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5" r:id="rId4"/>
    <p:sldId id="258" r:id="rId5"/>
    <p:sldId id="286" r:id="rId6"/>
    <p:sldId id="293" r:id="rId7"/>
    <p:sldId id="296" r:id="rId8"/>
    <p:sldId id="263" r:id="rId9"/>
    <p:sldId id="298" r:id="rId10"/>
    <p:sldId id="268" r:id="rId11"/>
    <p:sldId id="269" r:id="rId12"/>
    <p:sldId id="270" r:id="rId13"/>
    <p:sldId id="30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4544"/>
    <a:srgbClr val="EC4443"/>
    <a:srgbClr val="EC8840"/>
    <a:srgbClr val="FF9900"/>
    <a:srgbClr val="EC8846"/>
    <a:srgbClr val="FFCC66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262" autoAdjust="0"/>
  </p:normalViewPr>
  <p:slideViewPr>
    <p:cSldViewPr snapToGrid="0">
      <p:cViewPr varScale="1">
        <p:scale>
          <a:sx n="77" d="100"/>
          <a:sy n="77" d="100"/>
        </p:scale>
        <p:origin x="7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546970-C7F2-4FB2-AE81-8FB0AED278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CE6B2-19DD-4EC7-B315-062FFCE414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26F86-6859-47D8-A0A5-F020889F21D1}" type="datetimeFigureOut">
              <a:rPr lang="en-IN" smtClean="0"/>
              <a:t>01-03-2019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14248A-BC95-41B8-BD90-509D953D7B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95A17-70A1-433B-B9FF-43F1CEBE88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EE68F-63CA-4240-A49B-88C5E71F87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8306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F7001-96B3-4AF3-931C-68BD0BEF4185}" type="datetimeFigureOut">
              <a:rPr lang="en-IN" smtClean="0"/>
              <a:t>01-03-2019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63730B-371C-43D4-82CD-5025C5B322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481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https://pixabay.com/en/notebook-work-girl-computer-woman-2386034/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3730B-371C-43D4-82CD-5025C5B32243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2286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https://pixabay.com/en/computer-keyboard-apple-laptop-2563737/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3730B-371C-43D4-82CD-5025C5B32243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9105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https://pixabay.com/en/architecture-modern-minimal-home-839362/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3730B-371C-43D4-82CD-5025C5B32243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2389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https://pixabay.com/en/notebook-work-girl-computer-woman-2386034/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https://pixabay.com/en/computer-keyboard-apple-laptop-2563737/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https://pixabay.com/en/acer-chromebook-laptop-notebook-791027/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3730B-371C-43D4-82CD-5025C5B32243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5669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Images:-</a:t>
            </a:r>
          </a:p>
          <a:p>
            <a:r>
              <a:rPr lang="en-IN" dirty="0"/>
              <a:t>https://pixabay.com/en/electricity-illuminated-light-bulbs-1854093/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97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Source Images:-</a:t>
            </a:r>
          </a:p>
          <a:p>
            <a:r>
              <a:rPr lang="en-IN" dirty="0"/>
              <a:t>https://pixabay.com/en/office-desk-smartphone-modern-865091/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33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https://pixabay.com/en/acer-chromebook-laptop-notebook-791027/</a:t>
            </a:r>
          </a:p>
          <a:p>
            <a:r>
              <a:rPr lang="en-IN" dirty="0"/>
              <a:t>https://pixabay.com/en/computer-keyboard-apple-electronics-2593921/</a:t>
            </a:r>
          </a:p>
          <a:p>
            <a:r>
              <a:rPr lang="en-IN" dirty="0"/>
              <a:t>https://pixabay.com/en/architecture-building-business-2179108/</a:t>
            </a:r>
          </a:p>
          <a:p>
            <a:r>
              <a:rPr lang="en-IN" dirty="0"/>
              <a:t>https://pixabay.com/en/building-glass-sky-blue-microsoft-1712699/</a:t>
            </a:r>
          </a:p>
          <a:p>
            <a:r>
              <a:rPr lang="en-IN" dirty="0"/>
              <a:t>https://pixabay.com/en/notebook-work-girl-computer-woman-2386034/</a:t>
            </a:r>
          </a:p>
          <a:p>
            <a:r>
              <a:rPr lang="en-IN" dirty="0"/>
              <a:t>https://pixabay.com/en/computer-keyboard-apple-laptop-2563737/</a:t>
            </a:r>
          </a:p>
          <a:p>
            <a:r>
              <a:rPr lang="en-IN" dirty="0"/>
              <a:t>https://pixabay.com/en/achievement-agreement-business-deal-3387293/</a:t>
            </a:r>
          </a:p>
          <a:p>
            <a:r>
              <a:rPr lang="en-IN" dirty="0"/>
              <a:t>https://pixabay.com/en/building-windows-business-1081868/</a:t>
            </a:r>
          </a:p>
          <a:p>
            <a:r>
              <a:rPr lang="en-IN" dirty="0"/>
              <a:t>https://pixabay.com/en/architecture-modern-minimal-home-839362/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3730B-371C-43D4-82CD-5025C5B32243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9482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40329E-969C-4C88-A4B8-26D42C2823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06869"/>
            <a:ext cx="9144000" cy="1303093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3913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1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E880BE4-1562-443F-A2F6-7636797388DE}"/>
              </a:ext>
            </a:extLst>
          </p:cNvPr>
          <p:cNvGrpSpPr/>
          <p:nvPr userDrawn="1"/>
        </p:nvGrpSpPr>
        <p:grpSpPr>
          <a:xfrm>
            <a:off x="0" y="0"/>
            <a:ext cx="12188825" cy="6858000"/>
            <a:chOff x="0" y="0"/>
            <a:chExt cx="12188825" cy="6858000"/>
          </a:xfrm>
          <a:gradFill>
            <a:gsLst>
              <a:gs pos="0">
                <a:schemeClr val="accent2"/>
              </a:gs>
              <a:gs pos="90000">
                <a:schemeClr val="accent1"/>
              </a:gs>
            </a:gsLst>
            <a:lin ang="8100000" scaled="1"/>
          </a:gradFill>
        </p:grpSpPr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9DCF2E03-087F-4BBD-BAD9-ED63125C7D51}"/>
                </a:ext>
              </a:extLst>
            </p:cNvPr>
            <p:cNvSpPr/>
            <p:nvPr userDrawn="1"/>
          </p:nvSpPr>
          <p:spPr>
            <a:xfrm>
              <a:off x="7606580" y="0"/>
              <a:ext cx="4582245" cy="6858000"/>
            </a:xfrm>
            <a:custGeom>
              <a:avLst/>
              <a:gdLst>
                <a:gd name="connsiteX0" fmla="*/ 0 w 4582245"/>
                <a:gd name="connsiteY0" fmla="*/ 0 h 6858000"/>
                <a:gd name="connsiteX1" fmla="*/ 4582245 w 4582245"/>
                <a:gd name="connsiteY1" fmla="*/ 0 h 6858000"/>
                <a:gd name="connsiteX2" fmla="*/ 4582245 w 4582245"/>
                <a:gd name="connsiteY2" fmla="*/ 6858000 h 6858000"/>
                <a:gd name="connsiteX3" fmla="*/ 0 w 4582245"/>
                <a:gd name="connsiteY3" fmla="*/ 6858000 h 6858000"/>
                <a:gd name="connsiteX4" fmla="*/ 0 w 4582245"/>
                <a:gd name="connsiteY4" fmla="*/ 0 h 6858000"/>
                <a:gd name="connsiteX0" fmla="*/ 0 w 4582245"/>
                <a:gd name="connsiteY0" fmla="*/ 0 h 6858000"/>
                <a:gd name="connsiteX1" fmla="*/ 3232405 w 4582245"/>
                <a:gd name="connsiteY1" fmla="*/ 0 h 6858000"/>
                <a:gd name="connsiteX2" fmla="*/ 4582245 w 4582245"/>
                <a:gd name="connsiteY2" fmla="*/ 0 h 6858000"/>
                <a:gd name="connsiteX3" fmla="*/ 4582245 w 4582245"/>
                <a:gd name="connsiteY3" fmla="*/ 6858000 h 6858000"/>
                <a:gd name="connsiteX4" fmla="*/ 0 w 4582245"/>
                <a:gd name="connsiteY4" fmla="*/ 6858000 h 6858000"/>
                <a:gd name="connsiteX5" fmla="*/ 0 w 4582245"/>
                <a:gd name="connsiteY5" fmla="*/ 0 h 6858000"/>
                <a:gd name="connsiteX0" fmla="*/ 0 w 4582245"/>
                <a:gd name="connsiteY0" fmla="*/ 6858000 h 6858000"/>
                <a:gd name="connsiteX1" fmla="*/ 3232405 w 4582245"/>
                <a:gd name="connsiteY1" fmla="*/ 0 h 6858000"/>
                <a:gd name="connsiteX2" fmla="*/ 4582245 w 4582245"/>
                <a:gd name="connsiteY2" fmla="*/ 0 h 6858000"/>
                <a:gd name="connsiteX3" fmla="*/ 4582245 w 4582245"/>
                <a:gd name="connsiteY3" fmla="*/ 6858000 h 6858000"/>
                <a:gd name="connsiteX4" fmla="*/ 0 w 4582245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2245" h="6858000">
                  <a:moveTo>
                    <a:pt x="0" y="6858000"/>
                  </a:moveTo>
                  <a:lnTo>
                    <a:pt x="3232405" y="0"/>
                  </a:lnTo>
                  <a:lnTo>
                    <a:pt x="4582245" y="0"/>
                  </a:lnTo>
                  <a:lnTo>
                    <a:pt x="4582245" y="6858000"/>
                  </a:lnTo>
                  <a:lnTo>
                    <a:pt x="0" y="685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AC8171-A35A-46D0-A705-CA3635EDFA28}"/>
                </a:ext>
              </a:extLst>
            </p:cNvPr>
            <p:cNvSpPr/>
            <p:nvPr userDrawn="1"/>
          </p:nvSpPr>
          <p:spPr>
            <a:xfrm>
              <a:off x="0" y="4955398"/>
              <a:ext cx="3142084" cy="1902602"/>
            </a:xfrm>
            <a:custGeom>
              <a:avLst/>
              <a:gdLst>
                <a:gd name="connsiteX0" fmla="*/ 0 w 2854052"/>
                <a:gd name="connsiteY0" fmla="*/ 0 h 1728192"/>
                <a:gd name="connsiteX1" fmla="*/ 2854052 w 2854052"/>
                <a:gd name="connsiteY1" fmla="*/ 0 h 1728192"/>
                <a:gd name="connsiteX2" fmla="*/ 2024404 w 2854052"/>
                <a:gd name="connsiteY2" fmla="*/ 1728192 h 1728192"/>
                <a:gd name="connsiteX3" fmla="*/ 0 w 2854052"/>
                <a:gd name="connsiteY3" fmla="*/ 1728192 h 1728192"/>
                <a:gd name="connsiteX4" fmla="*/ 0 w 2854052"/>
                <a:gd name="connsiteY4" fmla="*/ 0 h 172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4052" h="1728192">
                  <a:moveTo>
                    <a:pt x="0" y="0"/>
                  </a:moveTo>
                  <a:lnTo>
                    <a:pt x="2854052" y="0"/>
                  </a:lnTo>
                  <a:lnTo>
                    <a:pt x="2024404" y="1728192"/>
                  </a:lnTo>
                  <a:lnTo>
                    <a:pt x="0" y="17281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Picture Placeholder 73">
            <a:extLst>
              <a:ext uri="{FF2B5EF4-FFF2-40B4-BE49-F238E27FC236}">
                <a16:creationId xmlns:a16="http://schemas.microsoft.com/office/drawing/2014/main" id="{05D1A381-185F-411A-A56C-AA6BEAE188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53848" y="607526"/>
            <a:ext cx="7948631" cy="5642949"/>
          </a:xfrm>
          <a:custGeom>
            <a:avLst/>
            <a:gdLst>
              <a:gd name="connsiteX0" fmla="*/ 2638279 w 7948631"/>
              <a:gd name="connsiteY0" fmla="*/ 0 h 5642949"/>
              <a:gd name="connsiteX1" fmla="*/ 7948631 w 7948631"/>
              <a:gd name="connsiteY1" fmla="*/ 0 h 5642949"/>
              <a:gd name="connsiteX2" fmla="*/ 7948631 w 7948631"/>
              <a:gd name="connsiteY2" fmla="*/ 5642949 h 5642949"/>
              <a:gd name="connsiteX3" fmla="*/ 0 w 7948631"/>
              <a:gd name="connsiteY3" fmla="*/ 5642949 h 56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8631" h="5642949">
                <a:moveTo>
                  <a:pt x="2638279" y="0"/>
                </a:moveTo>
                <a:lnTo>
                  <a:pt x="7948631" y="0"/>
                </a:lnTo>
                <a:lnTo>
                  <a:pt x="7948631" y="5642949"/>
                </a:lnTo>
                <a:lnTo>
                  <a:pt x="0" y="564294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2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CB29B-C790-4A61-BE6E-98E6AAD03B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2F71961-3665-4E1A-AF8E-E1397B8733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1192" y="826536"/>
            <a:ext cx="1369121" cy="136912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endParaRPr lang="en-IN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973D861-11BC-4F03-8156-8BFA564989F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29027" y="2775023"/>
            <a:ext cx="1405656" cy="140565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endParaRPr lang="en-IN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DAA5BF7-591B-4D9E-B095-0DC9B02657A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05447" y="4734140"/>
            <a:ext cx="1420932" cy="14209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1165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6F9BD5-56EA-4D28-B10E-AEEDD3F28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1991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2A75E4-E294-4D08-8FB3-C698BE72C9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6484" y="1395046"/>
            <a:ext cx="1981200" cy="1981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4F03ACC0-0158-44FB-A309-134A9B25E4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43339" y="2426242"/>
            <a:ext cx="2855885" cy="2415538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E1BADC7F-2333-43D9-AB01-E4CE300D2A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43339" y="0"/>
            <a:ext cx="2855885" cy="231604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6590FDBF-791A-4272-BE80-6C54CB14AE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09131" y="0"/>
            <a:ext cx="1882869" cy="1723292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5E73AD52-FD44-4119-AD59-E46D2364E7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09131" y="1817373"/>
            <a:ext cx="1882869" cy="1817077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1B260875-D973-4B20-BA7F-DCF96FF434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09131" y="3739959"/>
            <a:ext cx="1882869" cy="1723292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F991C402-ACAF-4BD7-9901-1C9796CAE2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256484" y="3493477"/>
            <a:ext cx="1981200" cy="1981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7CAAEB27-6060-449B-B4CC-1D57D7CCF63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43339" y="4947147"/>
            <a:ext cx="2855885" cy="191085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8236EA79-8018-45C0-850C-3FC69780C10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309131" y="5568906"/>
            <a:ext cx="1882869" cy="128909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35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Hi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6F9BD5-56EA-4D28-B10E-AEEDD3F28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4068603" cy="28487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AB1BDA3A-02D5-42A8-A1E9-32982EE7B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7908" y="-1"/>
            <a:ext cx="4063985" cy="28487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E469B63-E4CD-44CE-8CEC-866DE99078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6" y="-1"/>
            <a:ext cx="4063985" cy="28487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82ABA6-2698-478B-ABD7-A1909A9EDA2F}"/>
              </a:ext>
            </a:extLst>
          </p:cNvPr>
          <p:cNvSpPr/>
          <p:nvPr userDrawn="1"/>
        </p:nvSpPr>
        <p:spPr>
          <a:xfrm>
            <a:off x="0" y="2848707"/>
            <a:ext cx="12192000" cy="78544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5165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77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91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84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7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662" y="614623"/>
            <a:ext cx="10281138" cy="83096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00EA0E-A7EB-4634-B50F-4CD801452542}"/>
              </a:ext>
            </a:extLst>
          </p:cNvPr>
          <p:cNvSpPr/>
          <p:nvPr userDrawn="1"/>
        </p:nvSpPr>
        <p:spPr>
          <a:xfrm>
            <a:off x="0" y="614623"/>
            <a:ext cx="886408" cy="830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9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39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85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526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7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662" y="614623"/>
            <a:ext cx="10281138" cy="83096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00EA0E-A7EB-4634-B50F-4CD801452542}"/>
              </a:ext>
            </a:extLst>
          </p:cNvPr>
          <p:cNvSpPr/>
          <p:nvPr userDrawn="1"/>
        </p:nvSpPr>
        <p:spPr>
          <a:xfrm>
            <a:off x="0" y="614623"/>
            <a:ext cx="886408" cy="830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041F71-04C0-42E1-A833-D33BA23398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4335" y="1940645"/>
            <a:ext cx="3476829" cy="1949173"/>
          </a:xfrm>
          <a:custGeom>
            <a:avLst/>
            <a:gdLst>
              <a:gd name="connsiteX0" fmla="*/ 0 w 3476829"/>
              <a:gd name="connsiteY0" fmla="*/ 0 h 1949173"/>
              <a:gd name="connsiteX1" fmla="*/ 3476829 w 3476829"/>
              <a:gd name="connsiteY1" fmla="*/ 0 h 1949173"/>
              <a:gd name="connsiteX2" fmla="*/ 3476829 w 3476829"/>
              <a:gd name="connsiteY2" fmla="*/ 1949173 h 1949173"/>
              <a:gd name="connsiteX3" fmla="*/ 0 w 3476829"/>
              <a:gd name="connsiteY3" fmla="*/ 1949173 h 194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6829" h="1949173">
                <a:moveTo>
                  <a:pt x="0" y="0"/>
                </a:moveTo>
                <a:lnTo>
                  <a:pt x="3476829" y="0"/>
                </a:lnTo>
                <a:lnTo>
                  <a:pt x="3476829" y="1949173"/>
                </a:lnTo>
                <a:lnTo>
                  <a:pt x="0" y="19491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B3B12DD-1C78-4957-BC67-4D712062ED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61164" y="3889818"/>
            <a:ext cx="3476829" cy="1949173"/>
          </a:xfrm>
          <a:custGeom>
            <a:avLst/>
            <a:gdLst>
              <a:gd name="connsiteX0" fmla="*/ 0 w 3476829"/>
              <a:gd name="connsiteY0" fmla="*/ 0 h 1949173"/>
              <a:gd name="connsiteX1" fmla="*/ 3476829 w 3476829"/>
              <a:gd name="connsiteY1" fmla="*/ 0 h 1949173"/>
              <a:gd name="connsiteX2" fmla="*/ 3476829 w 3476829"/>
              <a:gd name="connsiteY2" fmla="*/ 1949173 h 1949173"/>
              <a:gd name="connsiteX3" fmla="*/ 0 w 3476829"/>
              <a:gd name="connsiteY3" fmla="*/ 1949173 h 194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6829" h="1949173">
                <a:moveTo>
                  <a:pt x="0" y="0"/>
                </a:moveTo>
                <a:lnTo>
                  <a:pt x="3476829" y="0"/>
                </a:lnTo>
                <a:lnTo>
                  <a:pt x="3476829" y="1949173"/>
                </a:lnTo>
                <a:lnTo>
                  <a:pt x="0" y="19491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186A2C4-6029-4B3B-B79C-F43C65E00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28058" y="1940445"/>
            <a:ext cx="3486764" cy="1949173"/>
          </a:xfrm>
          <a:custGeom>
            <a:avLst/>
            <a:gdLst>
              <a:gd name="connsiteX0" fmla="*/ 0 w 3486764"/>
              <a:gd name="connsiteY0" fmla="*/ 0 h 1949173"/>
              <a:gd name="connsiteX1" fmla="*/ 3486764 w 3486764"/>
              <a:gd name="connsiteY1" fmla="*/ 0 h 1949173"/>
              <a:gd name="connsiteX2" fmla="*/ 3486764 w 3486764"/>
              <a:gd name="connsiteY2" fmla="*/ 1949173 h 1949173"/>
              <a:gd name="connsiteX3" fmla="*/ 0 w 3486764"/>
              <a:gd name="connsiteY3" fmla="*/ 1949173 h 194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6764" h="1949173">
                <a:moveTo>
                  <a:pt x="0" y="0"/>
                </a:moveTo>
                <a:lnTo>
                  <a:pt x="3486764" y="0"/>
                </a:lnTo>
                <a:lnTo>
                  <a:pt x="3486764" y="1949173"/>
                </a:lnTo>
                <a:lnTo>
                  <a:pt x="0" y="19491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483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E88B1B-06F6-450E-86CC-D17D64D272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09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9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ponsive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6A011F-04F1-4B74-B0BF-24DFCB2490D4}"/>
              </a:ext>
            </a:extLst>
          </p:cNvPr>
          <p:cNvSpPr/>
          <p:nvPr userDrawn="1"/>
        </p:nvSpPr>
        <p:spPr>
          <a:xfrm>
            <a:off x="3708721" y="2140467"/>
            <a:ext cx="5501266" cy="3489034"/>
          </a:xfrm>
          <a:prstGeom prst="roundRect">
            <a:avLst>
              <a:gd name="adj" fmla="val 40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3C95C12-0176-4ADF-BA69-AC271C9A63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7403" y="2040689"/>
            <a:ext cx="6624736" cy="3930677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6B43868-406B-4421-9EFF-28514878A3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48710" y="2366132"/>
            <a:ext cx="5026022" cy="302600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IN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FDD6C78C-94BC-4439-9B1A-F9212880E4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447420" y="3572215"/>
            <a:ext cx="1612428" cy="211879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400BF344-FD84-47CC-A86E-F41DAE23377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13235" y="3919742"/>
            <a:ext cx="983908" cy="1731637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B41148D-ADF1-47B4-BAB7-5301C809E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662" y="614623"/>
            <a:ext cx="10281138" cy="83096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7A2B9F-4EC9-4DB6-BF10-8B334E07F13B}"/>
              </a:ext>
            </a:extLst>
          </p:cNvPr>
          <p:cNvSpPr/>
          <p:nvPr userDrawn="1"/>
        </p:nvSpPr>
        <p:spPr>
          <a:xfrm>
            <a:off x="0" y="614623"/>
            <a:ext cx="886408" cy="830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8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985D5E-3032-4B4E-BA11-7AF8F7186729}"/>
              </a:ext>
            </a:extLst>
          </p:cNvPr>
          <p:cNvSpPr/>
          <p:nvPr userDrawn="1"/>
        </p:nvSpPr>
        <p:spPr>
          <a:xfrm>
            <a:off x="0" y="0"/>
            <a:ext cx="5272391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90000">
                <a:schemeClr val="accent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B2DCFF0-4C0C-46B9-81EE-EBB1AEC75288}"/>
              </a:ext>
            </a:extLst>
          </p:cNvPr>
          <p:cNvGrpSpPr/>
          <p:nvPr userDrawn="1"/>
        </p:nvGrpSpPr>
        <p:grpSpPr>
          <a:xfrm>
            <a:off x="4143981" y="1096904"/>
            <a:ext cx="2256820" cy="4664192"/>
            <a:chOff x="8754797" y="3603326"/>
            <a:chExt cx="1100592" cy="227460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E45CF23-46DE-4378-B274-41B9D546E728}"/>
                </a:ext>
              </a:extLst>
            </p:cNvPr>
            <p:cNvSpPr/>
            <p:nvPr userDrawn="1"/>
          </p:nvSpPr>
          <p:spPr>
            <a:xfrm>
              <a:off x="8754797" y="3603326"/>
              <a:ext cx="1100592" cy="2274604"/>
            </a:xfrm>
            <a:prstGeom prst="roundRect">
              <a:avLst>
                <a:gd name="adj" fmla="val 123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8204676-CFD3-48CA-A264-0F440CC54232}"/>
                </a:ext>
              </a:extLst>
            </p:cNvPr>
            <p:cNvGrpSpPr/>
            <p:nvPr userDrawn="1"/>
          </p:nvGrpSpPr>
          <p:grpSpPr>
            <a:xfrm>
              <a:off x="8754797" y="3603326"/>
              <a:ext cx="1100592" cy="2274605"/>
              <a:chOff x="8119010" y="985720"/>
              <a:chExt cx="2323816" cy="4802652"/>
            </a:xfrm>
            <a:solidFill>
              <a:schemeClr val="accent1"/>
            </a:solidFill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29CA5273-45BF-4E3D-A09B-3F75ED1C84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9010" y="985720"/>
                <a:ext cx="2323816" cy="4802652"/>
              </a:xfrm>
              <a:custGeom>
                <a:avLst/>
                <a:gdLst>
                  <a:gd name="T0" fmla="*/ 1901 w 2166"/>
                  <a:gd name="T1" fmla="*/ 4492 h 4492"/>
                  <a:gd name="T2" fmla="*/ 265 w 2166"/>
                  <a:gd name="T3" fmla="*/ 4492 h 4492"/>
                  <a:gd name="T4" fmla="*/ 0 w 2166"/>
                  <a:gd name="T5" fmla="*/ 4226 h 4492"/>
                  <a:gd name="T6" fmla="*/ 0 w 2166"/>
                  <a:gd name="T7" fmla="*/ 266 h 4492"/>
                  <a:gd name="T8" fmla="*/ 265 w 2166"/>
                  <a:gd name="T9" fmla="*/ 0 h 4492"/>
                  <a:gd name="T10" fmla="*/ 1901 w 2166"/>
                  <a:gd name="T11" fmla="*/ 0 h 4492"/>
                  <a:gd name="T12" fmla="*/ 2166 w 2166"/>
                  <a:gd name="T13" fmla="*/ 266 h 4492"/>
                  <a:gd name="T14" fmla="*/ 2166 w 2166"/>
                  <a:gd name="T15" fmla="*/ 4226 h 4492"/>
                  <a:gd name="T16" fmla="*/ 1901 w 2166"/>
                  <a:gd name="T17" fmla="*/ 4492 h 4492"/>
                  <a:gd name="T18" fmla="*/ 265 w 2166"/>
                  <a:gd name="T19" fmla="*/ 32 h 4492"/>
                  <a:gd name="T20" fmla="*/ 32 w 2166"/>
                  <a:gd name="T21" fmla="*/ 266 h 4492"/>
                  <a:gd name="T22" fmla="*/ 32 w 2166"/>
                  <a:gd name="T23" fmla="*/ 4226 h 4492"/>
                  <a:gd name="T24" fmla="*/ 265 w 2166"/>
                  <a:gd name="T25" fmla="*/ 4460 h 4492"/>
                  <a:gd name="T26" fmla="*/ 1901 w 2166"/>
                  <a:gd name="T27" fmla="*/ 4460 h 4492"/>
                  <a:gd name="T28" fmla="*/ 2134 w 2166"/>
                  <a:gd name="T29" fmla="*/ 4226 h 4492"/>
                  <a:gd name="T30" fmla="*/ 2134 w 2166"/>
                  <a:gd name="T31" fmla="*/ 266 h 4492"/>
                  <a:gd name="T32" fmla="*/ 1901 w 2166"/>
                  <a:gd name="T33" fmla="*/ 32 h 4492"/>
                  <a:gd name="T34" fmla="*/ 265 w 2166"/>
                  <a:gd name="T35" fmla="*/ 32 h 4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66" h="4492">
                    <a:moveTo>
                      <a:pt x="1901" y="4492"/>
                    </a:moveTo>
                    <a:cubicBezTo>
                      <a:pt x="265" y="4492"/>
                      <a:pt x="265" y="4492"/>
                      <a:pt x="265" y="4492"/>
                    </a:cubicBezTo>
                    <a:cubicBezTo>
                      <a:pt x="119" y="4492"/>
                      <a:pt x="0" y="4373"/>
                      <a:pt x="0" y="4226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119"/>
                      <a:pt x="119" y="0"/>
                      <a:pt x="265" y="0"/>
                    </a:cubicBezTo>
                    <a:cubicBezTo>
                      <a:pt x="1901" y="0"/>
                      <a:pt x="1901" y="0"/>
                      <a:pt x="1901" y="0"/>
                    </a:cubicBezTo>
                    <a:cubicBezTo>
                      <a:pt x="2047" y="0"/>
                      <a:pt x="2166" y="119"/>
                      <a:pt x="2166" y="266"/>
                    </a:cubicBezTo>
                    <a:cubicBezTo>
                      <a:pt x="2166" y="4226"/>
                      <a:pt x="2166" y="4226"/>
                      <a:pt x="2166" y="4226"/>
                    </a:cubicBezTo>
                    <a:cubicBezTo>
                      <a:pt x="2166" y="4373"/>
                      <a:pt x="2047" y="4492"/>
                      <a:pt x="1901" y="4492"/>
                    </a:cubicBezTo>
                    <a:close/>
                    <a:moveTo>
                      <a:pt x="265" y="32"/>
                    </a:moveTo>
                    <a:cubicBezTo>
                      <a:pt x="136" y="32"/>
                      <a:pt x="32" y="137"/>
                      <a:pt x="32" y="266"/>
                    </a:cubicBezTo>
                    <a:cubicBezTo>
                      <a:pt x="32" y="4226"/>
                      <a:pt x="32" y="4226"/>
                      <a:pt x="32" y="4226"/>
                    </a:cubicBezTo>
                    <a:cubicBezTo>
                      <a:pt x="32" y="4355"/>
                      <a:pt x="136" y="4460"/>
                      <a:pt x="265" y="4460"/>
                    </a:cubicBezTo>
                    <a:cubicBezTo>
                      <a:pt x="1901" y="4460"/>
                      <a:pt x="1901" y="4460"/>
                      <a:pt x="1901" y="4460"/>
                    </a:cubicBezTo>
                    <a:cubicBezTo>
                      <a:pt x="2030" y="4460"/>
                      <a:pt x="2134" y="4355"/>
                      <a:pt x="2134" y="4226"/>
                    </a:cubicBezTo>
                    <a:cubicBezTo>
                      <a:pt x="2134" y="266"/>
                      <a:pt x="2134" y="266"/>
                      <a:pt x="2134" y="266"/>
                    </a:cubicBezTo>
                    <a:cubicBezTo>
                      <a:pt x="2134" y="137"/>
                      <a:pt x="2030" y="32"/>
                      <a:pt x="1901" y="32"/>
                    </a:cubicBezTo>
                    <a:lnTo>
                      <a:pt x="26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37511223-7523-405E-A9FC-CEB1F1DCEB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42398" y="1556786"/>
                <a:ext cx="2077039" cy="3659728"/>
              </a:xfrm>
              <a:custGeom>
                <a:avLst/>
                <a:gdLst>
                  <a:gd name="T0" fmla="*/ 1920 w 1936"/>
                  <a:gd name="T1" fmla="*/ 3423 h 3423"/>
                  <a:gd name="T2" fmla="*/ 16 w 1936"/>
                  <a:gd name="T3" fmla="*/ 3423 h 3423"/>
                  <a:gd name="T4" fmla="*/ 0 w 1936"/>
                  <a:gd name="T5" fmla="*/ 3407 h 3423"/>
                  <a:gd name="T6" fmla="*/ 0 w 1936"/>
                  <a:gd name="T7" fmla="*/ 16 h 3423"/>
                  <a:gd name="T8" fmla="*/ 16 w 1936"/>
                  <a:gd name="T9" fmla="*/ 0 h 3423"/>
                  <a:gd name="T10" fmla="*/ 1920 w 1936"/>
                  <a:gd name="T11" fmla="*/ 0 h 3423"/>
                  <a:gd name="T12" fmla="*/ 1936 w 1936"/>
                  <a:gd name="T13" fmla="*/ 16 h 3423"/>
                  <a:gd name="T14" fmla="*/ 1936 w 1936"/>
                  <a:gd name="T15" fmla="*/ 3407 h 3423"/>
                  <a:gd name="T16" fmla="*/ 1920 w 1936"/>
                  <a:gd name="T17" fmla="*/ 3423 h 3423"/>
                  <a:gd name="T18" fmla="*/ 32 w 1936"/>
                  <a:gd name="T19" fmla="*/ 3391 h 3423"/>
                  <a:gd name="T20" fmla="*/ 1904 w 1936"/>
                  <a:gd name="T21" fmla="*/ 3391 h 3423"/>
                  <a:gd name="T22" fmla="*/ 1904 w 1936"/>
                  <a:gd name="T23" fmla="*/ 32 h 3423"/>
                  <a:gd name="T24" fmla="*/ 32 w 1936"/>
                  <a:gd name="T25" fmla="*/ 32 h 3423"/>
                  <a:gd name="T26" fmla="*/ 32 w 1936"/>
                  <a:gd name="T27" fmla="*/ 3391 h 3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36" h="3423">
                    <a:moveTo>
                      <a:pt x="1920" y="3423"/>
                    </a:moveTo>
                    <a:cubicBezTo>
                      <a:pt x="16" y="3423"/>
                      <a:pt x="16" y="3423"/>
                      <a:pt x="16" y="3423"/>
                    </a:cubicBezTo>
                    <a:cubicBezTo>
                      <a:pt x="7" y="3423"/>
                      <a:pt x="0" y="3416"/>
                      <a:pt x="0" y="340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1920" y="0"/>
                      <a:pt x="1920" y="0"/>
                      <a:pt x="1920" y="0"/>
                    </a:cubicBezTo>
                    <a:cubicBezTo>
                      <a:pt x="1929" y="0"/>
                      <a:pt x="1936" y="7"/>
                      <a:pt x="1936" y="16"/>
                    </a:cubicBezTo>
                    <a:cubicBezTo>
                      <a:pt x="1936" y="3407"/>
                      <a:pt x="1936" y="3407"/>
                      <a:pt x="1936" y="3407"/>
                    </a:cubicBezTo>
                    <a:cubicBezTo>
                      <a:pt x="1936" y="3416"/>
                      <a:pt x="1929" y="3423"/>
                      <a:pt x="1920" y="3423"/>
                    </a:cubicBezTo>
                    <a:close/>
                    <a:moveTo>
                      <a:pt x="32" y="3391"/>
                    </a:moveTo>
                    <a:cubicBezTo>
                      <a:pt x="1904" y="3391"/>
                      <a:pt x="1904" y="3391"/>
                      <a:pt x="1904" y="3391"/>
                    </a:cubicBezTo>
                    <a:cubicBezTo>
                      <a:pt x="1904" y="32"/>
                      <a:pt x="1904" y="32"/>
                      <a:pt x="1904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3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7">
                <a:extLst>
                  <a:ext uri="{FF2B5EF4-FFF2-40B4-BE49-F238E27FC236}">
                    <a16:creationId xmlns:a16="http://schemas.microsoft.com/office/drawing/2014/main" id="{423643BE-13A1-4501-8DDD-02B116C581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30977" y="1219841"/>
                <a:ext cx="499881" cy="121016"/>
              </a:xfrm>
              <a:custGeom>
                <a:avLst/>
                <a:gdLst>
                  <a:gd name="T0" fmla="*/ 410 w 466"/>
                  <a:gd name="T1" fmla="*/ 113 h 113"/>
                  <a:gd name="T2" fmla="*/ 56 w 466"/>
                  <a:gd name="T3" fmla="*/ 113 h 113"/>
                  <a:gd name="T4" fmla="*/ 0 w 466"/>
                  <a:gd name="T5" fmla="*/ 57 h 113"/>
                  <a:gd name="T6" fmla="*/ 0 w 466"/>
                  <a:gd name="T7" fmla="*/ 56 h 113"/>
                  <a:gd name="T8" fmla="*/ 56 w 466"/>
                  <a:gd name="T9" fmla="*/ 0 h 113"/>
                  <a:gd name="T10" fmla="*/ 410 w 466"/>
                  <a:gd name="T11" fmla="*/ 0 h 113"/>
                  <a:gd name="T12" fmla="*/ 466 w 466"/>
                  <a:gd name="T13" fmla="*/ 56 h 113"/>
                  <a:gd name="T14" fmla="*/ 466 w 466"/>
                  <a:gd name="T15" fmla="*/ 57 h 113"/>
                  <a:gd name="T16" fmla="*/ 410 w 466"/>
                  <a:gd name="T17" fmla="*/ 113 h 113"/>
                  <a:gd name="T18" fmla="*/ 56 w 466"/>
                  <a:gd name="T19" fmla="*/ 32 h 113"/>
                  <a:gd name="T20" fmla="*/ 32 w 466"/>
                  <a:gd name="T21" fmla="*/ 56 h 113"/>
                  <a:gd name="T22" fmla="*/ 32 w 466"/>
                  <a:gd name="T23" fmla="*/ 57 h 113"/>
                  <a:gd name="T24" fmla="*/ 56 w 466"/>
                  <a:gd name="T25" fmla="*/ 81 h 113"/>
                  <a:gd name="T26" fmla="*/ 410 w 466"/>
                  <a:gd name="T27" fmla="*/ 81 h 113"/>
                  <a:gd name="T28" fmla="*/ 434 w 466"/>
                  <a:gd name="T29" fmla="*/ 57 h 113"/>
                  <a:gd name="T30" fmla="*/ 434 w 466"/>
                  <a:gd name="T31" fmla="*/ 56 h 113"/>
                  <a:gd name="T32" fmla="*/ 410 w 466"/>
                  <a:gd name="T33" fmla="*/ 32 h 113"/>
                  <a:gd name="T34" fmla="*/ 56 w 466"/>
                  <a:gd name="T35" fmla="*/ 3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6" h="113">
                    <a:moveTo>
                      <a:pt x="410" y="113"/>
                    </a:moveTo>
                    <a:cubicBezTo>
                      <a:pt x="56" y="113"/>
                      <a:pt x="56" y="113"/>
                      <a:pt x="56" y="113"/>
                    </a:cubicBezTo>
                    <a:cubicBezTo>
                      <a:pt x="25" y="113"/>
                      <a:pt x="0" y="8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25"/>
                      <a:pt x="25" y="0"/>
                      <a:pt x="56" y="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41" y="0"/>
                      <a:pt x="466" y="25"/>
                      <a:pt x="466" y="56"/>
                    </a:cubicBezTo>
                    <a:cubicBezTo>
                      <a:pt x="466" y="57"/>
                      <a:pt x="466" y="57"/>
                      <a:pt x="466" y="57"/>
                    </a:cubicBezTo>
                    <a:cubicBezTo>
                      <a:pt x="466" y="88"/>
                      <a:pt x="441" y="113"/>
                      <a:pt x="410" y="113"/>
                    </a:cubicBezTo>
                    <a:close/>
                    <a:moveTo>
                      <a:pt x="56" y="32"/>
                    </a:moveTo>
                    <a:cubicBezTo>
                      <a:pt x="43" y="32"/>
                      <a:pt x="32" y="43"/>
                      <a:pt x="32" y="56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2" y="70"/>
                      <a:pt x="43" y="81"/>
                      <a:pt x="56" y="81"/>
                    </a:cubicBezTo>
                    <a:cubicBezTo>
                      <a:pt x="410" y="81"/>
                      <a:pt x="410" y="81"/>
                      <a:pt x="410" y="81"/>
                    </a:cubicBezTo>
                    <a:cubicBezTo>
                      <a:pt x="423" y="81"/>
                      <a:pt x="434" y="70"/>
                      <a:pt x="434" y="57"/>
                    </a:cubicBezTo>
                    <a:cubicBezTo>
                      <a:pt x="434" y="56"/>
                      <a:pt x="434" y="56"/>
                      <a:pt x="434" y="56"/>
                    </a:cubicBezTo>
                    <a:cubicBezTo>
                      <a:pt x="434" y="43"/>
                      <a:pt x="423" y="32"/>
                      <a:pt x="410" y="32"/>
                    </a:cubicBezTo>
                    <a:lnTo>
                      <a:pt x="56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id="{C070938A-6612-4AE8-B74C-BCE17F1A4B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27023" y="5308265"/>
                <a:ext cx="508582" cy="336154"/>
              </a:xfrm>
              <a:custGeom>
                <a:avLst/>
                <a:gdLst>
                  <a:gd name="T0" fmla="*/ 399 w 474"/>
                  <a:gd name="T1" fmla="*/ 314 h 314"/>
                  <a:gd name="T2" fmla="*/ 75 w 474"/>
                  <a:gd name="T3" fmla="*/ 314 h 314"/>
                  <a:gd name="T4" fmla="*/ 0 w 474"/>
                  <a:gd name="T5" fmla="*/ 240 h 314"/>
                  <a:gd name="T6" fmla="*/ 0 w 474"/>
                  <a:gd name="T7" fmla="*/ 74 h 314"/>
                  <a:gd name="T8" fmla="*/ 75 w 474"/>
                  <a:gd name="T9" fmla="*/ 0 h 314"/>
                  <a:gd name="T10" fmla="*/ 399 w 474"/>
                  <a:gd name="T11" fmla="*/ 0 h 314"/>
                  <a:gd name="T12" fmla="*/ 474 w 474"/>
                  <a:gd name="T13" fmla="*/ 74 h 314"/>
                  <a:gd name="T14" fmla="*/ 474 w 474"/>
                  <a:gd name="T15" fmla="*/ 240 h 314"/>
                  <a:gd name="T16" fmla="*/ 399 w 474"/>
                  <a:gd name="T17" fmla="*/ 314 h 314"/>
                  <a:gd name="T18" fmla="*/ 75 w 474"/>
                  <a:gd name="T19" fmla="*/ 24 h 314"/>
                  <a:gd name="T20" fmla="*/ 25 w 474"/>
                  <a:gd name="T21" fmla="*/ 74 h 314"/>
                  <a:gd name="T22" fmla="*/ 25 w 474"/>
                  <a:gd name="T23" fmla="*/ 240 h 314"/>
                  <a:gd name="T24" fmla="*/ 75 w 474"/>
                  <a:gd name="T25" fmla="*/ 290 h 314"/>
                  <a:gd name="T26" fmla="*/ 399 w 474"/>
                  <a:gd name="T27" fmla="*/ 290 h 314"/>
                  <a:gd name="T28" fmla="*/ 449 w 474"/>
                  <a:gd name="T29" fmla="*/ 240 h 314"/>
                  <a:gd name="T30" fmla="*/ 449 w 474"/>
                  <a:gd name="T31" fmla="*/ 74 h 314"/>
                  <a:gd name="T32" fmla="*/ 399 w 474"/>
                  <a:gd name="T33" fmla="*/ 24 h 314"/>
                  <a:gd name="T34" fmla="*/ 75 w 474"/>
                  <a:gd name="T35" fmla="*/ 24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4" h="314">
                    <a:moveTo>
                      <a:pt x="399" y="314"/>
                    </a:moveTo>
                    <a:cubicBezTo>
                      <a:pt x="75" y="314"/>
                      <a:pt x="75" y="314"/>
                      <a:pt x="75" y="314"/>
                    </a:cubicBezTo>
                    <a:cubicBezTo>
                      <a:pt x="34" y="314"/>
                      <a:pt x="0" y="281"/>
                      <a:pt x="0" y="240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399" y="0"/>
                      <a:pt x="399" y="0"/>
                      <a:pt x="399" y="0"/>
                    </a:cubicBezTo>
                    <a:cubicBezTo>
                      <a:pt x="440" y="0"/>
                      <a:pt x="474" y="33"/>
                      <a:pt x="474" y="74"/>
                    </a:cubicBezTo>
                    <a:cubicBezTo>
                      <a:pt x="474" y="240"/>
                      <a:pt x="474" y="240"/>
                      <a:pt x="474" y="240"/>
                    </a:cubicBezTo>
                    <a:cubicBezTo>
                      <a:pt x="474" y="281"/>
                      <a:pt x="440" y="314"/>
                      <a:pt x="399" y="314"/>
                    </a:cubicBezTo>
                    <a:close/>
                    <a:moveTo>
                      <a:pt x="75" y="24"/>
                    </a:moveTo>
                    <a:cubicBezTo>
                      <a:pt x="47" y="24"/>
                      <a:pt x="25" y="46"/>
                      <a:pt x="25" y="74"/>
                    </a:cubicBezTo>
                    <a:cubicBezTo>
                      <a:pt x="25" y="240"/>
                      <a:pt x="25" y="240"/>
                      <a:pt x="25" y="240"/>
                    </a:cubicBezTo>
                    <a:cubicBezTo>
                      <a:pt x="25" y="268"/>
                      <a:pt x="47" y="290"/>
                      <a:pt x="75" y="290"/>
                    </a:cubicBezTo>
                    <a:cubicBezTo>
                      <a:pt x="399" y="290"/>
                      <a:pt x="399" y="290"/>
                      <a:pt x="399" y="290"/>
                    </a:cubicBezTo>
                    <a:cubicBezTo>
                      <a:pt x="427" y="290"/>
                      <a:pt x="449" y="268"/>
                      <a:pt x="449" y="240"/>
                    </a:cubicBezTo>
                    <a:cubicBezTo>
                      <a:pt x="449" y="74"/>
                      <a:pt x="449" y="74"/>
                      <a:pt x="449" y="74"/>
                    </a:cubicBezTo>
                    <a:cubicBezTo>
                      <a:pt x="449" y="46"/>
                      <a:pt x="427" y="24"/>
                      <a:pt x="399" y="24"/>
                    </a:cubicBezTo>
                    <a:lnTo>
                      <a:pt x="7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400BF344-FD84-47CC-A86E-F41DAE23377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02368" y="1699847"/>
            <a:ext cx="1942123" cy="348553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4067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40329E-969C-4C88-A4B8-26D42C2823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32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833C5E-9DAA-42E9-B433-D49867DCE574}"/>
              </a:ext>
            </a:extLst>
          </p:cNvPr>
          <p:cNvSpPr/>
          <p:nvPr userDrawn="1"/>
        </p:nvSpPr>
        <p:spPr>
          <a:xfrm>
            <a:off x="0" y="0"/>
            <a:ext cx="4017461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90000">
                <a:schemeClr val="accent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40329E-969C-4C88-A4B8-26D42C2823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17461" y="0"/>
            <a:ext cx="3182815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4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3D6DF-E38E-4B48-BEA7-D6CE088F2841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93845-145E-4945-97D0-893CA5561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2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1" r:id="rId3"/>
    <p:sldLayoutId id="2147483660" r:id="rId4"/>
    <p:sldLayoutId id="2147483655" r:id="rId5"/>
    <p:sldLayoutId id="2147483664" r:id="rId6"/>
    <p:sldLayoutId id="2147483668" r:id="rId7"/>
    <p:sldLayoutId id="2147483665" r:id="rId8"/>
    <p:sldLayoutId id="2147483667" r:id="rId9"/>
    <p:sldLayoutId id="2147483663" r:id="rId10"/>
    <p:sldLayoutId id="2147483662" r:id="rId11"/>
    <p:sldLayoutId id="2147483666" r:id="rId12"/>
    <p:sldLayoutId id="2147483669" r:id="rId13"/>
    <p:sldLayoutId id="2147483670" r:id="rId14"/>
    <p:sldLayoutId id="2147483650" r:id="rId15"/>
    <p:sldLayoutId id="2147483651" r:id="rId16"/>
    <p:sldLayoutId id="2147483652" r:id="rId17"/>
    <p:sldLayoutId id="2147483653" r:id="rId18"/>
    <p:sldLayoutId id="2147483656" r:id="rId19"/>
    <p:sldLayoutId id="2147483657" r:id="rId20"/>
    <p:sldLayoutId id="2147483658" r:id="rId21"/>
    <p:sldLayoutId id="2147483659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C5E706C-1AB5-4160-8CDB-F36A72CE61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3" name="Rectangle 42"/>
          <p:cNvSpPr/>
          <p:nvPr/>
        </p:nvSpPr>
        <p:spPr>
          <a:xfrm>
            <a:off x="-2707" y="0"/>
            <a:ext cx="12197414" cy="68739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-5414" y="1932496"/>
            <a:ext cx="1173491" cy="2023328"/>
          </a:xfrm>
          <a:prstGeom prst="rect">
            <a:avLst/>
          </a:prstGeom>
          <a:solidFill>
            <a:srgbClr val="EC4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894C1C-F479-40C8-AA85-16A6A68EB2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Deluxe </a:t>
            </a:r>
            <a:b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IN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 </a:t>
            </a:r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52411C-DC63-4F54-A303-A572BBF5AE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pic>
        <p:nvPicPr>
          <p:cNvPr id="7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7B15FCDB-52BF-4F6E-91ED-5EB397AF6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0790" y="6215357"/>
            <a:ext cx="2097555" cy="39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278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8CE1D-B0A3-403B-B095-C4FEC0A9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IN" sz="40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US" sz="4000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CFDECB8-C33E-4BD7-951E-EA5B86802FAB}"/>
              </a:ext>
            </a:extLst>
          </p:cNvPr>
          <p:cNvCxnSpPr>
            <a:cxnSpLocks/>
          </p:cNvCxnSpPr>
          <p:nvPr/>
        </p:nvCxnSpPr>
        <p:spPr>
          <a:xfrm>
            <a:off x="6094412" y="2348880"/>
            <a:ext cx="0" cy="45091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7E5C068E-3F9E-4A89-96C3-A6B0FC2C2651}"/>
              </a:ext>
            </a:extLst>
          </p:cNvPr>
          <p:cNvSpPr/>
          <p:nvPr/>
        </p:nvSpPr>
        <p:spPr>
          <a:xfrm>
            <a:off x="5823824" y="2181396"/>
            <a:ext cx="541176" cy="5411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1B63566-8878-4F50-BE8E-A15470D3C985}"/>
              </a:ext>
            </a:extLst>
          </p:cNvPr>
          <p:cNvCxnSpPr>
            <a:cxnSpLocks/>
            <a:endCxn id="20" idx="6"/>
          </p:cNvCxnSpPr>
          <p:nvPr/>
        </p:nvCxnSpPr>
        <p:spPr>
          <a:xfrm flipH="1">
            <a:off x="4150196" y="2451984"/>
            <a:ext cx="16736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167939D6-4640-4C33-845B-B93B82124AC8}"/>
              </a:ext>
            </a:extLst>
          </p:cNvPr>
          <p:cNvSpPr/>
          <p:nvPr/>
        </p:nvSpPr>
        <p:spPr>
          <a:xfrm>
            <a:off x="3142096" y="1947934"/>
            <a:ext cx="1008100" cy="10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104896C-5C0E-4660-877F-482E9E38D61D}"/>
              </a:ext>
            </a:extLst>
          </p:cNvPr>
          <p:cNvCxnSpPr>
            <a:cxnSpLocks/>
          </p:cNvCxnSpPr>
          <p:nvPr/>
        </p:nvCxnSpPr>
        <p:spPr>
          <a:xfrm flipH="1">
            <a:off x="6305567" y="4691331"/>
            <a:ext cx="16736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D3992DDC-220E-4300-B1C2-E4EBE13BE710}"/>
              </a:ext>
            </a:extLst>
          </p:cNvPr>
          <p:cNvSpPr/>
          <p:nvPr/>
        </p:nvSpPr>
        <p:spPr>
          <a:xfrm>
            <a:off x="5823824" y="4420743"/>
            <a:ext cx="541176" cy="541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4CC2F6C-951A-44D0-809D-EBCC65796784}"/>
              </a:ext>
            </a:extLst>
          </p:cNvPr>
          <p:cNvSpPr/>
          <p:nvPr/>
        </p:nvSpPr>
        <p:spPr>
          <a:xfrm>
            <a:off x="7900709" y="4187281"/>
            <a:ext cx="1008100" cy="1008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9B806D-DFC8-4E76-9B53-CD90EFC75E06}"/>
              </a:ext>
            </a:extLst>
          </p:cNvPr>
          <p:cNvGrpSpPr/>
          <p:nvPr/>
        </p:nvGrpSpPr>
        <p:grpSpPr>
          <a:xfrm>
            <a:off x="7030516" y="1911452"/>
            <a:ext cx="2673806" cy="983010"/>
            <a:chOff x="7030516" y="1911452"/>
            <a:chExt cx="2673806" cy="98301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DE63848-6C0F-49EB-A9D4-F095BA2523D8}"/>
                </a:ext>
              </a:extLst>
            </p:cNvPr>
            <p:cNvSpPr txBox="1"/>
            <p:nvPr/>
          </p:nvSpPr>
          <p:spPr>
            <a:xfrm>
              <a:off x="7030516" y="2303338"/>
              <a:ext cx="2673806" cy="59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31F21A6-DC7B-45DA-AD16-D123977A5637}"/>
                </a:ext>
              </a:extLst>
            </p:cNvPr>
            <p:cNvSpPr txBox="1"/>
            <p:nvPr/>
          </p:nvSpPr>
          <p:spPr>
            <a:xfrm>
              <a:off x="7030516" y="1911452"/>
              <a:ext cx="2673806" cy="435568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2A5E727-F275-4F42-BD14-96EEBCEC5459}"/>
              </a:ext>
            </a:extLst>
          </p:cNvPr>
          <p:cNvGrpSpPr/>
          <p:nvPr/>
        </p:nvGrpSpPr>
        <p:grpSpPr>
          <a:xfrm>
            <a:off x="2467847" y="4178791"/>
            <a:ext cx="2673806" cy="983010"/>
            <a:chOff x="2467847" y="4178791"/>
            <a:chExt cx="2673806" cy="98301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CEF00D-21CC-4983-BA4B-D45F544C46E4}"/>
                </a:ext>
              </a:extLst>
            </p:cNvPr>
            <p:cNvSpPr txBox="1"/>
            <p:nvPr/>
          </p:nvSpPr>
          <p:spPr>
            <a:xfrm>
              <a:off x="2467847" y="4570677"/>
              <a:ext cx="2673806" cy="59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4A3AA02-C72A-470B-98C8-1DF71B4A1631}"/>
                </a:ext>
              </a:extLst>
            </p:cNvPr>
            <p:cNvSpPr txBox="1"/>
            <p:nvPr/>
          </p:nvSpPr>
          <p:spPr>
            <a:xfrm>
              <a:off x="2467847" y="4178791"/>
              <a:ext cx="2673806" cy="435568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pic>
        <p:nvPicPr>
          <p:cNvPr id="28" name="Graphic 27">
            <a:extLst>
              <a:ext uri="{FF2B5EF4-FFF2-40B4-BE49-F238E27FC236}">
                <a16:creationId xmlns:a16="http://schemas.microsoft.com/office/drawing/2014/main" id="{F30FAE1F-21EE-4647-B760-A597C6E939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9700" y="2242030"/>
            <a:ext cx="419908" cy="419907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124237E0-71E9-4B9E-9526-2148293445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78977" y="4465549"/>
            <a:ext cx="451564" cy="45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32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D1BBB7-96DA-4B1C-A658-8268ADF59F78}"/>
              </a:ext>
            </a:extLst>
          </p:cNvPr>
          <p:cNvCxnSpPr>
            <a:cxnSpLocks/>
          </p:cNvCxnSpPr>
          <p:nvPr/>
        </p:nvCxnSpPr>
        <p:spPr>
          <a:xfrm>
            <a:off x="6094412" y="27992"/>
            <a:ext cx="0" cy="683000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12C86D40-3487-4842-99C7-59324AF8E0E8}"/>
              </a:ext>
            </a:extLst>
          </p:cNvPr>
          <p:cNvSpPr/>
          <p:nvPr/>
        </p:nvSpPr>
        <p:spPr>
          <a:xfrm>
            <a:off x="5823824" y="2056980"/>
            <a:ext cx="541176" cy="5411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6E6292A-E515-45CE-8AE9-17750DFA1131}"/>
              </a:ext>
            </a:extLst>
          </p:cNvPr>
          <p:cNvCxnSpPr>
            <a:cxnSpLocks/>
            <a:endCxn id="33" idx="6"/>
          </p:cNvCxnSpPr>
          <p:nvPr/>
        </p:nvCxnSpPr>
        <p:spPr>
          <a:xfrm flipH="1">
            <a:off x="4150196" y="2327568"/>
            <a:ext cx="16736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A0ED3446-5B09-439D-AB24-0C792443CD53}"/>
              </a:ext>
            </a:extLst>
          </p:cNvPr>
          <p:cNvSpPr/>
          <p:nvPr/>
        </p:nvSpPr>
        <p:spPr>
          <a:xfrm>
            <a:off x="3142096" y="1823518"/>
            <a:ext cx="1008100" cy="1008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94EE82-7265-4DBC-99DC-34924A16C07B}"/>
              </a:ext>
            </a:extLst>
          </p:cNvPr>
          <p:cNvSpPr txBox="1"/>
          <p:nvPr/>
        </p:nvSpPr>
        <p:spPr>
          <a:xfrm>
            <a:off x="7030516" y="2178922"/>
            <a:ext cx="2673806" cy="5911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AA2E97-6443-4D52-AC17-5DDE42A95EA8}"/>
              </a:ext>
            </a:extLst>
          </p:cNvPr>
          <p:cNvSpPr txBox="1"/>
          <p:nvPr/>
        </p:nvSpPr>
        <p:spPr>
          <a:xfrm>
            <a:off x="7030516" y="1787036"/>
            <a:ext cx="2673806" cy="43556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84534A-0BD6-401A-91C0-CAB062F1EBD0}"/>
              </a:ext>
            </a:extLst>
          </p:cNvPr>
          <p:cNvCxnSpPr>
            <a:cxnSpLocks/>
          </p:cNvCxnSpPr>
          <p:nvPr/>
        </p:nvCxnSpPr>
        <p:spPr>
          <a:xfrm flipH="1">
            <a:off x="6305567" y="4566915"/>
            <a:ext cx="16736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DC730CD9-92FE-4472-9DE7-A7E22A2915AE}"/>
              </a:ext>
            </a:extLst>
          </p:cNvPr>
          <p:cNvSpPr/>
          <p:nvPr/>
        </p:nvSpPr>
        <p:spPr>
          <a:xfrm>
            <a:off x="5823824" y="4296327"/>
            <a:ext cx="541176" cy="5411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0724249-6943-4040-83C4-21E3FB386E22}"/>
              </a:ext>
            </a:extLst>
          </p:cNvPr>
          <p:cNvSpPr/>
          <p:nvPr/>
        </p:nvSpPr>
        <p:spPr>
          <a:xfrm>
            <a:off x="7900709" y="4062865"/>
            <a:ext cx="1008100" cy="10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AF090F-6E3F-47FB-BCD2-380DCD06BCD9}"/>
              </a:ext>
            </a:extLst>
          </p:cNvPr>
          <p:cNvSpPr txBox="1"/>
          <p:nvPr/>
        </p:nvSpPr>
        <p:spPr>
          <a:xfrm>
            <a:off x="2467847" y="4446261"/>
            <a:ext cx="2673806" cy="5911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523EC1A-9F03-4B9D-8CCD-725C3C1DD554}"/>
              </a:ext>
            </a:extLst>
          </p:cNvPr>
          <p:cNvSpPr txBox="1"/>
          <p:nvPr/>
        </p:nvSpPr>
        <p:spPr>
          <a:xfrm>
            <a:off x="2467847" y="4054375"/>
            <a:ext cx="2673806" cy="43556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F8C72CE2-22C0-4CF8-83F0-45A73486CC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3485" y="2064907"/>
            <a:ext cx="525323" cy="525323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93E4EAA3-7100-432B-A0AD-1EEA1257EE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50799" y="4312955"/>
            <a:ext cx="507921" cy="5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8062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E9D97A-8406-4802-9D1F-2788785AB489}"/>
              </a:ext>
            </a:extLst>
          </p:cNvPr>
          <p:cNvCxnSpPr>
            <a:cxnSpLocks/>
          </p:cNvCxnSpPr>
          <p:nvPr/>
        </p:nvCxnSpPr>
        <p:spPr>
          <a:xfrm>
            <a:off x="6094412" y="27992"/>
            <a:ext cx="0" cy="46971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1DBC24BC-DEDB-4F18-8D03-7A283F66BF6C}"/>
              </a:ext>
            </a:extLst>
          </p:cNvPr>
          <p:cNvSpPr/>
          <p:nvPr/>
        </p:nvSpPr>
        <p:spPr>
          <a:xfrm>
            <a:off x="5823824" y="2056980"/>
            <a:ext cx="541176" cy="5411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D73BD1-50CA-42D1-B0C1-28FB5970C5CD}"/>
              </a:ext>
            </a:extLst>
          </p:cNvPr>
          <p:cNvCxnSpPr>
            <a:cxnSpLocks/>
            <a:endCxn id="18" idx="6"/>
          </p:cNvCxnSpPr>
          <p:nvPr/>
        </p:nvCxnSpPr>
        <p:spPr>
          <a:xfrm flipH="1">
            <a:off x="4150196" y="2327568"/>
            <a:ext cx="16736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78A9C59E-F1AB-461F-A807-AED328242333}"/>
              </a:ext>
            </a:extLst>
          </p:cNvPr>
          <p:cNvSpPr/>
          <p:nvPr/>
        </p:nvSpPr>
        <p:spPr>
          <a:xfrm>
            <a:off x="3142096" y="1823518"/>
            <a:ext cx="1008100" cy="1008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8DF85E-F93B-4F08-9E3D-10AFDE892F15}"/>
              </a:ext>
            </a:extLst>
          </p:cNvPr>
          <p:cNvSpPr txBox="1"/>
          <p:nvPr/>
        </p:nvSpPr>
        <p:spPr>
          <a:xfrm>
            <a:off x="7030516" y="2178922"/>
            <a:ext cx="2673806" cy="5911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0EB338-774C-434E-9271-518198BA2C27}"/>
              </a:ext>
            </a:extLst>
          </p:cNvPr>
          <p:cNvSpPr txBox="1"/>
          <p:nvPr/>
        </p:nvSpPr>
        <p:spPr>
          <a:xfrm>
            <a:off x="7030516" y="1787036"/>
            <a:ext cx="2673806" cy="43556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641943-3AB9-413B-A45D-3486F99983E7}"/>
              </a:ext>
            </a:extLst>
          </p:cNvPr>
          <p:cNvCxnSpPr>
            <a:cxnSpLocks/>
          </p:cNvCxnSpPr>
          <p:nvPr/>
        </p:nvCxnSpPr>
        <p:spPr>
          <a:xfrm flipH="1">
            <a:off x="6305567" y="4566915"/>
            <a:ext cx="16736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614D63C-48DA-4FDE-AAAD-4F5A02A68FBA}"/>
              </a:ext>
            </a:extLst>
          </p:cNvPr>
          <p:cNvSpPr/>
          <p:nvPr/>
        </p:nvSpPr>
        <p:spPr>
          <a:xfrm>
            <a:off x="5823824" y="4296327"/>
            <a:ext cx="541176" cy="5411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8A66670-9715-40A8-A570-97DE69D35B0A}"/>
              </a:ext>
            </a:extLst>
          </p:cNvPr>
          <p:cNvSpPr/>
          <p:nvPr/>
        </p:nvSpPr>
        <p:spPr>
          <a:xfrm>
            <a:off x="7900709" y="4062865"/>
            <a:ext cx="1008100" cy="10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ADAC63-DD79-4F3C-97B8-4480FF70891E}"/>
              </a:ext>
            </a:extLst>
          </p:cNvPr>
          <p:cNvSpPr txBox="1"/>
          <p:nvPr/>
        </p:nvSpPr>
        <p:spPr>
          <a:xfrm>
            <a:off x="2467847" y="4446261"/>
            <a:ext cx="2673806" cy="5911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CFEEA9-51FF-44F9-BFC5-0657C4D96940}"/>
              </a:ext>
            </a:extLst>
          </p:cNvPr>
          <p:cNvSpPr txBox="1"/>
          <p:nvPr/>
        </p:nvSpPr>
        <p:spPr>
          <a:xfrm>
            <a:off x="2467847" y="4054375"/>
            <a:ext cx="2673806" cy="43556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7A1E1D9B-70BB-4231-9EDA-E5590E4D78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531" y="2114954"/>
            <a:ext cx="425232" cy="42523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36B44EF8-4300-4D0A-B036-450AE80CDF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8033" y="4350190"/>
            <a:ext cx="433454" cy="43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2647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859E4CC-DEF1-4A75-AB02-7788EC78963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69868" y="676519"/>
            <a:ext cx="2590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53120" y="2052091"/>
            <a:ext cx="649705" cy="72189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453119" y="3527696"/>
            <a:ext cx="649705" cy="72189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453118" y="4989127"/>
            <a:ext cx="649705" cy="72189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579451" y="2147941"/>
            <a:ext cx="397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79451" y="3617186"/>
            <a:ext cx="397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79451" y="5088464"/>
            <a:ext cx="397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349E2A-509A-4BF9-AB95-A9D77E852A6C}"/>
              </a:ext>
            </a:extLst>
          </p:cNvPr>
          <p:cNvGrpSpPr/>
          <p:nvPr/>
        </p:nvGrpSpPr>
        <p:grpSpPr>
          <a:xfrm>
            <a:off x="4516470" y="997188"/>
            <a:ext cx="3151637" cy="0"/>
            <a:chOff x="4525348" y="998376"/>
            <a:chExt cx="3151637" cy="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4525348" y="998376"/>
              <a:ext cx="307913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369072" y="998376"/>
              <a:ext cx="307913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2114276" y="1775366"/>
            <a:ext cx="8446171" cy="1251284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14276" y="4726574"/>
            <a:ext cx="8446171" cy="1251284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14276" y="3250970"/>
            <a:ext cx="8446171" cy="1251284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78971" y="2082990"/>
            <a:ext cx="780849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62926" y="3567650"/>
            <a:ext cx="780849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35116" y="5026909"/>
            <a:ext cx="7808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3202905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922C4ED-5661-444E-8278-D47193A9FE9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6433ACB-A546-4C34-B25E-4226BDBE8EAE}"/>
              </a:ext>
            </a:extLst>
          </p:cNvPr>
          <p:cNvSpPr txBox="1"/>
          <p:nvPr/>
        </p:nvSpPr>
        <p:spPr>
          <a:xfrm>
            <a:off x="765820" y="607525"/>
            <a:ext cx="4320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Overview</a:t>
            </a:r>
            <a:endParaRPr lang="en-US" sz="28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B64CD3-7B5E-4165-9BD3-D93B12D5BA4E}"/>
              </a:ext>
            </a:extLst>
          </p:cNvPr>
          <p:cNvSpPr txBox="1"/>
          <p:nvPr/>
        </p:nvSpPr>
        <p:spPr>
          <a:xfrm>
            <a:off x="765820" y="1315411"/>
            <a:ext cx="4320480" cy="1345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 Insert your desired text here. This is a sample text. Insert your desired text here. 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205D3F6-795B-44A3-978B-A3787781E89F}"/>
              </a:ext>
            </a:extLst>
          </p:cNvPr>
          <p:cNvSpPr/>
          <p:nvPr/>
        </p:nvSpPr>
        <p:spPr>
          <a:xfrm>
            <a:off x="4243369" y="607525"/>
            <a:ext cx="7948631" cy="5642949"/>
          </a:xfrm>
          <a:custGeom>
            <a:avLst/>
            <a:gdLst>
              <a:gd name="connsiteX0" fmla="*/ 2638279 w 7948631"/>
              <a:gd name="connsiteY0" fmla="*/ 0 h 5642949"/>
              <a:gd name="connsiteX1" fmla="*/ 7948631 w 7948631"/>
              <a:gd name="connsiteY1" fmla="*/ 0 h 5642949"/>
              <a:gd name="connsiteX2" fmla="*/ 7948631 w 7948631"/>
              <a:gd name="connsiteY2" fmla="*/ 5642949 h 5642949"/>
              <a:gd name="connsiteX3" fmla="*/ 0 w 7948631"/>
              <a:gd name="connsiteY3" fmla="*/ 5642949 h 56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8631" h="5642949">
                <a:moveTo>
                  <a:pt x="2638279" y="0"/>
                </a:moveTo>
                <a:lnTo>
                  <a:pt x="7948631" y="0"/>
                </a:lnTo>
                <a:lnTo>
                  <a:pt x="7948631" y="5642949"/>
                </a:lnTo>
                <a:lnTo>
                  <a:pt x="0" y="564294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8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4269" y="3892786"/>
            <a:ext cx="3476829" cy="194917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1164" y="1941863"/>
            <a:ext cx="3476829" cy="1957454"/>
          </a:xfrm>
          <a:prstGeom prst="rect">
            <a:avLst/>
          </a:prstGeom>
          <a:gradFill flip="none" rotWithShape="1">
            <a:gsLst>
              <a:gs pos="2100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828059" y="3873193"/>
            <a:ext cx="3486764" cy="196607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14752" y="2190295"/>
            <a:ext cx="2769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47857" y="4105791"/>
            <a:ext cx="2769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86615" y="4116001"/>
            <a:ext cx="2769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78CE1D-B0A3-403B-B095-C4FEC0A9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  <a:r>
              <a:rPr lang="en-US" sz="4000" b="1" dirty="0">
                <a:solidFill>
                  <a:srgbClr val="FF66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0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</a:t>
            </a:r>
            <a:endParaRPr lang="en-IN" sz="4000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7C4B2ABC-305E-4051-A00D-3CBF329F8D1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3C939A54-D3E3-4F63-B13A-CF02402488C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3FB45BD5-DE4C-4705-B310-574A1C36F99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5D5E60C-2A79-463C-9080-F7E49B181ABB}"/>
              </a:ext>
            </a:extLst>
          </p:cNvPr>
          <p:cNvSpPr/>
          <p:nvPr/>
        </p:nvSpPr>
        <p:spPr>
          <a:xfrm>
            <a:off x="884335" y="1943180"/>
            <a:ext cx="3476828" cy="1949173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24031F-6E21-4E94-9E6A-D323192698B1}"/>
              </a:ext>
            </a:extLst>
          </p:cNvPr>
          <p:cNvSpPr/>
          <p:nvPr/>
        </p:nvSpPr>
        <p:spPr>
          <a:xfrm>
            <a:off x="4364037" y="3884504"/>
            <a:ext cx="3467120" cy="1949173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AE5697B-9746-4FB0-BB8A-833A30C13FC0}"/>
              </a:ext>
            </a:extLst>
          </p:cNvPr>
          <p:cNvSpPr/>
          <p:nvPr/>
        </p:nvSpPr>
        <p:spPr>
          <a:xfrm>
            <a:off x="7827830" y="1943350"/>
            <a:ext cx="3486763" cy="1947227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22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D274328-0A97-4180-8CED-4D3307AC352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9" y="0"/>
            <a:ext cx="12188825" cy="6858000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A49E388-83C9-4D85-AAC0-0C1030063EA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FA369F-8258-4FAD-B968-9CBCED337752}"/>
              </a:ext>
            </a:extLst>
          </p:cNvPr>
          <p:cNvSpPr/>
          <p:nvPr/>
        </p:nvSpPr>
        <p:spPr>
          <a:xfrm>
            <a:off x="5142701" y="1053343"/>
            <a:ext cx="1906598" cy="19065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  <a:effectLst>
            <a:outerShdw blurRad="889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9BAE20-349F-4DB1-A88A-72788DBC6480}"/>
              </a:ext>
            </a:extLst>
          </p:cNvPr>
          <p:cNvGrpSpPr/>
          <p:nvPr/>
        </p:nvGrpSpPr>
        <p:grpSpPr>
          <a:xfrm>
            <a:off x="5490952" y="1736507"/>
            <a:ext cx="1210099" cy="540270"/>
            <a:chOff x="3203576" y="1414463"/>
            <a:chExt cx="5145088" cy="2297113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D771E10-A5F2-4361-BA8D-8A4C19667D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3576" y="1414463"/>
              <a:ext cx="5145088" cy="2297113"/>
            </a:xfrm>
            <a:custGeom>
              <a:avLst/>
              <a:gdLst>
                <a:gd name="T0" fmla="*/ 2374 w 2390"/>
                <a:gd name="T1" fmla="*/ 489 h 1068"/>
                <a:gd name="T2" fmla="*/ 1200 w 2390"/>
                <a:gd name="T3" fmla="*/ 0 h 1068"/>
                <a:gd name="T4" fmla="*/ 1197 w 2390"/>
                <a:gd name="T5" fmla="*/ 0 h 1068"/>
                <a:gd name="T6" fmla="*/ 1195 w 2390"/>
                <a:gd name="T7" fmla="*/ 0 h 1068"/>
                <a:gd name="T8" fmla="*/ 1191 w 2390"/>
                <a:gd name="T9" fmla="*/ 0 h 1068"/>
                <a:gd name="T10" fmla="*/ 26 w 2390"/>
                <a:gd name="T11" fmla="*/ 489 h 1068"/>
                <a:gd name="T12" fmla="*/ 16 w 2390"/>
                <a:gd name="T13" fmla="*/ 498 h 1068"/>
                <a:gd name="T14" fmla="*/ 17 w 2390"/>
                <a:gd name="T15" fmla="*/ 556 h 1068"/>
                <a:gd name="T16" fmla="*/ 46 w 2390"/>
                <a:gd name="T17" fmla="*/ 568 h 1068"/>
                <a:gd name="T18" fmla="*/ 75 w 2390"/>
                <a:gd name="T19" fmla="*/ 556 h 1068"/>
                <a:gd name="T20" fmla="*/ 84 w 2390"/>
                <a:gd name="T21" fmla="*/ 547 h 1068"/>
                <a:gd name="T22" fmla="*/ 859 w 2390"/>
                <a:gd name="T23" fmla="*/ 119 h 1068"/>
                <a:gd name="T24" fmla="*/ 661 w 2390"/>
                <a:gd name="T25" fmla="*/ 534 h 1068"/>
                <a:gd name="T26" fmla="*/ 1195 w 2390"/>
                <a:gd name="T27" fmla="*/ 1068 h 1068"/>
                <a:gd name="T28" fmla="*/ 1729 w 2390"/>
                <a:gd name="T29" fmla="*/ 534 h 1068"/>
                <a:gd name="T30" fmla="*/ 1527 w 2390"/>
                <a:gd name="T31" fmla="*/ 116 h 1068"/>
                <a:gd name="T32" fmla="*/ 2315 w 2390"/>
                <a:gd name="T33" fmla="*/ 547 h 1068"/>
                <a:gd name="T34" fmla="*/ 2373 w 2390"/>
                <a:gd name="T35" fmla="*/ 547 h 1068"/>
                <a:gd name="T36" fmla="*/ 2374 w 2390"/>
                <a:gd name="T37" fmla="*/ 489 h 1068"/>
                <a:gd name="T38" fmla="*/ 1647 w 2390"/>
                <a:gd name="T39" fmla="*/ 534 h 1068"/>
                <a:gd name="T40" fmla="*/ 1195 w 2390"/>
                <a:gd name="T41" fmla="*/ 986 h 1068"/>
                <a:gd name="T42" fmla="*/ 743 w 2390"/>
                <a:gd name="T43" fmla="*/ 534 h 1068"/>
                <a:gd name="T44" fmla="*/ 1191 w 2390"/>
                <a:gd name="T45" fmla="*/ 82 h 1068"/>
                <a:gd name="T46" fmla="*/ 1197 w 2390"/>
                <a:gd name="T47" fmla="*/ 82 h 1068"/>
                <a:gd name="T48" fmla="*/ 1647 w 2390"/>
                <a:gd name="T49" fmla="*/ 534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90" h="1068">
                  <a:moveTo>
                    <a:pt x="2374" y="489"/>
                  </a:moveTo>
                  <a:cubicBezTo>
                    <a:pt x="2061" y="173"/>
                    <a:pt x="1644" y="0"/>
                    <a:pt x="1200" y="0"/>
                  </a:cubicBezTo>
                  <a:cubicBezTo>
                    <a:pt x="1199" y="0"/>
                    <a:pt x="1198" y="0"/>
                    <a:pt x="1197" y="0"/>
                  </a:cubicBezTo>
                  <a:cubicBezTo>
                    <a:pt x="1196" y="0"/>
                    <a:pt x="1196" y="0"/>
                    <a:pt x="1195" y="0"/>
                  </a:cubicBezTo>
                  <a:cubicBezTo>
                    <a:pt x="1194" y="0"/>
                    <a:pt x="1192" y="0"/>
                    <a:pt x="1191" y="0"/>
                  </a:cubicBezTo>
                  <a:cubicBezTo>
                    <a:pt x="750" y="2"/>
                    <a:pt x="336" y="176"/>
                    <a:pt x="26" y="489"/>
                  </a:cubicBezTo>
                  <a:cubicBezTo>
                    <a:pt x="16" y="498"/>
                    <a:pt x="16" y="498"/>
                    <a:pt x="16" y="498"/>
                  </a:cubicBezTo>
                  <a:cubicBezTo>
                    <a:pt x="0" y="514"/>
                    <a:pt x="0" y="540"/>
                    <a:pt x="17" y="556"/>
                  </a:cubicBezTo>
                  <a:cubicBezTo>
                    <a:pt x="25" y="564"/>
                    <a:pt x="35" y="568"/>
                    <a:pt x="46" y="568"/>
                  </a:cubicBezTo>
                  <a:cubicBezTo>
                    <a:pt x="56" y="568"/>
                    <a:pt x="67" y="564"/>
                    <a:pt x="75" y="556"/>
                  </a:cubicBezTo>
                  <a:cubicBezTo>
                    <a:pt x="84" y="547"/>
                    <a:pt x="84" y="547"/>
                    <a:pt x="84" y="547"/>
                  </a:cubicBezTo>
                  <a:cubicBezTo>
                    <a:pt x="300" y="329"/>
                    <a:pt x="567" y="183"/>
                    <a:pt x="859" y="119"/>
                  </a:cubicBezTo>
                  <a:cubicBezTo>
                    <a:pt x="738" y="217"/>
                    <a:pt x="661" y="367"/>
                    <a:pt x="661" y="534"/>
                  </a:cubicBezTo>
                  <a:cubicBezTo>
                    <a:pt x="661" y="829"/>
                    <a:pt x="900" y="1068"/>
                    <a:pt x="1195" y="1068"/>
                  </a:cubicBezTo>
                  <a:cubicBezTo>
                    <a:pt x="1490" y="1068"/>
                    <a:pt x="1729" y="829"/>
                    <a:pt x="1729" y="534"/>
                  </a:cubicBezTo>
                  <a:cubicBezTo>
                    <a:pt x="1729" y="365"/>
                    <a:pt x="1650" y="214"/>
                    <a:pt x="1527" y="116"/>
                  </a:cubicBezTo>
                  <a:cubicBezTo>
                    <a:pt x="1824" y="179"/>
                    <a:pt x="2096" y="326"/>
                    <a:pt x="2315" y="547"/>
                  </a:cubicBezTo>
                  <a:cubicBezTo>
                    <a:pt x="2331" y="563"/>
                    <a:pt x="2357" y="563"/>
                    <a:pt x="2373" y="547"/>
                  </a:cubicBezTo>
                  <a:cubicBezTo>
                    <a:pt x="2390" y="531"/>
                    <a:pt x="2390" y="505"/>
                    <a:pt x="2374" y="489"/>
                  </a:cubicBezTo>
                  <a:close/>
                  <a:moveTo>
                    <a:pt x="1647" y="534"/>
                  </a:moveTo>
                  <a:cubicBezTo>
                    <a:pt x="1647" y="783"/>
                    <a:pt x="1444" y="986"/>
                    <a:pt x="1195" y="986"/>
                  </a:cubicBezTo>
                  <a:cubicBezTo>
                    <a:pt x="946" y="986"/>
                    <a:pt x="743" y="783"/>
                    <a:pt x="743" y="534"/>
                  </a:cubicBezTo>
                  <a:cubicBezTo>
                    <a:pt x="743" y="286"/>
                    <a:pt x="943" y="85"/>
                    <a:pt x="1191" y="82"/>
                  </a:cubicBezTo>
                  <a:cubicBezTo>
                    <a:pt x="1193" y="82"/>
                    <a:pt x="1195" y="82"/>
                    <a:pt x="1197" y="82"/>
                  </a:cubicBezTo>
                  <a:cubicBezTo>
                    <a:pt x="1445" y="83"/>
                    <a:pt x="1647" y="285"/>
                    <a:pt x="1647" y="5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049BDD4-269A-4A5A-A2AB-183B86F06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476" y="1855788"/>
              <a:ext cx="1416050" cy="1416050"/>
            </a:xfrm>
            <a:custGeom>
              <a:avLst/>
              <a:gdLst>
                <a:gd name="T0" fmla="*/ 617 w 658"/>
                <a:gd name="T1" fmla="*/ 288 h 658"/>
                <a:gd name="T2" fmla="*/ 576 w 658"/>
                <a:gd name="T3" fmla="*/ 329 h 658"/>
                <a:gd name="T4" fmla="*/ 329 w 658"/>
                <a:gd name="T5" fmla="*/ 576 h 658"/>
                <a:gd name="T6" fmla="*/ 83 w 658"/>
                <a:gd name="T7" fmla="*/ 329 h 658"/>
                <a:gd name="T8" fmla="*/ 329 w 658"/>
                <a:gd name="T9" fmla="*/ 82 h 658"/>
                <a:gd name="T10" fmla="*/ 370 w 658"/>
                <a:gd name="T11" fmla="*/ 41 h 658"/>
                <a:gd name="T12" fmla="*/ 329 w 658"/>
                <a:gd name="T13" fmla="*/ 0 h 658"/>
                <a:gd name="T14" fmla="*/ 0 w 658"/>
                <a:gd name="T15" fmla="*/ 329 h 658"/>
                <a:gd name="T16" fmla="*/ 329 w 658"/>
                <a:gd name="T17" fmla="*/ 658 h 658"/>
                <a:gd name="T18" fmla="*/ 658 w 658"/>
                <a:gd name="T19" fmla="*/ 329 h 658"/>
                <a:gd name="T20" fmla="*/ 617 w 658"/>
                <a:gd name="T21" fmla="*/ 288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8" h="658">
                  <a:moveTo>
                    <a:pt x="617" y="288"/>
                  </a:moveTo>
                  <a:cubicBezTo>
                    <a:pt x="594" y="288"/>
                    <a:pt x="576" y="306"/>
                    <a:pt x="576" y="329"/>
                  </a:cubicBezTo>
                  <a:cubicBezTo>
                    <a:pt x="576" y="465"/>
                    <a:pt x="465" y="576"/>
                    <a:pt x="329" y="576"/>
                  </a:cubicBezTo>
                  <a:cubicBezTo>
                    <a:pt x="193" y="576"/>
                    <a:pt x="83" y="465"/>
                    <a:pt x="83" y="329"/>
                  </a:cubicBezTo>
                  <a:cubicBezTo>
                    <a:pt x="83" y="193"/>
                    <a:pt x="193" y="82"/>
                    <a:pt x="329" y="82"/>
                  </a:cubicBezTo>
                  <a:cubicBezTo>
                    <a:pt x="352" y="82"/>
                    <a:pt x="370" y="64"/>
                    <a:pt x="370" y="41"/>
                  </a:cubicBezTo>
                  <a:cubicBezTo>
                    <a:pt x="370" y="19"/>
                    <a:pt x="352" y="0"/>
                    <a:pt x="329" y="0"/>
                  </a:cubicBezTo>
                  <a:cubicBezTo>
                    <a:pt x="148" y="0"/>
                    <a:pt x="0" y="148"/>
                    <a:pt x="0" y="329"/>
                  </a:cubicBezTo>
                  <a:cubicBezTo>
                    <a:pt x="0" y="510"/>
                    <a:pt x="148" y="658"/>
                    <a:pt x="329" y="658"/>
                  </a:cubicBezTo>
                  <a:cubicBezTo>
                    <a:pt x="510" y="658"/>
                    <a:pt x="658" y="510"/>
                    <a:pt x="658" y="329"/>
                  </a:cubicBezTo>
                  <a:cubicBezTo>
                    <a:pt x="658" y="306"/>
                    <a:pt x="639" y="288"/>
                    <a:pt x="617" y="2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C63A757-FBE9-4202-B5E4-23A8B24C31D5}"/>
              </a:ext>
            </a:extLst>
          </p:cNvPr>
          <p:cNvSpPr txBox="1"/>
          <p:nvPr/>
        </p:nvSpPr>
        <p:spPr>
          <a:xfrm>
            <a:off x="2463088" y="3268993"/>
            <a:ext cx="7265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7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C94293-F582-4484-A64C-8B7FF7EF2787}"/>
              </a:ext>
            </a:extLst>
          </p:cNvPr>
          <p:cNvSpPr txBox="1"/>
          <p:nvPr/>
        </p:nvSpPr>
        <p:spPr>
          <a:xfrm>
            <a:off x="1627515" y="4775366"/>
            <a:ext cx="8936970" cy="957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 </a:t>
            </a:r>
          </a:p>
        </p:txBody>
      </p:sp>
    </p:spTree>
    <p:extLst>
      <p:ext uri="{BB962C8B-B14F-4D97-AF65-F5344CB8AC3E}">
        <p14:creationId xmlns:p14="http://schemas.microsoft.com/office/powerpoint/2010/main" val="1741714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16BF431-96CA-42EB-BF51-93A633CA9F6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9" y="0"/>
            <a:ext cx="12188825" cy="6858000"/>
          </a:xfr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7B05C3-E708-4833-B7A1-7D18CFA846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FA369F-8258-4FAD-B968-9CBCED337752}"/>
              </a:ext>
            </a:extLst>
          </p:cNvPr>
          <p:cNvSpPr/>
          <p:nvPr/>
        </p:nvSpPr>
        <p:spPr>
          <a:xfrm>
            <a:off x="5142701" y="1053343"/>
            <a:ext cx="1906598" cy="1906598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  <a:effectLst>
            <a:outerShdw blurRad="889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E6ECD8-5825-41D8-B0AB-C50712BA3B4F}"/>
              </a:ext>
            </a:extLst>
          </p:cNvPr>
          <p:cNvSpPr txBox="1"/>
          <p:nvPr/>
        </p:nvSpPr>
        <p:spPr>
          <a:xfrm>
            <a:off x="2463088" y="3268993"/>
            <a:ext cx="7265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7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7E3CC1-8F3E-43DA-90C8-9A2D1EF25305}"/>
              </a:ext>
            </a:extLst>
          </p:cNvPr>
          <p:cNvSpPr txBox="1"/>
          <p:nvPr/>
        </p:nvSpPr>
        <p:spPr>
          <a:xfrm>
            <a:off x="1627515" y="4775366"/>
            <a:ext cx="8936970" cy="957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kern="0" dirty="0">
                <a:solidFill>
                  <a:schemeClr val="bg1"/>
                </a:solidFill>
                <a:latin typeface="Open Sans"/>
                <a:cs typeface="Arial" panose="020B0604020202020204" pitchFamily="34" charset="0"/>
              </a:rPr>
              <a:t>This is a sample text. Insert your desired text here. This is a sample text. Insert your desired text here. This is a sample text. Insert your desired text here. This is a sample text. Insert your desired text here.  </a:t>
            </a:r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715019A7-D180-4AA1-818D-4093FED2A8BE}"/>
              </a:ext>
            </a:extLst>
          </p:cNvPr>
          <p:cNvSpPr>
            <a:spLocks noEditPoints="1"/>
          </p:cNvSpPr>
          <p:nvPr/>
        </p:nvSpPr>
        <p:spPr bwMode="auto">
          <a:xfrm>
            <a:off x="5658276" y="1640248"/>
            <a:ext cx="875451" cy="732791"/>
          </a:xfrm>
          <a:custGeom>
            <a:avLst/>
            <a:gdLst>
              <a:gd name="T0" fmla="*/ 1505 w 2385"/>
              <a:gd name="T1" fmla="*/ 59 h 2000"/>
              <a:gd name="T2" fmla="*/ 1445 w 2385"/>
              <a:gd name="T3" fmla="*/ 0 h 2000"/>
              <a:gd name="T4" fmla="*/ 817 w 2385"/>
              <a:gd name="T5" fmla="*/ 0 h 2000"/>
              <a:gd name="T6" fmla="*/ 758 w 2385"/>
              <a:gd name="T7" fmla="*/ 59 h 2000"/>
              <a:gd name="T8" fmla="*/ 758 w 2385"/>
              <a:gd name="T9" fmla="*/ 436 h 2000"/>
              <a:gd name="T10" fmla="*/ 817 w 2385"/>
              <a:gd name="T11" fmla="*/ 495 h 2000"/>
              <a:gd name="T12" fmla="*/ 1386 w 2385"/>
              <a:gd name="T13" fmla="*/ 495 h 2000"/>
              <a:gd name="T14" fmla="*/ 1386 w 2385"/>
              <a:gd name="T15" fmla="*/ 663 h 2000"/>
              <a:gd name="T16" fmla="*/ 817 w 2385"/>
              <a:gd name="T17" fmla="*/ 1232 h 2000"/>
              <a:gd name="T18" fmla="*/ 670 w 2385"/>
              <a:gd name="T19" fmla="*/ 1086 h 2000"/>
              <a:gd name="T20" fmla="*/ 623 w 2385"/>
              <a:gd name="T21" fmla="*/ 1069 h 2000"/>
              <a:gd name="T22" fmla="*/ 580 w 2385"/>
              <a:gd name="T23" fmla="*/ 1094 h 2000"/>
              <a:gd name="T24" fmla="*/ 14 w 2385"/>
              <a:gd name="T25" fmla="*/ 1907 h 2000"/>
              <a:gd name="T26" fmla="*/ 10 w 2385"/>
              <a:gd name="T27" fmla="*/ 1968 h 2000"/>
              <a:gd name="T28" fmla="*/ 63 w 2385"/>
              <a:gd name="T29" fmla="*/ 2000 h 2000"/>
              <a:gd name="T30" fmla="*/ 2325 w 2385"/>
              <a:gd name="T31" fmla="*/ 2000 h 2000"/>
              <a:gd name="T32" fmla="*/ 2325 w 2385"/>
              <a:gd name="T33" fmla="*/ 2000 h 2000"/>
              <a:gd name="T34" fmla="*/ 2385 w 2385"/>
              <a:gd name="T35" fmla="*/ 1941 h 2000"/>
              <a:gd name="T36" fmla="*/ 2371 w 2385"/>
              <a:gd name="T37" fmla="*/ 1904 h 2000"/>
              <a:gd name="T38" fmla="*/ 1505 w 2385"/>
              <a:gd name="T39" fmla="*/ 669 h 2000"/>
              <a:gd name="T40" fmla="*/ 1505 w 2385"/>
              <a:gd name="T41" fmla="*/ 59 h 2000"/>
              <a:gd name="T42" fmla="*/ 876 w 2385"/>
              <a:gd name="T43" fmla="*/ 377 h 2000"/>
              <a:gd name="T44" fmla="*/ 876 w 2385"/>
              <a:gd name="T45" fmla="*/ 118 h 2000"/>
              <a:gd name="T46" fmla="*/ 1386 w 2385"/>
              <a:gd name="T47" fmla="*/ 118 h 2000"/>
              <a:gd name="T48" fmla="*/ 1386 w 2385"/>
              <a:gd name="T49" fmla="*/ 377 h 2000"/>
              <a:gd name="T50" fmla="*/ 876 w 2385"/>
              <a:gd name="T51" fmla="*/ 377 h 2000"/>
              <a:gd name="T52" fmla="*/ 176 w 2385"/>
              <a:gd name="T53" fmla="*/ 1882 h 2000"/>
              <a:gd name="T54" fmla="*/ 637 w 2385"/>
              <a:gd name="T55" fmla="*/ 1220 h 2000"/>
              <a:gd name="T56" fmla="*/ 775 w 2385"/>
              <a:gd name="T57" fmla="*/ 1358 h 2000"/>
              <a:gd name="T58" fmla="*/ 817 w 2385"/>
              <a:gd name="T59" fmla="*/ 1376 h 2000"/>
              <a:gd name="T60" fmla="*/ 859 w 2385"/>
              <a:gd name="T61" fmla="*/ 1358 h 2000"/>
              <a:gd name="T62" fmla="*/ 1437 w 2385"/>
              <a:gd name="T63" fmla="*/ 779 h 2000"/>
              <a:gd name="T64" fmla="*/ 2211 w 2385"/>
              <a:gd name="T65" fmla="*/ 1882 h 2000"/>
              <a:gd name="T66" fmla="*/ 176 w 2385"/>
              <a:gd name="T67" fmla="*/ 1882 h 2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85" h="2000">
                <a:moveTo>
                  <a:pt x="1505" y="59"/>
                </a:moveTo>
                <a:cubicBezTo>
                  <a:pt x="1505" y="26"/>
                  <a:pt x="1478" y="0"/>
                  <a:pt x="1445" y="0"/>
                </a:cubicBezTo>
                <a:cubicBezTo>
                  <a:pt x="817" y="0"/>
                  <a:pt x="817" y="0"/>
                  <a:pt x="817" y="0"/>
                </a:cubicBezTo>
                <a:cubicBezTo>
                  <a:pt x="784" y="0"/>
                  <a:pt x="758" y="26"/>
                  <a:pt x="758" y="59"/>
                </a:cubicBezTo>
                <a:cubicBezTo>
                  <a:pt x="758" y="436"/>
                  <a:pt x="758" y="436"/>
                  <a:pt x="758" y="436"/>
                </a:cubicBezTo>
                <a:cubicBezTo>
                  <a:pt x="758" y="469"/>
                  <a:pt x="784" y="495"/>
                  <a:pt x="817" y="495"/>
                </a:cubicBezTo>
                <a:cubicBezTo>
                  <a:pt x="1386" y="495"/>
                  <a:pt x="1386" y="495"/>
                  <a:pt x="1386" y="495"/>
                </a:cubicBezTo>
                <a:cubicBezTo>
                  <a:pt x="1386" y="663"/>
                  <a:pt x="1386" y="663"/>
                  <a:pt x="1386" y="663"/>
                </a:cubicBezTo>
                <a:cubicBezTo>
                  <a:pt x="817" y="1232"/>
                  <a:pt x="817" y="1232"/>
                  <a:pt x="817" y="1232"/>
                </a:cubicBezTo>
                <a:cubicBezTo>
                  <a:pt x="670" y="1086"/>
                  <a:pt x="670" y="1086"/>
                  <a:pt x="670" y="1086"/>
                </a:cubicBezTo>
                <a:cubicBezTo>
                  <a:pt x="658" y="1073"/>
                  <a:pt x="640" y="1067"/>
                  <a:pt x="623" y="1069"/>
                </a:cubicBezTo>
                <a:cubicBezTo>
                  <a:pt x="606" y="1070"/>
                  <a:pt x="590" y="1079"/>
                  <a:pt x="580" y="1094"/>
                </a:cubicBezTo>
                <a:cubicBezTo>
                  <a:pt x="14" y="1907"/>
                  <a:pt x="14" y="1907"/>
                  <a:pt x="14" y="1907"/>
                </a:cubicBezTo>
                <a:cubicBezTo>
                  <a:pt x="1" y="1925"/>
                  <a:pt x="0" y="1949"/>
                  <a:pt x="10" y="1968"/>
                </a:cubicBezTo>
                <a:cubicBezTo>
                  <a:pt x="20" y="1988"/>
                  <a:pt x="41" y="2000"/>
                  <a:pt x="63" y="2000"/>
                </a:cubicBezTo>
                <a:cubicBezTo>
                  <a:pt x="2325" y="2000"/>
                  <a:pt x="2325" y="2000"/>
                  <a:pt x="2325" y="2000"/>
                </a:cubicBezTo>
                <a:cubicBezTo>
                  <a:pt x="2325" y="2000"/>
                  <a:pt x="2325" y="2000"/>
                  <a:pt x="2325" y="2000"/>
                </a:cubicBezTo>
                <a:cubicBezTo>
                  <a:pt x="2358" y="2000"/>
                  <a:pt x="2385" y="1974"/>
                  <a:pt x="2385" y="1941"/>
                </a:cubicBezTo>
                <a:cubicBezTo>
                  <a:pt x="2385" y="1927"/>
                  <a:pt x="2380" y="1914"/>
                  <a:pt x="2371" y="1904"/>
                </a:cubicBezTo>
                <a:cubicBezTo>
                  <a:pt x="1505" y="669"/>
                  <a:pt x="1505" y="669"/>
                  <a:pt x="1505" y="669"/>
                </a:cubicBezTo>
                <a:lnTo>
                  <a:pt x="1505" y="59"/>
                </a:lnTo>
                <a:close/>
                <a:moveTo>
                  <a:pt x="876" y="377"/>
                </a:moveTo>
                <a:cubicBezTo>
                  <a:pt x="876" y="118"/>
                  <a:pt x="876" y="118"/>
                  <a:pt x="876" y="118"/>
                </a:cubicBezTo>
                <a:cubicBezTo>
                  <a:pt x="1386" y="118"/>
                  <a:pt x="1386" y="118"/>
                  <a:pt x="1386" y="118"/>
                </a:cubicBezTo>
                <a:cubicBezTo>
                  <a:pt x="1386" y="377"/>
                  <a:pt x="1386" y="377"/>
                  <a:pt x="1386" y="377"/>
                </a:cubicBezTo>
                <a:lnTo>
                  <a:pt x="876" y="377"/>
                </a:lnTo>
                <a:close/>
                <a:moveTo>
                  <a:pt x="176" y="1882"/>
                </a:moveTo>
                <a:cubicBezTo>
                  <a:pt x="637" y="1220"/>
                  <a:pt x="637" y="1220"/>
                  <a:pt x="637" y="1220"/>
                </a:cubicBezTo>
                <a:cubicBezTo>
                  <a:pt x="775" y="1358"/>
                  <a:pt x="775" y="1358"/>
                  <a:pt x="775" y="1358"/>
                </a:cubicBezTo>
                <a:cubicBezTo>
                  <a:pt x="786" y="1369"/>
                  <a:pt x="801" y="1376"/>
                  <a:pt x="817" y="1376"/>
                </a:cubicBezTo>
                <a:cubicBezTo>
                  <a:pt x="833" y="1376"/>
                  <a:pt x="848" y="1369"/>
                  <a:pt x="859" y="1358"/>
                </a:cubicBezTo>
                <a:cubicBezTo>
                  <a:pt x="1437" y="779"/>
                  <a:pt x="1437" y="779"/>
                  <a:pt x="1437" y="779"/>
                </a:cubicBezTo>
                <a:cubicBezTo>
                  <a:pt x="2211" y="1882"/>
                  <a:pt x="2211" y="1882"/>
                  <a:pt x="2211" y="1882"/>
                </a:cubicBezTo>
                <a:cubicBezTo>
                  <a:pt x="176" y="1882"/>
                  <a:pt x="176" y="1882"/>
                  <a:pt x="176" y="18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3949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AABAF0AE-CD34-4ADD-A19B-3261F69CEC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6484" y="1395046"/>
            <a:ext cx="1981200" cy="1981200"/>
          </a:xfrm>
        </p:spPr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32E044B4-E02C-4E4C-B0B9-8610BC361A3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89DF181D-35BB-4410-91D7-EA6824EC1FE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18D07C21-86AE-48BD-A704-07540946B7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49E0B018-D1E3-4F94-9AD2-45DB18CEF2A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17A5876A-E68D-4627-92DA-8961BBF23EA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28813CEE-856D-4BAB-9B7A-1560E0714BE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B40419B5-F8D6-4289-B2F7-A1BB6BC1B2A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1F3DAE82-2337-47A3-B30C-7B657CDE95A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7A38653-40BF-44C8-B47A-8E9D6775CB1F}"/>
              </a:ext>
            </a:extLst>
          </p:cNvPr>
          <p:cNvSpPr txBox="1"/>
          <p:nvPr/>
        </p:nvSpPr>
        <p:spPr>
          <a:xfrm>
            <a:off x="844455" y="806565"/>
            <a:ext cx="4353415" cy="1323439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 CUBE </a:t>
            </a:r>
            <a:r>
              <a:rPr lang="en-US" sz="40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GALLERY SLIDE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3D5AEA-F891-4164-BFF8-28366258953D}"/>
              </a:ext>
            </a:extLst>
          </p:cNvPr>
          <p:cNvSpPr txBox="1"/>
          <p:nvPr/>
        </p:nvSpPr>
        <p:spPr>
          <a:xfrm>
            <a:off x="844455" y="5076067"/>
            <a:ext cx="3759899" cy="84965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</a:t>
            </a:r>
            <a:endParaRPr lang="en-IN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163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8CE1D-B0A3-403B-B095-C4FEC0A9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US" sz="400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GLOBAL REACH</a:t>
            </a:r>
            <a:endParaRPr lang="en-US" sz="4000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B787A6-E916-44C5-B0CC-34BECE0681C2}"/>
              </a:ext>
            </a:extLst>
          </p:cNvPr>
          <p:cNvSpPr/>
          <p:nvPr/>
        </p:nvSpPr>
        <p:spPr>
          <a:xfrm>
            <a:off x="1766609" y="3018917"/>
            <a:ext cx="1759788" cy="17597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99</a:t>
            </a:r>
          </a:p>
          <a:p>
            <a:pPr algn="ctr"/>
            <a:r>
              <a:rPr lang="en-IN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Countries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D246CD-3E12-4C4C-AE35-0C94D2D787FF}"/>
              </a:ext>
            </a:extLst>
          </p:cNvPr>
          <p:cNvGrpSpPr/>
          <p:nvPr/>
        </p:nvGrpSpPr>
        <p:grpSpPr>
          <a:xfrm>
            <a:off x="3139777" y="1796205"/>
            <a:ext cx="7285615" cy="3329090"/>
            <a:chOff x="3139777" y="1796205"/>
            <a:chExt cx="7285615" cy="3329090"/>
          </a:xfrm>
        </p:grpSpPr>
        <p:sp>
          <p:nvSpPr>
            <p:cNvPr id="21" name="Freeform 1675">
              <a:extLst>
                <a:ext uri="{FF2B5EF4-FFF2-40B4-BE49-F238E27FC236}">
                  <a16:creationId xmlns:a16="http://schemas.microsoft.com/office/drawing/2014/main" id="{9804C8D8-D609-4481-88A2-38F78E4A4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862" y="4132554"/>
              <a:ext cx="169241" cy="169241"/>
            </a:xfrm>
            <a:custGeom>
              <a:avLst/>
              <a:gdLst>
                <a:gd name="T0" fmla="*/ 81 w 82"/>
                <a:gd name="T1" fmla="*/ 26 h 82"/>
                <a:gd name="T2" fmla="*/ 81 w 82"/>
                <a:gd name="T3" fmla="*/ 17 h 82"/>
                <a:gd name="T4" fmla="*/ 82 w 82"/>
                <a:gd name="T5" fmla="*/ 12 h 82"/>
                <a:gd name="T6" fmla="*/ 80 w 82"/>
                <a:gd name="T7" fmla="*/ 12 h 82"/>
                <a:gd name="T8" fmla="*/ 74 w 82"/>
                <a:gd name="T9" fmla="*/ 10 h 82"/>
                <a:gd name="T10" fmla="*/ 66 w 82"/>
                <a:gd name="T11" fmla="*/ 6 h 82"/>
                <a:gd name="T12" fmla="*/ 61 w 82"/>
                <a:gd name="T13" fmla="*/ 4 h 82"/>
                <a:gd name="T14" fmla="*/ 55 w 82"/>
                <a:gd name="T15" fmla="*/ 4 h 82"/>
                <a:gd name="T16" fmla="*/ 54 w 82"/>
                <a:gd name="T17" fmla="*/ 0 h 82"/>
                <a:gd name="T18" fmla="*/ 46 w 82"/>
                <a:gd name="T19" fmla="*/ 0 h 82"/>
                <a:gd name="T20" fmla="*/ 40 w 82"/>
                <a:gd name="T21" fmla="*/ 3 h 82"/>
                <a:gd name="T22" fmla="*/ 39 w 82"/>
                <a:gd name="T23" fmla="*/ 6 h 82"/>
                <a:gd name="T24" fmla="*/ 38 w 82"/>
                <a:gd name="T25" fmla="*/ 11 h 82"/>
                <a:gd name="T26" fmla="*/ 31 w 82"/>
                <a:gd name="T27" fmla="*/ 14 h 82"/>
                <a:gd name="T28" fmla="*/ 25 w 82"/>
                <a:gd name="T29" fmla="*/ 19 h 82"/>
                <a:gd name="T30" fmla="*/ 19 w 82"/>
                <a:gd name="T31" fmla="*/ 27 h 82"/>
                <a:gd name="T32" fmla="*/ 12 w 82"/>
                <a:gd name="T33" fmla="*/ 27 h 82"/>
                <a:gd name="T34" fmla="*/ 6 w 82"/>
                <a:gd name="T35" fmla="*/ 27 h 82"/>
                <a:gd name="T36" fmla="*/ 4 w 82"/>
                <a:gd name="T37" fmla="*/ 26 h 82"/>
                <a:gd name="T38" fmla="*/ 0 w 82"/>
                <a:gd name="T39" fmla="*/ 26 h 82"/>
                <a:gd name="T40" fmla="*/ 1 w 82"/>
                <a:gd name="T41" fmla="*/ 29 h 82"/>
                <a:gd name="T42" fmla="*/ 2 w 82"/>
                <a:gd name="T43" fmla="*/ 31 h 82"/>
                <a:gd name="T44" fmla="*/ 5 w 82"/>
                <a:gd name="T45" fmla="*/ 37 h 82"/>
                <a:gd name="T46" fmla="*/ 8 w 82"/>
                <a:gd name="T47" fmla="*/ 40 h 82"/>
                <a:gd name="T48" fmla="*/ 9 w 82"/>
                <a:gd name="T49" fmla="*/ 45 h 82"/>
                <a:gd name="T50" fmla="*/ 13 w 82"/>
                <a:gd name="T51" fmla="*/ 49 h 82"/>
                <a:gd name="T52" fmla="*/ 19 w 82"/>
                <a:gd name="T53" fmla="*/ 53 h 82"/>
                <a:gd name="T54" fmla="*/ 21 w 82"/>
                <a:gd name="T55" fmla="*/ 56 h 82"/>
                <a:gd name="T56" fmla="*/ 23 w 82"/>
                <a:gd name="T57" fmla="*/ 58 h 82"/>
                <a:gd name="T58" fmla="*/ 25 w 82"/>
                <a:gd name="T59" fmla="*/ 58 h 82"/>
                <a:gd name="T60" fmla="*/ 25 w 82"/>
                <a:gd name="T61" fmla="*/ 61 h 82"/>
                <a:gd name="T62" fmla="*/ 25 w 82"/>
                <a:gd name="T63" fmla="*/ 65 h 82"/>
                <a:gd name="T64" fmla="*/ 27 w 82"/>
                <a:gd name="T65" fmla="*/ 69 h 82"/>
                <a:gd name="T66" fmla="*/ 28 w 82"/>
                <a:gd name="T67" fmla="*/ 72 h 82"/>
                <a:gd name="T68" fmla="*/ 36 w 82"/>
                <a:gd name="T69" fmla="*/ 73 h 82"/>
                <a:gd name="T70" fmla="*/ 39 w 82"/>
                <a:gd name="T71" fmla="*/ 75 h 82"/>
                <a:gd name="T72" fmla="*/ 39 w 82"/>
                <a:gd name="T73" fmla="*/ 76 h 82"/>
                <a:gd name="T74" fmla="*/ 40 w 82"/>
                <a:gd name="T75" fmla="*/ 77 h 82"/>
                <a:gd name="T76" fmla="*/ 42 w 82"/>
                <a:gd name="T77" fmla="*/ 79 h 82"/>
                <a:gd name="T78" fmla="*/ 48 w 82"/>
                <a:gd name="T79" fmla="*/ 79 h 82"/>
                <a:gd name="T80" fmla="*/ 57 w 82"/>
                <a:gd name="T81" fmla="*/ 80 h 82"/>
                <a:gd name="T82" fmla="*/ 62 w 82"/>
                <a:gd name="T83" fmla="*/ 82 h 82"/>
                <a:gd name="T84" fmla="*/ 66 w 82"/>
                <a:gd name="T85" fmla="*/ 79 h 82"/>
                <a:gd name="T86" fmla="*/ 70 w 82"/>
                <a:gd name="T87" fmla="*/ 73 h 82"/>
                <a:gd name="T88" fmla="*/ 74 w 82"/>
                <a:gd name="T89" fmla="*/ 68 h 82"/>
                <a:gd name="T90" fmla="*/ 75 w 82"/>
                <a:gd name="T91" fmla="*/ 64 h 82"/>
                <a:gd name="T92" fmla="*/ 75 w 82"/>
                <a:gd name="T93" fmla="*/ 60 h 82"/>
                <a:gd name="T94" fmla="*/ 78 w 82"/>
                <a:gd name="T95" fmla="*/ 57 h 82"/>
                <a:gd name="T96" fmla="*/ 81 w 82"/>
                <a:gd name="T97" fmla="*/ 52 h 82"/>
                <a:gd name="T98" fmla="*/ 80 w 82"/>
                <a:gd name="T99" fmla="*/ 49 h 82"/>
                <a:gd name="T100" fmla="*/ 80 w 82"/>
                <a:gd name="T101" fmla="*/ 44 h 82"/>
                <a:gd name="T102" fmla="*/ 80 w 82"/>
                <a:gd name="T103" fmla="*/ 41 h 82"/>
                <a:gd name="T104" fmla="*/ 78 w 82"/>
                <a:gd name="T105" fmla="*/ 40 h 82"/>
                <a:gd name="T106" fmla="*/ 80 w 82"/>
                <a:gd name="T107" fmla="*/ 38 h 82"/>
                <a:gd name="T108" fmla="*/ 81 w 82"/>
                <a:gd name="T109" fmla="*/ 35 h 82"/>
                <a:gd name="T110" fmla="*/ 82 w 82"/>
                <a:gd name="T111" fmla="*/ 3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" h="82">
                  <a:moveTo>
                    <a:pt x="81" y="30"/>
                  </a:moveTo>
                  <a:lnTo>
                    <a:pt x="81" y="29"/>
                  </a:lnTo>
                  <a:lnTo>
                    <a:pt x="81" y="26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2" y="14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0" y="12"/>
                  </a:lnTo>
                  <a:lnTo>
                    <a:pt x="78" y="11"/>
                  </a:lnTo>
                  <a:lnTo>
                    <a:pt x="77" y="10"/>
                  </a:lnTo>
                  <a:lnTo>
                    <a:pt x="74" y="10"/>
                  </a:lnTo>
                  <a:lnTo>
                    <a:pt x="71" y="10"/>
                  </a:lnTo>
                  <a:lnTo>
                    <a:pt x="69" y="7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5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2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3" y="12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7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9" y="27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6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4" y="34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8"/>
                  </a:lnTo>
                  <a:lnTo>
                    <a:pt x="13" y="49"/>
                  </a:lnTo>
                  <a:lnTo>
                    <a:pt x="14" y="52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0" y="54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60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3"/>
                  </a:lnTo>
                  <a:lnTo>
                    <a:pt x="25" y="64"/>
                  </a:lnTo>
                  <a:lnTo>
                    <a:pt x="25" y="65"/>
                  </a:lnTo>
                  <a:lnTo>
                    <a:pt x="25" y="67"/>
                  </a:lnTo>
                  <a:lnTo>
                    <a:pt x="27" y="68"/>
                  </a:lnTo>
                  <a:lnTo>
                    <a:pt x="27" y="69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3" y="72"/>
                  </a:lnTo>
                  <a:lnTo>
                    <a:pt x="36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5"/>
                  </a:lnTo>
                  <a:lnTo>
                    <a:pt x="39" y="75"/>
                  </a:lnTo>
                  <a:lnTo>
                    <a:pt x="39" y="76"/>
                  </a:lnTo>
                  <a:lnTo>
                    <a:pt x="39" y="76"/>
                  </a:lnTo>
                  <a:lnTo>
                    <a:pt x="39" y="77"/>
                  </a:lnTo>
                  <a:lnTo>
                    <a:pt x="39" y="77"/>
                  </a:lnTo>
                  <a:lnTo>
                    <a:pt x="40" y="77"/>
                  </a:lnTo>
                  <a:lnTo>
                    <a:pt x="42" y="77"/>
                  </a:lnTo>
                  <a:lnTo>
                    <a:pt x="42" y="79"/>
                  </a:lnTo>
                  <a:lnTo>
                    <a:pt x="42" y="79"/>
                  </a:lnTo>
                  <a:lnTo>
                    <a:pt x="43" y="79"/>
                  </a:lnTo>
                  <a:lnTo>
                    <a:pt x="46" y="79"/>
                  </a:lnTo>
                  <a:lnTo>
                    <a:pt x="48" y="79"/>
                  </a:lnTo>
                  <a:lnTo>
                    <a:pt x="51" y="80"/>
                  </a:lnTo>
                  <a:lnTo>
                    <a:pt x="54" y="80"/>
                  </a:lnTo>
                  <a:lnTo>
                    <a:pt x="57" y="80"/>
                  </a:lnTo>
                  <a:lnTo>
                    <a:pt x="58" y="80"/>
                  </a:lnTo>
                  <a:lnTo>
                    <a:pt x="61" y="80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3" y="80"/>
                  </a:lnTo>
                  <a:lnTo>
                    <a:pt x="66" y="79"/>
                  </a:lnTo>
                  <a:lnTo>
                    <a:pt x="67" y="76"/>
                  </a:lnTo>
                  <a:lnTo>
                    <a:pt x="69" y="75"/>
                  </a:lnTo>
                  <a:lnTo>
                    <a:pt x="70" y="73"/>
                  </a:lnTo>
                  <a:lnTo>
                    <a:pt x="73" y="71"/>
                  </a:lnTo>
                  <a:lnTo>
                    <a:pt x="74" y="69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4" y="67"/>
                  </a:lnTo>
                  <a:lnTo>
                    <a:pt x="75" y="64"/>
                  </a:lnTo>
                  <a:lnTo>
                    <a:pt x="75" y="63"/>
                  </a:lnTo>
                  <a:lnTo>
                    <a:pt x="75" y="61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8" y="58"/>
                  </a:lnTo>
                  <a:lnTo>
                    <a:pt x="78" y="57"/>
                  </a:lnTo>
                  <a:lnTo>
                    <a:pt x="80" y="56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49"/>
                  </a:lnTo>
                  <a:lnTo>
                    <a:pt x="80" y="48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8" y="41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1"/>
                  </a:lnTo>
                  <a:lnTo>
                    <a:pt x="81" y="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676">
              <a:extLst>
                <a:ext uri="{FF2B5EF4-FFF2-40B4-BE49-F238E27FC236}">
                  <a16:creationId xmlns:a16="http://schemas.microsoft.com/office/drawing/2014/main" id="{AA9E4A94-4F61-4E88-B68A-E40AE1820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690" y="3946801"/>
              <a:ext cx="260053" cy="245605"/>
            </a:xfrm>
            <a:custGeom>
              <a:avLst/>
              <a:gdLst>
                <a:gd name="T0" fmla="*/ 124 w 126"/>
                <a:gd name="T1" fmla="*/ 28 h 119"/>
                <a:gd name="T2" fmla="*/ 122 w 126"/>
                <a:gd name="T3" fmla="*/ 23 h 119"/>
                <a:gd name="T4" fmla="*/ 120 w 126"/>
                <a:gd name="T5" fmla="*/ 17 h 119"/>
                <a:gd name="T6" fmla="*/ 118 w 126"/>
                <a:gd name="T7" fmla="*/ 17 h 119"/>
                <a:gd name="T8" fmla="*/ 116 w 126"/>
                <a:gd name="T9" fmla="*/ 13 h 119"/>
                <a:gd name="T10" fmla="*/ 109 w 126"/>
                <a:gd name="T11" fmla="*/ 10 h 119"/>
                <a:gd name="T12" fmla="*/ 105 w 126"/>
                <a:gd name="T13" fmla="*/ 9 h 119"/>
                <a:gd name="T14" fmla="*/ 103 w 126"/>
                <a:gd name="T15" fmla="*/ 6 h 119"/>
                <a:gd name="T16" fmla="*/ 96 w 126"/>
                <a:gd name="T17" fmla="*/ 4 h 119"/>
                <a:gd name="T18" fmla="*/ 88 w 126"/>
                <a:gd name="T19" fmla="*/ 1 h 119"/>
                <a:gd name="T20" fmla="*/ 76 w 126"/>
                <a:gd name="T21" fmla="*/ 5 h 119"/>
                <a:gd name="T22" fmla="*/ 72 w 126"/>
                <a:gd name="T23" fmla="*/ 10 h 119"/>
                <a:gd name="T24" fmla="*/ 72 w 126"/>
                <a:gd name="T25" fmla="*/ 20 h 119"/>
                <a:gd name="T26" fmla="*/ 72 w 126"/>
                <a:gd name="T27" fmla="*/ 29 h 119"/>
                <a:gd name="T28" fmla="*/ 69 w 126"/>
                <a:gd name="T29" fmla="*/ 40 h 119"/>
                <a:gd name="T30" fmla="*/ 73 w 126"/>
                <a:gd name="T31" fmla="*/ 47 h 119"/>
                <a:gd name="T32" fmla="*/ 80 w 126"/>
                <a:gd name="T33" fmla="*/ 51 h 119"/>
                <a:gd name="T34" fmla="*/ 81 w 126"/>
                <a:gd name="T35" fmla="*/ 48 h 119"/>
                <a:gd name="T36" fmla="*/ 84 w 126"/>
                <a:gd name="T37" fmla="*/ 54 h 119"/>
                <a:gd name="T38" fmla="*/ 84 w 126"/>
                <a:gd name="T39" fmla="*/ 63 h 119"/>
                <a:gd name="T40" fmla="*/ 81 w 126"/>
                <a:gd name="T41" fmla="*/ 60 h 119"/>
                <a:gd name="T42" fmla="*/ 76 w 126"/>
                <a:gd name="T43" fmla="*/ 62 h 119"/>
                <a:gd name="T44" fmla="*/ 72 w 126"/>
                <a:gd name="T45" fmla="*/ 56 h 119"/>
                <a:gd name="T46" fmla="*/ 69 w 126"/>
                <a:gd name="T47" fmla="*/ 52 h 119"/>
                <a:gd name="T48" fmla="*/ 61 w 126"/>
                <a:gd name="T49" fmla="*/ 50 h 119"/>
                <a:gd name="T50" fmla="*/ 57 w 126"/>
                <a:gd name="T51" fmla="*/ 41 h 119"/>
                <a:gd name="T52" fmla="*/ 54 w 126"/>
                <a:gd name="T53" fmla="*/ 44 h 119"/>
                <a:gd name="T54" fmla="*/ 48 w 126"/>
                <a:gd name="T55" fmla="*/ 46 h 119"/>
                <a:gd name="T56" fmla="*/ 39 w 126"/>
                <a:gd name="T57" fmla="*/ 43 h 119"/>
                <a:gd name="T58" fmla="*/ 36 w 126"/>
                <a:gd name="T59" fmla="*/ 39 h 119"/>
                <a:gd name="T60" fmla="*/ 34 w 126"/>
                <a:gd name="T61" fmla="*/ 37 h 119"/>
                <a:gd name="T62" fmla="*/ 27 w 126"/>
                <a:gd name="T63" fmla="*/ 39 h 119"/>
                <a:gd name="T64" fmla="*/ 25 w 126"/>
                <a:gd name="T65" fmla="*/ 35 h 119"/>
                <a:gd name="T66" fmla="*/ 21 w 126"/>
                <a:gd name="T67" fmla="*/ 32 h 119"/>
                <a:gd name="T68" fmla="*/ 23 w 126"/>
                <a:gd name="T69" fmla="*/ 39 h 119"/>
                <a:gd name="T70" fmla="*/ 21 w 126"/>
                <a:gd name="T71" fmla="*/ 46 h 119"/>
                <a:gd name="T72" fmla="*/ 21 w 126"/>
                <a:gd name="T73" fmla="*/ 55 h 119"/>
                <a:gd name="T74" fmla="*/ 1 w 126"/>
                <a:gd name="T75" fmla="*/ 58 h 119"/>
                <a:gd name="T76" fmla="*/ 0 w 126"/>
                <a:gd name="T77" fmla="*/ 79 h 119"/>
                <a:gd name="T78" fmla="*/ 2 w 126"/>
                <a:gd name="T79" fmla="*/ 101 h 119"/>
                <a:gd name="T80" fmla="*/ 11 w 126"/>
                <a:gd name="T81" fmla="*/ 109 h 119"/>
                <a:gd name="T82" fmla="*/ 24 w 126"/>
                <a:gd name="T83" fmla="*/ 112 h 119"/>
                <a:gd name="T84" fmla="*/ 35 w 126"/>
                <a:gd name="T85" fmla="*/ 116 h 119"/>
                <a:gd name="T86" fmla="*/ 42 w 126"/>
                <a:gd name="T87" fmla="*/ 117 h 119"/>
                <a:gd name="T88" fmla="*/ 55 w 126"/>
                <a:gd name="T89" fmla="*/ 115 h 119"/>
                <a:gd name="T90" fmla="*/ 67 w 126"/>
                <a:gd name="T91" fmla="*/ 102 h 119"/>
                <a:gd name="T92" fmla="*/ 73 w 126"/>
                <a:gd name="T93" fmla="*/ 94 h 119"/>
                <a:gd name="T94" fmla="*/ 82 w 126"/>
                <a:gd name="T95" fmla="*/ 90 h 119"/>
                <a:gd name="T96" fmla="*/ 88 w 126"/>
                <a:gd name="T97" fmla="*/ 86 h 119"/>
                <a:gd name="T98" fmla="*/ 91 w 126"/>
                <a:gd name="T99" fmla="*/ 81 h 119"/>
                <a:gd name="T100" fmla="*/ 103 w 126"/>
                <a:gd name="T101" fmla="*/ 77 h 119"/>
                <a:gd name="T102" fmla="*/ 112 w 126"/>
                <a:gd name="T103" fmla="*/ 73 h 119"/>
                <a:gd name="T104" fmla="*/ 118 w 126"/>
                <a:gd name="T105" fmla="*/ 70 h 119"/>
                <a:gd name="T106" fmla="*/ 116 w 126"/>
                <a:gd name="T107" fmla="*/ 67 h 119"/>
                <a:gd name="T108" fmla="*/ 115 w 126"/>
                <a:gd name="T109" fmla="*/ 66 h 119"/>
                <a:gd name="T110" fmla="*/ 116 w 126"/>
                <a:gd name="T111" fmla="*/ 62 h 119"/>
                <a:gd name="T112" fmla="*/ 118 w 126"/>
                <a:gd name="T113" fmla="*/ 56 h 119"/>
                <a:gd name="T114" fmla="*/ 122 w 126"/>
                <a:gd name="T115" fmla="*/ 52 h 119"/>
                <a:gd name="T116" fmla="*/ 122 w 126"/>
                <a:gd name="T117" fmla="*/ 50 h 119"/>
                <a:gd name="T118" fmla="*/ 120 w 126"/>
                <a:gd name="T119" fmla="*/ 40 h 119"/>
                <a:gd name="T120" fmla="*/ 122 w 126"/>
                <a:gd name="T121" fmla="*/ 3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19">
                  <a:moveTo>
                    <a:pt x="122" y="32"/>
                  </a:moveTo>
                  <a:lnTo>
                    <a:pt x="123" y="31"/>
                  </a:lnTo>
                  <a:lnTo>
                    <a:pt x="123" y="31"/>
                  </a:lnTo>
                  <a:lnTo>
                    <a:pt x="126" y="29"/>
                  </a:lnTo>
                  <a:lnTo>
                    <a:pt x="126" y="28"/>
                  </a:lnTo>
                  <a:lnTo>
                    <a:pt x="124" y="28"/>
                  </a:lnTo>
                  <a:lnTo>
                    <a:pt x="124" y="27"/>
                  </a:lnTo>
                  <a:lnTo>
                    <a:pt x="124" y="25"/>
                  </a:lnTo>
                  <a:lnTo>
                    <a:pt x="124" y="24"/>
                  </a:lnTo>
                  <a:lnTo>
                    <a:pt x="123" y="24"/>
                  </a:lnTo>
                  <a:lnTo>
                    <a:pt x="123" y="23"/>
                  </a:lnTo>
                  <a:lnTo>
                    <a:pt x="122" y="23"/>
                  </a:lnTo>
                  <a:lnTo>
                    <a:pt x="122" y="21"/>
                  </a:lnTo>
                  <a:lnTo>
                    <a:pt x="122" y="20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20" y="17"/>
                  </a:lnTo>
                  <a:lnTo>
                    <a:pt x="120" y="17"/>
                  </a:lnTo>
                  <a:lnTo>
                    <a:pt x="120" y="17"/>
                  </a:lnTo>
                  <a:lnTo>
                    <a:pt x="119" y="17"/>
                  </a:lnTo>
                  <a:lnTo>
                    <a:pt x="119" y="17"/>
                  </a:lnTo>
                  <a:lnTo>
                    <a:pt x="119" y="17"/>
                  </a:lnTo>
                  <a:lnTo>
                    <a:pt x="119" y="17"/>
                  </a:lnTo>
                  <a:lnTo>
                    <a:pt x="118" y="17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6" y="14"/>
                  </a:lnTo>
                  <a:lnTo>
                    <a:pt x="116" y="13"/>
                  </a:lnTo>
                  <a:lnTo>
                    <a:pt x="115" y="13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1" y="12"/>
                  </a:lnTo>
                  <a:lnTo>
                    <a:pt x="109" y="12"/>
                  </a:lnTo>
                  <a:lnTo>
                    <a:pt x="109" y="10"/>
                  </a:lnTo>
                  <a:lnTo>
                    <a:pt x="108" y="10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4" y="8"/>
                  </a:lnTo>
                  <a:lnTo>
                    <a:pt x="103" y="8"/>
                  </a:lnTo>
                  <a:lnTo>
                    <a:pt x="103" y="6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9" y="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6" y="4"/>
                  </a:lnTo>
                  <a:lnTo>
                    <a:pt x="96" y="2"/>
                  </a:lnTo>
                  <a:lnTo>
                    <a:pt x="95" y="1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88" y="1"/>
                  </a:lnTo>
                  <a:lnTo>
                    <a:pt x="84" y="2"/>
                  </a:lnTo>
                  <a:lnTo>
                    <a:pt x="81" y="2"/>
                  </a:lnTo>
                  <a:lnTo>
                    <a:pt x="78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6" y="5"/>
                  </a:lnTo>
                  <a:lnTo>
                    <a:pt x="76" y="6"/>
                  </a:lnTo>
                  <a:lnTo>
                    <a:pt x="74" y="6"/>
                  </a:lnTo>
                  <a:lnTo>
                    <a:pt x="74" y="8"/>
                  </a:lnTo>
                  <a:lnTo>
                    <a:pt x="73" y="9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3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20"/>
                  </a:lnTo>
                  <a:lnTo>
                    <a:pt x="72" y="21"/>
                  </a:lnTo>
                  <a:lnTo>
                    <a:pt x="72" y="23"/>
                  </a:lnTo>
                  <a:lnTo>
                    <a:pt x="72" y="25"/>
                  </a:lnTo>
                  <a:lnTo>
                    <a:pt x="72" y="27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0" y="31"/>
                  </a:lnTo>
                  <a:lnTo>
                    <a:pt x="70" y="33"/>
                  </a:lnTo>
                  <a:lnTo>
                    <a:pt x="70" y="35"/>
                  </a:lnTo>
                  <a:lnTo>
                    <a:pt x="69" y="37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3" y="47"/>
                  </a:lnTo>
                  <a:lnTo>
                    <a:pt x="74" y="47"/>
                  </a:lnTo>
                  <a:lnTo>
                    <a:pt x="76" y="48"/>
                  </a:lnTo>
                  <a:lnTo>
                    <a:pt x="76" y="50"/>
                  </a:lnTo>
                  <a:lnTo>
                    <a:pt x="77" y="50"/>
                  </a:lnTo>
                  <a:lnTo>
                    <a:pt x="78" y="51"/>
                  </a:lnTo>
                  <a:lnTo>
                    <a:pt x="80" y="51"/>
                  </a:lnTo>
                  <a:lnTo>
                    <a:pt x="81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4" y="51"/>
                  </a:lnTo>
                  <a:lnTo>
                    <a:pt x="84" y="54"/>
                  </a:lnTo>
                  <a:lnTo>
                    <a:pt x="84" y="56"/>
                  </a:lnTo>
                  <a:lnTo>
                    <a:pt x="84" y="58"/>
                  </a:lnTo>
                  <a:lnTo>
                    <a:pt x="84" y="60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2" y="63"/>
                  </a:lnTo>
                  <a:lnTo>
                    <a:pt x="82" y="63"/>
                  </a:lnTo>
                  <a:lnTo>
                    <a:pt x="82" y="62"/>
                  </a:lnTo>
                  <a:lnTo>
                    <a:pt x="82" y="62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0" y="60"/>
                  </a:lnTo>
                  <a:lnTo>
                    <a:pt x="80" y="62"/>
                  </a:lnTo>
                  <a:lnTo>
                    <a:pt x="78" y="62"/>
                  </a:lnTo>
                  <a:lnTo>
                    <a:pt x="77" y="63"/>
                  </a:lnTo>
                  <a:lnTo>
                    <a:pt x="76" y="63"/>
                  </a:lnTo>
                  <a:lnTo>
                    <a:pt x="76" y="62"/>
                  </a:lnTo>
                  <a:lnTo>
                    <a:pt x="74" y="62"/>
                  </a:lnTo>
                  <a:lnTo>
                    <a:pt x="74" y="60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6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70" y="56"/>
                  </a:lnTo>
                  <a:lnTo>
                    <a:pt x="70" y="55"/>
                  </a:lnTo>
                  <a:lnTo>
                    <a:pt x="70" y="54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5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1" y="50"/>
                  </a:lnTo>
                  <a:lnTo>
                    <a:pt x="61" y="48"/>
                  </a:lnTo>
                  <a:lnTo>
                    <a:pt x="59" y="48"/>
                  </a:lnTo>
                  <a:lnTo>
                    <a:pt x="59" y="47"/>
                  </a:lnTo>
                  <a:lnTo>
                    <a:pt x="58" y="46"/>
                  </a:lnTo>
                  <a:lnTo>
                    <a:pt x="57" y="43"/>
                  </a:lnTo>
                  <a:lnTo>
                    <a:pt x="57" y="41"/>
                  </a:lnTo>
                  <a:lnTo>
                    <a:pt x="55" y="40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1" y="46"/>
                  </a:lnTo>
                  <a:lnTo>
                    <a:pt x="50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39" y="43"/>
                  </a:lnTo>
                  <a:lnTo>
                    <a:pt x="38" y="43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6" y="41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1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5" y="39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5"/>
                  </a:lnTo>
                  <a:lnTo>
                    <a:pt x="25" y="35"/>
                  </a:lnTo>
                  <a:lnTo>
                    <a:pt x="24" y="35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3" y="33"/>
                  </a:lnTo>
                  <a:lnTo>
                    <a:pt x="23" y="36"/>
                  </a:lnTo>
                  <a:lnTo>
                    <a:pt x="23" y="37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23" y="43"/>
                  </a:lnTo>
                  <a:lnTo>
                    <a:pt x="21" y="44"/>
                  </a:lnTo>
                  <a:lnTo>
                    <a:pt x="21" y="46"/>
                  </a:lnTo>
                  <a:lnTo>
                    <a:pt x="21" y="47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1" y="52"/>
                  </a:lnTo>
                  <a:lnTo>
                    <a:pt x="21" y="54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0" y="58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0" y="83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7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4" y="102"/>
                  </a:lnTo>
                  <a:lnTo>
                    <a:pt x="5" y="104"/>
                  </a:lnTo>
                  <a:lnTo>
                    <a:pt x="6" y="105"/>
                  </a:lnTo>
                  <a:lnTo>
                    <a:pt x="8" y="107"/>
                  </a:lnTo>
                  <a:lnTo>
                    <a:pt x="11" y="109"/>
                  </a:lnTo>
                  <a:lnTo>
                    <a:pt x="13" y="112"/>
                  </a:lnTo>
                  <a:lnTo>
                    <a:pt x="15" y="115"/>
                  </a:lnTo>
                  <a:lnTo>
                    <a:pt x="17" y="113"/>
                  </a:lnTo>
                  <a:lnTo>
                    <a:pt x="19" y="113"/>
                  </a:lnTo>
                  <a:lnTo>
                    <a:pt x="21" y="112"/>
                  </a:lnTo>
                  <a:lnTo>
                    <a:pt x="24" y="112"/>
                  </a:lnTo>
                  <a:lnTo>
                    <a:pt x="24" y="112"/>
                  </a:lnTo>
                  <a:lnTo>
                    <a:pt x="29" y="112"/>
                  </a:lnTo>
                  <a:lnTo>
                    <a:pt x="31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5" y="116"/>
                  </a:lnTo>
                  <a:lnTo>
                    <a:pt x="36" y="116"/>
                  </a:lnTo>
                  <a:lnTo>
                    <a:pt x="38" y="116"/>
                  </a:lnTo>
                  <a:lnTo>
                    <a:pt x="39" y="116"/>
                  </a:lnTo>
                  <a:lnTo>
                    <a:pt x="39" y="116"/>
                  </a:lnTo>
                  <a:lnTo>
                    <a:pt x="40" y="117"/>
                  </a:lnTo>
                  <a:lnTo>
                    <a:pt x="42" y="117"/>
                  </a:lnTo>
                  <a:lnTo>
                    <a:pt x="43" y="117"/>
                  </a:lnTo>
                  <a:lnTo>
                    <a:pt x="46" y="117"/>
                  </a:lnTo>
                  <a:lnTo>
                    <a:pt x="48" y="119"/>
                  </a:lnTo>
                  <a:lnTo>
                    <a:pt x="50" y="119"/>
                  </a:lnTo>
                  <a:lnTo>
                    <a:pt x="53" y="117"/>
                  </a:lnTo>
                  <a:lnTo>
                    <a:pt x="55" y="115"/>
                  </a:lnTo>
                  <a:lnTo>
                    <a:pt x="58" y="112"/>
                  </a:lnTo>
                  <a:lnTo>
                    <a:pt x="59" y="109"/>
                  </a:lnTo>
                  <a:lnTo>
                    <a:pt x="61" y="107"/>
                  </a:lnTo>
                  <a:lnTo>
                    <a:pt x="63" y="105"/>
                  </a:lnTo>
                  <a:lnTo>
                    <a:pt x="65" y="104"/>
                  </a:lnTo>
                  <a:lnTo>
                    <a:pt x="67" y="102"/>
                  </a:lnTo>
                  <a:lnTo>
                    <a:pt x="72" y="101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98"/>
                  </a:lnTo>
                  <a:lnTo>
                    <a:pt x="73" y="96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4" y="93"/>
                  </a:lnTo>
                  <a:lnTo>
                    <a:pt x="76" y="93"/>
                  </a:lnTo>
                  <a:lnTo>
                    <a:pt x="77" y="92"/>
                  </a:lnTo>
                  <a:lnTo>
                    <a:pt x="80" y="90"/>
                  </a:lnTo>
                  <a:lnTo>
                    <a:pt x="82" y="90"/>
                  </a:lnTo>
                  <a:lnTo>
                    <a:pt x="85" y="90"/>
                  </a:lnTo>
                  <a:lnTo>
                    <a:pt x="88" y="90"/>
                  </a:lnTo>
                  <a:lnTo>
                    <a:pt x="89" y="90"/>
                  </a:lnTo>
                  <a:lnTo>
                    <a:pt x="89" y="88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8" y="85"/>
                  </a:lnTo>
                  <a:lnTo>
                    <a:pt x="88" y="83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79"/>
                  </a:lnTo>
                  <a:lnTo>
                    <a:pt x="95" y="79"/>
                  </a:lnTo>
                  <a:lnTo>
                    <a:pt x="97" y="78"/>
                  </a:lnTo>
                  <a:lnTo>
                    <a:pt x="100" y="78"/>
                  </a:lnTo>
                  <a:lnTo>
                    <a:pt x="101" y="77"/>
                  </a:lnTo>
                  <a:lnTo>
                    <a:pt x="103" y="77"/>
                  </a:lnTo>
                  <a:lnTo>
                    <a:pt x="104" y="75"/>
                  </a:lnTo>
                  <a:lnTo>
                    <a:pt x="107" y="75"/>
                  </a:lnTo>
                  <a:lnTo>
                    <a:pt x="107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12" y="73"/>
                  </a:lnTo>
                  <a:lnTo>
                    <a:pt x="116" y="71"/>
                  </a:lnTo>
                  <a:lnTo>
                    <a:pt x="118" y="71"/>
                  </a:lnTo>
                  <a:lnTo>
                    <a:pt x="119" y="70"/>
                  </a:lnTo>
                  <a:lnTo>
                    <a:pt x="119" y="69"/>
                  </a:lnTo>
                  <a:lnTo>
                    <a:pt x="119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6" y="69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5" y="66"/>
                  </a:lnTo>
                  <a:lnTo>
                    <a:pt x="115" y="66"/>
                  </a:lnTo>
                  <a:lnTo>
                    <a:pt x="115" y="66"/>
                  </a:lnTo>
                  <a:lnTo>
                    <a:pt x="114" y="66"/>
                  </a:lnTo>
                  <a:lnTo>
                    <a:pt x="114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6" y="63"/>
                  </a:lnTo>
                  <a:lnTo>
                    <a:pt x="116" y="62"/>
                  </a:lnTo>
                  <a:lnTo>
                    <a:pt x="116" y="60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59"/>
                  </a:lnTo>
                  <a:lnTo>
                    <a:pt x="118" y="58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5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2"/>
                  </a:lnTo>
                  <a:lnTo>
                    <a:pt x="122" y="52"/>
                  </a:lnTo>
                  <a:lnTo>
                    <a:pt x="122" y="51"/>
                  </a:lnTo>
                  <a:lnTo>
                    <a:pt x="123" y="51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0" y="47"/>
                  </a:lnTo>
                  <a:lnTo>
                    <a:pt x="122" y="44"/>
                  </a:lnTo>
                  <a:lnTo>
                    <a:pt x="122" y="43"/>
                  </a:lnTo>
                  <a:lnTo>
                    <a:pt x="122" y="41"/>
                  </a:lnTo>
                  <a:lnTo>
                    <a:pt x="120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5"/>
                  </a:lnTo>
                  <a:lnTo>
                    <a:pt x="122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2" y="32"/>
                  </a:lnTo>
                  <a:lnTo>
                    <a:pt x="122" y="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677">
              <a:extLst>
                <a:ext uri="{FF2B5EF4-FFF2-40B4-BE49-F238E27FC236}">
                  <a16:creationId xmlns:a16="http://schemas.microsoft.com/office/drawing/2014/main" id="{2E33F6E6-D4E8-4E91-942C-4706CD6C51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3622" y="3265711"/>
              <a:ext cx="266245" cy="169241"/>
            </a:xfrm>
            <a:custGeom>
              <a:avLst/>
              <a:gdLst>
                <a:gd name="T0" fmla="*/ 121 w 129"/>
                <a:gd name="T1" fmla="*/ 78 h 82"/>
                <a:gd name="T2" fmla="*/ 117 w 129"/>
                <a:gd name="T3" fmla="*/ 78 h 82"/>
                <a:gd name="T4" fmla="*/ 118 w 129"/>
                <a:gd name="T5" fmla="*/ 82 h 82"/>
                <a:gd name="T6" fmla="*/ 127 w 129"/>
                <a:gd name="T7" fmla="*/ 80 h 82"/>
                <a:gd name="T8" fmla="*/ 3 w 129"/>
                <a:gd name="T9" fmla="*/ 64 h 82"/>
                <a:gd name="T10" fmla="*/ 3 w 129"/>
                <a:gd name="T11" fmla="*/ 64 h 82"/>
                <a:gd name="T12" fmla="*/ 3 w 129"/>
                <a:gd name="T13" fmla="*/ 61 h 82"/>
                <a:gd name="T14" fmla="*/ 3 w 129"/>
                <a:gd name="T15" fmla="*/ 61 h 82"/>
                <a:gd name="T16" fmla="*/ 0 w 129"/>
                <a:gd name="T17" fmla="*/ 45 h 82"/>
                <a:gd name="T18" fmla="*/ 0 w 129"/>
                <a:gd name="T19" fmla="*/ 44 h 82"/>
                <a:gd name="T20" fmla="*/ 107 w 129"/>
                <a:gd name="T21" fmla="*/ 22 h 82"/>
                <a:gd name="T22" fmla="*/ 104 w 129"/>
                <a:gd name="T23" fmla="*/ 18 h 82"/>
                <a:gd name="T24" fmla="*/ 103 w 129"/>
                <a:gd name="T25" fmla="*/ 13 h 82"/>
                <a:gd name="T26" fmla="*/ 100 w 129"/>
                <a:gd name="T27" fmla="*/ 9 h 82"/>
                <a:gd name="T28" fmla="*/ 99 w 129"/>
                <a:gd name="T29" fmla="*/ 3 h 82"/>
                <a:gd name="T30" fmla="*/ 92 w 129"/>
                <a:gd name="T31" fmla="*/ 2 h 82"/>
                <a:gd name="T32" fmla="*/ 80 w 129"/>
                <a:gd name="T33" fmla="*/ 3 h 82"/>
                <a:gd name="T34" fmla="*/ 68 w 129"/>
                <a:gd name="T35" fmla="*/ 6 h 82"/>
                <a:gd name="T36" fmla="*/ 60 w 129"/>
                <a:gd name="T37" fmla="*/ 10 h 82"/>
                <a:gd name="T38" fmla="*/ 54 w 129"/>
                <a:gd name="T39" fmla="*/ 17 h 82"/>
                <a:gd name="T40" fmla="*/ 50 w 129"/>
                <a:gd name="T41" fmla="*/ 23 h 82"/>
                <a:gd name="T42" fmla="*/ 46 w 129"/>
                <a:gd name="T43" fmla="*/ 26 h 82"/>
                <a:gd name="T44" fmla="*/ 42 w 129"/>
                <a:gd name="T45" fmla="*/ 22 h 82"/>
                <a:gd name="T46" fmla="*/ 34 w 129"/>
                <a:gd name="T47" fmla="*/ 22 h 82"/>
                <a:gd name="T48" fmla="*/ 27 w 129"/>
                <a:gd name="T49" fmla="*/ 19 h 82"/>
                <a:gd name="T50" fmla="*/ 20 w 129"/>
                <a:gd name="T51" fmla="*/ 21 h 82"/>
                <a:gd name="T52" fmla="*/ 15 w 129"/>
                <a:gd name="T53" fmla="*/ 21 h 82"/>
                <a:gd name="T54" fmla="*/ 12 w 129"/>
                <a:gd name="T55" fmla="*/ 21 h 82"/>
                <a:gd name="T56" fmla="*/ 9 w 129"/>
                <a:gd name="T57" fmla="*/ 19 h 82"/>
                <a:gd name="T58" fmla="*/ 7 w 129"/>
                <a:gd name="T59" fmla="*/ 19 h 82"/>
                <a:gd name="T60" fmla="*/ 7 w 129"/>
                <a:gd name="T61" fmla="*/ 22 h 82"/>
                <a:gd name="T62" fmla="*/ 5 w 129"/>
                <a:gd name="T63" fmla="*/ 26 h 82"/>
                <a:gd name="T64" fmla="*/ 5 w 129"/>
                <a:gd name="T65" fmla="*/ 29 h 82"/>
                <a:gd name="T66" fmla="*/ 4 w 129"/>
                <a:gd name="T67" fmla="*/ 32 h 82"/>
                <a:gd name="T68" fmla="*/ 3 w 129"/>
                <a:gd name="T69" fmla="*/ 45 h 82"/>
                <a:gd name="T70" fmla="*/ 1 w 129"/>
                <a:gd name="T71" fmla="*/ 45 h 82"/>
                <a:gd name="T72" fmla="*/ 4 w 129"/>
                <a:gd name="T73" fmla="*/ 51 h 82"/>
                <a:gd name="T74" fmla="*/ 4 w 129"/>
                <a:gd name="T75" fmla="*/ 52 h 82"/>
                <a:gd name="T76" fmla="*/ 5 w 129"/>
                <a:gd name="T77" fmla="*/ 57 h 82"/>
                <a:gd name="T78" fmla="*/ 8 w 129"/>
                <a:gd name="T79" fmla="*/ 65 h 82"/>
                <a:gd name="T80" fmla="*/ 11 w 129"/>
                <a:gd name="T81" fmla="*/ 78 h 82"/>
                <a:gd name="T82" fmla="*/ 16 w 129"/>
                <a:gd name="T83" fmla="*/ 78 h 82"/>
                <a:gd name="T84" fmla="*/ 23 w 129"/>
                <a:gd name="T85" fmla="*/ 76 h 82"/>
                <a:gd name="T86" fmla="*/ 28 w 129"/>
                <a:gd name="T87" fmla="*/ 75 h 82"/>
                <a:gd name="T88" fmla="*/ 34 w 129"/>
                <a:gd name="T89" fmla="*/ 69 h 82"/>
                <a:gd name="T90" fmla="*/ 45 w 129"/>
                <a:gd name="T91" fmla="*/ 68 h 82"/>
                <a:gd name="T92" fmla="*/ 53 w 129"/>
                <a:gd name="T93" fmla="*/ 65 h 82"/>
                <a:gd name="T94" fmla="*/ 58 w 129"/>
                <a:gd name="T95" fmla="*/ 61 h 82"/>
                <a:gd name="T96" fmla="*/ 65 w 129"/>
                <a:gd name="T97" fmla="*/ 61 h 82"/>
                <a:gd name="T98" fmla="*/ 69 w 129"/>
                <a:gd name="T99" fmla="*/ 56 h 82"/>
                <a:gd name="T100" fmla="*/ 79 w 129"/>
                <a:gd name="T101" fmla="*/ 52 h 82"/>
                <a:gd name="T102" fmla="*/ 89 w 129"/>
                <a:gd name="T103" fmla="*/ 48 h 82"/>
                <a:gd name="T104" fmla="*/ 98 w 129"/>
                <a:gd name="T105" fmla="*/ 44 h 82"/>
                <a:gd name="T106" fmla="*/ 102 w 129"/>
                <a:gd name="T107" fmla="*/ 41 h 82"/>
                <a:gd name="T108" fmla="*/ 103 w 129"/>
                <a:gd name="T109" fmla="*/ 34 h 82"/>
                <a:gd name="T110" fmla="*/ 110 w 129"/>
                <a:gd name="T11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82">
                  <a:moveTo>
                    <a:pt x="125" y="78"/>
                  </a:moveTo>
                  <a:lnTo>
                    <a:pt x="122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19" y="78"/>
                  </a:lnTo>
                  <a:lnTo>
                    <a:pt x="118" y="76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5" y="79"/>
                  </a:lnTo>
                  <a:lnTo>
                    <a:pt x="118" y="80"/>
                  </a:lnTo>
                  <a:lnTo>
                    <a:pt x="118" y="82"/>
                  </a:lnTo>
                  <a:lnTo>
                    <a:pt x="119" y="82"/>
                  </a:lnTo>
                  <a:lnTo>
                    <a:pt x="125" y="82"/>
                  </a:lnTo>
                  <a:lnTo>
                    <a:pt x="126" y="80"/>
                  </a:lnTo>
                  <a:lnTo>
                    <a:pt x="127" y="80"/>
                  </a:lnTo>
                  <a:lnTo>
                    <a:pt x="127" y="79"/>
                  </a:lnTo>
                  <a:lnTo>
                    <a:pt x="129" y="79"/>
                  </a:lnTo>
                  <a:lnTo>
                    <a:pt x="125" y="78"/>
                  </a:lnTo>
                  <a:close/>
                  <a:moveTo>
                    <a:pt x="3" y="64"/>
                  </a:moveTo>
                  <a:lnTo>
                    <a:pt x="3" y="65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close/>
                  <a:moveTo>
                    <a:pt x="3" y="61"/>
                  </a:moveTo>
                  <a:lnTo>
                    <a:pt x="3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close/>
                  <a:moveTo>
                    <a:pt x="0" y="44"/>
                  </a:moveTo>
                  <a:lnTo>
                    <a:pt x="0" y="45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5"/>
                  </a:lnTo>
                  <a:lnTo>
                    <a:pt x="0" y="44"/>
                  </a:lnTo>
                  <a:lnTo>
                    <a:pt x="0" y="44"/>
                  </a:lnTo>
                  <a:close/>
                  <a:moveTo>
                    <a:pt x="110" y="26"/>
                  </a:moveTo>
                  <a:lnTo>
                    <a:pt x="108" y="25"/>
                  </a:lnTo>
                  <a:lnTo>
                    <a:pt x="107" y="23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6" y="21"/>
                  </a:lnTo>
                  <a:lnTo>
                    <a:pt x="106" y="19"/>
                  </a:lnTo>
                  <a:lnTo>
                    <a:pt x="104" y="18"/>
                  </a:lnTo>
                  <a:lnTo>
                    <a:pt x="104" y="17"/>
                  </a:lnTo>
                  <a:lnTo>
                    <a:pt x="104" y="15"/>
                  </a:lnTo>
                  <a:lnTo>
                    <a:pt x="103" y="14"/>
                  </a:lnTo>
                  <a:lnTo>
                    <a:pt x="103" y="13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2" y="10"/>
                  </a:lnTo>
                  <a:lnTo>
                    <a:pt x="100" y="9"/>
                  </a:lnTo>
                  <a:lnTo>
                    <a:pt x="100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9" y="3"/>
                  </a:lnTo>
                  <a:lnTo>
                    <a:pt x="98" y="2"/>
                  </a:lnTo>
                  <a:lnTo>
                    <a:pt x="98" y="0"/>
                  </a:lnTo>
                  <a:lnTo>
                    <a:pt x="95" y="2"/>
                  </a:lnTo>
                  <a:lnTo>
                    <a:pt x="92" y="2"/>
                  </a:lnTo>
                  <a:lnTo>
                    <a:pt x="89" y="2"/>
                  </a:lnTo>
                  <a:lnTo>
                    <a:pt x="87" y="3"/>
                  </a:lnTo>
                  <a:lnTo>
                    <a:pt x="84" y="3"/>
                  </a:lnTo>
                  <a:lnTo>
                    <a:pt x="80" y="3"/>
                  </a:lnTo>
                  <a:lnTo>
                    <a:pt x="77" y="4"/>
                  </a:lnTo>
                  <a:lnTo>
                    <a:pt x="75" y="4"/>
                  </a:lnTo>
                  <a:lnTo>
                    <a:pt x="70" y="4"/>
                  </a:lnTo>
                  <a:lnTo>
                    <a:pt x="68" y="6"/>
                  </a:lnTo>
                  <a:lnTo>
                    <a:pt x="66" y="6"/>
                  </a:lnTo>
                  <a:lnTo>
                    <a:pt x="65" y="7"/>
                  </a:lnTo>
                  <a:lnTo>
                    <a:pt x="62" y="9"/>
                  </a:lnTo>
                  <a:lnTo>
                    <a:pt x="60" y="10"/>
                  </a:lnTo>
                  <a:lnTo>
                    <a:pt x="58" y="11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7"/>
                  </a:lnTo>
                  <a:lnTo>
                    <a:pt x="53" y="18"/>
                  </a:lnTo>
                  <a:lnTo>
                    <a:pt x="52" y="19"/>
                  </a:lnTo>
                  <a:lnTo>
                    <a:pt x="52" y="21"/>
                  </a:lnTo>
                  <a:lnTo>
                    <a:pt x="50" y="23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1" y="22"/>
                  </a:lnTo>
                  <a:lnTo>
                    <a:pt x="39" y="22"/>
                  </a:lnTo>
                  <a:lnTo>
                    <a:pt x="37" y="22"/>
                  </a:lnTo>
                  <a:lnTo>
                    <a:pt x="34" y="22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20" y="21"/>
                  </a:lnTo>
                  <a:lnTo>
                    <a:pt x="18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1" y="41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3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3" y="48"/>
                  </a:lnTo>
                  <a:lnTo>
                    <a:pt x="4" y="49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7" y="59"/>
                  </a:lnTo>
                  <a:lnTo>
                    <a:pt x="7" y="61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71"/>
                  </a:lnTo>
                  <a:lnTo>
                    <a:pt x="11" y="75"/>
                  </a:lnTo>
                  <a:lnTo>
                    <a:pt x="11" y="78"/>
                  </a:lnTo>
                  <a:lnTo>
                    <a:pt x="12" y="76"/>
                  </a:lnTo>
                  <a:lnTo>
                    <a:pt x="15" y="78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8" y="78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3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7" y="76"/>
                  </a:lnTo>
                  <a:lnTo>
                    <a:pt x="28" y="75"/>
                  </a:lnTo>
                  <a:lnTo>
                    <a:pt x="28" y="74"/>
                  </a:lnTo>
                  <a:lnTo>
                    <a:pt x="31" y="72"/>
                  </a:lnTo>
                  <a:lnTo>
                    <a:pt x="33" y="71"/>
                  </a:lnTo>
                  <a:lnTo>
                    <a:pt x="34" y="69"/>
                  </a:lnTo>
                  <a:lnTo>
                    <a:pt x="37" y="68"/>
                  </a:lnTo>
                  <a:lnTo>
                    <a:pt x="39" y="68"/>
                  </a:lnTo>
                  <a:lnTo>
                    <a:pt x="43" y="68"/>
                  </a:lnTo>
                  <a:lnTo>
                    <a:pt x="45" y="68"/>
                  </a:lnTo>
                  <a:lnTo>
                    <a:pt x="46" y="68"/>
                  </a:lnTo>
                  <a:lnTo>
                    <a:pt x="47" y="67"/>
                  </a:lnTo>
                  <a:lnTo>
                    <a:pt x="50" y="67"/>
                  </a:lnTo>
                  <a:lnTo>
                    <a:pt x="53" y="65"/>
                  </a:lnTo>
                  <a:lnTo>
                    <a:pt x="54" y="63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8" y="61"/>
                  </a:lnTo>
                  <a:lnTo>
                    <a:pt x="61" y="61"/>
                  </a:lnTo>
                  <a:lnTo>
                    <a:pt x="64" y="61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0"/>
                  </a:lnTo>
                  <a:lnTo>
                    <a:pt x="68" y="59"/>
                  </a:lnTo>
                  <a:lnTo>
                    <a:pt x="69" y="57"/>
                  </a:lnTo>
                  <a:lnTo>
                    <a:pt x="69" y="56"/>
                  </a:lnTo>
                  <a:lnTo>
                    <a:pt x="70" y="56"/>
                  </a:lnTo>
                  <a:lnTo>
                    <a:pt x="72" y="53"/>
                  </a:lnTo>
                  <a:lnTo>
                    <a:pt x="75" y="53"/>
                  </a:lnTo>
                  <a:lnTo>
                    <a:pt x="79" y="52"/>
                  </a:lnTo>
                  <a:lnTo>
                    <a:pt x="81" y="51"/>
                  </a:lnTo>
                  <a:lnTo>
                    <a:pt x="83" y="51"/>
                  </a:lnTo>
                  <a:lnTo>
                    <a:pt x="84" y="49"/>
                  </a:lnTo>
                  <a:lnTo>
                    <a:pt x="89" y="48"/>
                  </a:lnTo>
                  <a:lnTo>
                    <a:pt x="94" y="46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98" y="44"/>
                  </a:lnTo>
                  <a:lnTo>
                    <a:pt x="98" y="44"/>
                  </a:lnTo>
                  <a:lnTo>
                    <a:pt x="99" y="42"/>
                  </a:lnTo>
                  <a:lnTo>
                    <a:pt x="100" y="42"/>
                  </a:lnTo>
                  <a:lnTo>
                    <a:pt x="102" y="41"/>
                  </a:lnTo>
                  <a:lnTo>
                    <a:pt x="102" y="40"/>
                  </a:lnTo>
                  <a:lnTo>
                    <a:pt x="102" y="38"/>
                  </a:lnTo>
                  <a:lnTo>
                    <a:pt x="102" y="36"/>
                  </a:lnTo>
                  <a:lnTo>
                    <a:pt x="103" y="34"/>
                  </a:lnTo>
                  <a:lnTo>
                    <a:pt x="104" y="33"/>
                  </a:lnTo>
                  <a:lnTo>
                    <a:pt x="106" y="32"/>
                  </a:lnTo>
                  <a:lnTo>
                    <a:pt x="111" y="29"/>
                  </a:lnTo>
                  <a:lnTo>
                    <a:pt x="110" y="27"/>
                  </a:lnTo>
                  <a:lnTo>
                    <a:pt x="110" y="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678">
              <a:extLst>
                <a:ext uri="{FF2B5EF4-FFF2-40B4-BE49-F238E27FC236}">
                  <a16:creationId xmlns:a16="http://schemas.microsoft.com/office/drawing/2014/main" id="{E908F298-1142-4CAF-B0BF-DE4FAEC32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421" y="3051064"/>
              <a:ext cx="189880" cy="171304"/>
            </a:xfrm>
            <a:custGeom>
              <a:avLst/>
              <a:gdLst>
                <a:gd name="T0" fmla="*/ 45 w 92"/>
                <a:gd name="T1" fmla="*/ 0 h 83"/>
                <a:gd name="T2" fmla="*/ 45 w 92"/>
                <a:gd name="T3" fmla="*/ 3 h 83"/>
                <a:gd name="T4" fmla="*/ 42 w 92"/>
                <a:gd name="T5" fmla="*/ 10 h 83"/>
                <a:gd name="T6" fmla="*/ 39 w 92"/>
                <a:gd name="T7" fmla="*/ 12 h 83"/>
                <a:gd name="T8" fmla="*/ 34 w 92"/>
                <a:gd name="T9" fmla="*/ 15 h 83"/>
                <a:gd name="T10" fmla="*/ 31 w 92"/>
                <a:gd name="T11" fmla="*/ 18 h 83"/>
                <a:gd name="T12" fmla="*/ 30 w 92"/>
                <a:gd name="T13" fmla="*/ 22 h 83"/>
                <a:gd name="T14" fmla="*/ 28 w 92"/>
                <a:gd name="T15" fmla="*/ 26 h 83"/>
                <a:gd name="T16" fmla="*/ 26 w 92"/>
                <a:gd name="T17" fmla="*/ 30 h 83"/>
                <a:gd name="T18" fmla="*/ 26 w 92"/>
                <a:gd name="T19" fmla="*/ 35 h 83"/>
                <a:gd name="T20" fmla="*/ 21 w 92"/>
                <a:gd name="T21" fmla="*/ 38 h 83"/>
                <a:gd name="T22" fmla="*/ 16 w 92"/>
                <a:gd name="T23" fmla="*/ 45 h 83"/>
                <a:gd name="T24" fmla="*/ 13 w 92"/>
                <a:gd name="T25" fmla="*/ 48 h 83"/>
                <a:gd name="T26" fmla="*/ 15 w 92"/>
                <a:gd name="T27" fmla="*/ 48 h 83"/>
                <a:gd name="T28" fmla="*/ 15 w 92"/>
                <a:gd name="T29" fmla="*/ 46 h 83"/>
                <a:gd name="T30" fmla="*/ 15 w 92"/>
                <a:gd name="T31" fmla="*/ 48 h 83"/>
                <a:gd name="T32" fmla="*/ 13 w 92"/>
                <a:gd name="T33" fmla="*/ 52 h 83"/>
                <a:gd name="T34" fmla="*/ 11 w 92"/>
                <a:gd name="T35" fmla="*/ 56 h 83"/>
                <a:gd name="T36" fmla="*/ 11 w 92"/>
                <a:gd name="T37" fmla="*/ 57 h 83"/>
                <a:gd name="T38" fmla="*/ 9 w 92"/>
                <a:gd name="T39" fmla="*/ 61 h 83"/>
                <a:gd name="T40" fmla="*/ 5 w 92"/>
                <a:gd name="T41" fmla="*/ 65 h 83"/>
                <a:gd name="T42" fmla="*/ 3 w 92"/>
                <a:gd name="T43" fmla="*/ 71 h 83"/>
                <a:gd name="T44" fmla="*/ 1 w 92"/>
                <a:gd name="T45" fmla="*/ 76 h 83"/>
                <a:gd name="T46" fmla="*/ 1 w 92"/>
                <a:gd name="T47" fmla="*/ 83 h 83"/>
                <a:gd name="T48" fmla="*/ 1 w 92"/>
                <a:gd name="T49" fmla="*/ 80 h 83"/>
                <a:gd name="T50" fmla="*/ 3 w 92"/>
                <a:gd name="T51" fmla="*/ 77 h 83"/>
                <a:gd name="T52" fmla="*/ 5 w 92"/>
                <a:gd name="T53" fmla="*/ 77 h 83"/>
                <a:gd name="T54" fmla="*/ 11 w 92"/>
                <a:gd name="T55" fmla="*/ 77 h 83"/>
                <a:gd name="T56" fmla="*/ 15 w 92"/>
                <a:gd name="T57" fmla="*/ 77 h 83"/>
                <a:gd name="T58" fmla="*/ 20 w 92"/>
                <a:gd name="T59" fmla="*/ 77 h 83"/>
                <a:gd name="T60" fmla="*/ 24 w 92"/>
                <a:gd name="T61" fmla="*/ 77 h 83"/>
                <a:gd name="T62" fmla="*/ 30 w 92"/>
                <a:gd name="T63" fmla="*/ 77 h 83"/>
                <a:gd name="T64" fmla="*/ 35 w 92"/>
                <a:gd name="T65" fmla="*/ 77 h 83"/>
                <a:gd name="T66" fmla="*/ 39 w 92"/>
                <a:gd name="T67" fmla="*/ 77 h 83"/>
                <a:gd name="T68" fmla="*/ 43 w 92"/>
                <a:gd name="T69" fmla="*/ 77 h 83"/>
                <a:gd name="T70" fmla="*/ 43 w 92"/>
                <a:gd name="T71" fmla="*/ 73 h 83"/>
                <a:gd name="T72" fmla="*/ 43 w 92"/>
                <a:gd name="T73" fmla="*/ 71 h 83"/>
                <a:gd name="T74" fmla="*/ 43 w 92"/>
                <a:gd name="T75" fmla="*/ 66 h 83"/>
                <a:gd name="T76" fmla="*/ 43 w 92"/>
                <a:gd name="T77" fmla="*/ 64 h 83"/>
                <a:gd name="T78" fmla="*/ 43 w 92"/>
                <a:gd name="T79" fmla="*/ 62 h 83"/>
                <a:gd name="T80" fmla="*/ 42 w 92"/>
                <a:gd name="T81" fmla="*/ 60 h 83"/>
                <a:gd name="T82" fmla="*/ 43 w 92"/>
                <a:gd name="T83" fmla="*/ 58 h 83"/>
                <a:gd name="T84" fmla="*/ 46 w 92"/>
                <a:gd name="T85" fmla="*/ 56 h 83"/>
                <a:gd name="T86" fmla="*/ 49 w 92"/>
                <a:gd name="T87" fmla="*/ 53 h 83"/>
                <a:gd name="T88" fmla="*/ 51 w 92"/>
                <a:gd name="T89" fmla="*/ 53 h 83"/>
                <a:gd name="T90" fmla="*/ 54 w 92"/>
                <a:gd name="T91" fmla="*/ 52 h 83"/>
                <a:gd name="T92" fmla="*/ 55 w 92"/>
                <a:gd name="T93" fmla="*/ 50 h 83"/>
                <a:gd name="T94" fmla="*/ 55 w 92"/>
                <a:gd name="T95" fmla="*/ 46 h 83"/>
                <a:gd name="T96" fmla="*/ 55 w 92"/>
                <a:gd name="T97" fmla="*/ 43 h 83"/>
                <a:gd name="T98" fmla="*/ 55 w 92"/>
                <a:gd name="T99" fmla="*/ 39 h 83"/>
                <a:gd name="T100" fmla="*/ 55 w 92"/>
                <a:gd name="T101" fmla="*/ 37 h 83"/>
                <a:gd name="T102" fmla="*/ 55 w 92"/>
                <a:gd name="T103" fmla="*/ 34 h 83"/>
                <a:gd name="T104" fmla="*/ 55 w 92"/>
                <a:gd name="T105" fmla="*/ 30 h 83"/>
                <a:gd name="T106" fmla="*/ 55 w 92"/>
                <a:gd name="T107" fmla="*/ 27 h 83"/>
                <a:gd name="T108" fmla="*/ 55 w 92"/>
                <a:gd name="T109" fmla="*/ 23 h 83"/>
                <a:gd name="T110" fmla="*/ 55 w 92"/>
                <a:gd name="T111" fmla="*/ 20 h 83"/>
                <a:gd name="T112" fmla="*/ 65 w 92"/>
                <a:gd name="T113" fmla="*/ 20 h 83"/>
                <a:gd name="T114" fmla="*/ 81 w 92"/>
                <a:gd name="T115" fmla="*/ 20 h 83"/>
                <a:gd name="T116" fmla="*/ 91 w 92"/>
                <a:gd name="T117" fmla="*/ 19 h 83"/>
                <a:gd name="T118" fmla="*/ 91 w 92"/>
                <a:gd name="T119" fmla="*/ 14 h 83"/>
                <a:gd name="T120" fmla="*/ 91 w 92"/>
                <a:gd name="T121" fmla="*/ 10 h 83"/>
                <a:gd name="T122" fmla="*/ 91 w 92"/>
                <a:gd name="T123" fmla="*/ 4 h 83"/>
                <a:gd name="T124" fmla="*/ 92 w 92"/>
                <a:gd name="T1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3">
                  <a:moveTo>
                    <a:pt x="45" y="0"/>
                  </a:move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2" y="7"/>
                  </a:lnTo>
                  <a:lnTo>
                    <a:pt x="42" y="10"/>
                  </a:lnTo>
                  <a:lnTo>
                    <a:pt x="40" y="11"/>
                  </a:lnTo>
                  <a:lnTo>
                    <a:pt x="39" y="12"/>
                  </a:lnTo>
                  <a:lnTo>
                    <a:pt x="36" y="15"/>
                  </a:lnTo>
                  <a:lnTo>
                    <a:pt x="34" y="15"/>
                  </a:lnTo>
                  <a:lnTo>
                    <a:pt x="32" y="16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17" y="43"/>
                  </a:lnTo>
                  <a:lnTo>
                    <a:pt x="16" y="45"/>
                  </a:lnTo>
                  <a:lnTo>
                    <a:pt x="15" y="46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3" y="50"/>
                  </a:lnTo>
                  <a:lnTo>
                    <a:pt x="13" y="52"/>
                  </a:lnTo>
                  <a:lnTo>
                    <a:pt x="12" y="54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9" y="58"/>
                  </a:lnTo>
                  <a:lnTo>
                    <a:pt x="9" y="61"/>
                  </a:lnTo>
                  <a:lnTo>
                    <a:pt x="7" y="65"/>
                  </a:lnTo>
                  <a:lnTo>
                    <a:pt x="5" y="65"/>
                  </a:lnTo>
                  <a:lnTo>
                    <a:pt x="4" y="66"/>
                  </a:lnTo>
                  <a:lnTo>
                    <a:pt x="3" y="71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83"/>
                  </a:lnTo>
                  <a:lnTo>
                    <a:pt x="1" y="83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3" y="77"/>
                  </a:lnTo>
                  <a:lnTo>
                    <a:pt x="4" y="77"/>
                  </a:lnTo>
                  <a:lnTo>
                    <a:pt x="5" y="77"/>
                  </a:lnTo>
                  <a:lnTo>
                    <a:pt x="8" y="77"/>
                  </a:lnTo>
                  <a:lnTo>
                    <a:pt x="11" y="77"/>
                  </a:lnTo>
                  <a:lnTo>
                    <a:pt x="13" y="77"/>
                  </a:lnTo>
                  <a:lnTo>
                    <a:pt x="15" y="77"/>
                  </a:lnTo>
                  <a:lnTo>
                    <a:pt x="17" y="77"/>
                  </a:lnTo>
                  <a:lnTo>
                    <a:pt x="20" y="77"/>
                  </a:lnTo>
                  <a:lnTo>
                    <a:pt x="23" y="77"/>
                  </a:lnTo>
                  <a:lnTo>
                    <a:pt x="24" y="77"/>
                  </a:lnTo>
                  <a:lnTo>
                    <a:pt x="27" y="77"/>
                  </a:lnTo>
                  <a:lnTo>
                    <a:pt x="30" y="77"/>
                  </a:lnTo>
                  <a:lnTo>
                    <a:pt x="32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9" y="77"/>
                  </a:lnTo>
                  <a:lnTo>
                    <a:pt x="42" y="77"/>
                  </a:lnTo>
                  <a:lnTo>
                    <a:pt x="43" y="77"/>
                  </a:lnTo>
                  <a:lnTo>
                    <a:pt x="43" y="75"/>
                  </a:lnTo>
                  <a:lnTo>
                    <a:pt x="43" y="73"/>
                  </a:lnTo>
                  <a:lnTo>
                    <a:pt x="43" y="72"/>
                  </a:lnTo>
                  <a:lnTo>
                    <a:pt x="43" y="71"/>
                  </a:lnTo>
                  <a:lnTo>
                    <a:pt x="43" y="69"/>
                  </a:lnTo>
                  <a:lnTo>
                    <a:pt x="43" y="66"/>
                  </a:lnTo>
                  <a:lnTo>
                    <a:pt x="43" y="65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3" y="62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7"/>
                  </a:lnTo>
                  <a:lnTo>
                    <a:pt x="46" y="56"/>
                  </a:lnTo>
                  <a:lnTo>
                    <a:pt x="47" y="54"/>
                  </a:lnTo>
                  <a:lnTo>
                    <a:pt x="49" y="53"/>
                  </a:lnTo>
                  <a:lnTo>
                    <a:pt x="49" y="53"/>
                  </a:lnTo>
                  <a:lnTo>
                    <a:pt x="51" y="53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0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39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0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78" y="20"/>
                  </a:lnTo>
                  <a:lnTo>
                    <a:pt x="81" y="20"/>
                  </a:lnTo>
                  <a:lnTo>
                    <a:pt x="91" y="20"/>
                  </a:lnTo>
                  <a:lnTo>
                    <a:pt x="91" y="19"/>
                  </a:lnTo>
                  <a:lnTo>
                    <a:pt x="91" y="16"/>
                  </a:lnTo>
                  <a:lnTo>
                    <a:pt x="91" y="14"/>
                  </a:lnTo>
                  <a:lnTo>
                    <a:pt x="91" y="11"/>
                  </a:lnTo>
                  <a:lnTo>
                    <a:pt x="91" y="10"/>
                  </a:lnTo>
                  <a:lnTo>
                    <a:pt x="91" y="7"/>
                  </a:lnTo>
                  <a:lnTo>
                    <a:pt x="91" y="4"/>
                  </a:lnTo>
                  <a:lnTo>
                    <a:pt x="92" y="3"/>
                  </a:lnTo>
                  <a:lnTo>
                    <a:pt x="92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680">
              <a:extLst>
                <a:ext uri="{FF2B5EF4-FFF2-40B4-BE49-F238E27FC236}">
                  <a16:creationId xmlns:a16="http://schemas.microsoft.com/office/drawing/2014/main" id="{C5822219-9744-44DB-A502-14A16BBB7F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3249" y="3160450"/>
              <a:ext cx="189880" cy="365312"/>
            </a:xfrm>
            <a:custGeom>
              <a:avLst/>
              <a:gdLst>
                <a:gd name="T0" fmla="*/ 36 w 92"/>
                <a:gd name="T1" fmla="*/ 156 h 177"/>
                <a:gd name="T2" fmla="*/ 36 w 92"/>
                <a:gd name="T3" fmla="*/ 157 h 177"/>
                <a:gd name="T4" fmla="*/ 54 w 92"/>
                <a:gd name="T5" fmla="*/ 31 h 177"/>
                <a:gd name="T6" fmla="*/ 51 w 92"/>
                <a:gd name="T7" fmla="*/ 30 h 177"/>
                <a:gd name="T8" fmla="*/ 58 w 92"/>
                <a:gd name="T9" fmla="*/ 27 h 177"/>
                <a:gd name="T10" fmla="*/ 91 w 92"/>
                <a:gd name="T11" fmla="*/ 129 h 177"/>
                <a:gd name="T12" fmla="*/ 89 w 92"/>
                <a:gd name="T13" fmla="*/ 115 h 177"/>
                <a:gd name="T14" fmla="*/ 84 w 92"/>
                <a:gd name="T15" fmla="*/ 100 h 177"/>
                <a:gd name="T16" fmla="*/ 74 w 92"/>
                <a:gd name="T17" fmla="*/ 87 h 177"/>
                <a:gd name="T18" fmla="*/ 69 w 92"/>
                <a:gd name="T19" fmla="*/ 84 h 177"/>
                <a:gd name="T20" fmla="*/ 54 w 92"/>
                <a:gd name="T21" fmla="*/ 68 h 177"/>
                <a:gd name="T22" fmla="*/ 46 w 92"/>
                <a:gd name="T23" fmla="*/ 58 h 177"/>
                <a:gd name="T24" fmla="*/ 43 w 92"/>
                <a:gd name="T25" fmla="*/ 46 h 177"/>
                <a:gd name="T26" fmla="*/ 51 w 92"/>
                <a:gd name="T27" fmla="*/ 30 h 177"/>
                <a:gd name="T28" fmla="*/ 54 w 92"/>
                <a:gd name="T29" fmla="*/ 28 h 177"/>
                <a:gd name="T30" fmla="*/ 61 w 92"/>
                <a:gd name="T31" fmla="*/ 22 h 177"/>
                <a:gd name="T32" fmla="*/ 54 w 92"/>
                <a:gd name="T33" fmla="*/ 19 h 177"/>
                <a:gd name="T34" fmla="*/ 48 w 92"/>
                <a:gd name="T35" fmla="*/ 16 h 177"/>
                <a:gd name="T36" fmla="*/ 46 w 92"/>
                <a:gd name="T37" fmla="*/ 8 h 177"/>
                <a:gd name="T38" fmla="*/ 42 w 92"/>
                <a:gd name="T39" fmla="*/ 5 h 177"/>
                <a:gd name="T40" fmla="*/ 34 w 92"/>
                <a:gd name="T41" fmla="*/ 3 h 177"/>
                <a:gd name="T42" fmla="*/ 27 w 92"/>
                <a:gd name="T43" fmla="*/ 1 h 177"/>
                <a:gd name="T44" fmla="*/ 21 w 92"/>
                <a:gd name="T45" fmla="*/ 7 h 177"/>
                <a:gd name="T46" fmla="*/ 15 w 92"/>
                <a:gd name="T47" fmla="*/ 7 h 177"/>
                <a:gd name="T48" fmla="*/ 11 w 92"/>
                <a:gd name="T49" fmla="*/ 8 h 177"/>
                <a:gd name="T50" fmla="*/ 4 w 92"/>
                <a:gd name="T51" fmla="*/ 7 h 177"/>
                <a:gd name="T52" fmla="*/ 0 w 92"/>
                <a:gd name="T53" fmla="*/ 12 h 177"/>
                <a:gd name="T54" fmla="*/ 6 w 92"/>
                <a:gd name="T55" fmla="*/ 19 h 177"/>
                <a:gd name="T56" fmla="*/ 9 w 92"/>
                <a:gd name="T57" fmla="*/ 22 h 177"/>
                <a:gd name="T58" fmla="*/ 19 w 92"/>
                <a:gd name="T59" fmla="*/ 31 h 177"/>
                <a:gd name="T60" fmla="*/ 28 w 92"/>
                <a:gd name="T61" fmla="*/ 32 h 177"/>
                <a:gd name="T62" fmla="*/ 29 w 92"/>
                <a:gd name="T63" fmla="*/ 37 h 177"/>
                <a:gd name="T64" fmla="*/ 31 w 92"/>
                <a:gd name="T65" fmla="*/ 43 h 177"/>
                <a:gd name="T66" fmla="*/ 24 w 92"/>
                <a:gd name="T67" fmla="*/ 47 h 177"/>
                <a:gd name="T68" fmla="*/ 32 w 92"/>
                <a:gd name="T69" fmla="*/ 54 h 177"/>
                <a:gd name="T70" fmla="*/ 39 w 92"/>
                <a:gd name="T71" fmla="*/ 61 h 177"/>
                <a:gd name="T72" fmla="*/ 47 w 92"/>
                <a:gd name="T73" fmla="*/ 70 h 177"/>
                <a:gd name="T74" fmla="*/ 55 w 92"/>
                <a:gd name="T75" fmla="*/ 80 h 177"/>
                <a:gd name="T76" fmla="*/ 59 w 92"/>
                <a:gd name="T77" fmla="*/ 84 h 177"/>
                <a:gd name="T78" fmla="*/ 63 w 92"/>
                <a:gd name="T79" fmla="*/ 91 h 177"/>
                <a:gd name="T80" fmla="*/ 69 w 92"/>
                <a:gd name="T81" fmla="*/ 97 h 177"/>
                <a:gd name="T82" fmla="*/ 69 w 92"/>
                <a:gd name="T83" fmla="*/ 106 h 177"/>
                <a:gd name="T84" fmla="*/ 72 w 92"/>
                <a:gd name="T85" fmla="*/ 118 h 177"/>
                <a:gd name="T86" fmla="*/ 70 w 92"/>
                <a:gd name="T87" fmla="*/ 133 h 177"/>
                <a:gd name="T88" fmla="*/ 62 w 92"/>
                <a:gd name="T89" fmla="*/ 137 h 177"/>
                <a:gd name="T90" fmla="*/ 57 w 92"/>
                <a:gd name="T91" fmla="*/ 139 h 177"/>
                <a:gd name="T92" fmla="*/ 55 w 92"/>
                <a:gd name="T93" fmla="*/ 146 h 177"/>
                <a:gd name="T94" fmla="*/ 55 w 92"/>
                <a:gd name="T95" fmla="*/ 150 h 177"/>
                <a:gd name="T96" fmla="*/ 48 w 92"/>
                <a:gd name="T97" fmla="*/ 150 h 177"/>
                <a:gd name="T98" fmla="*/ 43 w 92"/>
                <a:gd name="T99" fmla="*/ 154 h 177"/>
                <a:gd name="T100" fmla="*/ 44 w 92"/>
                <a:gd name="T101" fmla="*/ 158 h 177"/>
                <a:gd name="T102" fmla="*/ 46 w 92"/>
                <a:gd name="T103" fmla="*/ 171 h 177"/>
                <a:gd name="T104" fmla="*/ 59 w 92"/>
                <a:gd name="T105" fmla="*/ 168 h 177"/>
                <a:gd name="T106" fmla="*/ 63 w 92"/>
                <a:gd name="T107" fmla="*/ 165 h 177"/>
                <a:gd name="T108" fmla="*/ 65 w 92"/>
                <a:gd name="T109" fmla="*/ 161 h 177"/>
                <a:gd name="T110" fmla="*/ 65 w 92"/>
                <a:gd name="T111" fmla="*/ 157 h 177"/>
                <a:gd name="T112" fmla="*/ 67 w 92"/>
                <a:gd name="T113" fmla="*/ 156 h 177"/>
                <a:gd name="T114" fmla="*/ 72 w 92"/>
                <a:gd name="T115" fmla="*/ 156 h 177"/>
                <a:gd name="T116" fmla="*/ 85 w 92"/>
                <a:gd name="T117" fmla="*/ 146 h 177"/>
                <a:gd name="T118" fmla="*/ 89 w 92"/>
                <a:gd name="T119" fmla="*/ 138 h 177"/>
                <a:gd name="T120" fmla="*/ 91 w 92"/>
                <a:gd name="T121" fmla="*/ 13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77">
                  <a:moveTo>
                    <a:pt x="65" y="176"/>
                  </a:moveTo>
                  <a:lnTo>
                    <a:pt x="65" y="177"/>
                  </a:lnTo>
                  <a:lnTo>
                    <a:pt x="65" y="177"/>
                  </a:lnTo>
                  <a:lnTo>
                    <a:pt x="66" y="176"/>
                  </a:lnTo>
                  <a:lnTo>
                    <a:pt x="66" y="176"/>
                  </a:lnTo>
                  <a:lnTo>
                    <a:pt x="66" y="176"/>
                  </a:lnTo>
                  <a:lnTo>
                    <a:pt x="65" y="176"/>
                  </a:lnTo>
                  <a:close/>
                  <a:moveTo>
                    <a:pt x="36" y="157"/>
                  </a:move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6" y="158"/>
                  </a:lnTo>
                  <a:lnTo>
                    <a:pt x="36" y="157"/>
                  </a:lnTo>
                  <a:close/>
                  <a:moveTo>
                    <a:pt x="69" y="156"/>
                  </a:moveTo>
                  <a:lnTo>
                    <a:pt x="69" y="156"/>
                  </a:lnTo>
                  <a:lnTo>
                    <a:pt x="69" y="157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69" y="156"/>
                  </a:lnTo>
                  <a:close/>
                  <a:moveTo>
                    <a:pt x="53" y="30"/>
                  </a:moveTo>
                  <a:lnTo>
                    <a:pt x="53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3" y="30"/>
                  </a:lnTo>
                  <a:close/>
                  <a:moveTo>
                    <a:pt x="51" y="28"/>
                  </a:move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3" y="30"/>
                  </a:lnTo>
                  <a:lnTo>
                    <a:pt x="51" y="30"/>
                  </a:lnTo>
                  <a:lnTo>
                    <a:pt x="51" y="28"/>
                  </a:lnTo>
                  <a:close/>
                  <a:moveTo>
                    <a:pt x="58" y="28"/>
                  </a:moveTo>
                  <a:lnTo>
                    <a:pt x="58" y="28"/>
                  </a:lnTo>
                  <a:lnTo>
                    <a:pt x="58" y="28"/>
                  </a:lnTo>
                  <a:lnTo>
                    <a:pt x="58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58" y="27"/>
                  </a:lnTo>
                  <a:lnTo>
                    <a:pt x="58" y="28"/>
                  </a:lnTo>
                  <a:close/>
                  <a:moveTo>
                    <a:pt x="58" y="26"/>
                  </a:moveTo>
                  <a:lnTo>
                    <a:pt x="58" y="24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8" y="27"/>
                  </a:lnTo>
                  <a:lnTo>
                    <a:pt x="59" y="26"/>
                  </a:lnTo>
                  <a:lnTo>
                    <a:pt x="58" y="26"/>
                  </a:lnTo>
                  <a:close/>
                  <a:moveTo>
                    <a:pt x="91" y="127"/>
                  </a:moveTo>
                  <a:lnTo>
                    <a:pt x="91" y="129"/>
                  </a:lnTo>
                  <a:lnTo>
                    <a:pt x="92" y="130"/>
                  </a:lnTo>
                  <a:lnTo>
                    <a:pt x="92" y="127"/>
                  </a:lnTo>
                  <a:lnTo>
                    <a:pt x="91" y="125"/>
                  </a:lnTo>
                  <a:lnTo>
                    <a:pt x="91" y="125"/>
                  </a:lnTo>
                  <a:lnTo>
                    <a:pt x="89" y="122"/>
                  </a:lnTo>
                  <a:lnTo>
                    <a:pt x="89" y="120"/>
                  </a:lnTo>
                  <a:lnTo>
                    <a:pt x="89" y="119"/>
                  </a:lnTo>
                  <a:lnTo>
                    <a:pt x="88" y="118"/>
                  </a:lnTo>
                  <a:lnTo>
                    <a:pt x="88" y="114"/>
                  </a:lnTo>
                  <a:lnTo>
                    <a:pt x="89" y="115"/>
                  </a:lnTo>
                  <a:lnTo>
                    <a:pt x="89" y="114"/>
                  </a:lnTo>
                  <a:lnTo>
                    <a:pt x="88" y="112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6" y="110"/>
                  </a:lnTo>
                  <a:lnTo>
                    <a:pt x="86" y="108"/>
                  </a:lnTo>
                  <a:lnTo>
                    <a:pt x="85" y="106"/>
                  </a:lnTo>
                  <a:lnTo>
                    <a:pt x="85" y="104"/>
                  </a:lnTo>
                  <a:lnTo>
                    <a:pt x="84" y="103"/>
                  </a:lnTo>
                  <a:lnTo>
                    <a:pt x="84" y="100"/>
                  </a:lnTo>
                  <a:lnTo>
                    <a:pt x="82" y="97"/>
                  </a:lnTo>
                  <a:lnTo>
                    <a:pt x="81" y="96"/>
                  </a:lnTo>
                  <a:lnTo>
                    <a:pt x="81" y="95"/>
                  </a:lnTo>
                  <a:lnTo>
                    <a:pt x="80" y="95"/>
                  </a:lnTo>
                  <a:lnTo>
                    <a:pt x="78" y="93"/>
                  </a:lnTo>
                  <a:lnTo>
                    <a:pt x="77" y="91"/>
                  </a:lnTo>
                  <a:lnTo>
                    <a:pt x="76" y="89"/>
                  </a:lnTo>
                  <a:lnTo>
                    <a:pt x="74" y="88"/>
                  </a:lnTo>
                  <a:lnTo>
                    <a:pt x="74" y="88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3" y="87"/>
                  </a:lnTo>
                  <a:lnTo>
                    <a:pt x="73" y="85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70" y="84"/>
                  </a:lnTo>
                  <a:lnTo>
                    <a:pt x="70" y="84"/>
                  </a:lnTo>
                  <a:lnTo>
                    <a:pt x="69" y="84"/>
                  </a:lnTo>
                  <a:lnTo>
                    <a:pt x="69" y="83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2" y="77"/>
                  </a:lnTo>
                  <a:lnTo>
                    <a:pt x="61" y="76"/>
                  </a:lnTo>
                  <a:lnTo>
                    <a:pt x="58" y="73"/>
                  </a:lnTo>
                  <a:lnTo>
                    <a:pt x="57" y="72"/>
                  </a:lnTo>
                  <a:lnTo>
                    <a:pt x="54" y="68"/>
                  </a:lnTo>
                  <a:lnTo>
                    <a:pt x="51" y="68"/>
                  </a:lnTo>
                  <a:lnTo>
                    <a:pt x="51" y="66"/>
                  </a:lnTo>
                  <a:lnTo>
                    <a:pt x="53" y="68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1" y="64"/>
                  </a:lnTo>
                  <a:lnTo>
                    <a:pt x="50" y="61"/>
                  </a:lnTo>
                  <a:lnTo>
                    <a:pt x="48" y="61"/>
                  </a:lnTo>
                  <a:lnTo>
                    <a:pt x="47" y="60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2" y="53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49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6" y="41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50" y="35"/>
                  </a:lnTo>
                  <a:lnTo>
                    <a:pt x="48" y="34"/>
                  </a:lnTo>
                  <a:lnTo>
                    <a:pt x="51" y="31"/>
                  </a:lnTo>
                  <a:lnTo>
                    <a:pt x="51" y="30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5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4"/>
                  </a:lnTo>
                  <a:lnTo>
                    <a:pt x="58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61" y="22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3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9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6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5" y="8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6" y="31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30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4" y="39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50"/>
                  </a:lnTo>
                  <a:lnTo>
                    <a:pt x="29" y="53"/>
                  </a:lnTo>
                  <a:lnTo>
                    <a:pt x="31" y="53"/>
                  </a:lnTo>
                  <a:lnTo>
                    <a:pt x="31" y="54"/>
                  </a:lnTo>
                  <a:lnTo>
                    <a:pt x="32" y="54"/>
                  </a:lnTo>
                  <a:lnTo>
                    <a:pt x="36" y="55"/>
                  </a:lnTo>
                  <a:lnTo>
                    <a:pt x="38" y="55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4" y="66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7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1" y="73"/>
                  </a:lnTo>
                  <a:lnTo>
                    <a:pt x="53" y="74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7"/>
                  </a:lnTo>
                  <a:lnTo>
                    <a:pt x="55" y="77"/>
                  </a:lnTo>
                  <a:lnTo>
                    <a:pt x="55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3"/>
                  </a:lnTo>
                  <a:lnTo>
                    <a:pt x="58" y="83"/>
                  </a:lnTo>
                  <a:lnTo>
                    <a:pt x="58" y="83"/>
                  </a:lnTo>
                  <a:lnTo>
                    <a:pt x="58" y="83"/>
                  </a:lnTo>
                  <a:lnTo>
                    <a:pt x="59" y="81"/>
                  </a:lnTo>
                  <a:lnTo>
                    <a:pt x="59" y="83"/>
                  </a:lnTo>
                  <a:lnTo>
                    <a:pt x="59" y="84"/>
                  </a:lnTo>
                  <a:lnTo>
                    <a:pt x="59" y="84"/>
                  </a:lnTo>
                  <a:lnTo>
                    <a:pt x="61" y="84"/>
                  </a:lnTo>
                  <a:lnTo>
                    <a:pt x="62" y="85"/>
                  </a:lnTo>
                  <a:lnTo>
                    <a:pt x="63" y="87"/>
                  </a:lnTo>
                  <a:lnTo>
                    <a:pt x="65" y="87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9"/>
                  </a:lnTo>
                  <a:lnTo>
                    <a:pt x="65" y="8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65" y="92"/>
                  </a:lnTo>
                  <a:lnTo>
                    <a:pt x="65" y="93"/>
                  </a:lnTo>
                  <a:lnTo>
                    <a:pt x="66" y="93"/>
                  </a:lnTo>
                  <a:lnTo>
                    <a:pt x="67" y="95"/>
                  </a:lnTo>
                  <a:lnTo>
                    <a:pt x="67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99"/>
                  </a:lnTo>
                  <a:lnTo>
                    <a:pt x="69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69" y="103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6"/>
                  </a:lnTo>
                  <a:lnTo>
                    <a:pt x="69" y="107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67" y="111"/>
                  </a:lnTo>
                  <a:lnTo>
                    <a:pt x="67" y="111"/>
                  </a:lnTo>
                  <a:lnTo>
                    <a:pt x="67" y="112"/>
                  </a:lnTo>
                  <a:lnTo>
                    <a:pt x="69" y="112"/>
                  </a:lnTo>
                  <a:lnTo>
                    <a:pt x="69" y="115"/>
                  </a:lnTo>
                  <a:lnTo>
                    <a:pt x="70" y="116"/>
                  </a:lnTo>
                  <a:lnTo>
                    <a:pt x="72" y="118"/>
                  </a:lnTo>
                  <a:lnTo>
                    <a:pt x="72" y="119"/>
                  </a:lnTo>
                  <a:lnTo>
                    <a:pt x="70" y="122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2" y="126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2" y="131"/>
                  </a:lnTo>
                  <a:lnTo>
                    <a:pt x="72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3"/>
                  </a:lnTo>
                  <a:lnTo>
                    <a:pt x="69" y="133"/>
                  </a:lnTo>
                  <a:lnTo>
                    <a:pt x="69" y="133"/>
                  </a:lnTo>
                  <a:lnTo>
                    <a:pt x="67" y="133"/>
                  </a:lnTo>
                  <a:lnTo>
                    <a:pt x="66" y="134"/>
                  </a:lnTo>
                  <a:lnTo>
                    <a:pt x="66" y="135"/>
                  </a:lnTo>
                  <a:lnTo>
                    <a:pt x="63" y="135"/>
                  </a:lnTo>
                  <a:lnTo>
                    <a:pt x="63" y="137"/>
                  </a:lnTo>
                  <a:lnTo>
                    <a:pt x="62" y="137"/>
                  </a:lnTo>
                  <a:lnTo>
                    <a:pt x="61" y="137"/>
                  </a:lnTo>
                  <a:lnTo>
                    <a:pt x="61" y="137"/>
                  </a:lnTo>
                  <a:lnTo>
                    <a:pt x="61" y="138"/>
                  </a:lnTo>
                  <a:lnTo>
                    <a:pt x="61" y="139"/>
                  </a:lnTo>
                  <a:lnTo>
                    <a:pt x="61" y="141"/>
                  </a:lnTo>
                  <a:lnTo>
                    <a:pt x="61" y="141"/>
                  </a:lnTo>
                  <a:lnTo>
                    <a:pt x="59" y="141"/>
                  </a:lnTo>
                  <a:lnTo>
                    <a:pt x="58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4" y="142"/>
                  </a:lnTo>
                  <a:lnTo>
                    <a:pt x="55" y="142"/>
                  </a:lnTo>
                  <a:lnTo>
                    <a:pt x="55" y="144"/>
                  </a:lnTo>
                  <a:lnTo>
                    <a:pt x="55" y="145"/>
                  </a:lnTo>
                  <a:lnTo>
                    <a:pt x="55" y="146"/>
                  </a:lnTo>
                  <a:lnTo>
                    <a:pt x="58" y="148"/>
                  </a:lnTo>
                  <a:lnTo>
                    <a:pt x="58" y="148"/>
                  </a:lnTo>
                  <a:lnTo>
                    <a:pt x="58" y="149"/>
                  </a:lnTo>
                  <a:lnTo>
                    <a:pt x="58" y="15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7" y="150"/>
                  </a:lnTo>
                  <a:lnTo>
                    <a:pt x="57" y="150"/>
                  </a:lnTo>
                  <a:lnTo>
                    <a:pt x="55" y="150"/>
                  </a:lnTo>
                  <a:lnTo>
                    <a:pt x="55" y="150"/>
                  </a:lnTo>
                  <a:lnTo>
                    <a:pt x="55" y="149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3" y="149"/>
                  </a:lnTo>
                  <a:lnTo>
                    <a:pt x="5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48" y="150"/>
                  </a:lnTo>
                  <a:lnTo>
                    <a:pt x="47" y="150"/>
                  </a:lnTo>
                  <a:lnTo>
                    <a:pt x="46" y="150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6" y="153"/>
                  </a:lnTo>
                  <a:lnTo>
                    <a:pt x="46" y="153"/>
                  </a:lnTo>
                  <a:lnTo>
                    <a:pt x="44" y="154"/>
                  </a:lnTo>
                  <a:lnTo>
                    <a:pt x="44" y="154"/>
                  </a:lnTo>
                  <a:lnTo>
                    <a:pt x="43" y="154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7"/>
                  </a:lnTo>
                  <a:lnTo>
                    <a:pt x="43" y="157"/>
                  </a:lnTo>
                  <a:lnTo>
                    <a:pt x="43" y="158"/>
                  </a:lnTo>
                  <a:lnTo>
                    <a:pt x="43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48" y="162"/>
                  </a:lnTo>
                  <a:lnTo>
                    <a:pt x="47" y="162"/>
                  </a:lnTo>
                  <a:lnTo>
                    <a:pt x="46" y="162"/>
                  </a:lnTo>
                  <a:lnTo>
                    <a:pt x="46" y="165"/>
                  </a:lnTo>
                  <a:lnTo>
                    <a:pt x="46" y="171"/>
                  </a:lnTo>
                  <a:lnTo>
                    <a:pt x="46" y="175"/>
                  </a:lnTo>
                  <a:lnTo>
                    <a:pt x="47" y="176"/>
                  </a:lnTo>
                  <a:lnTo>
                    <a:pt x="46" y="177"/>
                  </a:lnTo>
                  <a:lnTo>
                    <a:pt x="47" y="177"/>
                  </a:lnTo>
                  <a:lnTo>
                    <a:pt x="50" y="177"/>
                  </a:lnTo>
                  <a:lnTo>
                    <a:pt x="50" y="176"/>
                  </a:lnTo>
                  <a:lnTo>
                    <a:pt x="51" y="175"/>
                  </a:lnTo>
                  <a:lnTo>
                    <a:pt x="53" y="173"/>
                  </a:lnTo>
                  <a:lnTo>
                    <a:pt x="53" y="172"/>
                  </a:lnTo>
                  <a:lnTo>
                    <a:pt x="59" y="168"/>
                  </a:lnTo>
                  <a:lnTo>
                    <a:pt x="61" y="168"/>
                  </a:lnTo>
                  <a:lnTo>
                    <a:pt x="61" y="167"/>
                  </a:lnTo>
                  <a:lnTo>
                    <a:pt x="59" y="165"/>
                  </a:lnTo>
                  <a:lnTo>
                    <a:pt x="59" y="165"/>
                  </a:lnTo>
                  <a:lnTo>
                    <a:pt x="55" y="161"/>
                  </a:lnTo>
                  <a:lnTo>
                    <a:pt x="57" y="161"/>
                  </a:lnTo>
                  <a:lnTo>
                    <a:pt x="61" y="165"/>
                  </a:lnTo>
                  <a:lnTo>
                    <a:pt x="62" y="167"/>
                  </a:lnTo>
                  <a:lnTo>
                    <a:pt x="63" y="167"/>
                  </a:lnTo>
                  <a:lnTo>
                    <a:pt x="63" y="165"/>
                  </a:lnTo>
                  <a:lnTo>
                    <a:pt x="63" y="165"/>
                  </a:lnTo>
                  <a:lnTo>
                    <a:pt x="63" y="164"/>
                  </a:lnTo>
                  <a:lnTo>
                    <a:pt x="63" y="162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62" y="161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5" y="162"/>
                  </a:lnTo>
                  <a:lnTo>
                    <a:pt x="65" y="161"/>
                  </a:lnTo>
                  <a:lnTo>
                    <a:pt x="65" y="161"/>
                  </a:lnTo>
                  <a:lnTo>
                    <a:pt x="65" y="160"/>
                  </a:lnTo>
                  <a:lnTo>
                    <a:pt x="66" y="160"/>
                  </a:lnTo>
                  <a:lnTo>
                    <a:pt x="66" y="158"/>
                  </a:lnTo>
                  <a:lnTo>
                    <a:pt x="65" y="158"/>
                  </a:lnTo>
                  <a:lnTo>
                    <a:pt x="63" y="158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5" y="157"/>
                  </a:lnTo>
                  <a:lnTo>
                    <a:pt x="65" y="157"/>
                  </a:lnTo>
                  <a:lnTo>
                    <a:pt x="66" y="157"/>
                  </a:lnTo>
                  <a:lnTo>
                    <a:pt x="66" y="156"/>
                  </a:lnTo>
                  <a:lnTo>
                    <a:pt x="65" y="156"/>
                  </a:lnTo>
                  <a:lnTo>
                    <a:pt x="65" y="156"/>
                  </a:lnTo>
                  <a:lnTo>
                    <a:pt x="63" y="156"/>
                  </a:lnTo>
                  <a:lnTo>
                    <a:pt x="63" y="156"/>
                  </a:lnTo>
                  <a:lnTo>
                    <a:pt x="65" y="154"/>
                  </a:lnTo>
                  <a:lnTo>
                    <a:pt x="66" y="156"/>
                  </a:lnTo>
                  <a:lnTo>
                    <a:pt x="67" y="156"/>
                  </a:lnTo>
                  <a:lnTo>
                    <a:pt x="67" y="156"/>
                  </a:lnTo>
                  <a:lnTo>
                    <a:pt x="67" y="156"/>
                  </a:lnTo>
                  <a:lnTo>
                    <a:pt x="67" y="153"/>
                  </a:lnTo>
                  <a:lnTo>
                    <a:pt x="67" y="153"/>
                  </a:lnTo>
                  <a:lnTo>
                    <a:pt x="67" y="153"/>
                  </a:lnTo>
                  <a:lnTo>
                    <a:pt x="67" y="154"/>
                  </a:lnTo>
                  <a:lnTo>
                    <a:pt x="69" y="154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2" y="156"/>
                  </a:lnTo>
                  <a:lnTo>
                    <a:pt x="73" y="154"/>
                  </a:lnTo>
                  <a:lnTo>
                    <a:pt x="74" y="154"/>
                  </a:lnTo>
                  <a:lnTo>
                    <a:pt x="77" y="152"/>
                  </a:lnTo>
                  <a:lnTo>
                    <a:pt x="78" y="152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1" y="149"/>
                  </a:lnTo>
                  <a:lnTo>
                    <a:pt x="82" y="148"/>
                  </a:lnTo>
                  <a:lnTo>
                    <a:pt x="84" y="146"/>
                  </a:lnTo>
                  <a:lnTo>
                    <a:pt x="85" y="146"/>
                  </a:lnTo>
                  <a:lnTo>
                    <a:pt x="86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91" y="139"/>
                  </a:lnTo>
                  <a:lnTo>
                    <a:pt x="91" y="139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9" y="137"/>
                  </a:lnTo>
                  <a:lnTo>
                    <a:pt x="89" y="137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91" y="138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89" y="135"/>
                  </a:lnTo>
                  <a:lnTo>
                    <a:pt x="89" y="131"/>
                  </a:lnTo>
                  <a:lnTo>
                    <a:pt x="91" y="131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91" y="1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681">
              <a:extLst>
                <a:ext uri="{FF2B5EF4-FFF2-40B4-BE49-F238E27FC236}">
                  <a16:creationId xmlns:a16="http://schemas.microsoft.com/office/drawing/2014/main" id="{B48B8901-9C43-487D-9970-3FDFE618D5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8817" y="3437014"/>
              <a:ext cx="297203" cy="288947"/>
            </a:xfrm>
            <a:custGeom>
              <a:avLst/>
              <a:gdLst>
                <a:gd name="T0" fmla="*/ 133 w 144"/>
                <a:gd name="T1" fmla="*/ 39 h 140"/>
                <a:gd name="T2" fmla="*/ 135 w 144"/>
                <a:gd name="T3" fmla="*/ 37 h 140"/>
                <a:gd name="T4" fmla="*/ 87 w 144"/>
                <a:gd name="T5" fmla="*/ 15 h 140"/>
                <a:gd name="T6" fmla="*/ 101 w 144"/>
                <a:gd name="T7" fmla="*/ 16 h 140"/>
                <a:gd name="T8" fmla="*/ 99 w 144"/>
                <a:gd name="T9" fmla="*/ 14 h 140"/>
                <a:gd name="T10" fmla="*/ 140 w 144"/>
                <a:gd name="T11" fmla="*/ 43 h 140"/>
                <a:gd name="T12" fmla="*/ 126 w 144"/>
                <a:gd name="T13" fmla="*/ 45 h 140"/>
                <a:gd name="T14" fmla="*/ 132 w 144"/>
                <a:gd name="T15" fmla="*/ 38 h 140"/>
                <a:gd name="T16" fmla="*/ 126 w 144"/>
                <a:gd name="T17" fmla="*/ 28 h 140"/>
                <a:gd name="T18" fmla="*/ 124 w 144"/>
                <a:gd name="T19" fmla="*/ 30 h 140"/>
                <a:gd name="T20" fmla="*/ 120 w 144"/>
                <a:gd name="T21" fmla="*/ 28 h 140"/>
                <a:gd name="T22" fmla="*/ 117 w 144"/>
                <a:gd name="T23" fmla="*/ 24 h 140"/>
                <a:gd name="T24" fmla="*/ 114 w 144"/>
                <a:gd name="T25" fmla="*/ 23 h 140"/>
                <a:gd name="T26" fmla="*/ 120 w 144"/>
                <a:gd name="T27" fmla="*/ 19 h 140"/>
                <a:gd name="T28" fmla="*/ 106 w 144"/>
                <a:gd name="T29" fmla="*/ 19 h 140"/>
                <a:gd name="T30" fmla="*/ 102 w 144"/>
                <a:gd name="T31" fmla="*/ 22 h 140"/>
                <a:gd name="T32" fmla="*/ 80 w 144"/>
                <a:gd name="T33" fmla="*/ 23 h 140"/>
                <a:gd name="T34" fmla="*/ 57 w 144"/>
                <a:gd name="T35" fmla="*/ 20 h 140"/>
                <a:gd name="T36" fmla="*/ 51 w 144"/>
                <a:gd name="T37" fmla="*/ 10 h 140"/>
                <a:gd name="T38" fmla="*/ 40 w 144"/>
                <a:gd name="T39" fmla="*/ 3 h 140"/>
                <a:gd name="T40" fmla="*/ 36 w 144"/>
                <a:gd name="T41" fmla="*/ 7 h 140"/>
                <a:gd name="T42" fmla="*/ 36 w 144"/>
                <a:gd name="T43" fmla="*/ 10 h 140"/>
                <a:gd name="T44" fmla="*/ 21 w 144"/>
                <a:gd name="T45" fmla="*/ 20 h 140"/>
                <a:gd name="T46" fmla="*/ 23 w 144"/>
                <a:gd name="T47" fmla="*/ 37 h 140"/>
                <a:gd name="T48" fmla="*/ 17 w 144"/>
                <a:gd name="T49" fmla="*/ 34 h 140"/>
                <a:gd name="T50" fmla="*/ 21 w 144"/>
                <a:gd name="T51" fmla="*/ 19 h 140"/>
                <a:gd name="T52" fmla="*/ 17 w 144"/>
                <a:gd name="T53" fmla="*/ 10 h 140"/>
                <a:gd name="T54" fmla="*/ 23 w 144"/>
                <a:gd name="T55" fmla="*/ 4 h 140"/>
                <a:gd name="T56" fmla="*/ 9 w 144"/>
                <a:gd name="T57" fmla="*/ 16 h 140"/>
                <a:gd name="T58" fmla="*/ 0 w 144"/>
                <a:gd name="T59" fmla="*/ 35 h 140"/>
                <a:gd name="T60" fmla="*/ 4 w 144"/>
                <a:gd name="T61" fmla="*/ 38 h 140"/>
                <a:gd name="T62" fmla="*/ 10 w 144"/>
                <a:gd name="T63" fmla="*/ 50 h 140"/>
                <a:gd name="T64" fmla="*/ 10 w 144"/>
                <a:gd name="T65" fmla="*/ 58 h 140"/>
                <a:gd name="T66" fmla="*/ 22 w 144"/>
                <a:gd name="T67" fmla="*/ 64 h 140"/>
                <a:gd name="T68" fmla="*/ 32 w 144"/>
                <a:gd name="T69" fmla="*/ 64 h 140"/>
                <a:gd name="T70" fmla="*/ 41 w 144"/>
                <a:gd name="T71" fmla="*/ 73 h 140"/>
                <a:gd name="T72" fmla="*/ 56 w 144"/>
                <a:gd name="T73" fmla="*/ 72 h 140"/>
                <a:gd name="T74" fmla="*/ 59 w 144"/>
                <a:gd name="T75" fmla="*/ 79 h 140"/>
                <a:gd name="T76" fmla="*/ 57 w 144"/>
                <a:gd name="T77" fmla="*/ 93 h 140"/>
                <a:gd name="T78" fmla="*/ 61 w 144"/>
                <a:gd name="T79" fmla="*/ 106 h 140"/>
                <a:gd name="T80" fmla="*/ 57 w 144"/>
                <a:gd name="T81" fmla="*/ 114 h 140"/>
                <a:gd name="T82" fmla="*/ 63 w 144"/>
                <a:gd name="T83" fmla="*/ 118 h 140"/>
                <a:gd name="T84" fmla="*/ 64 w 144"/>
                <a:gd name="T85" fmla="*/ 126 h 140"/>
                <a:gd name="T86" fmla="*/ 71 w 144"/>
                <a:gd name="T87" fmla="*/ 138 h 140"/>
                <a:gd name="T88" fmla="*/ 79 w 144"/>
                <a:gd name="T89" fmla="*/ 135 h 140"/>
                <a:gd name="T90" fmla="*/ 83 w 144"/>
                <a:gd name="T91" fmla="*/ 137 h 140"/>
                <a:gd name="T92" fmla="*/ 91 w 144"/>
                <a:gd name="T93" fmla="*/ 130 h 140"/>
                <a:gd name="T94" fmla="*/ 97 w 144"/>
                <a:gd name="T95" fmla="*/ 125 h 140"/>
                <a:gd name="T96" fmla="*/ 103 w 144"/>
                <a:gd name="T97" fmla="*/ 118 h 140"/>
                <a:gd name="T98" fmla="*/ 97 w 144"/>
                <a:gd name="T99" fmla="*/ 114 h 140"/>
                <a:gd name="T100" fmla="*/ 90 w 144"/>
                <a:gd name="T101" fmla="*/ 99 h 140"/>
                <a:gd name="T102" fmla="*/ 95 w 144"/>
                <a:gd name="T103" fmla="*/ 98 h 140"/>
                <a:gd name="T104" fmla="*/ 102 w 144"/>
                <a:gd name="T105" fmla="*/ 100 h 140"/>
                <a:gd name="T106" fmla="*/ 112 w 144"/>
                <a:gd name="T107" fmla="*/ 100 h 140"/>
                <a:gd name="T108" fmla="*/ 121 w 144"/>
                <a:gd name="T109" fmla="*/ 98 h 140"/>
                <a:gd name="T110" fmla="*/ 131 w 144"/>
                <a:gd name="T111" fmla="*/ 92 h 140"/>
                <a:gd name="T112" fmla="*/ 133 w 144"/>
                <a:gd name="T113" fmla="*/ 85 h 140"/>
                <a:gd name="T114" fmla="*/ 129 w 144"/>
                <a:gd name="T115" fmla="*/ 73 h 140"/>
                <a:gd name="T116" fmla="*/ 131 w 144"/>
                <a:gd name="T117" fmla="*/ 66 h 140"/>
                <a:gd name="T118" fmla="*/ 137 w 144"/>
                <a:gd name="T119" fmla="*/ 64 h 140"/>
                <a:gd name="T120" fmla="*/ 135 w 144"/>
                <a:gd name="T121" fmla="*/ 60 h 140"/>
                <a:gd name="T122" fmla="*/ 137 w 144"/>
                <a:gd name="T123" fmla="*/ 53 h 140"/>
                <a:gd name="T124" fmla="*/ 144 w 144"/>
                <a:gd name="T1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" h="140">
                  <a:moveTo>
                    <a:pt x="133" y="38"/>
                  </a:moveTo>
                  <a:lnTo>
                    <a:pt x="132" y="38"/>
                  </a:lnTo>
                  <a:lnTo>
                    <a:pt x="131" y="39"/>
                  </a:lnTo>
                  <a:lnTo>
                    <a:pt x="131" y="39"/>
                  </a:lnTo>
                  <a:lnTo>
                    <a:pt x="131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8"/>
                  </a:lnTo>
                  <a:close/>
                  <a:moveTo>
                    <a:pt x="133" y="37"/>
                  </a:moveTo>
                  <a:lnTo>
                    <a:pt x="133" y="37"/>
                  </a:lnTo>
                  <a:lnTo>
                    <a:pt x="132" y="37"/>
                  </a:lnTo>
                  <a:lnTo>
                    <a:pt x="132" y="38"/>
                  </a:lnTo>
                  <a:lnTo>
                    <a:pt x="133" y="37"/>
                  </a:lnTo>
                  <a:lnTo>
                    <a:pt x="135" y="37"/>
                  </a:lnTo>
                  <a:lnTo>
                    <a:pt x="135" y="37"/>
                  </a:lnTo>
                  <a:lnTo>
                    <a:pt x="135" y="37"/>
                  </a:lnTo>
                  <a:lnTo>
                    <a:pt x="135" y="37"/>
                  </a:lnTo>
                  <a:lnTo>
                    <a:pt x="133" y="37"/>
                  </a:lnTo>
                  <a:lnTo>
                    <a:pt x="133" y="37"/>
                  </a:lnTo>
                  <a:close/>
                  <a:moveTo>
                    <a:pt x="87" y="16"/>
                  </a:moveTo>
                  <a:lnTo>
                    <a:pt x="89" y="16"/>
                  </a:lnTo>
                  <a:lnTo>
                    <a:pt x="89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6"/>
                  </a:lnTo>
                  <a:close/>
                  <a:moveTo>
                    <a:pt x="99" y="15"/>
                  </a:moveTo>
                  <a:lnTo>
                    <a:pt x="99" y="15"/>
                  </a:lnTo>
                  <a:lnTo>
                    <a:pt x="99" y="16"/>
                  </a:lnTo>
                  <a:lnTo>
                    <a:pt x="101" y="16"/>
                  </a:lnTo>
                  <a:lnTo>
                    <a:pt x="101" y="16"/>
                  </a:lnTo>
                  <a:lnTo>
                    <a:pt x="102" y="16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2" y="12"/>
                  </a:lnTo>
                  <a:lnTo>
                    <a:pt x="101" y="14"/>
                  </a:lnTo>
                  <a:lnTo>
                    <a:pt x="101" y="15"/>
                  </a:lnTo>
                  <a:lnTo>
                    <a:pt x="99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4"/>
                  </a:lnTo>
                  <a:lnTo>
                    <a:pt x="98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9" y="15"/>
                  </a:lnTo>
                  <a:close/>
                  <a:moveTo>
                    <a:pt x="144" y="47"/>
                  </a:moveTo>
                  <a:lnTo>
                    <a:pt x="141" y="45"/>
                  </a:lnTo>
                  <a:lnTo>
                    <a:pt x="140" y="43"/>
                  </a:lnTo>
                  <a:lnTo>
                    <a:pt x="139" y="43"/>
                  </a:lnTo>
                  <a:lnTo>
                    <a:pt x="137" y="43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128" y="46"/>
                  </a:lnTo>
                  <a:lnTo>
                    <a:pt x="126" y="45"/>
                  </a:lnTo>
                  <a:lnTo>
                    <a:pt x="126" y="45"/>
                  </a:lnTo>
                  <a:lnTo>
                    <a:pt x="125" y="43"/>
                  </a:lnTo>
                  <a:lnTo>
                    <a:pt x="129" y="43"/>
                  </a:lnTo>
                  <a:lnTo>
                    <a:pt x="129" y="42"/>
                  </a:lnTo>
                  <a:lnTo>
                    <a:pt x="131" y="41"/>
                  </a:lnTo>
                  <a:lnTo>
                    <a:pt x="131" y="39"/>
                  </a:lnTo>
                  <a:lnTo>
                    <a:pt x="131" y="39"/>
                  </a:lnTo>
                  <a:lnTo>
                    <a:pt x="131" y="38"/>
                  </a:lnTo>
                  <a:lnTo>
                    <a:pt x="132" y="38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5"/>
                  </a:lnTo>
                  <a:lnTo>
                    <a:pt x="135" y="34"/>
                  </a:lnTo>
                  <a:lnTo>
                    <a:pt x="133" y="34"/>
                  </a:lnTo>
                  <a:lnTo>
                    <a:pt x="132" y="3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5" y="28"/>
                  </a:lnTo>
                  <a:lnTo>
                    <a:pt x="124" y="28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2" y="28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0" y="27"/>
                  </a:lnTo>
                  <a:lnTo>
                    <a:pt x="120" y="27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7" y="27"/>
                  </a:lnTo>
                  <a:lnTo>
                    <a:pt x="117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6" y="26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14" y="24"/>
                  </a:lnTo>
                  <a:lnTo>
                    <a:pt x="114" y="23"/>
                  </a:lnTo>
                  <a:lnTo>
                    <a:pt x="114" y="23"/>
                  </a:lnTo>
                  <a:lnTo>
                    <a:pt x="114" y="22"/>
                  </a:lnTo>
                  <a:lnTo>
                    <a:pt x="113" y="22"/>
                  </a:lnTo>
                  <a:lnTo>
                    <a:pt x="113" y="22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4" y="20"/>
                  </a:lnTo>
                  <a:lnTo>
                    <a:pt x="118" y="20"/>
                  </a:lnTo>
                  <a:lnTo>
                    <a:pt x="120" y="19"/>
                  </a:lnTo>
                  <a:lnTo>
                    <a:pt x="121" y="19"/>
                  </a:lnTo>
                  <a:lnTo>
                    <a:pt x="122" y="19"/>
                  </a:lnTo>
                  <a:lnTo>
                    <a:pt x="124" y="18"/>
                  </a:lnTo>
                  <a:lnTo>
                    <a:pt x="120" y="19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09" y="18"/>
                  </a:lnTo>
                  <a:lnTo>
                    <a:pt x="106" y="19"/>
                  </a:lnTo>
                  <a:lnTo>
                    <a:pt x="102" y="19"/>
                  </a:lnTo>
                  <a:lnTo>
                    <a:pt x="99" y="19"/>
                  </a:lnTo>
                  <a:lnTo>
                    <a:pt x="98" y="19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102" y="20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2" y="22"/>
                  </a:lnTo>
                  <a:lnTo>
                    <a:pt x="99" y="22"/>
                  </a:lnTo>
                  <a:lnTo>
                    <a:pt x="91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89" y="26"/>
                  </a:lnTo>
                  <a:lnTo>
                    <a:pt x="86" y="26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6" y="19"/>
                  </a:lnTo>
                  <a:lnTo>
                    <a:pt x="70" y="19"/>
                  </a:lnTo>
                  <a:lnTo>
                    <a:pt x="67" y="20"/>
                  </a:lnTo>
                  <a:lnTo>
                    <a:pt x="63" y="20"/>
                  </a:lnTo>
                  <a:lnTo>
                    <a:pt x="60" y="22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6" y="16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2"/>
                  </a:lnTo>
                  <a:lnTo>
                    <a:pt x="52" y="11"/>
                  </a:lnTo>
                  <a:lnTo>
                    <a:pt x="51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1" y="10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2" y="11"/>
                  </a:lnTo>
                  <a:lnTo>
                    <a:pt x="29" y="12"/>
                  </a:lnTo>
                  <a:lnTo>
                    <a:pt x="23" y="15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1" y="18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1" y="22"/>
                  </a:lnTo>
                  <a:lnTo>
                    <a:pt x="22" y="23"/>
                  </a:lnTo>
                  <a:lnTo>
                    <a:pt x="23" y="24"/>
                  </a:lnTo>
                  <a:lnTo>
                    <a:pt x="23" y="27"/>
                  </a:lnTo>
                  <a:lnTo>
                    <a:pt x="25" y="28"/>
                  </a:lnTo>
                  <a:lnTo>
                    <a:pt x="25" y="30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3" y="37"/>
                  </a:lnTo>
                  <a:lnTo>
                    <a:pt x="22" y="37"/>
                  </a:lnTo>
                  <a:lnTo>
                    <a:pt x="22" y="38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7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5" y="33"/>
                  </a:lnTo>
                  <a:lnTo>
                    <a:pt x="15" y="31"/>
                  </a:lnTo>
                  <a:lnTo>
                    <a:pt x="14" y="28"/>
                  </a:lnTo>
                  <a:lnTo>
                    <a:pt x="15" y="26"/>
                  </a:lnTo>
                  <a:lnTo>
                    <a:pt x="17" y="24"/>
                  </a:lnTo>
                  <a:lnTo>
                    <a:pt x="18" y="23"/>
                  </a:lnTo>
                  <a:lnTo>
                    <a:pt x="19" y="22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19" y="16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2" y="5"/>
                  </a:lnTo>
                  <a:lnTo>
                    <a:pt x="19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4" y="12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6" y="20"/>
                  </a:lnTo>
                  <a:lnTo>
                    <a:pt x="6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3" y="33"/>
                  </a:lnTo>
                  <a:lnTo>
                    <a:pt x="2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9" y="45"/>
                  </a:lnTo>
                  <a:lnTo>
                    <a:pt x="10" y="46"/>
                  </a:lnTo>
                  <a:lnTo>
                    <a:pt x="10" y="47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9" y="51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13" y="62"/>
                  </a:lnTo>
                  <a:lnTo>
                    <a:pt x="14" y="62"/>
                  </a:lnTo>
                  <a:lnTo>
                    <a:pt x="14" y="64"/>
                  </a:lnTo>
                  <a:lnTo>
                    <a:pt x="15" y="62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6" y="62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30" y="62"/>
                  </a:lnTo>
                  <a:lnTo>
                    <a:pt x="30" y="64"/>
                  </a:lnTo>
                  <a:lnTo>
                    <a:pt x="32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4" y="64"/>
                  </a:lnTo>
                  <a:lnTo>
                    <a:pt x="36" y="66"/>
                  </a:lnTo>
                  <a:lnTo>
                    <a:pt x="37" y="69"/>
                  </a:lnTo>
                  <a:lnTo>
                    <a:pt x="38" y="72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1" y="73"/>
                  </a:lnTo>
                  <a:lnTo>
                    <a:pt x="42" y="75"/>
                  </a:lnTo>
                  <a:lnTo>
                    <a:pt x="42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8" y="73"/>
                  </a:lnTo>
                  <a:lnTo>
                    <a:pt x="51" y="73"/>
                  </a:lnTo>
                  <a:lnTo>
                    <a:pt x="55" y="73"/>
                  </a:lnTo>
                  <a:lnTo>
                    <a:pt x="56" y="72"/>
                  </a:lnTo>
                  <a:lnTo>
                    <a:pt x="57" y="72"/>
                  </a:lnTo>
                  <a:lnTo>
                    <a:pt x="59" y="72"/>
                  </a:lnTo>
                  <a:lnTo>
                    <a:pt x="60" y="72"/>
                  </a:lnTo>
                  <a:lnTo>
                    <a:pt x="61" y="73"/>
                  </a:lnTo>
                  <a:lnTo>
                    <a:pt x="61" y="73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0" y="77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1"/>
                  </a:lnTo>
                  <a:lnTo>
                    <a:pt x="57" y="83"/>
                  </a:lnTo>
                  <a:lnTo>
                    <a:pt x="57" y="84"/>
                  </a:lnTo>
                  <a:lnTo>
                    <a:pt x="57" y="85"/>
                  </a:lnTo>
                  <a:lnTo>
                    <a:pt x="57" y="88"/>
                  </a:lnTo>
                  <a:lnTo>
                    <a:pt x="56" y="91"/>
                  </a:lnTo>
                  <a:lnTo>
                    <a:pt x="56" y="93"/>
                  </a:lnTo>
                  <a:lnTo>
                    <a:pt x="57" y="93"/>
                  </a:lnTo>
                  <a:lnTo>
                    <a:pt x="57" y="95"/>
                  </a:lnTo>
                  <a:lnTo>
                    <a:pt x="57" y="96"/>
                  </a:lnTo>
                  <a:lnTo>
                    <a:pt x="57" y="98"/>
                  </a:lnTo>
                  <a:lnTo>
                    <a:pt x="57" y="99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1" y="106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4"/>
                  </a:lnTo>
                  <a:lnTo>
                    <a:pt x="56" y="114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59" y="114"/>
                  </a:lnTo>
                  <a:lnTo>
                    <a:pt x="59" y="114"/>
                  </a:lnTo>
                  <a:lnTo>
                    <a:pt x="59" y="115"/>
                  </a:lnTo>
                  <a:lnTo>
                    <a:pt x="59" y="115"/>
                  </a:lnTo>
                  <a:lnTo>
                    <a:pt x="60" y="115"/>
                  </a:lnTo>
                  <a:lnTo>
                    <a:pt x="61" y="116"/>
                  </a:lnTo>
                  <a:lnTo>
                    <a:pt x="61" y="118"/>
                  </a:lnTo>
                  <a:lnTo>
                    <a:pt x="63" y="118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3" y="121"/>
                  </a:lnTo>
                  <a:lnTo>
                    <a:pt x="63" y="122"/>
                  </a:lnTo>
                  <a:lnTo>
                    <a:pt x="64" y="122"/>
                  </a:lnTo>
                  <a:lnTo>
                    <a:pt x="64" y="123"/>
                  </a:lnTo>
                  <a:lnTo>
                    <a:pt x="64" y="123"/>
                  </a:lnTo>
                  <a:lnTo>
                    <a:pt x="64" y="125"/>
                  </a:lnTo>
                  <a:lnTo>
                    <a:pt x="64" y="126"/>
                  </a:lnTo>
                  <a:lnTo>
                    <a:pt x="65" y="127"/>
                  </a:lnTo>
                  <a:lnTo>
                    <a:pt x="65" y="129"/>
                  </a:lnTo>
                  <a:lnTo>
                    <a:pt x="65" y="129"/>
                  </a:lnTo>
                  <a:lnTo>
                    <a:pt x="65" y="130"/>
                  </a:lnTo>
                  <a:lnTo>
                    <a:pt x="65" y="131"/>
                  </a:lnTo>
                  <a:lnTo>
                    <a:pt x="65" y="133"/>
                  </a:lnTo>
                  <a:lnTo>
                    <a:pt x="65" y="133"/>
                  </a:lnTo>
                  <a:lnTo>
                    <a:pt x="68" y="135"/>
                  </a:lnTo>
                  <a:lnTo>
                    <a:pt x="71" y="138"/>
                  </a:lnTo>
                  <a:lnTo>
                    <a:pt x="72" y="138"/>
                  </a:lnTo>
                  <a:lnTo>
                    <a:pt x="72" y="138"/>
                  </a:lnTo>
                  <a:lnTo>
                    <a:pt x="74" y="138"/>
                  </a:lnTo>
                  <a:lnTo>
                    <a:pt x="75" y="138"/>
                  </a:lnTo>
                  <a:lnTo>
                    <a:pt x="75" y="138"/>
                  </a:lnTo>
                  <a:lnTo>
                    <a:pt x="76" y="137"/>
                  </a:lnTo>
                  <a:lnTo>
                    <a:pt x="78" y="137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80" y="137"/>
                  </a:lnTo>
                  <a:lnTo>
                    <a:pt x="80" y="137"/>
                  </a:lnTo>
                  <a:lnTo>
                    <a:pt x="80" y="138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2" y="138"/>
                  </a:lnTo>
                  <a:lnTo>
                    <a:pt x="82" y="137"/>
                  </a:lnTo>
                  <a:lnTo>
                    <a:pt x="83" y="137"/>
                  </a:lnTo>
                  <a:lnTo>
                    <a:pt x="84" y="135"/>
                  </a:lnTo>
                  <a:lnTo>
                    <a:pt x="84" y="134"/>
                  </a:lnTo>
                  <a:lnTo>
                    <a:pt x="86" y="134"/>
                  </a:lnTo>
                  <a:lnTo>
                    <a:pt x="87" y="133"/>
                  </a:lnTo>
                  <a:lnTo>
                    <a:pt x="89" y="133"/>
                  </a:lnTo>
                  <a:lnTo>
                    <a:pt x="89" y="133"/>
                  </a:lnTo>
                  <a:lnTo>
                    <a:pt x="90" y="131"/>
                  </a:lnTo>
                  <a:lnTo>
                    <a:pt x="91" y="131"/>
                  </a:lnTo>
                  <a:lnTo>
                    <a:pt x="91" y="130"/>
                  </a:lnTo>
                  <a:lnTo>
                    <a:pt x="91" y="130"/>
                  </a:lnTo>
                  <a:lnTo>
                    <a:pt x="93" y="130"/>
                  </a:lnTo>
                  <a:lnTo>
                    <a:pt x="94" y="130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7" y="126"/>
                  </a:lnTo>
                  <a:lnTo>
                    <a:pt x="97" y="125"/>
                  </a:lnTo>
                  <a:lnTo>
                    <a:pt x="97" y="125"/>
                  </a:lnTo>
                  <a:lnTo>
                    <a:pt x="97" y="125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101" y="123"/>
                  </a:lnTo>
                  <a:lnTo>
                    <a:pt x="102" y="122"/>
                  </a:lnTo>
                  <a:lnTo>
                    <a:pt x="102" y="122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9"/>
                  </a:lnTo>
                  <a:lnTo>
                    <a:pt x="103" y="118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98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5"/>
                  </a:lnTo>
                  <a:lnTo>
                    <a:pt x="97" y="114"/>
                  </a:lnTo>
                  <a:lnTo>
                    <a:pt x="95" y="111"/>
                  </a:lnTo>
                  <a:lnTo>
                    <a:pt x="95" y="108"/>
                  </a:lnTo>
                  <a:lnTo>
                    <a:pt x="95" y="107"/>
                  </a:lnTo>
                  <a:lnTo>
                    <a:pt x="95" y="106"/>
                  </a:lnTo>
                  <a:lnTo>
                    <a:pt x="95" y="104"/>
                  </a:lnTo>
                  <a:lnTo>
                    <a:pt x="94" y="103"/>
                  </a:lnTo>
                  <a:lnTo>
                    <a:pt x="91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89" y="96"/>
                  </a:lnTo>
                  <a:lnTo>
                    <a:pt x="89" y="96"/>
                  </a:lnTo>
                  <a:lnTo>
                    <a:pt x="90" y="96"/>
                  </a:lnTo>
                  <a:lnTo>
                    <a:pt x="90" y="96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7" y="99"/>
                  </a:lnTo>
                  <a:lnTo>
                    <a:pt x="97" y="100"/>
                  </a:lnTo>
                  <a:lnTo>
                    <a:pt x="97" y="100"/>
                  </a:lnTo>
                  <a:lnTo>
                    <a:pt x="98" y="100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2" y="100"/>
                  </a:lnTo>
                  <a:lnTo>
                    <a:pt x="102" y="100"/>
                  </a:lnTo>
                  <a:lnTo>
                    <a:pt x="103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102"/>
                  </a:lnTo>
                  <a:lnTo>
                    <a:pt x="108" y="103"/>
                  </a:lnTo>
                  <a:lnTo>
                    <a:pt x="109" y="104"/>
                  </a:lnTo>
                  <a:lnTo>
                    <a:pt x="110" y="104"/>
                  </a:lnTo>
                  <a:lnTo>
                    <a:pt x="110" y="103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7" y="98"/>
                  </a:lnTo>
                  <a:lnTo>
                    <a:pt x="118" y="98"/>
                  </a:lnTo>
                  <a:lnTo>
                    <a:pt x="121" y="98"/>
                  </a:lnTo>
                  <a:lnTo>
                    <a:pt x="124" y="96"/>
                  </a:lnTo>
                  <a:lnTo>
                    <a:pt x="125" y="95"/>
                  </a:lnTo>
                  <a:lnTo>
                    <a:pt x="125" y="93"/>
                  </a:lnTo>
                  <a:lnTo>
                    <a:pt x="126" y="93"/>
                  </a:lnTo>
                  <a:lnTo>
                    <a:pt x="128" y="93"/>
                  </a:lnTo>
                  <a:lnTo>
                    <a:pt x="129" y="93"/>
                  </a:lnTo>
                  <a:lnTo>
                    <a:pt x="129" y="93"/>
                  </a:lnTo>
                  <a:lnTo>
                    <a:pt x="129" y="93"/>
                  </a:lnTo>
                  <a:lnTo>
                    <a:pt x="131" y="92"/>
                  </a:lnTo>
                  <a:lnTo>
                    <a:pt x="131" y="91"/>
                  </a:lnTo>
                  <a:lnTo>
                    <a:pt x="132" y="91"/>
                  </a:lnTo>
                  <a:lnTo>
                    <a:pt x="132" y="89"/>
                  </a:lnTo>
                  <a:lnTo>
                    <a:pt x="133" y="89"/>
                  </a:lnTo>
                  <a:lnTo>
                    <a:pt x="133" y="88"/>
                  </a:lnTo>
                  <a:lnTo>
                    <a:pt x="135" y="88"/>
                  </a:lnTo>
                  <a:lnTo>
                    <a:pt x="135" y="87"/>
                  </a:lnTo>
                  <a:lnTo>
                    <a:pt x="133" y="87"/>
                  </a:lnTo>
                  <a:lnTo>
                    <a:pt x="133" y="85"/>
                  </a:lnTo>
                  <a:lnTo>
                    <a:pt x="133" y="85"/>
                  </a:lnTo>
                  <a:lnTo>
                    <a:pt x="133" y="85"/>
                  </a:lnTo>
                  <a:lnTo>
                    <a:pt x="131" y="81"/>
                  </a:lnTo>
                  <a:lnTo>
                    <a:pt x="128" y="79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5"/>
                  </a:lnTo>
                  <a:lnTo>
                    <a:pt x="128" y="73"/>
                  </a:lnTo>
                  <a:lnTo>
                    <a:pt x="129" y="73"/>
                  </a:lnTo>
                  <a:lnTo>
                    <a:pt x="129" y="73"/>
                  </a:lnTo>
                  <a:lnTo>
                    <a:pt x="129" y="70"/>
                  </a:lnTo>
                  <a:lnTo>
                    <a:pt x="129" y="69"/>
                  </a:lnTo>
                  <a:lnTo>
                    <a:pt x="129" y="69"/>
                  </a:lnTo>
                  <a:lnTo>
                    <a:pt x="128" y="68"/>
                  </a:lnTo>
                  <a:lnTo>
                    <a:pt x="129" y="68"/>
                  </a:lnTo>
                  <a:lnTo>
                    <a:pt x="129" y="66"/>
                  </a:lnTo>
                  <a:lnTo>
                    <a:pt x="129" y="66"/>
                  </a:lnTo>
                  <a:lnTo>
                    <a:pt x="131" y="66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2" y="65"/>
                  </a:lnTo>
                  <a:lnTo>
                    <a:pt x="132" y="65"/>
                  </a:lnTo>
                  <a:lnTo>
                    <a:pt x="133" y="66"/>
                  </a:lnTo>
                  <a:lnTo>
                    <a:pt x="135" y="65"/>
                  </a:lnTo>
                  <a:lnTo>
                    <a:pt x="135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2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5" y="58"/>
                  </a:lnTo>
                  <a:lnTo>
                    <a:pt x="135" y="57"/>
                  </a:lnTo>
                  <a:lnTo>
                    <a:pt x="135" y="57"/>
                  </a:lnTo>
                  <a:lnTo>
                    <a:pt x="135" y="56"/>
                  </a:lnTo>
                  <a:lnTo>
                    <a:pt x="135" y="56"/>
                  </a:lnTo>
                  <a:lnTo>
                    <a:pt x="136" y="54"/>
                  </a:lnTo>
                  <a:lnTo>
                    <a:pt x="136" y="53"/>
                  </a:lnTo>
                  <a:lnTo>
                    <a:pt x="137" y="53"/>
                  </a:lnTo>
                  <a:lnTo>
                    <a:pt x="139" y="53"/>
                  </a:lnTo>
                  <a:lnTo>
                    <a:pt x="139" y="51"/>
                  </a:lnTo>
                  <a:lnTo>
                    <a:pt x="140" y="51"/>
                  </a:lnTo>
                  <a:lnTo>
                    <a:pt x="141" y="50"/>
                  </a:lnTo>
                  <a:lnTo>
                    <a:pt x="141" y="49"/>
                  </a:lnTo>
                  <a:lnTo>
                    <a:pt x="143" y="49"/>
                  </a:lnTo>
                  <a:lnTo>
                    <a:pt x="144" y="47"/>
                  </a:lnTo>
                  <a:lnTo>
                    <a:pt x="144" y="47"/>
                  </a:lnTo>
                  <a:lnTo>
                    <a:pt x="144" y="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682">
              <a:extLst>
                <a:ext uri="{FF2B5EF4-FFF2-40B4-BE49-F238E27FC236}">
                  <a16:creationId xmlns:a16="http://schemas.microsoft.com/office/drawing/2014/main" id="{456EF948-2ACA-4A7B-A5D0-9BCEA25A2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171" y="26960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683">
              <a:extLst>
                <a:ext uri="{FF2B5EF4-FFF2-40B4-BE49-F238E27FC236}">
                  <a16:creationId xmlns:a16="http://schemas.microsoft.com/office/drawing/2014/main" id="{3E09282C-1946-4B66-8207-356A43A925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15605" y="4083020"/>
              <a:ext cx="45406" cy="165113"/>
            </a:xfrm>
            <a:custGeom>
              <a:avLst/>
              <a:gdLst>
                <a:gd name="T0" fmla="*/ 19 w 22"/>
                <a:gd name="T1" fmla="*/ 78 h 80"/>
                <a:gd name="T2" fmla="*/ 20 w 22"/>
                <a:gd name="T3" fmla="*/ 80 h 80"/>
                <a:gd name="T4" fmla="*/ 18 w 22"/>
                <a:gd name="T5" fmla="*/ 69 h 80"/>
                <a:gd name="T6" fmla="*/ 16 w 22"/>
                <a:gd name="T7" fmla="*/ 70 h 80"/>
                <a:gd name="T8" fmla="*/ 18 w 22"/>
                <a:gd name="T9" fmla="*/ 72 h 80"/>
                <a:gd name="T10" fmla="*/ 18 w 22"/>
                <a:gd name="T11" fmla="*/ 69 h 80"/>
                <a:gd name="T12" fmla="*/ 18 w 22"/>
                <a:gd name="T13" fmla="*/ 61 h 80"/>
                <a:gd name="T14" fmla="*/ 16 w 22"/>
                <a:gd name="T15" fmla="*/ 59 h 80"/>
                <a:gd name="T16" fmla="*/ 15 w 22"/>
                <a:gd name="T17" fmla="*/ 64 h 80"/>
                <a:gd name="T18" fmla="*/ 19 w 22"/>
                <a:gd name="T19" fmla="*/ 64 h 80"/>
                <a:gd name="T20" fmla="*/ 13 w 22"/>
                <a:gd name="T21" fmla="*/ 47 h 80"/>
                <a:gd name="T22" fmla="*/ 12 w 22"/>
                <a:gd name="T23" fmla="*/ 47 h 80"/>
                <a:gd name="T24" fmla="*/ 9 w 22"/>
                <a:gd name="T25" fmla="*/ 49 h 80"/>
                <a:gd name="T26" fmla="*/ 11 w 22"/>
                <a:gd name="T27" fmla="*/ 49 h 80"/>
                <a:gd name="T28" fmla="*/ 12 w 22"/>
                <a:gd name="T29" fmla="*/ 50 h 80"/>
                <a:gd name="T30" fmla="*/ 13 w 22"/>
                <a:gd name="T31" fmla="*/ 49 h 80"/>
                <a:gd name="T32" fmla="*/ 15 w 22"/>
                <a:gd name="T33" fmla="*/ 38 h 80"/>
                <a:gd name="T34" fmla="*/ 13 w 22"/>
                <a:gd name="T35" fmla="*/ 36 h 80"/>
                <a:gd name="T36" fmla="*/ 12 w 22"/>
                <a:gd name="T37" fmla="*/ 36 h 80"/>
                <a:gd name="T38" fmla="*/ 12 w 22"/>
                <a:gd name="T39" fmla="*/ 38 h 80"/>
                <a:gd name="T40" fmla="*/ 15 w 22"/>
                <a:gd name="T41" fmla="*/ 38 h 80"/>
                <a:gd name="T42" fmla="*/ 12 w 22"/>
                <a:gd name="T43" fmla="*/ 31 h 80"/>
                <a:gd name="T44" fmla="*/ 11 w 22"/>
                <a:gd name="T45" fmla="*/ 31 h 80"/>
                <a:gd name="T46" fmla="*/ 15 w 22"/>
                <a:gd name="T47" fmla="*/ 32 h 80"/>
                <a:gd name="T48" fmla="*/ 15 w 22"/>
                <a:gd name="T49" fmla="*/ 31 h 80"/>
                <a:gd name="T50" fmla="*/ 12 w 22"/>
                <a:gd name="T51" fmla="*/ 31 h 80"/>
                <a:gd name="T52" fmla="*/ 8 w 22"/>
                <a:gd name="T53" fmla="*/ 31 h 80"/>
                <a:gd name="T54" fmla="*/ 7 w 22"/>
                <a:gd name="T55" fmla="*/ 30 h 80"/>
                <a:gd name="T56" fmla="*/ 5 w 22"/>
                <a:gd name="T57" fmla="*/ 27 h 80"/>
                <a:gd name="T58" fmla="*/ 4 w 22"/>
                <a:gd name="T59" fmla="*/ 27 h 80"/>
                <a:gd name="T60" fmla="*/ 4 w 22"/>
                <a:gd name="T61" fmla="*/ 30 h 80"/>
                <a:gd name="T62" fmla="*/ 5 w 22"/>
                <a:gd name="T63" fmla="*/ 31 h 80"/>
                <a:gd name="T64" fmla="*/ 5 w 22"/>
                <a:gd name="T65" fmla="*/ 34 h 80"/>
                <a:gd name="T66" fmla="*/ 7 w 22"/>
                <a:gd name="T67" fmla="*/ 34 h 80"/>
                <a:gd name="T68" fmla="*/ 9 w 22"/>
                <a:gd name="T69" fmla="*/ 32 h 80"/>
                <a:gd name="T70" fmla="*/ 5 w 22"/>
                <a:gd name="T71" fmla="*/ 24 h 80"/>
                <a:gd name="T72" fmla="*/ 4 w 22"/>
                <a:gd name="T73" fmla="*/ 24 h 80"/>
                <a:gd name="T74" fmla="*/ 15 w 22"/>
                <a:gd name="T75" fmla="*/ 28 h 80"/>
                <a:gd name="T76" fmla="*/ 15 w 22"/>
                <a:gd name="T77" fmla="*/ 22 h 80"/>
                <a:gd name="T78" fmla="*/ 15 w 22"/>
                <a:gd name="T79" fmla="*/ 27 h 80"/>
                <a:gd name="T80" fmla="*/ 11 w 22"/>
                <a:gd name="T81" fmla="*/ 22 h 80"/>
                <a:gd name="T82" fmla="*/ 13 w 22"/>
                <a:gd name="T83" fmla="*/ 19 h 80"/>
                <a:gd name="T84" fmla="*/ 16 w 22"/>
                <a:gd name="T85" fmla="*/ 20 h 80"/>
                <a:gd name="T86" fmla="*/ 16 w 22"/>
                <a:gd name="T87" fmla="*/ 16 h 80"/>
                <a:gd name="T88" fmla="*/ 16 w 22"/>
                <a:gd name="T89" fmla="*/ 20 h 80"/>
                <a:gd name="T90" fmla="*/ 5 w 22"/>
                <a:gd name="T91" fmla="*/ 22 h 80"/>
                <a:gd name="T92" fmla="*/ 5 w 22"/>
                <a:gd name="T93" fmla="*/ 17 h 80"/>
                <a:gd name="T94" fmla="*/ 5 w 22"/>
                <a:gd name="T95" fmla="*/ 15 h 80"/>
                <a:gd name="T96" fmla="*/ 4 w 22"/>
                <a:gd name="T97" fmla="*/ 17 h 80"/>
                <a:gd name="T98" fmla="*/ 1 w 22"/>
                <a:gd name="T99" fmla="*/ 17 h 80"/>
                <a:gd name="T100" fmla="*/ 1 w 22"/>
                <a:gd name="T101" fmla="*/ 12 h 80"/>
                <a:gd name="T102" fmla="*/ 0 w 22"/>
                <a:gd name="T103" fmla="*/ 15 h 80"/>
                <a:gd name="T104" fmla="*/ 0 w 22"/>
                <a:gd name="T105" fmla="*/ 23 h 80"/>
                <a:gd name="T106" fmla="*/ 1 w 22"/>
                <a:gd name="T107" fmla="*/ 24 h 80"/>
                <a:gd name="T108" fmla="*/ 5 w 22"/>
                <a:gd name="T109" fmla="*/ 22 h 80"/>
                <a:gd name="T110" fmla="*/ 12 w 22"/>
                <a:gd name="T111" fmla="*/ 7 h 80"/>
                <a:gd name="T112" fmla="*/ 11 w 22"/>
                <a:gd name="T113" fmla="*/ 7 h 80"/>
                <a:gd name="T114" fmla="*/ 11 w 22"/>
                <a:gd name="T115" fmla="*/ 8 h 80"/>
                <a:gd name="T116" fmla="*/ 12 w 22"/>
                <a:gd name="T117" fmla="*/ 3 h 80"/>
                <a:gd name="T118" fmla="*/ 12 w 22"/>
                <a:gd name="T119" fmla="*/ 1 h 80"/>
                <a:gd name="T120" fmla="*/ 11 w 22"/>
                <a:gd name="T121" fmla="*/ 1 h 80"/>
                <a:gd name="T122" fmla="*/ 12 w 22"/>
                <a:gd name="T123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80">
                  <a:moveTo>
                    <a:pt x="20" y="78"/>
                  </a:moveTo>
                  <a:lnTo>
                    <a:pt x="20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2" y="78"/>
                  </a:lnTo>
                  <a:lnTo>
                    <a:pt x="20" y="78"/>
                  </a:lnTo>
                  <a:close/>
                  <a:moveTo>
                    <a:pt x="18" y="69"/>
                  </a:moveTo>
                  <a:lnTo>
                    <a:pt x="18" y="69"/>
                  </a:lnTo>
                  <a:lnTo>
                    <a:pt x="16" y="69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6" y="72"/>
                  </a:lnTo>
                  <a:lnTo>
                    <a:pt x="18" y="72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8" y="69"/>
                  </a:lnTo>
                  <a:close/>
                  <a:moveTo>
                    <a:pt x="18" y="62"/>
                  </a:moveTo>
                  <a:lnTo>
                    <a:pt x="19" y="62"/>
                  </a:lnTo>
                  <a:lnTo>
                    <a:pt x="18" y="61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6" y="59"/>
                  </a:lnTo>
                  <a:lnTo>
                    <a:pt x="16" y="61"/>
                  </a:lnTo>
                  <a:lnTo>
                    <a:pt x="15" y="62"/>
                  </a:lnTo>
                  <a:lnTo>
                    <a:pt x="15" y="64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9" y="64"/>
                  </a:lnTo>
                  <a:lnTo>
                    <a:pt x="19" y="62"/>
                  </a:lnTo>
                  <a:lnTo>
                    <a:pt x="18" y="62"/>
                  </a:lnTo>
                  <a:close/>
                  <a:moveTo>
                    <a:pt x="13" y="47"/>
                  </a:move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2" y="50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close/>
                  <a:moveTo>
                    <a:pt x="15" y="38"/>
                  </a:moveTo>
                  <a:lnTo>
                    <a:pt x="15" y="3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close/>
                  <a:moveTo>
                    <a:pt x="12" y="31"/>
                  </a:moveTo>
                  <a:lnTo>
                    <a:pt x="12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1"/>
                  </a:lnTo>
                  <a:close/>
                  <a:moveTo>
                    <a:pt x="9" y="32"/>
                  </a:moveTo>
                  <a:lnTo>
                    <a:pt x="8" y="32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2"/>
                  </a:lnTo>
                  <a:lnTo>
                    <a:pt x="9" y="32"/>
                  </a:lnTo>
                  <a:close/>
                  <a:moveTo>
                    <a:pt x="4" y="26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close/>
                  <a:moveTo>
                    <a:pt x="15" y="28"/>
                  </a:moveTo>
                  <a:lnTo>
                    <a:pt x="15" y="28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5" y="28"/>
                  </a:lnTo>
                  <a:close/>
                  <a:moveTo>
                    <a:pt x="11" y="22"/>
                  </a:move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19"/>
                  </a:lnTo>
                  <a:lnTo>
                    <a:pt x="12" y="20"/>
                  </a:lnTo>
                  <a:lnTo>
                    <a:pt x="11" y="22"/>
                  </a:lnTo>
                  <a:close/>
                  <a:moveTo>
                    <a:pt x="16" y="20"/>
                  </a:moveTo>
                  <a:lnTo>
                    <a:pt x="16" y="19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close/>
                  <a:moveTo>
                    <a:pt x="5" y="22"/>
                  </a:moveTo>
                  <a:lnTo>
                    <a:pt x="5" y="22"/>
                  </a:lnTo>
                  <a:lnTo>
                    <a:pt x="5" y="20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5" y="22"/>
                  </a:lnTo>
                  <a:close/>
                  <a:moveTo>
                    <a:pt x="11" y="8"/>
                  </a:moveTo>
                  <a:lnTo>
                    <a:pt x="12" y="7"/>
                  </a:lnTo>
                  <a:lnTo>
                    <a:pt x="12" y="7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1" y="8"/>
                  </a:lnTo>
                  <a:close/>
                  <a:moveTo>
                    <a:pt x="12" y="3"/>
                  </a:move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84">
              <a:extLst>
                <a:ext uri="{FF2B5EF4-FFF2-40B4-BE49-F238E27FC236}">
                  <a16:creationId xmlns:a16="http://schemas.microsoft.com/office/drawing/2014/main" id="{DC502358-5B8C-48E9-A2BE-BB4143A79A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5886" y="2607322"/>
              <a:ext cx="369441" cy="206391"/>
            </a:xfrm>
            <a:custGeom>
              <a:avLst/>
              <a:gdLst>
                <a:gd name="T0" fmla="*/ 161 w 179"/>
                <a:gd name="T1" fmla="*/ 65 h 100"/>
                <a:gd name="T2" fmla="*/ 160 w 179"/>
                <a:gd name="T3" fmla="*/ 66 h 100"/>
                <a:gd name="T4" fmla="*/ 161 w 179"/>
                <a:gd name="T5" fmla="*/ 66 h 100"/>
                <a:gd name="T6" fmla="*/ 170 w 179"/>
                <a:gd name="T7" fmla="*/ 54 h 100"/>
                <a:gd name="T8" fmla="*/ 165 w 179"/>
                <a:gd name="T9" fmla="*/ 53 h 100"/>
                <a:gd name="T10" fmla="*/ 161 w 179"/>
                <a:gd name="T11" fmla="*/ 49 h 100"/>
                <a:gd name="T12" fmla="*/ 158 w 179"/>
                <a:gd name="T13" fmla="*/ 53 h 100"/>
                <a:gd name="T14" fmla="*/ 150 w 179"/>
                <a:gd name="T15" fmla="*/ 50 h 100"/>
                <a:gd name="T16" fmla="*/ 151 w 179"/>
                <a:gd name="T17" fmla="*/ 43 h 100"/>
                <a:gd name="T18" fmla="*/ 153 w 179"/>
                <a:gd name="T19" fmla="*/ 39 h 100"/>
                <a:gd name="T20" fmla="*/ 147 w 179"/>
                <a:gd name="T21" fmla="*/ 42 h 100"/>
                <a:gd name="T22" fmla="*/ 138 w 179"/>
                <a:gd name="T23" fmla="*/ 49 h 100"/>
                <a:gd name="T24" fmla="*/ 134 w 179"/>
                <a:gd name="T25" fmla="*/ 57 h 100"/>
                <a:gd name="T26" fmla="*/ 128 w 179"/>
                <a:gd name="T27" fmla="*/ 55 h 100"/>
                <a:gd name="T28" fmla="*/ 122 w 179"/>
                <a:gd name="T29" fmla="*/ 53 h 100"/>
                <a:gd name="T30" fmla="*/ 111 w 179"/>
                <a:gd name="T31" fmla="*/ 47 h 100"/>
                <a:gd name="T32" fmla="*/ 104 w 179"/>
                <a:gd name="T33" fmla="*/ 36 h 100"/>
                <a:gd name="T34" fmla="*/ 97 w 179"/>
                <a:gd name="T35" fmla="*/ 28 h 100"/>
                <a:gd name="T36" fmla="*/ 86 w 179"/>
                <a:gd name="T37" fmla="*/ 24 h 100"/>
                <a:gd name="T38" fmla="*/ 71 w 179"/>
                <a:gd name="T39" fmla="*/ 24 h 100"/>
                <a:gd name="T40" fmla="*/ 55 w 179"/>
                <a:gd name="T41" fmla="*/ 20 h 100"/>
                <a:gd name="T42" fmla="*/ 43 w 179"/>
                <a:gd name="T43" fmla="*/ 12 h 100"/>
                <a:gd name="T44" fmla="*/ 28 w 179"/>
                <a:gd name="T45" fmla="*/ 2 h 100"/>
                <a:gd name="T46" fmla="*/ 13 w 179"/>
                <a:gd name="T47" fmla="*/ 2 h 100"/>
                <a:gd name="T48" fmla="*/ 0 w 179"/>
                <a:gd name="T49" fmla="*/ 11 h 100"/>
                <a:gd name="T50" fmla="*/ 5 w 179"/>
                <a:gd name="T51" fmla="*/ 36 h 100"/>
                <a:gd name="T52" fmla="*/ 19 w 179"/>
                <a:gd name="T53" fmla="*/ 51 h 100"/>
                <a:gd name="T54" fmla="*/ 17 w 179"/>
                <a:gd name="T55" fmla="*/ 43 h 100"/>
                <a:gd name="T56" fmla="*/ 25 w 179"/>
                <a:gd name="T57" fmla="*/ 38 h 100"/>
                <a:gd name="T58" fmla="*/ 29 w 179"/>
                <a:gd name="T59" fmla="*/ 39 h 100"/>
                <a:gd name="T60" fmla="*/ 27 w 179"/>
                <a:gd name="T61" fmla="*/ 35 h 100"/>
                <a:gd name="T62" fmla="*/ 36 w 179"/>
                <a:gd name="T63" fmla="*/ 36 h 100"/>
                <a:gd name="T64" fmla="*/ 46 w 179"/>
                <a:gd name="T65" fmla="*/ 40 h 100"/>
                <a:gd name="T66" fmla="*/ 48 w 179"/>
                <a:gd name="T67" fmla="*/ 44 h 100"/>
                <a:gd name="T68" fmla="*/ 48 w 179"/>
                <a:gd name="T69" fmla="*/ 50 h 100"/>
                <a:gd name="T70" fmla="*/ 61 w 179"/>
                <a:gd name="T71" fmla="*/ 53 h 100"/>
                <a:gd name="T72" fmla="*/ 69 w 179"/>
                <a:gd name="T73" fmla="*/ 55 h 100"/>
                <a:gd name="T74" fmla="*/ 82 w 179"/>
                <a:gd name="T75" fmla="*/ 70 h 100"/>
                <a:gd name="T76" fmla="*/ 100 w 179"/>
                <a:gd name="T77" fmla="*/ 81 h 100"/>
                <a:gd name="T78" fmla="*/ 116 w 179"/>
                <a:gd name="T79" fmla="*/ 86 h 100"/>
                <a:gd name="T80" fmla="*/ 122 w 179"/>
                <a:gd name="T81" fmla="*/ 95 h 100"/>
                <a:gd name="T82" fmla="*/ 134 w 179"/>
                <a:gd name="T83" fmla="*/ 99 h 100"/>
                <a:gd name="T84" fmla="*/ 138 w 179"/>
                <a:gd name="T85" fmla="*/ 91 h 100"/>
                <a:gd name="T86" fmla="*/ 134 w 179"/>
                <a:gd name="T87" fmla="*/ 81 h 100"/>
                <a:gd name="T88" fmla="*/ 130 w 179"/>
                <a:gd name="T89" fmla="*/ 76 h 100"/>
                <a:gd name="T90" fmla="*/ 128 w 179"/>
                <a:gd name="T91" fmla="*/ 70 h 100"/>
                <a:gd name="T92" fmla="*/ 137 w 179"/>
                <a:gd name="T93" fmla="*/ 67 h 100"/>
                <a:gd name="T94" fmla="*/ 139 w 179"/>
                <a:gd name="T95" fmla="*/ 66 h 100"/>
                <a:gd name="T96" fmla="*/ 138 w 179"/>
                <a:gd name="T97" fmla="*/ 65 h 100"/>
                <a:gd name="T98" fmla="*/ 142 w 179"/>
                <a:gd name="T99" fmla="*/ 62 h 100"/>
                <a:gd name="T100" fmla="*/ 145 w 179"/>
                <a:gd name="T101" fmla="*/ 58 h 100"/>
                <a:gd name="T102" fmla="*/ 153 w 179"/>
                <a:gd name="T103" fmla="*/ 55 h 100"/>
                <a:gd name="T104" fmla="*/ 153 w 179"/>
                <a:gd name="T105" fmla="*/ 59 h 100"/>
                <a:gd name="T106" fmla="*/ 156 w 179"/>
                <a:gd name="T107" fmla="*/ 63 h 100"/>
                <a:gd name="T108" fmla="*/ 165 w 179"/>
                <a:gd name="T109" fmla="*/ 63 h 100"/>
                <a:gd name="T110" fmla="*/ 169 w 179"/>
                <a:gd name="T111" fmla="*/ 61 h 100"/>
                <a:gd name="T112" fmla="*/ 172 w 179"/>
                <a:gd name="T113" fmla="*/ 59 h 100"/>
                <a:gd name="T114" fmla="*/ 153 w 179"/>
                <a:gd name="T115" fmla="*/ 5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" h="100">
                  <a:moveTo>
                    <a:pt x="168" y="65"/>
                  </a:moveTo>
                  <a:lnTo>
                    <a:pt x="166" y="65"/>
                  </a:lnTo>
                  <a:lnTo>
                    <a:pt x="166" y="66"/>
                  </a:lnTo>
                  <a:lnTo>
                    <a:pt x="166" y="66"/>
                  </a:lnTo>
                  <a:lnTo>
                    <a:pt x="166" y="66"/>
                  </a:lnTo>
                  <a:lnTo>
                    <a:pt x="168" y="66"/>
                  </a:lnTo>
                  <a:lnTo>
                    <a:pt x="168" y="66"/>
                  </a:lnTo>
                  <a:lnTo>
                    <a:pt x="168" y="65"/>
                  </a:lnTo>
                  <a:lnTo>
                    <a:pt x="168" y="65"/>
                  </a:lnTo>
                  <a:close/>
                  <a:moveTo>
                    <a:pt x="161" y="65"/>
                  </a:moveTo>
                  <a:lnTo>
                    <a:pt x="161" y="66"/>
                  </a:lnTo>
                  <a:lnTo>
                    <a:pt x="162" y="66"/>
                  </a:lnTo>
                  <a:lnTo>
                    <a:pt x="161" y="65"/>
                  </a:lnTo>
                  <a:close/>
                  <a:moveTo>
                    <a:pt x="161" y="66"/>
                  </a:moveTo>
                  <a:lnTo>
                    <a:pt x="160" y="65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1" y="66"/>
                  </a:lnTo>
                  <a:lnTo>
                    <a:pt x="161" y="6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1" y="66"/>
                  </a:lnTo>
                  <a:lnTo>
                    <a:pt x="161" y="66"/>
                  </a:lnTo>
                  <a:close/>
                  <a:moveTo>
                    <a:pt x="179" y="57"/>
                  </a:moveTo>
                  <a:lnTo>
                    <a:pt x="176" y="55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5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2" y="54"/>
                  </a:lnTo>
                  <a:lnTo>
                    <a:pt x="170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6" y="53"/>
                  </a:lnTo>
                  <a:lnTo>
                    <a:pt x="166" y="53"/>
                  </a:lnTo>
                  <a:lnTo>
                    <a:pt x="165" y="53"/>
                  </a:lnTo>
                  <a:lnTo>
                    <a:pt x="165" y="53"/>
                  </a:lnTo>
                  <a:lnTo>
                    <a:pt x="164" y="51"/>
                  </a:lnTo>
                  <a:lnTo>
                    <a:pt x="164" y="50"/>
                  </a:ln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1"/>
                  </a:lnTo>
                  <a:lnTo>
                    <a:pt x="161" y="51"/>
                  </a:lnTo>
                  <a:lnTo>
                    <a:pt x="160" y="50"/>
                  </a:lnTo>
                  <a:lnTo>
                    <a:pt x="160" y="53"/>
                  </a:lnTo>
                  <a:lnTo>
                    <a:pt x="160" y="53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7" y="53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4" y="51"/>
                  </a:lnTo>
                  <a:lnTo>
                    <a:pt x="154" y="51"/>
                  </a:lnTo>
                  <a:lnTo>
                    <a:pt x="153" y="50"/>
                  </a:lnTo>
                  <a:lnTo>
                    <a:pt x="151" y="49"/>
                  </a:lnTo>
                  <a:lnTo>
                    <a:pt x="151" y="49"/>
                  </a:lnTo>
                  <a:lnTo>
                    <a:pt x="150" y="50"/>
                  </a:lnTo>
                  <a:lnTo>
                    <a:pt x="149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6" y="49"/>
                  </a:lnTo>
                  <a:lnTo>
                    <a:pt x="146" y="47"/>
                  </a:lnTo>
                  <a:lnTo>
                    <a:pt x="149" y="46"/>
                  </a:lnTo>
                  <a:lnTo>
                    <a:pt x="150" y="44"/>
                  </a:lnTo>
                  <a:lnTo>
                    <a:pt x="150" y="44"/>
                  </a:lnTo>
                  <a:lnTo>
                    <a:pt x="151" y="43"/>
                  </a:lnTo>
                  <a:lnTo>
                    <a:pt x="151" y="43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3" y="42"/>
                  </a:lnTo>
                  <a:lnTo>
                    <a:pt x="153" y="42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4" y="40"/>
                  </a:lnTo>
                  <a:lnTo>
                    <a:pt x="154" y="39"/>
                  </a:lnTo>
                  <a:lnTo>
                    <a:pt x="153" y="39"/>
                  </a:lnTo>
                  <a:lnTo>
                    <a:pt x="153" y="39"/>
                  </a:lnTo>
                  <a:lnTo>
                    <a:pt x="151" y="39"/>
                  </a:lnTo>
                  <a:lnTo>
                    <a:pt x="151" y="40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50" y="42"/>
                  </a:lnTo>
                  <a:lnTo>
                    <a:pt x="149" y="42"/>
                  </a:lnTo>
                  <a:lnTo>
                    <a:pt x="149" y="42"/>
                  </a:lnTo>
                  <a:lnTo>
                    <a:pt x="149" y="42"/>
                  </a:lnTo>
                  <a:lnTo>
                    <a:pt x="147" y="42"/>
                  </a:lnTo>
                  <a:lnTo>
                    <a:pt x="147" y="42"/>
                  </a:lnTo>
                  <a:lnTo>
                    <a:pt x="146" y="42"/>
                  </a:lnTo>
                  <a:lnTo>
                    <a:pt x="146" y="43"/>
                  </a:lnTo>
                  <a:lnTo>
                    <a:pt x="145" y="44"/>
                  </a:lnTo>
                  <a:lnTo>
                    <a:pt x="143" y="46"/>
                  </a:lnTo>
                  <a:lnTo>
                    <a:pt x="142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9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3"/>
                  </a:lnTo>
                  <a:lnTo>
                    <a:pt x="134" y="54"/>
                  </a:lnTo>
                  <a:lnTo>
                    <a:pt x="134" y="55"/>
                  </a:lnTo>
                  <a:lnTo>
                    <a:pt x="132" y="55"/>
                  </a:lnTo>
                  <a:lnTo>
                    <a:pt x="132" y="57"/>
                  </a:lnTo>
                  <a:lnTo>
                    <a:pt x="134" y="57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4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8" y="57"/>
                  </a:lnTo>
                  <a:lnTo>
                    <a:pt x="128" y="57"/>
                  </a:lnTo>
                  <a:lnTo>
                    <a:pt x="128" y="55"/>
                  </a:lnTo>
                  <a:lnTo>
                    <a:pt x="128" y="55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6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2" y="53"/>
                  </a:lnTo>
                  <a:lnTo>
                    <a:pt x="120" y="53"/>
                  </a:lnTo>
                  <a:lnTo>
                    <a:pt x="119" y="53"/>
                  </a:lnTo>
                  <a:lnTo>
                    <a:pt x="118" y="53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4" y="53"/>
                  </a:lnTo>
                  <a:lnTo>
                    <a:pt x="114" y="51"/>
                  </a:lnTo>
                  <a:lnTo>
                    <a:pt x="112" y="50"/>
                  </a:lnTo>
                  <a:lnTo>
                    <a:pt x="112" y="49"/>
                  </a:lnTo>
                  <a:lnTo>
                    <a:pt x="111" y="47"/>
                  </a:lnTo>
                  <a:lnTo>
                    <a:pt x="111" y="46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8" y="43"/>
                  </a:lnTo>
                  <a:lnTo>
                    <a:pt x="107" y="43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4" y="39"/>
                  </a:lnTo>
                  <a:lnTo>
                    <a:pt x="104" y="36"/>
                  </a:lnTo>
                  <a:lnTo>
                    <a:pt x="103" y="35"/>
                  </a:lnTo>
                  <a:lnTo>
                    <a:pt x="103" y="34"/>
                  </a:lnTo>
                  <a:lnTo>
                    <a:pt x="103" y="32"/>
                  </a:lnTo>
                  <a:lnTo>
                    <a:pt x="103" y="31"/>
                  </a:lnTo>
                  <a:lnTo>
                    <a:pt x="101" y="31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99" y="31"/>
                  </a:lnTo>
                  <a:lnTo>
                    <a:pt x="99" y="30"/>
                  </a:lnTo>
                  <a:lnTo>
                    <a:pt x="97" y="28"/>
                  </a:lnTo>
                  <a:lnTo>
                    <a:pt x="96" y="27"/>
                  </a:lnTo>
                  <a:lnTo>
                    <a:pt x="95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0" y="24"/>
                  </a:lnTo>
                  <a:lnTo>
                    <a:pt x="90" y="23"/>
                  </a:lnTo>
                  <a:lnTo>
                    <a:pt x="89" y="23"/>
                  </a:lnTo>
                  <a:lnTo>
                    <a:pt x="88" y="23"/>
                  </a:lnTo>
                  <a:lnTo>
                    <a:pt x="86" y="23"/>
                  </a:lnTo>
                  <a:lnTo>
                    <a:pt x="86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4" y="24"/>
                  </a:lnTo>
                  <a:lnTo>
                    <a:pt x="82" y="24"/>
                  </a:lnTo>
                  <a:lnTo>
                    <a:pt x="81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3" y="23"/>
                  </a:lnTo>
                  <a:lnTo>
                    <a:pt x="71" y="24"/>
                  </a:lnTo>
                  <a:lnTo>
                    <a:pt x="69" y="24"/>
                  </a:lnTo>
                  <a:lnTo>
                    <a:pt x="67" y="24"/>
                  </a:lnTo>
                  <a:lnTo>
                    <a:pt x="66" y="24"/>
                  </a:lnTo>
                  <a:lnTo>
                    <a:pt x="63" y="24"/>
                  </a:lnTo>
                  <a:lnTo>
                    <a:pt x="62" y="26"/>
                  </a:lnTo>
                  <a:lnTo>
                    <a:pt x="61" y="26"/>
                  </a:lnTo>
                  <a:lnTo>
                    <a:pt x="61" y="24"/>
                  </a:lnTo>
                  <a:lnTo>
                    <a:pt x="58" y="23"/>
                  </a:lnTo>
                  <a:lnTo>
                    <a:pt x="57" y="21"/>
                  </a:lnTo>
                  <a:lnTo>
                    <a:pt x="55" y="20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1" y="17"/>
                  </a:lnTo>
                  <a:lnTo>
                    <a:pt x="50" y="16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3"/>
                  </a:lnTo>
                  <a:lnTo>
                    <a:pt x="46" y="13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4" y="5"/>
                  </a:lnTo>
                  <a:lnTo>
                    <a:pt x="32" y="5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2" y="24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5" y="31"/>
                  </a:lnTo>
                  <a:lnTo>
                    <a:pt x="5" y="34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8" y="44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10" y="51"/>
                  </a:lnTo>
                  <a:lnTo>
                    <a:pt x="13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19" y="42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7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29" y="38"/>
                  </a:lnTo>
                  <a:lnTo>
                    <a:pt x="28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31" y="34"/>
                  </a:lnTo>
                  <a:lnTo>
                    <a:pt x="32" y="35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5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6"/>
                  </a:lnTo>
                  <a:lnTo>
                    <a:pt x="38" y="38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3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9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50" y="50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55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9" y="51"/>
                  </a:lnTo>
                  <a:lnTo>
                    <a:pt x="59" y="53"/>
                  </a:lnTo>
                  <a:lnTo>
                    <a:pt x="61" y="53"/>
                  </a:lnTo>
                  <a:lnTo>
                    <a:pt x="61" y="53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5" y="51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4"/>
                  </a:lnTo>
                  <a:lnTo>
                    <a:pt x="69" y="55"/>
                  </a:lnTo>
                  <a:lnTo>
                    <a:pt x="70" y="58"/>
                  </a:lnTo>
                  <a:lnTo>
                    <a:pt x="71" y="59"/>
                  </a:lnTo>
                  <a:lnTo>
                    <a:pt x="73" y="61"/>
                  </a:lnTo>
                  <a:lnTo>
                    <a:pt x="74" y="62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67"/>
                  </a:lnTo>
                  <a:lnTo>
                    <a:pt x="81" y="69"/>
                  </a:lnTo>
                  <a:lnTo>
                    <a:pt x="82" y="70"/>
                  </a:lnTo>
                  <a:lnTo>
                    <a:pt x="85" y="72"/>
                  </a:lnTo>
                  <a:lnTo>
                    <a:pt x="88" y="73"/>
                  </a:lnTo>
                  <a:lnTo>
                    <a:pt x="90" y="76"/>
                  </a:lnTo>
                  <a:lnTo>
                    <a:pt x="90" y="76"/>
                  </a:lnTo>
                  <a:lnTo>
                    <a:pt x="93" y="77"/>
                  </a:lnTo>
                  <a:lnTo>
                    <a:pt x="95" y="78"/>
                  </a:lnTo>
                  <a:lnTo>
                    <a:pt x="96" y="77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1"/>
                  </a:lnTo>
                  <a:lnTo>
                    <a:pt x="103" y="81"/>
                  </a:lnTo>
                  <a:lnTo>
                    <a:pt x="105" y="82"/>
                  </a:lnTo>
                  <a:lnTo>
                    <a:pt x="108" y="85"/>
                  </a:lnTo>
                  <a:lnTo>
                    <a:pt x="111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5" y="86"/>
                  </a:lnTo>
                  <a:lnTo>
                    <a:pt x="116" y="86"/>
                  </a:lnTo>
                  <a:lnTo>
                    <a:pt x="116" y="88"/>
                  </a:lnTo>
                  <a:lnTo>
                    <a:pt x="118" y="88"/>
                  </a:lnTo>
                  <a:lnTo>
                    <a:pt x="119" y="89"/>
                  </a:lnTo>
                  <a:lnTo>
                    <a:pt x="119" y="89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2" y="91"/>
                  </a:lnTo>
                  <a:lnTo>
                    <a:pt x="122" y="91"/>
                  </a:lnTo>
                  <a:lnTo>
                    <a:pt x="122" y="92"/>
                  </a:lnTo>
                  <a:lnTo>
                    <a:pt x="122" y="95"/>
                  </a:lnTo>
                  <a:lnTo>
                    <a:pt x="122" y="96"/>
                  </a:lnTo>
                  <a:lnTo>
                    <a:pt x="123" y="97"/>
                  </a:lnTo>
                  <a:lnTo>
                    <a:pt x="126" y="97"/>
                  </a:lnTo>
                  <a:lnTo>
                    <a:pt x="128" y="97"/>
                  </a:lnTo>
                  <a:lnTo>
                    <a:pt x="130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5" y="100"/>
                  </a:lnTo>
                  <a:lnTo>
                    <a:pt x="135" y="100"/>
                  </a:lnTo>
                  <a:lnTo>
                    <a:pt x="135" y="99"/>
                  </a:lnTo>
                  <a:lnTo>
                    <a:pt x="135" y="96"/>
                  </a:lnTo>
                  <a:lnTo>
                    <a:pt x="135" y="95"/>
                  </a:lnTo>
                  <a:lnTo>
                    <a:pt x="137" y="93"/>
                  </a:lnTo>
                  <a:lnTo>
                    <a:pt x="137" y="92"/>
                  </a:lnTo>
                  <a:lnTo>
                    <a:pt x="138" y="91"/>
                  </a:lnTo>
                  <a:lnTo>
                    <a:pt x="138" y="91"/>
                  </a:lnTo>
                  <a:lnTo>
                    <a:pt x="138" y="89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8" y="86"/>
                  </a:lnTo>
                  <a:lnTo>
                    <a:pt x="138" y="86"/>
                  </a:lnTo>
                  <a:lnTo>
                    <a:pt x="137" y="86"/>
                  </a:lnTo>
                  <a:lnTo>
                    <a:pt x="135" y="85"/>
                  </a:lnTo>
                  <a:lnTo>
                    <a:pt x="135" y="84"/>
                  </a:lnTo>
                  <a:lnTo>
                    <a:pt x="134" y="82"/>
                  </a:lnTo>
                  <a:lnTo>
                    <a:pt x="134" y="81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7"/>
                  </a:lnTo>
                  <a:lnTo>
                    <a:pt x="132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30" y="76"/>
                  </a:lnTo>
                  <a:lnTo>
                    <a:pt x="128" y="76"/>
                  </a:lnTo>
                  <a:lnTo>
                    <a:pt x="128" y="76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30" y="70"/>
                  </a:lnTo>
                  <a:lnTo>
                    <a:pt x="132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5" y="72"/>
                  </a:lnTo>
                  <a:lnTo>
                    <a:pt x="135" y="70"/>
                  </a:lnTo>
                  <a:lnTo>
                    <a:pt x="137" y="70"/>
                  </a:lnTo>
                  <a:lnTo>
                    <a:pt x="137" y="70"/>
                  </a:lnTo>
                  <a:lnTo>
                    <a:pt x="137" y="69"/>
                  </a:lnTo>
                  <a:lnTo>
                    <a:pt x="137" y="67"/>
                  </a:lnTo>
                  <a:lnTo>
                    <a:pt x="137" y="67"/>
                  </a:lnTo>
                  <a:lnTo>
                    <a:pt x="138" y="67"/>
                  </a:lnTo>
                  <a:lnTo>
                    <a:pt x="138" y="67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5" y="65"/>
                  </a:lnTo>
                  <a:lnTo>
                    <a:pt x="135" y="65"/>
                  </a:lnTo>
                  <a:lnTo>
                    <a:pt x="135" y="63"/>
                  </a:lnTo>
                  <a:lnTo>
                    <a:pt x="139" y="63"/>
                  </a:lnTo>
                  <a:lnTo>
                    <a:pt x="141" y="63"/>
                  </a:lnTo>
                  <a:lnTo>
                    <a:pt x="142" y="63"/>
                  </a:lnTo>
                  <a:lnTo>
                    <a:pt x="142" y="63"/>
                  </a:lnTo>
                  <a:lnTo>
                    <a:pt x="141" y="62"/>
                  </a:lnTo>
                  <a:lnTo>
                    <a:pt x="142" y="62"/>
                  </a:lnTo>
                  <a:lnTo>
                    <a:pt x="142" y="62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3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6" y="58"/>
                  </a:lnTo>
                  <a:lnTo>
                    <a:pt x="147" y="57"/>
                  </a:lnTo>
                  <a:lnTo>
                    <a:pt x="149" y="57"/>
                  </a:lnTo>
                  <a:lnTo>
                    <a:pt x="150" y="55"/>
                  </a:lnTo>
                  <a:lnTo>
                    <a:pt x="150" y="55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51" y="54"/>
                  </a:lnTo>
                  <a:lnTo>
                    <a:pt x="153" y="55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8"/>
                  </a:lnTo>
                  <a:lnTo>
                    <a:pt x="156" y="58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3" y="59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60" y="63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65" y="63"/>
                  </a:lnTo>
                  <a:lnTo>
                    <a:pt x="165" y="63"/>
                  </a:lnTo>
                  <a:lnTo>
                    <a:pt x="165" y="63"/>
                  </a:lnTo>
                  <a:lnTo>
                    <a:pt x="165" y="63"/>
                  </a:lnTo>
                  <a:lnTo>
                    <a:pt x="166" y="65"/>
                  </a:lnTo>
                  <a:lnTo>
                    <a:pt x="166" y="63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68" y="62"/>
                  </a:lnTo>
                  <a:lnTo>
                    <a:pt x="169" y="62"/>
                  </a:lnTo>
                  <a:lnTo>
                    <a:pt x="169" y="61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59"/>
                  </a:lnTo>
                  <a:lnTo>
                    <a:pt x="172" y="59"/>
                  </a:lnTo>
                  <a:lnTo>
                    <a:pt x="172" y="59"/>
                  </a:lnTo>
                  <a:lnTo>
                    <a:pt x="172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5" y="59"/>
                  </a:lnTo>
                  <a:lnTo>
                    <a:pt x="175" y="59"/>
                  </a:lnTo>
                  <a:lnTo>
                    <a:pt x="175" y="58"/>
                  </a:lnTo>
                  <a:lnTo>
                    <a:pt x="177" y="57"/>
                  </a:lnTo>
                  <a:lnTo>
                    <a:pt x="179" y="57"/>
                  </a:lnTo>
                  <a:lnTo>
                    <a:pt x="179" y="57"/>
                  </a:lnTo>
                  <a:close/>
                  <a:moveTo>
                    <a:pt x="153" y="55"/>
                  </a:moveTo>
                  <a:lnTo>
                    <a:pt x="153" y="54"/>
                  </a:lnTo>
                  <a:lnTo>
                    <a:pt x="151" y="54"/>
                  </a:lnTo>
                  <a:lnTo>
                    <a:pt x="153" y="54"/>
                  </a:lnTo>
                  <a:lnTo>
                    <a:pt x="153" y="54"/>
                  </a:lnTo>
                  <a:lnTo>
                    <a:pt x="153" y="55"/>
                  </a:lnTo>
                  <a:lnTo>
                    <a:pt x="153" y="55"/>
                  </a:lnTo>
                  <a:lnTo>
                    <a:pt x="153" y="5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685">
              <a:extLst>
                <a:ext uri="{FF2B5EF4-FFF2-40B4-BE49-F238E27FC236}">
                  <a16:creationId xmlns:a16="http://schemas.microsoft.com/office/drawing/2014/main" id="{842CAA13-EC13-4313-8826-F78EED250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7153" y="4493738"/>
              <a:ext cx="111452" cy="119707"/>
            </a:xfrm>
            <a:custGeom>
              <a:avLst/>
              <a:gdLst>
                <a:gd name="T0" fmla="*/ 51 w 54"/>
                <a:gd name="T1" fmla="*/ 42 h 58"/>
                <a:gd name="T2" fmla="*/ 50 w 54"/>
                <a:gd name="T3" fmla="*/ 37 h 58"/>
                <a:gd name="T4" fmla="*/ 51 w 54"/>
                <a:gd name="T5" fmla="*/ 35 h 58"/>
                <a:gd name="T6" fmla="*/ 54 w 54"/>
                <a:gd name="T7" fmla="*/ 31 h 58"/>
                <a:gd name="T8" fmla="*/ 51 w 54"/>
                <a:gd name="T9" fmla="*/ 30 h 58"/>
                <a:gd name="T10" fmla="*/ 47 w 54"/>
                <a:gd name="T11" fmla="*/ 26 h 58"/>
                <a:gd name="T12" fmla="*/ 46 w 54"/>
                <a:gd name="T13" fmla="*/ 23 h 58"/>
                <a:gd name="T14" fmla="*/ 43 w 54"/>
                <a:gd name="T15" fmla="*/ 22 h 58"/>
                <a:gd name="T16" fmla="*/ 41 w 54"/>
                <a:gd name="T17" fmla="*/ 20 h 58"/>
                <a:gd name="T18" fmla="*/ 37 w 54"/>
                <a:gd name="T19" fmla="*/ 18 h 58"/>
                <a:gd name="T20" fmla="*/ 31 w 54"/>
                <a:gd name="T21" fmla="*/ 14 h 58"/>
                <a:gd name="T22" fmla="*/ 28 w 54"/>
                <a:gd name="T23" fmla="*/ 14 h 58"/>
                <a:gd name="T24" fmla="*/ 27 w 54"/>
                <a:gd name="T25" fmla="*/ 12 h 58"/>
                <a:gd name="T26" fmla="*/ 24 w 54"/>
                <a:gd name="T27" fmla="*/ 9 h 58"/>
                <a:gd name="T28" fmla="*/ 23 w 54"/>
                <a:gd name="T29" fmla="*/ 9 h 58"/>
                <a:gd name="T30" fmla="*/ 23 w 54"/>
                <a:gd name="T31" fmla="*/ 11 h 58"/>
                <a:gd name="T32" fmla="*/ 20 w 54"/>
                <a:gd name="T33" fmla="*/ 11 h 58"/>
                <a:gd name="T34" fmla="*/ 20 w 54"/>
                <a:gd name="T35" fmla="*/ 11 h 58"/>
                <a:gd name="T36" fmla="*/ 19 w 54"/>
                <a:gd name="T37" fmla="*/ 7 h 58"/>
                <a:gd name="T38" fmla="*/ 11 w 54"/>
                <a:gd name="T39" fmla="*/ 1 h 58"/>
                <a:gd name="T40" fmla="*/ 8 w 54"/>
                <a:gd name="T41" fmla="*/ 0 h 58"/>
                <a:gd name="T42" fmla="*/ 7 w 54"/>
                <a:gd name="T43" fmla="*/ 1 h 58"/>
                <a:gd name="T44" fmla="*/ 1 w 54"/>
                <a:gd name="T45" fmla="*/ 1 h 58"/>
                <a:gd name="T46" fmla="*/ 1 w 54"/>
                <a:gd name="T47" fmla="*/ 3 h 58"/>
                <a:gd name="T48" fmla="*/ 1 w 54"/>
                <a:gd name="T49" fmla="*/ 7 h 58"/>
                <a:gd name="T50" fmla="*/ 1 w 54"/>
                <a:gd name="T51" fmla="*/ 9 h 58"/>
                <a:gd name="T52" fmla="*/ 1 w 54"/>
                <a:gd name="T53" fmla="*/ 12 h 58"/>
                <a:gd name="T54" fmla="*/ 0 w 54"/>
                <a:gd name="T55" fmla="*/ 15 h 58"/>
                <a:gd name="T56" fmla="*/ 1 w 54"/>
                <a:gd name="T57" fmla="*/ 18 h 58"/>
                <a:gd name="T58" fmla="*/ 1 w 54"/>
                <a:gd name="T59" fmla="*/ 20 h 58"/>
                <a:gd name="T60" fmla="*/ 0 w 54"/>
                <a:gd name="T61" fmla="*/ 22 h 58"/>
                <a:gd name="T62" fmla="*/ 1 w 54"/>
                <a:gd name="T63" fmla="*/ 24 h 58"/>
                <a:gd name="T64" fmla="*/ 1 w 54"/>
                <a:gd name="T65" fmla="*/ 27 h 58"/>
                <a:gd name="T66" fmla="*/ 3 w 54"/>
                <a:gd name="T67" fmla="*/ 31 h 58"/>
                <a:gd name="T68" fmla="*/ 4 w 54"/>
                <a:gd name="T69" fmla="*/ 35 h 58"/>
                <a:gd name="T70" fmla="*/ 1 w 54"/>
                <a:gd name="T71" fmla="*/ 37 h 58"/>
                <a:gd name="T72" fmla="*/ 3 w 54"/>
                <a:gd name="T73" fmla="*/ 43 h 58"/>
                <a:gd name="T74" fmla="*/ 8 w 54"/>
                <a:gd name="T75" fmla="*/ 50 h 58"/>
                <a:gd name="T76" fmla="*/ 11 w 54"/>
                <a:gd name="T77" fmla="*/ 53 h 58"/>
                <a:gd name="T78" fmla="*/ 20 w 54"/>
                <a:gd name="T79" fmla="*/ 55 h 58"/>
                <a:gd name="T80" fmla="*/ 27 w 54"/>
                <a:gd name="T81" fmla="*/ 58 h 58"/>
                <a:gd name="T82" fmla="*/ 31 w 54"/>
                <a:gd name="T83" fmla="*/ 57 h 58"/>
                <a:gd name="T84" fmla="*/ 38 w 54"/>
                <a:gd name="T85" fmla="*/ 58 h 58"/>
                <a:gd name="T86" fmla="*/ 46 w 54"/>
                <a:gd name="T87" fmla="*/ 55 h 58"/>
                <a:gd name="T88" fmla="*/ 49 w 54"/>
                <a:gd name="T89" fmla="*/ 53 h 58"/>
                <a:gd name="T90" fmla="*/ 53 w 54"/>
                <a:gd name="T91" fmla="*/ 47 h 58"/>
                <a:gd name="T92" fmla="*/ 54 w 54"/>
                <a:gd name="T93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" h="58">
                  <a:moveTo>
                    <a:pt x="53" y="43"/>
                  </a:move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3" y="34"/>
                  </a:lnTo>
                  <a:lnTo>
                    <a:pt x="53" y="32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1" y="30"/>
                  </a:lnTo>
                  <a:lnTo>
                    <a:pt x="49" y="28"/>
                  </a:lnTo>
                  <a:lnTo>
                    <a:pt x="47" y="27"/>
                  </a:lnTo>
                  <a:lnTo>
                    <a:pt x="47" y="2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1" y="20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5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5" y="4"/>
                  </a:lnTo>
                  <a:lnTo>
                    <a:pt x="11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41"/>
                  </a:lnTo>
                  <a:lnTo>
                    <a:pt x="3" y="43"/>
                  </a:lnTo>
                  <a:lnTo>
                    <a:pt x="3" y="46"/>
                  </a:lnTo>
                  <a:lnTo>
                    <a:pt x="5" y="47"/>
                  </a:lnTo>
                  <a:lnTo>
                    <a:pt x="8" y="50"/>
                  </a:lnTo>
                  <a:lnTo>
                    <a:pt x="9" y="51"/>
                  </a:lnTo>
                  <a:lnTo>
                    <a:pt x="9" y="53"/>
                  </a:lnTo>
                  <a:lnTo>
                    <a:pt x="11" y="53"/>
                  </a:lnTo>
                  <a:lnTo>
                    <a:pt x="13" y="53"/>
                  </a:lnTo>
                  <a:lnTo>
                    <a:pt x="18" y="53"/>
                  </a:lnTo>
                  <a:lnTo>
                    <a:pt x="20" y="55"/>
                  </a:lnTo>
                  <a:lnTo>
                    <a:pt x="26" y="55"/>
                  </a:lnTo>
                  <a:lnTo>
                    <a:pt x="26" y="57"/>
                  </a:lnTo>
                  <a:lnTo>
                    <a:pt x="27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1" y="57"/>
                  </a:lnTo>
                  <a:lnTo>
                    <a:pt x="32" y="55"/>
                  </a:lnTo>
                  <a:lnTo>
                    <a:pt x="37" y="57"/>
                  </a:lnTo>
                  <a:lnTo>
                    <a:pt x="38" y="58"/>
                  </a:lnTo>
                  <a:lnTo>
                    <a:pt x="39" y="58"/>
                  </a:lnTo>
                  <a:lnTo>
                    <a:pt x="41" y="58"/>
                  </a:lnTo>
                  <a:lnTo>
                    <a:pt x="46" y="55"/>
                  </a:lnTo>
                  <a:lnTo>
                    <a:pt x="47" y="55"/>
                  </a:lnTo>
                  <a:lnTo>
                    <a:pt x="47" y="55"/>
                  </a:lnTo>
                  <a:lnTo>
                    <a:pt x="49" y="53"/>
                  </a:lnTo>
                  <a:lnTo>
                    <a:pt x="51" y="51"/>
                  </a:lnTo>
                  <a:lnTo>
                    <a:pt x="51" y="50"/>
                  </a:lnTo>
                  <a:lnTo>
                    <a:pt x="53" y="47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686">
              <a:extLst>
                <a:ext uri="{FF2B5EF4-FFF2-40B4-BE49-F238E27FC236}">
                  <a16:creationId xmlns:a16="http://schemas.microsoft.com/office/drawing/2014/main" id="{C416EC34-0450-47FA-BF84-81A51BEA8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9045" y="2291544"/>
              <a:ext cx="14448" cy="4127"/>
            </a:xfrm>
            <a:custGeom>
              <a:avLst/>
              <a:gdLst>
                <a:gd name="T0" fmla="*/ 2 w 7"/>
                <a:gd name="T1" fmla="*/ 2 h 2"/>
                <a:gd name="T2" fmla="*/ 7 w 7"/>
                <a:gd name="T3" fmla="*/ 0 h 2"/>
                <a:gd name="T4" fmla="*/ 6 w 7"/>
                <a:gd name="T5" fmla="*/ 0 h 2"/>
                <a:gd name="T6" fmla="*/ 3 w 7"/>
                <a:gd name="T7" fmla="*/ 0 h 2"/>
                <a:gd name="T8" fmla="*/ 2 w 7"/>
                <a:gd name="T9" fmla="*/ 1 h 2"/>
                <a:gd name="T10" fmla="*/ 2 w 7"/>
                <a:gd name="T11" fmla="*/ 1 h 2"/>
                <a:gd name="T12" fmla="*/ 0 w 7"/>
                <a:gd name="T13" fmla="*/ 2 h 2"/>
                <a:gd name="T14" fmla="*/ 2 w 7"/>
                <a:gd name="T15" fmla="*/ 2 h 2"/>
                <a:gd name="T16" fmla="*/ 2 w 7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2">
                  <a:moveTo>
                    <a:pt x="2" y="2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687">
              <a:extLst>
                <a:ext uri="{FF2B5EF4-FFF2-40B4-BE49-F238E27FC236}">
                  <a16:creationId xmlns:a16="http://schemas.microsoft.com/office/drawing/2014/main" id="{BF20A6DC-0ED2-4379-B7A0-926836334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936" y="2537149"/>
              <a:ext cx="6192" cy="10319"/>
            </a:xfrm>
            <a:custGeom>
              <a:avLst/>
              <a:gdLst>
                <a:gd name="T0" fmla="*/ 3 w 3"/>
                <a:gd name="T1" fmla="*/ 1 h 5"/>
                <a:gd name="T2" fmla="*/ 3 w 3"/>
                <a:gd name="T3" fmla="*/ 1 h 5"/>
                <a:gd name="T4" fmla="*/ 3 w 3"/>
                <a:gd name="T5" fmla="*/ 1 h 5"/>
                <a:gd name="T6" fmla="*/ 3 w 3"/>
                <a:gd name="T7" fmla="*/ 0 h 5"/>
                <a:gd name="T8" fmla="*/ 3 w 3"/>
                <a:gd name="T9" fmla="*/ 0 h 5"/>
                <a:gd name="T10" fmla="*/ 2 w 3"/>
                <a:gd name="T11" fmla="*/ 1 h 5"/>
                <a:gd name="T12" fmla="*/ 0 w 3"/>
                <a:gd name="T13" fmla="*/ 1 h 5"/>
                <a:gd name="T14" fmla="*/ 0 w 3"/>
                <a:gd name="T15" fmla="*/ 3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3 h 5"/>
                <a:gd name="T22" fmla="*/ 0 w 3"/>
                <a:gd name="T23" fmla="*/ 3 h 5"/>
                <a:gd name="T24" fmla="*/ 0 w 3"/>
                <a:gd name="T25" fmla="*/ 4 h 5"/>
                <a:gd name="T26" fmla="*/ 0 w 3"/>
                <a:gd name="T27" fmla="*/ 4 h 5"/>
                <a:gd name="T28" fmla="*/ 0 w 3"/>
                <a:gd name="T29" fmla="*/ 4 h 5"/>
                <a:gd name="T30" fmla="*/ 0 w 3"/>
                <a:gd name="T31" fmla="*/ 5 h 5"/>
                <a:gd name="T32" fmla="*/ 0 w 3"/>
                <a:gd name="T33" fmla="*/ 5 h 5"/>
                <a:gd name="T34" fmla="*/ 0 w 3"/>
                <a:gd name="T35" fmla="*/ 5 h 5"/>
                <a:gd name="T36" fmla="*/ 0 w 3"/>
                <a:gd name="T37" fmla="*/ 5 h 5"/>
                <a:gd name="T38" fmla="*/ 0 w 3"/>
                <a:gd name="T39" fmla="*/ 5 h 5"/>
                <a:gd name="T40" fmla="*/ 2 w 3"/>
                <a:gd name="T41" fmla="*/ 5 h 5"/>
                <a:gd name="T42" fmla="*/ 2 w 3"/>
                <a:gd name="T43" fmla="*/ 5 h 5"/>
                <a:gd name="T44" fmla="*/ 2 w 3"/>
                <a:gd name="T45" fmla="*/ 5 h 5"/>
                <a:gd name="T46" fmla="*/ 2 w 3"/>
                <a:gd name="T47" fmla="*/ 4 h 5"/>
                <a:gd name="T48" fmla="*/ 0 w 3"/>
                <a:gd name="T49" fmla="*/ 5 h 5"/>
                <a:gd name="T50" fmla="*/ 2 w 3"/>
                <a:gd name="T51" fmla="*/ 3 h 5"/>
                <a:gd name="T52" fmla="*/ 2 w 3"/>
                <a:gd name="T53" fmla="*/ 3 h 5"/>
                <a:gd name="T54" fmla="*/ 2 w 3"/>
                <a:gd name="T55" fmla="*/ 3 h 5"/>
                <a:gd name="T56" fmla="*/ 0 w 3"/>
                <a:gd name="T57" fmla="*/ 3 h 5"/>
                <a:gd name="T58" fmla="*/ 0 w 3"/>
                <a:gd name="T59" fmla="*/ 3 h 5"/>
                <a:gd name="T60" fmla="*/ 3 w 3"/>
                <a:gd name="T6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688">
              <a:extLst>
                <a:ext uri="{FF2B5EF4-FFF2-40B4-BE49-F238E27FC236}">
                  <a16:creationId xmlns:a16="http://schemas.microsoft.com/office/drawing/2014/main" id="{E8D30622-94C8-4D22-BF90-4B06D2FC6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527" y="2892142"/>
              <a:ext cx="8256" cy="2063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0 h 1"/>
                <a:gd name="T4" fmla="*/ 0 w 4"/>
                <a:gd name="T5" fmla="*/ 0 h 1"/>
                <a:gd name="T6" fmla="*/ 2 w 4"/>
                <a:gd name="T7" fmla="*/ 0 h 1"/>
                <a:gd name="T8" fmla="*/ 0 w 4"/>
                <a:gd name="T9" fmla="*/ 1 h 1"/>
                <a:gd name="T10" fmla="*/ 2 w 4"/>
                <a:gd name="T11" fmla="*/ 1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3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689">
              <a:extLst>
                <a:ext uri="{FF2B5EF4-FFF2-40B4-BE49-F238E27FC236}">
                  <a16:creationId xmlns:a16="http://schemas.microsoft.com/office/drawing/2014/main" id="{7FA33DF1-45EA-4A11-B20B-F7250D070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064" y="2530958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2 h 2"/>
                <a:gd name="T16" fmla="*/ 0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1 w 1"/>
                <a:gd name="T23" fmla="*/ 0 h 2"/>
                <a:gd name="T24" fmla="*/ 1 w 1"/>
                <a:gd name="T25" fmla="*/ 0 h 2"/>
                <a:gd name="T26" fmla="*/ 1 w 1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690">
              <a:extLst>
                <a:ext uri="{FF2B5EF4-FFF2-40B4-BE49-F238E27FC236}">
                  <a16:creationId xmlns:a16="http://schemas.microsoft.com/office/drawing/2014/main" id="{8A82CC99-264C-49A9-BEB1-7B7148C08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914" y="2357589"/>
              <a:ext cx="24767" cy="16512"/>
            </a:xfrm>
            <a:custGeom>
              <a:avLst/>
              <a:gdLst>
                <a:gd name="T0" fmla="*/ 4 w 12"/>
                <a:gd name="T1" fmla="*/ 7 h 8"/>
                <a:gd name="T2" fmla="*/ 4 w 12"/>
                <a:gd name="T3" fmla="*/ 7 h 8"/>
                <a:gd name="T4" fmla="*/ 4 w 12"/>
                <a:gd name="T5" fmla="*/ 7 h 8"/>
                <a:gd name="T6" fmla="*/ 4 w 12"/>
                <a:gd name="T7" fmla="*/ 7 h 8"/>
                <a:gd name="T8" fmla="*/ 4 w 12"/>
                <a:gd name="T9" fmla="*/ 8 h 8"/>
                <a:gd name="T10" fmla="*/ 6 w 12"/>
                <a:gd name="T11" fmla="*/ 8 h 8"/>
                <a:gd name="T12" fmla="*/ 7 w 12"/>
                <a:gd name="T13" fmla="*/ 7 h 8"/>
                <a:gd name="T14" fmla="*/ 8 w 12"/>
                <a:gd name="T15" fmla="*/ 6 h 8"/>
                <a:gd name="T16" fmla="*/ 10 w 12"/>
                <a:gd name="T17" fmla="*/ 6 h 8"/>
                <a:gd name="T18" fmla="*/ 11 w 12"/>
                <a:gd name="T19" fmla="*/ 4 h 8"/>
                <a:gd name="T20" fmla="*/ 12 w 12"/>
                <a:gd name="T21" fmla="*/ 3 h 8"/>
                <a:gd name="T22" fmla="*/ 12 w 12"/>
                <a:gd name="T23" fmla="*/ 3 h 8"/>
                <a:gd name="T24" fmla="*/ 12 w 12"/>
                <a:gd name="T25" fmla="*/ 0 h 8"/>
                <a:gd name="T26" fmla="*/ 12 w 12"/>
                <a:gd name="T27" fmla="*/ 0 h 8"/>
                <a:gd name="T28" fmla="*/ 12 w 12"/>
                <a:gd name="T29" fmla="*/ 0 h 8"/>
                <a:gd name="T30" fmla="*/ 8 w 12"/>
                <a:gd name="T31" fmla="*/ 2 h 8"/>
                <a:gd name="T32" fmla="*/ 6 w 12"/>
                <a:gd name="T33" fmla="*/ 4 h 8"/>
                <a:gd name="T34" fmla="*/ 3 w 12"/>
                <a:gd name="T35" fmla="*/ 4 h 8"/>
                <a:gd name="T36" fmla="*/ 1 w 12"/>
                <a:gd name="T37" fmla="*/ 6 h 8"/>
                <a:gd name="T38" fmla="*/ 1 w 12"/>
                <a:gd name="T39" fmla="*/ 7 h 8"/>
                <a:gd name="T40" fmla="*/ 0 w 12"/>
                <a:gd name="T41" fmla="*/ 8 h 8"/>
                <a:gd name="T42" fmla="*/ 0 w 12"/>
                <a:gd name="T43" fmla="*/ 8 h 8"/>
                <a:gd name="T44" fmla="*/ 0 w 12"/>
                <a:gd name="T45" fmla="*/ 8 h 8"/>
                <a:gd name="T46" fmla="*/ 1 w 12"/>
                <a:gd name="T47" fmla="*/ 7 h 8"/>
                <a:gd name="T48" fmla="*/ 4 w 12"/>
                <a:gd name="T49" fmla="*/ 7 h 8"/>
                <a:gd name="T50" fmla="*/ 4 w 12"/>
                <a:gd name="T51" fmla="*/ 7 h 8"/>
                <a:gd name="T52" fmla="*/ 6 w 12"/>
                <a:gd name="T53" fmla="*/ 6 h 8"/>
                <a:gd name="T54" fmla="*/ 4 w 12"/>
                <a:gd name="T55" fmla="*/ 7 h 8"/>
                <a:gd name="T56" fmla="*/ 4 w 12"/>
                <a:gd name="T5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8">
                  <a:moveTo>
                    <a:pt x="4" y="7"/>
                  </a:move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1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3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6" y="6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691">
              <a:extLst>
                <a:ext uri="{FF2B5EF4-FFF2-40B4-BE49-F238E27FC236}">
                  <a16:creationId xmlns:a16="http://schemas.microsoft.com/office/drawing/2014/main" id="{05F973DE-7267-4368-8545-F0E96C1B1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635" y="2014980"/>
              <a:ext cx="794607" cy="371504"/>
            </a:xfrm>
            <a:custGeom>
              <a:avLst/>
              <a:gdLst>
                <a:gd name="T0" fmla="*/ 232 w 385"/>
                <a:gd name="T1" fmla="*/ 117 h 180"/>
                <a:gd name="T2" fmla="*/ 258 w 385"/>
                <a:gd name="T3" fmla="*/ 120 h 180"/>
                <a:gd name="T4" fmla="*/ 274 w 385"/>
                <a:gd name="T5" fmla="*/ 122 h 180"/>
                <a:gd name="T6" fmla="*/ 273 w 385"/>
                <a:gd name="T7" fmla="*/ 131 h 180"/>
                <a:gd name="T8" fmla="*/ 285 w 385"/>
                <a:gd name="T9" fmla="*/ 135 h 180"/>
                <a:gd name="T10" fmla="*/ 289 w 385"/>
                <a:gd name="T11" fmla="*/ 134 h 180"/>
                <a:gd name="T12" fmla="*/ 292 w 385"/>
                <a:gd name="T13" fmla="*/ 139 h 180"/>
                <a:gd name="T14" fmla="*/ 297 w 385"/>
                <a:gd name="T15" fmla="*/ 139 h 180"/>
                <a:gd name="T16" fmla="*/ 300 w 385"/>
                <a:gd name="T17" fmla="*/ 145 h 180"/>
                <a:gd name="T18" fmla="*/ 296 w 385"/>
                <a:gd name="T19" fmla="*/ 158 h 180"/>
                <a:gd name="T20" fmla="*/ 292 w 385"/>
                <a:gd name="T21" fmla="*/ 168 h 180"/>
                <a:gd name="T22" fmla="*/ 292 w 385"/>
                <a:gd name="T23" fmla="*/ 180 h 180"/>
                <a:gd name="T24" fmla="*/ 305 w 385"/>
                <a:gd name="T25" fmla="*/ 161 h 180"/>
                <a:gd name="T26" fmla="*/ 306 w 385"/>
                <a:gd name="T27" fmla="*/ 141 h 180"/>
                <a:gd name="T28" fmla="*/ 305 w 385"/>
                <a:gd name="T29" fmla="*/ 123 h 180"/>
                <a:gd name="T30" fmla="*/ 278 w 385"/>
                <a:gd name="T31" fmla="*/ 123 h 180"/>
                <a:gd name="T32" fmla="*/ 297 w 385"/>
                <a:gd name="T33" fmla="*/ 88 h 180"/>
                <a:gd name="T34" fmla="*/ 384 w 385"/>
                <a:gd name="T35" fmla="*/ 17 h 180"/>
                <a:gd name="T36" fmla="*/ 342 w 385"/>
                <a:gd name="T37" fmla="*/ 10 h 180"/>
                <a:gd name="T38" fmla="*/ 312 w 385"/>
                <a:gd name="T39" fmla="*/ 8 h 180"/>
                <a:gd name="T40" fmla="*/ 289 w 385"/>
                <a:gd name="T41" fmla="*/ 5 h 180"/>
                <a:gd name="T42" fmla="*/ 262 w 385"/>
                <a:gd name="T43" fmla="*/ 6 h 180"/>
                <a:gd name="T44" fmla="*/ 247 w 385"/>
                <a:gd name="T45" fmla="*/ 10 h 180"/>
                <a:gd name="T46" fmla="*/ 195 w 385"/>
                <a:gd name="T47" fmla="*/ 25 h 180"/>
                <a:gd name="T48" fmla="*/ 179 w 385"/>
                <a:gd name="T49" fmla="*/ 44 h 180"/>
                <a:gd name="T50" fmla="*/ 178 w 385"/>
                <a:gd name="T51" fmla="*/ 50 h 180"/>
                <a:gd name="T52" fmla="*/ 167 w 385"/>
                <a:gd name="T53" fmla="*/ 55 h 180"/>
                <a:gd name="T54" fmla="*/ 142 w 385"/>
                <a:gd name="T55" fmla="*/ 54 h 180"/>
                <a:gd name="T56" fmla="*/ 123 w 385"/>
                <a:gd name="T57" fmla="*/ 63 h 180"/>
                <a:gd name="T58" fmla="*/ 127 w 385"/>
                <a:gd name="T59" fmla="*/ 70 h 180"/>
                <a:gd name="T60" fmla="*/ 159 w 385"/>
                <a:gd name="T61" fmla="*/ 69 h 180"/>
                <a:gd name="T62" fmla="*/ 121 w 385"/>
                <a:gd name="T63" fmla="*/ 85 h 180"/>
                <a:gd name="T64" fmla="*/ 98 w 385"/>
                <a:gd name="T65" fmla="*/ 89 h 180"/>
                <a:gd name="T66" fmla="*/ 73 w 385"/>
                <a:gd name="T67" fmla="*/ 101 h 180"/>
                <a:gd name="T68" fmla="*/ 72 w 385"/>
                <a:gd name="T69" fmla="*/ 107 h 180"/>
                <a:gd name="T70" fmla="*/ 76 w 385"/>
                <a:gd name="T71" fmla="*/ 112 h 180"/>
                <a:gd name="T72" fmla="*/ 62 w 385"/>
                <a:gd name="T73" fmla="*/ 122 h 180"/>
                <a:gd name="T74" fmla="*/ 77 w 385"/>
                <a:gd name="T75" fmla="*/ 123 h 180"/>
                <a:gd name="T76" fmla="*/ 80 w 385"/>
                <a:gd name="T77" fmla="*/ 131 h 180"/>
                <a:gd name="T78" fmla="*/ 99 w 385"/>
                <a:gd name="T79" fmla="*/ 131 h 180"/>
                <a:gd name="T80" fmla="*/ 94 w 385"/>
                <a:gd name="T81" fmla="*/ 141 h 180"/>
                <a:gd name="T82" fmla="*/ 68 w 385"/>
                <a:gd name="T83" fmla="*/ 154 h 180"/>
                <a:gd name="T84" fmla="*/ 38 w 385"/>
                <a:gd name="T85" fmla="*/ 168 h 180"/>
                <a:gd name="T86" fmla="*/ 12 w 385"/>
                <a:gd name="T87" fmla="*/ 173 h 180"/>
                <a:gd name="T88" fmla="*/ 8 w 385"/>
                <a:gd name="T89" fmla="*/ 176 h 180"/>
                <a:gd name="T90" fmla="*/ 28 w 385"/>
                <a:gd name="T91" fmla="*/ 170 h 180"/>
                <a:gd name="T92" fmla="*/ 41 w 385"/>
                <a:gd name="T93" fmla="*/ 168 h 180"/>
                <a:gd name="T94" fmla="*/ 62 w 385"/>
                <a:gd name="T95" fmla="*/ 164 h 180"/>
                <a:gd name="T96" fmla="*/ 76 w 385"/>
                <a:gd name="T97" fmla="*/ 157 h 180"/>
                <a:gd name="T98" fmla="*/ 98 w 385"/>
                <a:gd name="T99" fmla="*/ 149 h 180"/>
                <a:gd name="T100" fmla="*/ 127 w 385"/>
                <a:gd name="T101" fmla="*/ 139 h 180"/>
                <a:gd name="T102" fmla="*/ 148 w 385"/>
                <a:gd name="T103" fmla="*/ 124 h 180"/>
                <a:gd name="T104" fmla="*/ 161 w 385"/>
                <a:gd name="T105" fmla="*/ 117 h 180"/>
                <a:gd name="T106" fmla="*/ 197 w 385"/>
                <a:gd name="T107" fmla="*/ 105 h 180"/>
                <a:gd name="T108" fmla="*/ 202 w 385"/>
                <a:gd name="T109" fmla="*/ 111 h 180"/>
                <a:gd name="T110" fmla="*/ 167 w 385"/>
                <a:gd name="T111" fmla="*/ 124 h 180"/>
                <a:gd name="T112" fmla="*/ 165 w 385"/>
                <a:gd name="T113" fmla="*/ 128 h 180"/>
                <a:gd name="T114" fmla="*/ 184 w 385"/>
                <a:gd name="T115" fmla="*/ 123 h 180"/>
                <a:gd name="T116" fmla="*/ 202 w 385"/>
                <a:gd name="T117" fmla="*/ 117 h 180"/>
                <a:gd name="T118" fmla="*/ 206 w 385"/>
                <a:gd name="T119" fmla="*/ 112 h 180"/>
                <a:gd name="T120" fmla="*/ 214 w 385"/>
                <a:gd name="T121" fmla="*/ 111 h 180"/>
                <a:gd name="T122" fmla="*/ 225 w 385"/>
                <a:gd name="T123" fmla="*/ 11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0">
                  <a:moveTo>
                    <a:pt x="225" y="112"/>
                  </a:moveTo>
                  <a:lnTo>
                    <a:pt x="225" y="112"/>
                  </a:lnTo>
                  <a:lnTo>
                    <a:pt x="225" y="112"/>
                  </a:lnTo>
                  <a:lnTo>
                    <a:pt x="225" y="112"/>
                  </a:lnTo>
                  <a:lnTo>
                    <a:pt x="225" y="113"/>
                  </a:lnTo>
                  <a:lnTo>
                    <a:pt x="229" y="113"/>
                  </a:lnTo>
                  <a:lnTo>
                    <a:pt x="228" y="113"/>
                  </a:lnTo>
                  <a:lnTo>
                    <a:pt x="226" y="115"/>
                  </a:lnTo>
                  <a:lnTo>
                    <a:pt x="226" y="115"/>
                  </a:lnTo>
                  <a:lnTo>
                    <a:pt x="225" y="115"/>
                  </a:lnTo>
                  <a:lnTo>
                    <a:pt x="225" y="115"/>
                  </a:lnTo>
                  <a:lnTo>
                    <a:pt x="226" y="115"/>
                  </a:lnTo>
                  <a:lnTo>
                    <a:pt x="226" y="116"/>
                  </a:lnTo>
                  <a:lnTo>
                    <a:pt x="228" y="116"/>
                  </a:lnTo>
                  <a:lnTo>
                    <a:pt x="229" y="116"/>
                  </a:lnTo>
                  <a:lnTo>
                    <a:pt x="231" y="116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5" y="113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6" y="113"/>
                  </a:lnTo>
                  <a:lnTo>
                    <a:pt x="235" y="115"/>
                  </a:lnTo>
                  <a:lnTo>
                    <a:pt x="233" y="115"/>
                  </a:lnTo>
                  <a:lnTo>
                    <a:pt x="232" y="116"/>
                  </a:lnTo>
                  <a:lnTo>
                    <a:pt x="232" y="117"/>
                  </a:lnTo>
                  <a:lnTo>
                    <a:pt x="232" y="117"/>
                  </a:lnTo>
                  <a:lnTo>
                    <a:pt x="232" y="117"/>
                  </a:lnTo>
                  <a:lnTo>
                    <a:pt x="232" y="117"/>
                  </a:lnTo>
                  <a:lnTo>
                    <a:pt x="233" y="117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5" y="120"/>
                  </a:lnTo>
                  <a:lnTo>
                    <a:pt x="235" y="120"/>
                  </a:lnTo>
                  <a:lnTo>
                    <a:pt x="233" y="120"/>
                  </a:lnTo>
                  <a:lnTo>
                    <a:pt x="235" y="120"/>
                  </a:lnTo>
                  <a:lnTo>
                    <a:pt x="237" y="120"/>
                  </a:lnTo>
                  <a:lnTo>
                    <a:pt x="240" y="120"/>
                  </a:lnTo>
                  <a:lnTo>
                    <a:pt x="245" y="119"/>
                  </a:lnTo>
                  <a:lnTo>
                    <a:pt x="248" y="119"/>
                  </a:lnTo>
                  <a:lnTo>
                    <a:pt x="251" y="120"/>
                  </a:lnTo>
                  <a:lnTo>
                    <a:pt x="255" y="120"/>
                  </a:lnTo>
                  <a:lnTo>
                    <a:pt x="256" y="120"/>
                  </a:lnTo>
                  <a:lnTo>
                    <a:pt x="256" y="120"/>
                  </a:lnTo>
                  <a:lnTo>
                    <a:pt x="258" y="120"/>
                  </a:lnTo>
                  <a:lnTo>
                    <a:pt x="258" y="119"/>
                  </a:lnTo>
                  <a:lnTo>
                    <a:pt x="258" y="119"/>
                  </a:lnTo>
                  <a:lnTo>
                    <a:pt x="259" y="119"/>
                  </a:lnTo>
                  <a:lnTo>
                    <a:pt x="259" y="119"/>
                  </a:lnTo>
                  <a:lnTo>
                    <a:pt x="259" y="119"/>
                  </a:lnTo>
                  <a:lnTo>
                    <a:pt x="258" y="120"/>
                  </a:lnTo>
                  <a:lnTo>
                    <a:pt x="258" y="120"/>
                  </a:lnTo>
                  <a:lnTo>
                    <a:pt x="256" y="122"/>
                  </a:lnTo>
                  <a:lnTo>
                    <a:pt x="256" y="122"/>
                  </a:lnTo>
                  <a:lnTo>
                    <a:pt x="259" y="123"/>
                  </a:lnTo>
                  <a:lnTo>
                    <a:pt x="260" y="123"/>
                  </a:lnTo>
                  <a:lnTo>
                    <a:pt x="262" y="123"/>
                  </a:lnTo>
                  <a:lnTo>
                    <a:pt x="264" y="123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73" y="120"/>
                  </a:lnTo>
                  <a:lnTo>
                    <a:pt x="274" y="120"/>
                  </a:lnTo>
                  <a:lnTo>
                    <a:pt x="274" y="120"/>
                  </a:lnTo>
                  <a:lnTo>
                    <a:pt x="274" y="120"/>
                  </a:lnTo>
                  <a:lnTo>
                    <a:pt x="274" y="122"/>
                  </a:lnTo>
                  <a:lnTo>
                    <a:pt x="275" y="122"/>
                  </a:lnTo>
                  <a:lnTo>
                    <a:pt x="275" y="123"/>
                  </a:lnTo>
                  <a:lnTo>
                    <a:pt x="274" y="122"/>
                  </a:lnTo>
                  <a:lnTo>
                    <a:pt x="274" y="123"/>
                  </a:lnTo>
                  <a:lnTo>
                    <a:pt x="273" y="123"/>
                  </a:lnTo>
                  <a:lnTo>
                    <a:pt x="273" y="123"/>
                  </a:lnTo>
                  <a:lnTo>
                    <a:pt x="271" y="124"/>
                  </a:lnTo>
                  <a:lnTo>
                    <a:pt x="271" y="124"/>
                  </a:lnTo>
                  <a:lnTo>
                    <a:pt x="270" y="124"/>
                  </a:lnTo>
                  <a:lnTo>
                    <a:pt x="271" y="123"/>
                  </a:lnTo>
                  <a:lnTo>
                    <a:pt x="273" y="122"/>
                  </a:lnTo>
                  <a:lnTo>
                    <a:pt x="274" y="122"/>
                  </a:lnTo>
                  <a:lnTo>
                    <a:pt x="273" y="120"/>
                  </a:lnTo>
                  <a:lnTo>
                    <a:pt x="273" y="120"/>
                  </a:lnTo>
                  <a:lnTo>
                    <a:pt x="273" y="120"/>
                  </a:lnTo>
                  <a:lnTo>
                    <a:pt x="273" y="122"/>
                  </a:lnTo>
                  <a:lnTo>
                    <a:pt x="271" y="122"/>
                  </a:lnTo>
                  <a:lnTo>
                    <a:pt x="271" y="122"/>
                  </a:lnTo>
                  <a:lnTo>
                    <a:pt x="271" y="122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4"/>
                  </a:lnTo>
                  <a:lnTo>
                    <a:pt x="267" y="124"/>
                  </a:lnTo>
                  <a:lnTo>
                    <a:pt x="267" y="124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6" y="127"/>
                  </a:lnTo>
                  <a:lnTo>
                    <a:pt x="267" y="127"/>
                  </a:lnTo>
                  <a:lnTo>
                    <a:pt x="270" y="128"/>
                  </a:lnTo>
                  <a:lnTo>
                    <a:pt x="27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3" y="131"/>
                  </a:lnTo>
                  <a:lnTo>
                    <a:pt x="273" y="131"/>
                  </a:lnTo>
                  <a:lnTo>
                    <a:pt x="273" y="132"/>
                  </a:lnTo>
                  <a:lnTo>
                    <a:pt x="273" y="132"/>
                  </a:lnTo>
                  <a:lnTo>
                    <a:pt x="273" y="134"/>
                  </a:lnTo>
                  <a:lnTo>
                    <a:pt x="273" y="134"/>
                  </a:lnTo>
                  <a:lnTo>
                    <a:pt x="273" y="135"/>
                  </a:lnTo>
                  <a:lnTo>
                    <a:pt x="273" y="135"/>
                  </a:lnTo>
                  <a:lnTo>
                    <a:pt x="274" y="135"/>
                  </a:lnTo>
                  <a:lnTo>
                    <a:pt x="274" y="135"/>
                  </a:lnTo>
                  <a:lnTo>
                    <a:pt x="273" y="136"/>
                  </a:lnTo>
                  <a:lnTo>
                    <a:pt x="273" y="136"/>
                  </a:lnTo>
                  <a:lnTo>
                    <a:pt x="275" y="138"/>
                  </a:lnTo>
                  <a:lnTo>
                    <a:pt x="277" y="139"/>
                  </a:lnTo>
                  <a:lnTo>
                    <a:pt x="277" y="139"/>
                  </a:lnTo>
                  <a:lnTo>
                    <a:pt x="278" y="141"/>
                  </a:lnTo>
                  <a:lnTo>
                    <a:pt x="278" y="141"/>
                  </a:lnTo>
                  <a:lnTo>
                    <a:pt x="279" y="139"/>
                  </a:lnTo>
                  <a:lnTo>
                    <a:pt x="282" y="139"/>
                  </a:lnTo>
                  <a:lnTo>
                    <a:pt x="283" y="139"/>
                  </a:lnTo>
                  <a:lnTo>
                    <a:pt x="283" y="138"/>
                  </a:lnTo>
                  <a:lnTo>
                    <a:pt x="285" y="138"/>
                  </a:lnTo>
                  <a:lnTo>
                    <a:pt x="285" y="136"/>
                  </a:lnTo>
                  <a:lnTo>
                    <a:pt x="285" y="136"/>
                  </a:lnTo>
                  <a:lnTo>
                    <a:pt x="285" y="135"/>
                  </a:lnTo>
                  <a:lnTo>
                    <a:pt x="283" y="135"/>
                  </a:lnTo>
                  <a:lnTo>
                    <a:pt x="285" y="135"/>
                  </a:lnTo>
                  <a:lnTo>
                    <a:pt x="285" y="135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2" y="132"/>
                  </a:lnTo>
                  <a:lnTo>
                    <a:pt x="282" y="132"/>
                  </a:lnTo>
                  <a:lnTo>
                    <a:pt x="281" y="132"/>
                  </a:lnTo>
                  <a:lnTo>
                    <a:pt x="281" y="132"/>
                  </a:lnTo>
                  <a:lnTo>
                    <a:pt x="282" y="132"/>
                  </a:lnTo>
                  <a:lnTo>
                    <a:pt x="282" y="132"/>
                  </a:lnTo>
                  <a:lnTo>
                    <a:pt x="283" y="132"/>
                  </a:lnTo>
                  <a:lnTo>
                    <a:pt x="283" y="131"/>
                  </a:lnTo>
                  <a:lnTo>
                    <a:pt x="283" y="131"/>
                  </a:lnTo>
                  <a:lnTo>
                    <a:pt x="283" y="131"/>
                  </a:lnTo>
                  <a:lnTo>
                    <a:pt x="286" y="132"/>
                  </a:lnTo>
                  <a:lnTo>
                    <a:pt x="286" y="132"/>
                  </a:lnTo>
                  <a:lnTo>
                    <a:pt x="286" y="132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7" y="134"/>
                  </a:lnTo>
                  <a:lnTo>
                    <a:pt x="287" y="134"/>
                  </a:lnTo>
                  <a:lnTo>
                    <a:pt x="289" y="134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90" y="131"/>
                  </a:lnTo>
                  <a:lnTo>
                    <a:pt x="290" y="131"/>
                  </a:lnTo>
                  <a:lnTo>
                    <a:pt x="290" y="131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92" y="132"/>
                  </a:lnTo>
                  <a:lnTo>
                    <a:pt x="292" y="132"/>
                  </a:lnTo>
                  <a:lnTo>
                    <a:pt x="289" y="134"/>
                  </a:lnTo>
                  <a:lnTo>
                    <a:pt x="289" y="134"/>
                  </a:lnTo>
                  <a:lnTo>
                    <a:pt x="287" y="135"/>
                  </a:lnTo>
                  <a:lnTo>
                    <a:pt x="287" y="136"/>
                  </a:lnTo>
                  <a:lnTo>
                    <a:pt x="286" y="138"/>
                  </a:lnTo>
                  <a:lnTo>
                    <a:pt x="285" y="138"/>
                  </a:lnTo>
                  <a:lnTo>
                    <a:pt x="285" y="138"/>
                  </a:lnTo>
                  <a:lnTo>
                    <a:pt x="289" y="138"/>
                  </a:lnTo>
                  <a:lnTo>
                    <a:pt x="289" y="138"/>
                  </a:lnTo>
                  <a:lnTo>
                    <a:pt x="289" y="139"/>
                  </a:lnTo>
                  <a:lnTo>
                    <a:pt x="289" y="139"/>
                  </a:lnTo>
                  <a:lnTo>
                    <a:pt x="290" y="141"/>
                  </a:lnTo>
                  <a:lnTo>
                    <a:pt x="290" y="141"/>
                  </a:lnTo>
                  <a:lnTo>
                    <a:pt x="292" y="139"/>
                  </a:lnTo>
                  <a:lnTo>
                    <a:pt x="292" y="139"/>
                  </a:lnTo>
                  <a:lnTo>
                    <a:pt x="292" y="139"/>
                  </a:lnTo>
                  <a:lnTo>
                    <a:pt x="293" y="136"/>
                  </a:lnTo>
                  <a:lnTo>
                    <a:pt x="294" y="136"/>
                  </a:lnTo>
                  <a:lnTo>
                    <a:pt x="294" y="135"/>
                  </a:lnTo>
                  <a:lnTo>
                    <a:pt x="296" y="134"/>
                  </a:lnTo>
                  <a:lnTo>
                    <a:pt x="296" y="132"/>
                  </a:lnTo>
                  <a:lnTo>
                    <a:pt x="298" y="131"/>
                  </a:lnTo>
                  <a:lnTo>
                    <a:pt x="298" y="130"/>
                  </a:lnTo>
                  <a:lnTo>
                    <a:pt x="298" y="130"/>
                  </a:lnTo>
                  <a:lnTo>
                    <a:pt x="300" y="130"/>
                  </a:lnTo>
                  <a:lnTo>
                    <a:pt x="300" y="128"/>
                  </a:lnTo>
                  <a:lnTo>
                    <a:pt x="300" y="128"/>
                  </a:lnTo>
                  <a:lnTo>
                    <a:pt x="300" y="128"/>
                  </a:lnTo>
                  <a:lnTo>
                    <a:pt x="301" y="127"/>
                  </a:lnTo>
                  <a:lnTo>
                    <a:pt x="302" y="127"/>
                  </a:lnTo>
                  <a:lnTo>
                    <a:pt x="302" y="127"/>
                  </a:lnTo>
                  <a:lnTo>
                    <a:pt x="301" y="128"/>
                  </a:lnTo>
                  <a:lnTo>
                    <a:pt x="300" y="128"/>
                  </a:lnTo>
                  <a:lnTo>
                    <a:pt x="300" y="131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5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7" y="139"/>
                  </a:lnTo>
                  <a:lnTo>
                    <a:pt x="298" y="139"/>
                  </a:lnTo>
                  <a:lnTo>
                    <a:pt x="298" y="141"/>
                  </a:lnTo>
                  <a:lnTo>
                    <a:pt x="298" y="141"/>
                  </a:lnTo>
                  <a:lnTo>
                    <a:pt x="300" y="139"/>
                  </a:lnTo>
                  <a:lnTo>
                    <a:pt x="301" y="138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8"/>
                  </a:lnTo>
                  <a:lnTo>
                    <a:pt x="300" y="139"/>
                  </a:lnTo>
                  <a:lnTo>
                    <a:pt x="300" y="141"/>
                  </a:lnTo>
                  <a:lnTo>
                    <a:pt x="298" y="142"/>
                  </a:lnTo>
                  <a:lnTo>
                    <a:pt x="298" y="142"/>
                  </a:lnTo>
                  <a:lnTo>
                    <a:pt x="298" y="143"/>
                  </a:lnTo>
                  <a:lnTo>
                    <a:pt x="298" y="143"/>
                  </a:lnTo>
                  <a:lnTo>
                    <a:pt x="298" y="145"/>
                  </a:lnTo>
                  <a:lnTo>
                    <a:pt x="298" y="145"/>
                  </a:lnTo>
                  <a:lnTo>
                    <a:pt x="298" y="145"/>
                  </a:lnTo>
                  <a:lnTo>
                    <a:pt x="298" y="145"/>
                  </a:lnTo>
                  <a:lnTo>
                    <a:pt x="300" y="143"/>
                  </a:lnTo>
                  <a:lnTo>
                    <a:pt x="301" y="143"/>
                  </a:lnTo>
                  <a:lnTo>
                    <a:pt x="302" y="145"/>
                  </a:lnTo>
                  <a:lnTo>
                    <a:pt x="302" y="145"/>
                  </a:lnTo>
                  <a:lnTo>
                    <a:pt x="300" y="145"/>
                  </a:lnTo>
                  <a:lnTo>
                    <a:pt x="300" y="145"/>
                  </a:lnTo>
                  <a:lnTo>
                    <a:pt x="300" y="145"/>
                  </a:lnTo>
                  <a:lnTo>
                    <a:pt x="298" y="145"/>
                  </a:lnTo>
                  <a:lnTo>
                    <a:pt x="300" y="146"/>
                  </a:lnTo>
                  <a:lnTo>
                    <a:pt x="300" y="147"/>
                  </a:lnTo>
                  <a:lnTo>
                    <a:pt x="300" y="147"/>
                  </a:lnTo>
                  <a:lnTo>
                    <a:pt x="298" y="147"/>
                  </a:lnTo>
                  <a:lnTo>
                    <a:pt x="297" y="146"/>
                  </a:lnTo>
                  <a:lnTo>
                    <a:pt x="297" y="146"/>
                  </a:lnTo>
                  <a:lnTo>
                    <a:pt x="297" y="146"/>
                  </a:lnTo>
                  <a:lnTo>
                    <a:pt x="296" y="147"/>
                  </a:lnTo>
                  <a:lnTo>
                    <a:pt x="296" y="147"/>
                  </a:lnTo>
                  <a:lnTo>
                    <a:pt x="294" y="150"/>
                  </a:lnTo>
                  <a:lnTo>
                    <a:pt x="293" y="151"/>
                  </a:lnTo>
                  <a:lnTo>
                    <a:pt x="296" y="153"/>
                  </a:lnTo>
                  <a:lnTo>
                    <a:pt x="297" y="153"/>
                  </a:lnTo>
                  <a:lnTo>
                    <a:pt x="297" y="154"/>
                  </a:lnTo>
                  <a:lnTo>
                    <a:pt x="296" y="154"/>
                  </a:lnTo>
                  <a:lnTo>
                    <a:pt x="296" y="154"/>
                  </a:lnTo>
                  <a:lnTo>
                    <a:pt x="296" y="155"/>
                  </a:lnTo>
                  <a:lnTo>
                    <a:pt x="296" y="155"/>
                  </a:lnTo>
                  <a:lnTo>
                    <a:pt x="296" y="157"/>
                  </a:lnTo>
                  <a:lnTo>
                    <a:pt x="297" y="157"/>
                  </a:lnTo>
                  <a:lnTo>
                    <a:pt x="296" y="158"/>
                  </a:lnTo>
                  <a:lnTo>
                    <a:pt x="296" y="158"/>
                  </a:lnTo>
                  <a:lnTo>
                    <a:pt x="296" y="158"/>
                  </a:lnTo>
                  <a:lnTo>
                    <a:pt x="296" y="158"/>
                  </a:lnTo>
                  <a:lnTo>
                    <a:pt x="296" y="159"/>
                  </a:lnTo>
                  <a:lnTo>
                    <a:pt x="296" y="159"/>
                  </a:lnTo>
                  <a:lnTo>
                    <a:pt x="296" y="159"/>
                  </a:lnTo>
                  <a:lnTo>
                    <a:pt x="296" y="161"/>
                  </a:lnTo>
                  <a:lnTo>
                    <a:pt x="296" y="161"/>
                  </a:lnTo>
                  <a:lnTo>
                    <a:pt x="297" y="161"/>
                  </a:lnTo>
                  <a:lnTo>
                    <a:pt x="297" y="162"/>
                  </a:lnTo>
                  <a:lnTo>
                    <a:pt x="296" y="162"/>
                  </a:lnTo>
                  <a:lnTo>
                    <a:pt x="296" y="162"/>
                  </a:lnTo>
                  <a:lnTo>
                    <a:pt x="297" y="162"/>
                  </a:lnTo>
                  <a:lnTo>
                    <a:pt x="298" y="164"/>
                  </a:lnTo>
                  <a:lnTo>
                    <a:pt x="297" y="164"/>
                  </a:lnTo>
                  <a:lnTo>
                    <a:pt x="296" y="164"/>
                  </a:lnTo>
                  <a:lnTo>
                    <a:pt x="292" y="166"/>
                  </a:lnTo>
                  <a:lnTo>
                    <a:pt x="290" y="168"/>
                  </a:lnTo>
                  <a:lnTo>
                    <a:pt x="289" y="168"/>
                  </a:lnTo>
                  <a:lnTo>
                    <a:pt x="287" y="168"/>
                  </a:lnTo>
                  <a:lnTo>
                    <a:pt x="287" y="169"/>
                  </a:lnTo>
                  <a:lnTo>
                    <a:pt x="286" y="170"/>
                  </a:lnTo>
                  <a:lnTo>
                    <a:pt x="286" y="170"/>
                  </a:lnTo>
                  <a:lnTo>
                    <a:pt x="287" y="170"/>
                  </a:lnTo>
                  <a:lnTo>
                    <a:pt x="287" y="170"/>
                  </a:lnTo>
                  <a:lnTo>
                    <a:pt x="290" y="169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3" y="168"/>
                  </a:lnTo>
                  <a:lnTo>
                    <a:pt x="293" y="166"/>
                  </a:lnTo>
                  <a:lnTo>
                    <a:pt x="293" y="166"/>
                  </a:lnTo>
                  <a:lnTo>
                    <a:pt x="296" y="166"/>
                  </a:lnTo>
                  <a:lnTo>
                    <a:pt x="298" y="165"/>
                  </a:lnTo>
                  <a:lnTo>
                    <a:pt x="302" y="165"/>
                  </a:lnTo>
                  <a:lnTo>
                    <a:pt x="301" y="165"/>
                  </a:lnTo>
                  <a:lnTo>
                    <a:pt x="300" y="165"/>
                  </a:lnTo>
                  <a:lnTo>
                    <a:pt x="300" y="166"/>
                  </a:lnTo>
                  <a:lnTo>
                    <a:pt x="300" y="168"/>
                  </a:lnTo>
                  <a:lnTo>
                    <a:pt x="300" y="168"/>
                  </a:lnTo>
                  <a:lnTo>
                    <a:pt x="298" y="169"/>
                  </a:lnTo>
                  <a:lnTo>
                    <a:pt x="297" y="170"/>
                  </a:lnTo>
                  <a:lnTo>
                    <a:pt x="297" y="172"/>
                  </a:lnTo>
                  <a:lnTo>
                    <a:pt x="296" y="173"/>
                  </a:lnTo>
                  <a:lnTo>
                    <a:pt x="296" y="173"/>
                  </a:lnTo>
                  <a:lnTo>
                    <a:pt x="296" y="173"/>
                  </a:lnTo>
                  <a:lnTo>
                    <a:pt x="296" y="173"/>
                  </a:lnTo>
                  <a:lnTo>
                    <a:pt x="293" y="174"/>
                  </a:lnTo>
                  <a:lnTo>
                    <a:pt x="292" y="174"/>
                  </a:lnTo>
                  <a:lnTo>
                    <a:pt x="292" y="174"/>
                  </a:lnTo>
                  <a:lnTo>
                    <a:pt x="292" y="176"/>
                  </a:lnTo>
                  <a:lnTo>
                    <a:pt x="290" y="177"/>
                  </a:lnTo>
                  <a:lnTo>
                    <a:pt x="290" y="178"/>
                  </a:lnTo>
                  <a:lnTo>
                    <a:pt x="292" y="178"/>
                  </a:lnTo>
                  <a:lnTo>
                    <a:pt x="292" y="180"/>
                  </a:lnTo>
                  <a:lnTo>
                    <a:pt x="293" y="178"/>
                  </a:lnTo>
                  <a:lnTo>
                    <a:pt x="296" y="177"/>
                  </a:lnTo>
                  <a:lnTo>
                    <a:pt x="298" y="176"/>
                  </a:lnTo>
                  <a:lnTo>
                    <a:pt x="298" y="176"/>
                  </a:lnTo>
                  <a:lnTo>
                    <a:pt x="300" y="174"/>
                  </a:lnTo>
                  <a:lnTo>
                    <a:pt x="302" y="173"/>
                  </a:lnTo>
                  <a:lnTo>
                    <a:pt x="302" y="173"/>
                  </a:lnTo>
                  <a:lnTo>
                    <a:pt x="304" y="172"/>
                  </a:lnTo>
                  <a:lnTo>
                    <a:pt x="304" y="170"/>
                  </a:lnTo>
                  <a:lnTo>
                    <a:pt x="305" y="170"/>
                  </a:lnTo>
                  <a:lnTo>
                    <a:pt x="305" y="169"/>
                  </a:lnTo>
                  <a:lnTo>
                    <a:pt x="306" y="169"/>
                  </a:lnTo>
                  <a:lnTo>
                    <a:pt x="306" y="168"/>
                  </a:lnTo>
                  <a:lnTo>
                    <a:pt x="308" y="168"/>
                  </a:lnTo>
                  <a:lnTo>
                    <a:pt x="309" y="166"/>
                  </a:lnTo>
                  <a:lnTo>
                    <a:pt x="309" y="166"/>
                  </a:lnTo>
                  <a:lnTo>
                    <a:pt x="311" y="165"/>
                  </a:lnTo>
                  <a:lnTo>
                    <a:pt x="311" y="165"/>
                  </a:lnTo>
                  <a:lnTo>
                    <a:pt x="311" y="164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08" y="161"/>
                  </a:lnTo>
                  <a:lnTo>
                    <a:pt x="306" y="161"/>
                  </a:lnTo>
                  <a:lnTo>
                    <a:pt x="305" y="161"/>
                  </a:lnTo>
                  <a:lnTo>
                    <a:pt x="305" y="159"/>
                  </a:lnTo>
                  <a:lnTo>
                    <a:pt x="304" y="159"/>
                  </a:lnTo>
                  <a:lnTo>
                    <a:pt x="304" y="159"/>
                  </a:lnTo>
                  <a:lnTo>
                    <a:pt x="302" y="158"/>
                  </a:lnTo>
                  <a:lnTo>
                    <a:pt x="302" y="158"/>
                  </a:lnTo>
                  <a:lnTo>
                    <a:pt x="301" y="158"/>
                  </a:lnTo>
                  <a:lnTo>
                    <a:pt x="301" y="158"/>
                  </a:lnTo>
                  <a:lnTo>
                    <a:pt x="301" y="157"/>
                  </a:lnTo>
                  <a:lnTo>
                    <a:pt x="302" y="157"/>
                  </a:lnTo>
                  <a:lnTo>
                    <a:pt x="302" y="155"/>
                  </a:lnTo>
                  <a:lnTo>
                    <a:pt x="301" y="155"/>
                  </a:lnTo>
                  <a:lnTo>
                    <a:pt x="302" y="154"/>
                  </a:lnTo>
                  <a:lnTo>
                    <a:pt x="304" y="154"/>
                  </a:lnTo>
                  <a:lnTo>
                    <a:pt x="302" y="153"/>
                  </a:lnTo>
                  <a:lnTo>
                    <a:pt x="301" y="153"/>
                  </a:lnTo>
                  <a:lnTo>
                    <a:pt x="302" y="153"/>
                  </a:lnTo>
                  <a:lnTo>
                    <a:pt x="304" y="151"/>
                  </a:lnTo>
                  <a:lnTo>
                    <a:pt x="304" y="151"/>
                  </a:lnTo>
                  <a:lnTo>
                    <a:pt x="304" y="149"/>
                  </a:lnTo>
                  <a:lnTo>
                    <a:pt x="304" y="149"/>
                  </a:lnTo>
                  <a:lnTo>
                    <a:pt x="305" y="147"/>
                  </a:lnTo>
                  <a:lnTo>
                    <a:pt x="305" y="145"/>
                  </a:lnTo>
                  <a:lnTo>
                    <a:pt x="305" y="145"/>
                  </a:lnTo>
                  <a:lnTo>
                    <a:pt x="305" y="143"/>
                  </a:lnTo>
                  <a:lnTo>
                    <a:pt x="305" y="142"/>
                  </a:lnTo>
                  <a:lnTo>
                    <a:pt x="306" y="141"/>
                  </a:lnTo>
                  <a:lnTo>
                    <a:pt x="306" y="139"/>
                  </a:lnTo>
                  <a:lnTo>
                    <a:pt x="306" y="138"/>
                  </a:lnTo>
                  <a:lnTo>
                    <a:pt x="306" y="136"/>
                  </a:lnTo>
                  <a:lnTo>
                    <a:pt x="306" y="136"/>
                  </a:lnTo>
                  <a:lnTo>
                    <a:pt x="306" y="135"/>
                  </a:lnTo>
                  <a:lnTo>
                    <a:pt x="306" y="134"/>
                  </a:lnTo>
                  <a:lnTo>
                    <a:pt x="305" y="134"/>
                  </a:lnTo>
                  <a:lnTo>
                    <a:pt x="305" y="134"/>
                  </a:lnTo>
                  <a:lnTo>
                    <a:pt x="305" y="132"/>
                  </a:lnTo>
                  <a:lnTo>
                    <a:pt x="305" y="132"/>
                  </a:lnTo>
                  <a:lnTo>
                    <a:pt x="305" y="132"/>
                  </a:lnTo>
                  <a:lnTo>
                    <a:pt x="305" y="131"/>
                  </a:lnTo>
                  <a:lnTo>
                    <a:pt x="305" y="131"/>
                  </a:lnTo>
                  <a:lnTo>
                    <a:pt x="306" y="131"/>
                  </a:lnTo>
                  <a:lnTo>
                    <a:pt x="305" y="130"/>
                  </a:lnTo>
                  <a:lnTo>
                    <a:pt x="305" y="130"/>
                  </a:lnTo>
                  <a:lnTo>
                    <a:pt x="305" y="128"/>
                  </a:lnTo>
                  <a:lnTo>
                    <a:pt x="304" y="128"/>
                  </a:lnTo>
                  <a:lnTo>
                    <a:pt x="304" y="128"/>
                  </a:lnTo>
                  <a:lnTo>
                    <a:pt x="305" y="127"/>
                  </a:lnTo>
                  <a:lnTo>
                    <a:pt x="305" y="126"/>
                  </a:lnTo>
                  <a:lnTo>
                    <a:pt x="306" y="126"/>
                  </a:lnTo>
                  <a:lnTo>
                    <a:pt x="306" y="126"/>
                  </a:lnTo>
                  <a:lnTo>
                    <a:pt x="306" y="124"/>
                  </a:lnTo>
                  <a:lnTo>
                    <a:pt x="305" y="123"/>
                  </a:lnTo>
                  <a:lnTo>
                    <a:pt x="305" y="123"/>
                  </a:lnTo>
                  <a:lnTo>
                    <a:pt x="302" y="123"/>
                  </a:lnTo>
                  <a:lnTo>
                    <a:pt x="300" y="124"/>
                  </a:lnTo>
                  <a:lnTo>
                    <a:pt x="298" y="124"/>
                  </a:lnTo>
                  <a:lnTo>
                    <a:pt x="296" y="124"/>
                  </a:lnTo>
                  <a:lnTo>
                    <a:pt x="296" y="126"/>
                  </a:lnTo>
                  <a:lnTo>
                    <a:pt x="294" y="126"/>
                  </a:lnTo>
                  <a:lnTo>
                    <a:pt x="294" y="127"/>
                  </a:lnTo>
                  <a:lnTo>
                    <a:pt x="293" y="127"/>
                  </a:lnTo>
                  <a:lnTo>
                    <a:pt x="290" y="128"/>
                  </a:lnTo>
                  <a:lnTo>
                    <a:pt x="289" y="130"/>
                  </a:lnTo>
                  <a:lnTo>
                    <a:pt x="286" y="130"/>
                  </a:lnTo>
                  <a:lnTo>
                    <a:pt x="285" y="130"/>
                  </a:lnTo>
                  <a:lnTo>
                    <a:pt x="282" y="131"/>
                  </a:lnTo>
                  <a:lnTo>
                    <a:pt x="281" y="131"/>
                  </a:lnTo>
                  <a:lnTo>
                    <a:pt x="278" y="132"/>
                  </a:lnTo>
                  <a:lnTo>
                    <a:pt x="277" y="132"/>
                  </a:lnTo>
                  <a:lnTo>
                    <a:pt x="278" y="131"/>
                  </a:lnTo>
                  <a:lnTo>
                    <a:pt x="279" y="130"/>
                  </a:lnTo>
                  <a:lnTo>
                    <a:pt x="281" y="128"/>
                  </a:lnTo>
                  <a:lnTo>
                    <a:pt x="281" y="128"/>
                  </a:lnTo>
                  <a:lnTo>
                    <a:pt x="279" y="127"/>
                  </a:lnTo>
                  <a:lnTo>
                    <a:pt x="279" y="127"/>
                  </a:lnTo>
                  <a:lnTo>
                    <a:pt x="279" y="126"/>
                  </a:lnTo>
                  <a:lnTo>
                    <a:pt x="279" y="124"/>
                  </a:lnTo>
                  <a:lnTo>
                    <a:pt x="278" y="124"/>
                  </a:lnTo>
                  <a:lnTo>
                    <a:pt x="278" y="123"/>
                  </a:lnTo>
                  <a:lnTo>
                    <a:pt x="279" y="122"/>
                  </a:lnTo>
                  <a:lnTo>
                    <a:pt x="278" y="122"/>
                  </a:lnTo>
                  <a:lnTo>
                    <a:pt x="277" y="120"/>
                  </a:lnTo>
                  <a:lnTo>
                    <a:pt x="277" y="119"/>
                  </a:lnTo>
                  <a:lnTo>
                    <a:pt x="278" y="119"/>
                  </a:lnTo>
                  <a:lnTo>
                    <a:pt x="281" y="117"/>
                  </a:lnTo>
                  <a:lnTo>
                    <a:pt x="281" y="116"/>
                  </a:lnTo>
                  <a:lnTo>
                    <a:pt x="279" y="116"/>
                  </a:lnTo>
                  <a:lnTo>
                    <a:pt x="278" y="116"/>
                  </a:lnTo>
                  <a:lnTo>
                    <a:pt x="275" y="116"/>
                  </a:lnTo>
                  <a:lnTo>
                    <a:pt x="274" y="117"/>
                  </a:lnTo>
                  <a:lnTo>
                    <a:pt x="271" y="119"/>
                  </a:lnTo>
                  <a:lnTo>
                    <a:pt x="270" y="117"/>
                  </a:lnTo>
                  <a:lnTo>
                    <a:pt x="268" y="117"/>
                  </a:lnTo>
                  <a:lnTo>
                    <a:pt x="267" y="117"/>
                  </a:lnTo>
                  <a:lnTo>
                    <a:pt x="266" y="117"/>
                  </a:lnTo>
                  <a:lnTo>
                    <a:pt x="264" y="117"/>
                  </a:lnTo>
                  <a:lnTo>
                    <a:pt x="267" y="113"/>
                  </a:lnTo>
                  <a:lnTo>
                    <a:pt x="271" y="111"/>
                  </a:lnTo>
                  <a:lnTo>
                    <a:pt x="275" y="108"/>
                  </a:lnTo>
                  <a:lnTo>
                    <a:pt x="279" y="104"/>
                  </a:lnTo>
                  <a:lnTo>
                    <a:pt x="282" y="101"/>
                  </a:lnTo>
                  <a:lnTo>
                    <a:pt x="286" y="97"/>
                  </a:lnTo>
                  <a:lnTo>
                    <a:pt x="290" y="94"/>
                  </a:lnTo>
                  <a:lnTo>
                    <a:pt x="293" y="92"/>
                  </a:lnTo>
                  <a:lnTo>
                    <a:pt x="297" y="88"/>
                  </a:lnTo>
                  <a:lnTo>
                    <a:pt x="301" y="85"/>
                  </a:lnTo>
                  <a:lnTo>
                    <a:pt x="305" y="82"/>
                  </a:lnTo>
                  <a:lnTo>
                    <a:pt x="308" y="78"/>
                  </a:lnTo>
                  <a:lnTo>
                    <a:pt x="312" y="76"/>
                  </a:lnTo>
                  <a:lnTo>
                    <a:pt x="316" y="73"/>
                  </a:lnTo>
                  <a:lnTo>
                    <a:pt x="320" y="69"/>
                  </a:lnTo>
                  <a:lnTo>
                    <a:pt x="323" y="66"/>
                  </a:lnTo>
                  <a:lnTo>
                    <a:pt x="327" y="63"/>
                  </a:lnTo>
                  <a:lnTo>
                    <a:pt x="331" y="61"/>
                  </a:lnTo>
                  <a:lnTo>
                    <a:pt x="335" y="57"/>
                  </a:lnTo>
                  <a:lnTo>
                    <a:pt x="339" y="54"/>
                  </a:lnTo>
                  <a:lnTo>
                    <a:pt x="343" y="51"/>
                  </a:lnTo>
                  <a:lnTo>
                    <a:pt x="346" y="48"/>
                  </a:lnTo>
                  <a:lnTo>
                    <a:pt x="350" y="44"/>
                  </a:lnTo>
                  <a:lnTo>
                    <a:pt x="354" y="42"/>
                  </a:lnTo>
                  <a:lnTo>
                    <a:pt x="358" y="39"/>
                  </a:lnTo>
                  <a:lnTo>
                    <a:pt x="362" y="36"/>
                  </a:lnTo>
                  <a:lnTo>
                    <a:pt x="366" y="32"/>
                  </a:lnTo>
                  <a:lnTo>
                    <a:pt x="370" y="29"/>
                  </a:lnTo>
                  <a:lnTo>
                    <a:pt x="374" y="27"/>
                  </a:lnTo>
                  <a:lnTo>
                    <a:pt x="378" y="24"/>
                  </a:lnTo>
                  <a:lnTo>
                    <a:pt x="382" y="20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82" y="17"/>
                  </a:lnTo>
                  <a:lnTo>
                    <a:pt x="382" y="17"/>
                  </a:lnTo>
                  <a:lnTo>
                    <a:pt x="382" y="16"/>
                  </a:lnTo>
                  <a:lnTo>
                    <a:pt x="378" y="16"/>
                  </a:lnTo>
                  <a:lnTo>
                    <a:pt x="378" y="15"/>
                  </a:lnTo>
                  <a:lnTo>
                    <a:pt x="378" y="13"/>
                  </a:lnTo>
                  <a:lnTo>
                    <a:pt x="376" y="13"/>
                  </a:lnTo>
                  <a:lnTo>
                    <a:pt x="374" y="13"/>
                  </a:lnTo>
                  <a:lnTo>
                    <a:pt x="374" y="13"/>
                  </a:lnTo>
                  <a:lnTo>
                    <a:pt x="373" y="13"/>
                  </a:lnTo>
                  <a:lnTo>
                    <a:pt x="372" y="13"/>
                  </a:lnTo>
                  <a:lnTo>
                    <a:pt x="367" y="13"/>
                  </a:lnTo>
                  <a:lnTo>
                    <a:pt x="365" y="13"/>
                  </a:lnTo>
                  <a:lnTo>
                    <a:pt x="362" y="15"/>
                  </a:lnTo>
                  <a:lnTo>
                    <a:pt x="358" y="15"/>
                  </a:lnTo>
                  <a:lnTo>
                    <a:pt x="358" y="13"/>
                  </a:lnTo>
                  <a:lnTo>
                    <a:pt x="357" y="13"/>
                  </a:lnTo>
                  <a:lnTo>
                    <a:pt x="355" y="12"/>
                  </a:lnTo>
                  <a:lnTo>
                    <a:pt x="354" y="13"/>
                  </a:lnTo>
                  <a:lnTo>
                    <a:pt x="353" y="12"/>
                  </a:lnTo>
                  <a:lnTo>
                    <a:pt x="349" y="12"/>
                  </a:lnTo>
                  <a:lnTo>
                    <a:pt x="346" y="12"/>
                  </a:lnTo>
                  <a:lnTo>
                    <a:pt x="342" y="12"/>
                  </a:lnTo>
                  <a:lnTo>
                    <a:pt x="342" y="12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40" y="10"/>
                  </a:lnTo>
                  <a:lnTo>
                    <a:pt x="340" y="10"/>
                  </a:lnTo>
                  <a:lnTo>
                    <a:pt x="339" y="10"/>
                  </a:lnTo>
                  <a:lnTo>
                    <a:pt x="338" y="10"/>
                  </a:lnTo>
                  <a:lnTo>
                    <a:pt x="338" y="10"/>
                  </a:lnTo>
                  <a:lnTo>
                    <a:pt x="336" y="10"/>
                  </a:lnTo>
                  <a:lnTo>
                    <a:pt x="335" y="9"/>
                  </a:lnTo>
                  <a:lnTo>
                    <a:pt x="334" y="9"/>
                  </a:lnTo>
                  <a:lnTo>
                    <a:pt x="332" y="9"/>
                  </a:lnTo>
                  <a:lnTo>
                    <a:pt x="330" y="9"/>
                  </a:lnTo>
                  <a:lnTo>
                    <a:pt x="327" y="9"/>
                  </a:lnTo>
                  <a:lnTo>
                    <a:pt x="325" y="9"/>
                  </a:lnTo>
                  <a:lnTo>
                    <a:pt x="325" y="9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1" y="9"/>
                  </a:lnTo>
                  <a:lnTo>
                    <a:pt x="320" y="9"/>
                  </a:lnTo>
                  <a:lnTo>
                    <a:pt x="319" y="10"/>
                  </a:lnTo>
                  <a:lnTo>
                    <a:pt x="313" y="9"/>
                  </a:lnTo>
                  <a:lnTo>
                    <a:pt x="315" y="9"/>
                  </a:lnTo>
                  <a:lnTo>
                    <a:pt x="316" y="9"/>
                  </a:lnTo>
                  <a:lnTo>
                    <a:pt x="316" y="9"/>
                  </a:lnTo>
                  <a:lnTo>
                    <a:pt x="313" y="9"/>
                  </a:lnTo>
                  <a:lnTo>
                    <a:pt x="312" y="8"/>
                  </a:lnTo>
                  <a:lnTo>
                    <a:pt x="313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3" y="6"/>
                  </a:lnTo>
                  <a:lnTo>
                    <a:pt x="316" y="6"/>
                  </a:lnTo>
                  <a:lnTo>
                    <a:pt x="316" y="5"/>
                  </a:lnTo>
                  <a:lnTo>
                    <a:pt x="316" y="5"/>
                  </a:lnTo>
                  <a:lnTo>
                    <a:pt x="315" y="5"/>
                  </a:lnTo>
                  <a:lnTo>
                    <a:pt x="313" y="5"/>
                  </a:lnTo>
                  <a:lnTo>
                    <a:pt x="311" y="5"/>
                  </a:lnTo>
                  <a:lnTo>
                    <a:pt x="308" y="5"/>
                  </a:lnTo>
                  <a:lnTo>
                    <a:pt x="306" y="5"/>
                  </a:lnTo>
                  <a:lnTo>
                    <a:pt x="305" y="5"/>
                  </a:lnTo>
                  <a:lnTo>
                    <a:pt x="301" y="6"/>
                  </a:lnTo>
                  <a:lnTo>
                    <a:pt x="300" y="5"/>
                  </a:lnTo>
                  <a:lnTo>
                    <a:pt x="298" y="5"/>
                  </a:lnTo>
                  <a:lnTo>
                    <a:pt x="298" y="5"/>
                  </a:lnTo>
                  <a:lnTo>
                    <a:pt x="300" y="5"/>
                  </a:lnTo>
                  <a:lnTo>
                    <a:pt x="301" y="4"/>
                  </a:lnTo>
                  <a:lnTo>
                    <a:pt x="300" y="4"/>
                  </a:lnTo>
                  <a:lnTo>
                    <a:pt x="300" y="4"/>
                  </a:lnTo>
                  <a:lnTo>
                    <a:pt x="298" y="4"/>
                  </a:lnTo>
                  <a:lnTo>
                    <a:pt x="298" y="4"/>
                  </a:lnTo>
                  <a:lnTo>
                    <a:pt x="296" y="4"/>
                  </a:lnTo>
                  <a:lnTo>
                    <a:pt x="292" y="5"/>
                  </a:lnTo>
                  <a:lnTo>
                    <a:pt x="290" y="5"/>
                  </a:lnTo>
                  <a:lnTo>
                    <a:pt x="289" y="6"/>
                  </a:lnTo>
                  <a:lnTo>
                    <a:pt x="289" y="5"/>
                  </a:lnTo>
                  <a:lnTo>
                    <a:pt x="289" y="5"/>
                  </a:lnTo>
                  <a:lnTo>
                    <a:pt x="289" y="5"/>
                  </a:lnTo>
                  <a:lnTo>
                    <a:pt x="292" y="4"/>
                  </a:lnTo>
                  <a:lnTo>
                    <a:pt x="294" y="4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2" y="1"/>
                  </a:lnTo>
                  <a:lnTo>
                    <a:pt x="292" y="1"/>
                  </a:lnTo>
                  <a:lnTo>
                    <a:pt x="293" y="1"/>
                  </a:lnTo>
                  <a:lnTo>
                    <a:pt x="294" y="0"/>
                  </a:lnTo>
                  <a:lnTo>
                    <a:pt x="293" y="0"/>
                  </a:lnTo>
                  <a:lnTo>
                    <a:pt x="290" y="1"/>
                  </a:lnTo>
                  <a:lnTo>
                    <a:pt x="287" y="2"/>
                  </a:lnTo>
                  <a:lnTo>
                    <a:pt x="283" y="4"/>
                  </a:lnTo>
                  <a:lnTo>
                    <a:pt x="281" y="4"/>
                  </a:lnTo>
                  <a:lnTo>
                    <a:pt x="278" y="5"/>
                  </a:lnTo>
                  <a:lnTo>
                    <a:pt x="274" y="5"/>
                  </a:lnTo>
                  <a:lnTo>
                    <a:pt x="273" y="5"/>
                  </a:lnTo>
                  <a:lnTo>
                    <a:pt x="270" y="5"/>
                  </a:lnTo>
                  <a:lnTo>
                    <a:pt x="268" y="6"/>
                  </a:lnTo>
                  <a:lnTo>
                    <a:pt x="267" y="6"/>
                  </a:lnTo>
                  <a:lnTo>
                    <a:pt x="264" y="6"/>
                  </a:lnTo>
                  <a:lnTo>
                    <a:pt x="263" y="6"/>
                  </a:lnTo>
                  <a:lnTo>
                    <a:pt x="262" y="6"/>
                  </a:lnTo>
                  <a:lnTo>
                    <a:pt x="262" y="6"/>
                  </a:lnTo>
                  <a:lnTo>
                    <a:pt x="262" y="6"/>
                  </a:lnTo>
                  <a:lnTo>
                    <a:pt x="263" y="6"/>
                  </a:lnTo>
                  <a:lnTo>
                    <a:pt x="264" y="6"/>
                  </a:lnTo>
                  <a:lnTo>
                    <a:pt x="264" y="5"/>
                  </a:lnTo>
                  <a:lnTo>
                    <a:pt x="264" y="5"/>
                  </a:lnTo>
                  <a:lnTo>
                    <a:pt x="263" y="5"/>
                  </a:lnTo>
                  <a:lnTo>
                    <a:pt x="259" y="6"/>
                  </a:lnTo>
                  <a:lnTo>
                    <a:pt x="254" y="8"/>
                  </a:lnTo>
                  <a:lnTo>
                    <a:pt x="255" y="8"/>
                  </a:lnTo>
                  <a:lnTo>
                    <a:pt x="255" y="9"/>
                  </a:lnTo>
                  <a:lnTo>
                    <a:pt x="258" y="9"/>
                  </a:lnTo>
                  <a:lnTo>
                    <a:pt x="255" y="9"/>
                  </a:lnTo>
                  <a:lnTo>
                    <a:pt x="254" y="9"/>
                  </a:lnTo>
                  <a:lnTo>
                    <a:pt x="252" y="9"/>
                  </a:lnTo>
                  <a:lnTo>
                    <a:pt x="252" y="10"/>
                  </a:lnTo>
                  <a:lnTo>
                    <a:pt x="251" y="10"/>
                  </a:lnTo>
                  <a:lnTo>
                    <a:pt x="250" y="12"/>
                  </a:lnTo>
                  <a:lnTo>
                    <a:pt x="251" y="10"/>
                  </a:lnTo>
                  <a:lnTo>
                    <a:pt x="250" y="10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4" y="8"/>
                  </a:lnTo>
                  <a:lnTo>
                    <a:pt x="254" y="8"/>
                  </a:lnTo>
                  <a:lnTo>
                    <a:pt x="252" y="8"/>
                  </a:lnTo>
                  <a:lnTo>
                    <a:pt x="247" y="9"/>
                  </a:lnTo>
                  <a:lnTo>
                    <a:pt x="247" y="10"/>
                  </a:lnTo>
                  <a:lnTo>
                    <a:pt x="241" y="10"/>
                  </a:lnTo>
                  <a:lnTo>
                    <a:pt x="236" y="12"/>
                  </a:lnTo>
                  <a:lnTo>
                    <a:pt x="235" y="12"/>
                  </a:lnTo>
                  <a:lnTo>
                    <a:pt x="232" y="12"/>
                  </a:lnTo>
                  <a:lnTo>
                    <a:pt x="231" y="12"/>
                  </a:lnTo>
                  <a:lnTo>
                    <a:pt x="232" y="12"/>
                  </a:lnTo>
                  <a:lnTo>
                    <a:pt x="233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6" y="10"/>
                  </a:lnTo>
                  <a:lnTo>
                    <a:pt x="233" y="12"/>
                  </a:lnTo>
                  <a:lnTo>
                    <a:pt x="232" y="12"/>
                  </a:lnTo>
                  <a:lnTo>
                    <a:pt x="228" y="13"/>
                  </a:lnTo>
                  <a:lnTo>
                    <a:pt x="218" y="16"/>
                  </a:lnTo>
                  <a:lnTo>
                    <a:pt x="214" y="19"/>
                  </a:lnTo>
                  <a:lnTo>
                    <a:pt x="212" y="20"/>
                  </a:lnTo>
                  <a:lnTo>
                    <a:pt x="210" y="20"/>
                  </a:lnTo>
                  <a:lnTo>
                    <a:pt x="210" y="20"/>
                  </a:lnTo>
                  <a:lnTo>
                    <a:pt x="210" y="20"/>
                  </a:lnTo>
                  <a:lnTo>
                    <a:pt x="209" y="21"/>
                  </a:lnTo>
                  <a:lnTo>
                    <a:pt x="205" y="23"/>
                  </a:lnTo>
                  <a:lnTo>
                    <a:pt x="199" y="24"/>
                  </a:lnTo>
                  <a:lnTo>
                    <a:pt x="197" y="24"/>
                  </a:lnTo>
                  <a:lnTo>
                    <a:pt x="195" y="25"/>
                  </a:lnTo>
                  <a:lnTo>
                    <a:pt x="190" y="25"/>
                  </a:lnTo>
                  <a:lnTo>
                    <a:pt x="188" y="25"/>
                  </a:lnTo>
                  <a:lnTo>
                    <a:pt x="184" y="25"/>
                  </a:lnTo>
                  <a:lnTo>
                    <a:pt x="179" y="25"/>
                  </a:lnTo>
                  <a:lnTo>
                    <a:pt x="178" y="27"/>
                  </a:lnTo>
                  <a:lnTo>
                    <a:pt x="174" y="28"/>
                  </a:lnTo>
                  <a:lnTo>
                    <a:pt x="171" y="31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7" y="31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7" y="31"/>
                  </a:lnTo>
                  <a:lnTo>
                    <a:pt x="167" y="31"/>
                  </a:lnTo>
                  <a:lnTo>
                    <a:pt x="168" y="31"/>
                  </a:lnTo>
                  <a:lnTo>
                    <a:pt x="170" y="32"/>
                  </a:lnTo>
                  <a:lnTo>
                    <a:pt x="170" y="34"/>
                  </a:lnTo>
                  <a:lnTo>
                    <a:pt x="172" y="34"/>
                  </a:lnTo>
                  <a:lnTo>
                    <a:pt x="175" y="39"/>
                  </a:lnTo>
                  <a:lnTo>
                    <a:pt x="175" y="40"/>
                  </a:lnTo>
                  <a:lnTo>
                    <a:pt x="172" y="42"/>
                  </a:lnTo>
                  <a:lnTo>
                    <a:pt x="172" y="43"/>
                  </a:lnTo>
                  <a:lnTo>
                    <a:pt x="172" y="44"/>
                  </a:lnTo>
                  <a:lnTo>
                    <a:pt x="175" y="44"/>
                  </a:lnTo>
                  <a:lnTo>
                    <a:pt x="178" y="44"/>
                  </a:lnTo>
                  <a:lnTo>
                    <a:pt x="179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84" y="44"/>
                  </a:lnTo>
                  <a:lnTo>
                    <a:pt x="186" y="44"/>
                  </a:lnTo>
                  <a:lnTo>
                    <a:pt x="186" y="46"/>
                  </a:lnTo>
                  <a:lnTo>
                    <a:pt x="184" y="46"/>
                  </a:lnTo>
                  <a:lnTo>
                    <a:pt x="180" y="47"/>
                  </a:lnTo>
                  <a:lnTo>
                    <a:pt x="179" y="48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0"/>
                  </a:lnTo>
                  <a:lnTo>
                    <a:pt x="186" y="48"/>
                  </a:lnTo>
                  <a:lnTo>
                    <a:pt x="187" y="48"/>
                  </a:lnTo>
                  <a:lnTo>
                    <a:pt x="188" y="48"/>
                  </a:lnTo>
                  <a:lnTo>
                    <a:pt x="190" y="48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88" y="51"/>
                  </a:lnTo>
                  <a:lnTo>
                    <a:pt x="184" y="51"/>
                  </a:lnTo>
                  <a:lnTo>
                    <a:pt x="183" y="51"/>
                  </a:lnTo>
                  <a:lnTo>
                    <a:pt x="183" y="50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8" y="51"/>
                  </a:lnTo>
                  <a:lnTo>
                    <a:pt x="178" y="50"/>
                  </a:lnTo>
                  <a:lnTo>
                    <a:pt x="178" y="48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180" y="46"/>
                  </a:lnTo>
                  <a:lnTo>
                    <a:pt x="179" y="46"/>
                  </a:lnTo>
                  <a:lnTo>
                    <a:pt x="178" y="46"/>
                  </a:lnTo>
                  <a:lnTo>
                    <a:pt x="176" y="46"/>
                  </a:lnTo>
                  <a:lnTo>
                    <a:pt x="176" y="47"/>
                  </a:lnTo>
                  <a:lnTo>
                    <a:pt x="175" y="47"/>
                  </a:lnTo>
                  <a:lnTo>
                    <a:pt x="176" y="47"/>
                  </a:lnTo>
                  <a:lnTo>
                    <a:pt x="176" y="48"/>
                  </a:lnTo>
                  <a:lnTo>
                    <a:pt x="176" y="50"/>
                  </a:lnTo>
                  <a:lnTo>
                    <a:pt x="175" y="51"/>
                  </a:lnTo>
                  <a:lnTo>
                    <a:pt x="175" y="51"/>
                  </a:lnTo>
                  <a:lnTo>
                    <a:pt x="178" y="51"/>
                  </a:lnTo>
                  <a:lnTo>
                    <a:pt x="180" y="52"/>
                  </a:lnTo>
                  <a:lnTo>
                    <a:pt x="180" y="52"/>
                  </a:lnTo>
                  <a:lnTo>
                    <a:pt x="179" y="54"/>
                  </a:lnTo>
                  <a:lnTo>
                    <a:pt x="179" y="52"/>
                  </a:lnTo>
                  <a:lnTo>
                    <a:pt x="178" y="52"/>
                  </a:lnTo>
                  <a:lnTo>
                    <a:pt x="176" y="52"/>
                  </a:lnTo>
                  <a:lnTo>
                    <a:pt x="176" y="52"/>
                  </a:lnTo>
                  <a:lnTo>
                    <a:pt x="175" y="52"/>
                  </a:lnTo>
                  <a:lnTo>
                    <a:pt x="171" y="55"/>
                  </a:lnTo>
                  <a:lnTo>
                    <a:pt x="170" y="55"/>
                  </a:lnTo>
                  <a:lnTo>
                    <a:pt x="167" y="55"/>
                  </a:lnTo>
                  <a:lnTo>
                    <a:pt x="164" y="55"/>
                  </a:lnTo>
                  <a:lnTo>
                    <a:pt x="163" y="55"/>
                  </a:lnTo>
                  <a:lnTo>
                    <a:pt x="163" y="54"/>
                  </a:lnTo>
                  <a:lnTo>
                    <a:pt x="160" y="55"/>
                  </a:lnTo>
                  <a:lnTo>
                    <a:pt x="156" y="55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7" y="52"/>
                  </a:lnTo>
                  <a:lnTo>
                    <a:pt x="159" y="51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3" y="50"/>
                  </a:lnTo>
                  <a:lnTo>
                    <a:pt x="164" y="50"/>
                  </a:lnTo>
                  <a:lnTo>
                    <a:pt x="163" y="48"/>
                  </a:lnTo>
                  <a:lnTo>
                    <a:pt x="160" y="48"/>
                  </a:lnTo>
                  <a:lnTo>
                    <a:pt x="157" y="50"/>
                  </a:lnTo>
                  <a:lnTo>
                    <a:pt x="155" y="50"/>
                  </a:lnTo>
                  <a:lnTo>
                    <a:pt x="151" y="51"/>
                  </a:lnTo>
                  <a:lnTo>
                    <a:pt x="149" y="51"/>
                  </a:lnTo>
                  <a:lnTo>
                    <a:pt x="146" y="51"/>
                  </a:lnTo>
                  <a:lnTo>
                    <a:pt x="142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4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0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34" y="54"/>
                  </a:lnTo>
                  <a:lnTo>
                    <a:pt x="133" y="54"/>
                  </a:lnTo>
                  <a:lnTo>
                    <a:pt x="130" y="55"/>
                  </a:lnTo>
                  <a:lnTo>
                    <a:pt x="127" y="55"/>
                  </a:lnTo>
                  <a:lnTo>
                    <a:pt x="126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19" y="58"/>
                  </a:lnTo>
                  <a:lnTo>
                    <a:pt x="115" y="59"/>
                  </a:lnTo>
                  <a:lnTo>
                    <a:pt x="115" y="58"/>
                  </a:lnTo>
                  <a:lnTo>
                    <a:pt x="117" y="58"/>
                  </a:lnTo>
                  <a:lnTo>
                    <a:pt x="115" y="58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61"/>
                  </a:lnTo>
                  <a:lnTo>
                    <a:pt x="115" y="62"/>
                  </a:lnTo>
                  <a:lnTo>
                    <a:pt x="121" y="62"/>
                  </a:lnTo>
                  <a:lnTo>
                    <a:pt x="121" y="62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2" y="63"/>
                  </a:lnTo>
                  <a:lnTo>
                    <a:pt x="121" y="63"/>
                  </a:lnTo>
                  <a:lnTo>
                    <a:pt x="118" y="65"/>
                  </a:lnTo>
                  <a:lnTo>
                    <a:pt x="117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5" y="66"/>
                  </a:lnTo>
                  <a:lnTo>
                    <a:pt x="117" y="67"/>
                  </a:lnTo>
                  <a:lnTo>
                    <a:pt x="115" y="67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8" y="71"/>
                  </a:lnTo>
                  <a:lnTo>
                    <a:pt x="119" y="71"/>
                  </a:lnTo>
                  <a:lnTo>
                    <a:pt x="121" y="71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27" y="70"/>
                  </a:lnTo>
                  <a:lnTo>
                    <a:pt x="133" y="70"/>
                  </a:lnTo>
                  <a:lnTo>
                    <a:pt x="134" y="71"/>
                  </a:lnTo>
                  <a:lnTo>
                    <a:pt x="136" y="71"/>
                  </a:lnTo>
                  <a:lnTo>
                    <a:pt x="136" y="73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0"/>
                  </a:lnTo>
                  <a:lnTo>
                    <a:pt x="137" y="70"/>
                  </a:lnTo>
                  <a:lnTo>
                    <a:pt x="138" y="70"/>
                  </a:lnTo>
                  <a:lnTo>
                    <a:pt x="138" y="71"/>
                  </a:lnTo>
                  <a:lnTo>
                    <a:pt x="137" y="73"/>
                  </a:lnTo>
                  <a:lnTo>
                    <a:pt x="138" y="73"/>
                  </a:lnTo>
                  <a:lnTo>
                    <a:pt x="140" y="71"/>
                  </a:lnTo>
                  <a:lnTo>
                    <a:pt x="145" y="70"/>
                  </a:lnTo>
                  <a:lnTo>
                    <a:pt x="146" y="70"/>
                  </a:lnTo>
                  <a:lnTo>
                    <a:pt x="151" y="69"/>
                  </a:lnTo>
                  <a:lnTo>
                    <a:pt x="152" y="67"/>
                  </a:lnTo>
                  <a:lnTo>
                    <a:pt x="153" y="69"/>
                  </a:lnTo>
                  <a:lnTo>
                    <a:pt x="155" y="69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9"/>
                  </a:lnTo>
                  <a:lnTo>
                    <a:pt x="159" y="69"/>
                  </a:lnTo>
                  <a:lnTo>
                    <a:pt x="157" y="69"/>
                  </a:lnTo>
                  <a:lnTo>
                    <a:pt x="156" y="70"/>
                  </a:lnTo>
                  <a:lnTo>
                    <a:pt x="156" y="70"/>
                  </a:lnTo>
                  <a:lnTo>
                    <a:pt x="155" y="71"/>
                  </a:lnTo>
                  <a:lnTo>
                    <a:pt x="152" y="71"/>
                  </a:lnTo>
                  <a:lnTo>
                    <a:pt x="151" y="71"/>
                  </a:lnTo>
                  <a:lnTo>
                    <a:pt x="149" y="71"/>
                  </a:lnTo>
                  <a:lnTo>
                    <a:pt x="151" y="71"/>
                  </a:lnTo>
                  <a:lnTo>
                    <a:pt x="151" y="73"/>
                  </a:lnTo>
                  <a:lnTo>
                    <a:pt x="151" y="74"/>
                  </a:lnTo>
                  <a:lnTo>
                    <a:pt x="148" y="77"/>
                  </a:lnTo>
                  <a:lnTo>
                    <a:pt x="146" y="77"/>
                  </a:lnTo>
                  <a:lnTo>
                    <a:pt x="146" y="78"/>
                  </a:lnTo>
                  <a:lnTo>
                    <a:pt x="144" y="80"/>
                  </a:lnTo>
                  <a:lnTo>
                    <a:pt x="142" y="81"/>
                  </a:lnTo>
                  <a:lnTo>
                    <a:pt x="140" y="81"/>
                  </a:lnTo>
                  <a:lnTo>
                    <a:pt x="137" y="82"/>
                  </a:lnTo>
                  <a:lnTo>
                    <a:pt x="134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29" y="82"/>
                  </a:lnTo>
                  <a:lnTo>
                    <a:pt x="127" y="82"/>
                  </a:lnTo>
                  <a:lnTo>
                    <a:pt x="122" y="85"/>
                  </a:lnTo>
                  <a:lnTo>
                    <a:pt x="121" y="85"/>
                  </a:lnTo>
                  <a:lnTo>
                    <a:pt x="118" y="86"/>
                  </a:lnTo>
                  <a:lnTo>
                    <a:pt x="117" y="86"/>
                  </a:lnTo>
                  <a:lnTo>
                    <a:pt x="114" y="86"/>
                  </a:lnTo>
                  <a:lnTo>
                    <a:pt x="113" y="86"/>
                  </a:lnTo>
                  <a:lnTo>
                    <a:pt x="114" y="86"/>
                  </a:lnTo>
                  <a:lnTo>
                    <a:pt x="113" y="86"/>
                  </a:lnTo>
                  <a:lnTo>
                    <a:pt x="111" y="86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6"/>
                  </a:lnTo>
                  <a:lnTo>
                    <a:pt x="111" y="86"/>
                  </a:lnTo>
                  <a:lnTo>
                    <a:pt x="111" y="86"/>
                  </a:lnTo>
                  <a:lnTo>
                    <a:pt x="113" y="86"/>
                  </a:lnTo>
                  <a:lnTo>
                    <a:pt x="113" y="85"/>
                  </a:lnTo>
                  <a:lnTo>
                    <a:pt x="111" y="85"/>
                  </a:lnTo>
                  <a:lnTo>
                    <a:pt x="110" y="85"/>
                  </a:lnTo>
                  <a:lnTo>
                    <a:pt x="107" y="85"/>
                  </a:lnTo>
                  <a:lnTo>
                    <a:pt x="106" y="85"/>
                  </a:lnTo>
                  <a:lnTo>
                    <a:pt x="104" y="86"/>
                  </a:lnTo>
                  <a:lnTo>
                    <a:pt x="104" y="86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2" y="88"/>
                  </a:lnTo>
                  <a:lnTo>
                    <a:pt x="100" y="88"/>
                  </a:lnTo>
                  <a:lnTo>
                    <a:pt x="99" y="88"/>
                  </a:lnTo>
                  <a:lnTo>
                    <a:pt x="98" y="89"/>
                  </a:lnTo>
                  <a:lnTo>
                    <a:pt x="96" y="90"/>
                  </a:lnTo>
                  <a:lnTo>
                    <a:pt x="95" y="92"/>
                  </a:lnTo>
                  <a:lnTo>
                    <a:pt x="96" y="90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6" y="92"/>
                  </a:lnTo>
                  <a:lnTo>
                    <a:pt x="94" y="92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1" y="93"/>
                  </a:lnTo>
                  <a:lnTo>
                    <a:pt x="90" y="93"/>
                  </a:lnTo>
                  <a:lnTo>
                    <a:pt x="85" y="94"/>
                  </a:lnTo>
                  <a:lnTo>
                    <a:pt x="80" y="97"/>
                  </a:lnTo>
                  <a:lnTo>
                    <a:pt x="79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5" y="100"/>
                  </a:lnTo>
                  <a:lnTo>
                    <a:pt x="73" y="100"/>
                  </a:lnTo>
                  <a:lnTo>
                    <a:pt x="72" y="100"/>
                  </a:lnTo>
                  <a:lnTo>
                    <a:pt x="72" y="101"/>
                  </a:lnTo>
                  <a:lnTo>
                    <a:pt x="73" y="101"/>
                  </a:lnTo>
                  <a:lnTo>
                    <a:pt x="73" y="101"/>
                  </a:lnTo>
                  <a:lnTo>
                    <a:pt x="71" y="103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9" y="103"/>
                  </a:lnTo>
                  <a:lnTo>
                    <a:pt x="71" y="104"/>
                  </a:lnTo>
                  <a:lnTo>
                    <a:pt x="71" y="104"/>
                  </a:lnTo>
                  <a:lnTo>
                    <a:pt x="68" y="105"/>
                  </a:lnTo>
                  <a:lnTo>
                    <a:pt x="68" y="105"/>
                  </a:lnTo>
                  <a:lnTo>
                    <a:pt x="68" y="107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8" y="108"/>
                  </a:lnTo>
                  <a:lnTo>
                    <a:pt x="69" y="108"/>
                  </a:lnTo>
                  <a:lnTo>
                    <a:pt x="69" y="107"/>
                  </a:lnTo>
                  <a:lnTo>
                    <a:pt x="71" y="107"/>
                  </a:lnTo>
                  <a:lnTo>
                    <a:pt x="72" y="107"/>
                  </a:lnTo>
                  <a:lnTo>
                    <a:pt x="72" y="107"/>
                  </a:lnTo>
                  <a:lnTo>
                    <a:pt x="71" y="107"/>
                  </a:lnTo>
                  <a:lnTo>
                    <a:pt x="69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1" y="109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8" y="111"/>
                  </a:lnTo>
                  <a:lnTo>
                    <a:pt x="71" y="111"/>
                  </a:lnTo>
                  <a:lnTo>
                    <a:pt x="73" y="111"/>
                  </a:lnTo>
                  <a:lnTo>
                    <a:pt x="76" y="111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9" y="111"/>
                  </a:lnTo>
                  <a:lnTo>
                    <a:pt x="80" y="112"/>
                  </a:lnTo>
                  <a:lnTo>
                    <a:pt x="80" y="112"/>
                  </a:lnTo>
                  <a:lnTo>
                    <a:pt x="77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5" y="112"/>
                  </a:lnTo>
                  <a:lnTo>
                    <a:pt x="73" y="112"/>
                  </a:lnTo>
                  <a:lnTo>
                    <a:pt x="71" y="113"/>
                  </a:lnTo>
                  <a:lnTo>
                    <a:pt x="69" y="113"/>
                  </a:lnTo>
                  <a:lnTo>
                    <a:pt x="71" y="113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72" y="111"/>
                  </a:lnTo>
                  <a:lnTo>
                    <a:pt x="71" y="111"/>
                  </a:lnTo>
                  <a:lnTo>
                    <a:pt x="71" y="111"/>
                  </a:lnTo>
                  <a:lnTo>
                    <a:pt x="69" y="111"/>
                  </a:lnTo>
                  <a:lnTo>
                    <a:pt x="66" y="112"/>
                  </a:lnTo>
                  <a:lnTo>
                    <a:pt x="60" y="115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5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61" y="117"/>
                  </a:lnTo>
                  <a:lnTo>
                    <a:pt x="62" y="117"/>
                  </a:lnTo>
                  <a:lnTo>
                    <a:pt x="62" y="119"/>
                  </a:lnTo>
                  <a:lnTo>
                    <a:pt x="62" y="120"/>
                  </a:lnTo>
                  <a:lnTo>
                    <a:pt x="62" y="122"/>
                  </a:lnTo>
                  <a:lnTo>
                    <a:pt x="61" y="122"/>
                  </a:lnTo>
                  <a:lnTo>
                    <a:pt x="62" y="123"/>
                  </a:lnTo>
                  <a:lnTo>
                    <a:pt x="64" y="123"/>
                  </a:lnTo>
                  <a:lnTo>
                    <a:pt x="69" y="122"/>
                  </a:lnTo>
                  <a:lnTo>
                    <a:pt x="72" y="122"/>
                  </a:lnTo>
                  <a:lnTo>
                    <a:pt x="75" y="120"/>
                  </a:lnTo>
                  <a:lnTo>
                    <a:pt x="76" y="120"/>
                  </a:lnTo>
                  <a:lnTo>
                    <a:pt x="77" y="120"/>
                  </a:lnTo>
                  <a:lnTo>
                    <a:pt x="79" y="119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79" y="117"/>
                  </a:lnTo>
                  <a:lnTo>
                    <a:pt x="80" y="117"/>
                  </a:lnTo>
                  <a:lnTo>
                    <a:pt x="83" y="116"/>
                  </a:lnTo>
                  <a:lnTo>
                    <a:pt x="87" y="113"/>
                  </a:lnTo>
                  <a:lnTo>
                    <a:pt x="88" y="113"/>
                  </a:lnTo>
                  <a:lnTo>
                    <a:pt x="90" y="113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3"/>
                  </a:lnTo>
                  <a:lnTo>
                    <a:pt x="88" y="113"/>
                  </a:lnTo>
                  <a:lnTo>
                    <a:pt x="85" y="115"/>
                  </a:lnTo>
                  <a:lnTo>
                    <a:pt x="81" y="117"/>
                  </a:lnTo>
                  <a:lnTo>
                    <a:pt x="81" y="119"/>
                  </a:lnTo>
                  <a:lnTo>
                    <a:pt x="80" y="120"/>
                  </a:lnTo>
                  <a:lnTo>
                    <a:pt x="77" y="123"/>
                  </a:lnTo>
                  <a:lnTo>
                    <a:pt x="77" y="124"/>
                  </a:lnTo>
                  <a:lnTo>
                    <a:pt x="76" y="126"/>
                  </a:lnTo>
                  <a:lnTo>
                    <a:pt x="75" y="127"/>
                  </a:lnTo>
                  <a:lnTo>
                    <a:pt x="73" y="127"/>
                  </a:lnTo>
                  <a:lnTo>
                    <a:pt x="71" y="128"/>
                  </a:lnTo>
                  <a:lnTo>
                    <a:pt x="69" y="130"/>
                  </a:lnTo>
                  <a:lnTo>
                    <a:pt x="69" y="131"/>
                  </a:lnTo>
                  <a:lnTo>
                    <a:pt x="71" y="130"/>
                  </a:lnTo>
                  <a:lnTo>
                    <a:pt x="72" y="130"/>
                  </a:lnTo>
                  <a:lnTo>
                    <a:pt x="69" y="131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4"/>
                  </a:lnTo>
                  <a:lnTo>
                    <a:pt x="65" y="135"/>
                  </a:lnTo>
                  <a:lnTo>
                    <a:pt x="62" y="135"/>
                  </a:lnTo>
                  <a:lnTo>
                    <a:pt x="61" y="135"/>
                  </a:lnTo>
                  <a:lnTo>
                    <a:pt x="64" y="136"/>
                  </a:lnTo>
                  <a:lnTo>
                    <a:pt x="68" y="135"/>
                  </a:lnTo>
                  <a:lnTo>
                    <a:pt x="69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2" y="134"/>
                  </a:lnTo>
                  <a:lnTo>
                    <a:pt x="75" y="132"/>
                  </a:lnTo>
                  <a:lnTo>
                    <a:pt x="76" y="132"/>
                  </a:lnTo>
                  <a:lnTo>
                    <a:pt x="79" y="132"/>
                  </a:lnTo>
                  <a:lnTo>
                    <a:pt x="80" y="131"/>
                  </a:lnTo>
                  <a:lnTo>
                    <a:pt x="81" y="131"/>
                  </a:lnTo>
                  <a:lnTo>
                    <a:pt x="81" y="132"/>
                  </a:lnTo>
                  <a:lnTo>
                    <a:pt x="81" y="132"/>
                  </a:lnTo>
                  <a:lnTo>
                    <a:pt x="83" y="134"/>
                  </a:lnTo>
                  <a:lnTo>
                    <a:pt x="84" y="134"/>
                  </a:lnTo>
                  <a:lnTo>
                    <a:pt x="85" y="132"/>
                  </a:lnTo>
                  <a:lnTo>
                    <a:pt x="85" y="132"/>
                  </a:lnTo>
                  <a:lnTo>
                    <a:pt x="87" y="134"/>
                  </a:lnTo>
                  <a:lnTo>
                    <a:pt x="87" y="135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7" y="138"/>
                  </a:lnTo>
                  <a:lnTo>
                    <a:pt x="88" y="136"/>
                  </a:lnTo>
                  <a:lnTo>
                    <a:pt x="91" y="135"/>
                  </a:lnTo>
                  <a:lnTo>
                    <a:pt x="92" y="134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1"/>
                  </a:lnTo>
                  <a:lnTo>
                    <a:pt x="98" y="131"/>
                  </a:lnTo>
                  <a:lnTo>
                    <a:pt x="99" y="131"/>
                  </a:lnTo>
                  <a:lnTo>
                    <a:pt x="100" y="131"/>
                  </a:lnTo>
                  <a:lnTo>
                    <a:pt x="100" y="131"/>
                  </a:lnTo>
                  <a:lnTo>
                    <a:pt x="100" y="131"/>
                  </a:lnTo>
                  <a:lnTo>
                    <a:pt x="99" y="131"/>
                  </a:lnTo>
                  <a:lnTo>
                    <a:pt x="98" y="131"/>
                  </a:lnTo>
                  <a:lnTo>
                    <a:pt x="96" y="132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5" y="135"/>
                  </a:lnTo>
                  <a:lnTo>
                    <a:pt x="95" y="135"/>
                  </a:lnTo>
                  <a:lnTo>
                    <a:pt x="96" y="135"/>
                  </a:lnTo>
                  <a:lnTo>
                    <a:pt x="102" y="134"/>
                  </a:lnTo>
                  <a:lnTo>
                    <a:pt x="107" y="132"/>
                  </a:lnTo>
                  <a:lnTo>
                    <a:pt x="110" y="131"/>
                  </a:lnTo>
                  <a:lnTo>
                    <a:pt x="114" y="130"/>
                  </a:lnTo>
                  <a:lnTo>
                    <a:pt x="110" y="132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5"/>
                  </a:lnTo>
                  <a:lnTo>
                    <a:pt x="100" y="136"/>
                  </a:lnTo>
                  <a:lnTo>
                    <a:pt x="98" y="138"/>
                  </a:lnTo>
                  <a:lnTo>
                    <a:pt x="98" y="139"/>
                  </a:lnTo>
                  <a:lnTo>
                    <a:pt x="96" y="139"/>
                  </a:lnTo>
                  <a:lnTo>
                    <a:pt x="96" y="141"/>
                  </a:lnTo>
                  <a:lnTo>
                    <a:pt x="98" y="141"/>
                  </a:lnTo>
                  <a:lnTo>
                    <a:pt x="98" y="141"/>
                  </a:lnTo>
                  <a:lnTo>
                    <a:pt x="95" y="141"/>
                  </a:lnTo>
                  <a:lnTo>
                    <a:pt x="94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88" y="146"/>
                  </a:lnTo>
                  <a:lnTo>
                    <a:pt x="87" y="146"/>
                  </a:lnTo>
                  <a:lnTo>
                    <a:pt x="87" y="147"/>
                  </a:lnTo>
                  <a:lnTo>
                    <a:pt x="87" y="147"/>
                  </a:lnTo>
                  <a:lnTo>
                    <a:pt x="85" y="147"/>
                  </a:lnTo>
                  <a:lnTo>
                    <a:pt x="87" y="149"/>
                  </a:lnTo>
                  <a:lnTo>
                    <a:pt x="87" y="149"/>
                  </a:lnTo>
                  <a:lnTo>
                    <a:pt x="87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9"/>
                  </a:lnTo>
                  <a:lnTo>
                    <a:pt x="80" y="149"/>
                  </a:lnTo>
                  <a:lnTo>
                    <a:pt x="79" y="150"/>
                  </a:lnTo>
                  <a:lnTo>
                    <a:pt x="77" y="150"/>
                  </a:lnTo>
                  <a:lnTo>
                    <a:pt x="76" y="150"/>
                  </a:lnTo>
                  <a:lnTo>
                    <a:pt x="73" y="151"/>
                  </a:lnTo>
                  <a:lnTo>
                    <a:pt x="72" y="153"/>
                  </a:lnTo>
                  <a:lnTo>
                    <a:pt x="71" y="154"/>
                  </a:lnTo>
                  <a:lnTo>
                    <a:pt x="69" y="154"/>
                  </a:lnTo>
                  <a:lnTo>
                    <a:pt x="68" y="154"/>
                  </a:lnTo>
                  <a:lnTo>
                    <a:pt x="68" y="155"/>
                  </a:lnTo>
                  <a:lnTo>
                    <a:pt x="66" y="155"/>
                  </a:lnTo>
                  <a:lnTo>
                    <a:pt x="66" y="157"/>
                  </a:lnTo>
                  <a:lnTo>
                    <a:pt x="66" y="157"/>
                  </a:lnTo>
                  <a:lnTo>
                    <a:pt x="65" y="157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62" y="157"/>
                  </a:lnTo>
                  <a:lnTo>
                    <a:pt x="60" y="157"/>
                  </a:lnTo>
                  <a:lnTo>
                    <a:pt x="54" y="159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6" y="162"/>
                  </a:lnTo>
                  <a:lnTo>
                    <a:pt x="45" y="162"/>
                  </a:lnTo>
                  <a:lnTo>
                    <a:pt x="42" y="164"/>
                  </a:lnTo>
                  <a:lnTo>
                    <a:pt x="41" y="165"/>
                  </a:lnTo>
                  <a:lnTo>
                    <a:pt x="39" y="165"/>
                  </a:lnTo>
                  <a:lnTo>
                    <a:pt x="39" y="166"/>
                  </a:lnTo>
                  <a:lnTo>
                    <a:pt x="39" y="166"/>
                  </a:lnTo>
                  <a:lnTo>
                    <a:pt x="39" y="166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7" y="166"/>
                  </a:lnTo>
                  <a:lnTo>
                    <a:pt x="35" y="166"/>
                  </a:lnTo>
                  <a:lnTo>
                    <a:pt x="35" y="168"/>
                  </a:lnTo>
                  <a:lnTo>
                    <a:pt x="34" y="168"/>
                  </a:lnTo>
                  <a:lnTo>
                    <a:pt x="34" y="168"/>
                  </a:lnTo>
                  <a:lnTo>
                    <a:pt x="34" y="168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5" y="166"/>
                  </a:lnTo>
                  <a:lnTo>
                    <a:pt x="37" y="165"/>
                  </a:lnTo>
                  <a:lnTo>
                    <a:pt x="37" y="165"/>
                  </a:lnTo>
                  <a:lnTo>
                    <a:pt x="35" y="165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4" y="165"/>
                  </a:lnTo>
                  <a:lnTo>
                    <a:pt x="34" y="165"/>
                  </a:lnTo>
                  <a:lnTo>
                    <a:pt x="34" y="165"/>
                  </a:lnTo>
                  <a:lnTo>
                    <a:pt x="28" y="166"/>
                  </a:lnTo>
                  <a:lnTo>
                    <a:pt x="24" y="168"/>
                  </a:lnTo>
                  <a:lnTo>
                    <a:pt x="22" y="169"/>
                  </a:lnTo>
                  <a:lnTo>
                    <a:pt x="19" y="170"/>
                  </a:lnTo>
                  <a:lnTo>
                    <a:pt x="15" y="172"/>
                  </a:lnTo>
                  <a:lnTo>
                    <a:pt x="12" y="173"/>
                  </a:lnTo>
                  <a:lnTo>
                    <a:pt x="11" y="173"/>
                  </a:lnTo>
                  <a:lnTo>
                    <a:pt x="10" y="174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7" y="174"/>
                  </a:lnTo>
                  <a:lnTo>
                    <a:pt x="7" y="174"/>
                  </a:lnTo>
                  <a:lnTo>
                    <a:pt x="7" y="174"/>
                  </a:lnTo>
                  <a:lnTo>
                    <a:pt x="4" y="176"/>
                  </a:lnTo>
                  <a:lnTo>
                    <a:pt x="3" y="176"/>
                  </a:lnTo>
                  <a:lnTo>
                    <a:pt x="3" y="176"/>
                  </a:lnTo>
                  <a:lnTo>
                    <a:pt x="3" y="177"/>
                  </a:lnTo>
                  <a:lnTo>
                    <a:pt x="1" y="177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" y="178"/>
                  </a:lnTo>
                  <a:lnTo>
                    <a:pt x="3" y="177"/>
                  </a:lnTo>
                  <a:lnTo>
                    <a:pt x="4" y="177"/>
                  </a:lnTo>
                  <a:lnTo>
                    <a:pt x="4" y="176"/>
                  </a:lnTo>
                  <a:lnTo>
                    <a:pt x="4" y="176"/>
                  </a:lnTo>
                  <a:lnTo>
                    <a:pt x="5" y="176"/>
                  </a:lnTo>
                  <a:lnTo>
                    <a:pt x="5" y="177"/>
                  </a:lnTo>
                  <a:lnTo>
                    <a:pt x="5" y="177"/>
                  </a:lnTo>
                  <a:lnTo>
                    <a:pt x="8" y="177"/>
                  </a:lnTo>
                  <a:lnTo>
                    <a:pt x="8" y="176"/>
                  </a:lnTo>
                  <a:lnTo>
                    <a:pt x="10" y="176"/>
                  </a:lnTo>
                  <a:lnTo>
                    <a:pt x="11" y="174"/>
                  </a:lnTo>
                  <a:lnTo>
                    <a:pt x="11" y="174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2" y="176"/>
                  </a:lnTo>
                  <a:lnTo>
                    <a:pt x="14" y="176"/>
                  </a:lnTo>
                  <a:lnTo>
                    <a:pt x="14" y="174"/>
                  </a:lnTo>
                  <a:lnTo>
                    <a:pt x="15" y="174"/>
                  </a:lnTo>
                  <a:lnTo>
                    <a:pt x="16" y="174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3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6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6" y="170"/>
                  </a:lnTo>
                  <a:lnTo>
                    <a:pt x="26" y="170"/>
                  </a:lnTo>
                  <a:lnTo>
                    <a:pt x="24" y="172"/>
                  </a:lnTo>
                  <a:lnTo>
                    <a:pt x="23" y="172"/>
                  </a:lnTo>
                  <a:lnTo>
                    <a:pt x="23" y="172"/>
                  </a:lnTo>
                  <a:lnTo>
                    <a:pt x="24" y="173"/>
                  </a:lnTo>
                  <a:lnTo>
                    <a:pt x="26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1" y="172"/>
                  </a:lnTo>
                  <a:lnTo>
                    <a:pt x="31" y="170"/>
                  </a:lnTo>
                  <a:lnTo>
                    <a:pt x="33" y="170"/>
                  </a:lnTo>
                  <a:lnTo>
                    <a:pt x="33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5" y="170"/>
                  </a:lnTo>
                  <a:lnTo>
                    <a:pt x="35" y="169"/>
                  </a:lnTo>
                  <a:lnTo>
                    <a:pt x="37" y="169"/>
                  </a:lnTo>
                  <a:lnTo>
                    <a:pt x="38" y="169"/>
                  </a:lnTo>
                  <a:lnTo>
                    <a:pt x="41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3" y="169"/>
                  </a:lnTo>
                  <a:lnTo>
                    <a:pt x="42" y="169"/>
                  </a:lnTo>
                  <a:lnTo>
                    <a:pt x="43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7" y="168"/>
                  </a:lnTo>
                  <a:lnTo>
                    <a:pt x="56" y="165"/>
                  </a:lnTo>
                  <a:lnTo>
                    <a:pt x="57" y="165"/>
                  </a:lnTo>
                  <a:lnTo>
                    <a:pt x="58" y="164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60" y="164"/>
                  </a:lnTo>
                  <a:lnTo>
                    <a:pt x="62" y="164"/>
                  </a:lnTo>
                  <a:lnTo>
                    <a:pt x="62" y="164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5" y="159"/>
                  </a:lnTo>
                  <a:lnTo>
                    <a:pt x="66" y="159"/>
                  </a:lnTo>
                  <a:lnTo>
                    <a:pt x="68" y="159"/>
                  </a:lnTo>
                  <a:lnTo>
                    <a:pt x="68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8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5" y="158"/>
                  </a:lnTo>
                  <a:lnTo>
                    <a:pt x="75" y="158"/>
                  </a:lnTo>
                  <a:lnTo>
                    <a:pt x="76" y="157"/>
                  </a:lnTo>
                  <a:lnTo>
                    <a:pt x="77" y="157"/>
                  </a:lnTo>
                  <a:lnTo>
                    <a:pt x="79" y="155"/>
                  </a:lnTo>
                  <a:lnTo>
                    <a:pt x="79" y="155"/>
                  </a:lnTo>
                  <a:lnTo>
                    <a:pt x="79" y="155"/>
                  </a:lnTo>
                  <a:lnTo>
                    <a:pt x="80" y="155"/>
                  </a:lnTo>
                  <a:lnTo>
                    <a:pt x="80" y="155"/>
                  </a:lnTo>
                  <a:lnTo>
                    <a:pt x="81" y="155"/>
                  </a:lnTo>
                  <a:lnTo>
                    <a:pt x="83" y="155"/>
                  </a:lnTo>
                  <a:lnTo>
                    <a:pt x="84" y="154"/>
                  </a:lnTo>
                  <a:lnTo>
                    <a:pt x="84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7" y="154"/>
                  </a:lnTo>
                  <a:lnTo>
                    <a:pt x="87" y="154"/>
                  </a:lnTo>
                  <a:lnTo>
                    <a:pt x="88" y="153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92" y="151"/>
                  </a:lnTo>
                  <a:lnTo>
                    <a:pt x="92" y="151"/>
                  </a:lnTo>
                  <a:lnTo>
                    <a:pt x="92" y="150"/>
                  </a:lnTo>
                  <a:lnTo>
                    <a:pt x="92" y="150"/>
                  </a:lnTo>
                  <a:lnTo>
                    <a:pt x="92" y="150"/>
                  </a:lnTo>
                  <a:lnTo>
                    <a:pt x="94" y="150"/>
                  </a:lnTo>
                  <a:lnTo>
                    <a:pt x="96" y="149"/>
                  </a:lnTo>
                  <a:lnTo>
                    <a:pt x="98" y="149"/>
                  </a:lnTo>
                  <a:lnTo>
                    <a:pt x="98" y="149"/>
                  </a:lnTo>
                  <a:lnTo>
                    <a:pt x="98" y="149"/>
                  </a:lnTo>
                  <a:lnTo>
                    <a:pt x="99" y="147"/>
                  </a:lnTo>
                  <a:lnTo>
                    <a:pt x="100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3" y="147"/>
                  </a:lnTo>
                  <a:lnTo>
                    <a:pt x="104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7" y="146"/>
                  </a:lnTo>
                  <a:lnTo>
                    <a:pt x="108" y="145"/>
                  </a:lnTo>
                  <a:lnTo>
                    <a:pt x="110" y="145"/>
                  </a:lnTo>
                  <a:lnTo>
                    <a:pt x="111" y="145"/>
                  </a:lnTo>
                  <a:lnTo>
                    <a:pt x="113" y="143"/>
                  </a:lnTo>
                  <a:lnTo>
                    <a:pt x="114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23" y="141"/>
                  </a:lnTo>
                  <a:lnTo>
                    <a:pt x="125" y="141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7" y="139"/>
                  </a:lnTo>
                  <a:lnTo>
                    <a:pt x="127" y="138"/>
                  </a:lnTo>
                  <a:lnTo>
                    <a:pt x="129" y="138"/>
                  </a:lnTo>
                  <a:lnTo>
                    <a:pt x="129" y="136"/>
                  </a:lnTo>
                  <a:lnTo>
                    <a:pt x="132" y="136"/>
                  </a:lnTo>
                  <a:lnTo>
                    <a:pt x="133" y="136"/>
                  </a:lnTo>
                  <a:lnTo>
                    <a:pt x="134" y="135"/>
                  </a:lnTo>
                  <a:lnTo>
                    <a:pt x="136" y="135"/>
                  </a:lnTo>
                  <a:lnTo>
                    <a:pt x="138" y="134"/>
                  </a:lnTo>
                  <a:lnTo>
                    <a:pt x="140" y="134"/>
                  </a:lnTo>
                  <a:lnTo>
                    <a:pt x="140" y="132"/>
                  </a:lnTo>
                  <a:lnTo>
                    <a:pt x="141" y="132"/>
                  </a:lnTo>
                  <a:lnTo>
                    <a:pt x="141" y="132"/>
                  </a:lnTo>
                  <a:lnTo>
                    <a:pt x="141" y="132"/>
                  </a:lnTo>
                  <a:lnTo>
                    <a:pt x="140" y="131"/>
                  </a:lnTo>
                  <a:lnTo>
                    <a:pt x="138" y="131"/>
                  </a:lnTo>
                  <a:lnTo>
                    <a:pt x="138" y="131"/>
                  </a:lnTo>
                  <a:lnTo>
                    <a:pt x="137" y="130"/>
                  </a:lnTo>
                  <a:lnTo>
                    <a:pt x="137" y="130"/>
                  </a:lnTo>
                  <a:lnTo>
                    <a:pt x="138" y="128"/>
                  </a:lnTo>
                  <a:lnTo>
                    <a:pt x="140" y="128"/>
                  </a:lnTo>
                  <a:lnTo>
                    <a:pt x="140" y="127"/>
                  </a:lnTo>
                  <a:lnTo>
                    <a:pt x="144" y="126"/>
                  </a:lnTo>
                  <a:lnTo>
                    <a:pt x="145" y="126"/>
                  </a:lnTo>
                  <a:lnTo>
                    <a:pt x="146" y="126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2" y="123"/>
                  </a:lnTo>
                  <a:lnTo>
                    <a:pt x="151" y="123"/>
                  </a:lnTo>
                  <a:lnTo>
                    <a:pt x="151" y="124"/>
                  </a:lnTo>
                  <a:lnTo>
                    <a:pt x="151" y="124"/>
                  </a:lnTo>
                  <a:lnTo>
                    <a:pt x="152" y="124"/>
                  </a:lnTo>
                  <a:lnTo>
                    <a:pt x="153" y="123"/>
                  </a:lnTo>
                  <a:lnTo>
                    <a:pt x="155" y="123"/>
                  </a:lnTo>
                  <a:lnTo>
                    <a:pt x="155" y="123"/>
                  </a:lnTo>
                  <a:lnTo>
                    <a:pt x="155" y="123"/>
                  </a:lnTo>
                  <a:lnTo>
                    <a:pt x="155" y="122"/>
                  </a:lnTo>
                  <a:lnTo>
                    <a:pt x="155" y="122"/>
                  </a:lnTo>
                  <a:lnTo>
                    <a:pt x="156" y="122"/>
                  </a:lnTo>
                  <a:lnTo>
                    <a:pt x="157" y="122"/>
                  </a:lnTo>
                  <a:lnTo>
                    <a:pt x="159" y="122"/>
                  </a:lnTo>
                  <a:lnTo>
                    <a:pt x="161" y="120"/>
                  </a:lnTo>
                  <a:lnTo>
                    <a:pt x="161" y="120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7"/>
                  </a:lnTo>
                  <a:lnTo>
                    <a:pt x="161" y="117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64" y="117"/>
                  </a:lnTo>
                  <a:lnTo>
                    <a:pt x="164" y="117"/>
                  </a:lnTo>
                  <a:lnTo>
                    <a:pt x="165" y="117"/>
                  </a:lnTo>
                  <a:lnTo>
                    <a:pt x="168" y="116"/>
                  </a:lnTo>
                  <a:lnTo>
                    <a:pt x="170" y="116"/>
                  </a:lnTo>
                  <a:lnTo>
                    <a:pt x="170" y="116"/>
                  </a:lnTo>
                  <a:lnTo>
                    <a:pt x="170" y="115"/>
                  </a:lnTo>
                  <a:lnTo>
                    <a:pt x="170" y="115"/>
                  </a:lnTo>
                  <a:lnTo>
                    <a:pt x="171" y="115"/>
                  </a:lnTo>
                  <a:lnTo>
                    <a:pt x="175" y="113"/>
                  </a:lnTo>
                  <a:lnTo>
                    <a:pt x="178" y="112"/>
                  </a:lnTo>
                  <a:lnTo>
                    <a:pt x="178" y="112"/>
                  </a:lnTo>
                  <a:lnTo>
                    <a:pt x="179" y="112"/>
                  </a:lnTo>
                  <a:lnTo>
                    <a:pt x="179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3" y="109"/>
                  </a:lnTo>
                  <a:lnTo>
                    <a:pt x="184" y="109"/>
                  </a:lnTo>
                  <a:lnTo>
                    <a:pt x="186" y="109"/>
                  </a:lnTo>
                  <a:lnTo>
                    <a:pt x="188" y="108"/>
                  </a:lnTo>
                  <a:lnTo>
                    <a:pt x="190" y="108"/>
                  </a:lnTo>
                  <a:lnTo>
                    <a:pt x="191" y="107"/>
                  </a:lnTo>
                  <a:lnTo>
                    <a:pt x="195" y="107"/>
                  </a:lnTo>
                  <a:lnTo>
                    <a:pt x="197" y="105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9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2" y="105"/>
                  </a:lnTo>
                  <a:lnTo>
                    <a:pt x="203" y="105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7" y="104"/>
                  </a:lnTo>
                  <a:lnTo>
                    <a:pt x="209" y="104"/>
                  </a:lnTo>
                  <a:lnTo>
                    <a:pt x="206" y="105"/>
                  </a:lnTo>
                  <a:lnTo>
                    <a:pt x="203" y="105"/>
                  </a:lnTo>
                  <a:lnTo>
                    <a:pt x="202" y="105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199" y="107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201" y="109"/>
                  </a:lnTo>
                  <a:lnTo>
                    <a:pt x="201" y="109"/>
                  </a:lnTo>
                  <a:lnTo>
                    <a:pt x="203" y="109"/>
                  </a:lnTo>
                  <a:lnTo>
                    <a:pt x="203" y="111"/>
                  </a:lnTo>
                  <a:lnTo>
                    <a:pt x="203" y="111"/>
                  </a:lnTo>
                  <a:lnTo>
                    <a:pt x="202" y="111"/>
                  </a:lnTo>
                  <a:lnTo>
                    <a:pt x="199" y="109"/>
                  </a:lnTo>
                  <a:lnTo>
                    <a:pt x="198" y="109"/>
                  </a:lnTo>
                  <a:lnTo>
                    <a:pt x="195" y="109"/>
                  </a:lnTo>
                  <a:lnTo>
                    <a:pt x="195" y="109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88" y="111"/>
                  </a:lnTo>
                  <a:lnTo>
                    <a:pt x="187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0" y="113"/>
                  </a:lnTo>
                  <a:lnTo>
                    <a:pt x="179" y="115"/>
                  </a:lnTo>
                  <a:lnTo>
                    <a:pt x="179" y="115"/>
                  </a:lnTo>
                  <a:lnTo>
                    <a:pt x="175" y="117"/>
                  </a:lnTo>
                  <a:lnTo>
                    <a:pt x="174" y="117"/>
                  </a:lnTo>
                  <a:lnTo>
                    <a:pt x="171" y="119"/>
                  </a:lnTo>
                  <a:lnTo>
                    <a:pt x="168" y="120"/>
                  </a:lnTo>
                  <a:lnTo>
                    <a:pt x="167" y="122"/>
                  </a:lnTo>
                  <a:lnTo>
                    <a:pt x="165" y="123"/>
                  </a:lnTo>
                  <a:lnTo>
                    <a:pt x="164" y="123"/>
                  </a:lnTo>
                  <a:lnTo>
                    <a:pt x="164" y="124"/>
                  </a:lnTo>
                  <a:lnTo>
                    <a:pt x="167" y="124"/>
                  </a:lnTo>
                  <a:lnTo>
                    <a:pt x="167" y="124"/>
                  </a:lnTo>
                  <a:lnTo>
                    <a:pt x="167" y="124"/>
                  </a:lnTo>
                  <a:lnTo>
                    <a:pt x="172" y="123"/>
                  </a:lnTo>
                  <a:lnTo>
                    <a:pt x="172" y="123"/>
                  </a:lnTo>
                  <a:lnTo>
                    <a:pt x="172" y="123"/>
                  </a:lnTo>
                  <a:lnTo>
                    <a:pt x="168" y="124"/>
                  </a:lnTo>
                  <a:lnTo>
                    <a:pt x="167" y="124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3" y="127"/>
                  </a:lnTo>
                  <a:lnTo>
                    <a:pt x="160" y="127"/>
                  </a:lnTo>
                  <a:lnTo>
                    <a:pt x="160" y="127"/>
                  </a:lnTo>
                  <a:lnTo>
                    <a:pt x="159" y="127"/>
                  </a:lnTo>
                  <a:lnTo>
                    <a:pt x="157" y="128"/>
                  </a:lnTo>
                  <a:lnTo>
                    <a:pt x="157" y="128"/>
                  </a:lnTo>
                  <a:lnTo>
                    <a:pt x="157" y="128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1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8"/>
                  </a:lnTo>
                  <a:lnTo>
                    <a:pt x="165" y="128"/>
                  </a:lnTo>
                  <a:lnTo>
                    <a:pt x="167" y="128"/>
                  </a:lnTo>
                  <a:lnTo>
                    <a:pt x="168" y="127"/>
                  </a:lnTo>
                  <a:lnTo>
                    <a:pt x="171" y="127"/>
                  </a:lnTo>
                  <a:lnTo>
                    <a:pt x="171" y="126"/>
                  </a:lnTo>
                  <a:lnTo>
                    <a:pt x="172" y="126"/>
                  </a:lnTo>
                  <a:lnTo>
                    <a:pt x="172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5" y="126"/>
                  </a:lnTo>
                  <a:lnTo>
                    <a:pt x="176" y="126"/>
                  </a:lnTo>
                  <a:lnTo>
                    <a:pt x="176" y="126"/>
                  </a:lnTo>
                  <a:lnTo>
                    <a:pt x="176" y="126"/>
                  </a:lnTo>
                  <a:lnTo>
                    <a:pt x="180" y="124"/>
                  </a:lnTo>
                  <a:lnTo>
                    <a:pt x="180" y="123"/>
                  </a:lnTo>
                  <a:lnTo>
                    <a:pt x="180" y="123"/>
                  </a:lnTo>
                  <a:lnTo>
                    <a:pt x="180" y="123"/>
                  </a:lnTo>
                  <a:lnTo>
                    <a:pt x="182" y="123"/>
                  </a:lnTo>
                  <a:lnTo>
                    <a:pt x="182" y="123"/>
                  </a:lnTo>
                  <a:lnTo>
                    <a:pt x="182" y="123"/>
                  </a:lnTo>
                  <a:lnTo>
                    <a:pt x="183" y="122"/>
                  </a:lnTo>
                  <a:lnTo>
                    <a:pt x="183" y="122"/>
                  </a:lnTo>
                  <a:lnTo>
                    <a:pt x="184" y="122"/>
                  </a:lnTo>
                  <a:lnTo>
                    <a:pt x="184" y="122"/>
                  </a:lnTo>
                  <a:lnTo>
                    <a:pt x="184" y="123"/>
                  </a:lnTo>
                  <a:lnTo>
                    <a:pt x="184" y="123"/>
                  </a:lnTo>
                  <a:lnTo>
                    <a:pt x="184" y="123"/>
                  </a:lnTo>
                  <a:lnTo>
                    <a:pt x="186" y="122"/>
                  </a:lnTo>
                  <a:lnTo>
                    <a:pt x="187" y="120"/>
                  </a:lnTo>
                  <a:lnTo>
                    <a:pt x="188" y="120"/>
                  </a:lnTo>
                  <a:lnTo>
                    <a:pt x="190" y="119"/>
                  </a:lnTo>
                  <a:lnTo>
                    <a:pt x="190" y="119"/>
                  </a:lnTo>
                  <a:lnTo>
                    <a:pt x="190" y="120"/>
                  </a:lnTo>
                  <a:lnTo>
                    <a:pt x="190" y="120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193" y="120"/>
                  </a:lnTo>
                  <a:lnTo>
                    <a:pt x="194" y="122"/>
                  </a:lnTo>
                  <a:lnTo>
                    <a:pt x="195" y="120"/>
                  </a:lnTo>
                  <a:lnTo>
                    <a:pt x="195" y="120"/>
                  </a:lnTo>
                  <a:lnTo>
                    <a:pt x="195" y="120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199" y="119"/>
                  </a:lnTo>
                  <a:lnTo>
                    <a:pt x="201" y="119"/>
                  </a:lnTo>
                  <a:lnTo>
                    <a:pt x="201" y="119"/>
                  </a:lnTo>
                  <a:lnTo>
                    <a:pt x="201" y="119"/>
                  </a:lnTo>
                  <a:lnTo>
                    <a:pt x="201" y="119"/>
                  </a:lnTo>
                  <a:lnTo>
                    <a:pt x="202" y="117"/>
                  </a:lnTo>
                  <a:lnTo>
                    <a:pt x="203" y="116"/>
                  </a:lnTo>
                  <a:lnTo>
                    <a:pt x="203" y="116"/>
                  </a:lnTo>
                  <a:lnTo>
                    <a:pt x="205" y="116"/>
                  </a:lnTo>
                  <a:lnTo>
                    <a:pt x="205" y="116"/>
                  </a:lnTo>
                  <a:lnTo>
                    <a:pt x="206" y="116"/>
                  </a:lnTo>
                  <a:lnTo>
                    <a:pt x="206" y="115"/>
                  </a:lnTo>
                  <a:lnTo>
                    <a:pt x="207" y="115"/>
                  </a:lnTo>
                  <a:lnTo>
                    <a:pt x="207" y="115"/>
                  </a:lnTo>
                  <a:lnTo>
                    <a:pt x="207" y="113"/>
                  </a:lnTo>
                  <a:lnTo>
                    <a:pt x="207" y="113"/>
                  </a:lnTo>
                  <a:lnTo>
                    <a:pt x="206" y="115"/>
                  </a:lnTo>
                  <a:lnTo>
                    <a:pt x="205" y="115"/>
                  </a:lnTo>
                  <a:lnTo>
                    <a:pt x="203" y="115"/>
                  </a:lnTo>
                  <a:lnTo>
                    <a:pt x="202" y="115"/>
                  </a:lnTo>
                  <a:lnTo>
                    <a:pt x="202" y="115"/>
                  </a:lnTo>
                  <a:lnTo>
                    <a:pt x="202" y="115"/>
                  </a:lnTo>
                  <a:lnTo>
                    <a:pt x="202" y="115"/>
                  </a:lnTo>
                  <a:lnTo>
                    <a:pt x="203" y="113"/>
                  </a:lnTo>
                  <a:lnTo>
                    <a:pt x="205" y="113"/>
                  </a:lnTo>
                  <a:lnTo>
                    <a:pt x="205" y="113"/>
                  </a:lnTo>
                  <a:lnTo>
                    <a:pt x="206" y="113"/>
                  </a:lnTo>
                  <a:lnTo>
                    <a:pt x="206" y="113"/>
                  </a:lnTo>
                  <a:lnTo>
                    <a:pt x="207" y="113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06" y="111"/>
                  </a:lnTo>
                  <a:lnTo>
                    <a:pt x="207" y="111"/>
                  </a:lnTo>
                  <a:lnTo>
                    <a:pt x="207" y="111"/>
                  </a:lnTo>
                  <a:lnTo>
                    <a:pt x="209" y="111"/>
                  </a:lnTo>
                  <a:lnTo>
                    <a:pt x="210" y="109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2" y="109"/>
                  </a:lnTo>
                  <a:lnTo>
                    <a:pt x="210" y="109"/>
                  </a:lnTo>
                  <a:lnTo>
                    <a:pt x="210" y="109"/>
                  </a:lnTo>
                  <a:lnTo>
                    <a:pt x="210" y="109"/>
                  </a:lnTo>
                  <a:lnTo>
                    <a:pt x="212" y="108"/>
                  </a:lnTo>
                  <a:lnTo>
                    <a:pt x="213" y="108"/>
                  </a:lnTo>
                  <a:lnTo>
                    <a:pt x="213" y="108"/>
                  </a:lnTo>
                  <a:lnTo>
                    <a:pt x="213" y="108"/>
                  </a:lnTo>
                  <a:lnTo>
                    <a:pt x="214" y="108"/>
                  </a:lnTo>
                  <a:lnTo>
                    <a:pt x="216" y="108"/>
                  </a:lnTo>
                  <a:lnTo>
                    <a:pt x="217" y="107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14" y="109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1"/>
                  </a:lnTo>
                  <a:lnTo>
                    <a:pt x="214" y="111"/>
                  </a:lnTo>
                  <a:lnTo>
                    <a:pt x="216" y="111"/>
                  </a:lnTo>
                  <a:lnTo>
                    <a:pt x="216" y="109"/>
                  </a:lnTo>
                  <a:lnTo>
                    <a:pt x="217" y="109"/>
                  </a:lnTo>
                  <a:lnTo>
                    <a:pt x="217" y="109"/>
                  </a:lnTo>
                  <a:lnTo>
                    <a:pt x="217" y="109"/>
                  </a:lnTo>
                  <a:lnTo>
                    <a:pt x="218" y="109"/>
                  </a:lnTo>
                  <a:lnTo>
                    <a:pt x="218" y="111"/>
                  </a:lnTo>
                  <a:lnTo>
                    <a:pt x="218" y="111"/>
                  </a:lnTo>
                  <a:lnTo>
                    <a:pt x="218" y="111"/>
                  </a:lnTo>
                  <a:lnTo>
                    <a:pt x="218" y="109"/>
                  </a:lnTo>
                  <a:lnTo>
                    <a:pt x="220" y="109"/>
                  </a:lnTo>
                  <a:lnTo>
                    <a:pt x="221" y="109"/>
                  </a:lnTo>
                  <a:lnTo>
                    <a:pt x="221" y="109"/>
                  </a:lnTo>
                  <a:lnTo>
                    <a:pt x="222" y="109"/>
                  </a:lnTo>
                  <a:lnTo>
                    <a:pt x="222" y="109"/>
                  </a:lnTo>
                  <a:lnTo>
                    <a:pt x="224" y="109"/>
                  </a:lnTo>
                  <a:lnTo>
                    <a:pt x="225" y="108"/>
                  </a:lnTo>
                  <a:lnTo>
                    <a:pt x="228" y="108"/>
                  </a:lnTo>
                  <a:lnTo>
                    <a:pt x="229" y="108"/>
                  </a:lnTo>
                  <a:lnTo>
                    <a:pt x="229" y="108"/>
                  </a:lnTo>
                  <a:lnTo>
                    <a:pt x="226" y="109"/>
                  </a:lnTo>
                  <a:lnTo>
                    <a:pt x="225" y="109"/>
                  </a:lnTo>
                  <a:lnTo>
                    <a:pt x="224" y="111"/>
                  </a:lnTo>
                  <a:lnTo>
                    <a:pt x="224" y="111"/>
                  </a:lnTo>
                  <a:lnTo>
                    <a:pt x="224" y="111"/>
                  </a:lnTo>
                  <a:lnTo>
                    <a:pt x="225" y="111"/>
                  </a:lnTo>
                  <a:lnTo>
                    <a:pt x="224" y="112"/>
                  </a:lnTo>
                  <a:lnTo>
                    <a:pt x="222" y="112"/>
                  </a:lnTo>
                  <a:lnTo>
                    <a:pt x="222" y="112"/>
                  </a:lnTo>
                  <a:lnTo>
                    <a:pt x="222" y="112"/>
                  </a:lnTo>
                  <a:lnTo>
                    <a:pt x="224" y="112"/>
                  </a:lnTo>
                  <a:lnTo>
                    <a:pt x="225" y="1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692">
              <a:extLst>
                <a:ext uri="{FF2B5EF4-FFF2-40B4-BE49-F238E27FC236}">
                  <a16:creationId xmlns:a16="http://schemas.microsoft.com/office/drawing/2014/main" id="{3523A9B4-5CBE-46F2-9369-297B266E9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873" y="2530958"/>
              <a:ext cx="2064" cy="6191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0 w 1"/>
                <a:gd name="T7" fmla="*/ 2 h 3"/>
                <a:gd name="T8" fmla="*/ 0 w 1"/>
                <a:gd name="T9" fmla="*/ 2 h 3"/>
                <a:gd name="T10" fmla="*/ 0 w 1"/>
                <a:gd name="T11" fmla="*/ 2 h 3"/>
                <a:gd name="T12" fmla="*/ 1 w 1"/>
                <a:gd name="T13" fmla="*/ 3 h 3"/>
                <a:gd name="T14" fmla="*/ 1 w 1"/>
                <a:gd name="T15" fmla="*/ 2 h 3"/>
                <a:gd name="T16" fmla="*/ 1 w 1"/>
                <a:gd name="T17" fmla="*/ 2 h 3"/>
                <a:gd name="T18" fmla="*/ 1 w 1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693">
              <a:extLst>
                <a:ext uri="{FF2B5EF4-FFF2-40B4-BE49-F238E27FC236}">
                  <a16:creationId xmlns:a16="http://schemas.microsoft.com/office/drawing/2014/main" id="{14D42209-6A5A-4772-9DAE-BE8E8F543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914" y="2372036"/>
              <a:ext cx="6192" cy="10319"/>
            </a:xfrm>
            <a:custGeom>
              <a:avLst/>
              <a:gdLst>
                <a:gd name="T0" fmla="*/ 0 w 3"/>
                <a:gd name="T1" fmla="*/ 4 h 5"/>
                <a:gd name="T2" fmla="*/ 0 w 3"/>
                <a:gd name="T3" fmla="*/ 5 h 5"/>
                <a:gd name="T4" fmla="*/ 0 w 3"/>
                <a:gd name="T5" fmla="*/ 5 h 5"/>
                <a:gd name="T6" fmla="*/ 1 w 3"/>
                <a:gd name="T7" fmla="*/ 4 h 5"/>
                <a:gd name="T8" fmla="*/ 1 w 3"/>
                <a:gd name="T9" fmla="*/ 4 h 5"/>
                <a:gd name="T10" fmla="*/ 3 w 3"/>
                <a:gd name="T11" fmla="*/ 3 h 5"/>
                <a:gd name="T12" fmla="*/ 3 w 3"/>
                <a:gd name="T13" fmla="*/ 1 h 5"/>
                <a:gd name="T14" fmla="*/ 3 w 3"/>
                <a:gd name="T15" fmla="*/ 0 h 5"/>
                <a:gd name="T16" fmla="*/ 3 w 3"/>
                <a:gd name="T17" fmla="*/ 0 h 5"/>
                <a:gd name="T18" fmla="*/ 1 w 3"/>
                <a:gd name="T19" fmla="*/ 1 h 5"/>
                <a:gd name="T20" fmla="*/ 1 w 3"/>
                <a:gd name="T21" fmla="*/ 1 h 5"/>
                <a:gd name="T22" fmla="*/ 1 w 3"/>
                <a:gd name="T23" fmla="*/ 1 h 5"/>
                <a:gd name="T24" fmla="*/ 0 w 3"/>
                <a:gd name="T25" fmla="*/ 3 h 5"/>
                <a:gd name="T26" fmla="*/ 0 w 3"/>
                <a:gd name="T27" fmla="*/ 3 h 5"/>
                <a:gd name="T28" fmla="*/ 0 w 3"/>
                <a:gd name="T29" fmla="*/ 3 h 5"/>
                <a:gd name="T30" fmla="*/ 0 w 3"/>
                <a:gd name="T31" fmla="*/ 3 h 5"/>
                <a:gd name="T32" fmla="*/ 0 w 3"/>
                <a:gd name="T33" fmla="*/ 4 h 5"/>
                <a:gd name="T34" fmla="*/ 0 w 3"/>
                <a:gd name="T35" fmla="*/ 4 h 5"/>
                <a:gd name="T36" fmla="*/ 0 w 3"/>
                <a:gd name="T3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5">
                  <a:moveTo>
                    <a:pt x="0" y="4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694">
              <a:extLst>
                <a:ext uri="{FF2B5EF4-FFF2-40B4-BE49-F238E27FC236}">
                  <a16:creationId xmlns:a16="http://schemas.microsoft.com/office/drawing/2014/main" id="{52E8C602-2A00-4A92-A51C-37BA3079D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936" y="2535086"/>
              <a:ext cx="4127" cy="2063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2 w 2"/>
                <a:gd name="T17" fmla="*/ 0 h 1"/>
                <a:gd name="T18" fmla="*/ 2 w 2"/>
                <a:gd name="T19" fmla="*/ 0 h 1"/>
                <a:gd name="T20" fmla="*/ 2 w 2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1695">
              <a:extLst>
                <a:ext uri="{FF2B5EF4-FFF2-40B4-BE49-F238E27FC236}">
                  <a16:creationId xmlns:a16="http://schemas.microsoft.com/office/drawing/2014/main" id="{AAE74569-C835-48AF-95C9-BF37FC75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4943" y="2299800"/>
              <a:ext cx="30959" cy="10319"/>
            </a:xfrm>
            <a:custGeom>
              <a:avLst/>
              <a:gdLst>
                <a:gd name="T0" fmla="*/ 14 w 15"/>
                <a:gd name="T1" fmla="*/ 1 h 5"/>
                <a:gd name="T2" fmla="*/ 14 w 15"/>
                <a:gd name="T3" fmla="*/ 1 h 5"/>
                <a:gd name="T4" fmla="*/ 14 w 15"/>
                <a:gd name="T5" fmla="*/ 0 h 5"/>
                <a:gd name="T6" fmla="*/ 14 w 15"/>
                <a:gd name="T7" fmla="*/ 1 h 5"/>
                <a:gd name="T8" fmla="*/ 14 w 15"/>
                <a:gd name="T9" fmla="*/ 0 h 5"/>
                <a:gd name="T10" fmla="*/ 12 w 15"/>
                <a:gd name="T11" fmla="*/ 0 h 5"/>
                <a:gd name="T12" fmla="*/ 12 w 15"/>
                <a:gd name="T13" fmla="*/ 1 h 5"/>
                <a:gd name="T14" fmla="*/ 11 w 15"/>
                <a:gd name="T15" fmla="*/ 1 h 5"/>
                <a:gd name="T16" fmla="*/ 11 w 15"/>
                <a:gd name="T17" fmla="*/ 0 h 5"/>
                <a:gd name="T18" fmla="*/ 11 w 15"/>
                <a:gd name="T19" fmla="*/ 0 h 5"/>
                <a:gd name="T20" fmla="*/ 11 w 15"/>
                <a:gd name="T21" fmla="*/ 0 h 5"/>
                <a:gd name="T22" fmla="*/ 11 w 15"/>
                <a:gd name="T23" fmla="*/ 0 h 5"/>
                <a:gd name="T24" fmla="*/ 8 w 15"/>
                <a:gd name="T25" fmla="*/ 0 h 5"/>
                <a:gd name="T26" fmla="*/ 8 w 15"/>
                <a:gd name="T27" fmla="*/ 0 h 5"/>
                <a:gd name="T28" fmla="*/ 8 w 15"/>
                <a:gd name="T29" fmla="*/ 1 h 5"/>
                <a:gd name="T30" fmla="*/ 7 w 15"/>
                <a:gd name="T31" fmla="*/ 1 h 5"/>
                <a:gd name="T32" fmla="*/ 7 w 15"/>
                <a:gd name="T33" fmla="*/ 1 h 5"/>
                <a:gd name="T34" fmla="*/ 7 w 15"/>
                <a:gd name="T35" fmla="*/ 1 h 5"/>
                <a:gd name="T36" fmla="*/ 6 w 15"/>
                <a:gd name="T37" fmla="*/ 1 h 5"/>
                <a:gd name="T38" fmla="*/ 4 w 15"/>
                <a:gd name="T39" fmla="*/ 3 h 5"/>
                <a:gd name="T40" fmla="*/ 0 w 15"/>
                <a:gd name="T41" fmla="*/ 4 h 5"/>
                <a:gd name="T42" fmla="*/ 0 w 15"/>
                <a:gd name="T43" fmla="*/ 4 h 5"/>
                <a:gd name="T44" fmla="*/ 2 w 15"/>
                <a:gd name="T45" fmla="*/ 5 h 5"/>
                <a:gd name="T46" fmla="*/ 3 w 15"/>
                <a:gd name="T47" fmla="*/ 5 h 5"/>
                <a:gd name="T48" fmla="*/ 3 w 15"/>
                <a:gd name="T49" fmla="*/ 4 h 5"/>
                <a:gd name="T50" fmla="*/ 4 w 15"/>
                <a:gd name="T51" fmla="*/ 4 h 5"/>
                <a:gd name="T52" fmla="*/ 4 w 15"/>
                <a:gd name="T53" fmla="*/ 4 h 5"/>
                <a:gd name="T54" fmla="*/ 6 w 15"/>
                <a:gd name="T55" fmla="*/ 4 h 5"/>
                <a:gd name="T56" fmla="*/ 7 w 15"/>
                <a:gd name="T57" fmla="*/ 4 h 5"/>
                <a:gd name="T58" fmla="*/ 7 w 15"/>
                <a:gd name="T59" fmla="*/ 3 h 5"/>
                <a:gd name="T60" fmla="*/ 8 w 15"/>
                <a:gd name="T61" fmla="*/ 3 h 5"/>
                <a:gd name="T62" fmla="*/ 7 w 15"/>
                <a:gd name="T63" fmla="*/ 4 h 5"/>
                <a:gd name="T64" fmla="*/ 7 w 15"/>
                <a:gd name="T65" fmla="*/ 4 h 5"/>
                <a:gd name="T66" fmla="*/ 8 w 15"/>
                <a:gd name="T67" fmla="*/ 3 h 5"/>
                <a:gd name="T68" fmla="*/ 8 w 15"/>
                <a:gd name="T69" fmla="*/ 4 h 5"/>
                <a:gd name="T70" fmla="*/ 10 w 15"/>
                <a:gd name="T71" fmla="*/ 3 h 5"/>
                <a:gd name="T72" fmla="*/ 10 w 15"/>
                <a:gd name="T73" fmla="*/ 3 h 5"/>
                <a:gd name="T74" fmla="*/ 10 w 15"/>
                <a:gd name="T75" fmla="*/ 3 h 5"/>
                <a:gd name="T76" fmla="*/ 10 w 15"/>
                <a:gd name="T77" fmla="*/ 3 h 5"/>
                <a:gd name="T78" fmla="*/ 11 w 15"/>
                <a:gd name="T79" fmla="*/ 1 h 5"/>
                <a:gd name="T80" fmla="*/ 11 w 15"/>
                <a:gd name="T81" fmla="*/ 1 h 5"/>
                <a:gd name="T82" fmla="*/ 11 w 15"/>
                <a:gd name="T83" fmla="*/ 3 h 5"/>
                <a:gd name="T84" fmla="*/ 11 w 15"/>
                <a:gd name="T85" fmla="*/ 3 h 5"/>
                <a:gd name="T86" fmla="*/ 11 w 15"/>
                <a:gd name="T87" fmla="*/ 3 h 5"/>
                <a:gd name="T88" fmla="*/ 11 w 15"/>
                <a:gd name="T89" fmla="*/ 3 h 5"/>
                <a:gd name="T90" fmla="*/ 12 w 15"/>
                <a:gd name="T91" fmla="*/ 3 h 5"/>
                <a:gd name="T92" fmla="*/ 14 w 15"/>
                <a:gd name="T93" fmla="*/ 3 h 5"/>
                <a:gd name="T94" fmla="*/ 15 w 15"/>
                <a:gd name="T95" fmla="*/ 1 h 5"/>
                <a:gd name="T96" fmla="*/ 15 w 15"/>
                <a:gd name="T97" fmla="*/ 1 h 5"/>
                <a:gd name="T98" fmla="*/ 14 w 15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" h="5">
                  <a:moveTo>
                    <a:pt x="14" y="1"/>
                  </a:moveTo>
                  <a:lnTo>
                    <a:pt x="14" y="1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8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8" y="3"/>
                  </a:lnTo>
                  <a:lnTo>
                    <a:pt x="8" y="4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696">
              <a:extLst>
                <a:ext uri="{FF2B5EF4-FFF2-40B4-BE49-F238E27FC236}">
                  <a16:creationId xmlns:a16="http://schemas.microsoft.com/office/drawing/2014/main" id="{21F180F7-7AF7-40C0-9C9B-81DF239A7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711" y="2293607"/>
              <a:ext cx="6192" cy="619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2 w 3"/>
                <a:gd name="T13" fmla="*/ 1 h 3"/>
                <a:gd name="T14" fmla="*/ 3 w 3"/>
                <a:gd name="T15" fmla="*/ 1 h 3"/>
                <a:gd name="T16" fmla="*/ 3 w 3"/>
                <a:gd name="T17" fmla="*/ 1 h 3"/>
                <a:gd name="T18" fmla="*/ 3 w 3"/>
                <a:gd name="T19" fmla="*/ 1 h 3"/>
                <a:gd name="T20" fmla="*/ 3 w 3"/>
                <a:gd name="T21" fmla="*/ 0 h 3"/>
                <a:gd name="T22" fmla="*/ 3 w 3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1697">
              <a:extLst>
                <a:ext uri="{FF2B5EF4-FFF2-40B4-BE49-F238E27FC236}">
                  <a16:creationId xmlns:a16="http://schemas.microsoft.com/office/drawing/2014/main" id="{3AC3C783-CD0A-42B3-82F1-777BBCE93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354" y="2254393"/>
              <a:ext cx="28895" cy="14446"/>
            </a:xfrm>
            <a:custGeom>
              <a:avLst/>
              <a:gdLst>
                <a:gd name="T0" fmla="*/ 14 w 14"/>
                <a:gd name="T1" fmla="*/ 0 h 7"/>
                <a:gd name="T2" fmla="*/ 13 w 14"/>
                <a:gd name="T3" fmla="*/ 1 h 7"/>
                <a:gd name="T4" fmla="*/ 10 w 14"/>
                <a:gd name="T5" fmla="*/ 3 h 7"/>
                <a:gd name="T6" fmla="*/ 7 w 14"/>
                <a:gd name="T7" fmla="*/ 3 h 7"/>
                <a:gd name="T8" fmla="*/ 6 w 14"/>
                <a:gd name="T9" fmla="*/ 4 h 7"/>
                <a:gd name="T10" fmla="*/ 3 w 14"/>
                <a:gd name="T11" fmla="*/ 4 h 7"/>
                <a:gd name="T12" fmla="*/ 3 w 14"/>
                <a:gd name="T13" fmla="*/ 6 h 7"/>
                <a:gd name="T14" fmla="*/ 2 w 14"/>
                <a:gd name="T15" fmla="*/ 6 h 7"/>
                <a:gd name="T16" fmla="*/ 0 w 14"/>
                <a:gd name="T17" fmla="*/ 7 h 7"/>
                <a:gd name="T18" fmla="*/ 0 w 14"/>
                <a:gd name="T19" fmla="*/ 7 h 7"/>
                <a:gd name="T20" fmla="*/ 2 w 14"/>
                <a:gd name="T21" fmla="*/ 7 h 7"/>
                <a:gd name="T22" fmla="*/ 2 w 14"/>
                <a:gd name="T23" fmla="*/ 6 h 7"/>
                <a:gd name="T24" fmla="*/ 3 w 14"/>
                <a:gd name="T25" fmla="*/ 6 h 7"/>
                <a:gd name="T26" fmla="*/ 3 w 14"/>
                <a:gd name="T27" fmla="*/ 6 h 7"/>
                <a:gd name="T28" fmla="*/ 4 w 14"/>
                <a:gd name="T29" fmla="*/ 6 h 7"/>
                <a:gd name="T30" fmla="*/ 4 w 14"/>
                <a:gd name="T31" fmla="*/ 6 h 7"/>
                <a:gd name="T32" fmla="*/ 6 w 14"/>
                <a:gd name="T33" fmla="*/ 6 h 7"/>
                <a:gd name="T34" fmla="*/ 6 w 14"/>
                <a:gd name="T35" fmla="*/ 4 h 7"/>
                <a:gd name="T36" fmla="*/ 6 w 14"/>
                <a:gd name="T37" fmla="*/ 4 h 7"/>
                <a:gd name="T38" fmla="*/ 7 w 14"/>
                <a:gd name="T39" fmla="*/ 4 h 7"/>
                <a:gd name="T40" fmla="*/ 8 w 14"/>
                <a:gd name="T41" fmla="*/ 4 h 7"/>
                <a:gd name="T42" fmla="*/ 8 w 14"/>
                <a:gd name="T43" fmla="*/ 3 h 7"/>
                <a:gd name="T44" fmla="*/ 14 w 14"/>
                <a:gd name="T45" fmla="*/ 1 h 7"/>
                <a:gd name="T46" fmla="*/ 14 w 14"/>
                <a:gd name="T47" fmla="*/ 1 h 7"/>
                <a:gd name="T48" fmla="*/ 14 w 14"/>
                <a:gd name="T49" fmla="*/ 0 h 7"/>
                <a:gd name="T50" fmla="*/ 14 w 14"/>
                <a:gd name="T51" fmla="*/ 0 h 7"/>
                <a:gd name="T52" fmla="*/ 14 w 14"/>
                <a:gd name="T5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lnTo>
                    <a:pt x="13" y="1"/>
                  </a:lnTo>
                  <a:lnTo>
                    <a:pt x="10" y="3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698">
              <a:extLst>
                <a:ext uri="{FF2B5EF4-FFF2-40B4-BE49-F238E27FC236}">
                  <a16:creationId xmlns:a16="http://schemas.microsoft.com/office/drawing/2014/main" id="{3E14290B-BAC9-4335-8573-F85B2F5FF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440" y="2252329"/>
              <a:ext cx="12383" cy="4127"/>
            </a:xfrm>
            <a:custGeom>
              <a:avLst/>
              <a:gdLst>
                <a:gd name="T0" fmla="*/ 5 w 6"/>
                <a:gd name="T1" fmla="*/ 1 h 2"/>
                <a:gd name="T2" fmla="*/ 4 w 6"/>
                <a:gd name="T3" fmla="*/ 1 h 2"/>
                <a:gd name="T4" fmla="*/ 4 w 6"/>
                <a:gd name="T5" fmla="*/ 0 h 2"/>
                <a:gd name="T6" fmla="*/ 4 w 6"/>
                <a:gd name="T7" fmla="*/ 0 h 2"/>
                <a:gd name="T8" fmla="*/ 2 w 6"/>
                <a:gd name="T9" fmla="*/ 0 h 2"/>
                <a:gd name="T10" fmla="*/ 1 w 6"/>
                <a:gd name="T11" fmla="*/ 1 h 2"/>
                <a:gd name="T12" fmla="*/ 1 w 6"/>
                <a:gd name="T13" fmla="*/ 1 h 2"/>
                <a:gd name="T14" fmla="*/ 1 w 6"/>
                <a:gd name="T15" fmla="*/ 1 h 2"/>
                <a:gd name="T16" fmla="*/ 1 w 6"/>
                <a:gd name="T17" fmla="*/ 1 h 2"/>
                <a:gd name="T18" fmla="*/ 1 w 6"/>
                <a:gd name="T19" fmla="*/ 1 h 2"/>
                <a:gd name="T20" fmla="*/ 0 w 6"/>
                <a:gd name="T21" fmla="*/ 2 h 2"/>
                <a:gd name="T22" fmla="*/ 0 w 6"/>
                <a:gd name="T23" fmla="*/ 2 h 2"/>
                <a:gd name="T24" fmla="*/ 2 w 6"/>
                <a:gd name="T25" fmla="*/ 1 h 2"/>
                <a:gd name="T26" fmla="*/ 5 w 6"/>
                <a:gd name="T27" fmla="*/ 1 h 2"/>
                <a:gd name="T28" fmla="*/ 5 w 6"/>
                <a:gd name="T29" fmla="*/ 1 h 2"/>
                <a:gd name="T30" fmla="*/ 6 w 6"/>
                <a:gd name="T31" fmla="*/ 1 h 2"/>
                <a:gd name="T32" fmla="*/ 6 w 6"/>
                <a:gd name="T33" fmla="*/ 1 h 2"/>
                <a:gd name="T34" fmla="*/ 5 w 6"/>
                <a:gd name="T3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699">
              <a:extLst>
                <a:ext uri="{FF2B5EF4-FFF2-40B4-BE49-F238E27FC236}">
                  <a16:creationId xmlns:a16="http://schemas.microsoft.com/office/drawing/2014/main" id="{4FB1A7E0-6A00-4917-9E93-337217F8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687" y="2310119"/>
              <a:ext cx="2064" cy="412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0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1 w 1"/>
                <a:gd name="T19" fmla="*/ 2 h 2"/>
                <a:gd name="T20" fmla="*/ 1 w 1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700">
              <a:extLst>
                <a:ext uri="{FF2B5EF4-FFF2-40B4-BE49-F238E27FC236}">
                  <a16:creationId xmlns:a16="http://schemas.microsoft.com/office/drawing/2014/main" id="{F141031C-B338-4548-95F9-C29283D32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354" y="2260585"/>
              <a:ext cx="6192" cy="2063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1 h 1"/>
                <a:gd name="T10" fmla="*/ 2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701">
              <a:extLst>
                <a:ext uri="{FF2B5EF4-FFF2-40B4-BE49-F238E27FC236}">
                  <a16:creationId xmlns:a16="http://schemas.microsoft.com/office/drawing/2014/main" id="{A9E9F6A7-A2F3-4853-A1BF-5CE68E3A3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056" y="2244073"/>
              <a:ext cx="6192" cy="0"/>
            </a:xfrm>
            <a:custGeom>
              <a:avLst/>
              <a:gdLst>
                <a:gd name="T0" fmla="*/ 3 w 3"/>
                <a:gd name="T1" fmla="*/ 3 w 3"/>
                <a:gd name="T2" fmla="*/ 3 w 3"/>
                <a:gd name="T3" fmla="*/ 2 w 3"/>
                <a:gd name="T4" fmla="*/ 2 w 3"/>
                <a:gd name="T5" fmla="*/ 0 w 3"/>
                <a:gd name="T6" fmla="*/ 0 w 3"/>
                <a:gd name="T7" fmla="*/ 0 w 3"/>
                <a:gd name="T8" fmla="*/ 2 w 3"/>
                <a:gd name="T9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702">
              <a:extLst>
                <a:ext uri="{FF2B5EF4-FFF2-40B4-BE49-F238E27FC236}">
                  <a16:creationId xmlns:a16="http://schemas.microsoft.com/office/drawing/2014/main" id="{37B414F0-7F6A-4C3C-9D5B-2EF08133E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737" y="2252329"/>
              <a:ext cx="10320" cy="8256"/>
            </a:xfrm>
            <a:custGeom>
              <a:avLst/>
              <a:gdLst>
                <a:gd name="T0" fmla="*/ 0 w 5"/>
                <a:gd name="T1" fmla="*/ 4 h 4"/>
                <a:gd name="T2" fmla="*/ 0 w 5"/>
                <a:gd name="T3" fmla="*/ 4 h 4"/>
                <a:gd name="T4" fmla="*/ 0 w 5"/>
                <a:gd name="T5" fmla="*/ 4 h 4"/>
                <a:gd name="T6" fmla="*/ 1 w 5"/>
                <a:gd name="T7" fmla="*/ 2 h 4"/>
                <a:gd name="T8" fmla="*/ 1 w 5"/>
                <a:gd name="T9" fmla="*/ 2 h 4"/>
                <a:gd name="T10" fmla="*/ 2 w 5"/>
                <a:gd name="T11" fmla="*/ 1 h 4"/>
                <a:gd name="T12" fmla="*/ 4 w 5"/>
                <a:gd name="T13" fmla="*/ 1 h 4"/>
                <a:gd name="T14" fmla="*/ 4 w 5"/>
                <a:gd name="T15" fmla="*/ 1 h 4"/>
                <a:gd name="T16" fmla="*/ 4 w 5"/>
                <a:gd name="T17" fmla="*/ 0 h 4"/>
                <a:gd name="T18" fmla="*/ 5 w 5"/>
                <a:gd name="T19" fmla="*/ 0 h 4"/>
                <a:gd name="T20" fmla="*/ 4 w 5"/>
                <a:gd name="T21" fmla="*/ 0 h 4"/>
                <a:gd name="T22" fmla="*/ 4 w 5"/>
                <a:gd name="T23" fmla="*/ 0 h 4"/>
                <a:gd name="T24" fmla="*/ 4 w 5"/>
                <a:gd name="T25" fmla="*/ 1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  <a:gd name="T32" fmla="*/ 2 w 5"/>
                <a:gd name="T33" fmla="*/ 1 h 4"/>
                <a:gd name="T34" fmla="*/ 1 w 5"/>
                <a:gd name="T35" fmla="*/ 1 h 4"/>
                <a:gd name="T36" fmla="*/ 1 w 5"/>
                <a:gd name="T37" fmla="*/ 1 h 4"/>
                <a:gd name="T38" fmla="*/ 1 w 5"/>
                <a:gd name="T39" fmla="*/ 2 h 4"/>
                <a:gd name="T40" fmla="*/ 0 w 5"/>
                <a:gd name="T41" fmla="*/ 2 h 4"/>
                <a:gd name="T42" fmla="*/ 0 w 5"/>
                <a:gd name="T43" fmla="*/ 2 h 4"/>
                <a:gd name="T44" fmla="*/ 0 w 5"/>
                <a:gd name="T45" fmla="*/ 2 h 4"/>
                <a:gd name="T46" fmla="*/ 0 w 5"/>
                <a:gd name="T4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703">
              <a:extLst>
                <a:ext uri="{FF2B5EF4-FFF2-40B4-BE49-F238E27FC236}">
                  <a16:creationId xmlns:a16="http://schemas.microsoft.com/office/drawing/2014/main" id="{D25E7AB1-2BA2-47EB-81A1-6F8BFD7D9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146" y="2301863"/>
              <a:ext cx="30959" cy="20639"/>
            </a:xfrm>
            <a:custGeom>
              <a:avLst/>
              <a:gdLst>
                <a:gd name="T0" fmla="*/ 0 w 15"/>
                <a:gd name="T1" fmla="*/ 10 h 10"/>
                <a:gd name="T2" fmla="*/ 1 w 15"/>
                <a:gd name="T3" fmla="*/ 10 h 10"/>
                <a:gd name="T4" fmla="*/ 3 w 15"/>
                <a:gd name="T5" fmla="*/ 10 h 10"/>
                <a:gd name="T6" fmla="*/ 4 w 15"/>
                <a:gd name="T7" fmla="*/ 8 h 10"/>
                <a:gd name="T8" fmla="*/ 5 w 15"/>
                <a:gd name="T9" fmla="*/ 7 h 10"/>
                <a:gd name="T10" fmla="*/ 5 w 15"/>
                <a:gd name="T11" fmla="*/ 7 h 10"/>
                <a:gd name="T12" fmla="*/ 7 w 15"/>
                <a:gd name="T13" fmla="*/ 7 h 10"/>
                <a:gd name="T14" fmla="*/ 8 w 15"/>
                <a:gd name="T15" fmla="*/ 8 h 10"/>
                <a:gd name="T16" fmla="*/ 8 w 15"/>
                <a:gd name="T17" fmla="*/ 10 h 10"/>
                <a:gd name="T18" fmla="*/ 9 w 15"/>
                <a:gd name="T19" fmla="*/ 10 h 10"/>
                <a:gd name="T20" fmla="*/ 11 w 15"/>
                <a:gd name="T21" fmla="*/ 8 h 10"/>
                <a:gd name="T22" fmla="*/ 11 w 15"/>
                <a:gd name="T23" fmla="*/ 7 h 10"/>
                <a:gd name="T24" fmla="*/ 12 w 15"/>
                <a:gd name="T25" fmla="*/ 7 h 10"/>
                <a:gd name="T26" fmla="*/ 9 w 15"/>
                <a:gd name="T27" fmla="*/ 7 h 10"/>
                <a:gd name="T28" fmla="*/ 9 w 15"/>
                <a:gd name="T29" fmla="*/ 6 h 10"/>
                <a:gd name="T30" fmla="*/ 11 w 15"/>
                <a:gd name="T31" fmla="*/ 6 h 10"/>
                <a:gd name="T32" fmla="*/ 11 w 15"/>
                <a:gd name="T33" fmla="*/ 6 h 10"/>
                <a:gd name="T34" fmla="*/ 11 w 15"/>
                <a:gd name="T35" fmla="*/ 6 h 10"/>
                <a:gd name="T36" fmla="*/ 12 w 15"/>
                <a:gd name="T37" fmla="*/ 6 h 10"/>
                <a:gd name="T38" fmla="*/ 15 w 15"/>
                <a:gd name="T39" fmla="*/ 4 h 10"/>
                <a:gd name="T40" fmla="*/ 15 w 15"/>
                <a:gd name="T41" fmla="*/ 3 h 10"/>
                <a:gd name="T42" fmla="*/ 15 w 15"/>
                <a:gd name="T43" fmla="*/ 3 h 10"/>
                <a:gd name="T44" fmla="*/ 15 w 15"/>
                <a:gd name="T45" fmla="*/ 3 h 10"/>
                <a:gd name="T46" fmla="*/ 13 w 15"/>
                <a:gd name="T47" fmla="*/ 3 h 10"/>
                <a:gd name="T48" fmla="*/ 12 w 15"/>
                <a:gd name="T49" fmla="*/ 3 h 10"/>
                <a:gd name="T50" fmla="*/ 12 w 15"/>
                <a:gd name="T51" fmla="*/ 3 h 10"/>
                <a:gd name="T52" fmla="*/ 9 w 15"/>
                <a:gd name="T53" fmla="*/ 3 h 10"/>
                <a:gd name="T54" fmla="*/ 9 w 15"/>
                <a:gd name="T55" fmla="*/ 4 h 10"/>
                <a:gd name="T56" fmla="*/ 9 w 15"/>
                <a:gd name="T57" fmla="*/ 3 h 10"/>
                <a:gd name="T58" fmla="*/ 9 w 15"/>
                <a:gd name="T59" fmla="*/ 3 h 10"/>
                <a:gd name="T60" fmla="*/ 9 w 15"/>
                <a:gd name="T61" fmla="*/ 3 h 10"/>
                <a:gd name="T62" fmla="*/ 11 w 15"/>
                <a:gd name="T63" fmla="*/ 3 h 10"/>
                <a:gd name="T64" fmla="*/ 11 w 15"/>
                <a:gd name="T65" fmla="*/ 2 h 10"/>
                <a:gd name="T66" fmla="*/ 11 w 15"/>
                <a:gd name="T67" fmla="*/ 2 h 10"/>
                <a:gd name="T68" fmla="*/ 11 w 15"/>
                <a:gd name="T69" fmla="*/ 0 h 10"/>
                <a:gd name="T70" fmla="*/ 9 w 15"/>
                <a:gd name="T71" fmla="*/ 2 h 10"/>
                <a:gd name="T72" fmla="*/ 8 w 15"/>
                <a:gd name="T73" fmla="*/ 2 h 10"/>
                <a:gd name="T74" fmla="*/ 8 w 15"/>
                <a:gd name="T75" fmla="*/ 2 h 10"/>
                <a:gd name="T76" fmla="*/ 7 w 15"/>
                <a:gd name="T77" fmla="*/ 2 h 10"/>
                <a:gd name="T78" fmla="*/ 7 w 15"/>
                <a:gd name="T79" fmla="*/ 2 h 10"/>
                <a:gd name="T80" fmla="*/ 5 w 15"/>
                <a:gd name="T81" fmla="*/ 3 h 10"/>
                <a:gd name="T82" fmla="*/ 5 w 15"/>
                <a:gd name="T83" fmla="*/ 2 h 10"/>
                <a:gd name="T84" fmla="*/ 5 w 15"/>
                <a:gd name="T85" fmla="*/ 2 h 10"/>
                <a:gd name="T86" fmla="*/ 4 w 15"/>
                <a:gd name="T87" fmla="*/ 2 h 10"/>
                <a:gd name="T88" fmla="*/ 3 w 15"/>
                <a:gd name="T89" fmla="*/ 3 h 10"/>
                <a:gd name="T90" fmla="*/ 3 w 15"/>
                <a:gd name="T91" fmla="*/ 3 h 10"/>
                <a:gd name="T92" fmla="*/ 1 w 15"/>
                <a:gd name="T93" fmla="*/ 3 h 10"/>
                <a:gd name="T94" fmla="*/ 0 w 15"/>
                <a:gd name="T95" fmla="*/ 4 h 10"/>
                <a:gd name="T96" fmla="*/ 0 w 15"/>
                <a:gd name="T97" fmla="*/ 6 h 10"/>
                <a:gd name="T98" fmla="*/ 1 w 15"/>
                <a:gd name="T99" fmla="*/ 6 h 10"/>
                <a:gd name="T100" fmla="*/ 1 w 15"/>
                <a:gd name="T101" fmla="*/ 7 h 10"/>
                <a:gd name="T102" fmla="*/ 0 w 15"/>
                <a:gd name="T103" fmla="*/ 8 h 10"/>
                <a:gd name="T104" fmla="*/ 0 w 15"/>
                <a:gd name="T10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" h="10">
                  <a:moveTo>
                    <a:pt x="0" y="10"/>
                  </a:moveTo>
                  <a:lnTo>
                    <a:pt x="1" y="10"/>
                  </a:lnTo>
                  <a:lnTo>
                    <a:pt x="3" y="10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8" y="8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2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1704">
              <a:extLst>
                <a:ext uri="{FF2B5EF4-FFF2-40B4-BE49-F238E27FC236}">
                  <a16:creationId xmlns:a16="http://schemas.microsoft.com/office/drawing/2014/main" id="{F6D47D5E-C46F-4B69-8C3C-EDEBBEF52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891" y="2318374"/>
              <a:ext cx="22704" cy="30958"/>
            </a:xfrm>
            <a:custGeom>
              <a:avLst/>
              <a:gdLst>
                <a:gd name="T0" fmla="*/ 3 w 11"/>
                <a:gd name="T1" fmla="*/ 4 h 15"/>
                <a:gd name="T2" fmla="*/ 3 w 11"/>
                <a:gd name="T3" fmla="*/ 4 h 15"/>
                <a:gd name="T4" fmla="*/ 1 w 11"/>
                <a:gd name="T5" fmla="*/ 6 h 15"/>
                <a:gd name="T6" fmla="*/ 1 w 11"/>
                <a:gd name="T7" fmla="*/ 6 h 15"/>
                <a:gd name="T8" fmla="*/ 0 w 11"/>
                <a:gd name="T9" fmla="*/ 7 h 15"/>
                <a:gd name="T10" fmla="*/ 1 w 11"/>
                <a:gd name="T11" fmla="*/ 7 h 15"/>
                <a:gd name="T12" fmla="*/ 3 w 11"/>
                <a:gd name="T13" fmla="*/ 6 h 15"/>
                <a:gd name="T14" fmla="*/ 5 w 11"/>
                <a:gd name="T15" fmla="*/ 4 h 15"/>
                <a:gd name="T16" fmla="*/ 5 w 11"/>
                <a:gd name="T17" fmla="*/ 4 h 15"/>
                <a:gd name="T18" fmla="*/ 5 w 11"/>
                <a:gd name="T19" fmla="*/ 4 h 15"/>
                <a:gd name="T20" fmla="*/ 5 w 11"/>
                <a:gd name="T21" fmla="*/ 6 h 15"/>
                <a:gd name="T22" fmla="*/ 5 w 11"/>
                <a:gd name="T23" fmla="*/ 6 h 15"/>
                <a:gd name="T24" fmla="*/ 5 w 11"/>
                <a:gd name="T25" fmla="*/ 7 h 15"/>
                <a:gd name="T26" fmla="*/ 5 w 11"/>
                <a:gd name="T27" fmla="*/ 7 h 15"/>
                <a:gd name="T28" fmla="*/ 4 w 11"/>
                <a:gd name="T29" fmla="*/ 7 h 15"/>
                <a:gd name="T30" fmla="*/ 3 w 11"/>
                <a:gd name="T31" fmla="*/ 8 h 15"/>
                <a:gd name="T32" fmla="*/ 3 w 11"/>
                <a:gd name="T33" fmla="*/ 8 h 15"/>
                <a:gd name="T34" fmla="*/ 3 w 11"/>
                <a:gd name="T35" fmla="*/ 8 h 15"/>
                <a:gd name="T36" fmla="*/ 3 w 11"/>
                <a:gd name="T37" fmla="*/ 10 h 15"/>
                <a:gd name="T38" fmla="*/ 4 w 11"/>
                <a:gd name="T39" fmla="*/ 8 h 15"/>
                <a:gd name="T40" fmla="*/ 4 w 11"/>
                <a:gd name="T41" fmla="*/ 10 h 15"/>
                <a:gd name="T42" fmla="*/ 3 w 11"/>
                <a:gd name="T43" fmla="*/ 10 h 15"/>
                <a:gd name="T44" fmla="*/ 3 w 11"/>
                <a:gd name="T45" fmla="*/ 10 h 15"/>
                <a:gd name="T46" fmla="*/ 3 w 11"/>
                <a:gd name="T47" fmla="*/ 11 h 15"/>
                <a:gd name="T48" fmla="*/ 4 w 11"/>
                <a:gd name="T49" fmla="*/ 11 h 15"/>
                <a:gd name="T50" fmla="*/ 4 w 11"/>
                <a:gd name="T51" fmla="*/ 11 h 15"/>
                <a:gd name="T52" fmla="*/ 4 w 11"/>
                <a:gd name="T53" fmla="*/ 11 h 15"/>
                <a:gd name="T54" fmla="*/ 4 w 11"/>
                <a:gd name="T55" fmla="*/ 11 h 15"/>
                <a:gd name="T56" fmla="*/ 3 w 11"/>
                <a:gd name="T57" fmla="*/ 11 h 15"/>
                <a:gd name="T58" fmla="*/ 3 w 11"/>
                <a:gd name="T59" fmla="*/ 12 h 15"/>
                <a:gd name="T60" fmla="*/ 1 w 11"/>
                <a:gd name="T61" fmla="*/ 12 h 15"/>
                <a:gd name="T62" fmla="*/ 1 w 11"/>
                <a:gd name="T63" fmla="*/ 12 h 15"/>
                <a:gd name="T64" fmla="*/ 1 w 11"/>
                <a:gd name="T65" fmla="*/ 15 h 15"/>
                <a:gd name="T66" fmla="*/ 1 w 11"/>
                <a:gd name="T67" fmla="*/ 15 h 15"/>
                <a:gd name="T68" fmla="*/ 1 w 11"/>
                <a:gd name="T69" fmla="*/ 15 h 15"/>
                <a:gd name="T70" fmla="*/ 1 w 11"/>
                <a:gd name="T71" fmla="*/ 15 h 15"/>
                <a:gd name="T72" fmla="*/ 1 w 11"/>
                <a:gd name="T73" fmla="*/ 15 h 15"/>
                <a:gd name="T74" fmla="*/ 3 w 11"/>
                <a:gd name="T75" fmla="*/ 15 h 15"/>
                <a:gd name="T76" fmla="*/ 4 w 11"/>
                <a:gd name="T77" fmla="*/ 14 h 15"/>
                <a:gd name="T78" fmla="*/ 5 w 11"/>
                <a:gd name="T79" fmla="*/ 12 h 15"/>
                <a:gd name="T80" fmla="*/ 5 w 11"/>
                <a:gd name="T81" fmla="*/ 12 h 15"/>
                <a:gd name="T82" fmla="*/ 5 w 11"/>
                <a:gd name="T83" fmla="*/ 11 h 15"/>
                <a:gd name="T84" fmla="*/ 7 w 11"/>
                <a:gd name="T85" fmla="*/ 11 h 15"/>
                <a:gd name="T86" fmla="*/ 7 w 11"/>
                <a:gd name="T87" fmla="*/ 10 h 15"/>
                <a:gd name="T88" fmla="*/ 8 w 11"/>
                <a:gd name="T89" fmla="*/ 10 h 15"/>
                <a:gd name="T90" fmla="*/ 8 w 11"/>
                <a:gd name="T91" fmla="*/ 8 h 15"/>
                <a:gd name="T92" fmla="*/ 9 w 11"/>
                <a:gd name="T93" fmla="*/ 6 h 15"/>
                <a:gd name="T94" fmla="*/ 11 w 11"/>
                <a:gd name="T95" fmla="*/ 6 h 15"/>
                <a:gd name="T96" fmla="*/ 11 w 11"/>
                <a:gd name="T97" fmla="*/ 4 h 15"/>
                <a:gd name="T98" fmla="*/ 11 w 11"/>
                <a:gd name="T99" fmla="*/ 3 h 15"/>
                <a:gd name="T100" fmla="*/ 11 w 11"/>
                <a:gd name="T101" fmla="*/ 2 h 15"/>
                <a:gd name="T102" fmla="*/ 11 w 11"/>
                <a:gd name="T103" fmla="*/ 2 h 15"/>
                <a:gd name="T104" fmla="*/ 11 w 11"/>
                <a:gd name="T105" fmla="*/ 0 h 15"/>
                <a:gd name="T106" fmla="*/ 9 w 11"/>
                <a:gd name="T107" fmla="*/ 0 h 15"/>
                <a:gd name="T108" fmla="*/ 9 w 11"/>
                <a:gd name="T109" fmla="*/ 2 h 15"/>
                <a:gd name="T110" fmla="*/ 7 w 11"/>
                <a:gd name="T111" fmla="*/ 2 h 15"/>
                <a:gd name="T112" fmla="*/ 7 w 11"/>
                <a:gd name="T113" fmla="*/ 3 h 15"/>
                <a:gd name="T114" fmla="*/ 5 w 11"/>
                <a:gd name="T115" fmla="*/ 3 h 15"/>
                <a:gd name="T116" fmla="*/ 5 w 11"/>
                <a:gd name="T117" fmla="*/ 3 h 15"/>
                <a:gd name="T118" fmla="*/ 4 w 11"/>
                <a:gd name="T119" fmla="*/ 3 h 15"/>
                <a:gd name="T120" fmla="*/ 3 w 11"/>
                <a:gd name="T12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" h="15">
                  <a:moveTo>
                    <a:pt x="3" y="4"/>
                  </a:moveTo>
                  <a:lnTo>
                    <a:pt x="3" y="4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10"/>
                  </a:lnTo>
                  <a:lnTo>
                    <a:pt x="4" y="8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705">
              <a:extLst>
                <a:ext uri="{FF2B5EF4-FFF2-40B4-BE49-F238E27FC236}">
                  <a16:creationId xmlns:a16="http://schemas.microsoft.com/office/drawing/2014/main" id="{150924C8-C7B1-4E25-8B26-103FE4092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206" y="2262649"/>
              <a:ext cx="10320" cy="6191"/>
            </a:xfrm>
            <a:custGeom>
              <a:avLst/>
              <a:gdLst>
                <a:gd name="T0" fmla="*/ 0 w 5"/>
                <a:gd name="T1" fmla="*/ 3 h 3"/>
                <a:gd name="T2" fmla="*/ 3 w 5"/>
                <a:gd name="T3" fmla="*/ 2 h 3"/>
                <a:gd name="T4" fmla="*/ 4 w 5"/>
                <a:gd name="T5" fmla="*/ 0 h 3"/>
                <a:gd name="T6" fmla="*/ 5 w 5"/>
                <a:gd name="T7" fmla="*/ 0 h 3"/>
                <a:gd name="T8" fmla="*/ 4 w 5"/>
                <a:gd name="T9" fmla="*/ 0 h 3"/>
                <a:gd name="T10" fmla="*/ 3 w 5"/>
                <a:gd name="T11" fmla="*/ 2 h 3"/>
                <a:gd name="T12" fmla="*/ 1 w 5"/>
                <a:gd name="T13" fmla="*/ 2 h 3"/>
                <a:gd name="T14" fmla="*/ 0 w 5"/>
                <a:gd name="T15" fmla="*/ 3 h 3"/>
                <a:gd name="T16" fmla="*/ 0 w 5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3" y="2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706">
              <a:extLst>
                <a:ext uri="{FF2B5EF4-FFF2-40B4-BE49-F238E27FC236}">
                  <a16:creationId xmlns:a16="http://schemas.microsoft.com/office/drawing/2014/main" id="{FFCDB979-F1C9-4C2A-B47C-6246F3E36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146" y="2332822"/>
              <a:ext cx="22704" cy="22702"/>
            </a:xfrm>
            <a:custGeom>
              <a:avLst/>
              <a:gdLst>
                <a:gd name="T0" fmla="*/ 4 w 11"/>
                <a:gd name="T1" fmla="*/ 7 h 11"/>
                <a:gd name="T2" fmla="*/ 1 w 11"/>
                <a:gd name="T3" fmla="*/ 10 h 11"/>
                <a:gd name="T4" fmla="*/ 0 w 11"/>
                <a:gd name="T5" fmla="*/ 11 h 11"/>
                <a:gd name="T6" fmla="*/ 0 w 11"/>
                <a:gd name="T7" fmla="*/ 11 h 11"/>
                <a:gd name="T8" fmla="*/ 1 w 11"/>
                <a:gd name="T9" fmla="*/ 10 h 11"/>
                <a:gd name="T10" fmla="*/ 1 w 11"/>
                <a:gd name="T11" fmla="*/ 10 h 11"/>
                <a:gd name="T12" fmla="*/ 1 w 11"/>
                <a:gd name="T13" fmla="*/ 10 h 11"/>
                <a:gd name="T14" fmla="*/ 3 w 11"/>
                <a:gd name="T15" fmla="*/ 10 h 11"/>
                <a:gd name="T16" fmla="*/ 3 w 11"/>
                <a:gd name="T17" fmla="*/ 10 h 11"/>
                <a:gd name="T18" fmla="*/ 4 w 11"/>
                <a:gd name="T19" fmla="*/ 10 h 11"/>
                <a:gd name="T20" fmla="*/ 5 w 11"/>
                <a:gd name="T21" fmla="*/ 8 h 11"/>
                <a:gd name="T22" fmla="*/ 7 w 11"/>
                <a:gd name="T23" fmla="*/ 7 h 11"/>
                <a:gd name="T24" fmla="*/ 7 w 11"/>
                <a:gd name="T25" fmla="*/ 5 h 11"/>
                <a:gd name="T26" fmla="*/ 8 w 11"/>
                <a:gd name="T27" fmla="*/ 4 h 11"/>
                <a:gd name="T28" fmla="*/ 9 w 11"/>
                <a:gd name="T29" fmla="*/ 4 h 11"/>
                <a:gd name="T30" fmla="*/ 9 w 11"/>
                <a:gd name="T31" fmla="*/ 4 h 11"/>
                <a:gd name="T32" fmla="*/ 11 w 11"/>
                <a:gd name="T33" fmla="*/ 4 h 11"/>
                <a:gd name="T34" fmla="*/ 11 w 11"/>
                <a:gd name="T35" fmla="*/ 3 h 11"/>
                <a:gd name="T36" fmla="*/ 11 w 11"/>
                <a:gd name="T37" fmla="*/ 3 h 11"/>
                <a:gd name="T38" fmla="*/ 9 w 11"/>
                <a:gd name="T39" fmla="*/ 3 h 11"/>
                <a:gd name="T40" fmla="*/ 11 w 11"/>
                <a:gd name="T41" fmla="*/ 1 h 11"/>
                <a:gd name="T42" fmla="*/ 11 w 11"/>
                <a:gd name="T43" fmla="*/ 1 h 11"/>
                <a:gd name="T44" fmla="*/ 11 w 11"/>
                <a:gd name="T45" fmla="*/ 1 h 11"/>
                <a:gd name="T46" fmla="*/ 9 w 11"/>
                <a:gd name="T47" fmla="*/ 0 h 11"/>
                <a:gd name="T48" fmla="*/ 8 w 11"/>
                <a:gd name="T49" fmla="*/ 1 h 11"/>
                <a:gd name="T50" fmla="*/ 7 w 11"/>
                <a:gd name="T51" fmla="*/ 1 h 11"/>
                <a:gd name="T52" fmla="*/ 5 w 11"/>
                <a:gd name="T53" fmla="*/ 3 h 11"/>
                <a:gd name="T54" fmla="*/ 5 w 11"/>
                <a:gd name="T55" fmla="*/ 3 h 11"/>
                <a:gd name="T56" fmla="*/ 5 w 11"/>
                <a:gd name="T57" fmla="*/ 4 h 11"/>
                <a:gd name="T58" fmla="*/ 4 w 11"/>
                <a:gd name="T59" fmla="*/ 4 h 11"/>
                <a:gd name="T60" fmla="*/ 5 w 11"/>
                <a:gd name="T61" fmla="*/ 5 h 11"/>
                <a:gd name="T62" fmla="*/ 5 w 11"/>
                <a:gd name="T63" fmla="*/ 5 h 11"/>
                <a:gd name="T64" fmla="*/ 4 w 11"/>
                <a:gd name="T65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" h="11">
                  <a:moveTo>
                    <a:pt x="4" y="7"/>
                  </a:moveTo>
                  <a:lnTo>
                    <a:pt x="1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8" y="1"/>
                  </a:lnTo>
                  <a:lnTo>
                    <a:pt x="7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1707">
              <a:extLst>
                <a:ext uri="{FF2B5EF4-FFF2-40B4-BE49-F238E27FC236}">
                  <a16:creationId xmlns:a16="http://schemas.microsoft.com/office/drawing/2014/main" id="{E9861A1C-6091-4A46-BFE4-EAB1CE095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4211" y="2347269"/>
              <a:ext cx="22704" cy="39214"/>
            </a:xfrm>
            <a:custGeom>
              <a:avLst/>
              <a:gdLst>
                <a:gd name="T0" fmla="*/ 11 w 11"/>
                <a:gd name="T1" fmla="*/ 7 h 19"/>
                <a:gd name="T2" fmla="*/ 11 w 11"/>
                <a:gd name="T3" fmla="*/ 4 h 19"/>
                <a:gd name="T4" fmla="*/ 8 w 11"/>
                <a:gd name="T5" fmla="*/ 3 h 19"/>
                <a:gd name="T6" fmla="*/ 10 w 11"/>
                <a:gd name="T7" fmla="*/ 3 h 19"/>
                <a:gd name="T8" fmla="*/ 10 w 11"/>
                <a:gd name="T9" fmla="*/ 1 h 19"/>
                <a:gd name="T10" fmla="*/ 10 w 11"/>
                <a:gd name="T11" fmla="*/ 1 h 19"/>
                <a:gd name="T12" fmla="*/ 7 w 11"/>
                <a:gd name="T13" fmla="*/ 0 h 19"/>
                <a:gd name="T14" fmla="*/ 6 w 11"/>
                <a:gd name="T15" fmla="*/ 1 h 19"/>
                <a:gd name="T16" fmla="*/ 6 w 11"/>
                <a:gd name="T17" fmla="*/ 3 h 19"/>
                <a:gd name="T18" fmla="*/ 2 w 11"/>
                <a:gd name="T19" fmla="*/ 4 h 19"/>
                <a:gd name="T20" fmla="*/ 2 w 11"/>
                <a:gd name="T21" fmla="*/ 5 h 19"/>
                <a:gd name="T22" fmla="*/ 6 w 11"/>
                <a:gd name="T23" fmla="*/ 4 h 19"/>
                <a:gd name="T24" fmla="*/ 6 w 11"/>
                <a:gd name="T25" fmla="*/ 5 h 19"/>
                <a:gd name="T26" fmla="*/ 4 w 11"/>
                <a:gd name="T27" fmla="*/ 5 h 19"/>
                <a:gd name="T28" fmla="*/ 3 w 11"/>
                <a:gd name="T29" fmla="*/ 7 h 19"/>
                <a:gd name="T30" fmla="*/ 2 w 11"/>
                <a:gd name="T31" fmla="*/ 7 h 19"/>
                <a:gd name="T32" fmla="*/ 0 w 11"/>
                <a:gd name="T33" fmla="*/ 7 h 19"/>
                <a:gd name="T34" fmla="*/ 0 w 11"/>
                <a:gd name="T35" fmla="*/ 7 h 19"/>
                <a:gd name="T36" fmla="*/ 0 w 11"/>
                <a:gd name="T37" fmla="*/ 8 h 19"/>
                <a:gd name="T38" fmla="*/ 2 w 11"/>
                <a:gd name="T39" fmla="*/ 8 h 19"/>
                <a:gd name="T40" fmla="*/ 2 w 11"/>
                <a:gd name="T41" fmla="*/ 9 h 19"/>
                <a:gd name="T42" fmla="*/ 4 w 11"/>
                <a:gd name="T43" fmla="*/ 9 h 19"/>
                <a:gd name="T44" fmla="*/ 3 w 11"/>
                <a:gd name="T45" fmla="*/ 9 h 19"/>
                <a:gd name="T46" fmla="*/ 2 w 11"/>
                <a:gd name="T47" fmla="*/ 11 h 19"/>
                <a:gd name="T48" fmla="*/ 0 w 11"/>
                <a:gd name="T49" fmla="*/ 12 h 19"/>
                <a:gd name="T50" fmla="*/ 0 w 11"/>
                <a:gd name="T51" fmla="*/ 12 h 19"/>
                <a:gd name="T52" fmla="*/ 0 w 11"/>
                <a:gd name="T53" fmla="*/ 15 h 19"/>
                <a:gd name="T54" fmla="*/ 2 w 11"/>
                <a:gd name="T55" fmla="*/ 15 h 19"/>
                <a:gd name="T56" fmla="*/ 3 w 11"/>
                <a:gd name="T57" fmla="*/ 13 h 19"/>
                <a:gd name="T58" fmla="*/ 2 w 11"/>
                <a:gd name="T59" fmla="*/ 15 h 19"/>
                <a:gd name="T60" fmla="*/ 2 w 11"/>
                <a:gd name="T61" fmla="*/ 16 h 19"/>
                <a:gd name="T62" fmla="*/ 2 w 11"/>
                <a:gd name="T63" fmla="*/ 16 h 19"/>
                <a:gd name="T64" fmla="*/ 3 w 11"/>
                <a:gd name="T65" fmla="*/ 16 h 19"/>
                <a:gd name="T66" fmla="*/ 2 w 11"/>
                <a:gd name="T67" fmla="*/ 17 h 19"/>
                <a:gd name="T68" fmla="*/ 3 w 11"/>
                <a:gd name="T69" fmla="*/ 19 h 19"/>
                <a:gd name="T70" fmla="*/ 3 w 11"/>
                <a:gd name="T71" fmla="*/ 19 h 19"/>
                <a:gd name="T72" fmla="*/ 6 w 11"/>
                <a:gd name="T73" fmla="*/ 17 h 19"/>
                <a:gd name="T74" fmla="*/ 6 w 11"/>
                <a:gd name="T75" fmla="*/ 16 h 19"/>
                <a:gd name="T76" fmla="*/ 7 w 11"/>
                <a:gd name="T77" fmla="*/ 16 h 19"/>
                <a:gd name="T78" fmla="*/ 10 w 11"/>
                <a:gd name="T79" fmla="*/ 13 h 19"/>
                <a:gd name="T80" fmla="*/ 7 w 11"/>
                <a:gd name="T81" fmla="*/ 13 h 19"/>
                <a:gd name="T82" fmla="*/ 7 w 11"/>
                <a:gd name="T83" fmla="*/ 13 h 19"/>
                <a:gd name="T84" fmla="*/ 8 w 11"/>
                <a:gd name="T85" fmla="*/ 12 h 19"/>
                <a:gd name="T86" fmla="*/ 8 w 11"/>
                <a:gd name="T87" fmla="*/ 11 h 19"/>
                <a:gd name="T88" fmla="*/ 8 w 11"/>
                <a:gd name="T89" fmla="*/ 11 h 19"/>
                <a:gd name="T90" fmla="*/ 6 w 11"/>
                <a:gd name="T91" fmla="*/ 11 h 19"/>
                <a:gd name="T92" fmla="*/ 7 w 11"/>
                <a:gd name="T93" fmla="*/ 9 h 19"/>
                <a:gd name="T94" fmla="*/ 8 w 11"/>
                <a:gd name="T95" fmla="*/ 9 h 19"/>
                <a:gd name="T96" fmla="*/ 10 w 11"/>
                <a:gd name="T97" fmla="*/ 11 h 19"/>
                <a:gd name="T98" fmla="*/ 10 w 11"/>
                <a:gd name="T99" fmla="*/ 9 h 19"/>
                <a:gd name="T100" fmla="*/ 10 w 11"/>
                <a:gd name="T101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" h="19">
                  <a:moveTo>
                    <a:pt x="11" y="7"/>
                  </a:moveTo>
                  <a:lnTo>
                    <a:pt x="11" y="7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1"/>
                  </a:lnTo>
                  <a:lnTo>
                    <a:pt x="7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3"/>
                  </a:lnTo>
                  <a:lnTo>
                    <a:pt x="6" y="3"/>
                  </a:lnTo>
                  <a:lnTo>
                    <a:pt x="4" y="3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708">
              <a:extLst>
                <a:ext uri="{FF2B5EF4-FFF2-40B4-BE49-F238E27FC236}">
                  <a16:creationId xmlns:a16="http://schemas.microsoft.com/office/drawing/2014/main" id="{2259BD70-1171-43BC-ADA4-DDC10B3D0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3399" y="2892142"/>
              <a:ext cx="4127" cy="20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1709">
              <a:extLst>
                <a:ext uri="{FF2B5EF4-FFF2-40B4-BE49-F238E27FC236}">
                  <a16:creationId xmlns:a16="http://schemas.microsoft.com/office/drawing/2014/main" id="{AC47CCE5-A214-44ED-85DF-7692F2179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527" y="2910717"/>
              <a:ext cx="4127" cy="4127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1710">
              <a:extLst>
                <a:ext uri="{FF2B5EF4-FFF2-40B4-BE49-F238E27FC236}">
                  <a16:creationId xmlns:a16="http://schemas.microsoft.com/office/drawing/2014/main" id="{706B99C4-9DAA-409C-A268-58C92C6D9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722" y="2330758"/>
              <a:ext cx="22704" cy="12383"/>
            </a:xfrm>
            <a:custGeom>
              <a:avLst/>
              <a:gdLst>
                <a:gd name="T0" fmla="*/ 10 w 11"/>
                <a:gd name="T1" fmla="*/ 1 h 6"/>
                <a:gd name="T2" fmla="*/ 10 w 11"/>
                <a:gd name="T3" fmla="*/ 1 h 6"/>
                <a:gd name="T4" fmla="*/ 9 w 11"/>
                <a:gd name="T5" fmla="*/ 1 h 6"/>
                <a:gd name="T6" fmla="*/ 9 w 11"/>
                <a:gd name="T7" fmla="*/ 1 h 6"/>
                <a:gd name="T8" fmla="*/ 6 w 11"/>
                <a:gd name="T9" fmla="*/ 0 h 6"/>
                <a:gd name="T10" fmla="*/ 4 w 11"/>
                <a:gd name="T11" fmla="*/ 0 h 6"/>
                <a:gd name="T12" fmla="*/ 3 w 11"/>
                <a:gd name="T13" fmla="*/ 1 h 6"/>
                <a:gd name="T14" fmla="*/ 3 w 11"/>
                <a:gd name="T15" fmla="*/ 1 h 6"/>
                <a:gd name="T16" fmla="*/ 3 w 11"/>
                <a:gd name="T17" fmla="*/ 1 h 6"/>
                <a:gd name="T18" fmla="*/ 3 w 11"/>
                <a:gd name="T19" fmla="*/ 2 h 6"/>
                <a:gd name="T20" fmla="*/ 3 w 11"/>
                <a:gd name="T21" fmla="*/ 2 h 6"/>
                <a:gd name="T22" fmla="*/ 3 w 11"/>
                <a:gd name="T23" fmla="*/ 4 h 6"/>
                <a:gd name="T24" fmla="*/ 2 w 11"/>
                <a:gd name="T25" fmla="*/ 4 h 6"/>
                <a:gd name="T26" fmla="*/ 2 w 11"/>
                <a:gd name="T27" fmla="*/ 5 h 6"/>
                <a:gd name="T28" fmla="*/ 0 w 11"/>
                <a:gd name="T29" fmla="*/ 6 h 6"/>
                <a:gd name="T30" fmla="*/ 0 w 11"/>
                <a:gd name="T31" fmla="*/ 6 h 6"/>
                <a:gd name="T32" fmla="*/ 0 w 11"/>
                <a:gd name="T33" fmla="*/ 6 h 6"/>
                <a:gd name="T34" fmla="*/ 2 w 11"/>
                <a:gd name="T35" fmla="*/ 6 h 6"/>
                <a:gd name="T36" fmla="*/ 3 w 11"/>
                <a:gd name="T37" fmla="*/ 6 h 6"/>
                <a:gd name="T38" fmla="*/ 4 w 11"/>
                <a:gd name="T39" fmla="*/ 6 h 6"/>
                <a:gd name="T40" fmla="*/ 4 w 11"/>
                <a:gd name="T41" fmla="*/ 6 h 6"/>
                <a:gd name="T42" fmla="*/ 4 w 11"/>
                <a:gd name="T43" fmla="*/ 6 h 6"/>
                <a:gd name="T44" fmla="*/ 4 w 11"/>
                <a:gd name="T45" fmla="*/ 6 h 6"/>
                <a:gd name="T46" fmla="*/ 6 w 11"/>
                <a:gd name="T47" fmla="*/ 5 h 6"/>
                <a:gd name="T48" fmla="*/ 6 w 11"/>
                <a:gd name="T49" fmla="*/ 5 h 6"/>
                <a:gd name="T50" fmla="*/ 6 w 11"/>
                <a:gd name="T51" fmla="*/ 5 h 6"/>
                <a:gd name="T52" fmla="*/ 6 w 11"/>
                <a:gd name="T53" fmla="*/ 4 h 6"/>
                <a:gd name="T54" fmla="*/ 6 w 11"/>
                <a:gd name="T55" fmla="*/ 4 h 6"/>
                <a:gd name="T56" fmla="*/ 7 w 11"/>
                <a:gd name="T57" fmla="*/ 4 h 6"/>
                <a:gd name="T58" fmla="*/ 7 w 11"/>
                <a:gd name="T59" fmla="*/ 2 h 6"/>
                <a:gd name="T60" fmla="*/ 7 w 11"/>
                <a:gd name="T61" fmla="*/ 2 h 6"/>
                <a:gd name="T62" fmla="*/ 7 w 11"/>
                <a:gd name="T63" fmla="*/ 4 h 6"/>
                <a:gd name="T64" fmla="*/ 7 w 11"/>
                <a:gd name="T65" fmla="*/ 5 h 6"/>
                <a:gd name="T66" fmla="*/ 7 w 11"/>
                <a:gd name="T67" fmla="*/ 5 h 6"/>
                <a:gd name="T68" fmla="*/ 7 w 11"/>
                <a:gd name="T69" fmla="*/ 5 h 6"/>
                <a:gd name="T70" fmla="*/ 9 w 11"/>
                <a:gd name="T71" fmla="*/ 5 h 6"/>
                <a:gd name="T72" fmla="*/ 9 w 11"/>
                <a:gd name="T73" fmla="*/ 5 h 6"/>
                <a:gd name="T74" fmla="*/ 9 w 11"/>
                <a:gd name="T75" fmla="*/ 4 h 6"/>
                <a:gd name="T76" fmla="*/ 10 w 11"/>
                <a:gd name="T77" fmla="*/ 4 h 6"/>
                <a:gd name="T78" fmla="*/ 10 w 11"/>
                <a:gd name="T79" fmla="*/ 2 h 6"/>
                <a:gd name="T80" fmla="*/ 11 w 11"/>
                <a:gd name="T81" fmla="*/ 2 h 6"/>
                <a:gd name="T82" fmla="*/ 11 w 11"/>
                <a:gd name="T83" fmla="*/ 1 h 6"/>
                <a:gd name="T84" fmla="*/ 11 w 11"/>
                <a:gd name="T85" fmla="*/ 1 h 6"/>
                <a:gd name="T86" fmla="*/ 10 w 11"/>
                <a:gd name="T8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" h="6">
                  <a:moveTo>
                    <a:pt x="10" y="1"/>
                  </a:move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1711">
              <a:extLst>
                <a:ext uri="{FF2B5EF4-FFF2-40B4-BE49-F238E27FC236}">
                  <a16:creationId xmlns:a16="http://schemas.microsoft.com/office/drawing/2014/main" id="{99A876C1-E3DD-4B92-A576-EB236E59A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206" y="2892142"/>
              <a:ext cx="2064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1712">
              <a:extLst>
                <a:ext uri="{FF2B5EF4-FFF2-40B4-BE49-F238E27FC236}">
                  <a16:creationId xmlns:a16="http://schemas.microsoft.com/office/drawing/2014/main" id="{C4E6D7A5-4E16-40A9-8552-21D9372AA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206" y="2254393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1 w 3"/>
                <a:gd name="T11" fmla="*/ 1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1713">
              <a:extLst>
                <a:ext uri="{FF2B5EF4-FFF2-40B4-BE49-F238E27FC236}">
                  <a16:creationId xmlns:a16="http://schemas.microsoft.com/office/drawing/2014/main" id="{A39D653F-1770-49E4-B7DC-7CE3F4DAD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891" y="2365845"/>
              <a:ext cx="10320" cy="619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5 w 5"/>
                <a:gd name="T5" fmla="*/ 0 h 3"/>
                <a:gd name="T6" fmla="*/ 4 w 5"/>
                <a:gd name="T7" fmla="*/ 0 h 3"/>
                <a:gd name="T8" fmla="*/ 4 w 5"/>
                <a:gd name="T9" fmla="*/ 0 h 3"/>
                <a:gd name="T10" fmla="*/ 3 w 5"/>
                <a:gd name="T11" fmla="*/ 0 h 3"/>
                <a:gd name="T12" fmla="*/ 1 w 5"/>
                <a:gd name="T13" fmla="*/ 0 h 3"/>
                <a:gd name="T14" fmla="*/ 1 w 5"/>
                <a:gd name="T15" fmla="*/ 2 h 3"/>
                <a:gd name="T16" fmla="*/ 0 w 5"/>
                <a:gd name="T17" fmla="*/ 3 h 3"/>
                <a:gd name="T18" fmla="*/ 1 w 5"/>
                <a:gd name="T19" fmla="*/ 3 h 3"/>
                <a:gd name="T20" fmla="*/ 3 w 5"/>
                <a:gd name="T21" fmla="*/ 3 h 3"/>
                <a:gd name="T22" fmla="*/ 3 w 5"/>
                <a:gd name="T23" fmla="*/ 2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0 h 3"/>
                <a:gd name="T30" fmla="*/ 5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1714">
              <a:extLst>
                <a:ext uri="{FF2B5EF4-FFF2-40B4-BE49-F238E27FC236}">
                  <a16:creationId xmlns:a16="http://schemas.microsoft.com/office/drawing/2014/main" id="{2DC21FE4-4DFA-4471-A2A8-963204735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5409" y="2310119"/>
              <a:ext cx="57789" cy="28895"/>
            </a:xfrm>
            <a:custGeom>
              <a:avLst/>
              <a:gdLst>
                <a:gd name="T0" fmla="*/ 27 w 28"/>
                <a:gd name="T1" fmla="*/ 2 h 14"/>
                <a:gd name="T2" fmla="*/ 24 w 28"/>
                <a:gd name="T3" fmla="*/ 2 h 14"/>
                <a:gd name="T4" fmla="*/ 26 w 28"/>
                <a:gd name="T5" fmla="*/ 0 h 14"/>
                <a:gd name="T6" fmla="*/ 24 w 28"/>
                <a:gd name="T7" fmla="*/ 0 h 14"/>
                <a:gd name="T8" fmla="*/ 23 w 28"/>
                <a:gd name="T9" fmla="*/ 0 h 14"/>
                <a:gd name="T10" fmla="*/ 23 w 28"/>
                <a:gd name="T11" fmla="*/ 2 h 14"/>
                <a:gd name="T12" fmla="*/ 21 w 28"/>
                <a:gd name="T13" fmla="*/ 2 h 14"/>
                <a:gd name="T14" fmla="*/ 20 w 28"/>
                <a:gd name="T15" fmla="*/ 2 h 14"/>
                <a:gd name="T16" fmla="*/ 19 w 28"/>
                <a:gd name="T17" fmla="*/ 2 h 14"/>
                <a:gd name="T18" fmla="*/ 19 w 28"/>
                <a:gd name="T19" fmla="*/ 3 h 14"/>
                <a:gd name="T20" fmla="*/ 17 w 28"/>
                <a:gd name="T21" fmla="*/ 3 h 14"/>
                <a:gd name="T22" fmla="*/ 19 w 28"/>
                <a:gd name="T23" fmla="*/ 2 h 14"/>
                <a:gd name="T24" fmla="*/ 17 w 28"/>
                <a:gd name="T25" fmla="*/ 2 h 14"/>
                <a:gd name="T26" fmla="*/ 16 w 28"/>
                <a:gd name="T27" fmla="*/ 2 h 14"/>
                <a:gd name="T28" fmla="*/ 15 w 28"/>
                <a:gd name="T29" fmla="*/ 3 h 14"/>
                <a:gd name="T30" fmla="*/ 16 w 28"/>
                <a:gd name="T31" fmla="*/ 3 h 14"/>
                <a:gd name="T32" fmla="*/ 15 w 28"/>
                <a:gd name="T33" fmla="*/ 3 h 14"/>
                <a:gd name="T34" fmla="*/ 13 w 28"/>
                <a:gd name="T35" fmla="*/ 4 h 14"/>
                <a:gd name="T36" fmla="*/ 11 w 28"/>
                <a:gd name="T37" fmla="*/ 7 h 14"/>
                <a:gd name="T38" fmla="*/ 11 w 28"/>
                <a:gd name="T39" fmla="*/ 7 h 14"/>
                <a:gd name="T40" fmla="*/ 11 w 28"/>
                <a:gd name="T41" fmla="*/ 6 h 14"/>
                <a:gd name="T42" fmla="*/ 12 w 28"/>
                <a:gd name="T43" fmla="*/ 4 h 14"/>
                <a:gd name="T44" fmla="*/ 12 w 28"/>
                <a:gd name="T45" fmla="*/ 4 h 14"/>
                <a:gd name="T46" fmla="*/ 12 w 28"/>
                <a:gd name="T47" fmla="*/ 3 h 14"/>
                <a:gd name="T48" fmla="*/ 11 w 28"/>
                <a:gd name="T49" fmla="*/ 4 h 14"/>
                <a:gd name="T50" fmla="*/ 7 w 28"/>
                <a:gd name="T51" fmla="*/ 4 h 14"/>
                <a:gd name="T52" fmla="*/ 2 w 28"/>
                <a:gd name="T53" fmla="*/ 7 h 14"/>
                <a:gd name="T54" fmla="*/ 2 w 28"/>
                <a:gd name="T55" fmla="*/ 8 h 14"/>
                <a:gd name="T56" fmla="*/ 0 w 28"/>
                <a:gd name="T57" fmla="*/ 12 h 14"/>
                <a:gd name="T58" fmla="*/ 2 w 28"/>
                <a:gd name="T59" fmla="*/ 11 h 14"/>
                <a:gd name="T60" fmla="*/ 2 w 28"/>
                <a:gd name="T61" fmla="*/ 11 h 14"/>
                <a:gd name="T62" fmla="*/ 4 w 28"/>
                <a:gd name="T63" fmla="*/ 10 h 14"/>
                <a:gd name="T64" fmla="*/ 2 w 28"/>
                <a:gd name="T65" fmla="*/ 10 h 14"/>
                <a:gd name="T66" fmla="*/ 2 w 28"/>
                <a:gd name="T67" fmla="*/ 10 h 14"/>
                <a:gd name="T68" fmla="*/ 5 w 28"/>
                <a:gd name="T69" fmla="*/ 10 h 14"/>
                <a:gd name="T70" fmla="*/ 5 w 28"/>
                <a:gd name="T71" fmla="*/ 10 h 14"/>
                <a:gd name="T72" fmla="*/ 4 w 28"/>
                <a:gd name="T73" fmla="*/ 10 h 14"/>
                <a:gd name="T74" fmla="*/ 4 w 28"/>
                <a:gd name="T75" fmla="*/ 11 h 14"/>
                <a:gd name="T76" fmla="*/ 5 w 28"/>
                <a:gd name="T77" fmla="*/ 11 h 14"/>
                <a:gd name="T78" fmla="*/ 7 w 28"/>
                <a:gd name="T79" fmla="*/ 11 h 14"/>
                <a:gd name="T80" fmla="*/ 1 w 28"/>
                <a:gd name="T81" fmla="*/ 14 h 14"/>
                <a:gd name="T82" fmla="*/ 1 w 28"/>
                <a:gd name="T83" fmla="*/ 14 h 14"/>
                <a:gd name="T84" fmla="*/ 5 w 28"/>
                <a:gd name="T85" fmla="*/ 12 h 14"/>
                <a:gd name="T86" fmla="*/ 8 w 28"/>
                <a:gd name="T87" fmla="*/ 11 h 14"/>
                <a:gd name="T88" fmla="*/ 8 w 28"/>
                <a:gd name="T89" fmla="*/ 11 h 14"/>
                <a:gd name="T90" fmla="*/ 9 w 28"/>
                <a:gd name="T91" fmla="*/ 10 h 14"/>
                <a:gd name="T92" fmla="*/ 11 w 28"/>
                <a:gd name="T93" fmla="*/ 10 h 14"/>
                <a:gd name="T94" fmla="*/ 13 w 28"/>
                <a:gd name="T95" fmla="*/ 8 h 14"/>
                <a:gd name="T96" fmla="*/ 17 w 28"/>
                <a:gd name="T97" fmla="*/ 8 h 14"/>
                <a:gd name="T98" fmla="*/ 19 w 28"/>
                <a:gd name="T99" fmla="*/ 7 h 14"/>
                <a:gd name="T100" fmla="*/ 20 w 28"/>
                <a:gd name="T101" fmla="*/ 7 h 14"/>
                <a:gd name="T102" fmla="*/ 20 w 28"/>
                <a:gd name="T103" fmla="*/ 6 h 14"/>
                <a:gd name="T104" fmla="*/ 19 w 28"/>
                <a:gd name="T105" fmla="*/ 6 h 14"/>
                <a:gd name="T106" fmla="*/ 20 w 28"/>
                <a:gd name="T107" fmla="*/ 6 h 14"/>
                <a:gd name="T108" fmla="*/ 21 w 28"/>
                <a:gd name="T109" fmla="*/ 6 h 14"/>
                <a:gd name="T110" fmla="*/ 24 w 28"/>
                <a:gd name="T111" fmla="*/ 6 h 14"/>
                <a:gd name="T112" fmla="*/ 26 w 28"/>
                <a:gd name="T113" fmla="*/ 6 h 14"/>
                <a:gd name="T114" fmla="*/ 27 w 28"/>
                <a:gd name="T115" fmla="*/ 4 h 14"/>
                <a:gd name="T116" fmla="*/ 27 w 28"/>
                <a:gd name="T117" fmla="*/ 4 h 14"/>
                <a:gd name="T118" fmla="*/ 27 w 28"/>
                <a:gd name="T119" fmla="*/ 3 h 14"/>
                <a:gd name="T120" fmla="*/ 28 w 28"/>
                <a:gd name="T121" fmla="*/ 2 h 14"/>
                <a:gd name="T122" fmla="*/ 28 w 28"/>
                <a:gd name="T12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" h="14">
                  <a:moveTo>
                    <a:pt x="27" y="2"/>
                  </a:moveTo>
                  <a:lnTo>
                    <a:pt x="27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5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1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1715">
              <a:extLst>
                <a:ext uri="{FF2B5EF4-FFF2-40B4-BE49-F238E27FC236}">
                  <a16:creationId xmlns:a16="http://schemas.microsoft.com/office/drawing/2014/main" id="{653DA0CA-4DE3-49D0-8090-5B192DB2E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956" y="2372036"/>
              <a:ext cx="8256" cy="14446"/>
            </a:xfrm>
            <a:custGeom>
              <a:avLst/>
              <a:gdLst>
                <a:gd name="T0" fmla="*/ 0 w 4"/>
                <a:gd name="T1" fmla="*/ 5 h 7"/>
                <a:gd name="T2" fmla="*/ 0 w 4"/>
                <a:gd name="T3" fmla="*/ 7 h 7"/>
                <a:gd name="T4" fmla="*/ 0 w 4"/>
                <a:gd name="T5" fmla="*/ 7 h 7"/>
                <a:gd name="T6" fmla="*/ 2 w 4"/>
                <a:gd name="T7" fmla="*/ 7 h 7"/>
                <a:gd name="T8" fmla="*/ 2 w 4"/>
                <a:gd name="T9" fmla="*/ 7 h 7"/>
                <a:gd name="T10" fmla="*/ 3 w 4"/>
                <a:gd name="T11" fmla="*/ 7 h 7"/>
                <a:gd name="T12" fmla="*/ 3 w 4"/>
                <a:gd name="T13" fmla="*/ 5 h 7"/>
                <a:gd name="T14" fmla="*/ 4 w 4"/>
                <a:gd name="T15" fmla="*/ 5 h 7"/>
                <a:gd name="T16" fmla="*/ 4 w 4"/>
                <a:gd name="T17" fmla="*/ 4 h 7"/>
                <a:gd name="T18" fmla="*/ 3 w 4"/>
                <a:gd name="T19" fmla="*/ 4 h 7"/>
                <a:gd name="T20" fmla="*/ 3 w 4"/>
                <a:gd name="T21" fmla="*/ 4 h 7"/>
                <a:gd name="T22" fmla="*/ 3 w 4"/>
                <a:gd name="T23" fmla="*/ 5 h 7"/>
                <a:gd name="T24" fmla="*/ 2 w 4"/>
                <a:gd name="T25" fmla="*/ 5 h 7"/>
                <a:gd name="T26" fmla="*/ 2 w 4"/>
                <a:gd name="T27" fmla="*/ 5 h 7"/>
                <a:gd name="T28" fmla="*/ 3 w 4"/>
                <a:gd name="T29" fmla="*/ 4 h 7"/>
                <a:gd name="T30" fmla="*/ 3 w 4"/>
                <a:gd name="T31" fmla="*/ 3 h 7"/>
                <a:gd name="T32" fmla="*/ 3 w 4"/>
                <a:gd name="T33" fmla="*/ 3 h 7"/>
                <a:gd name="T34" fmla="*/ 3 w 4"/>
                <a:gd name="T35" fmla="*/ 1 h 7"/>
                <a:gd name="T36" fmla="*/ 3 w 4"/>
                <a:gd name="T37" fmla="*/ 1 h 7"/>
                <a:gd name="T38" fmla="*/ 3 w 4"/>
                <a:gd name="T39" fmla="*/ 0 h 7"/>
                <a:gd name="T40" fmla="*/ 2 w 4"/>
                <a:gd name="T41" fmla="*/ 0 h 7"/>
                <a:gd name="T42" fmla="*/ 0 w 4"/>
                <a:gd name="T43" fmla="*/ 0 h 7"/>
                <a:gd name="T44" fmla="*/ 0 w 4"/>
                <a:gd name="T45" fmla="*/ 1 h 7"/>
                <a:gd name="T46" fmla="*/ 0 w 4"/>
                <a:gd name="T47" fmla="*/ 1 h 7"/>
                <a:gd name="T48" fmla="*/ 2 w 4"/>
                <a:gd name="T49" fmla="*/ 1 h 7"/>
                <a:gd name="T50" fmla="*/ 0 w 4"/>
                <a:gd name="T51" fmla="*/ 3 h 7"/>
                <a:gd name="T52" fmla="*/ 0 w 4"/>
                <a:gd name="T53" fmla="*/ 4 h 7"/>
                <a:gd name="T54" fmla="*/ 0 w 4"/>
                <a:gd name="T55" fmla="*/ 4 h 7"/>
                <a:gd name="T56" fmla="*/ 0 w 4"/>
                <a:gd name="T57" fmla="*/ 4 h 7"/>
                <a:gd name="T58" fmla="*/ 0 w 4"/>
                <a:gd name="T5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7">
                  <a:moveTo>
                    <a:pt x="0" y="5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716">
              <a:extLst>
                <a:ext uri="{FF2B5EF4-FFF2-40B4-BE49-F238E27FC236}">
                  <a16:creationId xmlns:a16="http://schemas.microsoft.com/office/drawing/2014/main" id="{55DF0211-D2DE-4234-BDBC-DE3B58F8A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658" y="2301863"/>
              <a:ext cx="30959" cy="30958"/>
            </a:xfrm>
            <a:custGeom>
              <a:avLst/>
              <a:gdLst>
                <a:gd name="T0" fmla="*/ 11 w 15"/>
                <a:gd name="T1" fmla="*/ 0 h 15"/>
                <a:gd name="T2" fmla="*/ 11 w 15"/>
                <a:gd name="T3" fmla="*/ 0 h 15"/>
                <a:gd name="T4" fmla="*/ 11 w 15"/>
                <a:gd name="T5" fmla="*/ 0 h 15"/>
                <a:gd name="T6" fmla="*/ 11 w 15"/>
                <a:gd name="T7" fmla="*/ 0 h 15"/>
                <a:gd name="T8" fmla="*/ 10 w 15"/>
                <a:gd name="T9" fmla="*/ 2 h 15"/>
                <a:gd name="T10" fmla="*/ 10 w 15"/>
                <a:gd name="T11" fmla="*/ 2 h 15"/>
                <a:gd name="T12" fmla="*/ 10 w 15"/>
                <a:gd name="T13" fmla="*/ 3 h 15"/>
                <a:gd name="T14" fmla="*/ 8 w 15"/>
                <a:gd name="T15" fmla="*/ 4 h 15"/>
                <a:gd name="T16" fmla="*/ 5 w 15"/>
                <a:gd name="T17" fmla="*/ 7 h 15"/>
                <a:gd name="T18" fmla="*/ 5 w 15"/>
                <a:gd name="T19" fmla="*/ 8 h 15"/>
                <a:gd name="T20" fmla="*/ 5 w 15"/>
                <a:gd name="T21" fmla="*/ 8 h 15"/>
                <a:gd name="T22" fmla="*/ 5 w 15"/>
                <a:gd name="T23" fmla="*/ 10 h 15"/>
                <a:gd name="T24" fmla="*/ 4 w 15"/>
                <a:gd name="T25" fmla="*/ 10 h 15"/>
                <a:gd name="T26" fmla="*/ 1 w 15"/>
                <a:gd name="T27" fmla="*/ 12 h 15"/>
                <a:gd name="T28" fmla="*/ 0 w 15"/>
                <a:gd name="T29" fmla="*/ 12 h 15"/>
                <a:gd name="T30" fmla="*/ 0 w 15"/>
                <a:gd name="T31" fmla="*/ 14 h 15"/>
                <a:gd name="T32" fmla="*/ 0 w 15"/>
                <a:gd name="T33" fmla="*/ 14 h 15"/>
                <a:gd name="T34" fmla="*/ 0 w 15"/>
                <a:gd name="T35" fmla="*/ 14 h 15"/>
                <a:gd name="T36" fmla="*/ 0 w 15"/>
                <a:gd name="T37" fmla="*/ 15 h 15"/>
                <a:gd name="T38" fmla="*/ 0 w 15"/>
                <a:gd name="T39" fmla="*/ 14 h 15"/>
                <a:gd name="T40" fmla="*/ 3 w 15"/>
                <a:gd name="T41" fmla="*/ 14 h 15"/>
                <a:gd name="T42" fmla="*/ 7 w 15"/>
                <a:gd name="T43" fmla="*/ 11 h 15"/>
                <a:gd name="T44" fmla="*/ 8 w 15"/>
                <a:gd name="T45" fmla="*/ 11 h 15"/>
                <a:gd name="T46" fmla="*/ 8 w 15"/>
                <a:gd name="T47" fmla="*/ 11 h 15"/>
                <a:gd name="T48" fmla="*/ 8 w 15"/>
                <a:gd name="T49" fmla="*/ 11 h 15"/>
                <a:gd name="T50" fmla="*/ 10 w 15"/>
                <a:gd name="T51" fmla="*/ 10 h 15"/>
                <a:gd name="T52" fmla="*/ 10 w 15"/>
                <a:gd name="T53" fmla="*/ 10 h 15"/>
                <a:gd name="T54" fmla="*/ 11 w 15"/>
                <a:gd name="T55" fmla="*/ 8 h 15"/>
                <a:gd name="T56" fmla="*/ 11 w 15"/>
                <a:gd name="T57" fmla="*/ 8 h 15"/>
                <a:gd name="T58" fmla="*/ 11 w 15"/>
                <a:gd name="T59" fmla="*/ 7 h 15"/>
                <a:gd name="T60" fmla="*/ 11 w 15"/>
                <a:gd name="T61" fmla="*/ 6 h 15"/>
                <a:gd name="T62" fmla="*/ 12 w 15"/>
                <a:gd name="T63" fmla="*/ 4 h 15"/>
                <a:gd name="T64" fmla="*/ 12 w 15"/>
                <a:gd name="T65" fmla="*/ 3 h 15"/>
                <a:gd name="T66" fmla="*/ 14 w 15"/>
                <a:gd name="T67" fmla="*/ 3 h 15"/>
                <a:gd name="T68" fmla="*/ 14 w 15"/>
                <a:gd name="T69" fmla="*/ 3 h 15"/>
                <a:gd name="T70" fmla="*/ 14 w 15"/>
                <a:gd name="T71" fmla="*/ 3 h 15"/>
                <a:gd name="T72" fmla="*/ 14 w 15"/>
                <a:gd name="T73" fmla="*/ 3 h 15"/>
                <a:gd name="T74" fmla="*/ 14 w 15"/>
                <a:gd name="T75" fmla="*/ 4 h 15"/>
                <a:gd name="T76" fmla="*/ 12 w 15"/>
                <a:gd name="T77" fmla="*/ 6 h 15"/>
                <a:gd name="T78" fmla="*/ 12 w 15"/>
                <a:gd name="T79" fmla="*/ 6 h 15"/>
                <a:gd name="T80" fmla="*/ 12 w 15"/>
                <a:gd name="T81" fmla="*/ 6 h 15"/>
                <a:gd name="T82" fmla="*/ 12 w 15"/>
                <a:gd name="T83" fmla="*/ 6 h 15"/>
                <a:gd name="T84" fmla="*/ 12 w 15"/>
                <a:gd name="T85" fmla="*/ 7 h 15"/>
                <a:gd name="T86" fmla="*/ 12 w 15"/>
                <a:gd name="T87" fmla="*/ 8 h 15"/>
                <a:gd name="T88" fmla="*/ 12 w 15"/>
                <a:gd name="T89" fmla="*/ 8 h 15"/>
                <a:gd name="T90" fmla="*/ 14 w 15"/>
                <a:gd name="T91" fmla="*/ 7 h 15"/>
                <a:gd name="T92" fmla="*/ 14 w 15"/>
                <a:gd name="T93" fmla="*/ 6 h 15"/>
                <a:gd name="T94" fmla="*/ 14 w 15"/>
                <a:gd name="T95" fmla="*/ 6 h 15"/>
                <a:gd name="T96" fmla="*/ 15 w 15"/>
                <a:gd name="T97" fmla="*/ 4 h 15"/>
                <a:gd name="T98" fmla="*/ 15 w 15"/>
                <a:gd name="T99" fmla="*/ 2 h 15"/>
                <a:gd name="T100" fmla="*/ 14 w 15"/>
                <a:gd name="T101" fmla="*/ 2 h 15"/>
                <a:gd name="T102" fmla="*/ 11 w 15"/>
                <a:gd name="T103" fmla="*/ 2 h 15"/>
                <a:gd name="T104" fmla="*/ 11 w 15"/>
                <a:gd name="T105" fmla="*/ 2 h 15"/>
                <a:gd name="T106" fmla="*/ 11 w 15"/>
                <a:gd name="T10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" h="15">
                  <a:moveTo>
                    <a:pt x="11" y="0"/>
                  </a:move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8" y="4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717">
              <a:extLst>
                <a:ext uri="{FF2B5EF4-FFF2-40B4-BE49-F238E27FC236}">
                  <a16:creationId xmlns:a16="http://schemas.microsoft.com/office/drawing/2014/main" id="{F327F673-D4ED-4777-90CB-E9F022820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425" y="2301863"/>
              <a:ext cx="6192" cy="4127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0 h 2"/>
                <a:gd name="T6" fmla="*/ 3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2 h 2"/>
                <a:gd name="T14" fmla="*/ 2 w 3"/>
                <a:gd name="T15" fmla="*/ 2 h 2"/>
                <a:gd name="T16" fmla="*/ 3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718">
              <a:extLst>
                <a:ext uri="{FF2B5EF4-FFF2-40B4-BE49-F238E27FC236}">
                  <a16:creationId xmlns:a16="http://schemas.microsoft.com/office/drawing/2014/main" id="{C5C8410E-9F3B-49A1-BD59-64431E542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978" y="2343141"/>
              <a:ext cx="10320" cy="6191"/>
            </a:xfrm>
            <a:custGeom>
              <a:avLst/>
              <a:gdLst>
                <a:gd name="T0" fmla="*/ 2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2 h 3"/>
                <a:gd name="T10" fmla="*/ 5 w 5"/>
                <a:gd name="T11" fmla="*/ 2 h 3"/>
                <a:gd name="T12" fmla="*/ 5 w 5"/>
                <a:gd name="T13" fmla="*/ 2 h 3"/>
                <a:gd name="T14" fmla="*/ 5 w 5"/>
                <a:gd name="T15" fmla="*/ 2 h 3"/>
                <a:gd name="T16" fmla="*/ 5 w 5"/>
                <a:gd name="T17" fmla="*/ 0 h 3"/>
                <a:gd name="T18" fmla="*/ 2 w 5"/>
                <a:gd name="T19" fmla="*/ 0 h 3"/>
                <a:gd name="T20" fmla="*/ 2 w 5"/>
                <a:gd name="T21" fmla="*/ 2 h 3"/>
                <a:gd name="T22" fmla="*/ 0 w 5"/>
                <a:gd name="T23" fmla="*/ 2 h 3"/>
                <a:gd name="T24" fmla="*/ 0 w 5"/>
                <a:gd name="T25" fmla="*/ 2 h 3"/>
                <a:gd name="T26" fmla="*/ 0 w 5"/>
                <a:gd name="T27" fmla="*/ 2 h 3"/>
                <a:gd name="T28" fmla="*/ 0 w 5"/>
                <a:gd name="T29" fmla="*/ 3 h 3"/>
                <a:gd name="T30" fmla="*/ 0 w 5"/>
                <a:gd name="T31" fmla="*/ 3 h 3"/>
                <a:gd name="T32" fmla="*/ 2 w 5"/>
                <a:gd name="T3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719">
              <a:extLst>
                <a:ext uri="{FF2B5EF4-FFF2-40B4-BE49-F238E27FC236}">
                  <a16:creationId xmlns:a16="http://schemas.microsoft.com/office/drawing/2014/main" id="{28006B33-35F9-4E6B-A407-A089177F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978" y="2343141"/>
              <a:ext cx="18576" cy="14446"/>
            </a:xfrm>
            <a:custGeom>
              <a:avLst/>
              <a:gdLst>
                <a:gd name="T0" fmla="*/ 2 w 9"/>
                <a:gd name="T1" fmla="*/ 7 h 7"/>
                <a:gd name="T2" fmla="*/ 2 w 9"/>
                <a:gd name="T3" fmla="*/ 7 h 7"/>
                <a:gd name="T4" fmla="*/ 2 w 9"/>
                <a:gd name="T5" fmla="*/ 7 h 7"/>
                <a:gd name="T6" fmla="*/ 3 w 9"/>
                <a:gd name="T7" fmla="*/ 7 h 7"/>
                <a:gd name="T8" fmla="*/ 3 w 9"/>
                <a:gd name="T9" fmla="*/ 7 h 7"/>
                <a:gd name="T10" fmla="*/ 3 w 9"/>
                <a:gd name="T11" fmla="*/ 7 h 7"/>
                <a:gd name="T12" fmla="*/ 6 w 9"/>
                <a:gd name="T13" fmla="*/ 5 h 7"/>
                <a:gd name="T14" fmla="*/ 7 w 9"/>
                <a:gd name="T15" fmla="*/ 3 h 7"/>
                <a:gd name="T16" fmla="*/ 7 w 9"/>
                <a:gd name="T17" fmla="*/ 2 h 7"/>
                <a:gd name="T18" fmla="*/ 9 w 9"/>
                <a:gd name="T19" fmla="*/ 0 h 7"/>
                <a:gd name="T20" fmla="*/ 7 w 9"/>
                <a:gd name="T21" fmla="*/ 0 h 7"/>
                <a:gd name="T22" fmla="*/ 5 w 9"/>
                <a:gd name="T23" fmla="*/ 2 h 7"/>
                <a:gd name="T24" fmla="*/ 5 w 9"/>
                <a:gd name="T25" fmla="*/ 3 h 7"/>
                <a:gd name="T26" fmla="*/ 3 w 9"/>
                <a:gd name="T27" fmla="*/ 3 h 7"/>
                <a:gd name="T28" fmla="*/ 2 w 9"/>
                <a:gd name="T29" fmla="*/ 3 h 7"/>
                <a:gd name="T30" fmla="*/ 2 w 9"/>
                <a:gd name="T31" fmla="*/ 5 h 7"/>
                <a:gd name="T32" fmla="*/ 0 w 9"/>
                <a:gd name="T33" fmla="*/ 5 h 7"/>
                <a:gd name="T34" fmla="*/ 0 w 9"/>
                <a:gd name="T35" fmla="*/ 6 h 7"/>
                <a:gd name="T36" fmla="*/ 0 w 9"/>
                <a:gd name="T37" fmla="*/ 6 h 7"/>
                <a:gd name="T38" fmla="*/ 2 w 9"/>
                <a:gd name="T39" fmla="*/ 6 h 7"/>
                <a:gd name="T40" fmla="*/ 2 w 9"/>
                <a:gd name="T41" fmla="*/ 6 h 7"/>
                <a:gd name="T42" fmla="*/ 2 w 9"/>
                <a:gd name="T43" fmla="*/ 6 h 7"/>
                <a:gd name="T44" fmla="*/ 2 w 9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7">
                  <a:moveTo>
                    <a:pt x="2" y="7"/>
                  </a:move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6" y="5"/>
                  </a:lnTo>
                  <a:lnTo>
                    <a:pt x="7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720">
              <a:extLst>
                <a:ext uri="{FF2B5EF4-FFF2-40B4-BE49-F238E27FC236}">
                  <a16:creationId xmlns:a16="http://schemas.microsoft.com/office/drawing/2014/main" id="{E9CE5FF6-1DE6-4A89-AA8B-9C9FD33BA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169" y="2339013"/>
              <a:ext cx="8256" cy="4127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0 w 4"/>
                <a:gd name="T11" fmla="*/ 2 h 2"/>
                <a:gd name="T12" fmla="*/ 2 w 4"/>
                <a:gd name="T13" fmla="*/ 2 h 2"/>
                <a:gd name="T14" fmla="*/ 2 w 4"/>
                <a:gd name="T15" fmla="*/ 2 h 2"/>
                <a:gd name="T16" fmla="*/ 2 w 4"/>
                <a:gd name="T17" fmla="*/ 2 h 2"/>
                <a:gd name="T18" fmla="*/ 3 w 4"/>
                <a:gd name="T19" fmla="*/ 2 h 2"/>
                <a:gd name="T20" fmla="*/ 4 w 4"/>
                <a:gd name="T21" fmla="*/ 1 h 2"/>
                <a:gd name="T22" fmla="*/ 4 w 4"/>
                <a:gd name="T23" fmla="*/ 1 h 2"/>
                <a:gd name="T24" fmla="*/ 4 w 4"/>
                <a:gd name="T25" fmla="*/ 1 h 2"/>
                <a:gd name="T26" fmla="*/ 4 w 4"/>
                <a:gd name="T27" fmla="*/ 0 h 2"/>
                <a:gd name="T28" fmla="*/ 3 w 4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721">
              <a:extLst>
                <a:ext uri="{FF2B5EF4-FFF2-40B4-BE49-F238E27FC236}">
                  <a16:creationId xmlns:a16="http://schemas.microsoft.com/office/drawing/2014/main" id="{BB0A6A0E-1E0D-4242-B8B4-1730BCDA5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564" y="2252329"/>
              <a:ext cx="6192" cy="2063"/>
            </a:xfrm>
            <a:custGeom>
              <a:avLst/>
              <a:gdLst>
                <a:gd name="T0" fmla="*/ 1 w 3"/>
                <a:gd name="T1" fmla="*/ 1 h 1"/>
                <a:gd name="T2" fmla="*/ 3 w 3"/>
                <a:gd name="T3" fmla="*/ 0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1 h 1"/>
                <a:gd name="T10" fmla="*/ 0 w 3"/>
                <a:gd name="T11" fmla="*/ 1 h 1"/>
                <a:gd name="T12" fmla="*/ 0 w 3"/>
                <a:gd name="T13" fmla="*/ 1 h 1"/>
                <a:gd name="T14" fmla="*/ 1 w 3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722">
              <a:extLst>
                <a:ext uri="{FF2B5EF4-FFF2-40B4-BE49-F238E27FC236}">
                  <a16:creationId xmlns:a16="http://schemas.microsoft.com/office/drawing/2014/main" id="{B5BB2B3E-CAA5-4079-AE96-7FA988D42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000" y="2254393"/>
              <a:ext cx="35087" cy="14446"/>
            </a:xfrm>
            <a:custGeom>
              <a:avLst/>
              <a:gdLst>
                <a:gd name="T0" fmla="*/ 1 w 17"/>
                <a:gd name="T1" fmla="*/ 4 h 7"/>
                <a:gd name="T2" fmla="*/ 2 w 17"/>
                <a:gd name="T3" fmla="*/ 6 h 7"/>
                <a:gd name="T4" fmla="*/ 5 w 17"/>
                <a:gd name="T5" fmla="*/ 6 h 7"/>
                <a:gd name="T6" fmla="*/ 5 w 17"/>
                <a:gd name="T7" fmla="*/ 7 h 7"/>
                <a:gd name="T8" fmla="*/ 5 w 17"/>
                <a:gd name="T9" fmla="*/ 7 h 7"/>
                <a:gd name="T10" fmla="*/ 5 w 17"/>
                <a:gd name="T11" fmla="*/ 7 h 7"/>
                <a:gd name="T12" fmla="*/ 6 w 17"/>
                <a:gd name="T13" fmla="*/ 7 h 7"/>
                <a:gd name="T14" fmla="*/ 6 w 17"/>
                <a:gd name="T15" fmla="*/ 7 h 7"/>
                <a:gd name="T16" fmla="*/ 6 w 17"/>
                <a:gd name="T17" fmla="*/ 6 h 7"/>
                <a:gd name="T18" fmla="*/ 9 w 17"/>
                <a:gd name="T19" fmla="*/ 6 h 7"/>
                <a:gd name="T20" fmla="*/ 10 w 17"/>
                <a:gd name="T21" fmla="*/ 6 h 7"/>
                <a:gd name="T22" fmla="*/ 12 w 17"/>
                <a:gd name="T23" fmla="*/ 6 h 7"/>
                <a:gd name="T24" fmla="*/ 13 w 17"/>
                <a:gd name="T25" fmla="*/ 4 h 7"/>
                <a:gd name="T26" fmla="*/ 13 w 17"/>
                <a:gd name="T27" fmla="*/ 4 h 7"/>
                <a:gd name="T28" fmla="*/ 13 w 17"/>
                <a:gd name="T29" fmla="*/ 4 h 7"/>
                <a:gd name="T30" fmla="*/ 15 w 17"/>
                <a:gd name="T31" fmla="*/ 3 h 7"/>
                <a:gd name="T32" fmla="*/ 15 w 17"/>
                <a:gd name="T33" fmla="*/ 3 h 7"/>
                <a:gd name="T34" fmla="*/ 16 w 17"/>
                <a:gd name="T35" fmla="*/ 1 h 7"/>
                <a:gd name="T36" fmla="*/ 16 w 17"/>
                <a:gd name="T37" fmla="*/ 1 h 7"/>
                <a:gd name="T38" fmla="*/ 17 w 17"/>
                <a:gd name="T39" fmla="*/ 1 h 7"/>
                <a:gd name="T40" fmla="*/ 16 w 17"/>
                <a:gd name="T41" fmla="*/ 0 h 7"/>
                <a:gd name="T42" fmla="*/ 16 w 17"/>
                <a:gd name="T43" fmla="*/ 0 h 7"/>
                <a:gd name="T44" fmla="*/ 15 w 17"/>
                <a:gd name="T45" fmla="*/ 0 h 7"/>
                <a:gd name="T46" fmla="*/ 15 w 17"/>
                <a:gd name="T47" fmla="*/ 0 h 7"/>
                <a:gd name="T48" fmla="*/ 15 w 17"/>
                <a:gd name="T49" fmla="*/ 0 h 7"/>
                <a:gd name="T50" fmla="*/ 15 w 17"/>
                <a:gd name="T51" fmla="*/ 0 h 7"/>
                <a:gd name="T52" fmla="*/ 13 w 17"/>
                <a:gd name="T53" fmla="*/ 0 h 7"/>
                <a:gd name="T54" fmla="*/ 12 w 17"/>
                <a:gd name="T55" fmla="*/ 0 h 7"/>
                <a:gd name="T56" fmla="*/ 12 w 17"/>
                <a:gd name="T57" fmla="*/ 0 h 7"/>
                <a:gd name="T58" fmla="*/ 12 w 17"/>
                <a:gd name="T59" fmla="*/ 0 h 7"/>
                <a:gd name="T60" fmla="*/ 9 w 17"/>
                <a:gd name="T61" fmla="*/ 0 h 7"/>
                <a:gd name="T62" fmla="*/ 8 w 17"/>
                <a:gd name="T63" fmla="*/ 1 h 7"/>
                <a:gd name="T64" fmla="*/ 8 w 17"/>
                <a:gd name="T65" fmla="*/ 1 h 7"/>
                <a:gd name="T66" fmla="*/ 6 w 17"/>
                <a:gd name="T67" fmla="*/ 1 h 7"/>
                <a:gd name="T68" fmla="*/ 2 w 17"/>
                <a:gd name="T69" fmla="*/ 1 h 7"/>
                <a:gd name="T70" fmla="*/ 2 w 17"/>
                <a:gd name="T71" fmla="*/ 1 h 7"/>
                <a:gd name="T72" fmla="*/ 1 w 17"/>
                <a:gd name="T73" fmla="*/ 1 h 7"/>
                <a:gd name="T74" fmla="*/ 0 w 17"/>
                <a:gd name="T75" fmla="*/ 3 h 7"/>
                <a:gd name="T76" fmla="*/ 1 w 17"/>
                <a:gd name="T77" fmla="*/ 4 h 7"/>
                <a:gd name="T78" fmla="*/ 1 w 17"/>
                <a:gd name="T7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" h="7">
                  <a:moveTo>
                    <a:pt x="1" y="4"/>
                  </a:moveTo>
                  <a:lnTo>
                    <a:pt x="2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6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723">
              <a:extLst>
                <a:ext uri="{FF2B5EF4-FFF2-40B4-BE49-F238E27FC236}">
                  <a16:creationId xmlns:a16="http://schemas.microsoft.com/office/drawing/2014/main" id="{C15C23BE-5BAA-497B-B292-065017B54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8113" y="2326630"/>
              <a:ext cx="10320" cy="6191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2 h 3"/>
                <a:gd name="T4" fmla="*/ 0 w 5"/>
                <a:gd name="T5" fmla="*/ 2 h 3"/>
                <a:gd name="T6" fmla="*/ 0 w 5"/>
                <a:gd name="T7" fmla="*/ 3 h 3"/>
                <a:gd name="T8" fmla="*/ 1 w 5"/>
                <a:gd name="T9" fmla="*/ 3 h 3"/>
                <a:gd name="T10" fmla="*/ 2 w 5"/>
                <a:gd name="T11" fmla="*/ 2 h 3"/>
                <a:gd name="T12" fmla="*/ 2 w 5"/>
                <a:gd name="T13" fmla="*/ 2 h 3"/>
                <a:gd name="T14" fmla="*/ 4 w 5"/>
                <a:gd name="T15" fmla="*/ 2 h 3"/>
                <a:gd name="T16" fmla="*/ 4 w 5"/>
                <a:gd name="T17" fmla="*/ 2 h 3"/>
                <a:gd name="T18" fmla="*/ 5 w 5"/>
                <a:gd name="T19" fmla="*/ 2 h 3"/>
                <a:gd name="T20" fmla="*/ 5 w 5"/>
                <a:gd name="T21" fmla="*/ 2 h 3"/>
                <a:gd name="T22" fmla="*/ 5 w 5"/>
                <a:gd name="T23" fmla="*/ 0 h 3"/>
                <a:gd name="T24" fmla="*/ 2 w 5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24">
              <a:extLst>
                <a:ext uri="{FF2B5EF4-FFF2-40B4-BE49-F238E27FC236}">
                  <a16:creationId xmlns:a16="http://schemas.microsoft.com/office/drawing/2014/main" id="{A2418598-E572-4061-995C-6C6BFD185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55" y="2122303"/>
              <a:ext cx="8256" cy="0"/>
            </a:xfrm>
            <a:custGeom>
              <a:avLst/>
              <a:gdLst>
                <a:gd name="T0" fmla="*/ 3 w 4"/>
                <a:gd name="T1" fmla="*/ 4 w 4"/>
                <a:gd name="T2" fmla="*/ 4 w 4"/>
                <a:gd name="T3" fmla="*/ 2 w 4"/>
                <a:gd name="T4" fmla="*/ 0 w 4"/>
                <a:gd name="T5" fmla="*/ 0 w 4"/>
                <a:gd name="T6" fmla="*/ 0 w 4"/>
                <a:gd name="T7" fmla="*/ 3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">
                  <a:moveTo>
                    <a:pt x="3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725">
              <a:extLst>
                <a:ext uri="{FF2B5EF4-FFF2-40B4-BE49-F238E27FC236}">
                  <a16:creationId xmlns:a16="http://schemas.microsoft.com/office/drawing/2014/main" id="{8D67CAE7-C2E0-4AB2-9A8D-09E3199D4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069" y="2559852"/>
              <a:ext cx="18576" cy="10319"/>
            </a:xfrm>
            <a:custGeom>
              <a:avLst/>
              <a:gdLst>
                <a:gd name="T0" fmla="*/ 4 w 9"/>
                <a:gd name="T1" fmla="*/ 1 h 5"/>
                <a:gd name="T2" fmla="*/ 3 w 9"/>
                <a:gd name="T3" fmla="*/ 1 h 5"/>
                <a:gd name="T4" fmla="*/ 1 w 9"/>
                <a:gd name="T5" fmla="*/ 2 h 5"/>
                <a:gd name="T6" fmla="*/ 0 w 9"/>
                <a:gd name="T7" fmla="*/ 4 h 5"/>
                <a:gd name="T8" fmla="*/ 0 w 9"/>
                <a:gd name="T9" fmla="*/ 4 h 5"/>
                <a:gd name="T10" fmla="*/ 0 w 9"/>
                <a:gd name="T11" fmla="*/ 4 h 5"/>
                <a:gd name="T12" fmla="*/ 1 w 9"/>
                <a:gd name="T13" fmla="*/ 4 h 5"/>
                <a:gd name="T14" fmla="*/ 1 w 9"/>
                <a:gd name="T15" fmla="*/ 4 h 5"/>
                <a:gd name="T16" fmla="*/ 1 w 9"/>
                <a:gd name="T17" fmla="*/ 4 h 5"/>
                <a:gd name="T18" fmla="*/ 1 w 9"/>
                <a:gd name="T19" fmla="*/ 4 h 5"/>
                <a:gd name="T20" fmla="*/ 1 w 9"/>
                <a:gd name="T21" fmla="*/ 4 h 5"/>
                <a:gd name="T22" fmla="*/ 1 w 9"/>
                <a:gd name="T23" fmla="*/ 4 h 5"/>
                <a:gd name="T24" fmla="*/ 1 w 9"/>
                <a:gd name="T25" fmla="*/ 4 h 5"/>
                <a:gd name="T26" fmla="*/ 1 w 9"/>
                <a:gd name="T27" fmla="*/ 5 h 5"/>
                <a:gd name="T28" fmla="*/ 0 w 9"/>
                <a:gd name="T29" fmla="*/ 5 h 5"/>
                <a:gd name="T30" fmla="*/ 0 w 9"/>
                <a:gd name="T31" fmla="*/ 5 h 5"/>
                <a:gd name="T32" fmla="*/ 0 w 9"/>
                <a:gd name="T33" fmla="*/ 5 h 5"/>
                <a:gd name="T34" fmla="*/ 1 w 9"/>
                <a:gd name="T35" fmla="*/ 5 h 5"/>
                <a:gd name="T36" fmla="*/ 1 w 9"/>
                <a:gd name="T37" fmla="*/ 5 h 5"/>
                <a:gd name="T38" fmla="*/ 3 w 9"/>
                <a:gd name="T39" fmla="*/ 4 h 5"/>
                <a:gd name="T40" fmla="*/ 3 w 9"/>
                <a:gd name="T41" fmla="*/ 4 h 5"/>
                <a:gd name="T42" fmla="*/ 4 w 9"/>
                <a:gd name="T43" fmla="*/ 4 h 5"/>
                <a:gd name="T44" fmla="*/ 7 w 9"/>
                <a:gd name="T45" fmla="*/ 2 h 5"/>
                <a:gd name="T46" fmla="*/ 7 w 9"/>
                <a:gd name="T47" fmla="*/ 1 h 5"/>
                <a:gd name="T48" fmla="*/ 7 w 9"/>
                <a:gd name="T49" fmla="*/ 1 h 5"/>
                <a:gd name="T50" fmla="*/ 7 w 9"/>
                <a:gd name="T51" fmla="*/ 1 h 5"/>
                <a:gd name="T52" fmla="*/ 7 w 9"/>
                <a:gd name="T53" fmla="*/ 1 h 5"/>
                <a:gd name="T54" fmla="*/ 9 w 9"/>
                <a:gd name="T55" fmla="*/ 1 h 5"/>
                <a:gd name="T56" fmla="*/ 9 w 9"/>
                <a:gd name="T57" fmla="*/ 1 h 5"/>
                <a:gd name="T58" fmla="*/ 9 w 9"/>
                <a:gd name="T59" fmla="*/ 0 h 5"/>
                <a:gd name="T60" fmla="*/ 8 w 9"/>
                <a:gd name="T61" fmla="*/ 0 h 5"/>
                <a:gd name="T62" fmla="*/ 7 w 9"/>
                <a:gd name="T63" fmla="*/ 0 h 5"/>
                <a:gd name="T64" fmla="*/ 7 w 9"/>
                <a:gd name="T65" fmla="*/ 0 h 5"/>
                <a:gd name="T66" fmla="*/ 4 w 9"/>
                <a:gd name="T6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5">
                  <a:moveTo>
                    <a:pt x="4" y="1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726">
              <a:extLst>
                <a:ext uri="{FF2B5EF4-FFF2-40B4-BE49-F238E27FC236}">
                  <a16:creationId xmlns:a16="http://schemas.microsoft.com/office/drawing/2014/main" id="{9232CC13-3668-4928-B82A-03C57E7B6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005" y="2543342"/>
              <a:ext cx="16512" cy="8256"/>
            </a:xfrm>
            <a:custGeom>
              <a:avLst/>
              <a:gdLst>
                <a:gd name="T0" fmla="*/ 1 w 8"/>
                <a:gd name="T1" fmla="*/ 4 h 4"/>
                <a:gd name="T2" fmla="*/ 1 w 8"/>
                <a:gd name="T3" fmla="*/ 4 h 4"/>
                <a:gd name="T4" fmla="*/ 2 w 8"/>
                <a:gd name="T5" fmla="*/ 4 h 4"/>
                <a:gd name="T6" fmla="*/ 2 w 8"/>
                <a:gd name="T7" fmla="*/ 4 h 4"/>
                <a:gd name="T8" fmla="*/ 2 w 8"/>
                <a:gd name="T9" fmla="*/ 4 h 4"/>
                <a:gd name="T10" fmla="*/ 2 w 8"/>
                <a:gd name="T11" fmla="*/ 2 h 4"/>
                <a:gd name="T12" fmla="*/ 2 w 8"/>
                <a:gd name="T13" fmla="*/ 2 h 4"/>
                <a:gd name="T14" fmla="*/ 6 w 8"/>
                <a:gd name="T15" fmla="*/ 1 h 4"/>
                <a:gd name="T16" fmla="*/ 6 w 8"/>
                <a:gd name="T17" fmla="*/ 1 h 4"/>
                <a:gd name="T18" fmla="*/ 6 w 8"/>
                <a:gd name="T19" fmla="*/ 1 h 4"/>
                <a:gd name="T20" fmla="*/ 6 w 8"/>
                <a:gd name="T21" fmla="*/ 1 h 4"/>
                <a:gd name="T22" fmla="*/ 8 w 8"/>
                <a:gd name="T23" fmla="*/ 0 h 4"/>
                <a:gd name="T24" fmla="*/ 8 w 8"/>
                <a:gd name="T25" fmla="*/ 0 h 4"/>
                <a:gd name="T26" fmla="*/ 6 w 8"/>
                <a:gd name="T27" fmla="*/ 0 h 4"/>
                <a:gd name="T28" fmla="*/ 5 w 8"/>
                <a:gd name="T29" fmla="*/ 1 h 4"/>
                <a:gd name="T30" fmla="*/ 1 w 8"/>
                <a:gd name="T31" fmla="*/ 2 h 4"/>
                <a:gd name="T32" fmla="*/ 0 w 8"/>
                <a:gd name="T33" fmla="*/ 2 h 4"/>
                <a:gd name="T34" fmla="*/ 0 w 8"/>
                <a:gd name="T35" fmla="*/ 2 h 4"/>
                <a:gd name="T36" fmla="*/ 0 w 8"/>
                <a:gd name="T37" fmla="*/ 2 h 4"/>
                <a:gd name="T38" fmla="*/ 0 w 8"/>
                <a:gd name="T39" fmla="*/ 4 h 4"/>
                <a:gd name="T40" fmla="*/ 0 w 8"/>
                <a:gd name="T41" fmla="*/ 4 h 4"/>
                <a:gd name="T42" fmla="*/ 0 w 8"/>
                <a:gd name="T43" fmla="*/ 4 h 4"/>
                <a:gd name="T44" fmla="*/ 0 w 8"/>
                <a:gd name="T45" fmla="*/ 4 h 4"/>
                <a:gd name="T46" fmla="*/ 1 w 8"/>
                <a:gd name="T4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727">
              <a:extLst>
                <a:ext uri="{FF2B5EF4-FFF2-40B4-BE49-F238E27FC236}">
                  <a16:creationId xmlns:a16="http://schemas.microsoft.com/office/drawing/2014/main" id="{E43E1B0D-86BF-442B-9516-C580AC0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499" y="2592875"/>
              <a:ext cx="8256" cy="6191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1 h 3"/>
                <a:gd name="T4" fmla="*/ 0 w 4"/>
                <a:gd name="T5" fmla="*/ 1 h 3"/>
                <a:gd name="T6" fmla="*/ 0 w 4"/>
                <a:gd name="T7" fmla="*/ 3 h 3"/>
                <a:gd name="T8" fmla="*/ 1 w 4"/>
                <a:gd name="T9" fmla="*/ 3 h 3"/>
                <a:gd name="T10" fmla="*/ 3 w 4"/>
                <a:gd name="T11" fmla="*/ 3 h 3"/>
                <a:gd name="T12" fmla="*/ 3 w 4"/>
                <a:gd name="T13" fmla="*/ 3 h 3"/>
                <a:gd name="T14" fmla="*/ 4 w 4"/>
                <a:gd name="T15" fmla="*/ 1 h 3"/>
                <a:gd name="T16" fmla="*/ 4 w 4"/>
                <a:gd name="T17" fmla="*/ 1 h 3"/>
                <a:gd name="T18" fmla="*/ 4 w 4"/>
                <a:gd name="T19" fmla="*/ 1 h 3"/>
                <a:gd name="T20" fmla="*/ 3 w 4"/>
                <a:gd name="T21" fmla="*/ 1 h 3"/>
                <a:gd name="T22" fmla="*/ 3 w 4"/>
                <a:gd name="T23" fmla="*/ 0 h 3"/>
                <a:gd name="T24" fmla="*/ 3 w 4"/>
                <a:gd name="T25" fmla="*/ 0 h 3"/>
                <a:gd name="T26" fmla="*/ 3 w 4"/>
                <a:gd name="T27" fmla="*/ 0 h 3"/>
                <a:gd name="T28" fmla="*/ 3 w 4"/>
                <a:gd name="T29" fmla="*/ 1 h 3"/>
                <a:gd name="T30" fmla="*/ 3 w 4"/>
                <a:gd name="T31" fmla="*/ 1 h 3"/>
                <a:gd name="T32" fmla="*/ 1 w 4"/>
                <a:gd name="T33" fmla="*/ 1 h 3"/>
                <a:gd name="T34" fmla="*/ 1 w 4"/>
                <a:gd name="T35" fmla="*/ 1 h 3"/>
                <a:gd name="T36" fmla="*/ 0 w 4"/>
                <a:gd name="T37" fmla="*/ 1 h 3"/>
                <a:gd name="T38" fmla="*/ 0 w 4"/>
                <a:gd name="T39" fmla="*/ 1 h 3"/>
                <a:gd name="T40" fmla="*/ 0 w 4"/>
                <a:gd name="T4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728">
              <a:extLst>
                <a:ext uri="{FF2B5EF4-FFF2-40B4-BE49-F238E27FC236}">
                  <a16:creationId xmlns:a16="http://schemas.microsoft.com/office/drawing/2014/main" id="{6D072EAC-6ACA-410E-97DB-513B0D3B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4300" y="2326630"/>
              <a:ext cx="6192" cy="4127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2 h 2"/>
                <a:gd name="T4" fmla="*/ 3 w 3"/>
                <a:gd name="T5" fmla="*/ 0 h 2"/>
                <a:gd name="T6" fmla="*/ 3 w 3"/>
                <a:gd name="T7" fmla="*/ 0 h 2"/>
                <a:gd name="T8" fmla="*/ 0 w 3"/>
                <a:gd name="T9" fmla="*/ 0 h 2"/>
                <a:gd name="T10" fmla="*/ 0 w 3"/>
                <a:gd name="T11" fmla="*/ 0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729">
              <a:extLst>
                <a:ext uri="{FF2B5EF4-FFF2-40B4-BE49-F238E27FC236}">
                  <a16:creationId xmlns:a16="http://schemas.microsoft.com/office/drawing/2014/main" id="{50A3B0EE-DC6E-4B8D-9B62-4B53316B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3194" y="2341078"/>
              <a:ext cx="4127" cy="2063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2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2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730">
              <a:extLst>
                <a:ext uri="{FF2B5EF4-FFF2-40B4-BE49-F238E27FC236}">
                  <a16:creationId xmlns:a16="http://schemas.microsoft.com/office/drawing/2014/main" id="{962580EB-E525-4253-A1ED-4AA934492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259" y="2448402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1 h 1"/>
                <a:gd name="T6" fmla="*/ 1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1 h 1"/>
                <a:gd name="T18" fmla="*/ 1 w 3"/>
                <a:gd name="T19" fmla="*/ 0 h 1"/>
                <a:gd name="T20" fmla="*/ 1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1731">
              <a:extLst>
                <a:ext uri="{FF2B5EF4-FFF2-40B4-BE49-F238E27FC236}">
                  <a16:creationId xmlns:a16="http://schemas.microsoft.com/office/drawing/2014/main" id="{970A022B-AB9C-4B07-8ED6-9D8BABC8C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6830" y="2450465"/>
              <a:ext cx="6192" cy="2063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1 h 1"/>
                <a:gd name="T14" fmla="*/ 2 w 3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1732">
              <a:extLst>
                <a:ext uri="{FF2B5EF4-FFF2-40B4-BE49-F238E27FC236}">
                  <a16:creationId xmlns:a16="http://schemas.microsoft.com/office/drawing/2014/main" id="{AB9D7D5C-A735-498D-A37D-3CF90DBB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2652" y="2640345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  <a:gd name="T5" fmla="*/ 0 w 1"/>
                <a:gd name="T6" fmla="*/ 0 w 1"/>
                <a:gd name="T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1733">
              <a:extLst>
                <a:ext uri="{FF2B5EF4-FFF2-40B4-BE49-F238E27FC236}">
                  <a16:creationId xmlns:a16="http://schemas.microsoft.com/office/drawing/2014/main" id="{1C023F7F-B8E9-46C4-B566-289D969AE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434" y="2582555"/>
              <a:ext cx="2064" cy="412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1 h 2"/>
                <a:gd name="T18" fmla="*/ 1 w 1"/>
                <a:gd name="T19" fmla="*/ 0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734">
              <a:extLst>
                <a:ext uri="{FF2B5EF4-FFF2-40B4-BE49-F238E27FC236}">
                  <a16:creationId xmlns:a16="http://schemas.microsoft.com/office/drawing/2014/main" id="{D5F719E5-E2AA-4832-813A-A6C43585A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434" y="2586683"/>
              <a:ext cx="0" cy="4127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2 h 2"/>
                <a:gd name="T6" fmla="*/ 0 h 2"/>
                <a:gd name="T7" fmla="*/ 0 h 2"/>
                <a:gd name="T8" fmla="*/ 2 h 2"/>
                <a:gd name="T9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735">
              <a:extLst>
                <a:ext uri="{FF2B5EF4-FFF2-40B4-BE49-F238E27FC236}">
                  <a16:creationId xmlns:a16="http://schemas.microsoft.com/office/drawing/2014/main" id="{1A314AE3-F4A8-40DA-B302-9AB57ED36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000" y="2378228"/>
              <a:ext cx="2064" cy="20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0 h 1"/>
                <a:gd name="T12" fmla="*/ 0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736">
              <a:extLst>
                <a:ext uri="{FF2B5EF4-FFF2-40B4-BE49-F238E27FC236}">
                  <a16:creationId xmlns:a16="http://schemas.microsoft.com/office/drawing/2014/main" id="{C46441EE-3BE5-461D-B37E-C52A75B43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296" y="2369972"/>
              <a:ext cx="10320" cy="4127"/>
            </a:xfrm>
            <a:custGeom>
              <a:avLst/>
              <a:gdLst>
                <a:gd name="T0" fmla="*/ 4 w 5"/>
                <a:gd name="T1" fmla="*/ 2 h 2"/>
                <a:gd name="T2" fmla="*/ 4 w 5"/>
                <a:gd name="T3" fmla="*/ 2 h 2"/>
                <a:gd name="T4" fmla="*/ 4 w 5"/>
                <a:gd name="T5" fmla="*/ 1 h 2"/>
                <a:gd name="T6" fmla="*/ 5 w 5"/>
                <a:gd name="T7" fmla="*/ 1 h 2"/>
                <a:gd name="T8" fmla="*/ 5 w 5"/>
                <a:gd name="T9" fmla="*/ 0 h 2"/>
                <a:gd name="T10" fmla="*/ 5 w 5"/>
                <a:gd name="T11" fmla="*/ 0 h 2"/>
                <a:gd name="T12" fmla="*/ 4 w 5"/>
                <a:gd name="T13" fmla="*/ 1 h 2"/>
                <a:gd name="T14" fmla="*/ 4 w 5"/>
                <a:gd name="T15" fmla="*/ 1 h 2"/>
                <a:gd name="T16" fmla="*/ 4 w 5"/>
                <a:gd name="T17" fmla="*/ 1 h 2"/>
                <a:gd name="T18" fmla="*/ 4 w 5"/>
                <a:gd name="T19" fmla="*/ 1 h 2"/>
                <a:gd name="T20" fmla="*/ 4 w 5"/>
                <a:gd name="T21" fmla="*/ 0 h 2"/>
                <a:gd name="T22" fmla="*/ 4 w 5"/>
                <a:gd name="T23" fmla="*/ 0 h 2"/>
                <a:gd name="T24" fmla="*/ 4 w 5"/>
                <a:gd name="T25" fmla="*/ 0 h 2"/>
                <a:gd name="T26" fmla="*/ 4 w 5"/>
                <a:gd name="T27" fmla="*/ 0 h 2"/>
                <a:gd name="T28" fmla="*/ 2 w 5"/>
                <a:gd name="T29" fmla="*/ 1 h 2"/>
                <a:gd name="T30" fmla="*/ 2 w 5"/>
                <a:gd name="T31" fmla="*/ 1 h 2"/>
                <a:gd name="T32" fmla="*/ 1 w 5"/>
                <a:gd name="T33" fmla="*/ 2 h 2"/>
                <a:gd name="T34" fmla="*/ 0 w 5"/>
                <a:gd name="T35" fmla="*/ 2 h 2"/>
                <a:gd name="T36" fmla="*/ 1 w 5"/>
                <a:gd name="T37" fmla="*/ 2 h 2"/>
                <a:gd name="T38" fmla="*/ 1 w 5"/>
                <a:gd name="T39" fmla="*/ 2 h 2"/>
                <a:gd name="T40" fmla="*/ 2 w 5"/>
                <a:gd name="T41" fmla="*/ 2 h 2"/>
                <a:gd name="T42" fmla="*/ 4 w 5"/>
                <a:gd name="T43" fmla="*/ 2 h 2"/>
                <a:gd name="T44" fmla="*/ 4 w 5"/>
                <a:gd name="T4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4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737">
              <a:extLst>
                <a:ext uri="{FF2B5EF4-FFF2-40B4-BE49-F238E27FC236}">
                  <a16:creationId xmlns:a16="http://schemas.microsoft.com/office/drawing/2014/main" id="{3D8EB491-E2E6-4B6A-85E7-7E6C29481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872" y="2374101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2 h 2"/>
                <a:gd name="T10" fmla="*/ 0 w 3"/>
                <a:gd name="T11" fmla="*/ 2 h 2"/>
                <a:gd name="T12" fmla="*/ 0 w 3"/>
                <a:gd name="T13" fmla="*/ 2 h 2"/>
                <a:gd name="T14" fmla="*/ 2 w 3"/>
                <a:gd name="T15" fmla="*/ 2 h 2"/>
                <a:gd name="T16" fmla="*/ 2 w 3"/>
                <a:gd name="T17" fmla="*/ 2 h 2"/>
                <a:gd name="T18" fmla="*/ 2 w 3"/>
                <a:gd name="T19" fmla="*/ 2 h 2"/>
                <a:gd name="T20" fmla="*/ 3 w 3"/>
                <a:gd name="T21" fmla="*/ 0 h 2"/>
                <a:gd name="T22" fmla="*/ 3 w 3"/>
                <a:gd name="T23" fmla="*/ 0 h 2"/>
                <a:gd name="T24" fmla="*/ 3 w 3"/>
                <a:gd name="T25" fmla="*/ 0 h 2"/>
                <a:gd name="T26" fmla="*/ 3 w 3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1738">
              <a:extLst>
                <a:ext uri="{FF2B5EF4-FFF2-40B4-BE49-F238E27FC236}">
                  <a16:creationId xmlns:a16="http://schemas.microsoft.com/office/drawing/2014/main" id="{0E582758-83F2-45D7-B59E-6D25307BF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617" y="2372036"/>
              <a:ext cx="4127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1739">
              <a:extLst>
                <a:ext uri="{FF2B5EF4-FFF2-40B4-BE49-F238E27FC236}">
                  <a16:creationId xmlns:a16="http://schemas.microsoft.com/office/drawing/2014/main" id="{4AA6B1DB-7404-4EAF-9F61-7588EA834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424" y="2372036"/>
              <a:ext cx="18576" cy="8256"/>
            </a:xfrm>
            <a:custGeom>
              <a:avLst/>
              <a:gdLst>
                <a:gd name="T0" fmla="*/ 9 w 9"/>
                <a:gd name="T1" fmla="*/ 0 h 4"/>
                <a:gd name="T2" fmla="*/ 9 w 9"/>
                <a:gd name="T3" fmla="*/ 0 h 4"/>
                <a:gd name="T4" fmla="*/ 7 w 9"/>
                <a:gd name="T5" fmla="*/ 0 h 4"/>
                <a:gd name="T6" fmla="*/ 6 w 9"/>
                <a:gd name="T7" fmla="*/ 1 h 4"/>
                <a:gd name="T8" fmla="*/ 6 w 9"/>
                <a:gd name="T9" fmla="*/ 1 h 4"/>
                <a:gd name="T10" fmla="*/ 5 w 9"/>
                <a:gd name="T11" fmla="*/ 3 h 4"/>
                <a:gd name="T12" fmla="*/ 5 w 9"/>
                <a:gd name="T13" fmla="*/ 3 h 4"/>
                <a:gd name="T14" fmla="*/ 3 w 9"/>
                <a:gd name="T15" fmla="*/ 3 h 4"/>
                <a:gd name="T16" fmla="*/ 3 w 9"/>
                <a:gd name="T17" fmla="*/ 3 h 4"/>
                <a:gd name="T18" fmla="*/ 3 w 9"/>
                <a:gd name="T19" fmla="*/ 3 h 4"/>
                <a:gd name="T20" fmla="*/ 2 w 9"/>
                <a:gd name="T21" fmla="*/ 4 h 4"/>
                <a:gd name="T22" fmla="*/ 0 w 9"/>
                <a:gd name="T23" fmla="*/ 4 h 4"/>
                <a:gd name="T24" fmla="*/ 2 w 9"/>
                <a:gd name="T25" fmla="*/ 4 h 4"/>
                <a:gd name="T26" fmla="*/ 3 w 9"/>
                <a:gd name="T27" fmla="*/ 3 h 4"/>
                <a:gd name="T28" fmla="*/ 5 w 9"/>
                <a:gd name="T29" fmla="*/ 3 h 4"/>
                <a:gd name="T30" fmla="*/ 5 w 9"/>
                <a:gd name="T31" fmla="*/ 3 h 4"/>
                <a:gd name="T32" fmla="*/ 6 w 9"/>
                <a:gd name="T33" fmla="*/ 3 h 4"/>
                <a:gd name="T34" fmla="*/ 6 w 9"/>
                <a:gd name="T35" fmla="*/ 3 h 4"/>
                <a:gd name="T36" fmla="*/ 7 w 9"/>
                <a:gd name="T37" fmla="*/ 1 h 4"/>
                <a:gd name="T38" fmla="*/ 7 w 9"/>
                <a:gd name="T39" fmla="*/ 1 h 4"/>
                <a:gd name="T40" fmla="*/ 7 w 9"/>
                <a:gd name="T41" fmla="*/ 1 h 4"/>
                <a:gd name="T42" fmla="*/ 9 w 9"/>
                <a:gd name="T4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1740">
              <a:extLst>
                <a:ext uri="{FF2B5EF4-FFF2-40B4-BE49-F238E27FC236}">
                  <a16:creationId xmlns:a16="http://schemas.microsoft.com/office/drawing/2014/main" id="{690FCE97-5374-4B37-B097-8589ABC27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154" y="2341078"/>
              <a:ext cx="4127" cy="2063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2 w 2"/>
                <a:gd name="T15" fmla="*/ 0 h 1"/>
                <a:gd name="T16" fmla="*/ 2 w 2"/>
                <a:gd name="T17" fmla="*/ 0 h 1"/>
                <a:gd name="T18" fmla="*/ 1 w 2"/>
                <a:gd name="T19" fmla="*/ 0 h 1"/>
                <a:gd name="T20" fmla="*/ 0 w 2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741">
              <a:extLst>
                <a:ext uri="{FF2B5EF4-FFF2-40B4-BE49-F238E27FC236}">
                  <a16:creationId xmlns:a16="http://schemas.microsoft.com/office/drawing/2014/main" id="{94A730E8-E982-4C8E-AB26-E122F2244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770" y="2341078"/>
              <a:ext cx="12383" cy="6191"/>
            </a:xfrm>
            <a:custGeom>
              <a:avLst/>
              <a:gdLst>
                <a:gd name="T0" fmla="*/ 3 w 6"/>
                <a:gd name="T1" fmla="*/ 1 h 3"/>
                <a:gd name="T2" fmla="*/ 2 w 6"/>
                <a:gd name="T3" fmla="*/ 1 h 3"/>
                <a:gd name="T4" fmla="*/ 0 w 6"/>
                <a:gd name="T5" fmla="*/ 1 h 3"/>
                <a:gd name="T6" fmla="*/ 0 w 6"/>
                <a:gd name="T7" fmla="*/ 3 h 3"/>
                <a:gd name="T8" fmla="*/ 0 w 6"/>
                <a:gd name="T9" fmla="*/ 3 h 3"/>
                <a:gd name="T10" fmla="*/ 0 w 6"/>
                <a:gd name="T11" fmla="*/ 3 h 3"/>
                <a:gd name="T12" fmla="*/ 2 w 6"/>
                <a:gd name="T13" fmla="*/ 3 h 3"/>
                <a:gd name="T14" fmla="*/ 4 w 6"/>
                <a:gd name="T15" fmla="*/ 1 h 3"/>
                <a:gd name="T16" fmla="*/ 4 w 6"/>
                <a:gd name="T17" fmla="*/ 0 h 3"/>
                <a:gd name="T18" fmla="*/ 6 w 6"/>
                <a:gd name="T19" fmla="*/ 0 h 3"/>
                <a:gd name="T20" fmla="*/ 4 w 6"/>
                <a:gd name="T21" fmla="*/ 0 h 3"/>
                <a:gd name="T22" fmla="*/ 3 w 6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742">
              <a:extLst>
                <a:ext uri="{FF2B5EF4-FFF2-40B4-BE49-F238E27FC236}">
                  <a16:creationId xmlns:a16="http://schemas.microsoft.com/office/drawing/2014/main" id="{D12A888E-AC7A-491B-82D8-5F0BFBE0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747" y="2357589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3 w 3"/>
                <a:gd name="T13" fmla="*/ 0 h 2"/>
                <a:gd name="T14" fmla="*/ 3 w 3"/>
                <a:gd name="T15" fmla="*/ 0 h 2"/>
                <a:gd name="T16" fmla="*/ 3 w 3"/>
                <a:gd name="T17" fmla="*/ 0 h 2"/>
                <a:gd name="T18" fmla="*/ 3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1743">
              <a:extLst>
                <a:ext uri="{FF2B5EF4-FFF2-40B4-BE49-F238E27FC236}">
                  <a16:creationId xmlns:a16="http://schemas.microsoft.com/office/drawing/2014/main" id="{5654D45B-FB8A-4287-8235-9D7BA45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2015" y="2405059"/>
              <a:ext cx="6192" cy="4127"/>
            </a:xfrm>
            <a:custGeom>
              <a:avLst/>
              <a:gdLst>
                <a:gd name="T0" fmla="*/ 2 w 3"/>
                <a:gd name="T1" fmla="*/ 2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2 w 3"/>
                <a:gd name="T13" fmla="*/ 2 h 2"/>
                <a:gd name="T14" fmla="*/ 2 w 3"/>
                <a:gd name="T15" fmla="*/ 2 h 2"/>
                <a:gd name="T16" fmla="*/ 3 w 3"/>
                <a:gd name="T17" fmla="*/ 2 h 2"/>
                <a:gd name="T18" fmla="*/ 3 w 3"/>
                <a:gd name="T19" fmla="*/ 0 h 2"/>
                <a:gd name="T20" fmla="*/ 3 w 3"/>
                <a:gd name="T21" fmla="*/ 0 h 2"/>
                <a:gd name="T22" fmla="*/ 2 w 3"/>
                <a:gd name="T2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1744">
              <a:extLst>
                <a:ext uri="{FF2B5EF4-FFF2-40B4-BE49-F238E27FC236}">
                  <a16:creationId xmlns:a16="http://schemas.microsoft.com/office/drawing/2014/main" id="{E7C4AC4D-C1CB-4267-96A6-7578227A8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799" y="2402995"/>
              <a:ext cx="45406" cy="16512"/>
            </a:xfrm>
            <a:custGeom>
              <a:avLst/>
              <a:gdLst>
                <a:gd name="T0" fmla="*/ 21 w 22"/>
                <a:gd name="T1" fmla="*/ 0 h 8"/>
                <a:gd name="T2" fmla="*/ 19 w 22"/>
                <a:gd name="T3" fmla="*/ 1 h 8"/>
                <a:gd name="T4" fmla="*/ 18 w 22"/>
                <a:gd name="T5" fmla="*/ 1 h 8"/>
                <a:gd name="T6" fmla="*/ 19 w 22"/>
                <a:gd name="T7" fmla="*/ 0 h 8"/>
                <a:gd name="T8" fmla="*/ 17 w 22"/>
                <a:gd name="T9" fmla="*/ 0 h 8"/>
                <a:gd name="T10" fmla="*/ 15 w 22"/>
                <a:gd name="T11" fmla="*/ 1 h 8"/>
                <a:gd name="T12" fmla="*/ 13 w 22"/>
                <a:gd name="T13" fmla="*/ 1 h 8"/>
                <a:gd name="T14" fmla="*/ 13 w 22"/>
                <a:gd name="T15" fmla="*/ 3 h 8"/>
                <a:gd name="T16" fmla="*/ 13 w 22"/>
                <a:gd name="T17" fmla="*/ 3 h 8"/>
                <a:gd name="T18" fmla="*/ 14 w 22"/>
                <a:gd name="T19" fmla="*/ 3 h 8"/>
                <a:gd name="T20" fmla="*/ 14 w 22"/>
                <a:gd name="T21" fmla="*/ 4 h 8"/>
                <a:gd name="T22" fmla="*/ 13 w 22"/>
                <a:gd name="T23" fmla="*/ 4 h 8"/>
                <a:gd name="T24" fmla="*/ 13 w 22"/>
                <a:gd name="T25" fmla="*/ 4 h 8"/>
                <a:gd name="T26" fmla="*/ 11 w 22"/>
                <a:gd name="T27" fmla="*/ 4 h 8"/>
                <a:gd name="T28" fmla="*/ 10 w 22"/>
                <a:gd name="T29" fmla="*/ 4 h 8"/>
                <a:gd name="T30" fmla="*/ 7 w 22"/>
                <a:gd name="T31" fmla="*/ 5 h 8"/>
                <a:gd name="T32" fmla="*/ 3 w 22"/>
                <a:gd name="T33" fmla="*/ 7 h 8"/>
                <a:gd name="T34" fmla="*/ 2 w 22"/>
                <a:gd name="T35" fmla="*/ 7 h 8"/>
                <a:gd name="T36" fmla="*/ 0 w 22"/>
                <a:gd name="T37" fmla="*/ 8 h 8"/>
                <a:gd name="T38" fmla="*/ 0 w 22"/>
                <a:gd name="T39" fmla="*/ 8 h 8"/>
                <a:gd name="T40" fmla="*/ 2 w 22"/>
                <a:gd name="T41" fmla="*/ 8 h 8"/>
                <a:gd name="T42" fmla="*/ 3 w 22"/>
                <a:gd name="T43" fmla="*/ 8 h 8"/>
                <a:gd name="T44" fmla="*/ 4 w 22"/>
                <a:gd name="T45" fmla="*/ 8 h 8"/>
                <a:gd name="T46" fmla="*/ 6 w 22"/>
                <a:gd name="T47" fmla="*/ 7 h 8"/>
                <a:gd name="T48" fmla="*/ 8 w 22"/>
                <a:gd name="T49" fmla="*/ 7 h 8"/>
                <a:gd name="T50" fmla="*/ 11 w 22"/>
                <a:gd name="T51" fmla="*/ 7 h 8"/>
                <a:gd name="T52" fmla="*/ 15 w 22"/>
                <a:gd name="T53" fmla="*/ 4 h 8"/>
                <a:gd name="T54" fmla="*/ 18 w 22"/>
                <a:gd name="T55" fmla="*/ 4 h 8"/>
                <a:gd name="T56" fmla="*/ 18 w 22"/>
                <a:gd name="T57" fmla="*/ 3 h 8"/>
                <a:gd name="T58" fmla="*/ 17 w 22"/>
                <a:gd name="T59" fmla="*/ 4 h 8"/>
                <a:gd name="T60" fmla="*/ 18 w 22"/>
                <a:gd name="T61" fmla="*/ 3 h 8"/>
                <a:gd name="T62" fmla="*/ 22 w 22"/>
                <a:gd name="T63" fmla="*/ 1 h 8"/>
                <a:gd name="T64" fmla="*/ 22 w 22"/>
                <a:gd name="T6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" h="8">
                  <a:moveTo>
                    <a:pt x="22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8" y="5"/>
                  </a:lnTo>
                  <a:lnTo>
                    <a:pt x="7" y="5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7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3" y="5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1745">
              <a:extLst>
                <a:ext uri="{FF2B5EF4-FFF2-40B4-BE49-F238E27FC236}">
                  <a16:creationId xmlns:a16="http://schemas.microsoft.com/office/drawing/2014/main" id="{4FDB4F19-6CEB-489F-90F1-B3248F57C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9777" y="2413314"/>
              <a:ext cx="37151" cy="14446"/>
            </a:xfrm>
            <a:custGeom>
              <a:avLst/>
              <a:gdLst>
                <a:gd name="T0" fmla="*/ 16 w 18"/>
                <a:gd name="T1" fmla="*/ 2 h 7"/>
                <a:gd name="T2" fmla="*/ 18 w 18"/>
                <a:gd name="T3" fmla="*/ 0 h 7"/>
                <a:gd name="T4" fmla="*/ 18 w 18"/>
                <a:gd name="T5" fmla="*/ 0 h 7"/>
                <a:gd name="T6" fmla="*/ 18 w 18"/>
                <a:gd name="T7" fmla="*/ 0 h 7"/>
                <a:gd name="T8" fmla="*/ 16 w 18"/>
                <a:gd name="T9" fmla="*/ 0 h 7"/>
                <a:gd name="T10" fmla="*/ 15 w 18"/>
                <a:gd name="T11" fmla="*/ 0 h 7"/>
                <a:gd name="T12" fmla="*/ 14 w 18"/>
                <a:gd name="T13" fmla="*/ 0 h 7"/>
                <a:gd name="T14" fmla="*/ 12 w 18"/>
                <a:gd name="T15" fmla="*/ 2 h 7"/>
                <a:gd name="T16" fmla="*/ 12 w 18"/>
                <a:gd name="T17" fmla="*/ 2 h 7"/>
                <a:gd name="T18" fmla="*/ 11 w 18"/>
                <a:gd name="T19" fmla="*/ 3 h 7"/>
                <a:gd name="T20" fmla="*/ 11 w 18"/>
                <a:gd name="T21" fmla="*/ 3 h 7"/>
                <a:gd name="T22" fmla="*/ 11 w 18"/>
                <a:gd name="T23" fmla="*/ 3 h 7"/>
                <a:gd name="T24" fmla="*/ 10 w 18"/>
                <a:gd name="T25" fmla="*/ 3 h 7"/>
                <a:gd name="T26" fmla="*/ 10 w 18"/>
                <a:gd name="T27" fmla="*/ 3 h 7"/>
                <a:gd name="T28" fmla="*/ 8 w 18"/>
                <a:gd name="T29" fmla="*/ 3 h 7"/>
                <a:gd name="T30" fmla="*/ 7 w 18"/>
                <a:gd name="T31" fmla="*/ 3 h 7"/>
                <a:gd name="T32" fmla="*/ 7 w 18"/>
                <a:gd name="T33" fmla="*/ 4 h 7"/>
                <a:gd name="T34" fmla="*/ 6 w 18"/>
                <a:gd name="T35" fmla="*/ 4 h 7"/>
                <a:gd name="T36" fmla="*/ 4 w 18"/>
                <a:gd name="T37" fmla="*/ 4 h 7"/>
                <a:gd name="T38" fmla="*/ 4 w 18"/>
                <a:gd name="T39" fmla="*/ 6 h 7"/>
                <a:gd name="T40" fmla="*/ 3 w 18"/>
                <a:gd name="T41" fmla="*/ 6 h 7"/>
                <a:gd name="T42" fmla="*/ 3 w 18"/>
                <a:gd name="T43" fmla="*/ 6 h 7"/>
                <a:gd name="T44" fmla="*/ 1 w 18"/>
                <a:gd name="T45" fmla="*/ 7 h 7"/>
                <a:gd name="T46" fmla="*/ 0 w 18"/>
                <a:gd name="T47" fmla="*/ 7 h 7"/>
                <a:gd name="T48" fmla="*/ 3 w 18"/>
                <a:gd name="T49" fmla="*/ 7 h 7"/>
                <a:gd name="T50" fmla="*/ 3 w 18"/>
                <a:gd name="T51" fmla="*/ 7 h 7"/>
                <a:gd name="T52" fmla="*/ 4 w 18"/>
                <a:gd name="T53" fmla="*/ 6 h 7"/>
                <a:gd name="T54" fmla="*/ 6 w 18"/>
                <a:gd name="T55" fmla="*/ 6 h 7"/>
                <a:gd name="T56" fmla="*/ 6 w 18"/>
                <a:gd name="T57" fmla="*/ 6 h 7"/>
                <a:gd name="T58" fmla="*/ 7 w 18"/>
                <a:gd name="T59" fmla="*/ 6 h 7"/>
                <a:gd name="T60" fmla="*/ 8 w 18"/>
                <a:gd name="T61" fmla="*/ 4 h 7"/>
                <a:gd name="T62" fmla="*/ 11 w 18"/>
                <a:gd name="T63" fmla="*/ 4 h 7"/>
                <a:gd name="T64" fmla="*/ 15 w 18"/>
                <a:gd name="T65" fmla="*/ 3 h 7"/>
                <a:gd name="T66" fmla="*/ 16 w 18"/>
                <a:gd name="T67" fmla="*/ 2 h 7"/>
                <a:gd name="T68" fmla="*/ 16 w 18"/>
                <a:gd name="T6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7">
                  <a:moveTo>
                    <a:pt x="16" y="2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1746">
              <a:extLst>
                <a:ext uri="{FF2B5EF4-FFF2-40B4-BE49-F238E27FC236}">
                  <a16:creationId xmlns:a16="http://schemas.microsoft.com/office/drawing/2014/main" id="{D3308465-A59A-46BF-B560-C9391C16D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398" y="2396803"/>
              <a:ext cx="8256" cy="6191"/>
            </a:xfrm>
            <a:custGeom>
              <a:avLst/>
              <a:gdLst>
                <a:gd name="T0" fmla="*/ 4 w 4"/>
                <a:gd name="T1" fmla="*/ 0 h 3"/>
                <a:gd name="T2" fmla="*/ 2 w 4"/>
                <a:gd name="T3" fmla="*/ 0 h 3"/>
                <a:gd name="T4" fmla="*/ 2 w 4"/>
                <a:gd name="T5" fmla="*/ 0 h 3"/>
                <a:gd name="T6" fmla="*/ 1 w 4"/>
                <a:gd name="T7" fmla="*/ 2 h 3"/>
                <a:gd name="T8" fmla="*/ 1 w 4"/>
                <a:gd name="T9" fmla="*/ 2 h 3"/>
                <a:gd name="T10" fmla="*/ 1 w 4"/>
                <a:gd name="T11" fmla="*/ 2 h 3"/>
                <a:gd name="T12" fmla="*/ 0 w 4"/>
                <a:gd name="T13" fmla="*/ 3 h 3"/>
                <a:gd name="T14" fmla="*/ 0 w 4"/>
                <a:gd name="T15" fmla="*/ 3 h 3"/>
                <a:gd name="T16" fmla="*/ 1 w 4"/>
                <a:gd name="T17" fmla="*/ 3 h 3"/>
                <a:gd name="T18" fmla="*/ 1 w 4"/>
                <a:gd name="T19" fmla="*/ 3 h 3"/>
                <a:gd name="T20" fmla="*/ 1 w 4"/>
                <a:gd name="T21" fmla="*/ 3 h 3"/>
                <a:gd name="T22" fmla="*/ 2 w 4"/>
                <a:gd name="T23" fmla="*/ 2 h 3"/>
                <a:gd name="T24" fmla="*/ 4 w 4"/>
                <a:gd name="T25" fmla="*/ 2 h 3"/>
                <a:gd name="T26" fmla="*/ 4 w 4"/>
                <a:gd name="T27" fmla="*/ 2 h 3"/>
                <a:gd name="T28" fmla="*/ 4 w 4"/>
                <a:gd name="T29" fmla="*/ 2 h 3"/>
                <a:gd name="T30" fmla="*/ 4 w 4"/>
                <a:gd name="T31" fmla="*/ 2 h 3"/>
                <a:gd name="T32" fmla="*/ 4 w 4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747">
              <a:extLst>
                <a:ext uri="{FF2B5EF4-FFF2-40B4-BE49-F238E27FC236}">
                  <a16:creationId xmlns:a16="http://schemas.microsoft.com/office/drawing/2014/main" id="{14050F42-5341-4591-AB96-A7596F85F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421" y="2378228"/>
              <a:ext cx="39215" cy="16512"/>
            </a:xfrm>
            <a:custGeom>
              <a:avLst/>
              <a:gdLst>
                <a:gd name="T0" fmla="*/ 19 w 19"/>
                <a:gd name="T1" fmla="*/ 4 h 8"/>
                <a:gd name="T2" fmla="*/ 19 w 19"/>
                <a:gd name="T3" fmla="*/ 4 h 8"/>
                <a:gd name="T4" fmla="*/ 19 w 19"/>
                <a:gd name="T5" fmla="*/ 4 h 8"/>
                <a:gd name="T6" fmla="*/ 18 w 19"/>
                <a:gd name="T7" fmla="*/ 4 h 8"/>
                <a:gd name="T8" fmla="*/ 18 w 19"/>
                <a:gd name="T9" fmla="*/ 2 h 8"/>
                <a:gd name="T10" fmla="*/ 18 w 19"/>
                <a:gd name="T11" fmla="*/ 2 h 8"/>
                <a:gd name="T12" fmla="*/ 19 w 19"/>
                <a:gd name="T13" fmla="*/ 1 h 8"/>
                <a:gd name="T14" fmla="*/ 19 w 19"/>
                <a:gd name="T15" fmla="*/ 1 h 8"/>
                <a:gd name="T16" fmla="*/ 19 w 19"/>
                <a:gd name="T17" fmla="*/ 0 h 8"/>
                <a:gd name="T18" fmla="*/ 19 w 19"/>
                <a:gd name="T19" fmla="*/ 0 h 8"/>
                <a:gd name="T20" fmla="*/ 18 w 19"/>
                <a:gd name="T21" fmla="*/ 0 h 8"/>
                <a:gd name="T22" fmla="*/ 16 w 19"/>
                <a:gd name="T23" fmla="*/ 0 h 8"/>
                <a:gd name="T24" fmla="*/ 14 w 19"/>
                <a:gd name="T25" fmla="*/ 1 h 8"/>
                <a:gd name="T26" fmla="*/ 11 w 19"/>
                <a:gd name="T27" fmla="*/ 1 h 8"/>
                <a:gd name="T28" fmla="*/ 10 w 19"/>
                <a:gd name="T29" fmla="*/ 1 h 8"/>
                <a:gd name="T30" fmla="*/ 10 w 19"/>
                <a:gd name="T31" fmla="*/ 1 h 8"/>
                <a:gd name="T32" fmla="*/ 8 w 19"/>
                <a:gd name="T33" fmla="*/ 2 h 8"/>
                <a:gd name="T34" fmla="*/ 4 w 19"/>
                <a:gd name="T35" fmla="*/ 4 h 8"/>
                <a:gd name="T36" fmla="*/ 4 w 19"/>
                <a:gd name="T37" fmla="*/ 4 h 8"/>
                <a:gd name="T38" fmla="*/ 1 w 19"/>
                <a:gd name="T39" fmla="*/ 5 h 8"/>
                <a:gd name="T40" fmla="*/ 1 w 19"/>
                <a:gd name="T41" fmla="*/ 5 h 8"/>
                <a:gd name="T42" fmla="*/ 1 w 19"/>
                <a:gd name="T43" fmla="*/ 5 h 8"/>
                <a:gd name="T44" fmla="*/ 0 w 19"/>
                <a:gd name="T45" fmla="*/ 6 h 8"/>
                <a:gd name="T46" fmla="*/ 0 w 19"/>
                <a:gd name="T47" fmla="*/ 8 h 8"/>
                <a:gd name="T48" fmla="*/ 0 w 19"/>
                <a:gd name="T49" fmla="*/ 8 h 8"/>
                <a:gd name="T50" fmla="*/ 1 w 19"/>
                <a:gd name="T51" fmla="*/ 8 h 8"/>
                <a:gd name="T52" fmla="*/ 3 w 19"/>
                <a:gd name="T53" fmla="*/ 6 h 8"/>
                <a:gd name="T54" fmla="*/ 4 w 19"/>
                <a:gd name="T55" fmla="*/ 6 h 8"/>
                <a:gd name="T56" fmla="*/ 5 w 19"/>
                <a:gd name="T57" fmla="*/ 6 h 8"/>
                <a:gd name="T58" fmla="*/ 7 w 19"/>
                <a:gd name="T59" fmla="*/ 5 h 8"/>
                <a:gd name="T60" fmla="*/ 8 w 19"/>
                <a:gd name="T61" fmla="*/ 5 h 8"/>
                <a:gd name="T62" fmla="*/ 10 w 19"/>
                <a:gd name="T63" fmla="*/ 5 h 8"/>
                <a:gd name="T64" fmla="*/ 14 w 19"/>
                <a:gd name="T65" fmla="*/ 5 h 8"/>
                <a:gd name="T66" fmla="*/ 15 w 19"/>
                <a:gd name="T67" fmla="*/ 5 h 8"/>
                <a:gd name="T68" fmla="*/ 18 w 19"/>
                <a:gd name="T69" fmla="*/ 4 h 8"/>
                <a:gd name="T70" fmla="*/ 19 w 19"/>
                <a:gd name="T71" fmla="*/ 4 h 8"/>
                <a:gd name="T72" fmla="*/ 19 w 19"/>
                <a:gd name="T7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8"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1748">
              <a:extLst>
                <a:ext uri="{FF2B5EF4-FFF2-40B4-BE49-F238E27FC236}">
                  <a16:creationId xmlns:a16="http://schemas.microsoft.com/office/drawing/2014/main" id="{86DA2792-C469-4A76-8815-F5E75A1FD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572" y="2390612"/>
              <a:ext cx="4127" cy="412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1 w 2"/>
                <a:gd name="T5" fmla="*/ 2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749">
              <a:extLst>
                <a:ext uri="{FF2B5EF4-FFF2-40B4-BE49-F238E27FC236}">
                  <a16:creationId xmlns:a16="http://schemas.microsoft.com/office/drawing/2014/main" id="{FFB4339D-3E44-45C8-BC08-FD3BEB5E9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4717" y="2396803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0 w 3"/>
                <a:gd name="T11" fmla="*/ 2 h 2"/>
                <a:gd name="T12" fmla="*/ 0 w 3"/>
                <a:gd name="T13" fmla="*/ 2 h 2"/>
                <a:gd name="T14" fmla="*/ 0 w 3"/>
                <a:gd name="T15" fmla="*/ 2 h 2"/>
                <a:gd name="T16" fmla="*/ 0 w 3"/>
                <a:gd name="T17" fmla="*/ 2 h 2"/>
                <a:gd name="T18" fmla="*/ 2 w 3"/>
                <a:gd name="T19" fmla="*/ 2 h 2"/>
                <a:gd name="T20" fmla="*/ 3 w 3"/>
                <a:gd name="T21" fmla="*/ 0 h 2"/>
                <a:gd name="T22" fmla="*/ 3 w 3"/>
                <a:gd name="T23" fmla="*/ 0 h 2"/>
                <a:gd name="T24" fmla="*/ 3 w 3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1750">
              <a:extLst>
                <a:ext uri="{FF2B5EF4-FFF2-40B4-BE49-F238E27FC236}">
                  <a16:creationId xmlns:a16="http://schemas.microsoft.com/office/drawing/2014/main" id="{11360258-17CC-41A0-9E5A-7395F8B48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45" y="2380291"/>
              <a:ext cx="6192" cy="20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0 w 3"/>
                <a:gd name="T5" fmla="*/ 1 h 1"/>
                <a:gd name="T6" fmla="*/ 0 w 3"/>
                <a:gd name="T7" fmla="*/ 1 h 1"/>
                <a:gd name="T8" fmla="*/ 2 w 3"/>
                <a:gd name="T9" fmla="*/ 1 h 1"/>
                <a:gd name="T10" fmla="*/ 2 w 3"/>
                <a:gd name="T11" fmla="*/ 1 h 1"/>
                <a:gd name="T12" fmla="*/ 3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3 w 3"/>
                <a:gd name="T19" fmla="*/ 0 h 1"/>
                <a:gd name="T20" fmla="*/ 2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1751">
              <a:extLst>
                <a:ext uri="{FF2B5EF4-FFF2-40B4-BE49-F238E27FC236}">
                  <a16:creationId xmlns:a16="http://schemas.microsoft.com/office/drawing/2014/main" id="{578B3291-9422-48FE-82DF-7CBF8C0C7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777" y="2869440"/>
              <a:ext cx="8256" cy="8256"/>
            </a:xfrm>
            <a:custGeom>
              <a:avLst/>
              <a:gdLst>
                <a:gd name="T0" fmla="*/ 2 w 4"/>
                <a:gd name="T1" fmla="*/ 3 h 4"/>
                <a:gd name="T2" fmla="*/ 0 w 4"/>
                <a:gd name="T3" fmla="*/ 4 h 4"/>
                <a:gd name="T4" fmla="*/ 0 w 4"/>
                <a:gd name="T5" fmla="*/ 4 h 4"/>
                <a:gd name="T6" fmla="*/ 3 w 4"/>
                <a:gd name="T7" fmla="*/ 1 h 4"/>
                <a:gd name="T8" fmla="*/ 4 w 4"/>
                <a:gd name="T9" fmla="*/ 0 h 4"/>
                <a:gd name="T10" fmla="*/ 4 w 4"/>
                <a:gd name="T11" fmla="*/ 0 h 4"/>
                <a:gd name="T12" fmla="*/ 2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752">
              <a:extLst>
                <a:ext uri="{FF2B5EF4-FFF2-40B4-BE49-F238E27FC236}">
                  <a16:creationId xmlns:a16="http://schemas.microsoft.com/office/drawing/2014/main" id="{045511BB-BB2C-45BF-B51C-BFE4E322F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64" y="25743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753">
              <a:extLst>
                <a:ext uri="{FF2B5EF4-FFF2-40B4-BE49-F238E27FC236}">
                  <a16:creationId xmlns:a16="http://schemas.microsoft.com/office/drawing/2014/main" id="{0436FABF-A54A-4C47-9056-62AFBA9F4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987" y="2601131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1 w 3"/>
                <a:gd name="T7" fmla="*/ 0 h 1"/>
                <a:gd name="T8" fmla="*/ 1 w 3"/>
                <a:gd name="T9" fmla="*/ 1 h 1"/>
                <a:gd name="T10" fmla="*/ 1 w 3"/>
                <a:gd name="T11" fmla="*/ 1 h 1"/>
                <a:gd name="T12" fmla="*/ 1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1 w 3"/>
                <a:gd name="T19" fmla="*/ 0 h 1"/>
                <a:gd name="T20" fmla="*/ 1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1754">
              <a:extLst>
                <a:ext uri="{FF2B5EF4-FFF2-40B4-BE49-F238E27FC236}">
                  <a16:creationId xmlns:a16="http://schemas.microsoft.com/office/drawing/2014/main" id="{6CABD6BB-CE62-4B30-92F3-1202B2AEA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64" y="2574300"/>
              <a:ext cx="4127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1755">
              <a:extLst>
                <a:ext uri="{FF2B5EF4-FFF2-40B4-BE49-F238E27FC236}">
                  <a16:creationId xmlns:a16="http://schemas.microsoft.com/office/drawing/2014/main" id="{4E022BD5-52BB-4EBC-9155-A269F8FCB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7" y="2617642"/>
              <a:ext cx="4127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2 w 2"/>
                <a:gd name="T5" fmla="*/ 2 w 2"/>
                <a:gd name="T6" fmla="*/ 2 w 2"/>
                <a:gd name="T7" fmla="*/ 0 w 2"/>
                <a:gd name="T8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1756">
              <a:extLst>
                <a:ext uri="{FF2B5EF4-FFF2-40B4-BE49-F238E27FC236}">
                  <a16:creationId xmlns:a16="http://schemas.microsoft.com/office/drawing/2014/main" id="{B4D93801-E113-4CCC-B289-FC813809D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283" y="2601131"/>
              <a:ext cx="6192" cy="619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3 h 3"/>
                <a:gd name="T8" fmla="*/ 1 w 3"/>
                <a:gd name="T9" fmla="*/ 1 h 3"/>
                <a:gd name="T10" fmla="*/ 1 w 3"/>
                <a:gd name="T11" fmla="*/ 1 h 3"/>
                <a:gd name="T12" fmla="*/ 3 w 3"/>
                <a:gd name="T13" fmla="*/ 0 h 3"/>
                <a:gd name="T14" fmla="*/ 3 w 3"/>
                <a:gd name="T15" fmla="*/ 0 h 3"/>
                <a:gd name="T16" fmla="*/ 1 w 3"/>
                <a:gd name="T17" fmla="*/ 0 h 3"/>
                <a:gd name="T18" fmla="*/ 1 w 3"/>
                <a:gd name="T19" fmla="*/ 0 h 3"/>
                <a:gd name="T20" fmla="*/ 0 w 3"/>
                <a:gd name="T2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1757">
              <a:extLst>
                <a:ext uri="{FF2B5EF4-FFF2-40B4-BE49-F238E27FC236}">
                  <a16:creationId xmlns:a16="http://schemas.microsoft.com/office/drawing/2014/main" id="{8F07C29D-7D84-41B2-AE2B-07C0FFD70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479" y="2669240"/>
              <a:ext cx="4127" cy="206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0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0 w 2"/>
                <a:gd name="T15" fmla="*/ 1 h 1"/>
                <a:gd name="T16" fmla="*/ 0 w 2"/>
                <a:gd name="T17" fmla="*/ 1 h 1"/>
                <a:gd name="T18" fmla="*/ 0 w 2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1758">
              <a:extLst>
                <a:ext uri="{FF2B5EF4-FFF2-40B4-BE49-F238E27FC236}">
                  <a16:creationId xmlns:a16="http://schemas.microsoft.com/office/drawing/2014/main" id="{2D9437D5-DD4A-486F-9040-A06D58F33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005" y="2611450"/>
              <a:ext cx="10320" cy="14446"/>
            </a:xfrm>
            <a:custGeom>
              <a:avLst/>
              <a:gdLst>
                <a:gd name="T0" fmla="*/ 4 w 5"/>
                <a:gd name="T1" fmla="*/ 3 h 7"/>
                <a:gd name="T2" fmla="*/ 4 w 5"/>
                <a:gd name="T3" fmla="*/ 2 h 7"/>
                <a:gd name="T4" fmla="*/ 4 w 5"/>
                <a:gd name="T5" fmla="*/ 2 h 7"/>
                <a:gd name="T6" fmla="*/ 5 w 5"/>
                <a:gd name="T7" fmla="*/ 2 h 7"/>
                <a:gd name="T8" fmla="*/ 5 w 5"/>
                <a:gd name="T9" fmla="*/ 2 h 7"/>
                <a:gd name="T10" fmla="*/ 5 w 5"/>
                <a:gd name="T11" fmla="*/ 2 h 7"/>
                <a:gd name="T12" fmla="*/ 5 w 5"/>
                <a:gd name="T13" fmla="*/ 2 h 7"/>
                <a:gd name="T14" fmla="*/ 5 w 5"/>
                <a:gd name="T15" fmla="*/ 0 h 7"/>
                <a:gd name="T16" fmla="*/ 5 w 5"/>
                <a:gd name="T17" fmla="*/ 0 h 7"/>
                <a:gd name="T18" fmla="*/ 4 w 5"/>
                <a:gd name="T19" fmla="*/ 0 h 7"/>
                <a:gd name="T20" fmla="*/ 4 w 5"/>
                <a:gd name="T21" fmla="*/ 2 h 7"/>
                <a:gd name="T22" fmla="*/ 2 w 5"/>
                <a:gd name="T23" fmla="*/ 2 h 7"/>
                <a:gd name="T24" fmla="*/ 2 w 5"/>
                <a:gd name="T25" fmla="*/ 2 h 7"/>
                <a:gd name="T26" fmla="*/ 2 w 5"/>
                <a:gd name="T27" fmla="*/ 3 h 7"/>
                <a:gd name="T28" fmla="*/ 1 w 5"/>
                <a:gd name="T29" fmla="*/ 3 h 7"/>
                <a:gd name="T30" fmla="*/ 1 w 5"/>
                <a:gd name="T31" fmla="*/ 5 h 7"/>
                <a:gd name="T32" fmla="*/ 0 w 5"/>
                <a:gd name="T33" fmla="*/ 6 h 7"/>
                <a:gd name="T34" fmla="*/ 0 w 5"/>
                <a:gd name="T35" fmla="*/ 6 h 7"/>
                <a:gd name="T36" fmla="*/ 0 w 5"/>
                <a:gd name="T37" fmla="*/ 6 h 7"/>
                <a:gd name="T38" fmla="*/ 0 w 5"/>
                <a:gd name="T39" fmla="*/ 7 h 7"/>
                <a:gd name="T40" fmla="*/ 0 w 5"/>
                <a:gd name="T41" fmla="*/ 7 h 7"/>
                <a:gd name="T42" fmla="*/ 0 w 5"/>
                <a:gd name="T43" fmla="*/ 7 h 7"/>
                <a:gd name="T44" fmla="*/ 0 w 5"/>
                <a:gd name="T45" fmla="*/ 7 h 7"/>
                <a:gd name="T46" fmla="*/ 1 w 5"/>
                <a:gd name="T47" fmla="*/ 6 h 7"/>
                <a:gd name="T48" fmla="*/ 1 w 5"/>
                <a:gd name="T49" fmla="*/ 6 h 7"/>
                <a:gd name="T50" fmla="*/ 1 w 5"/>
                <a:gd name="T51" fmla="*/ 6 h 7"/>
                <a:gd name="T52" fmla="*/ 2 w 5"/>
                <a:gd name="T53" fmla="*/ 6 h 7"/>
                <a:gd name="T54" fmla="*/ 2 w 5"/>
                <a:gd name="T55" fmla="*/ 5 h 7"/>
                <a:gd name="T56" fmla="*/ 2 w 5"/>
                <a:gd name="T57" fmla="*/ 3 h 7"/>
                <a:gd name="T58" fmla="*/ 2 w 5"/>
                <a:gd name="T59" fmla="*/ 3 h 7"/>
                <a:gd name="T60" fmla="*/ 4 w 5"/>
                <a:gd name="T61" fmla="*/ 3 h 7"/>
                <a:gd name="T62" fmla="*/ 4 w 5"/>
                <a:gd name="T63" fmla="*/ 3 h 7"/>
                <a:gd name="T64" fmla="*/ 4 w 5"/>
                <a:gd name="T65" fmla="*/ 3 h 7"/>
                <a:gd name="T66" fmla="*/ 4 w 5"/>
                <a:gd name="T67" fmla="*/ 3 h 7"/>
                <a:gd name="T68" fmla="*/ 4 w 5"/>
                <a:gd name="T69" fmla="*/ 3 h 7"/>
                <a:gd name="T70" fmla="*/ 4 w 5"/>
                <a:gd name="T7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7">
                  <a:moveTo>
                    <a:pt x="4" y="3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1759">
              <a:extLst>
                <a:ext uri="{FF2B5EF4-FFF2-40B4-BE49-F238E27FC236}">
                  <a16:creationId xmlns:a16="http://schemas.microsoft.com/office/drawing/2014/main" id="{CD9539A9-F6A0-4A78-AEB5-4C23C74ED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88" y="2609387"/>
              <a:ext cx="4127" cy="2063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2 w 2"/>
                <a:gd name="T11" fmla="*/ 0 h 1"/>
                <a:gd name="T12" fmla="*/ 2 w 2"/>
                <a:gd name="T13" fmla="*/ 0 h 1"/>
                <a:gd name="T14" fmla="*/ 0 w 2"/>
                <a:gd name="T15" fmla="*/ 0 h 1"/>
                <a:gd name="T16" fmla="*/ 0 w 2"/>
                <a:gd name="T17" fmla="*/ 0 h 1"/>
                <a:gd name="T18" fmla="*/ 0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760">
              <a:extLst>
                <a:ext uri="{FF2B5EF4-FFF2-40B4-BE49-F238E27FC236}">
                  <a16:creationId xmlns:a16="http://schemas.microsoft.com/office/drawing/2014/main" id="{716B153B-248D-4093-AFF9-B076F6AA2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749" y="2970570"/>
              <a:ext cx="2064" cy="6191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0 w 1"/>
                <a:gd name="T9" fmla="*/ 0 h 3"/>
                <a:gd name="T10" fmla="*/ 0 w 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1761">
              <a:extLst>
                <a:ext uri="{FF2B5EF4-FFF2-40B4-BE49-F238E27FC236}">
                  <a16:creationId xmlns:a16="http://schemas.microsoft.com/office/drawing/2014/main" id="{8EE079BD-D9C6-4FCF-900A-AD7472A2A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81" y="2553660"/>
              <a:ext cx="4127" cy="2063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762">
              <a:extLst>
                <a:ext uri="{FF2B5EF4-FFF2-40B4-BE49-F238E27FC236}">
                  <a16:creationId xmlns:a16="http://schemas.microsoft.com/office/drawing/2014/main" id="{C34B9C8B-53DF-47A4-A127-48F7C6D18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877" y="3044871"/>
              <a:ext cx="4127" cy="18575"/>
            </a:xfrm>
            <a:custGeom>
              <a:avLst/>
              <a:gdLst>
                <a:gd name="T0" fmla="*/ 0 w 2"/>
                <a:gd name="T1" fmla="*/ 2 h 9"/>
                <a:gd name="T2" fmla="*/ 0 w 2"/>
                <a:gd name="T3" fmla="*/ 0 h 9"/>
                <a:gd name="T4" fmla="*/ 0 w 2"/>
                <a:gd name="T5" fmla="*/ 3 h 9"/>
                <a:gd name="T6" fmla="*/ 0 w 2"/>
                <a:gd name="T7" fmla="*/ 7 h 9"/>
                <a:gd name="T8" fmla="*/ 2 w 2"/>
                <a:gd name="T9" fmla="*/ 9 h 9"/>
                <a:gd name="T10" fmla="*/ 2 w 2"/>
                <a:gd name="T11" fmla="*/ 7 h 9"/>
                <a:gd name="T12" fmla="*/ 0 w 2"/>
                <a:gd name="T13" fmla="*/ 3 h 9"/>
                <a:gd name="T14" fmla="*/ 0 w 2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2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763">
              <a:extLst>
                <a:ext uri="{FF2B5EF4-FFF2-40B4-BE49-F238E27FC236}">
                  <a16:creationId xmlns:a16="http://schemas.microsoft.com/office/drawing/2014/main" id="{2C08626E-8355-4924-8F9B-F0E16D140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461" y="26465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1764">
              <a:extLst>
                <a:ext uri="{FF2B5EF4-FFF2-40B4-BE49-F238E27FC236}">
                  <a16:creationId xmlns:a16="http://schemas.microsoft.com/office/drawing/2014/main" id="{233AB988-F673-4E2C-A0C0-ABCBFFADC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717" y="2727029"/>
              <a:ext cx="4127" cy="20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1 h 1"/>
                <a:gd name="T8" fmla="*/ 2 w 2"/>
                <a:gd name="T9" fmla="*/ 1 h 1"/>
                <a:gd name="T10" fmla="*/ 2 w 2"/>
                <a:gd name="T11" fmla="*/ 0 h 1"/>
                <a:gd name="T12" fmla="*/ 2 w 2"/>
                <a:gd name="T13" fmla="*/ 0 h 1"/>
                <a:gd name="T14" fmla="*/ 0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765">
              <a:extLst>
                <a:ext uri="{FF2B5EF4-FFF2-40B4-BE49-F238E27FC236}">
                  <a16:creationId xmlns:a16="http://schemas.microsoft.com/office/drawing/2014/main" id="{6DE67F29-85EE-49B7-BF4E-64C7763EA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1362" y="2563981"/>
              <a:ext cx="0" cy="4127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0 h 2"/>
                <a:gd name="T6" fmla="*/ 0 h 2"/>
                <a:gd name="T7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766">
              <a:extLst>
                <a:ext uri="{FF2B5EF4-FFF2-40B4-BE49-F238E27FC236}">
                  <a16:creationId xmlns:a16="http://schemas.microsoft.com/office/drawing/2014/main" id="{6D3AAE46-722A-4BB3-95F8-9D288F6A3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618" y="2559852"/>
              <a:ext cx="2064" cy="20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0 h 1"/>
                <a:gd name="T22" fmla="*/ 1 w 1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767">
              <a:extLst>
                <a:ext uri="{FF2B5EF4-FFF2-40B4-BE49-F238E27FC236}">
                  <a16:creationId xmlns:a16="http://schemas.microsoft.com/office/drawing/2014/main" id="{835D4488-ED67-447E-95B0-F40740EC5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855" y="2570171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0 w 1"/>
                <a:gd name="T8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1768">
              <a:extLst>
                <a:ext uri="{FF2B5EF4-FFF2-40B4-BE49-F238E27FC236}">
                  <a16:creationId xmlns:a16="http://schemas.microsoft.com/office/drawing/2014/main" id="{11B28C5B-4FA5-4D0F-9DDD-D44F143A5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599" y="2576364"/>
              <a:ext cx="6192" cy="2063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0 w 3"/>
                <a:gd name="T5" fmla="*/ 1 h 1"/>
                <a:gd name="T6" fmla="*/ 0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1 w 3"/>
                <a:gd name="T19" fmla="*/ 0 h 1"/>
                <a:gd name="T20" fmla="*/ 0 w 3"/>
                <a:gd name="T21" fmla="*/ 0 h 1"/>
                <a:gd name="T22" fmla="*/ 0 w 3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1769">
              <a:extLst>
                <a:ext uri="{FF2B5EF4-FFF2-40B4-BE49-F238E27FC236}">
                  <a16:creationId xmlns:a16="http://schemas.microsoft.com/office/drawing/2014/main" id="{EFF8B17E-5324-4350-90C4-399031638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236" y="2452529"/>
              <a:ext cx="14448" cy="6191"/>
            </a:xfrm>
            <a:custGeom>
              <a:avLst/>
              <a:gdLst>
                <a:gd name="T0" fmla="*/ 5 w 7"/>
                <a:gd name="T1" fmla="*/ 3 h 3"/>
                <a:gd name="T2" fmla="*/ 5 w 7"/>
                <a:gd name="T3" fmla="*/ 2 h 3"/>
                <a:gd name="T4" fmla="*/ 5 w 7"/>
                <a:gd name="T5" fmla="*/ 2 h 3"/>
                <a:gd name="T6" fmla="*/ 5 w 7"/>
                <a:gd name="T7" fmla="*/ 2 h 3"/>
                <a:gd name="T8" fmla="*/ 4 w 7"/>
                <a:gd name="T9" fmla="*/ 0 h 3"/>
                <a:gd name="T10" fmla="*/ 4 w 7"/>
                <a:gd name="T11" fmla="*/ 0 h 3"/>
                <a:gd name="T12" fmla="*/ 3 w 7"/>
                <a:gd name="T13" fmla="*/ 0 h 3"/>
                <a:gd name="T14" fmla="*/ 0 w 7"/>
                <a:gd name="T15" fmla="*/ 0 h 3"/>
                <a:gd name="T16" fmla="*/ 0 w 7"/>
                <a:gd name="T17" fmla="*/ 0 h 3"/>
                <a:gd name="T18" fmla="*/ 0 w 7"/>
                <a:gd name="T19" fmla="*/ 0 h 3"/>
                <a:gd name="T20" fmla="*/ 1 w 7"/>
                <a:gd name="T21" fmla="*/ 0 h 3"/>
                <a:gd name="T22" fmla="*/ 3 w 7"/>
                <a:gd name="T23" fmla="*/ 2 h 3"/>
                <a:gd name="T24" fmla="*/ 4 w 7"/>
                <a:gd name="T25" fmla="*/ 2 h 3"/>
                <a:gd name="T26" fmla="*/ 4 w 7"/>
                <a:gd name="T27" fmla="*/ 2 h 3"/>
                <a:gd name="T28" fmla="*/ 4 w 7"/>
                <a:gd name="T29" fmla="*/ 3 h 3"/>
                <a:gd name="T30" fmla="*/ 4 w 7"/>
                <a:gd name="T31" fmla="*/ 3 h 3"/>
                <a:gd name="T32" fmla="*/ 4 w 7"/>
                <a:gd name="T33" fmla="*/ 3 h 3"/>
                <a:gd name="T34" fmla="*/ 5 w 7"/>
                <a:gd name="T35" fmla="*/ 3 h 3"/>
                <a:gd name="T36" fmla="*/ 7 w 7"/>
                <a:gd name="T37" fmla="*/ 3 h 3"/>
                <a:gd name="T38" fmla="*/ 5 w 7"/>
                <a:gd name="T39" fmla="*/ 3 h 3"/>
                <a:gd name="T40" fmla="*/ 5 w 7"/>
                <a:gd name="T4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1770">
              <a:extLst>
                <a:ext uri="{FF2B5EF4-FFF2-40B4-BE49-F238E27FC236}">
                  <a16:creationId xmlns:a16="http://schemas.microsoft.com/office/drawing/2014/main" id="{F60DA54A-D0F2-44D3-B67E-D44F2362D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9972" y="2425698"/>
              <a:ext cx="22704" cy="8256"/>
            </a:xfrm>
            <a:custGeom>
              <a:avLst/>
              <a:gdLst>
                <a:gd name="T0" fmla="*/ 6 w 11"/>
                <a:gd name="T1" fmla="*/ 1 h 4"/>
                <a:gd name="T2" fmla="*/ 4 w 11"/>
                <a:gd name="T3" fmla="*/ 1 h 4"/>
                <a:gd name="T4" fmla="*/ 3 w 11"/>
                <a:gd name="T5" fmla="*/ 0 h 4"/>
                <a:gd name="T6" fmla="*/ 2 w 11"/>
                <a:gd name="T7" fmla="*/ 1 h 4"/>
                <a:gd name="T8" fmla="*/ 0 w 11"/>
                <a:gd name="T9" fmla="*/ 1 h 4"/>
                <a:gd name="T10" fmla="*/ 2 w 11"/>
                <a:gd name="T11" fmla="*/ 1 h 4"/>
                <a:gd name="T12" fmla="*/ 3 w 11"/>
                <a:gd name="T13" fmla="*/ 2 h 4"/>
                <a:gd name="T14" fmla="*/ 6 w 11"/>
                <a:gd name="T15" fmla="*/ 2 h 4"/>
                <a:gd name="T16" fmla="*/ 7 w 11"/>
                <a:gd name="T17" fmla="*/ 4 h 4"/>
                <a:gd name="T18" fmla="*/ 7 w 11"/>
                <a:gd name="T19" fmla="*/ 2 h 4"/>
                <a:gd name="T20" fmla="*/ 8 w 11"/>
                <a:gd name="T21" fmla="*/ 2 h 4"/>
                <a:gd name="T22" fmla="*/ 10 w 11"/>
                <a:gd name="T23" fmla="*/ 2 h 4"/>
                <a:gd name="T24" fmla="*/ 10 w 11"/>
                <a:gd name="T25" fmla="*/ 2 h 4"/>
                <a:gd name="T26" fmla="*/ 10 w 11"/>
                <a:gd name="T27" fmla="*/ 2 h 4"/>
                <a:gd name="T28" fmla="*/ 11 w 11"/>
                <a:gd name="T29" fmla="*/ 2 h 4"/>
                <a:gd name="T30" fmla="*/ 8 w 11"/>
                <a:gd name="T31" fmla="*/ 1 h 4"/>
                <a:gd name="T32" fmla="*/ 6 w 11"/>
                <a:gd name="T3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4">
                  <a:moveTo>
                    <a:pt x="6" y="1"/>
                  </a:moveTo>
                  <a:lnTo>
                    <a:pt x="4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2"/>
                  </a:lnTo>
                  <a:lnTo>
                    <a:pt x="6" y="2"/>
                  </a:lnTo>
                  <a:lnTo>
                    <a:pt x="7" y="4"/>
                  </a:lnTo>
                  <a:lnTo>
                    <a:pt x="7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1771">
              <a:extLst>
                <a:ext uri="{FF2B5EF4-FFF2-40B4-BE49-F238E27FC236}">
                  <a16:creationId xmlns:a16="http://schemas.microsoft.com/office/drawing/2014/main" id="{D0403A45-7AA7-4C08-9A44-EAA9494A4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5898" y="2442209"/>
              <a:ext cx="16512" cy="8256"/>
            </a:xfrm>
            <a:custGeom>
              <a:avLst/>
              <a:gdLst>
                <a:gd name="T0" fmla="*/ 6 w 8"/>
                <a:gd name="T1" fmla="*/ 1 h 4"/>
                <a:gd name="T2" fmla="*/ 8 w 8"/>
                <a:gd name="T3" fmla="*/ 1 h 4"/>
                <a:gd name="T4" fmla="*/ 8 w 8"/>
                <a:gd name="T5" fmla="*/ 1 h 4"/>
                <a:gd name="T6" fmla="*/ 6 w 8"/>
                <a:gd name="T7" fmla="*/ 0 h 4"/>
                <a:gd name="T8" fmla="*/ 6 w 8"/>
                <a:gd name="T9" fmla="*/ 0 h 4"/>
                <a:gd name="T10" fmla="*/ 5 w 8"/>
                <a:gd name="T11" fmla="*/ 0 h 4"/>
                <a:gd name="T12" fmla="*/ 4 w 8"/>
                <a:gd name="T13" fmla="*/ 0 h 4"/>
                <a:gd name="T14" fmla="*/ 4 w 8"/>
                <a:gd name="T15" fmla="*/ 0 h 4"/>
                <a:gd name="T16" fmla="*/ 4 w 8"/>
                <a:gd name="T17" fmla="*/ 0 h 4"/>
                <a:gd name="T18" fmla="*/ 4 w 8"/>
                <a:gd name="T19" fmla="*/ 1 h 4"/>
                <a:gd name="T20" fmla="*/ 5 w 8"/>
                <a:gd name="T21" fmla="*/ 1 h 4"/>
                <a:gd name="T22" fmla="*/ 5 w 8"/>
                <a:gd name="T23" fmla="*/ 1 h 4"/>
                <a:gd name="T24" fmla="*/ 5 w 8"/>
                <a:gd name="T25" fmla="*/ 3 h 4"/>
                <a:gd name="T26" fmla="*/ 4 w 8"/>
                <a:gd name="T27" fmla="*/ 3 h 4"/>
                <a:gd name="T28" fmla="*/ 1 w 8"/>
                <a:gd name="T29" fmla="*/ 3 h 4"/>
                <a:gd name="T30" fmla="*/ 1 w 8"/>
                <a:gd name="T31" fmla="*/ 4 h 4"/>
                <a:gd name="T32" fmla="*/ 0 w 8"/>
                <a:gd name="T33" fmla="*/ 4 h 4"/>
                <a:gd name="T34" fmla="*/ 0 w 8"/>
                <a:gd name="T35" fmla="*/ 4 h 4"/>
                <a:gd name="T36" fmla="*/ 0 w 8"/>
                <a:gd name="T37" fmla="*/ 4 h 4"/>
                <a:gd name="T38" fmla="*/ 5 w 8"/>
                <a:gd name="T39" fmla="*/ 4 h 4"/>
                <a:gd name="T40" fmla="*/ 6 w 8"/>
                <a:gd name="T41" fmla="*/ 3 h 4"/>
                <a:gd name="T42" fmla="*/ 8 w 8"/>
                <a:gd name="T43" fmla="*/ 3 h 4"/>
                <a:gd name="T44" fmla="*/ 6 w 8"/>
                <a:gd name="T45" fmla="*/ 1 h 4"/>
                <a:gd name="T46" fmla="*/ 6 w 8"/>
                <a:gd name="T4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4">
                  <a:moveTo>
                    <a:pt x="6" y="1"/>
                  </a:moveTo>
                  <a:lnTo>
                    <a:pt x="8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4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6" y="3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1772">
              <a:extLst>
                <a:ext uri="{FF2B5EF4-FFF2-40B4-BE49-F238E27FC236}">
                  <a16:creationId xmlns:a16="http://schemas.microsoft.com/office/drawing/2014/main" id="{DD29F0FA-F16D-43FE-8D59-E12E3B4A7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1450" y="2452529"/>
              <a:ext cx="6192" cy="4127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1 w 3"/>
                <a:gd name="T5" fmla="*/ 2 h 2"/>
                <a:gd name="T6" fmla="*/ 3 w 3"/>
                <a:gd name="T7" fmla="*/ 2 h 2"/>
                <a:gd name="T8" fmla="*/ 1 w 3"/>
                <a:gd name="T9" fmla="*/ 0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1773">
              <a:extLst>
                <a:ext uri="{FF2B5EF4-FFF2-40B4-BE49-F238E27FC236}">
                  <a16:creationId xmlns:a16="http://schemas.microsoft.com/office/drawing/2014/main" id="{A328A408-8205-4CCD-9439-47298D7B8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7322" y="2452529"/>
              <a:ext cx="4127" cy="4127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1774">
              <a:extLst>
                <a:ext uri="{FF2B5EF4-FFF2-40B4-BE49-F238E27FC236}">
                  <a16:creationId xmlns:a16="http://schemas.microsoft.com/office/drawing/2014/main" id="{29F38183-ECAF-4765-A179-1A7CEECE7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7003" y="2450465"/>
              <a:ext cx="10320" cy="10319"/>
            </a:xfrm>
            <a:custGeom>
              <a:avLst/>
              <a:gdLst>
                <a:gd name="T0" fmla="*/ 5 w 5"/>
                <a:gd name="T1" fmla="*/ 3 h 5"/>
                <a:gd name="T2" fmla="*/ 4 w 5"/>
                <a:gd name="T3" fmla="*/ 3 h 5"/>
                <a:gd name="T4" fmla="*/ 4 w 5"/>
                <a:gd name="T5" fmla="*/ 3 h 5"/>
                <a:gd name="T6" fmla="*/ 3 w 5"/>
                <a:gd name="T7" fmla="*/ 1 h 5"/>
                <a:gd name="T8" fmla="*/ 3 w 5"/>
                <a:gd name="T9" fmla="*/ 1 h 5"/>
                <a:gd name="T10" fmla="*/ 3 w 5"/>
                <a:gd name="T11" fmla="*/ 1 h 5"/>
                <a:gd name="T12" fmla="*/ 1 w 5"/>
                <a:gd name="T13" fmla="*/ 0 h 5"/>
                <a:gd name="T14" fmla="*/ 0 w 5"/>
                <a:gd name="T15" fmla="*/ 0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3 h 5"/>
                <a:gd name="T22" fmla="*/ 1 w 5"/>
                <a:gd name="T23" fmla="*/ 3 h 5"/>
                <a:gd name="T24" fmla="*/ 3 w 5"/>
                <a:gd name="T25" fmla="*/ 5 h 5"/>
                <a:gd name="T26" fmla="*/ 3 w 5"/>
                <a:gd name="T27" fmla="*/ 4 h 5"/>
                <a:gd name="T28" fmla="*/ 4 w 5"/>
                <a:gd name="T29" fmla="*/ 4 h 5"/>
                <a:gd name="T30" fmla="*/ 5 w 5"/>
                <a:gd name="T31" fmla="*/ 4 h 5"/>
                <a:gd name="T32" fmla="*/ 5 w 5"/>
                <a:gd name="T33" fmla="*/ 3 h 5"/>
                <a:gd name="T34" fmla="*/ 5 w 5"/>
                <a:gd name="T35" fmla="*/ 3 h 5"/>
                <a:gd name="T36" fmla="*/ 5 w 5"/>
                <a:gd name="T37" fmla="*/ 3 h 5"/>
                <a:gd name="T38" fmla="*/ 5 w 5"/>
                <a:gd name="T39" fmla="*/ 3 h 5"/>
                <a:gd name="T40" fmla="*/ 5 w 5"/>
                <a:gd name="T4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1775">
              <a:extLst>
                <a:ext uri="{FF2B5EF4-FFF2-40B4-BE49-F238E27FC236}">
                  <a16:creationId xmlns:a16="http://schemas.microsoft.com/office/drawing/2014/main" id="{ECE7A622-99CB-4713-8A22-B4F03F6F1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76" y="2442209"/>
              <a:ext cx="6192" cy="2063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1 w 3"/>
                <a:gd name="T11" fmla="*/ 1 h 1"/>
                <a:gd name="T12" fmla="*/ 3 w 3"/>
                <a:gd name="T13" fmla="*/ 0 h 1"/>
                <a:gd name="T14" fmla="*/ 1 w 3"/>
                <a:gd name="T15" fmla="*/ 0 h 1"/>
                <a:gd name="T16" fmla="*/ 0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1776">
              <a:extLst>
                <a:ext uri="{FF2B5EF4-FFF2-40B4-BE49-F238E27FC236}">
                  <a16:creationId xmlns:a16="http://schemas.microsoft.com/office/drawing/2014/main" id="{E4819857-B2DB-4CC5-8D68-B0DE04E5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327" y="2429825"/>
              <a:ext cx="4127" cy="0"/>
            </a:xfrm>
            <a:custGeom>
              <a:avLst/>
              <a:gdLst>
                <a:gd name="T0" fmla="*/ 2 w 2"/>
                <a:gd name="T1" fmla="*/ 2 w 2"/>
                <a:gd name="T2" fmla="*/ 1 w 2"/>
                <a:gd name="T3" fmla="*/ 1 w 2"/>
                <a:gd name="T4" fmla="*/ 0 w 2"/>
                <a:gd name="T5" fmla="*/ 0 w 2"/>
                <a:gd name="T6" fmla="*/ 0 w 2"/>
                <a:gd name="T7" fmla="*/ 0 w 2"/>
                <a:gd name="T8" fmla="*/ 1 w 2"/>
                <a:gd name="T9" fmla="*/ 2 w 2"/>
                <a:gd name="T10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1777">
              <a:extLst>
                <a:ext uri="{FF2B5EF4-FFF2-40B4-BE49-F238E27FC236}">
                  <a16:creationId xmlns:a16="http://schemas.microsoft.com/office/drawing/2014/main" id="{78228156-A279-441F-9096-B10ACA03B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1943" y="2433953"/>
              <a:ext cx="6192" cy="2063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0 w 3"/>
                <a:gd name="T9" fmla="*/ 1 h 1"/>
                <a:gd name="T10" fmla="*/ 2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3 w 3"/>
                <a:gd name="T19" fmla="*/ 1 h 1"/>
                <a:gd name="T20" fmla="*/ 3 w 3"/>
                <a:gd name="T21" fmla="*/ 1 h 1"/>
                <a:gd name="T22" fmla="*/ 3 w 3"/>
                <a:gd name="T23" fmla="*/ 1 h 1"/>
                <a:gd name="T24" fmla="*/ 2 w 3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1778">
              <a:extLst>
                <a:ext uri="{FF2B5EF4-FFF2-40B4-BE49-F238E27FC236}">
                  <a16:creationId xmlns:a16="http://schemas.microsoft.com/office/drawing/2014/main" id="{EE988541-95B2-415D-B33F-215F05BC0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4472" y="2448402"/>
              <a:ext cx="20639" cy="2063"/>
            </a:xfrm>
            <a:custGeom>
              <a:avLst/>
              <a:gdLst>
                <a:gd name="T0" fmla="*/ 10 w 10"/>
                <a:gd name="T1" fmla="*/ 0 h 1"/>
                <a:gd name="T2" fmla="*/ 7 w 10"/>
                <a:gd name="T3" fmla="*/ 0 h 1"/>
                <a:gd name="T4" fmla="*/ 4 w 10"/>
                <a:gd name="T5" fmla="*/ 0 h 1"/>
                <a:gd name="T6" fmla="*/ 4 w 10"/>
                <a:gd name="T7" fmla="*/ 0 h 1"/>
                <a:gd name="T8" fmla="*/ 3 w 10"/>
                <a:gd name="T9" fmla="*/ 0 h 1"/>
                <a:gd name="T10" fmla="*/ 3 w 10"/>
                <a:gd name="T11" fmla="*/ 0 h 1"/>
                <a:gd name="T12" fmla="*/ 1 w 10"/>
                <a:gd name="T13" fmla="*/ 0 h 1"/>
                <a:gd name="T14" fmla="*/ 0 w 10"/>
                <a:gd name="T15" fmla="*/ 0 h 1"/>
                <a:gd name="T16" fmla="*/ 1 w 10"/>
                <a:gd name="T17" fmla="*/ 0 h 1"/>
                <a:gd name="T18" fmla="*/ 1 w 10"/>
                <a:gd name="T19" fmla="*/ 0 h 1"/>
                <a:gd name="T20" fmla="*/ 3 w 10"/>
                <a:gd name="T21" fmla="*/ 1 h 1"/>
                <a:gd name="T22" fmla="*/ 3 w 10"/>
                <a:gd name="T23" fmla="*/ 1 h 1"/>
                <a:gd name="T24" fmla="*/ 4 w 10"/>
                <a:gd name="T25" fmla="*/ 1 h 1"/>
                <a:gd name="T26" fmla="*/ 7 w 10"/>
                <a:gd name="T27" fmla="*/ 1 h 1"/>
                <a:gd name="T28" fmla="*/ 7 w 10"/>
                <a:gd name="T29" fmla="*/ 1 h 1"/>
                <a:gd name="T30" fmla="*/ 8 w 10"/>
                <a:gd name="T31" fmla="*/ 1 h 1"/>
                <a:gd name="T32" fmla="*/ 8 w 10"/>
                <a:gd name="T33" fmla="*/ 1 h 1"/>
                <a:gd name="T34" fmla="*/ 10 w 10"/>
                <a:gd name="T35" fmla="*/ 0 h 1"/>
                <a:gd name="T36" fmla="*/ 10 w 10"/>
                <a:gd name="T37" fmla="*/ 0 h 1"/>
                <a:gd name="T38" fmla="*/ 10 w 10"/>
                <a:gd name="T3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">
                  <a:moveTo>
                    <a:pt x="10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1779">
              <a:extLst>
                <a:ext uri="{FF2B5EF4-FFF2-40B4-BE49-F238E27FC236}">
                  <a16:creationId xmlns:a16="http://schemas.microsoft.com/office/drawing/2014/main" id="{4F921457-361E-4E60-985D-7E7169927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825" y="2248201"/>
              <a:ext cx="22704" cy="8256"/>
            </a:xfrm>
            <a:custGeom>
              <a:avLst/>
              <a:gdLst>
                <a:gd name="T0" fmla="*/ 8 w 11"/>
                <a:gd name="T1" fmla="*/ 3 h 4"/>
                <a:gd name="T2" fmla="*/ 6 w 11"/>
                <a:gd name="T3" fmla="*/ 3 h 4"/>
                <a:gd name="T4" fmla="*/ 4 w 11"/>
                <a:gd name="T5" fmla="*/ 2 h 4"/>
                <a:gd name="T6" fmla="*/ 2 w 11"/>
                <a:gd name="T7" fmla="*/ 2 h 4"/>
                <a:gd name="T8" fmla="*/ 1 w 11"/>
                <a:gd name="T9" fmla="*/ 0 h 4"/>
                <a:gd name="T10" fmla="*/ 0 w 11"/>
                <a:gd name="T11" fmla="*/ 0 h 4"/>
                <a:gd name="T12" fmla="*/ 1 w 11"/>
                <a:gd name="T13" fmla="*/ 2 h 4"/>
                <a:gd name="T14" fmla="*/ 2 w 11"/>
                <a:gd name="T15" fmla="*/ 2 h 4"/>
                <a:gd name="T16" fmla="*/ 6 w 11"/>
                <a:gd name="T17" fmla="*/ 3 h 4"/>
                <a:gd name="T18" fmla="*/ 9 w 11"/>
                <a:gd name="T19" fmla="*/ 3 h 4"/>
                <a:gd name="T20" fmla="*/ 11 w 11"/>
                <a:gd name="T21" fmla="*/ 4 h 4"/>
                <a:gd name="T22" fmla="*/ 9 w 11"/>
                <a:gd name="T23" fmla="*/ 3 h 4"/>
                <a:gd name="T24" fmla="*/ 8 w 11"/>
                <a:gd name="T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4">
                  <a:moveTo>
                    <a:pt x="8" y="3"/>
                  </a:moveTo>
                  <a:lnTo>
                    <a:pt x="6" y="3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6" y="3"/>
                  </a:lnTo>
                  <a:lnTo>
                    <a:pt x="9" y="3"/>
                  </a:lnTo>
                  <a:lnTo>
                    <a:pt x="11" y="4"/>
                  </a:lnTo>
                  <a:lnTo>
                    <a:pt x="9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1780">
              <a:extLst>
                <a:ext uri="{FF2B5EF4-FFF2-40B4-BE49-F238E27FC236}">
                  <a16:creationId xmlns:a16="http://schemas.microsoft.com/office/drawing/2014/main" id="{6F435704-EC3F-4D93-B96A-AA767D251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551" y="2448402"/>
              <a:ext cx="6192" cy="4127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0 h 2"/>
                <a:gd name="T4" fmla="*/ 1 w 3"/>
                <a:gd name="T5" fmla="*/ 0 h 2"/>
                <a:gd name="T6" fmla="*/ 1 w 3"/>
                <a:gd name="T7" fmla="*/ 0 h 2"/>
                <a:gd name="T8" fmla="*/ 1 w 3"/>
                <a:gd name="T9" fmla="*/ 1 h 2"/>
                <a:gd name="T10" fmla="*/ 1 w 3"/>
                <a:gd name="T11" fmla="*/ 1 h 2"/>
                <a:gd name="T12" fmla="*/ 1 w 3"/>
                <a:gd name="T13" fmla="*/ 1 h 2"/>
                <a:gd name="T14" fmla="*/ 0 w 3"/>
                <a:gd name="T15" fmla="*/ 2 h 2"/>
                <a:gd name="T16" fmla="*/ 1 w 3"/>
                <a:gd name="T17" fmla="*/ 2 h 2"/>
                <a:gd name="T18" fmla="*/ 1 w 3"/>
                <a:gd name="T19" fmla="*/ 2 h 2"/>
                <a:gd name="T20" fmla="*/ 3 w 3"/>
                <a:gd name="T21" fmla="*/ 2 h 2"/>
                <a:gd name="T22" fmla="*/ 3 w 3"/>
                <a:gd name="T23" fmla="*/ 2 h 2"/>
                <a:gd name="T24" fmla="*/ 3 w 3"/>
                <a:gd name="T25" fmla="*/ 1 h 2"/>
                <a:gd name="T26" fmla="*/ 3 w 3"/>
                <a:gd name="T2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1781">
              <a:extLst>
                <a:ext uri="{FF2B5EF4-FFF2-40B4-BE49-F238E27FC236}">
                  <a16:creationId xmlns:a16="http://schemas.microsoft.com/office/drawing/2014/main" id="{2AA956DD-1834-4DC4-97A6-BBEE7EA88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525" y="2180092"/>
              <a:ext cx="61918" cy="16512"/>
            </a:xfrm>
            <a:custGeom>
              <a:avLst/>
              <a:gdLst>
                <a:gd name="T0" fmla="*/ 30 w 30"/>
                <a:gd name="T1" fmla="*/ 5 h 8"/>
                <a:gd name="T2" fmla="*/ 30 w 30"/>
                <a:gd name="T3" fmla="*/ 5 h 8"/>
                <a:gd name="T4" fmla="*/ 30 w 30"/>
                <a:gd name="T5" fmla="*/ 4 h 8"/>
                <a:gd name="T6" fmla="*/ 29 w 30"/>
                <a:gd name="T7" fmla="*/ 4 h 8"/>
                <a:gd name="T8" fmla="*/ 28 w 30"/>
                <a:gd name="T9" fmla="*/ 4 h 8"/>
                <a:gd name="T10" fmla="*/ 26 w 30"/>
                <a:gd name="T11" fmla="*/ 4 h 8"/>
                <a:gd name="T12" fmla="*/ 25 w 30"/>
                <a:gd name="T13" fmla="*/ 4 h 8"/>
                <a:gd name="T14" fmla="*/ 24 w 30"/>
                <a:gd name="T15" fmla="*/ 4 h 8"/>
                <a:gd name="T16" fmla="*/ 24 w 30"/>
                <a:gd name="T17" fmla="*/ 4 h 8"/>
                <a:gd name="T18" fmla="*/ 22 w 30"/>
                <a:gd name="T19" fmla="*/ 2 h 8"/>
                <a:gd name="T20" fmla="*/ 21 w 30"/>
                <a:gd name="T21" fmla="*/ 2 h 8"/>
                <a:gd name="T22" fmla="*/ 18 w 30"/>
                <a:gd name="T23" fmla="*/ 2 h 8"/>
                <a:gd name="T24" fmla="*/ 18 w 30"/>
                <a:gd name="T25" fmla="*/ 2 h 8"/>
                <a:gd name="T26" fmla="*/ 17 w 30"/>
                <a:gd name="T27" fmla="*/ 1 h 8"/>
                <a:gd name="T28" fmla="*/ 15 w 30"/>
                <a:gd name="T29" fmla="*/ 1 h 8"/>
                <a:gd name="T30" fmla="*/ 15 w 30"/>
                <a:gd name="T31" fmla="*/ 1 h 8"/>
                <a:gd name="T32" fmla="*/ 13 w 30"/>
                <a:gd name="T33" fmla="*/ 0 h 8"/>
                <a:gd name="T34" fmla="*/ 11 w 30"/>
                <a:gd name="T35" fmla="*/ 0 h 8"/>
                <a:gd name="T36" fmla="*/ 11 w 30"/>
                <a:gd name="T37" fmla="*/ 0 h 8"/>
                <a:gd name="T38" fmla="*/ 10 w 30"/>
                <a:gd name="T39" fmla="*/ 1 h 8"/>
                <a:gd name="T40" fmla="*/ 10 w 30"/>
                <a:gd name="T41" fmla="*/ 1 h 8"/>
                <a:gd name="T42" fmla="*/ 9 w 30"/>
                <a:gd name="T43" fmla="*/ 1 h 8"/>
                <a:gd name="T44" fmla="*/ 7 w 30"/>
                <a:gd name="T45" fmla="*/ 1 h 8"/>
                <a:gd name="T46" fmla="*/ 6 w 30"/>
                <a:gd name="T47" fmla="*/ 1 h 8"/>
                <a:gd name="T48" fmla="*/ 5 w 30"/>
                <a:gd name="T49" fmla="*/ 1 h 8"/>
                <a:gd name="T50" fmla="*/ 5 w 30"/>
                <a:gd name="T51" fmla="*/ 1 h 8"/>
                <a:gd name="T52" fmla="*/ 2 w 30"/>
                <a:gd name="T53" fmla="*/ 0 h 8"/>
                <a:gd name="T54" fmla="*/ 0 w 30"/>
                <a:gd name="T55" fmla="*/ 0 h 8"/>
                <a:gd name="T56" fmla="*/ 2 w 30"/>
                <a:gd name="T57" fmla="*/ 1 h 8"/>
                <a:gd name="T58" fmla="*/ 3 w 30"/>
                <a:gd name="T59" fmla="*/ 2 h 8"/>
                <a:gd name="T60" fmla="*/ 3 w 30"/>
                <a:gd name="T61" fmla="*/ 2 h 8"/>
                <a:gd name="T62" fmla="*/ 5 w 30"/>
                <a:gd name="T63" fmla="*/ 2 h 8"/>
                <a:gd name="T64" fmla="*/ 6 w 30"/>
                <a:gd name="T65" fmla="*/ 4 h 8"/>
                <a:gd name="T66" fmla="*/ 7 w 30"/>
                <a:gd name="T67" fmla="*/ 4 h 8"/>
                <a:gd name="T68" fmla="*/ 9 w 30"/>
                <a:gd name="T69" fmla="*/ 4 h 8"/>
                <a:gd name="T70" fmla="*/ 10 w 30"/>
                <a:gd name="T71" fmla="*/ 4 h 8"/>
                <a:gd name="T72" fmla="*/ 10 w 30"/>
                <a:gd name="T73" fmla="*/ 4 h 8"/>
                <a:gd name="T74" fmla="*/ 10 w 30"/>
                <a:gd name="T75" fmla="*/ 4 h 8"/>
                <a:gd name="T76" fmla="*/ 10 w 30"/>
                <a:gd name="T77" fmla="*/ 2 h 8"/>
                <a:gd name="T78" fmla="*/ 11 w 30"/>
                <a:gd name="T79" fmla="*/ 2 h 8"/>
                <a:gd name="T80" fmla="*/ 13 w 30"/>
                <a:gd name="T81" fmla="*/ 2 h 8"/>
                <a:gd name="T82" fmla="*/ 15 w 30"/>
                <a:gd name="T83" fmla="*/ 4 h 8"/>
                <a:gd name="T84" fmla="*/ 17 w 30"/>
                <a:gd name="T85" fmla="*/ 4 h 8"/>
                <a:gd name="T86" fmla="*/ 18 w 30"/>
                <a:gd name="T87" fmla="*/ 4 h 8"/>
                <a:gd name="T88" fmla="*/ 19 w 30"/>
                <a:gd name="T89" fmla="*/ 5 h 8"/>
                <a:gd name="T90" fmla="*/ 21 w 30"/>
                <a:gd name="T91" fmla="*/ 5 h 8"/>
                <a:gd name="T92" fmla="*/ 22 w 30"/>
                <a:gd name="T93" fmla="*/ 5 h 8"/>
                <a:gd name="T94" fmla="*/ 22 w 30"/>
                <a:gd name="T95" fmla="*/ 5 h 8"/>
                <a:gd name="T96" fmla="*/ 24 w 30"/>
                <a:gd name="T97" fmla="*/ 5 h 8"/>
                <a:gd name="T98" fmla="*/ 25 w 30"/>
                <a:gd name="T99" fmla="*/ 6 h 8"/>
                <a:gd name="T100" fmla="*/ 26 w 30"/>
                <a:gd name="T101" fmla="*/ 6 h 8"/>
                <a:gd name="T102" fmla="*/ 26 w 30"/>
                <a:gd name="T103" fmla="*/ 6 h 8"/>
                <a:gd name="T104" fmla="*/ 29 w 30"/>
                <a:gd name="T105" fmla="*/ 8 h 8"/>
                <a:gd name="T106" fmla="*/ 29 w 30"/>
                <a:gd name="T107" fmla="*/ 8 h 8"/>
                <a:gd name="T108" fmla="*/ 29 w 30"/>
                <a:gd name="T109" fmla="*/ 8 h 8"/>
                <a:gd name="T110" fmla="*/ 30 w 30"/>
                <a:gd name="T111" fmla="*/ 8 h 8"/>
                <a:gd name="T112" fmla="*/ 29 w 30"/>
                <a:gd name="T113" fmla="*/ 6 h 8"/>
                <a:gd name="T114" fmla="*/ 29 w 30"/>
                <a:gd name="T115" fmla="*/ 6 h 8"/>
                <a:gd name="T116" fmla="*/ 29 w 30"/>
                <a:gd name="T117" fmla="*/ 5 h 8"/>
                <a:gd name="T118" fmla="*/ 30 w 30"/>
                <a:gd name="T1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8">
                  <a:moveTo>
                    <a:pt x="30" y="5"/>
                  </a:moveTo>
                  <a:lnTo>
                    <a:pt x="30" y="5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6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3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1782">
              <a:extLst>
                <a:ext uri="{FF2B5EF4-FFF2-40B4-BE49-F238E27FC236}">
                  <a16:creationId xmlns:a16="http://schemas.microsoft.com/office/drawing/2014/main" id="{6CB5B5A7-0741-4423-B4BB-B2AD501C0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0930" y="2440146"/>
              <a:ext cx="8256" cy="2063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0 h 1"/>
                <a:gd name="T4" fmla="*/ 0 w 4"/>
                <a:gd name="T5" fmla="*/ 0 h 1"/>
                <a:gd name="T6" fmla="*/ 0 w 4"/>
                <a:gd name="T7" fmla="*/ 0 h 1"/>
                <a:gd name="T8" fmla="*/ 0 w 4"/>
                <a:gd name="T9" fmla="*/ 1 h 1"/>
                <a:gd name="T10" fmla="*/ 3 w 4"/>
                <a:gd name="T11" fmla="*/ 1 h 1"/>
                <a:gd name="T12" fmla="*/ 3 w 4"/>
                <a:gd name="T13" fmla="*/ 1 h 1"/>
                <a:gd name="T14" fmla="*/ 4 w 4"/>
                <a:gd name="T15" fmla="*/ 1 h 1"/>
                <a:gd name="T16" fmla="*/ 3 w 4"/>
                <a:gd name="T17" fmla="*/ 0 h 1"/>
                <a:gd name="T18" fmla="*/ 3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1783">
              <a:extLst>
                <a:ext uri="{FF2B5EF4-FFF2-40B4-BE49-F238E27FC236}">
                  <a16:creationId xmlns:a16="http://schemas.microsoft.com/office/drawing/2014/main" id="{EE74F984-B6BC-4BF3-B331-3D571B132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74" y="2458720"/>
              <a:ext cx="22704" cy="8256"/>
            </a:xfrm>
            <a:custGeom>
              <a:avLst/>
              <a:gdLst>
                <a:gd name="T0" fmla="*/ 8 w 11"/>
                <a:gd name="T1" fmla="*/ 3 h 4"/>
                <a:gd name="T2" fmla="*/ 7 w 11"/>
                <a:gd name="T3" fmla="*/ 3 h 4"/>
                <a:gd name="T4" fmla="*/ 6 w 11"/>
                <a:gd name="T5" fmla="*/ 1 h 4"/>
                <a:gd name="T6" fmla="*/ 3 w 11"/>
                <a:gd name="T7" fmla="*/ 0 h 4"/>
                <a:gd name="T8" fmla="*/ 0 w 11"/>
                <a:gd name="T9" fmla="*/ 0 h 4"/>
                <a:gd name="T10" fmla="*/ 0 w 11"/>
                <a:gd name="T11" fmla="*/ 0 h 4"/>
                <a:gd name="T12" fmla="*/ 1 w 11"/>
                <a:gd name="T13" fmla="*/ 1 h 4"/>
                <a:gd name="T14" fmla="*/ 4 w 11"/>
                <a:gd name="T15" fmla="*/ 1 h 4"/>
                <a:gd name="T16" fmla="*/ 10 w 11"/>
                <a:gd name="T17" fmla="*/ 4 h 4"/>
                <a:gd name="T18" fmla="*/ 11 w 11"/>
                <a:gd name="T19" fmla="*/ 3 h 4"/>
                <a:gd name="T20" fmla="*/ 10 w 11"/>
                <a:gd name="T21" fmla="*/ 3 h 4"/>
                <a:gd name="T22" fmla="*/ 8 w 11"/>
                <a:gd name="T2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4">
                  <a:moveTo>
                    <a:pt x="8" y="3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4" y="1"/>
                  </a:lnTo>
                  <a:lnTo>
                    <a:pt x="10" y="4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1784">
              <a:extLst>
                <a:ext uri="{FF2B5EF4-FFF2-40B4-BE49-F238E27FC236}">
                  <a16:creationId xmlns:a16="http://schemas.microsoft.com/office/drawing/2014/main" id="{3F2B5BAF-4CBD-4FED-922B-9B899B5F7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8254" y="2450465"/>
              <a:ext cx="2064" cy="20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1785">
              <a:extLst>
                <a:ext uri="{FF2B5EF4-FFF2-40B4-BE49-F238E27FC236}">
                  <a16:creationId xmlns:a16="http://schemas.microsoft.com/office/drawing/2014/main" id="{E56DA0EC-8751-4B80-B01F-122DA4254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8951" y="2514447"/>
              <a:ext cx="1217709" cy="600598"/>
            </a:xfrm>
            <a:custGeom>
              <a:avLst/>
              <a:gdLst>
                <a:gd name="T0" fmla="*/ 554 w 590"/>
                <a:gd name="T1" fmla="*/ 46 h 291"/>
                <a:gd name="T2" fmla="*/ 493 w 590"/>
                <a:gd name="T3" fmla="*/ 62 h 291"/>
                <a:gd name="T4" fmla="*/ 485 w 590"/>
                <a:gd name="T5" fmla="*/ 72 h 291"/>
                <a:gd name="T6" fmla="*/ 446 w 590"/>
                <a:gd name="T7" fmla="*/ 87 h 291"/>
                <a:gd name="T8" fmla="*/ 412 w 590"/>
                <a:gd name="T9" fmla="*/ 91 h 291"/>
                <a:gd name="T10" fmla="*/ 431 w 590"/>
                <a:gd name="T11" fmla="*/ 68 h 291"/>
                <a:gd name="T12" fmla="*/ 426 w 590"/>
                <a:gd name="T13" fmla="*/ 61 h 291"/>
                <a:gd name="T14" fmla="*/ 423 w 590"/>
                <a:gd name="T15" fmla="*/ 43 h 291"/>
                <a:gd name="T16" fmla="*/ 409 w 590"/>
                <a:gd name="T17" fmla="*/ 53 h 291"/>
                <a:gd name="T18" fmla="*/ 394 w 590"/>
                <a:gd name="T19" fmla="*/ 66 h 291"/>
                <a:gd name="T20" fmla="*/ 375 w 590"/>
                <a:gd name="T21" fmla="*/ 80 h 291"/>
                <a:gd name="T22" fmla="*/ 390 w 590"/>
                <a:gd name="T23" fmla="*/ 54 h 291"/>
                <a:gd name="T24" fmla="*/ 400 w 590"/>
                <a:gd name="T25" fmla="*/ 43 h 291"/>
                <a:gd name="T26" fmla="*/ 419 w 590"/>
                <a:gd name="T27" fmla="*/ 38 h 291"/>
                <a:gd name="T28" fmla="*/ 430 w 590"/>
                <a:gd name="T29" fmla="*/ 35 h 291"/>
                <a:gd name="T30" fmla="*/ 407 w 590"/>
                <a:gd name="T31" fmla="*/ 34 h 291"/>
                <a:gd name="T32" fmla="*/ 392 w 590"/>
                <a:gd name="T33" fmla="*/ 26 h 291"/>
                <a:gd name="T34" fmla="*/ 365 w 590"/>
                <a:gd name="T35" fmla="*/ 30 h 291"/>
                <a:gd name="T36" fmla="*/ 367 w 590"/>
                <a:gd name="T37" fmla="*/ 12 h 291"/>
                <a:gd name="T38" fmla="*/ 213 w 590"/>
                <a:gd name="T39" fmla="*/ 4 h 291"/>
                <a:gd name="T40" fmla="*/ 81 w 590"/>
                <a:gd name="T41" fmla="*/ 15 h 291"/>
                <a:gd name="T42" fmla="*/ 74 w 590"/>
                <a:gd name="T43" fmla="*/ 22 h 291"/>
                <a:gd name="T44" fmla="*/ 77 w 590"/>
                <a:gd name="T45" fmla="*/ 15 h 291"/>
                <a:gd name="T46" fmla="*/ 53 w 590"/>
                <a:gd name="T47" fmla="*/ 34 h 291"/>
                <a:gd name="T48" fmla="*/ 27 w 590"/>
                <a:gd name="T49" fmla="*/ 71 h 291"/>
                <a:gd name="T50" fmla="*/ 2 w 590"/>
                <a:gd name="T51" fmla="*/ 117 h 291"/>
                <a:gd name="T52" fmla="*/ 11 w 590"/>
                <a:gd name="T53" fmla="*/ 134 h 291"/>
                <a:gd name="T54" fmla="*/ 5 w 590"/>
                <a:gd name="T55" fmla="*/ 164 h 291"/>
                <a:gd name="T56" fmla="*/ 31 w 590"/>
                <a:gd name="T57" fmla="*/ 196 h 291"/>
                <a:gd name="T58" fmla="*/ 120 w 590"/>
                <a:gd name="T59" fmla="*/ 210 h 291"/>
                <a:gd name="T60" fmla="*/ 162 w 590"/>
                <a:gd name="T61" fmla="*/ 241 h 291"/>
                <a:gd name="T62" fmla="*/ 192 w 590"/>
                <a:gd name="T63" fmla="*/ 261 h 291"/>
                <a:gd name="T64" fmla="*/ 210 w 590"/>
                <a:gd name="T65" fmla="*/ 272 h 291"/>
                <a:gd name="T66" fmla="*/ 226 w 590"/>
                <a:gd name="T67" fmla="*/ 251 h 291"/>
                <a:gd name="T68" fmla="*/ 249 w 590"/>
                <a:gd name="T69" fmla="*/ 237 h 291"/>
                <a:gd name="T70" fmla="*/ 283 w 590"/>
                <a:gd name="T71" fmla="*/ 237 h 291"/>
                <a:gd name="T72" fmla="*/ 301 w 590"/>
                <a:gd name="T73" fmla="*/ 244 h 291"/>
                <a:gd name="T74" fmla="*/ 302 w 590"/>
                <a:gd name="T75" fmla="*/ 230 h 291"/>
                <a:gd name="T76" fmla="*/ 320 w 590"/>
                <a:gd name="T77" fmla="*/ 229 h 291"/>
                <a:gd name="T78" fmla="*/ 343 w 590"/>
                <a:gd name="T79" fmla="*/ 229 h 291"/>
                <a:gd name="T80" fmla="*/ 365 w 590"/>
                <a:gd name="T81" fmla="*/ 257 h 291"/>
                <a:gd name="T82" fmla="*/ 371 w 590"/>
                <a:gd name="T83" fmla="*/ 272 h 291"/>
                <a:gd name="T84" fmla="*/ 392 w 590"/>
                <a:gd name="T85" fmla="*/ 268 h 291"/>
                <a:gd name="T86" fmla="*/ 388 w 590"/>
                <a:gd name="T87" fmla="*/ 224 h 291"/>
                <a:gd name="T88" fmla="*/ 400 w 590"/>
                <a:gd name="T89" fmla="*/ 206 h 291"/>
                <a:gd name="T90" fmla="*/ 419 w 590"/>
                <a:gd name="T91" fmla="*/ 191 h 291"/>
                <a:gd name="T92" fmla="*/ 453 w 590"/>
                <a:gd name="T93" fmla="*/ 172 h 291"/>
                <a:gd name="T94" fmla="*/ 459 w 590"/>
                <a:gd name="T95" fmla="*/ 163 h 291"/>
                <a:gd name="T96" fmla="*/ 465 w 590"/>
                <a:gd name="T97" fmla="*/ 152 h 291"/>
                <a:gd name="T98" fmla="*/ 459 w 590"/>
                <a:gd name="T99" fmla="*/ 141 h 291"/>
                <a:gd name="T100" fmla="*/ 458 w 590"/>
                <a:gd name="T101" fmla="*/ 130 h 291"/>
                <a:gd name="T102" fmla="*/ 466 w 590"/>
                <a:gd name="T103" fmla="*/ 129 h 291"/>
                <a:gd name="T104" fmla="*/ 474 w 590"/>
                <a:gd name="T105" fmla="*/ 118 h 291"/>
                <a:gd name="T106" fmla="*/ 470 w 590"/>
                <a:gd name="T107" fmla="*/ 131 h 291"/>
                <a:gd name="T108" fmla="*/ 480 w 590"/>
                <a:gd name="T109" fmla="*/ 130 h 291"/>
                <a:gd name="T110" fmla="*/ 484 w 590"/>
                <a:gd name="T111" fmla="*/ 123 h 291"/>
                <a:gd name="T112" fmla="*/ 503 w 590"/>
                <a:gd name="T113" fmla="*/ 98 h 291"/>
                <a:gd name="T114" fmla="*/ 534 w 590"/>
                <a:gd name="T115" fmla="*/ 92 h 291"/>
                <a:gd name="T116" fmla="*/ 539 w 590"/>
                <a:gd name="T117" fmla="*/ 81 h 291"/>
                <a:gd name="T118" fmla="*/ 557 w 590"/>
                <a:gd name="T119" fmla="*/ 65 h 291"/>
                <a:gd name="T120" fmla="*/ 575 w 590"/>
                <a:gd name="T121" fmla="*/ 58 h 291"/>
                <a:gd name="T122" fmla="*/ 584 w 590"/>
                <a:gd name="T123" fmla="*/ 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0" h="291">
                  <a:moveTo>
                    <a:pt x="587" y="24"/>
                  </a:moveTo>
                  <a:lnTo>
                    <a:pt x="587" y="23"/>
                  </a:lnTo>
                  <a:lnTo>
                    <a:pt x="586" y="23"/>
                  </a:lnTo>
                  <a:lnTo>
                    <a:pt x="586" y="23"/>
                  </a:lnTo>
                  <a:lnTo>
                    <a:pt x="584" y="24"/>
                  </a:lnTo>
                  <a:lnTo>
                    <a:pt x="584" y="24"/>
                  </a:lnTo>
                  <a:lnTo>
                    <a:pt x="581" y="24"/>
                  </a:lnTo>
                  <a:lnTo>
                    <a:pt x="580" y="26"/>
                  </a:lnTo>
                  <a:lnTo>
                    <a:pt x="579" y="26"/>
                  </a:lnTo>
                  <a:lnTo>
                    <a:pt x="579" y="26"/>
                  </a:lnTo>
                  <a:lnTo>
                    <a:pt x="579" y="24"/>
                  </a:lnTo>
                  <a:lnTo>
                    <a:pt x="579" y="24"/>
                  </a:lnTo>
                  <a:lnTo>
                    <a:pt x="579" y="24"/>
                  </a:lnTo>
                  <a:lnTo>
                    <a:pt x="579" y="23"/>
                  </a:lnTo>
                  <a:lnTo>
                    <a:pt x="579" y="23"/>
                  </a:lnTo>
                  <a:lnTo>
                    <a:pt x="577" y="22"/>
                  </a:lnTo>
                  <a:lnTo>
                    <a:pt x="576" y="23"/>
                  </a:lnTo>
                  <a:lnTo>
                    <a:pt x="576" y="23"/>
                  </a:lnTo>
                  <a:lnTo>
                    <a:pt x="575" y="24"/>
                  </a:lnTo>
                  <a:lnTo>
                    <a:pt x="572" y="27"/>
                  </a:lnTo>
                  <a:lnTo>
                    <a:pt x="571" y="29"/>
                  </a:lnTo>
                  <a:lnTo>
                    <a:pt x="568" y="30"/>
                  </a:lnTo>
                  <a:lnTo>
                    <a:pt x="567" y="31"/>
                  </a:lnTo>
                  <a:lnTo>
                    <a:pt x="565" y="33"/>
                  </a:lnTo>
                  <a:lnTo>
                    <a:pt x="565" y="34"/>
                  </a:lnTo>
                  <a:lnTo>
                    <a:pt x="562" y="35"/>
                  </a:lnTo>
                  <a:lnTo>
                    <a:pt x="562" y="37"/>
                  </a:lnTo>
                  <a:lnTo>
                    <a:pt x="561" y="38"/>
                  </a:lnTo>
                  <a:lnTo>
                    <a:pt x="561" y="39"/>
                  </a:lnTo>
                  <a:lnTo>
                    <a:pt x="560" y="39"/>
                  </a:lnTo>
                  <a:lnTo>
                    <a:pt x="560" y="41"/>
                  </a:lnTo>
                  <a:lnTo>
                    <a:pt x="560" y="41"/>
                  </a:lnTo>
                  <a:lnTo>
                    <a:pt x="560" y="41"/>
                  </a:lnTo>
                  <a:lnTo>
                    <a:pt x="558" y="42"/>
                  </a:lnTo>
                  <a:lnTo>
                    <a:pt x="558" y="42"/>
                  </a:lnTo>
                  <a:lnTo>
                    <a:pt x="557" y="43"/>
                  </a:lnTo>
                  <a:lnTo>
                    <a:pt x="556" y="43"/>
                  </a:lnTo>
                  <a:lnTo>
                    <a:pt x="554" y="45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3" y="46"/>
                  </a:lnTo>
                  <a:lnTo>
                    <a:pt x="553" y="46"/>
                  </a:lnTo>
                  <a:lnTo>
                    <a:pt x="553" y="46"/>
                  </a:lnTo>
                  <a:lnTo>
                    <a:pt x="552" y="47"/>
                  </a:lnTo>
                  <a:lnTo>
                    <a:pt x="552" y="47"/>
                  </a:lnTo>
                  <a:lnTo>
                    <a:pt x="552" y="49"/>
                  </a:lnTo>
                  <a:lnTo>
                    <a:pt x="552" y="49"/>
                  </a:lnTo>
                  <a:lnTo>
                    <a:pt x="552" y="47"/>
                  </a:lnTo>
                  <a:lnTo>
                    <a:pt x="550" y="47"/>
                  </a:lnTo>
                  <a:lnTo>
                    <a:pt x="550" y="47"/>
                  </a:lnTo>
                  <a:lnTo>
                    <a:pt x="550" y="47"/>
                  </a:lnTo>
                  <a:lnTo>
                    <a:pt x="549" y="49"/>
                  </a:lnTo>
                  <a:lnTo>
                    <a:pt x="548" y="49"/>
                  </a:lnTo>
                  <a:lnTo>
                    <a:pt x="548" y="47"/>
                  </a:lnTo>
                  <a:lnTo>
                    <a:pt x="546" y="49"/>
                  </a:lnTo>
                  <a:lnTo>
                    <a:pt x="544" y="52"/>
                  </a:lnTo>
                  <a:lnTo>
                    <a:pt x="539" y="52"/>
                  </a:lnTo>
                  <a:lnTo>
                    <a:pt x="535" y="52"/>
                  </a:lnTo>
                  <a:lnTo>
                    <a:pt x="533" y="52"/>
                  </a:lnTo>
                  <a:lnTo>
                    <a:pt x="529" y="52"/>
                  </a:lnTo>
                  <a:lnTo>
                    <a:pt x="525" y="52"/>
                  </a:lnTo>
                  <a:lnTo>
                    <a:pt x="516" y="52"/>
                  </a:lnTo>
                  <a:lnTo>
                    <a:pt x="514" y="52"/>
                  </a:lnTo>
                  <a:lnTo>
                    <a:pt x="514" y="52"/>
                  </a:lnTo>
                  <a:lnTo>
                    <a:pt x="512" y="53"/>
                  </a:lnTo>
                  <a:lnTo>
                    <a:pt x="512" y="52"/>
                  </a:lnTo>
                  <a:lnTo>
                    <a:pt x="511" y="53"/>
                  </a:lnTo>
                  <a:lnTo>
                    <a:pt x="508" y="53"/>
                  </a:lnTo>
                  <a:lnTo>
                    <a:pt x="506" y="56"/>
                  </a:lnTo>
                  <a:lnTo>
                    <a:pt x="500" y="58"/>
                  </a:lnTo>
                  <a:lnTo>
                    <a:pt x="500" y="58"/>
                  </a:lnTo>
                  <a:lnTo>
                    <a:pt x="500" y="58"/>
                  </a:lnTo>
                  <a:lnTo>
                    <a:pt x="500" y="58"/>
                  </a:lnTo>
                  <a:lnTo>
                    <a:pt x="500" y="60"/>
                  </a:lnTo>
                  <a:lnTo>
                    <a:pt x="500" y="60"/>
                  </a:lnTo>
                  <a:lnTo>
                    <a:pt x="495" y="62"/>
                  </a:lnTo>
                  <a:lnTo>
                    <a:pt x="493" y="62"/>
                  </a:lnTo>
                  <a:lnTo>
                    <a:pt x="493" y="64"/>
                  </a:lnTo>
                  <a:lnTo>
                    <a:pt x="493" y="64"/>
                  </a:lnTo>
                  <a:lnTo>
                    <a:pt x="493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5"/>
                  </a:lnTo>
                  <a:lnTo>
                    <a:pt x="495" y="65"/>
                  </a:lnTo>
                  <a:lnTo>
                    <a:pt x="495" y="65"/>
                  </a:lnTo>
                  <a:lnTo>
                    <a:pt x="493" y="65"/>
                  </a:lnTo>
                  <a:lnTo>
                    <a:pt x="493" y="65"/>
                  </a:lnTo>
                  <a:lnTo>
                    <a:pt x="493" y="65"/>
                  </a:lnTo>
                  <a:lnTo>
                    <a:pt x="493" y="65"/>
                  </a:lnTo>
                  <a:lnTo>
                    <a:pt x="492" y="65"/>
                  </a:lnTo>
                  <a:lnTo>
                    <a:pt x="492" y="66"/>
                  </a:lnTo>
                  <a:lnTo>
                    <a:pt x="493" y="66"/>
                  </a:lnTo>
                  <a:lnTo>
                    <a:pt x="493" y="66"/>
                  </a:lnTo>
                  <a:lnTo>
                    <a:pt x="493" y="66"/>
                  </a:lnTo>
                  <a:lnTo>
                    <a:pt x="492" y="68"/>
                  </a:lnTo>
                  <a:lnTo>
                    <a:pt x="492" y="68"/>
                  </a:lnTo>
                  <a:lnTo>
                    <a:pt x="492" y="68"/>
                  </a:lnTo>
                  <a:lnTo>
                    <a:pt x="492" y="68"/>
                  </a:lnTo>
                  <a:lnTo>
                    <a:pt x="492" y="69"/>
                  </a:lnTo>
                  <a:lnTo>
                    <a:pt x="492" y="69"/>
                  </a:lnTo>
                  <a:lnTo>
                    <a:pt x="492" y="69"/>
                  </a:lnTo>
                  <a:lnTo>
                    <a:pt x="492" y="69"/>
                  </a:lnTo>
                  <a:lnTo>
                    <a:pt x="491" y="69"/>
                  </a:lnTo>
                  <a:lnTo>
                    <a:pt x="491" y="69"/>
                  </a:lnTo>
                  <a:lnTo>
                    <a:pt x="489" y="71"/>
                  </a:lnTo>
                  <a:lnTo>
                    <a:pt x="488" y="71"/>
                  </a:lnTo>
                  <a:lnTo>
                    <a:pt x="487" y="71"/>
                  </a:lnTo>
                  <a:lnTo>
                    <a:pt x="487" y="72"/>
                  </a:lnTo>
                  <a:lnTo>
                    <a:pt x="485" y="72"/>
                  </a:lnTo>
                  <a:lnTo>
                    <a:pt x="485" y="72"/>
                  </a:lnTo>
                  <a:lnTo>
                    <a:pt x="484" y="72"/>
                  </a:lnTo>
                  <a:lnTo>
                    <a:pt x="484" y="72"/>
                  </a:lnTo>
                  <a:lnTo>
                    <a:pt x="484" y="73"/>
                  </a:lnTo>
                  <a:lnTo>
                    <a:pt x="482" y="73"/>
                  </a:lnTo>
                  <a:lnTo>
                    <a:pt x="482" y="72"/>
                  </a:lnTo>
                  <a:lnTo>
                    <a:pt x="482" y="72"/>
                  </a:lnTo>
                  <a:lnTo>
                    <a:pt x="480" y="72"/>
                  </a:lnTo>
                  <a:lnTo>
                    <a:pt x="478" y="72"/>
                  </a:lnTo>
                  <a:lnTo>
                    <a:pt x="477" y="73"/>
                  </a:lnTo>
                  <a:lnTo>
                    <a:pt x="477" y="72"/>
                  </a:lnTo>
                  <a:lnTo>
                    <a:pt x="476" y="72"/>
                  </a:lnTo>
                  <a:lnTo>
                    <a:pt x="476" y="72"/>
                  </a:lnTo>
                  <a:lnTo>
                    <a:pt x="472" y="71"/>
                  </a:lnTo>
                  <a:lnTo>
                    <a:pt x="469" y="72"/>
                  </a:lnTo>
                  <a:lnTo>
                    <a:pt x="466" y="72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62" y="75"/>
                  </a:lnTo>
                  <a:lnTo>
                    <a:pt x="464" y="75"/>
                  </a:lnTo>
                  <a:lnTo>
                    <a:pt x="464" y="75"/>
                  </a:lnTo>
                  <a:lnTo>
                    <a:pt x="464" y="76"/>
                  </a:lnTo>
                  <a:lnTo>
                    <a:pt x="462" y="76"/>
                  </a:lnTo>
                  <a:lnTo>
                    <a:pt x="462" y="76"/>
                  </a:lnTo>
                  <a:lnTo>
                    <a:pt x="462" y="77"/>
                  </a:lnTo>
                  <a:lnTo>
                    <a:pt x="462" y="77"/>
                  </a:lnTo>
                  <a:lnTo>
                    <a:pt x="462" y="79"/>
                  </a:lnTo>
                  <a:lnTo>
                    <a:pt x="462" y="79"/>
                  </a:lnTo>
                  <a:lnTo>
                    <a:pt x="461" y="79"/>
                  </a:lnTo>
                  <a:lnTo>
                    <a:pt x="459" y="80"/>
                  </a:lnTo>
                  <a:lnTo>
                    <a:pt x="459" y="80"/>
                  </a:lnTo>
                  <a:lnTo>
                    <a:pt x="458" y="81"/>
                  </a:lnTo>
                  <a:lnTo>
                    <a:pt x="457" y="81"/>
                  </a:lnTo>
                  <a:lnTo>
                    <a:pt x="455" y="83"/>
                  </a:lnTo>
                  <a:lnTo>
                    <a:pt x="454" y="83"/>
                  </a:lnTo>
                  <a:lnTo>
                    <a:pt x="451" y="84"/>
                  </a:lnTo>
                  <a:lnTo>
                    <a:pt x="447" y="85"/>
                  </a:lnTo>
                  <a:lnTo>
                    <a:pt x="447" y="85"/>
                  </a:lnTo>
                  <a:lnTo>
                    <a:pt x="446" y="87"/>
                  </a:lnTo>
                  <a:lnTo>
                    <a:pt x="446" y="87"/>
                  </a:lnTo>
                  <a:lnTo>
                    <a:pt x="445" y="87"/>
                  </a:lnTo>
                  <a:lnTo>
                    <a:pt x="438" y="88"/>
                  </a:lnTo>
                  <a:lnTo>
                    <a:pt x="434" y="91"/>
                  </a:lnTo>
                  <a:lnTo>
                    <a:pt x="431" y="91"/>
                  </a:lnTo>
                  <a:lnTo>
                    <a:pt x="430" y="92"/>
                  </a:lnTo>
                  <a:lnTo>
                    <a:pt x="428" y="94"/>
                  </a:lnTo>
                  <a:lnTo>
                    <a:pt x="427" y="94"/>
                  </a:lnTo>
                  <a:lnTo>
                    <a:pt x="426" y="94"/>
                  </a:lnTo>
                  <a:lnTo>
                    <a:pt x="424" y="94"/>
                  </a:lnTo>
                  <a:lnTo>
                    <a:pt x="423" y="94"/>
                  </a:lnTo>
                  <a:lnTo>
                    <a:pt x="421" y="95"/>
                  </a:lnTo>
                  <a:lnTo>
                    <a:pt x="420" y="95"/>
                  </a:lnTo>
                  <a:lnTo>
                    <a:pt x="420" y="95"/>
                  </a:lnTo>
                  <a:lnTo>
                    <a:pt x="420" y="95"/>
                  </a:lnTo>
                  <a:lnTo>
                    <a:pt x="419" y="94"/>
                  </a:lnTo>
                  <a:lnTo>
                    <a:pt x="419" y="94"/>
                  </a:lnTo>
                  <a:lnTo>
                    <a:pt x="419" y="94"/>
                  </a:lnTo>
                  <a:lnTo>
                    <a:pt x="417" y="94"/>
                  </a:lnTo>
                  <a:lnTo>
                    <a:pt x="417" y="94"/>
                  </a:lnTo>
                  <a:lnTo>
                    <a:pt x="416" y="94"/>
                  </a:lnTo>
                  <a:lnTo>
                    <a:pt x="416" y="94"/>
                  </a:lnTo>
                  <a:lnTo>
                    <a:pt x="415" y="94"/>
                  </a:lnTo>
                  <a:lnTo>
                    <a:pt x="416" y="94"/>
                  </a:lnTo>
                  <a:lnTo>
                    <a:pt x="419" y="94"/>
                  </a:lnTo>
                  <a:lnTo>
                    <a:pt x="419" y="94"/>
                  </a:lnTo>
                  <a:lnTo>
                    <a:pt x="417" y="92"/>
                  </a:lnTo>
                  <a:lnTo>
                    <a:pt x="417" y="92"/>
                  </a:lnTo>
                  <a:lnTo>
                    <a:pt x="417" y="92"/>
                  </a:lnTo>
                  <a:lnTo>
                    <a:pt x="417" y="92"/>
                  </a:lnTo>
                  <a:lnTo>
                    <a:pt x="416" y="94"/>
                  </a:lnTo>
                  <a:lnTo>
                    <a:pt x="416" y="94"/>
                  </a:lnTo>
                  <a:lnTo>
                    <a:pt x="416" y="92"/>
                  </a:lnTo>
                  <a:lnTo>
                    <a:pt x="416" y="92"/>
                  </a:lnTo>
                  <a:lnTo>
                    <a:pt x="415" y="91"/>
                  </a:lnTo>
                  <a:lnTo>
                    <a:pt x="413" y="91"/>
                  </a:lnTo>
                  <a:lnTo>
                    <a:pt x="413" y="91"/>
                  </a:lnTo>
                  <a:lnTo>
                    <a:pt x="412" y="91"/>
                  </a:lnTo>
                  <a:lnTo>
                    <a:pt x="412" y="91"/>
                  </a:lnTo>
                  <a:lnTo>
                    <a:pt x="412" y="91"/>
                  </a:lnTo>
                  <a:lnTo>
                    <a:pt x="413" y="89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6" y="88"/>
                  </a:lnTo>
                  <a:lnTo>
                    <a:pt x="416" y="87"/>
                  </a:lnTo>
                  <a:lnTo>
                    <a:pt x="416" y="87"/>
                  </a:lnTo>
                  <a:lnTo>
                    <a:pt x="416" y="87"/>
                  </a:lnTo>
                  <a:lnTo>
                    <a:pt x="417" y="85"/>
                  </a:lnTo>
                  <a:lnTo>
                    <a:pt x="417" y="85"/>
                  </a:lnTo>
                  <a:lnTo>
                    <a:pt x="419" y="84"/>
                  </a:lnTo>
                  <a:lnTo>
                    <a:pt x="419" y="84"/>
                  </a:lnTo>
                  <a:lnTo>
                    <a:pt x="420" y="84"/>
                  </a:lnTo>
                  <a:lnTo>
                    <a:pt x="420" y="83"/>
                  </a:lnTo>
                  <a:lnTo>
                    <a:pt x="421" y="83"/>
                  </a:lnTo>
                  <a:lnTo>
                    <a:pt x="421" y="83"/>
                  </a:lnTo>
                  <a:lnTo>
                    <a:pt x="421" y="81"/>
                  </a:lnTo>
                  <a:lnTo>
                    <a:pt x="423" y="81"/>
                  </a:lnTo>
                  <a:lnTo>
                    <a:pt x="423" y="80"/>
                  </a:lnTo>
                  <a:lnTo>
                    <a:pt x="423" y="80"/>
                  </a:lnTo>
                  <a:lnTo>
                    <a:pt x="423" y="80"/>
                  </a:lnTo>
                  <a:lnTo>
                    <a:pt x="424" y="80"/>
                  </a:lnTo>
                  <a:lnTo>
                    <a:pt x="424" y="80"/>
                  </a:lnTo>
                  <a:lnTo>
                    <a:pt x="424" y="80"/>
                  </a:lnTo>
                  <a:lnTo>
                    <a:pt x="426" y="80"/>
                  </a:lnTo>
                  <a:lnTo>
                    <a:pt x="426" y="80"/>
                  </a:lnTo>
                  <a:lnTo>
                    <a:pt x="424" y="80"/>
                  </a:lnTo>
                  <a:lnTo>
                    <a:pt x="424" y="81"/>
                  </a:lnTo>
                  <a:lnTo>
                    <a:pt x="424" y="81"/>
                  </a:lnTo>
                  <a:lnTo>
                    <a:pt x="426" y="80"/>
                  </a:lnTo>
                  <a:lnTo>
                    <a:pt x="427" y="79"/>
                  </a:lnTo>
                  <a:lnTo>
                    <a:pt x="430" y="76"/>
                  </a:lnTo>
                  <a:lnTo>
                    <a:pt x="430" y="76"/>
                  </a:lnTo>
                  <a:lnTo>
                    <a:pt x="428" y="75"/>
                  </a:lnTo>
                  <a:lnTo>
                    <a:pt x="430" y="72"/>
                  </a:lnTo>
                  <a:lnTo>
                    <a:pt x="431" y="68"/>
                  </a:lnTo>
                  <a:lnTo>
                    <a:pt x="431" y="66"/>
                  </a:lnTo>
                  <a:lnTo>
                    <a:pt x="431" y="65"/>
                  </a:lnTo>
                  <a:lnTo>
                    <a:pt x="431" y="64"/>
                  </a:lnTo>
                  <a:lnTo>
                    <a:pt x="430" y="64"/>
                  </a:lnTo>
                  <a:lnTo>
                    <a:pt x="430" y="64"/>
                  </a:lnTo>
                  <a:lnTo>
                    <a:pt x="428" y="64"/>
                  </a:lnTo>
                  <a:lnTo>
                    <a:pt x="428" y="64"/>
                  </a:lnTo>
                  <a:lnTo>
                    <a:pt x="427" y="64"/>
                  </a:lnTo>
                  <a:lnTo>
                    <a:pt x="426" y="64"/>
                  </a:lnTo>
                  <a:lnTo>
                    <a:pt x="426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3" y="66"/>
                  </a:lnTo>
                  <a:lnTo>
                    <a:pt x="423" y="68"/>
                  </a:lnTo>
                  <a:lnTo>
                    <a:pt x="421" y="68"/>
                  </a:lnTo>
                  <a:lnTo>
                    <a:pt x="421" y="68"/>
                  </a:lnTo>
                  <a:lnTo>
                    <a:pt x="420" y="68"/>
                  </a:lnTo>
                  <a:lnTo>
                    <a:pt x="420" y="69"/>
                  </a:lnTo>
                  <a:lnTo>
                    <a:pt x="419" y="68"/>
                  </a:lnTo>
                  <a:lnTo>
                    <a:pt x="419" y="68"/>
                  </a:lnTo>
                  <a:lnTo>
                    <a:pt x="417" y="68"/>
                  </a:lnTo>
                  <a:lnTo>
                    <a:pt x="417" y="68"/>
                  </a:lnTo>
                  <a:lnTo>
                    <a:pt x="419" y="66"/>
                  </a:lnTo>
                  <a:lnTo>
                    <a:pt x="419" y="66"/>
                  </a:lnTo>
                  <a:lnTo>
                    <a:pt x="419" y="65"/>
                  </a:lnTo>
                  <a:lnTo>
                    <a:pt x="420" y="65"/>
                  </a:lnTo>
                  <a:lnTo>
                    <a:pt x="420" y="64"/>
                  </a:lnTo>
                  <a:lnTo>
                    <a:pt x="421" y="64"/>
                  </a:lnTo>
                  <a:lnTo>
                    <a:pt x="421" y="64"/>
                  </a:lnTo>
                  <a:lnTo>
                    <a:pt x="421" y="64"/>
                  </a:lnTo>
                  <a:lnTo>
                    <a:pt x="423" y="64"/>
                  </a:lnTo>
                  <a:lnTo>
                    <a:pt x="423" y="64"/>
                  </a:lnTo>
                  <a:lnTo>
                    <a:pt x="424" y="62"/>
                  </a:lnTo>
                  <a:lnTo>
                    <a:pt x="424" y="61"/>
                  </a:lnTo>
                  <a:lnTo>
                    <a:pt x="426" y="61"/>
                  </a:lnTo>
                  <a:lnTo>
                    <a:pt x="426" y="61"/>
                  </a:lnTo>
                  <a:lnTo>
                    <a:pt x="426" y="61"/>
                  </a:lnTo>
                  <a:lnTo>
                    <a:pt x="426" y="61"/>
                  </a:lnTo>
                  <a:lnTo>
                    <a:pt x="427" y="60"/>
                  </a:lnTo>
                  <a:lnTo>
                    <a:pt x="427" y="60"/>
                  </a:lnTo>
                  <a:lnTo>
                    <a:pt x="428" y="60"/>
                  </a:lnTo>
                  <a:lnTo>
                    <a:pt x="428" y="57"/>
                  </a:lnTo>
                  <a:lnTo>
                    <a:pt x="430" y="57"/>
                  </a:lnTo>
                  <a:lnTo>
                    <a:pt x="430" y="56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30" y="53"/>
                  </a:lnTo>
                  <a:lnTo>
                    <a:pt x="430" y="53"/>
                  </a:lnTo>
                  <a:lnTo>
                    <a:pt x="430" y="52"/>
                  </a:lnTo>
                  <a:lnTo>
                    <a:pt x="430" y="50"/>
                  </a:lnTo>
                  <a:lnTo>
                    <a:pt x="431" y="50"/>
                  </a:lnTo>
                  <a:lnTo>
                    <a:pt x="431" y="52"/>
                  </a:lnTo>
                  <a:lnTo>
                    <a:pt x="431" y="50"/>
                  </a:lnTo>
                  <a:lnTo>
                    <a:pt x="431" y="50"/>
                  </a:lnTo>
                  <a:lnTo>
                    <a:pt x="431" y="50"/>
                  </a:lnTo>
                  <a:lnTo>
                    <a:pt x="431" y="50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7"/>
                  </a:lnTo>
                  <a:lnTo>
                    <a:pt x="431" y="47"/>
                  </a:lnTo>
                  <a:lnTo>
                    <a:pt x="430" y="47"/>
                  </a:lnTo>
                  <a:lnTo>
                    <a:pt x="428" y="46"/>
                  </a:lnTo>
                  <a:lnTo>
                    <a:pt x="428" y="46"/>
                  </a:lnTo>
                  <a:lnTo>
                    <a:pt x="427" y="46"/>
                  </a:lnTo>
                  <a:lnTo>
                    <a:pt x="427" y="45"/>
                  </a:lnTo>
                  <a:lnTo>
                    <a:pt x="426" y="45"/>
                  </a:lnTo>
                  <a:lnTo>
                    <a:pt x="426" y="45"/>
                  </a:lnTo>
                  <a:lnTo>
                    <a:pt x="426" y="45"/>
                  </a:lnTo>
                  <a:lnTo>
                    <a:pt x="426" y="43"/>
                  </a:lnTo>
                  <a:lnTo>
                    <a:pt x="424" y="43"/>
                  </a:lnTo>
                  <a:lnTo>
                    <a:pt x="424" y="43"/>
                  </a:lnTo>
                  <a:lnTo>
                    <a:pt x="423" y="43"/>
                  </a:lnTo>
                  <a:lnTo>
                    <a:pt x="421" y="42"/>
                  </a:lnTo>
                  <a:lnTo>
                    <a:pt x="421" y="42"/>
                  </a:lnTo>
                  <a:lnTo>
                    <a:pt x="421" y="42"/>
                  </a:lnTo>
                  <a:lnTo>
                    <a:pt x="420" y="42"/>
                  </a:lnTo>
                  <a:lnTo>
                    <a:pt x="419" y="42"/>
                  </a:lnTo>
                  <a:lnTo>
                    <a:pt x="419" y="42"/>
                  </a:lnTo>
                  <a:lnTo>
                    <a:pt x="419" y="42"/>
                  </a:lnTo>
                  <a:lnTo>
                    <a:pt x="419" y="43"/>
                  </a:lnTo>
                  <a:lnTo>
                    <a:pt x="417" y="43"/>
                  </a:lnTo>
                  <a:lnTo>
                    <a:pt x="417" y="45"/>
                  </a:lnTo>
                  <a:lnTo>
                    <a:pt x="417" y="45"/>
                  </a:lnTo>
                  <a:lnTo>
                    <a:pt x="416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6" y="47"/>
                  </a:lnTo>
                  <a:lnTo>
                    <a:pt x="416" y="47"/>
                  </a:lnTo>
                  <a:lnTo>
                    <a:pt x="415" y="47"/>
                  </a:lnTo>
                  <a:lnTo>
                    <a:pt x="413" y="47"/>
                  </a:lnTo>
                  <a:lnTo>
                    <a:pt x="412" y="49"/>
                  </a:lnTo>
                  <a:lnTo>
                    <a:pt x="412" y="49"/>
                  </a:lnTo>
                  <a:lnTo>
                    <a:pt x="412" y="49"/>
                  </a:lnTo>
                  <a:lnTo>
                    <a:pt x="412" y="50"/>
                  </a:lnTo>
                  <a:lnTo>
                    <a:pt x="411" y="52"/>
                  </a:lnTo>
                  <a:lnTo>
                    <a:pt x="411" y="53"/>
                  </a:lnTo>
                  <a:lnTo>
                    <a:pt x="409" y="54"/>
                  </a:lnTo>
                  <a:lnTo>
                    <a:pt x="408" y="56"/>
                  </a:lnTo>
                  <a:lnTo>
                    <a:pt x="408" y="56"/>
                  </a:lnTo>
                  <a:lnTo>
                    <a:pt x="408" y="54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4"/>
                  </a:lnTo>
                  <a:lnTo>
                    <a:pt x="408" y="54"/>
                  </a:lnTo>
                  <a:lnTo>
                    <a:pt x="408" y="54"/>
                  </a:lnTo>
                  <a:lnTo>
                    <a:pt x="408" y="54"/>
                  </a:lnTo>
                  <a:lnTo>
                    <a:pt x="408" y="54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2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11" y="49"/>
                  </a:lnTo>
                  <a:lnTo>
                    <a:pt x="411" y="49"/>
                  </a:lnTo>
                  <a:lnTo>
                    <a:pt x="409" y="49"/>
                  </a:lnTo>
                  <a:lnTo>
                    <a:pt x="409" y="50"/>
                  </a:lnTo>
                  <a:lnTo>
                    <a:pt x="407" y="52"/>
                  </a:lnTo>
                  <a:lnTo>
                    <a:pt x="407" y="53"/>
                  </a:lnTo>
                  <a:lnTo>
                    <a:pt x="405" y="53"/>
                  </a:lnTo>
                  <a:lnTo>
                    <a:pt x="405" y="53"/>
                  </a:lnTo>
                  <a:lnTo>
                    <a:pt x="405" y="53"/>
                  </a:lnTo>
                  <a:lnTo>
                    <a:pt x="404" y="53"/>
                  </a:lnTo>
                  <a:lnTo>
                    <a:pt x="404" y="53"/>
                  </a:lnTo>
                  <a:lnTo>
                    <a:pt x="404" y="54"/>
                  </a:lnTo>
                  <a:lnTo>
                    <a:pt x="402" y="54"/>
                  </a:lnTo>
                  <a:lnTo>
                    <a:pt x="402" y="56"/>
                  </a:lnTo>
                  <a:lnTo>
                    <a:pt x="401" y="56"/>
                  </a:lnTo>
                  <a:lnTo>
                    <a:pt x="401" y="56"/>
                  </a:lnTo>
                  <a:lnTo>
                    <a:pt x="401" y="56"/>
                  </a:lnTo>
                  <a:lnTo>
                    <a:pt x="401" y="57"/>
                  </a:lnTo>
                  <a:lnTo>
                    <a:pt x="400" y="58"/>
                  </a:lnTo>
                  <a:lnTo>
                    <a:pt x="400" y="60"/>
                  </a:lnTo>
                  <a:lnTo>
                    <a:pt x="398" y="60"/>
                  </a:lnTo>
                  <a:lnTo>
                    <a:pt x="397" y="61"/>
                  </a:lnTo>
                  <a:lnTo>
                    <a:pt x="397" y="62"/>
                  </a:lnTo>
                  <a:lnTo>
                    <a:pt x="394" y="64"/>
                  </a:lnTo>
                  <a:lnTo>
                    <a:pt x="394" y="64"/>
                  </a:lnTo>
                  <a:lnTo>
                    <a:pt x="394" y="64"/>
                  </a:lnTo>
                  <a:lnTo>
                    <a:pt x="394" y="65"/>
                  </a:lnTo>
                  <a:lnTo>
                    <a:pt x="394" y="66"/>
                  </a:lnTo>
                  <a:lnTo>
                    <a:pt x="394" y="66"/>
                  </a:lnTo>
                  <a:lnTo>
                    <a:pt x="393" y="68"/>
                  </a:lnTo>
                  <a:lnTo>
                    <a:pt x="393" y="68"/>
                  </a:lnTo>
                  <a:lnTo>
                    <a:pt x="392" y="71"/>
                  </a:lnTo>
                  <a:lnTo>
                    <a:pt x="392" y="73"/>
                  </a:lnTo>
                  <a:lnTo>
                    <a:pt x="392" y="73"/>
                  </a:lnTo>
                  <a:lnTo>
                    <a:pt x="392" y="75"/>
                  </a:lnTo>
                  <a:lnTo>
                    <a:pt x="392" y="76"/>
                  </a:lnTo>
                  <a:lnTo>
                    <a:pt x="392" y="77"/>
                  </a:lnTo>
                  <a:lnTo>
                    <a:pt x="390" y="79"/>
                  </a:lnTo>
                  <a:lnTo>
                    <a:pt x="390" y="80"/>
                  </a:lnTo>
                  <a:lnTo>
                    <a:pt x="389" y="81"/>
                  </a:lnTo>
                  <a:lnTo>
                    <a:pt x="388" y="83"/>
                  </a:lnTo>
                  <a:lnTo>
                    <a:pt x="388" y="84"/>
                  </a:lnTo>
                  <a:lnTo>
                    <a:pt x="386" y="85"/>
                  </a:lnTo>
                  <a:lnTo>
                    <a:pt x="385" y="87"/>
                  </a:lnTo>
                  <a:lnTo>
                    <a:pt x="383" y="88"/>
                  </a:lnTo>
                  <a:lnTo>
                    <a:pt x="382" y="88"/>
                  </a:lnTo>
                  <a:lnTo>
                    <a:pt x="381" y="89"/>
                  </a:lnTo>
                  <a:lnTo>
                    <a:pt x="379" y="89"/>
                  </a:lnTo>
                  <a:lnTo>
                    <a:pt x="377" y="91"/>
                  </a:lnTo>
                  <a:lnTo>
                    <a:pt x="375" y="92"/>
                  </a:lnTo>
                  <a:lnTo>
                    <a:pt x="375" y="92"/>
                  </a:lnTo>
                  <a:lnTo>
                    <a:pt x="374" y="92"/>
                  </a:lnTo>
                  <a:lnTo>
                    <a:pt x="373" y="92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89"/>
                  </a:lnTo>
                  <a:lnTo>
                    <a:pt x="373" y="88"/>
                  </a:lnTo>
                  <a:lnTo>
                    <a:pt x="373" y="87"/>
                  </a:lnTo>
                  <a:lnTo>
                    <a:pt x="373" y="87"/>
                  </a:lnTo>
                  <a:lnTo>
                    <a:pt x="373" y="85"/>
                  </a:lnTo>
                  <a:lnTo>
                    <a:pt x="373" y="85"/>
                  </a:lnTo>
                  <a:lnTo>
                    <a:pt x="373" y="84"/>
                  </a:lnTo>
                  <a:lnTo>
                    <a:pt x="374" y="81"/>
                  </a:lnTo>
                  <a:lnTo>
                    <a:pt x="375" y="80"/>
                  </a:lnTo>
                  <a:lnTo>
                    <a:pt x="375" y="79"/>
                  </a:lnTo>
                  <a:lnTo>
                    <a:pt x="375" y="79"/>
                  </a:lnTo>
                  <a:lnTo>
                    <a:pt x="375" y="77"/>
                  </a:lnTo>
                  <a:lnTo>
                    <a:pt x="375" y="77"/>
                  </a:lnTo>
                  <a:lnTo>
                    <a:pt x="375" y="76"/>
                  </a:lnTo>
                  <a:lnTo>
                    <a:pt x="375" y="76"/>
                  </a:lnTo>
                  <a:lnTo>
                    <a:pt x="375" y="76"/>
                  </a:lnTo>
                  <a:lnTo>
                    <a:pt x="375" y="76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7" y="73"/>
                  </a:lnTo>
                  <a:lnTo>
                    <a:pt x="377" y="73"/>
                  </a:lnTo>
                  <a:lnTo>
                    <a:pt x="377" y="72"/>
                  </a:lnTo>
                  <a:lnTo>
                    <a:pt x="378" y="72"/>
                  </a:lnTo>
                  <a:lnTo>
                    <a:pt x="379" y="71"/>
                  </a:lnTo>
                  <a:lnTo>
                    <a:pt x="379" y="71"/>
                  </a:lnTo>
                  <a:lnTo>
                    <a:pt x="379" y="69"/>
                  </a:lnTo>
                  <a:lnTo>
                    <a:pt x="381" y="69"/>
                  </a:lnTo>
                  <a:lnTo>
                    <a:pt x="382" y="68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82" y="65"/>
                  </a:lnTo>
                  <a:lnTo>
                    <a:pt x="383" y="64"/>
                  </a:lnTo>
                  <a:lnTo>
                    <a:pt x="383" y="64"/>
                  </a:lnTo>
                  <a:lnTo>
                    <a:pt x="385" y="62"/>
                  </a:lnTo>
                  <a:lnTo>
                    <a:pt x="386" y="62"/>
                  </a:lnTo>
                  <a:lnTo>
                    <a:pt x="386" y="61"/>
                  </a:lnTo>
                  <a:lnTo>
                    <a:pt x="386" y="61"/>
                  </a:lnTo>
                  <a:lnTo>
                    <a:pt x="388" y="60"/>
                  </a:lnTo>
                  <a:lnTo>
                    <a:pt x="388" y="58"/>
                  </a:lnTo>
                  <a:lnTo>
                    <a:pt x="389" y="57"/>
                  </a:lnTo>
                  <a:lnTo>
                    <a:pt x="390" y="57"/>
                  </a:lnTo>
                  <a:lnTo>
                    <a:pt x="390" y="56"/>
                  </a:lnTo>
                  <a:lnTo>
                    <a:pt x="392" y="56"/>
                  </a:lnTo>
                  <a:lnTo>
                    <a:pt x="392" y="54"/>
                  </a:lnTo>
                  <a:lnTo>
                    <a:pt x="390" y="54"/>
                  </a:lnTo>
                  <a:lnTo>
                    <a:pt x="390" y="54"/>
                  </a:lnTo>
                  <a:lnTo>
                    <a:pt x="390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88" y="54"/>
                  </a:lnTo>
                  <a:lnTo>
                    <a:pt x="386" y="56"/>
                  </a:lnTo>
                  <a:lnTo>
                    <a:pt x="386" y="57"/>
                  </a:lnTo>
                  <a:lnTo>
                    <a:pt x="385" y="57"/>
                  </a:lnTo>
                  <a:lnTo>
                    <a:pt x="385" y="57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5" y="56"/>
                  </a:lnTo>
                  <a:lnTo>
                    <a:pt x="385" y="56"/>
                  </a:lnTo>
                  <a:lnTo>
                    <a:pt x="386" y="54"/>
                  </a:lnTo>
                  <a:lnTo>
                    <a:pt x="386" y="53"/>
                  </a:lnTo>
                  <a:lnTo>
                    <a:pt x="388" y="53"/>
                  </a:lnTo>
                  <a:lnTo>
                    <a:pt x="389" y="53"/>
                  </a:lnTo>
                  <a:lnTo>
                    <a:pt x="390" y="52"/>
                  </a:lnTo>
                  <a:lnTo>
                    <a:pt x="390" y="50"/>
                  </a:lnTo>
                  <a:lnTo>
                    <a:pt x="390" y="50"/>
                  </a:lnTo>
                  <a:lnTo>
                    <a:pt x="390" y="49"/>
                  </a:lnTo>
                  <a:lnTo>
                    <a:pt x="392" y="49"/>
                  </a:lnTo>
                  <a:lnTo>
                    <a:pt x="392" y="49"/>
                  </a:lnTo>
                  <a:lnTo>
                    <a:pt x="394" y="47"/>
                  </a:lnTo>
                  <a:lnTo>
                    <a:pt x="396" y="46"/>
                  </a:lnTo>
                  <a:lnTo>
                    <a:pt x="397" y="45"/>
                  </a:lnTo>
                  <a:lnTo>
                    <a:pt x="398" y="43"/>
                  </a:lnTo>
                  <a:lnTo>
                    <a:pt x="398" y="43"/>
                  </a:lnTo>
                  <a:lnTo>
                    <a:pt x="398" y="43"/>
                  </a:lnTo>
                  <a:lnTo>
                    <a:pt x="400" y="42"/>
                  </a:lnTo>
                  <a:lnTo>
                    <a:pt x="401" y="41"/>
                  </a:lnTo>
                  <a:lnTo>
                    <a:pt x="401" y="41"/>
                  </a:lnTo>
                  <a:lnTo>
                    <a:pt x="401" y="41"/>
                  </a:lnTo>
                  <a:lnTo>
                    <a:pt x="400" y="42"/>
                  </a:lnTo>
                  <a:lnTo>
                    <a:pt x="400" y="42"/>
                  </a:lnTo>
                  <a:lnTo>
                    <a:pt x="400" y="43"/>
                  </a:lnTo>
                  <a:lnTo>
                    <a:pt x="400" y="43"/>
                  </a:lnTo>
                  <a:lnTo>
                    <a:pt x="401" y="43"/>
                  </a:lnTo>
                  <a:lnTo>
                    <a:pt x="401" y="42"/>
                  </a:lnTo>
                  <a:lnTo>
                    <a:pt x="402" y="42"/>
                  </a:lnTo>
                  <a:lnTo>
                    <a:pt x="402" y="41"/>
                  </a:lnTo>
                  <a:lnTo>
                    <a:pt x="402" y="42"/>
                  </a:lnTo>
                  <a:lnTo>
                    <a:pt x="404" y="42"/>
                  </a:lnTo>
                  <a:lnTo>
                    <a:pt x="404" y="41"/>
                  </a:lnTo>
                  <a:lnTo>
                    <a:pt x="405" y="41"/>
                  </a:lnTo>
                  <a:lnTo>
                    <a:pt x="405" y="41"/>
                  </a:lnTo>
                  <a:lnTo>
                    <a:pt x="404" y="42"/>
                  </a:lnTo>
                  <a:lnTo>
                    <a:pt x="404" y="42"/>
                  </a:lnTo>
                  <a:lnTo>
                    <a:pt x="404" y="42"/>
                  </a:lnTo>
                  <a:lnTo>
                    <a:pt x="402" y="42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4" y="43"/>
                  </a:lnTo>
                  <a:lnTo>
                    <a:pt x="404" y="42"/>
                  </a:lnTo>
                  <a:lnTo>
                    <a:pt x="405" y="42"/>
                  </a:lnTo>
                  <a:lnTo>
                    <a:pt x="407" y="42"/>
                  </a:lnTo>
                  <a:lnTo>
                    <a:pt x="407" y="41"/>
                  </a:lnTo>
                  <a:lnTo>
                    <a:pt x="408" y="41"/>
                  </a:lnTo>
                  <a:lnTo>
                    <a:pt x="408" y="41"/>
                  </a:lnTo>
                  <a:lnTo>
                    <a:pt x="409" y="39"/>
                  </a:lnTo>
                  <a:lnTo>
                    <a:pt x="411" y="41"/>
                  </a:lnTo>
                  <a:lnTo>
                    <a:pt x="411" y="41"/>
                  </a:lnTo>
                  <a:lnTo>
                    <a:pt x="411" y="41"/>
                  </a:lnTo>
                  <a:lnTo>
                    <a:pt x="412" y="41"/>
                  </a:lnTo>
                  <a:lnTo>
                    <a:pt x="412" y="39"/>
                  </a:lnTo>
                  <a:lnTo>
                    <a:pt x="413" y="39"/>
                  </a:lnTo>
                  <a:lnTo>
                    <a:pt x="415" y="39"/>
                  </a:lnTo>
                  <a:lnTo>
                    <a:pt x="416" y="39"/>
                  </a:lnTo>
                  <a:lnTo>
                    <a:pt x="416" y="38"/>
                  </a:lnTo>
                  <a:lnTo>
                    <a:pt x="417" y="38"/>
                  </a:lnTo>
                  <a:lnTo>
                    <a:pt x="419" y="38"/>
                  </a:lnTo>
                  <a:lnTo>
                    <a:pt x="420" y="39"/>
                  </a:lnTo>
                  <a:lnTo>
                    <a:pt x="420" y="39"/>
                  </a:lnTo>
                  <a:lnTo>
                    <a:pt x="421" y="41"/>
                  </a:lnTo>
                  <a:lnTo>
                    <a:pt x="421" y="41"/>
                  </a:lnTo>
                  <a:lnTo>
                    <a:pt x="421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6" y="39"/>
                  </a:lnTo>
                  <a:lnTo>
                    <a:pt x="426" y="39"/>
                  </a:lnTo>
                  <a:lnTo>
                    <a:pt x="426" y="39"/>
                  </a:lnTo>
                  <a:lnTo>
                    <a:pt x="426" y="39"/>
                  </a:lnTo>
                  <a:lnTo>
                    <a:pt x="427" y="39"/>
                  </a:lnTo>
                  <a:lnTo>
                    <a:pt x="430" y="41"/>
                  </a:lnTo>
                  <a:lnTo>
                    <a:pt x="430" y="39"/>
                  </a:lnTo>
                  <a:lnTo>
                    <a:pt x="431" y="39"/>
                  </a:lnTo>
                  <a:lnTo>
                    <a:pt x="431" y="39"/>
                  </a:lnTo>
                  <a:lnTo>
                    <a:pt x="431" y="39"/>
                  </a:lnTo>
                  <a:lnTo>
                    <a:pt x="430" y="39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28" y="38"/>
                  </a:lnTo>
                  <a:lnTo>
                    <a:pt x="428" y="37"/>
                  </a:lnTo>
                  <a:lnTo>
                    <a:pt x="428" y="37"/>
                  </a:lnTo>
                  <a:lnTo>
                    <a:pt x="430" y="37"/>
                  </a:lnTo>
                  <a:lnTo>
                    <a:pt x="430" y="37"/>
                  </a:lnTo>
                  <a:lnTo>
                    <a:pt x="430" y="37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30" y="34"/>
                  </a:lnTo>
                  <a:lnTo>
                    <a:pt x="430" y="34"/>
                  </a:lnTo>
                  <a:lnTo>
                    <a:pt x="430" y="34"/>
                  </a:lnTo>
                  <a:lnTo>
                    <a:pt x="428" y="34"/>
                  </a:lnTo>
                  <a:lnTo>
                    <a:pt x="428" y="34"/>
                  </a:lnTo>
                  <a:lnTo>
                    <a:pt x="428" y="34"/>
                  </a:lnTo>
                  <a:lnTo>
                    <a:pt x="427" y="34"/>
                  </a:lnTo>
                  <a:lnTo>
                    <a:pt x="427" y="34"/>
                  </a:lnTo>
                  <a:lnTo>
                    <a:pt x="427" y="34"/>
                  </a:lnTo>
                  <a:lnTo>
                    <a:pt x="426" y="34"/>
                  </a:lnTo>
                  <a:lnTo>
                    <a:pt x="426" y="34"/>
                  </a:lnTo>
                  <a:lnTo>
                    <a:pt x="424" y="34"/>
                  </a:lnTo>
                  <a:lnTo>
                    <a:pt x="424" y="34"/>
                  </a:lnTo>
                  <a:lnTo>
                    <a:pt x="423" y="34"/>
                  </a:lnTo>
                  <a:lnTo>
                    <a:pt x="423" y="34"/>
                  </a:lnTo>
                  <a:lnTo>
                    <a:pt x="423" y="33"/>
                  </a:lnTo>
                  <a:lnTo>
                    <a:pt x="423" y="33"/>
                  </a:lnTo>
                  <a:lnTo>
                    <a:pt x="423" y="33"/>
                  </a:lnTo>
                  <a:lnTo>
                    <a:pt x="424" y="31"/>
                  </a:lnTo>
                  <a:lnTo>
                    <a:pt x="424" y="31"/>
                  </a:lnTo>
                  <a:lnTo>
                    <a:pt x="426" y="30"/>
                  </a:lnTo>
                  <a:lnTo>
                    <a:pt x="424" y="30"/>
                  </a:lnTo>
                  <a:lnTo>
                    <a:pt x="423" y="30"/>
                  </a:lnTo>
                  <a:lnTo>
                    <a:pt x="421" y="31"/>
                  </a:lnTo>
                  <a:lnTo>
                    <a:pt x="420" y="31"/>
                  </a:lnTo>
                  <a:lnTo>
                    <a:pt x="419" y="31"/>
                  </a:lnTo>
                  <a:lnTo>
                    <a:pt x="416" y="31"/>
                  </a:lnTo>
                  <a:lnTo>
                    <a:pt x="415" y="31"/>
                  </a:lnTo>
                  <a:lnTo>
                    <a:pt x="413" y="31"/>
                  </a:lnTo>
                  <a:lnTo>
                    <a:pt x="413" y="31"/>
                  </a:lnTo>
                  <a:lnTo>
                    <a:pt x="412" y="31"/>
                  </a:lnTo>
                  <a:lnTo>
                    <a:pt x="411" y="33"/>
                  </a:lnTo>
                  <a:lnTo>
                    <a:pt x="409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5" y="34"/>
                  </a:lnTo>
                  <a:lnTo>
                    <a:pt x="405" y="34"/>
                  </a:lnTo>
                  <a:lnTo>
                    <a:pt x="404" y="34"/>
                  </a:lnTo>
                  <a:lnTo>
                    <a:pt x="404" y="33"/>
                  </a:lnTo>
                  <a:lnTo>
                    <a:pt x="404" y="34"/>
                  </a:lnTo>
                  <a:lnTo>
                    <a:pt x="402" y="34"/>
                  </a:lnTo>
                  <a:lnTo>
                    <a:pt x="401" y="34"/>
                  </a:lnTo>
                  <a:lnTo>
                    <a:pt x="401" y="34"/>
                  </a:lnTo>
                  <a:lnTo>
                    <a:pt x="401" y="33"/>
                  </a:lnTo>
                  <a:lnTo>
                    <a:pt x="401" y="33"/>
                  </a:lnTo>
                  <a:lnTo>
                    <a:pt x="401" y="33"/>
                  </a:lnTo>
                  <a:lnTo>
                    <a:pt x="400" y="31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398" y="29"/>
                  </a:lnTo>
                  <a:lnTo>
                    <a:pt x="398" y="29"/>
                  </a:lnTo>
                  <a:lnTo>
                    <a:pt x="396" y="29"/>
                  </a:lnTo>
                  <a:lnTo>
                    <a:pt x="396" y="29"/>
                  </a:lnTo>
                  <a:lnTo>
                    <a:pt x="396" y="29"/>
                  </a:lnTo>
                  <a:lnTo>
                    <a:pt x="393" y="30"/>
                  </a:lnTo>
                  <a:lnTo>
                    <a:pt x="393" y="30"/>
                  </a:lnTo>
                  <a:lnTo>
                    <a:pt x="393" y="30"/>
                  </a:lnTo>
                  <a:lnTo>
                    <a:pt x="392" y="30"/>
                  </a:lnTo>
                  <a:lnTo>
                    <a:pt x="392" y="30"/>
                  </a:lnTo>
                  <a:lnTo>
                    <a:pt x="392" y="30"/>
                  </a:lnTo>
                  <a:lnTo>
                    <a:pt x="392" y="30"/>
                  </a:lnTo>
                  <a:lnTo>
                    <a:pt x="392" y="29"/>
                  </a:lnTo>
                  <a:lnTo>
                    <a:pt x="393" y="29"/>
                  </a:lnTo>
                  <a:lnTo>
                    <a:pt x="393" y="27"/>
                  </a:lnTo>
                  <a:lnTo>
                    <a:pt x="393" y="27"/>
                  </a:lnTo>
                  <a:lnTo>
                    <a:pt x="393" y="27"/>
                  </a:lnTo>
                  <a:lnTo>
                    <a:pt x="393" y="27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4"/>
                  </a:lnTo>
                  <a:lnTo>
                    <a:pt x="392" y="26"/>
                  </a:lnTo>
                  <a:lnTo>
                    <a:pt x="390" y="26"/>
                  </a:lnTo>
                  <a:lnTo>
                    <a:pt x="389" y="27"/>
                  </a:lnTo>
                  <a:lnTo>
                    <a:pt x="389" y="27"/>
                  </a:lnTo>
                  <a:lnTo>
                    <a:pt x="388" y="27"/>
                  </a:lnTo>
                  <a:lnTo>
                    <a:pt x="388" y="27"/>
                  </a:lnTo>
                  <a:lnTo>
                    <a:pt x="386" y="29"/>
                  </a:lnTo>
                  <a:lnTo>
                    <a:pt x="385" y="29"/>
                  </a:lnTo>
                  <a:lnTo>
                    <a:pt x="383" y="30"/>
                  </a:lnTo>
                  <a:lnTo>
                    <a:pt x="382" y="30"/>
                  </a:lnTo>
                  <a:lnTo>
                    <a:pt x="381" y="30"/>
                  </a:lnTo>
                  <a:lnTo>
                    <a:pt x="378" y="30"/>
                  </a:lnTo>
                  <a:lnTo>
                    <a:pt x="377" y="31"/>
                  </a:lnTo>
                  <a:lnTo>
                    <a:pt x="375" y="33"/>
                  </a:lnTo>
                  <a:lnTo>
                    <a:pt x="373" y="33"/>
                  </a:lnTo>
                  <a:lnTo>
                    <a:pt x="371" y="33"/>
                  </a:lnTo>
                  <a:lnTo>
                    <a:pt x="371" y="33"/>
                  </a:lnTo>
                  <a:lnTo>
                    <a:pt x="370" y="33"/>
                  </a:lnTo>
                  <a:lnTo>
                    <a:pt x="370" y="31"/>
                  </a:lnTo>
                  <a:lnTo>
                    <a:pt x="370" y="31"/>
                  </a:lnTo>
                  <a:lnTo>
                    <a:pt x="370" y="31"/>
                  </a:lnTo>
                  <a:lnTo>
                    <a:pt x="370" y="31"/>
                  </a:lnTo>
                  <a:lnTo>
                    <a:pt x="369" y="33"/>
                  </a:lnTo>
                  <a:lnTo>
                    <a:pt x="367" y="33"/>
                  </a:lnTo>
                  <a:lnTo>
                    <a:pt x="367" y="33"/>
                  </a:lnTo>
                  <a:lnTo>
                    <a:pt x="369" y="31"/>
                  </a:lnTo>
                  <a:lnTo>
                    <a:pt x="369" y="31"/>
                  </a:lnTo>
                  <a:lnTo>
                    <a:pt x="369" y="31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1" y="29"/>
                  </a:lnTo>
                  <a:lnTo>
                    <a:pt x="371" y="29"/>
                  </a:lnTo>
                  <a:lnTo>
                    <a:pt x="370" y="29"/>
                  </a:lnTo>
                  <a:lnTo>
                    <a:pt x="370" y="29"/>
                  </a:lnTo>
                  <a:lnTo>
                    <a:pt x="370" y="29"/>
                  </a:lnTo>
                  <a:lnTo>
                    <a:pt x="367" y="30"/>
                  </a:lnTo>
                  <a:lnTo>
                    <a:pt x="367" y="30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30"/>
                  </a:lnTo>
                  <a:lnTo>
                    <a:pt x="363" y="31"/>
                  </a:lnTo>
                  <a:lnTo>
                    <a:pt x="359" y="31"/>
                  </a:lnTo>
                  <a:lnTo>
                    <a:pt x="359" y="31"/>
                  </a:lnTo>
                  <a:lnTo>
                    <a:pt x="358" y="31"/>
                  </a:lnTo>
                  <a:lnTo>
                    <a:pt x="358" y="31"/>
                  </a:lnTo>
                  <a:lnTo>
                    <a:pt x="358" y="31"/>
                  </a:lnTo>
                  <a:lnTo>
                    <a:pt x="358" y="30"/>
                  </a:lnTo>
                  <a:lnTo>
                    <a:pt x="358" y="30"/>
                  </a:lnTo>
                  <a:lnTo>
                    <a:pt x="363" y="27"/>
                  </a:lnTo>
                  <a:lnTo>
                    <a:pt x="367" y="26"/>
                  </a:lnTo>
                  <a:lnTo>
                    <a:pt x="373" y="22"/>
                  </a:lnTo>
                  <a:lnTo>
                    <a:pt x="374" y="20"/>
                  </a:lnTo>
                  <a:lnTo>
                    <a:pt x="377" y="19"/>
                  </a:lnTo>
                  <a:lnTo>
                    <a:pt x="381" y="19"/>
                  </a:lnTo>
                  <a:lnTo>
                    <a:pt x="383" y="18"/>
                  </a:lnTo>
                  <a:lnTo>
                    <a:pt x="386" y="18"/>
                  </a:lnTo>
                  <a:lnTo>
                    <a:pt x="388" y="16"/>
                  </a:lnTo>
                  <a:lnTo>
                    <a:pt x="388" y="16"/>
                  </a:lnTo>
                  <a:lnTo>
                    <a:pt x="388" y="16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386" y="16"/>
                  </a:lnTo>
                  <a:lnTo>
                    <a:pt x="385" y="16"/>
                  </a:lnTo>
                  <a:lnTo>
                    <a:pt x="385" y="16"/>
                  </a:lnTo>
                  <a:lnTo>
                    <a:pt x="385" y="15"/>
                  </a:lnTo>
                  <a:lnTo>
                    <a:pt x="385" y="15"/>
                  </a:lnTo>
                  <a:lnTo>
                    <a:pt x="382" y="15"/>
                  </a:lnTo>
                  <a:lnTo>
                    <a:pt x="379" y="15"/>
                  </a:lnTo>
                  <a:lnTo>
                    <a:pt x="378" y="15"/>
                  </a:lnTo>
                  <a:lnTo>
                    <a:pt x="378" y="15"/>
                  </a:lnTo>
                  <a:lnTo>
                    <a:pt x="378" y="14"/>
                  </a:lnTo>
                  <a:lnTo>
                    <a:pt x="377" y="14"/>
                  </a:lnTo>
                  <a:lnTo>
                    <a:pt x="375" y="14"/>
                  </a:lnTo>
                  <a:lnTo>
                    <a:pt x="374" y="15"/>
                  </a:lnTo>
                  <a:lnTo>
                    <a:pt x="371" y="15"/>
                  </a:lnTo>
                  <a:lnTo>
                    <a:pt x="371" y="15"/>
                  </a:lnTo>
                  <a:lnTo>
                    <a:pt x="370" y="15"/>
                  </a:lnTo>
                  <a:lnTo>
                    <a:pt x="369" y="14"/>
                  </a:lnTo>
                  <a:lnTo>
                    <a:pt x="367" y="12"/>
                  </a:lnTo>
                  <a:lnTo>
                    <a:pt x="366" y="12"/>
                  </a:lnTo>
                  <a:lnTo>
                    <a:pt x="365" y="12"/>
                  </a:lnTo>
                  <a:lnTo>
                    <a:pt x="365" y="12"/>
                  </a:lnTo>
                  <a:lnTo>
                    <a:pt x="363" y="12"/>
                  </a:lnTo>
                  <a:lnTo>
                    <a:pt x="363" y="12"/>
                  </a:lnTo>
                  <a:lnTo>
                    <a:pt x="363" y="11"/>
                  </a:lnTo>
                  <a:lnTo>
                    <a:pt x="363" y="11"/>
                  </a:lnTo>
                  <a:lnTo>
                    <a:pt x="362" y="10"/>
                  </a:lnTo>
                  <a:lnTo>
                    <a:pt x="362" y="10"/>
                  </a:lnTo>
                  <a:lnTo>
                    <a:pt x="360" y="8"/>
                  </a:lnTo>
                  <a:lnTo>
                    <a:pt x="360" y="8"/>
                  </a:lnTo>
                  <a:lnTo>
                    <a:pt x="359" y="8"/>
                  </a:lnTo>
                  <a:lnTo>
                    <a:pt x="358" y="8"/>
                  </a:lnTo>
                  <a:lnTo>
                    <a:pt x="356" y="8"/>
                  </a:lnTo>
                  <a:lnTo>
                    <a:pt x="355" y="10"/>
                  </a:lnTo>
                  <a:lnTo>
                    <a:pt x="355" y="10"/>
                  </a:lnTo>
                  <a:lnTo>
                    <a:pt x="354" y="10"/>
                  </a:lnTo>
                  <a:lnTo>
                    <a:pt x="352" y="10"/>
                  </a:lnTo>
                  <a:lnTo>
                    <a:pt x="352" y="8"/>
                  </a:lnTo>
                  <a:lnTo>
                    <a:pt x="351" y="8"/>
                  </a:lnTo>
                  <a:lnTo>
                    <a:pt x="348" y="8"/>
                  </a:lnTo>
                  <a:lnTo>
                    <a:pt x="346" y="7"/>
                  </a:lnTo>
                  <a:lnTo>
                    <a:pt x="346" y="7"/>
                  </a:lnTo>
                  <a:lnTo>
                    <a:pt x="346" y="7"/>
                  </a:lnTo>
                  <a:lnTo>
                    <a:pt x="346" y="6"/>
                  </a:lnTo>
                  <a:lnTo>
                    <a:pt x="346" y="6"/>
                  </a:lnTo>
                  <a:lnTo>
                    <a:pt x="346" y="4"/>
                  </a:lnTo>
                  <a:lnTo>
                    <a:pt x="347" y="3"/>
                  </a:lnTo>
                  <a:lnTo>
                    <a:pt x="347" y="1"/>
                  </a:lnTo>
                  <a:lnTo>
                    <a:pt x="347" y="0"/>
                  </a:lnTo>
                  <a:lnTo>
                    <a:pt x="347" y="0"/>
                  </a:lnTo>
                  <a:lnTo>
                    <a:pt x="347" y="0"/>
                  </a:lnTo>
                  <a:lnTo>
                    <a:pt x="346" y="0"/>
                  </a:lnTo>
                  <a:lnTo>
                    <a:pt x="344" y="1"/>
                  </a:lnTo>
                  <a:lnTo>
                    <a:pt x="343" y="4"/>
                  </a:lnTo>
                  <a:lnTo>
                    <a:pt x="340" y="4"/>
                  </a:lnTo>
                  <a:lnTo>
                    <a:pt x="309" y="4"/>
                  </a:lnTo>
                  <a:lnTo>
                    <a:pt x="305" y="4"/>
                  </a:lnTo>
                  <a:lnTo>
                    <a:pt x="213" y="4"/>
                  </a:lnTo>
                  <a:lnTo>
                    <a:pt x="209" y="4"/>
                  </a:lnTo>
                  <a:lnTo>
                    <a:pt x="118" y="4"/>
                  </a:lnTo>
                  <a:lnTo>
                    <a:pt x="114" y="4"/>
                  </a:lnTo>
                  <a:lnTo>
                    <a:pt x="84" y="4"/>
                  </a:lnTo>
                  <a:lnTo>
                    <a:pt x="84" y="6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4" y="8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6"/>
                  </a:lnTo>
                  <a:lnTo>
                    <a:pt x="80" y="16"/>
                  </a:lnTo>
                  <a:lnTo>
                    <a:pt x="80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4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8" y="26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3" y="23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7" y="19"/>
                  </a:lnTo>
                  <a:lnTo>
                    <a:pt x="77" y="18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8"/>
                  </a:lnTo>
                  <a:lnTo>
                    <a:pt x="77" y="18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3"/>
                  </a:lnTo>
                  <a:lnTo>
                    <a:pt x="69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69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9" y="23"/>
                  </a:lnTo>
                  <a:lnTo>
                    <a:pt x="70" y="22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6" y="18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66" y="14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3" y="12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59" y="14"/>
                  </a:lnTo>
                  <a:lnTo>
                    <a:pt x="58" y="16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7" y="23"/>
                  </a:lnTo>
                  <a:lnTo>
                    <a:pt x="57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7" y="27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5" y="31"/>
                  </a:lnTo>
                  <a:lnTo>
                    <a:pt x="54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3" y="34"/>
                  </a:lnTo>
                  <a:lnTo>
                    <a:pt x="51" y="35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3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7" y="42"/>
                  </a:lnTo>
                  <a:lnTo>
                    <a:pt x="46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39" y="56"/>
                  </a:lnTo>
                  <a:lnTo>
                    <a:pt x="38" y="57"/>
                  </a:lnTo>
                  <a:lnTo>
                    <a:pt x="36" y="58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2" y="64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7" y="69"/>
                  </a:lnTo>
                  <a:lnTo>
                    <a:pt x="26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7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7" y="83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6" y="88"/>
                  </a:lnTo>
                  <a:lnTo>
                    <a:pt x="15" y="88"/>
                  </a:lnTo>
                  <a:lnTo>
                    <a:pt x="15" y="89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3" y="94"/>
                  </a:lnTo>
                  <a:lnTo>
                    <a:pt x="13" y="95"/>
                  </a:lnTo>
                  <a:lnTo>
                    <a:pt x="11" y="98"/>
                  </a:lnTo>
                  <a:lnTo>
                    <a:pt x="9" y="99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5" y="104"/>
                  </a:lnTo>
                  <a:lnTo>
                    <a:pt x="4" y="106"/>
                  </a:lnTo>
                  <a:lnTo>
                    <a:pt x="2" y="107"/>
                  </a:lnTo>
                  <a:lnTo>
                    <a:pt x="2" y="108"/>
                  </a:lnTo>
                  <a:lnTo>
                    <a:pt x="4" y="110"/>
                  </a:lnTo>
                  <a:lnTo>
                    <a:pt x="4" y="112"/>
                  </a:lnTo>
                  <a:lnTo>
                    <a:pt x="4" y="112"/>
                  </a:lnTo>
                  <a:lnTo>
                    <a:pt x="4" y="115"/>
                  </a:lnTo>
                  <a:lnTo>
                    <a:pt x="2" y="117"/>
                  </a:lnTo>
                  <a:lnTo>
                    <a:pt x="1" y="118"/>
                  </a:lnTo>
                  <a:lnTo>
                    <a:pt x="1" y="121"/>
                  </a:lnTo>
                  <a:lnTo>
                    <a:pt x="0" y="123"/>
                  </a:lnTo>
                  <a:lnTo>
                    <a:pt x="1" y="126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2" y="131"/>
                  </a:lnTo>
                  <a:lnTo>
                    <a:pt x="2" y="131"/>
                  </a:lnTo>
                  <a:lnTo>
                    <a:pt x="4" y="133"/>
                  </a:lnTo>
                  <a:lnTo>
                    <a:pt x="2" y="133"/>
                  </a:lnTo>
                  <a:lnTo>
                    <a:pt x="2" y="131"/>
                  </a:lnTo>
                  <a:lnTo>
                    <a:pt x="2" y="133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4" y="136"/>
                  </a:lnTo>
                  <a:lnTo>
                    <a:pt x="4" y="136"/>
                  </a:lnTo>
                  <a:lnTo>
                    <a:pt x="4" y="136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7" y="136"/>
                  </a:lnTo>
                  <a:lnTo>
                    <a:pt x="7" y="133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9" y="134"/>
                  </a:lnTo>
                  <a:lnTo>
                    <a:pt x="11" y="134"/>
                  </a:lnTo>
                  <a:lnTo>
                    <a:pt x="12" y="133"/>
                  </a:lnTo>
                  <a:lnTo>
                    <a:pt x="12" y="133"/>
                  </a:lnTo>
                  <a:lnTo>
                    <a:pt x="12" y="133"/>
                  </a:lnTo>
                  <a:lnTo>
                    <a:pt x="13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6" y="134"/>
                  </a:lnTo>
                  <a:lnTo>
                    <a:pt x="16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1" y="134"/>
                  </a:lnTo>
                  <a:lnTo>
                    <a:pt x="9" y="134"/>
                  </a:lnTo>
                  <a:lnTo>
                    <a:pt x="8" y="134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7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7" y="140"/>
                  </a:lnTo>
                  <a:lnTo>
                    <a:pt x="7" y="141"/>
                  </a:lnTo>
                  <a:lnTo>
                    <a:pt x="8" y="141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7" y="140"/>
                  </a:lnTo>
                  <a:lnTo>
                    <a:pt x="5" y="140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7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4" y="138"/>
                  </a:lnTo>
                  <a:lnTo>
                    <a:pt x="4" y="140"/>
                  </a:lnTo>
                  <a:lnTo>
                    <a:pt x="4" y="142"/>
                  </a:lnTo>
                  <a:lnTo>
                    <a:pt x="2" y="144"/>
                  </a:lnTo>
                  <a:lnTo>
                    <a:pt x="4" y="146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4" y="152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4" y="157"/>
                  </a:lnTo>
                  <a:lnTo>
                    <a:pt x="4" y="160"/>
                  </a:lnTo>
                  <a:lnTo>
                    <a:pt x="4" y="161"/>
                  </a:lnTo>
                  <a:lnTo>
                    <a:pt x="5" y="161"/>
                  </a:lnTo>
                  <a:lnTo>
                    <a:pt x="5" y="163"/>
                  </a:lnTo>
                  <a:lnTo>
                    <a:pt x="5" y="164"/>
                  </a:lnTo>
                  <a:lnTo>
                    <a:pt x="7" y="165"/>
                  </a:lnTo>
                  <a:lnTo>
                    <a:pt x="7" y="167"/>
                  </a:lnTo>
                  <a:lnTo>
                    <a:pt x="8" y="167"/>
                  </a:lnTo>
                  <a:lnTo>
                    <a:pt x="7" y="168"/>
                  </a:lnTo>
                  <a:lnTo>
                    <a:pt x="7" y="169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8" y="171"/>
                  </a:lnTo>
                  <a:lnTo>
                    <a:pt x="7" y="172"/>
                  </a:lnTo>
                  <a:lnTo>
                    <a:pt x="7" y="173"/>
                  </a:lnTo>
                  <a:lnTo>
                    <a:pt x="7" y="175"/>
                  </a:lnTo>
                  <a:lnTo>
                    <a:pt x="7" y="176"/>
                  </a:lnTo>
                  <a:lnTo>
                    <a:pt x="5" y="176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9" y="178"/>
                  </a:lnTo>
                  <a:lnTo>
                    <a:pt x="11" y="178"/>
                  </a:lnTo>
                  <a:lnTo>
                    <a:pt x="12" y="179"/>
                  </a:lnTo>
                  <a:lnTo>
                    <a:pt x="13" y="179"/>
                  </a:lnTo>
                  <a:lnTo>
                    <a:pt x="15" y="179"/>
                  </a:lnTo>
                  <a:lnTo>
                    <a:pt x="16" y="179"/>
                  </a:lnTo>
                  <a:lnTo>
                    <a:pt x="17" y="180"/>
                  </a:lnTo>
                  <a:lnTo>
                    <a:pt x="17" y="182"/>
                  </a:lnTo>
                  <a:lnTo>
                    <a:pt x="17" y="183"/>
                  </a:lnTo>
                  <a:lnTo>
                    <a:pt x="20" y="183"/>
                  </a:lnTo>
                  <a:lnTo>
                    <a:pt x="23" y="183"/>
                  </a:lnTo>
                  <a:lnTo>
                    <a:pt x="24" y="183"/>
                  </a:lnTo>
                  <a:lnTo>
                    <a:pt x="24" y="186"/>
                  </a:lnTo>
                  <a:lnTo>
                    <a:pt x="24" y="187"/>
                  </a:lnTo>
                  <a:lnTo>
                    <a:pt x="24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7" y="187"/>
                  </a:lnTo>
                  <a:lnTo>
                    <a:pt x="27" y="188"/>
                  </a:lnTo>
                  <a:lnTo>
                    <a:pt x="28" y="190"/>
                  </a:lnTo>
                  <a:lnTo>
                    <a:pt x="31" y="192"/>
                  </a:lnTo>
                  <a:lnTo>
                    <a:pt x="31" y="195"/>
                  </a:lnTo>
                  <a:lnTo>
                    <a:pt x="31" y="196"/>
                  </a:lnTo>
                  <a:lnTo>
                    <a:pt x="31" y="198"/>
                  </a:lnTo>
                  <a:lnTo>
                    <a:pt x="31" y="198"/>
                  </a:lnTo>
                  <a:lnTo>
                    <a:pt x="30" y="199"/>
                  </a:lnTo>
                  <a:lnTo>
                    <a:pt x="31" y="199"/>
                  </a:lnTo>
                  <a:lnTo>
                    <a:pt x="31" y="201"/>
                  </a:lnTo>
                  <a:lnTo>
                    <a:pt x="31" y="202"/>
                  </a:lnTo>
                  <a:lnTo>
                    <a:pt x="31" y="202"/>
                  </a:lnTo>
                  <a:lnTo>
                    <a:pt x="34" y="201"/>
                  </a:lnTo>
                  <a:lnTo>
                    <a:pt x="36" y="201"/>
                  </a:lnTo>
                  <a:lnTo>
                    <a:pt x="39" y="201"/>
                  </a:lnTo>
                  <a:lnTo>
                    <a:pt x="43" y="201"/>
                  </a:lnTo>
                  <a:lnTo>
                    <a:pt x="46" y="201"/>
                  </a:lnTo>
                  <a:lnTo>
                    <a:pt x="49" y="201"/>
                  </a:lnTo>
                  <a:lnTo>
                    <a:pt x="51" y="199"/>
                  </a:lnTo>
                  <a:lnTo>
                    <a:pt x="55" y="199"/>
                  </a:lnTo>
                  <a:lnTo>
                    <a:pt x="55" y="199"/>
                  </a:lnTo>
                  <a:lnTo>
                    <a:pt x="54" y="201"/>
                  </a:lnTo>
                  <a:lnTo>
                    <a:pt x="54" y="202"/>
                  </a:lnTo>
                  <a:lnTo>
                    <a:pt x="58" y="203"/>
                  </a:lnTo>
                  <a:lnTo>
                    <a:pt x="62" y="206"/>
                  </a:lnTo>
                  <a:lnTo>
                    <a:pt x="66" y="207"/>
                  </a:lnTo>
                  <a:lnTo>
                    <a:pt x="70" y="209"/>
                  </a:lnTo>
                  <a:lnTo>
                    <a:pt x="74" y="210"/>
                  </a:lnTo>
                  <a:lnTo>
                    <a:pt x="78" y="213"/>
                  </a:lnTo>
                  <a:lnTo>
                    <a:pt x="82" y="214"/>
                  </a:lnTo>
                  <a:lnTo>
                    <a:pt x="87" y="215"/>
                  </a:lnTo>
                  <a:lnTo>
                    <a:pt x="91" y="215"/>
                  </a:lnTo>
                  <a:lnTo>
                    <a:pt x="95" y="215"/>
                  </a:lnTo>
                  <a:lnTo>
                    <a:pt x="97" y="215"/>
                  </a:lnTo>
                  <a:lnTo>
                    <a:pt x="101" y="215"/>
                  </a:lnTo>
                  <a:lnTo>
                    <a:pt x="106" y="215"/>
                  </a:lnTo>
                  <a:lnTo>
                    <a:pt x="108" y="215"/>
                  </a:lnTo>
                  <a:lnTo>
                    <a:pt x="112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8" y="213"/>
                  </a:lnTo>
                  <a:lnTo>
                    <a:pt x="118" y="211"/>
                  </a:lnTo>
                  <a:lnTo>
                    <a:pt x="118" y="210"/>
                  </a:lnTo>
                  <a:lnTo>
                    <a:pt x="120" y="210"/>
                  </a:lnTo>
                  <a:lnTo>
                    <a:pt x="123" y="210"/>
                  </a:lnTo>
                  <a:lnTo>
                    <a:pt x="125" y="210"/>
                  </a:lnTo>
                  <a:lnTo>
                    <a:pt x="127" y="210"/>
                  </a:lnTo>
                  <a:lnTo>
                    <a:pt x="130" y="210"/>
                  </a:lnTo>
                  <a:lnTo>
                    <a:pt x="131" y="210"/>
                  </a:lnTo>
                  <a:lnTo>
                    <a:pt x="134" y="210"/>
                  </a:lnTo>
                  <a:lnTo>
                    <a:pt x="135" y="210"/>
                  </a:lnTo>
                  <a:lnTo>
                    <a:pt x="137" y="210"/>
                  </a:lnTo>
                  <a:lnTo>
                    <a:pt x="137" y="210"/>
                  </a:lnTo>
                  <a:lnTo>
                    <a:pt x="137" y="211"/>
                  </a:lnTo>
                  <a:lnTo>
                    <a:pt x="137" y="213"/>
                  </a:lnTo>
                  <a:lnTo>
                    <a:pt x="138" y="214"/>
                  </a:lnTo>
                  <a:lnTo>
                    <a:pt x="139" y="215"/>
                  </a:lnTo>
                  <a:lnTo>
                    <a:pt x="141" y="217"/>
                  </a:lnTo>
                  <a:lnTo>
                    <a:pt x="142" y="219"/>
                  </a:lnTo>
                  <a:lnTo>
                    <a:pt x="143" y="222"/>
                  </a:lnTo>
                  <a:lnTo>
                    <a:pt x="146" y="224"/>
                  </a:lnTo>
                  <a:lnTo>
                    <a:pt x="146" y="224"/>
                  </a:lnTo>
                  <a:lnTo>
                    <a:pt x="146" y="225"/>
                  </a:lnTo>
                  <a:lnTo>
                    <a:pt x="148" y="226"/>
                  </a:lnTo>
                  <a:lnTo>
                    <a:pt x="148" y="230"/>
                  </a:lnTo>
                  <a:lnTo>
                    <a:pt x="148" y="232"/>
                  </a:lnTo>
                  <a:lnTo>
                    <a:pt x="148" y="233"/>
                  </a:lnTo>
                  <a:lnTo>
                    <a:pt x="148" y="236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8"/>
                  </a:lnTo>
                  <a:lnTo>
                    <a:pt x="150" y="240"/>
                  </a:lnTo>
                  <a:lnTo>
                    <a:pt x="152" y="240"/>
                  </a:lnTo>
                  <a:lnTo>
                    <a:pt x="153" y="240"/>
                  </a:lnTo>
                  <a:lnTo>
                    <a:pt x="154" y="241"/>
                  </a:lnTo>
                  <a:lnTo>
                    <a:pt x="157" y="243"/>
                  </a:lnTo>
                  <a:lnTo>
                    <a:pt x="158" y="244"/>
                  </a:lnTo>
                  <a:lnTo>
                    <a:pt x="158" y="244"/>
                  </a:lnTo>
                  <a:lnTo>
                    <a:pt x="160" y="244"/>
                  </a:lnTo>
                  <a:lnTo>
                    <a:pt x="161" y="243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0"/>
                  </a:lnTo>
                  <a:lnTo>
                    <a:pt x="164" y="238"/>
                  </a:lnTo>
                  <a:lnTo>
                    <a:pt x="165" y="236"/>
                  </a:lnTo>
                  <a:lnTo>
                    <a:pt x="168" y="234"/>
                  </a:lnTo>
                  <a:lnTo>
                    <a:pt x="169" y="234"/>
                  </a:lnTo>
                  <a:lnTo>
                    <a:pt x="169" y="234"/>
                  </a:lnTo>
                  <a:lnTo>
                    <a:pt x="171" y="233"/>
                  </a:lnTo>
                  <a:lnTo>
                    <a:pt x="172" y="233"/>
                  </a:lnTo>
                  <a:lnTo>
                    <a:pt x="172" y="234"/>
                  </a:lnTo>
                  <a:lnTo>
                    <a:pt x="173" y="234"/>
                  </a:lnTo>
                  <a:lnTo>
                    <a:pt x="176" y="234"/>
                  </a:lnTo>
                  <a:lnTo>
                    <a:pt x="177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6"/>
                  </a:lnTo>
                  <a:lnTo>
                    <a:pt x="183" y="238"/>
                  </a:lnTo>
                  <a:lnTo>
                    <a:pt x="183" y="238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4" y="241"/>
                  </a:lnTo>
                  <a:lnTo>
                    <a:pt x="186" y="243"/>
                  </a:lnTo>
                  <a:lnTo>
                    <a:pt x="186" y="244"/>
                  </a:lnTo>
                  <a:lnTo>
                    <a:pt x="186" y="247"/>
                  </a:lnTo>
                  <a:lnTo>
                    <a:pt x="186" y="249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7" y="252"/>
                  </a:lnTo>
                  <a:lnTo>
                    <a:pt x="187" y="253"/>
                  </a:lnTo>
                  <a:lnTo>
                    <a:pt x="188" y="253"/>
                  </a:lnTo>
                  <a:lnTo>
                    <a:pt x="188" y="256"/>
                  </a:lnTo>
                  <a:lnTo>
                    <a:pt x="190" y="257"/>
                  </a:lnTo>
                  <a:lnTo>
                    <a:pt x="190" y="259"/>
                  </a:lnTo>
                  <a:lnTo>
                    <a:pt x="191" y="260"/>
                  </a:lnTo>
                  <a:lnTo>
                    <a:pt x="192" y="26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6"/>
                  </a:lnTo>
                  <a:lnTo>
                    <a:pt x="191" y="266"/>
                  </a:lnTo>
                  <a:lnTo>
                    <a:pt x="191" y="267"/>
                  </a:lnTo>
                  <a:lnTo>
                    <a:pt x="191" y="267"/>
                  </a:lnTo>
                  <a:lnTo>
                    <a:pt x="191" y="267"/>
                  </a:lnTo>
                  <a:lnTo>
                    <a:pt x="191" y="268"/>
                  </a:lnTo>
                  <a:lnTo>
                    <a:pt x="192" y="270"/>
                  </a:lnTo>
                  <a:lnTo>
                    <a:pt x="192" y="271"/>
                  </a:lnTo>
                  <a:lnTo>
                    <a:pt x="192" y="274"/>
                  </a:lnTo>
                  <a:lnTo>
                    <a:pt x="192" y="274"/>
                  </a:lnTo>
                  <a:lnTo>
                    <a:pt x="192" y="275"/>
                  </a:lnTo>
                  <a:lnTo>
                    <a:pt x="194" y="275"/>
                  </a:lnTo>
                  <a:lnTo>
                    <a:pt x="195" y="275"/>
                  </a:lnTo>
                  <a:lnTo>
                    <a:pt x="196" y="276"/>
                  </a:lnTo>
                  <a:lnTo>
                    <a:pt x="196" y="276"/>
                  </a:lnTo>
                  <a:lnTo>
                    <a:pt x="198" y="278"/>
                  </a:lnTo>
                  <a:lnTo>
                    <a:pt x="199" y="278"/>
                  </a:lnTo>
                  <a:lnTo>
                    <a:pt x="199" y="278"/>
                  </a:lnTo>
                  <a:lnTo>
                    <a:pt x="200" y="279"/>
                  </a:lnTo>
                  <a:lnTo>
                    <a:pt x="202" y="279"/>
                  </a:lnTo>
                  <a:lnTo>
                    <a:pt x="206" y="280"/>
                  </a:lnTo>
                  <a:lnTo>
                    <a:pt x="207" y="280"/>
                  </a:lnTo>
                  <a:lnTo>
                    <a:pt x="209" y="282"/>
                  </a:lnTo>
                  <a:lnTo>
                    <a:pt x="209" y="282"/>
                  </a:lnTo>
                  <a:lnTo>
                    <a:pt x="210" y="282"/>
                  </a:lnTo>
                  <a:lnTo>
                    <a:pt x="210" y="282"/>
                  </a:lnTo>
                  <a:lnTo>
                    <a:pt x="210" y="282"/>
                  </a:lnTo>
                  <a:lnTo>
                    <a:pt x="210" y="280"/>
                  </a:lnTo>
                  <a:lnTo>
                    <a:pt x="211" y="280"/>
                  </a:lnTo>
                  <a:lnTo>
                    <a:pt x="213" y="280"/>
                  </a:lnTo>
                  <a:lnTo>
                    <a:pt x="213" y="279"/>
                  </a:lnTo>
                  <a:lnTo>
                    <a:pt x="211" y="279"/>
                  </a:lnTo>
                  <a:lnTo>
                    <a:pt x="210" y="275"/>
                  </a:lnTo>
                  <a:lnTo>
                    <a:pt x="210" y="275"/>
                  </a:lnTo>
                  <a:lnTo>
                    <a:pt x="210" y="272"/>
                  </a:lnTo>
                  <a:lnTo>
                    <a:pt x="210" y="271"/>
                  </a:lnTo>
                  <a:lnTo>
                    <a:pt x="210" y="270"/>
                  </a:lnTo>
                  <a:lnTo>
                    <a:pt x="210" y="268"/>
                  </a:lnTo>
                  <a:lnTo>
                    <a:pt x="211" y="267"/>
                  </a:lnTo>
                  <a:lnTo>
                    <a:pt x="211" y="267"/>
                  </a:lnTo>
                  <a:lnTo>
                    <a:pt x="211" y="266"/>
                  </a:lnTo>
                  <a:lnTo>
                    <a:pt x="211" y="266"/>
                  </a:lnTo>
                  <a:lnTo>
                    <a:pt x="210" y="264"/>
                  </a:lnTo>
                  <a:lnTo>
                    <a:pt x="210" y="263"/>
                  </a:lnTo>
                  <a:lnTo>
                    <a:pt x="210" y="263"/>
                  </a:lnTo>
                  <a:lnTo>
                    <a:pt x="211" y="264"/>
                  </a:lnTo>
                  <a:lnTo>
                    <a:pt x="213" y="264"/>
                  </a:lnTo>
                  <a:lnTo>
                    <a:pt x="213" y="264"/>
                  </a:lnTo>
                  <a:lnTo>
                    <a:pt x="214" y="263"/>
                  </a:lnTo>
                  <a:lnTo>
                    <a:pt x="215" y="260"/>
                  </a:lnTo>
                  <a:lnTo>
                    <a:pt x="214" y="257"/>
                  </a:lnTo>
                  <a:lnTo>
                    <a:pt x="214" y="257"/>
                  </a:lnTo>
                  <a:lnTo>
                    <a:pt x="215" y="257"/>
                  </a:lnTo>
                  <a:lnTo>
                    <a:pt x="217" y="257"/>
                  </a:lnTo>
                  <a:lnTo>
                    <a:pt x="217" y="257"/>
                  </a:lnTo>
                  <a:lnTo>
                    <a:pt x="218" y="256"/>
                  </a:lnTo>
                  <a:lnTo>
                    <a:pt x="219" y="255"/>
                  </a:lnTo>
                  <a:lnTo>
                    <a:pt x="218" y="255"/>
                  </a:lnTo>
                  <a:lnTo>
                    <a:pt x="218" y="255"/>
                  </a:lnTo>
                  <a:lnTo>
                    <a:pt x="218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21" y="253"/>
                  </a:lnTo>
                  <a:lnTo>
                    <a:pt x="221" y="253"/>
                  </a:lnTo>
                  <a:lnTo>
                    <a:pt x="221" y="253"/>
                  </a:lnTo>
                  <a:lnTo>
                    <a:pt x="221" y="255"/>
                  </a:lnTo>
                  <a:lnTo>
                    <a:pt x="222" y="253"/>
                  </a:lnTo>
                  <a:lnTo>
                    <a:pt x="222" y="253"/>
                  </a:lnTo>
                  <a:lnTo>
                    <a:pt x="222" y="252"/>
                  </a:lnTo>
                  <a:lnTo>
                    <a:pt x="223" y="251"/>
                  </a:lnTo>
                  <a:lnTo>
                    <a:pt x="223" y="252"/>
                  </a:lnTo>
                  <a:lnTo>
                    <a:pt x="225" y="252"/>
                  </a:lnTo>
                  <a:lnTo>
                    <a:pt x="226" y="251"/>
                  </a:lnTo>
                  <a:lnTo>
                    <a:pt x="226" y="251"/>
                  </a:lnTo>
                  <a:lnTo>
                    <a:pt x="226" y="251"/>
                  </a:lnTo>
                  <a:lnTo>
                    <a:pt x="226" y="251"/>
                  </a:lnTo>
                  <a:lnTo>
                    <a:pt x="225" y="248"/>
                  </a:lnTo>
                  <a:lnTo>
                    <a:pt x="226" y="248"/>
                  </a:lnTo>
                  <a:lnTo>
                    <a:pt x="226" y="248"/>
                  </a:lnTo>
                  <a:lnTo>
                    <a:pt x="226" y="248"/>
                  </a:lnTo>
                  <a:lnTo>
                    <a:pt x="226" y="248"/>
                  </a:lnTo>
                  <a:lnTo>
                    <a:pt x="226" y="249"/>
                  </a:lnTo>
                  <a:lnTo>
                    <a:pt x="228" y="248"/>
                  </a:lnTo>
                  <a:lnTo>
                    <a:pt x="228" y="248"/>
                  </a:lnTo>
                  <a:lnTo>
                    <a:pt x="229" y="248"/>
                  </a:lnTo>
                  <a:lnTo>
                    <a:pt x="230" y="248"/>
                  </a:lnTo>
                  <a:lnTo>
                    <a:pt x="232" y="248"/>
                  </a:lnTo>
                  <a:lnTo>
                    <a:pt x="230" y="249"/>
                  </a:lnTo>
                  <a:lnTo>
                    <a:pt x="229" y="251"/>
                  </a:lnTo>
                  <a:lnTo>
                    <a:pt x="229" y="251"/>
                  </a:lnTo>
                  <a:lnTo>
                    <a:pt x="232" y="249"/>
                  </a:lnTo>
                  <a:lnTo>
                    <a:pt x="233" y="248"/>
                  </a:lnTo>
                  <a:lnTo>
                    <a:pt x="234" y="248"/>
                  </a:lnTo>
                  <a:lnTo>
                    <a:pt x="236" y="247"/>
                  </a:lnTo>
                  <a:lnTo>
                    <a:pt x="238" y="245"/>
                  </a:lnTo>
                  <a:lnTo>
                    <a:pt x="240" y="244"/>
                  </a:lnTo>
                  <a:lnTo>
                    <a:pt x="241" y="243"/>
                  </a:lnTo>
                  <a:lnTo>
                    <a:pt x="242" y="243"/>
                  </a:lnTo>
                  <a:lnTo>
                    <a:pt x="244" y="241"/>
                  </a:lnTo>
                  <a:lnTo>
                    <a:pt x="245" y="240"/>
                  </a:lnTo>
                  <a:lnTo>
                    <a:pt x="245" y="238"/>
                  </a:lnTo>
                  <a:lnTo>
                    <a:pt x="245" y="237"/>
                  </a:lnTo>
                  <a:lnTo>
                    <a:pt x="245" y="236"/>
                  </a:lnTo>
                  <a:lnTo>
                    <a:pt x="245" y="236"/>
                  </a:lnTo>
                  <a:lnTo>
                    <a:pt x="247" y="236"/>
                  </a:lnTo>
                  <a:lnTo>
                    <a:pt x="247" y="236"/>
                  </a:lnTo>
                  <a:lnTo>
                    <a:pt x="248" y="234"/>
                  </a:lnTo>
                  <a:lnTo>
                    <a:pt x="248" y="234"/>
                  </a:lnTo>
                  <a:lnTo>
                    <a:pt x="248" y="236"/>
                  </a:lnTo>
                  <a:lnTo>
                    <a:pt x="247" y="237"/>
                  </a:lnTo>
                  <a:lnTo>
                    <a:pt x="248" y="237"/>
                  </a:lnTo>
                  <a:lnTo>
                    <a:pt x="249" y="237"/>
                  </a:lnTo>
                  <a:lnTo>
                    <a:pt x="249" y="237"/>
                  </a:lnTo>
                  <a:lnTo>
                    <a:pt x="247" y="238"/>
                  </a:lnTo>
                  <a:lnTo>
                    <a:pt x="247" y="240"/>
                  </a:lnTo>
                  <a:lnTo>
                    <a:pt x="249" y="238"/>
                  </a:lnTo>
                  <a:lnTo>
                    <a:pt x="255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6" y="234"/>
                  </a:lnTo>
                  <a:lnTo>
                    <a:pt x="259" y="232"/>
                  </a:lnTo>
                  <a:lnTo>
                    <a:pt x="259" y="232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9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6"/>
                  </a:lnTo>
                  <a:lnTo>
                    <a:pt x="259" y="234"/>
                  </a:lnTo>
                  <a:lnTo>
                    <a:pt x="259" y="234"/>
                  </a:lnTo>
                  <a:lnTo>
                    <a:pt x="263" y="234"/>
                  </a:lnTo>
                  <a:lnTo>
                    <a:pt x="263" y="234"/>
                  </a:lnTo>
                  <a:lnTo>
                    <a:pt x="264" y="234"/>
                  </a:lnTo>
                  <a:lnTo>
                    <a:pt x="267" y="236"/>
                  </a:lnTo>
                  <a:lnTo>
                    <a:pt x="268" y="236"/>
                  </a:lnTo>
                  <a:lnTo>
                    <a:pt x="270" y="237"/>
                  </a:lnTo>
                  <a:lnTo>
                    <a:pt x="274" y="237"/>
                  </a:lnTo>
                  <a:lnTo>
                    <a:pt x="275" y="237"/>
                  </a:lnTo>
                  <a:lnTo>
                    <a:pt x="275" y="237"/>
                  </a:lnTo>
                  <a:lnTo>
                    <a:pt x="275" y="236"/>
                  </a:lnTo>
                  <a:lnTo>
                    <a:pt x="275" y="236"/>
                  </a:lnTo>
                  <a:lnTo>
                    <a:pt x="275" y="234"/>
                  </a:lnTo>
                  <a:lnTo>
                    <a:pt x="276" y="234"/>
                  </a:lnTo>
                  <a:lnTo>
                    <a:pt x="278" y="234"/>
                  </a:lnTo>
                  <a:lnTo>
                    <a:pt x="278" y="234"/>
                  </a:lnTo>
                  <a:lnTo>
                    <a:pt x="280" y="234"/>
                  </a:lnTo>
                  <a:lnTo>
                    <a:pt x="280" y="237"/>
                  </a:lnTo>
                  <a:lnTo>
                    <a:pt x="280" y="237"/>
                  </a:lnTo>
                  <a:lnTo>
                    <a:pt x="283" y="238"/>
                  </a:lnTo>
                  <a:lnTo>
                    <a:pt x="283" y="237"/>
                  </a:lnTo>
                  <a:lnTo>
                    <a:pt x="283" y="237"/>
                  </a:lnTo>
                  <a:lnTo>
                    <a:pt x="283" y="238"/>
                  </a:lnTo>
                  <a:lnTo>
                    <a:pt x="283" y="238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82" y="240"/>
                  </a:lnTo>
                  <a:lnTo>
                    <a:pt x="282" y="241"/>
                  </a:lnTo>
                  <a:lnTo>
                    <a:pt x="285" y="241"/>
                  </a:lnTo>
                  <a:lnTo>
                    <a:pt x="287" y="243"/>
                  </a:lnTo>
                  <a:lnTo>
                    <a:pt x="289" y="243"/>
                  </a:lnTo>
                  <a:lnTo>
                    <a:pt x="290" y="241"/>
                  </a:lnTo>
                  <a:lnTo>
                    <a:pt x="290" y="240"/>
                  </a:lnTo>
                  <a:lnTo>
                    <a:pt x="291" y="240"/>
                  </a:lnTo>
                  <a:lnTo>
                    <a:pt x="293" y="241"/>
                  </a:lnTo>
                  <a:lnTo>
                    <a:pt x="293" y="243"/>
                  </a:lnTo>
                  <a:lnTo>
                    <a:pt x="293" y="243"/>
                  </a:lnTo>
                  <a:lnTo>
                    <a:pt x="294" y="243"/>
                  </a:lnTo>
                  <a:lnTo>
                    <a:pt x="294" y="241"/>
                  </a:lnTo>
                  <a:lnTo>
                    <a:pt x="294" y="241"/>
                  </a:lnTo>
                  <a:lnTo>
                    <a:pt x="295" y="240"/>
                  </a:lnTo>
                  <a:lnTo>
                    <a:pt x="295" y="240"/>
                  </a:lnTo>
                  <a:lnTo>
                    <a:pt x="295" y="238"/>
                  </a:lnTo>
                  <a:lnTo>
                    <a:pt x="295" y="238"/>
                  </a:lnTo>
                  <a:lnTo>
                    <a:pt x="294" y="238"/>
                  </a:lnTo>
                  <a:lnTo>
                    <a:pt x="294" y="238"/>
                  </a:lnTo>
                  <a:lnTo>
                    <a:pt x="294" y="237"/>
                  </a:lnTo>
                  <a:lnTo>
                    <a:pt x="297" y="238"/>
                  </a:lnTo>
                  <a:lnTo>
                    <a:pt x="298" y="238"/>
                  </a:lnTo>
                  <a:lnTo>
                    <a:pt x="298" y="240"/>
                  </a:lnTo>
                  <a:lnTo>
                    <a:pt x="298" y="240"/>
                  </a:lnTo>
                  <a:lnTo>
                    <a:pt x="298" y="240"/>
                  </a:lnTo>
                  <a:lnTo>
                    <a:pt x="299" y="240"/>
                  </a:lnTo>
                  <a:lnTo>
                    <a:pt x="299" y="240"/>
                  </a:lnTo>
                  <a:lnTo>
                    <a:pt x="299" y="241"/>
                  </a:lnTo>
                  <a:lnTo>
                    <a:pt x="301" y="241"/>
                  </a:lnTo>
                  <a:lnTo>
                    <a:pt x="301" y="241"/>
                  </a:lnTo>
                  <a:lnTo>
                    <a:pt x="301" y="243"/>
                  </a:lnTo>
                  <a:lnTo>
                    <a:pt x="302" y="243"/>
                  </a:lnTo>
                  <a:lnTo>
                    <a:pt x="301" y="244"/>
                  </a:lnTo>
                  <a:lnTo>
                    <a:pt x="302" y="244"/>
                  </a:lnTo>
                  <a:lnTo>
                    <a:pt x="302" y="243"/>
                  </a:lnTo>
                  <a:lnTo>
                    <a:pt x="303" y="244"/>
                  </a:lnTo>
                  <a:lnTo>
                    <a:pt x="303" y="244"/>
                  </a:lnTo>
                  <a:lnTo>
                    <a:pt x="303" y="244"/>
                  </a:lnTo>
                  <a:lnTo>
                    <a:pt x="303" y="243"/>
                  </a:lnTo>
                  <a:lnTo>
                    <a:pt x="305" y="243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1" y="238"/>
                  </a:lnTo>
                  <a:lnTo>
                    <a:pt x="301" y="238"/>
                  </a:lnTo>
                  <a:lnTo>
                    <a:pt x="299" y="237"/>
                  </a:lnTo>
                  <a:lnTo>
                    <a:pt x="299" y="237"/>
                  </a:lnTo>
                  <a:lnTo>
                    <a:pt x="299" y="236"/>
                  </a:lnTo>
                  <a:lnTo>
                    <a:pt x="299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2" y="232"/>
                  </a:lnTo>
                  <a:lnTo>
                    <a:pt x="302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299" y="232"/>
                  </a:lnTo>
                  <a:lnTo>
                    <a:pt x="301" y="232"/>
                  </a:lnTo>
                  <a:lnTo>
                    <a:pt x="301" y="230"/>
                  </a:lnTo>
                  <a:lnTo>
                    <a:pt x="302" y="230"/>
                  </a:lnTo>
                  <a:lnTo>
                    <a:pt x="302" y="230"/>
                  </a:lnTo>
                  <a:lnTo>
                    <a:pt x="301" y="230"/>
                  </a:lnTo>
                  <a:lnTo>
                    <a:pt x="301" y="230"/>
                  </a:lnTo>
                  <a:lnTo>
                    <a:pt x="301" y="230"/>
                  </a:lnTo>
                  <a:lnTo>
                    <a:pt x="299" y="230"/>
                  </a:lnTo>
                  <a:lnTo>
                    <a:pt x="298" y="232"/>
                  </a:lnTo>
                  <a:lnTo>
                    <a:pt x="297" y="232"/>
                  </a:lnTo>
                  <a:lnTo>
                    <a:pt x="295" y="232"/>
                  </a:lnTo>
                  <a:lnTo>
                    <a:pt x="294" y="230"/>
                  </a:lnTo>
                  <a:lnTo>
                    <a:pt x="295" y="229"/>
                  </a:lnTo>
                  <a:lnTo>
                    <a:pt x="297" y="228"/>
                  </a:lnTo>
                  <a:lnTo>
                    <a:pt x="298" y="228"/>
                  </a:lnTo>
                  <a:lnTo>
                    <a:pt x="298" y="228"/>
                  </a:lnTo>
                  <a:lnTo>
                    <a:pt x="299" y="229"/>
                  </a:lnTo>
                  <a:lnTo>
                    <a:pt x="302" y="230"/>
                  </a:lnTo>
                  <a:lnTo>
                    <a:pt x="305" y="229"/>
                  </a:lnTo>
                  <a:lnTo>
                    <a:pt x="306" y="228"/>
                  </a:lnTo>
                  <a:lnTo>
                    <a:pt x="306" y="228"/>
                  </a:lnTo>
                  <a:lnTo>
                    <a:pt x="306" y="228"/>
                  </a:lnTo>
                  <a:lnTo>
                    <a:pt x="309" y="228"/>
                  </a:lnTo>
                  <a:lnTo>
                    <a:pt x="310" y="226"/>
                  </a:lnTo>
                  <a:lnTo>
                    <a:pt x="310" y="226"/>
                  </a:lnTo>
                  <a:lnTo>
                    <a:pt x="312" y="228"/>
                  </a:lnTo>
                  <a:lnTo>
                    <a:pt x="313" y="228"/>
                  </a:lnTo>
                  <a:lnTo>
                    <a:pt x="316" y="228"/>
                  </a:lnTo>
                  <a:lnTo>
                    <a:pt x="317" y="228"/>
                  </a:lnTo>
                  <a:lnTo>
                    <a:pt x="318" y="228"/>
                  </a:lnTo>
                  <a:lnTo>
                    <a:pt x="318" y="226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5"/>
                  </a:lnTo>
                  <a:lnTo>
                    <a:pt x="321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18" y="229"/>
                  </a:lnTo>
                  <a:lnTo>
                    <a:pt x="322" y="229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4" y="228"/>
                  </a:lnTo>
                  <a:lnTo>
                    <a:pt x="325" y="229"/>
                  </a:lnTo>
                  <a:lnTo>
                    <a:pt x="327" y="228"/>
                  </a:lnTo>
                  <a:lnTo>
                    <a:pt x="328" y="228"/>
                  </a:lnTo>
                  <a:lnTo>
                    <a:pt x="328" y="226"/>
                  </a:lnTo>
                  <a:lnTo>
                    <a:pt x="329" y="225"/>
                  </a:lnTo>
                  <a:lnTo>
                    <a:pt x="329" y="225"/>
                  </a:lnTo>
                  <a:lnTo>
                    <a:pt x="329" y="226"/>
                  </a:lnTo>
                  <a:lnTo>
                    <a:pt x="331" y="225"/>
                  </a:lnTo>
                  <a:lnTo>
                    <a:pt x="331" y="225"/>
                  </a:lnTo>
                  <a:lnTo>
                    <a:pt x="331" y="226"/>
                  </a:lnTo>
                  <a:lnTo>
                    <a:pt x="331" y="226"/>
                  </a:lnTo>
                  <a:lnTo>
                    <a:pt x="329" y="228"/>
                  </a:lnTo>
                  <a:lnTo>
                    <a:pt x="328" y="228"/>
                  </a:lnTo>
                  <a:lnTo>
                    <a:pt x="328" y="228"/>
                  </a:lnTo>
                  <a:lnTo>
                    <a:pt x="331" y="228"/>
                  </a:lnTo>
                  <a:lnTo>
                    <a:pt x="333" y="228"/>
                  </a:lnTo>
                  <a:lnTo>
                    <a:pt x="335" y="226"/>
                  </a:lnTo>
                  <a:lnTo>
                    <a:pt x="335" y="226"/>
                  </a:lnTo>
                  <a:lnTo>
                    <a:pt x="336" y="226"/>
                  </a:lnTo>
                  <a:lnTo>
                    <a:pt x="336" y="226"/>
                  </a:lnTo>
                  <a:lnTo>
                    <a:pt x="337" y="226"/>
                  </a:lnTo>
                  <a:lnTo>
                    <a:pt x="339" y="226"/>
                  </a:lnTo>
                  <a:lnTo>
                    <a:pt x="339" y="226"/>
                  </a:lnTo>
                  <a:lnTo>
                    <a:pt x="339" y="228"/>
                  </a:lnTo>
                  <a:lnTo>
                    <a:pt x="337" y="226"/>
                  </a:lnTo>
                  <a:lnTo>
                    <a:pt x="336" y="228"/>
                  </a:lnTo>
                  <a:lnTo>
                    <a:pt x="339" y="228"/>
                  </a:lnTo>
                  <a:lnTo>
                    <a:pt x="341" y="229"/>
                  </a:lnTo>
                  <a:lnTo>
                    <a:pt x="341" y="230"/>
                  </a:lnTo>
                  <a:lnTo>
                    <a:pt x="341" y="230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4" y="229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3" y="230"/>
                  </a:lnTo>
                  <a:lnTo>
                    <a:pt x="343" y="230"/>
                  </a:lnTo>
                  <a:lnTo>
                    <a:pt x="343" y="230"/>
                  </a:lnTo>
                  <a:lnTo>
                    <a:pt x="344" y="232"/>
                  </a:lnTo>
                  <a:lnTo>
                    <a:pt x="346" y="233"/>
                  </a:lnTo>
                  <a:lnTo>
                    <a:pt x="346" y="234"/>
                  </a:lnTo>
                  <a:lnTo>
                    <a:pt x="346" y="234"/>
                  </a:lnTo>
                  <a:lnTo>
                    <a:pt x="346" y="234"/>
                  </a:lnTo>
                  <a:lnTo>
                    <a:pt x="344" y="234"/>
                  </a:lnTo>
                  <a:lnTo>
                    <a:pt x="344" y="234"/>
                  </a:lnTo>
                  <a:lnTo>
                    <a:pt x="344" y="234"/>
                  </a:lnTo>
                  <a:lnTo>
                    <a:pt x="344" y="236"/>
                  </a:lnTo>
                  <a:lnTo>
                    <a:pt x="346" y="236"/>
                  </a:lnTo>
                  <a:lnTo>
                    <a:pt x="347" y="236"/>
                  </a:lnTo>
                  <a:lnTo>
                    <a:pt x="348" y="236"/>
                  </a:lnTo>
                  <a:lnTo>
                    <a:pt x="348" y="234"/>
                  </a:lnTo>
                  <a:lnTo>
                    <a:pt x="350" y="234"/>
                  </a:lnTo>
                  <a:lnTo>
                    <a:pt x="351" y="234"/>
                  </a:lnTo>
                  <a:lnTo>
                    <a:pt x="354" y="233"/>
                  </a:lnTo>
                  <a:lnTo>
                    <a:pt x="355" y="233"/>
                  </a:lnTo>
                  <a:lnTo>
                    <a:pt x="355" y="233"/>
                  </a:lnTo>
                  <a:lnTo>
                    <a:pt x="355" y="233"/>
                  </a:lnTo>
                  <a:lnTo>
                    <a:pt x="355" y="232"/>
                  </a:lnTo>
                  <a:lnTo>
                    <a:pt x="356" y="232"/>
                  </a:lnTo>
                  <a:lnTo>
                    <a:pt x="356" y="232"/>
                  </a:lnTo>
                  <a:lnTo>
                    <a:pt x="359" y="230"/>
                  </a:lnTo>
                  <a:lnTo>
                    <a:pt x="362" y="233"/>
                  </a:lnTo>
                  <a:lnTo>
                    <a:pt x="365" y="238"/>
                  </a:lnTo>
                  <a:lnTo>
                    <a:pt x="369" y="244"/>
                  </a:lnTo>
                  <a:lnTo>
                    <a:pt x="370" y="245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9" y="251"/>
                  </a:lnTo>
                  <a:lnTo>
                    <a:pt x="367" y="253"/>
                  </a:lnTo>
                  <a:lnTo>
                    <a:pt x="365" y="257"/>
                  </a:lnTo>
                  <a:lnTo>
                    <a:pt x="366" y="259"/>
                  </a:lnTo>
                  <a:lnTo>
                    <a:pt x="366" y="259"/>
                  </a:lnTo>
                  <a:lnTo>
                    <a:pt x="366" y="260"/>
                  </a:lnTo>
                  <a:lnTo>
                    <a:pt x="366" y="259"/>
                  </a:lnTo>
                  <a:lnTo>
                    <a:pt x="367" y="260"/>
                  </a:lnTo>
                  <a:lnTo>
                    <a:pt x="367" y="259"/>
                  </a:lnTo>
                  <a:lnTo>
                    <a:pt x="367" y="259"/>
                  </a:lnTo>
                  <a:lnTo>
                    <a:pt x="367" y="257"/>
                  </a:lnTo>
                  <a:lnTo>
                    <a:pt x="367" y="257"/>
                  </a:lnTo>
                  <a:lnTo>
                    <a:pt x="367" y="256"/>
                  </a:lnTo>
                  <a:lnTo>
                    <a:pt x="367" y="256"/>
                  </a:lnTo>
                  <a:lnTo>
                    <a:pt x="369" y="256"/>
                  </a:lnTo>
                  <a:lnTo>
                    <a:pt x="369" y="257"/>
                  </a:lnTo>
                  <a:lnTo>
                    <a:pt x="369" y="257"/>
                  </a:lnTo>
                  <a:lnTo>
                    <a:pt x="370" y="257"/>
                  </a:lnTo>
                  <a:lnTo>
                    <a:pt x="370" y="257"/>
                  </a:lnTo>
                  <a:lnTo>
                    <a:pt x="370" y="257"/>
                  </a:lnTo>
                  <a:lnTo>
                    <a:pt x="369" y="259"/>
                  </a:lnTo>
                  <a:lnTo>
                    <a:pt x="369" y="260"/>
                  </a:lnTo>
                  <a:lnTo>
                    <a:pt x="366" y="261"/>
                  </a:lnTo>
                  <a:lnTo>
                    <a:pt x="366" y="261"/>
                  </a:lnTo>
                  <a:lnTo>
                    <a:pt x="366" y="261"/>
                  </a:lnTo>
                  <a:lnTo>
                    <a:pt x="366" y="263"/>
                  </a:lnTo>
                  <a:lnTo>
                    <a:pt x="366" y="263"/>
                  </a:lnTo>
                  <a:lnTo>
                    <a:pt x="367" y="267"/>
                  </a:lnTo>
                  <a:lnTo>
                    <a:pt x="367" y="270"/>
                  </a:lnTo>
                  <a:lnTo>
                    <a:pt x="369" y="270"/>
                  </a:lnTo>
                  <a:lnTo>
                    <a:pt x="369" y="270"/>
                  </a:lnTo>
                  <a:lnTo>
                    <a:pt x="370" y="270"/>
                  </a:lnTo>
                  <a:lnTo>
                    <a:pt x="370" y="270"/>
                  </a:lnTo>
                  <a:lnTo>
                    <a:pt x="370" y="270"/>
                  </a:lnTo>
                  <a:lnTo>
                    <a:pt x="370" y="268"/>
                  </a:lnTo>
                  <a:lnTo>
                    <a:pt x="371" y="268"/>
                  </a:lnTo>
                  <a:lnTo>
                    <a:pt x="371" y="270"/>
                  </a:lnTo>
                  <a:lnTo>
                    <a:pt x="370" y="272"/>
                  </a:lnTo>
                  <a:lnTo>
                    <a:pt x="370" y="274"/>
                  </a:lnTo>
                  <a:lnTo>
                    <a:pt x="370" y="274"/>
                  </a:lnTo>
                  <a:lnTo>
                    <a:pt x="371" y="274"/>
                  </a:lnTo>
                  <a:lnTo>
                    <a:pt x="371" y="272"/>
                  </a:lnTo>
                  <a:lnTo>
                    <a:pt x="373" y="272"/>
                  </a:lnTo>
                  <a:lnTo>
                    <a:pt x="373" y="272"/>
                  </a:lnTo>
                  <a:lnTo>
                    <a:pt x="371" y="274"/>
                  </a:lnTo>
                  <a:lnTo>
                    <a:pt x="371" y="275"/>
                  </a:lnTo>
                  <a:lnTo>
                    <a:pt x="371" y="275"/>
                  </a:lnTo>
                  <a:lnTo>
                    <a:pt x="371" y="275"/>
                  </a:lnTo>
                  <a:lnTo>
                    <a:pt x="371" y="279"/>
                  </a:lnTo>
                  <a:lnTo>
                    <a:pt x="373" y="280"/>
                  </a:lnTo>
                  <a:lnTo>
                    <a:pt x="374" y="282"/>
                  </a:lnTo>
                  <a:lnTo>
                    <a:pt x="375" y="282"/>
                  </a:lnTo>
                  <a:lnTo>
                    <a:pt x="375" y="283"/>
                  </a:lnTo>
                  <a:lnTo>
                    <a:pt x="377" y="286"/>
                  </a:lnTo>
                  <a:lnTo>
                    <a:pt x="377" y="289"/>
                  </a:lnTo>
                  <a:lnTo>
                    <a:pt x="378" y="289"/>
                  </a:lnTo>
                  <a:lnTo>
                    <a:pt x="378" y="289"/>
                  </a:lnTo>
                  <a:lnTo>
                    <a:pt x="378" y="289"/>
                  </a:lnTo>
                  <a:lnTo>
                    <a:pt x="378" y="290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7" y="290"/>
                  </a:lnTo>
                  <a:lnTo>
                    <a:pt x="377" y="291"/>
                  </a:lnTo>
                  <a:lnTo>
                    <a:pt x="378" y="291"/>
                  </a:lnTo>
                  <a:lnTo>
                    <a:pt x="379" y="290"/>
                  </a:lnTo>
                  <a:lnTo>
                    <a:pt x="381" y="290"/>
                  </a:lnTo>
                  <a:lnTo>
                    <a:pt x="382" y="290"/>
                  </a:lnTo>
                  <a:lnTo>
                    <a:pt x="383" y="290"/>
                  </a:lnTo>
                  <a:lnTo>
                    <a:pt x="385" y="289"/>
                  </a:lnTo>
                  <a:lnTo>
                    <a:pt x="385" y="287"/>
                  </a:lnTo>
                  <a:lnTo>
                    <a:pt x="386" y="284"/>
                  </a:lnTo>
                  <a:lnTo>
                    <a:pt x="388" y="283"/>
                  </a:lnTo>
                  <a:lnTo>
                    <a:pt x="388" y="282"/>
                  </a:lnTo>
                  <a:lnTo>
                    <a:pt x="389" y="282"/>
                  </a:lnTo>
                  <a:lnTo>
                    <a:pt x="389" y="282"/>
                  </a:lnTo>
                  <a:lnTo>
                    <a:pt x="389" y="282"/>
                  </a:lnTo>
                  <a:lnTo>
                    <a:pt x="389" y="279"/>
                  </a:lnTo>
                  <a:lnTo>
                    <a:pt x="390" y="274"/>
                  </a:lnTo>
                  <a:lnTo>
                    <a:pt x="392" y="271"/>
                  </a:lnTo>
                  <a:lnTo>
                    <a:pt x="392" y="268"/>
                  </a:lnTo>
                  <a:lnTo>
                    <a:pt x="392" y="267"/>
                  </a:lnTo>
                  <a:lnTo>
                    <a:pt x="390" y="266"/>
                  </a:lnTo>
                  <a:lnTo>
                    <a:pt x="389" y="253"/>
                  </a:lnTo>
                  <a:lnTo>
                    <a:pt x="389" y="253"/>
                  </a:lnTo>
                  <a:lnTo>
                    <a:pt x="388" y="252"/>
                  </a:lnTo>
                  <a:lnTo>
                    <a:pt x="389" y="249"/>
                  </a:lnTo>
                  <a:lnTo>
                    <a:pt x="388" y="248"/>
                  </a:lnTo>
                  <a:lnTo>
                    <a:pt x="389" y="247"/>
                  </a:lnTo>
                  <a:lnTo>
                    <a:pt x="389" y="247"/>
                  </a:lnTo>
                  <a:lnTo>
                    <a:pt x="389" y="247"/>
                  </a:lnTo>
                  <a:lnTo>
                    <a:pt x="389" y="248"/>
                  </a:lnTo>
                  <a:lnTo>
                    <a:pt x="389" y="248"/>
                  </a:lnTo>
                  <a:lnTo>
                    <a:pt x="389" y="249"/>
                  </a:lnTo>
                  <a:lnTo>
                    <a:pt x="389" y="249"/>
                  </a:lnTo>
                  <a:lnTo>
                    <a:pt x="389" y="249"/>
                  </a:lnTo>
                  <a:lnTo>
                    <a:pt x="389" y="251"/>
                  </a:lnTo>
                  <a:lnTo>
                    <a:pt x="389" y="252"/>
                  </a:lnTo>
                  <a:lnTo>
                    <a:pt x="389" y="252"/>
                  </a:lnTo>
                  <a:lnTo>
                    <a:pt x="389" y="251"/>
                  </a:lnTo>
                  <a:lnTo>
                    <a:pt x="390" y="249"/>
                  </a:lnTo>
                  <a:lnTo>
                    <a:pt x="390" y="249"/>
                  </a:lnTo>
                  <a:lnTo>
                    <a:pt x="389" y="252"/>
                  </a:lnTo>
                  <a:lnTo>
                    <a:pt x="389" y="253"/>
                  </a:lnTo>
                  <a:lnTo>
                    <a:pt x="389" y="257"/>
                  </a:lnTo>
                  <a:lnTo>
                    <a:pt x="390" y="257"/>
                  </a:lnTo>
                  <a:lnTo>
                    <a:pt x="389" y="255"/>
                  </a:lnTo>
                  <a:lnTo>
                    <a:pt x="389" y="253"/>
                  </a:lnTo>
                  <a:lnTo>
                    <a:pt x="389" y="253"/>
                  </a:lnTo>
                  <a:lnTo>
                    <a:pt x="390" y="252"/>
                  </a:lnTo>
                  <a:lnTo>
                    <a:pt x="390" y="251"/>
                  </a:lnTo>
                  <a:lnTo>
                    <a:pt x="390" y="251"/>
                  </a:lnTo>
                  <a:lnTo>
                    <a:pt x="390" y="249"/>
                  </a:lnTo>
                  <a:lnTo>
                    <a:pt x="389" y="244"/>
                  </a:lnTo>
                  <a:lnTo>
                    <a:pt x="388" y="238"/>
                  </a:lnTo>
                  <a:lnTo>
                    <a:pt x="388" y="234"/>
                  </a:lnTo>
                  <a:lnTo>
                    <a:pt x="388" y="230"/>
                  </a:lnTo>
                  <a:lnTo>
                    <a:pt x="388" y="229"/>
                  </a:lnTo>
                  <a:lnTo>
                    <a:pt x="388" y="224"/>
                  </a:lnTo>
                  <a:lnTo>
                    <a:pt x="388" y="224"/>
                  </a:lnTo>
                  <a:lnTo>
                    <a:pt x="388" y="222"/>
                  </a:lnTo>
                  <a:lnTo>
                    <a:pt x="388" y="221"/>
                  </a:lnTo>
                  <a:lnTo>
                    <a:pt x="388" y="221"/>
                  </a:lnTo>
                  <a:lnTo>
                    <a:pt x="389" y="219"/>
                  </a:lnTo>
                  <a:lnTo>
                    <a:pt x="389" y="219"/>
                  </a:lnTo>
                  <a:lnTo>
                    <a:pt x="389" y="218"/>
                  </a:lnTo>
                  <a:lnTo>
                    <a:pt x="389" y="218"/>
                  </a:lnTo>
                  <a:lnTo>
                    <a:pt x="390" y="218"/>
                  </a:lnTo>
                  <a:lnTo>
                    <a:pt x="390" y="218"/>
                  </a:lnTo>
                  <a:lnTo>
                    <a:pt x="392" y="217"/>
                  </a:lnTo>
                  <a:lnTo>
                    <a:pt x="392" y="215"/>
                  </a:lnTo>
                  <a:lnTo>
                    <a:pt x="390" y="215"/>
                  </a:lnTo>
                  <a:lnTo>
                    <a:pt x="390" y="215"/>
                  </a:lnTo>
                  <a:lnTo>
                    <a:pt x="392" y="215"/>
                  </a:lnTo>
                  <a:lnTo>
                    <a:pt x="392" y="214"/>
                  </a:lnTo>
                  <a:lnTo>
                    <a:pt x="393" y="214"/>
                  </a:lnTo>
                  <a:lnTo>
                    <a:pt x="393" y="214"/>
                  </a:lnTo>
                  <a:lnTo>
                    <a:pt x="393" y="213"/>
                  </a:lnTo>
                  <a:lnTo>
                    <a:pt x="393" y="214"/>
                  </a:lnTo>
                  <a:lnTo>
                    <a:pt x="393" y="213"/>
                  </a:lnTo>
                  <a:lnTo>
                    <a:pt x="393" y="213"/>
                  </a:lnTo>
                  <a:lnTo>
                    <a:pt x="393" y="213"/>
                  </a:lnTo>
                  <a:lnTo>
                    <a:pt x="394" y="213"/>
                  </a:lnTo>
                  <a:lnTo>
                    <a:pt x="393" y="211"/>
                  </a:lnTo>
                  <a:lnTo>
                    <a:pt x="393" y="211"/>
                  </a:lnTo>
                  <a:lnTo>
                    <a:pt x="394" y="211"/>
                  </a:lnTo>
                  <a:lnTo>
                    <a:pt x="394" y="211"/>
                  </a:lnTo>
                  <a:lnTo>
                    <a:pt x="396" y="210"/>
                  </a:lnTo>
                  <a:lnTo>
                    <a:pt x="396" y="210"/>
                  </a:lnTo>
                  <a:lnTo>
                    <a:pt x="396" y="210"/>
                  </a:lnTo>
                  <a:lnTo>
                    <a:pt x="394" y="209"/>
                  </a:lnTo>
                  <a:lnTo>
                    <a:pt x="396" y="209"/>
                  </a:lnTo>
                  <a:lnTo>
                    <a:pt x="396" y="209"/>
                  </a:lnTo>
                  <a:lnTo>
                    <a:pt x="397" y="209"/>
                  </a:lnTo>
                  <a:lnTo>
                    <a:pt x="398" y="207"/>
                  </a:lnTo>
                  <a:lnTo>
                    <a:pt x="398" y="207"/>
                  </a:lnTo>
                  <a:lnTo>
                    <a:pt x="398" y="206"/>
                  </a:lnTo>
                  <a:lnTo>
                    <a:pt x="400" y="206"/>
                  </a:lnTo>
                  <a:lnTo>
                    <a:pt x="400" y="206"/>
                  </a:lnTo>
                  <a:lnTo>
                    <a:pt x="400" y="205"/>
                  </a:lnTo>
                  <a:lnTo>
                    <a:pt x="400" y="205"/>
                  </a:lnTo>
                  <a:lnTo>
                    <a:pt x="400" y="205"/>
                  </a:lnTo>
                  <a:lnTo>
                    <a:pt x="400" y="205"/>
                  </a:lnTo>
                  <a:lnTo>
                    <a:pt x="400" y="203"/>
                  </a:lnTo>
                  <a:lnTo>
                    <a:pt x="400" y="202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5"/>
                  </a:lnTo>
                  <a:lnTo>
                    <a:pt x="402" y="205"/>
                  </a:lnTo>
                  <a:lnTo>
                    <a:pt x="402" y="205"/>
                  </a:lnTo>
                  <a:lnTo>
                    <a:pt x="402" y="203"/>
                  </a:lnTo>
                  <a:lnTo>
                    <a:pt x="404" y="203"/>
                  </a:lnTo>
                  <a:lnTo>
                    <a:pt x="402" y="202"/>
                  </a:lnTo>
                  <a:lnTo>
                    <a:pt x="402" y="202"/>
                  </a:lnTo>
                  <a:lnTo>
                    <a:pt x="402" y="202"/>
                  </a:lnTo>
                  <a:lnTo>
                    <a:pt x="404" y="202"/>
                  </a:lnTo>
                  <a:lnTo>
                    <a:pt x="405" y="202"/>
                  </a:lnTo>
                  <a:lnTo>
                    <a:pt x="405" y="202"/>
                  </a:lnTo>
                  <a:lnTo>
                    <a:pt x="407" y="201"/>
                  </a:lnTo>
                  <a:lnTo>
                    <a:pt x="407" y="201"/>
                  </a:lnTo>
                  <a:lnTo>
                    <a:pt x="408" y="201"/>
                  </a:lnTo>
                  <a:lnTo>
                    <a:pt x="409" y="201"/>
                  </a:lnTo>
                  <a:lnTo>
                    <a:pt x="409" y="199"/>
                  </a:lnTo>
                  <a:lnTo>
                    <a:pt x="411" y="199"/>
                  </a:lnTo>
                  <a:lnTo>
                    <a:pt x="411" y="198"/>
                  </a:lnTo>
                  <a:lnTo>
                    <a:pt x="412" y="198"/>
                  </a:lnTo>
                  <a:lnTo>
                    <a:pt x="412" y="198"/>
                  </a:lnTo>
                  <a:lnTo>
                    <a:pt x="413" y="196"/>
                  </a:lnTo>
                  <a:lnTo>
                    <a:pt x="415" y="195"/>
                  </a:lnTo>
                  <a:lnTo>
                    <a:pt x="415" y="195"/>
                  </a:lnTo>
                  <a:lnTo>
                    <a:pt x="416" y="195"/>
                  </a:lnTo>
                  <a:lnTo>
                    <a:pt x="417" y="194"/>
                  </a:lnTo>
                  <a:lnTo>
                    <a:pt x="419" y="194"/>
                  </a:lnTo>
                  <a:lnTo>
                    <a:pt x="419" y="192"/>
                  </a:lnTo>
                  <a:lnTo>
                    <a:pt x="419" y="191"/>
                  </a:lnTo>
                  <a:lnTo>
                    <a:pt x="419" y="191"/>
                  </a:lnTo>
                  <a:lnTo>
                    <a:pt x="419" y="192"/>
                  </a:lnTo>
                  <a:lnTo>
                    <a:pt x="419" y="192"/>
                  </a:lnTo>
                  <a:lnTo>
                    <a:pt x="420" y="191"/>
                  </a:lnTo>
                  <a:lnTo>
                    <a:pt x="423" y="188"/>
                  </a:lnTo>
                  <a:lnTo>
                    <a:pt x="424" y="187"/>
                  </a:lnTo>
                  <a:lnTo>
                    <a:pt x="428" y="186"/>
                  </a:lnTo>
                  <a:lnTo>
                    <a:pt x="430" y="184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35" y="182"/>
                  </a:lnTo>
                  <a:lnTo>
                    <a:pt x="435" y="183"/>
                  </a:lnTo>
                  <a:lnTo>
                    <a:pt x="435" y="184"/>
                  </a:lnTo>
                  <a:lnTo>
                    <a:pt x="435" y="184"/>
                  </a:lnTo>
                  <a:lnTo>
                    <a:pt x="435" y="183"/>
                  </a:lnTo>
                  <a:lnTo>
                    <a:pt x="436" y="182"/>
                  </a:lnTo>
                  <a:lnTo>
                    <a:pt x="438" y="180"/>
                  </a:lnTo>
                  <a:lnTo>
                    <a:pt x="438" y="180"/>
                  </a:lnTo>
                  <a:lnTo>
                    <a:pt x="439" y="179"/>
                  </a:lnTo>
                  <a:lnTo>
                    <a:pt x="440" y="178"/>
                  </a:lnTo>
                  <a:lnTo>
                    <a:pt x="442" y="178"/>
                  </a:lnTo>
                  <a:lnTo>
                    <a:pt x="442" y="178"/>
                  </a:lnTo>
                  <a:lnTo>
                    <a:pt x="442" y="176"/>
                  </a:lnTo>
                  <a:lnTo>
                    <a:pt x="442" y="175"/>
                  </a:lnTo>
                  <a:lnTo>
                    <a:pt x="443" y="175"/>
                  </a:lnTo>
                  <a:lnTo>
                    <a:pt x="443" y="176"/>
                  </a:lnTo>
                  <a:lnTo>
                    <a:pt x="443" y="176"/>
                  </a:lnTo>
                  <a:lnTo>
                    <a:pt x="443" y="176"/>
                  </a:lnTo>
                  <a:lnTo>
                    <a:pt x="446" y="175"/>
                  </a:lnTo>
                  <a:lnTo>
                    <a:pt x="446" y="175"/>
                  </a:lnTo>
                  <a:lnTo>
                    <a:pt x="447" y="175"/>
                  </a:lnTo>
                  <a:lnTo>
                    <a:pt x="449" y="175"/>
                  </a:lnTo>
                  <a:lnTo>
                    <a:pt x="449" y="175"/>
                  </a:lnTo>
                  <a:lnTo>
                    <a:pt x="450" y="175"/>
                  </a:lnTo>
                  <a:lnTo>
                    <a:pt x="451" y="175"/>
                  </a:lnTo>
                  <a:lnTo>
                    <a:pt x="451" y="175"/>
                  </a:lnTo>
                  <a:lnTo>
                    <a:pt x="453" y="173"/>
                  </a:lnTo>
                  <a:lnTo>
                    <a:pt x="454" y="172"/>
                  </a:lnTo>
                  <a:lnTo>
                    <a:pt x="453" y="172"/>
                  </a:lnTo>
                  <a:lnTo>
                    <a:pt x="450" y="172"/>
                  </a:lnTo>
                  <a:lnTo>
                    <a:pt x="449" y="172"/>
                  </a:lnTo>
                  <a:lnTo>
                    <a:pt x="449" y="171"/>
                  </a:lnTo>
                  <a:lnTo>
                    <a:pt x="447" y="169"/>
                  </a:lnTo>
                  <a:lnTo>
                    <a:pt x="449" y="171"/>
                  </a:lnTo>
                  <a:lnTo>
                    <a:pt x="450" y="172"/>
                  </a:lnTo>
                  <a:lnTo>
                    <a:pt x="451" y="171"/>
                  </a:lnTo>
                  <a:lnTo>
                    <a:pt x="451" y="171"/>
                  </a:lnTo>
                  <a:lnTo>
                    <a:pt x="453" y="169"/>
                  </a:lnTo>
                  <a:lnTo>
                    <a:pt x="453" y="169"/>
                  </a:lnTo>
                  <a:lnTo>
                    <a:pt x="454" y="168"/>
                  </a:lnTo>
                  <a:lnTo>
                    <a:pt x="453" y="168"/>
                  </a:lnTo>
                  <a:lnTo>
                    <a:pt x="453" y="168"/>
                  </a:lnTo>
                  <a:lnTo>
                    <a:pt x="450" y="165"/>
                  </a:lnTo>
                  <a:lnTo>
                    <a:pt x="449" y="165"/>
                  </a:lnTo>
                  <a:lnTo>
                    <a:pt x="450" y="165"/>
                  </a:lnTo>
                  <a:lnTo>
                    <a:pt x="451" y="167"/>
                  </a:lnTo>
                  <a:lnTo>
                    <a:pt x="453" y="165"/>
                  </a:lnTo>
                  <a:lnTo>
                    <a:pt x="454" y="165"/>
                  </a:lnTo>
                  <a:lnTo>
                    <a:pt x="454" y="165"/>
                  </a:lnTo>
                  <a:lnTo>
                    <a:pt x="454" y="165"/>
                  </a:lnTo>
                  <a:lnTo>
                    <a:pt x="454" y="167"/>
                  </a:lnTo>
                  <a:lnTo>
                    <a:pt x="454" y="167"/>
                  </a:lnTo>
                  <a:lnTo>
                    <a:pt x="454" y="167"/>
                  </a:lnTo>
                  <a:lnTo>
                    <a:pt x="455" y="167"/>
                  </a:lnTo>
                  <a:lnTo>
                    <a:pt x="457" y="167"/>
                  </a:lnTo>
                  <a:lnTo>
                    <a:pt x="457" y="167"/>
                  </a:lnTo>
                  <a:lnTo>
                    <a:pt x="458" y="167"/>
                  </a:lnTo>
                  <a:lnTo>
                    <a:pt x="459" y="165"/>
                  </a:lnTo>
                  <a:lnTo>
                    <a:pt x="462" y="164"/>
                  </a:lnTo>
                  <a:lnTo>
                    <a:pt x="464" y="163"/>
                  </a:lnTo>
                  <a:lnTo>
                    <a:pt x="464" y="161"/>
                  </a:lnTo>
                  <a:lnTo>
                    <a:pt x="464" y="160"/>
                  </a:lnTo>
                  <a:lnTo>
                    <a:pt x="464" y="160"/>
                  </a:lnTo>
                  <a:lnTo>
                    <a:pt x="462" y="160"/>
                  </a:lnTo>
                  <a:lnTo>
                    <a:pt x="461" y="160"/>
                  </a:lnTo>
                  <a:lnTo>
                    <a:pt x="461" y="163"/>
                  </a:lnTo>
                  <a:lnTo>
                    <a:pt x="459" y="163"/>
                  </a:lnTo>
                  <a:lnTo>
                    <a:pt x="459" y="163"/>
                  </a:lnTo>
                  <a:lnTo>
                    <a:pt x="459" y="161"/>
                  </a:lnTo>
                  <a:lnTo>
                    <a:pt x="461" y="161"/>
                  </a:lnTo>
                  <a:lnTo>
                    <a:pt x="461" y="160"/>
                  </a:lnTo>
                  <a:lnTo>
                    <a:pt x="459" y="160"/>
                  </a:lnTo>
                  <a:lnTo>
                    <a:pt x="458" y="160"/>
                  </a:lnTo>
                  <a:lnTo>
                    <a:pt x="458" y="160"/>
                  </a:lnTo>
                  <a:lnTo>
                    <a:pt x="457" y="160"/>
                  </a:lnTo>
                  <a:lnTo>
                    <a:pt x="455" y="160"/>
                  </a:lnTo>
                  <a:lnTo>
                    <a:pt x="454" y="160"/>
                  </a:lnTo>
                  <a:lnTo>
                    <a:pt x="454" y="159"/>
                  </a:lnTo>
                  <a:lnTo>
                    <a:pt x="454" y="157"/>
                  </a:lnTo>
                  <a:lnTo>
                    <a:pt x="455" y="156"/>
                  </a:lnTo>
                  <a:lnTo>
                    <a:pt x="454" y="157"/>
                  </a:lnTo>
                  <a:lnTo>
                    <a:pt x="455" y="159"/>
                  </a:lnTo>
                  <a:lnTo>
                    <a:pt x="455" y="159"/>
                  </a:lnTo>
                  <a:lnTo>
                    <a:pt x="457" y="159"/>
                  </a:lnTo>
                  <a:lnTo>
                    <a:pt x="457" y="159"/>
                  </a:lnTo>
                  <a:lnTo>
                    <a:pt x="458" y="157"/>
                  </a:lnTo>
                  <a:lnTo>
                    <a:pt x="458" y="157"/>
                  </a:lnTo>
                  <a:lnTo>
                    <a:pt x="459" y="157"/>
                  </a:lnTo>
                  <a:lnTo>
                    <a:pt x="459" y="157"/>
                  </a:lnTo>
                  <a:lnTo>
                    <a:pt x="459" y="157"/>
                  </a:lnTo>
                  <a:lnTo>
                    <a:pt x="461" y="157"/>
                  </a:lnTo>
                  <a:lnTo>
                    <a:pt x="461" y="157"/>
                  </a:lnTo>
                  <a:lnTo>
                    <a:pt x="461" y="156"/>
                  </a:lnTo>
                  <a:lnTo>
                    <a:pt x="462" y="156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4" y="157"/>
                  </a:lnTo>
                  <a:lnTo>
                    <a:pt x="464" y="156"/>
                  </a:lnTo>
                  <a:lnTo>
                    <a:pt x="464" y="154"/>
                  </a:lnTo>
                  <a:lnTo>
                    <a:pt x="464" y="154"/>
                  </a:lnTo>
                  <a:lnTo>
                    <a:pt x="464" y="153"/>
                  </a:lnTo>
                  <a:lnTo>
                    <a:pt x="464" y="152"/>
                  </a:lnTo>
                  <a:lnTo>
                    <a:pt x="464" y="152"/>
                  </a:lnTo>
                  <a:lnTo>
                    <a:pt x="464" y="152"/>
                  </a:lnTo>
                  <a:lnTo>
                    <a:pt x="465" y="150"/>
                  </a:lnTo>
                  <a:lnTo>
                    <a:pt x="465" y="152"/>
                  </a:lnTo>
                  <a:lnTo>
                    <a:pt x="465" y="152"/>
                  </a:lnTo>
                  <a:lnTo>
                    <a:pt x="465" y="156"/>
                  </a:lnTo>
                  <a:lnTo>
                    <a:pt x="465" y="159"/>
                  </a:lnTo>
                  <a:lnTo>
                    <a:pt x="465" y="161"/>
                  </a:lnTo>
                  <a:lnTo>
                    <a:pt x="465" y="161"/>
                  </a:lnTo>
                  <a:lnTo>
                    <a:pt x="465" y="161"/>
                  </a:lnTo>
                  <a:lnTo>
                    <a:pt x="465" y="156"/>
                  </a:lnTo>
                  <a:lnTo>
                    <a:pt x="465" y="150"/>
                  </a:lnTo>
                  <a:lnTo>
                    <a:pt x="465" y="150"/>
                  </a:lnTo>
                  <a:lnTo>
                    <a:pt x="465" y="149"/>
                  </a:lnTo>
                  <a:lnTo>
                    <a:pt x="465" y="148"/>
                  </a:lnTo>
                  <a:lnTo>
                    <a:pt x="464" y="148"/>
                  </a:lnTo>
                  <a:lnTo>
                    <a:pt x="462" y="148"/>
                  </a:lnTo>
                  <a:lnTo>
                    <a:pt x="461" y="148"/>
                  </a:lnTo>
                  <a:lnTo>
                    <a:pt x="459" y="148"/>
                  </a:lnTo>
                  <a:lnTo>
                    <a:pt x="459" y="148"/>
                  </a:lnTo>
                  <a:lnTo>
                    <a:pt x="459" y="146"/>
                  </a:lnTo>
                  <a:lnTo>
                    <a:pt x="459" y="145"/>
                  </a:lnTo>
                  <a:lnTo>
                    <a:pt x="458" y="145"/>
                  </a:lnTo>
                  <a:lnTo>
                    <a:pt x="457" y="144"/>
                  </a:lnTo>
                  <a:lnTo>
                    <a:pt x="457" y="144"/>
                  </a:lnTo>
                  <a:lnTo>
                    <a:pt x="454" y="144"/>
                  </a:lnTo>
                  <a:lnTo>
                    <a:pt x="454" y="144"/>
                  </a:lnTo>
                  <a:lnTo>
                    <a:pt x="454" y="142"/>
                  </a:lnTo>
                  <a:lnTo>
                    <a:pt x="457" y="142"/>
                  </a:lnTo>
                  <a:lnTo>
                    <a:pt x="459" y="144"/>
                  </a:lnTo>
                  <a:lnTo>
                    <a:pt x="459" y="144"/>
                  </a:lnTo>
                  <a:lnTo>
                    <a:pt x="459" y="145"/>
                  </a:lnTo>
                  <a:lnTo>
                    <a:pt x="461" y="146"/>
                  </a:lnTo>
                  <a:lnTo>
                    <a:pt x="461" y="146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6"/>
                  </a:lnTo>
                  <a:lnTo>
                    <a:pt x="462" y="145"/>
                  </a:lnTo>
                  <a:lnTo>
                    <a:pt x="462" y="145"/>
                  </a:lnTo>
                  <a:lnTo>
                    <a:pt x="462" y="144"/>
                  </a:lnTo>
                  <a:lnTo>
                    <a:pt x="461" y="144"/>
                  </a:lnTo>
                  <a:lnTo>
                    <a:pt x="461" y="142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61" y="144"/>
                  </a:lnTo>
                  <a:lnTo>
                    <a:pt x="462" y="144"/>
                  </a:lnTo>
                  <a:lnTo>
                    <a:pt x="462" y="144"/>
                  </a:lnTo>
                  <a:lnTo>
                    <a:pt x="462" y="142"/>
                  </a:lnTo>
                  <a:lnTo>
                    <a:pt x="462" y="142"/>
                  </a:lnTo>
                  <a:lnTo>
                    <a:pt x="464" y="142"/>
                  </a:lnTo>
                  <a:lnTo>
                    <a:pt x="465" y="141"/>
                  </a:lnTo>
                  <a:lnTo>
                    <a:pt x="465" y="141"/>
                  </a:lnTo>
                  <a:lnTo>
                    <a:pt x="464" y="141"/>
                  </a:lnTo>
                  <a:lnTo>
                    <a:pt x="465" y="140"/>
                  </a:lnTo>
                  <a:lnTo>
                    <a:pt x="462" y="140"/>
                  </a:lnTo>
                  <a:lnTo>
                    <a:pt x="462" y="138"/>
                  </a:lnTo>
                  <a:lnTo>
                    <a:pt x="462" y="138"/>
                  </a:lnTo>
                  <a:lnTo>
                    <a:pt x="461" y="137"/>
                  </a:lnTo>
                  <a:lnTo>
                    <a:pt x="461" y="136"/>
                  </a:lnTo>
                  <a:lnTo>
                    <a:pt x="459" y="134"/>
                  </a:lnTo>
                  <a:lnTo>
                    <a:pt x="458" y="133"/>
                  </a:lnTo>
                  <a:lnTo>
                    <a:pt x="459" y="133"/>
                  </a:lnTo>
                  <a:lnTo>
                    <a:pt x="459" y="133"/>
                  </a:lnTo>
                  <a:lnTo>
                    <a:pt x="461" y="136"/>
                  </a:lnTo>
                  <a:lnTo>
                    <a:pt x="461" y="136"/>
                  </a:lnTo>
                  <a:lnTo>
                    <a:pt x="462" y="138"/>
                  </a:lnTo>
                  <a:lnTo>
                    <a:pt x="464" y="138"/>
                  </a:lnTo>
                  <a:lnTo>
                    <a:pt x="465" y="138"/>
                  </a:lnTo>
                  <a:lnTo>
                    <a:pt x="465" y="138"/>
                  </a:lnTo>
                  <a:lnTo>
                    <a:pt x="465" y="137"/>
                  </a:lnTo>
                  <a:lnTo>
                    <a:pt x="466" y="137"/>
                  </a:lnTo>
                  <a:lnTo>
                    <a:pt x="466" y="136"/>
                  </a:lnTo>
                  <a:lnTo>
                    <a:pt x="465" y="136"/>
                  </a:lnTo>
                  <a:lnTo>
                    <a:pt x="465" y="134"/>
                  </a:lnTo>
                  <a:lnTo>
                    <a:pt x="464" y="133"/>
                  </a:lnTo>
                  <a:lnTo>
                    <a:pt x="464" y="133"/>
                  </a:lnTo>
                  <a:lnTo>
                    <a:pt x="461" y="133"/>
                  </a:lnTo>
                  <a:lnTo>
                    <a:pt x="459" y="130"/>
                  </a:lnTo>
                  <a:lnTo>
                    <a:pt x="459" y="130"/>
                  </a:lnTo>
                  <a:lnTo>
                    <a:pt x="458" y="130"/>
                  </a:lnTo>
                  <a:lnTo>
                    <a:pt x="458" y="130"/>
                  </a:lnTo>
                  <a:lnTo>
                    <a:pt x="458" y="130"/>
                  </a:lnTo>
                  <a:lnTo>
                    <a:pt x="458" y="127"/>
                  </a:lnTo>
                  <a:lnTo>
                    <a:pt x="459" y="127"/>
                  </a:lnTo>
                  <a:lnTo>
                    <a:pt x="461" y="126"/>
                  </a:lnTo>
                  <a:lnTo>
                    <a:pt x="461" y="126"/>
                  </a:lnTo>
                  <a:lnTo>
                    <a:pt x="462" y="125"/>
                  </a:lnTo>
                  <a:lnTo>
                    <a:pt x="462" y="123"/>
                  </a:lnTo>
                  <a:lnTo>
                    <a:pt x="462" y="125"/>
                  </a:lnTo>
                  <a:lnTo>
                    <a:pt x="461" y="126"/>
                  </a:lnTo>
                  <a:lnTo>
                    <a:pt x="461" y="126"/>
                  </a:lnTo>
                  <a:lnTo>
                    <a:pt x="459" y="127"/>
                  </a:lnTo>
                  <a:lnTo>
                    <a:pt x="458" y="129"/>
                  </a:lnTo>
                  <a:lnTo>
                    <a:pt x="458" y="130"/>
                  </a:lnTo>
                  <a:lnTo>
                    <a:pt x="459" y="130"/>
                  </a:lnTo>
                  <a:lnTo>
                    <a:pt x="459" y="129"/>
                  </a:lnTo>
                  <a:lnTo>
                    <a:pt x="461" y="129"/>
                  </a:lnTo>
                  <a:lnTo>
                    <a:pt x="461" y="130"/>
                  </a:lnTo>
                  <a:lnTo>
                    <a:pt x="461" y="130"/>
                  </a:lnTo>
                  <a:lnTo>
                    <a:pt x="461" y="131"/>
                  </a:lnTo>
                  <a:lnTo>
                    <a:pt x="462" y="130"/>
                  </a:lnTo>
                  <a:lnTo>
                    <a:pt x="462" y="130"/>
                  </a:lnTo>
                  <a:lnTo>
                    <a:pt x="462" y="131"/>
                  </a:lnTo>
                  <a:lnTo>
                    <a:pt x="464" y="131"/>
                  </a:lnTo>
                  <a:lnTo>
                    <a:pt x="465" y="133"/>
                  </a:lnTo>
                  <a:lnTo>
                    <a:pt x="465" y="133"/>
                  </a:lnTo>
                  <a:lnTo>
                    <a:pt x="466" y="133"/>
                  </a:lnTo>
                  <a:lnTo>
                    <a:pt x="466" y="133"/>
                  </a:lnTo>
                  <a:lnTo>
                    <a:pt x="466" y="133"/>
                  </a:lnTo>
                  <a:lnTo>
                    <a:pt x="466" y="131"/>
                  </a:lnTo>
                  <a:lnTo>
                    <a:pt x="465" y="129"/>
                  </a:lnTo>
                  <a:lnTo>
                    <a:pt x="465" y="127"/>
                  </a:lnTo>
                  <a:lnTo>
                    <a:pt x="465" y="127"/>
                  </a:lnTo>
                  <a:lnTo>
                    <a:pt x="465" y="127"/>
                  </a:lnTo>
                  <a:lnTo>
                    <a:pt x="465" y="127"/>
                  </a:lnTo>
                  <a:lnTo>
                    <a:pt x="465" y="129"/>
                  </a:lnTo>
                  <a:lnTo>
                    <a:pt x="466" y="130"/>
                  </a:lnTo>
                  <a:lnTo>
                    <a:pt x="466" y="130"/>
                  </a:lnTo>
                  <a:lnTo>
                    <a:pt x="466" y="130"/>
                  </a:lnTo>
                  <a:lnTo>
                    <a:pt x="466" y="129"/>
                  </a:lnTo>
                  <a:lnTo>
                    <a:pt x="466" y="129"/>
                  </a:lnTo>
                  <a:lnTo>
                    <a:pt x="466" y="127"/>
                  </a:lnTo>
                  <a:lnTo>
                    <a:pt x="466" y="126"/>
                  </a:lnTo>
                  <a:lnTo>
                    <a:pt x="468" y="125"/>
                  </a:lnTo>
                  <a:lnTo>
                    <a:pt x="468" y="125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68" y="122"/>
                  </a:lnTo>
                  <a:lnTo>
                    <a:pt x="468" y="122"/>
                  </a:lnTo>
                  <a:lnTo>
                    <a:pt x="468" y="122"/>
                  </a:lnTo>
                  <a:lnTo>
                    <a:pt x="469" y="122"/>
                  </a:lnTo>
                  <a:lnTo>
                    <a:pt x="469" y="122"/>
                  </a:lnTo>
                  <a:lnTo>
                    <a:pt x="469" y="121"/>
                  </a:lnTo>
                  <a:lnTo>
                    <a:pt x="469" y="121"/>
                  </a:lnTo>
                  <a:lnTo>
                    <a:pt x="469" y="119"/>
                  </a:lnTo>
                  <a:lnTo>
                    <a:pt x="469" y="119"/>
                  </a:lnTo>
                  <a:lnTo>
                    <a:pt x="470" y="119"/>
                  </a:lnTo>
                  <a:lnTo>
                    <a:pt x="470" y="119"/>
                  </a:lnTo>
                  <a:lnTo>
                    <a:pt x="470" y="119"/>
                  </a:lnTo>
                  <a:lnTo>
                    <a:pt x="470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3" y="117"/>
                  </a:lnTo>
                  <a:lnTo>
                    <a:pt x="473" y="117"/>
                  </a:lnTo>
                  <a:lnTo>
                    <a:pt x="473" y="118"/>
                  </a:lnTo>
                  <a:lnTo>
                    <a:pt x="473" y="118"/>
                  </a:lnTo>
                  <a:lnTo>
                    <a:pt x="474" y="117"/>
                  </a:lnTo>
                  <a:lnTo>
                    <a:pt x="474" y="117"/>
                  </a:lnTo>
                  <a:lnTo>
                    <a:pt x="474" y="117"/>
                  </a:lnTo>
                  <a:lnTo>
                    <a:pt x="474" y="115"/>
                  </a:lnTo>
                  <a:lnTo>
                    <a:pt x="476" y="115"/>
                  </a:lnTo>
                  <a:lnTo>
                    <a:pt x="476" y="115"/>
                  </a:lnTo>
                  <a:lnTo>
                    <a:pt x="476" y="117"/>
                  </a:lnTo>
                  <a:lnTo>
                    <a:pt x="477" y="117"/>
                  </a:lnTo>
                  <a:lnTo>
                    <a:pt x="476" y="117"/>
                  </a:lnTo>
                  <a:lnTo>
                    <a:pt x="476" y="117"/>
                  </a:lnTo>
                  <a:lnTo>
                    <a:pt x="474" y="118"/>
                  </a:lnTo>
                  <a:lnTo>
                    <a:pt x="476" y="118"/>
                  </a:lnTo>
                  <a:lnTo>
                    <a:pt x="476" y="118"/>
                  </a:lnTo>
                  <a:lnTo>
                    <a:pt x="474" y="118"/>
                  </a:lnTo>
                  <a:lnTo>
                    <a:pt x="474" y="118"/>
                  </a:lnTo>
                  <a:lnTo>
                    <a:pt x="473" y="118"/>
                  </a:lnTo>
                  <a:lnTo>
                    <a:pt x="472" y="121"/>
                  </a:lnTo>
                  <a:lnTo>
                    <a:pt x="472" y="122"/>
                  </a:lnTo>
                  <a:lnTo>
                    <a:pt x="472" y="121"/>
                  </a:lnTo>
                  <a:lnTo>
                    <a:pt x="472" y="122"/>
                  </a:lnTo>
                  <a:lnTo>
                    <a:pt x="472" y="122"/>
                  </a:lnTo>
                  <a:lnTo>
                    <a:pt x="470" y="122"/>
                  </a:lnTo>
                  <a:lnTo>
                    <a:pt x="470" y="122"/>
                  </a:lnTo>
                  <a:lnTo>
                    <a:pt x="469" y="123"/>
                  </a:lnTo>
                  <a:lnTo>
                    <a:pt x="469" y="123"/>
                  </a:lnTo>
                  <a:lnTo>
                    <a:pt x="470" y="123"/>
                  </a:lnTo>
                  <a:lnTo>
                    <a:pt x="470" y="123"/>
                  </a:lnTo>
                  <a:lnTo>
                    <a:pt x="470" y="125"/>
                  </a:lnTo>
                  <a:lnTo>
                    <a:pt x="470" y="125"/>
                  </a:lnTo>
                  <a:lnTo>
                    <a:pt x="469" y="125"/>
                  </a:lnTo>
                  <a:lnTo>
                    <a:pt x="469" y="126"/>
                  </a:lnTo>
                  <a:lnTo>
                    <a:pt x="469" y="126"/>
                  </a:lnTo>
                  <a:lnTo>
                    <a:pt x="469" y="125"/>
                  </a:lnTo>
                  <a:lnTo>
                    <a:pt x="470" y="125"/>
                  </a:lnTo>
                  <a:lnTo>
                    <a:pt x="470" y="126"/>
                  </a:lnTo>
                  <a:lnTo>
                    <a:pt x="470" y="127"/>
                  </a:lnTo>
                  <a:lnTo>
                    <a:pt x="472" y="127"/>
                  </a:lnTo>
                  <a:lnTo>
                    <a:pt x="472" y="127"/>
                  </a:lnTo>
                  <a:lnTo>
                    <a:pt x="470" y="127"/>
                  </a:lnTo>
                  <a:lnTo>
                    <a:pt x="469" y="127"/>
                  </a:lnTo>
                  <a:lnTo>
                    <a:pt x="469" y="127"/>
                  </a:lnTo>
                  <a:lnTo>
                    <a:pt x="468" y="129"/>
                  </a:lnTo>
                  <a:lnTo>
                    <a:pt x="468" y="129"/>
                  </a:lnTo>
                  <a:lnTo>
                    <a:pt x="469" y="130"/>
                  </a:lnTo>
                  <a:lnTo>
                    <a:pt x="469" y="130"/>
                  </a:lnTo>
                  <a:lnTo>
                    <a:pt x="469" y="131"/>
                  </a:lnTo>
                  <a:lnTo>
                    <a:pt x="470" y="131"/>
                  </a:lnTo>
                  <a:lnTo>
                    <a:pt x="470" y="130"/>
                  </a:lnTo>
                  <a:lnTo>
                    <a:pt x="470" y="130"/>
                  </a:lnTo>
                  <a:lnTo>
                    <a:pt x="470" y="131"/>
                  </a:lnTo>
                  <a:lnTo>
                    <a:pt x="470" y="130"/>
                  </a:lnTo>
                  <a:lnTo>
                    <a:pt x="472" y="130"/>
                  </a:lnTo>
                  <a:lnTo>
                    <a:pt x="472" y="130"/>
                  </a:lnTo>
                  <a:lnTo>
                    <a:pt x="472" y="130"/>
                  </a:lnTo>
                  <a:lnTo>
                    <a:pt x="472" y="131"/>
                  </a:lnTo>
                  <a:lnTo>
                    <a:pt x="472" y="131"/>
                  </a:lnTo>
                  <a:lnTo>
                    <a:pt x="470" y="133"/>
                  </a:lnTo>
                  <a:lnTo>
                    <a:pt x="470" y="133"/>
                  </a:lnTo>
                  <a:lnTo>
                    <a:pt x="472" y="133"/>
                  </a:lnTo>
                  <a:lnTo>
                    <a:pt x="472" y="134"/>
                  </a:lnTo>
                  <a:lnTo>
                    <a:pt x="470" y="134"/>
                  </a:lnTo>
                  <a:lnTo>
                    <a:pt x="470" y="136"/>
                  </a:lnTo>
                  <a:lnTo>
                    <a:pt x="472" y="136"/>
                  </a:lnTo>
                  <a:lnTo>
                    <a:pt x="472" y="136"/>
                  </a:lnTo>
                  <a:lnTo>
                    <a:pt x="472" y="137"/>
                  </a:lnTo>
                  <a:lnTo>
                    <a:pt x="470" y="137"/>
                  </a:lnTo>
                  <a:lnTo>
                    <a:pt x="469" y="140"/>
                  </a:lnTo>
                  <a:lnTo>
                    <a:pt x="466" y="142"/>
                  </a:lnTo>
                  <a:lnTo>
                    <a:pt x="466" y="144"/>
                  </a:lnTo>
                  <a:lnTo>
                    <a:pt x="466" y="144"/>
                  </a:lnTo>
                  <a:lnTo>
                    <a:pt x="466" y="145"/>
                  </a:lnTo>
                  <a:lnTo>
                    <a:pt x="468" y="144"/>
                  </a:lnTo>
                  <a:lnTo>
                    <a:pt x="469" y="142"/>
                  </a:lnTo>
                  <a:lnTo>
                    <a:pt x="469" y="141"/>
                  </a:lnTo>
                  <a:lnTo>
                    <a:pt x="470" y="141"/>
                  </a:lnTo>
                  <a:lnTo>
                    <a:pt x="470" y="141"/>
                  </a:lnTo>
                  <a:lnTo>
                    <a:pt x="472" y="140"/>
                  </a:lnTo>
                  <a:lnTo>
                    <a:pt x="472" y="140"/>
                  </a:lnTo>
                  <a:lnTo>
                    <a:pt x="476" y="134"/>
                  </a:lnTo>
                  <a:lnTo>
                    <a:pt x="477" y="133"/>
                  </a:lnTo>
                  <a:lnTo>
                    <a:pt x="477" y="131"/>
                  </a:lnTo>
                  <a:lnTo>
                    <a:pt x="478" y="131"/>
                  </a:lnTo>
                  <a:lnTo>
                    <a:pt x="478" y="131"/>
                  </a:lnTo>
                  <a:lnTo>
                    <a:pt x="480" y="130"/>
                  </a:lnTo>
                  <a:lnTo>
                    <a:pt x="480" y="130"/>
                  </a:lnTo>
                  <a:lnTo>
                    <a:pt x="480" y="129"/>
                  </a:lnTo>
                  <a:lnTo>
                    <a:pt x="480" y="130"/>
                  </a:lnTo>
                  <a:lnTo>
                    <a:pt x="480" y="130"/>
                  </a:lnTo>
                  <a:lnTo>
                    <a:pt x="480" y="130"/>
                  </a:lnTo>
                  <a:lnTo>
                    <a:pt x="480" y="129"/>
                  </a:lnTo>
                  <a:lnTo>
                    <a:pt x="481" y="129"/>
                  </a:lnTo>
                  <a:lnTo>
                    <a:pt x="481" y="127"/>
                  </a:lnTo>
                  <a:lnTo>
                    <a:pt x="480" y="127"/>
                  </a:lnTo>
                  <a:lnTo>
                    <a:pt x="480" y="127"/>
                  </a:lnTo>
                  <a:lnTo>
                    <a:pt x="480" y="127"/>
                  </a:lnTo>
                  <a:lnTo>
                    <a:pt x="481" y="126"/>
                  </a:lnTo>
                  <a:lnTo>
                    <a:pt x="481" y="125"/>
                  </a:lnTo>
                  <a:lnTo>
                    <a:pt x="480" y="125"/>
                  </a:lnTo>
                  <a:lnTo>
                    <a:pt x="480" y="123"/>
                  </a:lnTo>
                  <a:lnTo>
                    <a:pt x="480" y="121"/>
                  </a:lnTo>
                  <a:lnTo>
                    <a:pt x="480" y="119"/>
                  </a:lnTo>
                  <a:lnTo>
                    <a:pt x="480" y="118"/>
                  </a:lnTo>
                  <a:lnTo>
                    <a:pt x="480" y="117"/>
                  </a:lnTo>
                  <a:lnTo>
                    <a:pt x="480" y="115"/>
                  </a:lnTo>
                  <a:lnTo>
                    <a:pt x="480" y="115"/>
                  </a:lnTo>
                  <a:lnTo>
                    <a:pt x="480" y="115"/>
                  </a:lnTo>
                  <a:lnTo>
                    <a:pt x="481" y="114"/>
                  </a:lnTo>
                  <a:lnTo>
                    <a:pt x="481" y="112"/>
                  </a:lnTo>
                  <a:lnTo>
                    <a:pt x="482" y="112"/>
                  </a:lnTo>
                  <a:lnTo>
                    <a:pt x="484" y="112"/>
                  </a:lnTo>
                  <a:lnTo>
                    <a:pt x="485" y="111"/>
                  </a:lnTo>
                  <a:lnTo>
                    <a:pt x="487" y="110"/>
                  </a:lnTo>
                  <a:lnTo>
                    <a:pt x="485" y="111"/>
                  </a:lnTo>
                  <a:lnTo>
                    <a:pt x="485" y="111"/>
                  </a:lnTo>
                  <a:lnTo>
                    <a:pt x="482" y="112"/>
                  </a:lnTo>
                  <a:lnTo>
                    <a:pt x="482" y="112"/>
                  </a:lnTo>
                  <a:lnTo>
                    <a:pt x="481" y="114"/>
                  </a:lnTo>
                  <a:lnTo>
                    <a:pt x="480" y="115"/>
                  </a:lnTo>
                  <a:lnTo>
                    <a:pt x="480" y="115"/>
                  </a:lnTo>
                  <a:lnTo>
                    <a:pt x="480" y="117"/>
                  </a:lnTo>
                  <a:lnTo>
                    <a:pt x="481" y="118"/>
                  </a:lnTo>
                  <a:lnTo>
                    <a:pt x="482" y="119"/>
                  </a:lnTo>
                  <a:lnTo>
                    <a:pt x="482" y="119"/>
                  </a:lnTo>
                  <a:lnTo>
                    <a:pt x="484" y="119"/>
                  </a:lnTo>
                  <a:lnTo>
                    <a:pt x="484" y="121"/>
                  </a:lnTo>
                  <a:lnTo>
                    <a:pt x="485" y="121"/>
                  </a:lnTo>
                  <a:lnTo>
                    <a:pt x="484" y="122"/>
                  </a:lnTo>
                  <a:lnTo>
                    <a:pt x="484" y="123"/>
                  </a:lnTo>
                  <a:lnTo>
                    <a:pt x="484" y="123"/>
                  </a:lnTo>
                  <a:lnTo>
                    <a:pt x="485" y="122"/>
                  </a:lnTo>
                  <a:lnTo>
                    <a:pt x="488" y="119"/>
                  </a:lnTo>
                  <a:lnTo>
                    <a:pt x="488" y="119"/>
                  </a:lnTo>
                  <a:lnTo>
                    <a:pt x="488" y="119"/>
                  </a:lnTo>
                  <a:lnTo>
                    <a:pt x="488" y="118"/>
                  </a:lnTo>
                  <a:lnTo>
                    <a:pt x="489" y="118"/>
                  </a:lnTo>
                  <a:lnTo>
                    <a:pt x="489" y="118"/>
                  </a:lnTo>
                  <a:lnTo>
                    <a:pt x="491" y="118"/>
                  </a:lnTo>
                  <a:lnTo>
                    <a:pt x="491" y="117"/>
                  </a:lnTo>
                  <a:lnTo>
                    <a:pt x="491" y="117"/>
                  </a:lnTo>
                  <a:lnTo>
                    <a:pt x="491" y="115"/>
                  </a:lnTo>
                  <a:lnTo>
                    <a:pt x="492" y="115"/>
                  </a:lnTo>
                  <a:lnTo>
                    <a:pt x="493" y="115"/>
                  </a:lnTo>
                  <a:lnTo>
                    <a:pt x="495" y="114"/>
                  </a:lnTo>
                  <a:lnTo>
                    <a:pt x="496" y="111"/>
                  </a:lnTo>
                  <a:lnTo>
                    <a:pt x="496" y="111"/>
                  </a:lnTo>
                  <a:lnTo>
                    <a:pt x="496" y="110"/>
                  </a:lnTo>
                  <a:lnTo>
                    <a:pt x="496" y="112"/>
                  </a:lnTo>
                  <a:lnTo>
                    <a:pt x="495" y="112"/>
                  </a:lnTo>
                  <a:lnTo>
                    <a:pt x="496" y="111"/>
                  </a:lnTo>
                  <a:lnTo>
                    <a:pt x="497" y="110"/>
                  </a:lnTo>
                  <a:lnTo>
                    <a:pt x="497" y="110"/>
                  </a:lnTo>
                  <a:lnTo>
                    <a:pt x="499" y="108"/>
                  </a:lnTo>
                  <a:lnTo>
                    <a:pt x="499" y="107"/>
                  </a:lnTo>
                  <a:lnTo>
                    <a:pt x="499" y="107"/>
                  </a:lnTo>
                  <a:lnTo>
                    <a:pt x="499" y="106"/>
                  </a:lnTo>
                  <a:lnTo>
                    <a:pt x="499" y="106"/>
                  </a:lnTo>
                  <a:lnTo>
                    <a:pt x="496" y="106"/>
                  </a:lnTo>
                  <a:lnTo>
                    <a:pt x="496" y="104"/>
                  </a:lnTo>
                  <a:lnTo>
                    <a:pt x="497" y="104"/>
                  </a:lnTo>
                  <a:lnTo>
                    <a:pt x="497" y="103"/>
                  </a:lnTo>
                  <a:lnTo>
                    <a:pt x="499" y="103"/>
                  </a:lnTo>
                  <a:lnTo>
                    <a:pt x="499" y="103"/>
                  </a:lnTo>
                  <a:lnTo>
                    <a:pt x="500" y="103"/>
                  </a:lnTo>
                  <a:lnTo>
                    <a:pt x="500" y="102"/>
                  </a:lnTo>
                  <a:lnTo>
                    <a:pt x="501" y="100"/>
                  </a:lnTo>
                  <a:lnTo>
                    <a:pt x="503" y="99"/>
                  </a:lnTo>
                  <a:lnTo>
                    <a:pt x="503" y="98"/>
                  </a:lnTo>
                  <a:lnTo>
                    <a:pt x="503" y="96"/>
                  </a:lnTo>
                  <a:lnTo>
                    <a:pt x="503" y="96"/>
                  </a:lnTo>
                  <a:lnTo>
                    <a:pt x="503" y="98"/>
                  </a:lnTo>
                  <a:lnTo>
                    <a:pt x="503" y="99"/>
                  </a:lnTo>
                  <a:lnTo>
                    <a:pt x="501" y="100"/>
                  </a:lnTo>
                  <a:lnTo>
                    <a:pt x="501" y="102"/>
                  </a:lnTo>
                  <a:lnTo>
                    <a:pt x="500" y="102"/>
                  </a:lnTo>
                  <a:lnTo>
                    <a:pt x="501" y="102"/>
                  </a:lnTo>
                  <a:lnTo>
                    <a:pt x="501" y="102"/>
                  </a:lnTo>
                  <a:lnTo>
                    <a:pt x="501" y="102"/>
                  </a:lnTo>
                  <a:lnTo>
                    <a:pt x="503" y="100"/>
                  </a:lnTo>
                  <a:lnTo>
                    <a:pt x="504" y="100"/>
                  </a:lnTo>
                  <a:lnTo>
                    <a:pt x="506" y="99"/>
                  </a:lnTo>
                  <a:lnTo>
                    <a:pt x="510" y="98"/>
                  </a:lnTo>
                  <a:lnTo>
                    <a:pt x="512" y="96"/>
                  </a:lnTo>
                  <a:lnTo>
                    <a:pt x="514" y="96"/>
                  </a:lnTo>
                  <a:lnTo>
                    <a:pt x="514" y="96"/>
                  </a:lnTo>
                  <a:lnTo>
                    <a:pt x="518" y="96"/>
                  </a:lnTo>
                  <a:lnTo>
                    <a:pt x="519" y="96"/>
                  </a:lnTo>
                  <a:lnTo>
                    <a:pt x="519" y="96"/>
                  </a:lnTo>
                  <a:lnTo>
                    <a:pt x="522" y="95"/>
                  </a:lnTo>
                  <a:lnTo>
                    <a:pt x="523" y="95"/>
                  </a:lnTo>
                  <a:lnTo>
                    <a:pt x="525" y="95"/>
                  </a:lnTo>
                  <a:lnTo>
                    <a:pt x="527" y="95"/>
                  </a:lnTo>
                  <a:lnTo>
                    <a:pt x="529" y="94"/>
                  </a:lnTo>
                  <a:lnTo>
                    <a:pt x="530" y="92"/>
                  </a:lnTo>
                  <a:lnTo>
                    <a:pt x="530" y="91"/>
                  </a:lnTo>
                  <a:lnTo>
                    <a:pt x="530" y="89"/>
                  </a:lnTo>
                  <a:lnTo>
                    <a:pt x="531" y="89"/>
                  </a:lnTo>
                  <a:lnTo>
                    <a:pt x="531" y="91"/>
                  </a:lnTo>
                  <a:lnTo>
                    <a:pt x="531" y="91"/>
                  </a:lnTo>
                  <a:lnTo>
                    <a:pt x="531" y="91"/>
                  </a:lnTo>
                  <a:lnTo>
                    <a:pt x="533" y="91"/>
                  </a:lnTo>
                  <a:lnTo>
                    <a:pt x="533" y="91"/>
                  </a:lnTo>
                  <a:lnTo>
                    <a:pt x="531" y="92"/>
                  </a:lnTo>
                  <a:lnTo>
                    <a:pt x="531" y="94"/>
                  </a:lnTo>
                  <a:lnTo>
                    <a:pt x="531" y="94"/>
                  </a:lnTo>
                  <a:lnTo>
                    <a:pt x="533" y="94"/>
                  </a:lnTo>
                  <a:lnTo>
                    <a:pt x="534" y="92"/>
                  </a:lnTo>
                  <a:lnTo>
                    <a:pt x="537" y="91"/>
                  </a:lnTo>
                  <a:lnTo>
                    <a:pt x="537" y="91"/>
                  </a:lnTo>
                  <a:lnTo>
                    <a:pt x="537" y="92"/>
                  </a:lnTo>
                  <a:lnTo>
                    <a:pt x="537" y="92"/>
                  </a:lnTo>
                  <a:lnTo>
                    <a:pt x="537" y="94"/>
                  </a:lnTo>
                  <a:lnTo>
                    <a:pt x="538" y="92"/>
                  </a:lnTo>
                  <a:lnTo>
                    <a:pt x="539" y="92"/>
                  </a:lnTo>
                  <a:lnTo>
                    <a:pt x="544" y="91"/>
                  </a:lnTo>
                  <a:lnTo>
                    <a:pt x="544" y="91"/>
                  </a:lnTo>
                  <a:lnTo>
                    <a:pt x="544" y="91"/>
                  </a:lnTo>
                  <a:lnTo>
                    <a:pt x="545" y="91"/>
                  </a:lnTo>
                  <a:lnTo>
                    <a:pt x="545" y="89"/>
                  </a:lnTo>
                  <a:lnTo>
                    <a:pt x="545" y="88"/>
                  </a:lnTo>
                  <a:lnTo>
                    <a:pt x="545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8"/>
                  </a:lnTo>
                  <a:lnTo>
                    <a:pt x="545" y="89"/>
                  </a:lnTo>
                  <a:lnTo>
                    <a:pt x="544" y="89"/>
                  </a:lnTo>
                  <a:lnTo>
                    <a:pt x="542" y="91"/>
                  </a:lnTo>
                  <a:lnTo>
                    <a:pt x="541" y="91"/>
                  </a:lnTo>
                  <a:lnTo>
                    <a:pt x="539" y="91"/>
                  </a:lnTo>
                  <a:lnTo>
                    <a:pt x="539" y="89"/>
                  </a:lnTo>
                  <a:lnTo>
                    <a:pt x="539" y="88"/>
                  </a:lnTo>
                  <a:lnTo>
                    <a:pt x="538" y="88"/>
                  </a:lnTo>
                  <a:lnTo>
                    <a:pt x="538" y="87"/>
                  </a:lnTo>
                  <a:lnTo>
                    <a:pt x="539" y="87"/>
                  </a:lnTo>
                  <a:lnTo>
                    <a:pt x="538" y="85"/>
                  </a:lnTo>
                  <a:lnTo>
                    <a:pt x="538" y="84"/>
                  </a:lnTo>
                  <a:lnTo>
                    <a:pt x="537" y="84"/>
                  </a:lnTo>
                  <a:lnTo>
                    <a:pt x="537" y="84"/>
                  </a:lnTo>
                  <a:lnTo>
                    <a:pt x="538" y="83"/>
                  </a:lnTo>
                  <a:lnTo>
                    <a:pt x="538" y="81"/>
                  </a:lnTo>
                  <a:lnTo>
                    <a:pt x="539" y="81"/>
                  </a:lnTo>
                  <a:lnTo>
                    <a:pt x="539" y="81"/>
                  </a:lnTo>
                  <a:lnTo>
                    <a:pt x="541" y="80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1" y="80"/>
                  </a:lnTo>
                  <a:lnTo>
                    <a:pt x="541" y="80"/>
                  </a:lnTo>
                  <a:lnTo>
                    <a:pt x="541" y="79"/>
                  </a:lnTo>
                  <a:lnTo>
                    <a:pt x="541" y="79"/>
                  </a:lnTo>
                  <a:lnTo>
                    <a:pt x="541" y="77"/>
                  </a:lnTo>
                  <a:lnTo>
                    <a:pt x="542" y="76"/>
                  </a:lnTo>
                  <a:lnTo>
                    <a:pt x="542" y="75"/>
                  </a:lnTo>
                  <a:lnTo>
                    <a:pt x="544" y="75"/>
                  </a:lnTo>
                  <a:lnTo>
                    <a:pt x="544" y="75"/>
                  </a:lnTo>
                  <a:lnTo>
                    <a:pt x="546" y="72"/>
                  </a:lnTo>
                  <a:lnTo>
                    <a:pt x="548" y="71"/>
                  </a:lnTo>
                  <a:lnTo>
                    <a:pt x="550" y="68"/>
                  </a:lnTo>
                  <a:lnTo>
                    <a:pt x="550" y="68"/>
                  </a:lnTo>
                  <a:lnTo>
                    <a:pt x="550" y="68"/>
                  </a:lnTo>
                  <a:lnTo>
                    <a:pt x="552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4" y="66"/>
                  </a:lnTo>
                  <a:lnTo>
                    <a:pt x="554" y="66"/>
                  </a:lnTo>
                  <a:lnTo>
                    <a:pt x="554" y="66"/>
                  </a:lnTo>
                  <a:lnTo>
                    <a:pt x="554" y="66"/>
                  </a:lnTo>
                  <a:lnTo>
                    <a:pt x="556" y="65"/>
                  </a:lnTo>
                  <a:lnTo>
                    <a:pt x="556" y="65"/>
                  </a:lnTo>
                  <a:lnTo>
                    <a:pt x="556" y="65"/>
                  </a:lnTo>
                  <a:lnTo>
                    <a:pt x="556" y="65"/>
                  </a:lnTo>
                  <a:lnTo>
                    <a:pt x="556" y="66"/>
                  </a:lnTo>
                  <a:lnTo>
                    <a:pt x="557" y="65"/>
                  </a:lnTo>
                  <a:lnTo>
                    <a:pt x="557" y="64"/>
                  </a:lnTo>
                  <a:lnTo>
                    <a:pt x="557" y="65"/>
                  </a:lnTo>
                  <a:lnTo>
                    <a:pt x="557" y="65"/>
                  </a:lnTo>
                  <a:lnTo>
                    <a:pt x="557" y="65"/>
                  </a:lnTo>
                  <a:lnTo>
                    <a:pt x="558" y="64"/>
                  </a:lnTo>
                  <a:lnTo>
                    <a:pt x="558" y="65"/>
                  </a:lnTo>
                  <a:lnTo>
                    <a:pt x="558" y="65"/>
                  </a:lnTo>
                  <a:lnTo>
                    <a:pt x="558" y="65"/>
                  </a:lnTo>
                  <a:lnTo>
                    <a:pt x="560" y="65"/>
                  </a:lnTo>
                  <a:lnTo>
                    <a:pt x="560" y="64"/>
                  </a:lnTo>
                  <a:lnTo>
                    <a:pt x="561" y="64"/>
                  </a:lnTo>
                  <a:lnTo>
                    <a:pt x="562" y="64"/>
                  </a:lnTo>
                  <a:lnTo>
                    <a:pt x="564" y="62"/>
                  </a:lnTo>
                  <a:lnTo>
                    <a:pt x="564" y="62"/>
                  </a:lnTo>
                  <a:lnTo>
                    <a:pt x="565" y="60"/>
                  </a:lnTo>
                  <a:lnTo>
                    <a:pt x="565" y="60"/>
                  </a:lnTo>
                  <a:lnTo>
                    <a:pt x="567" y="58"/>
                  </a:lnTo>
                  <a:lnTo>
                    <a:pt x="568" y="58"/>
                  </a:lnTo>
                  <a:lnTo>
                    <a:pt x="568" y="57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7" y="60"/>
                  </a:lnTo>
                  <a:lnTo>
                    <a:pt x="567" y="60"/>
                  </a:lnTo>
                  <a:lnTo>
                    <a:pt x="568" y="60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9" y="60"/>
                  </a:lnTo>
                  <a:lnTo>
                    <a:pt x="571" y="58"/>
                  </a:lnTo>
                  <a:lnTo>
                    <a:pt x="571" y="58"/>
                  </a:lnTo>
                  <a:lnTo>
                    <a:pt x="571" y="58"/>
                  </a:lnTo>
                  <a:lnTo>
                    <a:pt x="572" y="58"/>
                  </a:lnTo>
                  <a:lnTo>
                    <a:pt x="572" y="58"/>
                  </a:lnTo>
                  <a:lnTo>
                    <a:pt x="573" y="58"/>
                  </a:lnTo>
                  <a:lnTo>
                    <a:pt x="573" y="58"/>
                  </a:lnTo>
                  <a:lnTo>
                    <a:pt x="573" y="58"/>
                  </a:lnTo>
                  <a:lnTo>
                    <a:pt x="573" y="58"/>
                  </a:lnTo>
                  <a:lnTo>
                    <a:pt x="575" y="58"/>
                  </a:lnTo>
                  <a:lnTo>
                    <a:pt x="575" y="58"/>
                  </a:lnTo>
                  <a:lnTo>
                    <a:pt x="575" y="60"/>
                  </a:lnTo>
                  <a:lnTo>
                    <a:pt x="575" y="60"/>
                  </a:lnTo>
                  <a:lnTo>
                    <a:pt x="575" y="60"/>
                  </a:lnTo>
                  <a:lnTo>
                    <a:pt x="576" y="58"/>
                  </a:lnTo>
                  <a:lnTo>
                    <a:pt x="576" y="58"/>
                  </a:lnTo>
                  <a:lnTo>
                    <a:pt x="577" y="57"/>
                  </a:lnTo>
                  <a:lnTo>
                    <a:pt x="577" y="57"/>
                  </a:lnTo>
                  <a:lnTo>
                    <a:pt x="579" y="57"/>
                  </a:lnTo>
                  <a:lnTo>
                    <a:pt x="579" y="57"/>
                  </a:lnTo>
                  <a:lnTo>
                    <a:pt x="580" y="57"/>
                  </a:lnTo>
                  <a:lnTo>
                    <a:pt x="580" y="57"/>
                  </a:lnTo>
                  <a:lnTo>
                    <a:pt x="581" y="57"/>
                  </a:lnTo>
                  <a:lnTo>
                    <a:pt x="583" y="56"/>
                  </a:lnTo>
                  <a:lnTo>
                    <a:pt x="584" y="56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6" y="54"/>
                  </a:lnTo>
                  <a:lnTo>
                    <a:pt x="586" y="53"/>
                  </a:lnTo>
                  <a:lnTo>
                    <a:pt x="587" y="53"/>
                  </a:lnTo>
                  <a:lnTo>
                    <a:pt x="587" y="50"/>
                  </a:lnTo>
                  <a:lnTo>
                    <a:pt x="587" y="50"/>
                  </a:lnTo>
                  <a:lnTo>
                    <a:pt x="587" y="49"/>
                  </a:lnTo>
                  <a:lnTo>
                    <a:pt x="587" y="49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586" y="50"/>
                  </a:lnTo>
                  <a:lnTo>
                    <a:pt x="584" y="49"/>
                  </a:lnTo>
                  <a:lnTo>
                    <a:pt x="584" y="49"/>
                  </a:lnTo>
                  <a:lnTo>
                    <a:pt x="584" y="49"/>
                  </a:lnTo>
                  <a:lnTo>
                    <a:pt x="584" y="49"/>
                  </a:lnTo>
                  <a:lnTo>
                    <a:pt x="584" y="47"/>
                  </a:lnTo>
                  <a:lnTo>
                    <a:pt x="584" y="47"/>
                  </a:lnTo>
                  <a:lnTo>
                    <a:pt x="584" y="47"/>
                  </a:lnTo>
                  <a:lnTo>
                    <a:pt x="584" y="46"/>
                  </a:lnTo>
                  <a:lnTo>
                    <a:pt x="584" y="46"/>
                  </a:lnTo>
                  <a:lnTo>
                    <a:pt x="584" y="46"/>
                  </a:lnTo>
                  <a:lnTo>
                    <a:pt x="584" y="46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4" y="45"/>
                  </a:lnTo>
                  <a:lnTo>
                    <a:pt x="584" y="43"/>
                  </a:lnTo>
                  <a:lnTo>
                    <a:pt x="584" y="43"/>
                  </a:lnTo>
                  <a:lnTo>
                    <a:pt x="583" y="43"/>
                  </a:lnTo>
                  <a:lnTo>
                    <a:pt x="583" y="43"/>
                  </a:lnTo>
                  <a:lnTo>
                    <a:pt x="583" y="43"/>
                  </a:lnTo>
                  <a:lnTo>
                    <a:pt x="583" y="43"/>
                  </a:lnTo>
                  <a:lnTo>
                    <a:pt x="583" y="42"/>
                  </a:lnTo>
                  <a:lnTo>
                    <a:pt x="583" y="42"/>
                  </a:lnTo>
                  <a:lnTo>
                    <a:pt x="584" y="42"/>
                  </a:lnTo>
                  <a:lnTo>
                    <a:pt x="584" y="42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39"/>
                  </a:lnTo>
                  <a:lnTo>
                    <a:pt x="586" y="37"/>
                  </a:lnTo>
                  <a:lnTo>
                    <a:pt x="586" y="35"/>
                  </a:lnTo>
                  <a:lnTo>
                    <a:pt x="587" y="34"/>
                  </a:lnTo>
                  <a:lnTo>
                    <a:pt x="587" y="33"/>
                  </a:lnTo>
                  <a:lnTo>
                    <a:pt x="588" y="30"/>
                  </a:lnTo>
                  <a:lnTo>
                    <a:pt x="588" y="29"/>
                  </a:lnTo>
                  <a:lnTo>
                    <a:pt x="590" y="27"/>
                  </a:lnTo>
                  <a:lnTo>
                    <a:pt x="588" y="26"/>
                  </a:lnTo>
                  <a:lnTo>
                    <a:pt x="587" y="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1786">
              <a:extLst>
                <a:ext uri="{FF2B5EF4-FFF2-40B4-BE49-F238E27FC236}">
                  <a16:creationId xmlns:a16="http://schemas.microsoft.com/office/drawing/2014/main" id="{4BF576BC-7A23-46AD-8A31-47AB2D154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6683" y="2452529"/>
              <a:ext cx="10320" cy="6191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0 h 3"/>
                <a:gd name="T4" fmla="*/ 4 w 5"/>
                <a:gd name="T5" fmla="*/ 0 h 3"/>
                <a:gd name="T6" fmla="*/ 2 w 5"/>
                <a:gd name="T7" fmla="*/ 0 h 3"/>
                <a:gd name="T8" fmla="*/ 2 w 5"/>
                <a:gd name="T9" fmla="*/ 0 h 3"/>
                <a:gd name="T10" fmla="*/ 2 w 5"/>
                <a:gd name="T11" fmla="*/ 0 h 3"/>
                <a:gd name="T12" fmla="*/ 2 w 5"/>
                <a:gd name="T13" fmla="*/ 0 h 3"/>
                <a:gd name="T14" fmla="*/ 2 w 5"/>
                <a:gd name="T15" fmla="*/ 2 h 3"/>
                <a:gd name="T16" fmla="*/ 2 w 5"/>
                <a:gd name="T17" fmla="*/ 2 h 3"/>
                <a:gd name="T18" fmla="*/ 0 w 5"/>
                <a:gd name="T19" fmla="*/ 3 h 3"/>
                <a:gd name="T20" fmla="*/ 0 w 5"/>
                <a:gd name="T21" fmla="*/ 3 h 3"/>
                <a:gd name="T22" fmla="*/ 1 w 5"/>
                <a:gd name="T23" fmla="*/ 3 h 3"/>
                <a:gd name="T24" fmla="*/ 1 w 5"/>
                <a:gd name="T25" fmla="*/ 3 h 3"/>
                <a:gd name="T26" fmla="*/ 2 w 5"/>
                <a:gd name="T27" fmla="*/ 3 h 3"/>
                <a:gd name="T28" fmla="*/ 2 w 5"/>
                <a:gd name="T29" fmla="*/ 3 h 3"/>
                <a:gd name="T30" fmla="*/ 4 w 5"/>
                <a:gd name="T31" fmla="*/ 3 h 3"/>
                <a:gd name="T32" fmla="*/ 5 w 5"/>
                <a:gd name="T33" fmla="*/ 3 h 3"/>
                <a:gd name="T34" fmla="*/ 5 w 5"/>
                <a:gd name="T35" fmla="*/ 3 h 3"/>
                <a:gd name="T36" fmla="*/ 4 w 5"/>
                <a:gd name="T37" fmla="*/ 2 h 3"/>
                <a:gd name="T38" fmla="*/ 4 w 5"/>
                <a:gd name="T3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1787">
              <a:extLst>
                <a:ext uri="{FF2B5EF4-FFF2-40B4-BE49-F238E27FC236}">
                  <a16:creationId xmlns:a16="http://schemas.microsoft.com/office/drawing/2014/main" id="{B5676D06-5C92-4394-9181-BA5D21D52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637" y="2997402"/>
              <a:ext cx="2064" cy="412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0 h 2"/>
                <a:gd name="T8" fmla="*/ 0 w 1"/>
                <a:gd name="T9" fmla="*/ 2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1788">
              <a:extLst>
                <a:ext uri="{FF2B5EF4-FFF2-40B4-BE49-F238E27FC236}">
                  <a16:creationId xmlns:a16="http://schemas.microsoft.com/office/drawing/2014/main" id="{8229C6DB-7F38-40B3-B746-FE2FC8D1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5129" y="3001530"/>
              <a:ext cx="8256" cy="2063"/>
            </a:xfrm>
            <a:custGeom>
              <a:avLst/>
              <a:gdLst>
                <a:gd name="T0" fmla="*/ 3 w 4"/>
                <a:gd name="T1" fmla="*/ 0 h 1"/>
                <a:gd name="T2" fmla="*/ 1 w 4"/>
                <a:gd name="T3" fmla="*/ 0 h 1"/>
                <a:gd name="T4" fmla="*/ 0 w 4"/>
                <a:gd name="T5" fmla="*/ 0 h 1"/>
                <a:gd name="T6" fmla="*/ 0 w 4"/>
                <a:gd name="T7" fmla="*/ 0 h 1"/>
                <a:gd name="T8" fmla="*/ 1 w 4"/>
                <a:gd name="T9" fmla="*/ 1 h 1"/>
                <a:gd name="T10" fmla="*/ 3 w 4"/>
                <a:gd name="T11" fmla="*/ 0 h 1"/>
                <a:gd name="T12" fmla="*/ 4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1789">
              <a:extLst>
                <a:ext uri="{FF2B5EF4-FFF2-40B4-BE49-F238E27FC236}">
                  <a16:creationId xmlns:a16="http://schemas.microsoft.com/office/drawing/2014/main" id="{91D96DA4-CE76-4101-897D-29A150BF6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892" y="2987082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1790">
              <a:extLst>
                <a:ext uri="{FF2B5EF4-FFF2-40B4-BE49-F238E27FC236}">
                  <a16:creationId xmlns:a16="http://schemas.microsoft.com/office/drawing/2014/main" id="{925A659E-65D7-4790-8287-550608A35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147" y="2987082"/>
              <a:ext cx="4127" cy="0"/>
            </a:xfrm>
            <a:custGeom>
              <a:avLst/>
              <a:gdLst>
                <a:gd name="T0" fmla="*/ 1 w 2"/>
                <a:gd name="T1" fmla="*/ 0 w 2"/>
                <a:gd name="T2" fmla="*/ 0 w 2"/>
                <a:gd name="T3" fmla="*/ 1 w 2"/>
                <a:gd name="T4" fmla="*/ 2 w 2"/>
                <a:gd name="T5" fmla="*/ 2 w 2"/>
                <a:gd name="T6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1791">
              <a:extLst>
                <a:ext uri="{FF2B5EF4-FFF2-40B4-BE49-F238E27FC236}">
                  <a16:creationId xmlns:a16="http://schemas.microsoft.com/office/drawing/2014/main" id="{20139B1B-1008-440D-92A4-9CFFA0492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701" y="2993274"/>
              <a:ext cx="2064" cy="4127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792">
              <a:extLst>
                <a:ext uri="{FF2B5EF4-FFF2-40B4-BE49-F238E27FC236}">
                  <a16:creationId xmlns:a16="http://schemas.microsoft.com/office/drawing/2014/main" id="{34C02E7E-01F4-4838-B5BD-35E01877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038" y="2916909"/>
              <a:ext cx="6192" cy="6191"/>
            </a:xfrm>
            <a:custGeom>
              <a:avLst/>
              <a:gdLst>
                <a:gd name="T0" fmla="*/ 2 w 3"/>
                <a:gd name="T1" fmla="*/ 1 h 3"/>
                <a:gd name="T2" fmla="*/ 2 w 3"/>
                <a:gd name="T3" fmla="*/ 0 h 3"/>
                <a:gd name="T4" fmla="*/ 0 w 3"/>
                <a:gd name="T5" fmla="*/ 0 h 3"/>
                <a:gd name="T6" fmla="*/ 2 w 3"/>
                <a:gd name="T7" fmla="*/ 1 h 3"/>
                <a:gd name="T8" fmla="*/ 2 w 3"/>
                <a:gd name="T9" fmla="*/ 3 h 3"/>
                <a:gd name="T10" fmla="*/ 2 w 3"/>
                <a:gd name="T11" fmla="*/ 3 h 3"/>
                <a:gd name="T12" fmla="*/ 3 w 3"/>
                <a:gd name="T13" fmla="*/ 3 h 3"/>
                <a:gd name="T14" fmla="*/ 2 w 3"/>
                <a:gd name="T15" fmla="*/ 3 h 3"/>
                <a:gd name="T16" fmla="*/ 2 w 3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793">
              <a:extLst>
                <a:ext uri="{FF2B5EF4-FFF2-40B4-BE49-F238E27FC236}">
                  <a16:creationId xmlns:a16="http://schemas.microsoft.com/office/drawing/2014/main" id="{D7C67B1E-E429-481A-9C6A-9F45A7DEA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536" y="3075831"/>
              <a:ext cx="2064" cy="412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794">
              <a:extLst>
                <a:ext uri="{FF2B5EF4-FFF2-40B4-BE49-F238E27FC236}">
                  <a16:creationId xmlns:a16="http://schemas.microsoft.com/office/drawing/2014/main" id="{64B2E9AA-0299-4A76-87C8-86D3DFF8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536" y="3079958"/>
              <a:ext cx="2064" cy="20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1795">
              <a:extLst>
                <a:ext uri="{FF2B5EF4-FFF2-40B4-BE49-F238E27FC236}">
                  <a16:creationId xmlns:a16="http://schemas.microsoft.com/office/drawing/2014/main" id="{DB214A62-90A4-4F74-969B-5634815DF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446" y="2634153"/>
              <a:ext cx="4127" cy="619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2 h 3"/>
                <a:gd name="T4" fmla="*/ 0 w 2"/>
                <a:gd name="T5" fmla="*/ 2 h 3"/>
                <a:gd name="T6" fmla="*/ 0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1 w 2"/>
                <a:gd name="T13" fmla="*/ 3 h 3"/>
                <a:gd name="T14" fmla="*/ 1 w 2"/>
                <a:gd name="T15" fmla="*/ 2 h 3"/>
                <a:gd name="T16" fmla="*/ 1 w 2"/>
                <a:gd name="T17" fmla="*/ 3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0 h 3"/>
                <a:gd name="T24" fmla="*/ 1 w 2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1796">
              <a:extLst>
                <a:ext uri="{FF2B5EF4-FFF2-40B4-BE49-F238E27FC236}">
                  <a16:creationId xmlns:a16="http://schemas.microsoft.com/office/drawing/2014/main" id="{DD4844E0-999E-457A-975E-165A6C196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884" y="3040744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1 h 2"/>
                <a:gd name="T4" fmla="*/ 1 w 3"/>
                <a:gd name="T5" fmla="*/ 1 h 2"/>
                <a:gd name="T6" fmla="*/ 0 w 3"/>
                <a:gd name="T7" fmla="*/ 2 h 2"/>
                <a:gd name="T8" fmla="*/ 1 w 3"/>
                <a:gd name="T9" fmla="*/ 2 h 2"/>
                <a:gd name="T10" fmla="*/ 3 w 3"/>
                <a:gd name="T11" fmla="*/ 1 h 2"/>
                <a:gd name="T12" fmla="*/ 3 w 3"/>
                <a:gd name="T13" fmla="*/ 0 h 2"/>
                <a:gd name="T14" fmla="*/ 3 w 3"/>
                <a:gd name="T15" fmla="*/ 0 h 2"/>
                <a:gd name="T16" fmla="*/ 3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1797">
              <a:extLst>
                <a:ext uri="{FF2B5EF4-FFF2-40B4-BE49-F238E27FC236}">
                  <a16:creationId xmlns:a16="http://schemas.microsoft.com/office/drawing/2014/main" id="{1CED3125-E7E2-4F4D-9D8E-264375120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565" y="3049000"/>
              <a:ext cx="10320" cy="14446"/>
            </a:xfrm>
            <a:custGeom>
              <a:avLst/>
              <a:gdLst>
                <a:gd name="T0" fmla="*/ 2 w 5"/>
                <a:gd name="T1" fmla="*/ 2 h 7"/>
                <a:gd name="T2" fmla="*/ 1 w 5"/>
                <a:gd name="T3" fmla="*/ 5 h 7"/>
                <a:gd name="T4" fmla="*/ 0 w 5"/>
                <a:gd name="T5" fmla="*/ 7 h 7"/>
                <a:gd name="T6" fmla="*/ 1 w 5"/>
                <a:gd name="T7" fmla="*/ 5 h 7"/>
                <a:gd name="T8" fmla="*/ 2 w 5"/>
                <a:gd name="T9" fmla="*/ 2 h 7"/>
                <a:gd name="T10" fmla="*/ 5 w 5"/>
                <a:gd name="T11" fmla="*/ 0 h 7"/>
                <a:gd name="T12" fmla="*/ 4 w 5"/>
                <a:gd name="T13" fmla="*/ 0 h 7"/>
                <a:gd name="T14" fmla="*/ 2 w 5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2" y="2"/>
                  </a:moveTo>
                  <a:lnTo>
                    <a:pt x="1" y="5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798">
              <a:extLst>
                <a:ext uri="{FF2B5EF4-FFF2-40B4-BE49-F238E27FC236}">
                  <a16:creationId xmlns:a16="http://schemas.microsoft.com/office/drawing/2014/main" id="{57A02C81-D3C9-466D-973A-6CEB5B7E0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438" y="3063447"/>
              <a:ext cx="4127" cy="26831"/>
            </a:xfrm>
            <a:custGeom>
              <a:avLst/>
              <a:gdLst>
                <a:gd name="T0" fmla="*/ 2 w 2"/>
                <a:gd name="T1" fmla="*/ 1 h 13"/>
                <a:gd name="T2" fmla="*/ 0 w 2"/>
                <a:gd name="T3" fmla="*/ 5 h 13"/>
                <a:gd name="T4" fmla="*/ 0 w 2"/>
                <a:gd name="T5" fmla="*/ 10 h 13"/>
                <a:gd name="T6" fmla="*/ 0 w 2"/>
                <a:gd name="T7" fmla="*/ 13 h 13"/>
                <a:gd name="T8" fmla="*/ 2 w 2"/>
                <a:gd name="T9" fmla="*/ 12 h 13"/>
                <a:gd name="T10" fmla="*/ 2 w 2"/>
                <a:gd name="T11" fmla="*/ 10 h 13"/>
                <a:gd name="T12" fmla="*/ 2 w 2"/>
                <a:gd name="T13" fmla="*/ 5 h 13"/>
                <a:gd name="T14" fmla="*/ 2 w 2"/>
                <a:gd name="T15" fmla="*/ 0 h 13"/>
                <a:gd name="T16" fmla="*/ 2 w 2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3">
                  <a:moveTo>
                    <a:pt x="2" y="1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5"/>
                  </a:lnTo>
                  <a:lnTo>
                    <a:pt x="2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799">
              <a:extLst>
                <a:ext uri="{FF2B5EF4-FFF2-40B4-BE49-F238E27FC236}">
                  <a16:creationId xmlns:a16="http://schemas.microsoft.com/office/drawing/2014/main" id="{91F0583F-7FFF-46B3-9B0A-43E120EF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445" y="2989146"/>
              <a:ext cx="2064" cy="412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0 w 1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800">
              <a:extLst>
                <a:ext uri="{FF2B5EF4-FFF2-40B4-BE49-F238E27FC236}">
                  <a16:creationId xmlns:a16="http://schemas.microsoft.com/office/drawing/2014/main" id="{8F1F9DEB-7051-4C1A-A728-C17F49E8C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229" y="2906590"/>
              <a:ext cx="6192" cy="4127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0 h 2"/>
                <a:gd name="T4" fmla="*/ 0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1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2 h 2"/>
                <a:gd name="T18" fmla="*/ 1 w 3"/>
                <a:gd name="T19" fmla="*/ 2 h 2"/>
                <a:gd name="T20" fmla="*/ 3 w 3"/>
                <a:gd name="T21" fmla="*/ 2 h 2"/>
                <a:gd name="T22" fmla="*/ 3 w 3"/>
                <a:gd name="T23" fmla="*/ 1 h 2"/>
                <a:gd name="T24" fmla="*/ 1 w 3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801">
              <a:extLst>
                <a:ext uri="{FF2B5EF4-FFF2-40B4-BE49-F238E27FC236}">
                  <a16:creationId xmlns:a16="http://schemas.microsoft.com/office/drawing/2014/main" id="{D7360FFF-AADF-4B4E-9CDB-50C99362A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599" y="3127428"/>
              <a:ext cx="2064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802">
              <a:extLst>
                <a:ext uri="{FF2B5EF4-FFF2-40B4-BE49-F238E27FC236}">
                  <a16:creationId xmlns:a16="http://schemas.microsoft.com/office/drawing/2014/main" id="{72E34BD2-E3E2-4767-B964-755C28F9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140" y="3034552"/>
              <a:ext cx="8256" cy="6191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1 w 4"/>
                <a:gd name="T5" fmla="*/ 1 h 3"/>
                <a:gd name="T6" fmla="*/ 0 w 4"/>
                <a:gd name="T7" fmla="*/ 1 h 3"/>
                <a:gd name="T8" fmla="*/ 0 w 4"/>
                <a:gd name="T9" fmla="*/ 3 h 3"/>
                <a:gd name="T10" fmla="*/ 0 w 4"/>
                <a:gd name="T11" fmla="*/ 3 h 3"/>
                <a:gd name="T12" fmla="*/ 3 w 4"/>
                <a:gd name="T13" fmla="*/ 1 h 3"/>
                <a:gd name="T14" fmla="*/ 4 w 4"/>
                <a:gd name="T15" fmla="*/ 0 h 3"/>
                <a:gd name="T16" fmla="*/ 4 w 4"/>
                <a:gd name="T17" fmla="*/ 0 h 3"/>
                <a:gd name="T18" fmla="*/ 4 w 4"/>
                <a:gd name="T19" fmla="*/ 0 h 3"/>
                <a:gd name="T20" fmla="*/ 4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803">
              <a:extLst>
                <a:ext uri="{FF2B5EF4-FFF2-40B4-BE49-F238E27FC236}">
                  <a16:creationId xmlns:a16="http://schemas.microsoft.com/office/drawing/2014/main" id="{74D1E3C9-1B6C-493F-97DC-8C116202A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591" y="3001530"/>
              <a:ext cx="4127" cy="4127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804">
              <a:extLst>
                <a:ext uri="{FF2B5EF4-FFF2-40B4-BE49-F238E27FC236}">
                  <a16:creationId xmlns:a16="http://schemas.microsoft.com/office/drawing/2014/main" id="{D7825F96-E104-4D0B-8668-AD8300C91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8418" y="3009786"/>
              <a:ext cx="10320" cy="6191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2 w 5"/>
                <a:gd name="T5" fmla="*/ 3 h 3"/>
                <a:gd name="T6" fmla="*/ 3 w 5"/>
                <a:gd name="T7" fmla="*/ 1 h 3"/>
                <a:gd name="T8" fmla="*/ 5 w 5"/>
                <a:gd name="T9" fmla="*/ 0 h 3"/>
                <a:gd name="T10" fmla="*/ 5 w 5"/>
                <a:gd name="T11" fmla="*/ 0 h 3"/>
                <a:gd name="T12" fmla="*/ 3 w 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3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805">
              <a:extLst>
                <a:ext uri="{FF2B5EF4-FFF2-40B4-BE49-F238E27FC236}">
                  <a16:creationId xmlns:a16="http://schemas.microsoft.com/office/drawing/2014/main" id="{16B1DB3D-36D9-41B2-B584-6D42668C6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536" y="31294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806">
              <a:extLst>
                <a:ext uri="{FF2B5EF4-FFF2-40B4-BE49-F238E27FC236}">
                  <a16:creationId xmlns:a16="http://schemas.microsoft.com/office/drawing/2014/main" id="{1A0C2D97-7AC9-46B6-ADF5-960D44F08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791" y="3123300"/>
              <a:ext cx="2064" cy="412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0 w 1"/>
                <a:gd name="T9" fmla="*/ 2 h 2"/>
                <a:gd name="T10" fmla="*/ 1 w 1"/>
                <a:gd name="T11" fmla="*/ 2 h 2"/>
                <a:gd name="T12" fmla="*/ 1 w 1"/>
                <a:gd name="T13" fmla="*/ 2 h 2"/>
                <a:gd name="T14" fmla="*/ 0 w 1"/>
                <a:gd name="T15" fmla="*/ 0 h 2"/>
                <a:gd name="T16" fmla="*/ 0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807">
              <a:extLst>
                <a:ext uri="{FF2B5EF4-FFF2-40B4-BE49-F238E27FC236}">
                  <a16:creationId xmlns:a16="http://schemas.microsoft.com/office/drawing/2014/main" id="{A0910B47-CC22-42E6-8BEC-08FB6EC15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44" y="2716710"/>
              <a:ext cx="47470" cy="12383"/>
            </a:xfrm>
            <a:custGeom>
              <a:avLst/>
              <a:gdLst>
                <a:gd name="T0" fmla="*/ 21 w 23"/>
                <a:gd name="T1" fmla="*/ 1 h 6"/>
                <a:gd name="T2" fmla="*/ 20 w 23"/>
                <a:gd name="T3" fmla="*/ 1 h 6"/>
                <a:gd name="T4" fmla="*/ 20 w 23"/>
                <a:gd name="T5" fmla="*/ 1 h 6"/>
                <a:gd name="T6" fmla="*/ 19 w 23"/>
                <a:gd name="T7" fmla="*/ 1 h 6"/>
                <a:gd name="T8" fmla="*/ 17 w 23"/>
                <a:gd name="T9" fmla="*/ 1 h 6"/>
                <a:gd name="T10" fmla="*/ 17 w 23"/>
                <a:gd name="T11" fmla="*/ 2 h 6"/>
                <a:gd name="T12" fmla="*/ 16 w 23"/>
                <a:gd name="T13" fmla="*/ 2 h 6"/>
                <a:gd name="T14" fmla="*/ 16 w 23"/>
                <a:gd name="T15" fmla="*/ 2 h 6"/>
                <a:gd name="T16" fmla="*/ 17 w 23"/>
                <a:gd name="T17" fmla="*/ 1 h 6"/>
                <a:gd name="T18" fmla="*/ 17 w 23"/>
                <a:gd name="T19" fmla="*/ 1 h 6"/>
                <a:gd name="T20" fmla="*/ 20 w 23"/>
                <a:gd name="T21" fmla="*/ 0 h 6"/>
                <a:gd name="T22" fmla="*/ 19 w 23"/>
                <a:gd name="T23" fmla="*/ 0 h 6"/>
                <a:gd name="T24" fmla="*/ 17 w 23"/>
                <a:gd name="T25" fmla="*/ 1 h 6"/>
                <a:gd name="T26" fmla="*/ 16 w 23"/>
                <a:gd name="T27" fmla="*/ 1 h 6"/>
                <a:gd name="T28" fmla="*/ 13 w 23"/>
                <a:gd name="T29" fmla="*/ 1 h 6"/>
                <a:gd name="T30" fmla="*/ 12 w 23"/>
                <a:gd name="T31" fmla="*/ 2 h 6"/>
                <a:gd name="T32" fmla="*/ 11 w 23"/>
                <a:gd name="T33" fmla="*/ 2 h 6"/>
                <a:gd name="T34" fmla="*/ 11 w 23"/>
                <a:gd name="T35" fmla="*/ 2 h 6"/>
                <a:gd name="T36" fmla="*/ 9 w 23"/>
                <a:gd name="T37" fmla="*/ 2 h 6"/>
                <a:gd name="T38" fmla="*/ 8 w 23"/>
                <a:gd name="T39" fmla="*/ 2 h 6"/>
                <a:gd name="T40" fmla="*/ 8 w 23"/>
                <a:gd name="T41" fmla="*/ 2 h 6"/>
                <a:gd name="T42" fmla="*/ 8 w 23"/>
                <a:gd name="T43" fmla="*/ 2 h 6"/>
                <a:gd name="T44" fmla="*/ 7 w 23"/>
                <a:gd name="T45" fmla="*/ 2 h 6"/>
                <a:gd name="T46" fmla="*/ 7 w 23"/>
                <a:gd name="T47" fmla="*/ 2 h 6"/>
                <a:gd name="T48" fmla="*/ 5 w 23"/>
                <a:gd name="T49" fmla="*/ 2 h 6"/>
                <a:gd name="T50" fmla="*/ 5 w 23"/>
                <a:gd name="T51" fmla="*/ 2 h 6"/>
                <a:gd name="T52" fmla="*/ 5 w 23"/>
                <a:gd name="T53" fmla="*/ 4 h 6"/>
                <a:gd name="T54" fmla="*/ 5 w 23"/>
                <a:gd name="T55" fmla="*/ 2 h 6"/>
                <a:gd name="T56" fmla="*/ 4 w 23"/>
                <a:gd name="T57" fmla="*/ 4 h 6"/>
                <a:gd name="T58" fmla="*/ 2 w 23"/>
                <a:gd name="T59" fmla="*/ 4 h 6"/>
                <a:gd name="T60" fmla="*/ 1 w 23"/>
                <a:gd name="T61" fmla="*/ 5 h 6"/>
                <a:gd name="T62" fmla="*/ 1 w 23"/>
                <a:gd name="T63" fmla="*/ 5 h 6"/>
                <a:gd name="T64" fmla="*/ 1 w 23"/>
                <a:gd name="T65" fmla="*/ 5 h 6"/>
                <a:gd name="T66" fmla="*/ 0 w 23"/>
                <a:gd name="T67" fmla="*/ 6 h 6"/>
                <a:gd name="T68" fmla="*/ 1 w 23"/>
                <a:gd name="T69" fmla="*/ 6 h 6"/>
                <a:gd name="T70" fmla="*/ 2 w 23"/>
                <a:gd name="T71" fmla="*/ 5 h 6"/>
                <a:gd name="T72" fmla="*/ 2 w 23"/>
                <a:gd name="T73" fmla="*/ 5 h 6"/>
                <a:gd name="T74" fmla="*/ 2 w 23"/>
                <a:gd name="T75" fmla="*/ 5 h 6"/>
                <a:gd name="T76" fmla="*/ 2 w 23"/>
                <a:gd name="T77" fmla="*/ 6 h 6"/>
                <a:gd name="T78" fmla="*/ 1 w 23"/>
                <a:gd name="T79" fmla="*/ 6 h 6"/>
                <a:gd name="T80" fmla="*/ 2 w 23"/>
                <a:gd name="T81" fmla="*/ 6 h 6"/>
                <a:gd name="T82" fmla="*/ 4 w 23"/>
                <a:gd name="T83" fmla="*/ 6 h 6"/>
                <a:gd name="T84" fmla="*/ 8 w 23"/>
                <a:gd name="T85" fmla="*/ 5 h 6"/>
                <a:gd name="T86" fmla="*/ 8 w 23"/>
                <a:gd name="T87" fmla="*/ 5 h 6"/>
                <a:gd name="T88" fmla="*/ 9 w 23"/>
                <a:gd name="T89" fmla="*/ 5 h 6"/>
                <a:gd name="T90" fmla="*/ 13 w 23"/>
                <a:gd name="T91" fmla="*/ 4 h 6"/>
                <a:gd name="T92" fmla="*/ 15 w 23"/>
                <a:gd name="T93" fmla="*/ 4 h 6"/>
                <a:gd name="T94" fmla="*/ 16 w 23"/>
                <a:gd name="T95" fmla="*/ 4 h 6"/>
                <a:gd name="T96" fmla="*/ 17 w 23"/>
                <a:gd name="T97" fmla="*/ 2 h 6"/>
                <a:gd name="T98" fmla="*/ 19 w 23"/>
                <a:gd name="T99" fmla="*/ 2 h 6"/>
                <a:gd name="T100" fmla="*/ 23 w 23"/>
                <a:gd name="T101" fmla="*/ 1 h 6"/>
                <a:gd name="T102" fmla="*/ 23 w 23"/>
                <a:gd name="T103" fmla="*/ 1 h 6"/>
                <a:gd name="T104" fmla="*/ 21 w 23"/>
                <a:gd name="T10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" h="6">
                  <a:moveTo>
                    <a:pt x="21" y="1"/>
                  </a:move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3" y="1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1808">
              <a:extLst>
                <a:ext uri="{FF2B5EF4-FFF2-40B4-BE49-F238E27FC236}">
                  <a16:creationId xmlns:a16="http://schemas.microsoft.com/office/drawing/2014/main" id="{A9356EF7-F430-4792-9D99-CF1DA581C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762" y="2704327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809">
              <a:extLst>
                <a:ext uri="{FF2B5EF4-FFF2-40B4-BE49-F238E27FC236}">
                  <a16:creationId xmlns:a16="http://schemas.microsoft.com/office/drawing/2014/main" id="{653F8CA9-B0F0-4C01-9032-B6BFBB33F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246" y="2784819"/>
              <a:ext cx="12383" cy="10319"/>
            </a:xfrm>
            <a:custGeom>
              <a:avLst/>
              <a:gdLst>
                <a:gd name="T0" fmla="*/ 3 w 6"/>
                <a:gd name="T1" fmla="*/ 3 h 5"/>
                <a:gd name="T2" fmla="*/ 0 w 6"/>
                <a:gd name="T3" fmla="*/ 5 h 5"/>
                <a:gd name="T4" fmla="*/ 2 w 6"/>
                <a:gd name="T5" fmla="*/ 5 h 5"/>
                <a:gd name="T6" fmla="*/ 3 w 6"/>
                <a:gd name="T7" fmla="*/ 3 h 5"/>
                <a:gd name="T8" fmla="*/ 4 w 6"/>
                <a:gd name="T9" fmla="*/ 2 h 5"/>
                <a:gd name="T10" fmla="*/ 6 w 6"/>
                <a:gd name="T11" fmla="*/ 0 h 5"/>
                <a:gd name="T12" fmla="*/ 4 w 6"/>
                <a:gd name="T13" fmla="*/ 0 h 5"/>
                <a:gd name="T14" fmla="*/ 3 w 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3" y="3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810">
              <a:extLst>
                <a:ext uri="{FF2B5EF4-FFF2-40B4-BE49-F238E27FC236}">
                  <a16:creationId xmlns:a16="http://schemas.microsoft.com/office/drawing/2014/main" id="{AAB5F9EA-CF4A-4AB5-844A-53D2675FE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397" y="2749732"/>
              <a:ext cx="6192" cy="619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3 w 3"/>
                <a:gd name="T5" fmla="*/ 0 h 3"/>
                <a:gd name="T6" fmla="*/ 1 w 3"/>
                <a:gd name="T7" fmla="*/ 1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811">
              <a:extLst>
                <a:ext uri="{FF2B5EF4-FFF2-40B4-BE49-F238E27FC236}">
                  <a16:creationId xmlns:a16="http://schemas.microsoft.com/office/drawing/2014/main" id="{747CA54D-B5C2-4FE1-B8B2-88517809B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081" y="2708454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1 h 1"/>
                <a:gd name="T4" fmla="*/ 0 w 3"/>
                <a:gd name="T5" fmla="*/ 1 h 1"/>
                <a:gd name="T6" fmla="*/ 0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3 w 3"/>
                <a:gd name="T13" fmla="*/ 0 h 1"/>
                <a:gd name="T14" fmla="*/ 1 w 3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812">
              <a:extLst>
                <a:ext uri="{FF2B5EF4-FFF2-40B4-BE49-F238E27FC236}">
                  <a16:creationId xmlns:a16="http://schemas.microsoft.com/office/drawing/2014/main" id="{C7550462-DD78-4CCD-B3F4-E9BE76C02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9190" y="2640345"/>
              <a:ext cx="2064" cy="20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1813">
              <a:extLst>
                <a:ext uri="{FF2B5EF4-FFF2-40B4-BE49-F238E27FC236}">
                  <a16:creationId xmlns:a16="http://schemas.microsoft.com/office/drawing/2014/main" id="{D085F3F1-B45E-4D3E-9C71-EBF7BEF4E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1401" y="2710518"/>
              <a:ext cx="6192" cy="2063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0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814">
              <a:extLst>
                <a:ext uri="{FF2B5EF4-FFF2-40B4-BE49-F238E27FC236}">
                  <a16:creationId xmlns:a16="http://schemas.microsoft.com/office/drawing/2014/main" id="{140D0F7A-9032-453F-8EC9-AFF9343CC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825" y="2704327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1815">
              <a:extLst>
                <a:ext uri="{FF2B5EF4-FFF2-40B4-BE49-F238E27FC236}">
                  <a16:creationId xmlns:a16="http://schemas.microsoft.com/office/drawing/2014/main" id="{157BE218-140C-4DBC-909C-D514DAC49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366" y="3110916"/>
              <a:ext cx="8256" cy="8256"/>
            </a:xfrm>
            <a:custGeom>
              <a:avLst/>
              <a:gdLst>
                <a:gd name="T0" fmla="*/ 3 w 4"/>
                <a:gd name="T1" fmla="*/ 0 h 4"/>
                <a:gd name="T2" fmla="*/ 3 w 4"/>
                <a:gd name="T3" fmla="*/ 1 h 4"/>
                <a:gd name="T4" fmla="*/ 1 w 4"/>
                <a:gd name="T5" fmla="*/ 1 h 4"/>
                <a:gd name="T6" fmla="*/ 1 w 4"/>
                <a:gd name="T7" fmla="*/ 1 h 4"/>
                <a:gd name="T8" fmla="*/ 1 w 4"/>
                <a:gd name="T9" fmla="*/ 2 h 4"/>
                <a:gd name="T10" fmla="*/ 0 w 4"/>
                <a:gd name="T11" fmla="*/ 4 h 4"/>
                <a:gd name="T12" fmla="*/ 0 w 4"/>
                <a:gd name="T13" fmla="*/ 4 h 4"/>
                <a:gd name="T14" fmla="*/ 1 w 4"/>
                <a:gd name="T15" fmla="*/ 2 h 4"/>
                <a:gd name="T16" fmla="*/ 4 w 4"/>
                <a:gd name="T17" fmla="*/ 0 h 4"/>
                <a:gd name="T18" fmla="*/ 4 w 4"/>
                <a:gd name="T19" fmla="*/ 0 h 4"/>
                <a:gd name="T20" fmla="*/ 3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1816">
              <a:extLst>
                <a:ext uri="{FF2B5EF4-FFF2-40B4-BE49-F238E27FC236}">
                  <a16:creationId xmlns:a16="http://schemas.microsoft.com/office/drawing/2014/main" id="{EF88B5C8-5AB6-4FFC-B764-50B280DEC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9110" y="3121236"/>
              <a:ext cx="2064" cy="20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Rectangle 1817">
              <a:extLst>
                <a:ext uri="{FF2B5EF4-FFF2-40B4-BE49-F238E27FC236}">
                  <a16:creationId xmlns:a16="http://schemas.microsoft.com/office/drawing/2014/main" id="{D7EB14A7-F179-498F-ADB6-E2BF75CAC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303" y="3119172"/>
              <a:ext cx="2064" cy="2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1818">
              <a:extLst>
                <a:ext uri="{FF2B5EF4-FFF2-40B4-BE49-F238E27FC236}">
                  <a16:creationId xmlns:a16="http://schemas.microsoft.com/office/drawing/2014/main" id="{4D7820ED-BA80-4AB5-944F-47EE04962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919" y="3123300"/>
              <a:ext cx="6192" cy="4127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3 w 3"/>
                <a:gd name="T9" fmla="*/ 0 h 2"/>
                <a:gd name="T10" fmla="*/ 0 w 3"/>
                <a:gd name="T11" fmla="*/ 0 h 2"/>
                <a:gd name="T12" fmla="*/ 0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1819">
              <a:extLst>
                <a:ext uri="{FF2B5EF4-FFF2-40B4-BE49-F238E27FC236}">
                  <a16:creationId xmlns:a16="http://schemas.microsoft.com/office/drawing/2014/main" id="{5C847EBF-160A-41A7-94E7-C491CDFA8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479" y="2850864"/>
              <a:ext cx="6192" cy="1238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1 h 6"/>
                <a:gd name="T4" fmla="*/ 3 w 3"/>
                <a:gd name="T5" fmla="*/ 2 h 6"/>
                <a:gd name="T6" fmla="*/ 2 w 3"/>
                <a:gd name="T7" fmla="*/ 5 h 6"/>
                <a:gd name="T8" fmla="*/ 0 w 3"/>
                <a:gd name="T9" fmla="*/ 6 h 6"/>
                <a:gd name="T10" fmla="*/ 0 w 3"/>
                <a:gd name="T11" fmla="*/ 6 h 6"/>
                <a:gd name="T12" fmla="*/ 2 w 3"/>
                <a:gd name="T13" fmla="*/ 5 h 6"/>
                <a:gd name="T14" fmla="*/ 2 w 3"/>
                <a:gd name="T15" fmla="*/ 5 h 6"/>
                <a:gd name="T16" fmla="*/ 3 w 3"/>
                <a:gd name="T17" fmla="*/ 2 h 6"/>
                <a:gd name="T18" fmla="*/ 3 w 3"/>
                <a:gd name="T19" fmla="*/ 1 h 6"/>
                <a:gd name="T20" fmla="*/ 3 w 3"/>
                <a:gd name="T21" fmla="*/ 0 h 6"/>
                <a:gd name="T22" fmla="*/ 3 w 3"/>
                <a:gd name="T23" fmla="*/ 0 h 6"/>
                <a:gd name="T24" fmla="*/ 3 w 3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1820">
              <a:extLst>
                <a:ext uri="{FF2B5EF4-FFF2-40B4-BE49-F238E27FC236}">
                  <a16:creationId xmlns:a16="http://schemas.microsoft.com/office/drawing/2014/main" id="{DDF32FFD-9721-4FA5-BC26-16D6C8A73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607" y="2844672"/>
              <a:ext cx="2064" cy="206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1821">
              <a:extLst>
                <a:ext uri="{FF2B5EF4-FFF2-40B4-BE49-F238E27FC236}">
                  <a16:creationId xmlns:a16="http://schemas.microsoft.com/office/drawing/2014/main" id="{AF5A6993-9082-4A86-85AE-3784FC9A4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712" y="2875630"/>
              <a:ext cx="2064" cy="20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1822">
              <a:extLst>
                <a:ext uri="{FF2B5EF4-FFF2-40B4-BE49-F238E27FC236}">
                  <a16:creationId xmlns:a16="http://schemas.microsoft.com/office/drawing/2014/main" id="{E87529FB-9A78-4441-9BE1-EE403F2CC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23" y="2863247"/>
              <a:ext cx="6192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1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1823">
              <a:extLst>
                <a:ext uri="{FF2B5EF4-FFF2-40B4-BE49-F238E27FC236}">
                  <a16:creationId xmlns:a16="http://schemas.microsoft.com/office/drawing/2014/main" id="{A3F0F69B-76D6-4772-B40B-6E0A01413D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9283" y="2244073"/>
              <a:ext cx="181624" cy="253860"/>
            </a:xfrm>
            <a:custGeom>
              <a:avLst/>
              <a:gdLst>
                <a:gd name="T0" fmla="*/ 34 w 88"/>
                <a:gd name="T1" fmla="*/ 86 h 123"/>
                <a:gd name="T2" fmla="*/ 21 w 88"/>
                <a:gd name="T3" fmla="*/ 74 h 123"/>
                <a:gd name="T4" fmla="*/ 22 w 88"/>
                <a:gd name="T5" fmla="*/ 69 h 123"/>
                <a:gd name="T6" fmla="*/ 12 w 88"/>
                <a:gd name="T7" fmla="*/ 63 h 123"/>
                <a:gd name="T8" fmla="*/ 3 w 88"/>
                <a:gd name="T9" fmla="*/ 69 h 123"/>
                <a:gd name="T10" fmla="*/ 4 w 88"/>
                <a:gd name="T11" fmla="*/ 76 h 123"/>
                <a:gd name="T12" fmla="*/ 11 w 88"/>
                <a:gd name="T13" fmla="*/ 74 h 123"/>
                <a:gd name="T14" fmla="*/ 29 w 88"/>
                <a:gd name="T15" fmla="*/ 61 h 123"/>
                <a:gd name="T16" fmla="*/ 21 w 88"/>
                <a:gd name="T17" fmla="*/ 58 h 123"/>
                <a:gd name="T18" fmla="*/ 18 w 88"/>
                <a:gd name="T19" fmla="*/ 57 h 123"/>
                <a:gd name="T20" fmla="*/ 22 w 88"/>
                <a:gd name="T21" fmla="*/ 54 h 123"/>
                <a:gd name="T22" fmla="*/ 21 w 88"/>
                <a:gd name="T23" fmla="*/ 48 h 123"/>
                <a:gd name="T24" fmla="*/ 18 w 88"/>
                <a:gd name="T25" fmla="*/ 47 h 123"/>
                <a:gd name="T26" fmla="*/ 21 w 88"/>
                <a:gd name="T27" fmla="*/ 42 h 123"/>
                <a:gd name="T28" fmla="*/ 23 w 88"/>
                <a:gd name="T29" fmla="*/ 43 h 123"/>
                <a:gd name="T30" fmla="*/ 22 w 88"/>
                <a:gd name="T31" fmla="*/ 36 h 123"/>
                <a:gd name="T32" fmla="*/ 19 w 88"/>
                <a:gd name="T33" fmla="*/ 39 h 123"/>
                <a:gd name="T34" fmla="*/ 11 w 88"/>
                <a:gd name="T35" fmla="*/ 36 h 123"/>
                <a:gd name="T36" fmla="*/ 21 w 88"/>
                <a:gd name="T37" fmla="*/ 31 h 123"/>
                <a:gd name="T38" fmla="*/ 18 w 88"/>
                <a:gd name="T39" fmla="*/ 30 h 123"/>
                <a:gd name="T40" fmla="*/ 15 w 88"/>
                <a:gd name="T41" fmla="*/ 32 h 123"/>
                <a:gd name="T42" fmla="*/ 76 w 88"/>
                <a:gd name="T43" fmla="*/ 90 h 123"/>
                <a:gd name="T44" fmla="*/ 71 w 88"/>
                <a:gd name="T45" fmla="*/ 80 h 123"/>
                <a:gd name="T46" fmla="*/ 68 w 88"/>
                <a:gd name="T47" fmla="*/ 71 h 123"/>
                <a:gd name="T48" fmla="*/ 48 w 88"/>
                <a:gd name="T49" fmla="*/ 55 h 123"/>
                <a:gd name="T50" fmla="*/ 46 w 88"/>
                <a:gd name="T51" fmla="*/ 50 h 123"/>
                <a:gd name="T52" fmla="*/ 60 w 88"/>
                <a:gd name="T53" fmla="*/ 38 h 123"/>
                <a:gd name="T54" fmla="*/ 41 w 88"/>
                <a:gd name="T55" fmla="*/ 35 h 123"/>
                <a:gd name="T56" fmla="*/ 50 w 88"/>
                <a:gd name="T57" fmla="*/ 24 h 123"/>
                <a:gd name="T58" fmla="*/ 33 w 88"/>
                <a:gd name="T59" fmla="*/ 25 h 123"/>
                <a:gd name="T60" fmla="*/ 31 w 88"/>
                <a:gd name="T61" fmla="*/ 34 h 123"/>
                <a:gd name="T62" fmla="*/ 25 w 88"/>
                <a:gd name="T63" fmla="*/ 39 h 123"/>
                <a:gd name="T64" fmla="*/ 23 w 88"/>
                <a:gd name="T65" fmla="*/ 48 h 123"/>
                <a:gd name="T66" fmla="*/ 25 w 88"/>
                <a:gd name="T67" fmla="*/ 57 h 123"/>
                <a:gd name="T68" fmla="*/ 27 w 88"/>
                <a:gd name="T69" fmla="*/ 57 h 123"/>
                <a:gd name="T70" fmla="*/ 29 w 88"/>
                <a:gd name="T71" fmla="*/ 55 h 123"/>
                <a:gd name="T72" fmla="*/ 33 w 88"/>
                <a:gd name="T73" fmla="*/ 59 h 123"/>
                <a:gd name="T74" fmla="*/ 31 w 88"/>
                <a:gd name="T75" fmla="*/ 67 h 123"/>
                <a:gd name="T76" fmla="*/ 44 w 88"/>
                <a:gd name="T77" fmla="*/ 66 h 123"/>
                <a:gd name="T78" fmla="*/ 46 w 88"/>
                <a:gd name="T79" fmla="*/ 77 h 123"/>
                <a:gd name="T80" fmla="*/ 45 w 88"/>
                <a:gd name="T81" fmla="*/ 84 h 123"/>
                <a:gd name="T82" fmla="*/ 30 w 88"/>
                <a:gd name="T83" fmla="*/ 90 h 123"/>
                <a:gd name="T84" fmla="*/ 34 w 88"/>
                <a:gd name="T85" fmla="*/ 96 h 123"/>
                <a:gd name="T86" fmla="*/ 30 w 88"/>
                <a:gd name="T87" fmla="*/ 103 h 123"/>
                <a:gd name="T88" fmla="*/ 44 w 88"/>
                <a:gd name="T89" fmla="*/ 105 h 123"/>
                <a:gd name="T90" fmla="*/ 33 w 88"/>
                <a:gd name="T91" fmla="*/ 109 h 123"/>
                <a:gd name="T92" fmla="*/ 18 w 88"/>
                <a:gd name="T93" fmla="*/ 123 h 123"/>
                <a:gd name="T94" fmla="*/ 33 w 88"/>
                <a:gd name="T95" fmla="*/ 119 h 123"/>
                <a:gd name="T96" fmla="*/ 52 w 88"/>
                <a:gd name="T97" fmla="*/ 116 h 123"/>
                <a:gd name="T98" fmla="*/ 67 w 88"/>
                <a:gd name="T99" fmla="*/ 113 h 123"/>
                <a:gd name="T100" fmla="*/ 83 w 88"/>
                <a:gd name="T101" fmla="*/ 107 h 123"/>
                <a:gd name="T102" fmla="*/ 80 w 88"/>
                <a:gd name="T103" fmla="*/ 103 h 123"/>
                <a:gd name="T104" fmla="*/ 88 w 88"/>
                <a:gd name="T105" fmla="*/ 93 h 123"/>
                <a:gd name="T106" fmla="*/ 49 w 88"/>
                <a:gd name="T107" fmla="*/ 21 h 123"/>
                <a:gd name="T108" fmla="*/ 52 w 88"/>
                <a:gd name="T109" fmla="*/ 21 h 123"/>
                <a:gd name="T110" fmla="*/ 48 w 88"/>
                <a:gd name="T111" fmla="*/ 20 h 123"/>
                <a:gd name="T112" fmla="*/ 54 w 88"/>
                <a:gd name="T113" fmla="*/ 17 h 123"/>
                <a:gd name="T114" fmla="*/ 67 w 88"/>
                <a:gd name="T115" fmla="*/ 8 h 123"/>
                <a:gd name="T116" fmla="*/ 68 w 88"/>
                <a:gd name="T117" fmla="*/ 4 h 123"/>
                <a:gd name="T118" fmla="*/ 64 w 88"/>
                <a:gd name="T119" fmla="*/ 6 h 123"/>
                <a:gd name="T120" fmla="*/ 72 w 88"/>
                <a:gd name="T121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123">
                  <a:moveTo>
                    <a:pt x="58" y="115"/>
                  </a:moveTo>
                  <a:lnTo>
                    <a:pt x="57" y="115"/>
                  </a:lnTo>
                  <a:lnTo>
                    <a:pt x="56" y="115"/>
                  </a:lnTo>
                  <a:lnTo>
                    <a:pt x="56" y="116"/>
                  </a:lnTo>
                  <a:lnTo>
                    <a:pt x="56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61" y="115"/>
                  </a:lnTo>
                  <a:lnTo>
                    <a:pt x="60" y="115"/>
                  </a:lnTo>
                  <a:lnTo>
                    <a:pt x="58" y="115"/>
                  </a:lnTo>
                  <a:close/>
                  <a:moveTo>
                    <a:pt x="33" y="86"/>
                  </a:moveTo>
                  <a:lnTo>
                    <a:pt x="34" y="86"/>
                  </a:lnTo>
                  <a:lnTo>
                    <a:pt x="34" y="86"/>
                  </a:lnTo>
                  <a:lnTo>
                    <a:pt x="35" y="85"/>
                  </a:lnTo>
                  <a:lnTo>
                    <a:pt x="35" y="85"/>
                  </a:lnTo>
                  <a:lnTo>
                    <a:pt x="34" y="85"/>
                  </a:lnTo>
                  <a:lnTo>
                    <a:pt x="34" y="85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1" y="84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3" y="86"/>
                  </a:lnTo>
                  <a:lnTo>
                    <a:pt x="33" y="86"/>
                  </a:lnTo>
                  <a:close/>
                  <a:moveTo>
                    <a:pt x="19" y="77"/>
                  </a:moveTo>
                  <a:lnTo>
                    <a:pt x="19" y="76"/>
                  </a:lnTo>
                  <a:lnTo>
                    <a:pt x="21" y="76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2" y="73"/>
                  </a:lnTo>
                  <a:lnTo>
                    <a:pt x="23" y="71"/>
                  </a:lnTo>
                  <a:lnTo>
                    <a:pt x="22" y="70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0"/>
                  </a:lnTo>
                  <a:lnTo>
                    <a:pt x="23" y="70"/>
                  </a:lnTo>
                  <a:lnTo>
                    <a:pt x="23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1" y="70"/>
                  </a:lnTo>
                  <a:lnTo>
                    <a:pt x="21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1" y="65"/>
                  </a:lnTo>
                  <a:lnTo>
                    <a:pt x="21" y="63"/>
                  </a:lnTo>
                  <a:lnTo>
                    <a:pt x="19" y="63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4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3" y="70"/>
                  </a:lnTo>
                  <a:lnTo>
                    <a:pt x="2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2" y="74"/>
                  </a:lnTo>
                  <a:lnTo>
                    <a:pt x="3" y="74"/>
                  </a:lnTo>
                  <a:lnTo>
                    <a:pt x="3" y="74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4" y="77"/>
                  </a:lnTo>
                  <a:lnTo>
                    <a:pt x="14" y="77"/>
                  </a:lnTo>
                  <a:lnTo>
                    <a:pt x="15" y="77"/>
                  </a:lnTo>
                  <a:lnTo>
                    <a:pt x="15" y="77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8" y="77"/>
                  </a:lnTo>
                  <a:lnTo>
                    <a:pt x="19" y="77"/>
                  </a:lnTo>
                  <a:close/>
                  <a:moveTo>
                    <a:pt x="27" y="61"/>
                  </a:moveTo>
                  <a:lnTo>
                    <a:pt x="29" y="61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close/>
                  <a:moveTo>
                    <a:pt x="18" y="59"/>
                  </a:moveTo>
                  <a:lnTo>
                    <a:pt x="19" y="59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57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8" y="58"/>
                  </a:lnTo>
                  <a:lnTo>
                    <a:pt x="19" y="58"/>
                  </a:lnTo>
                  <a:lnTo>
                    <a:pt x="18" y="58"/>
                  </a:lnTo>
                  <a:lnTo>
                    <a:pt x="18" y="59"/>
                  </a:lnTo>
                  <a:close/>
                  <a:moveTo>
                    <a:pt x="21" y="55"/>
                  </a:move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3" y="54"/>
                  </a:lnTo>
                  <a:lnTo>
                    <a:pt x="25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5"/>
                  </a:lnTo>
                  <a:lnTo>
                    <a:pt x="21" y="55"/>
                  </a:lnTo>
                  <a:close/>
                  <a:moveTo>
                    <a:pt x="23" y="48"/>
                  </a:moveTo>
                  <a:lnTo>
                    <a:pt x="23" y="48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8"/>
                  </a:lnTo>
                  <a:lnTo>
                    <a:pt x="21" y="48"/>
                  </a:lnTo>
                  <a:lnTo>
                    <a:pt x="21" y="50"/>
                  </a:lnTo>
                  <a:lnTo>
                    <a:pt x="19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0"/>
                  </a:lnTo>
                  <a:lnTo>
                    <a:pt x="25" y="48"/>
                  </a:lnTo>
                  <a:lnTo>
                    <a:pt x="23" y="48"/>
                  </a:lnTo>
                  <a:close/>
                  <a:moveTo>
                    <a:pt x="18" y="47"/>
                  </a:moveTo>
                  <a:lnTo>
                    <a:pt x="18" y="47"/>
                  </a:lnTo>
                  <a:lnTo>
                    <a:pt x="18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8" y="47"/>
                  </a:lnTo>
                  <a:lnTo>
                    <a:pt x="18" y="47"/>
                  </a:lnTo>
                  <a:close/>
                  <a:moveTo>
                    <a:pt x="10" y="43"/>
                  </a:move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close/>
                  <a:moveTo>
                    <a:pt x="19" y="43"/>
                  </a:moveTo>
                  <a:lnTo>
                    <a:pt x="21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1" y="4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19" y="43"/>
                  </a:lnTo>
                  <a:close/>
                  <a:moveTo>
                    <a:pt x="11" y="39"/>
                  </a:moveTo>
                  <a:lnTo>
                    <a:pt x="11" y="39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9"/>
                  </a:lnTo>
                  <a:close/>
                  <a:moveTo>
                    <a:pt x="23" y="43"/>
                  </a:moveTo>
                  <a:lnTo>
                    <a:pt x="23" y="43"/>
                  </a:lnTo>
                  <a:lnTo>
                    <a:pt x="23" y="42"/>
                  </a:lnTo>
                  <a:lnTo>
                    <a:pt x="25" y="42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3"/>
                  </a:lnTo>
                  <a:close/>
                  <a:moveTo>
                    <a:pt x="14" y="36"/>
                  </a:moveTo>
                  <a:lnTo>
                    <a:pt x="14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1" y="3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4" y="36"/>
                  </a:lnTo>
                  <a:close/>
                  <a:moveTo>
                    <a:pt x="15" y="34"/>
                  </a:moveTo>
                  <a:lnTo>
                    <a:pt x="14" y="34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8" y="32"/>
                  </a:lnTo>
                  <a:lnTo>
                    <a:pt x="19" y="32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9" y="31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2" y="30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4"/>
                  </a:lnTo>
                  <a:close/>
                  <a:moveTo>
                    <a:pt x="87" y="92"/>
                  </a:moveTo>
                  <a:lnTo>
                    <a:pt x="87" y="92"/>
                  </a:lnTo>
                  <a:lnTo>
                    <a:pt x="84" y="89"/>
                  </a:lnTo>
                  <a:lnTo>
                    <a:pt x="84" y="89"/>
                  </a:lnTo>
                  <a:lnTo>
                    <a:pt x="82" y="89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77" y="89"/>
                  </a:lnTo>
                  <a:lnTo>
                    <a:pt x="76" y="89"/>
                  </a:lnTo>
                  <a:lnTo>
                    <a:pt x="76" y="90"/>
                  </a:lnTo>
                  <a:lnTo>
                    <a:pt x="76" y="90"/>
                  </a:lnTo>
                  <a:lnTo>
                    <a:pt x="75" y="90"/>
                  </a:lnTo>
                  <a:lnTo>
                    <a:pt x="75" y="90"/>
                  </a:lnTo>
                  <a:lnTo>
                    <a:pt x="72" y="89"/>
                  </a:lnTo>
                  <a:lnTo>
                    <a:pt x="73" y="89"/>
                  </a:lnTo>
                  <a:lnTo>
                    <a:pt x="73" y="88"/>
                  </a:lnTo>
                  <a:lnTo>
                    <a:pt x="75" y="88"/>
                  </a:lnTo>
                  <a:lnTo>
                    <a:pt x="76" y="86"/>
                  </a:lnTo>
                  <a:lnTo>
                    <a:pt x="75" y="85"/>
                  </a:lnTo>
                  <a:lnTo>
                    <a:pt x="73" y="84"/>
                  </a:lnTo>
                  <a:lnTo>
                    <a:pt x="71" y="81"/>
                  </a:lnTo>
                  <a:lnTo>
                    <a:pt x="68" y="81"/>
                  </a:lnTo>
                  <a:lnTo>
                    <a:pt x="67" y="80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1" y="80"/>
                  </a:lnTo>
                  <a:lnTo>
                    <a:pt x="71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0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1" y="77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69" y="74"/>
                  </a:lnTo>
                  <a:lnTo>
                    <a:pt x="68" y="73"/>
                  </a:lnTo>
                  <a:lnTo>
                    <a:pt x="68" y="71"/>
                  </a:lnTo>
                  <a:lnTo>
                    <a:pt x="67" y="71"/>
                  </a:lnTo>
                  <a:lnTo>
                    <a:pt x="63" y="70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1" y="65"/>
                  </a:lnTo>
                  <a:lnTo>
                    <a:pt x="60" y="62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7" y="57"/>
                  </a:lnTo>
                  <a:lnTo>
                    <a:pt x="56" y="55"/>
                  </a:lnTo>
                  <a:lnTo>
                    <a:pt x="52" y="54"/>
                  </a:lnTo>
                  <a:lnTo>
                    <a:pt x="49" y="54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2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9" y="53"/>
                  </a:lnTo>
                  <a:lnTo>
                    <a:pt x="50" y="53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49" y="50"/>
                  </a:lnTo>
                  <a:lnTo>
                    <a:pt x="48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8" y="50"/>
                  </a:lnTo>
                  <a:lnTo>
                    <a:pt x="48" y="48"/>
                  </a:lnTo>
                  <a:lnTo>
                    <a:pt x="50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4" y="46"/>
                  </a:lnTo>
                  <a:lnTo>
                    <a:pt x="56" y="44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6" y="35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2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4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4" y="31"/>
                  </a:lnTo>
                  <a:lnTo>
                    <a:pt x="46" y="30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6" y="24"/>
                  </a:lnTo>
                  <a:lnTo>
                    <a:pt x="45" y="25"/>
                  </a:lnTo>
                  <a:lnTo>
                    <a:pt x="44" y="25"/>
                  </a:lnTo>
                  <a:lnTo>
                    <a:pt x="41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7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1" y="32"/>
                  </a:lnTo>
                  <a:lnTo>
                    <a:pt x="31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7" y="36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40"/>
                  </a:lnTo>
                  <a:lnTo>
                    <a:pt x="26" y="42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3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29" y="46"/>
                  </a:lnTo>
                  <a:lnTo>
                    <a:pt x="30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7" y="50"/>
                  </a:lnTo>
                  <a:lnTo>
                    <a:pt x="26" y="50"/>
                  </a:lnTo>
                  <a:lnTo>
                    <a:pt x="26" y="51"/>
                  </a:lnTo>
                  <a:lnTo>
                    <a:pt x="26" y="53"/>
                  </a:lnTo>
                  <a:lnTo>
                    <a:pt x="25" y="54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8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6" y="55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1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3" y="55"/>
                  </a:lnTo>
                  <a:lnTo>
                    <a:pt x="34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5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61"/>
                  </a:lnTo>
                  <a:lnTo>
                    <a:pt x="31" y="62"/>
                  </a:lnTo>
                  <a:lnTo>
                    <a:pt x="30" y="6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7" y="67"/>
                  </a:lnTo>
                  <a:lnTo>
                    <a:pt x="29" y="69"/>
                  </a:lnTo>
                  <a:lnTo>
                    <a:pt x="30" y="69"/>
                  </a:lnTo>
                  <a:lnTo>
                    <a:pt x="30" y="69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31" y="67"/>
                  </a:lnTo>
                  <a:lnTo>
                    <a:pt x="33" y="69"/>
                  </a:lnTo>
                  <a:lnTo>
                    <a:pt x="34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7" y="67"/>
                  </a:lnTo>
                  <a:lnTo>
                    <a:pt x="37" y="69"/>
                  </a:lnTo>
                  <a:lnTo>
                    <a:pt x="37" y="67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1" y="67"/>
                  </a:lnTo>
                  <a:lnTo>
                    <a:pt x="41" y="67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2" y="69"/>
                  </a:lnTo>
                  <a:lnTo>
                    <a:pt x="41" y="70"/>
                  </a:lnTo>
                  <a:lnTo>
                    <a:pt x="41" y="71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6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7"/>
                  </a:lnTo>
                  <a:lnTo>
                    <a:pt x="46" y="77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4"/>
                  </a:lnTo>
                  <a:lnTo>
                    <a:pt x="46" y="85"/>
                  </a:lnTo>
                  <a:lnTo>
                    <a:pt x="46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6" y="85"/>
                  </a:lnTo>
                  <a:lnTo>
                    <a:pt x="46" y="85"/>
                  </a:lnTo>
                  <a:lnTo>
                    <a:pt x="45" y="84"/>
                  </a:lnTo>
                  <a:lnTo>
                    <a:pt x="44" y="84"/>
                  </a:lnTo>
                  <a:lnTo>
                    <a:pt x="45" y="85"/>
                  </a:lnTo>
                  <a:lnTo>
                    <a:pt x="42" y="85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40" y="85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5" y="86"/>
                  </a:lnTo>
                  <a:lnTo>
                    <a:pt x="34" y="86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1" y="89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5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4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5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3" y="97"/>
                  </a:lnTo>
                  <a:lnTo>
                    <a:pt x="31" y="97"/>
                  </a:lnTo>
                  <a:lnTo>
                    <a:pt x="30" y="99"/>
                  </a:lnTo>
                  <a:lnTo>
                    <a:pt x="27" y="100"/>
                  </a:lnTo>
                  <a:lnTo>
                    <a:pt x="25" y="100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9" y="103"/>
                  </a:lnTo>
                  <a:lnTo>
                    <a:pt x="30" y="103"/>
                  </a:lnTo>
                  <a:lnTo>
                    <a:pt x="31" y="103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3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5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5"/>
                  </a:lnTo>
                  <a:lnTo>
                    <a:pt x="44" y="105"/>
                  </a:lnTo>
                  <a:lnTo>
                    <a:pt x="46" y="105"/>
                  </a:lnTo>
                  <a:lnTo>
                    <a:pt x="46" y="104"/>
                  </a:lnTo>
                  <a:lnTo>
                    <a:pt x="48" y="104"/>
                  </a:lnTo>
                  <a:lnTo>
                    <a:pt x="49" y="103"/>
                  </a:lnTo>
                  <a:lnTo>
                    <a:pt x="48" y="104"/>
                  </a:lnTo>
                  <a:lnTo>
                    <a:pt x="46" y="105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1" y="109"/>
                  </a:lnTo>
                  <a:lnTo>
                    <a:pt x="40" y="109"/>
                  </a:lnTo>
                  <a:lnTo>
                    <a:pt x="38" y="109"/>
                  </a:lnTo>
                  <a:lnTo>
                    <a:pt x="35" y="109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1" y="111"/>
                  </a:lnTo>
                  <a:lnTo>
                    <a:pt x="29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5"/>
                  </a:lnTo>
                  <a:lnTo>
                    <a:pt x="26" y="116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3" y="118"/>
                  </a:lnTo>
                  <a:lnTo>
                    <a:pt x="22" y="119"/>
                  </a:lnTo>
                  <a:lnTo>
                    <a:pt x="21" y="120"/>
                  </a:lnTo>
                  <a:lnTo>
                    <a:pt x="18" y="122"/>
                  </a:lnTo>
                  <a:lnTo>
                    <a:pt x="18" y="122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9" y="122"/>
                  </a:lnTo>
                  <a:lnTo>
                    <a:pt x="21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3" y="122"/>
                  </a:lnTo>
                  <a:lnTo>
                    <a:pt x="23" y="122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9" y="119"/>
                  </a:lnTo>
                  <a:lnTo>
                    <a:pt x="30" y="119"/>
                  </a:lnTo>
                  <a:lnTo>
                    <a:pt x="30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3" y="119"/>
                  </a:lnTo>
                  <a:lnTo>
                    <a:pt x="34" y="120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7" y="120"/>
                  </a:lnTo>
                  <a:lnTo>
                    <a:pt x="38" y="119"/>
                  </a:lnTo>
                  <a:lnTo>
                    <a:pt x="38" y="118"/>
                  </a:lnTo>
                  <a:lnTo>
                    <a:pt x="40" y="116"/>
                  </a:lnTo>
                  <a:lnTo>
                    <a:pt x="42" y="115"/>
                  </a:lnTo>
                  <a:lnTo>
                    <a:pt x="44" y="115"/>
                  </a:lnTo>
                  <a:lnTo>
                    <a:pt x="45" y="115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49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2" y="115"/>
                  </a:lnTo>
                  <a:lnTo>
                    <a:pt x="53" y="115"/>
                  </a:lnTo>
                  <a:lnTo>
                    <a:pt x="54" y="115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8" y="113"/>
                  </a:lnTo>
                  <a:lnTo>
                    <a:pt x="57" y="113"/>
                  </a:lnTo>
                  <a:lnTo>
                    <a:pt x="58" y="113"/>
                  </a:lnTo>
                  <a:lnTo>
                    <a:pt x="60" y="113"/>
                  </a:lnTo>
                  <a:lnTo>
                    <a:pt x="61" y="113"/>
                  </a:lnTo>
                  <a:lnTo>
                    <a:pt x="63" y="115"/>
                  </a:lnTo>
                  <a:lnTo>
                    <a:pt x="63" y="115"/>
                  </a:lnTo>
                  <a:lnTo>
                    <a:pt x="67" y="113"/>
                  </a:lnTo>
                  <a:lnTo>
                    <a:pt x="68" y="113"/>
                  </a:lnTo>
                  <a:lnTo>
                    <a:pt x="72" y="115"/>
                  </a:lnTo>
                  <a:lnTo>
                    <a:pt x="73" y="115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7" y="113"/>
                  </a:lnTo>
                  <a:lnTo>
                    <a:pt x="77" y="112"/>
                  </a:lnTo>
                  <a:lnTo>
                    <a:pt x="79" y="112"/>
                  </a:lnTo>
                  <a:lnTo>
                    <a:pt x="80" y="112"/>
                  </a:lnTo>
                  <a:lnTo>
                    <a:pt x="80" y="111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7"/>
                  </a:lnTo>
                  <a:lnTo>
                    <a:pt x="83" y="107"/>
                  </a:lnTo>
                  <a:lnTo>
                    <a:pt x="80" y="108"/>
                  </a:lnTo>
                  <a:lnTo>
                    <a:pt x="79" y="108"/>
                  </a:lnTo>
                  <a:lnTo>
                    <a:pt x="77" y="107"/>
                  </a:lnTo>
                  <a:lnTo>
                    <a:pt x="77" y="107"/>
                  </a:lnTo>
                  <a:lnTo>
                    <a:pt x="76" y="107"/>
                  </a:lnTo>
                  <a:lnTo>
                    <a:pt x="76" y="107"/>
                  </a:lnTo>
                  <a:lnTo>
                    <a:pt x="75" y="107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7" y="103"/>
                  </a:lnTo>
                  <a:lnTo>
                    <a:pt x="80" y="103"/>
                  </a:lnTo>
                  <a:lnTo>
                    <a:pt x="82" y="103"/>
                  </a:lnTo>
                  <a:lnTo>
                    <a:pt x="82" y="103"/>
                  </a:lnTo>
                  <a:lnTo>
                    <a:pt x="83" y="101"/>
                  </a:lnTo>
                  <a:lnTo>
                    <a:pt x="83" y="101"/>
                  </a:lnTo>
                  <a:lnTo>
                    <a:pt x="83" y="101"/>
                  </a:lnTo>
                  <a:lnTo>
                    <a:pt x="83" y="100"/>
                  </a:lnTo>
                  <a:lnTo>
                    <a:pt x="83" y="100"/>
                  </a:lnTo>
                  <a:lnTo>
                    <a:pt x="83" y="100"/>
                  </a:lnTo>
                  <a:lnTo>
                    <a:pt x="84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7"/>
                  </a:lnTo>
                  <a:lnTo>
                    <a:pt x="87" y="96"/>
                  </a:lnTo>
                  <a:lnTo>
                    <a:pt x="88" y="95"/>
                  </a:lnTo>
                  <a:lnTo>
                    <a:pt x="88" y="93"/>
                  </a:lnTo>
                  <a:lnTo>
                    <a:pt x="87" y="92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0" y="23"/>
                  </a:lnTo>
                  <a:lnTo>
                    <a:pt x="52" y="23"/>
                  </a:lnTo>
                  <a:close/>
                  <a:moveTo>
                    <a:pt x="49" y="23"/>
                  </a:moveTo>
                  <a:lnTo>
                    <a:pt x="49" y="23"/>
                  </a:lnTo>
                  <a:lnTo>
                    <a:pt x="49" y="23"/>
                  </a:lnTo>
                  <a:lnTo>
                    <a:pt x="50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3"/>
                  </a:lnTo>
                  <a:lnTo>
                    <a:pt x="49" y="23"/>
                  </a:lnTo>
                  <a:close/>
                  <a:moveTo>
                    <a:pt x="49" y="21"/>
                  </a:moveTo>
                  <a:lnTo>
                    <a:pt x="49" y="21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1"/>
                  </a:lnTo>
                  <a:close/>
                  <a:moveTo>
                    <a:pt x="57" y="17"/>
                  </a:moveTo>
                  <a:lnTo>
                    <a:pt x="57" y="17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6" y="17"/>
                  </a:lnTo>
                  <a:lnTo>
                    <a:pt x="57" y="17"/>
                  </a:lnTo>
                  <a:close/>
                  <a:moveTo>
                    <a:pt x="52" y="17"/>
                  </a:moveTo>
                  <a:lnTo>
                    <a:pt x="53" y="17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6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close/>
                  <a:moveTo>
                    <a:pt x="64" y="6"/>
                  </a:moveTo>
                  <a:lnTo>
                    <a:pt x="64" y="6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5"/>
                  </a:lnTo>
                  <a:lnTo>
                    <a:pt x="68" y="5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close/>
                  <a:moveTo>
                    <a:pt x="69" y="4"/>
                  </a:moveTo>
                  <a:lnTo>
                    <a:pt x="69" y="4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1" y="1"/>
                  </a:lnTo>
                  <a:lnTo>
                    <a:pt x="69" y="1"/>
                  </a:lnTo>
                  <a:lnTo>
                    <a:pt x="69" y="2"/>
                  </a:lnTo>
                  <a:lnTo>
                    <a:pt x="69" y="4"/>
                  </a:lnTo>
                  <a:lnTo>
                    <a:pt x="69" y="4"/>
                  </a:lnTo>
                  <a:close/>
                  <a:moveTo>
                    <a:pt x="71" y="1"/>
                  </a:moveTo>
                  <a:lnTo>
                    <a:pt x="72" y="2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1824">
              <a:extLst>
                <a:ext uri="{FF2B5EF4-FFF2-40B4-BE49-F238E27FC236}">
                  <a16:creationId xmlns:a16="http://schemas.microsoft.com/office/drawing/2014/main" id="{FD79529F-9D37-4611-AB7E-551CCB1D8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7311" y="3090277"/>
              <a:ext cx="101132" cy="86684"/>
            </a:xfrm>
            <a:custGeom>
              <a:avLst/>
              <a:gdLst>
                <a:gd name="T0" fmla="*/ 25 w 49"/>
                <a:gd name="T1" fmla="*/ 23 h 42"/>
                <a:gd name="T2" fmla="*/ 24 w 49"/>
                <a:gd name="T3" fmla="*/ 22 h 42"/>
                <a:gd name="T4" fmla="*/ 22 w 49"/>
                <a:gd name="T5" fmla="*/ 23 h 42"/>
                <a:gd name="T6" fmla="*/ 11 w 49"/>
                <a:gd name="T7" fmla="*/ 22 h 42"/>
                <a:gd name="T8" fmla="*/ 10 w 49"/>
                <a:gd name="T9" fmla="*/ 22 h 42"/>
                <a:gd name="T10" fmla="*/ 18 w 49"/>
                <a:gd name="T11" fmla="*/ 22 h 42"/>
                <a:gd name="T12" fmla="*/ 19 w 49"/>
                <a:gd name="T13" fmla="*/ 20 h 42"/>
                <a:gd name="T14" fmla="*/ 18 w 49"/>
                <a:gd name="T15" fmla="*/ 22 h 42"/>
                <a:gd name="T16" fmla="*/ 18 w 49"/>
                <a:gd name="T17" fmla="*/ 22 h 42"/>
                <a:gd name="T18" fmla="*/ 30 w 49"/>
                <a:gd name="T19" fmla="*/ 20 h 42"/>
                <a:gd name="T20" fmla="*/ 29 w 49"/>
                <a:gd name="T21" fmla="*/ 19 h 42"/>
                <a:gd name="T22" fmla="*/ 29 w 49"/>
                <a:gd name="T23" fmla="*/ 20 h 42"/>
                <a:gd name="T24" fmla="*/ 48 w 49"/>
                <a:gd name="T25" fmla="*/ 5 h 42"/>
                <a:gd name="T26" fmla="*/ 47 w 49"/>
                <a:gd name="T27" fmla="*/ 5 h 42"/>
                <a:gd name="T28" fmla="*/ 47 w 49"/>
                <a:gd name="T29" fmla="*/ 3 h 42"/>
                <a:gd name="T30" fmla="*/ 45 w 49"/>
                <a:gd name="T31" fmla="*/ 0 h 42"/>
                <a:gd name="T32" fmla="*/ 45 w 49"/>
                <a:gd name="T33" fmla="*/ 3 h 42"/>
                <a:gd name="T34" fmla="*/ 38 w 49"/>
                <a:gd name="T35" fmla="*/ 8 h 42"/>
                <a:gd name="T36" fmla="*/ 36 w 49"/>
                <a:gd name="T37" fmla="*/ 12 h 42"/>
                <a:gd name="T38" fmla="*/ 32 w 49"/>
                <a:gd name="T39" fmla="*/ 18 h 42"/>
                <a:gd name="T40" fmla="*/ 30 w 49"/>
                <a:gd name="T41" fmla="*/ 20 h 42"/>
                <a:gd name="T42" fmla="*/ 29 w 49"/>
                <a:gd name="T43" fmla="*/ 22 h 42"/>
                <a:gd name="T44" fmla="*/ 24 w 49"/>
                <a:gd name="T45" fmla="*/ 24 h 42"/>
                <a:gd name="T46" fmla="*/ 11 w 49"/>
                <a:gd name="T47" fmla="*/ 23 h 42"/>
                <a:gd name="T48" fmla="*/ 6 w 49"/>
                <a:gd name="T49" fmla="*/ 26 h 42"/>
                <a:gd name="T50" fmla="*/ 2 w 49"/>
                <a:gd name="T51" fmla="*/ 24 h 42"/>
                <a:gd name="T52" fmla="*/ 0 w 49"/>
                <a:gd name="T53" fmla="*/ 23 h 42"/>
                <a:gd name="T54" fmla="*/ 0 w 49"/>
                <a:gd name="T55" fmla="*/ 22 h 42"/>
                <a:gd name="T56" fmla="*/ 0 w 49"/>
                <a:gd name="T57" fmla="*/ 24 h 42"/>
                <a:gd name="T58" fmla="*/ 2 w 49"/>
                <a:gd name="T59" fmla="*/ 27 h 42"/>
                <a:gd name="T60" fmla="*/ 5 w 49"/>
                <a:gd name="T61" fmla="*/ 29 h 42"/>
                <a:gd name="T62" fmla="*/ 6 w 49"/>
                <a:gd name="T63" fmla="*/ 31 h 42"/>
                <a:gd name="T64" fmla="*/ 7 w 49"/>
                <a:gd name="T65" fmla="*/ 34 h 42"/>
                <a:gd name="T66" fmla="*/ 10 w 49"/>
                <a:gd name="T67" fmla="*/ 37 h 42"/>
                <a:gd name="T68" fmla="*/ 13 w 49"/>
                <a:gd name="T69" fmla="*/ 38 h 42"/>
                <a:gd name="T70" fmla="*/ 14 w 49"/>
                <a:gd name="T71" fmla="*/ 39 h 42"/>
                <a:gd name="T72" fmla="*/ 21 w 49"/>
                <a:gd name="T73" fmla="*/ 39 h 42"/>
                <a:gd name="T74" fmla="*/ 28 w 49"/>
                <a:gd name="T75" fmla="*/ 41 h 42"/>
                <a:gd name="T76" fmla="*/ 33 w 49"/>
                <a:gd name="T77" fmla="*/ 42 h 42"/>
                <a:gd name="T78" fmla="*/ 37 w 49"/>
                <a:gd name="T79" fmla="*/ 42 h 42"/>
                <a:gd name="T80" fmla="*/ 38 w 49"/>
                <a:gd name="T81" fmla="*/ 42 h 42"/>
                <a:gd name="T82" fmla="*/ 38 w 49"/>
                <a:gd name="T83" fmla="*/ 38 h 42"/>
                <a:gd name="T84" fmla="*/ 40 w 49"/>
                <a:gd name="T85" fmla="*/ 33 h 42"/>
                <a:gd name="T86" fmla="*/ 41 w 49"/>
                <a:gd name="T87" fmla="*/ 29 h 42"/>
                <a:gd name="T88" fmla="*/ 41 w 49"/>
                <a:gd name="T89" fmla="*/ 27 h 42"/>
                <a:gd name="T90" fmla="*/ 44 w 49"/>
                <a:gd name="T91" fmla="*/ 26 h 42"/>
                <a:gd name="T92" fmla="*/ 47 w 49"/>
                <a:gd name="T93" fmla="*/ 24 h 42"/>
                <a:gd name="T94" fmla="*/ 45 w 49"/>
                <a:gd name="T95" fmla="*/ 23 h 42"/>
                <a:gd name="T96" fmla="*/ 44 w 49"/>
                <a:gd name="T97" fmla="*/ 22 h 42"/>
                <a:gd name="T98" fmla="*/ 44 w 49"/>
                <a:gd name="T99" fmla="*/ 19 h 42"/>
                <a:gd name="T100" fmla="*/ 44 w 49"/>
                <a:gd name="T101" fmla="*/ 18 h 42"/>
                <a:gd name="T102" fmla="*/ 44 w 49"/>
                <a:gd name="T103" fmla="*/ 15 h 42"/>
                <a:gd name="T104" fmla="*/ 45 w 49"/>
                <a:gd name="T105" fmla="*/ 14 h 42"/>
                <a:gd name="T106" fmla="*/ 45 w 49"/>
                <a:gd name="T107" fmla="*/ 15 h 42"/>
                <a:gd name="T108" fmla="*/ 45 w 49"/>
                <a:gd name="T109" fmla="*/ 16 h 42"/>
                <a:gd name="T110" fmla="*/ 47 w 49"/>
                <a:gd name="T111" fmla="*/ 16 h 42"/>
                <a:gd name="T112" fmla="*/ 49 w 49"/>
                <a:gd name="T113" fmla="*/ 14 h 42"/>
                <a:gd name="T114" fmla="*/ 49 w 49"/>
                <a:gd name="T115" fmla="*/ 14 h 42"/>
                <a:gd name="T116" fmla="*/ 48 w 49"/>
                <a:gd name="T117" fmla="*/ 11 h 42"/>
                <a:gd name="T118" fmla="*/ 48 w 49"/>
                <a:gd name="T119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" h="42">
                  <a:moveTo>
                    <a:pt x="24" y="24"/>
                  </a:moveTo>
                  <a:lnTo>
                    <a:pt x="24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4" y="22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4" y="24"/>
                  </a:lnTo>
                  <a:close/>
                  <a:moveTo>
                    <a:pt x="11" y="22"/>
                  </a:moveTo>
                  <a:lnTo>
                    <a:pt x="11" y="22"/>
                  </a:lnTo>
                  <a:lnTo>
                    <a:pt x="11" y="22"/>
                  </a:lnTo>
                  <a:lnTo>
                    <a:pt x="11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1" y="22"/>
                  </a:lnTo>
                  <a:close/>
                  <a:moveTo>
                    <a:pt x="18" y="22"/>
                  </a:moveTo>
                  <a:lnTo>
                    <a:pt x="19" y="22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18" y="22"/>
                  </a:lnTo>
                  <a:close/>
                  <a:moveTo>
                    <a:pt x="29" y="20"/>
                  </a:move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close/>
                  <a:moveTo>
                    <a:pt x="49" y="14"/>
                  </a:moveTo>
                  <a:lnTo>
                    <a:pt x="48" y="7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4" y="4"/>
                  </a:lnTo>
                  <a:lnTo>
                    <a:pt x="40" y="7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6" y="12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8" y="23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10" y="24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3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7" y="34"/>
                  </a:lnTo>
                  <a:lnTo>
                    <a:pt x="9" y="35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5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3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1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7"/>
                  </a:lnTo>
                  <a:lnTo>
                    <a:pt x="40" y="35"/>
                  </a:lnTo>
                  <a:lnTo>
                    <a:pt x="40" y="33"/>
                  </a:lnTo>
                  <a:lnTo>
                    <a:pt x="41" y="31"/>
                  </a:lnTo>
                  <a:lnTo>
                    <a:pt x="41" y="30"/>
                  </a:lnTo>
                  <a:lnTo>
                    <a:pt x="41" y="29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close/>
                  <a:moveTo>
                    <a:pt x="48" y="11"/>
                  </a:moveTo>
                  <a:lnTo>
                    <a:pt x="48" y="11"/>
                  </a:lnTo>
                  <a:lnTo>
                    <a:pt x="48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1825">
              <a:extLst>
                <a:ext uri="{FF2B5EF4-FFF2-40B4-BE49-F238E27FC236}">
                  <a16:creationId xmlns:a16="http://schemas.microsoft.com/office/drawing/2014/main" id="{32B4A8BE-5666-44EB-B808-A19C7FB415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0986" y="2442209"/>
              <a:ext cx="344674" cy="196071"/>
            </a:xfrm>
            <a:custGeom>
              <a:avLst/>
              <a:gdLst>
                <a:gd name="T0" fmla="*/ 167 w 167"/>
                <a:gd name="T1" fmla="*/ 47 h 95"/>
                <a:gd name="T2" fmla="*/ 164 w 167"/>
                <a:gd name="T3" fmla="*/ 43 h 95"/>
                <a:gd name="T4" fmla="*/ 163 w 167"/>
                <a:gd name="T5" fmla="*/ 39 h 95"/>
                <a:gd name="T6" fmla="*/ 165 w 167"/>
                <a:gd name="T7" fmla="*/ 32 h 95"/>
                <a:gd name="T8" fmla="*/ 157 w 167"/>
                <a:gd name="T9" fmla="*/ 30 h 95"/>
                <a:gd name="T10" fmla="*/ 148 w 167"/>
                <a:gd name="T11" fmla="*/ 28 h 95"/>
                <a:gd name="T12" fmla="*/ 138 w 167"/>
                <a:gd name="T13" fmla="*/ 23 h 95"/>
                <a:gd name="T14" fmla="*/ 129 w 167"/>
                <a:gd name="T15" fmla="*/ 24 h 95"/>
                <a:gd name="T16" fmla="*/ 120 w 167"/>
                <a:gd name="T17" fmla="*/ 20 h 95"/>
                <a:gd name="T18" fmla="*/ 119 w 167"/>
                <a:gd name="T19" fmla="*/ 15 h 95"/>
                <a:gd name="T20" fmla="*/ 111 w 167"/>
                <a:gd name="T21" fmla="*/ 13 h 95"/>
                <a:gd name="T22" fmla="*/ 107 w 167"/>
                <a:gd name="T23" fmla="*/ 8 h 95"/>
                <a:gd name="T24" fmla="*/ 102 w 167"/>
                <a:gd name="T25" fmla="*/ 0 h 95"/>
                <a:gd name="T26" fmla="*/ 89 w 167"/>
                <a:gd name="T27" fmla="*/ 3 h 95"/>
                <a:gd name="T28" fmla="*/ 80 w 167"/>
                <a:gd name="T29" fmla="*/ 4 h 95"/>
                <a:gd name="T30" fmla="*/ 76 w 167"/>
                <a:gd name="T31" fmla="*/ 11 h 95"/>
                <a:gd name="T32" fmla="*/ 66 w 167"/>
                <a:gd name="T33" fmla="*/ 11 h 95"/>
                <a:gd name="T34" fmla="*/ 59 w 167"/>
                <a:gd name="T35" fmla="*/ 9 h 95"/>
                <a:gd name="T36" fmla="*/ 53 w 167"/>
                <a:gd name="T37" fmla="*/ 8 h 95"/>
                <a:gd name="T38" fmla="*/ 47 w 167"/>
                <a:gd name="T39" fmla="*/ 9 h 95"/>
                <a:gd name="T40" fmla="*/ 36 w 167"/>
                <a:gd name="T41" fmla="*/ 5 h 95"/>
                <a:gd name="T42" fmla="*/ 19 w 167"/>
                <a:gd name="T43" fmla="*/ 5 h 95"/>
                <a:gd name="T44" fmla="*/ 11 w 167"/>
                <a:gd name="T45" fmla="*/ 8 h 95"/>
                <a:gd name="T46" fmla="*/ 16 w 167"/>
                <a:gd name="T47" fmla="*/ 17 h 95"/>
                <a:gd name="T48" fmla="*/ 15 w 167"/>
                <a:gd name="T49" fmla="*/ 22 h 95"/>
                <a:gd name="T50" fmla="*/ 4 w 167"/>
                <a:gd name="T51" fmla="*/ 32 h 95"/>
                <a:gd name="T52" fmla="*/ 5 w 167"/>
                <a:gd name="T53" fmla="*/ 39 h 95"/>
                <a:gd name="T54" fmla="*/ 0 w 167"/>
                <a:gd name="T55" fmla="*/ 46 h 95"/>
                <a:gd name="T56" fmla="*/ 4 w 167"/>
                <a:gd name="T57" fmla="*/ 50 h 95"/>
                <a:gd name="T58" fmla="*/ 7 w 167"/>
                <a:gd name="T59" fmla="*/ 51 h 95"/>
                <a:gd name="T60" fmla="*/ 17 w 167"/>
                <a:gd name="T61" fmla="*/ 51 h 95"/>
                <a:gd name="T62" fmla="*/ 28 w 167"/>
                <a:gd name="T63" fmla="*/ 54 h 95"/>
                <a:gd name="T64" fmla="*/ 42 w 167"/>
                <a:gd name="T65" fmla="*/ 47 h 95"/>
                <a:gd name="T66" fmla="*/ 50 w 167"/>
                <a:gd name="T67" fmla="*/ 46 h 95"/>
                <a:gd name="T68" fmla="*/ 58 w 167"/>
                <a:gd name="T69" fmla="*/ 49 h 95"/>
                <a:gd name="T70" fmla="*/ 65 w 167"/>
                <a:gd name="T71" fmla="*/ 51 h 95"/>
                <a:gd name="T72" fmla="*/ 66 w 167"/>
                <a:gd name="T73" fmla="*/ 58 h 95"/>
                <a:gd name="T74" fmla="*/ 70 w 167"/>
                <a:gd name="T75" fmla="*/ 62 h 95"/>
                <a:gd name="T76" fmla="*/ 77 w 167"/>
                <a:gd name="T77" fmla="*/ 70 h 95"/>
                <a:gd name="T78" fmla="*/ 70 w 167"/>
                <a:gd name="T79" fmla="*/ 69 h 95"/>
                <a:gd name="T80" fmla="*/ 66 w 167"/>
                <a:gd name="T81" fmla="*/ 69 h 95"/>
                <a:gd name="T82" fmla="*/ 62 w 167"/>
                <a:gd name="T83" fmla="*/ 78 h 95"/>
                <a:gd name="T84" fmla="*/ 62 w 167"/>
                <a:gd name="T85" fmla="*/ 82 h 95"/>
                <a:gd name="T86" fmla="*/ 72 w 167"/>
                <a:gd name="T87" fmla="*/ 81 h 95"/>
                <a:gd name="T88" fmla="*/ 76 w 167"/>
                <a:gd name="T89" fmla="*/ 77 h 95"/>
                <a:gd name="T90" fmla="*/ 87 w 167"/>
                <a:gd name="T91" fmla="*/ 68 h 95"/>
                <a:gd name="T92" fmla="*/ 92 w 167"/>
                <a:gd name="T93" fmla="*/ 62 h 95"/>
                <a:gd name="T94" fmla="*/ 97 w 167"/>
                <a:gd name="T95" fmla="*/ 68 h 95"/>
                <a:gd name="T96" fmla="*/ 93 w 167"/>
                <a:gd name="T97" fmla="*/ 69 h 95"/>
                <a:gd name="T98" fmla="*/ 100 w 167"/>
                <a:gd name="T99" fmla="*/ 73 h 95"/>
                <a:gd name="T100" fmla="*/ 108 w 167"/>
                <a:gd name="T101" fmla="*/ 77 h 95"/>
                <a:gd name="T102" fmla="*/ 111 w 167"/>
                <a:gd name="T103" fmla="*/ 85 h 95"/>
                <a:gd name="T104" fmla="*/ 119 w 167"/>
                <a:gd name="T105" fmla="*/ 93 h 95"/>
                <a:gd name="T106" fmla="*/ 133 w 167"/>
                <a:gd name="T107" fmla="*/ 87 h 95"/>
                <a:gd name="T108" fmla="*/ 135 w 167"/>
                <a:gd name="T109" fmla="*/ 81 h 95"/>
                <a:gd name="T110" fmla="*/ 122 w 167"/>
                <a:gd name="T111" fmla="*/ 74 h 95"/>
                <a:gd name="T112" fmla="*/ 125 w 167"/>
                <a:gd name="T113" fmla="*/ 73 h 95"/>
                <a:gd name="T114" fmla="*/ 138 w 167"/>
                <a:gd name="T115" fmla="*/ 66 h 95"/>
                <a:gd name="T116" fmla="*/ 152 w 167"/>
                <a:gd name="T117" fmla="*/ 61 h 95"/>
                <a:gd name="T118" fmla="*/ 153 w 167"/>
                <a:gd name="T119" fmla="*/ 57 h 95"/>
                <a:gd name="T120" fmla="*/ 165 w 167"/>
                <a:gd name="T121" fmla="*/ 5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" h="95">
                  <a:moveTo>
                    <a:pt x="92" y="72"/>
                  </a:moveTo>
                  <a:lnTo>
                    <a:pt x="91" y="72"/>
                  </a:lnTo>
                  <a:lnTo>
                    <a:pt x="91" y="70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2" y="72"/>
                  </a:lnTo>
                  <a:lnTo>
                    <a:pt x="95" y="73"/>
                  </a:lnTo>
                  <a:lnTo>
                    <a:pt x="96" y="73"/>
                  </a:lnTo>
                  <a:lnTo>
                    <a:pt x="95" y="72"/>
                  </a:lnTo>
                  <a:lnTo>
                    <a:pt x="92" y="72"/>
                  </a:lnTo>
                  <a:close/>
                  <a:moveTo>
                    <a:pt x="167" y="47"/>
                  </a:moveTo>
                  <a:lnTo>
                    <a:pt x="167" y="47"/>
                  </a:lnTo>
                  <a:lnTo>
                    <a:pt x="167" y="47"/>
                  </a:lnTo>
                  <a:lnTo>
                    <a:pt x="167" y="47"/>
                  </a:lnTo>
                  <a:lnTo>
                    <a:pt x="165" y="47"/>
                  </a:lnTo>
                  <a:lnTo>
                    <a:pt x="167" y="47"/>
                  </a:lnTo>
                  <a:lnTo>
                    <a:pt x="167" y="46"/>
                  </a:lnTo>
                  <a:lnTo>
                    <a:pt x="165" y="46"/>
                  </a:lnTo>
                  <a:lnTo>
                    <a:pt x="165" y="45"/>
                  </a:lnTo>
                  <a:lnTo>
                    <a:pt x="165" y="45"/>
                  </a:lnTo>
                  <a:lnTo>
                    <a:pt x="164" y="45"/>
                  </a:lnTo>
                  <a:lnTo>
                    <a:pt x="164" y="43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5" y="42"/>
                  </a:lnTo>
                  <a:lnTo>
                    <a:pt x="167" y="42"/>
                  </a:lnTo>
                  <a:lnTo>
                    <a:pt x="167" y="42"/>
                  </a:lnTo>
                  <a:lnTo>
                    <a:pt x="167" y="41"/>
                  </a:lnTo>
                  <a:lnTo>
                    <a:pt x="165" y="41"/>
                  </a:lnTo>
                  <a:lnTo>
                    <a:pt x="164" y="41"/>
                  </a:lnTo>
                  <a:lnTo>
                    <a:pt x="164" y="39"/>
                  </a:lnTo>
                  <a:lnTo>
                    <a:pt x="163" y="39"/>
                  </a:lnTo>
                  <a:lnTo>
                    <a:pt x="164" y="39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7" y="36"/>
                  </a:lnTo>
                  <a:lnTo>
                    <a:pt x="167" y="36"/>
                  </a:lnTo>
                  <a:lnTo>
                    <a:pt x="167" y="35"/>
                  </a:lnTo>
                  <a:lnTo>
                    <a:pt x="167" y="35"/>
                  </a:lnTo>
                  <a:lnTo>
                    <a:pt x="165" y="34"/>
                  </a:lnTo>
                  <a:lnTo>
                    <a:pt x="165" y="34"/>
                  </a:lnTo>
                  <a:lnTo>
                    <a:pt x="167" y="32"/>
                  </a:lnTo>
                  <a:lnTo>
                    <a:pt x="165" y="32"/>
                  </a:lnTo>
                  <a:lnTo>
                    <a:pt x="165" y="32"/>
                  </a:lnTo>
                  <a:lnTo>
                    <a:pt x="165" y="32"/>
                  </a:lnTo>
                  <a:lnTo>
                    <a:pt x="164" y="32"/>
                  </a:lnTo>
                  <a:lnTo>
                    <a:pt x="163" y="32"/>
                  </a:lnTo>
                  <a:lnTo>
                    <a:pt x="161" y="31"/>
                  </a:lnTo>
                  <a:lnTo>
                    <a:pt x="160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53" y="28"/>
                  </a:lnTo>
                  <a:lnTo>
                    <a:pt x="152" y="28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48" y="27"/>
                  </a:lnTo>
                  <a:lnTo>
                    <a:pt x="148" y="27"/>
                  </a:lnTo>
                  <a:lnTo>
                    <a:pt x="148" y="27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6" y="28"/>
                  </a:lnTo>
                  <a:lnTo>
                    <a:pt x="146" y="28"/>
                  </a:lnTo>
                  <a:lnTo>
                    <a:pt x="145" y="28"/>
                  </a:lnTo>
                  <a:lnTo>
                    <a:pt x="142" y="26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3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38" y="23"/>
                  </a:lnTo>
                  <a:lnTo>
                    <a:pt x="137" y="23"/>
                  </a:lnTo>
                  <a:lnTo>
                    <a:pt x="137" y="23"/>
                  </a:lnTo>
                  <a:lnTo>
                    <a:pt x="135" y="23"/>
                  </a:lnTo>
                  <a:lnTo>
                    <a:pt x="134" y="24"/>
                  </a:lnTo>
                  <a:lnTo>
                    <a:pt x="133" y="24"/>
                  </a:lnTo>
                  <a:lnTo>
                    <a:pt x="133" y="26"/>
                  </a:lnTo>
                  <a:lnTo>
                    <a:pt x="131" y="24"/>
                  </a:lnTo>
                  <a:lnTo>
                    <a:pt x="131" y="2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29" y="24"/>
                  </a:lnTo>
                  <a:lnTo>
                    <a:pt x="129" y="23"/>
                  </a:lnTo>
                  <a:lnTo>
                    <a:pt x="127" y="23"/>
                  </a:lnTo>
                  <a:lnTo>
                    <a:pt x="126" y="23"/>
                  </a:lnTo>
                  <a:lnTo>
                    <a:pt x="126" y="23"/>
                  </a:lnTo>
                  <a:lnTo>
                    <a:pt x="125" y="23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2" y="23"/>
                  </a:lnTo>
                  <a:lnTo>
                    <a:pt x="122" y="22"/>
                  </a:lnTo>
                  <a:lnTo>
                    <a:pt x="120" y="22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19"/>
                  </a:lnTo>
                  <a:lnTo>
                    <a:pt x="120" y="19"/>
                  </a:lnTo>
                  <a:lnTo>
                    <a:pt x="120" y="19"/>
                  </a:lnTo>
                  <a:lnTo>
                    <a:pt x="120" y="17"/>
                  </a:lnTo>
                  <a:lnTo>
                    <a:pt x="119" y="17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5"/>
                  </a:lnTo>
                  <a:lnTo>
                    <a:pt x="118" y="15"/>
                  </a:lnTo>
                  <a:lnTo>
                    <a:pt x="116" y="13"/>
                  </a:lnTo>
                  <a:lnTo>
                    <a:pt x="116" y="13"/>
                  </a:lnTo>
                  <a:lnTo>
                    <a:pt x="116" y="13"/>
                  </a:lnTo>
                  <a:lnTo>
                    <a:pt x="115" y="13"/>
                  </a:lnTo>
                  <a:lnTo>
                    <a:pt x="114" y="13"/>
                  </a:lnTo>
                  <a:lnTo>
                    <a:pt x="114" y="13"/>
                  </a:lnTo>
                  <a:lnTo>
                    <a:pt x="112" y="13"/>
                  </a:lnTo>
                  <a:lnTo>
                    <a:pt x="111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8" y="12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08" y="9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8" y="8"/>
                  </a:lnTo>
                  <a:lnTo>
                    <a:pt x="110" y="8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7" y="4"/>
                  </a:lnTo>
                  <a:lnTo>
                    <a:pt x="106" y="3"/>
                  </a:lnTo>
                  <a:lnTo>
                    <a:pt x="104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1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7" y="4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78" y="3"/>
                  </a:lnTo>
                  <a:lnTo>
                    <a:pt x="77" y="4"/>
                  </a:lnTo>
                  <a:lnTo>
                    <a:pt x="77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4" y="7"/>
                  </a:lnTo>
                  <a:lnTo>
                    <a:pt x="74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6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3" y="12"/>
                  </a:lnTo>
                  <a:lnTo>
                    <a:pt x="73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0" y="11"/>
                  </a:lnTo>
                  <a:lnTo>
                    <a:pt x="69" y="11"/>
                  </a:lnTo>
                  <a:lnTo>
                    <a:pt x="66" y="11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8" y="9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9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6" y="8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8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1" y="26"/>
                  </a:lnTo>
                  <a:lnTo>
                    <a:pt x="9" y="27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9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4" y="53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4"/>
                  </a:lnTo>
                  <a:lnTo>
                    <a:pt x="28" y="53"/>
                  </a:lnTo>
                  <a:lnTo>
                    <a:pt x="31" y="53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8" y="51"/>
                  </a:lnTo>
                  <a:lnTo>
                    <a:pt x="38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40" y="49"/>
                  </a:lnTo>
                  <a:lnTo>
                    <a:pt x="42" y="49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6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3" y="46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49"/>
                  </a:lnTo>
                  <a:lnTo>
                    <a:pt x="61" y="49"/>
                  </a:lnTo>
                  <a:lnTo>
                    <a:pt x="62" y="50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61"/>
                  </a:lnTo>
                  <a:lnTo>
                    <a:pt x="70" y="61"/>
                  </a:lnTo>
                  <a:lnTo>
                    <a:pt x="70" y="62"/>
                  </a:lnTo>
                  <a:lnTo>
                    <a:pt x="70" y="62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3" y="65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4" y="66"/>
                  </a:lnTo>
                  <a:lnTo>
                    <a:pt x="74" y="68"/>
                  </a:lnTo>
                  <a:lnTo>
                    <a:pt x="74" y="69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6" y="70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70"/>
                  </a:lnTo>
                  <a:lnTo>
                    <a:pt x="72" y="70"/>
                  </a:lnTo>
                  <a:lnTo>
                    <a:pt x="72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6" y="69"/>
                  </a:lnTo>
                  <a:lnTo>
                    <a:pt x="66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6" y="74"/>
                  </a:lnTo>
                  <a:lnTo>
                    <a:pt x="65" y="74"/>
                  </a:lnTo>
                  <a:lnTo>
                    <a:pt x="64" y="76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62" y="78"/>
                  </a:lnTo>
                  <a:lnTo>
                    <a:pt x="62" y="78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1"/>
                  </a:lnTo>
                  <a:lnTo>
                    <a:pt x="61" y="81"/>
                  </a:lnTo>
                  <a:lnTo>
                    <a:pt x="59" y="81"/>
                  </a:lnTo>
                  <a:lnTo>
                    <a:pt x="59" y="81"/>
                  </a:lnTo>
                  <a:lnTo>
                    <a:pt x="61" y="82"/>
                  </a:lnTo>
                  <a:lnTo>
                    <a:pt x="62" y="82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8" y="82"/>
                  </a:lnTo>
                  <a:lnTo>
                    <a:pt x="69" y="81"/>
                  </a:lnTo>
                  <a:lnTo>
                    <a:pt x="72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7"/>
                  </a:lnTo>
                  <a:lnTo>
                    <a:pt x="74" y="78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8" y="77"/>
                  </a:lnTo>
                  <a:lnTo>
                    <a:pt x="78" y="76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3" y="72"/>
                  </a:lnTo>
                  <a:lnTo>
                    <a:pt x="83" y="72"/>
                  </a:lnTo>
                  <a:lnTo>
                    <a:pt x="83" y="70"/>
                  </a:lnTo>
                  <a:lnTo>
                    <a:pt x="83" y="69"/>
                  </a:lnTo>
                  <a:lnTo>
                    <a:pt x="83" y="68"/>
                  </a:lnTo>
                  <a:lnTo>
                    <a:pt x="87" y="68"/>
                  </a:lnTo>
                  <a:lnTo>
                    <a:pt x="88" y="68"/>
                  </a:lnTo>
                  <a:lnTo>
                    <a:pt x="89" y="68"/>
                  </a:lnTo>
                  <a:lnTo>
                    <a:pt x="89" y="66"/>
                  </a:lnTo>
                  <a:lnTo>
                    <a:pt x="91" y="65"/>
                  </a:lnTo>
                  <a:lnTo>
                    <a:pt x="89" y="66"/>
                  </a:lnTo>
                  <a:lnTo>
                    <a:pt x="91" y="68"/>
                  </a:lnTo>
                  <a:lnTo>
                    <a:pt x="92" y="68"/>
                  </a:lnTo>
                  <a:lnTo>
                    <a:pt x="93" y="68"/>
                  </a:lnTo>
                  <a:lnTo>
                    <a:pt x="93" y="66"/>
                  </a:lnTo>
                  <a:lnTo>
                    <a:pt x="93" y="64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1"/>
                  </a:lnTo>
                  <a:lnTo>
                    <a:pt x="92" y="61"/>
                  </a:lnTo>
                  <a:lnTo>
                    <a:pt x="92" y="62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5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99" y="69"/>
                  </a:lnTo>
                  <a:lnTo>
                    <a:pt x="97" y="69"/>
                  </a:lnTo>
                  <a:lnTo>
                    <a:pt x="96" y="69"/>
                  </a:lnTo>
                  <a:lnTo>
                    <a:pt x="93" y="69"/>
                  </a:lnTo>
                  <a:lnTo>
                    <a:pt x="92" y="68"/>
                  </a:lnTo>
                  <a:lnTo>
                    <a:pt x="91" y="68"/>
                  </a:lnTo>
                  <a:lnTo>
                    <a:pt x="91" y="69"/>
                  </a:lnTo>
                  <a:lnTo>
                    <a:pt x="92" y="69"/>
                  </a:lnTo>
                  <a:lnTo>
                    <a:pt x="93" y="69"/>
                  </a:lnTo>
                  <a:lnTo>
                    <a:pt x="95" y="69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2" y="70"/>
                  </a:lnTo>
                  <a:lnTo>
                    <a:pt x="93" y="72"/>
                  </a:lnTo>
                  <a:lnTo>
                    <a:pt x="95" y="72"/>
                  </a:lnTo>
                  <a:lnTo>
                    <a:pt x="95" y="72"/>
                  </a:lnTo>
                  <a:lnTo>
                    <a:pt x="97" y="73"/>
                  </a:lnTo>
                  <a:lnTo>
                    <a:pt x="100" y="73"/>
                  </a:lnTo>
                  <a:lnTo>
                    <a:pt x="103" y="73"/>
                  </a:lnTo>
                  <a:lnTo>
                    <a:pt x="104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8" y="74"/>
                  </a:lnTo>
                  <a:lnTo>
                    <a:pt x="110" y="74"/>
                  </a:lnTo>
                  <a:lnTo>
                    <a:pt x="110" y="73"/>
                  </a:lnTo>
                  <a:lnTo>
                    <a:pt x="111" y="74"/>
                  </a:lnTo>
                  <a:lnTo>
                    <a:pt x="111" y="76"/>
                  </a:lnTo>
                  <a:lnTo>
                    <a:pt x="110" y="77"/>
                  </a:lnTo>
                  <a:lnTo>
                    <a:pt x="108" y="77"/>
                  </a:lnTo>
                  <a:lnTo>
                    <a:pt x="107" y="77"/>
                  </a:lnTo>
                  <a:lnTo>
                    <a:pt x="103" y="80"/>
                  </a:lnTo>
                  <a:lnTo>
                    <a:pt x="100" y="81"/>
                  </a:lnTo>
                  <a:lnTo>
                    <a:pt x="102" y="82"/>
                  </a:lnTo>
                  <a:lnTo>
                    <a:pt x="102" y="82"/>
                  </a:lnTo>
                  <a:lnTo>
                    <a:pt x="103" y="82"/>
                  </a:lnTo>
                  <a:lnTo>
                    <a:pt x="104" y="82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10" y="84"/>
                  </a:lnTo>
                  <a:lnTo>
                    <a:pt x="111" y="85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11" y="91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6" y="95"/>
                  </a:lnTo>
                  <a:lnTo>
                    <a:pt x="119" y="93"/>
                  </a:lnTo>
                  <a:lnTo>
                    <a:pt x="120" y="91"/>
                  </a:lnTo>
                  <a:lnTo>
                    <a:pt x="123" y="89"/>
                  </a:lnTo>
                  <a:lnTo>
                    <a:pt x="125" y="89"/>
                  </a:lnTo>
                  <a:lnTo>
                    <a:pt x="126" y="89"/>
                  </a:lnTo>
                  <a:lnTo>
                    <a:pt x="127" y="89"/>
                  </a:lnTo>
                  <a:lnTo>
                    <a:pt x="129" y="88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31" y="85"/>
                  </a:lnTo>
                  <a:lnTo>
                    <a:pt x="133" y="85"/>
                  </a:lnTo>
                  <a:lnTo>
                    <a:pt x="133" y="87"/>
                  </a:lnTo>
                  <a:lnTo>
                    <a:pt x="134" y="87"/>
                  </a:lnTo>
                  <a:lnTo>
                    <a:pt x="135" y="87"/>
                  </a:lnTo>
                  <a:lnTo>
                    <a:pt x="137" y="87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4"/>
                  </a:lnTo>
                  <a:lnTo>
                    <a:pt x="139" y="82"/>
                  </a:lnTo>
                  <a:lnTo>
                    <a:pt x="139" y="81"/>
                  </a:lnTo>
                  <a:lnTo>
                    <a:pt x="138" y="81"/>
                  </a:lnTo>
                  <a:lnTo>
                    <a:pt x="137" y="81"/>
                  </a:lnTo>
                  <a:lnTo>
                    <a:pt x="135" y="81"/>
                  </a:lnTo>
                  <a:lnTo>
                    <a:pt x="135" y="81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1" y="82"/>
                  </a:lnTo>
                  <a:lnTo>
                    <a:pt x="130" y="82"/>
                  </a:lnTo>
                  <a:lnTo>
                    <a:pt x="129" y="82"/>
                  </a:lnTo>
                  <a:lnTo>
                    <a:pt x="129" y="82"/>
                  </a:lnTo>
                  <a:lnTo>
                    <a:pt x="127" y="81"/>
                  </a:lnTo>
                  <a:lnTo>
                    <a:pt x="125" y="78"/>
                  </a:lnTo>
                  <a:lnTo>
                    <a:pt x="123" y="76"/>
                  </a:lnTo>
                  <a:lnTo>
                    <a:pt x="122" y="74"/>
                  </a:lnTo>
                  <a:lnTo>
                    <a:pt x="122" y="74"/>
                  </a:lnTo>
                  <a:lnTo>
                    <a:pt x="122" y="73"/>
                  </a:lnTo>
                  <a:lnTo>
                    <a:pt x="123" y="72"/>
                  </a:lnTo>
                  <a:lnTo>
                    <a:pt x="125" y="72"/>
                  </a:lnTo>
                  <a:lnTo>
                    <a:pt x="126" y="69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3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6" y="73"/>
                  </a:lnTo>
                  <a:lnTo>
                    <a:pt x="126" y="72"/>
                  </a:lnTo>
                  <a:lnTo>
                    <a:pt x="127" y="70"/>
                  </a:lnTo>
                  <a:lnTo>
                    <a:pt x="131" y="68"/>
                  </a:lnTo>
                  <a:lnTo>
                    <a:pt x="133" y="66"/>
                  </a:lnTo>
                  <a:lnTo>
                    <a:pt x="134" y="68"/>
                  </a:lnTo>
                  <a:lnTo>
                    <a:pt x="135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8" y="66"/>
                  </a:lnTo>
                  <a:lnTo>
                    <a:pt x="139" y="66"/>
                  </a:lnTo>
                  <a:lnTo>
                    <a:pt x="141" y="65"/>
                  </a:lnTo>
                  <a:lnTo>
                    <a:pt x="142" y="65"/>
                  </a:lnTo>
                  <a:lnTo>
                    <a:pt x="144" y="64"/>
                  </a:lnTo>
                  <a:lnTo>
                    <a:pt x="145" y="64"/>
                  </a:lnTo>
                  <a:lnTo>
                    <a:pt x="146" y="62"/>
                  </a:lnTo>
                  <a:lnTo>
                    <a:pt x="149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1"/>
                  </a:lnTo>
                  <a:lnTo>
                    <a:pt x="152" y="61"/>
                  </a:lnTo>
                  <a:lnTo>
                    <a:pt x="153" y="61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52" y="59"/>
                  </a:lnTo>
                  <a:lnTo>
                    <a:pt x="152" y="59"/>
                  </a:lnTo>
                  <a:lnTo>
                    <a:pt x="152" y="58"/>
                  </a:lnTo>
                  <a:lnTo>
                    <a:pt x="153" y="58"/>
                  </a:lnTo>
                  <a:lnTo>
                    <a:pt x="153" y="58"/>
                  </a:lnTo>
                  <a:lnTo>
                    <a:pt x="153" y="57"/>
                  </a:lnTo>
                  <a:lnTo>
                    <a:pt x="153" y="57"/>
                  </a:lnTo>
                  <a:lnTo>
                    <a:pt x="153" y="55"/>
                  </a:lnTo>
                  <a:lnTo>
                    <a:pt x="154" y="55"/>
                  </a:lnTo>
                  <a:lnTo>
                    <a:pt x="156" y="55"/>
                  </a:lnTo>
                  <a:lnTo>
                    <a:pt x="156" y="54"/>
                  </a:lnTo>
                  <a:lnTo>
                    <a:pt x="157" y="53"/>
                  </a:lnTo>
                  <a:lnTo>
                    <a:pt x="158" y="53"/>
                  </a:lnTo>
                  <a:lnTo>
                    <a:pt x="160" y="53"/>
                  </a:lnTo>
                  <a:lnTo>
                    <a:pt x="160" y="53"/>
                  </a:lnTo>
                  <a:lnTo>
                    <a:pt x="163" y="53"/>
                  </a:lnTo>
                  <a:lnTo>
                    <a:pt x="165" y="53"/>
                  </a:lnTo>
                  <a:lnTo>
                    <a:pt x="165" y="53"/>
                  </a:lnTo>
                  <a:lnTo>
                    <a:pt x="167" y="53"/>
                  </a:lnTo>
                  <a:lnTo>
                    <a:pt x="165" y="51"/>
                  </a:lnTo>
                  <a:lnTo>
                    <a:pt x="167" y="50"/>
                  </a:lnTo>
                  <a:lnTo>
                    <a:pt x="167" y="49"/>
                  </a:lnTo>
                  <a:lnTo>
                    <a:pt x="167" y="49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1826">
              <a:extLst>
                <a:ext uri="{FF2B5EF4-FFF2-40B4-BE49-F238E27FC236}">
                  <a16:creationId xmlns:a16="http://schemas.microsoft.com/office/drawing/2014/main" id="{232F9492-5797-4B76-8A1B-46BDF577E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931" y="3635150"/>
              <a:ext cx="121771" cy="142410"/>
            </a:xfrm>
            <a:custGeom>
              <a:avLst/>
              <a:gdLst>
                <a:gd name="T0" fmla="*/ 57 w 59"/>
                <a:gd name="T1" fmla="*/ 25 h 69"/>
                <a:gd name="T2" fmla="*/ 57 w 59"/>
                <a:gd name="T3" fmla="*/ 20 h 69"/>
                <a:gd name="T4" fmla="*/ 56 w 59"/>
                <a:gd name="T5" fmla="*/ 19 h 69"/>
                <a:gd name="T6" fmla="*/ 55 w 59"/>
                <a:gd name="T7" fmla="*/ 16 h 69"/>
                <a:gd name="T8" fmla="*/ 52 w 59"/>
                <a:gd name="T9" fmla="*/ 11 h 69"/>
                <a:gd name="T10" fmla="*/ 52 w 59"/>
                <a:gd name="T11" fmla="*/ 7 h 69"/>
                <a:gd name="T12" fmla="*/ 49 w 59"/>
                <a:gd name="T13" fmla="*/ 6 h 69"/>
                <a:gd name="T14" fmla="*/ 49 w 59"/>
                <a:gd name="T15" fmla="*/ 4 h 69"/>
                <a:gd name="T16" fmla="*/ 44 w 59"/>
                <a:gd name="T17" fmla="*/ 6 h 69"/>
                <a:gd name="T18" fmla="*/ 41 w 59"/>
                <a:gd name="T19" fmla="*/ 7 h 69"/>
                <a:gd name="T20" fmla="*/ 36 w 59"/>
                <a:gd name="T21" fmla="*/ 6 h 69"/>
                <a:gd name="T22" fmla="*/ 32 w 59"/>
                <a:gd name="T23" fmla="*/ 7 h 69"/>
                <a:gd name="T24" fmla="*/ 29 w 59"/>
                <a:gd name="T25" fmla="*/ 8 h 69"/>
                <a:gd name="T26" fmla="*/ 27 w 59"/>
                <a:gd name="T27" fmla="*/ 10 h 69"/>
                <a:gd name="T28" fmla="*/ 25 w 59"/>
                <a:gd name="T29" fmla="*/ 7 h 69"/>
                <a:gd name="T30" fmla="*/ 22 w 59"/>
                <a:gd name="T31" fmla="*/ 7 h 69"/>
                <a:gd name="T32" fmla="*/ 19 w 59"/>
                <a:gd name="T33" fmla="*/ 7 h 69"/>
                <a:gd name="T34" fmla="*/ 17 w 59"/>
                <a:gd name="T35" fmla="*/ 7 h 69"/>
                <a:gd name="T36" fmla="*/ 14 w 59"/>
                <a:gd name="T37" fmla="*/ 10 h 69"/>
                <a:gd name="T38" fmla="*/ 14 w 59"/>
                <a:gd name="T39" fmla="*/ 11 h 69"/>
                <a:gd name="T40" fmla="*/ 13 w 59"/>
                <a:gd name="T41" fmla="*/ 15 h 69"/>
                <a:gd name="T42" fmla="*/ 14 w 59"/>
                <a:gd name="T43" fmla="*/ 16 h 69"/>
                <a:gd name="T44" fmla="*/ 14 w 59"/>
                <a:gd name="T45" fmla="*/ 19 h 69"/>
                <a:gd name="T46" fmla="*/ 14 w 59"/>
                <a:gd name="T47" fmla="*/ 23 h 69"/>
                <a:gd name="T48" fmla="*/ 17 w 59"/>
                <a:gd name="T49" fmla="*/ 23 h 69"/>
                <a:gd name="T50" fmla="*/ 18 w 59"/>
                <a:gd name="T51" fmla="*/ 25 h 69"/>
                <a:gd name="T52" fmla="*/ 19 w 59"/>
                <a:gd name="T53" fmla="*/ 26 h 69"/>
                <a:gd name="T54" fmla="*/ 18 w 59"/>
                <a:gd name="T55" fmla="*/ 29 h 69"/>
                <a:gd name="T56" fmla="*/ 10 w 59"/>
                <a:gd name="T57" fmla="*/ 37 h 69"/>
                <a:gd name="T58" fmla="*/ 7 w 59"/>
                <a:gd name="T59" fmla="*/ 39 h 69"/>
                <a:gd name="T60" fmla="*/ 4 w 59"/>
                <a:gd name="T61" fmla="*/ 42 h 69"/>
                <a:gd name="T62" fmla="*/ 4 w 59"/>
                <a:gd name="T63" fmla="*/ 46 h 69"/>
                <a:gd name="T64" fmla="*/ 3 w 59"/>
                <a:gd name="T65" fmla="*/ 50 h 69"/>
                <a:gd name="T66" fmla="*/ 2 w 59"/>
                <a:gd name="T67" fmla="*/ 53 h 69"/>
                <a:gd name="T68" fmla="*/ 2 w 59"/>
                <a:gd name="T69" fmla="*/ 60 h 69"/>
                <a:gd name="T70" fmla="*/ 0 w 59"/>
                <a:gd name="T71" fmla="*/ 64 h 69"/>
                <a:gd name="T72" fmla="*/ 0 w 59"/>
                <a:gd name="T73" fmla="*/ 68 h 69"/>
                <a:gd name="T74" fmla="*/ 3 w 59"/>
                <a:gd name="T75" fmla="*/ 68 h 69"/>
                <a:gd name="T76" fmla="*/ 4 w 59"/>
                <a:gd name="T77" fmla="*/ 69 h 69"/>
                <a:gd name="T78" fmla="*/ 7 w 59"/>
                <a:gd name="T79" fmla="*/ 68 h 69"/>
                <a:gd name="T80" fmla="*/ 9 w 59"/>
                <a:gd name="T81" fmla="*/ 65 h 69"/>
                <a:gd name="T82" fmla="*/ 10 w 59"/>
                <a:gd name="T83" fmla="*/ 65 h 69"/>
                <a:gd name="T84" fmla="*/ 11 w 59"/>
                <a:gd name="T85" fmla="*/ 65 h 69"/>
                <a:gd name="T86" fmla="*/ 14 w 59"/>
                <a:gd name="T87" fmla="*/ 64 h 69"/>
                <a:gd name="T88" fmla="*/ 46 w 59"/>
                <a:gd name="T89" fmla="*/ 64 h 69"/>
                <a:gd name="T90" fmla="*/ 48 w 59"/>
                <a:gd name="T91" fmla="*/ 52 h 69"/>
                <a:gd name="T92" fmla="*/ 49 w 59"/>
                <a:gd name="T93" fmla="*/ 48 h 69"/>
                <a:gd name="T94" fmla="*/ 51 w 59"/>
                <a:gd name="T95" fmla="*/ 44 h 69"/>
                <a:gd name="T96" fmla="*/ 53 w 59"/>
                <a:gd name="T97" fmla="*/ 39 h 69"/>
                <a:gd name="T98" fmla="*/ 55 w 59"/>
                <a:gd name="T99" fmla="*/ 37 h 69"/>
                <a:gd name="T100" fmla="*/ 56 w 59"/>
                <a:gd name="T101" fmla="*/ 37 h 69"/>
                <a:gd name="T102" fmla="*/ 57 w 59"/>
                <a:gd name="T103" fmla="*/ 34 h 69"/>
                <a:gd name="T104" fmla="*/ 59 w 59"/>
                <a:gd name="T105" fmla="*/ 33 h 69"/>
                <a:gd name="T106" fmla="*/ 59 w 59"/>
                <a:gd name="T107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69">
                  <a:moveTo>
                    <a:pt x="59" y="29"/>
                  </a:moveTo>
                  <a:lnTo>
                    <a:pt x="59" y="27"/>
                  </a:lnTo>
                  <a:lnTo>
                    <a:pt x="57" y="25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6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0"/>
                  </a:lnTo>
                  <a:lnTo>
                    <a:pt x="45" y="3"/>
                  </a:lnTo>
                  <a:lnTo>
                    <a:pt x="44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1" y="7"/>
                  </a:lnTo>
                  <a:lnTo>
                    <a:pt x="38" y="6"/>
                  </a:lnTo>
                  <a:lnTo>
                    <a:pt x="37" y="4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7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9"/>
                  </a:lnTo>
                  <a:lnTo>
                    <a:pt x="15" y="31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6" y="69"/>
                  </a:lnTo>
                  <a:lnTo>
                    <a:pt x="6" y="68"/>
                  </a:lnTo>
                  <a:lnTo>
                    <a:pt x="7" y="68"/>
                  </a:lnTo>
                  <a:lnTo>
                    <a:pt x="7" y="67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46" y="64"/>
                  </a:lnTo>
                  <a:lnTo>
                    <a:pt x="46" y="61"/>
                  </a:lnTo>
                  <a:lnTo>
                    <a:pt x="48" y="57"/>
                  </a:lnTo>
                  <a:lnTo>
                    <a:pt x="48" y="52"/>
                  </a:lnTo>
                  <a:lnTo>
                    <a:pt x="48" y="49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1"/>
                  </a:lnTo>
                  <a:lnTo>
                    <a:pt x="53" y="39"/>
                  </a:lnTo>
                  <a:lnTo>
                    <a:pt x="53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9" y="33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0"/>
                  </a:lnTo>
                  <a:lnTo>
                    <a:pt x="59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1827">
              <a:extLst>
                <a:ext uri="{FF2B5EF4-FFF2-40B4-BE49-F238E27FC236}">
                  <a16:creationId xmlns:a16="http://schemas.microsoft.com/office/drawing/2014/main" id="{1FE2E890-EF49-4469-9317-DC4341B313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1081" y="3284285"/>
              <a:ext cx="8256" cy="16512"/>
            </a:xfrm>
            <a:custGeom>
              <a:avLst/>
              <a:gdLst>
                <a:gd name="T0" fmla="*/ 3 w 4"/>
                <a:gd name="T1" fmla="*/ 8 h 8"/>
                <a:gd name="T2" fmla="*/ 1 w 4"/>
                <a:gd name="T3" fmla="*/ 6 h 8"/>
                <a:gd name="T4" fmla="*/ 1 w 4"/>
                <a:gd name="T5" fmla="*/ 6 h 8"/>
                <a:gd name="T6" fmla="*/ 0 w 4"/>
                <a:gd name="T7" fmla="*/ 8 h 8"/>
                <a:gd name="T8" fmla="*/ 3 w 4"/>
                <a:gd name="T9" fmla="*/ 8 h 8"/>
                <a:gd name="T10" fmla="*/ 4 w 4"/>
                <a:gd name="T11" fmla="*/ 8 h 8"/>
                <a:gd name="T12" fmla="*/ 3 w 4"/>
                <a:gd name="T13" fmla="*/ 8 h 8"/>
                <a:gd name="T14" fmla="*/ 3 w 4"/>
                <a:gd name="T15" fmla="*/ 0 h 8"/>
                <a:gd name="T16" fmla="*/ 4 w 4"/>
                <a:gd name="T17" fmla="*/ 0 h 8"/>
                <a:gd name="T18" fmla="*/ 3 w 4"/>
                <a:gd name="T19" fmla="*/ 0 h 8"/>
                <a:gd name="T20" fmla="*/ 3 w 4"/>
                <a:gd name="T21" fmla="*/ 0 h 8"/>
                <a:gd name="T22" fmla="*/ 3 w 4"/>
                <a:gd name="T23" fmla="*/ 0 h 8"/>
                <a:gd name="T24" fmla="*/ 3 w 4"/>
                <a:gd name="T25" fmla="*/ 0 h 8"/>
                <a:gd name="T26" fmla="*/ 1 w 4"/>
                <a:gd name="T27" fmla="*/ 0 h 8"/>
                <a:gd name="T28" fmla="*/ 1 w 4"/>
                <a:gd name="T29" fmla="*/ 0 h 8"/>
                <a:gd name="T30" fmla="*/ 1 w 4"/>
                <a:gd name="T31" fmla="*/ 0 h 8"/>
                <a:gd name="T32" fmla="*/ 0 w 4"/>
                <a:gd name="T33" fmla="*/ 0 h 8"/>
                <a:gd name="T34" fmla="*/ 1 w 4"/>
                <a:gd name="T35" fmla="*/ 0 h 8"/>
                <a:gd name="T36" fmla="*/ 1 w 4"/>
                <a:gd name="T3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8">
                  <a:moveTo>
                    <a:pt x="3" y="8"/>
                  </a:moveTo>
                  <a:lnTo>
                    <a:pt x="1" y="6"/>
                  </a:lnTo>
                  <a:lnTo>
                    <a:pt x="1" y="6"/>
                  </a:lnTo>
                  <a:lnTo>
                    <a:pt x="0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3" y="8"/>
                  </a:lnTo>
                  <a:close/>
                  <a:moveTo>
                    <a:pt x="3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828">
              <a:extLst>
                <a:ext uri="{FF2B5EF4-FFF2-40B4-BE49-F238E27FC236}">
                  <a16:creationId xmlns:a16="http://schemas.microsoft.com/office/drawing/2014/main" id="{87BA1B2C-FD76-4DCD-AE73-7444439976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2479" y="3193473"/>
              <a:ext cx="14448" cy="6191"/>
            </a:xfrm>
            <a:custGeom>
              <a:avLst/>
              <a:gdLst>
                <a:gd name="T0" fmla="*/ 2 w 7"/>
                <a:gd name="T1" fmla="*/ 2 h 3"/>
                <a:gd name="T2" fmla="*/ 0 w 7"/>
                <a:gd name="T3" fmla="*/ 2 h 3"/>
                <a:gd name="T4" fmla="*/ 0 w 7"/>
                <a:gd name="T5" fmla="*/ 2 h 3"/>
                <a:gd name="T6" fmla="*/ 0 w 7"/>
                <a:gd name="T7" fmla="*/ 3 h 3"/>
                <a:gd name="T8" fmla="*/ 0 w 7"/>
                <a:gd name="T9" fmla="*/ 3 h 3"/>
                <a:gd name="T10" fmla="*/ 2 w 7"/>
                <a:gd name="T11" fmla="*/ 3 h 3"/>
                <a:gd name="T12" fmla="*/ 2 w 7"/>
                <a:gd name="T13" fmla="*/ 3 h 3"/>
                <a:gd name="T14" fmla="*/ 2 w 7"/>
                <a:gd name="T15" fmla="*/ 2 h 3"/>
                <a:gd name="T16" fmla="*/ 2 w 7"/>
                <a:gd name="T17" fmla="*/ 2 h 3"/>
                <a:gd name="T18" fmla="*/ 2 w 7"/>
                <a:gd name="T19" fmla="*/ 2 h 3"/>
                <a:gd name="T20" fmla="*/ 7 w 7"/>
                <a:gd name="T21" fmla="*/ 2 h 3"/>
                <a:gd name="T22" fmla="*/ 6 w 7"/>
                <a:gd name="T23" fmla="*/ 2 h 3"/>
                <a:gd name="T24" fmla="*/ 6 w 7"/>
                <a:gd name="T25" fmla="*/ 2 h 3"/>
                <a:gd name="T26" fmla="*/ 6 w 7"/>
                <a:gd name="T27" fmla="*/ 2 h 3"/>
                <a:gd name="T28" fmla="*/ 7 w 7"/>
                <a:gd name="T29" fmla="*/ 2 h 3"/>
                <a:gd name="T30" fmla="*/ 7 w 7"/>
                <a:gd name="T31" fmla="*/ 3 h 3"/>
                <a:gd name="T32" fmla="*/ 7 w 7"/>
                <a:gd name="T33" fmla="*/ 3 h 3"/>
                <a:gd name="T34" fmla="*/ 7 w 7"/>
                <a:gd name="T35" fmla="*/ 3 h 3"/>
                <a:gd name="T36" fmla="*/ 7 w 7"/>
                <a:gd name="T37" fmla="*/ 2 h 3"/>
                <a:gd name="T38" fmla="*/ 4 w 7"/>
                <a:gd name="T39" fmla="*/ 0 h 3"/>
                <a:gd name="T40" fmla="*/ 4 w 7"/>
                <a:gd name="T41" fmla="*/ 0 h 3"/>
                <a:gd name="T42" fmla="*/ 4 w 7"/>
                <a:gd name="T43" fmla="*/ 0 h 3"/>
                <a:gd name="T44" fmla="*/ 4 w 7"/>
                <a:gd name="T45" fmla="*/ 2 h 3"/>
                <a:gd name="T46" fmla="*/ 4 w 7"/>
                <a:gd name="T47" fmla="*/ 2 h 3"/>
                <a:gd name="T48" fmla="*/ 4 w 7"/>
                <a:gd name="T49" fmla="*/ 2 h 3"/>
                <a:gd name="T50" fmla="*/ 4 w 7"/>
                <a:gd name="T51" fmla="*/ 2 h 3"/>
                <a:gd name="T52" fmla="*/ 6 w 7"/>
                <a:gd name="T53" fmla="*/ 2 h 3"/>
                <a:gd name="T54" fmla="*/ 4 w 7"/>
                <a:gd name="T55" fmla="*/ 2 h 3"/>
                <a:gd name="T56" fmla="*/ 4 w 7"/>
                <a:gd name="T5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  <a:moveTo>
                    <a:pt x="7" y="2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1829">
              <a:extLst>
                <a:ext uri="{FF2B5EF4-FFF2-40B4-BE49-F238E27FC236}">
                  <a16:creationId xmlns:a16="http://schemas.microsoft.com/office/drawing/2014/main" id="{CED40087-3D16-43F9-8F84-2ABB34E44D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2224" y="2677494"/>
              <a:ext cx="307524" cy="185753"/>
            </a:xfrm>
            <a:custGeom>
              <a:avLst/>
              <a:gdLst>
                <a:gd name="T0" fmla="*/ 12 w 149"/>
                <a:gd name="T1" fmla="*/ 46 h 90"/>
                <a:gd name="T2" fmla="*/ 148 w 149"/>
                <a:gd name="T3" fmla="*/ 55 h 90"/>
                <a:gd name="T4" fmla="*/ 141 w 149"/>
                <a:gd name="T5" fmla="*/ 52 h 90"/>
                <a:gd name="T6" fmla="*/ 131 w 149"/>
                <a:gd name="T7" fmla="*/ 48 h 90"/>
                <a:gd name="T8" fmla="*/ 119 w 149"/>
                <a:gd name="T9" fmla="*/ 43 h 90"/>
                <a:gd name="T10" fmla="*/ 104 w 149"/>
                <a:gd name="T11" fmla="*/ 33 h 90"/>
                <a:gd name="T12" fmla="*/ 96 w 149"/>
                <a:gd name="T13" fmla="*/ 24 h 90"/>
                <a:gd name="T14" fmla="*/ 88 w 149"/>
                <a:gd name="T15" fmla="*/ 17 h 90"/>
                <a:gd name="T16" fmla="*/ 83 w 149"/>
                <a:gd name="T17" fmla="*/ 17 h 90"/>
                <a:gd name="T18" fmla="*/ 74 w 149"/>
                <a:gd name="T19" fmla="*/ 16 h 90"/>
                <a:gd name="T20" fmla="*/ 73 w 149"/>
                <a:gd name="T21" fmla="*/ 10 h 90"/>
                <a:gd name="T22" fmla="*/ 72 w 149"/>
                <a:gd name="T23" fmla="*/ 9 h 90"/>
                <a:gd name="T24" fmla="*/ 72 w 149"/>
                <a:gd name="T25" fmla="*/ 6 h 90"/>
                <a:gd name="T26" fmla="*/ 64 w 149"/>
                <a:gd name="T27" fmla="*/ 2 h 90"/>
                <a:gd name="T28" fmla="*/ 57 w 149"/>
                <a:gd name="T29" fmla="*/ 0 h 90"/>
                <a:gd name="T30" fmla="*/ 53 w 149"/>
                <a:gd name="T31" fmla="*/ 1 h 90"/>
                <a:gd name="T32" fmla="*/ 57 w 149"/>
                <a:gd name="T33" fmla="*/ 5 h 90"/>
                <a:gd name="T34" fmla="*/ 54 w 149"/>
                <a:gd name="T35" fmla="*/ 4 h 90"/>
                <a:gd name="T36" fmla="*/ 50 w 149"/>
                <a:gd name="T37" fmla="*/ 6 h 90"/>
                <a:gd name="T38" fmla="*/ 43 w 149"/>
                <a:gd name="T39" fmla="*/ 9 h 90"/>
                <a:gd name="T40" fmla="*/ 46 w 149"/>
                <a:gd name="T41" fmla="*/ 16 h 90"/>
                <a:gd name="T42" fmla="*/ 36 w 149"/>
                <a:gd name="T43" fmla="*/ 17 h 90"/>
                <a:gd name="T44" fmla="*/ 30 w 149"/>
                <a:gd name="T45" fmla="*/ 17 h 90"/>
                <a:gd name="T46" fmla="*/ 23 w 149"/>
                <a:gd name="T47" fmla="*/ 10 h 90"/>
                <a:gd name="T48" fmla="*/ 13 w 149"/>
                <a:gd name="T49" fmla="*/ 5 h 90"/>
                <a:gd name="T50" fmla="*/ 4 w 149"/>
                <a:gd name="T51" fmla="*/ 6 h 90"/>
                <a:gd name="T52" fmla="*/ 4 w 149"/>
                <a:gd name="T53" fmla="*/ 17 h 90"/>
                <a:gd name="T54" fmla="*/ 4 w 149"/>
                <a:gd name="T55" fmla="*/ 9 h 90"/>
                <a:gd name="T56" fmla="*/ 11 w 149"/>
                <a:gd name="T57" fmla="*/ 8 h 90"/>
                <a:gd name="T58" fmla="*/ 17 w 149"/>
                <a:gd name="T59" fmla="*/ 16 h 90"/>
                <a:gd name="T60" fmla="*/ 23 w 149"/>
                <a:gd name="T61" fmla="*/ 21 h 90"/>
                <a:gd name="T62" fmla="*/ 20 w 149"/>
                <a:gd name="T63" fmla="*/ 24 h 90"/>
                <a:gd name="T64" fmla="*/ 12 w 149"/>
                <a:gd name="T65" fmla="*/ 23 h 90"/>
                <a:gd name="T66" fmla="*/ 7 w 149"/>
                <a:gd name="T67" fmla="*/ 21 h 90"/>
                <a:gd name="T68" fmla="*/ 7 w 149"/>
                <a:gd name="T69" fmla="*/ 32 h 90"/>
                <a:gd name="T70" fmla="*/ 11 w 149"/>
                <a:gd name="T71" fmla="*/ 32 h 90"/>
                <a:gd name="T72" fmla="*/ 15 w 149"/>
                <a:gd name="T73" fmla="*/ 36 h 90"/>
                <a:gd name="T74" fmla="*/ 11 w 149"/>
                <a:gd name="T75" fmla="*/ 38 h 90"/>
                <a:gd name="T76" fmla="*/ 15 w 149"/>
                <a:gd name="T77" fmla="*/ 40 h 90"/>
                <a:gd name="T78" fmla="*/ 19 w 149"/>
                <a:gd name="T79" fmla="*/ 44 h 90"/>
                <a:gd name="T80" fmla="*/ 20 w 149"/>
                <a:gd name="T81" fmla="*/ 57 h 90"/>
                <a:gd name="T82" fmla="*/ 28 w 149"/>
                <a:gd name="T83" fmla="*/ 62 h 90"/>
                <a:gd name="T84" fmla="*/ 34 w 149"/>
                <a:gd name="T85" fmla="*/ 55 h 90"/>
                <a:gd name="T86" fmla="*/ 45 w 149"/>
                <a:gd name="T87" fmla="*/ 55 h 90"/>
                <a:gd name="T88" fmla="*/ 49 w 149"/>
                <a:gd name="T89" fmla="*/ 52 h 90"/>
                <a:gd name="T90" fmla="*/ 55 w 149"/>
                <a:gd name="T91" fmla="*/ 55 h 90"/>
                <a:gd name="T92" fmla="*/ 62 w 149"/>
                <a:gd name="T93" fmla="*/ 58 h 90"/>
                <a:gd name="T94" fmla="*/ 69 w 149"/>
                <a:gd name="T95" fmla="*/ 59 h 90"/>
                <a:gd name="T96" fmla="*/ 76 w 149"/>
                <a:gd name="T97" fmla="*/ 62 h 90"/>
                <a:gd name="T98" fmla="*/ 85 w 149"/>
                <a:gd name="T99" fmla="*/ 69 h 90"/>
                <a:gd name="T100" fmla="*/ 97 w 149"/>
                <a:gd name="T101" fmla="*/ 75 h 90"/>
                <a:gd name="T102" fmla="*/ 99 w 149"/>
                <a:gd name="T103" fmla="*/ 81 h 90"/>
                <a:gd name="T104" fmla="*/ 100 w 149"/>
                <a:gd name="T105" fmla="*/ 85 h 90"/>
                <a:gd name="T106" fmla="*/ 107 w 149"/>
                <a:gd name="T107" fmla="*/ 88 h 90"/>
                <a:gd name="T108" fmla="*/ 112 w 149"/>
                <a:gd name="T109" fmla="*/ 89 h 90"/>
                <a:gd name="T110" fmla="*/ 118 w 149"/>
                <a:gd name="T111" fmla="*/ 88 h 90"/>
                <a:gd name="T112" fmla="*/ 118 w 149"/>
                <a:gd name="T113" fmla="*/ 82 h 90"/>
                <a:gd name="T114" fmla="*/ 126 w 149"/>
                <a:gd name="T115" fmla="*/ 80 h 90"/>
                <a:gd name="T116" fmla="*/ 131 w 149"/>
                <a:gd name="T117" fmla="*/ 75 h 90"/>
                <a:gd name="T118" fmla="*/ 134 w 149"/>
                <a:gd name="T119" fmla="*/ 65 h 90"/>
                <a:gd name="T120" fmla="*/ 141 w 149"/>
                <a:gd name="T121" fmla="*/ 6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9" h="90">
                  <a:moveTo>
                    <a:pt x="11" y="43"/>
                  </a:moveTo>
                  <a:lnTo>
                    <a:pt x="11" y="42"/>
                  </a:lnTo>
                  <a:lnTo>
                    <a:pt x="11" y="42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1" y="43"/>
                  </a:lnTo>
                  <a:close/>
                  <a:moveTo>
                    <a:pt x="148" y="62"/>
                  </a:moveTo>
                  <a:lnTo>
                    <a:pt x="148" y="61"/>
                  </a:lnTo>
                  <a:lnTo>
                    <a:pt x="148" y="58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5"/>
                  </a:lnTo>
                  <a:lnTo>
                    <a:pt x="148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4" y="54"/>
                  </a:lnTo>
                  <a:lnTo>
                    <a:pt x="142" y="54"/>
                  </a:lnTo>
                  <a:lnTo>
                    <a:pt x="142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7" y="52"/>
                  </a:lnTo>
                  <a:lnTo>
                    <a:pt x="134" y="51"/>
                  </a:lnTo>
                  <a:lnTo>
                    <a:pt x="131" y="48"/>
                  </a:lnTo>
                  <a:lnTo>
                    <a:pt x="129" y="47"/>
                  </a:lnTo>
                  <a:lnTo>
                    <a:pt x="126" y="47"/>
                  </a:lnTo>
                  <a:lnTo>
                    <a:pt x="126" y="46"/>
                  </a:lnTo>
                  <a:lnTo>
                    <a:pt x="125" y="46"/>
                  </a:lnTo>
                  <a:lnTo>
                    <a:pt x="122" y="43"/>
                  </a:lnTo>
                  <a:lnTo>
                    <a:pt x="121" y="44"/>
                  </a:lnTo>
                  <a:lnTo>
                    <a:pt x="119" y="43"/>
                  </a:lnTo>
                  <a:lnTo>
                    <a:pt x="116" y="42"/>
                  </a:lnTo>
                  <a:lnTo>
                    <a:pt x="116" y="42"/>
                  </a:lnTo>
                  <a:lnTo>
                    <a:pt x="114" y="39"/>
                  </a:lnTo>
                  <a:lnTo>
                    <a:pt x="111" y="38"/>
                  </a:lnTo>
                  <a:lnTo>
                    <a:pt x="108" y="36"/>
                  </a:lnTo>
                  <a:lnTo>
                    <a:pt x="107" y="35"/>
                  </a:lnTo>
                  <a:lnTo>
                    <a:pt x="104" y="33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0" y="28"/>
                  </a:lnTo>
                  <a:lnTo>
                    <a:pt x="99" y="27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1"/>
                  </a:lnTo>
                  <a:lnTo>
                    <a:pt x="93" y="20"/>
                  </a:lnTo>
                  <a:lnTo>
                    <a:pt x="93" y="19"/>
                  </a:lnTo>
                  <a:lnTo>
                    <a:pt x="92" y="19"/>
                  </a:lnTo>
                  <a:lnTo>
                    <a:pt x="91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5" y="19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83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76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0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3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69" y="5"/>
                  </a:lnTo>
                  <a:lnTo>
                    <a:pt x="66" y="5"/>
                  </a:lnTo>
                  <a:lnTo>
                    <a:pt x="65" y="5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4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6" y="6"/>
                  </a:lnTo>
                  <a:lnTo>
                    <a:pt x="45" y="6"/>
                  </a:lnTo>
                  <a:lnTo>
                    <a:pt x="45" y="8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39" y="17"/>
                  </a:lnTo>
                  <a:lnTo>
                    <a:pt x="36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5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9"/>
                  </a:lnTo>
                  <a:lnTo>
                    <a:pt x="22" y="9"/>
                  </a:lnTo>
                  <a:lnTo>
                    <a:pt x="20" y="8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15" y="1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6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3"/>
                  </a:lnTo>
                  <a:lnTo>
                    <a:pt x="20" y="21"/>
                  </a:lnTo>
                  <a:lnTo>
                    <a:pt x="19" y="23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5" y="28"/>
                  </a:lnTo>
                  <a:lnTo>
                    <a:pt x="5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9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3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3" y="39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9" y="43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9" y="47"/>
                  </a:lnTo>
                  <a:lnTo>
                    <a:pt x="19" y="48"/>
                  </a:lnTo>
                  <a:lnTo>
                    <a:pt x="19" y="50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5"/>
                  </a:lnTo>
                  <a:lnTo>
                    <a:pt x="20" y="57"/>
                  </a:lnTo>
                  <a:lnTo>
                    <a:pt x="22" y="59"/>
                  </a:lnTo>
                  <a:lnTo>
                    <a:pt x="22" y="63"/>
                  </a:lnTo>
                  <a:lnTo>
                    <a:pt x="23" y="63"/>
                  </a:lnTo>
                  <a:lnTo>
                    <a:pt x="26" y="63"/>
                  </a:lnTo>
                  <a:lnTo>
                    <a:pt x="27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1" y="62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8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0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60" y="57"/>
                  </a:lnTo>
                  <a:lnTo>
                    <a:pt x="61" y="58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5" y="59"/>
                  </a:lnTo>
                  <a:lnTo>
                    <a:pt x="66" y="59"/>
                  </a:lnTo>
                  <a:lnTo>
                    <a:pt x="66" y="61"/>
                  </a:lnTo>
                  <a:lnTo>
                    <a:pt x="68" y="61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2" y="59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7" y="62"/>
                  </a:lnTo>
                  <a:lnTo>
                    <a:pt x="77" y="63"/>
                  </a:lnTo>
                  <a:lnTo>
                    <a:pt x="78" y="65"/>
                  </a:lnTo>
                  <a:lnTo>
                    <a:pt x="80" y="66"/>
                  </a:lnTo>
                  <a:lnTo>
                    <a:pt x="81" y="66"/>
                  </a:lnTo>
                  <a:lnTo>
                    <a:pt x="84" y="67"/>
                  </a:lnTo>
                  <a:lnTo>
                    <a:pt x="85" y="69"/>
                  </a:lnTo>
                  <a:lnTo>
                    <a:pt x="87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92" y="73"/>
                  </a:lnTo>
                  <a:lnTo>
                    <a:pt x="96" y="73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7"/>
                  </a:lnTo>
                  <a:lnTo>
                    <a:pt x="97" y="78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81"/>
                  </a:lnTo>
                  <a:lnTo>
                    <a:pt x="99" y="81"/>
                  </a:lnTo>
                  <a:lnTo>
                    <a:pt x="99" y="82"/>
                  </a:lnTo>
                  <a:lnTo>
                    <a:pt x="99" y="84"/>
                  </a:lnTo>
                  <a:lnTo>
                    <a:pt x="99" y="84"/>
                  </a:lnTo>
                  <a:lnTo>
                    <a:pt x="99" y="85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2" y="86"/>
                  </a:lnTo>
                  <a:lnTo>
                    <a:pt x="103" y="86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6" y="88"/>
                  </a:lnTo>
                  <a:lnTo>
                    <a:pt x="107" y="86"/>
                  </a:lnTo>
                  <a:lnTo>
                    <a:pt x="107" y="88"/>
                  </a:lnTo>
                  <a:lnTo>
                    <a:pt x="108" y="88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2" y="89"/>
                  </a:lnTo>
                  <a:lnTo>
                    <a:pt x="112" y="89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6" y="88"/>
                  </a:lnTo>
                  <a:lnTo>
                    <a:pt x="118" y="88"/>
                  </a:lnTo>
                  <a:lnTo>
                    <a:pt x="118" y="88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9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19" y="82"/>
                  </a:lnTo>
                  <a:lnTo>
                    <a:pt x="122" y="81"/>
                  </a:lnTo>
                  <a:lnTo>
                    <a:pt x="123" y="81"/>
                  </a:lnTo>
                  <a:lnTo>
                    <a:pt x="125" y="80"/>
                  </a:lnTo>
                  <a:lnTo>
                    <a:pt x="126" y="80"/>
                  </a:lnTo>
                  <a:lnTo>
                    <a:pt x="126" y="80"/>
                  </a:lnTo>
                  <a:lnTo>
                    <a:pt x="127" y="80"/>
                  </a:lnTo>
                  <a:lnTo>
                    <a:pt x="127" y="80"/>
                  </a:lnTo>
                  <a:lnTo>
                    <a:pt x="127" y="78"/>
                  </a:lnTo>
                  <a:lnTo>
                    <a:pt x="127" y="78"/>
                  </a:lnTo>
                  <a:lnTo>
                    <a:pt x="130" y="77"/>
                  </a:lnTo>
                  <a:lnTo>
                    <a:pt x="130" y="75"/>
                  </a:lnTo>
                  <a:lnTo>
                    <a:pt x="131" y="75"/>
                  </a:lnTo>
                  <a:lnTo>
                    <a:pt x="131" y="73"/>
                  </a:lnTo>
                  <a:lnTo>
                    <a:pt x="131" y="71"/>
                  </a:lnTo>
                  <a:lnTo>
                    <a:pt x="131" y="69"/>
                  </a:lnTo>
                  <a:lnTo>
                    <a:pt x="131" y="67"/>
                  </a:lnTo>
                  <a:lnTo>
                    <a:pt x="131" y="66"/>
                  </a:lnTo>
                  <a:lnTo>
                    <a:pt x="133" y="66"/>
                  </a:lnTo>
                  <a:lnTo>
                    <a:pt x="134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3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1" y="61"/>
                  </a:lnTo>
                  <a:lnTo>
                    <a:pt x="142" y="62"/>
                  </a:lnTo>
                  <a:lnTo>
                    <a:pt x="144" y="63"/>
                  </a:lnTo>
                  <a:lnTo>
                    <a:pt x="146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8" y="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1830">
              <a:extLst>
                <a:ext uri="{FF2B5EF4-FFF2-40B4-BE49-F238E27FC236}">
                  <a16:creationId xmlns:a16="http://schemas.microsoft.com/office/drawing/2014/main" id="{7F776456-5F75-4D2A-95C9-8AC004226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1479" y="2694006"/>
              <a:ext cx="400399" cy="152729"/>
            </a:xfrm>
            <a:custGeom>
              <a:avLst/>
              <a:gdLst>
                <a:gd name="T0" fmla="*/ 193 w 194"/>
                <a:gd name="T1" fmla="*/ 57 h 74"/>
                <a:gd name="T2" fmla="*/ 190 w 194"/>
                <a:gd name="T3" fmla="*/ 53 h 74"/>
                <a:gd name="T4" fmla="*/ 187 w 194"/>
                <a:gd name="T5" fmla="*/ 47 h 74"/>
                <a:gd name="T6" fmla="*/ 187 w 194"/>
                <a:gd name="T7" fmla="*/ 43 h 74"/>
                <a:gd name="T8" fmla="*/ 185 w 194"/>
                <a:gd name="T9" fmla="*/ 35 h 74"/>
                <a:gd name="T10" fmla="*/ 183 w 194"/>
                <a:gd name="T11" fmla="*/ 31 h 74"/>
                <a:gd name="T12" fmla="*/ 187 w 194"/>
                <a:gd name="T13" fmla="*/ 25 h 74"/>
                <a:gd name="T14" fmla="*/ 185 w 194"/>
                <a:gd name="T15" fmla="*/ 24 h 74"/>
                <a:gd name="T16" fmla="*/ 176 w 194"/>
                <a:gd name="T17" fmla="*/ 20 h 74"/>
                <a:gd name="T18" fmla="*/ 175 w 194"/>
                <a:gd name="T19" fmla="*/ 13 h 74"/>
                <a:gd name="T20" fmla="*/ 171 w 194"/>
                <a:gd name="T21" fmla="*/ 9 h 74"/>
                <a:gd name="T22" fmla="*/ 167 w 194"/>
                <a:gd name="T23" fmla="*/ 5 h 74"/>
                <a:gd name="T24" fmla="*/ 162 w 194"/>
                <a:gd name="T25" fmla="*/ 7 h 74"/>
                <a:gd name="T26" fmla="*/ 151 w 194"/>
                <a:gd name="T27" fmla="*/ 9 h 74"/>
                <a:gd name="T28" fmla="*/ 134 w 194"/>
                <a:gd name="T29" fmla="*/ 11 h 74"/>
                <a:gd name="T30" fmla="*/ 109 w 194"/>
                <a:gd name="T31" fmla="*/ 8 h 74"/>
                <a:gd name="T32" fmla="*/ 99 w 194"/>
                <a:gd name="T33" fmla="*/ 4 h 74"/>
                <a:gd name="T34" fmla="*/ 88 w 194"/>
                <a:gd name="T35" fmla="*/ 1 h 74"/>
                <a:gd name="T36" fmla="*/ 56 w 194"/>
                <a:gd name="T37" fmla="*/ 11 h 74"/>
                <a:gd name="T38" fmla="*/ 33 w 194"/>
                <a:gd name="T39" fmla="*/ 12 h 74"/>
                <a:gd name="T40" fmla="*/ 34 w 194"/>
                <a:gd name="T41" fmla="*/ 16 h 74"/>
                <a:gd name="T42" fmla="*/ 30 w 194"/>
                <a:gd name="T43" fmla="*/ 20 h 74"/>
                <a:gd name="T44" fmla="*/ 20 w 194"/>
                <a:gd name="T45" fmla="*/ 19 h 74"/>
                <a:gd name="T46" fmla="*/ 14 w 194"/>
                <a:gd name="T47" fmla="*/ 20 h 74"/>
                <a:gd name="T48" fmla="*/ 6 w 194"/>
                <a:gd name="T49" fmla="*/ 30 h 74"/>
                <a:gd name="T50" fmla="*/ 11 w 194"/>
                <a:gd name="T51" fmla="*/ 32 h 74"/>
                <a:gd name="T52" fmla="*/ 14 w 194"/>
                <a:gd name="T53" fmla="*/ 38 h 74"/>
                <a:gd name="T54" fmla="*/ 16 w 194"/>
                <a:gd name="T55" fmla="*/ 43 h 74"/>
                <a:gd name="T56" fmla="*/ 11 w 194"/>
                <a:gd name="T57" fmla="*/ 40 h 74"/>
                <a:gd name="T58" fmla="*/ 8 w 194"/>
                <a:gd name="T59" fmla="*/ 44 h 74"/>
                <a:gd name="T60" fmla="*/ 16 w 194"/>
                <a:gd name="T61" fmla="*/ 47 h 74"/>
                <a:gd name="T62" fmla="*/ 19 w 194"/>
                <a:gd name="T63" fmla="*/ 55 h 74"/>
                <a:gd name="T64" fmla="*/ 19 w 194"/>
                <a:gd name="T65" fmla="*/ 61 h 74"/>
                <a:gd name="T66" fmla="*/ 22 w 194"/>
                <a:gd name="T67" fmla="*/ 62 h 74"/>
                <a:gd name="T68" fmla="*/ 26 w 194"/>
                <a:gd name="T69" fmla="*/ 65 h 74"/>
                <a:gd name="T70" fmla="*/ 37 w 194"/>
                <a:gd name="T71" fmla="*/ 63 h 74"/>
                <a:gd name="T72" fmla="*/ 48 w 194"/>
                <a:gd name="T73" fmla="*/ 69 h 74"/>
                <a:gd name="T74" fmla="*/ 53 w 194"/>
                <a:gd name="T75" fmla="*/ 62 h 74"/>
                <a:gd name="T76" fmla="*/ 72 w 194"/>
                <a:gd name="T77" fmla="*/ 72 h 74"/>
                <a:gd name="T78" fmla="*/ 90 w 194"/>
                <a:gd name="T79" fmla="*/ 65 h 74"/>
                <a:gd name="T80" fmla="*/ 103 w 194"/>
                <a:gd name="T81" fmla="*/ 63 h 74"/>
                <a:gd name="T82" fmla="*/ 107 w 194"/>
                <a:gd name="T83" fmla="*/ 66 h 74"/>
                <a:gd name="T84" fmla="*/ 109 w 194"/>
                <a:gd name="T85" fmla="*/ 73 h 74"/>
                <a:gd name="T86" fmla="*/ 111 w 194"/>
                <a:gd name="T87" fmla="*/ 66 h 74"/>
                <a:gd name="T88" fmla="*/ 118 w 194"/>
                <a:gd name="T89" fmla="*/ 65 h 74"/>
                <a:gd name="T90" fmla="*/ 130 w 194"/>
                <a:gd name="T91" fmla="*/ 61 h 74"/>
                <a:gd name="T92" fmla="*/ 144 w 194"/>
                <a:gd name="T93" fmla="*/ 63 h 74"/>
                <a:gd name="T94" fmla="*/ 162 w 194"/>
                <a:gd name="T95" fmla="*/ 59 h 74"/>
                <a:gd name="T96" fmla="*/ 170 w 194"/>
                <a:gd name="T97" fmla="*/ 58 h 74"/>
                <a:gd name="T98" fmla="*/ 178 w 194"/>
                <a:gd name="T99" fmla="*/ 55 h 74"/>
                <a:gd name="T100" fmla="*/ 187 w 194"/>
                <a:gd name="T101" fmla="*/ 57 h 74"/>
                <a:gd name="T102" fmla="*/ 190 w 194"/>
                <a:gd name="T103" fmla="*/ 59 h 74"/>
                <a:gd name="T104" fmla="*/ 7 w 194"/>
                <a:gd name="T105" fmla="*/ 17 h 74"/>
                <a:gd name="T106" fmla="*/ 6 w 194"/>
                <a:gd name="T107" fmla="*/ 23 h 74"/>
                <a:gd name="T108" fmla="*/ 18 w 194"/>
                <a:gd name="T109" fmla="*/ 12 h 74"/>
                <a:gd name="T110" fmla="*/ 33 w 194"/>
                <a:gd name="T111" fmla="*/ 11 h 74"/>
                <a:gd name="T112" fmla="*/ 20 w 194"/>
                <a:gd name="T113" fmla="*/ 1 h 74"/>
                <a:gd name="T114" fmla="*/ 15 w 194"/>
                <a:gd name="T115" fmla="*/ 0 h 74"/>
                <a:gd name="T116" fmla="*/ 8 w 194"/>
                <a:gd name="T117" fmla="*/ 1 h 74"/>
                <a:gd name="T118" fmla="*/ 7 w 194"/>
                <a:gd name="T119" fmla="*/ 5 h 74"/>
                <a:gd name="T120" fmla="*/ 7 w 194"/>
                <a:gd name="T121" fmla="*/ 11 h 74"/>
                <a:gd name="T122" fmla="*/ 4 w 194"/>
                <a:gd name="T123" fmla="*/ 1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" h="74">
                  <a:moveTo>
                    <a:pt x="3" y="21"/>
                  </a:moveTo>
                  <a:lnTo>
                    <a:pt x="1" y="21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close/>
                  <a:moveTo>
                    <a:pt x="193" y="57"/>
                  </a:moveTo>
                  <a:lnTo>
                    <a:pt x="194" y="57"/>
                  </a:lnTo>
                  <a:lnTo>
                    <a:pt x="194" y="57"/>
                  </a:lnTo>
                  <a:lnTo>
                    <a:pt x="193" y="55"/>
                  </a:lnTo>
                  <a:lnTo>
                    <a:pt x="191" y="55"/>
                  </a:lnTo>
                  <a:lnTo>
                    <a:pt x="191" y="54"/>
                  </a:lnTo>
                  <a:lnTo>
                    <a:pt x="191" y="54"/>
                  </a:lnTo>
                  <a:lnTo>
                    <a:pt x="191" y="53"/>
                  </a:lnTo>
                  <a:lnTo>
                    <a:pt x="191" y="53"/>
                  </a:lnTo>
                  <a:lnTo>
                    <a:pt x="190" y="53"/>
                  </a:lnTo>
                  <a:lnTo>
                    <a:pt x="190" y="51"/>
                  </a:lnTo>
                  <a:lnTo>
                    <a:pt x="191" y="51"/>
                  </a:lnTo>
                  <a:lnTo>
                    <a:pt x="190" y="51"/>
                  </a:lnTo>
                  <a:lnTo>
                    <a:pt x="189" y="50"/>
                  </a:lnTo>
                  <a:lnTo>
                    <a:pt x="189" y="49"/>
                  </a:lnTo>
                  <a:lnTo>
                    <a:pt x="187" y="49"/>
                  </a:lnTo>
                  <a:lnTo>
                    <a:pt x="187" y="49"/>
                  </a:lnTo>
                  <a:lnTo>
                    <a:pt x="187" y="49"/>
                  </a:lnTo>
                  <a:lnTo>
                    <a:pt x="187" y="47"/>
                  </a:lnTo>
                  <a:lnTo>
                    <a:pt x="187" y="46"/>
                  </a:lnTo>
                  <a:lnTo>
                    <a:pt x="187" y="46"/>
                  </a:lnTo>
                  <a:lnTo>
                    <a:pt x="187" y="44"/>
                  </a:lnTo>
                  <a:lnTo>
                    <a:pt x="187" y="44"/>
                  </a:lnTo>
                  <a:lnTo>
                    <a:pt x="189" y="43"/>
                  </a:lnTo>
                  <a:lnTo>
                    <a:pt x="189" y="43"/>
                  </a:lnTo>
                  <a:lnTo>
                    <a:pt x="189" y="43"/>
                  </a:lnTo>
                  <a:lnTo>
                    <a:pt x="187" y="43"/>
                  </a:lnTo>
                  <a:lnTo>
                    <a:pt x="187" y="43"/>
                  </a:lnTo>
                  <a:lnTo>
                    <a:pt x="187" y="43"/>
                  </a:lnTo>
                  <a:lnTo>
                    <a:pt x="187" y="42"/>
                  </a:lnTo>
                  <a:lnTo>
                    <a:pt x="187" y="40"/>
                  </a:lnTo>
                  <a:lnTo>
                    <a:pt x="186" y="39"/>
                  </a:lnTo>
                  <a:lnTo>
                    <a:pt x="186" y="39"/>
                  </a:lnTo>
                  <a:lnTo>
                    <a:pt x="186" y="38"/>
                  </a:lnTo>
                  <a:lnTo>
                    <a:pt x="186" y="36"/>
                  </a:lnTo>
                  <a:lnTo>
                    <a:pt x="185" y="36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5" y="34"/>
                  </a:lnTo>
                  <a:lnTo>
                    <a:pt x="185" y="34"/>
                  </a:lnTo>
                  <a:lnTo>
                    <a:pt x="185" y="34"/>
                  </a:lnTo>
                  <a:lnTo>
                    <a:pt x="183" y="32"/>
                  </a:lnTo>
                  <a:lnTo>
                    <a:pt x="183" y="32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5" y="31"/>
                  </a:lnTo>
                  <a:lnTo>
                    <a:pt x="186" y="31"/>
                  </a:lnTo>
                  <a:lnTo>
                    <a:pt x="186" y="30"/>
                  </a:lnTo>
                  <a:lnTo>
                    <a:pt x="186" y="27"/>
                  </a:lnTo>
                  <a:lnTo>
                    <a:pt x="187" y="27"/>
                  </a:lnTo>
                  <a:lnTo>
                    <a:pt x="187" y="25"/>
                  </a:lnTo>
                  <a:lnTo>
                    <a:pt x="189" y="27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89" y="27"/>
                  </a:lnTo>
                  <a:lnTo>
                    <a:pt x="187" y="24"/>
                  </a:lnTo>
                  <a:lnTo>
                    <a:pt x="186" y="23"/>
                  </a:lnTo>
                  <a:lnTo>
                    <a:pt x="185" y="24"/>
                  </a:lnTo>
                  <a:lnTo>
                    <a:pt x="183" y="24"/>
                  </a:lnTo>
                  <a:lnTo>
                    <a:pt x="182" y="24"/>
                  </a:lnTo>
                  <a:lnTo>
                    <a:pt x="180" y="24"/>
                  </a:lnTo>
                  <a:lnTo>
                    <a:pt x="179" y="23"/>
                  </a:lnTo>
                  <a:lnTo>
                    <a:pt x="178" y="23"/>
                  </a:lnTo>
                  <a:lnTo>
                    <a:pt x="178" y="23"/>
                  </a:lnTo>
                  <a:lnTo>
                    <a:pt x="178" y="23"/>
                  </a:lnTo>
                  <a:lnTo>
                    <a:pt x="178" y="21"/>
                  </a:lnTo>
                  <a:lnTo>
                    <a:pt x="176" y="20"/>
                  </a:lnTo>
                  <a:lnTo>
                    <a:pt x="176" y="20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8" y="17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76" y="15"/>
                  </a:lnTo>
                  <a:lnTo>
                    <a:pt x="176" y="13"/>
                  </a:lnTo>
                  <a:lnTo>
                    <a:pt x="175" y="13"/>
                  </a:lnTo>
                  <a:lnTo>
                    <a:pt x="175" y="12"/>
                  </a:lnTo>
                  <a:lnTo>
                    <a:pt x="174" y="12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2" y="11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0" y="8"/>
                  </a:lnTo>
                  <a:lnTo>
                    <a:pt x="168" y="7"/>
                  </a:lnTo>
                  <a:lnTo>
                    <a:pt x="167" y="7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4" y="5"/>
                  </a:lnTo>
                  <a:lnTo>
                    <a:pt x="164" y="7"/>
                  </a:lnTo>
                  <a:lnTo>
                    <a:pt x="164" y="7"/>
                  </a:lnTo>
                  <a:lnTo>
                    <a:pt x="163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0" y="7"/>
                  </a:lnTo>
                  <a:lnTo>
                    <a:pt x="159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3" y="8"/>
                  </a:lnTo>
                  <a:lnTo>
                    <a:pt x="151" y="9"/>
                  </a:lnTo>
                  <a:lnTo>
                    <a:pt x="149" y="9"/>
                  </a:lnTo>
                  <a:lnTo>
                    <a:pt x="148" y="11"/>
                  </a:lnTo>
                  <a:lnTo>
                    <a:pt x="147" y="11"/>
                  </a:lnTo>
                  <a:lnTo>
                    <a:pt x="143" y="13"/>
                  </a:lnTo>
                  <a:lnTo>
                    <a:pt x="141" y="13"/>
                  </a:lnTo>
                  <a:lnTo>
                    <a:pt x="140" y="12"/>
                  </a:lnTo>
                  <a:lnTo>
                    <a:pt x="140" y="13"/>
                  </a:lnTo>
                  <a:lnTo>
                    <a:pt x="138" y="12"/>
                  </a:lnTo>
                  <a:lnTo>
                    <a:pt x="134" y="11"/>
                  </a:lnTo>
                  <a:lnTo>
                    <a:pt x="129" y="12"/>
                  </a:lnTo>
                  <a:lnTo>
                    <a:pt x="126" y="13"/>
                  </a:lnTo>
                  <a:lnTo>
                    <a:pt x="125" y="13"/>
                  </a:lnTo>
                  <a:lnTo>
                    <a:pt x="119" y="12"/>
                  </a:lnTo>
                  <a:lnTo>
                    <a:pt x="118" y="12"/>
                  </a:lnTo>
                  <a:lnTo>
                    <a:pt x="115" y="11"/>
                  </a:lnTo>
                  <a:lnTo>
                    <a:pt x="111" y="11"/>
                  </a:lnTo>
                  <a:lnTo>
                    <a:pt x="110" y="9"/>
                  </a:lnTo>
                  <a:lnTo>
                    <a:pt x="109" y="8"/>
                  </a:lnTo>
                  <a:lnTo>
                    <a:pt x="107" y="8"/>
                  </a:lnTo>
                  <a:lnTo>
                    <a:pt x="106" y="8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3" y="8"/>
                  </a:lnTo>
                  <a:lnTo>
                    <a:pt x="102" y="8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9" y="4"/>
                  </a:lnTo>
                  <a:lnTo>
                    <a:pt x="96" y="5"/>
                  </a:lnTo>
                  <a:lnTo>
                    <a:pt x="94" y="4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0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3" y="1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1" y="1"/>
                  </a:lnTo>
                  <a:lnTo>
                    <a:pt x="67" y="2"/>
                  </a:lnTo>
                  <a:lnTo>
                    <a:pt x="64" y="4"/>
                  </a:lnTo>
                  <a:lnTo>
                    <a:pt x="63" y="5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4" y="11"/>
                  </a:lnTo>
                  <a:lnTo>
                    <a:pt x="50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38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1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3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4" y="20"/>
                  </a:lnTo>
                  <a:lnTo>
                    <a:pt x="11" y="20"/>
                  </a:lnTo>
                  <a:lnTo>
                    <a:pt x="8" y="21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1" y="31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4" y="3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4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10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8" y="43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4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8" y="47"/>
                  </a:lnTo>
                  <a:lnTo>
                    <a:pt x="18" y="49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3"/>
                  </a:lnTo>
                  <a:lnTo>
                    <a:pt x="18" y="54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7"/>
                  </a:lnTo>
                  <a:lnTo>
                    <a:pt x="20" y="57"/>
                  </a:lnTo>
                  <a:lnTo>
                    <a:pt x="22" y="58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9" y="59"/>
                  </a:lnTo>
                  <a:lnTo>
                    <a:pt x="19" y="61"/>
                  </a:lnTo>
                  <a:lnTo>
                    <a:pt x="19" y="61"/>
                  </a:lnTo>
                  <a:lnTo>
                    <a:pt x="19" y="59"/>
                  </a:lnTo>
                  <a:lnTo>
                    <a:pt x="23" y="59"/>
                  </a:lnTo>
                  <a:lnTo>
                    <a:pt x="27" y="5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7" y="61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2" y="62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20" y="63"/>
                  </a:lnTo>
                  <a:lnTo>
                    <a:pt x="22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7" y="63"/>
                  </a:lnTo>
                  <a:lnTo>
                    <a:pt x="26" y="63"/>
                  </a:lnTo>
                  <a:lnTo>
                    <a:pt x="26" y="65"/>
                  </a:lnTo>
                  <a:lnTo>
                    <a:pt x="27" y="65"/>
                  </a:lnTo>
                  <a:lnTo>
                    <a:pt x="29" y="63"/>
                  </a:lnTo>
                  <a:lnTo>
                    <a:pt x="29" y="62"/>
                  </a:lnTo>
                  <a:lnTo>
                    <a:pt x="31" y="62"/>
                  </a:lnTo>
                  <a:lnTo>
                    <a:pt x="34" y="63"/>
                  </a:lnTo>
                  <a:lnTo>
                    <a:pt x="34" y="63"/>
                  </a:lnTo>
                  <a:lnTo>
                    <a:pt x="35" y="63"/>
                  </a:lnTo>
                  <a:lnTo>
                    <a:pt x="35" y="63"/>
                  </a:lnTo>
                  <a:lnTo>
                    <a:pt x="37" y="63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8" y="66"/>
                  </a:lnTo>
                  <a:lnTo>
                    <a:pt x="38" y="67"/>
                  </a:lnTo>
                  <a:lnTo>
                    <a:pt x="39" y="69"/>
                  </a:lnTo>
                  <a:lnTo>
                    <a:pt x="39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8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50" y="69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2"/>
                  </a:lnTo>
                  <a:lnTo>
                    <a:pt x="53" y="62"/>
                  </a:lnTo>
                  <a:lnTo>
                    <a:pt x="56" y="62"/>
                  </a:lnTo>
                  <a:lnTo>
                    <a:pt x="58" y="62"/>
                  </a:lnTo>
                  <a:lnTo>
                    <a:pt x="60" y="62"/>
                  </a:lnTo>
                  <a:lnTo>
                    <a:pt x="64" y="65"/>
                  </a:lnTo>
                  <a:lnTo>
                    <a:pt x="67" y="66"/>
                  </a:lnTo>
                  <a:lnTo>
                    <a:pt x="68" y="66"/>
                  </a:lnTo>
                  <a:lnTo>
                    <a:pt x="69" y="69"/>
                  </a:lnTo>
                  <a:lnTo>
                    <a:pt x="71" y="70"/>
                  </a:lnTo>
                  <a:lnTo>
                    <a:pt x="72" y="72"/>
                  </a:lnTo>
                  <a:lnTo>
                    <a:pt x="75" y="72"/>
                  </a:lnTo>
                  <a:lnTo>
                    <a:pt x="76" y="72"/>
                  </a:lnTo>
                  <a:lnTo>
                    <a:pt x="77" y="72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4" y="70"/>
                  </a:lnTo>
                  <a:lnTo>
                    <a:pt x="87" y="69"/>
                  </a:lnTo>
                  <a:lnTo>
                    <a:pt x="87" y="67"/>
                  </a:lnTo>
                  <a:lnTo>
                    <a:pt x="90" y="65"/>
                  </a:lnTo>
                  <a:lnTo>
                    <a:pt x="92" y="62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5" y="63"/>
                  </a:lnTo>
                  <a:lnTo>
                    <a:pt x="98" y="65"/>
                  </a:lnTo>
                  <a:lnTo>
                    <a:pt x="100" y="65"/>
                  </a:lnTo>
                  <a:lnTo>
                    <a:pt x="102" y="65"/>
                  </a:lnTo>
                  <a:lnTo>
                    <a:pt x="103" y="65"/>
                  </a:lnTo>
                  <a:lnTo>
                    <a:pt x="103" y="63"/>
                  </a:lnTo>
                  <a:lnTo>
                    <a:pt x="103" y="63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9" y="62"/>
                  </a:lnTo>
                  <a:lnTo>
                    <a:pt x="109" y="63"/>
                  </a:lnTo>
                  <a:lnTo>
                    <a:pt x="109" y="63"/>
                  </a:lnTo>
                  <a:lnTo>
                    <a:pt x="107" y="66"/>
                  </a:lnTo>
                  <a:lnTo>
                    <a:pt x="106" y="67"/>
                  </a:lnTo>
                  <a:lnTo>
                    <a:pt x="105" y="69"/>
                  </a:lnTo>
                  <a:lnTo>
                    <a:pt x="106" y="70"/>
                  </a:lnTo>
                  <a:lnTo>
                    <a:pt x="107" y="72"/>
                  </a:lnTo>
                  <a:lnTo>
                    <a:pt x="106" y="73"/>
                  </a:lnTo>
                  <a:lnTo>
                    <a:pt x="107" y="73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10" y="73"/>
                  </a:lnTo>
                  <a:lnTo>
                    <a:pt x="110" y="72"/>
                  </a:lnTo>
                  <a:lnTo>
                    <a:pt x="111" y="70"/>
                  </a:lnTo>
                  <a:lnTo>
                    <a:pt x="111" y="70"/>
                  </a:lnTo>
                  <a:lnTo>
                    <a:pt x="111" y="69"/>
                  </a:lnTo>
                  <a:lnTo>
                    <a:pt x="113" y="69"/>
                  </a:lnTo>
                  <a:lnTo>
                    <a:pt x="113" y="69"/>
                  </a:lnTo>
                  <a:lnTo>
                    <a:pt x="113" y="69"/>
                  </a:lnTo>
                  <a:lnTo>
                    <a:pt x="111" y="66"/>
                  </a:lnTo>
                  <a:lnTo>
                    <a:pt x="113" y="66"/>
                  </a:lnTo>
                  <a:lnTo>
                    <a:pt x="113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2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5"/>
                  </a:lnTo>
                  <a:lnTo>
                    <a:pt x="118" y="65"/>
                  </a:lnTo>
                  <a:lnTo>
                    <a:pt x="119" y="65"/>
                  </a:lnTo>
                  <a:lnTo>
                    <a:pt x="121" y="65"/>
                  </a:lnTo>
                  <a:lnTo>
                    <a:pt x="122" y="63"/>
                  </a:lnTo>
                  <a:lnTo>
                    <a:pt x="124" y="63"/>
                  </a:lnTo>
                  <a:lnTo>
                    <a:pt x="125" y="63"/>
                  </a:lnTo>
                  <a:lnTo>
                    <a:pt x="125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30" y="61"/>
                  </a:lnTo>
                  <a:lnTo>
                    <a:pt x="130" y="62"/>
                  </a:lnTo>
                  <a:lnTo>
                    <a:pt x="132" y="62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6" y="63"/>
                  </a:lnTo>
                  <a:lnTo>
                    <a:pt x="137" y="63"/>
                  </a:lnTo>
                  <a:lnTo>
                    <a:pt x="140" y="63"/>
                  </a:lnTo>
                  <a:lnTo>
                    <a:pt x="141" y="63"/>
                  </a:lnTo>
                  <a:lnTo>
                    <a:pt x="144" y="63"/>
                  </a:lnTo>
                  <a:lnTo>
                    <a:pt x="147" y="62"/>
                  </a:lnTo>
                  <a:lnTo>
                    <a:pt x="151" y="59"/>
                  </a:lnTo>
                  <a:lnTo>
                    <a:pt x="153" y="58"/>
                  </a:lnTo>
                  <a:lnTo>
                    <a:pt x="153" y="58"/>
                  </a:lnTo>
                  <a:lnTo>
                    <a:pt x="156" y="58"/>
                  </a:lnTo>
                  <a:lnTo>
                    <a:pt x="157" y="59"/>
                  </a:lnTo>
                  <a:lnTo>
                    <a:pt x="159" y="59"/>
                  </a:lnTo>
                  <a:lnTo>
                    <a:pt x="159" y="59"/>
                  </a:lnTo>
                  <a:lnTo>
                    <a:pt x="162" y="59"/>
                  </a:lnTo>
                  <a:lnTo>
                    <a:pt x="163" y="58"/>
                  </a:lnTo>
                  <a:lnTo>
                    <a:pt x="164" y="58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8"/>
                  </a:lnTo>
                  <a:lnTo>
                    <a:pt x="171" y="58"/>
                  </a:lnTo>
                  <a:lnTo>
                    <a:pt x="172" y="57"/>
                  </a:lnTo>
                  <a:lnTo>
                    <a:pt x="172" y="55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5"/>
                  </a:lnTo>
                  <a:lnTo>
                    <a:pt x="176" y="55"/>
                  </a:lnTo>
                  <a:lnTo>
                    <a:pt x="178" y="55"/>
                  </a:lnTo>
                  <a:lnTo>
                    <a:pt x="178" y="55"/>
                  </a:lnTo>
                  <a:lnTo>
                    <a:pt x="179" y="57"/>
                  </a:lnTo>
                  <a:lnTo>
                    <a:pt x="180" y="57"/>
                  </a:lnTo>
                  <a:lnTo>
                    <a:pt x="182" y="57"/>
                  </a:lnTo>
                  <a:lnTo>
                    <a:pt x="182" y="57"/>
                  </a:lnTo>
                  <a:lnTo>
                    <a:pt x="185" y="57"/>
                  </a:lnTo>
                  <a:lnTo>
                    <a:pt x="185" y="57"/>
                  </a:lnTo>
                  <a:lnTo>
                    <a:pt x="186" y="57"/>
                  </a:lnTo>
                  <a:lnTo>
                    <a:pt x="186" y="57"/>
                  </a:lnTo>
                  <a:lnTo>
                    <a:pt x="187" y="57"/>
                  </a:lnTo>
                  <a:lnTo>
                    <a:pt x="187" y="57"/>
                  </a:lnTo>
                  <a:lnTo>
                    <a:pt x="187" y="57"/>
                  </a:lnTo>
                  <a:lnTo>
                    <a:pt x="187" y="58"/>
                  </a:lnTo>
                  <a:lnTo>
                    <a:pt x="189" y="59"/>
                  </a:lnTo>
                  <a:lnTo>
                    <a:pt x="189" y="59"/>
                  </a:lnTo>
                  <a:lnTo>
                    <a:pt x="189" y="61"/>
                  </a:lnTo>
                  <a:lnTo>
                    <a:pt x="189" y="61"/>
                  </a:lnTo>
                  <a:lnTo>
                    <a:pt x="189" y="59"/>
                  </a:lnTo>
                  <a:lnTo>
                    <a:pt x="190" y="59"/>
                  </a:lnTo>
                  <a:lnTo>
                    <a:pt x="191" y="58"/>
                  </a:lnTo>
                  <a:lnTo>
                    <a:pt x="191" y="58"/>
                  </a:lnTo>
                  <a:lnTo>
                    <a:pt x="191" y="58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194" y="58"/>
                  </a:lnTo>
                  <a:lnTo>
                    <a:pt x="194" y="58"/>
                  </a:lnTo>
                  <a:lnTo>
                    <a:pt x="193" y="57"/>
                  </a:lnTo>
                  <a:close/>
                  <a:moveTo>
                    <a:pt x="7" y="17"/>
                  </a:move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8" y="19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1"/>
                  </a:lnTo>
                  <a:lnTo>
                    <a:pt x="11" y="19"/>
                  </a:lnTo>
                  <a:lnTo>
                    <a:pt x="14" y="17"/>
                  </a:lnTo>
                  <a:lnTo>
                    <a:pt x="16" y="16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5" y="12"/>
                  </a:lnTo>
                  <a:lnTo>
                    <a:pt x="26" y="12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1" y="9"/>
                  </a:lnTo>
                  <a:lnTo>
                    <a:pt x="26" y="7"/>
                  </a:lnTo>
                  <a:lnTo>
                    <a:pt x="25" y="5"/>
                  </a:lnTo>
                  <a:lnTo>
                    <a:pt x="23" y="4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9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1831">
              <a:extLst>
                <a:ext uri="{FF2B5EF4-FFF2-40B4-BE49-F238E27FC236}">
                  <a16:creationId xmlns:a16="http://schemas.microsoft.com/office/drawing/2014/main" id="{75A57677-5D29-423F-BD35-BD150421E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2038" y="2807522"/>
              <a:ext cx="84621" cy="179560"/>
            </a:xfrm>
            <a:custGeom>
              <a:avLst/>
              <a:gdLst>
                <a:gd name="T0" fmla="*/ 33 w 41"/>
                <a:gd name="T1" fmla="*/ 44 h 87"/>
                <a:gd name="T2" fmla="*/ 33 w 41"/>
                <a:gd name="T3" fmla="*/ 45 h 87"/>
                <a:gd name="T4" fmla="*/ 34 w 41"/>
                <a:gd name="T5" fmla="*/ 45 h 87"/>
                <a:gd name="T6" fmla="*/ 35 w 41"/>
                <a:gd name="T7" fmla="*/ 44 h 87"/>
                <a:gd name="T8" fmla="*/ 34 w 41"/>
                <a:gd name="T9" fmla="*/ 42 h 87"/>
                <a:gd name="T10" fmla="*/ 38 w 41"/>
                <a:gd name="T11" fmla="*/ 31 h 87"/>
                <a:gd name="T12" fmla="*/ 38 w 41"/>
                <a:gd name="T13" fmla="*/ 33 h 87"/>
                <a:gd name="T14" fmla="*/ 39 w 41"/>
                <a:gd name="T15" fmla="*/ 56 h 87"/>
                <a:gd name="T16" fmla="*/ 39 w 41"/>
                <a:gd name="T17" fmla="*/ 52 h 87"/>
                <a:gd name="T18" fmla="*/ 38 w 41"/>
                <a:gd name="T19" fmla="*/ 52 h 87"/>
                <a:gd name="T20" fmla="*/ 37 w 41"/>
                <a:gd name="T21" fmla="*/ 50 h 87"/>
                <a:gd name="T22" fmla="*/ 37 w 41"/>
                <a:gd name="T23" fmla="*/ 49 h 87"/>
                <a:gd name="T24" fmla="*/ 34 w 41"/>
                <a:gd name="T25" fmla="*/ 48 h 87"/>
                <a:gd name="T26" fmla="*/ 33 w 41"/>
                <a:gd name="T27" fmla="*/ 46 h 87"/>
                <a:gd name="T28" fmla="*/ 29 w 41"/>
                <a:gd name="T29" fmla="*/ 45 h 87"/>
                <a:gd name="T30" fmla="*/ 26 w 41"/>
                <a:gd name="T31" fmla="*/ 40 h 87"/>
                <a:gd name="T32" fmla="*/ 27 w 41"/>
                <a:gd name="T33" fmla="*/ 37 h 87"/>
                <a:gd name="T34" fmla="*/ 34 w 41"/>
                <a:gd name="T35" fmla="*/ 31 h 87"/>
                <a:gd name="T36" fmla="*/ 35 w 41"/>
                <a:gd name="T37" fmla="*/ 26 h 87"/>
                <a:gd name="T38" fmla="*/ 35 w 41"/>
                <a:gd name="T39" fmla="*/ 22 h 87"/>
                <a:gd name="T40" fmla="*/ 31 w 41"/>
                <a:gd name="T41" fmla="*/ 18 h 87"/>
                <a:gd name="T42" fmla="*/ 30 w 41"/>
                <a:gd name="T43" fmla="*/ 14 h 87"/>
                <a:gd name="T44" fmla="*/ 33 w 41"/>
                <a:gd name="T45" fmla="*/ 11 h 87"/>
                <a:gd name="T46" fmla="*/ 37 w 41"/>
                <a:gd name="T47" fmla="*/ 7 h 87"/>
                <a:gd name="T48" fmla="*/ 34 w 41"/>
                <a:gd name="T49" fmla="*/ 4 h 87"/>
                <a:gd name="T50" fmla="*/ 30 w 41"/>
                <a:gd name="T51" fmla="*/ 7 h 87"/>
                <a:gd name="T52" fmla="*/ 29 w 41"/>
                <a:gd name="T53" fmla="*/ 7 h 87"/>
                <a:gd name="T54" fmla="*/ 26 w 41"/>
                <a:gd name="T55" fmla="*/ 2 h 87"/>
                <a:gd name="T56" fmla="*/ 23 w 41"/>
                <a:gd name="T57" fmla="*/ 2 h 87"/>
                <a:gd name="T58" fmla="*/ 23 w 41"/>
                <a:gd name="T59" fmla="*/ 2 h 87"/>
                <a:gd name="T60" fmla="*/ 23 w 41"/>
                <a:gd name="T61" fmla="*/ 0 h 87"/>
                <a:gd name="T62" fmla="*/ 15 w 41"/>
                <a:gd name="T63" fmla="*/ 3 h 87"/>
                <a:gd name="T64" fmla="*/ 11 w 41"/>
                <a:gd name="T65" fmla="*/ 6 h 87"/>
                <a:gd name="T66" fmla="*/ 10 w 41"/>
                <a:gd name="T67" fmla="*/ 8 h 87"/>
                <a:gd name="T68" fmla="*/ 7 w 41"/>
                <a:gd name="T69" fmla="*/ 11 h 87"/>
                <a:gd name="T70" fmla="*/ 8 w 41"/>
                <a:gd name="T71" fmla="*/ 12 h 87"/>
                <a:gd name="T72" fmla="*/ 8 w 41"/>
                <a:gd name="T73" fmla="*/ 17 h 87"/>
                <a:gd name="T74" fmla="*/ 8 w 41"/>
                <a:gd name="T75" fmla="*/ 21 h 87"/>
                <a:gd name="T76" fmla="*/ 8 w 41"/>
                <a:gd name="T77" fmla="*/ 25 h 87"/>
                <a:gd name="T78" fmla="*/ 8 w 41"/>
                <a:gd name="T79" fmla="*/ 29 h 87"/>
                <a:gd name="T80" fmla="*/ 7 w 41"/>
                <a:gd name="T81" fmla="*/ 33 h 87"/>
                <a:gd name="T82" fmla="*/ 6 w 41"/>
                <a:gd name="T83" fmla="*/ 36 h 87"/>
                <a:gd name="T84" fmla="*/ 2 w 41"/>
                <a:gd name="T85" fmla="*/ 38 h 87"/>
                <a:gd name="T86" fmla="*/ 0 w 41"/>
                <a:gd name="T87" fmla="*/ 42 h 87"/>
                <a:gd name="T88" fmla="*/ 0 w 41"/>
                <a:gd name="T89" fmla="*/ 48 h 87"/>
                <a:gd name="T90" fmla="*/ 2 w 41"/>
                <a:gd name="T91" fmla="*/ 50 h 87"/>
                <a:gd name="T92" fmla="*/ 6 w 41"/>
                <a:gd name="T93" fmla="*/ 53 h 87"/>
                <a:gd name="T94" fmla="*/ 8 w 41"/>
                <a:gd name="T95" fmla="*/ 60 h 87"/>
                <a:gd name="T96" fmla="*/ 14 w 41"/>
                <a:gd name="T97" fmla="*/ 64 h 87"/>
                <a:gd name="T98" fmla="*/ 15 w 41"/>
                <a:gd name="T99" fmla="*/ 68 h 87"/>
                <a:gd name="T100" fmla="*/ 18 w 41"/>
                <a:gd name="T101" fmla="*/ 76 h 87"/>
                <a:gd name="T102" fmla="*/ 19 w 41"/>
                <a:gd name="T103" fmla="*/ 84 h 87"/>
                <a:gd name="T104" fmla="*/ 23 w 41"/>
                <a:gd name="T105" fmla="*/ 86 h 87"/>
                <a:gd name="T106" fmla="*/ 26 w 41"/>
                <a:gd name="T107" fmla="*/ 83 h 87"/>
                <a:gd name="T108" fmla="*/ 27 w 41"/>
                <a:gd name="T109" fmla="*/ 79 h 87"/>
                <a:gd name="T110" fmla="*/ 26 w 41"/>
                <a:gd name="T111" fmla="*/ 75 h 87"/>
                <a:gd name="T112" fmla="*/ 27 w 41"/>
                <a:gd name="T113" fmla="*/ 71 h 87"/>
                <a:gd name="T114" fmla="*/ 30 w 41"/>
                <a:gd name="T115" fmla="*/ 69 h 87"/>
                <a:gd name="T116" fmla="*/ 31 w 41"/>
                <a:gd name="T117" fmla="*/ 67 h 87"/>
                <a:gd name="T118" fmla="*/ 33 w 41"/>
                <a:gd name="T119" fmla="*/ 65 h 87"/>
                <a:gd name="T120" fmla="*/ 38 w 41"/>
                <a:gd name="T121" fmla="*/ 61 h 87"/>
                <a:gd name="T122" fmla="*/ 41 w 41"/>
                <a:gd name="T123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" h="87">
                  <a:moveTo>
                    <a:pt x="34" y="42"/>
                  </a:moveTo>
                  <a:lnTo>
                    <a:pt x="33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5" y="45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4" y="42"/>
                  </a:lnTo>
                  <a:close/>
                  <a:moveTo>
                    <a:pt x="38" y="33"/>
                  </a:moveTo>
                  <a:lnTo>
                    <a:pt x="38" y="31"/>
                  </a:lnTo>
                  <a:lnTo>
                    <a:pt x="38" y="31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8" y="33"/>
                  </a:lnTo>
                  <a:close/>
                  <a:moveTo>
                    <a:pt x="41" y="60"/>
                  </a:moveTo>
                  <a:lnTo>
                    <a:pt x="39" y="59"/>
                  </a:lnTo>
                  <a:lnTo>
                    <a:pt x="39" y="56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49"/>
                  </a:lnTo>
                  <a:lnTo>
                    <a:pt x="35" y="46"/>
                  </a:lnTo>
                  <a:lnTo>
                    <a:pt x="34" y="46"/>
                  </a:lnTo>
                  <a:lnTo>
                    <a:pt x="34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0" y="46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7" y="37"/>
                  </a:lnTo>
                  <a:lnTo>
                    <a:pt x="30" y="36"/>
                  </a:lnTo>
                  <a:lnTo>
                    <a:pt x="31" y="33"/>
                  </a:lnTo>
                  <a:lnTo>
                    <a:pt x="34" y="31"/>
                  </a:lnTo>
                  <a:lnTo>
                    <a:pt x="34" y="29"/>
                  </a:lnTo>
                  <a:lnTo>
                    <a:pt x="37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3" y="21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2"/>
                  </a:lnTo>
                  <a:lnTo>
                    <a:pt x="33" y="11"/>
                  </a:lnTo>
                  <a:lnTo>
                    <a:pt x="34" y="8"/>
                  </a:lnTo>
                  <a:lnTo>
                    <a:pt x="35" y="7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30" y="7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4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5"/>
                  </a:lnTo>
                  <a:lnTo>
                    <a:pt x="8" y="17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8" y="29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3" y="37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49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4"/>
                  </a:lnTo>
                  <a:lnTo>
                    <a:pt x="7" y="57"/>
                  </a:lnTo>
                  <a:lnTo>
                    <a:pt x="8" y="60"/>
                  </a:lnTo>
                  <a:lnTo>
                    <a:pt x="10" y="61"/>
                  </a:lnTo>
                  <a:lnTo>
                    <a:pt x="11" y="63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5" y="68"/>
                  </a:lnTo>
                  <a:lnTo>
                    <a:pt x="16" y="71"/>
                  </a:lnTo>
                  <a:lnTo>
                    <a:pt x="16" y="73"/>
                  </a:lnTo>
                  <a:lnTo>
                    <a:pt x="18" y="76"/>
                  </a:lnTo>
                  <a:lnTo>
                    <a:pt x="18" y="80"/>
                  </a:lnTo>
                  <a:lnTo>
                    <a:pt x="19" y="82"/>
                  </a:lnTo>
                  <a:lnTo>
                    <a:pt x="19" y="84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5" y="84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7" y="79"/>
                  </a:lnTo>
                  <a:lnTo>
                    <a:pt x="27" y="77"/>
                  </a:lnTo>
                  <a:lnTo>
                    <a:pt x="26" y="75"/>
                  </a:lnTo>
                  <a:lnTo>
                    <a:pt x="26" y="72"/>
                  </a:lnTo>
                  <a:lnTo>
                    <a:pt x="26" y="71"/>
                  </a:lnTo>
                  <a:lnTo>
                    <a:pt x="27" y="71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0" y="68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5" y="64"/>
                  </a:lnTo>
                  <a:lnTo>
                    <a:pt x="37" y="63"/>
                  </a:lnTo>
                  <a:lnTo>
                    <a:pt x="38" y="61"/>
                  </a:lnTo>
                  <a:lnTo>
                    <a:pt x="41" y="61"/>
                  </a:lnTo>
                  <a:lnTo>
                    <a:pt x="41" y="60"/>
                  </a:lnTo>
                  <a:lnTo>
                    <a:pt x="41" y="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1832">
              <a:extLst>
                <a:ext uri="{FF2B5EF4-FFF2-40B4-BE49-F238E27FC236}">
                  <a16:creationId xmlns:a16="http://schemas.microsoft.com/office/drawing/2014/main" id="{CA602EFD-8E00-4746-8ACA-750E833EC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0615" y="3459718"/>
              <a:ext cx="35087" cy="30958"/>
            </a:xfrm>
            <a:custGeom>
              <a:avLst/>
              <a:gdLst>
                <a:gd name="T0" fmla="*/ 11 w 17"/>
                <a:gd name="T1" fmla="*/ 5 h 15"/>
                <a:gd name="T2" fmla="*/ 10 w 17"/>
                <a:gd name="T3" fmla="*/ 5 h 15"/>
                <a:gd name="T4" fmla="*/ 9 w 17"/>
                <a:gd name="T5" fmla="*/ 7 h 15"/>
                <a:gd name="T6" fmla="*/ 7 w 17"/>
                <a:gd name="T7" fmla="*/ 7 h 15"/>
                <a:gd name="T8" fmla="*/ 6 w 17"/>
                <a:gd name="T9" fmla="*/ 7 h 15"/>
                <a:gd name="T10" fmla="*/ 4 w 17"/>
                <a:gd name="T11" fmla="*/ 7 h 15"/>
                <a:gd name="T12" fmla="*/ 4 w 17"/>
                <a:gd name="T13" fmla="*/ 7 h 15"/>
                <a:gd name="T14" fmla="*/ 4 w 17"/>
                <a:gd name="T15" fmla="*/ 8 h 15"/>
                <a:gd name="T16" fmla="*/ 4 w 17"/>
                <a:gd name="T17" fmla="*/ 8 h 15"/>
                <a:gd name="T18" fmla="*/ 6 w 17"/>
                <a:gd name="T19" fmla="*/ 8 h 15"/>
                <a:gd name="T20" fmla="*/ 6 w 17"/>
                <a:gd name="T21" fmla="*/ 8 h 15"/>
                <a:gd name="T22" fmla="*/ 6 w 17"/>
                <a:gd name="T23" fmla="*/ 9 h 15"/>
                <a:gd name="T24" fmla="*/ 6 w 17"/>
                <a:gd name="T25" fmla="*/ 12 h 15"/>
                <a:gd name="T26" fmla="*/ 4 w 17"/>
                <a:gd name="T27" fmla="*/ 12 h 15"/>
                <a:gd name="T28" fmla="*/ 3 w 17"/>
                <a:gd name="T29" fmla="*/ 13 h 15"/>
                <a:gd name="T30" fmla="*/ 3 w 17"/>
                <a:gd name="T31" fmla="*/ 13 h 15"/>
                <a:gd name="T32" fmla="*/ 0 w 17"/>
                <a:gd name="T33" fmla="*/ 15 h 15"/>
                <a:gd name="T34" fmla="*/ 2 w 17"/>
                <a:gd name="T35" fmla="*/ 15 h 15"/>
                <a:gd name="T36" fmla="*/ 4 w 17"/>
                <a:gd name="T37" fmla="*/ 15 h 15"/>
                <a:gd name="T38" fmla="*/ 9 w 17"/>
                <a:gd name="T39" fmla="*/ 15 h 15"/>
                <a:gd name="T40" fmla="*/ 10 w 17"/>
                <a:gd name="T41" fmla="*/ 15 h 15"/>
                <a:gd name="T42" fmla="*/ 10 w 17"/>
                <a:gd name="T43" fmla="*/ 13 h 15"/>
                <a:gd name="T44" fmla="*/ 10 w 17"/>
                <a:gd name="T45" fmla="*/ 12 h 15"/>
                <a:gd name="T46" fmla="*/ 11 w 17"/>
                <a:gd name="T47" fmla="*/ 12 h 15"/>
                <a:gd name="T48" fmla="*/ 10 w 17"/>
                <a:gd name="T49" fmla="*/ 11 h 15"/>
                <a:gd name="T50" fmla="*/ 10 w 17"/>
                <a:gd name="T51" fmla="*/ 9 h 15"/>
                <a:gd name="T52" fmla="*/ 10 w 17"/>
                <a:gd name="T53" fmla="*/ 9 h 15"/>
                <a:gd name="T54" fmla="*/ 10 w 17"/>
                <a:gd name="T55" fmla="*/ 8 h 15"/>
                <a:gd name="T56" fmla="*/ 11 w 17"/>
                <a:gd name="T57" fmla="*/ 7 h 15"/>
                <a:gd name="T58" fmla="*/ 11 w 17"/>
                <a:gd name="T59" fmla="*/ 5 h 15"/>
                <a:gd name="T60" fmla="*/ 15 w 17"/>
                <a:gd name="T61" fmla="*/ 0 h 15"/>
                <a:gd name="T62" fmla="*/ 14 w 17"/>
                <a:gd name="T63" fmla="*/ 0 h 15"/>
                <a:gd name="T64" fmla="*/ 13 w 17"/>
                <a:gd name="T65" fmla="*/ 1 h 15"/>
                <a:gd name="T66" fmla="*/ 13 w 17"/>
                <a:gd name="T67" fmla="*/ 1 h 15"/>
                <a:gd name="T68" fmla="*/ 14 w 17"/>
                <a:gd name="T69" fmla="*/ 1 h 15"/>
                <a:gd name="T70" fmla="*/ 17 w 17"/>
                <a:gd name="T71" fmla="*/ 0 h 15"/>
                <a:gd name="T72" fmla="*/ 17 w 17"/>
                <a:gd name="T73" fmla="*/ 0 h 15"/>
                <a:gd name="T74" fmla="*/ 15 w 17"/>
                <a:gd name="T7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15">
                  <a:moveTo>
                    <a:pt x="11" y="5"/>
                  </a:moveTo>
                  <a:lnTo>
                    <a:pt x="10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lnTo>
                    <a:pt x="11" y="5"/>
                  </a:lnTo>
                  <a:close/>
                  <a:moveTo>
                    <a:pt x="15" y="0"/>
                  </a:move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1834">
              <a:extLst>
                <a:ext uri="{FF2B5EF4-FFF2-40B4-BE49-F238E27FC236}">
                  <a16:creationId xmlns:a16="http://schemas.microsoft.com/office/drawing/2014/main" id="{5183B9B8-F716-4179-8B92-4EBE36085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734" y="3465909"/>
              <a:ext cx="39215" cy="125898"/>
            </a:xfrm>
            <a:custGeom>
              <a:avLst/>
              <a:gdLst>
                <a:gd name="T0" fmla="*/ 18 w 19"/>
                <a:gd name="T1" fmla="*/ 54 h 61"/>
                <a:gd name="T2" fmla="*/ 18 w 19"/>
                <a:gd name="T3" fmla="*/ 52 h 61"/>
                <a:gd name="T4" fmla="*/ 17 w 19"/>
                <a:gd name="T5" fmla="*/ 50 h 61"/>
                <a:gd name="T6" fmla="*/ 18 w 19"/>
                <a:gd name="T7" fmla="*/ 40 h 61"/>
                <a:gd name="T8" fmla="*/ 18 w 19"/>
                <a:gd name="T9" fmla="*/ 31 h 61"/>
                <a:gd name="T10" fmla="*/ 18 w 19"/>
                <a:gd name="T11" fmla="*/ 23 h 61"/>
                <a:gd name="T12" fmla="*/ 15 w 19"/>
                <a:gd name="T13" fmla="*/ 20 h 61"/>
                <a:gd name="T14" fmla="*/ 15 w 19"/>
                <a:gd name="T15" fmla="*/ 13 h 61"/>
                <a:gd name="T16" fmla="*/ 11 w 19"/>
                <a:gd name="T17" fmla="*/ 10 h 61"/>
                <a:gd name="T18" fmla="*/ 9 w 19"/>
                <a:gd name="T19" fmla="*/ 8 h 61"/>
                <a:gd name="T20" fmla="*/ 10 w 19"/>
                <a:gd name="T21" fmla="*/ 2 h 61"/>
                <a:gd name="T22" fmla="*/ 7 w 19"/>
                <a:gd name="T23" fmla="*/ 1 h 61"/>
                <a:gd name="T24" fmla="*/ 6 w 19"/>
                <a:gd name="T25" fmla="*/ 1 h 61"/>
                <a:gd name="T26" fmla="*/ 0 w 19"/>
                <a:gd name="T27" fmla="*/ 0 h 61"/>
                <a:gd name="T28" fmla="*/ 0 w 19"/>
                <a:gd name="T29" fmla="*/ 4 h 61"/>
                <a:gd name="T30" fmla="*/ 0 w 19"/>
                <a:gd name="T31" fmla="*/ 5 h 61"/>
                <a:gd name="T32" fmla="*/ 3 w 19"/>
                <a:gd name="T33" fmla="*/ 8 h 61"/>
                <a:gd name="T34" fmla="*/ 4 w 19"/>
                <a:gd name="T35" fmla="*/ 9 h 61"/>
                <a:gd name="T36" fmla="*/ 4 w 19"/>
                <a:gd name="T37" fmla="*/ 13 h 61"/>
                <a:gd name="T38" fmla="*/ 4 w 19"/>
                <a:gd name="T39" fmla="*/ 17 h 61"/>
                <a:gd name="T40" fmla="*/ 3 w 19"/>
                <a:gd name="T41" fmla="*/ 17 h 61"/>
                <a:gd name="T42" fmla="*/ 4 w 19"/>
                <a:gd name="T43" fmla="*/ 17 h 61"/>
                <a:gd name="T44" fmla="*/ 3 w 19"/>
                <a:gd name="T45" fmla="*/ 19 h 61"/>
                <a:gd name="T46" fmla="*/ 3 w 19"/>
                <a:gd name="T47" fmla="*/ 20 h 61"/>
                <a:gd name="T48" fmla="*/ 4 w 19"/>
                <a:gd name="T49" fmla="*/ 19 h 61"/>
                <a:gd name="T50" fmla="*/ 6 w 19"/>
                <a:gd name="T51" fmla="*/ 20 h 61"/>
                <a:gd name="T52" fmla="*/ 6 w 19"/>
                <a:gd name="T53" fmla="*/ 24 h 61"/>
                <a:gd name="T54" fmla="*/ 6 w 19"/>
                <a:gd name="T55" fmla="*/ 27 h 61"/>
                <a:gd name="T56" fmla="*/ 4 w 19"/>
                <a:gd name="T57" fmla="*/ 28 h 61"/>
                <a:gd name="T58" fmla="*/ 7 w 19"/>
                <a:gd name="T59" fmla="*/ 31 h 61"/>
                <a:gd name="T60" fmla="*/ 7 w 19"/>
                <a:gd name="T61" fmla="*/ 33 h 61"/>
                <a:gd name="T62" fmla="*/ 7 w 19"/>
                <a:gd name="T63" fmla="*/ 40 h 61"/>
                <a:gd name="T64" fmla="*/ 6 w 19"/>
                <a:gd name="T65" fmla="*/ 44 h 61"/>
                <a:gd name="T66" fmla="*/ 7 w 19"/>
                <a:gd name="T67" fmla="*/ 44 h 61"/>
                <a:gd name="T68" fmla="*/ 7 w 19"/>
                <a:gd name="T69" fmla="*/ 48 h 61"/>
                <a:gd name="T70" fmla="*/ 6 w 19"/>
                <a:gd name="T71" fmla="*/ 50 h 61"/>
                <a:gd name="T72" fmla="*/ 6 w 19"/>
                <a:gd name="T73" fmla="*/ 51 h 61"/>
                <a:gd name="T74" fmla="*/ 9 w 19"/>
                <a:gd name="T75" fmla="*/ 54 h 61"/>
                <a:gd name="T76" fmla="*/ 9 w 19"/>
                <a:gd name="T77" fmla="*/ 55 h 61"/>
                <a:gd name="T78" fmla="*/ 11 w 19"/>
                <a:gd name="T79" fmla="*/ 58 h 61"/>
                <a:gd name="T80" fmla="*/ 13 w 19"/>
                <a:gd name="T81" fmla="*/ 59 h 61"/>
                <a:gd name="T82" fmla="*/ 13 w 19"/>
                <a:gd name="T83" fmla="*/ 61 h 61"/>
                <a:gd name="T84" fmla="*/ 18 w 19"/>
                <a:gd name="T85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61">
                  <a:moveTo>
                    <a:pt x="19" y="58"/>
                  </a:moveTo>
                  <a:lnTo>
                    <a:pt x="19" y="56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44"/>
                  </a:lnTo>
                  <a:lnTo>
                    <a:pt x="18" y="40"/>
                  </a:lnTo>
                  <a:lnTo>
                    <a:pt x="18" y="36"/>
                  </a:lnTo>
                  <a:lnTo>
                    <a:pt x="18" y="33"/>
                  </a:lnTo>
                  <a:lnTo>
                    <a:pt x="18" y="31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8" y="23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6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2"/>
                  </a:lnTo>
                  <a:lnTo>
                    <a:pt x="11" y="10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31"/>
                  </a:lnTo>
                  <a:lnTo>
                    <a:pt x="9" y="32"/>
                  </a:lnTo>
                  <a:lnTo>
                    <a:pt x="9" y="33"/>
                  </a:lnTo>
                  <a:lnTo>
                    <a:pt x="7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2"/>
                  </a:lnTo>
                  <a:lnTo>
                    <a:pt x="7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0" y="56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1"/>
                  </a:lnTo>
                  <a:lnTo>
                    <a:pt x="14" y="59"/>
                  </a:lnTo>
                  <a:lnTo>
                    <a:pt x="18" y="59"/>
                  </a:lnTo>
                  <a:lnTo>
                    <a:pt x="18" y="58"/>
                  </a:lnTo>
                  <a:lnTo>
                    <a:pt x="19" y="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1835">
              <a:extLst>
                <a:ext uri="{FF2B5EF4-FFF2-40B4-BE49-F238E27FC236}">
                  <a16:creationId xmlns:a16="http://schemas.microsoft.com/office/drawing/2014/main" id="{6D4CA928-9809-4101-8787-48FCF90CB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2437" y="3232688"/>
              <a:ext cx="187817" cy="369440"/>
            </a:xfrm>
            <a:custGeom>
              <a:avLst/>
              <a:gdLst>
                <a:gd name="T0" fmla="*/ 30 w 91"/>
                <a:gd name="T1" fmla="*/ 156 h 179"/>
                <a:gd name="T2" fmla="*/ 21 w 91"/>
                <a:gd name="T3" fmla="*/ 148 h 179"/>
                <a:gd name="T4" fmla="*/ 22 w 91"/>
                <a:gd name="T5" fmla="*/ 149 h 179"/>
                <a:gd name="T6" fmla="*/ 38 w 91"/>
                <a:gd name="T7" fmla="*/ 133 h 179"/>
                <a:gd name="T8" fmla="*/ 38 w 91"/>
                <a:gd name="T9" fmla="*/ 129 h 179"/>
                <a:gd name="T10" fmla="*/ 64 w 91"/>
                <a:gd name="T11" fmla="*/ 106 h 179"/>
                <a:gd name="T12" fmla="*/ 61 w 91"/>
                <a:gd name="T13" fmla="*/ 102 h 179"/>
                <a:gd name="T14" fmla="*/ 91 w 91"/>
                <a:gd name="T15" fmla="*/ 57 h 179"/>
                <a:gd name="T16" fmla="*/ 84 w 91"/>
                <a:gd name="T17" fmla="*/ 52 h 179"/>
                <a:gd name="T18" fmla="*/ 76 w 91"/>
                <a:gd name="T19" fmla="*/ 34 h 179"/>
                <a:gd name="T20" fmla="*/ 63 w 91"/>
                <a:gd name="T21" fmla="*/ 25 h 179"/>
                <a:gd name="T22" fmla="*/ 60 w 91"/>
                <a:gd name="T23" fmla="*/ 29 h 179"/>
                <a:gd name="T24" fmla="*/ 56 w 91"/>
                <a:gd name="T25" fmla="*/ 30 h 179"/>
                <a:gd name="T26" fmla="*/ 46 w 91"/>
                <a:gd name="T27" fmla="*/ 29 h 179"/>
                <a:gd name="T28" fmla="*/ 40 w 91"/>
                <a:gd name="T29" fmla="*/ 34 h 179"/>
                <a:gd name="T30" fmla="*/ 38 w 91"/>
                <a:gd name="T31" fmla="*/ 23 h 179"/>
                <a:gd name="T32" fmla="*/ 38 w 91"/>
                <a:gd name="T33" fmla="*/ 10 h 179"/>
                <a:gd name="T34" fmla="*/ 30 w 91"/>
                <a:gd name="T35" fmla="*/ 6 h 179"/>
                <a:gd name="T36" fmla="*/ 27 w 91"/>
                <a:gd name="T37" fmla="*/ 0 h 179"/>
                <a:gd name="T38" fmla="*/ 22 w 91"/>
                <a:gd name="T39" fmla="*/ 2 h 179"/>
                <a:gd name="T40" fmla="*/ 18 w 91"/>
                <a:gd name="T41" fmla="*/ 4 h 179"/>
                <a:gd name="T42" fmla="*/ 14 w 91"/>
                <a:gd name="T43" fmla="*/ 8 h 179"/>
                <a:gd name="T44" fmla="*/ 4 w 91"/>
                <a:gd name="T45" fmla="*/ 8 h 179"/>
                <a:gd name="T46" fmla="*/ 3 w 91"/>
                <a:gd name="T47" fmla="*/ 22 h 179"/>
                <a:gd name="T48" fmla="*/ 3 w 91"/>
                <a:gd name="T49" fmla="*/ 26 h 179"/>
                <a:gd name="T50" fmla="*/ 7 w 91"/>
                <a:gd name="T51" fmla="*/ 34 h 179"/>
                <a:gd name="T52" fmla="*/ 17 w 91"/>
                <a:gd name="T53" fmla="*/ 49 h 179"/>
                <a:gd name="T54" fmla="*/ 17 w 91"/>
                <a:gd name="T55" fmla="*/ 56 h 179"/>
                <a:gd name="T56" fmla="*/ 12 w 91"/>
                <a:gd name="T57" fmla="*/ 64 h 179"/>
                <a:gd name="T58" fmla="*/ 25 w 91"/>
                <a:gd name="T59" fmla="*/ 80 h 179"/>
                <a:gd name="T60" fmla="*/ 27 w 91"/>
                <a:gd name="T61" fmla="*/ 92 h 179"/>
                <a:gd name="T62" fmla="*/ 31 w 91"/>
                <a:gd name="T63" fmla="*/ 104 h 179"/>
                <a:gd name="T64" fmla="*/ 23 w 91"/>
                <a:gd name="T65" fmla="*/ 118 h 179"/>
                <a:gd name="T66" fmla="*/ 21 w 91"/>
                <a:gd name="T67" fmla="*/ 134 h 179"/>
                <a:gd name="T68" fmla="*/ 23 w 91"/>
                <a:gd name="T69" fmla="*/ 146 h 179"/>
                <a:gd name="T70" fmla="*/ 31 w 91"/>
                <a:gd name="T71" fmla="*/ 155 h 179"/>
                <a:gd name="T72" fmla="*/ 37 w 91"/>
                <a:gd name="T73" fmla="*/ 164 h 179"/>
                <a:gd name="T74" fmla="*/ 46 w 91"/>
                <a:gd name="T75" fmla="*/ 168 h 179"/>
                <a:gd name="T76" fmla="*/ 52 w 91"/>
                <a:gd name="T77" fmla="*/ 174 h 179"/>
                <a:gd name="T78" fmla="*/ 53 w 91"/>
                <a:gd name="T79" fmla="*/ 176 h 179"/>
                <a:gd name="T80" fmla="*/ 61 w 91"/>
                <a:gd name="T81" fmla="*/ 175 h 179"/>
                <a:gd name="T82" fmla="*/ 52 w 91"/>
                <a:gd name="T83" fmla="*/ 164 h 179"/>
                <a:gd name="T84" fmla="*/ 41 w 91"/>
                <a:gd name="T85" fmla="*/ 153 h 179"/>
                <a:gd name="T86" fmla="*/ 45 w 91"/>
                <a:gd name="T87" fmla="*/ 160 h 179"/>
                <a:gd name="T88" fmla="*/ 38 w 91"/>
                <a:gd name="T89" fmla="*/ 142 h 179"/>
                <a:gd name="T90" fmla="*/ 30 w 91"/>
                <a:gd name="T91" fmla="*/ 133 h 179"/>
                <a:gd name="T92" fmla="*/ 31 w 91"/>
                <a:gd name="T93" fmla="*/ 113 h 179"/>
                <a:gd name="T94" fmla="*/ 36 w 91"/>
                <a:gd name="T95" fmla="*/ 92 h 179"/>
                <a:gd name="T96" fmla="*/ 44 w 91"/>
                <a:gd name="T97" fmla="*/ 84 h 179"/>
                <a:gd name="T98" fmla="*/ 46 w 91"/>
                <a:gd name="T99" fmla="*/ 94 h 179"/>
                <a:gd name="T100" fmla="*/ 60 w 91"/>
                <a:gd name="T101" fmla="*/ 96 h 179"/>
                <a:gd name="T102" fmla="*/ 67 w 91"/>
                <a:gd name="T103" fmla="*/ 106 h 179"/>
                <a:gd name="T104" fmla="*/ 61 w 91"/>
                <a:gd name="T105" fmla="*/ 91 h 179"/>
                <a:gd name="T106" fmla="*/ 61 w 91"/>
                <a:gd name="T107" fmla="*/ 81 h 179"/>
                <a:gd name="T108" fmla="*/ 71 w 91"/>
                <a:gd name="T109" fmla="*/ 72 h 179"/>
                <a:gd name="T110" fmla="*/ 84 w 91"/>
                <a:gd name="T111" fmla="*/ 72 h 179"/>
                <a:gd name="T112" fmla="*/ 88 w 91"/>
                <a:gd name="T113" fmla="*/ 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1" h="179">
                  <a:moveTo>
                    <a:pt x="36" y="167"/>
                  </a:moveTo>
                  <a:lnTo>
                    <a:pt x="36" y="168"/>
                  </a:lnTo>
                  <a:lnTo>
                    <a:pt x="37" y="168"/>
                  </a:lnTo>
                  <a:lnTo>
                    <a:pt x="37" y="167"/>
                  </a:lnTo>
                  <a:lnTo>
                    <a:pt x="36" y="165"/>
                  </a:lnTo>
                  <a:lnTo>
                    <a:pt x="36" y="167"/>
                  </a:lnTo>
                  <a:close/>
                  <a:moveTo>
                    <a:pt x="29" y="155"/>
                  </a:moveTo>
                  <a:lnTo>
                    <a:pt x="29" y="155"/>
                  </a:lnTo>
                  <a:lnTo>
                    <a:pt x="29" y="156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0" y="155"/>
                  </a:lnTo>
                  <a:lnTo>
                    <a:pt x="29" y="155"/>
                  </a:lnTo>
                  <a:close/>
                  <a:moveTo>
                    <a:pt x="25" y="150"/>
                  </a:moveTo>
                  <a:lnTo>
                    <a:pt x="25" y="150"/>
                  </a:lnTo>
                  <a:lnTo>
                    <a:pt x="25" y="149"/>
                  </a:lnTo>
                  <a:lnTo>
                    <a:pt x="23" y="149"/>
                  </a:lnTo>
                  <a:lnTo>
                    <a:pt x="25" y="150"/>
                  </a:lnTo>
                  <a:close/>
                  <a:moveTo>
                    <a:pt x="22" y="149"/>
                  </a:moveTo>
                  <a:lnTo>
                    <a:pt x="21" y="148"/>
                  </a:lnTo>
                  <a:lnTo>
                    <a:pt x="21" y="148"/>
                  </a:lnTo>
                  <a:lnTo>
                    <a:pt x="21" y="150"/>
                  </a:lnTo>
                  <a:lnTo>
                    <a:pt x="21" y="153"/>
                  </a:lnTo>
                  <a:lnTo>
                    <a:pt x="22" y="153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0"/>
                  </a:lnTo>
                  <a:lnTo>
                    <a:pt x="22" y="150"/>
                  </a:lnTo>
                  <a:lnTo>
                    <a:pt x="22" y="149"/>
                  </a:lnTo>
                  <a:lnTo>
                    <a:pt x="22" y="149"/>
                  </a:lnTo>
                  <a:close/>
                  <a:moveTo>
                    <a:pt x="21" y="137"/>
                  </a:moveTo>
                  <a:lnTo>
                    <a:pt x="21" y="136"/>
                  </a:lnTo>
                  <a:lnTo>
                    <a:pt x="21" y="137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21" y="137"/>
                  </a:lnTo>
                  <a:lnTo>
                    <a:pt x="21" y="137"/>
                  </a:lnTo>
                  <a:close/>
                  <a:moveTo>
                    <a:pt x="37" y="132"/>
                  </a:moveTo>
                  <a:lnTo>
                    <a:pt x="37" y="132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8" y="130"/>
                  </a:lnTo>
                  <a:lnTo>
                    <a:pt x="38" y="132"/>
                  </a:lnTo>
                  <a:lnTo>
                    <a:pt x="37" y="130"/>
                  </a:lnTo>
                  <a:lnTo>
                    <a:pt x="37" y="132"/>
                  </a:lnTo>
                  <a:close/>
                  <a:moveTo>
                    <a:pt x="38" y="130"/>
                  </a:move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30"/>
                  </a:lnTo>
                  <a:close/>
                  <a:moveTo>
                    <a:pt x="64" y="106"/>
                  </a:moveTo>
                  <a:lnTo>
                    <a:pt x="63" y="106"/>
                  </a:lnTo>
                  <a:lnTo>
                    <a:pt x="64" y="107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4" y="106"/>
                  </a:lnTo>
                  <a:close/>
                  <a:moveTo>
                    <a:pt x="61" y="100"/>
                  </a:move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0"/>
                  </a:lnTo>
                  <a:close/>
                  <a:moveTo>
                    <a:pt x="91" y="65"/>
                  </a:moveTo>
                  <a:lnTo>
                    <a:pt x="91" y="64"/>
                  </a:lnTo>
                  <a:lnTo>
                    <a:pt x="90" y="62"/>
                  </a:lnTo>
                  <a:lnTo>
                    <a:pt x="90" y="61"/>
                  </a:lnTo>
                  <a:lnTo>
                    <a:pt x="91" y="61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1" y="57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88" y="56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3"/>
                  </a:lnTo>
                  <a:lnTo>
                    <a:pt x="87" y="53"/>
                  </a:lnTo>
                  <a:lnTo>
                    <a:pt x="86" y="52"/>
                  </a:lnTo>
                  <a:lnTo>
                    <a:pt x="84" y="52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0" y="45"/>
                  </a:lnTo>
                  <a:lnTo>
                    <a:pt x="80" y="42"/>
                  </a:lnTo>
                  <a:lnTo>
                    <a:pt x="80" y="41"/>
                  </a:lnTo>
                  <a:lnTo>
                    <a:pt x="80" y="38"/>
                  </a:lnTo>
                  <a:lnTo>
                    <a:pt x="79" y="35"/>
                  </a:lnTo>
                  <a:lnTo>
                    <a:pt x="78" y="34"/>
                  </a:lnTo>
                  <a:lnTo>
                    <a:pt x="76" y="34"/>
                  </a:lnTo>
                  <a:lnTo>
                    <a:pt x="75" y="33"/>
                  </a:lnTo>
                  <a:lnTo>
                    <a:pt x="73" y="31"/>
                  </a:lnTo>
                  <a:lnTo>
                    <a:pt x="72" y="29"/>
                  </a:lnTo>
                  <a:lnTo>
                    <a:pt x="71" y="26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1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61" y="27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6" y="31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5" y="29"/>
                  </a:lnTo>
                  <a:lnTo>
                    <a:pt x="53" y="29"/>
                  </a:lnTo>
                  <a:lnTo>
                    <a:pt x="52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7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4" y="33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38" y="34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40" y="23"/>
                  </a:lnTo>
                  <a:lnTo>
                    <a:pt x="40" y="22"/>
                  </a:lnTo>
                  <a:lnTo>
                    <a:pt x="40" y="19"/>
                  </a:lnTo>
                  <a:lnTo>
                    <a:pt x="41" y="18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38" y="12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4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6" y="33"/>
                  </a:lnTo>
                  <a:lnTo>
                    <a:pt x="7" y="34"/>
                  </a:lnTo>
                  <a:lnTo>
                    <a:pt x="8" y="37"/>
                  </a:lnTo>
                  <a:lnTo>
                    <a:pt x="10" y="38"/>
                  </a:lnTo>
                  <a:lnTo>
                    <a:pt x="11" y="39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48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8" y="52"/>
                  </a:lnTo>
                  <a:lnTo>
                    <a:pt x="17" y="53"/>
                  </a:lnTo>
                  <a:lnTo>
                    <a:pt x="17" y="54"/>
                  </a:lnTo>
                  <a:lnTo>
                    <a:pt x="17" y="56"/>
                  </a:lnTo>
                  <a:lnTo>
                    <a:pt x="17" y="58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2"/>
                  </a:lnTo>
                  <a:lnTo>
                    <a:pt x="12" y="64"/>
                  </a:lnTo>
                  <a:lnTo>
                    <a:pt x="14" y="65"/>
                  </a:lnTo>
                  <a:lnTo>
                    <a:pt x="14" y="68"/>
                  </a:lnTo>
                  <a:lnTo>
                    <a:pt x="15" y="69"/>
                  </a:lnTo>
                  <a:lnTo>
                    <a:pt x="17" y="71"/>
                  </a:lnTo>
                  <a:lnTo>
                    <a:pt x="18" y="72"/>
                  </a:lnTo>
                  <a:lnTo>
                    <a:pt x="18" y="73"/>
                  </a:lnTo>
                  <a:lnTo>
                    <a:pt x="21" y="75"/>
                  </a:lnTo>
                  <a:lnTo>
                    <a:pt x="22" y="77"/>
                  </a:lnTo>
                  <a:lnTo>
                    <a:pt x="23" y="79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3"/>
                  </a:lnTo>
                  <a:lnTo>
                    <a:pt x="26" y="84"/>
                  </a:lnTo>
                  <a:lnTo>
                    <a:pt x="26" y="87"/>
                  </a:lnTo>
                  <a:lnTo>
                    <a:pt x="26" y="87"/>
                  </a:lnTo>
                  <a:lnTo>
                    <a:pt x="25" y="8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1"/>
                  </a:lnTo>
                  <a:lnTo>
                    <a:pt x="27" y="92"/>
                  </a:lnTo>
                  <a:lnTo>
                    <a:pt x="27" y="94"/>
                  </a:lnTo>
                  <a:lnTo>
                    <a:pt x="29" y="95"/>
                  </a:lnTo>
                  <a:lnTo>
                    <a:pt x="29" y="95"/>
                  </a:lnTo>
                  <a:lnTo>
                    <a:pt x="29" y="96"/>
                  </a:lnTo>
                  <a:lnTo>
                    <a:pt x="29" y="96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1" y="100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0" y="106"/>
                  </a:lnTo>
                  <a:lnTo>
                    <a:pt x="30" y="107"/>
                  </a:lnTo>
                  <a:lnTo>
                    <a:pt x="30" y="109"/>
                  </a:lnTo>
                  <a:lnTo>
                    <a:pt x="29" y="113"/>
                  </a:lnTo>
                  <a:lnTo>
                    <a:pt x="26" y="115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5" y="119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3" y="122"/>
                  </a:lnTo>
                  <a:lnTo>
                    <a:pt x="23" y="123"/>
                  </a:lnTo>
                  <a:lnTo>
                    <a:pt x="22" y="127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21" y="134"/>
                  </a:lnTo>
                  <a:lnTo>
                    <a:pt x="21" y="138"/>
                  </a:lnTo>
                  <a:lnTo>
                    <a:pt x="19" y="141"/>
                  </a:lnTo>
                  <a:lnTo>
                    <a:pt x="19" y="144"/>
                  </a:lnTo>
                  <a:lnTo>
                    <a:pt x="21" y="145"/>
                  </a:lnTo>
                  <a:lnTo>
                    <a:pt x="21" y="148"/>
                  </a:lnTo>
                  <a:lnTo>
                    <a:pt x="22" y="148"/>
                  </a:lnTo>
                  <a:lnTo>
                    <a:pt x="22" y="148"/>
                  </a:lnTo>
                  <a:lnTo>
                    <a:pt x="23" y="146"/>
                  </a:lnTo>
                  <a:lnTo>
                    <a:pt x="23" y="146"/>
                  </a:lnTo>
                  <a:lnTo>
                    <a:pt x="23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9"/>
                  </a:lnTo>
                  <a:lnTo>
                    <a:pt x="27" y="149"/>
                  </a:lnTo>
                  <a:lnTo>
                    <a:pt x="29" y="150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30" y="153"/>
                  </a:lnTo>
                  <a:lnTo>
                    <a:pt x="30" y="153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3" y="157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6" y="157"/>
                  </a:lnTo>
                  <a:lnTo>
                    <a:pt x="34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1"/>
                  </a:lnTo>
                  <a:lnTo>
                    <a:pt x="37" y="164"/>
                  </a:lnTo>
                  <a:lnTo>
                    <a:pt x="38" y="165"/>
                  </a:lnTo>
                  <a:lnTo>
                    <a:pt x="41" y="169"/>
                  </a:lnTo>
                  <a:lnTo>
                    <a:pt x="41" y="168"/>
                  </a:lnTo>
                  <a:lnTo>
                    <a:pt x="42" y="167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4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71"/>
                  </a:lnTo>
                  <a:lnTo>
                    <a:pt x="50" y="171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2" y="172"/>
                  </a:lnTo>
                  <a:lnTo>
                    <a:pt x="52" y="174"/>
                  </a:lnTo>
                  <a:lnTo>
                    <a:pt x="52" y="175"/>
                  </a:lnTo>
                  <a:lnTo>
                    <a:pt x="50" y="176"/>
                  </a:lnTo>
                  <a:lnTo>
                    <a:pt x="50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6"/>
                  </a:lnTo>
                  <a:lnTo>
                    <a:pt x="56" y="176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7" y="176"/>
                  </a:lnTo>
                  <a:lnTo>
                    <a:pt x="59" y="176"/>
                  </a:lnTo>
                  <a:lnTo>
                    <a:pt x="59" y="176"/>
                  </a:lnTo>
                  <a:lnTo>
                    <a:pt x="59" y="178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1" y="175"/>
                  </a:lnTo>
                  <a:lnTo>
                    <a:pt x="61" y="175"/>
                  </a:lnTo>
                  <a:lnTo>
                    <a:pt x="63" y="174"/>
                  </a:lnTo>
                  <a:lnTo>
                    <a:pt x="63" y="172"/>
                  </a:lnTo>
                  <a:lnTo>
                    <a:pt x="63" y="171"/>
                  </a:lnTo>
                  <a:lnTo>
                    <a:pt x="59" y="168"/>
                  </a:lnTo>
                  <a:lnTo>
                    <a:pt x="57" y="165"/>
                  </a:lnTo>
                  <a:lnTo>
                    <a:pt x="56" y="164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2" y="164"/>
                  </a:lnTo>
                  <a:lnTo>
                    <a:pt x="50" y="164"/>
                  </a:lnTo>
                  <a:lnTo>
                    <a:pt x="48" y="163"/>
                  </a:lnTo>
                  <a:lnTo>
                    <a:pt x="48" y="161"/>
                  </a:lnTo>
                  <a:lnTo>
                    <a:pt x="46" y="160"/>
                  </a:lnTo>
                  <a:lnTo>
                    <a:pt x="45" y="160"/>
                  </a:lnTo>
                  <a:lnTo>
                    <a:pt x="44" y="160"/>
                  </a:lnTo>
                  <a:lnTo>
                    <a:pt x="44" y="159"/>
                  </a:lnTo>
                  <a:lnTo>
                    <a:pt x="41" y="156"/>
                  </a:lnTo>
                  <a:lnTo>
                    <a:pt x="41" y="155"/>
                  </a:lnTo>
                  <a:lnTo>
                    <a:pt x="41" y="153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6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44" y="159"/>
                  </a:lnTo>
                  <a:lnTo>
                    <a:pt x="45" y="160"/>
                  </a:lnTo>
                  <a:lnTo>
                    <a:pt x="45" y="159"/>
                  </a:lnTo>
                  <a:lnTo>
                    <a:pt x="44" y="157"/>
                  </a:lnTo>
                  <a:lnTo>
                    <a:pt x="42" y="146"/>
                  </a:lnTo>
                  <a:lnTo>
                    <a:pt x="41" y="145"/>
                  </a:lnTo>
                  <a:lnTo>
                    <a:pt x="41" y="144"/>
                  </a:lnTo>
                  <a:lnTo>
                    <a:pt x="41" y="144"/>
                  </a:lnTo>
                  <a:lnTo>
                    <a:pt x="41" y="145"/>
                  </a:lnTo>
                  <a:lnTo>
                    <a:pt x="40" y="145"/>
                  </a:lnTo>
                  <a:lnTo>
                    <a:pt x="40" y="144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7" y="137"/>
                  </a:lnTo>
                  <a:lnTo>
                    <a:pt x="37" y="136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3"/>
                  </a:lnTo>
                  <a:lnTo>
                    <a:pt x="29" y="130"/>
                  </a:lnTo>
                  <a:lnTo>
                    <a:pt x="29" y="129"/>
                  </a:lnTo>
                  <a:lnTo>
                    <a:pt x="29" y="126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1"/>
                  </a:lnTo>
                  <a:lnTo>
                    <a:pt x="30" y="119"/>
                  </a:lnTo>
                  <a:lnTo>
                    <a:pt x="31" y="115"/>
                  </a:lnTo>
                  <a:lnTo>
                    <a:pt x="31" y="113"/>
                  </a:lnTo>
                  <a:lnTo>
                    <a:pt x="31" y="111"/>
                  </a:lnTo>
                  <a:lnTo>
                    <a:pt x="33" y="109"/>
                  </a:lnTo>
                  <a:lnTo>
                    <a:pt x="33" y="106"/>
                  </a:lnTo>
                  <a:lnTo>
                    <a:pt x="34" y="104"/>
                  </a:lnTo>
                  <a:lnTo>
                    <a:pt x="34" y="102"/>
                  </a:lnTo>
                  <a:lnTo>
                    <a:pt x="36" y="100"/>
                  </a:lnTo>
                  <a:lnTo>
                    <a:pt x="36" y="99"/>
                  </a:lnTo>
                  <a:lnTo>
                    <a:pt x="36" y="98"/>
                  </a:lnTo>
                  <a:lnTo>
                    <a:pt x="36" y="94"/>
                  </a:lnTo>
                  <a:lnTo>
                    <a:pt x="36" y="92"/>
                  </a:lnTo>
                  <a:lnTo>
                    <a:pt x="36" y="90"/>
                  </a:lnTo>
                  <a:lnTo>
                    <a:pt x="36" y="87"/>
                  </a:lnTo>
                  <a:lnTo>
                    <a:pt x="34" y="87"/>
                  </a:lnTo>
                  <a:lnTo>
                    <a:pt x="34" y="85"/>
                  </a:lnTo>
                  <a:lnTo>
                    <a:pt x="36" y="84"/>
                  </a:lnTo>
                  <a:lnTo>
                    <a:pt x="37" y="84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4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7"/>
                  </a:lnTo>
                  <a:lnTo>
                    <a:pt x="45" y="90"/>
                  </a:lnTo>
                  <a:lnTo>
                    <a:pt x="45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46" y="94"/>
                  </a:lnTo>
                  <a:lnTo>
                    <a:pt x="50" y="94"/>
                  </a:lnTo>
                  <a:lnTo>
                    <a:pt x="53" y="94"/>
                  </a:lnTo>
                  <a:lnTo>
                    <a:pt x="55" y="94"/>
                  </a:lnTo>
                  <a:lnTo>
                    <a:pt x="56" y="95"/>
                  </a:lnTo>
                  <a:lnTo>
                    <a:pt x="56" y="95"/>
                  </a:lnTo>
                  <a:lnTo>
                    <a:pt x="57" y="95"/>
                  </a:lnTo>
                  <a:lnTo>
                    <a:pt x="59" y="96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6"/>
                  </a:lnTo>
                  <a:lnTo>
                    <a:pt x="60" y="99"/>
                  </a:lnTo>
                  <a:lnTo>
                    <a:pt x="61" y="99"/>
                  </a:lnTo>
                  <a:lnTo>
                    <a:pt x="63" y="100"/>
                  </a:lnTo>
                  <a:lnTo>
                    <a:pt x="63" y="99"/>
                  </a:lnTo>
                  <a:lnTo>
                    <a:pt x="63" y="99"/>
                  </a:lnTo>
                  <a:lnTo>
                    <a:pt x="64" y="100"/>
                  </a:lnTo>
                  <a:lnTo>
                    <a:pt x="65" y="102"/>
                  </a:lnTo>
                  <a:lnTo>
                    <a:pt x="65" y="103"/>
                  </a:lnTo>
                  <a:lnTo>
                    <a:pt x="67" y="104"/>
                  </a:lnTo>
                  <a:lnTo>
                    <a:pt x="67" y="106"/>
                  </a:lnTo>
                  <a:lnTo>
                    <a:pt x="68" y="106"/>
                  </a:lnTo>
                  <a:lnTo>
                    <a:pt x="67" y="104"/>
                  </a:lnTo>
                  <a:lnTo>
                    <a:pt x="65" y="100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5" y="96"/>
                  </a:lnTo>
                  <a:lnTo>
                    <a:pt x="64" y="95"/>
                  </a:lnTo>
                  <a:lnTo>
                    <a:pt x="63" y="95"/>
                  </a:lnTo>
                  <a:lnTo>
                    <a:pt x="61" y="94"/>
                  </a:lnTo>
                  <a:lnTo>
                    <a:pt x="61" y="91"/>
                  </a:lnTo>
                  <a:lnTo>
                    <a:pt x="61" y="90"/>
                  </a:lnTo>
                  <a:lnTo>
                    <a:pt x="60" y="88"/>
                  </a:lnTo>
                  <a:lnTo>
                    <a:pt x="60" y="87"/>
                  </a:lnTo>
                  <a:lnTo>
                    <a:pt x="60" y="85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60" y="83"/>
                  </a:lnTo>
                  <a:lnTo>
                    <a:pt x="61" y="83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63" y="79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64" y="76"/>
                  </a:lnTo>
                  <a:lnTo>
                    <a:pt x="65" y="75"/>
                  </a:lnTo>
                  <a:lnTo>
                    <a:pt x="67" y="73"/>
                  </a:lnTo>
                  <a:lnTo>
                    <a:pt x="68" y="73"/>
                  </a:lnTo>
                  <a:lnTo>
                    <a:pt x="69" y="73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5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2" y="73"/>
                  </a:lnTo>
                  <a:lnTo>
                    <a:pt x="84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8" y="75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90" y="72"/>
                  </a:lnTo>
                  <a:lnTo>
                    <a:pt x="91" y="72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69"/>
                  </a:lnTo>
                  <a:lnTo>
                    <a:pt x="91" y="68"/>
                  </a:lnTo>
                  <a:lnTo>
                    <a:pt x="91" y="67"/>
                  </a:lnTo>
                  <a:lnTo>
                    <a:pt x="91" y="6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1836">
              <a:extLst>
                <a:ext uri="{FF2B5EF4-FFF2-40B4-BE49-F238E27FC236}">
                  <a16:creationId xmlns:a16="http://schemas.microsoft.com/office/drawing/2014/main" id="{1CC01D24-D64A-40B5-857B-2741711909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8802" y="3767241"/>
              <a:ext cx="243542" cy="268308"/>
            </a:xfrm>
            <a:custGeom>
              <a:avLst/>
              <a:gdLst>
                <a:gd name="T0" fmla="*/ 112 w 118"/>
                <a:gd name="T1" fmla="*/ 80 h 130"/>
                <a:gd name="T2" fmla="*/ 110 w 118"/>
                <a:gd name="T3" fmla="*/ 84 h 130"/>
                <a:gd name="T4" fmla="*/ 107 w 118"/>
                <a:gd name="T5" fmla="*/ 65 h 130"/>
                <a:gd name="T6" fmla="*/ 110 w 118"/>
                <a:gd name="T7" fmla="*/ 65 h 130"/>
                <a:gd name="T8" fmla="*/ 107 w 118"/>
                <a:gd name="T9" fmla="*/ 57 h 130"/>
                <a:gd name="T10" fmla="*/ 111 w 118"/>
                <a:gd name="T11" fmla="*/ 54 h 130"/>
                <a:gd name="T12" fmla="*/ 112 w 118"/>
                <a:gd name="T13" fmla="*/ 47 h 130"/>
                <a:gd name="T14" fmla="*/ 118 w 118"/>
                <a:gd name="T15" fmla="*/ 114 h 130"/>
                <a:gd name="T16" fmla="*/ 112 w 118"/>
                <a:gd name="T17" fmla="*/ 111 h 130"/>
                <a:gd name="T18" fmla="*/ 110 w 118"/>
                <a:gd name="T19" fmla="*/ 105 h 130"/>
                <a:gd name="T20" fmla="*/ 108 w 118"/>
                <a:gd name="T21" fmla="*/ 95 h 130"/>
                <a:gd name="T22" fmla="*/ 107 w 118"/>
                <a:gd name="T23" fmla="*/ 82 h 130"/>
                <a:gd name="T24" fmla="*/ 108 w 118"/>
                <a:gd name="T25" fmla="*/ 74 h 130"/>
                <a:gd name="T26" fmla="*/ 104 w 118"/>
                <a:gd name="T27" fmla="*/ 66 h 130"/>
                <a:gd name="T28" fmla="*/ 103 w 118"/>
                <a:gd name="T29" fmla="*/ 55 h 130"/>
                <a:gd name="T30" fmla="*/ 105 w 118"/>
                <a:gd name="T31" fmla="*/ 46 h 130"/>
                <a:gd name="T32" fmla="*/ 100 w 118"/>
                <a:gd name="T33" fmla="*/ 39 h 130"/>
                <a:gd name="T34" fmla="*/ 91 w 118"/>
                <a:gd name="T35" fmla="*/ 31 h 130"/>
                <a:gd name="T36" fmla="*/ 88 w 118"/>
                <a:gd name="T37" fmla="*/ 30 h 130"/>
                <a:gd name="T38" fmla="*/ 89 w 118"/>
                <a:gd name="T39" fmla="*/ 24 h 130"/>
                <a:gd name="T40" fmla="*/ 77 w 118"/>
                <a:gd name="T41" fmla="*/ 16 h 130"/>
                <a:gd name="T42" fmla="*/ 63 w 118"/>
                <a:gd name="T43" fmla="*/ 8 h 130"/>
                <a:gd name="T44" fmla="*/ 51 w 118"/>
                <a:gd name="T45" fmla="*/ 0 h 130"/>
                <a:gd name="T46" fmla="*/ 15 w 118"/>
                <a:gd name="T47" fmla="*/ 0 h 130"/>
                <a:gd name="T48" fmla="*/ 13 w 118"/>
                <a:gd name="T49" fmla="*/ 3 h 130"/>
                <a:gd name="T50" fmla="*/ 16 w 118"/>
                <a:gd name="T51" fmla="*/ 11 h 130"/>
                <a:gd name="T52" fmla="*/ 16 w 118"/>
                <a:gd name="T53" fmla="*/ 16 h 130"/>
                <a:gd name="T54" fmla="*/ 13 w 118"/>
                <a:gd name="T55" fmla="*/ 17 h 130"/>
                <a:gd name="T56" fmla="*/ 12 w 118"/>
                <a:gd name="T57" fmla="*/ 22 h 130"/>
                <a:gd name="T58" fmla="*/ 15 w 118"/>
                <a:gd name="T59" fmla="*/ 24 h 130"/>
                <a:gd name="T60" fmla="*/ 16 w 118"/>
                <a:gd name="T61" fmla="*/ 27 h 130"/>
                <a:gd name="T62" fmla="*/ 13 w 118"/>
                <a:gd name="T63" fmla="*/ 30 h 130"/>
                <a:gd name="T64" fmla="*/ 9 w 118"/>
                <a:gd name="T65" fmla="*/ 36 h 130"/>
                <a:gd name="T66" fmla="*/ 1 w 118"/>
                <a:gd name="T67" fmla="*/ 42 h 130"/>
                <a:gd name="T68" fmla="*/ 1 w 118"/>
                <a:gd name="T69" fmla="*/ 51 h 130"/>
                <a:gd name="T70" fmla="*/ 1 w 118"/>
                <a:gd name="T71" fmla="*/ 59 h 130"/>
                <a:gd name="T72" fmla="*/ 5 w 118"/>
                <a:gd name="T73" fmla="*/ 69 h 130"/>
                <a:gd name="T74" fmla="*/ 11 w 118"/>
                <a:gd name="T75" fmla="*/ 77 h 130"/>
                <a:gd name="T76" fmla="*/ 15 w 118"/>
                <a:gd name="T77" fmla="*/ 87 h 130"/>
                <a:gd name="T78" fmla="*/ 19 w 118"/>
                <a:gd name="T79" fmla="*/ 92 h 130"/>
                <a:gd name="T80" fmla="*/ 24 w 118"/>
                <a:gd name="T81" fmla="*/ 96 h 130"/>
                <a:gd name="T82" fmla="*/ 27 w 118"/>
                <a:gd name="T83" fmla="*/ 97 h 130"/>
                <a:gd name="T84" fmla="*/ 32 w 118"/>
                <a:gd name="T85" fmla="*/ 99 h 130"/>
                <a:gd name="T86" fmla="*/ 38 w 118"/>
                <a:gd name="T87" fmla="*/ 101 h 130"/>
                <a:gd name="T88" fmla="*/ 43 w 118"/>
                <a:gd name="T89" fmla="*/ 104 h 130"/>
                <a:gd name="T90" fmla="*/ 48 w 118"/>
                <a:gd name="T91" fmla="*/ 104 h 130"/>
                <a:gd name="T92" fmla="*/ 50 w 118"/>
                <a:gd name="T93" fmla="*/ 103 h 130"/>
                <a:gd name="T94" fmla="*/ 55 w 118"/>
                <a:gd name="T95" fmla="*/ 111 h 130"/>
                <a:gd name="T96" fmla="*/ 55 w 118"/>
                <a:gd name="T97" fmla="*/ 116 h 130"/>
                <a:gd name="T98" fmla="*/ 55 w 118"/>
                <a:gd name="T99" fmla="*/ 122 h 130"/>
                <a:gd name="T100" fmla="*/ 57 w 118"/>
                <a:gd name="T101" fmla="*/ 124 h 130"/>
                <a:gd name="T102" fmla="*/ 61 w 118"/>
                <a:gd name="T103" fmla="*/ 127 h 130"/>
                <a:gd name="T104" fmla="*/ 66 w 118"/>
                <a:gd name="T105" fmla="*/ 127 h 130"/>
                <a:gd name="T106" fmla="*/ 73 w 118"/>
                <a:gd name="T107" fmla="*/ 130 h 130"/>
                <a:gd name="T108" fmla="*/ 81 w 118"/>
                <a:gd name="T109" fmla="*/ 128 h 130"/>
                <a:gd name="T110" fmla="*/ 89 w 118"/>
                <a:gd name="T111" fmla="*/ 127 h 130"/>
                <a:gd name="T112" fmla="*/ 95 w 118"/>
                <a:gd name="T113" fmla="*/ 124 h 130"/>
                <a:gd name="T114" fmla="*/ 105 w 118"/>
                <a:gd name="T115" fmla="*/ 122 h 130"/>
                <a:gd name="T116" fmla="*/ 115 w 118"/>
                <a:gd name="T117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130">
                  <a:moveTo>
                    <a:pt x="110" y="84"/>
                  </a:moveTo>
                  <a:lnTo>
                    <a:pt x="111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1" y="82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05" y="61"/>
                  </a:moveTo>
                  <a:lnTo>
                    <a:pt x="105" y="62"/>
                  </a:lnTo>
                  <a:lnTo>
                    <a:pt x="105" y="63"/>
                  </a:lnTo>
                  <a:lnTo>
                    <a:pt x="107" y="63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8" y="65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10" y="65"/>
                  </a:lnTo>
                  <a:lnTo>
                    <a:pt x="110" y="65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7" y="59"/>
                  </a:lnTo>
                  <a:lnTo>
                    <a:pt x="107" y="58"/>
                  </a:lnTo>
                  <a:lnTo>
                    <a:pt x="107" y="57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5" y="61"/>
                  </a:lnTo>
                  <a:close/>
                  <a:moveTo>
                    <a:pt x="111" y="53"/>
                  </a:moveTo>
                  <a:lnTo>
                    <a:pt x="111" y="54"/>
                  </a:lnTo>
                  <a:lnTo>
                    <a:pt x="111" y="54"/>
                  </a:lnTo>
                  <a:lnTo>
                    <a:pt x="112" y="53"/>
                  </a:lnTo>
                  <a:lnTo>
                    <a:pt x="112" y="51"/>
                  </a:lnTo>
                  <a:lnTo>
                    <a:pt x="112" y="50"/>
                  </a:lnTo>
                  <a:lnTo>
                    <a:pt x="112" y="49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0" y="53"/>
                  </a:lnTo>
                  <a:lnTo>
                    <a:pt x="111" y="53"/>
                  </a:lnTo>
                  <a:close/>
                  <a:moveTo>
                    <a:pt x="118" y="114"/>
                  </a:moveTo>
                  <a:lnTo>
                    <a:pt x="118" y="114"/>
                  </a:lnTo>
                  <a:lnTo>
                    <a:pt x="116" y="112"/>
                  </a:lnTo>
                  <a:lnTo>
                    <a:pt x="115" y="111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12" y="111"/>
                  </a:lnTo>
                  <a:lnTo>
                    <a:pt x="112" y="110"/>
                  </a:lnTo>
                  <a:lnTo>
                    <a:pt x="111" y="110"/>
                  </a:lnTo>
                  <a:lnTo>
                    <a:pt x="110" y="108"/>
                  </a:lnTo>
                  <a:lnTo>
                    <a:pt x="111" y="108"/>
                  </a:lnTo>
                  <a:lnTo>
                    <a:pt x="111" y="107"/>
                  </a:lnTo>
                  <a:lnTo>
                    <a:pt x="110" y="105"/>
                  </a:lnTo>
                  <a:lnTo>
                    <a:pt x="110" y="104"/>
                  </a:lnTo>
                  <a:lnTo>
                    <a:pt x="110" y="101"/>
                  </a:lnTo>
                  <a:lnTo>
                    <a:pt x="110" y="99"/>
                  </a:lnTo>
                  <a:lnTo>
                    <a:pt x="107" y="96"/>
                  </a:lnTo>
                  <a:lnTo>
                    <a:pt x="108" y="96"/>
                  </a:lnTo>
                  <a:lnTo>
                    <a:pt x="108" y="95"/>
                  </a:lnTo>
                  <a:lnTo>
                    <a:pt x="107" y="93"/>
                  </a:lnTo>
                  <a:lnTo>
                    <a:pt x="105" y="89"/>
                  </a:lnTo>
                  <a:lnTo>
                    <a:pt x="105" y="89"/>
                  </a:lnTo>
                  <a:lnTo>
                    <a:pt x="107" y="88"/>
                  </a:lnTo>
                  <a:lnTo>
                    <a:pt x="107" y="85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5" y="82"/>
                  </a:lnTo>
                  <a:lnTo>
                    <a:pt x="105" y="78"/>
                  </a:lnTo>
                  <a:lnTo>
                    <a:pt x="107" y="77"/>
                  </a:lnTo>
                  <a:lnTo>
                    <a:pt x="107" y="74"/>
                  </a:lnTo>
                  <a:lnTo>
                    <a:pt x="108" y="74"/>
                  </a:lnTo>
                  <a:lnTo>
                    <a:pt x="108" y="73"/>
                  </a:lnTo>
                  <a:lnTo>
                    <a:pt x="108" y="70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4" y="68"/>
                  </a:lnTo>
                  <a:lnTo>
                    <a:pt x="104" y="66"/>
                  </a:lnTo>
                  <a:lnTo>
                    <a:pt x="103" y="66"/>
                  </a:lnTo>
                  <a:lnTo>
                    <a:pt x="101" y="65"/>
                  </a:lnTo>
                  <a:lnTo>
                    <a:pt x="101" y="62"/>
                  </a:lnTo>
                  <a:lnTo>
                    <a:pt x="101" y="61"/>
                  </a:lnTo>
                  <a:lnTo>
                    <a:pt x="101" y="59"/>
                  </a:lnTo>
                  <a:lnTo>
                    <a:pt x="103" y="55"/>
                  </a:lnTo>
                  <a:lnTo>
                    <a:pt x="103" y="54"/>
                  </a:lnTo>
                  <a:lnTo>
                    <a:pt x="104" y="51"/>
                  </a:lnTo>
                  <a:lnTo>
                    <a:pt x="104" y="50"/>
                  </a:lnTo>
                  <a:lnTo>
                    <a:pt x="104" y="49"/>
                  </a:lnTo>
                  <a:lnTo>
                    <a:pt x="104" y="47"/>
                  </a:lnTo>
                  <a:lnTo>
                    <a:pt x="105" y="46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4" y="43"/>
                  </a:lnTo>
                  <a:lnTo>
                    <a:pt x="103" y="42"/>
                  </a:lnTo>
                  <a:lnTo>
                    <a:pt x="101" y="40"/>
                  </a:lnTo>
                  <a:lnTo>
                    <a:pt x="100" y="39"/>
                  </a:lnTo>
                  <a:lnTo>
                    <a:pt x="97" y="38"/>
                  </a:lnTo>
                  <a:lnTo>
                    <a:pt x="96" y="36"/>
                  </a:lnTo>
                  <a:lnTo>
                    <a:pt x="93" y="34"/>
                  </a:lnTo>
                  <a:lnTo>
                    <a:pt x="92" y="32"/>
                  </a:lnTo>
                  <a:lnTo>
                    <a:pt x="91" y="32"/>
                  </a:lnTo>
                  <a:lnTo>
                    <a:pt x="91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4"/>
                  </a:lnTo>
                  <a:lnTo>
                    <a:pt x="89" y="24"/>
                  </a:lnTo>
                  <a:lnTo>
                    <a:pt x="88" y="24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1" y="20"/>
                  </a:lnTo>
                  <a:lnTo>
                    <a:pt x="78" y="17"/>
                  </a:lnTo>
                  <a:lnTo>
                    <a:pt x="77" y="16"/>
                  </a:lnTo>
                  <a:lnTo>
                    <a:pt x="74" y="15"/>
                  </a:lnTo>
                  <a:lnTo>
                    <a:pt x="72" y="13"/>
                  </a:lnTo>
                  <a:lnTo>
                    <a:pt x="70" y="12"/>
                  </a:lnTo>
                  <a:lnTo>
                    <a:pt x="67" y="11"/>
                  </a:lnTo>
                  <a:lnTo>
                    <a:pt x="65" y="9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58" y="5"/>
                  </a:lnTo>
                  <a:lnTo>
                    <a:pt x="57" y="4"/>
                  </a:lnTo>
                  <a:lnTo>
                    <a:pt x="54" y="3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9" y="36"/>
                  </a:lnTo>
                  <a:lnTo>
                    <a:pt x="9" y="38"/>
                  </a:lnTo>
                  <a:lnTo>
                    <a:pt x="6" y="39"/>
                  </a:lnTo>
                  <a:lnTo>
                    <a:pt x="5" y="40"/>
                  </a:lnTo>
                  <a:lnTo>
                    <a:pt x="4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1" y="59"/>
                  </a:lnTo>
                  <a:lnTo>
                    <a:pt x="1" y="61"/>
                  </a:lnTo>
                  <a:lnTo>
                    <a:pt x="1" y="62"/>
                  </a:lnTo>
                  <a:lnTo>
                    <a:pt x="2" y="63"/>
                  </a:lnTo>
                  <a:lnTo>
                    <a:pt x="2" y="65"/>
                  </a:lnTo>
                  <a:lnTo>
                    <a:pt x="4" y="68"/>
                  </a:lnTo>
                  <a:lnTo>
                    <a:pt x="5" y="69"/>
                  </a:lnTo>
                  <a:lnTo>
                    <a:pt x="6" y="70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11" y="74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80"/>
                  </a:lnTo>
                  <a:lnTo>
                    <a:pt x="13" y="82"/>
                  </a:lnTo>
                  <a:lnTo>
                    <a:pt x="13" y="84"/>
                  </a:lnTo>
                  <a:lnTo>
                    <a:pt x="15" y="85"/>
                  </a:lnTo>
                  <a:lnTo>
                    <a:pt x="15" y="87"/>
                  </a:lnTo>
                  <a:lnTo>
                    <a:pt x="15" y="88"/>
                  </a:lnTo>
                  <a:lnTo>
                    <a:pt x="16" y="89"/>
                  </a:lnTo>
                  <a:lnTo>
                    <a:pt x="16" y="91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3" y="93"/>
                  </a:lnTo>
                  <a:lnTo>
                    <a:pt x="23" y="95"/>
                  </a:lnTo>
                  <a:lnTo>
                    <a:pt x="24" y="95"/>
                  </a:lnTo>
                  <a:lnTo>
                    <a:pt x="24" y="96"/>
                  </a:lnTo>
                  <a:lnTo>
                    <a:pt x="24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7"/>
                  </a:lnTo>
                  <a:lnTo>
                    <a:pt x="29" y="97"/>
                  </a:lnTo>
                  <a:lnTo>
                    <a:pt x="29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4" y="99"/>
                  </a:lnTo>
                  <a:lnTo>
                    <a:pt x="35" y="100"/>
                  </a:lnTo>
                  <a:lnTo>
                    <a:pt x="36" y="100"/>
                  </a:lnTo>
                  <a:lnTo>
                    <a:pt x="36" y="101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2" y="103"/>
                  </a:lnTo>
                  <a:lnTo>
                    <a:pt x="43" y="104"/>
                  </a:lnTo>
                  <a:lnTo>
                    <a:pt x="43" y="104"/>
                  </a:lnTo>
                  <a:lnTo>
                    <a:pt x="44" y="104"/>
                  </a:lnTo>
                  <a:lnTo>
                    <a:pt x="46" y="104"/>
                  </a:lnTo>
                  <a:lnTo>
                    <a:pt x="47" y="104"/>
                  </a:lnTo>
                  <a:lnTo>
                    <a:pt x="47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50" y="103"/>
                  </a:lnTo>
                  <a:lnTo>
                    <a:pt x="53" y="105"/>
                  </a:lnTo>
                  <a:lnTo>
                    <a:pt x="53" y="105"/>
                  </a:lnTo>
                  <a:lnTo>
                    <a:pt x="54" y="108"/>
                  </a:lnTo>
                  <a:lnTo>
                    <a:pt x="54" y="110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55" y="115"/>
                  </a:lnTo>
                  <a:lnTo>
                    <a:pt x="55" y="115"/>
                  </a:lnTo>
                  <a:lnTo>
                    <a:pt x="55" y="116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8" y="124"/>
                  </a:lnTo>
                  <a:lnTo>
                    <a:pt x="58" y="126"/>
                  </a:lnTo>
                  <a:lnTo>
                    <a:pt x="58" y="126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61" y="127"/>
                  </a:lnTo>
                  <a:lnTo>
                    <a:pt x="63" y="127"/>
                  </a:lnTo>
                  <a:lnTo>
                    <a:pt x="63" y="128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6" y="127"/>
                  </a:lnTo>
                  <a:lnTo>
                    <a:pt x="66" y="127"/>
                  </a:lnTo>
                  <a:lnTo>
                    <a:pt x="67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73" y="130"/>
                  </a:lnTo>
                  <a:lnTo>
                    <a:pt x="76" y="130"/>
                  </a:lnTo>
                  <a:lnTo>
                    <a:pt x="77" y="128"/>
                  </a:lnTo>
                  <a:lnTo>
                    <a:pt x="78" y="128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82" y="128"/>
                  </a:lnTo>
                  <a:lnTo>
                    <a:pt x="84" y="130"/>
                  </a:lnTo>
                  <a:lnTo>
                    <a:pt x="86" y="128"/>
                  </a:lnTo>
                  <a:lnTo>
                    <a:pt x="88" y="127"/>
                  </a:lnTo>
                  <a:lnTo>
                    <a:pt x="89" y="127"/>
                  </a:lnTo>
                  <a:lnTo>
                    <a:pt x="89" y="126"/>
                  </a:lnTo>
                  <a:lnTo>
                    <a:pt x="91" y="124"/>
                  </a:lnTo>
                  <a:lnTo>
                    <a:pt x="91" y="124"/>
                  </a:lnTo>
                  <a:lnTo>
                    <a:pt x="92" y="124"/>
                  </a:lnTo>
                  <a:lnTo>
                    <a:pt x="93" y="124"/>
                  </a:lnTo>
                  <a:lnTo>
                    <a:pt x="95" y="124"/>
                  </a:lnTo>
                  <a:lnTo>
                    <a:pt x="96" y="126"/>
                  </a:lnTo>
                  <a:lnTo>
                    <a:pt x="97" y="124"/>
                  </a:lnTo>
                  <a:lnTo>
                    <a:pt x="100" y="123"/>
                  </a:lnTo>
                  <a:lnTo>
                    <a:pt x="101" y="123"/>
                  </a:lnTo>
                  <a:lnTo>
                    <a:pt x="104" y="123"/>
                  </a:lnTo>
                  <a:lnTo>
                    <a:pt x="105" y="122"/>
                  </a:lnTo>
                  <a:lnTo>
                    <a:pt x="107" y="122"/>
                  </a:lnTo>
                  <a:lnTo>
                    <a:pt x="108" y="120"/>
                  </a:lnTo>
                  <a:lnTo>
                    <a:pt x="110" y="120"/>
                  </a:lnTo>
                  <a:lnTo>
                    <a:pt x="111" y="119"/>
                  </a:lnTo>
                  <a:lnTo>
                    <a:pt x="112" y="119"/>
                  </a:lnTo>
                  <a:lnTo>
                    <a:pt x="115" y="116"/>
                  </a:lnTo>
                  <a:lnTo>
                    <a:pt x="116" y="115"/>
                  </a:lnTo>
                  <a:lnTo>
                    <a:pt x="118" y="114"/>
                  </a:lnTo>
                  <a:lnTo>
                    <a:pt x="118" y="1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837">
              <a:extLst>
                <a:ext uri="{FF2B5EF4-FFF2-40B4-BE49-F238E27FC236}">
                  <a16:creationId xmlns:a16="http://schemas.microsoft.com/office/drawing/2014/main" id="{129A7283-2C41-4286-9B32-935BC31DA4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5939" y="2718773"/>
              <a:ext cx="169241" cy="105259"/>
            </a:xfrm>
            <a:custGeom>
              <a:avLst/>
              <a:gdLst>
                <a:gd name="T0" fmla="*/ 30 w 82"/>
                <a:gd name="T1" fmla="*/ 13 h 51"/>
                <a:gd name="T2" fmla="*/ 27 w 82"/>
                <a:gd name="T3" fmla="*/ 1 h 51"/>
                <a:gd name="T4" fmla="*/ 27 w 82"/>
                <a:gd name="T5" fmla="*/ 0 h 51"/>
                <a:gd name="T6" fmla="*/ 80 w 82"/>
                <a:gd name="T7" fmla="*/ 39 h 51"/>
                <a:gd name="T8" fmla="*/ 77 w 82"/>
                <a:gd name="T9" fmla="*/ 34 h 51"/>
                <a:gd name="T10" fmla="*/ 73 w 82"/>
                <a:gd name="T11" fmla="*/ 28 h 51"/>
                <a:gd name="T12" fmla="*/ 68 w 82"/>
                <a:gd name="T13" fmla="*/ 28 h 51"/>
                <a:gd name="T14" fmla="*/ 63 w 82"/>
                <a:gd name="T15" fmla="*/ 24 h 51"/>
                <a:gd name="T16" fmla="*/ 63 w 82"/>
                <a:gd name="T17" fmla="*/ 22 h 51"/>
                <a:gd name="T18" fmla="*/ 59 w 82"/>
                <a:gd name="T19" fmla="*/ 18 h 51"/>
                <a:gd name="T20" fmla="*/ 54 w 82"/>
                <a:gd name="T21" fmla="*/ 19 h 51"/>
                <a:gd name="T22" fmla="*/ 49 w 82"/>
                <a:gd name="T23" fmla="*/ 20 h 51"/>
                <a:gd name="T24" fmla="*/ 43 w 82"/>
                <a:gd name="T25" fmla="*/ 20 h 51"/>
                <a:gd name="T26" fmla="*/ 40 w 82"/>
                <a:gd name="T27" fmla="*/ 18 h 51"/>
                <a:gd name="T28" fmla="*/ 39 w 82"/>
                <a:gd name="T29" fmla="*/ 16 h 51"/>
                <a:gd name="T30" fmla="*/ 35 w 82"/>
                <a:gd name="T31" fmla="*/ 19 h 51"/>
                <a:gd name="T32" fmla="*/ 30 w 82"/>
                <a:gd name="T33" fmla="*/ 16 h 51"/>
                <a:gd name="T34" fmla="*/ 25 w 82"/>
                <a:gd name="T35" fmla="*/ 16 h 51"/>
                <a:gd name="T36" fmla="*/ 19 w 82"/>
                <a:gd name="T37" fmla="*/ 16 h 51"/>
                <a:gd name="T38" fmla="*/ 17 w 82"/>
                <a:gd name="T39" fmla="*/ 12 h 51"/>
                <a:gd name="T40" fmla="*/ 19 w 82"/>
                <a:gd name="T41" fmla="*/ 12 h 51"/>
                <a:gd name="T42" fmla="*/ 23 w 82"/>
                <a:gd name="T43" fmla="*/ 9 h 51"/>
                <a:gd name="T44" fmla="*/ 30 w 82"/>
                <a:gd name="T45" fmla="*/ 12 h 51"/>
                <a:gd name="T46" fmla="*/ 32 w 82"/>
                <a:gd name="T47" fmla="*/ 9 h 51"/>
                <a:gd name="T48" fmla="*/ 28 w 82"/>
                <a:gd name="T49" fmla="*/ 8 h 51"/>
                <a:gd name="T50" fmla="*/ 25 w 82"/>
                <a:gd name="T51" fmla="*/ 7 h 51"/>
                <a:gd name="T52" fmla="*/ 28 w 82"/>
                <a:gd name="T53" fmla="*/ 4 h 51"/>
                <a:gd name="T54" fmla="*/ 25 w 82"/>
                <a:gd name="T55" fmla="*/ 0 h 51"/>
                <a:gd name="T56" fmla="*/ 21 w 82"/>
                <a:gd name="T57" fmla="*/ 3 h 51"/>
                <a:gd name="T58" fmla="*/ 16 w 82"/>
                <a:gd name="T59" fmla="*/ 3 h 51"/>
                <a:gd name="T60" fmla="*/ 16 w 82"/>
                <a:gd name="T61" fmla="*/ 8 h 51"/>
                <a:gd name="T62" fmla="*/ 13 w 82"/>
                <a:gd name="T63" fmla="*/ 9 h 51"/>
                <a:gd name="T64" fmla="*/ 13 w 82"/>
                <a:gd name="T65" fmla="*/ 11 h 51"/>
                <a:gd name="T66" fmla="*/ 12 w 82"/>
                <a:gd name="T67" fmla="*/ 12 h 51"/>
                <a:gd name="T68" fmla="*/ 12 w 82"/>
                <a:gd name="T69" fmla="*/ 12 h 51"/>
                <a:gd name="T70" fmla="*/ 11 w 82"/>
                <a:gd name="T71" fmla="*/ 13 h 51"/>
                <a:gd name="T72" fmla="*/ 9 w 82"/>
                <a:gd name="T73" fmla="*/ 18 h 51"/>
                <a:gd name="T74" fmla="*/ 1 w 82"/>
                <a:gd name="T75" fmla="*/ 16 h 51"/>
                <a:gd name="T76" fmla="*/ 0 w 82"/>
                <a:gd name="T77" fmla="*/ 20 h 51"/>
                <a:gd name="T78" fmla="*/ 5 w 82"/>
                <a:gd name="T79" fmla="*/ 23 h 51"/>
                <a:gd name="T80" fmla="*/ 8 w 82"/>
                <a:gd name="T81" fmla="*/ 24 h 51"/>
                <a:gd name="T82" fmla="*/ 12 w 82"/>
                <a:gd name="T83" fmla="*/ 32 h 51"/>
                <a:gd name="T84" fmla="*/ 12 w 82"/>
                <a:gd name="T85" fmla="*/ 37 h 51"/>
                <a:gd name="T86" fmla="*/ 9 w 82"/>
                <a:gd name="T87" fmla="*/ 46 h 51"/>
                <a:gd name="T88" fmla="*/ 15 w 82"/>
                <a:gd name="T89" fmla="*/ 47 h 51"/>
                <a:gd name="T90" fmla="*/ 19 w 82"/>
                <a:gd name="T91" fmla="*/ 45 h 51"/>
                <a:gd name="T92" fmla="*/ 20 w 82"/>
                <a:gd name="T93" fmla="*/ 43 h 51"/>
                <a:gd name="T94" fmla="*/ 24 w 82"/>
                <a:gd name="T95" fmla="*/ 46 h 51"/>
                <a:gd name="T96" fmla="*/ 25 w 82"/>
                <a:gd name="T97" fmla="*/ 41 h 51"/>
                <a:gd name="T98" fmla="*/ 32 w 82"/>
                <a:gd name="T99" fmla="*/ 41 h 51"/>
                <a:gd name="T100" fmla="*/ 32 w 82"/>
                <a:gd name="T101" fmla="*/ 37 h 51"/>
                <a:gd name="T102" fmla="*/ 36 w 82"/>
                <a:gd name="T103" fmla="*/ 30 h 51"/>
                <a:gd name="T104" fmla="*/ 43 w 82"/>
                <a:gd name="T105" fmla="*/ 37 h 51"/>
                <a:gd name="T106" fmla="*/ 46 w 82"/>
                <a:gd name="T107" fmla="*/ 38 h 51"/>
                <a:gd name="T108" fmla="*/ 47 w 82"/>
                <a:gd name="T109" fmla="*/ 50 h 51"/>
                <a:gd name="T110" fmla="*/ 54 w 82"/>
                <a:gd name="T111" fmla="*/ 49 h 51"/>
                <a:gd name="T112" fmla="*/ 65 w 82"/>
                <a:gd name="T113" fmla="*/ 42 h 51"/>
                <a:gd name="T114" fmla="*/ 69 w 82"/>
                <a:gd name="T115" fmla="*/ 43 h 51"/>
                <a:gd name="T116" fmla="*/ 70 w 82"/>
                <a:gd name="T117" fmla="*/ 45 h 51"/>
                <a:gd name="T118" fmla="*/ 76 w 82"/>
                <a:gd name="T119" fmla="*/ 43 h 51"/>
                <a:gd name="T120" fmla="*/ 80 w 82"/>
                <a:gd name="T121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51">
                  <a:moveTo>
                    <a:pt x="30" y="13"/>
                  </a:moveTo>
                  <a:lnTo>
                    <a:pt x="30" y="12"/>
                  </a:lnTo>
                  <a:lnTo>
                    <a:pt x="28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0" y="13"/>
                  </a:lnTo>
                  <a:close/>
                  <a:moveTo>
                    <a:pt x="27" y="1"/>
                  </a:move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1"/>
                  </a:lnTo>
                  <a:close/>
                  <a:moveTo>
                    <a:pt x="81" y="42"/>
                  </a:moveTo>
                  <a:lnTo>
                    <a:pt x="80" y="42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7"/>
                  </a:lnTo>
                  <a:lnTo>
                    <a:pt x="77" y="35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6" y="31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3" y="28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6" y="28"/>
                  </a:lnTo>
                  <a:lnTo>
                    <a:pt x="65" y="28"/>
                  </a:lnTo>
                  <a:lnTo>
                    <a:pt x="65" y="27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19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7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3" y="9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7" y="11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1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8" y="9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7"/>
                  </a:lnTo>
                  <a:lnTo>
                    <a:pt x="8" y="28"/>
                  </a:lnTo>
                  <a:lnTo>
                    <a:pt x="9" y="30"/>
                  </a:lnTo>
                  <a:lnTo>
                    <a:pt x="9" y="31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5"/>
                  </a:lnTo>
                  <a:lnTo>
                    <a:pt x="23" y="46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3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30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5"/>
                  </a:lnTo>
                  <a:lnTo>
                    <a:pt x="34" y="35"/>
                  </a:lnTo>
                  <a:lnTo>
                    <a:pt x="34" y="34"/>
                  </a:lnTo>
                  <a:lnTo>
                    <a:pt x="35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9" y="31"/>
                  </a:lnTo>
                  <a:lnTo>
                    <a:pt x="40" y="32"/>
                  </a:lnTo>
                  <a:lnTo>
                    <a:pt x="42" y="34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6" y="37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41"/>
                  </a:lnTo>
                  <a:lnTo>
                    <a:pt x="46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7" y="47"/>
                  </a:lnTo>
                  <a:lnTo>
                    <a:pt x="47" y="50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1" y="51"/>
                  </a:lnTo>
                  <a:lnTo>
                    <a:pt x="53" y="50"/>
                  </a:lnTo>
                  <a:lnTo>
                    <a:pt x="54" y="49"/>
                  </a:lnTo>
                  <a:lnTo>
                    <a:pt x="55" y="49"/>
                  </a:lnTo>
                  <a:lnTo>
                    <a:pt x="58" y="47"/>
                  </a:lnTo>
                  <a:lnTo>
                    <a:pt x="59" y="46"/>
                  </a:lnTo>
                  <a:lnTo>
                    <a:pt x="61" y="45"/>
                  </a:lnTo>
                  <a:lnTo>
                    <a:pt x="63" y="43"/>
                  </a:lnTo>
                  <a:lnTo>
                    <a:pt x="65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70" y="45"/>
                  </a:lnTo>
                  <a:lnTo>
                    <a:pt x="72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6" y="43"/>
                  </a:lnTo>
                  <a:lnTo>
                    <a:pt x="76" y="43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3"/>
                  </a:lnTo>
                  <a:lnTo>
                    <a:pt x="82" y="43"/>
                  </a:lnTo>
                  <a:lnTo>
                    <a:pt x="81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1838">
              <a:extLst>
                <a:ext uri="{FF2B5EF4-FFF2-40B4-BE49-F238E27FC236}">
                  <a16:creationId xmlns:a16="http://schemas.microsoft.com/office/drawing/2014/main" id="{478CE1CE-96EB-4530-BF64-E86AA93B52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0" y="3110916"/>
              <a:ext cx="74301" cy="82557"/>
            </a:xfrm>
            <a:custGeom>
              <a:avLst/>
              <a:gdLst>
                <a:gd name="T0" fmla="*/ 0 w 36"/>
                <a:gd name="T1" fmla="*/ 9 h 40"/>
                <a:gd name="T2" fmla="*/ 1 w 36"/>
                <a:gd name="T3" fmla="*/ 10 h 40"/>
                <a:gd name="T4" fmla="*/ 1 w 36"/>
                <a:gd name="T5" fmla="*/ 9 h 40"/>
                <a:gd name="T6" fmla="*/ 36 w 36"/>
                <a:gd name="T7" fmla="*/ 12 h 40"/>
                <a:gd name="T8" fmla="*/ 36 w 36"/>
                <a:gd name="T9" fmla="*/ 8 h 40"/>
                <a:gd name="T10" fmla="*/ 36 w 36"/>
                <a:gd name="T11" fmla="*/ 5 h 40"/>
                <a:gd name="T12" fmla="*/ 36 w 36"/>
                <a:gd name="T13" fmla="*/ 4 h 40"/>
                <a:gd name="T14" fmla="*/ 35 w 36"/>
                <a:gd name="T15" fmla="*/ 2 h 40"/>
                <a:gd name="T16" fmla="*/ 34 w 36"/>
                <a:gd name="T17" fmla="*/ 1 h 40"/>
                <a:gd name="T18" fmla="*/ 32 w 36"/>
                <a:gd name="T19" fmla="*/ 0 h 40"/>
                <a:gd name="T20" fmla="*/ 31 w 36"/>
                <a:gd name="T21" fmla="*/ 1 h 40"/>
                <a:gd name="T22" fmla="*/ 28 w 36"/>
                <a:gd name="T23" fmla="*/ 2 h 40"/>
                <a:gd name="T24" fmla="*/ 27 w 36"/>
                <a:gd name="T25" fmla="*/ 4 h 40"/>
                <a:gd name="T26" fmla="*/ 26 w 36"/>
                <a:gd name="T27" fmla="*/ 6 h 40"/>
                <a:gd name="T28" fmla="*/ 24 w 36"/>
                <a:gd name="T29" fmla="*/ 9 h 40"/>
                <a:gd name="T30" fmla="*/ 21 w 36"/>
                <a:gd name="T31" fmla="*/ 20 h 40"/>
                <a:gd name="T32" fmla="*/ 21 w 36"/>
                <a:gd name="T33" fmla="*/ 23 h 40"/>
                <a:gd name="T34" fmla="*/ 21 w 36"/>
                <a:gd name="T35" fmla="*/ 25 h 40"/>
                <a:gd name="T36" fmla="*/ 21 w 36"/>
                <a:gd name="T37" fmla="*/ 27 h 40"/>
                <a:gd name="T38" fmla="*/ 23 w 36"/>
                <a:gd name="T39" fmla="*/ 28 h 40"/>
                <a:gd name="T40" fmla="*/ 26 w 36"/>
                <a:gd name="T41" fmla="*/ 32 h 40"/>
                <a:gd name="T42" fmla="*/ 26 w 36"/>
                <a:gd name="T43" fmla="*/ 33 h 40"/>
                <a:gd name="T44" fmla="*/ 27 w 36"/>
                <a:gd name="T45" fmla="*/ 35 h 40"/>
                <a:gd name="T46" fmla="*/ 30 w 36"/>
                <a:gd name="T47" fmla="*/ 36 h 40"/>
                <a:gd name="T48" fmla="*/ 31 w 36"/>
                <a:gd name="T49" fmla="*/ 39 h 40"/>
                <a:gd name="T50" fmla="*/ 32 w 36"/>
                <a:gd name="T51" fmla="*/ 40 h 40"/>
                <a:gd name="T52" fmla="*/ 32 w 36"/>
                <a:gd name="T53" fmla="*/ 37 h 40"/>
                <a:gd name="T54" fmla="*/ 32 w 36"/>
                <a:gd name="T55" fmla="*/ 35 h 40"/>
                <a:gd name="T56" fmla="*/ 32 w 36"/>
                <a:gd name="T57" fmla="*/ 32 h 40"/>
                <a:gd name="T58" fmla="*/ 35 w 36"/>
                <a:gd name="T59" fmla="*/ 28 h 40"/>
                <a:gd name="T60" fmla="*/ 35 w 36"/>
                <a:gd name="T61" fmla="*/ 25 h 40"/>
                <a:gd name="T62" fmla="*/ 35 w 36"/>
                <a:gd name="T63" fmla="*/ 20 h 40"/>
                <a:gd name="T64" fmla="*/ 35 w 36"/>
                <a:gd name="T65" fmla="*/ 14 h 40"/>
                <a:gd name="T66" fmla="*/ 36 w 36"/>
                <a:gd name="T6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" h="40">
                  <a:moveTo>
                    <a:pt x="1" y="10"/>
                  </a:moveTo>
                  <a:lnTo>
                    <a:pt x="0" y="9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10"/>
                  </a:lnTo>
                  <a:close/>
                  <a:moveTo>
                    <a:pt x="36" y="12"/>
                  </a:moveTo>
                  <a:lnTo>
                    <a:pt x="36" y="9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8" y="2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1" y="23"/>
                  </a:lnTo>
                  <a:lnTo>
                    <a:pt x="21" y="24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4" y="31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4" y="31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5"/>
                  </a:lnTo>
                  <a:lnTo>
                    <a:pt x="36" y="23"/>
                  </a:lnTo>
                  <a:lnTo>
                    <a:pt x="35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1839">
              <a:extLst>
                <a:ext uri="{FF2B5EF4-FFF2-40B4-BE49-F238E27FC236}">
                  <a16:creationId xmlns:a16="http://schemas.microsoft.com/office/drawing/2014/main" id="{BB87B51A-FCCB-48ED-905A-FF3DFFFAD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8190" y="2811650"/>
              <a:ext cx="134155" cy="125898"/>
            </a:xfrm>
            <a:custGeom>
              <a:avLst/>
              <a:gdLst>
                <a:gd name="T0" fmla="*/ 63 w 65"/>
                <a:gd name="T1" fmla="*/ 0 h 61"/>
                <a:gd name="T2" fmla="*/ 62 w 65"/>
                <a:gd name="T3" fmla="*/ 0 h 61"/>
                <a:gd name="T4" fmla="*/ 58 w 65"/>
                <a:gd name="T5" fmla="*/ 1 h 61"/>
                <a:gd name="T6" fmla="*/ 54 w 65"/>
                <a:gd name="T7" fmla="*/ 2 h 61"/>
                <a:gd name="T8" fmla="*/ 48 w 65"/>
                <a:gd name="T9" fmla="*/ 1 h 61"/>
                <a:gd name="T10" fmla="*/ 42 w 65"/>
                <a:gd name="T11" fmla="*/ 5 h 61"/>
                <a:gd name="T12" fmla="*/ 35 w 65"/>
                <a:gd name="T13" fmla="*/ 6 h 61"/>
                <a:gd name="T14" fmla="*/ 29 w 65"/>
                <a:gd name="T15" fmla="*/ 6 h 61"/>
                <a:gd name="T16" fmla="*/ 25 w 65"/>
                <a:gd name="T17" fmla="*/ 5 h 61"/>
                <a:gd name="T18" fmla="*/ 23 w 65"/>
                <a:gd name="T19" fmla="*/ 4 h 61"/>
                <a:gd name="T20" fmla="*/ 19 w 65"/>
                <a:gd name="T21" fmla="*/ 6 h 61"/>
                <a:gd name="T22" fmla="*/ 14 w 65"/>
                <a:gd name="T23" fmla="*/ 8 h 61"/>
                <a:gd name="T24" fmla="*/ 12 w 65"/>
                <a:gd name="T25" fmla="*/ 6 h 61"/>
                <a:gd name="T26" fmla="*/ 8 w 65"/>
                <a:gd name="T27" fmla="*/ 5 h 61"/>
                <a:gd name="T28" fmla="*/ 8 w 65"/>
                <a:gd name="T29" fmla="*/ 9 h 61"/>
                <a:gd name="T30" fmla="*/ 8 w 65"/>
                <a:gd name="T31" fmla="*/ 12 h 61"/>
                <a:gd name="T32" fmla="*/ 6 w 65"/>
                <a:gd name="T33" fmla="*/ 13 h 61"/>
                <a:gd name="T34" fmla="*/ 5 w 65"/>
                <a:gd name="T35" fmla="*/ 16 h 61"/>
                <a:gd name="T36" fmla="*/ 4 w 65"/>
                <a:gd name="T37" fmla="*/ 17 h 61"/>
                <a:gd name="T38" fmla="*/ 1 w 65"/>
                <a:gd name="T39" fmla="*/ 17 h 61"/>
                <a:gd name="T40" fmla="*/ 2 w 65"/>
                <a:gd name="T41" fmla="*/ 23 h 61"/>
                <a:gd name="T42" fmla="*/ 2 w 65"/>
                <a:gd name="T43" fmla="*/ 27 h 61"/>
                <a:gd name="T44" fmla="*/ 4 w 65"/>
                <a:gd name="T45" fmla="*/ 32 h 61"/>
                <a:gd name="T46" fmla="*/ 6 w 65"/>
                <a:gd name="T47" fmla="*/ 31 h 61"/>
                <a:gd name="T48" fmla="*/ 8 w 65"/>
                <a:gd name="T49" fmla="*/ 32 h 61"/>
                <a:gd name="T50" fmla="*/ 8 w 65"/>
                <a:gd name="T51" fmla="*/ 34 h 61"/>
                <a:gd name="T52" fmla="*/ 10 w 65"/>
                <a:gd name="T53" fmla="*/ 38 h 61"/>
                <a:gd name="T54" fmla="*/ 9 w 65"/>
                <a:gd name="T55" fmla="*/ 39 h 61"/>
                <a:gd name="T56" fmla="*/ 8 w 65"/>
                <a:gd name="T57" fmla="*/ 40 h 61"/>
                <a:gd name="T58" fmla="*/ 8 w 65"/>
                <a:gd name="T59" fmla="*/ 42 h 61"/>
                <a:gd name="T60" fmla="*/ 6 w 65"/>
                <a:gd name="T61" fmla="*/ 42 h 61"/>
                <a:gd name="T62" fmla="*/ 5 w 65"/>
                <a:gd name="T63" fmla="*/ 42 h 61"/>
                <a:gd name="T64" fmla="*/ 4 w 65"/>
                <a:gd name="T65" fmla="*/ 44 h 61"/>
                <a:gd name="T66" fmla="*/ 5 w 65"/>
                <a:gd name="T67" fmla="*/ 44 h 61"/>
                <a:gd name="T68" fmla="*/ 4 w 65"/>
                <a:gd name="T69" fmla="*/ 46 h 61"/>
                <a:gd name="T70" fmla="*/ 4 w 65"/>
                <a:gd name="T71" fmla="*/ 47 h 61"/>
                <a:gd name="T72" fmla="*/ 4 w 65"/>
                <a:gd name="T73" fmla="*/ 48 h 61"/>
                <a:gd name="T74" fmla="*/ 4 w 65"/>
                <a:gd name="T75" fmla="*/ 51 h 61"/>
                <a:gd name="T76" fmla="*/ 4 w 65"/>
                <a:gd name="T77" fmla="*/ 52 h 61"/>
                <a:gd name="T78" fmla="*/ 4 w 65"/>
                <a:gd name="T79" fmla="*/ 55 h 61"/>
                <a:gd name="T80" fmla="*/ 6 w 65"/>
                <a:gd name="T81" fmla="*/ 58 h 61"/>
                <a:gd name="T82" fmla="*/ 9 w 65"/>
                <a:gd name="T83" fmla="*/ 59 h 61"/>
                <a:gd name="T84" fmla="*/ 17 w 65"/>
                <a:gd name="T85" fmla="*/ 58 h 61"/>
                <a:gd name="T86" fmla="*/ 23 w 65"/>
                <a:gd name="T87" fmla="*/ 54 h 61"/>
                <a:gd name="T88" fmla="*/ 31 w 65"/>
                <a:gd name="T89" fmla="*/ 48 h 61"/>
                <a:gd name="T90" fmla="*/ 38 w 65"/>
                <a:gd name="T91" fmla="*/ 44 h 61"/>
                <a:gd name="T92" fmla="*/ 46 w 65"/>
                <a:gd name="T93" fmla="*/ 39 h 61"/>
                <a:gd name="T94" fmla="*/ 54 w 65"/>
                <a:gd name="T95" fmla="*/ 35 h 61"/>
                <a:gd name="T96" fmla="*/ 55 w 65"/>
                <a:gd name="T97" fmla="*/ 31 h 61"/>
                <a:gd name="T98" fmla="*/ 55 w 65"/>
                <a:gd name="T99" fmla="*/ 24 h 61"/>
                <a:gd name="T100" fmla="*/ 57 w 65"/>
                <a:gd name="T101" fmla="*/ 20 h 61"/>
                <a:gd name="T102" fmla="*/ 55 w 65"/>
                <a:gd name="T103" fmla="*/ 16 h 61"/>
                <a:gd name="T104" fmla="*/ 55 w 65"/>
                <a:gd name="T105" fmla="*/ 12 h 61"/>
                <a:gd name="T106" fmla="*/ 55 w 65"/>
                <a:gd name="T107" fmla="*/ 9 h 61"/>
                <a:gd name="T108" fmla="*/ 61 w 65"/>
                <a:gd name="T109" fmla="*/ 6 h 61"/>
                <a:gd name="T110" fmla="*/ 65 w 65"/>
                <a:gd name="T111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61">
                  <a:moveTo>
                    <a:pt x="65" y="1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6" y="2"/>
                  </a:lnTo>
                  <a:lnTo>
                    <a:pt x="42" y="5"/>
                  </a:lnTo>
                  <a:lnTo>
                    <a:pt x="39" y="6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3" y="4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8" y="9"/>
                  </a:lnTo>
                  <a:lnTo>
                    <a:pt x="6" y="9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5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6" y="58"/>
                  </a:lnTo>
                  <a:lnTo>
                    <a:pt x="8" y="58"/>
                  </a:lnTo>
                  <a:lnTo>
                    <a:pt x="9" y="58"/>
                  </a:lnTo>
                  <a:lnTo>
                    <a:pt x="9" y="59"/>
                  </a:lnTo>
                  <a:lnTo>
                    <a:pt x="10" y="59"/>
                  </a:lnTo>
                  <a:lnTo>
                    <a:pt x="14" y="61"/>
                  </a:lnTo>
                  <a:lnTo>
                    <a:pt x="17" y="58"/>
                  </a:lnTo>
                  <a:lnTo>
                    <a:pt x="19" y="57"/>
                  </a:lnTo>
                  <a:lnTo>
                    <a:pt x="21" y="55"/>
                  </a:lnTo>
                  <a:lnTo>
                    <a:pt x="23" y="54"/>
                  </a:lnTo>
                  <a:lnTo>
                    <a:pt x="27" y="52"/>
                  </a:lnTo>
                  <a:lnTo>
                    <a:pt x="28" y="51"/>
                  </a:lnTo>
                  <a:lnTo>
                    <a:pt x="31" y="48"/>
                  </a:lnTo>
                  <a:lnTo>
                    <a:pt x="33" y="47"/>
                  </a:lnTo>
                  <a:lnTo>
                    <a:pt x="36" y="46"/>
                  </a:lnTo>
                  <a:lnTo>
                    <a:pt x="38" y="44"/>
                  </a:lnTo>
                  <a:lnTo>
                    <a:pt x="40" y="43"/>
                  </a:lnTo>
                  <a:lnTo>
                    <a:pt x="43" y="40"/>
                  </a:lnTo>
                  <a:lnTo>
                    <a:pt x="46" y="39"/>
                  </a:lnTo>
                  <a:lnTo>
                    <a:pt x="48" y="38"/>
                  </a:lnTo>
                  <a:lnTo>
                    <a:pt x="51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57" y="17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5" y="13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8" y="8"/>
                  </a:lnTo>
                  <a:lnTo>
                    <a:pt x="59" y="8"/>
                  </a:lnTo>
                  <a:lnTo>
                    <a:pt x="61" y="6"/>
                  </a:lnTo>
                  <a:lnTo>
                    <a:pt x="62" y="5"/>
                  </a:lnTo>
                  <a:lnTo>
                    <a:pt x="63" y="4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1840">
              <a:extLst>
                <a:ext uri="{FF2B5EF4-FFF2-40B4-BE49-F238E27FC236}">
                  <a16:creationId xmlns:a16="http://schemas.microsoft.com/office/drawing/2014/main" id="{DE3B3F56-B984-449A-8B39-CA4098D1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208" y="2553660"/>
              <a:ext cx="88749" cy="47470"/>
            </a:xfrm>
            <a:custGeom>
              <a:avLst/>
              <a:gdLst>
                <a:gd name="T0" fmla="*/ 43 w 43"/>
                <a:gd name="T1" fmla="*/ 10 h 23"/>
                <a:gd name="T2" fmla="*/ 40 w 43"/>
                <a:gd name="T3" fmla="*/ 11 h 23"/>
                <a:gd name="T4" fmla="*/ 38 w 43"/>
                <a:gd name="T5" fmla="*/ 10 h 23"/>
                <a:gd name="T6" fmla="*/ 35 w 43"/>
                <a:gd name="T7" fmla="*/ 8 h 23"/>
                <a:gd name="T8" fmla="*/ 33 w 43"/>
                <a:gd name="T9" fmla="*/ 8 h 23"/>
                <a:gd name="T10" fmla="*/ 33 w 43"/>
                <a:gd name="T11" fmla="*/ 5 h 23"/>
                <a:gd name="T12" fmla="*/ 35 w 43"/>
                <a:gd name="T13" fmla="*/ 3 h 23"/>
                <a:gd name="T14" fmla="*/ 31 w 43"/>
                <a:gd name="T15" fmla="*/ 1 h 23"/>
                <a:gd name="T16" fmla="*/ 28 w 43"/>
                <a:gd name="T17" fmla="*/ 1 h 23"/>
                <a:gd name="T18" fmla="*/ 27 w 43"/>
                <a:gd name="T19" fmla="*/ 0 h 23"/>
                <a:gd name="T20" fmla="*/ 25 w 43"/>
                <a:gd name="T21" fmla="*/ 0 h 23"/>
                <a:gd name="T22" fmla="*/ 24 w 43"/>
                <a:gd name="T23" fmla="*/ 0 h 23"/>
                <a:gd name="T24" fmla="*/ 24 w 43"/>
                <a:gd name="T25" fmla="*/ 1 h 23"/>
                <a:gd name="T26" fmla="*/ 25 w 43"/>
                <a:gd name="T27" fmla="*/ 1 h 23"/>
                <a:gd name="T28" fmla="*/ 24 w 43"/>
                <a:gd name="T29" fmla="*/ 1 h 23"/>
                <a:gd name="T30" fmla="*/ 23 w 43"/>
                <a:gd name="T31" fmla="*/ 1 h 23"/>
                <a:gd name="T32" fmla="*/ 19 w 43"/>
                <a:gd name="T33" fmla="*/ 3 h 23"/>
                <a:gd name="T34" fmla="*/ 15 w 43"/>
                <a:gd name="T35" fmla="*/ 3 h 23"/>
                <a:gd name="T36" fmla="*/ 13 w 43"/>
                <a:gd name="T37" fmla="*/ 4 h 23"/>
                <a:gd name="T38" fmla="*/ 12 w 43"/>
                <a:gd name="T39" fmla="*/ 4 h 23"/>
                <a:gd name="T40" fmla="*/ 10 w 43"/>
                <a:gd name="T41" fmla="*/ 3 h 23"/>
                <a:gd name="T42" fmla="*/ 9 w 43"/>
                <a:gd name="T43" fmla="*/ 4 h 23"/>
                <a:gd name="T44" fmla="*/ 10 w 43"/>
                <a:gd name="T45" fmla="*/ 5 h 23"/>
                <a:gd name="T46" fmla="*/ 9 w 43"/>
                <a:gd name="T47" fmla="*/ 7 h 23"/>
                <a:gd name="T48" fmla="*/ 6 w 43"/>
                <a:gd name="T49" fmla="*/ 8 h 23"/>
                <a:gd name="T50" fmla="*/ 5 w 43"/>
                <a:gd name="T51" fmla="*/ 11 h 23"/>
                <a:gd name="T52" fmla="*/ 2 w 43"/>
                <a:gd name="T53" fmla="*/ 14 h 23"/>
                <a:gd name="T54" fmla="*/ 1 w 43"/>
                <a:gd name="T55" fmla="*/ 15 h 23"/>
                <a:gd name="T56" fmla="*/ 1 w 43"/>
                <a:gd name="T57" fmla="*/ 16 h 23"/>
                <a:gd name="T58" fmla="*/ 0 w 43"/>
                <a:gd name="T59" fmla="*/ 18 h 23"/>
                <a:gd name="T60" fmla="*/ 1 w 43"/>
                <a:gd name="T61" fmla="*/ 19 h 23"/>
                <a:gd name="T62" fmla="*/ 2 w 43"/>
                <a:gd name="T63" fmla="*/ 18 h 23"/>
                <a:gd name="T64" fmla="*/ 4 w 43"/>
                <a:gd name="T65" fmla="*/ 16 h 23"/>
                <a:gd name="T66" fmla="*/ 8 w 43"/>
                <a:gd name="T67" fmla="*/ 16 h 23"/>
                <a:gd name="T68" fmla="*/ 8 w 43"/>
                <a:gd name="T69" fmla="*/ 16 h 23"/>
                <a:gd name="T70" fmla="*/ 8 w 43"/>
                <a:gd name="T71" fmla="*/ 19 h 23"/>
                <a:gd name="T72" fmla="*/ 9 w 43"/>
                <a:gd name="T73" fmla="*/ 20 h 23"/>
                <a:gd name="T74" fmla="*/ 10 w 43"/>
                <a:gd name="T75" fmla="*/ 22 h 23"/>
                <a:gd name="T76" fmla="*/ 15 w 43"/>
                <a:gd name="T77" fmla="*/ 22 h 23"/>
                <a:gd name="T78" fmla="*/ 17 w 43"/>
                <a:gd name="T79" fmla="*/ 22 h 23"/>
                <a:gd name="T80" fmla="*/ 20 w 43"/>
                <a:gd name="T81" fmla="*/ 20 h 23"/>
                <a:gd name="T82" fmla="*/ 20 w 43"/>
                <a:gd name="T83" fmla="*/ 18 h 23"/>
                <a:gd name="T84" fmla="*/ 23 w 43"/>
                <a:gd name="T85" fmla="*/ 16 h 23"/>
                <a:gd name="T86" fmla="*/ 24 w 43"/>
                <a:gd name="T87" fmla="*/ 15 h 23"/>
                <a:gd name="T88" fmla="*/ 24 w 43"/>
                <a:gd name="T89" fmla="*/ 18 h 23"/>
                <a:gd name="T90" fmla="*/ 27 w 43"/>
                <a:gd name="T91" fmla="*/ 20 h 23"/>
                <a:gd name="T92" fmla="*/ 28 w 43"/>
                <a:gd name="T93" fmla="*/ 22 h 23"/>
                <a:gd name="T94" fmla="*/ 29 w 43"/>
                <a:gd name="T95" fmla="*/ 23 h 23"/>
                <a:gd name="T96" fmla="*/ 29 w 43"/>
                <a:gd name="T97" fmla="*/ 20 h 23"/>
                <a:gd name="T98" fmla="*/ 29 w 43"/>
                <a:gd name="T99" fmla="*/ 19 h 23"/>
                <a:gd name="T100" fmla="*/ 32 w 43"/>
                <a:gd name="T101" fmla="*/ 16 h 23"/>
                <a:gd name="T102" fmla="*/ 33 w 43"/>
                <a:gd name="T103" fmla="*/ 15 h 23"/>
                <a:gd name="T104" fmla="*/ 33 w 43"/>
                <a:gd name="T105" fmla="*/ 16 h 23"/>
                <a:gd name="T106" fmla="*/ 35 w 43"/>
                <a:gd name="T107" fmla="*/ 18 h 23"/>
                <a:gd name="T108" fmla="*/ 38 w 43"/>
                <a:gd name="T109" fmla="*/ 16 h 23"/>
                <a:gd name="T110" fmla="*/ 39 w 43"/>
                <a:gd name="T111" fmla="*/ 18 h 23"/>
                <a:gd name="T112" fmla="*/ 40 w 43"/>
                <a:gd name="T113" fmla="*/ 18 h 23"/>
                <a:gd name="T114" fmla="*/ 39 w 43"/>
                <a:gd name="T115" fmla="*/ 15 h 23"/>
                <a:gd name="T116" fmla="*/ 39 w 43"/>
                <a:gd name="T117" fmla="*/ 14 h 23"/>
                <a:gd name="T118" fmla="*/ 42 w 43"/>
                <a:gd name="T119" fmla="*/ 14 h 23"/>
                <a:gd name="T120" fmla="*/ 43 w 43"/>
                <a:gd name="T121" fmla="*/ 14 h 23"/>
                <a:gd name="T122" fmla="*/ 43 w 43"/>
                <a:gd name="T12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" h="23">
                  <a:moveTo>
                    <a:pt x="43" y="11"/>
                  </a:moveTo>
                  <a:lnTo>
                    <a:pt x="43" y="10"/>
                  </a:lnTo>
                  <a:lnTo>
                    <a:pt x="43" y="10"/>
                  </a:lnTo>
                  <a:lnTo>
                    <a:pt x="42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3" y="5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2" y="19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3" y="22"/>
                  </a:lnTo>
                  <a:lnTo>
                    <a:pt x="15" y="22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7" y="22"/>
                  </a:lnTo>
                  <a:lnTo>
                    <a:pt x="19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3" y="16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3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1841">
              <a:extLst>
                <a:ext uri="{FF2B5EF4-FFF2-40B4-BE49-F238E27FC236}">
                  <a16:creationId xmlns:a16="http://schemas.microsoft.com/office/drawing/2014/main" id="{09444B2C-14B7-49A0-A3CD-CC9E09EDB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8404" y="2064513"/>
              <a:ext cx="214647" cy="307522"/>
            </a:xfrm>
            <a:custGeom>
              <a:avLst/>
              <a:gdLst>
                <a:gd name="T0" fmla="*/ 46 w 104"/>
                <a:gd name="T1" fmla="*/ 135 h 149"/>
                <a:gd name="T2" fmla="*/ 51 w 104"/>
                <a:gd name="T3" fmla="*/ 127 h 149"/>
                <a:gd name="T4" fmla="*/ 61 w 104"/>
                <a:gd name="T5" fmla="*/ 123 h 149"/>
                <a:gd name="T6" fmla="*/ 62 w 104"/>
                <a:gd name="T7" fmla="*/ 130 h 149"/>
                <a:gd name="T8" fmla="*/ 66 w 104"/>
                <a:gd name="T9" fmla="*/ 125 h 149"/>
                <a:gd name="T10" fmla="*/ 69 w 104"/>
                <a:gd name="T11" fmla="*/ 121 h 149"/>
                <a:gd name="T12" fmla="*/ 61 w 104"/>
                <a:gd name="T13" fmla="*/ 107 h 149"/>
                <a:gd name="T14" fmla="*/ 63 w 104"/>
                <a:gd name="T15" fmla="*/ 102 h 149"/>
                <a:gd name="T16" fmla="*/ 100 w 104"/>
                <a:gd name="T17" fmla="*/ 28 h 149"/>
                <a:gd name="T18" fmla="*/ 101 w 104"/>
                <a:gd name="T19" fmla="*/ 23 h 149"/>
                <a:gd name="T20" fmla="*/ 99 w 104"/>
                <a:gd name="T21" fmla="*/ 18 h 149"/>
                <a:gd name="T22" fmla="*/ 97 w 104"/>
                <a:gd name="T23" fmla="*/ 15 h 149"/>
                <a:gd name="T24" fmla="*/ 93 w 104"/>
                <a:gd name="T25" fmla="*/ 8 h 149"/>
                <a:gd name="T26" fmla="*/ 80 w 104"/>
                <a:gd name="T27" fmla="*/ 4 h 149"/>
                <a:gd name="T28" fmla="*/ 69 w 104"/>
                <a:gd name="T29" fmla="*/ 0 h 149"/>
                <a:gd name="T30" fmla="*/ 69 w 104"/>
                <a:gd name="T31" fmla="*/ 7 h 149"/>
                <a:gd name="T32" fmla="*/ 54 w 104"/>
                <a:gd name="T33" fmla="*/ 5 h 149"/>
                <a:gd name="T34" fmla="*/ 42 w 104"/>
                <a:gd name="T35" fmla="*/ 15 h 149"/>
                <a:gd name="T36" fmla="*/ 40 w 104"/>
                <a:gd name="T37" fmla="*/ 20 h 149"/>
                <a:gd name="T38" fmla="*/ 27 w 104"/>
                <a:gd name="T39" fmla="*/ 30 h 149"/>
                <a:gd name="T40" fmla="*/ 21 w 104"/>
                <a:gd name="T41" fmla="*/ 45 h 149"/>
                <a:gd name="T42" fmla="*/ 20 w 104"/>
                <a:gd name="T43" fmla="*/ 53 h 149"/>
                <a:gd name="T44" fmla="*/ 8 w 104"/>
                <a:gd name="T45" fmla="*/ 58 h 149"/>
                <a:gd name="T46" fmla="*/ 8 w 104"/>
                <a:gd name="T47" fmla="*/ 68 h 149"/>
                <a:gd name="T48" fmla="*/ 13 w 104"/>
                <a:gd name="T49" fmla="*/ 81 h 149"/>
                <a:gd name="T50" fmla="*/ 9 w 104"/>
                <a:gd name="T51" fmla="*/ 87 h 149"/>
                <a:gd name="T52" fmla="*/ 8 w 104"/>
                <a:gd name="T53" fmla="*/ 98 h 149"/>
                <a:gd name="T54" fmla="*/ 4 w 104"/>
                <a:gd name="T55" fmla="*/ 106 h 149"/>
                <a:gd name="T56" fmla="*/ 0 w 104"/>
                <a:gd name="T57" fmla="*/ 108 h 149"/>
                <a:gd name="T58" fmla="*/ 4 w 104"/>
                <a:gd name="T59" fmla="*/ 119 h 149"/>
                <a:gd name="T60" fmla="*/ 12 w 104"/>
                <a:gd name="T61" fmla="*/ 131 h 149"/>
                <a:gd name="T62" fmla="*/ 13 w 104"/>
                <a:gd name="T63" fmla="*/ 138 h 149"/>
                <a:gd name="T64" fmla="*/ 16 w 104"/>
                <a:gd name="T65" fmla="*/ 145 h 149"/>
                <a:gd name="T66" fmla="*/ 27 w 104"/>
                <a:gd name="T67" fmla="*/ 145 h 149"/>
                <a:gd name="T68" fmla="*/ 31 w 104"/>
                <a:gd name="T69" fmla="*/ 140 h 149"/>
                <a:gd name="T70" fmla="*/ 45 w 104"/>
                <a:gd name="T71" fmla="*/ 134 h 149"/>
                <a:gd name="T72" fmla="*/ 47 w 104"/>
                <a:gd name="T73" fmla="*/ 123 h 149"/>
                <a:gd name="T74" fmla="*/ 49 w 104"/>
                <a:gd name="T75" fmla="*/ 114 h 149"/>
                <a:gd name="T76" fmla="*/ 50 w 104"/>
                <a:gd name="T77" fmla="*/ 111 h 149"/>
                <a:gd name="T78" fmla="*/ 61 w 104"/>
                <a:gd name="T79" fmla="*/ 106 h 149"/>
                <a:gd name="T80" fmla="*/ 61 w 104"/>
                <a:gd name="T81" fmla="*/ 103 h 149"/>
                <a:gd name="T82" fmla="*/ 63 w 104"/>
                <a:gd name="T83" fmla="*/ 102 h 149"/>
                <a:gd name="T84" fmla="*/ 63 w 104"/>
                <a:gd name="T85" fmla="*/ 95 h 149"/>
                <a:gd name="T86" fmla="*/ 54 w 104"/>
                <a:gd name="T87" fmla="*/ 91 h 149"/>
                <a:gd name="T88" fmla="*/ 50 w 104"/>
                <a:gd name="T89" fmla="*/ 85 h 149"/>
                <a:gd name="T90" fmla="*/ 50 w 104"/>
                <a:gd name="T91" fmla="*/ 79 h 149"/>
                <a:gd name="T92" fmla="*/ 53 w 104"/>
                <a:gd name="T93" fmla="*/ 72 h 149"/>
                <a:gd name="T94" fmla="*/ 54 w 104"/>
                <a:gd name="T95" fmla="*/ 69 h 149"/>
                <a:gd name="T96" fmla="*/ 55 w 104"/>
                <a:gd name="T97" fmla="*/ 65 h 149"/>
                <a:gd name="T98" fmla="*/ 59 w 104"/>
                <a:gd name="T99" fmla="*/ 65 h 149"/>
                <a:gd name="T100" fmla="*/ 62 w 104"/>
                <a:gd name="T101" fmla="*/ 61 h 149"/>
                <a:gd name="T102" fmla="*/ 68 w 104"/>
                <a:gd name="T103" fmla="*/ 58 h 149"/>
                <a:gd name="T104" fmla="*/ 76 w 104"/>
                <a:gd name="T105" fmla="*/ 56 h 149"/>
                <a:gd name="T106" fmla="*/ 82 w 104"/>
                <a:gd name="T107" fmla="*/ 46 h 149"/>
                <a:gd name="T108" fmla="*/ 84 w 104"/>
                <a:gd name="T109" fmla="*/ 39 h 149"/>
                <a:gd name="T110" fmla="*/ 84 w 104"/>
                <a:gd name="T111" fmla="*/ 38 h 149"/>
                <a:gd name="T112" fmla="*/ 88 w 104"/>
                <a:gd name="T113" fmla="*/ 37 h 149"/>
                <a:gd name="T114" fmla="*/ 91 w 104"/>
                <a:gd name="T115" fmla="*/ 33 h 149"/>
                <a:gd name="T116" fmla="*/ 100 w 104"/>
                <a:gd name="T117" fmla="*/ 3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4" h="149">
                  <a:moveTo>
                    <a:pt x="51" y="126"/>
                  </a:moveTo>
                  <a:lnTo>
                    <a:pt x="51" y="126"/>
                  </a:lnTo>
                  <a:lnTo>
                    <a:pt x="50" y="126"/>
                  </a:lnTo>
                  <a:lnTo>
                    <a:pt x="50" y="127"/>
                  </a:lnTo>
                  <a:lnTo>
                    <a:pt x="50" y="127"/>
                  </a:lnTo>
                  <a:lnTo>
                    <a:pt x="50" y="129"/>
                  </a:lnTo>
                  <a:lnTo>
                    <a:pt x="49" y="131"/>
                  </a:lnTo>
                  <a:lnTo>
                    <a:pt x="47" y="131"/>
                  </a:lnTo>
                  <a:lnTo>
                    <a:pt x="46" y="134"/>
                  </a:lnTo>
                  <a:lnTo>
                    <a:pt x="46" y="135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7" y="138"/>
                  </a:lnTo>
                  <a:lnTo>
                    <a:pt x="49" y="133"/>
                  </a:lnTo>
                  <a:lnTo>
                    <a:pt x="50" y="131"/>
                  </a:lnTo>
                  <a:lnTo>
                    <a:pt x="50" y="130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1" y="126"/>
                  </a:lnTo>
                  <a:lnTo>
                    <a:pt x="51" y="126"/>
                  </a:lnTo>
                  <a:close/>
                  <a:moveTo>
                    <a:pt x="66" y="119"/>
                  </a:moveTo>
                  <a:lnTo>
                    <a:pt x="66" y="119"/>
                  </a:lnTo>
                  <a:lnTo>
                    <a:pt x="66" y="121"/>
                  </a:lnTo>
                  <a:lnTo>
                    <a:pt x="65" y="121"/>
                  </a:lnTo>
                  <a:lnTo>
                    <a:pt x="63" y="121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61" y="123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1" y="130"/>
                  </a:lnTo>
                  <a:lnTo>
                    <a:pt x="61" y="131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3" y="129"/>
                  </a:lnTo>
                  <a:lnTo>
                    <a:pt x="63" y="129"/>
                  </a:lnTo>
                  <a:lnTo>
                    <a:pt x="63" y="127"/>
                  </a:lnTo>
                  <a:lnTo>
                    <a:pt x="65" y="127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8" y="126"/>
                  </a:lnTo>
                  <a:lnTo>
                    <a:pt x="66" y="125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8" y="122"/>
                  </a:lnTo>
                  <a:lnTo>
                    <a:pt x="68" y="121"/>
                  </a:lnTo>
                  <a:lnTo>
                    <a:pt x="69" y="121"/>
                  </a:lnTo>
                  <a:lnTo>
                    <a:pt x="68" y="119"/>
                  </a:lnTo>
                  <a:lnTo>
                    <a:pt x="66" y="119"/>
                  </a:lnTo>
                  <a:close/>
                  <a:moveTo>
                    <a:pt x="69" y="119"/>
                  </a:moveTo>
                  <a:lnTo>
                    <a:pt x="68" y="119"/>
                  </a:lnTo>
                  <a:lnTo>
                    <a:pt x="69" y="121"/>
                  </a:lnTo>
                  <a:lnTo>
                    <a:pt x="69" y="121"/>
                  </a:lnTo>
                  <a:lnTo>
                    <a:pt x="69" y="119"/>
                  </a:lnTo>
                  <a:lnTo>
                    <a:pt x="70" y="119"/>
                  </a:lnTo>
                  <a:lnTo>
                    <a:pt x="70" y="119"/>
                  </a:lnTo>
                  <a:lnTo>
                    <a:pt x="69" y="119"/>
                  </a:lnTo>
                  <a:close/>
                  <a:moveTo>
                    <a:pt x="62" y="106"/>
                  </a:moveTo>
                  <a:lnTo>
                    <a:pt x="62" y="106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1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close/>
                  <a:moveTo>
                    <a:pt x="63" y="102"/>
                  </a:moveTo>
                  <a:lnTo>
                    <a:pt x="63" y="102"/>
                  </a:lnTo>
                  <a:lnTo>
                    <a:pt x="63" y="102"/>
                  </a:lnTo>
                  <a:lnTo>
                    <a:pt x="62" y="102"/>
                  </a:lnTo>
                  <a:lnTo>
                    <a:pt x="63" y="103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3" y="102"/>
                  </a:lnTo>
                  <a:close/>
                  <a:moveTo>
                    <a:pt x="103" y="31"/>
                  </a:moveTo>
                  <a:lnTo>
                    <a:pt x="103" y="31"/>
                  </a:lnTo>
                  <a:lnTo>
                    <a:pt x="101" y="30"/>
                  </a:lnTo>
                  <a:lnTo>
                    <a:pt x="100" y="30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1" y="26"/>
                  </a:lnTo>
                  <a:lnTo>
                    <a:pt x="101" y="24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3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0" y="22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9" y="18"/>
                  </a:lnTo>
                  <a:lnTo>
                    <a:pt x="99" y="18"/>
                  </a:lnTo>
                  <a:lnTo>
                    <a:pt x="99" y="18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97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6" y="11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3" y="10"/>
                  </a:lnTo>
                  <a:lnTo>
                    <a:pt x="93" y="8"/>
                  </a:lnTo>
                  <a:lnTo>
                    <a:pt x="92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4" y="5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3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lnTo>
                    <a:pt x="70" y="1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8" y="5"/>
                  </a:lnTo>
                  <a:lnTo>
                    <a:pt x="70" y="5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8" y="7"/>
                  </a:lnTo>
                  <a:lnTo>
                    <a:pt x="66" y="7"/>
                  </a:lnTo>
                  <a:lnTo>
                    <a:pt x="62" y="5"/>
                  </a:lnTo>
                  <a:lnTo>
                    <a:pt x="61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3" y="12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2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2"/>
                  </a:lnTo>
                  <a:lnTo>
                    <a:pt x="36" y="23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41"/>
                  </a:lnTo>
                  <a:lnTo>
                    <a:pt x="23" y="42"/>
                  </a:lnTo>
                  <a:lnTo>
                    <a:pt x="21" y="45"/>
                  </a:lnTo>
                  <a:lnTo>
                    <a:pt x="20" y="46"/>
                  </a:lnTo>
                  <a:lnTo>
                    <a:pt x="21" y="47"/>
                  </a:lnTo>
                  <a:lnTo>
                    <a:pt x="23" y="47"/>
                  </a:lnTo>
                  <a:lnTo>
                    <a:pt x="24" y="49"/>
                  </a:lnTo>
                  <a:lnTo>
                    <a:pt x="24" y="50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5" y="52"/>
                  </a:lnTo>
                  <a:lnTo>
                    <a:pt x="13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4"/>
                  </a:lnTo>
                  <a:lnTo>
                    <a:pt x="9" y="56"/>
                  </a:lnTo>
                  <a:lnTo>
                    <a:pt x="8" y="57"/>
                  </a:lnTo>
                  <a:lnTo>
                    <a:pt x="8" y="58"/>
                  </a:lnTo>
                  <a:lnTo>
                    <a:pt x="7" y="61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8" y="75"/>
                  </a:lnTo>
                  <a:lnTo>
                    <a:pt x="8" y="77"/>
                  </a:lnTo>
                  <a:lnTo>
                    <a:pt x="9" y="79"/>
                  </a:lnTo>
                  <a:lnTo>
                    <a:pt x="11" y="79"/>
                  </a:lnTo>
                  <a:lnTo>
                    <a:pt x="12" y="80"/>
                  </a:lnTo>
                  <a:lnTo>
                    <a:pt x="13" y="80"/>
                  </a:lnTo>
                  <a:lnTo>
                    <a:pt x="13" y="81"/>
                  </a:lnTo>
                  <a:lnTo>
                    <a:pt x="13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1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87"/>
                  </a:lnTo>
                  <a:lnTo>
                    <a:pt x="11" y="88"/>
                  </a:lnTo>
                  <a:lnTo>
                    <a:pt x="11" y="91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5"/>
                  </a:lnTo>
                  <a:lnTo>
                    <a:pt x="11" y="96"/>
                  </a:lnTo>
                  <a:lnTo>
                    <a:pt x="9" y="96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2"/>
                  </a:lnTo>
                  <a:lnTo>
                    <a:pt x="4" y="103"/>
                  </a:lnTo>
                  <a:lnTo>
                    <a:pt x="5" y="104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1" y="115"/>
                  </a:lnTo>
                  <a:lnTo>
                    <a:pt x="2" y="118"/>
                  </a:lnTo>
                  <a:lnTo>
                    <a:pt x="2" y="119"/>
                  </a:lnTo>
                  <a:lnTo>
                    <a:pt x="4" y="119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5" y="122"/>
                  </a:lnTo>
                  <a:lnTo>
                    <a:pt x="5" y="123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8" y="125"/>
                  </a:lnTo>
                  <a:lnTo>
                    <a:pt x="8" y="127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3" y="134"/>
                  </a:lnTo>
                  <a:lnTo>
                    <a:pt x="13" y="134"/>
                  </a:lnTo>
                  <a:lnTo>
                    <a:pt x="15" y="134"/>
                  </a:lnTo>
                  <a:lnTo>
                    <a:pt x="15" y="135"/>
                  </a:lnTo>
                  <a:lnTo>
                    <a:pt x="15" y="135"/>
                  </a:lnTo>
                  <a:lnTo>
                    <a:pt x="13" y="135"/>
                  </a:lnTo>
                  <a:lnTo>
                    <a:pt x="12" y="137"/>
                  </a:lnTo>
                  <a:lnTo>
                    <a:pt x="13" y="137"/>
                  </a:lnTo>
                  <a:lnTo>
                    <a:pt x="13" y="137"/>
                  </a:lnTo>
                  <a:lnTo>
                    <a:pt x="13" y="138"/>
                  </a:lnTo>
                  <a:lnTo>
                    <a:pt x="13" y="138"/>
                  </a:lnTo>
                  <a:lnTo>
                    <a:pt x="13" y="138"/>
                  </a:lnTo>
                  <a:lnTo>
                    <a:pt x="12" y="138"/>
                  </a:lnTo>
                  <a:lnTo>
                    <a:pt x="11" y="138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5" y="142"/>
                  </a:lnTo>
                  <a:lnTo>
                    <a:pt x="15" y="144"/>
                  </a:lnTo>
                  <a:lnTo>
                    <a:pt x="16" y="144"/>
                  </a:lnTo>
                  <a:lnTo>
                    <a:pt x="16" y="145"/>
                  </a:lnTo>
                  <a:lnTo>
                    <a:pt x="16" y="145"/>
                  </a:lnTo>
                  <a:lnTo>
                    <a:pt x="15" y="146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9" y="149"/>
                  </a:lnTo>
                  <a:lnTo>
                    <a:pt x="23" y="148"/>
                  </a:lnTo>
                  <a:lnTo>
                    <a:pt x="26" y="148"/>
                  </a:lnTo>
                  <a:lnTo>
                    <a:pt x="27" y="148"/>
                  </a:lnTo>
                  <a:lnTo>
                    <a:pt x="28" y="146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30" y="141"/>
                  </a:lnTo>
                  <a:lnTo>
                    <a:pt x="31" y="141"/>
                  </a:lnTo>
                  <a:lnTo>
                    <a:pt x="31" y="141"/>
                  </a:lnTo>
                  <a:lnTo>
                    <a:pt x="31" y="140"/>
                  </a:lnTo>
                  <a:lnTo>
                    <a:pt x="31" y="140"/>
                  </a:lnTo>
                  <a:lnTo>
                    <a:pt x="34" y="140"/>
                  </a:lnTo>
                  <a:lnTo>
                    <a:pt x="36" y="140"/>
                  </a:lnTo>
                  <a:lnTo>
                    <a:pt x="38" y="140"/>
                  </a:lnTo>
                  <a:lnTo>
                    <a:pt x="39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43" y="135"/>
                  </a:lnTo>
                  <a:lnTo>
                    <a:pt x="45" y="134"/>
                  </a:lnTo>
                  <a:lnTo>
                    <a:pt x="45" y="133"/>
                  </a:lnTo>
                  <a:lnTo>
                    <a:pt x="46" y="131"/>
                  </a:lnTo>
                  <a:lnTo>
                    <a:pt x="46" y="130"/>
                  </a:lnTo>
                  <a:lnTo>
                    <a:pt x="46" y="129"/>
                  </a:lnTo>
                  <a:lnTo>
                    <a:pt x="46" y="129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2"/>
                  </a:lnTo>
                  <a:lnTo>
                    <a:pt x="46" y="121"/>
                  </a:lnTo>
                  <a:lnTo>
                    <a:pt x="47" y="119"/>
                  </a:lnTo>
                  <a:lnTo>
                    <a:pt x="47" y="119"/>
                  </a:lnTo>
                  <a:lnTo>
                    <a:pt x="47" y="117"/>
                  </a:lnTo>
                  <a:lnTo>
                    <a:pt x="49" y="117"/>
                  </a:lnTo>
                  <a:lnTo>
                    <a:pt x="47" y="115"/>
                  </a:lnTo>
                  <a:lnTo>
                    <a:pt x="47" y="114"/>
                  </a:lnTo>
                  <a:lnTo>
                    <a:pt x="49" y="114"/>
                  </a:lnTo>
                  <a:lnTo>
                    <a:pt x="50" y="112"/>
                  </a:lnTo>
                  <a:lnTo>
                    <a:pt x="49" y="112"/>
                  </a:lnTo>
                  <a:lnTo>
                    <a:pt x="47" y="112"/>
                  </a:lnTo>
                  <a:lnTo>
                    <a:pt x="46" y="111"/>
                  </a:lnTo>
                  <a:lnTo>
                    <a:pt x="45" y="112"/>
                  </a:lnTo>
                  <a:lnTo>
                    <a:pt x="45" y="111"/>
                  </a:lnTo>
                  <a:lnTo>
                    <a:pt x="43" y="111"/>
                  </a:lnTo>
                  <a:lnTo>
                    <a:pt x="45" y="111"/>
                  </a:lnTo>
                  <a:lnTo>
                    <a:pt x="47" y="111"/>
                  </a:lnTo>
                  <a:lnTo>
                    <a:pt x="50" y="111"/>
                  </a:lnTo>
                  <a:lnTo>
                    <a:pt x="51" y="111"/>
                  </a:lnTo>
                  <a:lnTo>
                    <a:pt x="53" y="110"/>
                  </a:lnTo>
                  <a:lnTo>
                    <a:pt x="54" y="108"/>
                  </a:lnTo>
                  <a:lnTo>
                    <a:pt x="55" y="108"/>
                  </a:lnTo>
                  <a:lnTo>
                    <a:pt x="57" y="108"/>
                  </a:lnTo>
                  <a:lnTo>
                    <a:pt x="57" y="108"/>
                  </a:lnTo>
                  <a:lnTo>
                    <a:pt x="58" y="107"/>
                  </a:lnTo>
                  <a:lnTo>
                    <a:pt x="59" y="107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2" y="106"/>
                  </a:lnTo>
                  <a:lnTo>
                    <a:pt x="62" y="104"/>
                  </a:lnTo>
                  <a:lnTo>
                    <a:pt x="62" y="104"/>
                  </a:lnTo>
                  <a:lnTo>
                    <a:pt x="63" y="104"/>
                  </a:lnTo>
                  <a:lnTo>
                    <a:pt x="63" y="103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1" y="103"/>
                  </a:lnTo>
                  <a:lnTo>
                    <a:pt x="61" y="103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58" y="104"/>
                  </a:lnTo>
                  <a:lnTo>
                    <a:pt x="58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61" y="103"/>
                  </a:lnTo>
                  <a:lnTo>
                    <a:pt x="61" y="102"/>
                  </a:lnTo>
                  <a:lnTo>
                    <a:pt x="62" y="102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5" y="100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98"/>
                  </a:lnTo>
                  <a:lnTo>
                    <a:pt x="65" y="96"/>
                  </a:lnTo>
                  <a:lnTo>
                    <a:pt x="65" y="96"/>
                  </a:lnTo>
                  <a:lnTo>
                    <a:pt x="65" y="95"/>
                  </a:lnTo>
                  <a:lnTo>
                    <a:pt x="63" y="95"/>
                  </a:lnTo>
                  <a:lnTo>
                    <a:pt x="62" y="95"/>
                  </a:lnTo>
                  <a:lnTo>
                    <a:pt x="62" y="93"/>
                  </a:lnTo>
                  <a:lnTo>
                    <a:pt x="61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8" y="91"/>
                  </a:lnTo>
                  <a:lnTo>
                    <a:pt x="57" y="89"/>
                  </a:lnTo>
                  <a:lnTo>
                    <a:pt x="57" y="89"/>
                  </a:lnTo>
                  <a:lnTo>
                    <a:pt x="55" y="91"/>
                  </a:lnTo>
                  <a:lnTo>
                    <a:pt x="54" y="91"/>
                  </a:lnTo>
                  <a:lnTo>
                    <a:pt x="54" y="89"/>
                  </a:lnTo>
                  <a:lnTo>
                    <a:pt x="54" y="89"/>
                  </a:lnTo>
                  <a:lnTo>
                    <a:pt x="54" y="89"/>
                  </a:lnTo>
                  <a:lnTo>
                    <a:pt x="53" y="89"/>
                  </a:lnTo>
                  <a:lnTo>
                    <a:pt x="53" y="89"/>
                  </a:lnTo>
                  <a:lnTo>
                    <a:pt x="51" y="88"/>
                  </a:lnTo>
                  <a:lnTo>
                    <a:pt x="51" y="88"/>
                  </a:lnTo>
                  <a:lnTo>
                    <a:pt x="51" y="87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4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79"/>
                  </a:lnTo>
                  <a:lnTo>
                    <a:pt x="50" y="79"/>
                  </a:lnTo>
                  <a:lnTo>
                    <a:pt x="50" y="77"/>
                  </a:lnTo>
                  <a:lnTo>
                    <a:pt x="51" y="77"/>
                  </a:lnTo>
                  <a:lnTo>
                    <a:pt x="53" y="77"/>
                  </a:lnTo>
                  <a:lnTo>
                    <a:pt x="51" y="77"/>
                  </a:lnTo>
                  <a:lnTo>
                    <a:pt x="51" y="77"/>
                  </a:lnTo>
                  <a:lnTo>
                    <a:pt x="51" y="76"/>
                  </a:lnTo>
                  <a:lnTo>
                    <a:pt x="51" y="75"/>
                  </a:lnTo>
                  <a:lnTo>
                    <a:pt x="53" y="75"/>
                  </a:lnTo>
                  <a:lnTo>
                    <a:pt x="53" y="73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4" y="69"/>
                  </a:lnTo>
                  <a:lnTo>
                    <a:pt x="54" y="69"/>
                  </a:lnTo>
                  <a:lnTo>
                    <a:pt x="55" y="69"/>
                  </a:lnTo>
                  <a:lnTo>
                    <a:pt x="55" y="68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55" y="66"/>
                  </a:lnTo>
                  <a:lnTo>
                    <a:pt x="57" y="66"/>
                  </a:lnTo>
                  <a:lnTo>
                    <a:pt x="55" y="66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57" y="65"/>
                  </a:lnTo>
                  <a:lnTo>
                    <a:pt x="57" y="66"/>
                  </a:lnTo>
                  <a:lnTo>
                    <a:pt x="58" y="66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61" y="64"/>
                  </a:lnTo>
                  <a:lnTo>
                    <a:pt x="61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9" y="64"/>
                  </a:lnTo>
                  <a:lnTo>
                    <a:pt x="59" y="64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3" y="61"/>
                  </a:lnTo>
                  <a:lnTo>
                    <a:pt x="63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5" y="61"/>
                  </a:lnTo>
                  <a:lnTo>
                    <a:pt x="66" y="60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57"/>
                  </a:lnTo>
                  <a:lnTo>
                    <a:pt x="74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7" y="54"/>
                  </a:lnTo>
                  <a:lnTo>
                    <a:pt x="78" y="54"/>
                  </a:lnTo>
                  <a:lnTo>
                    <a:pt x="80" y="50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4" y="49"/>
                  </a:lnTo>
                  <a:lnTo>
                    <a:pt x="84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2"/>
                  </a:lnTo>
                  <a:lnTo>
                    <a:pt x="82" y="42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2" y="39"/>
                  </a:lnTo>
                  <a:lnTo>
                    <a:pt x="82" y="39"/>
                  </a:lnTo>
                  <a:lnTo>
                    <a:pt x="82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1" y="33"/>
                  </a:lnTo>
                  <a:lnTo>
                    <a:pt x="91" y="34"/>
                  </a:lnTo>
                  <a:lnTo>
                    <a:pt x="92" y="34"/>
                  </a:lnTo>
                  <a:lnTo>
                    <a:pt x="92" y="33"/>
                  </a:lnTo>
                  <a:lnTo>
                    <a:pt x="95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9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101" y="34"/>
                  </a:lnTo>
                  <a:lnTo>
                    <a:pt x="104" y="34"/>
                  </a:lnTo>
                  <a:lnTo>
                    <a:pt x="103" y="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1842">
              <a:extLst>
                <a:ext uri="{FF2B5EF4-FFF2-40B4-BE49-F238E27FC236}">
                  <a16:creationId xmlns:a16="http://schemas.microsoft.com/office/drawing/2014/main" id="{42A8F170-97F9-4B71-A7CF-1B2D2341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77" y="4384351"/>
              <a:ext cx="28895" cy="39214"/>
            </a:xfrm>
            <a:custGeom>
              <a:avLst/>
              <a:gdLst>
                <a:gd name="T0" fmla="*/ 14 w 14"/>
                <a:gd name="T1" fmla="*/ 8 h 19"/>
                <a:gd name="T2" fmla="*/ 14 w 14"/>
                <a:gd name="T3" fmla="*/ 7 h 19"/>
                <a:gd name="T4" fmla="*/ 14 w 14"/>
                <a:gd name="T5" fmla="*/ 7 h 19"/>
                <a:gd name="T6" fmla="*/ 14 w 14"/>
                <a:gd name="T7" fmla="*/ 6 h 19"/>
                <a:gd name="T8" fmla="*/ 14 w 14"/>
                <a:gd name="T9" fmla="*/ 4 h 19"/>
                <a:gd name="T10" fmla="*/ 14 w 14"/>
                <a:gd name="T11" fmla="*/ 3 h 19"/>
                <a:gd name="T12" fmla="*/ 12 w 14"/>
                <a:gd name="T13" fmla="*/ 3 h 19"/>
                <a:gd name="T14" fmla="*/ 12 w 14"/>
                <a:gd name="T15" fmla="*/ 3 h 19"/>
                <a:gd name="T16" fmla="*/ 12 w 14"/>
                <a:gd name="T17" fmla="*/ 3 h 19"/>
                <a:gd name="T18" fmla="*/ 12 w 14"/>
                <a:gd name="T19" fmla="*/ 3 h 19"/>
                <a:gd name="T20" fmla="*/ 10 w 14"/>
                <a:gd name="T21" fmla="*/ 2 h 19"/>
                <a:gd name="T22" fmla="*/ 7 w 14"/>
                <a:gd name="T23" fmla="*/ 0 h 19"/>
                <a:gd name="T24" fmla="*/ 7 w 14"/>
                <a:gd name="T25" fmla="*/ 0 h 19"/>
                <a:gd name="T26" fmla="*/ 7 w 14"/>
                <a:gd name="T27" fmla="*/ 0 h 19"/>
                <a:gd name="T28" fmla="*/ 6 w 14"/>
                <a:gd name="T29" fmla="*/ 2 h 19"/>
                <a:gd name="T30" fmla="*/ 4 w 14"/>
                <a:gd name="T31" fmla="*/ 3 h 19"/>
                <a:gd name="T32" fmla="*/ 3 w 14"/>
                <a:gd name="T33" fmla="*/ 4 h 19"/>
                <a:gd name="T34" fmla="*/ 2 w 14"/>
                <a:gd name="T35" fmla="*/ 6 h 19"/>
                <a:gd name="T36" fmla="*/ 0 w 14"/>
                <a:gd name="T37" fmla="*/ 8 h 19"/>
                <a:gd name="T38" fmla="*/ 0 w 14"/>
                <a:gd name="T39" fmla="*/ 8 h 19"/>
                <a:gd name="T40" fmla="*/ 0 w 14"/>
                <a:gd name="T41" fmla="*/ 11 h 19"/>
                <a:gd name="T42" fmla="*/ 0 w 14"/>
                <a:gd name="T43" fmla="*/ 12 h 19"/>
                <a:gd name="T44" fmla="*/ 0 w 14"/>
                <a:gd name="T45" fmla="*/ 12 h 19"/>
                <a:gd name="T46" fmla="*/ 2 w 14"/>
                <a:gd name="T47" fmla="*/ 12 h 19"/>
                <a:gd name="T48" fmla="*/ 2 w 14"/>
                <a:gd name="T49" fmla="*/ 14 h 19"/>
                <a:gd name="T50" fmla="*/ 3 w 14"/>
                <a:gd name="T51" fmla="*/ 16 h 19"/>
                <a:gd name="T52" fmla="*/ 6 w 14"/>
                <a:gd name="T53" fmla="*/ 18 h 19"/>
                <a:gd name="T54" fmla="*/ 7 w 14"/>
                <a:gd name="T55" fmla="*/ 19 h 19"/>
                <a:gd name="T56" fmla="*/ 10 w 14"/>
                <a:gd name="T57" fmla="*/ 19 h 19"/>
                <a:gd name="T58" fmla="*/ 12 w 14"/>
                <a:gd name="T59" fmla="*/ 19 h 19"/>
                <a:gd name="T60" fmla="*/ 12 w 14"/>
                <a:gd name="T61" fmla="*/ 18 h 19"/>
                <a:gd name="T62" fmla="*/ 12 w 14"/>
                <a:gd name="T63" fmla="*/ 15 h 19"/>
                <a:gd name="T64" fmla="*/ 12 w 14"/>
                <a:gd name="T65" fmla="*/ 12 h 19"/>
                <a:gd name="T66" fmla="*/ 12 w 14"/>
                <a:gd name="T67" fmla="*/ 12 h 19"/>
                <a:gd name="T68" fmla="*/ 14 w 14"/>
                <a:gd name="T69" fmla="*/ 14 h 19"/>
                <a:gd name="T70" fmla="*/ 14 w 14"/>
                <a:gd name="T71" fmla="*/ 14 h 19"/>
                <a:gd name="T72" fmla="*/ 14 w 14"/>
                <a:gd name="T73" fmla="*/ 10 h 19"/>
                <a:gd name="T74" fmla="*/ 14 w 14"/>
                <a:gd name="T75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" h="19">
                  <a:moveTo>
                    <a:pt x="14" y="8"/>
                  </a:move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3" y="16"/>
                  </a:lnTo>
                  <a:lnTo>
                    <a:pt x="6" y="18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0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1843">
              <a:extLst>
                <a:ext uri="{FF2B5EF4-FFF2-40B4-BE49-F238E27FC236}">
                  <a16:creationId xmlns:a16="http://schemas.microsoft.com/office/drawing/2014/main" id="{774EDF10-54D7-4D54-96A5-88F4AC837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43" y="3593872"/>
              <a:ext cx="92877" cy="103196"/>
            </a:xfrm>
            <a:custGeom>
              <a:avLst/>
              <a:gdLst>
                <a:gd name="T0" fmla="*/ 44 w 45"/>
                <a:gd name="T1" fmla="*/ 5 h 50"/>
                <a:gd name="T2" fmla="*/ 44 w 45"/>
                <a:gd name="T3" fmla="*/ 1 h 50"/>
                <a:gd name="T4" fmla="*/ 36 w 45"/>
                <a:gd name="T5" fmla="*/ 0 h 50"/>
                <a:gd name="T6" fmla="*/ 28 w 45"/>
                <a:gd name="T7" fmla="*/ 0 h 50"/>
                <a:gd name="T8" fmla="*/ 25 w 45"/>
                <a:gd name="T9" fmla="*/ 1 h 50"/>
                <a:gd name="T10" fmla="*/ 21 w 45"/>
                <a:gd name="T11" fmla="*/ 0 h 50"/>
                <a:gd name="T12" fmla="*/ 13 w 45"/>
                <a:gd name="T13" fmla="*/ 0 h 50"/>
                <a:gd name="T14" fmla="*/ 11 w 45"/>
                <a:gd name="T15" fmla="*/ 4 h 50"/>
                <a:gd name="T16" fmla="*/ 10 w 45"/>
                <a:gd name="T17" fmla="*/ 5 h 50"/>
                <a:gd name="T18" fmla="*/ 10 w 45"/>
                <a:gd name="T19" fmla="*/ 7 h 50"/>
                <a:gd name="T20" fmla="*/ 10 w 45"/>
                <a:gd name="T21" fmla="*/ 8 h 50"/>
                <a:gd name="T22" fmla="*/ 10 w 45"/>
                <a:gd name="T23" fmla="*/ 9 h 50"/>
                <a:gd name="T24" fmla="*/ 10 w 45"/>
                <a:gd name="T25" fmla="*/ 11 h 50"/>
                <a:gd name="T26" fmla="*/ 7 w 45"/>
                <a:gd name="T27" fmla="*/ 11 h 50"/>
                <a:gd name="T28" fmla="*/ 4 w 45"/>
                <a:gd name="T29" fmla="*/ 12 h 50"/>
                <a:gd name="T30" fmla="*/ 3 w 45"/>
                <a:gd name="T31" fmla="*/ 12 h 50"/>
                <a:gd name="T32" fmla="*/ 3 w 45"/>
                <a:gd name="T33" fmla="*/ 15 h 50"/>
                <a:gd name="T34" fmla="*/ 3 w 45"/>
                <a:gd name="T35" fmla="*/ 17 h 50"/>
                <a:gd name="T36" fmla="*/ 2 w 45"/>
                <a:gd name="T37" fmla="*/ 20 h 50"/>
                <a:gd name="T38" fmla="*/ 2 w 45"/>
                <a:gd name="T39" fmla="*/ 23 h 50"/>
                <a:gd name="T40" fmla="*/ 3 w 45"/>
                <a:gd name="T41" fmla="*/ 27 h 50"/>
                <a:gd name="T42" fmla="*/ 4 w 45"/>
                <a:gd name="T43" fmla="*/ 30 h 50"/>
                <a:gd name="T44" fmla="*/ 6 w 45"/>
                <a:gd name="T45" fmla="*/ 31 h 50"/>
                <a:gd name="T46" fmla="*/ 7 w 45"/>
                <a:gd name="T47" fmla="*/ 31 h 50"/>
                <a:gd name="T48" fmla="*/ 9 w 45"/>
                <a:gd name="T49" fmla="*/ 32 h 50"/>
                <a:gd name="T50" fmla="*/ 10 w 45"/>
                <a:gd name="T51" fmla="*/ 34 h 50"/>
                <a:gd name="T52" fmla="*/ 10 w 45"/>
                <a:gd name="T53" fmla="*/ 36 h 50"/>
                <a:gd name="T54" fmla="*/ 10 w 45"/>
                <a:gd name="T55" fmla="*/ 38 h 50"/>
                <a:gd name="T56" fmla="*/ 11 w 45"/>
                <a:gd name="T57" fmla="*/ 38 h 50"/>
                <a:gd name="T58" fmla="*/ 11 w 45"/>
                <a:gd name="T59" fmla="*/ 39 h 50"/>
                <a:gd name="T60" fmla="*/ 13 w 45"/>
                <a:gd name="T61" fmla="*/ 42 h 50"/>
                <a:gd name="T62" fmla="*/ 13 w 45"/>
                <a:gd name="T63" fmla="*/ 43 h 50"/>
                <a:gd name="T64" fmla="*/ 14 w 45"/>
                <a:gd name="T65" fmla="*/ 46 h 50"/>
                <a:gd name="T66" fmla="*/ 17 w 45"/>
                <a:gd name="T67" fmla="*/ 47 h 50"/>
                <a:gd name="T68" fmla="*/ 18 w 45"/>
                <a:gd name="T69" fmla="*/ 49 h 50"/>
                <a:gd name="T70" fmla="*/ 22 w 45"/>
                <a:gd name="T71" fmla="*/ 50 h 50"/>
                <a:gd name="T72" fmla="*/ 23 w 45"/>
                <a:gd name="T73" fmla="*/ 47 h 50"/>
                <a:gd name="T74" fmla="*/ 22 w 45"/>
                <a:gd name="T75" fmla="*/ 46 h 50"/>
                <a:gd name="T76" fmla="*/ 21 w 45"/>
                <a:gd name="T77" fmla="*/ 43 h 50"/>
                <a:gd name="T78" fmla="*/ 22 w 45"/>
                <a:gd name="T79" fmla="*/ 43 h 50"/>
                <a:gd name="T80" fmla="*/ 23 w 45"/>
                <a:gd name="T81" fmla="*/ 42 h 50"/>
                <a:gd name="T82" fmla="*/ 25 w 45"/>
                <a:gd name="T83" fmla="*/ 43 h 50"/>
                <a:gd name="T84" fmla="*/ 30 w 45"/>
                <a:gd name="T85" fmla="*/ 42 h 50"/>
                <a:gd name="T86" fmla="*/ 32 w 45"/>
                <a:gd name="T87" fmla="*/ 40 h 50"/>
                <a:gd name="T88" fmla="*/ 33 w 45"/>
                <a:gd name="T89" fmla="*/ 40 h 50"/>
                <a:gd name="T90" fmla="*/ 34 w 45"/>
                <a:gd name="T91" fmla="*/ 42 h 50"/>
                <a:gd name="T92" fmla="*/ 36 w 45"/>
                <a:gd name="T93" fmla="*/ 42 h 50"/>
                <a:gd name="T94" fmla="*/ 37 w 45"/>
                <a:gd name="T95" fmla="*/ 43 h 50"/>
                <a:gd name="T96" fmla="*/ 37 w 45"/>
                <a:gd name="T97" fmla="*/ 43 h 50"/>
                <a:gd name="T98" fmla="*/ 38 w 45"/>
                <a:gd name="T99" fmla="*/ 42 h 50"/>
                <a:gd name="T100" fmla="*/ 42 w 45"/>
                <a:gd name="T101" fmla="*/ 38 h 50"/>
                <a:gd name="T102" fmla="*/ 42 w 45"/>
                <a:gd name="T103" fmla="*/ 34 h 50"/>
                <a:gd name="T104" fmla="*/ 44 w 45"/>
                <a:gd name="T105" fmla="*/ 30 h 50"/>
                <a:gd name="T106" fmla="*/ 44 w 45"/>
                <a:gd name="T107" fmla="*/ 28 h 50"/>
                <a:gd name="T108" fmla="*/ 42 w 45"/>
                <a:gd name="T109" fmla="*/ 26 h 50"/>
                <a:gd name="T110" fmla="*/ 41 w 45"/>
                <a:gd name="T111" fmla="*/ 23 h 50"/>
                <a:gd name="T112" fmla="*/ 40 w 45"/>
                <a:gd name="T113" fmla="*/ 22 h 50"/>
                <a:gd name="T114" fmla="*/ 40 w 45"/>
                <a:gd name="T115" fmla="*/ 17 h 50"/>
                <a:gd name="T116" fmla="*/ 40 w 45"/>
                <a:gd name="T117" fmla="*/ 15 h 50"/>
                <a:gd name="T118" fmla="*/ 40 w 45"/>
                <a:gd name="T119" fmla="*/ 12 h 50"/>
                <a:gd name="T120" fmla="*/ 41 w 45"/>
                <a:gd name="T12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50">
                  <a:moveTo>
                    <a:pt x="42" y="8"/>
                  </a:moveTo>
                  <a:lnTo>
                    <a:pt x="44" y="7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5" y="3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2" y="2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40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9" y="49"/>
                  </a:lnTo>
                  <a:lnTo>
                    <a:pt x="22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5" y="43"/>
                  </a:lnTo>
                  <a:lnTo>
                    <a:pt x="26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1" y="39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2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1" y="9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1844">
              <a:extLst>
                <a:ext uri="{FF2B5EF4-FFF2-40B4-BE49-F238E27FC236}">
                  <a16:creationId xmlns:a16="http://schemas.microsoft.com/office/drawing/2014/main" id="{2A5B9B4E-C961-48FA-AFFD-7A7F26F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562" y="3187282"/>
              <a:ext cx="365313" cy="338482"/>
            </a:xfrm>
            <a:custGeom>
              <a:avLst/>
              <a:gdLst>
                <a:gd name="T0" fmla="*/ 171 w 177"/>
                <a:gd name="T1" fmla="*/ 47 h 164"/>
                <a:gd name="T2" fmla="*/ 162 w 177"/>
                <a:gd name="T3" fmla="*/ 32 h 164"/>
                <a:gd name="T4" fmla="*/ 160 w 177"/>
                <a:gd name="T5" fmla="*/ 15 h 164"/>
                <a:gd name="T6" fmla="*/ 159 w 177"/>
                <a:gd name="T7" fmla="*/ 11 h 164"/>
                <a:gd name="T8" fmla="*/ 143 w 177"/>
                <a:gd name="T9" fmla="*/ 3 h 164"/>
                <a:gd name="T10" fmla="*/ 113 w 177"/>
                <a:gd name="T11" fmla="*/ 3 h 164"/>
                <a:gd name="T12" fmla="*/ 101 w 177"/>
                <a:gd name="T13" fmla="*/ 0 h 164"/>
                <a:gd name="T14" fmla="*/ 88 w 177"/>
                <a:gd name="T15" fmla="*/ 3 h 164"/>
                <a:gd name="T16" fmla="*/ 60 w 177"/>
                <a:gd name="T17" fmla="*/ 3 h 164"/>
                <a:gd name="T18" fmla="*/ 33 w 177"/>
                <a:gd name="T19" fmla="*/ 15 h 164"/>
                <a:gd name="T20" fmla="*/ 30 w 177"/>
                <a:gd name="T21" fmla="*/ 28 h 164"/>
                <a:gd name="T22" fmla="*/ 22 w 177"/>
                <a:gd name="T23" fmla="*/ 33 h 164"/>
                <a:gd name="T24" fmla="*/ 23 w 177"/>
                <a:gd name="T25" fmla="*/ 71 h 164"/>
                <a:gd name="T26" fmla="*/ 19 w 177"/>
                <a:gd name="T27" fmla="*/ 78 h 164"/>
                <a:gd name="T28" fmla="*/ 13 w 177"/>
                <a:gd name="T29" fmla="*/ 84 h 164"/>
                <a:gd name="T30" fmla="*/ 10 w 177"/>
                <a:gd name="T31" fmla="*/ 90 h 164"/>
                <a:gd name="T32" fmla="*/ 7 w 177"/>
                <a:gd name="T33" fmla="*/ 94 h 164"/>
                <a:gd name="T34" fmla="*/ 8 w 177"/>
                <a:gd name="T35" fmla="*/ 98 h 164"/>
                <a:gd name="T36" fmla="*/ 4 w 177"/>
                <a:gd name="T37" fmla="*/ 102 h 164"/>
                <a:gd name="T38" fmla="*/ 4 w 177"/>
                <a:gd name="T39" fmla="*/ 109 h 164"/>
                <a:gd name="T40" fmla="*/ 2 w 177"/>
                <a:gd name="T41" fmla="*/ 116 h 164"/>
                <a:gd name="T42" fmla="*/ 7 w 177"/>
                <a:gd name="T43" fmla="*/ 118 h 164"/>
                <a:gd name="T44" fmla="*/ 8 w 177"/>
                <a:gd name="T45" fmla="*/ 128 h 164"/>
                <a:gd name="T46" fmla="*/ 13 w 177"/>
                <a:gd name="T47" fmla="*/ 132 h 164"/>
                <a:gd name="T48" fmla="*/ 17 w 177"/>
                <a:gd name="T49" fmla="*/ 143 h 164"/>
                <a:gd name="T50" fmla="*/ 21 w 177"/>
                <a:gd name="T51" fmla="*/ 156 h 164"/>
                <a:gd name="T52" fmla="*/ 19 w 177"/>
                <a:gd name="T53" fmla="*/ 162 h 164"/>
                <a:gd name="T54" fmla="*/ 27 w 177"/>
                <a:gd name="T55" fmla="*/ 163 h 164"/>
                <a:gd name="T56" fmla="*/ 31 w 177"/>
                <a:gd name="T57" fmla="*/ 158 h 164"/>
                <a:gd name="T58" fmla="*/ 33 w 177"/>
                <a:gd name="T59" fmla="*/ 151 h 164"/>
                <a:gd name="T60" fmla="*/ 36 w 177"/>
                <a:gd name="T61" fmla="*/ 144 h 164"/>
                <a:gd name="T62" fmla="*/ 45 w 177"/>
                <a:gd name="T63" fmla="*/ 145 h 164"/>
                <a:gd name="T64" fmla="*/ 52 w 177"/>
                <a:gd name="T65" fmla="*/ 154 h 164"/>
                <a:gd name="T66" fmla="*/ 65 w 177"/>
                <a:gd name="T67" fmla="*/ 152 h 164"/>
                <a:gd name="T68" fmla="*/ 78 w 177"/>
                <a:gd name="T69" fmla="*/ 152 h 164"/>
                <a:gd name="T70" fmla="*/ 84 w 177"/>
                <a:gd name="T71" fmla="*/ 148 h 164"/>
                <a:gd name="T72" fmla="*/ 97 w 177"/>
                <a:gd name="T73" fmla="*/ 151 h 164"/>
                <a:gd name="T74" fmla="*/ 98 w 177"/>
                <a:gd name="T75" fmla="*/ 151 h 164"/>
                <a:gd name="T76" fmla="*/ 109 w 177"/>
                <a:gd name="T77" fmla="*/ 140 h 164"/>
                <a:gd name="T78" fmla="*/ 113 w 177"/>
                <a:gd name="T79" fmla="*/ 131 h 164"/>
                <a:gd name="T80" fmla="*/ 117 w 177"/>
                <a:gd name="T81" fmla="*/ 124 h 164"/>
                <a:gd name="T82" fmla="*/ 117 w 177"/>
                <a:gd name="T83" fmla="*/ 121 h 164"/>
                <a:gd name="T84" fmla="*/ 122 w 177"/>
                <a:gd name="T85" fmla="*/ 121 h 164"/>
                <a:gd name="T86" fmla="*/ 121 w 177"/>
                <a:gd name="T87" fmla="*/ 128 h 164"/>
                <a:gd name="T88" fmla="*/ 122 w 177"/>
                <a:gd name="T89" fmla="*/ 137 h 164"/>
                <a:gd name="T90" fmla="*/ 124 w 177"/>
                <a:gd name="T91" fmla="*/ 140 h 164"/>
                <a:gd name="T92" fmla="*/ 130 w 177"/>
                <a:gd name="T93" fmla="*/ 148 h 164"/>
                <a:gd name="T94" fmla="*/ 130 w 177"/>
                <a:gd name="T95" fmla="*/ 149 h 164"/>
                <a:gd name="T96" fmla="*/ 130 w 177"/>
                <a:gd name="T97" fmla="*/ 155 h 164"/>
                <a:gd name="T98" fmla="*/ 133 w 177"/>
                <a:gd name="T99" fmla="*/ 149 h 164"/>
                <a:gd name="T100" fmla="*/ 136 w 177"/>
                <a:gd name="T101" fmla="*/ 139 h 164"/>
                <a:gd name="T102" fmla="*/ 140 w 177"/>
                <a:gd name="T103" fmla="*/ 139 h 164"/>
                <a:gd name="T104" fmla="*/ 143 w 177"/>
                <a:gd name="T105" fmla="*/ 126 h 164"/>
                <a:gd name="T106" fmla="*/ 148 w 177"/>
                <a:gd name="T107" fmla="*/ 116 h 164"/>
                <a:gd name="T108" fmla="*/ 154 w 177"/>
                <a:gd name="T109" fmla="*/ 110 h 164"/>
                <a:gd name="T110" fmla="*/ 156 w 177"/>
                <a:gd name="T111" fmla="*/ 99 h 164"/>
                <a:gd name="T112" fmla="*/ 156 w 177"/>
                <a:gd name="T113" fmla="*/ 83 h 164"/>
                <a:gd name="T114" fmla="*/ 159 w 177"/>
                <a:gd name="T115" fmla="*/ 68 h 164"/>
                <a:gd name="T116" fmla="*/ 162 w 177"/>
                <a:gd name="T117" fmla="*/ 63 h 164"/>
                <a:gd name="T118" fmla="*/ 167 w 177"/>
                <a:gd name="T119" fmla="*/ 59 h 164"/>
                <a:gd name="T120" fmla="*/ 170 w 177"/>
                <a:gd name="T121" fmla="*/ 57 h 164"/>
                <a:gd name="T122" fmla="*/ 174 w 177"/>
                <a:gd name="T123" fmla="*/ 56 h 164"/>
                <a:gd name="T124" fmla="*/ 177 w 177"/>
                <a:gd name="T125" fmla="*/ 5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64">
                  <a:moveTo>
                    <a:pt x="177" y="51"/>
                  </a:moveTo>
                  <a:lnTo>
                    <a:pt x="174" y="48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3" y="48"/>
                  </a:lnTo>
                  <a:lnTo>
                    <a:pt x="173" y="47"/>
                  </a:lnTo>
                  <a:lnTo>
                    <a:pt x="171" y="47"/>
                  </a:lnTo>
                  <a:lnTo>
                    <a:pt x="170" y="44"/>
                  </a:lnTo>
                  <a:lnTo>
                    <a:pt x="167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4" y="41"/>
                  </a:lnTo>
                  <a:lnTo>
                    <a:pt x="163" y="38"/>
                  </a:lnTo>
                  <a:lnTo>
                    <a:pt x="162" y="32"/>
                  </a:lnTo>
                  <a:lnTo>
                    <a:pt x="162" y="29"/>
                  </a:lnTo>
                  <a:lnTo>
                    <a:pt x="162" y="25"/>
                  </a:lnTo>
                  <a:lnTo>
                    <a:pt x="162" y="22"/>
                  </a:lnTo>
                  <a:lnTo>
                    <a:pt x="162" y="19"/>
                  </a:lnTo>
                  <a:lnTo>
                    <a:pt x="160" y="18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60" y="14"/>
                  </a:lnTo>
                  <a:lnTo>
                    <a:pt x="160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0" y="13"/>
                  </a:lnTo>
                  <a:lnTo>
                    <a:pt x="159" y="11"/>
                  </a:lnTo>
                  <a:lnTo>
                    <a:pt x="158" y="7"/>
                  </a:lnTo>
                  <a:lnTo>
                    <a:pt x="158" y="6"/>
                  </a:lnTo>
                  <a:lnTo>
                    <a:pt x="156" y="3"/>
                  </a:lnTo>
                  <a:lnTo>
                    <a:pt x="154" y="3"/>
                  </a:lnTo>
                  <a:lnTo>
                    <a:pt x="149" y="3"/>
                  </a:lnTo>
                  <a:lnTo>
                    <a:pt x="147" y="3"/>
                  </a:lnTo>
                  <a:lnTo>
                    <a:pt x="143" y="3"/>
                  </a:lnTo>
                  <a:lnTo>
                    <a:pt x="140" y="3"/>
                  </a:lnTo>
                  <a:lnTo>
                    <a:pt x="136" y="3"/>
                  </a:lnTo>
                  <a:lnTo>
                    <a:pt x="133" y="3"/>
                  </a:lnTo>
                  <a:lnTo>
                    <a:pt x="129" y="3"/>
                  </a:lnTo>
                  <a:lnTo>
                    <a:pt x="126" y="3"/>
                  </a:lnTo>
                  <a:lnTo>
                    <a:pt x="116" y="3"/>
                  </a:lnTo>
                  <a:lnTo>
                    <a:pt x="113" y="3"/>
                  </a:lnTo>
                  <a:lnTo>
                    <a:pt x="109" y="3"/>
                  </a:lnTo>
                  <a:lnTo>
                    <a:pt x="105" y="3"/>
                  </a:lnTo>
                  <a:lnTo>
                    <a:pt x="102" y="3"/>
                  </a:lnTo>
                  <a:lnTo>
                    <a:pt x="101" y="3"/>
                  </a:lnTo>
                  <a:lnTo>
                    <a:pt x="101" y="2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97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4" y="3"/>
                  </a:lnTo>
                  <a:lnTo>
                    <a:pt x="80" y="3"/>
                  </a:lnTo>
                  <a:lnTo>
                    <a:pt x="76" y="3"/>
                  </a:lnTo>
                  <a:lnTo>
                    <a:pt x="72" y="3"/>
                  </a:lnTo>
                  <a:lnTo>
                    <a:pt x="68" y="3"/>
                  </a:lnTo>
                  <a:lnTo>
                    <a:pt x="64" y="3"/>
                  </a:lnTo>
                  <a:lnTo>
                    <a:pt x="60" y="3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33" y="9"/>
                  </a:lnTo>
                  <a:lnTo>
                    <a:pt x="33" y="15"/>
                  </a:lnTo>
                  <a:lnTo>
                    <a:pt x="33" y="21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0" y="28"/>
                  </a:lnTo>
                  <a:lnTo>
                    <a:pt x="27" y="28"/>
                  </a:lnTo>
                  <a:lnTo>
                    <a:pt x="25" y="28"/>
                  </a:lnTo>
                  <a:lnTo>
                    <a:pt x="22" y="26"/>
                  </a:lnTo>
                  <a:lnTo>
                    <a:pt x="22" y="29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3"/>
                  </a:lnTo>
                  <a:lnTo>
                    <a:pt x="22" y="38"/>
                  </a:lnTo>
                  <a:lnTo>
                    <a:pt x="23" y="44"/>
                  </a:lnTo>
                  <a:lnTo>
                    <a:pt x="23" y="49"/>
                  </a:lnTo>
                  <a:lnTo>
                    <a:pt x="23" y="55"/>
                  </a:lnTo>
                  <a:lnTo>
                    <a:pt x="23" y="60"/>
                  </a:lnTo>
                  <a:lnTo>
                    <a:pt x="23" y="65"/>
                  </a:lnTo>
                  <a:lnTo>
                    <a:pt x="23" y="71"/>
                  </a:lnTo>
                  <a:lnTo>
                    <a:pt x="23" y="76"/>
                  </a:lnTo>
                  <a:lnTo>
                    <a:pt x="23" y="78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1" y="78"/>
                  </a:lnTo>
                  <a:lnTo>
                    <a:pt x="19" y="78"/>
                  </a:lnTo>
                  <a:lnTo>
                    <a:pt x="18" y="79"/>
                  </a:lnTo>
                  <a:lnTo>
                    <a:pt x="15" y="79"/>
                  </a:lnTo>
                  <a:lnTo>
                    <a:pt x="14" y="79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3" y="86"/>
                  </a:lnTo>
                  <a:lnTo>
                    <a:pt x="11" y="86"/>
                  </a:lnTo>
                  <a:lnTo>
                    <a:pt x="11" y="87"/>
                  </a:lnTo>
                  <a:lnTo>
                    <a:pt x="11" y="87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0" y="90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8" y="91"/>
                  </a:lnTo>
                  <a:lnTo>
                    <a:pt x="7" y="91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9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2"/>
                  </a:lnTo>
                  <a:lnTo>
                    <a:pt x="4" y="102"/>
                  </a:lnTo>
                  <a:lnTo>
                    <a:pt x="4" y="103"/>
                  </a:lnTo>
                  <a:lnTo>
                    <a:pt x="4" y="105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6" y="107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3" y="110"/>
                  </a:lnTo>
                  <a:lnTo>
                    <a:pt x="2" y="112"/>
                  </a:lnTo>
                  <a:lnTo>
                    <a:pt x="2" y="113"/>
                  </a:lnTo>
                  <a:lnTo>
                    <a:pt x="0" y="114"/>
                  </a:lnTo>
                  <a:lnTo>
                    <a:pt x="2" y="114"/>
                  </a:lnTo>
                  <a:lnTo>
                    <a:pt x="2" y="116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4" y="116"/>
                  </a:lnTo>
                  <a:lnTo>
                    <a:pt x="6" y="116"/>
                  </a:lnTo>
                  <a:lnTo>
                    <a:pt x="7" y="116"/>
                  </a:lnTo>
                  <a:lnTo>
                    <a:pt x="7" y="117"/>
                  </a:lnTo>
                  <a:lnTo>
                    <a:pt x="7" y="118"/>
                  </a:lnTo>
                  <a:lnTo>
                    <a:pt x="7" y="120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4"/>
                  </a:lnTo>
                  <a:lnTo>
                    <a:pt x="8" y="124"/>
                  </a:lnTo>
                  <a:lnTo>
                    <a:pt x="8" y="128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1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3" y="131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3"/>
                  </a:lnTo>
                  <a:lnTo>
                    <a:pt x="13" y="136"/>
                  </a:lnTo>
                  <a:lnTo>
                    <a:pt x="13" y="137"/>
                  </a:lnTo>
                  <a:lnTo>
                    <a:pt x="13" y="139"/>
                  </a:lnTo>
                  <a:lnTo>
                    <a:pt x="14" y="139"/>
                  </a:lnTo>
                  <a:lnTo>
                    <a:pt x="17" y="143"/>
                  </a:lnTo>
                  <a:lnTo>
                    <a:pt x="17" y="143"/>
                  </a:lnTo>
                  <a:lnTo>
                    <a:pt x="19" y="145"/>
                  </a:lnTo>
                  <a:lnTo>
                    <a:pt x="19" y="147"/>
                  </a:lnTo>
                  <a:lnTo>
                    <a:pt x="21" y="149"/>
                  </a:lnTo>
                  <a:lnTo>
                    <a:pt x="21" y="151"/>
                  </a:lnTo>
                  <a:lnTo>
                    <a:pt x="21" y="15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19" y="160"/>
                  </a:lnTo>
                  <a:lnTo>
                    <a:pt x="19" y="160"/>
                  </a:lnTo>
                  <a:lnTo>
                    <a:pt x="19" y="160"/>
                  </a:lnTo>
                  <a:lnTo>
                    <a:pt x="19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3" y="163"/>
                  </a:lnTo>
                  <a:lnTo>
                    <a:pt x="25" y="163"/>
                  </a:lnTo>
                  <a:lnTo>
                    <a:pt x="26" y="164"/>
                  </a:lnTo>
                  <a:lnTo>
                    <a:pt x="26" y="163"/>
                  </a:lnTo>
                  <a:lnTo>
                    <a:pt x="27" y="163"/>
                  </a:lnTo>
                  <a:lnTo>
                    <a:pt x="27" y="162"/>
                  </a:lnTo>
                  <a:lnTo>
                    <a:pt x="30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59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1" y="156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3" y="154"/>
                  </a:lnTo>
                  <a:lnTo>
                    <a:pt x="33" y="154"/>
                  </a:lnTo>
                  <a:lnTo>
                    <a:pt x="33" y="152"/>
                  </a:lnTo>
                  <a:lnTo>
                    <a:pt x="33" y="151"/>
                  </a:lnTo>
                  <a:lnTo>
                    <a:pt x="33" y="149"/>
                  </a:lnTo>
                  <a:lnTo>
                    <a:pt x="34" y="148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7" y="144"/>
                  </a:lnTo>
                  <a:lnTo>
                    <a:pt x="38" y="144"/>
                  </a:lnTo>
                  <a:lnTo>
                    <a:pt x="44" y="143"/>
                  </a:lnTo>
                  <a:lnTo>
                    <a:pt x="44" y="143"/>
                  </a:lnTo>
                  <a:lnTo>
                    <a:pt x="45" y="144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46" y="148"/>
                  </a:lnTo>
                  <a:lnTo>
                    <a:pt x="48" y="148"/>
                  </a:lnTo>
                  <a:lnTo>
                    <a:pt x="52" y="154"/>
                  </a:lnTo>
                  <a:lnTo>
                    <a:pt x="53" y="154"/>
                  </a:lnTo>
                  <a:lnTo>
                    <a:pt x="55" y="154"/>
                  </a:lnTo>
                  <a:lnTo>
                    <a:pt x="56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7" y="155"/>
                  </a:lnTo>
                  <a:lnTo>
                    <a:pt x="68" y="156"/>
                  </a:lnTo>
                  <a:lnTo>
                    <a:pt x="76" y="156"/>
                  </a:lnTo>
                  <a:lnTo>
                    <a:pt x="76" y="155"/>
                  </a:lnTo>
                  <a:lnTo>
                    <a:pt x="76" y="155"/>
                  </a:lnTo>
                  <a:lnTo>
                    <a:pt x="78" y="154"/>
                  </a:lnTo>
                  <a:lnTo>
                    <a:pt x="78" y="152"/>
                  </a:lnTo>
                  <a:lnTo>
                    <a:pt x="78" y="152"/>
                  </a:lnTo>
                  <a:lnTo>
                    <a:pt x="78" y="152"/>
                  </a:lnTo>
                  <a:lnTo>
                    <a:pt x="79" y="152"/>
                  </a:lnTo>
                  <a:lnTo>
                    <a:pt x="80" y="151"/>
                  </a:lnTo>
                  <a:lnTo>
                    <a:pt x="83" y="151"/>
                  </a:lnTo>
                  <a:lnTo>
                    <a:pt x="83" y="149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94" y="148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8" y="151"/>
                  </a:lnTo>
                  <a:lnTo>
                    <a:pt x="101" y="151"/>
                  </a:lnTo>
                  <a:lnTo>
                    <a:pt x="102" y="151"/>
                  </a:lnTo>
                  <a:lnTo>
                    <a:pt x="106" y="145"/>
                  </a:lnTo>
                  <a:lnTo>
                    <a:pt x="107" y="144"/>
                  </a:lnTo>
                  <a:lnTo>
                    <a:pt x="107" y="143"/>
                  </a:lnTo>
                  <a:lnTo>
                    <a:pt x="107" y="141"/>
                  </a:lnTo>
                  <a:lnTo>
                    <a:pt x="109" y="140"/>
                  </a:lnTo>
                  <a:lnTo>
                    <a:pt x="109" y="140"/>
                  </a:lnTo>
                  <a:lnTo>
                    <a:pt x="114" y="135"/>
                  </a:lnTo>
                  <a:lnTo>
                    <a:pt x="114" y="135"/>
                  </a:lnTo>
                  <a:lnTo>
                    <a:pt x="114" y="135"/>
                  </a:lnTo>
                  <a:lnTo>
                    <a:pt x="113" y="133"/>
                  </a:lnTo>
                  <a:lnTo>
                    <a:pt x="113" y="132"/>
                  </a:lnTo>
                  <a:lnTo>
                    <a:pt x="113" y="131"/>
                  </a:lnTo>
                  <a:lnTo>
                    <a:pt x="113" y="129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3" y="126"/>
                  </a:lnTo>
                  <a:lnTo>
                    <a:pt x="113" y="126"/>
                  </a:lnTo>
                  <a:lnTo>
                    <a:pt x="110" y="124"/>
                  </a:lnTo>
                  <a:lnTo>
                    <a:pt x="117" y="124"/>
                  </a:lnTo>
                  <a:lnTo>
                    <a:pt x="117" y="124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22" y="121"/>
                  </a:lnTo>
                  <a:lnTo>
                    <a:pt x="122" y="122"/>
                  </a:lnTo>
                  <a:lnTo>
                    <a:pt x="121" y="124"/>
                  </a:lnTo>
                  <a:lnTo>
                    <a:pt x="121" y="125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9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1" y="139"/>
                  </a:lnTo>
                  <a:lnTo>
                    <a:pt x="121" y="139"/>
                  </a:lnTo>
                  <a:lnTo>
                    <a:pt x="121" y="139"/>
                  </a:lnTo>
                  <a:lnTo>
                    <a:pt x="121" y="139"/>
                  </a:lnTo>
                  <a:lnTo>
                    <a:pt x="124" y="140"/>
                  </a:lnTo>
                  <a:lnTo>
                    <a:pt x="124" y="140"/>
                  </a:lnTo>
                  <a:lnTo>
                    <a:pt x="124" y="140"/>
                  </a:lnTo>
                  <a:lnTo>
                    <a:pt x="125" y="141"/>
                  </a:lnTo>
                  <a:lnTo>
                    <a:pt x="129" y="145"/>
                  </a:lnTo>
                  <a:lnTo>
                    <a:pt x="130" y="145"/>
                  </a:lnTo>
                  <a:lnTo>
                    <a:pt x="130" y="147"/>
                  </a:lnTo>
                  <a:lnTo>
                    <a:pt x="130" y="147"/>
                  </a:lnTo>
                  <a:lnTo>
                    <a:pt x="130" y="147"/>
                  </a:lnTo>
                  <a:lnTo>
                    <a:pt x="130" y="148"/>
                  </a:lnTo>
                  <a:lnTo>
                    <a:pt x="130" y="148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51"/>
                  </a:lnTo>
                  <a:lnTo>
                    <a:pt x="129" y="152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30" y="155"/>
                  </a:lnTo>
                  <a:lnTo>
                    <a:pt x="130" y="155"/>
                  </a:lnTo>
                  <a:lnTo>
                    <a:pt x="130" y="155"/>
                  </a:lnTo>
                  <a:lnTo>
                    <a:pt x="132" y="155"/>
                  </a:lnTo>
                  <a:lnTo>
                    <a:pt x="132" y="155"/>
                  </a:lnTo>
                  <a:lnTo>
                    <a:pt x="132" y="154"/>
                  </a:lnTo>
                  <a:lnTo>
                    <a:pt x="132" y="151"/>
                  </a:lnTo>
                  <a:lnTo>
                    <a:pt x="133" y="149"/>
                  </a:lnTo>
                  <a:lnTo>
                    <a:pt x="133" y="148"/>
                  </a:lnTo>
                  <a:lnTo>
                    <a:pt x="135" y="147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3" y="141"/>
                  </a:lnTo>
                  <a:lnTo>
                    <a:pt x="135" y="140"/>
                  </a:lnTo>
                  <a:lnTo>
                    <a:pt x="136" y="139"/>
                  </a:lnTo>
                  <a:lnTo>
                    <a:pt x="136" y="137"/>
                  </a:lnTo>
                  <a:lnTo>
                    <a:pt x="137" y="137"/>
                  </a:lnTo>
                  <a:lnTo>
                    <a:pt x="137" y="137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1" y="137"/>
                  </a:lnTo>
                  <a:lnTo>
                    <a:pt x="140" y="136"/>
                  </a:lnTo>
                  <a:lnTo>
                    <a:pt x="141" y="133"/>
                  </a:lnTo>
                  <a:lnTo>
                    <a:pt x="141" y="132"/>
                  </a:lnTo>
                  <a:lnTo>
                    <a:pt x="141" y="131"/>
                  </a:lnTo>
                  <a:lnTo>
                    <a:pt x="141" y="128"/>
                  </a:lnTo>
                  <a:lnTo>
                    <a:pt x="143" y="126"/>
                  </a:lnTo>
                  <a:lnTo>
                    <a:pt x="143" y="126"/>
                  </a:lnTo>
                  <a:lnTo>
                    <a:pt x="144" y="124"/>
                  </a:lnTo>
                  <a:lnTo>
                    <a:pt x="145" y="122"/>
                  </a:lnTo>
                  <a:lnTo>
                    <a:pt x="145" y="120"/>
                  </a:lnTo>
                  <a:lnTo>
                    <a:pt x="147" y="117"/>
                  </a:lnTo>
                  <a:lnTo>
                    <a:pt x="148" y="116"/>
                  </a:lnTo>
                  <a:lnTo>
                    <a:pt x="148" y="116"/>
                  </a:lnTo>
                  <a:lnTo>
                    <a:pt x="149" y="116"/>
                  </a:lnTo>
                  <a:lnTo>
                    <a:pt x="151" y="116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4" y="114"/>
                  </a:lnTo>
                  <a:lnTo>
                    <a:pt x="154" y="113"/>
                  </a:lnTo>
                  <a:lnTo>
                    <a:pt x="154" y="110"/>
                  </a:lnTo>
                  <a:lnTo>
                    <a:pt x="154" y="109"/>
                  </a:lnTo>
                  <a:lnTo>
                    <a:pt x="155" y="106"/>
                  </a:lnTo>
                  <a:lnTo>
                    <a:pt x="155" y="106"/>
                  </a:lnTo>
                  <a:lnTo>
                    <a:pt x="155" y="105"/>
                  </a:lnTo>
                  <a:lnTo>
                    <a:pt x="155" y="103"/>
                  </a:lnTo>
                  <a:lnTo>
                    <a:pt x="156" y="101"/>
                  </a:lnTo>
                  <a:lnTo>
                    <a:pt x="156" y="99"/>
                  </a:lnTo>
                  <a:lnTo>
                    <a:pt x="156" y="97"/>
                  </a:lnTo>
                  <a:lnTo>
                    <a:pt x="156" y="93"/>
                  </a:lnTo>
                  <a:lnTo>
                    <a:pt x="156" y="90"/>
                  </a:lnTo>
                  <a:lnTo>
                    <a:pt x="155" y="89"/>
                  </a:lnTo>
                  <a:lnTo>
                    <a:pt x="155" y="86"/>
                  </a:lnTo>
                  <a:lnTo>
                    <a:pt x="156" y="84"/>
                  </a:lnTo>
                  <a:lnTo>
                    <a:pt x="156" y="83"/>
                  </a:lnTo>
                  <a:lnTo>
                    <a:pt x="158" y="79"/>
                  </a:lnTo>
                  <a:lnTo>
                    <a:pt x="158" y="78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2"/>
                  </a:lnTo>
                  <a:lnTo>
                    <a:pt x="160" y="70"/>
                  </a:lnTo>
                  <a:lnTo>
                    <a:pt x="159" y="68"/>
                  </a:lnTo>
                  <a:lnTo>
                    <a:pt x="160" y="67"/>
                  </a:lnTo>
                  <a:lnTo>
                    <a:pt x="160" y="65"/>
                  </a:lnTo>
                  <a:lnTo>
                    <a:pt x="160" y="64"/>
                  </a:lnTo>
                  <a:lnTo>
                    <a:pt x="160" y="63"/>
                  </a:lnTo>
                  <a:lnTo>
                    <a:pt x="160" y="63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3" y="63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6" y="59"/>
                  </a:lnTo>
                  <a:lnTo>
                    <a:pt x="167" y="59"/>
                  </a:lnTo>
                  <a:lnTo>
                    <a:pt x="167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6"/>
                  </a:lnTo>
                  <a:lnTo>
                    <a:pt x="173" y="57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5"/>
                  </a:lnTo>
                  <a:lnTo>
                    <a:pt x="175" y="55"/>
                  </a:lnTo>
                  <a:lnTo>
                    <a:pt x="175" y="55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52"/>
                  </a:lnTo>
                  <a:lnTo>
                    <a:pt x="177" y="51"/>
                  </a:lnTo>
                  <a:lnTo>
                    <a:pt x="177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1845">
              <a:extLst>
                <a:ext uri="{FF2B5EF4-FFF2-40B4-BE49-F238E27FC236}">
                  <a16:creationId xmlns:a16="http://schemas.microsoft.com/office/drawing/2014/main" id="{D1205104-003E-4724-B5FF-E1AC241354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7871" y="2939612"/>
              <a:ext cx="460253" cy="394206"/>
            </a:xfrm>
            <a:custGeom>
              <a:avLst/>
              <a:gdLst>
                <a:gd name="T0" fmla="*/ 83 w 223"/>
                <a:gd name="T1" fmla="*/ 185 h 191"/>
                <a:gd name="T2" fmla="*/ 82 w 223"/>
                <a:gd name="T3" fmla="*/ 184 h 191"/>
                <a:gd name="T4" fmla="*/ 85 w 223"/>
                <a:gd name="T5" fmla="*/ 188 h 191"/>
                <a:gd name="T6" fmla="*/ 22 w 223"/>
                <a:gd name="T7" fmla="*/ 78 h 191"/>
                <a:gd name="T8" fmla="*/ 25 w 223"/>
                <a:gd name="T9" fmla="*/ 81 h 191"/>
                <a:gd name="T10" fmla="*/ 22 w 223"/>
                <a:gd name="T11" fmla="*/ 77 h 191"/>
                <a:gd name="T12" fmla="*/ 223 w 223"/>
                <a:gd name="T13" fmla="*/ 122 h 191"/>
                <a:gd name="T14" fmla="*/ 217 w 223"/>
                <a:gd name="T15" fmla="*/ 115 h 191"/>
                <a:gd name="T16" fmla="*/ 208 w 223"/>
                <a:gd name="T17" fmla="*/ 114 h 191"/>
                <a:gd name="T18" fmla="*/ 193 w 223"/>
                <a:gd name="T19" fmla="*/ 112 h 191"/>
                <a:gd name="T20" fmla="*/ 189 w 223"/>
                <a:gd name="T21" fmla="*/ 110 h 191"/>
                <a:gd name="T22" fmla="*/ 184 w 223"/>
                <a:gd name="T23" fmla="*/ 103 h 191"/>
                <a:gd name="T24" fmla="*/ 179 w 223"/>
                <a:gd name="T25" fmla="*/ 97 h 191"/>
                <a:gd name="T26" fmla="*/ 177 w 223"/>
                <a:gd name="T27" fmla="*/ 95 h 191"/>
                <a:gd name="T28" fmla="*/ 174 w 223"/>
                <a:gd name="T29" fmla="*/ 92 h 191"/>
                <a:gd name="T30" fmla="*/ 169 w 223"/>
                <a:gd name="T31" fmla="*/ 87 h 191"/>
                <a:gd name="T32" fmla="*/ 163 w 223"/>
                <a:gd name="T33" fmla="*/ 76 h 191"/>
                <a:gd name="T34" fmla="*/ 163 w 223"/>
                <a:gd name="T35" fmla="*/ 70 h 191"/>
                <a:gd name="T36" fmla="*/ 162 w 223"/>
                <a:gd name="T37" fmla="*/ 66 h 191"/>
                <a:gd name="T38" fmla="*/ 152 w 223"/>
                <a:gd name="T39" fmla="*/ 58 h 191"/>
                <a:gd name="T40" fmla="*/ 147 w 223"/>
                <a:gd name="T41" fmla="*/ 53 h 191"/>
                <a:gd name="T42" fmla="*/ 143 w 223"/>
                <a:gd name="T43" fmla="*/ 43 h 191"/>
                <a:gd name="T44" fmla="*/ 132 w 223"/>
                <a:gd name="T45" fmla="*/ 41 h 191"/>
                <a:gd name="T46" fmla="*/ 116 w 223"/>
                <a:gd name="T47" fmla="*/ 37 h 191"/>
                <a:gd name="T48" fmla="*/ 93 w 223"/>
                <a:gd name="T49" fmla="*/ 28 h 191"/>
                <a:gd name="T50" fmla="*/ 71 w 223"/>
                <a:gd name="T51" fmla="*/ 11 h 191"/>
                <a:gd name="T52" fmla="*/ 52 w 223"/>
                <a:gd name="T53" fmla="*/ 1 h 191"/>
                <a:gd name="T54" fmla="*/ 36 w 223"/>
                <a:gd name="T55" fmla="*/ 4 h 191"/>
                <a:gd name="T56" fmla="*/ 25 w 223"/>
                <a:gd name="T57" fmla="*/ 12 h 191"/>
                <a:gd name="T58" fmla="*/ 29 w 223"/>
                <a:gd name="T59" fmla="*/ 22 h 191"/>
                <a:gd name="T60" fmla="*/ 21 w 223"/>
                <a:gd name="T61" fmla="*/ 27 h 191"/>
                <a:gd name="T62" fmla="*/ 11 w 223"/>
                <a:gd name="T63" fmla="*/ 35 h 191"/>
                <a:gd name="T64" fmla="*/ 0 w 223"/>
                <a:gd name="T65" fmla="*/ 47 h 191"/>
                <a:gd name="T66" fmla="*/ 9 w 223"/>
                <a:gd name="T67" fmla="*/ 53 h 191"/>
                <a:gd name="T68" fmla="*/ 21 w 223"/>
                <a:gd name="T69" fmla="*/ 73 h 191"/>
                <a:gd name="T70" fmla="*/ 29 w 223"/>
                <a:gd name="T71" fmla="*/ 84 h 191"/>
                <a:gd name="T72" fmla="*/ 33 w 223"/>
                <a:gd name="T73" fmla="*/ 95 h 191"/>
                <a:gd name="T74" fmla="*/ 41 w 223"/>
                <a:gd name="T75" fmla="*/ 100 h 191"/>
                <a:gd name="T76" fmla="*/ 48 w 223"/>
                <a:gd name="T77" fmla="*/ 112 h 191"/>
                <a:gd name="T78" fmla="*/ 49 w 223"/>
                <a:gd name="T79" fmla="*/ 119 h 191"/>
                <a:gd name="T80" fmla="*/ 51 w 223"/>
                <a:gd name="T81" fmla="*/ 130 h 191"/>
                <a:gd name="T82" fmla="*/ 62 w 223"/>
                <a:gd name="T83" fmla="*/ 144 h 191"/>
                <a:gd name="T84" fmla="*/ 71 w 223"/>
                <a:gd name="T85" fmla="*/ 153 h 191"/>
                <a:gd name="T86" fmla="*/ 78 w 223"/>
                <a:gd name="T87" fmla="*/ 168 h 191"/>
                <a:gd name="T88" fmla="*/ 89 w 223"/>
                <a:gd name="T89" fmla="*/ 183 h 191"/>
                <a:gd name="T90" fmla="*/ 91 w 223"/>
                <a:gd name="T91" fmla="*/ 190 h 191"/>
                <a:gd name="T92" fmla="*/ 95 w 223"/>
                <a:gd name="T93" fmla="*/ 185 h 191"/>
                <a:gd name="T94" fmla="*/ 97 w 223"/>
                <a:gd name="T95" fmla="*/ 180 h 191"/>
                <a:gd name="T96" fmla="*/ 98 w 223"/>
                <a:gd name="T97" fmla="*/ 177 h 191"/>
                <a:gd name="T98" fmla="*/ 104 w 223"/>
                <a:gd name="T99" fmla="*/ 179 h 191"/>
                <a:gd name="T100" fmla="*/ 112 w 223"/>
                <a:gd name="T101" fmla="*/ 177 h 191"/>
                <a:gd name="T102" fmla="*/ 124 w 223"/>
                <a:gd name="T103" fmla="*/ 180 h 191"/>
                <a:gd name="T104" fmla="*/ 135 w 223"/>
                <a:gd name="T105" fmla="*/ 183 h 191"/>
                <a:gd name="T106" fmla="*/ 142 w 223"/>
                <a:gd name="T107" fmla="*/ 177 h 191"/>
                <a:gd name="T108" fmla="*/ 152 w 223"/>
                <a:gd name="T109" fmla="*/ 167 h 191"/>
                <a:gd name="T110" fmla="*/ 170 w 223"/>
                <a:gd name="T111" fmla="*/ 161 h 191"/>
                <a:gd name="T112" fmla="*/ 189 w 223"/>
                <a:gd name="T113" fmla="*/ 158 h 191"/>
                <a:gd name="T114" fmla="*/ 201 w 223"/>
                <a:gd name="T115" fmla="*/ 153 h 191"/>
                <a:gd name="T116" fmla="*/ 213 w 223"/>
                <a:gd name="T117" fmla="*/ 149 h 191"/>
                <a:gd name="T118" fmla="*/ 219 w 223"/>
                <a:gd name="T119" fmla="*/ 141 h 191"/>
                <a:gd name="T120" fmla="*/ 222 w 223"/>
                <a:gd name="T121" fmla="*/ 131 h 191"/>
                <a:gd name="T122" fmla="*/ 223 w 223"/>
                <a:gd name="T123" fmla="*/ 12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3" h="191">
                  <a:moveTo>
                    <a:pt x="85" y="185"/>
                  </a:moveTo>
                  <a:lnTo>
                    <a:pt x="83" y="185"/>
                  </a:lnTo>
                  <a:lnTo>
                    <a:pt x="83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4"/>
                  </a:lnTo>
                  <a:lnTo>
                    <a:pt x="82" y="183"/>
                  </a:lnTo>
                  <a:lnTo>
                    <a:pt x="82" y="183"/>
                  </a:lnTo>
                  <a:lnTo>
                    <a:pt x="82" y="184"/>
                  </a:lnTo>
                  <a:lnTo>
                    <a:pt x="82" y="184"/>
                  </a:lnTo>
                  <a:lnTo>
                    <a:pt x="82" y="184"/>
                  </a:lnTo>
                  <a:lnTo>
                    <a:pt x="80" y="185"/>
                  </a:lnTo>
                  <a:lnTo>
                    <a:pt x="82" y="185"/>
                  </a:lnTo>
                  <a:lnTo>
                    <a:pt x="82" y="187"/>
                  </a:lnTo>
                  <a:lnTo>
                    <a:pt x="83" y="187"/>
                  </a:lnTo>
                  <a:lnTo>
                    <a:pt x="85" y="187"/>
                  </a:lnTo>
                  <a:lnTo>
                    <a:pt x="85" y="187"/>
                  </a:lnTo>
                  <a:lnTo>
                    <a:pt x="85" y="188"/>
                  </a:lnTo>
                  <a:lnTo>
                    <a:pt x="85" y="188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86" y="187"/>
                  </a:lnTo>
                  <a:lnTo>
                    <a:pt x="85" y="185"/>
                  </a:lnTo>
                  <a:close/>
                  <a:moveTo>
                    <a:pt x="24" y="80"/>
                  </a:moveTo>
                  <a:lnTo>
                    <a:pt x="22" y="78"/>
                  </a:lnTo>
                  <a:lnTo>
                    <a:pt x="22" y="78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4" y="80"/>
                  </a:lnTo>
                  <a:close/>
                  <a:moveTo>
                    <a:pt x="22" y="77"/>
                  </a:move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2" y="78"/>
                  </a:lnTo>
                  <a:lnTo>
                    <a:pt x="22" y="77"/>
                  </a:lnTo>
                  <a:close/>
                  <a:moveTo>
                    <a:pt x="223" y="122"/>
                  </a:moveTo>
                  <a:lnTo>
                    <a:pt x="222" y="120"/>
                  </a:lnTo>
                  <a:lnTo>
                    <a:pt x="220" y="118"/>
                  </a:lnTo>
                  <a:lnTo>
                    <a:pt x="220" y="116"/>
                  </a:lnTo>
                  <a:lnTo>
                    <a:pt x="219" y="115"/>
                  </a:lnTo>
                  <a:lnTo>
                    <a:pt x="217" y="114"/>
                  </a:lnTo>
                  <a:lnTo>
                    <a:pt x="217" y="115"/>
                  </a:lnTo>
                  <a:lnTo>
                    <a:pt x="217" y="115"/>
                  </a:lnTo>
                  <a:lnTo>
                    <a:pt x="216" y="115"/>
                  </a:lnTo>
                  <a:lnTo>
                    <a:pt x="216" y="115"/>
                  </a:lnTo>
                  <a:lnTo>
                    <a:pt x="215" y="115"/>
                  </a:lnTo>
                  <a:lnTo>
                    <a:pt x="215" y="115"/>
                  </a:lnTo>
                  <a:lnTo>
                    <a:pt x="212" y="115"/>
                  </a:lnTo>
                  <a:lnTo>
                    <a:pt x="211" y="114"/>
                  </a:lnTo>
                  <a:lnTo>
                    <a:pt x="208" y="114"/>
                  </a:lnTo>
                  <a:lnTo>
                    <a:pt x="207" y="114"/>
                  </a:lnTo>
                  <a:lnTo>
                    <a:pt x="204" y="114"/>
                  </a:lnTo>
                  <a:lnTo>
                    <a:pt x="201" y="112"/>
                  </a:lnTo>
                  <a:lnTo>
                    <a:pt x="200" y="112"/>
                  </a:lnTo>
                  <a:lnTo>
                    <a:pt x="197" y="112"/>
                  </a:lnTo>
                  <a:lnTo>
                    <a:pt x="196" y="112"/>
                  </a:lnTo>
                  <a:lnTo>
                    <a:pt x="193" y="112"/>
                  </a:lnTo>
                  <a:lnTo>
                    <a:pt x="192" y="111"/>
                  </a:lnTo>
                  <a:lnTo>
                    <a:pt x="192" y="111"/>
                  </a:lnTo>
                  <a:lnTo>
                    <a:pt x="192" y="111"/>
                  </a:lnTo>
                  <a:lnTo>
                    <a:pt x="190" y="111"/>
                  </a:lnTo>
                  <a:lnTo>
                    <a:pt x="190" y="111"/>
                  </a:lnTo>
                  <a:lnTo>
                    <a:pt x="189" y="110"/>
                  </a:lnTo>
                  <a:lnTo>
                    <a:pt x="189" y="110"/>
                  </a:lnTo>
                  <a:lnTo>
                    <a:pt x="188" y="108"/>
                  </a:lnTo>
                  <a:lnTo>
                    <a:pt x="186" y="107"/>
                  </a:lnTo>
                  <a:lnTo>
                    <a:pt x="186" y="106"/>
                  </a:lnTo>
                  <a:lnTo>
                    <a:pt x="185" y="106"/>
                  </a:lnTo>
                  <a:lnTo>
                    <a:pt x="185" y="104"/>
                  </a:lnTo>
                  <a:lnTo>
                    <a:pt x="184" y="104"/>
                  </a:lnTo>
                  <a:lnTo>
                    <a:pt x="184" y="103"/>
                  </a:lnTo>
                  <a:lnTo>
                    <a:pt x="184" y="102"/>
                  </a:lnTo>
                  <a:lnTo>
                    <a:pt x="182" y="102"/>
                  </a:lnTo>
                  <a:lnTo>
                    <a:pt x="182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5"/>
                  </a:lnTo>
                  <a:lnTo>
                    <a:pt x="179" y="95"/>
                  </a:lnTo>
                  <a:lnTo>
                    <a:pt x="178" y="95"/>
                  </a:lnTo>
                  <a:lnTo>
                    <a:pt x="178" y="95"/>
                  </a:lnTo>
                  <a:lnTo>
                    <a:pt x="177" y="95"/>
                  </a:lnTo>
                  <a:lnTo>
                    <a:pt x="177" y="95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5" y="91"/>
                  </a:lnTo>
                  <a:lnTo>
                    <a:pt x="174" y="92"/>
                  </a:lnTo>
                  <a:lnTo>
                    <a:pt x="174" y="92"/>
                  </a:lnTo>
                  <a:lnTo>
                    <a:pt x="173" y="92"/>
                  </a:lnTo>
                  <a:lnTo>
                    <a:pt x="173" y="92"/>
                  </a:lnTo>
                  <a:lnTo>
                    <a:pt x="171" y="91"/>
                  </a:lnTo>
                  <a:lnTo>
                    <a:pt x="171" y="91"/>
                  </a:lnTo>
                  <a:lnTo>
                    <a:pt x="170" y="89"/>
                  </a:lnTo>
                  <a:lnTo>
                    <a:pt x="170" y="88"/>
                  </a:lnTo>
                  <a:lnTo>
                    <a:pt x="169" y="87"/>
                  </a:lnTo>
                  <a:lnTo>
                    <a:pt x="167" y="85"/>
                  </a:lnTo>
                  <a:lnTo>
                    <a:pt x="167" y="83"/>
                  </a:lnTo>
                  <a:lnTo>
                    <a:pt x="166" y="81"/>
                  </a:lnTo>
                  <a:lnTo>
                    <a:pt x="165" y="80"/>
                  </a:lnTo>
                  <a:lnTo>
                    <a:pt x="163" y="78"/>
                  </a:lnTo>
                  <a:lnTo>
                    <a:pt x="163" y="77"/>
                  </a:lnTo>
                  <a:lnTo>
                    <a:pt x="163" y="76"/>
                  </a:lnTo>
                  <a:lnTo>
                    <a:pt x="162" y="74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3" y="73"/>
                  </a:lnTo>
                  <a:lnTo>
                    <a:pt x="163" y="70"/>
                  </a:lnTo>
                  <a:lnTo>
                    <a:pt x="163" y="69"/>
                  </a:lnTo>
                  <a:lnTo>
                    <a:pt x="162" y="69"/>
                  </a:lnTo>
                  <a:lnTo>
                    <a:pt x="160" y="68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0" y="64"/>
                  </a:lnTo>
                  <a:lnTo>
                    <a:pt x="158" y="62"/>
                  </a:lnTo>
                  <a:lnTo>
                    <a:pt x="155" y="61"/>
                  </a:lnTo>
                  <a:lnTo>
                    <a:pt x="154" y="60"/>
                  </a:lnTo>
                  <a:lnTo>
                    <a:pt x="152" y="58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1" y="55"/>
                  </a:lnTo>
                  <a:lnTo>
                    <a:pt x="150" y="55"/>
                  </a:lnTo>
                  <a:lnTo>
                    <a:pt x="148" y="54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51"/>
                  </a:lnTo>
                  <a:lnTo>
                    <a:pt x="147" y="50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5"/>
                  </a:lnTo>
                  <a:lnTo>
                    <a:pt x="143" y="43"/>
                  </a:lnTo>
                  <a:lnTo>
                    <a:pt x="140" y="43"/>
                  </a:lnTo>
                  <a:lnTo>
                    <a:pt x="139" y="43"/>
                  </a:lnTo>
                  <a:lnTo>
                    <a:pt x="136" y="43"/>
                  </a:lnTo>
                  <a:lnTo>
                    <a:pt x="135" y="43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4" y="37"/>
                  </a:lnTo>
                  <a:lnTo>
                    <a:pt x="123" y="37"/>
                  </a:lnTo>
                  <a:lnTo>
                    <a:pt x="120" y="38"/>
                  </a:lnTo>
                  <a:lnTo>
                    <a:pt x="116" y="37"/>
                  </a:lnTo>
                  <a:lnTo>
                    <a:pt x="112" y="37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99" y="32"/>
                  </a:lnTo>
                  <a:lnTo>
                    <a:pt x="97" y="31"/>
                  </a:lnTo>
                  <a:lnTo>
                    <a:pt x="93" y="28"/>
                  </a:lnTo>
                  <a:lnTo>
                    <a:pt x="89" y="24"/>
                  </a:lnTo>
                  <a:lnTo>
                    <a:pt x="86" y="22"/>
                  </a:lnTo>
                  <a:lnTo>
                    <a:pt x="83" y="20"/>
                  </a:lnTo>
                  <a:lnTo>
                    <a:pt x="79" y="18"/>
                  </a:lnTo>
                  <a:lnTo>
                    <a:pt x="76" y="15"/>
                  </a:lnTo>
                  <a:lnTo>
                    <a:pt x="74" y="13"/>
                  </a:lnTo>
                  <a:lnTo>
                    <a:pt x="71" y="11"/>
                  </a:lnTo>
                  <a:lnTo>
                    <a:pt x="68" y="9"/>
                  </a:lnTo>
                  <a:lnTo>
                    <a:pt x="66" y="8"/>
                  </a:lnTo>
                  <a:lnTo>
                    <a:pt x="63" y="7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2" y="1"/>
                  </a:lnTo>
                  <a:lnTo>
                    <a:pt x="49" y="1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40" y="3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9" y="5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1" y="8"/>
                  </a:lnTo>
                  <a:lnTo>
                    <a:pt x="24" y="9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29" y="16"/>
                  </a:lnTo>
                  <a:lnTo>
                    <a:pt x="30" y="18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5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19" y="28"/>
                  </a:lnTo>
                  <a:lnTo>
                    <a:pt x="19" y="30"/>
                  </a:lnTo>
                  <a:lnTo>
                    <a:pt x="18" y="32"/>
                  </a:lnTo>
                  <a:lnTo>
                    <a:pt x="17" y="34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6" y="34"/>
                  </a:lnTo>
                  <a:lnTo>
                    <a:pt x="5" y="34"/>
                  </a:lnTo>
                  <a:lnTo>
                    <a:pt x="2" y="34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9" y="53"/>
                  </a:lnTo>
                  <a:lnTo>
                    <a:pt x="10" y="57"/>
                  </a:lnTo>
                  <a:lnTo>
                    <a:pt x="13" y="60"/>
                  </a:lnTo>
                  <a:lnTo>
                    <a:pt x="14" y="61"/>
                  </a:lnTo>
                  <a:lnTo>
                    <a:pt x="15" y="64"/>
                  </a:lnTo>
                  <a:lnTo>
                    <a:pt x="17" y="65"/>
                  </a:lnTo>
                  <a:lnTo>
                    <a:pt x="18" y="68"/>
                  </a:lnTo>
                  <a:lnTo>
                    <a:pt x="21" y="73"/>
                  </a:lnTo>
                  <a:lnTo>
                    <a:pt x="22" y="74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8" y="83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7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30" y="91"/>
                  </a:lnTo>
                  <a:lnTo>
                    <a:pt x="32" y="93"/>
                  </a:lnTo>
                  <a:lnTo>
                    <a:pt x="33" y="95"/>
                  </a:lnTo>
                  <a:lnTo>
                    <a:pt x="34" y="95"/>
                  </a:lnTo>
                  <a:lnTo>
                    <a:pt x="34" y="95"/>
                  </a:lnTo>
                  <a:lnTo>
                    <a:pt x="36" y="96"/>
                  </a:lnTo>
                  <a:lnTo>
                    <a:pt x="37" y="96"/>
                  </a:lnTo>
                  <a:lnTo>
                    <a:pt x="37" y="97"/>
                  </a:lnTo>
                  <a:lnTo>
                    <a:pt x="38" y="97"/>
                  </a:lnTo>
                  <a:lnTo>
                    <a:pt x="41" y="100"/>
                  </a:lnTo>
                  <a:lnTo>
                    <a:pt x="43" y="102"/>
                  </a:lnTo>
                  <a:lnTo>
                    <a:pt x="44" y="104"/>
                  </a:lnTo>
                  <a:lnTo>
                    <a:pt x="45" y="107"/>
                  </a:lnTo>
                  <a:lnTo>
                    <a:pt x="47" y="108"/>
                  </a:lnTo>
                  <a:lnTo>
                    <a:pt x="47" y="110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9" y="115"/>
                  </a:lnTo>
                  <a:lnTo>
                    <a:pt x="51" y="118"/>
                  </a:lnTo>
                  <a:lnTo>
                    <a:pt x="49" y="119"/>
                  </a:lnTo>
                  <a:lnTo>
                    <a:pt x="49" y="120"/>
                  </a:lnTo>
                  <a:lnTo>
                    <a:pt x="49" y="122"/>
                  </a:lnTo>
                  <a:lnTo>
                    <a:pt x="49" y="125"/>
                  </a:lnTo>
                  <a:lnTo>
                    <a:pt x="49" y="126"/>
                  </a:lnTo>
                  <a:lnTo>
                    <a:pt x="51" y="127"/>
                  </a:lnTo>
                  <a:lnTo>
                    <a:pt x="51" y="129"/>
                  </a:lnTo>
                  <a:lnTo>
                    <a:pt x="51" y="130"/>
                  </a:lnTo>
                  <a:lnTo>
                    <a:pt x="51" y="131"/>
                  </a:lnTo>
                  <a:lnTo>
                    <a:pt x="52" y="135"/>
                  </a:lnTo>
                  <a:lnTo>
                    <a:pt x="55" y="138"/>
                  </a:lnTo>
                  <a:lnTo>
                    <a:pt x="56" y="141"/>
                  </a:lnTo>
                  <a:lnTo>
                    <a:pt x="57" y="142"/>
                  </a:lnTo>
                  <a:lnTo>
                    <a:pt x="59" y="144"/>
                  </a:lnTo>
                  <a:lnTo>
                    <a:pt x="62" y="144"/>
                  </a:lnTo>
                  <a:lnTo>
                    <a:pt x="66" y="148"/>
                  </a:lnTo>
                  <a:lnTo>
                    <a:pt x="67" y="149"/>
                  </a:lnTo>
                  <a:lnTo>
                    <a:pt x="68" y="150"/>
                  </a:lnTo>
                  <a:lnTo>
                    <a:pt x="70" y="150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1" y="153"/>
                  </a:lnTo>
                  <a:lnTo>
                    <a:pt x="72" y="158"/>
                  </a:lnTo>
                  <a:lnTo>
                    <a:pt x="74" y="158"/>
                  </a:lnTo>
                  <a:lnTo>
                    <a:pt x="74" y="161"/>
                  </a:lnTo>
                  <a:lnTo>
                    <a:pt x="74" y="161"/>
                  </a:lnTo>
                  <a:lnTo>
                    <a:pt x="74" y="162"/>
                  </a:lnTo>
                  <a:lnTo>
                    <a:pt x="76" y="165"/>
                  </a:lnTo>
                  <a:lnTo>
                    <a:pt x="78" y="168"/>
                  </a:lnTo>
                  <a:lnTo>
                    <a:pt x="79" y="171"/>
                  </a:lnTo>
                  <a:lnTo>
                    <a:pt x="80" y="172"/>
                  </a:lnTo>
                  <a:lnTo>
                    <a:pt x="83" y="175"/>
                  </a:lnTo>
                  <a:lnTo>
                    <a:pt x="86" y="177"/>
                  </a:lnTo>
                  <a:lnTo>
                    <a:pt x="87" y="180"/>
                  </a:lnTo>
                  <a:lnTo>
                    <a:pt x="87" y="181"/>
                  </a:lnTo>
                  <a:lnTo>
                    <a:pt x="89" y="183"/>
                  </a:lnTo>
                  <a:lnTo>
                    <a:pt x="89" y="184"/>
                  </a:lnTo>
                  <a:lnTo>
                    <a:pt x="89" y="184"/>
                  </a:lnTo>
                  <a:lnTo>
                    <a:pt x="90" y="185"/>
                  </a:lnTo>
                  <a:lnTo>
                    <a:pt x="91" y="187"/>
                  </a:lnTo>
                  <a:lnTo>
                    <a:pt x="91" y="187"/>
                  </a:lnTo>
                  <a:lnTo>
                    <a:pt x="91" y="188"/>
                  </a:lnTo>
                  <a:lnTo>
                    <a:pt x="91" y="190"/>
                  </a:lnTo>
                  <a:lnTo>
                    <a:pt x="93" y="191"/>
                  </a:lnTo>
                  <a:lnTo>
                    <a:pt x="94" y="190"/>
                  </a:lnTo>
                  <a:lnTo>
                    <a:pt x="94" y="188"/>
                  </a:lnTo>
                  <a:lnTo>
                    <a:pt x="95" y="188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5"/>
                  </a:lnTo>
                  <a:lnTo>
                    <a:pt x="95" y="185"/>
                  </a:lnTo>
                  <a:lnTo>
                    <a:pt x="95" y="185"/>
                  </a:lnTo>
                  <a:lnTo>
                    <a:pt x="95" y="184"/>
                  </a:lnTo>
                  <a:lnTo>
                    <a:pt x="95" y="183"/>
                  </a:lnTo>
                  <a:lnTo>
                    <a:pt x="95" y="181"/>
                  </a:lnTo>
                  <a:lnTo>
                    <a:pt x="95" y="180"/>
                  </a:lnTo>
                  <a:lnTo>
                    <a:pt x="97" y="180"/>
                  </a:lnTo>
                  <a:lnTo>
                    <a:pt x="97" y="180"/>
                  </a:lnTo>
                  <a:lnTo>
                    <a:pt x="95" y="179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7" y="177"/>
                  </a:lnTo>
                  <a:lnTo>
                    <a:pt x="98" y="177"/>
                  </a:lnTo>
                  <a:lnTo>
                    <a:pt x="98" y="177"/>
                  </a:lnTo>
                  <a:lnTo>
                    <a:pt x="99" y="177"/>
                  </a:lnTo>
                  <a:lnTo>
                    <a:pt x="99" y="177"/>
                  </a:lnTo>
                  <a:lnTo>
                    <a:pt x="101" y="177"/>
                  </a:lnTo>
                  <a:lnTo>
                    <a:pt x="101" y="179"/>
                  </a:lnTo>
                  <a:lnTo>
                    <a:pt x="102" y="179"/>
                  </a:lnTo>
                  <a:lnTo>
                    <a:pt x="104" y="179"/>
                  </a:lnTo>
                  <a:lnTo>
                    <a:pt x="104" y="179"/>
                  </a:lnTo>
                  <a:lnTo>
                    <a:pt x="104" y="179"/>
                  </a:lnTo>
                  <a:lnTo>
                    <a:pt x="105" y="179"/>
                  </a:lnTo>
                  <a:lnTo>
                    <a:pt x="105" y="179"/>
                  </a:lnTo>
                  <a:lnTo>
                    <a:pt x="106" y="179"/>
                  </a:lnTo>
                  <a:lnTo>
                    <a:pt x="108" y="179"/>
                  </a:lnTo>
                  <a:lnTo>
                    <a:pt x="110" y="179"/>
                  </a:lnTo>
                  <a:lnTo>
                    <a:pt x="112" y="177"/>
                  </a:lnTo>
                  <a:lnTo>
                    <a:pt x="114" y="177"/>
                  </a:lnTo>
                  <a:lnTo>
                    <a:pt x="116" y="177"/>
                  </a:lnTo>
                  <a:lnTo>
                    <a:pt x="117" y="177"/>
                  </a:lnTo>
                  <a:lnTo>
                    <a:pt x="117" y="179"/>
                  </a:lnTo>
                  <a:lnTo>
                    <a:pt x="120" y="179"/>
                  </a:lnTo>
                  <a:lnTo>
                    <a:pt x="121" y="180"/>
                  </a:lnTo>
                  <a:lnTo>
                    <a:pt x="124" y="180"/>
                  </a:lnTo>
                  <a:lnTo>
                    <a:pt x="127" y="180"/>
                  </a:lnTo>
                  <a:lnTo>
                    <a:pt x="129" y="180"/>
                  </a:lnTo>
                  <a:lnTo>
                    <a:pt x="131" y="180"/>
                  </a:lnTo>
                  <a:lnTo>
                    <a:pt x="132" y="180"/>
                  </a:lnTo>
                  <a:lnTo>
                    <a:pt x="133" y="180"/>
                  </a:lnTo>
                  <a:lnTo>
                    <a:pt x="133" y="180"/>
                  </a:lnTo>
                  <a:lnTo>
                    <a:pt x="135" y="183"/>
                  </a:lnTo>
                  <a:lnTo>
                    <a:pt x="136" y="184"/>
                  </a:lnTo>
                  <a:lnTo>
                    <a:pt x="137" y="184"/>
                  </a:lnTo>
                  <a:lnTo>
                    <a:pt x="139" y="183"/>
                  </a:lnTo>
                  <a:lnTo>
                    <a:pt x="140" y="183"/>
                  </a:lnTo>
                  <a:lnTo>
                    <a:pt x="140" y="181"/>
                  </a:lnTo>
                  <a:lnTo>
                    <a:pt x="142" y="179"/>
                  </a:lnTo>
                  <a:lnTo>
                    <a:pt x="142" y="177"/>
                  </a:lnTo>
                  <a:lnTo>
                    <a:pt x="143" y="176"/>
                  </a:lnTo>
                  <a:lnTo>
                    <a:pt x="144" y="175"/>
                  </a:lnTo>
                  <a:lnTo>
                    <a:pt x="146" y="172"/>
                  </a:lnTo>
                  <a:lnTo>
                    <a:pt x="147" y="172"/>
                  </a:lnTo>
                  <a:lnTo>
                    <a:pt x="148" y="169"/>
                  </a:lnTo>
                  <a:lnTo>
                    <a:pt x="150" y="168"/>
                  </a:lnTo>
                  <a:lnTo>
                    <a:pt x="152" y="167"/>
                  </a:lnTo>
                  <a:lnTo>
                    <a:pt x="155" y="165"/>
                  </a:lnTo>
                  <a:lnTo>
                    <a:pt x="156" y="164"/>
                  </a:lnTo>
                  <a:lnTo>
                    <a:pt x="158" y="164"/>
                  </a:lnTo>
                  <a:lnTo>
                    <a:pt x="160" y="162"/>
                  </a:lnTo>
                  <a:lnTo>
                    <a:pt x="165" y="162"/>
                  </a:lnTo>
                  <a:lnTo>
                    <a:pt x="167" y="162"/>
                  </a:lnTo>
                  <a:lnTo>
                    <a:pt x="170" y="161"/>
                  </a:lnTo>
                  <a:lnTo>
                    <a:pt x="174" y="161"/>
                  </a:lnTo>
                  <a:lnTo>
                    <a:pt x="177" y="161"/>
                  </a:lnTo>
                  <a:lnTo>
                    <a:pt x="179" y="160"/>
                  </a:lnTo>
                  <a:lnTo>
                    <a:pt x="182" y="160"/>
                  </a:lnTo>
                  <a:lnTo>
                    <a:pt x="185" y="160"/>
                  </a:lnTo>
                  <a:lnTo>
                    <a:pt x="188" y="158"/>
                  </a:lnTo>
                  <a:lnTo>
                    <a:pt x="189" y="158"/>
                  </a:lnTo>
                  <a:lnTo>
                    <a:pt x="190" y="157"/>
                  </a:lnTo>
                  <a:lnTo>
                    <a:pt x="192" y="157"/>
                  </a:lnTo>
                  <a:lnTo>
                    <a:pt x="194" y="156"/>
                  </a:lnTo>
                  <a:lnTo>
                    <a:pt x="196" y="156"/>
                  </a:lnTo>
                  <a:lnTo>
                    <a:pt x="197" y="154"/>
                  </a:lnTo>
                  <a:lnTo>
                    <a:pt x="200" y="154"/>
                  </a:lnTo>
                  <a:lnTo>
                    <a:pt x="201" y="153"/>
                  </a:lnTo>
                  <a:lnTo>
                    <a:pt x="203" y="153"/>
                  </a:lnTo>
                  <a:lnTo>
                    <a:pt x="205" y="152"/>
                  </a:lnTo>
                  <a:lnTo>
                    <a:pt x="207" y="152"/>
                  </a:lnTo>
                  <a:lnTo>
                    <a:pt x="208" y="150"/>
                  </a:lnTo>
                  <a:lnTo>
                    <a:pt x="209" y="150"/>
                  </a:lnTo>
                  <a:lnTo>
                    <a:pt x="212" y="149"/>
                  </a:lnTo>
                  <a:lnTo>
                    <a:pt x="213" y="149"/>
                  </a:lnTo>
                  <a:lnTo>
                    <a:pt x="215" y="148"/>
                  </a:lnTo>
                  <a:lnTo>
                    <a:pt x="217" y="148"/>
                  </a:lnTo>
                  <a:lnTo>
                    <a:pt x="217" y="146"/>
                  </a:lnTo>
                  <a:lnTo>
                    <a:pt x="219" y="145"/>
                  </a:lnTo>
                  <a:lnTo>
                    <a:pt x="219" y="144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20" y="139"/>
                  </a:lnTo>
                  <a:lnTo>
                    <a:pt x="220" y="138"/>
                  </a:lnTo>
                  <a:lnTo>
                    <a:pt x="220" y="137"/>
                  </a:lnTo>
                  <a:lnTo>
                    <a:pt x="220" y="135"/>
                  </a:lnTo>
                  <a:lnTo>
                    <a:pt x="220" y="134"/>
                  </a:lnTo>
                  <a:lnTo>
                    <a:pt x="222" y="133"/>
                  </a:lnTo>
                  <a:lnTo>
                    <a:pt x="222" y="131"/>
                  </a:lnTo>
                  <a:lnTo>
                    <a:pt x="222" y="130"/>
                  </a:lnTo>
                  <a:lnTo>
                    <a:pt x="223" y="127"/>
                  </a:lnTo>
                  <a:lnTo>
                    <a:pt x="223" y="126"/>
                  </a:lnTo>
                  <a:lnTo>
                    <a:pt x="223" y="125"/>
                  </a:lnTo>
                  <a:lnTo>
                    <a:pt x="223" y="125"/>
                  </a:lnTo>
                  <a:lnTo>
                    <a:pt x="223" y="123"/>
                  </a:lnTo>
                  <a:lnTo>
                    <a:pt x="223" y="1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1846">
              <a:extLst>
                <a:ext uri="{FF2B5EF4-FFF2-40B4-BE49-F238E27FC236}">
                  <a16:creationId xmlns:a16="http://schemas.microsoft.com/office/drawing/2014/main" id="{3271BECE-3FEE-4261-A56A-DEA5F1404B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9190" y="3408120"/>
              <a:ext cx="4127" cy="18575"/>
            </a:xfrm>
            <a:custGeom>
              <a:avLst/>
              <a:gdLst>
                <a:gd name="T0" fmla="*/ 0 w 2"/>
                <a:gd name="T1" fmla="*/ 7 h 9"/>
                <a:gd name="T2" fmla="*/ 0 w 2"/>
                <a:gd name="T3" fmla="*/ 7 h 9"/>
                <a:gd name="T4" fmla="*/ 0 w 2"/>
                <a:gd name="T5" fmla="*/ 7 h 9"/>
                <a:gd name="T6" fmla="*/ 0 w 2"/>
                <a:gd name="T7" fmla="*/ 7 h 9"/>
                <a:gd name="T8" fmla="*/ 0 w 2"/>
                <a:gd name="T9" fmla="*/ 9 h 9"/>
                <a:gd name="T10" fmla="*/ 0 w 2"/>
                <a:gd name="T11" fmla="*/ 9 h 9"/>
                <a:gd name="T12" fmla="*/ 0 w 2"/>
                <a:gd name="T13" fmla="*/ 9 h 9"/>
                <a:gd name="T14" fmla="*/ 0 w 2"/>
                <a:gd name="T15" fmla="*/ 9 h 9"/>
                <a:gd name="T16" fmla="*/ 0 w 2"/>
                <a:gd name="T17" fmla="*/ 9 h 9"/>
                <a:gd name="T18" fmla="*/ 0 w 2"/>
                <a:gd name="T19" fmla="*/ 9 h 9"/>
                <a:gd name="T20" fmla="*/ 0 w 2"/>
                <a:gd name="T21" fmla="*/ 9 h 9"/>
                <a:gd name="T22" fmla="*/ 0 w 2"/>
                <a:gd name="T23" fmla="*/ 9 h 9"/>
                <a:gd name="T24" fmla="*/ 0 w 2"/>
                <a:gd name="T25" fmla="*/ 9 h 9"/>
                <a:gd name="T26" fmla="*/ 0 w 2"/>
                <a:gd name="T27" fmla="*/ 7 h 9"/>
                <a:gd name="T28" fmla="*/ 0 w 2"/>
                <a:gd name="T29" fmla="*/ 7 h 9"/>
                <a:gd name="T30" fmla="*/ 0 w 2"/>
                <a:gd name="T31" fmla="*/ 7 h 9"/>
                <a:gd name="T32" fmla="*/ 1 w 2"/>
                <a:gd name="T33" fmla="*/ 5 h 9"/>
                <a:gd name="T34" fmla="*/ 1 w 2"/>
                <a:gd name="T35" fmla="*/ 5 h 9"/>
                <a:gd name="T36" fmla="*/ 1 w 2"/>
                <a:gd name="T37" fmla="*/ 3 h 9"/>
                <a:gd name="T38" fmla="*/ 1 w 2"/>
                <a:gd name="T39" fmla="*/ 5 h 9"/>
                <a:gd name="T40" fmla="*/ 1 w 2"/>
                <a:gd name="T41" fmla="*/ 5 h 9"/>
                <a:gd name="T42" fmla="*/ 1 w 2"/>
                <a:gd name="T43" fmla="*/ 5 h 9"/>
                <a:gd name="T44" fmla="*/ 1 w 2"/>
                <a:gd name="T45" fmla="*/ 5 h 9"/>
                <a:gd name="T46" fmla="*/ 1 w 2"/>
                <a:gd name="T47" fmla="*/ 5 h 9"/>
                <a:gd name="T48" fmla="*/ 1 w 2"/>
                <a:gd name="T49" fmla="*/ 5 h 9"/>
                <a:gd name="T50" fmla="*/ 1 w 2"/>
                <a:gd name="T51" fmla="*/ 5 h 9"/>
                <a:gd name="T52" fmla="*/ 1 w 2"/>
                <a:gd name="T53" fmla="*/ 5 h 9"/>
                <a:gd name="T54" fmla="*/ 1 w 2"/>
                <a:gd name="T55" fmla="*/ 5 h 9"/>
                <a:gd name="T56" fmla="*/ 1 w 2"/>
                <a:gd name="T57" fmla="*/ 5 h 9"/>
                <a:gd name="T58" fmla="*/ 1 w 2"/>
                <a:gd name="T59" fmla="*/ 5 h 9"/>
                <a:gd name="T60" fmla="*/ 1 w 2"/>
                <a:gd name="T61" fmla="*/ 5 h 9"/>
                <a:gd name="T62" fmla="*/ 1 w 2"/>
                <a:gd name="T63" fmla="*/ 5 h 9"/>
                <a:gd name="T64" fmla="*/ 1 w 2"/>
                <a:gd name="T65" fmla="*/ 5 h 9"/>
                <a:gd name="T66" fmla="*/ 1 w 2"/>
                <a:gd name="T67" fmla="*/ 5 h 9"/>
                <a:gd name="T68" fmla="*/ 1 w 2"/>
                <a:gd name="T69" fmla="*/ 5 h 9"/>
                <a:gd name="T70" fmla="*/ 1 w 2"/>
                <a:gd name="T71" fmla="*/ 5 h 9"/>
                <a:gd name="T72" fmla="*/ 1 w 2"/>
                <a:gd name="T73" fmla="*/ 5 h 9"/>
                <a:gd name="T74" fmla="*/ 1 w 2"/>
                <a:gd name="T75" fmla="*/ 5 h 9"/>
                <a:gd name="T76" fmla="*/ 1 w 2"/>
                <a:gd name="T77" fmla="*/ 5 h 9"/>
                <a:gd name="T78" fmla="*/ 2 w 2"/>
                <a:gd name="T79" fmla="*/ 0 h 9"/>
                <a:gd name="T80" fmla="*/ 2 w 2"/>
                <a:gd name="T81" fmla="*/ 0 h 9"/>
                <a:gd name="T82" fmla="*/ 1 w 2"/>
                <a:gd name="T83" fmla="*/ 0 h 9"/>
                <a:gd name="T84" fmla="*/ 1 w 2"/>
                <a:gd name="T85" fmla="*/ 0 h 9"/>
                <a:gd name="T86" fmla="*/ 1 w 2"/>
                <a:gd name="T87" fmla="*/ 2 h 9"/>
                <a:gd name="T88" fmla="*/ 1 w 2"/>
                <a:gd name="T89" fmla="*/ 3 h 9"/>
                <a:gd name="T90" fmla="*/ 2 w 2"/>
                <a:gd name="T91" fmla="*/ 3 h 9"/>
                <a:gd name="T92" fmla="*/ 2 w 2"/>
                <a:gd name="T93" fmla="*/ 2 h 9"/>
                <a:gd name="T94" fmla="*/ 2 w 2"/>
                <a:gd name="T95" fmla="*/ 0 h 9"/>
                <a:gd name="T96" fmla="*/ 2 w 2"/>
                <a:gd name="T9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" h="9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" y="5"/>
                  </a:moveTo>
                  <a:lnTo>
                    <a:pt x="1" y="5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1847">
              <a:extLst>
                <a:ext uri="{FF2B5EF4-FFF2-40B4-BE49-F238E27FC236}">
                  <a16:creationId xmlns:a16="http://schemas.microsoft.com/office/drawing/2014/main" id="{17D15478-E446-481E-A430-AC5446AB0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7500" y="2570171"/>
              <a:ext cx="2064" cy="8256"/>
            </a:xfrm>
            <a:custGeom>
              <a:avLst/>
              <a:gdLst>
                <a:gd name="T0" fmla="*/ 1 w 1"/>
                <a:gd name="T1" fmla="*/ 3 h 4"/>
                <a:gd name="T2" fmla="*/ 1 w 1"/>
                <a:gd name="T3" fmla="*/ 3 h 4"/>
                <a:gd name="T4" fmla="*/ 1 w 1"/>
                <a:gd name="T5" fmla="*/ 3 h 4"/>
                <a:gd name="T6" fmla="*/ 0 w 1"/>
                <a:gd name="T7" fmla="*/ 4 h 4"/>
                <a:gd name="T8" fmla="*/ 1 w 1"/>
                <a:gd name="T9" fmla="*/ 4 h 4"/>
                <a:gd name="T10" fmla="*/ 1 w 1"/>
                <a:gd name="T11" fmla="*/ 4 h 4"/>
                <a:gd name="T12" fmla="*/ 1 w 1"/>
                <a:gd name="T13" fmla="*/ 3 h 4"/>
                <a:gd name="T14" fmla="*/ 1 w 1"/>
                <a:gd name="T15" fmla="*/ 3 h 4"/>
                <a:gd name="T16" fmla="*/ 1 w 1"/>
                <a:gd name="T17" fmla="*/ 3 h 4"/>
                <a:gd name="T18" fmla="*/ 1 w 1"/>
                <a:gd name="T19" fmla="*/ 3 h 4"/>
                <a:gd name="T20" fmla="*/ 0 w 1"/>
                <a:gd name="T21" fmla="*/ 2 h 4"/>
                <a:gd name="T22" fmla="*/ 0 w 1"/>
                <a:gd name="T23" fmla="*/ 2 h 4"/>
                <a:gd name="T24" fmla="*/ 1 w 1"/>
                <a:gd name="T25" fmla="*/ 0 h 4"/>
                <a:gd name="T26" fmla="*/ 1 w 1"/>
                <a:gd name="T27" fmla="*/ 0 h 4"/>
                <a:gd name="T28" fmla="*/ 1 w 1"/>
                <a:gd name="T29" fmla="*/ 0 h 4"/>
                <a:gd name="T30" fmla="*/ 0 w 1"/>
                <a:gd name="T31" fmla="*/ 0 h 4"/>
                <a:gd name="T32" fmla="*/ 0 w 1"/>
                <a:gd name="T33" fmla="*/ 0 h 4"/>
                <a:gd name="T34" fmla="*/ 0 w 1"/>
                <a:gd name="T35" fmla="*/ 2 h 4"/>
                <a:gd name="T36" fmla="*/ 0 w 1"/>
                <a:gd name="T37" fmla="*/ 2 h 4"/>
                <a:gd name="T38" fmla="*/ 0 w 1"/>
                <a:gd name="T39" fmla="*/ 3 h 4"/>
                <a:gd name="T40" fmla="*/ 0 w 1"/>
                <a:gd name="T41" fmla="*/ 3 h 4"/>
                <a:gd name="T42" fmla="*/ 0 w 1"/>
                <a:gd name="T43" fmla="*/ 3 h 4"/>
                <a:gd name="T44" fmla="*/ 0 w 1"/>
                <a:gd name="T45" fmla="*/ 3 h 4"/>
                <a:gd name="T46" fmla="*/ 1 w 1"/>
                <a:gd name="T4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4"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  <a:moveTo>
                    <a:pt x="1" y="3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1848">
              <a:extLst>
                <a:ext uri="{FF2B5EF4-FFF2-40B4-BE49-F238E27FC236}">
                  <a16:creationId xmlns:a16="http://schemas.microsoft.com/office/drawing/2014/main" id="{788A52F4-E46F-4BCB-B303-A25C03815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359" y="3288413"/>
              <a:ext cx="0" cy="4127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1849">
              <a:extLst>
                <a:ext uri="{FF2B5EF4-FFF2-40B4-BE49-F238E27FC236}">
                  <a16:creationId xmlns:a16="http://schemas.microsoft.com/office/drawing/2014/main" id="{9E2C57A0-CFB6-483E-9739-412DB9BEF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295" y="3292541"/>
              <a:ext cx="2064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1850">
              <a:extLst>
                <a:ext uri="{FF2B5EF4-FFF2-40B4-BE49-F238E27FC236}">
                  <a16:creationId xmlns:a16="http://schemas.microsoft.com/office/drawing/2014/main" id="{34868381-63BB-4515-931C-FD4275292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446" y="3389546"/>
              <a:ext cx="4127" cy="10319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1 w 2"/>
                <a:gd name="T5" fmla="*/ 1 h 5"/>
                <a:gd name="T6" fmla="*/ 0 w 2"/>
                <a:gd name="T7" fmla="*/ 3 h 5"/>
                <a:gd name="T8" fmla="*/ 0 w 2"/>
                <a:gd name="T9" fmla="*/ 3 h 5"/>
                <a:gd name="T10" fmla="*/ 0 w 2"/>
                <a:gd name="T11" fmla="*/ 4 h 5"/>
                <a:gd name="T12" fmla="*/ 1 w 2"/>
                <a:gd name="T13" fmla="*/ 5 h 5"/>
                <a:gd name="T14" fmla="*/ 1 w 2"/>
                <a:gd name="T15" fmla="*/ 4 h 5"/>
                <a:gd name="T16" fmla="*/ 2 w 2"/>
                <a:gd name="T17" fmla="*/ 1 h 5"/>
                <a:gd name="T18" fmla="*/ 1 w 2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1851">
              <a:extLst>
                <a:ext uri="{FF2B5EF4-FFF2-40B4-BE49-F238E27FC236}">
                  <a16:creationId xmlns:a16="http://schemas.microsoft.com/office/drawing/2014/main" id="{30233442-5F96-48F2-8702-FE8D81C7DE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6487" y="3309052"/>
              <a:ext cx="4127" cy="4127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1 w 2"/>
                <a:gd name="T17" fmla="*/ 1 h 2"/>
                <a:gd name="T18" fmla="*/ 1 w 2"/>
                <a:gd name="T19" fmla="*/ 0 h 2"/>
                <a:gd name="T20" fmla="*/ 0 w 2"/>
                <a:gd name="T21" fmla="*/ 0 h 2"/>
                <a:gd name="T22" fmla="*/ 0 w 2"/>
                <a:gd name="T23" fmla="*/ 0 h 2"/>
                <a:gd name="T24" fmla="*/ 0 w 2"/>
                <a:gd name="T25" fmla="*/ 0 h 2"/>
                <a:gd name="T26" fmla="*/ 0 w 2"/>
                <a:gd name="T27" fmla="*/ 0 h 2"/>
                <a:gd name="T28" fmla="*/ 0 w 2"/>
                <a:gd name="T29" fmla="*/ 0 h 2"/>
                <a:gd name="T30" fmla="*/ 0 w 2"/>
                <a:gd name="T31" fmla="*/ 1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close/>
                  <a:moveTo>
                    <a:pt x="2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1852">
              <a:extLst>
                <a:ext uri="{FF2B5EF4-FFF2-40B4-BE49-F238E27FC236}">
                  <a16:creationId xmlns:a16="http://schemas.microsoft.com/office/drawing/2014/main" id="{12AC78DB-8630-436F-91F3-5B065CD98E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954" y="3936482"/>
              <a:ext cx="196072" cy="204326"/>
            </a:xfrm>
            <a:custGeom>
              <a:avLst/>
              <a:gdLst>
                <a:gd name="T0" fmla="*/ 95 w 95"/>
                <a:gd name="T1" fmla="*/ 98 h 99"/>
                <a:gd name="T2" fmla="*/ 94 w 95"/>
                <a:gd name="T3" fmla="*/ 98 h 99"/>
                <a:gd name="T4" fmla="*/ 94 w 95"/>
                <a:gd name="T5" fmla="*/ 98 h 99"/>
                <a:gd name="T6" fmla="*/ 94 w 95"/>
                <a:gd name="T7" fmla="*/ 99 h 99"/>
                <a:gd name="T8" fmla="*/ 95 w 95"/>
                <a:gd name="T9" fmla="*/ 99 h 99"/>
                <a:gd name="T10" fmla="*/ 95 w 95"/>
                <a:gd name="T11" fmla="*/ 99 h 99"/>
                <a:gd name="T12" fmla="*/ 95 w 95"/>
                <a:gd name="T13" fmla="*/ 98 h 99"/>
                <a:gd name="T14" fmla="*/ 0 w 95"/>
                <a:gd name="T15" fmla="*/ 0 h 99"/>
                <a:gd name="T16" fmla="*/ 0 w 95"/>
                <a:gd name="T17" fmla="*/ 0 h 99"/>
                <a:gd name="T18" fmla="*/ 0 w 95"/>
                <a:gd name="T19" fmla="*/ 2 h 99"/>
                <a:gd name="T20" fmla="*/ 0 w 95"/>
                <a:gd name="T21" fmla="*/ 2 h 99"/>
                <a:gd name="T22" fmla="*/ 0 w 95"/>
                <a:gd name="T23" fmla="*/ 2 h 99"/>
                <a:gd name="T24" fmla="*/ 0 w 95"/>
                <a:gd name="T25" fmla="*/ 2 h 99"/>
                <a:gd name="T26" fmla="*/ 0 w 95"/>
                <a:gd name="T27" fmla="*/ 2 h 99"/>
                <a:gd name="T28" fmla="*/ 2 w 95"/>
                <a:gd name="T29" fmla="*/ 2 h 99"/>
                <a:gd name="T30" fmla="*/ 2 w 95"/>
                <a:gd name="T31" fmla="*/ 2 h 99"/>
                <a:gd name="T32" fmla="*/ 2 w 95"/>
                <a:gd name="T33" fmla="*/ 2 h 99"/>
                <a:gd name="T34" fmla="*/ 0 w 95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99">
                  <a:moveTo>
                    <a:pt x="95" y="98"/>
                  </a:moveTo>
                  <a:lnTo>
                    <a:pt x="94" y="98"/>
                  </a:lnTo>
                  <a:lnTo>
                    <a:pt x="94" y="98"/>
                  </a:lnTo>
                  <a:lnTo>
                    <a:pt x="94" y="99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5" y="9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1853">
              <a:extLst>
                <a:ext uri="{FF2B5EF4-FFF2-40B4-BE49-F238E27FC236}">
                  <a16:creationId xmlns:a16="http://schemas.microsoft.com/office/drawing/2014/main" id="{9783FC06-1EBD-4591-93EF-08AECD650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8231" y="3300796"/>
              <a:ext cx="4127" cy="4127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0 w 2"/>
                <a:gd name="T19" fmla="*/ 0 h 2"/>
                <a:gd name="T20" fmla="*/ 0 w 2"/>
                <a:gd name="T21" fmla="*/ 0 h 2"/>
                <a:gd name="T22" fmla="*/ 0 w 2"/>
                <a:gd name="T23" fmla="*/ 1 h 2"/>
                <a:gd name="T24" fmla="*/ 0 w 2"/>
                <a:gd name="T25" fmla="*/ 1 h 2"/>
                <a:gd name="T26" fmla="*/ 0 w 2"/>
                <a:gd name="T27" fmla="*/ 1 h 2"/>
                <a:gd name="T28" fmla="*/ 0 w 2"/>
                <a:gd name="T29" fmla="*/ 1 h 2"/>
                <a:gd name="T30" fmla="*/ 0 w 2"/>
                <a:gd name="T31" fmla="*/ 0 h 2"/>
                <a:gd name="T32" fmla="*/ 0 w 2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1854">
              <a:extLst>
                <a:ext uri="{FF2B5EF4-FFF2-40B4-BE49-F238E27FC236}">
                  <a16:creationId xmlns:a16="http://schemas.microsoft.com/office/drawing/2014/main" id="{27D103C7-8FA0-4C37-86E2-D0C1C6C4A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487" y="3294606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1 w 1"/>
                <a:gd name="T7" fmla="*/ 1 w 1"/>
                <a:gd name="T8" fmla="*/ 1 w 1"/>
                <a:gd name="T9" fmla="*/ 1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1855">
              <a:extLst>
                <a:ext uri="{FF2B5EF4-FFF2-40B4-BE49-F238E27FC236}">
                  <a16:creationId xmlns:a16="http://schemas.microsoft.com/office/drawing/2014/main" id="{DD263C08-1B74-4976-8B58-2B3FFC9AD4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7123" y="3494804"/>
              <a:ext cx="47470" cy="99067"/>
            </a:xfrm>
            <a:custGeom>
              <a:avLst/>
              <a:gdLst>
                <a:gd name="T0" fmla="*/ 1 w 23"/>
                <a:gd name="T1" fmla="*/ 11 h 48"/>
                <a:gd name="T2" fmla="*/ 1 w 23"/>
                <a:gd name="T3" fmla="*/ 10 h 48"/>
                <a:gd name="T4" fmla="*/ 0 w 23"/>
                <a:gd name="T5" fmla="*/ 10 h 48"/>
                <a:gd name="T6" fmla="*/ 1 w 23"/>
                <a:gd name="T7" fmla="*/ 3 h 48"/>
                <a:gd name="T8" fmla="*/ 1 w 23"/>
                <a:gd name="T9" fmla="*/ 3 h 48"/>
                <a:gd name="T10" fmla="*/ 1 w 23"/>
                <a:gd name="T11" fmla="*/ 2 h 48"/>
                <a:gd name="T12" fmla="*/ 0 w 23"/>
                <a:gd name="T13" fmla="*/ 2 h 48"/>
                <a:gd name="T14" fmla="*/ 1 w 23"/>
                <a:gd name="T15" fmla="*/ 3 h 48"/>
                <a:gd name="T16" fmla="*/ 23 w 23"/>
                <a:gd name="T17" fmla="*/ 30 h 48"/>
                <a:gd name="T18" fmla="*/ 21 w 23"/>
                <a:gd name="T19" fmla="*/ 28 h 48"/>
                <a:gd name="T20" fmla="*/ 21 w 23"/>
                <a:gd name="T21" fmla="*/ 26 h 48"/>
                <a:gd name="T22" fmla="*/ 21 w 23"/>
                <a:gd name="T23" fmla="*/ 26 h 48"/>
                <a:gd name="T24" fmla="*/ 17 w 23"/>
                <a:gd name="T25" fmla="*/ 21 h 48"/>
                <a:gd name="T26" fmla="*/ 17 w 23"/>
                <a:gd name="T27" fmla="*/ 18 h 48"/>
                <a:gd name="T28" fmla="*/ 16 w 23"/>
                <a:gd name="T29" fmla="*/ 17 h 48"/>
                <a:gd name="T30" fmla="*/ 16 w 23"/>
                <a:gd name="T31" fmla="*/ 17 h 48"/>
                <a:gd name="T32" fmla="*/ 16 w 23"/>
                <a:gd name="T33" fmla="*/ 15 h 48"/>
                <a:gd name="T34" fmla="*/ 13 w 23"/>
                <a:gd name="T35" fmla="*/ 11 h 48"/>
                <a:gd name="T36" fmla="*/ 12 w 23"/>
                <a:gd name="T37" fmla="*/ 10 h 48"/>
                <a:gd name="T38" fmla="*/ 9 w 23"/>
                <a:gd name="T39" fmla="*/ 6 h 48"/>
                <a:gd name="T40" fmla="*/ 5 w 23"/>
                <a:gd name="T41" fmla="*/ 2 h 48"/>
                <a:gd name="T42" fmla="*/ 2 w 23"/>
                <a:gd name="T43" fmla="*/ 0 h 48"/>
                <a:gd name="T44" fmla="*/ 1 w 23"/>
                <a:gd name="T45" fmla="*/ 2 h 48"/>
                <a:gd name="T46" fmla="*/ 2 w 23"/>
                <a:gd name="T47" fmla="*/ 2 h 48"/>
                <a:gd name="T48" fmla="*/ 5 w 23"/>
                <a:gd name="T49" fmla="*/ 3 h 48"/>
                <a:gd name="T50" fmla="*/ 6 w 23"/>
                <a:gd name="T51" fmla="*/ 5 h 48"/>
                <a:gd name="T52" fmla="*/ 5 w 23"/>
                <a:gd name="T53" fmla="*/ 6 h 48"/>
                <a:gd name="T54" fmla="*/ 4 w 23"/>
                <a:gd name="T55" fmla="*/ 5 h 48"/>
                <a:gd name="T56" fmla="*/ 4 w 23"/>
                <a:gd name="T57" fmla="*/ 6 h 48"/>
                <a:gd name="T58" fmla="*/ 4 w 23"/>
                <a:gd name="T59" fmla="*/ 9 h 48"/>
                <a:gd name="T60" fmla="*/ 1 w 23"/>
                <a:gd name="T61" fmla="*/ 13 h 48"/>
                <a:gd name="T62" fmla="*/ 2 w 23"/>
                <a:gd name="T63" fmla="*/ 14 h 48"/>
                <a:gd name="T64" fmla="*/ 1 w 23"/>
                <a:gd name="T65" fmla="*/ 18 h 48"/>
                <a:gd name="T66" fmla="*/ 1 w 23"/>
                <a:gd name="T67" fmla="*/ 22 h 48"/>
                <a:gd name="T68" fmla="*/ 0 w 23"/>
                <a:gd name="T69" fmla="*/ 22 h 48"/>
                <a:gd name="T70" fmla="*/ 0 w 23"/>
                <a:gd name="T71" fmla="*/ 21 h 48"/>
                <a:gd name="T72" fmla="*/ 1 w 23"/>
                <a:gd name="T73" fmla="*/ 25 h 48"/>
                <a:gd name="T74" fmla="*/ 2 w 23"/>
                <a:gd name="T75" fmla="*/ 37 h 48"/>
                <a:gd name="T76" fmla="*/ 4 w 23"/>
                <a:gd name="T77" fmla="*/ 42 h 48"/>
                <a:gd name="T78" fmla="*/ 6 w 23"/>
                <a:gd name="T79" fmla="*/ 47 h 48"/>
                <a:gd name="T80" fmla="*/ 12 w 23"/>
                <a:gd name="T81" fmla="*/ 48 h 48"/>
                <a:gd name="T82" fmla="*/ 17 w 23"/>
                <a:gd name="T83" fmla="*/ 45 h 48"/>
                <a:gd name="T84" fmla="*/ 21 w 23"/>
                <a:gd name="T85" fmla="*/ 42 h 48"/>
                <a:gd name="T86" fmla="*/ 23 w 23"/>
                <a:gd name="T87" fmla="*/ 40 h 48"/>
                <a:gd name="T88" fmla="*/ 23 w 23"/>
                <a:gd name="T89" fmla="*/ 36 h 48"/>
                <a:gd name="T90" fmla="*/ 23 w 23"/>
                <a:gd name="T91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" h="48">
                  <a:moveTo>
                    <a:pt x="1" y="10"/>
                  </a:move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0"/>
                  </a:lnTo>
                  <a:close/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close/>
                  <a:moveTo>
                    <a:pt x="23" y="32"/>
                  </a:moveTo>
                  <a:lnTo>
                    <a:pt x="23" y="30"/>
                  </a:lnTo>
                  <a:lnTo>
                    <a:pt x="23" y="29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9" y="22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9" y="6"/>
                  </a:lnTo>
                  <a:lnTo>
                    <a:pt x="6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5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9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5"/>
                  </a:lnTo>
                  <a:lnTo>
                    <a:pt x="1" y="28"/>
                  </a:lnTo>
                  <a:lnTo>
                    <a:pt x="2" y="37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5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2" y="48"/>
                  </a:lnTo>
                  <a:lnTo>
                    <a:pt x="15" y="47"/>
                  </a:lnTo>
                  <a:lnTo>
                    <a:pt x="17" y="45"/>
                  </a:lnTo>
                  <a:lnTo>
                    <a:pt x="19" y="44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1856">
              <a:extLst>
                <a:ext uri="{FF2B5EF4-FFF2-40B4-BE49-F238E27FC236}">
                  <a16:creationId xmlns:a16="http://schemas.microsoft.com/office/drawing/2014/main" id="{29CE3454-DD16-47CF-9416-0294C0C34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0974" y="2650665"/>
              <a:ext cx="487083" cy="400399"/>
            </a:xfrm>
            <a:custGeom>
              <a:avLst/>
              <a:gdLst>
                <a:gd name="T0" fmla="*/ 30 w 236"/>
                <a:gd name="T1" fmla="*/ 189 h 194"/>
                <a:gd name="T2" fmla="*/ 27 w 236"/>
                <a:gd name="T3" fmla="*/ 193 h 194"/>
                <a:gd name="T4" fmla="*/ 11 w 236"/>
                <a:gd name="T5" fmla="*/ 187 h 194"/>
                <a:gd name="T6" fmla="*/ 20 w 236"/>
                <a:gd name="T7" fmla="*/ 183 h 194"/>
                <a:gd name="T8" fmla="*/ 18 w 236"/>
                <a:gd name="T9" fmla="*/ 190 h 194"/>
                <a:gd name="T10" fmla="*/ 45 w 236"/>
                <a:gd name="T11" fmla="*/ 182 h 194"/>
                <a:gd name="T12" fmla="*/ 45 w 236"/>
                <a:gd name="T13" fmla="*/ 187 h 194"/>
                <a:gd name="T14" fmla="*/ 3 w 236"/>
                <a:gd name="T15" fmla="*/ 181 h 194"/>
                <a:gd name="T16" fmla="*/ 50 w 236"/>
                <a:gd name="T17" fmla="*/ 175 h 194"/>
                <a:gd name="T18" fmla="*/ 50 w 236"/>
                <a:gd name="T19" fmla="*/ 178 h 194"/>
                <a:gd name="T20" fmla="*/ 207 w 236"/>
                <a:gd name="T21" fmla="*/ 60 h 194"/>
                <a:gd name="T22" fmla="*/ 206 w 236"/>
                <a:gd name="T23" fmla="*/ 56 h 194"/>
                <a:gd name="T24" fmla="*/ 209 w 236"/>
                <a:gd name="T25" fmla="*/ 55 h 194"/>
                <a:gd name="T26" fmla="*/ 225 w 236"/>
                <a:gd name="T27" fmla="*/ 45 h 194"/>
                <a:gd name="T28" fmla="*/ 218 w 236"/>
                <a:gd name="T29" fmla="*/ 51 h 194"/>
                <a:gd name="T30" fmla="*/ 224 w 236"/>
                <a:gd name="T31" fmla="*/ 52 h 194"/>
                <a:gd name="T32" fmla="*/ 232 w 236"/>
                <a:gd name="T33" fmla="*/ 45 h 194"/>
                <a:gd name="T34" fmla="*/ 233 w 236"/>
                <a:gd name="T35" fmla="*/ 45 h 194"/>
                <a:gd name="T36" fmla="*/ 226 w 236"/>
                <a:gd name="T37" fmla="*/ 21 h 194"/>
                <a:gd name="T38" fmla="*/ 225 w 236"/>
                <a:gd name="T39" fmla="*/ 17 h 194"/>
                <a:gd name="T40" fmla="*/ 221 w 236"/>
                <a:gd name="T41" fmla="*/ 18 h 194"/>
                <a:gd name="T42" fmla="*/ 213 w 236"/>
                <a:gd name="T43" fmla="*/ 17 h 194"/>
                <a:gd name="T44" fmla="*/ 209 w 236"/>
                <a:gd name="T45" fmla="*/ 15 h 194"/>
                <a:gd name="T46" fmla="*/ 202 w 236"/>
                <a:gd name="T47" fmla="*/ 11 h 194"/>
                <a:gd name="T48" fmla="*/ 197 w 236"/>
                <a:gd name="T49" fmla="*/ 13 h 194"/>
                <a:gd name="T50" fmla="*/ 190 w 236"/>
                <a:gd name="T51" fmla="*/ 13 h 194"/>
                <a:gd name="T52" fmla="*/ 183 w 236"/>
                <a:gd name="T53" fmla="*/ 9 h 194"/>
                <a:gd name="T54" fmla="*/ 182 w 236"/>
                <a:gd name="T55" fmla="*/ 9 h 194"/>
                <a:gd name="T56" fmla="*/ 178 w 236"/>
                <a:gd name="T57" fmla="*/ 6 h 194"/>
                <a:gd name="T58" fmla="*/ 165 w 236"/>
                <a:gd name="T59" fmla="*/ 6 h 194"/>
                <a:gd name="T60" fmla="*/ 146 w 236"/>
                <a:gd name="T61" fmla="*/ 5 h 194"/>
                <a:gd name="T62" fmla="*/ 127 w 236"/>
                <a:gd name="T63" fmla="*/ 3 h 194"/>
                <a:gd name="T64" fmla="*/ 115 w 236"/>
                <a:gd name="T65" fmla="*/ 3 h 194"/>
                <a:gd name="T66" fmla="*/ 108 w 236"/>
                <a:gd name="T67" fmla="*/ 7 h 194"/>
                <a:gd name="T68" fmla="*/ 108 w 236"/>
                <a:gd name="T69" fmla="*/ 13 h 194"/>
                <a:gd name="T70" fmla="*/ 110 w 236"/>
                <a:gd name="T71" fmla="*/ 17 h 194"/>
                <a:gd name="T72" fmla="*/ 108 w 236"/>
                <a:gd name="T73" fmla="*/ 22 h 194"/>
                <a:gd name="T74" fmla="*/ 115 w 236"/>
                <a:gd name="T75" fmla="*/ 21 h 194"/>
                <a:gd name="T76" fmla="*/ 117 w 236"/>
                <a:gd name="T77" fmla="*/ 23 h 194"/>
                <a:gd name="T78" fmla="*/ 125 w 236"/>
                <a:gd name="T79" fmla="*/ 22 h 194"/>
                <a:gd name="T80" fmla="*/ 129 w 236"/>
                <a:gd name="T81" fmla="*/ 22 h 194"/>
                <a:gd name="T82" fmla="*/ 132 w 236"/>
                <a:gd name="T83" fmla="*/ 25 h 194"/>
                <a:gd name="T84" fmla="*/ 129 w 236"/>
                <a:gd name="T85" fmla="*/ 30 h 194"/>
                <a:gd name="T86" fmla="*/ 126 w 236"/>
                <a:gd name="T87" fmla="*/ 40 h 194"/>
                <a:gd name="T88" fmla="*/ 125 w 236"/>
                <a:gd name="T89" fmla="*/ 44 h 194"/>
                <a:gd name="T90" fmla="*/ 119 w 236"/>
                <a:gd name="T91" fmla="*/ 48 h 194"/>
                <a:gd name="T92" fmla="*/ 123 w 236"/>
                <a:gd name="T93" fmla="*/ 56 h 194"/>
                <a:gd name="T94" fmla="*/ 122 w 236"/>
                <a:gd name="T95" fmla="*/ 67 h 194"/>
                <a:gd name="T96" fmla="*/ 118 w 236"/>
                <a:gd name="T97" fmla="*/ 72 h 194"/>
                <a:gd name="T98" fmla="*/ 123 w 236"/>
                <a:gd name="T99" fmla="*/ 78 h 194"/>
                <a:gd name="T100" fmla="*/ 127 w 236"/>
                <a:gd name="T101" fmla="*/ 86 h 194"/>
                <a:gd name="T102" fmla="*/ 136 w 236"/>
                <a:gd name="T103" fmla="*/ 93 h 194"/>
                <a:gd name="T104" fmla="*/ 140 w 236"/>
                <a:gd name="T105" fmla="*/ 88 h 194"/>
                <a:gd name="T106" fmla="*/ 159 w 236"/>
                <a:gd name="T107" fmla="*/ 84 h 194"/>
                <a:gd name="T108" fmla="*/ 171 w 236"/>
                <a:gd name="T109" fmla="*/ 83 h 194"/>
                <a:gd name="T110" fmla="*/ 184 w 236"/>
                <a:gd name="T111" fmla="*/ 72 h 194"/>
                <a:gd name="T112" fmla="*/ 193 w 236"/>
                <a:gd name="T113" fmla="*/ 61 h 194"/>
                <a:gd name="T114" fmla="*/ 193 w 236"/>
                <a:gd name="T115" fmla="*/ 45 h 194"/>
                <a:gd name="T116" fmla="*/ 202 w 236"/>
                <a:gd name="T117" fmla="*/ 37 h 194"/>
                <a:gd name="T118" fmla="*/ 217 w 236"/>
                <a:gd name="T119" fmla="*/ 2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94">
                  <a:moveTo>
                    <a:pt x="1" y="193"/>
                  </a:moveTo>
                  <a:lnTo>
                    <a:pt x="0" y="193"/>
                  </a:lnTo>
                  <a:lnTo>
                    <a:pt x="1" y="193"/>
                  </a:lnTo>
                  <a:lnTo>
                    <a:pt x="1" y="194"/>
                  </a:lnTo>
                  <a:lnTo>
                    <a:pt x="3" y="194"/>
                  </a:lnTo>
                  <a:lnTo>
                    <a:pt x="4" y="193"/>
                  </a:lnTo>
                  <a:lnTo>
                    <a:pt x="3" y="191"/>
                  </a:lnTo>
                  <a:lnTo>
                    <a:pt x="1" y="193"/>
                  </a:lnTo>
                  <a:close/>
                  <a:moveTo>
                    <a:pt x="30" y="189"/>
                  </a:moveTo>
                  <a:lnTo>
                    <a:pt x="30" y="189"/>
                  </a:lnTo>
                  <a:lnTo>
                    <a:pt x="28" y="189"/>
                  </a:lnTo>
                  <a:lnTo>
                    <a:pt x="28" y="189"/>
                  </a:lnTo>
                  <a:lnTo>
                    <a:pt x="27" y="189"/>
                  </a:lnTo>
                  <a:lnTo>
                    <a:pt x="26" y="189"/>
                  </a:lnTo>
                  <a:lnTo>
                    <a:pt x="24" y="190"/>
                  </a:lnTo>
                  <a:lnTo>
                    <a:pt x="24" y="191"/>
                  </a:lnTo>
                  <a:lnTo>
                    <a:pt x="26" y="193"/>
                  </a:lnTo>
                  <a:lnTo>
                    <a:pt x="27" y="193"/>
                  </a:lnTo>
                  <a:lnTo>
                    <a:pt x="27" y="193"/>
                  </a:lnTo>
                  <a:lnTo>
                    <a:pt x="28" y="193"/>
                  </a:lnTo>
                  <a:lnTo>
                    <a:pt x="30" y="191"/>
                  </a:lnTo>
                  <a:lnTo>
                    <a:pt x="30" y="190"/>
                  </a:lnTo>
                  <a:lnTo>
                    <a:pt x="30" y="189"/>
                  </a:lnTo>
                  <a:lnTo>
                    <a:pt x="30" y="189"/>
                  </a:lnTo>
                  <a:close/>
                  <a:moveTo>
                    <a:pt x="12" y="189"/>
                  </a:moveTo>
                  <a:lnTo>
                    <a:pt x="11" y="187"/>
                  </a:lnTo>
                  <a:lnTo>
                    <a:pt x="11" y="187"/>
                  </a:lnTo>
                  <a:lnTo>
                    <a:pt x="10" y="187"/>
                  </a:lnTo>
                  <a:lnTo>
                    <a:pt x="10" y="189"/>
                  </a:lnTo>
                  <a:lnTo>
                    <a:pt x="10" y="190"/>
                  </a:lnTo>
                  <a:lnTo>
                    <a:pt x="11" y="190"/>
                  </a:lnTo>
                  <a:lnTo>
                    <a:pt x="11" y="190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2" y="189"/>
                  </a:lnTo>
                  <a:close/>
                  <a:moveTo>
                    <a:pt x="20" y="183"/>
                  </a:moveTo>
                  <a:lnTo>
                    <a:pt x="18" y="185"/>
                  </a:lnTo>
                  <a:lnTo>
                    <a:pt x="18" y="185"/>
                  </a:lnTo>
                  <a:lnTo>
                    <a:pt x="16" y="186"/>
                  </a:lnTo>
                  <a:lnTo>
                    <a:pt x="15" y="186"/>
                  </a:lnTo>
                  <a:lnTo>
                    <a:pt x="14" y="186"/>
                  </a:lnTo>
                  <a:lnTo>
                    <a:pt x="15" y="186"/>
                  </a:lnTo>
                  <a:lnTo>
                    <a:pt x="15" y="189"/>
                  </a:lnTo>
                  <a:lnTo>
                    <a:pt x="16" y="190"/>
                  </a:lnTo>
                  <a:lnTo>
                    <a:pt x="18" y="190"/>
                  </a:lnTo>
                  <a:lnTo>
                    <a:pt x="18" y="189"/>
                  </a:lnTo>
                  <a:lnTo>
                    <a:pt x="19" y="189"/>
                  </a:lnTo>
                  <a:lnTo>
                    <a:pt x="20" y="186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20" y="183"/>
                  </a:lnTo>
                  <a:close/>
                  <a:moveTo>
                    <a:pt x="46" y="181"/>
                  </a:moveTo>
                  <a:lnTo>
                    <a:pt x="45" y="181"/>
                  </a:lnTo>
                  <a:lnTo>
                    <a:pt x="45" y="182"/>
                  </a:lnTo>
                  <a:lnTo>
                    <a:pt x="43" y="183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1" y="189"/>
                  </a:lnTo>
                  <a:lnTo>
                    <a:pt x="39" y="189"/>
                  </a:lnTo>
                  <a:lnTo>
                    <a:pt x="39" y="189"/>
                  </a:lnTo>
                  <a:lnTo>
                    <a:pt x="41" y="190"/>
                  </a:lnTo>
                  <a:lnTo>
                    <a:pt x="42" y="189"/>
                  </a:lnTo>
                  <a:lnTo>
                    <a:pt x="45" y="187"/>
                  </a:lnTo>
                  <a:lnTo>
                    <a:pt x="46" y="185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6" y="181"/>
                  </a:lnTo>
                  <a:lnTo>
                    <a:pt x="46" y="181"/>
                  </a:lnTo>
                  <a:close/>
                  <a:moveTo>
                    <a:pt x="5" y="181"/>
                  </a:moveTo>
                  <a:lnTo>
                    <a:pt x="5" y="179"/>
                  </a:lnTo>
                  <a:lnTo>
                    <a:pt x="4" y="179"/>
                  </a:lnTo>
                  <a:lnTo>
                    <a:pt x="3" y="181"/>
                  </a:lnTo>
                  <a:lnTo>
                    <a:pt x="4" y="183"/>
                  </a:lnTo>
                  <a:lnTo>
                    <a:pt x="4" y="185"/>
                  </a:lnTo>
                  <a:lnTo>
                    <a:pt x="4" y="185"/>
                  </a:lnTo>
                  <a:lnTo>
                    <a:pt x="5" y="183"/>
                  </a:lnTo>
                  <a:lnTo>
                    <a:pt x="5" y="183"/>
                  </a:lnTo>
                  <a:lnTo>
                    <a:pt x="5" y="182"/>
                  </a:lnTo>
                  <a:lnTo>
                    <a:pt x="5" y="182"/>
                  </a:lnTo>
                  <a:lnTo>
                    <a:pt x="5" y="181"/>
                  </a:lnTo>
                  <a:close/>
                  <a:moveTo>
                    <a:pt x="50" y="175"/>
                  </a:moveTo>
                  <a:lnTo>
                    <a:pt x="49" y="177"/>
                  </a:lnTo>
                  <a:lnTo>
                    <a:pt x="49" y="177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6" y="179"/>
                  </a:lnTo>
                  <a:lnTo>
                    <a:pt x="46" y="179"/>
                  </a:lnTo>
                  <a:lnTo>
                    <a:pt x="47" y="179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7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50" y="175"/>
                  </a:lnTo>
                  <a:close/>
                  <a:moveTo>
                    <a:pt x="207" y="59"/>
                  </a:moveTo>
                  <a:lnTo>
                    <a:pt x="207" y="60"/>
                  </a:lnTo>
                  <a:lnTo>
                    <a:pt x="206" y="60"/>
                  </a:lnTo>
                  <a:lnTo>
                    <a:pt x="207" y="60"/>
                  </a:lnTo>
                  <a:lnTo>
                    <a:pt x="207" y="60"/>
                  </a:lnTo>
                  <a:lnTo>
                    <a:pt x="209" y="60"/>
                  </a:lnTo>
                  <a:lnTo>
                    <a:pt x="209" y="60"/>
                  </a:lnTo>
                  <a:lnTo>
                    <a:pt x="209" y="60"/>
                  </a:lnTo>
                  <a:lnTo>
                    <a:pt x="207" y="60"/>
                  </a:lnTo>
                  <a:lnTo>
                    <a:pt x="207" y="59"/>
                  </a:lnTo>
                  <a:close/>
                  <a:moveTo>
                    <a:pt x="209" y="55"/>
                  </a:moveTo>
                  <a:lnTo>
                    <a:pt x="206" y="56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5" y="57"/>
                  </a:lnTo>
                  <a:lnTo>
                    <a:pt x="205" y="57"/>
                  </a:lnTo>
                  <a:lnTo>
                    <a:pt x="207" y="59"/>
                  </a:lnTo>
                  <a:lnTo>
                    <a:pt x="207" y="57"/>
                  </a:lnTo>
                  <a:lnTo>
                    <a:pt x="207" y="57"/>
                  </a:lnTo>
                  <a:lnTo>
                    <a:pt x="209" y="56"/>
                  </a:lnTo>
                  <a:lnTo>
                    <a:pt x="209" y="55"/>
                  </a:lnTo>
                  <a:lnTo>
                    <a:pt x="209" y="55"/>
                  </a:lnTo>
                  <a:close/>
                  <a:moveTo>
                    <a:pt x="226" y="46"/>
                  </a:moveTo>
                  <a:lnTo>
                    <a:pt x="226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2" y="45"/>
                  </a:lnTo>
                  <a:lnTo>
                    <a:pt x="221" y="46"/>
                  </a:lnTo>
                  <a:lnTo>
                    <a:pt x="217" y="49"/>
                  </a:lnTo>
                  <a:lnTo>
                    <a:pt x="217" y="49"/>
                  </a:lnTo>
                  <a:lnTo>
                    <a:pt x="217" y="49"/>
                  </a:lnTo>
                  <a:lnTo>
                    <a:pt x="217" y="51"/>
                  </a:lnTo>
                  <a:lnTo>
                    <a:pt x="218" y="51"/>
                  </a:lnTo>
                  <a:lnTo>
                    <a:pt x="218" y="49"/>
                  </a:lnTo>
                  <a:lnTo>
                    <a:pt x="220" y="49"/>
                  </a:lnTo>
                  <a:lnTo>
                    <a:pt x="220" y="49"/>
                  </a:lnTo>
                  <a:lnTo>
                    <a:pt x="221" y="51"/>
                  </a:lnTo>
                  <a:lnTo>
                    <a:pt x="221" y="52"/>
                  </a:lnTo>
                  <a:lnTo>
                    <a:pt x="221" y="52"/>
                  </a:lnTo>
                  <a:lnTo>
                    <a:pt x="222" y="52"/>
                  </a:lnTo>
                  <a:lnTo>
                    <a:pt x="224" y="53"/>
                  </a:lnTo>
                  <a:lnTo>
                    <a:pt x="224" y="52"/>
                  </a:lnTo>
                  <a:lnTo>
                    <a:pt x="225" y="52"/>
                  </a:lnTo>
                  <a:lnTo>
                    <a:pt x="226" y="51"/>
                  </a:lnTo>
                  <a:lnTo>
                    <a:pt x="226" y="49"/>
                  </a:lnTo>
                  <a:lnTo>
                    <a:pt x="226" y="49"/>
                  </a:lnTo>
                  <a:lnTo>
                    <a:pt x="228" y="48"/>
                  </a:lnTo>
                  <a:lnTo>
                    <a:pt x="228" y="46"/>
                  </a:lnTo>
                  <a:lnTo>
                    <a:pt x="226" y="46"/>
                  </a:lnTo>
                  <a:close/>
                  <a:moveTo>
                    <a:pt x="232" y="45"/>
                  </a:moveTo>
                  <a:lnTo>
                    <a:pt x="232" y="45"/>
                  </a:lnTo>
                  <a:lnTo>
                    <a:pt x="232" y="45"/>
                  </a:lnTo>
                  <a:lnTo>
                    <a:pt x="232" y="45"/>
                  </a:lnTo>
                  <a:close/>
                  <a:moveTo>
                    <a:pt x="236" y="45"/>
                  </a:moveTo>
                  <a:lnTo>
                    <a:pt x="235" y="45"/>
                  </a:lnTo>
                  <a:lnTo>
                    <a:pt x="233" y="44"/>
                  </a:lnTo>
                  <a:lnTo>
                    <a:pt x="232" y="44"/>
                  </a:lnTo>
                  <a:lnTo>
                    <a:pt x="232" y="45"/>
                  </a:lnTo>
                  <a:lnTo>
                    <a:pt x="232" y="45"/>
                  </a:lnTo>
                  <a:lnTo>
                    <a:pt x="233" y="45"/>
                  </a:lnTo>
                  <a:lnTo>
                    <a:pt x="236" y="46"/>
                  </a:lnTo>
                  <a:lnTo>
                    <a:pt x="236" y="46"/>
                  </a:lnTo>
                  <a:lnTo>
                    <a:pt x="236" y="45"/>
                  </a:lnTo>
                  <a:lnTo>
                    <a:pt x="236" y="45"/>
                  </a:lnTo>
                  <a:close/>
                  <a:moveTo>
                    <a:pt x="224" y="25"/>
                  </a:moveTo>
                  <a:lnTo>
                    <a:pt x="225" y="23"/>
                  </a:lnTo>
                  <a:lnTo>
                    <a:pt x="226" y="22"/>
                  </a:lnTo>
                  <a:lnTo>
                    <a:pt x="226" y="21"/>
                  </a:lnTo>
                  <a:lnTo>
                    <a:pt x="226" y="21"/>
                  </a:lnTo>
                  <a:lnTo>
                    <a:pt x="225" y="19"/>
                  </a:lnTo>
                  <a:lnTo>
                    <a:pt x="225" y="19"/>
                  </a:lnTo>
                  <a:lnTo>
                    <a:pt x="225" y="18"/>
                  </a:lnTo>
                  <a:lnTo>
                    <a:pt x="226" y="18"/>
                  </a:lnTo>
                  <a:lnTo>
                    <a:pt x="226" y="18"/>
                  </a:lnTo>
                  <a:lnTo>
                    <a:pt x="226" y="18"/>
                  </a:lnTo>
                  <a:lnTo>
                    <a:pt x="226" y="17"/>
                  </a:lnTo>
                  <a:lnTo>
                    <a:pt x="226" y="17"/>
                  </a:lnTo>
                  <a:lnTo>
                    <a:pt x="225" y="17"/>
                  </a:lnTo>
                  <a:lnTo>
                    <a:pt x="225" y="17"/>
                  </a:lnTo>
                  <a:lnTo>
                    <a:pt x="224" y="15"/>
                  </a:lnTo>
                  <a:lnTo>
                    <a:pt x="224" y="17"/>
                  </a:lnTo>
                  <a:lnTo>
                    <a:pt x="222" y="17"/>
                  </a:lnTo>
                  <a:lnTo>
                    <a:pt x="222" y="17"/>
                  </a:lnTo>
                  <a:lnTo>
                    <a:pt x="221" y="17"/>
                  </a:lnTo>
                  <a:lnTo>
                    <a:pt x="221" y="17"/>
                  </a:lnTo>
                  <a:lnTo>
                    <a:pt x="221" y="17"/>
                  </a:lnTo>
                  <a:lnTo>
                    <a:pt x="221" y="18"/>
                  </a:lnTo>
                  <a:lnTo>
                    <a:pt x="220" y="18"/>
                  </a:lnTo>
                  <a:lnTo>
                    <a:pt x="218" y="17"/>
                  </a:lnTo>
                  <a:lnTo>
                    <a:pt x="217" y="17"/>
                  </a:lnTo>
                  <a:lnTo>
                    <a:pt x="216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3" y="17"/>
                  </a:lnTo>
                  <a:lnTo>
                    <a:pt x="212" y="15"/>
                  </a:lnTo>
                  <a:lnTo>
                    <a:pt x="212" y="15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09" y="17"/>
                  </a:lnTo>
                  <a:lnTo>
                    <a:pt x="209" y="17"/>
                  </a:lnTo>
                  <a:lnTo>
                    <a:pt x="209" y="17"/>
                  </a:lnTo>
                  <a:lnTo>
                    <a:pt x="209" y="15"/>
                  </a:lnTo>
                  <a:lnTo>
                    <a:pt x="209" y="15"/>
                  </a:lnTo>
                  <a:lnTo>
                    <a:pt x="209" y="15"/>
                  </a:lnTo>
                  <a:lnTo>
                    <a:pt x="209" y="14"/>
                  </a:lnTo>
                  <a:lnTo>
                    <a:pt x="209" y="14"/>
                  </a:lnTo>
                  <a:lnTo>
                    <a:pt x="207" y="13"/>
                  </a:lnTo>
                  <a:lnTo>
                    <a:pt x="207" y="13"/>
                  </a:lnTo>
                  <a:lnTo>
                    <a:pt x="206" y="13"/>
                  </a:lnTo>
                  <a:lnTo>
                    <a:pt x="205" y="13"/>
                  </a:lnTo>
                  <a:lnTo>
                    <a:pt x="202" y="11"/>
                  </a:lnTo>
                  <a:lnTo>
                    <a:pt x="202" y="11"/>
                  </a:lnTo>
                  <a:lnTo>
                    <a:pt x="202" y="11"/>
                  </a:lnTo>
                  <a:lnTo>
                    <a:pt x="202" y="13"/>
                  </a:lnTo>
                  <a:lnTo>
                    <a:pt x="201" y="13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199" y="13"/>
                  </a:lnTo>
                  <a:lnTo>
                    <a:pt x="198" y="14"/>
                  </a:lnTo>
                  <a:lnTo>
                    <a:pt x="198" y="14"/>
                  </a:lnTo>
                  <a:lnTo>
                    <a:pt x="197" y="13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3" y="13"/>
                  </a:lnTo>
                  <a:lnTo>
                    <a:pt x="193" y="11"/>
                  </a:lnTo>
                  <a:lnTo>
                    <a:pt x="193" y="11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88" y="11"/>
                  </a:lnTo>
                  <a:lnTo>
                    <a:pt x="188" y="10"/>
                  </a:lnTo>
                  <a:lnTo>
                    <a:pt x="187" y="10"/>
                  </a:lnTo>
                  <a:lnTo>
                    <a:pt x="186" y="10"/>
                  </a:lnTo>
                  <a:lnTo>
                    <a:pt x="184" y="10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2" y="9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2" y="9"/>
                  </a:lnTo>
                  <a:lnTo>
                    <a:pt x="180" y="9"/>
                  </a:lnTo>
                  <a:lnTo>
                    <a:pt x="182" y="9"/>
                  </a:lnTo>
                  <a:lnTo>
                    <a:pt x="182" y="9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78" y="6"/>
                  </a:lnTo>
                  <a:lnTo>
                    <a:pt x="178" y="5"/>
                  </a:lnTo>
                  <a:lnTo>
                    <a:pt x="178" y="5"/>
                  </a:lnTo>
                  <a:lnTo>
                    <a:pt x="176" y="6"/>
                  </a:lnTo>
                  <a:lnTo>
                    <a:pt x="174" y="6"/>
                  </a:lnTo>
                  <a:lnTo>
                    <a:pt x="172" y="6"/>
                  </a:lnTo>
                  <a:lnTo>
                    <a:pt x="171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5" y="6"/>
                  </a:lnTo>
                  <a:lnTo>
                    <a:pt x="163" y="5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157" y="5"/>
                  </a:lnTo>
                  <a:lnTo>
                    <a:pt x="153" y="5"/>
                  </a:lnTo>
                  <a:lnTo>
                    <a:pt x="152" y="5"/>
                  </a:lnTo>
                  <a:lnTo>
                    <a:pt x="146" y="5"/>
                  </a:lnTo>
                  <a:lnTo>
                    <a:pt x="144" y="3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7" y="3"/>
                  </a:lnTo>
                  <a:lnTo>
                    <a:pt x="136" y="3"/>
                  </a:lnTo>
                  <a:lnTo>
                    <a:pt x="133" y="3"/>
                  </a:lnTo>
                  <a:lnTo>
                    <a:pt x="132" y="3"/>
                  </a:lnTo>
                  <a:lnTo>
                    <a:pt x="129" y="3"/>
                  </a:lnTo>
                  <a:lnTo>
                    <a:pt x="127" y="3"/>
                  </a:lnTo>
                  <a:lnTo>
                    <a:pt x="126" y="3"/>
                  </a:lnTo>
                  <a:lnTo>
                    <a:pt x="125" y="2"/>
                  </a:lnTo>
                  <a:lnTo>
                    <a:pt x="123" y="2"/>
                  </a:lnTo>
                  <a:lnTo>
                    <a:pt x="122" y="2"/>
                  </a:lnTo>
                  <a:lnTo>
                    <a:pt x="122" y="0"/>
                  </a:lnTo>
                  <a:lnTo>
                    <a:pt x="119" y="2"/>
                  </a:lnTo>
                  <a:lnTo>
                    <a:pt x="118" y="2"/>
                  </a:lnTo>
                  <a:lnTo>
                    <a:pt x="117" y="2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4" y="6"/>
                  </a:lnTo>
                  <a:lnTo>
                    <a:pt x="113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7"/>
                  </a:lnTo>
                  <a:lnTo>
                    <a:pt x="106" y="10"/>
                  </a:lnTo>
                  <a:lnTo>
                    <a:pt x="106" y="10"/>
                  </a:lnTo>
                  <a:lnTo>
                    <a:pt x="106" y="11"/>
                  </a:lnTo>
                  <a:lnTo>
                    <a:pt x="107" y="11"/>
                  </a:lnTo>
                  <a:lnTo>
                    <a:pt x="107" y="11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5"/>
                  </a:lnTo>
                  <a:lnTo>
                    <a:pt x="110" y="15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8" y="21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4" y="21"/>
                  </a:lnTo>
                  <a:lnTo>
                    <a:pt x="114" y="19"/>
                  </a:lnTo>
                  <a:lnTo>
                    <a:pt x="115" y="19"/>
                  </a:lnTo>
                  <a:lnTo>
                    <a:pt x="115" y="21"/>
                  </a:lnTo>
                  <a:lnTo>
                    <a:pt x="115" y="21"/>
                  </a:lnTo>
                  <a:lnTo>
                    <a:pt x="115" y="21"/>
                  </a:lnTo>
                  <a:lnTo>
                    <a:pt x="115" y="21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7" y="23"/>
                  </a:lnTo>
                  <a:lnTo>
                    <a:pt x="118" y="23"/>
                  </a:lnTo>
                  <a:lnTo>
                    <a:pt x="118" y="23"/>
                  </a:lnTo>
                  <a:lnTo>
                    <a:pt x="119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2" y="23"/>
                  </a:lnTo>
                  <a:lnTo>
                    <a:pt x="123" y="23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6" y="22"/>
                  </a:lnTo>
                  <a:lnTo>
                    <a:pt x="127" y="22"/>
                  </a:lnTo>
                  <a:lnTo>
                    <a:pt x="127" y="22"/>
                  </a:lnTo>
                  <a:lnTo>
                    <a:pt x="129" y="22"/>
                  </a:lnTo>
                  <a:lnTo>
                    <a:pt x="129" y="22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30" y="25"/>
                  </a:lnTo>
                  <a:lnTo>
                    <a:pt x="130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134" y="26"/>
                  </a:lnTo>
                  <a:lnTo>
                    <a:pt x="134" y="28"/>
                  </a:lnTo>
                  <a:lnTo>
                    <a:pt x="133" y="28"/>
                  </a:lnTo>
                  <a:lnTo>
                    <a:pt x="133" y="28"/>
                  </a:lnTo>
                  <a:lnTo>
                    <a:pt x="132" y="29"/>
                  </a:lnTo>
                  <a:lnTo>
                    <a:pt x="130" y="30"/>
                  </a:lnTo>
                  <a:lnTo>
                    <a:pt x="129" y="30"/>
                  </a:lnTo>
                  <a:lnTo>
                    <a:pt x="127" y="32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4"/>
                  </a:lnTo>
                  <a:lnTo>
                    <a:pt x="127" y="36"/>
                  </a:lnTo>
                  <a:lnTo>
                    <a:pt x="127" y="37"/>
                  </a:lnTo>
                  <a:lnTo>
                    <a:pt x="127" y="38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5" y="45"/>
                  </a:lnTo>
                  <a:lnTo>
                    <a:pt x="126" y="45"/>
                  </a:lnTo>
                  <a:lnTo>
                    <a:pt x="125" y="45"/>
                  </a:lnTo>
                  <a:lnTo>
                    <a:pt x="125" y="46"/>
                  </a:lnTo>
                  <a:lnTo>
                    <a:pt x="123" y="48"/>
                  </a:lnTo>
                  <a:lnTo>
                    <a:pt x="123" y="48"/>
                  </a:lnTo>
                  <a:lnTo>
                    <a:pt x="123" y="48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19" y="49"/>
                  </a:lnTo>
                  <a:lnTo>
                    <a:pt x="121" y="51"/>
                  </a:lnTo>
                  <a:lnTo>
                    <a:pt x="121" y="51"/>
                  </a:lnTo>
                  <a:lnTo>
                    <a:pt x="121" y="52"/>
                  </a:lnTo>
                  <a:lnTo>
                    <a:pt x="122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7"/>
                  </a:lnTo>
                  <a:lnTo>
                    <a:pt x="122" y="59"/>
                  </a:lnTo>
                  <a:lnTo>
                    <a:pt x="121" y="59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21" y="61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22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2" y="68"/>
                  </a:lnTo>
                  <a:lnTo>
                    <a:pt x="122" y="68"/>
                  </a:lnTo>
                  <a:lnTo>
                    <a:pt x="121" y="68"/>
                  </a:lnTo>
                  <a:lnTo>
                    <a:pt x="119" y="70"/>
                  </a:lnTo>
                  <a:lnTo>
                    <a:pt x="119" y="71"/>
                  </a:lnTo>
                  <a:lnTo>
                    <a:pt x="118" y="72"/>
                  </a:lnTo>
                  <a:lnTo>
                    <a:pt x="118" y="74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9"/>
                  </a:lnTo>
                  <a:lnTo>
                    <a:pt x="121" y="78"/>
                  </a:lnTo>
                  <a:lnTo>
                    <a:pt x="122" y="79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7" y="82"/>
                  </a:lnTo>
                  <a:lnTo>
                    <a:pt x="127" y="83"/>
                  </a:lnTo>
                  <a:lnTo>
                    <a:pt x="129" y="82"/>
                  </a:lnTo>
                  <a:lnTo>
                    <a:pt x="130" y="82"/>
                  </a:lnTo>
                  <a:lnTo>
                    <a:pt x="129" y="82"/>
                  </a:lnTo>
                  <a:lnTo>
                    <a:pt x="129" y="83"/>
                  </a:lnTo>
                  <a:lnTo>
                    <a:pt x="127" y="84"/>
                  </a:lnTo>
                  <a:lnTo>
                    <a:pt x="127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7"/>
                  </a:lnTo>
                  <a:lnTo>
                    <a:pt x="129" y="88"/>
                  </a:lnTo>
                  <a:lnTo>
                    <a:pt x="130" y="88"/>
                  </a:lnTo>
                  <a:lnTo>
                    <a:pt x="132" y="91"/>
                  </a:lnTo>
                  <a:lnTo>
                    <a:pt x="132" y="91"/>
                  </a:lnTo>
                  <a:lnTo>
                    <a:pt x="133" y="93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137" y="93"/>
                  </a:lnTo>
                  <a:lnTo>
                    <a:pt x="137" y="91"/>
                  </a:lnTo>
                  <a:lnTo>
                    <a:pt x="137" y="91"/>
                  </a:lnTo>
                  <a:lnTo>
                    <a:pt x="137" y="91"/>
                  </a:lnTo>
                  <a:lnTo>
                    <a:pt x="138" y="91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0" y="88"/>
                  </a:lnTo>
                  <a:lnTo>
                    <a:pt x="142" y="87"/>
                  </a:lnTo>
                  <a:lnTo>
                    <a:pt x="145" y="87"/>
                  </a:lnTo>
                  <a:lnTo>
                    <a:pt x="146" y="86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53" y="84"/>
                  </a:lnTo>
                  <a:lnTo>
                    <a:pt x="156" y="84"/>
                  </a:lnTo>
                  <a:lnTo>
                    <a:pt x="157" y="84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3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5" y="83"/>
                  </a:lnTo>
                  <a:lnTo>
                    <a:pt x="167" y="83"/>
                  </a:lnTo>
                  <a:lnTo>
                    <a:pt x="170" y="83"/>
                  </a:lnTo>
                  <a:lnTo>
                    <a:pt x="170" y="84"/>
                  </a:lnTo>
                  <a:lnTo>
                    <a:pt x="171" y="83"/>
                  </a:lnTo>
                  <a:lnTo>
                    <a:pt x="172" y="82"/>
                  </a:lnTo>
                  <a:lnTo>
                    <a:pt x="174" y="78"/>
                  </a:lnTo>
                  <a:lnTo>
                    <a:pt x="176" y="76"/>
                  </a:lnTo>
                  <a:lnTo>
                    <a:pt x="179" y="74"/>
                  </a:lnTo>
                  <a:lnTo>
                    <a:pt x="183" y="74"/>
                  </a:lnTo>
                  <a:lnTo>
                    <a:pt x="184" y="74"/>
                  </a:lnTo>
                  <a:lnTo>
                    <a:pt x="184" y="74"/>
                  </a:lnTo>
                  <a:lnTo>
                    <a:pt x="186" y="74"/>
                  </a:lnTo>
                  <a:lnTo>
                    <a:pt x="184" y="72"/>
                  </a:lnTo>
                  <a:lnTo>
                    <a:pt x="184" y="71"/>
                  </a:lnTo>
                  <a:lnTo>
                    <a:pt x="184" y="71"/>
                  </a:lnTo>
                  <a:lnTo>
                    <a:pt x="184" y="70"/>
                  </a:lnTo>
                  <a:lnTo>
                    <a:pt x="186" y="68"/>
                  </a:lnTo>
                  <a:lnTo>
                    <a:pt x="186" y="67"/>
                  </a:lnTo>
                  <a:lnTo>
                    <a:pt x="187" y="65"/>
                  </a:lnTo>
                  <a:lnTo>
                    <a:pt x="187" y="64"/>
                  </a:lnTo>
                  <a:lnTo>
                    <a:pt x="188" y="63"/>
                  </a:lnTo>
                  <a:lnTo>
                    <a:pt x="193" y="61"/>
                  </a:lnTo>
                  <a:lnTo>
                    <a:pt x="194" y="60"/>
                  </a:lnTo>
                  <a:lnTo>
                    <a:pt x="195" y="59"/>
                  </a:lnTo>
                  <a:lnTo>
                    <a:pt x="194" y="59"/>
                  </a:lnTo>
                  <a:lnTo>
                    <a:pt x="193" y="57"/>
                  </a:lnTo>
                  <a:lnTo>
                    <a:pt x="191" y="57"/>
                  </a:lnTo>
                  <a:lnTo>
                    <a:pt x="191" y="56"/>
                  </a:lnTo>
                  <a:lnTo>
                    <a:pt x="190" y="52"/>
                  </a:lnTo>
                  <a:lnTo>
                    <a:pt x="190" y="51"/>
                  </a:lnTo>
                  <a:lnTo>
                    <a:pt x="193" y="45"/>
                  </a:lnTo>
                  <a:lnTo>
                    <a:pt x="194" y="45"/>
                  </a:lnTo>
                  <a:lnTo>
                    <a:pt x="195" y="44"/>
                  </a:lnTo>
                  <a:lnTo>
                    <a:pt x="198" y="41"/>
                  </a:lnTo>
                  <a:lnTo>
                    <a:pt x="199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6"/>
                  </a:lnTo>
                  <a:lnTo>
                    <a:pt x="201" y="36"/>
                  </a:lnTo>
                  <a:lnTo>
                    <a:pt x="202" y="34"/>
                  </a:lnTo>
                  <a:lnTo>
                    <a:pt x="205" y="33"/>
                  </a:lnTo>
                  <a:lnTo>
                    <a:pt x="206" y="32"/>
                  </a:lnTo>
                  <a:lnTo>
                    <a:pt x="210" y="32"/>
                  </a:lnTo>
                  <a:lnTo>
                    <a:pt x="214" y="30"/>
                  </a:lnTo>
                  <a:lnTo>
                    <a:pt x="216" y="29"/>
                  </a:lnTo>
                  <a:lnTo>
                    <a:pt x="217" y="28"/>
                  </a:lnTo>
                  <a:lnTo>
                    <a:pt x="224" y="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1857">
              <a:extLst>
                <a:ext uri="{FF2B5EF4-FFF2-40B4-BE49-F238E27FC236}">
                  <a16:creationId xmlns:a16="http://schemas.microsoft.com/office/drawing/2014/main" id="{9F245173-8474-4DCB-BAB0-A84A4D442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223" y="3437014"/>
              <a:ext cx="245606" cy="218775"/>
            </a:xfrm>
            <a:custGeom>
              <a:avLst/>
              <a:gdLst>
                <a:gd name="T0" fmla="*/ 115 w 119"/>
                <a:gd name="T1" fmla="*/ 75 h 106"/>
                <a:gd name="T2" fmla="*/ 111 w 119"/>
                <a:gd name="T3" fmla="*/ 65 h 106"/>
                <a:gd name="T4" fmla="*/ 106 w 119"/>
                <a:gd name="T5" fmla="*/ 58 h 106"/>
                <a:gd name="T6" fmla="*/ 99 w 119"/>
                <a:gd name="T7" fmla="*/ 54 h 106"/>
                <a:gd name="T8" fmla="*/ 95 w 119"/>
                <a:gd name="T9" fmla="*/ 50 h 106"/>
                <a:gd name="T10" fmla="*/ 102 w 119"/>
                <a:gd name="T11" fmla="*/ 46 h 106"/>
                <a:gd name="T12" fmla="*/ 106 w 119"/>
                <a:gd name="T13" fmla="*/ 43 h 106"/>
                <a:gd name="T14" fmla="*/ 106 w 119"/>
                <a:gd name="T15" fmla="*/ 34 h 106"/>
                <a:gd name="T16" fmla="*/ 103 w 119"/>
                <a:gd name="T17" fmla="*/ 33 h 106"/>
                <a:gd name="T18" fmla="*/ 104 w 119"/>
                <a:gd name="T19" fmla="*/ 28 h 106"/>
                <a:gd name="T20" fmla="*/ 104 w 119"/>
                <a:gd name="T21" fmla="*/ 26 h 106"/>
                <a:gd name="T22" fmla="*/ 98 w 119"/>
                <a:gd name="T23" fmla="*/ 19 h 106"/>
                <a:gd name="T24" fmla="*/ 95 w 119"/>
                <a:gd name="T25" fmla="*/ 18 h 106"/>
                <a:gd name="T26" fmla="*/ 95 w 119"/>
                <a:gd name="T27" fmla="*/ 7 h 106"/>
                <a:gd name="T28" fmla="*/ 95 w 119"/>
                <a:gd name="T29" fmla="*/ 4 h 106"/>
                <a:gd name="T30" fmla="*/ 91 w 119"/>
                <a:gd name="T31" fmla="*/ 0 h 106"/>
                <a:gd name="T32" fmla="*/ 91 w 119"/>
                <a:gd name="T33" fmla="*/ 1 h 106"/>
                <a:gd name="T34" fmla="*/ 84 w 119"/>
                <a:gd name="T35" fmla="*/ 3 h 106"/>
                <a:gd name="T36" fmla="*/ 87 w 119"/>
                <a:gd name="T37" fmla="*/ 10 h 106"/>
                <a:gd name="T38" fmla="*/ 83 w 119"/>
                <a:gd name="T39" fmla="*/ 19 h 106"/>
                <a:gd name="T40" fmla="*/ 76 w 119"/>
                <a:gd name="T41" fmla="*/ 30 h 106"/>
                <a:gd name="T42" fmla="*/ 71 w 119"/>
                <a:gd name="T43" fmla="*/ 30 h 106"/>
                <a:gd name="T44" fmla="*/ 62 w 119"/>
                <a:gd name="T45" fmla="*/ 24 h 106"/>
                <a:gd name="T46" fmla="*/ 57 w 119"/>
                <a:gd name="T47" fmla="*/ 30 h 106"/>
                <a:gd name="T48" fmla="*/ 52 w 119"/>
                <a:gd name="T49" fmla="*/ 33 h 106"/>
                <a:gd name="T50" fmla="*/ 39 w 119"/>
                <a:gd name="T51" fmla="*/ 31 h 106"/>
                <a:gd name="T52" fmla="*/ 27 w 119"/>
                <a:gd name="T53" fmla="*/ 33 h 106"/>
                <a:gd name="T54" fmla="*/ 19 w 119"/>
                <a:gd name="T55" fmla="*/ 24 h 106"/>
                <a:gd name="T56" fmla="*/ 12 w 119"/>
                <a:gd name="T57" fmla="*/ 23 h 106"/>
                <a:gd name="T58" fmla="*/ 10 w 119"/>
                <a:gd name="T59" fmla="*/ 26 h 106"/>
                <a:gd name="T60" fmla="*/ 7 w 119"/>
                <a:gd name="T61" fmla="*/ 33 h 106"/>
                <a:gd name="T62" fmla="*/ 5 w 119"/>
                <a:gd name="T63" fmla="*/ 37 h 106"/>
                <a:gd name="T64" fmla="*/ 1 w 119"/>
                <a:gd name="T65" fmla="*/ 42 h 106"/>
                <a:gd name="T66" fmla="*/ 1 w 119"/>
                <a:gd name="T67" fmla="*/ 46 h 106"/>
                <a:gd name="T68" fmla="*/ 10 w 119"/>
                <a:gd name="T69" fmla="*/ 51 h 106"/>
                <a:gd name="T70" fmla="*/ 12 w 119"/>
                <a:gd name="T71" fmla="*/ 58 h 106"/>
                <a:gd name="T72" fmla="*/ 22 w 119"/>
                <a:gd name="T73" fmla="*/ 65 h 106"/>
                <a:gd name="T74" fmla="*/ 24 w 119"/>
                <a:gd name="T75" fmla="*/ 72 h 106"/>
                <a:gd name="T76" fmla="*/ 30 w 119"/>
                <a:gd name="T77" fmla="*/ 77 h 106"/>
                <a:gd name="T78" fmla="*/ 34 w 119"/>
                <a:gd name="T79" fmla="*/ 81 h 106"/>
                <a:gd name="T80" fmla="*/ 38 w 119"/>
                <a:gd name="T81" fmla="*/ 89 h 106"/>
                <a:gd name="T82" fmla="*/ 42 w 119"/>
                <a:gd name="T83" fmla="*/ 93 h 106"/>
                <a:gd name="T84" fmla="*/ 46 w 119"/>
                <a:gd name="T85" fmla="*/ 95 h 106"/>
                <a:gd name="T86" fmla="*/ 53 w 119"/>
                <a:gd name="T87" fmla="*/ 93 h 106"/>
                <a:gd name="T88" fmla="*/ 60 w 119"/>
                <a:gd name="T89" fmla="*/ 92 h 106"/>
                <a:gd name="T90" fmla="*/ 68 w 119"/>
                <a:gd name="T91" fmla="*/ 100 h 106"/>
                <a:gd name="T92" fmla="*/ 71 w 119"/>
                <a:gd name="T93" fmla="*/ 104 h 106"/>
                <a:gd name="T94" fmla="*/ 72 w 119"/>
                <a:gd name="T95" fmla="*/ 104 h 106"/>
                <a:gd name="T96" fmla="*/ 79 w 119"/>
                <a:gd name="T97" fmla="*/ 103 h 106"/>
                <a:gd name="T98" fmla="*/ 84 w 119"/>
                <a:gd name="T99" fmla="*/ 104 h 106"/>
                <a:gd name="T100" fmla="*/ 87 w 119"/>
                <a:gd name="T101" fmla="*/ 103 h 106"/>
                <a:gd name="T102" fmla="*/ 95 w 119"/>
                <a:gd name="T103" fmla="*/ 100 h 106"/>
                <a:gd name="T104" fmla="*/ 103 w 119"/>
                <a:gd name="T105" fmla="*/ 99 h 106"/>
                <a:gd name="T106" fmla="*/ 117 w 119"/>
                <a:gd name="T107" fmla="*/ 8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" h="106">
                  <a:moveTo>
                    <a:pt x="119" y="81"/>
                  </a:moveTo>
                  <a:lnTo>
                    <a:pt x="118" y="80"/>
                  </a:lnTo>
                  <a:lnTo>
                    <a:pt x="117" y="79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5" y="75"/>
                  </a:lnTo>
                  <a:lnTo>
                    <a:pt x="115" y="73"/>
                  </a:lnTo>
                  <a:lnTo>
                    <a:pt x="114" y="72"/>
                  </a:lnTo>
                  <a:lnTo>
                    <a:pt x="114" y="68"/>
                  </a:lnTo>
                  <a:lnTo>
                    <a:pt x="113" y="68"/>
                  </a:lnTo>
                  <a:lnTo>
                    <a:pt x="113" y="66"/>
                  </a:lnTo>
                  <a:lnTo>
                    <a:pt x="111" y="65"/>
                  </a:lnTo>
                  <a:lnTo>
                    <a:pt x="111" y="64"/>
                  </a:lnTo>
                  <a:lnTo>
                    <a:pt x="109" y="64"/>
                  </a:lnTo>
                  <a:lnTo>
                    <a:pt x="107" y="62"/>
                  </a:lnTo>
                  <a:lnTo>
                    <a:pt x="106" y="61"/>
                  </a:lnTo>
                  <a:lnTo>
                    <a:pt x="106" y="60"/>
                  </a:lnTo>
                  <a:lnTo>
                    <a:pt x="106" y="58"/>
                  </a:lnTo>
                  <a:lnTo>
                    <a:pt x="104" y="58"/>
                  </a:lnTo>
                  <a:lnTo>
                    <a:pt x="104" y="57"/>
                  </a:lnTo>
                  <a:lnTo>
                    <a:pt x="102" y="56"/>
                  </a:lnTo>
                  <a:lnTo>
                    <a:pt x="102" y="54"/>
                  </a:lnTo>
                  <a:lnTo>
                    <a:pt x="100" y="54"/>
                  </a:lnTo>
                  <a:lnTo>
                    <a:pt x="99" y="54"/>
                  </a:lnTo>
                  <a:lnTo>
                    <a:pt x="98" y="54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1"/>
                  </a:lnTo>
                  <a:lnTo>
                    <a:pt x="95" y="50"/>
                  </a:lnTo>
                  <a:lnTo>
                    <a:pt x="96" y="47"/>
                  </a:lnTo>
                  <a:lnTo>
                    <a:pt x="98" y="46"/>
                  </a:lnTo>
                  <a:lnTo>
                    <a:pt x="98" y="46"/>
                  </a:lnTo>
                  <a:lnTo>
                    <a:pt x="99" y="46"/>
                  </a:lnTo>
                  <a:lnTo>
                    <a:pt x="100" y="46"/>
                  </a:lnTo>
                  <a:lnTo>
                    <a:pt x="102" y="46"/>
                  </a:lnTo>
                  <a:lnTo>
                    <a:pt x="103" y="46"/>
                  </a:lnTo>
                  <a:lnTo>
                    <a:pt x="104" y="46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38"/>
                  </a:lnTo>
                  <a:lnTo>
                    <a:pt x="106" y="37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1"/>
                  </a:lnTo>
                  <a:lnTo>
                    <a:pt x="104" y="30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7"/>
                  </a:lnTo>
                  <a:lnTo>
                    <a:pt x="104" y="27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4" y="24"/>
                  </a:lnTo>
                  <a:lnTo>
                    <a:pt x="103" y="24"/>
                  </a:lnTo>
                  <a:lnTo>
                    <a:pt x="99" y="20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4"/>
                  </a:lnTo>
                  <a:lnTo>
                    <a:pt x="95" y="3"/>
                  </a:lnTo>
                  <a:lnTo>
                    <a:pt x="96" y="1"/>
                  </a:lnTo>
                  <a:lnTo>
                    <a:pt x="96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3"/>
                  </a:lnTo>
                  <a:lnTo>
                    <a:pt x="91" y="3"/>
                  </a:lnTo>
                  <a:lnTo>
                    <a:pt x="84" y="3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8"/>
                  </a:lnTo>
                  <a:lnTo>
                    <a:pt x="87" y="10"/>
                  </a:lnTo>
                  <a:lnTo>
                    <a:pt x="87" y="11"/>
                  </a:lnTo>
                  <a:lnTo>
                    <a:pt x="87" y="12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1" y="20"/>
                  </a:lnTo>
                  <a:lnTo>
                    <a:pt x="81" y="22"/>
                  </a:lnTo>
                  <a:lnTo>
                    <a:pt x="81" y="23"/>
                  </a:lnTo>
                  <a:lnTo>
                    <a:pt x="80" y="24"/>
                  </a:lnTo>
                  <a:lnTo>
                    <a:pt x="76" y="30"/>
                  </a:lnTo>
                  <a:lnTo>
                    <a:pt x="75" y="30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68" y="27"/>
                  </a:lnTo>
                  <a:lnTo>
                    <a:pt x="62" y="23"/>
                  </a:lnTo>
                  <a:lnTo>
                    <a:pt x="62" y="24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27"/>
                  </a:lnTo>
                  <a:lnTo>
                    <a:pt x="57" y="28"/>
                  </a:lnTo>
                  <a:lnTo>
                    <a:pt x="57" y="30"/>
                  </a:lnTo>
                  <a:lnTo>
                    <a:pt x="54" y="30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2" y="35"/>
                  </a:lnTo>
                  <a:lnTo>
                    <a:pt x="41" y="34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2" y="27"/>
                  </a:lnTo>
                  <a:lnTo>
                    <a:pt x="20" y="27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3" y="47"/>
                  </a:lnTo>
                  <a:lnTo>
                    <a:pt x="4" y="47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10" y="51"/>
                  </a:lnTo>
                  <a:lnTo>
                    <a:pt x="11" y="53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5" y="60"/>
                  </a:lnTo>
                  <a:lnTo>
                    <a:pt x="19" y="62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2" y="65"/>
                  </a:lnTo>
                  <a:lnTo>
                    <a:pt x="23" y="66"/>
                  </a:lnTo>
                  <a:lnTo>
                    <a:pt x="24" y="68"/>
                  </a:lnTo>
                  <a:lnTo>
                    <a:pt x="23" y="69"/>
                  </a:lnTo>
                  <a:lnTo>
                    <a:pt x="23" y="70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27" y="75"/>
                  </a:lnTo>
                  <a:lnTo>
                    <a:pt x="29" y="75"/>
                  </a:lnTo>
                  <a:lnTo>
                    <a:pt x="29" y="76"/>
                  </a:lnTo>
                  <a:lnTo>
                    <a:pt x="30" y="77"/>
                  </a:lnTo>
                  <a:lnTo>
                    <a:pt x="31" y="77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33" y="80"/>
                  </a:lnTo>
                  <a:lnTo>
                    <a:pt x="34" y="80"/>
                  </a:lnTo>
                  <a:lnTo>
                    <a:pt x="34" y="81"/>
                  </a:lnTo>
                  <a:lnTo>
                    <a:pt x="34" y="84"/>
                  </a:lnTo>
                  <a:lnTo>
                    <a:pt x="34" y="85"/>
                  </a:lnTo>
                  <a:lnTo>
                    <a:pt x="35" y="85"/>
                  </a:lnTo>
                  <a:lnTo>
                    <a:pt x="35" y="87"/>
                  </a:lnTo>
                  <a:lnTo>
                    <a:pt x="37" y="88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41" y="92"/>
                  </a:lnTo>
                  <a:lnTo>
                    <a:pt x="42" y="93"/>
                  </a:lnTo>
                  <a:lnTo>
                    <a:pt x="42" y="93"/>
                  </a:lnTo>
                  <a:lnTo>
                    <a:pt x="42" y="95"/>
                  </a:lnTo>
                  <a:lnTo>
                    <a:pt x="43" y="95"/>
                  </a:lnTo>
                  <a:lnTo>
                    <a:pt x="45" y="95"/>
                  </a:lnTo>
                  <a:lnTo>
                    <a:pt x="45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8" y="95"/>
                  </a:lnTo>
                  <a:lnTo>
                    <a:pt x="49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3" y="93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8" y="92"/>
                  </a:lnTo>
                  <a:lnTo>
                    <a:pt x="60" y="92"/>
                  </a:lnTo>
                  <a:lnTo>
                    <a:pt x="61" y="93"/>
                  </a:lnTo>
                  <a:lnTo>
                    <a:pt x="61" y="95"/>
                  </a:lnTo>
                  <a:lnTo>
                    <a:pt x="62" y="96"/>
                  </a:lnTo>
                  <a:lnTo>
                    <a:pt x="64" y="98"/>
                  </a:lnTo>
                  <a:lnTo>
                    <a:pt x="65" y="99"/>
                  </a:lnTo>
                  <a:lnTo>
                    <a:pt x="68" y="100"/>
                  </a:lnTo>
                  <a:lnTo>
                    <a:pt x="68" y="102"/>
                  </a:lnTo>
                  <a:lnTo>
                    <a:pt x="69" y="102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9" y="104"/>
                  </a:lnTo>
                  <a:lnTo>
                    <a:pt x="71" y="104"/>
                  </a:lnTo>
                  <a:lnTo>
                    <a:pt x="71" y="103"/>
                  </a:lnTo>
                  <a:lnTo>
                    <a:pt x="71" y="104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3" y="104"/>
                  </a:lnTo>
                  <a:lnTo>
                    <a:pt x="75" y="103"/>
                  </a:lnTo>
                  <a:lnTo>
                    <a:pt x="76" y="102"/>
                  </a:lnTo>
                  <a:lnTo>
                    <a:pt x="76" y="102"/>
                  </a:lnTo>
                  <a:lnTo>
                    <a:pt x="77" y="103"/>
                  </a:lnTo>
                  <a:lnTo>
                    <a:pt x="79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3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90" y="103"/>
                  </a:lnTo>
                  <a:lnTo>
                    <a:pt x="92" y="102"/>
                  </a:lnTo>
                  <a:lnTo>
                    <a:pt x="92" y="102"/>
                  </a:lnTo>
                  <a:lnTo>
                    <a:pt x="94" y="102"/>
                  </a:lnTo>
                  <a:lnTo>
                    <a:pt x="95" y="100"/>
                  </a:lnTo>
                  <a:lnTo>
                    <a:pt x="96" y="102"/>
                  </a:lnTo>
                  <a:lnTo>
                    <a:pt x="99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102" y="102"/>
                  </a:lnTo>
                  <a:lnTo>
                    <a:pt x="103" y="99"/>
                  </a:lnTo>
                  <a:lnTo>
                    <a:pt x="106" y="96"/>
                  </a:lnTo>
                  <a:lnTo>
                    <a:pt x="107" y="95"/>
                  </a:lnTo>
                  <a:lnTo>
                    <a:pt x="110" y="92"/>
                  </a:lnTo>
                  <a:lnTo>
                    <a:pt x="113" y="88"/>
                  </a:lnTo>
                  <a:lnTo>
                    <a:pt x="115" y="85"/>
                  </a:lnTo>
                  <a:lnTo>
                    <a:pt x="117" y="84"/>
                  </a:lnTo>
                  <a:lnTo>
                    <a:pt x="119" y="81"/>
                  </a:lnTo>
                  <a:lnTo>
                    <a:pt x="119" y="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1858">
              <a:extLst>
                <a:ext uri="{FF2B5EF4-FFF2-40B4-BE49-F238E27FC236}">
                  <a16:creationId xmlns:a16="http://schemas.microsoft.com/office/drawing/2014/main" id="{F35D613E-B812-4085-866F-E20723CC9F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7776" y="2776563"/>
              <a:ext cx="94940" cy="138281"/>
            </a:xfrm>
            <a:custGeom>
              <a:avLst/>
              <a:gdLst>
                <a:gd name="T0" fmla="*/ 19 w 46"/>
                <a:gd name="T1" fmla="*/ 64 h 67"/>
                <a:gd name="T2" fmla="*/ 21 w 46"/>
                <a:gd name="T3" fmla="*/ 67 h 67"/>
                <a:gd name="T4" fmla="*/ 26 w 46"/>
                <a:gd name="T5" fmla="*/ 64 h 67"/>
                <a:gd name="T6" fmla="*/ 21 w 46"/>
                <a:gd name="T7" fmla="*/ 52 h 67"/>
                <a:gd name="T8" fmla="*/ 14 w 46"/>
                <a:gd name="T9" fmla="*/ 49 h 67"/>
                <a:gd name="T10" fmla="*/ 14 w 46"/>
                <a:gd name="T11" fmla="*/ 52 h 67"/>
                <a:gd name="T12" fmla="*/ 14 w 46"/>
                <a:gd name="T13" fmla="*/ 49 h 67"/>
                <a:gd name="T14" fmla="*/ 29 w 46"/>
                <a:gd name="T15" fmla="*/ 48 h 67"/>
                <a:gd name="T16" fmla="*/ 12 w 46"/>
                <a:gd name="T17" fmla="*/ 48 h 67"/>
                <a:gd name="T18" fmla="*/ 31 w 46"/>
                <a:gd name="T19" fmla="*/ 46 h 67"/>
                <a:gd name="T20" fmla="*/ 30 w 46"/>
                <a:gd name="T21" fmla="*/ 48 h 67"/>
                <a:gd name="T22" fmla="*/ 31 w 46"/>
                <a:gd name="T23" fmla="*/ 46 h 67"/>
                <a:gd name="T24" fmla="*/ 36 w 46"/>
                <a:gd name="T25" fmla="*/ 46 h 67"/>
                <a:gd name="T26" fmla="*/ 6 w 46"/>
                <a:gd name="T27" fmla="*/ 25 h 67"/>
                <a:gd name="T28" fmla="*/ 6 w 46"/>
                <a:gd name="T29" fmla="*/ 25 h 67"/>
                <a:gd name="T30" fmla="*/ 45 w 46"/>
                <a:gd name="T31" fmla="*/ 14 h 67"/>
                <a:gd name="T32" fmla="*/ 0 w 46"/>
                <a:gd name="T33" fmla="*/ 10 h 67"/>
                <a:gd name="T34" fmla="*/ 2 w 46"/>
                <a:gd name="T35" fmla="*/ 13 h 67"/>
                <a:gd name="T36" fmla="*/ 40 w 46"/>
                <a:gd name="T37" fmla="*/ 32 h 67"/>
                <a:gd name="T38" fmla="*/ 38 w 46"/>
                <a:gd name="T39" fmla="*/ 30 h 67"/>
                <a:gd name="T40" fmla="*/ 36 w 46"/>
                <a:gd name="T41" fmla="*/ 23 h 67"/>
                <a:gd name="T42" fmla="*/ 23 w 46"/>
                <a:gd name="T43" fmla="*/ 9 h 67"/>
                <a:gd name="T44" fmla="*/ 15 w 46"/>
                <a:gd name="T45" fmla="*/ 3 h 67"/>
                <a:gd name="T46" fmla="*/ 11 w 46"/>
                <a:gd name="T47" fmla="*/ 3 h 67"/>
                <a:gd name="T48" fmla="*/ 4 w 46"/>
                <a:gd name="T49" fmla="*/ 4 h 67"/>
                <a:gd name="T50" fmla="*/ 3 w 46"/>
                <a:gd name="T51" fmla="*/ 7 h 67"/>
                <a:gd name="T52" fmla="*/ 2 w 46"/>
                <a:gd name="T53" fmla="*/ 11 h 67"/>
                <a:gd name="T54" fmla="*/ 4 w 46"/>
                <a:gd name="T55" fmla="*/ 13 h 67"/>
                <a:gd name="T56" fmla="*/ 7 w 46"/>
                <a:gd name="T57" fmla="*/ 18 h 67"/>
                <a:gd name="T58" fmla="*/ 10 w 46"/>
                <a:gd name="T59" fmla="*/ 21 h 67"/>
                <a:gd name="T60" fmla="*/ 7 w 46"/>
                <a:gd name="T61" fmla="*/ 21 h 67"/>
                <a:gd name="T62" fmla="*/ 3 w 46"/>
                <a:gd name="T63" fmla="*/ 22 h 67"/>
                <a:gd name="T64" fmla="*/ 6 w 46"/>
                <a:gd name="T65" fmla="*/ 23 h 67"/>
                <a:gd name="T66" fmla="*/ 8 w 46"/>
                <a:gd name="T67" fmla="*/ 27 h 67"/>
                <a:gd name="T68" fmla="*/ 12 w 46"/>
                <a:gd name="T69" fmla="*/ 32 h 67"/>
                <a:gd name="T70" fmla="*/ 14 w 46"/>
                <a:gd name="T71" fmla="*/ 36 h 67"/>
                <a:gd name="T72" fmla="*/ 12 w 46"/>
                <a:gd name="T73" fmla="*/ 37 h 67"/>
                <a:gd name="T74" fmla="*/ 12 w 46"/>
                <a:gd name="T75" fmla="*/ 41 h 67"/>
                <a:gd name="T76" fmla="*/ 15 w 46"/>
                <a:gd name="T77" fmla="*/ 46 h 67"/>
                <a:gd name="T78" fmla="*/ 15 w 46"/>
                <a:gd name="T79" fmla="*/ 48 h 67"/>
                <a:gd name="T80" fmla="*/ 14 w 46"/>
                <a:gd name="T81" fmla="*/ 48 h 67"/>
                <a:gd name="T82" fmla="*/ 18 w 46"/>
                <a:gd name="T83" fmla="*/ 53 h 67"/>
                <a:gd name="T84" fmla="*/ 21 w 46"/>
                <a:gd name="T85" fmla="*/ 51 h 67"/>
                <a:gd name="T86" fmla="*/ 25 w 46"/>
                <a:gd name="T87" fmla="*/ 49 h 67"/>
                <a:gd name="T88" fmla="*/ 26 w 46"/>
                <a:gd name="T89" fmla="*/ 51 h 67"/>
                <a:gd name="T90" fmla="*/ 25 w 46"/>
                <a:gd name="T91" fmla="*/ 46 h 67"/>
                <a:gd name="T92" fmla="*/ 29 w 46"/>
                <a:gd name="T93" fmla="*/ 48 h 67"/>
                <a:gd name="T94" fmla="*/ 29 w 46"/>
                <a:gd name="T95" fmla="*/ 45 h 67"/>
                <a:gd name="T96" fmla="*/ 33 w 46"/>
                <a:gd name="T97" fmla="*/ 45 h 67"/>
                <a:gd name="T98" fmla="*/ 34 w 46"/>
                <a:gd name="T99" fmla="*/ 44 h 67"/>
                <a:gd name="T100" fmla="*/ 40 w 46"/>
                <a:gd name="T101" fmla="*/ 42 h 67"/>
                <a:gd name="T102" fmla="*/ 41 w 46"/>
                <a:gd name="T10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67">
                  <a:moveTo>
                    <a:pt x="26" y="63"/>
                  </a:moveTo>
                  <a:lnTo>
                    <a:pt x="25" y="63"/>
                  </a:lnTo>
                  <a:lnTo>
                    <a:pt x="23" y="63"/>
                  </a:lnTo>
                  <a:lnTo>
                    <a:pt x="21" y="63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1" y="67"/>
                  </a:lnTo>
                  <a:lnTo>
                    <a:pt x="21" y="67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5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3"/>
                  </a:lnTo>
                  <a:close/>
                  <a:moveTo>
                    <a:pt x="19" y="53"/>
                  </a:moveTo>
                  <a:lnTo>
                    <a:pt x="21" y="53"/>
                  </a:lnTo>
                  <a:lnTo>
                    <a:pt x="21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3"/>
                  </a:lnTo>
                  <a:close/>
                  <a:moveTo>
                    <a:pt x="14" y="49"/>
                  </a:moveTo>
                  <a:lnTo>
                    <a:pt x="14" y="51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7" y="51"/>
                  </a:lnTo>
                  <a:lnTo>
                    <a:pt x="15" y="51"/>
                  </a:lnTo>
                  <a:lnTo>
                    <a:pt x="14" y="49"/>
                  </a:lnTo>
                  <a:close/>
                  <a:moveTo>
                    <a:pt x="29" y="48"/>
                  </a:moveTo>
                  <a:lnTo>
                    <a:pt x="29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29" y="48"/>
                  </a:lnTo>
                  <a:close/>
                  <a:moveTo>
                    <a:pt x="11" y="45"/>
                  </a:moveTo>
                  <a:lnTo>
                    <a:pt x="10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1" y="45"/>
                  </a:lnTo>
                  <a:close/>
                  <a:moveTo>
                    <a:pt x="31" y="46"/>
                  </a:moveTo>
                  <a:lnTo>
                    <a:pt x="30" y="46"/>
                  </a:lnTo>
                  <a:lnTo>
                    <a:pt x="29" y="45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1" y="48"/>
                  </a:lnTo>
                  <a:lnTo>
                    <a:pt x="31" y="48"/>
                  </a:lnTo>
                  <a:lnTo>
                    <a:pt x="31" y="46"/>
                  </a:lnTo>
                  <a:lnTo>
                    <a:pt x="31" y="46"/>
                  </a:lnTo>
                  <a:close/>
                  <a:moveTo>
                    <a:pt x="37" y="44"/>
                  </a:moveTo>
                  <a:lnTo>
                    <a:pt x="36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8" y="48"/>
                  </a:lnTo>
                  <a:lnTo>
                    <a:pt x="38" y="46"/>
                  </a:lnTo>
                  <a:lnTo>
                    <a:pt x="37" y="44"/>
                  </a:lnTo>
                  <a:lnTo>
                    <a:pt x="37" y="44"/>
                  </a:lnTo>
                  <a:close/>
                  <a:moveTo>
                    <a:pt x="6" y="25"/>
                  </a:moveTo>
                  <a:lnTo>
                    <a:pt x="6" y="25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6" y="25"/>
                  </a:lnTo>
                  <a:close/>
                  <a:moveTo>
                    <a:pt x="46" y="14"/>
                  </a:moveTo>
                  <a:lnTo>
                    <a:pt x="46" y="13"/>
                  </a:lnTo>
                  <a:lnTo>
                    <a:pt x="45" y="13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0" y="1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10"/>
                  </a:lnTo>
                  <a:close/>
                  <a:moveTo>
                    <a:pt x="41" y="33"/>
                  </a:moveTo>
                  <a:lnTo>
                    <a:pt x="41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8" y="32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7" y="29"/>
                  </a:lnTo>
                  <a:lnTo>
                    <a:pt x="37" y="27"/>
                  </a:lnTo>
                  <a:lnTo>
                    <a:pt x="37" y="26"/>
                  </a:lnTo>
                  <a:lnTo>
                    <a:pt x="36" y="25"/>
                  </a:lnTo>
                  <a:lnTo>
                    <a:pt x="36" y="23"/>
                  </a:lnTo>
                  <a:lnTo>
                    <a:pt x="34" y="21"/>
                  </a:lnTo>
                  <a:lnTo>
                    <a:pt x="34" y="19"/>
                  </a:lnTo>
                  <a:lnTo>
                    <a:pt x="31" y="17"/>
                  </a:lnTo>
                  <a:lnTo>
                    <a:pt x="27" y="11"/>
                  </a:lnTo>
                  <a:lnTo>
                    <a:pt x="23" y="9"/>
                  </a:lnTo>
                  <a:lnTo>
                    <a:pt x="19" y="6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6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5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1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4"/>
                  </a:lnTo>
                  <a:lnTo>
                    <a:pt x="14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8"/>
                  </a:lnTo>
                  <a:lnTo>
                    <a:pt x="15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7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2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5" y="49"/>
                  </a:lnTo>
                  <a:lnTo>
                    <a:pt x="23" y="49"/>
                  </a:lnTo>
                  <a:lnTo>
                    <a:pt x="23" y="51"/>
                  </a:lnTo>
                  <a:lnTo>
                    <a:pt x="26" y="51"/>
                  </a:lnTo>
                  <a:lnTo>
                    <a:pt x="26" y="51"/>
                  </a:lnTo>
                  <a:lnTo>
                    <a:pt x="26" y="51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5" y="48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6" y="46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9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4" y="45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6" y="42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1" y="36"/>
                  </a:lnTo>
                  <a:lnTo>
                    <a:pt x="41" y="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1859">
              <a:extLst>
                <a:ext uri="{FF2B5EF4-FFF2-40B4-BE49-F238E27FC236}">
                  <a16:creationId xmlns:a16="http://schemas.microsoft.com/office/drawing/2014/main" id="{7127A93B-3728-41A4-BC6A-0D86DAE64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9855" y="4295602"/>
              <a:ext cx="410720" cy="615046"/>
            </a:xfrm>
            <a:custGeom>
              <a:avLst/>
              <a:gdLst>
                <a:gd name="T0" fmla="*/ 198 w 199"/>
                <a:gd name="T1" fmla="*/ 298 h 298"/>
                <a:gd name="T2" fmla="*/ 164 w 199"/>
                <a:gd name="T3" fmla="*/ 57 h 298"/>
                <a:gd name="T4" fmla="*/ 161 w 199"/>
                <a:gd name="T5" fmla="*/ 62 h 298"/>
                <a:gd name="T6" fmla="*/ 149 w 199"/>
                <a:gd name="T7" fmla="*/ 55 h 298"/>
                <a:gd name="T8" fmla="*/ 153 w 199"/>
                <a:gd name="T9" fmla="*/ 46 h 298"/>
                <a:gd name="T10" fmla="*/ 161 w 199"/>
                <a:gd name="T11" fmla="*/ 46 h 298"/>
                <a:gd name="T12" fmla="*/ 163 w 199"/>
                <a:gd name="T13" fmla="*/ 35 h 298"/>
                <a:gd name="T14" fmla="*/ 161 w 199"/>
                <a:gd name="T15" fmla="*/ 23 h 298"/>
                <a:gd name="T16" fmla="*/ 159 w 199"/>
                <a:gd name="T17" fmla="*/ 15 h 298"/>
                <a:gd name="T18" fmla="*/ 156 w 199"/>
                <a:gd name="T19" fmla="*/ 3 h 298"/>
                <a:gd name="T20" fmla="*/ 142 w 199"/>
                <a:gd name="T21" fmla="*/ 0 h 298"/>
                <a:gd name="T22" fmla="*/ 130 w 199"/>
                <a:gd name="T23" fmla="*/ 4 h 298"/>
                <a:gd name="T24" fmla="*/ 121 w 199"/>
                <a:gd name="T25" fmla="*/ 11 h 298"/>
                <a:gd name="T26" fmla="*/ 118 w 199"/>
                <a:gd name="T27" fmla="*/ 13 h 298"/>
                <a:gd name="T28" fmla="*/ 113 w 199"/>
                <a:gd name="T29" fmla="*/ 16 h 298"/>
                <a:gd name="T30" fmla="*/ 106 w 199"/>
                <a:gd name="T31" fmla="*/ 28 h 298"/>
                <a:gd name="T32" fmla="*/ 99 w 199"/>
                <a:gd name="T33" fmla="*/ 34 h 298"/>
                <a:gd name="T34" fmla="*/ 94 w 199"/>
                <a:gd name="T35" fmla="*/ 43 h 298"/>
                <a:gd name="T36" fmla="*/ 83 w 199"/>
                <a:gd name="T37" fmla="*/ 43 h 298"/>
                <a:gd name="T38" fmla="*/ 76 w 199"/>
                <a:gd name="T39" fmla="*/ 39 h 298"/>
                <a:gd name="T40" fmla="*/ 68 w 199"/>
                <a:gd name="T41" fmla="*/ 39 h 298"/>
                <a:gd name="T42" fmla="*/ 64 w 199"/>
                <a:gd name="T43" fmla="*/ 49 h 298"/>
                <a:gd name="T44" fmla="*/ 56 w 199"/>
                <a:gd name="T45" fmla="*/ 55 h 298"/>
                <a:gd name="T46" fmla="*/ 47 w 199"/>
                <a:gd name="T47" fmla="*/ 57 h 298"/>
                <a:gd name="T48" fmla="*/ 45 w 199"/>
                <a:gd name="T49" fmla="*/ 50 h 298"/>
                <a:gd name="T50" fmla="*/ 45 w 199"/>
                <a:gd name="T51" fmla="*/ 43 h 298"/>
                <a:gd name="T52" fmla="*/ 38 w 199"/>
                <a:gd name="T53" fmla="*/ 36 h 298"/>
                <a:gd name="T54" fmla="*/ 37 w 199"/>
                <a:gd name="T55" fmla="*/ 74 h 298"/>
                <a:gd name="T56" fmla="*/ 30 w 199"/>
                <a:gd name="T57" fmla="*/ 80 h 298"/>
                <a:gd name="T58" fmla="*/ 22 w 199"/>
                <a:gd name="T59" fmla="*/ 81 h 298"/>
                <a:gd name="T60" fmla="*/ 11 w 199"/>
                <a:gd name="T61" fmla="*/ 78 h 298"/>
                <a:gd name="T62" fmla="*/ 9 w 199"/>
                <a:gd name="T63" fmla="*/ 73 h 298"/>
                <a:gd name="T64" fmla="*/ 5 w 199"/>
                <a:gd name="T65" fmla="*/ 72 h 298"/>
                <a:gd name="T66" fmla="*/ 3 w 199"/>
                <a:gd name="T67" fmla="*/ 76 h 298"/>
                <a:gd name="T68" fmla="*/ 5 w 199"/>
                <a:gd name="T69" fmla="*/ 88 h 298"/>
                <a:gd name="T70" fmla="*/ 19 w 199"/>
                <a:gd name="T71" fmla="*/ 120 h 298"/>
                <a:gd name="T72" fmla="*/ 14 w 199"/>
                <a:gd name="T73" fmla="*/ 127 h 298"/>
                <a:gd name="T74" fmla="*/ 18 w 199"/>
                <a:gd name="T75" fmla="*/ 135 h 298"/>
                <a:gd name="T76" fmla="*/ 19 w 199"/>
                <a:gd name="T77" fmla="*/ 145 h 298"/>
                <a:gd name="T78" fmla="*/ 22 w 199"/>
                <a:gd name="T79" fmla="*/ 143 h 298"/>
                <a:gd name="T80" fmla="*/ 24 w 199"/>
                <a:gd name="T81" fmla="*/ 147 h 298"/>
                <a:gd name="T82" fmla="*/ 28 w 199"/>
                <a:gd name="T83" fmla="*/ 150 h 298"/>
                <a:gd name="T84" fmla="*/ 39 w 199"/>
                <a:gd name="T85" fmla="*/ 149 h 298"/>
                <a:gd name="T86" fmla="*/ 49 w 199"/>
                <a:gd name="T87" fmla="*/ 147 h 298"/>
                <a:gd name="T88" fmla="*/ 65 w 199"/>
                <a:gd name="T89" fmla="*/ 143 h 298"/>
                <a:gd name="T90" fmla="*/ 84 w 199"/>
                <a:gd name="T91" fmla="*/ 145 h 298"/>
                <a:gd name="T92" fmla="*/ 92 w 199"/>
                <a:gd name="T93" fmla="*/ 141 h 298"/>
                <a:gd name="T94" fmla="*/ 114 w 199"/>
                <a:gd name="T95" fmla="*/ 131 h 298"/>
                <a:gd name="T96" fmla="*/ 136 w 199"/>
                <a:gd name="T97" fmla="*/ 112 h 298"/>
                <a:gd name="T98" fmla="*/ 149 w 199"/>
                <a:gd name="T99" fmla="*/ 93 h 298"/>
                <a:gd name="T100" fmla="*/ 164 w 199"/>
                <a:gd name="T101" fmla="*/ 78 h 298"/>
                <a:gd name="T102" fmla="*/ 169 w 199"/>
                <a:gd name="T103" fmla="*/ 57 h 298"/>
                <a:gd name="T104" fmla="*/ 130 w 199"/>
                <a:gd name="T105" fmla="*/ 91 h 298"/>
                <a:gd name="T106" fmla="*/ 125 w 199"/>
                <a:gd name="T107" fmla="*/ 96 h 298"/>
                <a:gd name="T108" fmla="*/ 121 w 199"/>
                <a:gd name="T109" fmla="*/ 100 h 298"/>
                <a:gd name="T110" fmla="*/ 115 w 199"/>
                <a:gd name="T111" fmla="*/ 101 h 298"/>
                <a:gd name="T112" fmla="*/ 113 w 199"/>
                <a:gd name="T113" fmla="*/ 99 h 298"/>
                <a:gd name="T114" fmla="*/ 110 w 199"/>
                <a:gd name="T115" fmla="*/ 93 h 298"/>
                <a:gd name="T116" fmla="*/ 111 w 199"/>
                <a:gd name="T117" fmla="*/ 89 h 298"/>
                <a:gd name="T118" fmla="*/ 115 w 199"/>
                <a:gd name="T119" fmla="*/ 82 h 298"/>
                <a:gd name="T120" fmla="*/ 125 w 199"/>
                <a:gd name="T121" fmla="*/ 77 h 298"/>
                <a:gd name="T122" fmla="*/ 129 w 199"/>
                <a:gd name="T123" fmla="*/ 81 h 298"/>
                <a:gd name="T124" fmla="*/ 133 w 199"/>
                <a:gd name="T125" fmla="*/ 8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9" h="298">
                  <a:moveTo>
                    <a:pt x="199" y="298"/>
                  </a:moveTo>
                  <a:lnTo>
                    <a:pt x="198" y="296"/>
                  </a:lnTo>
                  <a:lnTo>
                    <a:pt x="197" y="296"/>
                  </a:lnTo>
                  <a:lnTo>
                    <a:pt x="197" y="296"/>
                  </a:lnTo>
                  <a:lnTo>
                    <a:pt x="197" y="298"/>
                  </a:lnTo>
                  <a:lnTo>
                    <a:pt x="197" y="298"/>
                  </a:lnTo>
                  <a:lnTo>
                    <a:pt x="198" y="298"/>
                  </a:lnTo>
                  <a:lnTo>
                    <a:pt x="198" y="298"/>
                  </a:lnTo>
                  <a:lnTo>
                    <a:pt x="199" y="298"/>
                  </a:lnTo>
                  <a:lnTo>
                    <a:pt x="199" y="298"/>
                  </a:lnTo>
                  <a:close/>
                  <a:moveTo>
                    <a:pt x="168" y="57"/>
                  </a:moveTo>
                  <a:lnTo>
                    <a:pt x="167" y="57"/>
                  </a:lnTo>
                  <a:lnTo>
                    <a:pt x="165" y="57"/>
                  </a:lnTo>
                  <a:lnTo>
                    <a:pt x="164" y="57"/>
                  </a:lnTo>
                  <a:lnTo>
                    <a:pt x="163" y="57"/>
                  </a:lnTo>
                  <a:lnTo>
                    <a:pt x="163" y="57"/>
                  </a:lnTo>
                  <a:lnTo>
                    <a:pt x="161" y="55"/>
                  </a:lnTo>
                  <a:lnTo>
                    <a:pt x="161" y="55"/>
                  </a:lnTo>
                  <a:lnTo>
                    <a:pt x="161" y="58"/>
                  </a:lnTo>
                  <a:lnTo>
                    <a:pt x="161" y="61"/>
                  </a:lnTo>
                  <a:lnTo>
                    <a:pt x="161" y="62"/>
                  </a:lnTo>
                  <a:lnTo>
                    <a:pt x="159" y="62"/>
                  </a:lnTo>
                  <a:lnTo>
                    <a:pt x="156" y="62"/>
                  </a:lnTo>
                  <a:lnTo>
                    <a:pt x="155" y="61"/>
                  </a:lnTo>
                  <a:lnTo>
                    <a:pt x="152" y="59"/>
                  </a:lnTo>
                  <a:lnTo>
                    <a:pt x="151" y="57"/>
                  </a:lnTo>
                  <a:lnTo>
                    <a:pt x="151" y="55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49" y="54"/>
                  </a:lnTo>
                  <a:lnTo>
                    <a:pt x="149" y="51"/>
                  </a:lnTo>
                  <a:lnTo>
                    <a:pt x="149" y="51"/>
                  </a:lnTo>
                  <a:lnTo>
                    <a:pt x="151" y="49"/>
                  </a:lnTo>
                  <a:lnTo>
                    <a:pt x="152" y="47"/>
                  </a:lnTo>
                  <a:lnTo>
                    <a:pt x="153" y="46"/>
                  </a:lnTo>
                  <a:lnTo>
                    <a:pt x="155" y="45"/>
                  </a:lnTo>
                  <a:lnTo>
                    <a:pt x="156" y="43"/>
                  </a:lnTo>
                  <a:lnTo>
                    <a:pt x="156" y="43"/>
                  </a:lnTo>
                  <a:lnTo>
                    <a:pt x="156" y="43"/>
                  </a:lnTo>
                  <a:lnTo>
                    <a:pt x="159" y="45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1" y="45"/>
                  </a:lnTo>
                  <a:lnTo>
                    <a:pt x="161" y="43"/>
                  </a:lnTo>
                  <a:lnTo>
                    <a:pt x="163" y="42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35"/>
                  </a:lnTo>
                  <a:lnTo>
                    <a:pt x="163" y="32"/>
                  </a:lnTo>
                  <a:lnTo>
                    <a:pt x="163" y="30"/>
                  </a:lnTo>
                  <a:lnTo>
                    <a:pt x="163" y="27"/>
                  </a:lnTo>
                  <a:lnTo>
                    <a:pt x="163" y="27"/>
                  </a:lnTo>
                  <a:lnTo>
                    <a:pt x="163" y="26"/>
                  </a:lnTo>
                  <a:lnTo>
                    <a:pt x="161" y="24"/>
                  </a:lnTo>
                  <a:lnTo>
                    <a:pt x="161" y="23"/>
                  </a:lnTo>
                  <a:lnTo>
                    <a:pt x="161" y="20"/>
                  </a:lnTo>
                  <a:lnTo>
                    <a:pt x="160" y="19"/>
                  </a:lnTo>
                  <a:lnTo>
                    <a:pt x="160" y="19"/>
                  </a:lnTo>
                  <a:lnTo>
                    <a:pt x="160" y="17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5"/>
                  </a:lnTo>
                  <a:lnTo>
                    <a:pt x="159" y="13"/>
                  </a:lnTo>
                  <a:lnTo>
                    <a:pt x="157" y="11"/>
                  </a:lnTo>
                  <a:lnTo>
                    <a:pt x="157" y="8"/>
                  </a:lnTo>
                  <a:lnTo>
                    <a:pt x="157" y="5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6" y="3"/>
                  </a:lnTo>
                  <a:lnTo>
                    <a:pt x="156" y="3"/>
                  </a:lnTo>
                  <a:lnTo>
                    <a:pt x="155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48" y="1"/>
                  </a:lnTo>
                  <a:lnTo>
                    <a:pt x="145" y="1"/>
                  </a:lnTo>
                  <a:lnTo>
                    <a:pt x="142" y="0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0" y="4"/>
                  </a:lnTo>
                  <a:lnTo>
                    <a:pt x="129" y="4"/>
                  </a:lnTo>
                  <a:lnTo>
                    <a:pt x="127" y="5"/>
                  </a:lnTo>
                  <a:lnTo>
                    <a:pt x="126" y="5"/>
                  </a:lnTo>
                  <a:lnTo>
                    <a:pt x="123" y="7"/>
                  </a:lnTo>
                  <a:lnTo>
                    <a:pt x="122" y="8"/>
                  </a:lnTo>
                  <a:lnTo>
                    <a:pt x="121" y="9"/>
                  </a:lnTo>
                  <a:lnTo>
                    <a:pt x="121" y="11"/>
                  </a:lnTo>
                  <a:lnTo>
                    <a:pt x="121" y="11"/>
                  </a:lnTo>
                  <a:lnTo>
                    <a:pt x="119" y="11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8" y="12"/>
                  </a:lnTo>
                  <a:lnTo>
                    <a:pt x="118" y="13"/>
                  </a:lnTo>
                  <a:lnTo>
                    <a:pt x="117" y="13"/>
                  </a:lnTo>
                  <a:lnTo>
                    <a:pt x="117" y="15"/>
                  </a:lnTo>
                  <a:lnTo>
                    <a:pt x="115" y="15"/>
                  </a:lnTo>
                  <a:lnTo>
                    <a:pt x="114" y="15"/>
                  </a:lnTo>
                  <a:lnTo>
                    <a:pt x="114" y="16"/>
                  </a:lnTo>
                  <a:lnTo>
                    <a:pt x="113" y="16"/>
                  </a:lnTo>
                  <a:lnTo>
                    <a:pt x="113" y="16"/>
                  </a:lnTo>
                  <a:lnTo>
                    <a:pt x="113" y="17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08" y="24"/>
                  </a:lnTo>
                  <a:lnTo>
                    <a:pt x="108" y="26"/>
                  </a:lnTo>
                  <a:lnTo>
                    <a:pt x="107" y="27"/>
                  </a:lnTo>
                  <a:lnTo>
                    <a:pt x="106" y="28"/>
                  </a:lnTo>
                  <a:lnTo>
                    <a:pt x="104" y="30"/>
                  </a:lnTo>
                  <a:lnTo>
                    <a:pt x="104" y="30"/>
                  </a:lnTo>
                  <a:lnTo>
                    <a:pt x="102" y="30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4"/>
                  </a:lnTo>
                  <a:lnTo>
                    <a:pt x="98" y="36"/>
                  </a:lnTo>
                  <a:lnTo>
                    <a:pt x="96" y="38"/>
                  </a:lnTo>
                  <a:lnTo>
                    <a:pt x="96" y="39"/>
                  </a:lnTo>
                  <a:lnTo>
                    <a:pt x="96" y="42"/>
                  </a:lnTo>
                  <a:lnTo>
                    <a:pt x="95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2" y="43"/>
                  </a:lnTo>
                  <a:lnTo>
                    <a:pt x="91" y="43"/>
                  </a:lnTo>
                  <a:lnTo>
                    <a:pt x="89" y="43"/>
                  </a:lnTo>
                  <a:lnTo>
                    <a:pt x="88" y="45"/>
                  </a:lnTo>
                  <a:lnTo>
                    <a:pt x="87" y="45"/>
                  </a:lnTo>
                  <a:lnTo>
                    <a:pt x="85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1" y="42"/>
                  </a:lnTo>
                  <a:lnTo>
                    <a:pt x="80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7" y="40"/>
                  </a:lnTo>
                  <a:lnTo>
                    <a:pt x="76" y="39"/>
                  </a:lnTo>
                  <a:lnTo>
                    <a:pt x="75" y="38"/>
                  </a:lnTo>
                  <a:lnTo>
                    <a:pt x="73" y="38"/>
                  </a:lnTo>
                  <a:lnTo>
                    <a:pt x="72" y="38"/>
                  </a:lnTo>
                  <a:lnTo>
                    <a:pt x="71" y="38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5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1" y="51"/>
                  </a:lnTo>
                  <a:lnTo>
                    <a:pt x="60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6" y="55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3" y="57"/>
                  </a:lnTo>
                  <a:lnTo>
                    <a:pt x="53" y="57"/>
                  </a:lnTo>
                  <a:lnTo>
                    <a:pt x="49" y="57"/>
                  </a:lnTo>
                  <a:lnTo>
                    <a:pt x="47" y="57"/>
                  </a:lnTo>
                  <a:lnTo>
                    <a:pt x="46" y="55"/>
                  </a:lnTo>
                  <a:lnTo>
                    <a:pt x="45" y="57"/>
                  </a:lnTo>
                  <a:lnTo>
                    <a:pt x="45" y="57"/>
                  </a:lnTo>
                  <a:lnTo>
                    <a:pt x="43" y="55"/>
                  </a:lnTo>
                  <a:lnTo>
                    <a:pt x="43" y="53"/>
                  </a:lnTo>
                  <a:lnTo>
                    <a:pt x="43" y="51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5" y="43"/>
                  </a:lnTo>
                  <a:lnTo>
                    <a:pt x="43" y="40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1" y="35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6"/>
                  </a:lnTo>
                  <a:lnTo>
                    <a:pt x="38" y="42"/>
                  </a:lnTo>
                  <a:lnTo>
                    <a:pt x="37" y="47"/>
                  </a:lnTo>
                  <a:lnTo>
                    <a:pt x="37" y="53"/>
                  </a:lnTo>
                  <a:lnTo>
                    <a:pt x="37" y="58"/>
                  </a:lnTo>
                  <a:lnTo>
                    <a:pt x="37" y="63"/>
                  </a:lnTo>
                  <a:lnTo>
                    <a:pt x="37" y="69"/>
                  </a:lnTo>
                  <a:lnTo>
                    <a:pt x="37" y="74"/>
                  </a:lnTo>
                  <a:lnTo>
                    <a:pt x="37" y="76"/>
                  </a:lnTo>
                  <a:lnTo>
                    <a:pt x="35" y="76"/>
                  </a:lnTo>
                  <a:lnTo>
                    <a:pt x="34" y="77"/>
                  </a:lnTo>
                  <a:lnTo>
                    <a:pt x="33" y="77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0" y="80"/>
                  </a:lnTo>
                  <a:lnTo>
                    <a:pt x="30" y="80"/>
                  </a:lnTo>
                  <a:lnTo>
                    <a:pt x="30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7" y="81"/>
                  </a:lnTo>
                  <a:lnTo>
                    <a:pt x="24" y="81"/>
                  </a:lnTo>
                  <a:lnTo>
                    <a:pt x="22" y="81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16" y="80"/>
                  </a:lnTo>
                  <a:lnTo>
                    <a:pt x="15" y="80"/>
                  </a:lnTo>
                  <a:lnTo>
                    <a:pt x="14" y="80"/>
                  </a:lnTo>
                  <a:lnTo>
                    <a:pt x="12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9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7" y="70"/>
                  </a:lnTo>
                  <a:lnTo>
                    <a:pt x="5" y="72"/>
                  </a:lnTo>
                  <a:lnTo>
                    <a:pt x="4" y="72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3" y="82"/>
                  </a:lnTo>
                  <a:lnTo>
                    <a:pt x="5" y="88"/>
                  </a:lnTo>
                  <a:lnTo>
                    <a:pt x="8" y="96"/>
                  </a:lnTo>
                  <a:lnTo>
                    <a:pt x="9" y="100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9" y="120"/>
                  </a:lnTo>
                  <a:lnTo>
                    <a:pt x="19" y="122"/>
                  </a:lnTo>
                  <a:lnTo>
                    <a:pt x="19" y="124"/>
                  </a:lnTo>
                  <a:lnTo>
                    <a:pt x="18" y="126"/>
                  </a:lnTo>
                  <a:lnTo>
                    <a:pt x="16" y="127"/>
                  </a:lnTo>
                  <a:lnTo>
                    <a:pt x="16" y="128"/>
                  </a:lnTo>
                  <a:lnTo>
                    <a:pt x="15" y="127"/>
                  </a:lnTo>
                  <a:lnTo>
                    <a:pt x="14" y="127"/>
                  </a:lnTo>
                  <a:lnTo>
                    <a:pt x="14" y="128"/>
                  </a:lnTo>
                  <a:lnTo>
                    <a:pt x="14" y="130"/>
                  </a:lnTo>
                  <a:lnTo>
                    <a:pt x="15" y="131"/>
                  </a:lnTo>
                  <a:lnTo>
                    <a:pt x="15" y="133"/>
                  </a:lnTo>
                  <a:lnTo>
                    <a:pt x="16" y="133"/>
                  </a:lnTo>
                  <a:lnTo>
                    <a:pt x="16" y="135"/>
                  </a:lnTo>
                  <a:lnTo>
                    <a:pt x="18" y="135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19" y="141"/>
                  </a:lnTo>
                  <a:lnTo>
                    <a:pt x="19" y="142"/>
                  </a:lnTo>
                  <a:lnTo>
                    <a:pt x="19" y="142"/>
                  </a:lnTo>
                  <a:lnTo>
                    <a:pt x="18" y="143"/>
                  </a:lnTo>
                  <a:lnTo>
                    <a:pt x="19" y="145"/>
                  </a:lnTo>
                  <a:lnTo>
                    <a:pt x="19" y="146"/>
                  </a:lnTo>
                  <a:lnTo>
                    <a:pt x="19" y="147"/>
                  </a:lnTo>
                  <a:lnTo>
                    <a:pt x="19" y="145"/>
                  </a:lnTo>
                  <a:lnTo>
                    <a:pt x="20" y="143"/>
                  </a:lnTo>
                  <a:lnTo>
                    <a:pt x="20" y="143"/>
                  </a:lnTo>
                  <a:lnTo>
                    <a:pt x="20" y="143"/>
                  </a:lnTo>
                  <a:lnTo>
                    <a:pt x="22" y="143"/>
                  </a:lnTo>
                  <a:lnTo>
                    <a:pt x="23" y="143"/>
                  </a:lnTo>
                  <a:lnTo>
                    <a:pt x="23" y="143"/>
                  </a:lnTo>
                  <a:lnTo>
                    <a:pt x="23" y="145"/>
                  </a:lnTo>
                  <a:lnTo>
                    <a:pt x="23" y="146"/>
                  </a:lnTo>
                  <a:lnTo>
                    <a:pt x="23" y="146"/>
                  </a:lnTo>
                  <a:lnTo>
                    <a:pt x="23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7" y="147"/>
                  </a:lnTo>
                  <a:lnTo>
                    <a:pt x="27" y="147"/>
                  </a:lnTo>
                  <a:lnTo>
                    <a:pt x="28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31" y="151"/>
                  </a:lnTo>
                  <a:lnTo>
                    <a:pt x="34" y="151"/>
                  </a:lnTo>
                  <a:lnTo>
                    <a:pt x="34" y="151"/>
                  </a:lnTo>
                  <a:lnTo>
                    <a:pt x="35" y="153"/>
                  </a:lnTo>
                  <a:lnTo>
                    <a:pt x="39" y="149"/>
                  </a:lnTo>
                  <a:lnTo>
                    <a:pt x="41" y="149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5" y="147"/>
                  </a:lnTo>
                  <a:lnTo>
                    <a:pt x="46" y="147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0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5" y="143"/>
                  </a:lnTo>
                  <a:lnTo>
                    <a:pt x="68" y="143"/>
                  </a:lnTo>
                  <a:lnTo>
                    <a:pt x="69" y="143"/>
                  </a:lnTo>
                  <a:lnTo>
                    <a:pt x="72" y="142"/>
                  </a:lnTo>
                  <a:lnTo>
                    <a:pt x="73" y="142"/>
                  </a:lnTo>
                  <a:lnTo>
                    <a:pt x="77" y="143"/>
                  </a:lnTo>
                  <a:lnTo>
                    <a:pt x="81" y="145"/>
                  </a:lnTo>
                  <a:lnTo>
                    <a:pt x="84" y="145"/>
                  </a:lnTo>
                  <a:lnTo>
                    <a:pt x="85" y="143"/>
                  </a:lnTo>
                  <a:lnTo>
                    <a:pt x="85" y="142"/>
                  </a:lnTo>
                  <a:lnTo>
                    <a:pt x="88" y="142"/>
                  </a:lnTo>
                  <a:lnTo>
                    <a:pt x="91" y="143"/>
                  </a:lnTo>
                  <a:lnTo>
                    <a:pt x="92" y="143"/>
                  </a:lnTo>
                  <a:lnTo>
                    <a:pt x="92" y="143"/>
                  </a:lnTo>
                  <a:lnTo>
                    <a:pt x="92" y="141"/>
                  </a:lnTo>
                  <a:lnTo>
                    <a:pt x="94" y="139"/>
                  </a:lnTo>
                  <a:lnTo>
                    <a:pt x="96" y="139"/>
                  </a:lnTo>
                  <a:lnTo>
                    <a:pt x="100" y="139"/>
                  </a:lnTo>
                  <a:lnTo>
                    <a:pt x="102" y="139"/>
                  </a:lnTo>
                  <a:lnTo>
                    <a:pt x="107" y="137"/>
                  </a:lnTo>
                  <a:lnTo>
                    <a:pt x="110" y="135"/>
                  </a:lnTo>
                  <a:lnTo>
                    <a:pt x="114" y="131"/>
                  </a:lnTo>
                  <a:lnTo>
                    <a:pt x="115" y="131"/>
                  </a:lnTo>
                  <a:lnTo>
                    <a:pt x="119" y="128"/>
                  </a:lnTo>
                  <a:lnTo>
                    <a:pt x="122" y="126"/>
                  </a:lnTo>
                  <a:lnTo>
                    <a:pt x="126" y="122"/>
                  </a:lnTo>
                  <a:lnTo>
                    <a:pt x="129" y="119"/>
                  </a:lnTo>
                  <a:lnTo>
                    <a:pt x="133" y="115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8" y="111"/>
                  </a:lnTo>
                  <a:lnTo>
                    <a:pt x="141" y="107"/>
                  </a:lnTo>
                  <a:lnTo>
                    <a:pt x="144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9" y="93"/>
                  </a:lnTo>
                  <a:lnTo>
                    <a:pt x="152" y="89"/>
                  </a:lnTo>
                  <a:lnTo>
                    <a:pt x="153" y="86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60" y="81"/>
                  </a:lnTo>
                  <a:lnTo>
                    <a:pt x="161" y="81"/>
                  </a:lnTo>
                  <a:lnTo>
                    <a:pt x="164" y="78"/>
                  </a:lnTo>
                  <a:lnTo>
                    <a:pt x="164" y="76"/>
                  </a:lnTo>
                  <a:lnTo>
                    <a:pt x="167" y="73"/>
                  </a:lnTo>
                  <a:lnTo>
                    <a:pt x="168" y="66"/>
                  </a:lnTo>
                  <a:lnTo>
                    <a:pt x="168" y="63"/>
                  </a:lnTo>
                  <a:lnTo>
                    <a:pt x="171" y="59"/>
                  </a:lnTo>
                  <a:lnTo>
                    <a:pt x="171" y="57"/>
                  </a:lnTo>
                  <a:lnTo>
                    <a:pt x="169" y="57"/>
                  </a:lnTo>
                  <a:lnTo>
                    <a:pt x="168" y="57"/>
                  </a:lnTo>
                  <a:close/>
                  <a:moveTo>
                    <a:pt x="133" y="86"/>
                  </a:moveTo>
                  <a:lnTo>
                    <a:pt x="133" y="88"/>
                  </a:lnTo>
                  <a:lnTo>
                    <a:pt x="132" y="89"/>
                  </a:lnTo>
                  <a:lnTo>
                    <a:pt x="132" y="89"/>
                  </a:lnTo>
                  <a:lnTo>
                    <a:pt x="132" y="91"/>
                  </a:lnTo>
                  <a:lnTo>
                    <a:pt x="130" y="91"/>
                  </a:lnTo>
                  <a:lnTo>
                    <a:pt x="130" y="92"/>
                  </a:lnTo>
                  <a:lnTo>
                    <a:pt x="130" y="93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7" y="95"/>
                  </a:lnTo>
                  <a:lnTo>
                    <a:pt x="126" y="96"/>
                  </a:lnTo>
                  <a:lnTo>
                    <a:pt x="125" y="96"/>
                  </a:lnTo>
                  <a:lnTo>
                    <a:pt x="125" y="96"/>
                  </a:lnTo>
                  <a:lnTo>
                    <a:pt x="125" y="96"/>
                  </a:lnTo>
                  <a:lnTo>
                    <a:pt x="123" y="96"/>
                  </a:lnTo>
                  <a:lnTo>
                    <a:pt x="123" y="96"/>
                  </a:lnTo>
                  <a:lnTo>
                    <a:pt x="122" y="96"/>
                  </a:lnTo>
                  <a:lnTo>
                    <a:pt x="122" y="97"/>
                  </a:lnTo>
                  <a:lnTo>
                    <a:pt x="121" y="100"/>
                  </a:lnTo>
                  <a:lnTo>
                    <a:pt x="119" y="100"/>
                  </a:lnTo>
                  <a:lnTo>
                    <a:pt x="119" y="101"/>
                  </a:lnTo>
                  <a:lnTo>
                    <a:pt x="119" y="101"/>
                  </a:lnTo>
                  <a:lnTo>
                    <a:pt x="119" y="101"/>
                  </a:lnTo>
                  <a:lnTo>
                    <a:pt x="118" y="103"/>
                  </a:lnTo>
                  <a:lnTo>
                    <a:pt x="117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4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3" y="97"/>
                  </a:lnTo>
                  <a:lnTo>
                    <a:pt x="111" y="97"/>
                  </a:lnTo>
                  <a:lnTo>
                    <a:pt x="113" y="96"/>
                  </a:lnTo>
                  <a:lnTo>
                    <a:pt x="111" y="96"/>
                  </a:lnTo>
                  <a:lnTo>
                    <a:pt x="111" y="95"/>
                  </a:lnTo>
                  <a:lnTo>
                    <a:pt x="110" y="93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08" y="91"/>
                  </a:lnTo>
                  <a:lnTo>
                    <a:pt x="108" y="91"/>
                  </a:lnTo>
                  <a:lnTo>
                    <a:pt x="110" y="89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13" y="88"/>
                  </a:lnTo>
                  <a:lnTo>
                    <a:pt x="113" y="86"/>
                  </a:lnTo>
                  <a:lnTo>
                    <a:pt x="114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4"/>
                  </a:lnTo>
                  <a:lnTo>
                    <a:pt x="115" y="82"/>
                  </a:lnTo>
                  <a:lnTo>
                    <a:pt x="117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21" y="80"/>
                  </a:lnTo>
                  <a:lnTo>
                    <a:pt x="122" y="78"/>
                  </a:lnTo>
                  <a:lnTo>
                    <a:pt x="125" y="78"/>
                  </a:lnTo>
                  <a:lnTo>
                    <a:pt x="125" y="77"/>
                  </a:lnTo>
                  <a:lnTo>
                    <a:pt x="126" y="77"/>
                  </a:lnTo>
                  <a:lnTo>
                    <a:pt x="126" y="77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7" y="80"/>
                  </a:lnTo>
                  <a:lnTo>
                    <a:pt x="127" y="80"/>
                  </a:lnTo>
                  <a:lnTo>
                    <a:pt x="129" y="81"/>
                  </a:lnTo>
                  <a:lnTo>
                    <a:pt x="130" y="82"/>
                  </a:lnTo>
                  <a:lnTo>
                    <a:pt x="132" y="82"/>
                  </a:lnTo>
                  <a:lnTo>
                    <a:pt x="132" y="84"/>
                  </a:lnTo>
                  <a:lnTo>
                    <a:pt x="133" y="84"/>
                  </a:lnTo>
                  <a:lnTo>
                    <a:pt x="133" y="84"/>
                  </a:lnTo>
                  <a:lnTo>
                    <a:pt x="133" y="85"/>
                  </a:lnTo>
                  <a:lnTo>
                    <a:pt x="133" y="85"/>
                  </a:lnTo>
                  <a:lnTo>
                    <a:pt x="133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1860">
              <a:extLst>
                <a:ext uri="{FF2B5EF4-FFF2-40B4-BE49-F238E27FC236}">
                  <a16:creationId xmlns:a16="http://schemas.microsoft.com/office/drawing/2014/main" id="{3A1C6A37-2DE1-4F9C-BD6F-4F1FB93EC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4728" y="3443207"/>
              <a:ext cx="227030" cy="340545"/>
            </a:xfrm>
            <a:custGeom>
              <a:avLst/>
              <a:gdLst>
                <a:gd name="T0" fmla="*/ 108 w 110"/>
                <a:gd name="T1" fmla="*/ 17 h 165"/>
                <a:gd name="T2" fmla="*/ 106 w 110"/>
                <a:gd name="T3" fmla="*/ 19 h 165"/>
                <a:gd name="T4" fmla="*/ 108 w 110"/>
                <a:gd name="T5" fmla="*/ 16 h 165"/>
                <a:gd name="T6" fmla="*/ 108 w 110"/>
                <a:gd name="T7" fmla="*/ 4 h 165"/>
                <a:gd name="T8" fmla="*/ 103 w 110"/>
                <a:gd name="T9" fmla="*/ 0 h 165"/>
                <a:gd name="T10" fmla="*/ 95 w 110"/>
                <a:gd name="T11" fmla="*/ 5 h 165"/>
                <a:gd name="T12" fmla="*/ 83 w 110"/>
                <a:gd name="T13" fmla="*/ 9 h 165"/>
                <a:gd name="T14" fmla="*/ 78 w 110"/>
                <a:gd name="T15" fmla="*/ 8 h 165"/>
                <a:gd name="T16" fmla="*/ 67 w 110"/>
                <a:gd name="T17" fmla="*/ 9 h 165"/>
                <a:gd name="T18" fmla="*/ 57 w 110"/>
                <a:gd name="T19" fmla="*/ 15 h 165"/>
                <a:gd name="T20" fmla="*/ 49 w 110"/>
                <a:gd name="T21" fmla="*/ 15 h 165"/>
                <a:gd name="T22" fmla="*/ 34 w 110"/>
                <a:gd name="T23" fmla="*/ 19 h 165"/>
                <a:gd name="T24" fmla="*/ 25 w 110"/>
                <a:gd name="T25" fmla="*/ 8 h 165"/>
                <a:gd name="T26" fmla="*/ 19 w 110"/>
                <a:gd name="T27" fmla="*/ 12 h 165"/>
                <a:gd name="T28" fmla="*/ 18 w 110"/>
                <a:gd name="T29" fmla="*/ 15 h 165"/>
                <a:gd name="T30" fmla="*/ 18 w 110"/>
                <a:gd name="T31" fmla="*/ 17 h 165"/>
                <a:gd name="T32" fmla="*/ 19 w 110"/>
                <a:gd name="T33" fmla="*/ 21 h 165"/>
                <a:gd name="T34" fmla="*/ 23 w 110"/>
                <a:gd name="T35" fmla="*/ 27 h 165"/>
                <a:gd name="T36" fmla="*/ 28 w 110"/>
                <a:gd name="T37" fmla="*/ 32 h 165"/>
                <a:gd name="T38" fmla="*/ 32 w 110"/>
                <a:gd name="T39" fmla="*/ 36 h 165"/>
                <a:gd name="T40" fmla="*/ 45 w 110"/>
                <a:gd name="T41" fmla="*/ 40 h 165"/>
                <a:gd name="T42" fmla="*/ 60 w 110"/>
                <a:gd name="T43" fmla="*/ 47 h 165"/>
                <a:gd name="T44" fmla="*/ 72 w 110"/>
                <a:gd name="T45" fmla="*/ 51 h 165"/>
                <a:gd name="T46" fmla="*/ 60 w 110"/>
                <a:gd name="T47" fmla="*/ 63 h 165"/>
                <a:gd name="T48" fmla="*/ 49 w 110"/>
                <a:gd name="T49" fmla="*/ 76 h 165"/>
                <a:gd name="T50" fmla="*/ 42 w 110"/>
                <a:gd name="T51" fmla="*/ 85 h 165"/>
                <a:gd name="T52" fmla="*/ 33 w 110"/>
                <a:gd name="T53" fmla="*/ 85 h 165"/>
                <a:gd name="T54" fmla="*/ 28 w 110"/>
                <a:gd name="T55" fmla="*/ 86 h 165"/>
                <a:gd name="T56" fmla="*/ 21 w 110"/>
                <a:gd name="T57" fmla="*/ 90 h 165"/>
                <a:gd name="T58" fmla="*/ 15 w 110"/>
                <a:gd name="T59" fmla="*/ 93 h 165"/>
                <a:gd name="T60" fmla="*/ 10 w 110"/>
                <a:gd name="T61" fmla="*/ 97 h 165"/>
                <a:gd name="T62" fmla="*/ 2 w 110"/>
                <a:gd name="T63" fmla="*/ 108 h 165"/>
                <a:gd name="T64" fmla="*/ 0 w 110"/>
                <a:gd name="T65" fmla="*/ 118 h 165"/>
                <a:gd name="T66" fmla="*/ 0 w 110"/>
                <a:gd name="T67" fmla="*/ 154 h 165"/>
                <a:gd name="T68" fmla="*/ 6 w 110"/>
                <a:gd name="T69" fmla="*/ 162 h 165"/>
                <a:gd name="T70" fmla="*/ 7 w 110"/>
                <a:gd name="T71" fmla="*/ 164 h 165"/>
                <a:gd name="T72" fmla="*/ 11 w 110"/>
                <a:gd name="T73" fmla="*/ 157 h 165"/>
                <a:gd name="T74" fmla="*/ 15 w 110"/>
                <a:gd name="T75" fmla="*/ 151 h 165"/>
                <a:gd name="T76" fmla="*/ 19 w 110"/>
                <a:gd name="T77" fmla="*/ 147 h 165"/>
                <a:gd name="T78" fmla="*/ 37 w 110"/>
                <a:gd name="T79" fmla="*/ 128 h 165"/>
                <a:gd name="T80" fmla="*/ 64 w 110"/>
                <a:gd name="T81" fmla="*/ 105 h 165"/>
                <a:gd name="T82" fmla="*/ 82 w 110"/>
                <a:gd name="T83" fmla="*/ 78 h 165"/>
                <a:gd name="T84" fmla="*/ 90 w 110"/>
                <a:gd name="T85" fmla="*/ 61 h 165"/>
                <a:gd name="T86" fmla="*/ 94 w 110"/>
                <a:gd name="T87" fmla="*/ 48 h 165"/>
                <a:gd name="T88" fmla="*/ 101 w 110"/>
                <a:gd name="T89" fmla="*/ 38 h 165"/>
                <a:gd name="T90" fmla="*/ 105 w 110"/>
                <a:gd name="T91" fmla="*/ 27 h 165"/>
                <a:gd name="T92" fmla="*/ 106 w 110"/>
                <a:gd name="T93" fmla="*/ 19 h 165"/>
                <a:gd name="T94" fmla="*/ 110 w 110"/>
                <a:gd name="T95" fmla="*/ 1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165">
                  <a:moveTo>
                    <a:pt x="110" y="19"/>
                  </a:moveTo>
                  <a:lnTo>
                    <a:pt x="109" y="17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06" y="19"/>
                  </a:lnTo>
                  <a:lnTo>
                    <a:pt x="106" y="19"/>
                  </a:lnTo>
                  <a:lnTo>
                    <a:pt x="106" y="19"/>
                  </a:lnTo>
                  <a:lnTo>
                    <a:pt x="106" y="17"/>
                  </a:lnTo>
                  <a:lnTo>
                    <a:pt x="108" y="17"/>
                  </a:lnTo>
                  <a:lnTo>
                    <a:pt x="108" y="16"/>
                  </a:lnTo>
                  <a:lnTo>
                    <a:pt x="108" y="16"/>
                  </a:lnTo>
                  <a:lnTo>
                    <a:pt x="106" y="11"/>
                  </a:lnTo>
                  <a:lnTo>
                    <a:pt x="106" y="8"/>
                  </a:lnTo>
                  <a:lnTo>
                    <a:pt x="106" y="5"/>
                  </a:lnTo>
                  <a:lnTo>
                    <a:pt x="108" y="4"/>
                  </a:lnTo>
                  <a:lnTo>
                    <a:pt x="108" y="2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101" y="1"/>
                  </a:lnTo>
                  <a:lnTo>
                    <a:pt x="99" y="2"/>
                  </a:lnTo>
                  <a:lnTo>
                    <a:pt x="95" y="5"/>
                  </a:lnTo>
                  <a:lnTo>
                    <a:pt x="91" y="7"/>
                  </a:lnTo>
                  <a:lnTo>
                    <a:pt x="89" y="8"/>
                  </a:lnTo>
                  <a:lnTo>
                    <a:pt x="84" y="8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0" y="8"/>
                  </a:lnTo>
                  <a:lnTo>
                    <a:pt x="79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8" y="9"/>
                  </a:lnTo>
                  <a:lnTo>
                    <a:pt x="67" y="9"/>
                  </a:lnTo>
                  <a:lnTo>
                    <a:pt x="66" y="11"/>
                  </a:lnTo>
                  <a:lnTo>
                    <a:pt x="63" y="12"/>
                  </a:lnTo>
                  <a:lnTo>
                    <a:pt x="59" y="15"/>
                  </a:lnTo>
                  <a:lnTo>
                    <a:pt x="57" y="15"/>
                  </a:lnTo>
                  <a:lnTo>
                    <a:pt x="55" y="15"/>
                  </a:lnTo>
                  <a:lnTo>
                    <a:pt x="53" y="15"/>
                  </a:lnTo>
                  <a:lnTo>
                    <a:pt x="51" y="13"/>
                  </a:lnTo>
                  <a:lnTo>
                    <a:pt x="49" y="15"/>
                  </a:lnTo>
                  <a:lnTo>
                    <a:pt x="45" y="16"/>
                  </a:lnTo>
                  <a:lnTo>
                    <a:pt x="41" y="19"/>
                  </a:lnTo>
                  <a:lnTo>
                    <a:pt x="36" y="19"/>
                  </a:lnTo>
                  <a:lnTo>
                    <a:pt x="34" y="19"/>
                  </a:lnTo>
                  <a:lnTo>
                    <a:pt x="33" y="17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5" y="8"/>
                  </a:lnTo>
                  <a:lnTo>
                    <a:pt x="23" y="5"/>
                  </a:lnTo>
                  <a:lnTo>
                    <a:pt x="22" y="8"/>
                  </a:lnTo>
                  <a:lnTo>
                    <a:pt x="21" y="9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9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1" y="24"/>
                  </a:lnTo>
                  <a:lnTo>
                    <a:pt x="22" y="24"/>
                  </a:lnTo>
                  <a:lnTo>
                    <a:pt x="22" y="25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5" y="30"/>
                  </a:lnTo>
                  <a:lnTo>
                    <a:pt x="26" y="31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0" y="34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38"/>
                  </a:lnTo>
                  <a:lnTo>
                    <a:pt x="38" y="39"/>
                  </a:lnTo>
                  <a:lnTo>
                    <a:pt x="41" y="39"/>
                  </a:lnTo>
                  <a:lnTo>
                    <a:pt x="45" y="40"/>
                  </a:lnTo>
                  <a:lnTo>
                    <a:pt x="48" y="42"/>
                  </a:lnTo>
                  <a:lnTo>
                    <a:pt x="52" y="43"/>
                  </a:lnTo>
                  <a:lnTo>
                    <a:pt x="56" y="46"/>
                  </a:lnTo>
                  <a:lnTo>
                    <a:pt x="60" y="47"/>
                  </a:lnTo>
                  <a:lnTo>
                    <a:pt x="63" y="47"/>
                  </a:lnTo>
                  <a:lnTo>
                    <a:pt x="64" y="48"/>
                  </a:lnTo>
                  <a:lnTo>
                    <a:pt x="75" y="48"/>
                  </a:lnTo>
                  <a:lnTo>
                    <a:pt x="72" y="51"/>
                  </a:lnTo>
                  <a:lnTo>
                    <a:pt x="68" y="54"/>
                  </a:lnTo>
                  <a:lnTo>
                    <a:pt x="66" y="58"/>
                  </a:lnTo>
                  <a:lnTo>
                    <a:pt x="64" y="59"/>
                  </a:lnTo>
                  <a:lnTo>
                    <a:pt x="60" y="63"/>
                  </a:lnTo>
                  <a:lnTo>
                    <a:pt x="59" y="66"/>
                  </a:lnTo>
                  <a:lnTo>
                    <a:pt x="56" y="69"/>
                  </a:lnTo>
                  <a:lnTo>
                    <a:pt x="53" y="72"/>
                  </a:lnTo>
                  <a:lnTo>
                    <a:pt x="49" y="76"/>
                  </a:lnTo>
                  <a:lnTo>
                    <a:pt x="48" y="78"/>
                  </a:lnTo>
                  <a:lnTo>
                    <a:pt x="45" y="82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40" y="85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2" y="85"/>
                  </a:lnTo>
                  <a:lnTo>
                    <a:pt x="30" y="85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5" y="88"/>
                  </a:lnTo>
                  <a:lnTo>
                    <a:pt x="23" y="89"/>
                  </a:lnTo>
                  <a:lnTo>
                    <a:pt x="22" y="89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19" y="93"/>
                  </a:lnTo>
                  <a:lnTo>
                    <a:pt x="15" y="93"/>
                  </a:lnTo>
                  <a:lnTo>
                    <a:pt x="14" y="95"/>
                  </a:lnTo>
                  <a:lnTo>
                    <a:pt x="11" y="95"/>
                  </a:lnTo>
                  <a:lnTo>
                    <a:pt x="10" y="96"/>
                  </a:lnTo>
                  <a:lnTo>
                    <a:pt x="10" y="97"/>
                  </a:lnTo>
                  <a:lnTo>
                    <a:pt x="9" y="99"/>
                  </a:lnTo>
                  <a:lnTo>
                    <a:pt x="7" y="101"/>
                  </a:lnTo>
                  <a:lnTo>
                    <a:pt x="4" y="105"/>
                  </a:lnTo>
                  <a:lnTo>
                    <a:pt x="2" y="10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8"/>
                  </a:lnTo>
                  <a:lnTo>
                    <a:pt x="0" y="138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0" y="155"/>
                  </a:lnTo>
                  <a:lnTo>
                    <a:pt x="2" y="157"/>
                  </a:lnTo>
                  <a:lnTo>
                    <a:pt x="3" y="160"/>
                  </a:lnTo>
                  <a:lnTo>
                    <a:pt x="6" y="162"/>
                  </a:lnTo>
                  <a:lnTo>
                    <a:pt x="6" y="164"/>
                  </a:lnTo>
                  <a:lnTo>
                    <a:pt x="7" y="164"/>
                  </a:lnTo>
                  <a:lnTo>
                    <a:pt x="7" y="165"/>
                  </a:lnTo>
                  <a:lnTo>
                    <a:pt x="7" y="164"/>
                  </a:lnTo>
                  <a:lnTo>
                    <a:pt x="9" y="162"/>
                  </a:lnTo>
                  <a:lnTo>
                    <a:pt x="10" y="160"/>
                  </a:lnTo>
                  <a:lnTo>
                    <a:pt x="10" y="158"/>
                  </a:lnTo>
                  <a:lnTo>
                    <a:pt x="11" y="157"/>
                  </a:lnTo>
                  <a:lnTo>
                    <a:pt x="11" y="157"/>
                  </a:lnTo>
                  <a:lnTo>
                    <a:pt x="13" y="155"/>
                  </a:lnTo>
                  <a:lnTo>
                    <a:pt x="14" y="154"/>
                  </a:lnTo>
                  <a:lnTo>
                    <a:pt x="15" y="151"/>
                  </a:lnTo>
                  <a:lnTo>
                    <a:pt x="17" y="150"/>
                  </a:lnTo>
                  <a:lnTo>
                    <a:pt x="18" y="149"/>
                  </a:lnTo>
                  <a:lnTo>
                    <a:pt x="18" y="147"/>
                  </a:lnTo>
                  <a:lnTo>
                    <a:pt x="19" y="147"/>
                  </a:lnTo>
                  <a:lnTo>
                    <a:pt x="28" y="137"/>
                  </a:lnTo>
                  <a:lnTo>
                    <a:pt x="30" y="134"/>
                  </a:lnTo>
                  <a:lnTo>
                    <a:pt x="33" y="131"/>
                  </a:lnTo>
                  <a:lnTo>
                    <a:pt x="37" y="128"/>
                  </a:lnTo>
                  <a:lnTo>
                    <a:pt x="42" y="123"/>
                  </a:lnTo>
                  <a:lnTo>
                    <a:pt x="52" y="116"/>
                  </a:lnTo>
                  <a:lnTo>
                    <a:pt x="55" y="115"/>
                  </a:lnTo>
                  <a:lnTo>
                    <a:pt x="64" y="105"/>
                  </a:lnTo>
                  <a:lnTo>
                    <a:pt x="70" y="97"/>
                  </a:lnTo>
                  <a:lnTo>
                    <a:pt x="75" y="90"/>
                  </a:lnTo>
                  <a:lnTo>
                    <a:pt x="78" y="85"/>
                  </a:lnTo>
                  <a:lnTo>
                    <a:pt x="82" y="78"/>
                  </a:lnTo>
                  <a:lnTo>
                    <a:pt x="86" y="70"/>
                  </a:lnTo>
                  <a:lnTo>
                    <a:pt x="87" y="67"/>
                  </a:lnTo>
                  <a:lnTo>
                    <a:pt x="89" y="63"/>
                  </a:lnTo>
                  <a:lnTo>
                    <a:pt x="90" y="61"/>
                  </a:lnTo>
                  <a:lnTo>
                    <a:pt x="91" y="57"/>
                  </a:lnTo>
                  <a:lnTo>
                    <a:pt x="93" y="54"/>
                  </a:lnTo>
                  <a:lnTo>
                    <a:pt x="94" y="53"/>
                  </a:lnTo>
                  <a:lnTo>
                    <a:pt x="94" y="48"/>
                  </a:lnTo>
                  <a:lnTo>
                    <a:pt x="97" y="46"/>
                  </a:lnTo>
                  <a:lnTo>
                    <a:pt x="99" y="42"/>
                  </a:lnTo>
                  <a:lnTo>
                    <a:pt x="99" y="40"/>
                  </a:lnTo>
                  <a:lnTo>
                    <a:pt x="101" y="38"/>
                  </a:lnTo>
                  <a:lnTo>
                    <a:pt x="102" y="35"/>
                  </a:lnTo>
                  <a:lnTo>
                    <a:pt x="103" y="34"/>
                  </a:lnTo>
                  <a:lnTo>
                    <a:pt x="105" y="31"/>
                  </a:lnTo>
                  <a:lnTo>
                    <a:pt x="105" y="27"/>
                  </a:lnTo>
                  <a:lnTo>
                    <a:pt x="105" y="24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6" y="19"/>
                  </a:lnTo>
                  <a:lnTo>
                    <a:pt x="108" y="19"/>
                  </a:lnTo>
                  <a:lnTo>
                    <a:pt x="109" y="19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10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1861">
              <a:extLst>
                <a:ext uri="{FF2B5EF4-FFF2-40B4-BE49-F238E27FC236}">
                  <a16:creationId xmlns:a16="http://schemas.microsoft.com/office/drawing/2014/main" id="{2C8E50C6-5CEE-498F-8874-E185D0D62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0958" y="3907587"/>
              <a:ext cx="233223" cy="130025"/>
            </a:xfrm>
            <a:custGeom>
              <a:avLst/>
              <a:gdLst>
                <a:gd name="T0" fmla="*/ 113 w 113"/>
                <a:gd name="T1" fmla="*/ 60 h 63"/>
                <a:gd name="T2" fmla="*/ 40 w 113"/>
                <a:gd name="T3" fmla="*/ 59 h 63"/>
                <a:gd name="T4" fmla="*/ 43 w 113"/>
                <a:gd name="T5" fmla="*/ 60 h 63"/>
                <a:gd name="T6" fmla="*/ 46 w 113"/>
                <a:gd name="T7" fmla="*/ 62 h 63"/>
                <a:gd name="T8" fmla="*/ 104 w 113"/>
                <a:gd name="T9" fmla="*/ 50 h 63"/>
                <a:gd name="T10" fmla="*/ 105 w 113"/>
                <a:gd name="T11" fmla="*/ 50 h 63"/>
                <a:gd name="T12" fmla="*/ 107 w 113"/>
                <a:gd name="T13" fmla="*/ 48 h 63"/>
                <a:gd name="T14" fmla="*/ 62 w 113"/>
                <a:gd name="T15" fmla="*/ 46 h 63"/>
                <a:gd name="T16" fmla="*/ 56 w 113"/>
                <a:gd name="T17" fmla="*/ 43 h 63"/>
                <a:gd name="T18" fmla="*/ 58 w 113"/>
                <a:gd name="T19" fmla="*/ 47 h 63"/>
                <a:gd name="T20" fmla="*/ 65 w 113"/>
                <a:gd name="T21" fmla="*/ 51 h 63"/>
                <a:gd name="T22" fmla="*/ 58 w 113"/>
                <a:gd name="T23" fmla="*/ 36 h 63"/>
                <a:gd name="T24" fmla="*/ 59 w 113"/>
                <a:gd name="T25" fmla="*/ 36 h 63"/>
                <a:gd name="T26" fmla="*/ 50 w 113"/>
                <a:gd name="T27" fmla="*/ 37 h 63"/>
                <a:gd name="T28" fmla="*/ 40 w 113"/>
                <a:gd name="T29" fmla="*/ 32 h 63"/>
                <a:gd name="T30" fmla="*/ 40 w 113"/>
                <a:gd name="T31" fmla="*/ 36 h 63"/>
                <a:gd name="T32" fmla="*/ 48 w 113"/>
                <a:gd name="T33" fmla="*/ 39 h 63"/>
                <a:gd name="T34" fmla="*/ 51 w 113"/>
                <a:gd name="T35" fmla="*/ 37 h 63"/>
                <a:gd name="T36" fmla="*/ 47 w 113"/>
                <a:gd name="T37" fmla="*/ 31 h 63"/>
                <a:gd name="T38" fmla="*/ 44 w 113"/>
                <a:gd name="T39" fmla="*/ 29 h 63"/>
                <a:gd name="T40" fmla="*/ 33 w 113"/>
                <a:gd name="T41" fmla="*/ 29 h 63"/>
                <a:gd name="T42" fmla="*/ 36 w 113"/>
                <a:gd name="T43" fmla="*/ 29 h 63"/>
                <a:gd name="T44" fmla="*/ 17 w 113"/>
                <a:gd name="T45" fmla="*/ 25 h 63"/>
                <a:gd name="T46" fmla="*/ 25 w 113"/>
                <a:gd name="T47" fmla="*/ 25 h 63"/>
                <a:gd name="T48" fmla="*/ 25 w 113"/>
                <a:gd name="T49" fmla="*/ 25 h 63"/>
                <a:gd name="T50" fmla="*/ 23 w 113"/>
                <a:gd name="T51" fmla="*/ 23 h 63"/>
                <a:gd name="T52" fmla="*/ 23 w 113"/>
                <a:gd name="T53" fmla="*/ 25 h 63"/>
                <a:gd name="T54" fmla="*/ 14 w 113"/>
                <a:gd name="T55" fmla="*/ 24 h 63"/>
                <a:gd name="T56" fmla="*/ 17 w 113"/>
                <a:gd name="T57" fmla="*/ 23 h 63"/>
                <a:gd name="T58" fmla="*/ 40 w 113"/>
                <a:gd name="T59" fmla="*/ 21 h 63"/>
                <a:gd name="T60" fmla="*/ 40 w 113"/>
                <a:gd name="T61" fmla="*/ 21 h 63"/>
                <a:gd name="T62" fmla="*/ 56 w 113"/>
                <a:gd name="T63" fmla="*/ 31 h 63"/>
                <a:gd name="T64" fmla="*/ 54 w 113"/>
                <a:gd name="T65" fmla="*/ 27 h 63"/>
                <a:gd name="T66" fmla="*/ 52 w 113"/>
                <a:gd name="T67" fmla="*/ 20 h 63"/>
                <a:gd name="T68" fmla="*/ 52 w 113"/>
                <a:gd name="T69" fmla="*/ 28 h 63"/>
                <a:gd name="T70" fmla="*/ 23 w 113"/>
                <a:gd name="T71" fmla="*/ 23 h 63"/>
                <a:gd name="T72" fmla="*/ 19 w 113"/>
                <a:gd name="T73" fmla="*/ 16 h 63"/>
                <a:gd name="T74" fmla="*/ 16 w 113"/>
                <a:gd name="T75" fmla="*/ 20 h 63"/>
                <a:gd name="T76" fmla="*/ 19 w 113"/>
                <a:gd name="T77" fmla="*/ 21 h 63"/>
                <a:gd name="T78" fmla="*/ 23 w 113"/>
                <a:gd name="T79" fmla="*/ 23 h 63"/>
                <a:gd name="T80" fmla="*/ 9 w 113"/>
                <a:gd name="T81" fmla="*/ 17 h 63"/>
                <a:gd name="T82" fmla="*/ 14 w 113"/>
                <a:gd name="T83" fmla="*/ 14 h 63"/>
                <a:gd name="T84" fmla="*/ 14 w 113"/>
                <a:gd name="T85" fmla="*/ 19 h 63"/>
                <a:gd name="T86" fmla="*/ 8 w 113"/>
                <a:gd name="T87" fmla="*/ 13 h 63"/>
                <a:gd name="T88" fmla="*/ 10 w 113"/>
                <a:gd name="T89" fmla="*/ 14 h 63"/>
                <a:gd name="T90" fmla="*/ 43 w 113"/>
                <a:gd name="T91" fmla="*/ 23 h 63"/>
                <a:gd name="T92" fmla="*/ 39 w 113"/>
                <a:gd name="T93" fmla="*/ 16 h 63"/>
                <a:gd name="T94" fmla="*/ 33 w 113"/>
                <a:gd name="T95" fmla="*/ 13 h 63"/>
                <a:gd name="T96" fmla="*/ 31 w 113"/>
                <a:gd name="T97" fmla="*/ 14 h 63"/>
                <a:gd name="T98" fmla="*/ 36 w 113"/>
                <a:gd name="T99" fmla="*/ 19 h 63"/>
                <a:gd name="T100" fmla="*/ 0 w 113"/>
                <a:gd name="T101" fmla="*/ 5 h 63"/>
                <a:gd name="T102" fmla="*/ 10 w 113"/>
                <a:gd name="T103" fmla="*/ 4 h 63"/>
                <a:gd name="T104" fmla="*/ 17 w 113"/>
                <a:gd name="T105" fmla="*/ 9 h 63"/>
                <a:gd name="T106" fmla="*/ 17 w 113"/>
                <a:gd name="T107" fmla="*/ 8 h 63"/>
                <a:gd name="T108" fmla="*/ 10 w 113"/>
                <a:gd name="T10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" h="63">
                  <a:moveTo>
                    <a:pt x="113" y="60"/>
                  </a:moveTo>
                  <a:lnTo>
                    <a:pt x="113" y="59"/>
                  </a:lnTo>
                  <a:lnTo>
                    <a:pt x="112" y="59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3" y="60"/>
                  </a:lnTo>
                  <a:lnTo>
                    <a:pt x="113" y="60"/>
                  </a:lnTo>
                  <a:lnTo>
                    <a:pt x="113" y="60"/>
                  </a:lnTo>
                  <a:close/>
                  <a:moveTo>
                    <a:pt x="44" y="60"/>
                  </a:moveTo>
                  <a:lnTo>
                    <a:pt x="42" y="59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0" y="59"/>
                  </a:lnTo>
                  <a:lnTo>
                    <a:pt x="40" y="59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6" y="63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4" y="60"/>
                  </a:lnTo>
                  <a:close/>
                  <a:moveTo>
                    <a:pt x="107" y="48"/>
                  </a:moveTo>
                  <a:lnTo>
                    <a:pt x="105" y="48"/>
                  </a:lnTo>
                  <a:lnTo>
                    <a:pt x="104" y="48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3" y="50"/>
                  </a:lnTo>
                  <a:lnTo>
                    <a:pt x="103" y="50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8"/>
                  </a:lnTo>
                  <a:lnTo>
                    <a:pt x="107" y="48"/>
                  </a:lnTo>
                  <a:close/>
                  <a:moveTo>
                    <a:pt x="66" y="50"/>
                  </a:moveTo>
                  <a:lnTo>
                    <a:pt x="65" y="47"/>
                  </a:lnTo>
                  <a:lnTo>
                    <a:pt x="65" y="46"/>
                  </a:lnTo>
                  <a:lnTo>
                    <a:pt x="63" y="47"/>
                  </a:lnTo>
                  <a:lnTo>
                    <a:pt x="62" y="46"/>
                  </a:lnTo>
                  <a:lnTo>
                    <a:pt x="62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59" y="44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61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7" y="51"/>
                  </a:lnTo>
                  <a:lnTo>
                    <a:pt x="66" y="50"/>
                  </a:lnTo>
                  <a:lnTo>
                    <a:pt x="66" y="50"/>
                  </a:lnTo>
                  <a:close/>
                  <a:moveTo>
                    <a:pt x="58" y="35"/>
                  </a:moveTo>
                  <a:lnTo>
                    <a:pt x="58" y="36"/>
                  </a:lnTo>
                  <a:lnTo>
                    <a:pt x="58" y="36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5"/>
                  </a:lnTo>
                  <a:close/>
                  <a:moveTo>
                    <a:pt x="51" y="37"/>
                  </a:moveTo>
                  <a:lnTo>
                    <a:pt x="50" y="37"/>
                  </a:lnTo>
                  <a:lnTo>
                    <a:pt x="50" y="36"/>
                  </a:lnTo>
                  <a:lnTo>
                    <a:pt x="48" y="35"/>
                  </a:lnTo>
                  <a:lnTo>
                    <a:pt x="47" y="33"/>
                  </a:lnTo>
                  <a:lnTo>
                    <a:pt x="44" y="33"/>
                  </a:lnTo>
                  <a:lnTo>
                    <a:pt x="43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9" y="32"/>
                  </a:lnTo>
                  <a:lnTo>
                    <a:pt x="39" y="33"/>
                  </a:lnTo>
                  <a:lnTo>
                    <a:pt x="39" y="35"/>
                  </a:lnTo>
                  <a:lnTo>
                    <a:pt x="39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2" y="37"/>
                  </a:lnTo>
                  <a:lnTo>
                    <a:pt x="43" y="39"/>
                  </a:lnTo>
                  <a:lnTo>
                    <a:pt x="46" y="39"/>
                  </a:lnTo>
                  <a:lnTo>
                    <a:pt x="48" y="39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7"/>
                  </a:lnTo>
                  <a:lnTo>
                    <a:pt x="51" y="37"/>
                  </a:lnTo>
                  <a:close/>
                  <a:moveTo>
                    <a:pt x="46" y="29"/>
                  </a:moveTo>
                  <a:lnTo>
                    <a:pt x="47" y="29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8" y="31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6" y="29"/>
                  </a:lnTo>
                  <a:close/>
                  <a:moveTo>
                    <a:pt x="35" y="28"/>
                  </a:moveTo>
                  <a:lnTo>
                    <a:pt x="35" y="28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5" y="29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8"/>
                  </a:lnTo>
                  <a:close/>
                  <a:moveTo>
                    <a:pt x="19" y="25"/>
                  </a:moveTo>
                  <a:lnTo>
                    <a:pt x="19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close/>
                  <a:moveTo>
                    <a:pt x="25" y="25"/>
                  </a:moveTo>
                  <a:lnTo>
                    <a:pt x="24" y="25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close/>
                  <a:moveTo>
                    <a:pt x="24" y="24"/>
                  </a:moveTo>
                  <a:lnTo>
                    <a:pt x="24" y="24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4" y="25"/>
                  </a:ln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16" y="21"/>
                  </a:moveTo>
                  <a:lnTo>
                    <a:pt x="14" y="23"/>
                  </a:lnTo>
                  <a:lnTo>
                    <a:pt x="14" y="24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1"/>
                  </a:lnTo>
                  <a:lnTo>
                    <a:pt x="16" y="21"/>
                  </a:lnTo>
                  <a:close/>
                  <a:moveTo>
                    <a:pt x="40" y="21"/>
                  </a:move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2" y="23"/>
                  </a:lnTo>
                  <a:lnTo>
                    <a:pt x="40" y="21"/>
                  </a:lnTo>
                  <a:lnTo>
                    <a:pt x="40" y="21"/>
                  </a:lnTo>
                  <a:close/>
                  <a:moveTo>
                    <a:pt x="58" y="36"/>
                  </a:moveTo>
                  <a:lnTo>
                    <a:pt x="58" y="36"/>
                  </a:lnTo>
                  <a:lnTo>
                    <a:pt x="58" y="36"/>
                  </a:lnTo>
                  <a:lnTo>
                    <a:pt x="58" y="35"/>
                  </a:lnTo>
                  <a:lnTo>
                    <a:pt x="56" y="32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4" y="27"/>
                  </a:lnTo>
                  <a:lnTo>
                    <a:pt x="54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2" y="23"/>
                  </a:lnTo>
                  <a:lnTo>
                    <a:pt x="51" y="24"/>
                  </a:lnTo>
                  <a:lnTo>
                    <a:pt x="52" y="28"/>
                  </a:lnTo>
                  <a:lnTo>
                    <a:pt x="52" y="31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6" y="33"/>
                  </a:lnTo>
                  <a:lnTo>
                    <a:pt x="58" y="36"/>
                  </a:lnTo>
                  <a:close/>
                  <a:moveTo>
                    <a:pt x="23" y="23"/>
                  </a:moveTo>
                  <a:lnTo>
                    <a:pt x="21" y="20"/>
                  </a:lnTo>
                  <a:lnTo>
                    <a:pt x="21" y="20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7"/>
                  </a:lnTo>
                  <a:lnTo>
                    <a:pt x="19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3" y="23"/>
                  </a:lnTo>
                  <a:close/>
                  <a:moveTo>
                    <a:pt x="8" y="16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8" y="16"/>
                  </a:lnTo>
                  <a:close/>
                  <a:moveTo>
                    <a:pt x="14" y="17"/>
                  </a:moveTo>
                  <a:lnTo>
                    <a:pt x="14" y="17"/>
                  </a:lnTo>
                  <a:lnTo>
                    <a:pt x="14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4" y="17"/>
                  </a:lnTo>
                  <a:close/>
                  <a:moveTo>
                    <a:pt x="9" y="12"/>
                  </a:moveTo>
                  <a:lnTo>
                    <a:pt x="9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9" y="12"/>
                  </a:lnTo>
                  <a:close/>
                  <a:moveTo>
                    <a:pt x="42" y="23"/>
                  </a:move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3" y="13"/>
                  </a:lnTo>
                  <a:lnTo>
                    <a:pt x="32" y="12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1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40" y="21"/>
                  </a:lnTo>
                  <a:lnTo>
                    <a:pt x="42" y="23"/>
                  </a:lnTo>
                  <a:close/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lnTo>
                    <a:pt x="1" y="5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5"/>
                  </a:lnTo>
                  <a:close/>
                  <a:moveTo>
                    <a:pt x="10" y="4"/>
                  </a:moveTo>
                  <a:lnTo>
                    <a:pt x="13" y="6"/>
                  </a:lnTo>
                  <a:lnTo>
                    <a:pt x="14" y="8"/>
                  </a:lnTo>
                  <a:lnTo>
                    <a:pt x="16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7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1862">
              <a:extLst>
                <a:ext uri="{FF2B5EF4-FFF2-40B4-BE49-F238E27FC236}">
                  <a16:creationId xmlns:a16="http://schemas.microsoft.com/office/drawing/2014/main" id="{AD41DADB-1A10-4E34-ABBE-91240B390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9681" y="2576364"/>
              <a:ext cx="61918" cy="33022"/>
            </a:xfrm>
            <a:custGeom>
              <a:avLst/>
              <a:gdLst>
                <a:gd name="T0" fmla="*/ 29 w 30"/>
                <a:gd name="T1" fmla="*/ 3 h 16"/>
                <a:gd name="T2" fmla="*/ 29 w 30"/>
                <a:gd name="T3" fmla="*/ 1 h 16"/>
                <a:gd name="T4" fmla="*/ 29 w 30"/>
                <a:gd name="T5" fmla="*/ 0 h 16"/>
                <a:gd name="T6" fmla="*/ 26 w 30"/>
                <a:gd name="T7" fmla="*/ 0 h 16"/>
                <a:gd name="T8" fmla="*/ 25 w 30"/>
                <a:gd name="T9" fmla="*/ 1 h 16"/>
                <a:gd name="T10" fmla="*/ 22 w 30"/>
                <a:gd name="T11" fmla="*/ 1 h 16"/>
                <a:gd name="T12" fmla="*/ 18 w 30"/>
                <a:gd name="T13" fmla="*/ 3 h 16"/>
                <a:gd name="T14" fmla="*/ 15 w 30"/>
                <a:gd name="T15" fmla="*/ 3 h 16"/>
                <a:gd name="T16" fmla="*/ 14 w 30"/>
                <a:gd name="T17" fmla="*/ 4 h 16"/>
                <a:gd name="T18" fmla="*/ 12 w 30"/>
                <a:gd name="T19" fmla="*/ 5 h 16"/>
                <a:gd name="T20" fmla="*/ 11 w 30"/>
                <a:gd name="T21" fmla="*/ 5 h 16"/>
                <a:gd name="T22" fmla="*/ 7 w 30"/>
                <a:gd name="T23" fmla="*/ 4 h 16"/>
                <a:gd name="T24" fmla="*/ 6 w 30"/>
                <a:gd name="T25" fmla="*/ 4 h 16"/>
                <a:gd name="T26" fmla="*/ 3 w 30"/>
                <a:gd name="T27" fmla="*/ 4 h 16"/>
                <a:gd name="T28" fmla="*/ 1 w 30"/>
                <a:gd name="T29" fmla="*/ 5 h 16"/>
                <a:gd name="T30" fmla="*/ 1 w 30"/>
                <a:gd name="T31" fmla="*/ 7 h 16"/>
                <a:gd name="T32" fmla="*/ 1 w 30"/>
                <a:gd name="T33" fmla="*/ 7 h 16"/>
                <a:gd name="T34" fmla="*/ 3 w 30"/>
                <a:gd name="T35" fmla="*/ 8 h 16"/>
                <a:gd name="T36" fmla="*/ 1 w 30"/>
                <a:gd name="T37" fmla="*/ 9 h 16"/>
                <a:gd name="T38" fmla="*/ 1 w 30"/>
                <a:gd name="T39" fmla="*/ 9 h 16"/>
                <a:gd name="T40" fmla="*/ 3 w 30"/>
                <a:gd name="T41" fmla="*/ 12 h 16"/>
                <a:gd name="T42" fmla="*/ 4 w 30"/>
                <a:gd name="T43" fmla="*/ 12 h 16"/>
                <a:gd name="T44" fmla="*/ 6 w 30"/>
                <a:gd name="T45" fmla="*/ 15 h 16"/>
                <a:gd name="T46" fmla="*/ 3 w 30"/>
                <a:gd name="T47" fmla="*/ 15 h 16"/>
                <a:gd name="T48" fmla="*/ 6 w 30"/>
                <a:gd name="T49" fmla="*/ 16 h 16"/>
                <a:gd name="T50" fmla="*/ 7 w 30"/>
                <a:gd name="T51" fmla="*/ 16 h 16"/>
                <a:gd name="T52" fmla="*/ 8 w 30"/>
                <a:gd name="T53" fmla="*/ 16 h 16"/>
                <a:gd name="T54" fmla="*/ 11 w 30"/>
                <a:gd name="T55" fmla="*/ 16 h 16"/>
                <a:gd name="T56" fmla="*/ 12 w 30"/>
                <a:gd name="T57" fmla="*/ 13 h 16"/>
                <a:gd name="T58" fmla="*/ 12 w 30"/>
                <a:gd name="T59" fmla="*/ 15 h 16"/>
                <a:gd name="T60" fmla="*/ 15 w 30"/>
                <a:gd name="T61" fmla="*/ 16 h 16"/>
                <a:gd name="T62" fmla="*/ 18 w 30"/>
                <a:gd name="T63" fmla="*/ 16 h 16"/>
                <a:gd name="T64" fmla="*/ 19 w 30"/>
                <a:gd name="T65" fmla="*/ 16 h 16"/>
                <a:gd name="T66" fmla="*/ 19 w 30"/>
                <a:gd name="T67" fmla="*/ 15 h 16"/>
                <a:gd name="T68" fmla="*/ 19 w 30"/>
                <a:gd name="T69" fmla="*/ 13 h 16"/>
                <a:gd name="T70" fmla="*/ 22 w 30"/>
                <a:gd name="T71" fmla="*/ 12 h 16"/>
                <a:gd name="T72" fmla="*/ 23 w 30"/>
                <a:gd name="T73" fmla="*/ 9 h 16"/>
                <a:gd name="T74" fmla="*/ 22 w 30"/>
                <a:gd name="T75" fmla="*/ 8 h 16"/>
                <a:gd name="T76" fmla="*/ 23 w 30"/>
                <a:gd name="T77" fmla="*/ 7 h 16"/>
                <a:gd name="T78" fmla="*/ 25 w 30"/>
                <a:gd name="T79" fmla="*/ 7 h 16"/>
                <a:gd name="T80" fmla="*/ 27 w 30"/>
                <a:gd name="T81" fmla="*/ 5 h 16"/>
                <a:gd name="T82" fmla="*/ 27 w 30"/>
                <a:gd name="T83" fmla="*/ 4 h 16"/>
                <a:gd name="T84" fmla="*/ 29 w 30"/>
                <a:gd name="T85" fmla="*/ 4 h 16"/>
                <a:gd name="T86" fmla="*/ 30 w 30"/>
                <a:gd name="T8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16">
                  <a:moveTo>
                    <a:pt x="30" y="4"/>
                  </a:moveTo>
                  <a:lnTo>
                    <a:pt x="30" y="3"/>
                  </a:lnTo>
                  <a:lnTo>
                    <a:pt x="29" y="3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9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9" y="5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1863">
              <a:extLst>
                <a:ext uri="{FF2B5EF4-FFF2-40B4-BE49-F238E27FC236}">
                  <a16:creationId xmlns:a16="http://schemas.microsoft.com/office/drawing/2014/main" id="{246CF2F3-933F-4BC4-AC60-2EA88AFB8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790" y="2508254"/>
              <a:ext cx="109388" cy="45406"/>
            </a:xfrm>
            <a:custGeom>
              <a:avLst/>
              <a:gdLst>
                <a:gd name="T0" fmla="*/ 48 w 53"/>
                <a:gd name="T1" fmla="*/ 4 h 22"/>
                <a:gd name="T2" fmla="*/ 47 w 53"/>
                <a:gd name="T3" fmla="*/ 3 h 22"/>
                <a:gd name="T4" fmla="*/ 42 w 53"/>
                <a:gd name="T5" fmla="*/ 2 h 22"/>
                <a:gd name="T6" fmla="*/ 39 w 53"/>
                <a:gd name="T7" fmla="*/ 2 h 22"/>
                <a:gd name="T8" fmla="*/ 38 w 53"/>
                <a:gd name="T9" fmla="*/ 3 h 22"/>
                <a:gd name="T10" fmla="*/ 35 w 53"/>
                <a:gd name="T11" fmla="*/ 3 h 22"/>
                <a:gd name="T12" fmla="*/ 34 w 53"/>
                <a:gd name="T13" fmla="*/ 3 h 22"/>
                <a:gd name="T14" fmla="*/ 32 w 53"/>
                <a:gd name="T15" fmla="*/ 3 h 22"/>
                <a:gd name="T16" fmla="*/ 29 w 53"/>
                <a:gd name="T17" fmla="*/ 4 h 22"/>
                <a:gd name="T18" fmla="*/ 28 w 53"/>
                <a:gd name="T19" fmla="*/ 4 h 22"/>
                <a:gd name="T20" fmla="*/ 27 w 53"/>
                <a:gd name="T21" fmla="*/ 4 h 22"/>
                <a:gd name="T22" fmla="*/ 27 w 53"/>
                <a:gd name="T23" fmla="*/ 3 h 22"/>
                <a:gd name="T24" fmla="*/ 25 w 53"/>
                <a:gd name="T25" fmla="*/ 2 h 22"/>
                <a:gd name="T26" fmla="*/ 24 w 53"/>
                <a:gd name="T27" fmla="*/ 2 h 22"/>
                <a:gd name="T28" fmla="*/ 23 w 53"/>
                <a:gd name="T29" fmla="*/ 0 h 22"/>
                <a:gd name="T30" fmla="*/ 21 w 53"/>
                <a:gd name="T31" fmla="*/ 3 h 22"/>
                <a:gd name="T32" fmla="*/ 19 w 53"/>
                <a:gd name="T33" fmla="*/ 2 h 22"/>
                <a:gd name="T34" fmla="*/ 17 w 53"/>
                <a:gd name="T35" fmla="*/ 2 h 22"/>
                <a:gd name="T36" fmla="*/ 15 w 53"/>
                <a:gd name="T37" fmla="*/ 2 h 22"/>
                <a:gd name="T38" fmla="*/ 13 w 53"/>
                <a:gd name="T39" fmla="*/ 3 h 22"/>
                <a:gd name="T40" fmla="*/ 12 w 53"/>
                <a:gd name="T41" fmla="*/ 4 h 22"/>
                <a:gd name="T42" fmla="*/ 12 w 53"/>
                <a:gd name="T43" fmla="*/ 6 h 22"/>
                <a:gd name="T44" fmla="*/ 9 w 53"/>
                <a:gd name="T45" fmla="*/ 7 h 22"/>
                <a:gd name="T46" fmla="*/ 8 w 53"/>
                <a:gd name="T47" fmla="*/ 9 h 22"/>
                <a:gd name="T48" fmla="*/ 4 w 53"/>
                <a:gd name="T49" fmla="*/ 9 h 22"/>
                <a:gd name="T50" fmla="*/ 2 w 53"/>
                <a:gd name="T51" fmla="*/ 10 h 22"/>
                <a:gd name="T52" fmla="*/ 1 w 53"/>
                <a:gd name="T53" fmla="*/ 13 h 22"/>
                <a:gd name="T54" fmla="*/ 0 w 53"/>
                <a:gd name="T55" fmla="*/ 14 h 22"/>
                <a:gd name="T56" fmla="*/ 2 w 53"/>
                <a:gd name="T57" fmla="*/ 18 h 22"/>
                <a:gd name="T58" fmla="*/ 4 w 53"/>
                <a:gd name="T59" fmla="*/ 19 h 22"/>
                <a:gd name="T60" fmla="*/ 5 w 53"/>
                <a:gd name="T61" fmla="*/ 19 h 22"/>
                <a:gd name="T62" fmla="*/ 9 w 53"/>
                <a:gd name="T63" fmla="*/ 22 h 22"/>
                <a:gd name="T64" fmla="*/ 16 w 53"/>
                <a:gd name="T65" fmla="*/ 22 h 22"/>
                <a:gd name="T66" fmla="*/ 19 w 53"/>
                <a:gd name="T67" fmla="*/ 21 h 22"/>
                <a:gd name="T68" fmla="*/ 19 w 53"/>
                <a:gd name="T69" fmla="*/ 19 h 22"/>
                <a:gd name="T70" fmla="*/ 24 w 53"/>
                <a:gd name="T71" fmla="*/ 18 h 22"/>
                <a:gd name="T72" fmla="*/ 25 w 53"/>
                <a:gd name="T73" fmla="*/ 17 h 22"/>
                <a:gd name="T74" fmla="*/ 28 w 53"/>
                <a:gd name="T75" fmla="*/ 18 h 22"/>
                <a:gd name="T76" fmla="*/ 32 w 53"/>
                <a:gd name="T77" fmla="*/ 15 h 22"/>
                <a:gd name="T78" fmla="*/ 35 w 53"/>
                <a:gd name="T79" fmla="*/ 13 h 22"/>
                <a:gd name="T80" fmla="*/ 39 w 53"/>
                <a:gd name="T81" fmla="*/ 13 h 22"/>
                <a:gd name="T82" fmla="*/ 43 w 53"/>
                <a:gd name="T83" fmla="*/ 13 h 22"/>
                <a:gd name="T84" fmla="*/ 44 w 53"/>
                <a:gd name="T85" fmla="*/ 14 h 22"/>
                <a:gd name="T86" fmla="*/ 46 w 53"/>
                <a:gd name="T87" fmla="*/ 14 h 22"/>
                <a:gd name="T88" fmla="*/ 50 w 53"/>
                <a:gd name="T89" fmla="*/ 14 h 22"/>
                <a:gd name="T90" fmla="*/ 51 w 53"/>
                <a:gd name="T91" fmla="*/ 11 h 22"/>
                <a:gd name="T92" fmla="*/ 53 w 53"/>
                <a:gd name="T93" fmla="*/ 9 h 22"/>
                <a:gd name="T94" fmla="*/ 53 w 53"/>
                <a:gd name="T95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22">
                  <a:moveTo>
                    <a:pt x="53" y="6"/>
                  </a:moveTo>
                  <a:lnTo>
                    <a:pt x="50" y="6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9"/>
                  </a:lnTo>
                  <a:lnTo>
                    <a:pt x="8" y="9"/>
                  </a:lnTo>
                  <a:lnTo>
                    <a:pt x="6" y="9"/>
                  </a:lnTo>
                  <a:lnTo>
                    <a:pt x="5" y="10"/>
                  </a:lnTo>
                  <a:lnTo>
                    <a:pt x="4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9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3" y="18"/>
                  </a:lnTo>
                  <a:lnTo>
                    <a:pt x="24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7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2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8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3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3" y="9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1864">
              <a:extLst>
                <a:ext uri="{FF2B5EF4-FFF2-40B4-BE49-F238E27FC236}">
                  <a16:creationId xmlns:a16="http://schemas.microsoft.com/office/drawing/2014/main" id="{3485132A-65D3-497E-AEBE-150F6E6B2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1678" y="3705324"/>
              <a:ext cx="4127" cy="6191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0 h 3"/>
                <a:gd name="T4" fmla="*/ 1 w 2"/>
                <a:gd name="T5" fmla="*/ 0 h 3"/>
                <a:gd name="T6" fmla="*/ 0 w 2"/>
                <a:gd name="T7" fmla="*/ 0 h 3"/>
                <a:gd name="T8" fmla="*/ 0 w 2"/>
                <a:gd name="T9" fmla="*/ 1 h 3"/>
                <a:gd name="T10" fmla="*/ 1 w 2"/>
                <a:gd name="T11" fmla="*/ 3 h 3"/>
                <a:gd name="T12" fmla="*/ 2 w 2"/>
                <a:gd name="T13" fmla="*/ 1 h 3"/>
                <a:gd name="T14" fmla="*/ 2 w 2"/>
                <a:gd name="T15" fmla="*/ 1 h 3"/>
                <a:gd name="T16" fmla="*/ 2 w 2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1865">
              <a:extLst>
                <a:ext uri="{FF2B5EF4-FFF2-40B4-BE49-F238E27FC236}">
                  <a16:creationId xmlns:a16="http://schemas.microsoft.com/office/drawing/2014/main" id="{CBE58F36-70A3-4BF6-B606-7E53591B1B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722" y="3492741"/>
              <a:ext cx="66045" cy="76364"/>
            </a:xfrm>
            <a:custGeom>
              <a:avLst/>
              <a:gdLst>
                <a:gd name="T0" fmla="*/ 7 w 32"/>
                <a:gd name="T1" fmla="*/ 29 h 37"/>
                <a:gd name="T2" fmla="*/ 3 w 32"/>
                <a:gd name="T3" fmla="*/ 29 h 37"/>
                <a:gd name="T4" fmla="*/ 9 w 32"/>
                <a:gd name="T5" fmla="*/ 31 h 37"/>
                <a:gd name="T6" fmla="*/ 9 w 32"/>
                <a:gd name="T7" fmla="*/ 30 h 37"/>
                <a:gd name="T8" fmla="*/ 9 w 32"/>
                <a:gd name="T9" fmla="*/ 29 h 37"/>
                <a:gd name="T10" fmla="*/ 30 w 32"/>
                <a:gd name="T11" fmla="*/ 19 h 37"/>
                <a:gd name="T12" fmla="*/ 29 w 32"/>
                <a:gd name="T13" fmla="*/ 20 h 37"/>
                <a:gd name="T14" fmla="*/ 28 w 32"/>
                <a:gd name="T15" fmla="*/ 20 h 37"/>
                <a:gd name="T16" fmla="*/ 28 w 32"/>
                <a:gd name="T17" fmla="*/ 19 h 37"/>
                <a:gd name="T18" fmla="*/ 29 w 32"/>
                <a:gd name="T19" fmla="*/ 18 h 37"/>
                <a:gd name="T20" fmla="*/ 30 w 32"/>
                <a:gd name="T21" fmla="*/ 15 h 37"/>
                <a:gd name="T22" fmla="*/ 29 w 32"/>
                <a:gd name="T23" fmla="*/ 14 h 37"/>
                <a:gd name="T24" fmla="*/ 29 w 32"/>
                <a:gd name="T25" fmla="*/ 11 h 37"/>
                <a:gd name="T26" fmla="*/ 28 w 32"/>
                <a:gd name="T27" fmla="*/ 11 h 37"/>
                <a:gd name="T28" fmla="*/ 28 w 32"/>
                <a:gd name="T29" fmla="*/ 10 h 37"/>
                <a:gd name="T30" fmla="*/ 28 w 32"/>
                <a:gd name="T31" fmla="*/ 8 h 37"/>
                <a:gd name="T32" fmla="*/ 28 w 32"/>
                <a:gd name="T33" fmla="*/ 7 h 37"/>
                <a:gd name="T34" fmla="*/ 25 w 32"/>
                <a:gd name="T35" fmla="*/ 4 h 37"/>
                <a:gd name="T36" fmla="*/ 23 w 32"/>
                <a:gd name="T37" fmla="*/ 1 h 37"/>
                <a:gd name="T38" fmla="*/ 22 w 32"/>
                <a:gd name="T39" fmla="*/ 0 h 37"/>
                <a:gd name="T40" fmla="*/ 19 w 32"/>
                <a:gd name="T41" fmla="*/ 0 h 37"/>
                <a:gd name="T42" fmla="*/ 15 w 32"/>
                <a:gd name="T43" fmla="*/ 0 h 37"/>
                <a:gd name="T44" fmla="*/ 13 w 32"/>
                <a:gd name="T45" fmla="*/ 1 h 37"/>
                <a:gd name="T46" fmla="*/ 10 w 32"/>
                <a:gd name="T47" fmla="*/ 1 h 37"/>
                <a:gd name="T48" fmla="*/ 9 w 32"/>
                <a:gd name="T49" fmla="*/ 3 h 37"/>
                <a:gd name="T50" fmla="*/ 7 w 32"/>
                <a:gd name="T51" fmla="*/ 4 h 37"/>
                <a:gd name="T52" fmla="*/ 7 w 32"/>
                <a:gd name="T53" fmla="*/ 4 h 37"/>
                <a:gd name="T54" fmla="*/ 7 w 32"/>
                <a:gd name="T55" fmla="*/ 6 h 37"/>
                <a:gd name="T56" fmla="*/ 4 w 32"/>
                <a:gd name="T57" fmla="*/ 8 h 37"/>
                <a:gd name="T58" fmla="*/ 3 w 32"/>
                <a:gd name="T59" fmla="*/ 10 h 37"/>
                <a:gd name="T60" fmla="*/ 3 w 32"/>
                <a:gd name="T61" fmla="*/ 11 h 37"/>
                <a:gd name="T62" fmla="*/ 2 w 32"/>
                <a:gd name="T63" fmla="*/ 11 h 37"/>
                <a:gd name="T64" fmla="*/ 0 w 32"/>
                <a:gd name="T65" fmla="*/ 11 h 37"/>
                <a:gd name="T66" fmla="*/ 2 w 32"/>
                <a:gd name="T67" fmla="*/ 14 h 37"/>
                <a:gd name="T68" fmla="*/ 3 w 32"/>
                <a:gd name="T69" fmla="*/ 14 h 37"/>
                <a:gd name="T70" fmla="*/ 0 w 32"/>
                <a:gd name="T71" fmla="*/ 15 h 37"/>
                <a:gd name="T72" fmla="*/ 2 w 32"/>
                <a:gd name="T73" fmla="*/ 16 h 37"/>
                <a:gd name="T74" fmla="*/ 2 w 32"/>
                <a:gd name="T75" fmla="*/ 16 h 37"/>
                <a:gd name="T76" fmla="*/ 4 w 32"/>
                <a:gd name="T77" fmla="*/ 16 h 37"/>
                <a:gd name="T78" fmla="*/ 4 w 32"/>
                <a:gd name="T79" fmla="*/ 16 h 37"/>
                <a:gd name="T80" fmla="*/ 2 w 32"/>
                <a:gd name="T81" fmla="*/ 19 h 37"/>
                <a:gd name="T82" fmla="*/ 0 w 32"/>
                <a:gd name="T83" fmla="*/ 18 h 37"/>
                <a:gd name="T84" fmla="*/ 0 w 32"/>
                <a:gd name="T85" fmla="*/ 19 h 37"/>
                <a:gd name="T86" fmla="*/ 2 w 32"/>
                <a:gd name="T87" fmla="*/ 22 h 37"/>
                <a:gd name="T88" fmla="*/ 3 w 32"/>
                <a:gd name="T89" fmla="*/ 22 h 37"/>
                <a:gd name="T90" fmla="*/ 4 w 32"/>
                <a:gd name="T91" fmla="*/ 26 h 37"/>
                <a:gd name="T92" fmla="*/ 6 w 32"/>
                <a:gd name="T93" fmla="*/ 26 h 37"/>
                <a:gd name="T94" fmla="*/ 7 w 32"/>
                <a:gd name="T95" fmla="*/ 27 h 37"/>
                <a:gd name="T96" fmla="*/ 9 w 32"/>
                <a:gd name="T97" fmla="*/ 27 h 37"/>
                <a:gd name="T98" fmla="*/ 9 w 32"/>
                <a:gd name="T99" fmla="*/ 30 h 37"/>
                <a:gd name="T100" fmla="*/ 9 w 32"/>
                <a:gd name="T101" fmla="*/ 31 h 37"/>
                <a:gd name="T102" fmla="*/ 14 w 32"/>
                <a:gd name="T103" fmla="*/ 34 h 37"/>
                <a:gd name="T104" fmla="*/ 18 w 32"/>
                <a:gd name="T105" fmla="*/ 37 h 37"/>
                <a:gd name="T106" fmla="*/ 19 w 32"/>
                <a:gd name="T107" fmla="*/ 37 h 37"/>
                <a:gd name="T108" fmla="*/ 22 w 32"/>
                <a:gd name="T109" fmla="*/ 33 h 37"/>
                <a:gd name="T110" fmla="*/ 23 w 32"/>
                <a:gd name="T111" fmla="*/ 31 h 37"/>
                <a:gd name="T112" fmla="*/ 26 w 32"/>
                <a:gd name="T113" fmla="*/ 30 h 37"/>
                <a:gd name="T114" fmla="*/ 28 w 32"/>
                <a:gd name="T115" fmla="*/ 27 h 37"/>
                <a:gd name="T116" fmla="*/ 29 w 32"/>
                <a:gd name="T117" fmla="*/ 23 h 37"/>
                <a:gd name="T118" fmla="*/ 32 w 32"/>
                <a:gd name="T119" fmla="*/ 22 h 37"/>
                <a:gd name="T120" fmla="*/ 32 w 32"/>
                <a:gd name="T121" fmla="*/ 20 h 37"/>
                <a:gd name="T122" fmla="*/ 32 w 32"/>
                <a:gd name="T123" fmla="*/ 18 h 37"/>
                <a:gd name="T124" fmla="*/ 32 w 32"/>
                <a:gd name="T12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" h="37">
                  <a:moveTo>
                    <a:pt x="9" y="29"/>
                  </a:moveTo>
                  <a:lnTo>
                    <a:pt x="7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7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0"/>
                  </a:lnTo>
                  <a:lnTo>
                    <a:pt x="9" y="29"/>
                  </a:lnTo>
                  <a:lnTo>
                    <a:pt x="9" y="29"/>
                  </a:lnTo>
                  <a:close/>
                  <a:moveTo>
                    <a:pt x="32" y="18"/>
                  </a:moveTo>
                  <a:lnTo>
                    <a:pt x="30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2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6" y="6"/>
                  </a:lnTo>
                  <a:lnTo>
                    <a:pt x="25" y="4"/>
                  </a:lnTo>
                  <a:lnTo>
                    <a:pt x="25" y="3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3"/>
                  </a:lnTo>
                  <a:lnTo>
                    <a:pt x="9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3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9"/>
                  </a:lnTo>
                  <a:lnTo>
                    <a:pt x="9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4" y="34"/>
                  </a:lnTo>
                  <a:lnTo>
                    <a:pt x="17" y="35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21" y="35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9" y="26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1866">
              <a:extLst>
                <a:ext uri="{FF2B5EF4-FFF2-40B4-BE49-F238E27FC236}">
                  <a16:creationId xmlns:a16="http://schemas.microsoft.com/office/drawing/2014/main" id="{49C493CE-AD40-4803-B0DD-A6BCD42F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571" y="3855990"/>
              <a:ext cx="4127" cy="6191"/>
            </a:xfrm>
            <a:custGeom>
              <a:avLst/>
              <a:gdLst>
                <a:gd name="T0" fmla="*/ 2 w 2"/>
                <a:gd name="T1" fmla="*/ 2 h 3"/>
                <a:gd name="T2" fmla="*/ 1 w 2"/>
                <a:gd name="T3" fmla="*/ 0 h 3"/>
                <a:gd name="T4" fmla="*/ 0 w 2"/>
                <a:gd name="T5" fmla="*/ 0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2 w 2"/>
                <a:gd name="T13" fmla="*/ 3 h 3"/>
                <a:gd name="T14" fmla="*/ 2 w 2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1867">
              <a:extLst>
                <a:ext uri="{FF2B5EF4-FFF2-40B4-BE49-F238E27FC236}">
                  <a16:creationId xmlns:a16="http://schemas.microsoft.com/office/drawing/2014/main" id="{3CCD1AF7-916B-4ABF-A874-BFD515CB1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69" y="2592875"/>
              <a:ext cx="84621" cy="94940"/>
            </a:xfrm>
            <a:custGeom>
              <a:avLst/>
              <a:gdLst>
                <a:gd name="T0" fmla="*/ 37 w 41"/>
                <a:gd name="T1" fmla="*/ 33 h 46"/>
                <a:gd name="T2" fmla="*/ 35 w 41"/>
                <a:gd name="T3" fmla="*/ 30 h 46"/>
                <a:gd name="T4" fmla="*/ 35 w 41"/>
                <a:gd name="T5" fmla="*/ 26 h 46"/>
                <a:gd name="T6" fmla="*/ 38 w 41"/>
                <a:gd name="T7" fmla="*/ 23 h 46"/>
                <a:gd name="T8" fmla="*/ 37 w 41"/>
                <a:gd name="T9" fmla="*/ 22 h 46"/>
                <a:gd name="T10" fmla="*/ 38 w 41"/>
                <a:gd name="T11" fmla="*/ 19 h 46"/>
                <a:gd name="T12" fmla="*/ 34 w 41"/>
                <a:gd name="T13" fmla="*/ 18 h 46"/>
                <a:gd name="T14" fmla="*/ 28 w 41"/>
                <a:gd name="T15" fmla="*/ 18 h 46"/>
                <a:gd name="T16" fmla="*/ 24 w 41"/>
                <a:gd name="T17" fmla="*/ 16 h 46"/>
                <a:gd name="T18" fmla="*/ 26 w 41"/>
                <a:gd name="T19" fmla="*/ 15 h 46"/>
                <a:gd name="T20" fmla="*/ 24 w 41"/>
                <a:gd name="T21" fmla="*/ 14 h 46"/>
                <a:gd name="T22" fmla="*/ 26 w 41"/>
                <a:gd name="T23" fmla="*/ 12 h 46"/>
                <a:gd name="T24" fmla="*/ 24 w 41"/>
                <a:gd name="T25" fmla="*/ 11 h 46"/>
                <a:gd name="T26" fmla="*/ 20 w 41"/>
                <a:gd name="T27" fmla="*/ 9 h 46"/>
                <a:gd name="T28" fmla="*/ 19 w 41"/>
                <a:gd name="T29" fmla="*/ 7 h 46"/>
                <a:gd name="T30" fmla="*/ 19 w 41"/>
                <a:gd name="T31" fmla="*/ 4 h 46"/>
                <a:gd name="T32" fmla="*/ 18 w 41"/>
                <a:gd name="T33" fmla="*/ 4 h 46"/>
                <a:gd name="T34" fmla="*/ 14 w 41"/>
                <a:gd name="T35" fmla="*/ 1 h 46"/>
                <a:gd name="T36" fmla="*/ 9 w 41"/>
                <a:gd name="T37" fmla="*/ 0 h 46"/>
                <a:gd name="T38" fmla="*/ 5 w 41"/>
                <a:gd name="T39" fmla="*/ 1 h 46"/>
                <a:gd name="T40" fmla="*/ 3 w 41"/>
                <a:gd name="T41" fmla="*/ 1 h 46"/>
                <a:gd name="T42" fmla="*/ 0 w 41"/>
                <a:gd name="T43" fmla="*/ 3 h 46"/>
                <a:gd name="T44" fmla="*/ 0 w 41"/>
                <a:gd name="T45" fmla="*/ 4 h 46"/>
                <a:gd name="T46" fmla="*/ 3 w 41"/>
                <a:gd name="T47" fmla="*/ 7 h 46"/>
                <a:gd name="T48" fmla="*/ 4 w 41"/>
                <a:gd name="T49" fmla="*/ 9 h 46"/>
                <a:gd name="T50" fmla="*/ 5 w 41"/>
                <a:gd name="T51" fmla="*/ 11 h 46"/>
                <a:gd name="T52" fmla="*/ 3 w 41"/>
                <a:gd name="T53" fmla="*/ 11 h 46"/>
                <a:gd name="T54" fmla="*/ 3 w 41"/>
                <a:gd name="T55" fmla="*/ 15 h 46"/>
                <a:gd name="T56" fmla="*/ 3 w 41"/>
                <a:gd name="T57" fmla="*/ 16 h 46"/>
                <a:gd name="T58" fmla="*/ 5 w 41"/>
                <a:gd name="T59" fmla="*/ 16 h 46"/>
                <a:gd name="T60" fmla="*/ 3 w 41"/>
                <a:gd name="T61" fmla="*/ 20 h 46"/>
                <a:gd name="T62" fmla="*/ 4 w 41"/>
                <a:gd name="T63" fmla="*/ 23 h 46"/>
                <a:gd name="T64" fmla="*/ 8 w 41"/>
                <a:gd name="T65" fmla="*/ 26 h 46"/>
                <a:gd name="T66" fmla="*/ 5 w 41"/>
                <a:gd name="T67" fmla="*/ 26 h 46"/>
                <a:gd name="T68" fmla="*/ 7 w 41"/>
                <a:gd name="T69" fmla="*/ 30 h 46"/>
                <a:gd name="T70" fmla="*/ 5 w 41"/>
                <a:gd name="T71" fmla="*/ 31 h 46"/>
                <a:gd name="T72" fmla="*/ 4 w 41"/>
                <a:gd name="T73" fmla="*/ 33 h 46"/>
                <a:gd name="T74" fmla="*/ 9 w 41"/>
                <a:gd name="T75" fmla="*/ 35 h 46"/>
                <a:gd name="T76" fmla="*/ 15 w 41"/>
                <a:gd name="T77" fmla="*/ 38 h 46"/>
                <a:gd name="T78" fmla="*/ 18 w 41"/>
                <a:gd name="T79" fmla="*/ 39 h 46"/>
                <a:gd name="T80" fmla="*/ 19 w 41"/>
                <a:gd name="T81" fmla="*/ 37 h 46"/>
                <a:gd name="T82" fmla="*/ 19 w 41"/>
                <a:gd name="T83" fmla="*/ 35 h 46"/>
                <a:gd name="T84" fmla="*/ 20 w 41"/>
                <a:gd name="T85" fmla="*/ 37 h 46"/>
                <a:gd name="T86" fmla="*/ 24 w 41"/>
                <a:gd name="T87" fmla="*/ 39 h 46"/>
                <a:gd name="T88" fmla="*/ 30 w 41"/>
                <a:gd name="T89" fmla="*/ 42 h 46"/>
                <a:gd name="T90" fmla="*/ 28 w 41"/>
                <a:gd name="T91" fmla="*/ 45 h 46"/>
                <a:gd name="T92" fmla="*/ 28 w 41"/>
                <a:gd name="T93" fmla="*/ 46 h 46"/>
                <a:gd name="T94" fmla="*/ 33 w 41"/>
                <a:gd name="T95" fmla="*/ 46 h 46"/>
                <a:gd name="T96" fmla="*/ 35 w 41"/>
                <a:gd name="T97" fmla="*/ 46 h 46"/>
                <a:gd name="T98" fmla="*/ 37 w 41"/>
                <a:gd name="T99" fmla="*/ 43 h 46"/>
                <a:gd name="T100" fmla="*/ 37 w 41"/>
                <a:gd name="T101" fmla="*/ 41 h 46"/>
                <a:gd name="T102" fmla="*/ 39 w 41"/>
                <a:gd name="T103" fmla="*/ 39 h 46"/>
                <a:gd name="T104" fmla="*/ 41 w 41"/>
                <a:gd name="T105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46">
                  <a:moveTo>
                    <a:pt x="39" y="35"/>
                  </a:moveTo>
                  <a:lnTo>
                    <a:pt x="39" y="34"/>
                  </a:lnTo>
                  <a:lnTo>
                    <a:pt x="39" y="34"/>
                  </a:lnTo>
                  <a:lnTo>
                    <a:pt x="38" y="34"/>
                  </a:lnTo>
                  <a:lnTo>
                    <a:pt x="37" y="33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5" y="18"/>
                  </a:lnTo>
                  <a:lnTo>
                    <a:pt x="34" y="18"/>
                  </a:lnTo>
                  <a:lnTo>
                    <a:pt x="33" y="19"/>
                  </a:lnTo>
                  <a:lnTo>
                    <a:pt x="31" y="20"/>
                  </a:lnTo>
                  <a:lnTo>
                    <a:pt x="31" y="19"/>
                  </a:lnTo>
                  <a:lnTo>
                    <a:pt x="30" y="19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7" y="34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9" y="35"/>
                  </a:lnTo>
                  <a:lnTo>
                    <a:pt x="9" y="37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6" y="3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1"/>
                  </a:lnTo>
                  <a:lnTo>
                    <a:pt x="28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7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41" y="38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1" y="35"/>
                  </a:lnTo>
                  <a:lnTo>
                    <a:pt x="39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1868">
              <a:extLst>
                <a:ext uri="{FF2B5EF4-FFF2-40B4-BE49-F238E27FC236}">
                  <a16:creationId xmlns:a16="http://schemas.microsoft.com/office/drawing/2014/main" id="{BC3A4F1C-AC00-455F-AE36-B6B9A009B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0974" y="3325564"/>
              <a:ext cx="132090" cy="109386"/>
            </a:xfrm>
            <a:custGeom>
              <a:avLst/>
              <a:gdLst>
                <a:gd name="T0" fmla="*/ 64 w 64"/>
                <a:gd name="T1" fmla="*/ 46 h 53"/>
                <a:gd name="T2" fmla="*/ 64 w 64"/>
                <a:gd name="T3" fmla="*/ 43 h 53"/>
                <a:gd name="T4" fmla="*/ 62 w 64"/>
                <a:gd name="T5" fmla="*/ 40 h 53"/>
                <a:gd name="T6" fmla="*/ 60 w 64"/>
                <a:gd name="T7" fmla="*/ 40 h 53"/>
                <a:gd name="T8" fmla="*/ 60 w 64"/>
                <a:gd name="T9" fmla="*/ 39 h 53"/>
                <a:gd name="T10" fmla="*/ 58 w 64"/>
                <a:gd name="T11" fmla="*/ 35 h 53"/>
                <a:gd name="T12" fmla="*/ 58 w 64"/>
                <a:gd name="T13" fmla="*/ 32 h 53"/>
                <a:gd name="T14" fmla="*/ 57 w 64"/>
                <a:gd name="T15" fmla="*/ 28 h 53"/>
                <a:gd name="T16" fmla="*/ 57 w 64"/>
                <a:gd name="T17" fmla="*/ 24 h 53"/>
                <a:gd name="T18" fmla="*/ 53 w 64"/>
                <a:gd name="T19" fmla="*/ 20 h 53"/>
                <a:gd name="T20" fmla="*/ 50 w 64"/>
                <a:gd name="T21" fmla="*/ 17 h 53"/>
                <a:gd name="T22" fmla="*/ 50 w 64"/>
                <a:gd name="T23" fmla="*/ 17 h 53"/>
                <a:gd name="T24" fmla="*/ 47 w 64"/>
                <a:gd name="T25" fmla="*/ 15 h 53"/>
                <a:gd name="T26" fmla="*/ 46 w 64"/>
                <a:gd name="T27" fmla="*/ 13 h 53"/>
                <a:gd name="T28" fmla="*/ 45 w 64"/>
                <a:gd name="T29" fmla="*/ 8 h 53"/>
                <a:gd name="T30" fmla="*/ 43 w 64"/>
                <a:gd name="T31" fmla="*/ 7 h 53"/>
                <a:gd name="T32" fmla="*/ 41 w 64"/>
                <a:gd name="T33" fmla="*/ 7 h 53"/>
                <a:gd name="T34" fmla="*/ 39 w 64"/>
                <a:gd name="T35" fmla="*/ 7 h 53"/>
                <a:gd name="T36" fmla="*/ 37 w 64"/>
                <a:gd name="T37" fmla="*/ 3 h 53"/>
                <a:gd name="T38" fmla="*/ 28 w 64"/>
                <a:gd name="T39" fmla="*/ 0 h 53"/>
                <a:gd name="T40" fmla="*/ 27 w 64"/>
                <a:gd name="T41" fmla="*/ 0 h 53"/>
                <a:gd name="T42" fmla="*/ 24 w 64"/>
                <a:gd name="T43" fmla="*/ 1 h 53"/>
                <a:gd name="T44" fmla="*/ 19 w 64"/>
                <a:gd name="T45" fmla="*/ 3 h 53"/>
                <a:gd name="T46" fmla="*/ 15 w 64"/>
                <a:gd name="T47" fmla="*/ 1 h 53"/>
                <a:gd name="T48" fmla="*/ 12 w 64"/>
                <a:gd name="T49" fmla="*/ 5 h 53"/>
                <a:gd name="T50" fmla="*/ 11 w 64"/>
                <a:gd name="T51" fmla="*/ 11 h 53"/>
                <a:gd name="T52" fmla="*/ 1 w 64"/>
                <a:gd name="T53" fmla="*/ 23 h 53"/>
                <a:gd name="T54" fmla="*/ 1 w 64"/>
                <a:gd name="T55" fmla="*/ 24 h 53"/>
                <a:gd name="T56" fmla="*/ 5 w 64"/>
                <a:gd name="T57" fmla="*/ 27 h 53"/>
                <a:gd name="T58" fmla="*/ 8 w 64"/>
                <a:gd name="T59" fmla="*/ 32 h 53"/>
                <a:gd name="T60" fmla="*/ 8 w 64"/>
                <a:gd name="T61" fmla="*/ 32 h 53"/>
                <a:gd name="T62" fmla="*/ 10 w 64"/>
                <a:gd name="T63" fmla="*/ 36 h 53"/>
                <a:gd name="T64" fmla="*/ 19 w 64"/>
                <a:gd name="T65" fmla="*/ 38 h 53"/>
                <a:gd name="T66" fmla="*/ 24 w 64"/>
                <a:gd name="T67" fmla="*/ 35 h 53"/>
                <a:gd name="T68" fmla="*/ 30 w 64"/>
                <a:gd name="T69" fmla="*/ 36 h 53"/>
                <a:gd name="T70" fmla="*/ 34 w 64"/>
                <a:gd name="T71" fmla="*/ 39 h 53"/>
                <a:gd name="T72" fmla="*/ 37 w 64"/>
                <a:gd name="T73" fmla="*/ 38 h 53"/>
                <a:gd name="T74" fmla="*/ 37 w 64"/>
                <a:gd name="T75" fmla="*/ 40 h 53"/>
                <a:gd name="T76" fmla="*/ 28 w 64"/>
                <a:gd name="T77" fmla="*/ 39 h 53"/>
                <a:gd name="T78" fmla="*/ 26 w 64"/>
                <a:gd name="T79" fmla="*/ 38 h 53"/>
                <a:gd name="T80" fmla="*/ 23 w 64"/>
                <a:gd name="T81" fmla="*/ 39 h 53"/>
                <a:gd name="T82" fmla="*/ 18 w 64"/>
                <a:gd name="T83" fmla="*/ 40 h 53"/>
                <a:gd name="T84" fmla="*/ 14 w 64"/>
                <a:gd name="T85" fmla="*/ 43 h 53"/>
                <a:gd name="T86" fmla="*/ 7 w 64"/>
                <a:gd name="T87" fmla="*/ 43 h 53"/>
                <a:gd name="T88" fmla="*/ 7 w 64"/>
                <a:gd name="T89" fmla="*/ 49 h 53"/>
                <a:gd name="T90" fmla="*/ 8 w 64"/>
                <a:gd name="T91" fmla="*/ 49 h 53"/>
                <a:gd name="T92" fmla="*/ 11 w 64"/>
                <a:gd name="T93" fmla="*/ 49 h 53"/>
                <a:gd name="T94" fmla="*/ 10 w 64"/>
                <a:gd name="T95" fmla="*/ 49 h 53"/>
                <a:gd name="T96" fmla="*/ 7 w 64"/>
                <a:gd name="T97" fmla="*/ 51 h 53"/>
                <a:gd name="T98" fmla="*/ 11 w 64"/>
                <a:gd name="T99" fmla="*/ 53 h 53"/>
                <a:gd name="T100" fmla="*/ 16 w 64"/>
                <a:gd name="T101" fmla="*/ 51 h 53"/>
                <a:gd name="T102" fmla="*/ 26 w 64"/>
                <a:gd name="T103" fmla="*/ 49 h 53"/>
                <a:gd name="T104" fmla="*/ 39 w 64"/>
                <a:gd name="T105" fmla="*/ 49 h 53"/>
                <a:gd name="T106" fmla="*/ 46 w 64"/>
                <a:gd name="T107" fmla="*/ 49 h 53"/>
                <a:gd name="T108" fmla="*/ 46 w 64"/>
                <a:gd name="T109" fmla="*/ 50 h 53"/>
                <a:gd name="T110" fmla="*/ 47 w 64"/>
                <a:gd name="T111" fmla="*/ 50 h 53"/>
                <a:gd name="T112" fmla="*/ 50 w 64"/>
                <a:gd name="T113" fmla="*/ 51 h 53"/>
                <a:gd name="T114" fmla="*/ 53 w 64"/>
                <a:gd name="T115" fmla="*/ 53 h 53"/>
                <a:gd name="T116" fmla="*/ 58 w 64"/>
                <a:gd name="T117" fmla="*/ 51 h 53"/>
                <a:gd name="T118" fmla="*/ 64 w 64"/>
                <a:gd name="T11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" h="53">
                  <a:moveTo>
                    <a:pt x="64" y="50"/>
                  </a:moveTo>
                  <a:lnTo>
                    <a:pt x="64" y="49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8" y="38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31"/>
                  </a:lnTo>
                  <a:lnTo>
                    <a:pt x="58" y="30"/>
                  </a:lnTo>
                  <a:lnTo>
                    <a:pt x="57" y="30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7" y="24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4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0" y="17"/>
                  </a:lnTo>
                  <a:lnTo>
                    <a:pt x="49" y="16"/>
                  </a:lnTo>
                  <a:lnTo>
                    <a:pt x="49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2"/>
                  </a:lnTo>
                  <a:lnTo>
                    <a:pt x="45" y="9"/>
                  </a:lnTo>
                  <a:lnTo>
                    <a:pt x="45" y="8"/>
                  </a:lnTo>
                  <a:lnTo>
                    <a:pt x="43" y="8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7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5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12" y="38"/>
                  </a:lnTo>
                  <a:lnTo>
                    <a:pt x="15" y="38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4" y="35"/>
                  </a:lnTo>
                  <a:lnTo>
                    <a:pt x="26" y="35"/>
                  </a:lnTo>
                  <a:lnTo>
                    <a:pt x="27" y="35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3" y="38"/>
                  </a:lnTo>
                  <a:lnTo>
                    <a:pt x="34" y="39"/>
                  </a:lnTo>
                  <a:lnTo>
                    <a:pt x="34" y="39"/>
                  </a:lnTo>
                  <a:lnTo>
                    <a:pt x="35" y="38"/>
                  </a:lnTo>
                  <a:lnTo>
                    <a:pt x="35" y="38"/>
                  </a:lnTo>
                  <a:lnTo>
                    <a:pt x="37" y="38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40"/>
                  </a:lnTo>
                  <a:lnTo>
                    <a:pt x="37" y="40"/>
                  </a:lnTo>
                  <a:lnTo>
                    <a:pt x="34" y="42"/>
                  </a:lnTo>
                  <a:lnTo>
                    <a:pt x="33" y="42"/>
                  </a:lnTo>
                  <a:lnTo>
                    <a:pt x="30" y="40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0" y="40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8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1" y="43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7" y="43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8" y="50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0" y="53"/>
                  </a:lnTo>
                  <a:lnTo>
                    <a:pt x="11" y="53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20" y="51"/>
                  </a:lnTo>
                  <a:lnTo>
                    <a:pt x="22" y="50"/>
                  </a:lnTo>
                  <a:lnTo>
                    <a:pt x="24" y="49"/>
                  </a:lnTo>
                  <a:lnTo>
                    <a:pt x="26" y="49"/>
                  </a:lnTo>
                  <a:lnTo>
                    <a:pt x="28" y="49"/>
                  </a:lnTo>
                  <a:lnTo>
                    <a:pt x="33" y="49"/>
                  </a:lnTo>
                  <a:lnTo>
                    <a:pt x="35" y="49"/>
                  </a:lnTo>
                  <a:lnTo>
                    <a:pt x="39" y="49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6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9" y="50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2" y="51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60" y="51"/>
                  </a:lnTo>
                  <a:lnTo>
                    <a:pt x="62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0"/>
                  </a:lnTo>
                  <a:lnTo>
                    <a:pt x="64" y="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1869">
              <a:extLst>
                <a:ext uri="{FF2B5EF4-FFF2-40B4-BE49-F238E27FC236}">
                  <a16:creationId xmlns:a16="http://schemas.microsoft.com/office/drawing/2014/main" id="{928F2C3F-B52A-405C-A115-D1D67901B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5208" y="3699132"/>
              <a:ext cx="20639" cy="43341"/>
            </a:xfrm>
            <a:custGeom>
              <a:avLst/>
              <a:gdLst>
                <a:gd name="T0" fmla="*/ 2 w 10"/>
                <a:gd name="T1" fmla="*/ 15 h 21"/>
                <a:gd name="T2" fmla="*/ 1 w 10"/>
                <a:gd name="T3" fmla="*/ 15 h 21"/>
                <a:gd name="T4" fmla="*/ 0 w 10"/>
                <a:gd name="T5" fmla="*/ 17 h 21"/>
                <a:gd name="T6" fmla="*/ 0 w 10"/>
                <a:gd name="T7" fmla="*/ 18 h 21"/>
                <a:gd name="T8" fmla="*/ 0 w 10"/>
                <a:gd name="T9" fmla="*/ 18 h 21"/>
                <a:gd name="T10" fmla="*/ 0 w 10"/>
                <a:gd name="T11" fmla="*/ 19 h 21"/>
                <a:gd name="T12" fmla="*/ 0 w 10"/>
                <a:gd name="T13" fmla="*/ 19 h 21"/>
                <a:gd name="T14" fmla="*/ 1 w 10"/>
                <a:gd name="T15" fmla="*/ 21 h 21"/>
                <a:gd name="T16" fmla="*/ 1 w 10"/>
                <a:gd name="T17" fmla="*/ 19 h 21"/>
                <a:gd name="T18" fmla="*/ 2 w 10"/>
                <a:gd name="T19" fmla="*/ 18 h 21"/>
                <a:gd name="T20" fmla="*/ 2 w 10"/>
                <a:gd name="T21" fmla="*/ 17 h 21"/>
                <a:gd name="T22" fmla="*/ 2 w 10"/>
                <a:gd name="T23" fmla="*/ 15 h 21"/>
                <a:gd name="T24" fmla="*/ 10 w 10"/>
                <a:gd name="T25" fmla="*/ 0 h 21"/>
                <a:gd name="T26" fmla="*/ 10 w 10"/>
                <a:gd name="T27" fmla="*/ 0 h 21"/>
                <a:gd name="T28" fmla="*/ 9 w 10"/>
                <a:gd name="T29" fmla="*/ 0 h 21"/>
                <a:gd name="T30" fmla="*/ 9 w 10"/>
                <a:gd name="T31" fmla="*/ 0 h 21"/>
                <a:gd name="T32" fmla="*/ 9 w 10"/>
                <a:gd name="T33" fmla="*/ 2 h 21"/>
                <a:gd name="T34" fmla="*/ 9 w 10"/>
                <a:gd name="T35" fmla="*/ 2 h 21"/>
                <a:gd name="T36" fmla="*/ 9 w 10"/>
                <a:gd name="T37" fmla="*/ 2 h 21"/>
                <a:gd name="T38" fmla="*/ 10 w 10"/>
                <a:gd name="T39" fmla="*/ 2 h 21"/>
                <a:gd name="T40" fmla="*/ 10 w 10"/>
                <a:gd name="T41" fmla="*/ 0 h 21"/>
                <a:gd name="T42" fmla="*/ 10 w 10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21">
                  <a:moveTo>
                    <a:pt x="2" y="15"/>
                  </a:moveTo>
                  <a:lnTo>
                    <a:pt x="1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1" y="19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5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1870">
              <a:extLst>
                <a:ext uri="{FF2B5EF4-FFF2-40B4-BE49-F238E27FC236}">
                  <a16:creationId xmlns:a16="http://schemas.microsoft.com/office/drawing/2014/main" id="{F0255BA5-9A1E-40B9-9018-99F8BB18A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171" y="2646536"/>
              <a:ext cx="0" cy="206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1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1872">
              <a:extLst>
                <a:ext uri="{FF2B5EF4-FFF2-40B4-BE49-F238E27FC236}">
                  <a16:creationId xmlns:a16="http://schemas.microsoft.com/office/drawing/2014/main" id="{3AAAF28A-6B12-4C49-9AAE-420F2935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548" y="3769306"/>
              <a:ext cx="41278" cy="43341"/>
            </a:xfrm>
            <a:custGeom>
              <a:avLst/>
              <a:gdLst>
                <a:gd name="T0" fmla="*/ 20 w 20"/>
                <a:gd name="T1" fmla="*/ 11 h 21"/>
                <a:gd name="T2" fmla="*/ 20 w 20"/>
                <a:gd name="T3" fmla="*/ 7 h 21"/>
                <a:gd name="T4" fmla="*/ 20 w 20"/>
                <a:gd name="T5" fmla="*/ 4 h 21"/>
                <a:gd name="T6" fmla="*/ 19 w 20"/>
                <a:gd name="T7" fmla="*/ 3 h 21"/>
                <a:gd name="T8" fmla="*/ 16 w 20"/>
                <a:gd name="T9" fmla="*/ 0 h 21"/>
                <a:gd name="T10" fmla="*/ 17 w 20"/>
                <a:gd name="T11" fmla="*/ 0 h 21"/>
                <a:gd name="T12" fmla="*/ 16 w 20"/>
                <a:gd name="T13" fmla="*/ 0 h 21"/>
                <a:gd name="T14" fmla="*/ 15 w 20"/>
                <a:gd name="T15" fmla="*/ 0 h 21"/>
                <a:gd name="T16" fmla="*/ 13 w 20"/>
                <a:gd name="T17" fmla="*/ 2 h 21"/>
                <a:gd name="T18" fmla="*/ 12 w 20"/>
                <a:gd name="T19" fmla="*/ 3 h 21"/>
                <a:gd name="T20" fmla="*/ 10 w 20"/>
                <a:gd name="T21" fmla="*/ 4 h 21"/>
                <a:gd name="T22" fmla="*/ 10 w 20"/>
                <a:gd name="T23" fmla="*/ 4 h 21"/>
                <a:gd name="T24" fmla="*/ 9 w 20"/>
                <a:gd name="T25" fmla="*/ 3 h 21"/>
                <a:gd name="T26" fmla="*/ 6 w 20"/>
                <a:gd name="T27" fmla="*/ 3 h 21"/>
                <a:gd name="T28" fmla="*/ 5 w 20"/>
                <a:gd name="T29" fmla="*/ 4 h 21"/>
                <a:gd name="T30" fmla="*/ 4 w 20"/>
                <a:gd name="T31" fmla="*/ 6 h 21"/>
                <a:gd name="T32" fmla="*/ 2 w 20"/>
                <a:gd name="T33" fmla="*/ 7 h 21"/>
                <a:gd name="T34" fmla="*/ 2 w 20"/>
                <a:gd name="T35" fmla="*/ 10 h 21"/>
                <a:gd name="T36" fmla="*/ 2 w 20"/>
                <a:gd name="T37" fmla="*/ 12 h 21"/>
                <a:gd name="T38" fmla="*/ 2 w 20"/>
                <a:gd name="T39" fmla="*/ 14 h 21"/>
                <a:gd name="T40" fmla="*/ 0 w 20"/>
                <a:gd name="T41" fmla="*/ 15 h 21"/>
                <a:gd name="T42" fmla="*/ 0 w 20"/>
                <a:gd name="T43" fmla="*/ 16 h 21"/>
                <a:gd name="T44" fmla="*/ 0 w 20"/>
                <a:gd name="T45" fmla="*/ 19 h 21"/>
                <a:gd name="T46" fmla="*/ 1 w 20"/>
                <a:gd name="T47" fmla="*/ 19 h 21"/>
                <a:gd name="T48" fmla="*/ 1 w 20"/>
                <a:gd name="T49" fmla="*/ 18 h 21"/>
                <a:gd name="T50" fmla="*/ 2 w 20"/>
                <a:gd name="T51" fmla="*/ 18 h 21"/>
                <a:gd name="T52" fmla="*/ 4 w 20"/>
                <a:gd name="T53" fmla="*/ 21 h 21"/>
                <a:gd name="T54" fmla="*/ 5 w 20"/>
                <a:gd name="T55" fmla="*/ 21 h 21"/>
                <a:gd name="T56" fmla="*/ 8 w 20"/>
                <a:gd name="T57" fmla="*/ 21 h 21"/>
                <a:gd name="T58" fmla="*/ 10 w 20"/>
                <a:gd name="T59" fmla="*/ 19 h 21"/>
                <a:gd name="T60" fmla="*/ 10 w 20"/>
                <a:gd name="T61" fmla="*/ 18 h 21"/>
                <a:gd name="T62" fmla="*/ 10 w 20"/>
                <a:gd name="T63" fmla="*/ 15 h 21"/>
                <a:gd name="T64" fmla="*/ 12 w 20"/>
                <a:gd name="T65" fmla="*/ 16 h 21"/>
                <a:gd name="T66" fmla="*/ 13 w 20"/>
                <a:gd name="T67" fmla="*/ 15 h 21"/>
                <a:gd name="T68" fmla="*/ 15 w 20"/>
                <a:gd name="T69" fmla="*/ 15 h 21"/>
                <a:gd name="T70" fmla="*/ 16 w 20"/>
                <a:gd name="T71" fmla="*/ 15 h 21"/>
                <a:gd name="T72" fmla="*/ 17 w 20"/>
                <a:gd name="T73" fmla="*/ 15 h 21"/>
                <a:gd name="T74" fmla="*/ 19 w 20"/>
                <a:gd name="T75" fmla="*/ 15 h 21"/>
                <a:gd name="T76" fmla="*/ 20 w 20"/>
                <a:gd name="T77" fmla="*/ 15 h 21"/>
                <a:gd name="T78" fmla="*/ 20 w 20"/>
                <a:gd name="T79" fmla="*/ 15 h 21"/>
                <a:gd name="T80" fmla="*/ 20 w 20"/>
                <a:gd name="T8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lnTo>
                    <a:pt x="20" y="11"/>
                  </a:lnTo>
                  <a:lnTo>
                    <a:pt x="20" y="10"/>
                  </a:lnTo>
                  <a:lnTo>
                    <a:pt x="20" y="7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1873">
              <a:extLst>
                <a:ext uri="{FF2B5EF4-FFF2-40B4-BE49-F238E27FC236}">
                  <a16:creationId xmlns:a16="http://schemas.microsoft.com/office/drawing/2014/main" id="{14CA322A-D907-4473-9D8C-03F00D6704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5261" y="1820972"/>
              <a:ext cx="2821370" cy="891610"/>
            </a:xfrm>
            <a:custGeom>
              <a:avLst/>
              <a:gdLst>
                <a:gd name="T0" fmla="*/ 234 w 1367"/>
                <a:gd name="T1" fmla="*/ 95 h 432"/>
                <a:gd name="T2" fmla="*/ 523 w 1367"/>
                <a:gd name="T3" fmla="*/ 23 h 432"/>
                <a:gd name="T4" fmla="*/ 256 w 1367"/>
                <a:gd name="T5" fmla="*/ 56 h 432"/>
                <a:gd name="T6" fmla="*/ 295 w 1367"/>
                <a:gd name="T7" fmla="*/ 53 h 432"/>
                <a:gd name="T8" fmla="*/ 255 w 1367"/>
                <a:gd name="T9" fmla="*/ 81 h 432"/>
                <a:gd name="T10" fmla="*/ 267 w 1367"/>
                <a:gd name="T11" fmla="*/ 102 h 432"/>
                <a:gd name="T12" fmla="*/ 362 w 1367"/>
                <a:gd name="T13" fmla="*/ 18 h 432"/>
                <a:gd name="T14" fmla="*/ 861 w 1367"/>
                <a:gd name="T15" fmla="*/ 56 h 432"/>
                <a:gd name="T16" fmla="*/ 897 w 1367"/>
                <a:gd name="T17" fmla="*/ 73 h 432"/>
                <a:gd name="T18" fmla="*/ 908 w 1367"/>
                <a:gd name="T19" fmla="*/ 56 h 432"/>
                <a:gd name="T20" fmla="*/ 542 w 1367"/>
                <a:gd name="T21" fmla="*/ 23 h 432"/>
                <a:gd name="T22" fmla="*/ 754 w 1367"/>
                <a:gd name="T23" fmla="*/ 69 h 432"/>
                <a:gd name="T24" fmla="*/ 1259 w 1367"/>
                <a:gd name="T25" fmla="*/ 324 h 432"/>
                <a:gd name="T26" fmla="*/ 1232 w 1367"/>
                <a:gd name="T27" fmla="*/ 390 h 432"/>
                <a:gd name="T28" fmla="*/ 1056 w 1367"/>
                <a:gd name="T29" fmla="*/ 275 h 432"/>
                <a:gd name="T30" fmla="*/ 1361 w 1367"/>
                <a:gd name="T31" fmla="*/ 148 h 432"/>
                <a:gd name="T32" fmla="*/ 1265 w 1367"/>
                <a:gd name="T33" fmla="*/ 125 h 432"/>
                <a:gd name="T34" fmla="*/ 1080 w 1367"/>
                <a:gd name="T35" fmla="*/ 113 h 432"/>
                <a:gd name="T36" fmla="*/ 907 w 1367"/>
                <a:gd name="T37" fmla="*/ 81 h 432"/>
                <a:gd name="T38" fmla="*/ 801 w 1367"/>
                <a:gd name="T39" fmla="*/ 87 h 432"/>
                <a:gd name="T40" fmla="*/ 680 w 1367"/>
                <a:gd name="T41" fmla="*/ 75 h 432"/>
                <a:gd name="T42" fmla="*/ 645 w 1367"/>
                <a:gd name="T43" fmla="*/ 52 h 432"/>
                <a:gd name="T44" fmla="*/ 553 w 1367"/>
                <a:gd name="T45" fmla="*/ 52 h 432"/>
                <a:gd name="T46" fmla="*/ 476 w 1367"/>
                <a:gd name="T47" fmla="*/ 76 h 432"/>
                <a:gd name="T48" fmla="*/ 462 w 1367"/>
                <a:gd name="T49" fmla="*/ 91 h 432"/>
                <a:gd name="T50" fmla="*/ 415 w 1367"/>
                <a:gd name="T51" fmla="*/ 117 h 432"/>
                <a:gd name="T52" fmla="*/ 404 w 1367"/>
                <a:gd name="T53" fmla="*/ 121 h 432"/>
                <a:gd name="T54" fmla="*/ 313 w 1367"/>
                <a:gd name="T55" fmla="*/ 110 h 432"/>
                <a:gd name="T56" fmla="*/ 217 w 1367"/>
                <a:gd name="T57" fmla="*/ 132 h 432"/>
                <a:gd name="T58" fmla="*/ 133 w 1367"/>
                <a:gd name="T59" fmla="*/ 159 h 432"/>
                <a:gd name="T60" fmla="*/ 154 w 1367"/>
                <a:gd name="T61" fmla="*/ 130 h 432"/>
                <a:gd name="T62" fmla="*/ 66 w 1367"/>
                <a:gd name="T63" fmla="*/ 140 h 432"/>
                <a:gd name="T64" fmla="*/ 74 w 1367"/>
                <a:gd name="T65" fmla="*/ 217 h 432"/>
                <a:gd name="T66" fmla="*/ 99 w 1367"/>
                <a:gd name="T67" fmla="*/ 264 h 432"/>
                <a:gd name="T68" fmla="*/ 135 w 1367"/>
                <a:gd name="T69" fmla="*/ 314 h 432"/>
                <a:gd name="T70" fmla="*/ 194 w 1367"/>
                <a:gd name="T71" fmla="*/ 354 h 432"/>
                <a:gd name="T72" fmla="*/ 215 w 1367"/>
                <a:gd name="T73" fmla="*/ 408 h 432"/>
                <a:gd name="T74" fmla="*/ 265 w 1367"/>
                <a:gd name="T75" fmla="*/ 396 h 432"/>
                <a:gd name="T76" fmla="*/ 265 w 1367"/>
                <a:gd name="T77" fmla="*/ 328 h 432"/>
                <a:gd name="T78" fmla="*/ 359 w 1367"/>
                <a:gd name="T79" fmla="*/ 316 h 432"/>
                <a:gd name="T80" fmla="*/ 398 w 1367"/>
                <a:gd name="T81" fmla="*/ 279 h 432"/>
                <a:gd name="T82" fmla="*/ 495 w 1367"/>
                <a:gd name="T83" fmla="*/ 286 h 432"/>
                <a:gd name="T84" fmla="*/ 609 w 1367"/>
                <a:gd name="T85" fmla="*/ 329 h 432"/>
                <a:gd name="T86" fmla="*/ 678 w 1367"/>
                <a:gd name="T87" fmla="*/ 320 h 432"/>
                <a:gd name="T88" fmla="*/ 733 w 1367"/>
                <a:gd name="T89" fmla="*/ 306 h 432"/>
                <a:gd name="T90" fmla="*/ 865 w 1367"/>
                <a:gd name="T91" fmla="*/ 335 h 432"/>
                <a:gd name="T92" fmla="*/ 957 w 1367"/>
                <a:gd name="T93" fmla="*/ 291 h 432"/>
                <a:gd name="T94" fmla="*/ 1064 w 1367"/>
                <a:gd name="T95" fmla="*/ 355 h 432"/>
                <a:gd name="T96" fmla="*/ 1086 w 1367"/>
                <a:gd name="T97" fmla="*/ 407 h 432"/>
                <a:gd name="T98" fmla="*/ 1125 w 1367"/>
                <a:gd name="T99" fmla="*/ 328 h 432"/>
                <a:gd name="T100" fmla="*/ 1042 w 1367"/>
                <a:gd name="T101" fmla="*/ 258 h 432"/>
                <a:gd name="T102" fmla="*/ 1151 w 1367"/>
                <a:gd name="T103" fmla="*/ 220 h 432"/>
                <a:gd name="T104" fmla="*/ 1212 w 1367"/>
                <a:gd name="T105" fmla="*/ 199 h 432"/>
                <a:gd name="T106" fmla="*/ 1273 w 1367"/>
                <a:gd name="T107" fmla="*/ 276 h 432"/>
                <a:gd name="T108" fmla="*/ 1250 w 1367"/>
                <a:gd name="T109" fmla="*/ 216 h 432"/>
                <a:gd name="T110" fmla="*/ 1306 w 1367"/>
                <a:gd name="T111" fmla="*/ 176 h 432"/>
                <a:gd name="T112" fmla="*/ 1291 w 1367"/>
                <a:gd name="T113" fmla="*/ 149 h 432"/>
                <a:gd name="T114" fmla="*/ 240 w 1367"/>
                <a:gd name="T115" fmla="*/ 11 h 432"/>
                <a:gd name="T116" fmla="*/ 219 w 1367"/>
                <a:gd name="T117" fmla="*/ 14 h 432"/>
                <a:gd name="T118" fmla="*/ 169 w 1367"/>
                <a:gd name="T119" fmla="*/ 8 h 432"/>
                <a:gd name="T120" fmla="*/ 1110 w 1367"/>
                <a:gd name="T121" fmla="*/ 285 h 432"/>
                <a:gd name="T122" fmla="*/ 171 w 1367"/>
                <a:gd name="T123" fmla="*/ 12 h 432"/>
                <a:gd name="T124" fmla="*/ 206 w 1367"/>
                <a:gd name="T125" fmla="*/ 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7" h="432">
                  <a:moveTo>
                    <a:pt x="446" y="68"/>
                  </a:moveTo>
                  <a:lnTo>
                    <a:pt x="449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49" y="68"/>
                  </a:lnTo>
                  <a:lnTo>
                    <a:pt x="446" y="68"/>
                  </a:lnTo>
                  <a:lnTo>
                    <a:pt x="446" y="68"/>
                  </a:lnTo>
                  <a:close/>
                  <a:moveTo>
                    <a:pt x="457" y="64"/>
                  </a:moveTo>
                  <a:lnTo>
                    <a:pt x="455" y="64"/>
                  </a:lnTo>
                  <a:lnTo>
                    <a:pt x="455" y="64"/>
                  </a:lnTo>
                  <a:lnTo>
                    <a:pt x="455" y="65"/>
                  </a:lnTo>
                  <a:lnTo>
                    <a:pt x="458" y="65"/>
                  </a:lnTo>
                  <a:lnTo>
                    <a:pt x="458" y="64"/>
                  </a:lnTo>
                  <a:lnTo>
                    <a:pt x="458" y="64"/>
                  </a:lnTo>
                  <a:lnTo>
                    <a:pt x="457" y="64"/>
                  </a:lnTo>
                  <a:close/>
                  <a:moveTo>
                    <a:pt x="428" y="56"/>
                  </a:moveTo>
                  <a:lnTo>
                    <a:pt x="428" y="57"/>
                  </a:lnTo>
                  <a:lnTo>
                    <a:pt x="430" y="57"/>
                  </a:lnTo>
                  <a:lnTo>
                    <a:pt x="430" y="56"/>
                  </a:lnTo>
                  <a:lnTo>
                    <a:pt x="431" y="57"/>
                  </a:lnTo>
                  <a:lnTo>
                    <a:pt x="431" y="57"/>
                  </a:lnTo>
                  <a:lnTo>
                    <a:pt x="431" y="56"/>
                  </a:lnTo>
                  <a:lnTo>
                    <a:pt x="432" y="56"/>
                  </a:lnTo>
                  <a:lnTo>
                    <a:pt x="432" y="56"/>
                  </a:lnTo>
                  <a:lnTo>
                    <a:pt x="432" y="56"/>
                  </a:lnTo>
                  <a:lnTo>
                    <a:pt x="431" y="56"/>
                  </a:lnTo>
                  <a:lnTo>
                    <a:pt x="431" y="54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30" y="56"/>
                  </a:lnTo>
                  <a:lnTo>
                    <a:pt x="430" y="56"/>
                  </a:lnTo>
                  <a:lnTo>
                    <a:pt x="428" y="54"/>
                  </a:lnTo>
                  <a:lnTo>
                    <a:pt x="427" y="56"/>
                  </a:lnTo>
                  <a:lnTo>
                    <a:pt x="427" y="56"/>
                  </a:lnTo>
                  <a:lnTo>
                    <a:pt x="428" y="56"/>
                  </a:lnTo>
                  <a:close/>
                  <a:moveTo>
                    <a:pt x="458" y="12"/>
                  </a:moveTo>
                  <a:lnTo>
                    <a:pt x="459" y="12"/>
                  </a:lnTo>
                  <a:lnTo>
                    <a:pt x="461" y="14"/>
                  </a:lnTo>
                  <a:lnTo>
                    <a:pt x="466" y="14"/>
                  </a:lnTo>
                  <a:lnTo>
                    <a:pt x="472" y="15"/>
                  </a:lnTo>
                  <a:lnTo>
                    <a:pt x="473" y="15"/>
                  </a:lnTo>
                  <a:lnTo>
                    <a:pt x="476" y="14"/>
                  </a:lnTo>
                  <a:lnTo>
                    <a:pt x="476" y="14"/>
                  </a:lnTo>
                  <a:lnTo>
                    <a:pt x="477" y="14"/>
                  </a:lnTo>
                  <a:lnTo>
                    <a:pt x="478" y="14"/>
                  </a:lnTo>
                  <a:lnTo>
                    <a:pt x="484" y="14"/>
                  </a:lnTo>
                  <a:lnTo>
                    <a:pt x="492" y="12"/>
                  </a:lnTo>
                  <a:lnTo>
                    <a:pt x="493" y="12"/>
                  </a:lnTo>
                  <a:lnTo>
                    <a:pt x="493" y="12"/>
                  </a:lnTo>
                  <a:lnTo>
                    <a:pt x="492" y="12"/>
                  </a:lnTo>
                  <a:lnTo>
                    <a:pt x="492" y="11"/>
                  </a:lnTo>
                  <a:lnTo>
                    <a:pt x="489" y="11"/>
                  </a:lnTo>
                  <a:lnTo>
                    <a:pt x="489" y="11"/>
                  </a:lnTo>
                  <a:lnTo>
                    <a:pt x="489" y="10"/>
                  </a:lnTo>
                  <a:lnTo>
                    <a:pt x="488" y="10"/>
                  </a:lnTo>
                  <a:lnTo>
                    <a:pt x="489" y="10"/>
                  </a:lnTo>
                  <a:lnTo>
                    <a:pt x="492" y="10"/>
                  </a:lnTo>
                  <a:lnTo>
                    <a:pt x="492" y="8"/>
                  </a:lnTo>
                  <a:lnTo>
                    <a:pt x="492" y="8"/>
                  </a:lnTo>
                  <a:lnTo>
                    <a:pt x="492" y="8"/>
                  </a:lnTo>
                  <a:lnTo>
                    <a:pt x="492" y="8"/>
                  </a:lnTo>
                  <a:lnTo>
                    <a:pt x="491" y="8"/>
                  </a:lnTo>
                  <a:lnTo>
                    <a:pt x="488" y="8"/>
                  </a:lnTo>
                  <a:lnTo>
                    <a:pt x="482" y="7"/>
                  </a:lnTo>
                  <a:lnTo>
                    <a:pt x="482" y="7"/>
                  </a:lnTo>
                  <a:lnTo>
                    <a:pt x="481" y="7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4" y="4"/>
                  </a:lnTo>
                  <a:lnTo>
                    <a:pt x="474" y="4"/>
                  </a:lnTo>
                  <a:lnTo>
                    <a:pt x="470" y="4"/>
                  </a:lnTo>
                  <a:lnTo>
                    <a:pt x="470" y="6"/>
                  </a:lnTo>
                  <a:lnTo>
                    <a:pt x="469" y="6"/>
                  </a:lnTo>
                  <a:lnTo>
                    <a:pt x="468" y="6"/>
                  </a:lnTo>
                  <a:lnTo>
                    <a:pt x="466" y="6"/>
                  </a:lnTo>
                  <a:lnTo>
                    <a:pt x="465" y="6"/>
                  </a:lnTo>
                  <a:lnTo>
                    <a:pt x="463" y="6"/>
                  </a:lnTo>
                  <a:lnTo>
                    <a:pt x="462" y="7"/>
                  </a:lnTo>
                  <a:lnTo>
                    <a:pt x="461" y="6"/>
                  </a:lnTo>
                  <a:lnTo>
                    <a:pt x="459" y="7"/>
                  </a:lnTo>
                  <a:lnTo>
                    <a:pt x="458" y="7"/>
                  </a:lnTo>
                  <a:lnTo>
                    <a:pt x="458" y="7"/>
                  </a:lnTo>
                  <a:lnTo>
                    <a:pt x="458" y="7"/>
                  </a:lnTo>
                  <a:lnTo>
                    <a:pt x="457" y="7"/>
                  </a:lnTo>
                  <a:lnTo>
                    <a:pt x="457" y="8"/>
                  </a:lnTo>
                  <a:lnTo>
                    <a:pt x="457" y="8"/>
                  </a:lnTo>
                  <a:lnTo>
                    <a:pt x="458" y="8"/>
                  </a:lnTo>
                  <a:lnTo>
                    <a:pt x="462" y="8"/>
                  </a:lnTo>
                  <a:lnTo>
                    <a:pt x="461" y="8"/>
                  </a:lnTo>
                  <a:lnTo>
                    <a:pt x="461" y="10"/>
                  </a:lnTo>
                  <a:lnTo>
                    <a:pt x="459" y="10"/>
                  </a:lnTo>
                  <a:lnTo>
                    <a:pt x="458" y="11"/>
                  </a:lnTo>
                  <a:lnTo>
                    <a:pt x="455" y="11"/>
                  </a:lnTo>
                  <a:lnTo>
                    <a:pt x="454" y="11"/>
                  </a:lnTo>
                  <a:lnTo>
                    <a:pt x="454" y="11"/>
                  </a:lnTo>
                  <a:lnTo>
                    <a:pt x="455" y="12"/>
                  </a:lnTo>
                  <a:lnTo>
                    <a:pt x="458" y="12"/>
                  </a:lnTo>
                  <a:close/>
                  <a:moveTo>
                    <a:pt x="438" y="6"/>
                  </a:moveTo>
                  <a:lnTo>
                    <a:pt x="446" y="6"/>
                  </a:lnTo>
                  <a:lnTo>
                    <a:pt x="447" y="6"/>
                  </a:lnTo>
                  <a:lnTo>
                    <a:pt x="446" y="6"/>
                  </a:lnTo>
                  <a:lnTo>
                    <a:pt x="444" y="6"/>
                  </a:lnTo>
                  <a:lnTo>
                    <a:pt x="436" y="4"/>
                  </a:lnTo>
                  <a:lnTo>
                    <a:pt x="436" y="6"/>
                  </a:lnTo>
                  <a:lnTo>
                    <a:pt x="436" y="6"/>
                  </a:lnTo>
                  <a:lnTo>
                    <a:pt x="438" y="6"/>
                  </a:lnTo>
                  <a:close/>
                  <a:moveTo>
                    <a:pt x="236" y="94"/>
                  </a:moveTo>
                  <a:lnTo>
                    <a:pt x="234" y="95"/>
                  </a:lnTo>
                  <a:lnTo>
                    <a:pt x="234" y="95"/>
                  </a:lnTo>
                  <a:lnTo>
                    <a:pt x="234" y="95"/>
                  </a:lnTo>
                  <a:lnTo>
                    <a:pt x="234" y="95"/>
                  </a:lnTo>
                  <a:lnTo>
                    <a:pt x="236" y="96"/>
                  </a:lnTo>
                  <a:lnTo>
                    <a:pt x="237" y="95"/>
                  </a:lnTo>
                  <a:lnTo>
                    <a:pt x="238" y="96"/>
                  </a:lnTo>
                  <a:lnTo>
                    <a:pt x="238" y="96"/>
                  </a:lnTo>
                  <a:lnTo>
                    <a:pt x="240" y="98"/>
                  </a:lnTo>
                  <a:lnTo>
                    <a:pt x="241" y="98"/>
                  </a:lnTo>
                  <a:lnTo>
                    <a:pt x="241" y="98"/>
                  </a:lnTo>
                  <a:lnTo>
                    <a:pt x="241" y="99"/>
                  </a:lnTo>
                  <a:lnTo>
                    <a:pt x="242" y="98"/>
                  </a:lnTo>
                  <a:lnTo>
                    <a:pt x="242" y="98"/>
                  </a:lnTo>
                  <a:lnTo>
                    <a:pt x="241" y="98"/>
                  </a:lnTo>
                  <a:lnTo>
                    <a:pt x="241" y="98"/>
                  </a:lnTo>
                  <a:lnTo>
                    <a:pt x="242" y="96"/>
                  </a:lnTo>
                  <a:lnTo>
                    <a:pt x="241" y="96"/>
                  </a:lnTo>
                  <a:lnTo>
                    <a:pt x="241" y="96"/>
                  </a:lnTo>
                  <a:lnTo>
                    <a:pt x="241" y="96"/>
                  </a:lnTo>
                  <a:lnTo>
                    <a:pt x="240" y="95"/>
                  </a:lnTo>
                  <a:lnTo>
                    <a:pt x="238" y="95"/>
                  </a:lnTo>
                  <a:lnTo>
                    <a:pt x="238" y="94"/>
                  </a:lnTo>
                  <a:lnTo>
                    <a:pt x="237" y="94"/>
                  </a:lnTo>
                  <a:lnTo>
                    <a:pt x="237" y="94"/>
                  </a:lnTo>
                  <a:lnTo>
                    <a:pt x="237" y="95"/>
                  </a:lnTo>
                  <a:lnTo>
                    <a:pt x="237" y="94"/>
                  </a:lnTo>
                  <a:lnTo>
                    <a:pt x="236" y="94"/>
                  </a:lnTo>
                  <a:close/>
                  <a:moveTo>
                    <a:pt x="470" y="16"/>
                  </a:moveTo>
                  <a:lnTo>
                    <a:pt x="472" y="16"/>
                  </a:lnTo>
                  <a:lnTo>
                    <a:pt x="473" y="16"/>
                  </a:lnTo>
                  <a:lnTo>
                    <a:pt x="473" y="15"/>
                  </a:lnTo>
                  <a:lnTo>
                    <a:pt x="470" y="15"/>
                  </a:lnTo>
                  <a:lnTo>
                    <a:pt x="465" y="15"/>
                  </a:lnTo>
                  <a:lnTo>
                    <a:pt x="461" y="14"/>
                  </a:lnTo>
                  <a:lnTo>
                    <a:pt x="458" y="14"/>
                  </a:lnTo>
                  <a:lnTo>
                    <a:pt x="457" y="14"/>
                  </a:lnTo>
                  <a:lnTo>
                    <a:pt x="455" y="14"/>
                  </a:lnTo>
                  <a:lnTo>
                    <a:pt x="454" y="15"/>
                  </a:lnTo>
                  <a:lnTo>
                    <a:pt x="455" y="15"/>
                  </a:lnTo>
                  <a:lnTo>
                    <a:pt x="458" y="16"/>
                  </a:lnTo>
                  <a:lnTo>
                    <a:pt x="461" y="16"/>
                  </a:lnTo>
                  <a:lnTo>
                    <a:pt x="465" y="18"/>
                  </a:lnTo>
                  <a:lnTo>
                    <a:pt x="466" y="18"/>
                  </a:lnTo>
                  <a:lnTo>
                    <a:pt x="468" y="18"/>
                  </a:lnTo>
                  <a:lnTo>
                    <a:pt x="469" y="16"/>
                  </a:lnTo>
                  <a:lnTo>
                    <a:pt x="470" y="16"/>
                  </a:lnTo>
                  <a:close/>
                  <a:moveTo>
                    <a:pt x="516" y="18"/>
                  </a:moveTo>
                  <a:lnTo>
                    <a:pt x="518" y="18"/>
                  </a:lnTo>
                  <a:lnTo>
                    <a:pt x="519" y="18"/>
                  </a:lnTo>
                  <a:lnTo>
                    <a:pt x="518" y="18"/>
                  </a:lnTo>
                  <a:lnTo>
                    <a:pt x="516" y="16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6" y="18"/>
                  </a:lnTo>
                  <a:close/>
                  <a:moveTo>
                    <a:pt x="424" y="80"/>
                  </a:moveTo>
                  <a:lnTo>
                    <a:pt x="427" y="81"/>
                  </a:lnTo>
                  <a:lnTo>
                    <a:pt x="431" y="81"/>
                  </a:lnTo>
                  <a:lnTo>
                    <a:pt x="431" y="81"/>
                  </a:lnTo>
                  <a:lnTo>
                    <a:pt x="431" y="80"/>
                  </a:lnTo>
                  <a:lnTo>
                    <a:pt x="430" y="79"/>
                  </a:lnTo>
                  <a:lnTo>
                    <a:pt x="428" y="79"/>
                  </a:lnTo>
                  <a:lnTo>
                    <a:pt x="428" y="77"/>
                  </a:lnTo>
                  <a:lnTo>
                    <a:pt x="425" y="77"/>
                  </a:lnTo>
                  <a:lnTo>
                    <a:pt x="424" y="80"/>
                  </a:lnTo>
                  <a:lnTo>
                    <a:pt x="424" y="80"/>
                  </a:lnTo>
                  <a:lnTo>
                    <a:pt x="424" y="80"/>
                  </a:lnTo>
                  <a:close/>
                  <a:moveTo>
                    <a:pt x="489" y="14"/>
                  </a:moveTo>
                  <a:lnTo>
                    <a:pt x="488" y="14"/>
                  </a:lnTo>
                  <a:lnTo>
                    <a:pt x="486" y="14"/>
                  </a:lnTo>
                  <a:lnTo>
                    <a:pt x="485" y="14"/>
                  </a:lnTo>
                  <a:lnTo>
                    <a:pt x="482" y="14"/>
                  </a:lnTo>
                  <a:lnTo>
                    <a:pt x="482" y="14"/>
                  </a:lnTo>
                  <a:lnTo>
                    <a:pt x="482" y="14"/>
                  </a:lnTo>
                  <a:lnTo>
                    <a:pt x="482" y="14"/>
                  </a:lnTo>
                  <a:lnTo>
                    <a:pt x="480" y="14"/>
                  </a:lnTo>
                  <a:lnTo>
                    <a:pt x="480" y="14"/>
                  </a:lnTo>
                  <a:lnTo>
                    <a:pt x="478" y="14"/>
                  </a:lnTo>
                  <a:lnTo>
                    <a:pt x="478" y="15"/>
                  </a:lnTo>
                  <a:lnTo>
                    <a:pt x="477" y="15"/>
                  </a:lnTo>
                  <a:lnTo>
                    <a:pt x="477" y="16"/>
                  </a:lnTo>
                  <a:lnTo>
                    <a:pt x="476" y="16"/>
                  </a:lnTo>
                  <a:lnTo>
                    <a:pt x="476" y="16"/>
                  </a:lnTo>
                  <a:lnTo>
                    <a:pt x="473" y="18"/>
                  </a:lnTo>
                  <a:lnTo>
                    <a:pt x="472" y="19"/>
                  </a:lnTo>
                  <a:lnTo>
                    <a:pt x="474" y="19"/>
                  </a:lnTo>
                  <a:lnTo>
                    <a:pt x="476" y="19"/>
                  </a:lnTo>
                  <a:lnTo>
                    <a:pt x="477" y="19"/>
                  </a:lnTo>
                  <a:lnTo>
                    <a:pt x="481" y="19"/>
                  </a:lnTo>
                  <a:lnTo>
                    <a:pt x="482" y="21"/>
                  </a:lnTo>
                  <a:lnTo>
                    <a:pt x="484" y="21"/>
                  </a:lnTo>
                  <a:lnTo>
                    <a:pt x="485" y="22"/>
                  </a:lnTo>
                  <a:lnTo>
                    <a:pt x="486" y="22"/>
                  </a:lnTo>
                  <a:lnTo>
                    <a:pt x="486" y="22"/>
                  </a:lnTo>
                  <a:lnTo>
                    <a:pt x="488" y="22"/>
                  </a:lnTo>
                  <a:lnTo>
                    <a:pt x="489" y="22"/>
                  </a:lnTo>
                  <a:lnTo>
                    <a:pt x="491" y="23"/>
                  </a:lnTo>
                  <a:lnTo>
                    <a:pt x="492" y="22"/>
                  </a:lnTo>
                  <a:lnTo>
                    <a:pt x="492" y="22"/>
                  </a:lnTo>
                  <a:lnTo>
                    <a:pt x="495" y="23"/>
                  </a:lnTo>
                  <a:lnTo>
                    <a:pt x="495" y="23"/>
                  </a:lnTo>
                  <a:lnTo>
                    <a:pt x="499" y="23"/>
                  </a:lnTo>
                  <a:lnTo>
                    <a:pt x="499" y="23"/>
                  </a:lnTo>
                  <a:lnTo>
                    <a:pt x="503" y="23"/>
                  </a:lnTo>
                  <a:lnTo>
                    <a:pt x="503" y="23"/>
                  </a:lnTo>
                  <a:lnTo>
                    <a:pt x="503" y="23"/>
                  </a:lnTo>
                  <a:lnTo>
                    <a:pt x="507" y="25"/>
                  </a:lnTo>
                  <a:lnTo>
                    <a:pt x="508" y="25"/>
                  </a:lnTo>
                  <a:lnTo>
                    <a:pt x="510" y="25"/>
                  </a:lnTo>
                  <a:lnTo>
                    <a:pt x="511" y="25"/>
                  </a:lnTo>
                  <a:lnTo>
                    <a:pt x="512" y="25"/>
                  </a:lnTo>
                  <a:lnTo>
                    <a:pt x="514" y="25"/>
                  </a:lnTo>
                  <a:lnTo>
                    <a:pt x="515" y="25"/>
                  </a:lnTo>
                  <a:lnTo>
                    <a:pt x="518" y="25"/>
                  </a:lnTo>
                  <a:lnTo>
                    <a:pt x="522" y="25"/>
                  </a:lnTo>
                  <a:lnTo>
                    <a:pt x="522" y="25"/>
                  </a:lnTo>
                  <a:lnTo>
                    <a:pt x="523" y="23"/>
                  </a:lnTo>
                  <a:lnTo>
                    <a:pt x="523" y="23"/>
                  </a:lnTo>
                  <a:lnTo>
                    <a:pt x="522" y="22"/>
                  </a:lnTo>
                  <a:lnTo>
                    <a:pt x="520" y="22"/>
                  </a:lnTo>
                  <a:lnTo>
                    <a:pt x="519" y="22"/>
                  </a:lnTo>
                  <a:lnTo>
                    <a:pt x="516" y="21"/>
                  </a:lnTo>
                  <a:lnTo>
                    <a:pt x="514" y="21"/>
                  </a:lnTo>
                  <a:lnTo>
                    <a:pt x="515" y="21"/>
                  </a:lnTo>
                  <a:lnTo>
                    <a:pt x="515" y="21"/>
                  </a:lnTo>
                  <a:lnTo>
                    <a:pt x="516" y="21"/>
                  </a:lnTo>
                  <a:lnTo>
                    <a:pt x="518" y="21"/>
                  </a:lnTo>
                  <a:lnTo>
                    <a:pt x="518" y="21"/>
                  </a:lnTo>
                  <a:lnTo>
                    <a:pt x="518" y="19"/>
                  </a:lnTo>
                  <a:lnTo>
                    <a:pt x="516" y="19"/>
                  </a:lnTo>
                  <a:lnTo>
                    <a:pt x="516" y="19"/>
                  </a:lnTo>
                  <a:lnTo>
                    <a:pt x="516" y="19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5" y="16"/>
                  </a:lnTo>
                  <a:lnTo>
                    <a:pt x="516" y="16"/>
                  </a:lnTo>
                  <a:lnTo>
                    <a:pt x="515" y="16"/>
                  </a:lnTo>
                  <a:lnTo>
                    <a:pt x="514" y="15"/>
                  </a:lnTo>
                  <a:lnTo>
                    <a:pt x="512" y="15"/>
                  </a:lnTo>
                  <a:lnTo>
                    <a:pt x="511" y="15"/>
                  </a:lnTo>
                  <a:lnTo>
                    <a:pt x="511" y="15"/>
                  </a:lnTo>
                  <a:lnTo>
                    <a:pt x="510" y="15"/>
                  </a:lnTo>
                  <a:lnTo>
                    <a:pt x="508" y="15"/>
                  </a:lnTo>
                  <a:lnTo>
                    <a:pt x="505" y="14"/>
                  </a:lnTo>
                  <a:lnTo>
                    <a:pt x="504" y="14"/>
                  </a:lnTo>
                  <a:lnTo>
                    <a:pt x="503" y="14"/>
                  </a:lnTo>
                  <a:lnTo>
                    <a:pt x="503" y="15"/>
                  </a:lnTo>
                  <a:lnTo>
                    <a:pt x="504" y="15"/>
                  </a:lnTo>
                  <a:lnTo>
                    <a:pt x="504" y="15"/>
                  </a:lnTo>
                  <a:lnTo>
                    <a:pt x="503" y="15"/>
                  </a:lnTo>
                  <a:lnTo>
                    <a:pt x="501" y="15"/>
                  </a:lnTo>
                  <a:lnTo>
                    <a:pt x="501" y="16"/>
                  </a:lnTo>
                  <a:lnTo>
                    <a:pt x="500" y="16"/>
                  </a:lnTo>
                  <a:lnTo>
                    <a:pt x="500" y="16"/>
                  </a:lnTo>
                  <a:lnTo>
                    <a:pt x="500" y="16"/>
                  </a:lnTo>
                  <a:lnTo>
                    <a:pt x="499" y="16"/>
                  </a:lnTo>
                  <a:lnTo>
                    <a:pt x="500" y="15"/>
                  </a:lnTo>
                  <a:lnTo>
                    <a:pt x="500" y="15"/>
                  </a:lnTo>
                  <a:lnTo>
                    <a:pt x="500" y="15"/>
                  </a:lnTo>
                  <a:lnTo>
                    <a:pt x="500" y="14"/>
                  </a:lnTo>
                  <a:lnTo>
                    <a:pt x="499" y="14"/>
                  </a:lnTo>
                  <a:lnTo>
                    <a:pt x="496" y="14"/>
                  </a:lnTo>
                  <a:lnTo>
                    <a:pt x="496" y="14"/>
                  </a:lnTo>
                  <a:lnTo>
                    <a:pt x="493" y="14"/>
                  </a:lnTo>
                  <a:lnTo>
                    <a:pt x="489" y="14"/>
                  </a:lnTo>
                  <a:close/>
                  <a:moveTo>
                    <a:pt x="518" y="39"/>
                  </a:moveTo>
                  <a:lnTo>
                    <a:pt x="518" y="39"/>
                  </a:lnTo>
                  <a:lnTo>
                    <a:pt x="514" y="39"/>
                  </a:lnTo>
                  <a:lnTo>
                    <a:pt x="511" y="41"/>
                  </a:lnTo>
                  <a:lnTo>
                    <a:pt x="511" y="41"/>
                  </a:lnTo>
                  <a:lnTo>
                    <a:pt x="511" y="41"/>
                  </a:lnTo>
                  <a:lnTo>
                    <a:pt x="514" y="41"/>
                  </a:lnTo>
                  <a:lnTo>
                    <a:pt x="514" y="41"/>
                  </a:lnTo>
                  <a:lnTo>
                    <a:pt x="515" y="41"/>
                  </a:lnTo>
                  <a:lnTo>
                    <a:pt x="516" y="41"/>
                  </a:lnTo>
                  <a:lnTo>
                    <a:pt x="518" y="41"/>
                  </a:lnTo>
                  <a:lnTo>
                    <a:pt x="518" y="41"/>
                  </a:lnTo>
                  <a:lnTo>
                    <a:pt x="518" y="41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8" y="39"/>
                  </a:lnTo>
                  <a:close/>
                  <a:moveTo>
                    <a:pt x="466" y="60"/>
                  </a:moveTo>
                  <a:lnTo>
                    <a:pt x="466" y="60"/>
                  </a:lnTo>
                  <a:lnTo>
                    <a:pt x="465" y="60"/>
                  </a:lnTo>
                  <a:lnTo>
                    <a:pt x="465" y="60"/>
                  </a:lnTo>
                  <a:lnTo>
                    <a:pt x="466" y="61"/>
                  </a:lnTo>
                  <a:lnTo>
                    <a:pt x="469" y="61"/>
                  </a:lnTo>
                  <a:lnTo>
                    <a:pt x="470" y="61"/>
                  </a:lnTo>
                  <a:lnTo>
                    <a:pt x="470" y="61"/>
                  </a:lnTo>
                  <a:lnTo>
                    <a:pt x="470" y="60"/>
                  </a:lnTo>
                  <a:lnTo>
                    <a:pt x="470" y="60"/>
                  </a:lnTo>
                  <a:lnTo>
                    <a:pt x="469" y="60"/>
                  </a:lnTo>
                  <a:lnTo>
                    <a:pt x="468" y="60"/>
                  </a:lnTo>
                  <a:lnTo>
                    <a:pt x="468" y="60"/>
                  </a:lnTo>
                  <a:lnTo>
                    <a:pt x="466" y="60"/>
                  </a:lnTo>
                  <a:close/>
                  <a:moveTo>
                    <a:pt x="469" y="38"/>
                  </a:moveTo>
                  <a:lnTo>
                    <a:pt x="469" y="38"/>
                  </a:lnTo>
                  <a:lnTo>
                    <a:pt x="469" y="38"/>
                  </a:lnTo>
                  <a:lnTo>
                    <a:pt x="466" y="38"/>
                  </a:lnTo>
                  <a:lnTo>
                    <a:pt x="466" y="38"/>
                  </a:lnTo>
                  <a:lnTo>
                    <a:pt x="466" y="38"/>
                  </a:lnTo>
                  <a:lnTo>
                    <a:pt x="466" y="38"/>
                  </a:lnTo>
                  <a:lnTo>
                    <a:pt x="468" y="39"/>
                  </a:lnTo>
                  <a:lnTo>
                    <a:pt x="469" y="39"/>
                  </a:lnTo>
                  <a:lnTo>
                    <a:pt x="469" y="38"/>
                  </a:lnTo>
                  <a:close/>
                  <a:moveTo>
                    <a:pt x="276" y="48"/>
                  </a:moveTo>
                  <a:lnTo>
                    <a:pt x="276" y="48"/>
                  </a:lnTo>
                  <a:lnTo>
                    <a:pt x="276" y="49"/>
                  </a:lnTo>
                  <a:lnTo>
                    <a:pt x="276" y="49"/>
                  </a:lnTo>
                  <a:lnTo>
                    <a:pt x="276" y="49"/>
                  </a:lnTo>
                  <a:lnTo>
                    <a:pt x="276" y="49"/>
                  </a:lnTo>
                  <a:lnTo>
                    <a:pt x="275" y="49"/>
                  </a:lnTo>
                  <a:lnTo>
                    <a:pt x="274" y="49"/>
                  </a:lnTo>
                  <a:lnTo>
                    <a:pt x="274" y="49"/>
                  </a:lnTo>
                  <a:lnTo>
                    <a:pt x="271" y="49"/>
                  </a:lnTo>
                  <a:lnTo>
                    <a:pt x="270" y="49"/>
                  </a:lnTo>
                  <a:lnTo>
                    <a:pt x="270" y="50"/>
                  </a:lnTo>
                  <a:lnTo>
                    <a:pt x="268" y="50"/>
                  </a:lnTo>
                  <a:lnTo>
                    <a:pt x="265" y="50"/>
                  </a:lnTo>
                  <a:lnTo>
                    <a:pt x="264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1" y="52"/>
                  </a:lnTo>
                  <a:lnTo>
                    <a:pt x="260" y="53"/>
                  </a:lnTo>
                  <a:lnTo>
                    <a:pt x="257" y="53"/>
                  </a:lnTo>
                  <a:lnTo>
                    <a:pt x="257" y="53"/>
                  </a:lnTo>
                  <a:lnTo>
                    <a:pt x="259" y="53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56" y="56"/>
                  </a:lnTo>
                  <a:lnTo>
                    <a:pt x="256" y="56"/>
                  </a:lnTo>
                  <a:lnTo>
                    <a:pt x="253" y="56"/>
                  </a:lnTo>
                  <a:lnTo>
                    <a:pt x="252" y="56"/>
                  </a:lnTo>
                  <a:lnTo>
                    <a:pt x="252" y="56"/>
                  </a:lnTo>
                  <a:lnTo>
                    <a:pt x="251" y="56"/>
                  </a:lnTo>
                  <a:lnTo>
                    <a:pt x="251" y="56"/>
                  </a:lnTo>
                  <a:lnTo>
                    <a:pt x="251" y="57"/>
                  </a:lnTo>
                  <a:lnTo>
                    <a:pt x="251" y="57"/>
                  </a:lnTo>
                  <a:lnTo>
                    <a:pt x="249" y="58"/>
                  </a:lnTo>
                  <a:lnTo>
                    <a:pt x="249" y="58"/>
                  </a:lnTo>
                  <a:lnTo>
                    <a:pt x="248" y="58"/>
                  </a:lnTo>
                  <a:lnTo>
                    <a:pt x="248" y="57"/>
                  </a:lnTo>
                  <a:lnTo>
                    <a:pt x="246" y="57"/>
                  </a:lnTo>
                  <a:lnTo>
                    <a:pt x="245" y="57"/>
                  </a:lnTo>
                  <a:lnTo>
                    <a:pt x="245" y="57"/>
                  </a:lnTo>
                  <a:lnTo>
                    <a:pt x="244" y="58"/>
                  </a:lnTo>
                  <a:lnTo>
                    <a:pt x="244" y="58"/>
                  </a:lnTo>
                  <a:lnTo>
                    <a:pt x="245" y="58"/>
                  </a:lnTo>
                  <a:lnTo>
                    <a:pt x="246" y="60"/>
                  </a:lnTo>
                  <a:lnTo>
                    <a:pt x="248" y="60"/>
                  </a:lnTo>
                  <a:lnTo>
                    <a:pt x="249" y="60"/>
                  </a:lnTo>
                  <a:lnTo>
                    <a:pt x="251" y="60"/>
                  </a:lnTo>
                  <a:lnTo>
                    <a:pt x="248" y="60"/>
                  </a:lnTo>
                  <a:lnTo>
                    <a:pt x="246" y="61"/>
                  </a:lnTo>
                  <a:lnTo>
                    <a:pt x="245" y="63"/>
                  </a:lnTo>
                  <a:lnTo>
                    <a:pt x="245" y="63"/>
                  </a:lnTo>
                  <a:lnTo>
                    <a:pt x="245" y="63"/>
                  </a:lnTo>
                  <a:lnTo>
                    <a:pt x="245" y="64"/>
                  </a:lnTo>
                  <a:lnTo>
                    <a:pt x="246" y="64"/>
                  </a:lnTo>
                  <a:lnTo>
                    <a:pt x="248" y="64"/>
                  </a:lnTo>
                  <a:lnTo>
                    <a:pt x="249" y="64"/>
                  </a:lnTo>
                  <a:lnTo>
                    <a:pt x="249" y="64"/>
                  </a:lnTo>
                  <a:lnTo>
                    <a:pt x="245" y="65"/>
                  </a:lnTo>
                  <a:lnTo>
                    <a:pt x="244" y="65"/>
                  </a:lnTo>
                  <a:lnTo>
                    <a:pt x="242" y="67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1" y="68"/>
                  </a:lnTo>
                  <a:lnTo>
                    <a:pt x="241" y="69"/>
                  </a:lnTo>
                  <a:lnTo>
                    <a:pt x="241" y="69"/>
                  </a:lnTo>
                  <a:lnTo>
                    <a:pt x="240" y="69"/>
                  </a:lnTo>
                  <a:lnTo>
                    <a:pt x="238" y="69"/>
                  </a:lnTo>
                  <a:lnTo>
                    <a:pt x="237" y="71"/>
                  </a:lnTo>
                  <a:lnTo>
                    <a:pt x="236" y="71"/>
                  </a:lnTo>
                  <a:lnTo>
                    <a:pt x="236" y="71"/>
                  </a:lnTo>
                  <a:lnTo>
                    <a:pt x="236" y="72"/>
                  </a:lnTo>
                  <a:lnTo>
                    <a:pt x="240" y="73"/>
                  </a:lnTo>
                  <a:lnTo>
                    <a:pt x="240" y="73"/>
                  </a:lnTo>
                  <a:lnTo>
                    <a:pt x="241" y="75"/>
                  </a:lnTo>
                  <a:lnTo>
                    <a:pt x="242" y="75"/>
                  </a:lnTo>
                  <a:lnTo>
                    <a:pt x="244" y="75"/>
                  </a:lnTo>
                  <a:lnTo>
                    <a:pt x="246" y="75"/>
                  </a:lnTo>
                  <a:lnTo>
                    <a:pt x="248" y="75"/>
                  </a:lnTo>
                  <a:lnTo>
                    <a:pt x="251" y="75"/>
                  </a:lnTo>
                  <a:lnTo>
                    <a:pt x="255" y="75"/>
                  </a:lnTo>
                  <a:lnTo>
                    <a:pt x="256" y="76"/>
                  </a:lnTo>
                  <a:lnTo>
                    <a:pt x="257" y="76"/>
                  </a:lnTo>
                  <a:lnTo>
                    <a:pt x="259" y="76"/>
                  </a:lnTo>
                  <a:lnTo>
                    <a:pt x="260" y="75"/>
                  </a:lnTo>
                  <a:lnTo>
                    <a:pt x="261" y="73"/>
                  </a:lnTo>
                  <a:lnTo>
                    <a:pt x="263" y="72"/>
                  </a:lnTo>
                  <a:lnTo>
                    <a:pt x="264" y="72"/>
                  </a:lnTo>
                  <a:lnTo>
                    <a:pt x="263" y="71"/>
                  </a:lnTo>
                  <a:lnTo>
                    <a:pt x="261" y="71"/>
                  </a:lnTo>
                  <a:lnTo>
                    <a:pt x="261" y="71"/>
                  </a:lnTo>
                  <a:lnTo>
                    <a:pt x="263" y="71"/>
                  </a:lnTo>
                  <a:lnTo>
                    <a:pt x="264" y="71"/>
                  </a:lnTo>
                  <a:lnTo>
                    <a:pt x="264" y="71"/>
                  </a:lnTo>
                  <a:lnTo>
                    <a:pt x="264" y="71"/>
                  </a:lnTo>
                  <a:lnTo>
                    <a:pt x="265" y="71"/>
                  </a:lnTo>
                  <a:lnTo>
                    <a:pt x="265" y="71"/>
                  </a:lnTo>
                  <a:lnTo>
                    <a:pt x="264" y="69"/>
                  </a:lnTo>
                  <a:lnTo>
                    <a:pt x="264" y="69"/>
                  </a:lnTo>
                  <a:lnTo>
                    <a:pt x="264" y="69"/>
                  </a:lnTo>
                  <a:lnTo>
                    <a:pt x="268" y="68"/>
                  </a:lnTo>
                  <a:lnTo>
                    <a:pt x="268" y="67"/>
                  </a:lnTo>
                  <a:lnTo>
                    <a:pt x="268" y="67"/>
                  </a:lnTo>
                  <a:lnTo>
                    <a:pt x="268" y="65"/>
                  </a:lnTo>
                  <a:lnTo>
                    <a:pt x="267" y="65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70" y="64"/>
                  </a:lnTo>
                  <a:lnTo>
                    <a:pt x="271" y="64"/>
                  </a:lnTo>
                  <a:lnTo>
                    <a:pt x="271" y="64"/>
                  </a:lnTo>
                  <a:lnTo>
                    <a:pt x="271" y="64"/>
                  </a:lnTo>
                  <a:lnTo>
                    <a:pt x="271" y="63"/>
                  </a:lnTo>
                  <a:lnTo>
                    <a:pt x="271" y="63"/>
                  </a:lnTo>
                  <a:lnTo>
                    <a:pt x="271" y="63"/>
                  </a:lnTo>
                  <a:lnTo>
                    <a:pt x="274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1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78" y="61"/>
                  </a:lnTo>
                  <a:lnTo>
                    <a:pt x="278" y="61"/>
                  </a:lnTo>
                  <a:lnTo>
                    <a:pt x="279" y="60"/>
                  </a:lnTo>
                  <a:lnTo>
                    <a:pt x="279" y="60"/>
                  </a:lnTo>
                  <a:lnTo>
                    <a:pt x="279" y="60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8" y="58"/>
                  </a:lnTo>
                  <a:lnTo>
                    <a:pt x="279" y="58"/>
                  </a:lnTo>
                  <a:lnTo>
                    <a:pt x="279" y="58"/>
                  </a:lnTo>
                  <a:lnTo>
                    <a:pt x="280" y="58"/>
                  </a:lnTo>
                  <a:lnTo>
                    <a:pt x="280" y="58"/>
                  </a:lnTo>
                  <a:lnTo>
                    <a:pt x="280" y="57"/>
                  </a:lnTo>
                  <a:lnTo>
                    <a:pt x="282" y="57"/>
                  </a:lnTo>
                  <a:lnTo>
                    <a:pt x="282" y="57"/>
                  </a:lnTo>
                  <a:lnTo>
                    <a:pt x="283" y="56"/>
                  </a:lnTo>
                  <a:lnTo>
                    <a:pt x="284" y="56"/>
                  </a:lnTo>
                  <a:lnTo>
                    <a:pt x="284" y="56"/>
                  </a:lnTo>
                  <a:lnTo>
                    <a:pt x="287" y="56"/>
                  </a:lnTo>
                  <a:lnTo>
                    <a:pt x="294" y="54"/>
                  </a:lnTo>
                  <a:lnTo>
                    <a:pt x="295" y="53"/>
                  </a:lnTo>
                  <a:lnTo>
                    <a:pt x="298" y="53"/>
                  </a:lnTo>
                  <a:lnTo>
                    <a:pt x="298" y="53"/>
                  </a:lnTo>
                  <a:lnTo>
                    <a:pt x="302" y="53"/>
                  </a:lnTo>
                  <a:lnTo>
                    <a:pt x="305" y="52"/>
                  </a:lnTo>
                  <a:lnTo>
                    <a:pt x="308" y="52"/>
                  </a:lnTo>
                  <a:lnTo>
                    <a:pt x="310" y="50"/>
                  </a:lnTo>
                  <a:lnTo>
                    <a:pt x="314" y="50"/>
                  </a:lnTo>
                  <a:lnTo>
                    <a:pt x="317" y="49"/>
                  </a:lnTo>
                  <a:lnTo>
                    <a:pt x="318" y="49"/>
                  </a:lnTo>
                  <a:lnTo>
                    <a:pt x="320" y="49"/>
                  </a:lnTo>
                  <a:lnTo>
                    <a:pt x="321" y="49"/>
                  </a:lnTo>
                  <a:lnTo>
                    <a:pt x="324" y="48"/>
                  </a:lnTo>
                  <a:lnTo>
                    <a:pt x="325" y="48"/>
                  </a:lnTo>
                  <a:lnTo>
                    <a:pt x="326" y="48"/>
                  </a:lnTo>
                  <a:lnTo>
                    <a:pt x="328" y="46"/>
                  </a:lnTo>
                  <a:lnTo>
                    <a:pt x="329" y="45"/>
                  </a:lnTo>
                  <a:lnTo>
                    <a:pt x="329" y="45"/>
                  </a:lnTo>
                  <a:lnTo>
                    <a:pt x="328" y="44"/>
                  </a:lnTo>
                  <a:lnTo>
                    <a:pt x="329" y="44"/>
                  </a:lnTo>
                  <a:lnTo>
                    <a:pt x="328" y="44"/>
                  </a:lnTo>
                  <a:lnTo>
                    <a:pt x="328" y="42"/>
                  </a:lnTo>
                  <a:lnTo>
                    <a:pt x="325" y="42"/>
                  </a:lnTo>
                  <a:lnTo>
                    <a:pt x="324" y="41"/>
                  </a:lnTo>
                  <a:lnTo>
                    <a:pt x="320" y="41"/>
                  </a:lnTo>
                  <a:lnTo>
                    <a:pt x="317" y="41"/>
                  </a:lnTo>
                  <a:lnTo>
                    <a:pt x="317" y="41"/>
                  </a:lnTo>
                  <a:lnTo>
                    <a:pt x="316" y="41"/>
                  </a:lnTo>
                  <a:lnTo>
                    <a:pt x="313" y="41"/>
                  </a:lnTo>
                  <a:lnTo>
                    <a:pt x="310" y="42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5"/>
                  </a:lnTo>
                  <a:lnTo>
                    <a:pt x="306" y="45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3" y="45"/>
                  </a:lnTo>
                  <a:lnTo>
                    <a:pt x="302" y="45"/>
                  </a:lnTo>
                  <a:lnTo>
                    <a:pt x="302" y="45"/>
                  </a:lnTo>
                  <a:lnTo>
                    <a:pt x="301" y="46"/>
                  </a:lnTo>
                  <a:lnTo>
                    <a:pt x="299" y="46"/>
                  </a:lnTo>
                  <a:lnTo>
                    <a:pt x="293" y="48"/>
                  </a:lnTo>
                  <a:lnTo>
                    <a:pt x="290" y="48"/>
                  </a:lnTo>
                  <a:lnTo>
                    <a:pt x="289" y="48"/>
                  </a:lnTo>
                  <a:lnTo>
                    <a:pt x="286" y="48"/>
                  </a:lnTo>
                  <a:lnTo>
                    <a:pt x="284" y="48"/>
                  </a:lnTo>
                  <a:lnTo>
                    <a:pt x="280" y="48"/>
                  </a:lnTo>
                  <a:lnTo>
                    <a:pt x="279" y="48"/>
                  </a:lnTo>
                  <a:lnTo>
                    <a:pt x="276" y="48"/>
                  </a:lnTo>
                  <a:lnTo>
                    <a:pt x="276" y="48"/>
                  </a:lnTo>
                  <a:close/>
                  <a:moveTo>
                    <a:pt x="358" y="77"/>
                  </a:moveTo>
                  <a:lnTo>
                    <a:pt x="358" y="77"/>
                  </a:lnTo>
                  <a:lnTo>
                    <a:pt x="358" y="77"/>
                  </a:lnTo>
                  <a:lnTo>
                    <a:pt x="359" y="77"/>
                  </a:lnTo>
                  <a:lnTo>
                    <a:pt x="359" y="77"/>
                  </a:lnTo>
                  <a:lnTo>
                    <a:pt x="360" y="77"/>
                  </a:lnTo>
                  <a:lnTo>
                    <a:pt x="362" y="77"/>
                  </a:lnTo>
                  <a:lnTo>
                    <a:pt x="363" y="77"/>
                  </a:lnTo>
                  <a:lnTo>
                    <a:pt x="364" y="77"/>
                  </a:lnTo>
                  <a:lnTo>
                    <a:pt x="369" y="77"/>
                  </a:lnTo>
                  <a:lnTo>
                    <a:pt x="370" y="77"/>
                  </a:lnTo>
                  <a:lnTo>
                    <a:pt x="370" y="76"/>
                  </a:lnTo>
                  <a:lnTo>
                    <a:pt x="369" y="76"/>
                  </a:lnTo>
                  <a:lnTo>
                    <a:pt x="367" y="75"/>
                  </a:lnTo>
                  <a:lnTo>
                    <a:pt x="367" y="75"/>
                  </a:lnTo>
                  <a:lnTo>
                    <a:pt x="366" y="75"/>
                  </a:lnTo>
                  <a:lnTo>
                    <a:pt x="364" y="73"/>
                  </a:lnTo>
                  <a:lnTo>
                    <a:pt x="363" y="73"/>
                  </a:lnTo>
                  <a:lnTo>
                    <a:pt x="363" y="73"/>
                  </a:lnTo>
                  <a:lnTo>
                    <a:pt x="359" y="73"/>
                  </a:lnTo>
                  <a:lnTo>
                    <a:pt x="358" y="75"/>
                  </a:lnTo>
                  <a:lnTo>
                    <a:pt x="356" y="75"/>
                  </a:lnTo>
                  <a:lnTo>
                    <a:pt x="358" y="76"/>
                  </a:lnTo>
                  <a:lnTo>
                    <a:pt x="358" y="77"/>
                  </a:lnTo>
                  <a:close/>
                  <a:moveTo>
                    <a:pt x="415" y="86"/>
                  </a:moveTo>
                  <a:lnTo>
                    <a:pt x="416" y="86"/>
                  </a:lnTo>
                  <a:lnTo>
                    <a:pt x="420" y="86"/>
                  </a:lnTo>
                  <a:lnTo>
                    <a:pt x="421" y="86"/>
                  </a:lnTo>
                  <a:lnTo>
                    <a:pt x="423" y="84"/>
                  </a:lnTo>
                  <a:lnTo>
                    <a:pt x="423" y="84"/>
                  </a:lnTo>
                  <a:lnTo>
                    <a:pt x="424" y="83"/>
                  </a:lnTo>
                  <a:lnTo>
                    <a:pt x="424" y="83"/>
                  </a:lnTo>
                  <a:lnTo>
                    <a:pt x="423" y="83"/>
                  </a:lnTo>
                  <a:lnTo>
                    <a:pt x="419" y="81"/>
                  </a:lnTo>
                  <a:lnTo>
                    <a:pt x="417" y="81"/>
                  </a:lnTo>
                  <a:lnTo>
                    <a:pt x="416" y="83"/>
                  </a:lnTo>
                  <a:lnTo>
                    <a:pt x="416" y="83"/>
                  </a:lnTo>
                  <a:lnTo>
                    <a:pt x="416" y="84"/>
                  </a:lnTo>
                  <a:lnTo>
                    <a:pt x="415" y="84"/>
                  </a:lnTo>
                  <a:lnTo>
                    <a:pt x="415" y="86"/>
                  </a:lnTo>
                  <a:lnTo>
                    <a:pt x="415" y="86"/>
                  </a:lnTo>
                  <a:close/>
                  <a:moveTo>
                    <a:pt x="278" y="100"/>
                  </a:moveTo>
                  <a:lnTo>
                    <a:pt x="276" y="100"/>
                  </a:lnTo>
                  <a:lnTo>
                    <a:pt x="276" y="100"/>
                  </a:lnTo>
                  <a:lnTo>
                    <a:pt x="272" y="99"/>
                  </a:lnTo>
                  <a:lnTo>
                    <a:pt x="271" y="99"/>
                  </a:lnTo>
                  <a:lnTo>
                    <a:pt x="267" y="96"/>
                  </a:lnTo>
                  <a:lnTo>
                    <a:pt x="263" y="95"/>
                  </a:lnTo>
                  <a:lnTo>
                    <a:pt x="260" y="94"/>
                  </a:lnTo>
                  <a:lnTo>
                    <a:pt x="257" y="91"/>
                  </a:lnTo>
                  <a:lnTo>
                    <a:pt x="257" y="91"/>
                  </a:lnTo>
                  <a:lnTo>
                    <a:pt x="256" y="90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6"/>
                  </a:lnTo>
                  <a:lnTo>
                    <a:pt x="253" y="86"/>
                  </a:lnTo>
                  <a:lnTo>
                    <a:pt x="253" y="84"/>
                  </a:lnTo>
                  <a:lnTo>
                    <a:pt x="253" y="84"/>
                  </a:lnTo>
                  <a:lnTo>
                    <a:pt x="253" y="84"/>
                  </a:lnTo>
                  <a:lnTo>
                    <a:pt x="253" y="83"/>
                  </a:lnTo>
                  <a:lnTo>
                    <a:pt x="253" y="83"/>
                  </a:lnTo>
                  <a:lnTo>
                    <a:pt x="253" y="83"/>
                  </a:lnTo>
                  <a:lnTo>
                    <a:pt x="255" y="83"/>
                  </a:lnTo>
                  <a:lnTo>
                    <a:pt x="255" y="81"/>
                  </a:lnTo>
                  <a:lnTo>
                    <a:pt x="255" y="81"/>
                  </a:lnTo>
                  <a:lnTo>
                    <a:pt x="255" y="80"/>
                  </a:lnTo>
                  <a:lnTo>
                    <a:pt x="255" y="80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7" y="79"/>
                  </a:lnTo>
                  <a:lnTo>
                    <a:pt x="256" y="79"/>
                  </a:lnTo>
                  <a:lnTo>
                    <a:pt x="256" y="79"/>
                  </a:lnTo>
                  <a:lnTo>
                    <a:pt x="257" y="77"/>
                  </a:lnTo>
                  <a:lnTo>
                    <a:pt x="257" y="77"/>
                  </a:lnTo>
                  <a:lnTo>
                    <a:pt x="257" y="76"/>
                  </a:lnTo>
                  <a:lnTo>
                    <a:pt x="257" y="76"/>
                  </a:lnTo>
                  <a:lnTo>
                    <a:pt x="255" y="76"/>
                  </a:lnTo>
                  <a:lnTo>
                    <a:pt x="252" y="76"/>
                  </a:lnTo>
                  <a:lnTo>
                    <a:pt x="249" y="76"/>
                  </a:lnTo>
                  <a:lnTo>
                    <a:pt x="248" y="75"/>
                  </a:lnTo>
                  <a:lnTo>
                    <a:pt x="245" y="75"/>
                  </a:lnTo>
                  <a:lnTo>
                    <a:pt x="245" y="75"/>
                  </a:lnTo>
                  <a:lnTo>
                    <a:pt x="244" y="75"/>
                  </a:lnTo>
                  <a:lnTo>
                    <a:pt x="241" y="76"/>
                  </a:lnTo>
                  <a:lnTo>
                    <a:pt x="241" y="76"/>
                  </a:lnTo>
                  <a:lnTo>
                    <a:pt x="240" y="76"/>
                  </a:lnTo>
                  <a:lnTo>
                    <a:pt x="238" y="76"/>
                  </a:lnTo>
                  <a:lnTo>
                    <a:pt x="237" y="76"/>
                  </a:lnTo>
                  <a:lnTo>
                    <a:pt x="237" y="76"/>
                  </a:lnTo>
                  <a:lnTo>
                    <a:pt x="236" y="76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4" y="77"/>
                  </a:lnTo>
                  <a:lnTo>
                    <a:pt x="234" y="77"/>
                  </a:lnTo>
                  <a:lnTo>
                    <a:pt x="234" y="79"/>
                  </a:lnTo>
                  <a:lnTo>
                    <a:pt x="236" y="79"/>
                  </a:lnTo>
                  <a:lnTo>
                    <a:pt x="236" y="79"/>
                  </a:lnTo>
                  <a:lnTo>
                    <a:pt x="236" y="79"/>
                  </a:lnTo>
                  <a:lnTo>
                    <a:pt x="234" y="79"/>
                  </a:lnTo>
                  <a:lnTo>
                    <a:pt x="233" y="79"/>
                  </a:lnTo>
                  <a:lnTo>
                    <a:pt x="233" y="79"/>
                  </a:lnTo>
                  <a:lnTo>
                    <a:pt x="232" y="80"/>
                  </a:lnTo>
                  <a:lnTo>
                    <a:pt x="230" y="80"/>
                  </a:lnTo>
                  <a:lnTo>
                    <a:pt x="230" y="80"/>
                  </a:lnTo>
                  <a:lnTo>
                    <a:pt x="230" y="81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4" y="81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4" y="83"/>
                  </a:lnTo>
                  <a:lnTo>
                    <a:pt x="233" y="83"/>
                  </a:lnTo>
                  <a:lnTo>
                    <a:pt x="233" y="84"/>
                  </a:lnTo>
                  <a:lnTo>
                    <a:pt x="233" y="84"/>
                  </a:lnTo>
                  <a:lnTo>
                    <a:pt x="233" y="86"/>
                  </a:lnTo>
                  <a:lnTo>
                    <a:pt x="233" y="86"/>
                  </a:lnTo>
                  <a:lnTo>
                    <a:pt x="233" y="86"/>
                  </a:lnTo>
                  <a:lnTo>
                    <a:pt x="232" y="86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0" y="87"/>
                  </a:lnTo>
                  <a:lnTo>
                    <a:pt x="228" y="87"/>
                  </a:lnTo>
                  <a:lnTo>
                    <a:pt x="228" y="87"/>
                  </a:lnTo>
                  <a:lnTo>
                    <a:pt x="226" y="87"/>
                  </a:lnTo>
                  <a:lnTo>
                    <a:pt x="226" y="87"/>
                  </a:lnTo>
                  <a:lnTo>
                    <a:pt x="226" y="88"/>
                  </a:lnTo>
                  <a:lnTo>
                    <a:pt x="226" y="88"/>
                  </a:lnTo>
                  <a:lnTo>
                    <a:pt x="226" y="90"/>
                  </a:lnTo>
                  <a:lnTo>
                    <a:pt x="226" y="91"/>
                  </a:lnTo>
                  <a:lnTo>
                    <a:pt x="228" y="92"/>
                  </a:lnTo>
                  <a:lnTo>
                    <a:pt x="228" y="92"/>
                  </a:lnTo>
                  <a:lnTo>
                    <a:pt x="229" y="92"/>
                  </a:lnTo>
                  <a:lnTo>
                    <a:pt x="230" y="94"/>
                  </a:lnTo>
                  <a:lnTo>
                    <a:pt x="232" y="94"/>
                  </a:lnTo>
                  <a:lnTo>
                    <a:pt x="233" y="94"/>
                  </a:lnTo>
                  <a:lnTo>
                    <a:pt x="234" y="92"/>
                  </a:lnTo>
                  <a:lnTo>
                    <a:pt x="237" y="94"/>
                  </a:lnTo>
                  <a:lnTo>
                    <a:pt x="238" y="94"/>
                  </a:lnTo>
                  <a:lnTo>
                    <a:pt x="241" y="92"/>
                  </a:lnTo>
                  <a:lnTo>
                    <a:pt x="242" y="92"/>
                  </a:lnTo>
                  <a:lnTo>
                    <a:pt x="241" y="94"/>
                  </a:lnTo>
                  <a:lnTo>
                    <a:pt x="242" y="94"/>
                  </a:lnTo>
                  <a:lnTo>
                    <a:pt x="242" y="95"/>
                  </a:lnTo>
                  <a:lnTo>
                    <a:pt x="244" y="95"/>
                  </a:lnTo>
                  <a:lnTo>
                    <a:pt x="244" y="95"/>
                  </a:lnTo>
                  <a:lnTo>
                    <a:pt x="244" y="95"/>
                  </a:lnTo>
                  <a:lnTo>
                    <a:pt x="246" y="96"/>
                  </a:lnTo>
                  <a:lnTo>
                    <a:pt x="249" y="96"/>
                  </a:lnTo>
                  <a:lnTo>
                    <a:pt x="249" y="98"/>
                  </a:lnTo>
                  <a:lnTo>
                    <a:pt x="248" y="96"/>
                  </a:lnTo>
                  <a:lnTo>
                    <a:pt x="246" y="96"/>
                  </a:lnTo>
                  <a:lnTo>
                    <a:pt x="248" y="98"/>
                  </a:lnTo>
                  <a:lnTo>
                    <a:pt x="245" y="98"/>
                  </a:lnTo>
                  <a:lnTo>
                    <a:pt x="245" y="98"/>
                  </a:lnTo>
                  <a:lnTo>
                    <a:pt x="245" y="98"/>
                  </a:lnTo>
                  <a:lnTo>
                    <a:pt x="246" y="99"/>
                  </a:lnTo>
                  <a:lnTo>
                    <a:pt x="246" y="99"/>
                  </a:lnTo>
                  <a:lnTo>
                    <a:pt x="245" y="99"/>
                  </a:lnTo>
                  <a:lnTo>
                    <a:pt x="244" y="99"/>
                  </a:lnTo>
                  <a:lnTo>
                    <a:pt x="248" y="100"/>
                  </a:lnTo>
                  <a:lnTo>
                    <a:pt x="251" y="100"/>
                  </a:lnTo>
                  <a:lnTo>
                    <a:pt x="252" y="100"/>
                  </a:lnTo>
                  <a:lnTo>
                    <a:pt x="253" y="102"/>
                  </a:lnTo>
                  <a:lnTo>
                    <a:pt x="255" y="102"/>
                  </a:lnTo>
                  <a:lnTo>
                    <a:pt x="255" y="100"/>
                  </a:lnTo>
                  <a:lnTo>
                    <a:pt x="255" y="100"/>
                  </a:lnTo>
                  <a:lnTo>
                    <a:pt x="256" y="102"/>
                  </a:lnTo>
                  <a:lnTo>
                    <a:pt x="257" y="102"/>
                  </a:lnTo>
                  <a:lnTo>
                    <a:pt x="260" y="102"/>
                  </a:lnTo>
                  <a:lnTo>
                    <a:pt x="263" y="102"/>
                  </a:lnTo>
                  <a:lnTo>
                    <a:pt x="263" y="102"/>
                  </a:lnTo>
                  <a:lnTo>
                    <a:pt x="263" y="102"/>
                  </a:lnTo>
                  <a:lnTo>
                    <a:pt x="264" y="102"/>
                  </a:lnTo>
                  <a:lnTo>
                    <a:pt x="264" y="102"/>
                  </a:lnTo>
                  <a:lnTo>
                    <a:pt x="265" y="102"/>
                  </a:lnTo>
                  <a:lnTo>
                    <a:pt x="265" y="102"/>
                  </a:lnTo>
                  <a:lnTo>
                    <a:pt x="267" y="102"/>
                  </a:lnTo>
                  <a:lnTo>
                    <a:pt x="267" y="102"/>
                  </a:lnTo>
                  <a:lnTo>
                    <a:pt x="270" y="103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68" y="102"/>
                  </a:lnTo>
                  <a:lnTo>
                    <a:pt x="268" y="102"/>
                  </a:lnTo>
                  <a:lnTo>
                    <a:pt x="267" y="100"/>
                  </a:lnTo>
                  <a:lnTo>
                    <a:pt x="268" y="100"/>
                  </a:lnTo>
                  <a:lnTo>
                    <a:pt x="268" y="100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1" y="102"/>
                  </a:lnTo>
                  <a:lnTo>
                    <a:pt x="274" y="102"/>
                  </a:lnTo>
                  <a:lnTo>
                    <a:pt x="275" y="102"/>
                  </a:lnTo>
                  <a:lnTo>
                    <a:pt x="275" y="102"/>
                  </a:lnTo>
                  <a:lnTo>
                    <a:pt x="276" y="102"/>
                  </a:lnTo>
                  <a:lnTo>
                    <a:pt x="278" y="100"/>
                  </a:lnTo>
                  <a:close/>
                  <a:moveTo>
                    <a:pt x="302" y="109"/>
                  </a:moveTo>
                  <a:lnTo>
                    <a:pt x="302" y="109"/>
                  </a:lnTo>
                  <a:lnTo>
                    <a:pt x="299" y="109"/>
                  </a:lnTo>
                  <a:lnTo>
                    <a:pt x="298" y="107"/>
                  </a:lnTo>
                  <a:lnTo>
                    <a:pt x="295" y="106"/>
                  </a:lnTo>
                  <a:lnTo>
                    <a:pt x="294" y="106"/>
                  </a:lnTo>
                  <a:lnTo>
                    <a:pt x="293" y="104"/>
                  </a:lnTo>
                  <a:lnTo>
                    <a:pt x="291" y="104"/>
                  </a:lnTo>
                  <a:lnTo>
                    <a:pt x="290" y="103"/>
                  </a:lnTo>
                  <a:lnTo>
                    <a:pt x="290" y="103"/>
                  </a:lnTo>
                  <a:lnTo>
                    <a:pt x="289" y="103"/>
                  </a:lnTo>
                  <a:lnTo>
                    <a:pt x="287" y="103"/>
                  </a:lnTo>
                  <a:lnTo>
                    <a:pt x="287" y="104"/>
                  </a:lnTo>
                  <a:lnTo>
                    <a:pt x="287" y="104"/>
                  </a:lnTo>
                  <a:lnTo>
                    <a:pt x="286" y="104"/>
                  </a:lnTo>
                  <a:lnTo>
                    <a:pt x="286" y="106"/>
                  </a:lnTo>
                  <a:lnTo>
                    <a:pt x="287" y="107"/>
                  </a:lnTo>
                  <a:lnTo>
                    <a:pt x="287" y="107"/>
                  </a:lnTo>
                  <a:lnTo>
                    <a:pt x="287" y="107"/>
                  </a:lnTo>
                  <a:lnTo>
                    <a:pt x="289" y="107"/>
                  </a:lnTo>
                  <a:lnTo>
                    <a:pt x="291" y="109"/>
                  </a:lnTo>
                  <a:lnTo>
                    <a:pt x="291" y="110"/>
                  </a:lnTo>
                  <a:lnTo>
                    <a:pt x="293" y="109"/>
                  </a:lnTo>
                  <a:lnTo>
                    <a:pt x="293" y="109"/>
                  </a:lnTo>
                  <a:lnTo>
                    <a:pt x="294" y="109"/>
                  </a:lnTo>
                  <a:lnTo>
                    <a:pt x="294" y="110"/>
                  </a:lnTo>
                  <a:lnTo>
                    <a:pt x="295" y="110"/>
                  </a:lnTo>
                  <a:lnTo>
                    <a:pt x="297" y="110"/>
                  </a:lnTo>
                  <a:lnTo>
                    <a:pt x="297" y="111"/>
                  </a:lnTo>
                  <a:lnTo>
                    <a:pt x="297" y="111"/>
                  </a:lnTo>
                  <a:lnTo>
                    <a:pt x="298" y="111"/>
                  </a:lnTo>
                  <a:lnTo>
                    <a:pt x="298" y="111"/>
                  </a:lnTo>
                  <a:lnTo>
                    <a:pt x="299" y="111"/>
                  </a:lnTo>
                  <a:lnTo>
                    <a:pt x="301" y="111"/>
                  </a:lnTo>
                  <a:lnTo>
                    <a:pt x="302" y="111"/>
                  </a:lnTo>
                  <a:lnTo>
                    <a:pt x="302" y="111"/>
                  </a:lnTo>
                  <a:lnTo>
                    <a:pt x="303" y="111"/>
                  </a:lnTo>
                  <a:lnTo>
                    <a:pt x="303" y="110"/>
                  </a:lnTo>
                  <a:lnTo>
                    <a:pt x="303" y="110"/>
                  </a:lnTo>
                  <a:lnTo>
                    <a:pt x="302" y="109"/>
                  </a:lnTo>
                  <a:close/>
                  <a:moveTo>
                    <a:pt x="345" y="103"/>
                  </a:moveTo>
                  <a:lnTo>
                    <a:pt x="347" y="103"/>
                  </a:lnTo>
                  <a:lnTo>
                    <a:pt x="347" y="103"/>
                  </a:lnTo>
                  <a:lnTo>
                    <a:pt x="347" y="103"/>
                  </a:lnTo>
                  <a:lnTo>
                    <a:pt x="344" y="102"/>
                  </a:lnTo>
                  <a:lnTo>
                    <a:pt x="344" y="100"/>
                  </a:lnTo>
                  <a:lnTo>
                    <a:pt x="344" y="100"/>
                  </a:lnTo>
                  <a:lnTo>
                    <a:pt x="344" y="100"/>
                  </a:lnTo>
                  <a:lnTo>
                    <a:pt x="344" y="100"/>
                  </a:lnTo>
                  <a:lnTo>
                    <a:pt x="345" y="102"/>
                  </a:lnTo>
                  <a:lnTo>
                    <a:pt x="345" y="103"/>
                  </a:lnTo>
                  <a:close/>
                  <a:moveTo>
                    <a:pt x="397" y="75"/>
                  </a:moveTo>
                  <a:lnTo>
                    <a:pt x="400" y="73"/>
                  </a:lnTo>
                  <a:lnTo>
                    <a:pt x="400" y="73"/>
                  </a:lnTo>
                  <a:lnTo>
                    <a:pt x="400" y="73"/>
                  </a:lnTo>
                  <a:lnTo>
                    <a:pt x="400" y="73"/>
                  </a:lnTo>
                  <a:lnTo>
                    <a:pt x="400" y="73"/>
                  </a:lnTo>
                  <a:lnTo>
                    <a:pt x="397" y="73"/>
                  </a:lnTo>
                  <a:lnTo>
                    <a:pt x="396" y="73"/>
                  </a:lnTo>
                  <a:lnTo>
                    <a:pt x="396" y="75"/>
                  </a:lnTo>
                  <a:lnTo>
                    <a:pt x="397" y="75"/>
                  </a:lnTo>
                  <a:close/>
                  <a:moveTo>
                    <a:pt x="405" y="75"/>
                  </a:moveTo>
                  <a:lnTo>
                    <a:pt x="406" y="75"/>
                  </a:lnTo>
                  <a:lnTo>
                    <a:pt x="401" y="73"/>
                  </a:lnTo>
                  <a:lnTo>
                    <a:pt x="401" y="73"/>
                  </a:lnTo>
                  <a:lnTo>
                    <a:pt x="401" y="73"/>
                  </a:lnTo>
                  <a:lnTo>
                    <a:pt x="402" y="73"/>
                  </a:lnTo>
                  <a:lnTo>
                    <a:pt x="405" y="75"/>
                  </a:lnTo>
                  <a:close/>
                  <a:moveTo>
                    <a:pt x="369" y="8"/>
                  </a:moveTo>
                  <a:lnTo>
                    <a:pt x="374" y="8"/>
                  </a:lnTo>
                  <a:lnTo>
                    <a:pt x="377" y="7"/>
                  </a:lnTo>
                  <a:lnTo>
                    <a:pt x="377" y="7"/>
                  </a:lnTo>
                  <a:lnTo>
                    <a:pt x="377" y="7"/>
                  </a:lnTo>
                  <a:lnTo>
                    <a:pt x="375" y="7"/>
                  </a:lnTo>
                  <a:lnTo>
                    <a:pt x="373" y="7"/>
                  </a:lnTo>
                  <a:lnTo>
                    <a:pt x="369" y="7"/>
                  </a:lnTo>
                  <a:lnTo>
                    <a:pt x="367" y="7"/>
                  </a:lnTo>
                  <a:lnTo>
                    <a:pt x="367" y="8"/>
                  </a:lnTo>
                  <a:lnTo>
                    <a:pt x="367" y="8"/>
                  </a:lnTo>
                  <a:lnTo>
                    <a:pt x="369" y="8"/>
                  </a:lnTo>
                  <a:close/>
                  <a:moveTo>
                    <a:pt x="390" y="79"/>
                  </a:moveTo>
                  <a:lnTo>
                    <a:pt x="393" y="79"/>
                  </a:lnTo>
                  <a:lnTo>
                    <a:pt x="394" y="80"/>
                  </a:lnTo>
                  <a:lnTo>
                    <a:pt x="394" y="80"/>
                  </a:lnTo>
                  <a:lnTo>
                    <a:pt x="394" y="80"/>
                  </a:lnTo>
                  <a:lnTo>
                    <a:pt x="394" y="79"/>
                  </a:lnTo>
                  <a:lnTo>
                    <a:pt x="394" y="79"/>
                  </a:lnTo>
                  <a:lnTo>
                    <a:pt x="393" y="79"/>
                  </a:lnTo>
                  <a:lnTo>
                    <a:pt x="394" y="79"/>
                  </a:lnTo>
                  <a:lnTo>
                    <a:pt x="396" y="77"/>
                  </a:lnTo>
                  <a:lnTo>
                    <a:pt x="393" y="77"/>
                  </a:lnTo>
                  <a:lnTo>
                    <a:pt x="392" y="77"/>
                  </a:lnTo>
                  <a:lnTo>
                    <a:pt x="390" y="77"/>
                  </a:lnTo>
                  <a:lnTo>
                    <a:pt x="389" y="77"/>
                  </a:lnTo>
                  <a:lnTo>
                    <a:pt x="389" y="77"/>
                  </a:lnTo>
                  <a:lnTo>
                    <a:pt x="389" y="79"/>
                  </a:lnTo>
                  <a:lnTo>
                    <a:pt x="390" y="79"/>
                  </a:lnTo>
                  <a:close/>
                  <a:moveTo>
                    <a:pt x="358" y="18"/>
                  </a:moveTo>
                  <a:lnTo>
                    <a:pt x="360" y="18"/>
                  </a:lnTo>
                  <a:lnTo>
                    <a:pt x="362" y="18"/>
                  </a:lnTo>
                  <a:lnTo>
                    <a:pt x="362" y="19"/>
                  </a:lnTo>
                  <a:lnTo>
                    <a:pt x="363" y="19"/>
                  </a:lnTo>
                  <a:lnTo>
                    <a:pt x="369" y="19"/>
                  </a:lnTo>
                  <a:lnTo>
                    <a:pt x="369" y="19"/>
                  </a:lnTo>
                  <a:lnTo>
                    <a:pt x="366" y="18"/>
                  </a:lnTo>
                  <a:lnTo>
                    <a:pt x="360" y="18"/>
                  </a:lnTo>
                  <a:lnTo>
                    <a:pt x="359" y="18"/>
                  </a:lnTo>
                  <a:lnTo>
                    <a:pt x="358" y="18"/>
                  </a:lnTo>
                  <a:lnTo>
                    <a:pt x="358" y="18"/>
                  </a:lnTo>
                  <a:lnTo>
                    <a:pt x="356" y="18"/>
                  </a:lnTo>
                  <a:lnTo>
                    <a:pt x="358" y="18"/>
                  </a:lnTo>
                  <a:lnTo>
                    <a:pt x="358" y="18"/>
                  </a:lnTo>
                  <a:close/>
                  <a:moveTo>
                    <a:pt x="443" y="68"/>
                  </a:moveTo>
                  <a:lnTo>
                    <a:pt x="442" y="68"/>
                  </a:lnTo>
                  <a:lnTo>
                    <a:pt x="442" y="68"/>
                  </a:lnTo>
                  <a:lnTo>
                    <a:pt x="443" y="68"/>
                  </a:lnTo>
                  <a:lnTo>
                    <a:pt x="443" y="68"/>
                  </a:lnTo>
                  <a:lnTo>
                    <a:pt x="444" y="68"/>
                  </a:lnTo>
                  <a:lnTo>
                    <a:pt x="446" y="68"/>
                  </a:lnTo>
                  <a:lnTo>
                    <a:pt x="444" y="68"/>
                  </a:lnTo>
                  <a:lnTo>
                    <a:pt x="444" y="68"/>
                  </a:lnTo>
                  <a:lnTo>
                    <a:pt x="443" y="68"/>
                  </a:lnTo>
                  <a:close/>
                  <a:moveTo>
                    <a:pt x="520" y="48"/>
                  </a:moveTo>
                  <a:lnTo>
                    <a:pt x="518" y="48"/>
                  </a:lnTo>
                  <a:lnTo>
                    <a:pt x="518" y="48"/>
                  </a:lnTo>
                  <a:lnTo>
                    <a:pt x="518" y="48"/>
                  </a:lnTo>
                  <a:lnTo>
                    <a:pt x="520" y="48"/>
                  </a:lnTo>
                  <a:lnTo>
                    <a:pt x="522" y="49"/>
                  </a:lnTo>
                  <a:lnTo>
                    <a:pt x="524" y="49"/>
                  </a:lnTo>
                  <a:lnTo>
                    <a:pt x="526" y="49"/>
                  </a:lnTo>
                  <a:lnTo>
                    <a:pt x="526" y="48"/>
                  </a:lnTo>
                  <a:lnTo>
                    <a:pt x="526" y="48"/>
                  </a:lnTo>
                  <a:lnTo>
                    <a:pt x="526" y="48"/>
                  </a:lnTo>
                  <a:lnTo>
                    <a:pt x="527" y="48"/>
                  </a:lnTo>
                  <a:lnTo>
                    <a:pt x="527" y="48"/>
                  </a:lnTo>
                  <a:lnTo>
                    <a:pt x="526" y="48"/>
                  </a:lnTo>
                  <a:lnTo>
                    <a:pt x="524" y="48"/>
                  </a:lnTo>
                  <a:lnTo>
                    <a:pt x="523" y="48"/>
                  </a:lnTo>
                  <a:lnTo>
                    <a:pt x="520" y="48"/>
                  </a:lnTo>
                  <a:lnTo>
                    <a:pt x="520" y="48"/>
                  </a:lnTo>
                  <a:close/>
                  <a:moveTo>
                    <a:pt x="892" y="44"/>
                  </a:moveTo>
                  <a:lnTo>
                    <a:pt x="892" y="44"/>
                  </a:lnTo>
                  <a:lnTo>
                    <a:pt x="892" y="44"/>
                  </a:lnTo>
                  <a:lnTo>
                    <a:pt x="892" y="42"/>
                  </a:lnTo>
                  <a:lnTo>
                    <a:pt x="888" y="44"/>
                  </a:lnTo>
                  <a:lnTo>
                    <a:pt x="887" y="44"/>
                  </a:lnTo>
                  <a:lnTo>
                    <a:pt x="887" y="44"/>
                  </a:lnTo>
                  <a:lnTo>
                    <a:pt x="892" y="44"/>
                  </a:lnTo>
                  <a:close/>
                  <a:moveTo>
                    <a:pt x="874" y="92"/>
                  </a:moveTo>
                  <a:lnTo>
                    <a:pt x="873" y="92"/>
                  </a:lnTo>
                  <a:lnTo>
                    <a:pt x="873" y="92"/>
                  </a:lnTo>
                  <a:lnTo>
                    <a:pt x="873" y="92"/>
                  </a:lnTo>
                  <a:lnTo>
                    <a:pt x="874" y="94"/>
                  </a:lnTo>
                  <a:lnTo>
                    <a:pt x="876" y="94"/>
                  </a:lnTo>
                  <a:lnTo>
                    <a:pt x="876" y="94"/>
                  </a:lnTo>
                  <a:lnTo>
                    <a:pt x="877" y="94"/>
                  </a:lnTo>
                  <a:lnTo>
                    <a:pt x="877" y="94"/>
                  </a:lnTo>
                  <a:lnTo>
                    <a:pt x="877" y="94"/>
                  </a:lnTo>
                  <a:lnTo>
                    <a:pt x="878" y="94"/>
                  </a:lnTo>
                  <a:lnTo>
                    <a:pt x="880" y="94"/>
                  </a:lnTo>
                  <a:lnTo>
                    <a:pt x="880" y="94"/>
                  </a:lnTo>
                  <a:lnTo>
                    <a:pt x="880" y="92"/>
                  </a:lnTo>
                  <a:lnTo>
                    <a:pt x="878" y="92"/>
                  </a:lnTo>
                  <a:lnTo>
                    <a:pt x="878" y="92"/>
                  </a:lnTo>
                  <a:lnTo>
                    <a:pt x="874" y="92"/>
                  </a:lnTo>
                  <a:lnTo>
                    <a:pt x="874" y="92"/>
                  </a:lnTo>
                  <a:close/>
                  <a:moveTo>
                    <a:pt x="823" y="52"/>
                  </a:moveTo>
                  <a:lnTo>
                    <a:pt x="824" y="52"/>
                  </a:lnTo>
                  <a:lnTo>
                    <a:pt x="821" y="52"/>
                  </a:lnTo>
                  <a:lnTo>
                    <a:pt x="821" y="52"/>
                  </a:lnTo>
                  <a:lnTo>
                    <a:pt x="824" y="54"/>
                  </a:lnTo>
                  <a:lnTo>
                    <a:pt x="827" y="56"/>
                  </a:lnTo>
                  <a:lnTo>
                    <a:pt x="825" y="56"/>
                  </a:lnTo>
                  <a:lnTo>
                    <a:pt x="824" y="56"/>
                  </a:lnTo>
                  <a:lnTo>
                    <a:pt x="824" y="56"/>
                  </a:lnTo>
                  <a:lnTo>
                    <a:pt x="825" y="57"/>
                  </a:lnTo>
                  <a:lnTo>
                    <a:pt x="827" y="57"/>
                  </a:lnTo>
                  <a:lnTo>
                    <a:pt x="830" y="58"/>
                  </a:lnTo>
                  <a:lnTo>
                    <a:pt x="832" y="58"/>
                  </a:lnTo>
                  <a:lnTo>
                    <a:pt x="834" y="58"/>
                  </a:lnTo>
                  <a:lnTo>
                    <a:pt x="834" y="60"/>
                  </a:lnTo>
                  <a:lnTo>
                    <a:pt x="838" y="61"/>
                  </a:lnTo>
                  <a:lnTo>
                    <a:pt x="839" y="61"/>
                  </a:lnTo>
                  <a:lnTo>
                    <a:pt x="840" y="61"/>
                  </a:lnTo>
                  <a:lnTo>
                    <a:pt x="847" y="63"/>
                  </a:lnTo>
                  <a:lnTo>
                    <a:pt x="849" y="63"/>
                  </a:lnTo>
                  <a:lnTo>
                    <a:pt x="849" y="63"/>
                  </a:lnTo>
                  <a:lnTo>
                    <a:pt x="850" y="63"/>
                  </a:lnTo>
                  <a:lnTo>
                    <a:pt x="850" y="63"/>
                  </a:lnTo>
                  <a:lnTo>
                    <a:pt x="850" y="61"/>
                  </a:lnTo>
                  <a:lnTo>
                    <a:pt x="850" y="61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50" y="60"/>
                  </a:lnTo>
                  <a:lnTo>
                    <a:pt x="853" y="60"/>
                  </a:lnTo>
                  <a:lnTo>
                    <a:pt x="855" y="61"/>
                  </a:lnTo>
                  <a:lnTo>
                    <a:pt x="857" y="61"/>
                  </a:lnTo>
                  <a:lnTo>
                    <a:pt x="858" y="60"/>
                  </a:lnTo>
                  <a:lnTo>
                    <a:pt x="862" y="60"/>
                  </a:lnTo>
                  <a:lnTo>
                    <a:pt x="862" y="60"/>
                  </a:lnTo>
                  <a:lnTo>
                    <a:pt x="863" y="60"/>
                  </a:lnTo>
                  <a:lnTo>
                    <a:pt x="865" y="60"/>
                  </a:lnTo>
                  <a:lnTo>
                    <a:pt x="866" y="60"/>
                  </a:lnTo>
                  <a:lnTo>
                    <a:pt x="868" y="60"/>
                  </a:lnTo>
                  <a:lnTo>
                    <a:pt x="869" y="61"/>
                  </a:lnTo>
                  <a:lnTo>
                    <a:pt x="870" y="61"/>
                  </a:lnTo>
                  <a:lnTo>
                    <a:pt x="872" y="61"/>
                  </a:lnTo>
                  <a:lnTo>
                    <a:pt x="872" y="61"/>
                  </a:lnTo>
                  <a:lnTo>
                    <a:pt x="873" y="61"/>
                  </a:lnTo>
                  <a:lnTo>
                    <a:pt x="874" y="60"/>
                  </a:lnTo>
                  <a:lnTo>
                    <a:pt x="872" y="58"/>
                  </a:lnTo>
                  <a:lnTo>
                    <a:pt x="869" y="58"/>
                  </a:lnTo>
                  <a:lnTo>
                    <a:pt x="868" y="58"/>
                  </a:lnTo>
                  <a:lnTo>
                    <a:pt x="862" y="56"/>
                  </a:lnTo>
                  <a:lnTo>
                    <a:pt x="861" y="56"/>
                  </a:lnTo>
                  <a:lnTo>
                    <a:pt x="861" y="54"/>
                  </a:lnTo>
                  <a:lnTo>
                    <a:pt x="857" y="53"/>
                  </a:lnTo>
                  <a:lnTo>
                    <a:pt x="858" y="53"/>
                  </a:lnTo>
                  <a:lnTo>
                    <a:pt x="859" y="53"/>
                  </a:lnTo>
                  <a:lnTo>
                    <a:pt x="862" y="53"/>
                  </a:lnTo>
                  <a:lnTo>
                    <a:pt x="863" y="53"/>
                  </a:lnTo>
                  <a:lnTo>
                    <a:pt x="863" y="53"/>
                  </a:lnTo>
                  <a:lnTo>
                    <a:pt x="863" y="54"/>
                  </a:lnTo>
                  <a:lnTo>
                    <a:pt x="863" y="54"/>
                  </a:lnTo>
                  <a:lnTo>
                    <a:pt x="865" y="54"/>
                  </a:lnTo>
                  <a:lnTo>
                    <a:pt x="866" y="56"/>
                  </a:lnTo>
                  <a:lnTo>
                    <a:pt x="868" y="57"/>
                  </a:lnTo>
                  <a:lnTo>
                    <a:pt x="869" y="57"/>
                  </a:lnTo>
                  <a:lnTo>
                    <a:pt x="872" y="58"/>
                  </a:lnTo>
                  <a:lnTo>
                    <a:pt x="874" y="58"/>
                  </a:lnTo>
                  <a:lnTo>
                    <a:pt x="876" y="58"/>
                  </a:lnTo>
                  <a:lnTo>
                    <a:pt x="880" y="58"/>
                  </a:lnTo>
                  <a:lnTo>
                    <a:pt x="881" y="58"/>
                  </a:lnTo>
                  <a:lnTo>
                    <a:pt x="881" y="58"/>
                  </a:lnTo>
                  <a:lnTo>
                    <a:pt x="882" y="57"/>
                  </a:lnTo>
                  <a:lnTo>
                    <a:pt x="881" y="56"/>
                  </a:lnTo>
                  <a:lnTo>
                    <a:pt x="880" y="56"/>
                  </a:lnTo>
                  <a:lnTo>
                    <a:pt x="880" y="56"/>
                  </a:lnTo>
                  <a:lnTo>
                    <a:pt x="880" y="54"/>
                  </a:lnTo>
                  <a:lnTo>
                    <a:pt x="882" y="54"/>
                  </a:lnTo>
                  <a:lnTo>
                    <a:pt x="881" y="54"/>
                  </a:lnTo>
                  <a:lnTo>
                    <a:pt x="881" y="54"/>
                  </a:lnTo>
                  <a:lnTo>
                    <a:pt x="865" y="52"/>
                  </a:lnTo>
                  <a:lnTo>
                    <a:pt x="865" y="52"/>
                  </a:lnTo>
                  <a:lnTo>
                    <a:pt x="863" y="52"/>
                  </a:lnTo>
                  <a:lnTo>
                    <a:pt x="862" y="52"/>
                  </a:lnTo>
                  <a:lnTo>
                    <a:pt x="861" y="52"/>
                  </a:lnTo>
                  <a:lnTo>
                    <a:pt x="858" y="52"/>
                  </a:lnTo>
                  <a:lnTo>
                    <a:pt x="855" y="50"/>
                  </a:lnTo>
                  <a:lnTo>
                    <a:pt x="851" y="49"/>
                  </a:lnTo>
                  <a:lnTo>
                    <a:pt x="849" y="49"/>
                  </a:lnTo>
                  <a:lnTo>
                    <a:pt x="846" y="49"/>
                  </a:lnTo>
                  <a:lnTo>
                    <a:pt x="846" y="49"/>
                  </a:lnTo>
                  <a:lnTo>
                    <a:pt x="844" y="50"/>
                  </a:lnTo>
                  <a:lnTo>
                    <a:pt x="844" y="50"/>
                  </a:lnTo>
                  <a:lnTo>
                    <a:pt x="844" y="50"/>
                  </a:lnTo>
                  <a:lnTo>
                    <a:pt x="846" y="52"/>
                  </a:lnTo>
                  <a:lnTo>
                    <a:pt x="847" y="52"/>
                  </a:lnTo>
                  <a:lnTo>
                    <a:pt x="847" y="52"/>
                  </a:lnTo>
                  <a:lnTo>
                    <a:pt x="849" y="53"/>
                  </a:lnTo>
                  <a:lnTo>
                    <a:pt x="849" y="53"/>
                  </a:lnTo>
                  <a:lnTo>
                    <a:pt x="849" y="53"/>
                  </a:lnTo>
                  <a:lnTo>
                    <a:pt x="847" y="53"/>
                  </a:lnTo>
                  <a:lnTo>
                    <a:pt x="846" y="53"/>
                  </a:lnTo>
                  <a:lnTo>
                    <a:pt x="846" y="53"/>
                  </a:lnTo>
                  <a:lnTo>
                    <a:pt x="844" y="53"/>
                  </a:lnTo>
                  <a:lnTo>
                    <a:pt x="843" y="52"/>
                  </a:lnTo>
                  <a:lnTo>
                    <a:pt x="842" y="52"/>
                  </a:lnTo>
                  <a:lnTo>
                    <a:pt x="840" y="52"/>
                  </a:lnTo>
                  <a:lnTo>
                    <a:pt x="840" y="52"/>
                  </a:lnTo>
                  <a:lnTo>
                    <a:pt x="836" y="50"/>
                  </a:lnTo>
                  <a:lnTo>
                    <a:pt x="834" y="50"/>
                  </a:lnTo>
                  <a:lnTo>
                    <a:pt x="831" y="49"/>
                  </a:lnTo>
                  <a:lnTo>
                    <a:pt x="830" y="49"/>
                  </a:lnTo>
                  <a:lnTo>
                    <a:pt x="828" y="49"/>
                  </a:lnTo>
                  <a:lnTo>
                    <a:pt x="827" y="48"/>
                  </a:lnTo>
                  <a:lnTo>
                    <a:pt x="825" y="48"/>
                  </a:lnTo>
                  <a:lnTo>
                    <a:pt x="824" y="49"/>
                  </a:lnTo>
                  <a:lnTo>
                    <a:pt x="823" y="49"/>
                  </a:lnTo>
                  <a:lnTo>
                    <a:pt x="823" y="49"/>
                  </a:lnTo>
                  <a:lnTo>
                    <a:pt x="823" y="49"/>
                  </a:lnTo>
                  <a:lnTo>
                    <a:pt x="823" y="49"/>
                  </a:lnTo>
                  <a:lnTo>
                    <a:pt x="821" y="50"/>
                  </a:lnTo>
                  <a:lnTo>
                    <a:pt x="820" y="50"/>
                  </a:lnTo>
                  <a:lnTo>
                    <a:pt x="820" y="50"/>
                  </a:lnTo>
                  <a:lnTo>
                    <a:pt x="820" y="50"/>
                  </a:lnTo>
                  <a:lnTo>
                    <a:pt x="823" y="52"/>
                  </a:lnTo>
                  <a:close/>
                  <a:moveTo>
                    <a:pt x="872" y="68"/>
                  </a:moveTo>
                  <a:lnTo>
                    <a:pt x="870" y="67"/>
                  </a:lnTo>
                  <a:lnTo>
                    <a:pt x="869" y="67"/>
                  </a:lnTo>
                  <a:lnTo>
                    <a:pt x="869" y="67"/>
                  </a:lnTo>
                  <a:lnTo>
                    <a:pt x="868" y="67"/>
                  </a:lnTo>
                  <a:lnTo>
                    <a:pt x="868" y="67"/>
                  </a:lnTo>
                  <a:lnTo>
                    <a:pt x="863" y="67"/>
                  </a:lnTo>
                  <a:lnTo>
                    <a:pt x="863" y="67"/>
                  </a:lnTo>
                  <a:lnTo>
                    <a:pt x="862" y="67"/>
                  </a:lnTo>
                  <a:lnTo>
                    <a:pt x="862" y="67"/>
                  </a:lnTo>
                  <a:lnTo>
                    <a:pt x="866" y="69"/>
                  </a:lnTo>
                  <a:lnTo>
                    <a:pt x="869" y="69"/>
                  </a:lnTo>
                  <a:lnTo>
                    <a:pt x="869" y="69"/>
                  </a:lnTo>
                  <a:lnTo>
                    <a:pt x="872" y="69"/>
                  </a:lnTo>
                  <a:lnTo>
                    <a:pt x="872" y="68"/>
                  </a:lnTo>
                  <a:close/>
                  <a:moveTo>
                    <a:pt x="880" y="69"/>
                  </a:moveTo>
                  <a:lnTo>
                    <a:pt x="878" y="69"/>
                  </a:lnTo>
                  <a:lnTo>
                    <a:pt x="876" y="71"/>
                  </a:lnTo>
                  <a:lnTo>
                    <a:pt x="874" y="71"/>
                  </a:lnTo>
                  <a:lnTo>
                    <a:pt x="874" y="71"/>
                  </a:lnTo>
                  <a:lnTo>
                    <a:pt x="874" y="71"/>
                  </a:lnTo>
                  <a:lnTo>
                    <a:pt x="874" y="71"/>
                  </a:lnTo>
                  <a:lnTo>
                    <a:pt x="874" y="72"/>
                  </a:lnTo>
                  <a:lnTo>
                    <a:pt x="874" y="73"/>
                  </a:lnTo>
                  <a:lnTo>
                    <a:pt x="874" y="73"/>
                  </a:lnTo>
                  <a:lnTo>
                    <a:pt x="873" y="73"/>
                  </a:lnTo>
                  <a:lnTo>
                    <a:pt x="872" y="75"/>
                  </a:lnTo>
                  <a:lnTo>
                    <a:pt x="869" y="75"/>
                  </a:lnTo>
                  <a:lnTo>
                    <a:pt x="872" y="75"/>
                  </a:lnTo>
                  <a:lnTo>
                    <a:pt x="872" y="75"/>
                  </a:lnTo>
                  <a:lnTo>
                    <a:pt x="873" y="75"/>
                  </a:lnTo>
                  <a:lnTo>
                    <a:pt x="874" y="75"/>
                  </a:lnTo>
                  <a:lnTo>
                    <a:pt x="876" y="75"/>
                  </a:lnTo>
                  <a:lnTo>
                    <a:pt x="877" y="75"/>
                  </a:lnTo>
                  <a:lnTo>
                    <a:pt x="881" y="75"/>
                  </a:lnTo>
                  <a:lnTo>
                    <a:pt x="885" y="76"/>
                  </a:lnTo>
                  <a:lnTo>
                    <a:pt x="889" y="76"/>
                  </a:lnTo>
                  <a:lnTo>
                    <a:pt x="892" y="76"/>
                  </a:lnTo>
                  <a:lnTo>
                    <a:pt x="893" y="76"/>
                  </a:lnTo>
                  <a:lnTo>
                    <a:pt x="895" y="76"/>
                  </a:lnTo>
                  <a:lnTo>
                    <a:pt x="897" y="76"/>
                  </a:lnTo>
                  <a:lnTo>
                    <a:pt x="900" y="76"/>
                  </a:lnTo>
                  <a:lnTo>
                    <a:pt x="900" y="76"/>
                  </a:lnTo>
                  <a:lnTo>
                    <a:pt x="897" y="73"/>
                  </a:lnTo>
                  <a:lnTo>
                    <a:pt x="896" y="73"/>
                  </a:lnTo>
                  <a:lnTo>
                    <a:pt x="895" y="73"/>
                  </a:lnTo>
                  <a:lnTo>
                    <a:pt x="887" y="71"/>
                  </a:lnTo>
                  <a:lnTo>
                    <a:pt x="884" y="71"/>
                  </a:lnTo>
                  <a:lnTo>
                    <a:pt x="881" y="69"/>
                  </a:lnTo>
                  <a:lnTo>
                    <a:pt x="880" y="69"/>
                  </a:lnTo>
                  <a:close/>
                  <a:moveTo>
                    <a:pt x="1194" y="98"/>
                  </a:moveTo>
                  <a:lnTo>
                    <a:pt x="1194" y="98"/>
                  </a:lnTo>
                  <a:lnTo>
                    <a:pt x="1196" y="98"/>
                  </a:lnTo>
                  <a:lnTo>
                    <a:pt x="1200" y="100"/>
                  </a:lnTo>
                  <a:lnTo>
                    <a:pt x="1200" y="100"/>
                  </a:lnTo>
                  <a:lnTo>
                    <a:pt x="1201" y="99"/>
                  </a:lnTo>
                  <a:lnTo>
                    <a:pt x="1205" y="99"/>
                  </a:lnTo>
                  <a:lnTo>
                    <a:pt x="1205" y="98"/>
                  </a:lnTo>
                  <a:lnTo>
                    <a:pt x="1205" y="98"/>
                  </a:lnTo>
                  <a:lnTo>
                    <a:pt x="1207" y="98"/>
                  </a:lnTo>
                  <a:lnTo>
                    <a:pt x="1208" y="98"/>
                  </a:lnTo>
                  <a:lnTo>
                    <a:pt x="1211" y="99"/>
                  </a:lnTo>
                  <a:lnTo>
                    <a:pt x="1212" y="99"/>
                  </a:lnTo>
                  <a:lnTo>
                    <a:pt x="1213" y="99"/>
                  </a:lnTo>
                  <a:lnTo>
                    <a:pt x="1216" y="98"/>
                  </a:lnTo>
                  <a:lnTo>
                    <a:pt x="1220" y="98"/>
                  </a:lnTo>
                  <a:lnTo>
                    <a:pt x="1221" y="98"/>
                  </a:lnTo>
                  <a:lnTo>
                    <a:pt x="1221" y="96"/>
                  </a:lnTo>
                  <a:lnTo>
                    <a:pt x="1221" y="96"/>
                  </a:lnTo>
                  <a:lnTo>
                    <a:pt x="1220" y="95"/>
                  </a:lnTo>
                  <a:lnTo>
                    <a:pt x="1220" y="95"/>
                  </a:lnTo>
                  <a:lnTo>
                    <a:pt x="1217" y="95"/>
                  </a:lnTo>
                  <a:lnTo>
                    <a:pt x="1215" y="94"/>
                  </a:lnTo>
                  <a:lnTo>
                    <a:pt x="1213" y="94"/>
                  </a:lnTo>
                  <a:lnTo>
                    <a:pt x="1212" y="94"/>
                  </a:lnTo>
                  <a:lnTo>
                    <a:pt x="1212" y="94"/>
                  </a:lnTo>
                  <a:lnTo>
                    <a:pt x="1209" y="92"/>
                  </a:lnTo>
                  <a:lnTo>
                    <a:pt x="1209" y="92"/>
                  </a:lnTo>
                  <a:lnTo>
                    <a:pt x="1205" y="92"/>
                  </a:lnTo>
                  <a:lnTo>
                    <a:pt x="1204" y="92"/>
                  </a:lnTo>
                  <a:lnTo>
                    <a:pt x="1202" y="92"/>
                  </a:lnTo>
                  <a:lnTo>
                    <a:pt x="1202" y="92"/>
                  </a:lnTo>
                  <a:lnTo>
                    <a:pt x="1201" y="92"/>
                  </a:lnTo>
                  <a:lnTo>
                    <a:pt x="1200" y="92"/>
                  </a:lnTo>
                  <a:lnTo>
                    <a:pt x="1198" y="92"/>
                  </a:lnTo>
                  <a:lnTo>
                    <a:pt x="1198" y="92"/>
                  </a:lnTo>
                  <a:lnTo>
                    <a:pt x="1198" y="92"/>
                  </a:lnTo>
                  <a:lnTo>
                    <a:pt x="1197" y="92"/>
                  </a:lnTo>
                  <a:lnTo>
                    <a:pt x="1197" y="92"/>
                  </a:lnTo>
                  <a:lnTo>
                    <a:pt x="1197" y="92"/>
                  </a:lnTo>
                  <a:lnTo>
                    <a:pt x="1196" y="94"/>
                  </a:lnTo>
                  <a:lnTo>
                    <a:pt x="1196" y="94"/>
                  </a:lnTo>
                  <a:lnTo>
                    <a:pt x="1194" y="95"/>
                  </a:lnTo>
                  <a:lnTo>
                    <a:pt x="1193" y="96"/>
                  </a:lnTo>
                  <a:lnTo>
                    <a:pt x="1194" y="96"/>
                  </a:lnTo>
                  <a:lnTo>
                    <a:pt x="1194" y="98"/>
                  </a:lnTo>
                  <a:close/>
                  <a:moveTo>
                    <a:pt x="1129" y="110"/>
                  </a:moveTo>
                  <a:lnTo>
                    <a:pt x="1131" y="110"/>
                  </a:lnTo>
                  <a:lnTo>
                    <a:pt x="1132" y="110"/>
                  </a:lnTo>
                  <a:lnTo>
                    <a:pt x="1135" y="111"/>
                  </a:lnTo>
                  <a:lnTo>
                    <a:pt x="1136" y="111"/>
                  </a:lnTo>
                  <a:lnTo>
                    <a:pt x="1141" y="113"/>
                  </a:lnTo>
                  <a:lnTo>
                    <a:pt x="1144" y="113"/>
                  </a:lnTo>
                  <a:lnTo>
                    <a:pt x="1144" y="113"/>
                  </a:lnTo>
                  <a:lnTo>
                    <a:pt x="1144" y="111"/>
                  </a:lnTo>
                  <a:lnTo>
                    <a:pt x="1143" y="111"/>
                  </a:lnTo>
                  <a:lnTo>
                    <a:pt x="1143" y="110"/>
                  </a:lnTo>
                  <a:lnTo>
                    <a:pt x="1143" y="110"/>
                  </a:lnTo>
                  <a:lnTo>
                    <a:pt x="1143" y="110"/>
                  </a:lnTo>
                  <a:lnTo>
                    <a:pt x="1141" y="110"/>
                  </a:lnTo>
                  <a:lnTo>
                    <a:pt x="1141" y="110"/>
                  </a:lnTo>
                  <a:lnTo>
                    <a:pt x="1132" y="109"/>
                  </a:lnTo>
                  <a:lnTo>
                    <a:pt x="1131" y="109"/>
                  </a:lnTo>
                  <a:lnTo>
                    <a:pt x="1129" y="109"/>
                  </a:lnTo>
                  <a:lnTo>
                    <a:pt x="1129" y="109"/>
                  </a:lnTo>
                  <a:lnTo>
                    <a:pt x="1129" y="110"/>
                  </a:lnTo>
                  <a:lnTo>
                    <a:pt x="1129" y="110"/>
                  </a:lnTo>
                  <a:close/>
                  <a:moveTo>
                    <a:pt x="1059" y="99"/>
                  </a:moveTo>
                  <a:lnTo>
                    <a:pt x="1060" y="100"/>
                  </a:lnTo>
                  <a:lnTo>
                    <a:pt x="1061" y="100"/>
                  </a:lnTo>
                  <a:lnTo>
                    <a:pt x="1061" y="100"/>
                  </a:lnTo>
                  <a:lnTo>
                    <a:pt x="1060" y="99"/>
                  </a:lnTo>
                  <a:lnTo>
                    <a:pt x="1059" y="99"/>
                  </a:lnTo>
                  <a:lnTo>
                    <a:pt x="1057" y="99"/>
                  </a:lnTo>
                  <a:lnTo>
                    <a:pt x="1059" y="99"/>
                  </a:lnTo>
                  <a:lnTo>
                    <a:pt x="1059" y="99"/>
                  </a:lnTo>
                  <a:close/>
                  <a:moveTo>
                    <a:pt x="889" y="54"/>
                  </a:moveTo>
                  <a:lnTo>
                    <a:pt x="889" y="54"/>
                  </a:lnTo>
                  <a:lnTo>
                    <a:pt x="891" y="56"/>
                  </a:lnTo>
                  <a:lnTo>
                    <a:pt x="892" y="57"/>
                  </a:lnTo>
                  <a:lnTo>
                    <a:pt x="892" y="57"/>
                  </a:lnTo>
                  <a:lnTo>
                    <a:pt x="897" y="58"/>
                  </a:lnTo>
                  <a:lnTo>
                    <a:pt x="900" y="58"/>
                  </a:lnTo>
                  <a:lnTo>
                    <a:pt x="903" y="60"/>
                  </a:lnTo>
                  <a:lnTo>
                    <a:pt x="904" y="60"/>
                  </a:lnTo>
                  <a:lnTo>
                    <a:pt x="907" y="60"/>
                  </a:lnTo>
                  <a:lnTo>
                    <a:pt x="908" y="60"/>
                  </a:lnTo>
                  <a:lnTo>
                    <a:pt x="911" y="61"/>
                  </a:lnTo>
                  <a:lnTo>
                    <a:pt x="912" y="61"/>
                  </a:lnTo>
                  <a:lnTo>
                    <a:pt x="914" y="61"/>
                  </a:lnTo>
                  <a:lnTo>
                    <a:pt x="919" y="61"/>
                  </a:lnTo>
                  <a:lnTo>
                    <a:pt x="923" y="61"/>
                  </a:lnTo>
                  <a:lnTo>
                    <a:pt x="924" y="61"/>
                  </a:lnTo>
                  <a:lnTo>
                    <a:pt x="927" y="61"/>
                  </a:lnTo>
                  <a:lnTo>
                    <a:pt x="929" y="60"/>
                  </a:lnTo>
                  <a:lnTo>
                    <a:pt x="929" y="60"/>
                  </a:lnTo>
                  <a:lnTo>
                    <a:pt x="927" y="58"/>
                  </a:lnTo>
                  <a:lnTo>
                    <a:pt x="926" y="57"/>
                  </a:lnTo>
                  <a:lnTo>
                    <a:pt x="926" y="58"/>
                  </a:lnTo>
                  <a:lnTo>
                    <a:pt x="926" y="58"/>
                  </a:lnTo>
                  <a:lnTo>
                    <a:pt x="926" y="58"/>
                  </a:lnTo>
                  <a:lnTo>
                    <a:pt x="924" y="58"/>
                  </a:lnTo>
                  <a:lnTo>
                    <a:pt x="923" y="57"/>
                  </a:lnTo>
                  <a:lnTo>
                    <a:pt x="920" y="57"/>
                  </a:lnTo>
                  <a:lnTo>
                    <a:pt x="916" y="57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10" y="57"/>
                  </a:lnTo>
                  <a:lnTo>
                    <a:pt x="908" y="57"/>
                  </a:lnTo>
                  <a:lnTo>
                    <a:pt x="908" y="56"/>
                  </a:lnTo>
                  <a:lnTo>
                    <a:pt x="907" y="56"/>
                  </a:lnTo>
                  <a:lnTo>
                    <a:pt x="907" y="56"/>
                  </a:lnTo>
                  <a:lnTo>
                    <a:pt x="905" y="56"/>
                  </a:lnTo>
                  <a:lnTo>
                    <a:pt x="899" y="56"/>
                  </a:lnTo>
                  <a:lnTo>
                    <a:pt x="899" y="56"/>
                  </a:lnTo>
                  <a:lnTo>
                    <a:pt x="896" y="56"/>
                  </a:lnTo>
                  <a:lnTo>
                    <a:pt x="895" y="56"/>
                  </a:lnTo>
                  <a:lnTo>
                    <a:pt x="893" y="56"/>
                  </a:lnTo>
                  <a:lnTo>
                    <a:pt x="892" y="54"/>
                  </a:lnTo>
                  <a:lnTo>
                    <a:pt x="889" y="54"/>
                  </a:lnTo>
                  <a:lnTo>
                    <a:pt x="889" y="54"/>
                  </a:lnTo>
                  <a:close/>
                  <a:moveTo>
                    <a:pt x="1084" y="114"/>
                  </a:moveTo>
                  <a:lnTo>
                    <a:pt x="1086" y="115"/>
                  </a:lnTo>
                  <a:lnTo>
                    <a:pt x="1087" y="117"/>
                  </a:lnTo>
                  <a:lnTo>
                    <a:pt x="1089" y="117"/>
                  </a:lnTo>
                  <a:lnTo>
                    <a:pt x="1089" y="118"/>
                  </a:lnTo>
                  <a:lnTo>
                    <a:pt x="1091" y="118"/>
                  </a:lnTo>
                  <a:lnTo>
                    <a:pt x="1093" y="118"/>
                  </a:lnTo>
                  <a:lnTo>
                    <a:pt x="1093" y="118"/>
                  </a:lnTo>
                  <a:lnTo>
                    <a:pt x="1093" y="119"/>
                  </a:lnTo>
                  <a:lnTo>
                    <a:pt x="1094" y="119"/>
                  </a:lnTo>
                  <a:lnTo>
                    <a:pt x="1094" y="119"/>
                  </a:lnTo>
                  <a:lnTo>
                    <a:pt x="1093" y="118"/>
                  </a:lnTo>
                  <a:lnTo>
                    <a:pt x="1093" y="118"/>
                  </a:lnTo>
                  <a:lnTo>
                    <a:pt x="1090" y="117"/>
                  </a:lnTo>
                  <a:lnTo>
                    <a:pt x="1089" y="117"/>
                  </a:lnTo>
                  <a:lnTo>
                    <a:pt x="1087" y="115"/>
                  </a:lnTo>
                  <a:lnTo>
                    <a:pt x="1086" y="114"/>
                  </a:lnTo>
                  <a:lnTo>
                    <a:pt x="1086" y="114"/>
                  </a:lnTo>
                  <a:lnTo>
                    <a:pt x="1087" y="114"/>
                  </a:lnTo>
                  <a:lnTo>
                    <a:pt x="1087" y="113"/>
                  </a:lnTo>
                  <a:lnTo>
                    <a:pt x="1086" y="113"/>
                  </a:lnTo>
                  <a:lnTo>
                    <a:pt x="1084" y="111"/>
                  </a:lnTo>
                  <a:lnTo>
                    <a:pt x="1084" y="111"/>
                  </a:lnTo>
                  <a:lnTo>
                    <a:pt x="1083" y="113"/>
                  </a:lnTo>
                  <a:lnTo>
                    <a:pt x="1084" y="113"/>
                  </a:lnTo>
                  <a:lnTo>
                    <a:pt x="1083" y="114"/>
                  </a:lnTo>
                  <a:lnTo>
                    <a:pt x="1084" y="114"/>
                  </a:lnTo>
                  <a:close/>
                  <a:moveTo>
                    <a:pt x="830" y="67"/>
                  </a:moveTo>
                  <a:lnTo>
                    <a:pt x="827" y="67"/>
                  </a:lnTo>
                  <a:lnTo>
                    <a:pt x="828" y="67"/>
                  </a:lnTo>
                  <a:lnTo>
                    <a:pt x="828" y="67"/>
                  </a:lnTo>
                  <a:lnTo>
                    <a:pt x="831" y="68"/>
                  </a:lnTo>
                  <a:lnTo>
                    <a:pt x="832" y="68"/>
                  </a:lnTo>
                  <a:lnTo>
                    <a:pt x="836" y="69"/>
                  </a:lnTo>
                  <a:lnTo>
                    <a:pt x="838" y="69"/>
                  </a:lnTo>
                  <a:lnTo>
                    <a:pt x="838" y="69"/>
                  </a:lnTo>
                  <a:lnTo>
                    <a:pt x="838" y="69"/>
                  </a:lnTo>
                  <a:lnTo>
                    <a:pt x="834" y="68"/>
                  </a:lnTo>
                  <a:lnTo>
                    <a:pt x="830" y="67"/>
                  </a:lnTo>
                  <a:close/>
                  <a:moveTo>
                    <a:pt x="580" y="31"/>
                  </a:moveTo>
                  <a:lnTo>
                    <a:pt x="583" y="31"/>
                  </a:lnTo>
                  <a:lnTo>
                    <a:pt x="584" y="31"/>
                  </a:lnTo>
                  <a:lnTo>
                    <a:pt x="585" y="31"/>
                  </a:lnTo>
                  <a:lnTo>
                    <a:pt x="585" y="30"/>
                  </a:lnTo>
                  <a:lnTo>
                    <a:pt x="584" y="30"/>
                  </a:lnTo>
                  <a:lnTo>
                    <a:pt x="583" y="30"/>
                  </a:lnTo>
                  <a:lnTo>
                    <a:pt x="577" y="30"/>
                  </a:lnTo>
                  <a:lnTo>
                    <a:pt x="576" y="30"/>
                  </a:lnTo>
                  <a:lnTo>
                    <a:pt x="580" y="31"/>
                  </a:lnTo>
                  <a:close/>
                  <a:moveTo>
                    <a:pt x="573" y="30"/>
                  </a:moveTo>
                  <a:lnTo>
                    <a:pt x="575" y="30"/>
                  </a:lnTo>
                  <a:lnTo>
                    <a:pt x="576" y="30"/>
                  </a:lnTo>
                  <a:lnTo>
                    <a:pt x="576" y="30"/>
                  </a:lnTo>
                  <a:lnTo>
                    <a:pt x="576" y="30"/>
                  </a:lnTo>
                  <a:lnTo>
                    <a:pt x="577" y="30"/>
                  </a:lnTo>
                  <a:lnTo>
                    <a:pt x="576" y="29"/>
                  </a:lnTo>
                  <a:lnTo>
                    <a:pt x="576" y="29"/>
                  </a:lnTo>
                  <a:lnTo>
                    <a:pt x="576" y="29"/>
                  </a:lnTo>
                  <a:lnTo>
                    <a:pt x="575" y="29"/>
                  </a:lnTo>
                  <a:lnTo>
                    <a:pt x="575" y="29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3" y="30"/>
                  </a:lnTo>
                  <a:close/>
                  <a:moveTo>
                    <a:pt x="530" y="31"/>
                  </a:moveTo>
                  <a:lnTo>
                    <a:pt x="530" y="31"/>
                  </a:lnTo>
                  <a:lnTo>
                    <a:pt x="533" y="33"/>
                  </a:lnTo>
                  <a:lnTo>
                    <a:pt x="534" y="31"/>
                  </a:lnTo>
                  <a:lnTo>
                    <a:pt x="537" y="31"/>
                  </a:lnTo>
                  <a:lnTo>
                    <a:pt x="539" y="30"/>
                  </a:lnTo>
                  <a:lnTo>
                    <a:pt x="539" y="30"/>
                  </a:lnTo>
                  <a:lnTo>
                    <a:pt x="543" y="30"/>
                  </a:lnTo>
                  <a:lnTo>
                    <a:pt x="546" y="30"/>
                  </a:lnTo>
                  <a:lnTo>
                    <a:pt x="549" y="30"/>
                  </a:lnTo>
                  <a:lnTo>
                    <a:pt x="550" y="30"/>
                  </a:lnTo>
                  <a:lnTo>
                    <a:pt x="550" y="30"/>
                  </a:lnTo>
                  <a:lnTo>
                    <a:pt x="550" y="30"/>
                  </a:lnTo>
                  <a:lnTo>
                    <a:pt x="552" y="30"/>
                  </a:lnTo>
                  <a:lnTo>
                    <a:pt x="557" y="30"/>
                  </a:lnTo>
                  <a:lnTo>
                    <a:pt x="560" y="29"/>
                  </a:lnTo>
                  <a:lnTo>
                    <a:pt x="561" y="29"/>
                  </a:lnTo>
                  <a:lnTo>
                    <a:pt x="562" y="29"/>
                  </a:lnTo>
                  <a:lnTo>
                    <a:pt x="562" y="29"/>
                  </a:lnTo>
                  <a:lnTo>
                    <a:pt x="565" y="27"/>
                  </a:lnTo>
                  <a:lnTo>
                    <a:pt x="564" y="26"/>
                  </a:lnTo>
                  <a:lnTo>
                    <a:pt x="562" y="26"/>
                  </a:lnTo>
                  <a:lnTo>
                    <a:pt x="562" y="26"/>
                  </a:lnTo>
                  <a:lnTo>
                    <a:pt x="561" y="25"/>
                  </a:lnTo>
                  <a:lnTo>
                    <a:pt x="560" y="25"/>
                  </a:lnTo>
                  <a:lnTo>
                    <a:pt x="560" y="25"/>
                  </a:lnTo>
                  <a:lnTo>
                    <a:pt x="558" y="25"/>
                  </a:lnTo>
                  <a:lnTo>
                    <a:pt x="557" y="25"/>
                  </a:lnTo>
                  <a:lnTo>
                    <a:pt x="554" y="25"/>
                  </a:lnTo>
                  <a:lnTo>
                    <a:pt x="554" y="23"/>
                  </a:lnTo>
                  <a:lnTo>
                    <a:pt x="554" y="23"/>
                  </a:lnTo>
                  <a:lnTo>
                    <a:pt x="553" y="23"/>
                  </a:lnTo>
                  <a:lnTo>
                    <a:pt x="552" y="23"/>
                  </a:lnTo>
                  <a:lnTo>
                    <a:pt x="550" y="22"/>
                  </a:lnTo>
                  <a:lnTo>
                    <a:pt x="549" y="22"/>
                  </a:lnTo>
                  <a:lnTo>
                    <a:pt x="548" y="22"/>
                  </a:lnTo>
                  <a:lnTo>
                    <a:pt x="546" y="22"/>
                  </a:lnTo>
                  <a:lnTo>
                    <a:pt x="545" y="22"/>
                  </a:lnTo>
                  <a:lnTo>
                    <a:pt x="545" y="22"/>
                  </a:lnTo>
                  <a:lnTo>
                    <a:pt x="543" y="22"/>
                  </a:lnTo>
                  <a:lnTo>
                    <a:pt x="543" y="22"/>
                  </a:lnTo>
                  <a:lnTo>
                    <a:pt x="542" y="23"/>
                  </a:lnTo>
                  <a:lnTo>
                    <a:pt x="542" y="23"/>
                  </a:lnTo>
                  <a:lnTo>
                    <a:pt x="542" y="25"/>
                  </a:lnTo>
                  <a:lnTo>
                    <a:pt x="542" y="25"/>
                  </a:lnTo>
                  <a:lnTo>
                    <a:pt x="541" y="25"/>
                  </a:lnTo>
                  <a:lnTo>
                    <a:pt x="541" y="22"/>
                  </a:lnTo>
                  <a:lnTo>
                    <a:pt x="541" y="22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38" y="19"/>
                  </a:lnTo>
                  <a:lnTo>
                    <a:pt x="535" y="19"/>
                  </a:lnTo>
                  <a:lnTo>
                    <a:pt x="534" y="19"/>
                  </a:lnTo>
                  <a:lnTo>
                    <a:pt x="534" y="19"/>
                  </a:lnTo>
                  <a:lnTo>
                    <a:pt x="534" y="19"/>
                  </a:lnTo>
                  <a:lnTo>
                    <a:pt x="535" y="21"/>
                  </a:lnTo>
                  <a:lnTo>
                    <a:pt x="537" y="21"/>
                  </a:lnTo>
                  <a:lnTo>
                    <a:pt x="535" y="21"/>
                  </a:lnTo>
                  <a:lnTo>
                    <a:pt x="534" y="21"/>
                  </a:lnTo>
                  <a:lnTo>
                    <a:pt x="533" y="21"/>
                  </a:lnTo>
                  <a:lnTo>
                    <a:pt x="533" y="21"/>
                  </a:lnTo>
                  <a:lnTo>
                    <a:pt x="531" y="19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30" y="21"/>
                  </a:lnTo>
                  <a:lnTo>
                    <a:pt x="530" y="22"/>
                  </a:lnTo>
                  <a:lnTo>
                    <a:pt x="530" y="22"/>
                  </a:lnTo>
                  <a:lnTo>
                    <a:pt x="530" y="22"/>
                  </a:lnTo>
                  <a:lnTo>
                    <a:pt x="530" y="22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1" y="25"/>
                  </a:lnTo>
                  <a:lnTo>
                    <a:pt x="533" y="25"/>
                  </a:lnTo>
                  <a:lnTo>
                    <a:pt x="531" y="25"/>
                  </a:lnTo>
                  <a:lnTo>
                    <a:pt x="530" y="25"/>
                  </a:lnTo>
                  <a:lnTo>
                    <a:pt x="529" y="25"/>
                  </a:lnTo>
                  <a:lnTo>
                    <a:pt x="529" y="25"/>
                  </a:lnTo>
                  <a:lnTo>
                    <a:pt x="529" y="26"/>
                  </a:lnTo>
                  <a:lnTo>
                    <a:pt x="529" y="26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30" y="29"/>
                  </a:lnTo>
                  <a:lnTo>
                    <a:pt x="530" y="29"/>
                  </a:lnTo>
                  <a:lnTo>
                    <a:pt x="529" y="30"/>
                  </a:lnTo>
                  <a:lnTo>
                    <a:pt x="529" y="30"/>
                  </a:lnTo>
                  <a:lnTo>
                    <a:pt x="529" y="31"/>
                  </a:lnTo>
                  <a:lnTo>
                    <a:pt x="529" y="31"/>
                  </a:lnTo>
                  <a:lnTo>
                    <a:pt x="530" y="31"/>
                  </a:lnTo>
                  <a:close/>
                  <a:moveTo>
                    <a:pt x="527" y="48"/>
                  </a:moveTo>
                  <a:lnTo>
                    <a:pt x="529" y="48"/>
                  </a:lnTo>
                  <a:lnTo>
                    <a:pt x="529" y="48"/>
                  </a:lnTo>
                  <a:lnTo>
                    <a:pt x="529" y="48"/>
                  </a:lnTo>
                  <a:lnTo>
                    <a:pt x="529" y="48"/>
                  </a:lnTo>
                  <a:lnTo>
                    <a:pt x="530" y="48"/>
                  </a:lnTo>
                  <a:lnTo>
                    <a:pt x="530" y="48"/>
                  </a:lnTo>
                  <a:lnTo>
                    <a:pt x="530" y="48"/>
                  </a:lnTo>
                  <a:lnTo>
                    <a:pt x="529" y="46"/>
                  </a:lnTo>
                  <a:lnTo>
                    <a:pt x="529" y="46"/>
                  </a:lnTo>
                  <a:lnTo>
                    <a:pt x="527" y="46"/>
                  </a:lnTo>
                  <a:lnTo>
                    <a:pt x="529" y="46"/>
                  </a:lnTo>
                  <a:lnTo>
                    <a:pt x="527" y="48"/>
                  </a:lnTo>
                  <a:close/>
                  <a:moveTo>
                    <a:pt x="530" y="45"/>
                  </a:moveTo>
                  <a:lnTo>
                    <a:pt x="530" y="45"/>
                  </a:lnTo>
                  <a:lnTo>
                    <a:pt x="531" y="45"/>
                  </a:lnTo>
                  <a:lnTo>
                    <a:pt x="529" y="44"/>
                  </a:lnTo>
                  <a:lnTo>
                    <a:pt x="527" y="44"/>
                  </a:lnTo>
                  <a:lnTo>
                    <a:pt x="529" y="44"/>
                  </a:lnTo>
                  <a:lnTo>
                    <a:pt x="530" y="45"/>
                  </a:lnTo>
                  <a:close/>
                  <a:moveTo>
                    <a:pt x="633" y="45"/>
                  </a:moveTo>
                  <a:lnTo>
                    <a:pt x="634" y="45"/>
                  </a:lnTo>
                  <a:lnTo>
                    <a:pt x="636" y="45"/>
                  </a:lnTo>
                  <a:lnTo>
                    <a:pt x="637" y="46"/>
                  </a:lnTo>
                  <a:lnTo>
                    <a:pt x="637" y="46"/>
                  </a:lnTo>
                  <a:lnTo>
                    <a:pt x="637" y="45"/>
                  </a:lnTo>
                  <a:lnTo>
                    <a:pt x="637" y="45"/>
                  </a:lnTo>
                  <a:lnTo>
                    <a:pt x="637" y="45"/>
                  </a:lnTo>
                  <a:lnTo>
                    <a:pt x="637" y="45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2" y="44"/>
                  </a:lnTo>
                  <a:lnTo>
                    <a:pt x="632" y="44"/>
                  </a:lnTo>
                  <a:lnTo>
                    <a:pt x="632" y="45"/>
                  </a:lnTo>
                  <a:lnTo>
                    <a:pt x="633" y="45"/>
                  </a:lnTo>
                  <a:close/>
                  <a:moveTo>
                    <a:pt x="729" y="77"/>
                  </a:moveTo>
                  <a:lnTo>
                    <a:pt x="731" y="77"/>
                  </a:lnTo>
                  <a:lnTo>
                    <a:pt x="729" y="77"/>
                  </a:lnTo>
                  <a:lnTo>
                    <a:pt x="728" y="77"/>
                  </a:lnTo>
                  <a:lnTo>
                    <a:pt x="727" y="77"/>
                  </a:lnTo>
                  <a:lnTo>
                    <a:pt x="725" y="77"/>
                  </a:lnTo>
                  <a:lnTo>
                    <a:pt x="725" y="77"/>
                  </a:lnTo>
                  <a:lnTo>
                    <a:pt x="727" y="77"/>
                  </a:lnTo>
                  <a:lnTo>
                    <a:pt x="729" y="77"/>
                  </a:lnTo>
                  <a:close/>
                  <a:moveTo>
                    <a:pt x="592" y="38"/>
                  </a:moveTo>
                  <a:lnTo>
                    <a:pt x="594" y="38"/>
                  </a:lnTo>
                  <a:lnTo>
                    <a:pt x="594" y="38"/>
                  </a:lnTo>
                  <a:lnTo>
                    <a:pt x="594" y="38"/>
                  </a:lnTo>
                  <a:lnTo>
                    <a:pt x="594" y="38"/>
                  </a:lnTo>
                  <a:lnTo>
                    <a:pt x="592" y="38"/>
                  </a:lnTo>
                  <a:lnTo>
                    <a:pt x="591" y="38"/>
                  </a:lnTo>
                  <a:lnTo>
                    <a:pt x="591" y="38"/>
                  </a:lnTo>
                  <a:lnTo>
                    <a:pt x="592" y="38"/>
                  </a:lnTo>
                  <a:lnTo>
                    <a:pt x="592" y="38"/>
                  </a:lnTo>
                  <a:close/>
                  <a:moveTo>
                    <a:pt x="752" y="71"/>
                  </a:moveTo>
                  <a:lnTo>
                    <a:pt x="752" y="71"/>
                  </a:lnTo>
                  <a:lnTo>
                    <a:pt x="754" y="71"/>
                  </a:lnTo>
                  <a:lnTo>
                    <a:pt x="754" y="69"/>
                  </a:lnTo>
                  <a:lnTo>
                    <a:pt x="754" y="69"/>
                  </a:lnTo>
                  <a:lnTo>
                    <a:pt x="752" y="69"/>
                  </a:lnTo>
                  <a:lnTo>
                    <a:pt x="751" y="69"/>
                  </a:lnTo>
                  <a:lnTo>
                    <a:pt x="751" y="69"/>
                  </a:lnTo>
                  <a:lnTo>
                    <a:pt x="751" y="69"/>
                  </a:lnTo>
                  <a:lnTo>
                    <a:pt x="752" y="71"/>
                  </a:lnTo>
                  <a:close/>
                  <a:moveTo>
                    <a:pt x="655" y="64"/>
                  </a:moveTo>
                  <a:lnTo>
                    <a:pt x="655" y="64"/>
                  </a:lnTo>
                  <a:lnTo>
                    <a:pt x="655" y="64"/>
                  </a:lnTo>
                  <a:lnTo>
                    <a:pt x="656" y="65"/>
                  </a:lnTo>
                  <a:lnTo>
                    <a:pt x="655" y="65"/>
                  </a:lnTo>
                  <a:lnTo>
                    <a:pt x="653" y="65"/>
                  </a:lnTo>
                  <a:lnTo>
                    <a:pt x="653" y="65"/>
                  </a:lnTo>
                  <a:lnTo>
                    <a:pt x="652" y="65"/>
                  </a:lnTo>
                  <a:lnTo>
                    <a:pt x="655" y="67"/>
                  </a:lnTo>
                  <a:lnTo>
                    <a:pt x="657" y="67"/>
                  </a:lnTo>
                  <a:lnTo>
                    <a:pt x="659" y="67"/>
                  </a:lnTo>
                  <a:lnTo>
                    <a:pt x="660" y="68"/>
                  </a:lnTo>
                  <a:lnTo>
                    <a:pt x="664" y="68"/>
                  </a:lnTo>
                  <a:lnTo>
                    <a:pt x="664" y="68"/>
                  </a:lnTo>
                  <a:lnTo>
                    <a:pt x="665" y="67"/>
                  </a:lnTo>
                  <a:lnTo>
                    <a:pt x="665" y="67"/>
                  </a:lnTo>
                  <a:lnTo>
                    <a:pt x="667" y="67"/>
                  </a:lnTo>
                  <a:lnTo>
                    <a:pt x="665" y="65"/>
                  </a:lnTo>
                  <a:lnTo>
                    <a:pt x="665" y="65"/>
                  </a:lnTo>
                  <a:lnTo>
                    <a:pt x="665" y="65"/>
                  </a:lnTo>
                  <a:lnTo>
                    <a:pt x="664" y="65"/>
                  </a:lnTo>
                  <a:lnTo>
                    <a:pt x="661" y="64"/>
                  </a:lnTo>
                  <a:lnTo>
                    <a:pt x="655" y="64"/>
                  </a:lnTo>
                  <a:lnTo>
                    <a:pt x="655" y="64"/>
                  </a:lnTo>
                  <a:close/>
                  <a:moveTo>
                    <a:pt x="809" y="53"/>
                  </a:moveTo>
                  <a:lnTo>
                    <a:pt x="811" y="53"/>
                  </a:lnTo>
                  <a:lnTo>
                    <a:pt x="812" y="54"/>
                  </a:lnTo>
                  <a:lnTo>
                    <a:pt x="812" y="54"/>
                  </a:lnTo>
                  <a:lnTo>
                    <a:pt x="812" y="54"/>
                  </a:lnTo>
                  <a:lnTo>
                    <a:pt x="813" y="56"/>
                  </a:lnTo>
                  <a:lnTo>
                    <a:pt x="815" y="56"/>
                  </a:lnTo>
                  <a:lnTo>
                    <a:pt x="816" y="56"/>
                  </a:lnTo>
                  <a:lnTo>
                    <a:pt x="816" y="56"/>
                  </a:lnTo>
                  <a:lnTo>
                    <a:pt x="816" y="54"/>
                  </a:lnTo>
                  <a:lnTo>
                    <a:pt x="815" y="54"/>
                  </a:lnTo>
                  <a:lnTo>
                    <a:pt x="816" y="53"/>
                  </a:lnTo>
                  <a:lnTo>
                    <a:pt x="815" y="53"/>
                  </a:lnTo>
                  <a:lnTo>
                    <a:pt x="812" y="53"/>
                  </a:lnTo>
                  <a:lnTo>
                    <a:pt x="812" y="53"/>
                  </a:lnTo>
                  <a:lnTo>
                    <a:pt x="811" y="52"/>
                  </a:lnTo>
                  <a:lnTo>
                    <a:pt x="809" y="52"/>
                  </a:lnTo>
                  <a:lnTo>
                    <a:pt x="809" y="52"/>
                  </a:lnTo>
                  <a:lnTo>
                    <a:pt x="809" y="53"/>
                  </a:lnTo>
                  <a:close/>
                  <a:moveTo>
                    <a:pt x="927" y="49"/>
                  </a:moveTo>
                  <a:lnTo>
                    <a:pt x="926" y="49"/>
                  </a:lnTo>
                  <a:lnTo>
                    <a:pt x="926" y="48"/>
                  </a:lnTo>
                  <a:lnTo>
                    <a:pt x="924" y="48"/>
                  </a:lnTo>
                  <a:lnTo>
                    <a:pt x="924" y="48"/>
                  </a:lnTo>
                  <a:lnTo>
                    <a:pt x="924" y="49"/>
                  </a:lnTo>
                  <a:lnTo>
                    <a:pt x="927" y="49"/>
                  </a:lnTo>
                  <a:lnTo>
                    <a:pt x="927" y="49"/>
                  </a:lnTo>
                  <a:close/>
                  <a:moveTo>
                    <a:pt x="1258" y="363"/>
                  </a:moveTo>
                  <a:lnTo>
                    <a:pt x="1258" y="363"/>
                  </a:lnTo>
                  <a:lnTo>
                    <a:pt x="1257" y="366"/>
                  </a:lnTo>
                  <a:lnTo>
                    <a:pt x="1255" y="366"/>
                  </a:lnTo>
                  <a:lnTo>
                    <a:pt x="1257" y="366"/>
                  </a:lnTo>
                  <a:lnTo>
                    <a:pt x="1257" y="366"/>
                  </a:lnTo>
                  <a:lnTo>
                    <a:pt x="1258" y="366"/>
                  </a:lnTo>
                  <a:lnTo>
                    <a:pt x="1258" y="365"/>
                  </a:lnTo>
                  <a:lnTo>
                    <a:pt x="1259" y="362"/>
                  </a:lnTo>
                  <a:lnTo>
                    <a:pt x="1258" y="362"/>
                  </a:lnTo>
                  <a:lnTo>
                    <a:pt x="1258" y="363"/>
                  </a:lnTo>
                  <a:close/>
                  <a:moveTo>
                    <a:pt x="1249" y="373"/>
                  </a:moveTo>
                  <a:lnTo>
                    <a:pt x="1249" y="373"/>
                  </a:lnTo>
                  <a:lnTo>
                    <a:pt x="1246" y="375"/>
                  </a:lnTo>
                  <a:lnTo>
                    <a:pt x="1246" y="377"/>
                  </a:lnTo>
                  <a:lnTo>
                    <a:pt x="1244" y="378"/>
                  </a:lnTo>
                  <a:lnTo>
                    <a:pt x="1244" y="381"/>
                  </a:lnTo>
                  <a:lnTo>
                    <a:pt x="1246" y="381"/>
                  </a:lnTo>
                  <a:lnTo>
                    <a:pt x="1246" y="379"/>
                  </a:lnTo>
                  <a:lnTo>
                    <a:pt x="1247" y="378"/>
                  </a:lnTo>
                  <a:lnTo>
                    <a:pt x="1247" y="378"/>
                  </a:lnTo>
                  <a:lnTo>
                    <a:pt x="1249" y="378"/>
                  </a:lnTo>
                  <a:lnTo>
                    <a:pt x="1249" y="377"/>
                  </a:lnTo>
                  <a:lnTo>
                    <a:pt x="1249" y="375"/>
                  </a:lnTo>
                  <a:lnTo>
                    <a:pt x="1250" y="373"/>
                  </a:lnTo>
                  <a:lnTo>
                    <a:pt x="1249" y="373"/>
                  </a:lnTo>
                  <a:close/>
                  <a:moveTo>
                    <a:pt x="1257" y="318"/>
                  </a:moveTo>
                  <a:lnTo>
                    <a:pt x="1257" y="318"/>
                  </a:lnTo>
                  <a:lnTo>
                    <a:pt x="1257" y="317"/>
                  </a:lnTo>
                  <a:lnTo>
                    <a:pt x="1255" y="317"/>
                  </a:lnTo>
                  <a:lnTo>
                    <a:pt x="1254" y="317"/>
                  </a:lnTo>
                  <a:lnTo>
                    <a:pt x="1255" y="318"/>
                  </a:lnTo>
                  <a:lnTo>
                    <a:pt x="1255" y="318"/>
                  </a:lnTo>
                  <a:lnTo>
                    <a:pt x="1257" y="318"/>
                  </a:lnTo>
                  <a:lnTo>
                    <a:pt x="1257" y="318"/>
                  </a:lnTo>
                  <a:close/>
                  <a:moveTo>
                    <a:pt x="1261" y="354"/>
                  </a:moveTo>
                  <a:lnTo>
                    <a:pt x="1261" y="355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1" y="354"/>
                  </a:lnTo>
                  <a:close/>
                  <a:moveTo>
                    <a:pt x="1262" y="335"/>
                  </a:moveTo>
                  <a:lnTo>
                    <a:pt x="1262" y="333"/>
                  </a:lnTo>
                  <a:lnTo>
                    <a:pt x="1262" y="333"/>
                  </a:lnTo>
                  <a:lnTo>
                    <a:pt x="1261" y="332"/>
                  </a:lnTo>
                  <a:lnTo>
                    <a:pt x="1261" y="336"/>
                  </a:lnTo>
                  <a:lnTo>
                    <a:pt x="1262" y="336"/>
                  </a:lnTo>
                  <a:lnTo>
                    <a:pt x="1263" y="337"/>
                  </a:lnTo>
                  <a:lnTo>
                    <a:pt x="1263" y="336"/>
                  </a:lnTo>
                  <a:lnTo>
                    <a:pt x="1263" y="336"/>
                  </a:lnTo>
                  <a:lnTo>
                    <a:pt x="1262" y="335"/>
                  </a:lnTo>
                  <a:close/>
                  <a:moveTo>
                    <a:pt x="1263" y="323"/>
                  </a:moveTo>
                  <a:lnTo>
                    <a:pt x="1263" y="321"/>
                  </a:lnTo>
                  <a:lnTo>
                    <a:pt x="1262" y="320"/>
                  </a:lnTo>
                  <a:lnTo>
                    <a:pt x="1261" y="320"/>
                  </a:lnTo>
                  <a:lnTo>
                    <a:pt x="1261" y="320"/>
                  </a:lnTo>
                  <a:lnTo>
                    <a:pt x="1262" y="323"/>
                  </a:lnTo>
                  <a:lnTo>
                    <a:pt x="1262" y="324"/>
                  </a:lnTo>
                  <a:lnTo>
                    <a:pt x="1259" y="324"/>
                  </a:lnTo>
                  <a:lnTo>
                    <a:pt x="1259" y="325"/>
                  </a:lnTo>
                  <a:lnTo>
                    <a:pt x="1258" y="325"/>
                  </a:lnTo>
                  <a:lnTo>
                    <a:pt x="1258" y="325"/>
                  </a:lnTo>
                  <a:lnTo>
                    <a:pt x="1259" y="325"/>
                  </a:lnTo>
                  <a:lnTo>
                    <a:pt x="1261" y="328"/>
                  </a:lnTo>
                  <a:lnTo>
                    <a:pt x="1261" y="328"/>
                  </a:lnTo>
                  <a:lnTo>
                    <a:pt x="1262" y="328"/>
                  </a:lnTo>
                  <a:lnTo>
                    <a:pt x="1262" y="328"/>
                  </a:lnTo>
                  <a:lnTo>
                    <a:pt x="1262" y="327"/>
                  </a:lnTo>
                  <a:lnTo>
                    <a:pt x="1263" y="327"/>
                  </a:lnTo>
                  <a:lnTo>
                    <a:pt x="1265" y="327"/>
                  </a:lnTo>
                  <a:lnTo>
                    <a:pt x="1265" y="325"/>
                  </a:lnTo>
                  <a:lnTo>
                    <a:pt x="1265" y="323"/>
                  </a:lnTo>
                  <a:lnTo>
                    <a:pt x="1263" y="323"/>
                  </a:lnTo>
                  <a:close/>
                  <a:moveTo>
                    <a:pt x="1262" y="342"/>
                  </a:moveTo>
                  <a:lnTo>
                    <a:pt x="1262" y="342"/>
                  </a:lnTo>
                  <a:lnTo>
                    <a:pt x="1261" y="342"/>
                  </a:lnTo>
                  <a:lnTo>
                    <a:pt x="1261" y="342"/>
                  </a:lnTo>
                  <a:lnTo>
                    <a:pt x="1261" y="343"/>
                  </a:lnTo>
                  <a:lnTo>
                    <a:pt x="1261" y="343"/>
                  </a:lnTo>
                  <a:lnTo>
                    <a:pt x="1262" y="343"/>
                  </a:lnTo>
                  <a:lnTo>
                    <a:pt x="1262" y="343"/>
                  </a:lnTo>
                  <a:lnTo>
                    <a:pt x="1262" y="342"/>
                  </a:lnTo>
                  <a:lnTo>
                    <a:pt x="1262" y="342"/>
                  </a:lnTo>
                  <a:close/>
                  <a:moveTo>
                    <a:pt x="1227" y="407"/>
                  </a:move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8" y="407"/>
                  </a:lnTo>
                  <a:lnTo>
                    <a:pt x="1228" y="407"/>
                  </a:lnTo>
                  <a:lnTo>
                    <a:pt x="1228" y="407"/>
                  </a:lnTo>
                  <a:lnTo>
                    <a:pt x="1227" y="407"/>
                  </a:lnTo>
                  <a:close/>
                  <a:moveTo>
                    <a:pt x="1228" y="407"/>
                  </a:moveTo>
                  <a:lnTo>
                    <a:pt x="1228" y="407"/>
                  </a:lnTo>
                  <a:lnTo>
                    <a:pt x="1228" y="407"/>
                  </a:lnTo>
                  <a:lnTo>
                    <a:pt x="1228" y="407"/>
                  </a:lnTo>
                  <a:lnTo>
                    <a:pt x="1230" y="407"/>
                  </a:lnTo>
                  <a:lnTo>
                    <a:pt x="1230" y="407"/>
                  </a:lnTo>
                  <a:lnTo>
                    <a:pt x="1230" y="407"/>
                  </a:lnTo>
                  <a:lnTo>
                    <a:pt x="1230" y="407"/>
                  </a:lnTo>
                  <a:lnTo>
                    <a:pt x="1228" y="407"/>
                  </a:lnTo>
                  <a:close/>
                  <a:moveTo>
                    <a:pt x="1234" y="401"/>
                  </a:moveTo>
                  <a:lnTo>
                    <a:pt x="1231" y="402"/>
                  </a:lnTo>
                  <a:lnTo>
                    <a:pt x="1231" y="402"/>
                  </a:lnTo>
                  <a:lnTo>
                    <a:pt x="1232" y="404"/>
                  </a:lnTo>
                  <a:lnTo>
                    <a:pt x="1232" y="404"/>
                  </a:lnTo>
                  <a:lnTo>
                    <a:pt x="1232" y="402"/>
                  </a:lnTo>
                  <a:lnTo>
                    <a:pt x="1234" y="402"/>
                  </a:lnTo>
                  <a:lnTo>
                    <a:pt x="1234" y="402"/>
                  </a:lnTo>
                  <a:lnTo>
                    <a:pt x="1234" y="401"/>
                  </a:lnTo>
                  <a:close/>
                  <a:moveTo>
                    <a:pt x="1224" y="396"/>
                  </a:moveTo>
                  <a:lnTo>
                    <a:pt x="1223" y="394"/>
                  </a:lnTo>
                  <a:lnTo>
                    <a:pt x="1221" y="394"/>
                  </a:lnTo>
                  <a:lnTo>
                    <a:pt x="1221" y="397"/>
                  </a:lnTo>
                  <a:lnTo>
                    <a:pt x="1221" y="397"/>
                  </a:lnTo>
                  <a:lnTo>
                    <a:pt x="1221" y="398"/>
                  </a:lnTo>
                  <a:lnTo>
                    <a:pt x="1221" y="398"/>
                  </a:lnTo>
                  <a:lnTo>
                    <a:pt x="1221" y="400"/>
                  </a:lnTo>
                  <a:lnTo>
                    <a:pt x="1220" y="400"/>
                  </a:lnTo>
                  <a:lnTo>
                    <a:pt x="1220" y="401"/>
                  </a:lnTo>
                  <a:lnTo>
                    <a:pt x="1220" y="402"/>
                  </a:lnTo>
                  <a:lnTo>
                    <a:pt x="1220" y="404"/>
                  </a:lnTo>
                  <a:lnTo>
                    <a:pt x="1223" y="404"/>
                  </a:lnTo>
                  <a:lnTo>
                    <a:pt x="1221" y="402"/>
                  </a:lnTo>
                  <a:lnTo>
                    <a:pt x="1223" y="401"/>
                  </a:lnTo>
                  <a:lnTo>
                    <a:pt x="1223" y="400"/>
                  </a:lnTo>
                  <a:lnTo>
                    <a:pt x="1223" y="398"/>
                  </a:lnTo>
                  <a:lnTo>
                    <a:pt x="1223" y="397"/>
                  </a:lnTo>
                  <a:lnTo>
                    <a:pt x="1224" y="397"/>
                  </a:lnTo>
                  <a:lnTo>
                    <a:pt x="1224" y="397"/>
                  </a:lnTo>
                  <a:lnTo>
                    <a:pt x="1226" y="396"/>
                  </a:lnTo>
                  <a:lnTo>
                    <a:pt x="1226" y="396"/>
                  </a:lnTo>
                  <a:lnTo>
                    <a:pt x="1226" y="394"/>
                  </a:lnTo>
                  <a:lnTo>
                    <a:pt x="1224" y="396"/>
                  </a:lnTo>
                  <a:close/>
                  <a:moveTo>
                    <a:pt x="1230" y="404"/>
                  </a:moveTo>
                  <a:lnTo>
                    <a:pt x="1230" y="404"/>
                  </a:lnTo>
                  <a:lnTo>
                    <a:pt x="1230" y="404"/>
                  </a:lnTo>
                  <a:lnTo>
                    <a:pt x="1230" y="404"/>
                  </a:lnTo>
                  <a:lnTo>
                    <a:pt x="1230" y="404"/>
                  </a:lnTo>
                  <a:lnTo>
                    <a:pt x="1230" y="405"/>
                  </a:lnTo>
                  <a:lnTo>
                    <a:pt x="1231" y="404"/>
                  </a:lnTo>
                  <a:lnTo>
                    <a:pt x="1230" y="404"/>
                  </a:lnTo>
                  <a:lnTo>
                    <a:pt x="1230" y="404"/>
                  </a:lnTo>
                  <a:close/>
                  <a:moveTo>
                    <a:pt x="1239" y="382"/>
                  </a:moveTo>
                  <a:lnTo>
                    <a:pt x="1239" y="382"/>
                  </a:lnTo>
                  <a:lnTo>
                    <a:pt x="1239" y="381"/>
                  </a:lnTo>
                  <a:lnTo>
                    <a:pt x="1239" y="381"/>
                  </a:lnTo>
                  <a:lnTo>
                    <a:pt x="1238" y="381"/>
                  </a:lnTo>
                  <a:lnTo>
                    <a:pt x="1238" y="382"/>
                  </a:lnTo>
                  <a:lnTo>
                    <a:pt x="1236" y="383"/>
                  </a:lnTo>
                  <a:lnTo>
                    <a:pt x="1235" y="385"/>
                  </a:lnTo>
                  <a:lnTo>
                    <a:pt x="1234" y="385"/>
                  </a:lnTo>
                  <a:lnTo>
                    <a:pt x="1232" y="383"/>
                  </a:lnTo>
                  <a:lnTo>
                    <a:pt x="1232" y="383"/>
                  </a:lnTo>
                  <a:lnTo>
                    <a:pt x="1232" y="383"/>
                  </a:lnTo>
                  <a:lnTo>
                    <a:pt x="1232" y="385"/>
                  </a:lnTo>
                  <a:lnTo>
                    <a:pt x="1232" y="385"/>
                  </a:lnTo>
                  <a:lnTo>
                    <a:pt x="1231" y="386"/>
                  </a:lnTo>
                  <a:lnTo>
                    <a:pt x="1231" y="386"/>
                  </a:lnTo>
                  <a:lnTo>
                    <a:pt x="1231" y="389"/>
                  </a:lnTo>
                  <a:lnTo>
                    <a:pt x="1230" y="390"/>
                  </a:lnTo>
                  <a:lnTo>
                    <a:pt x="1230" y="392"/>
                  </a:lnTo>
                  <a:lnTo>
                    <a:pt x="1230" y="393"/>
                  </a:lnTo>
                  <a:lnTo>
                    <a:pt x="1230" y="393"/>
                  </a:lnTo>
                  <a:lnTo>
                    <a:pt x="1230" y="394"/>
                  </a:lnTo>
                  <a:lnTo>
                    <a:pt x="1230" y="396"/>
                  </a:lnTo>
                  <a:lnTo>
                    <a:pt x="1231" y="394"/>
                  </a:lnTo>
                  <a:lnTo>
                    <a:pt x="1231" y="393"/>
                  </a:lnTo>
                  <a:lnTo>
                    <a:pt x="1231" y="392"/>
                  </a:lnTo>
                  <a:lnTo>
                    <a:pt x="1232" y="390"/>
                  </a:lnTo>
                  <a:lnTo>
                    <a:pt x="1232" y="390"/>
                  </a:lnTo>
                  <a:lnTo>
                    <a:pt x="1232" y="389"/>
                  </a:lnTo>
                  <a:lnTo>
                    <a:pt x="1232" y="389"/>
                  </a:lnTo>
                  <a:lnTo>
                    <a:pt x="1234" y="389"/>
                  </a:lnTo>
                  <a:lnTo>
                    <a:pt x="1235" y="389"/>
                  </a:lnTo>
                  <a:lnTo>
                    <a:pt x="1235" y="386"/>
                  </a:lnTo>
                  <a:lnTo>
                    <a:pt x="1236" y="385"/>
                  </a:lnTo>
                  <a:lnTo>
                    <a:pt x="1238" y="385"/>
                  </a:lnTo>
                  <a:lnTo>
                    <a:pt x="1239" y="383"/>
                  </a:lnTo>
                  <a:lnTo>
                    <a:pt x="1240" y="383"/>
                  </a:lnTo>
                  <a:lnTo>
                    <a:pt x="1240" y="383"/>
                  </a:lnTo>
                  <a:lnTo>
                    <a:pt x="1240" y="382"/>
                  </a:lnTo>
                  <a:lnTo>
                    <a:pt x="1239" y="382"/>
                  </a:lnTo>
                  <a:close/>
                  <a:moveTo>
                    <a:pt x="275" y="381"/>
                  </a:moveTo>
                  <a:lnTo>
                    <a:pt x="275" y="381"/>
                  </a:lnTo>
                  <a:lnTo>
                    <a:pt x="275" y="382"/>
                  </a:lnTo>
                  <a:lnTo>
                    <a:pt x="275" y="382"/>
                  </a:lnTo>
                  <a:lnTo>
                    <a:pt x="275" y="381"/>
                  </a:lnTo>
                  <a:lnTo>
                    <a:pt x="275" y="379"/>
                  </a:lnTo>
                  <a:lnTo>
                    <a:pt x="275" y="381"/>
                  </a:lnTo>
                  <a:close/>
                  <a:moveTo>
                    <a:pt x="123" y="159"/>
                  </a:moveTo>
                  <a:lnTo>
                    <a:pt x="123" y="159"/>
                  </a:lnTo>
                  <a:lnTo>
                    <a:pt x="123" y="157"/>
                  </a:lnTo>
                  <a:lnTo>
                    <a:pt x="122" y="159"/>
                  </a:lnTo>
                  <a:lnTo>
                    <a:pt x="122" y="159"/>
                  </a:lnTo>
                  <a:lnTo>
                    <a:pt x="120" y="159"/>
                  </a:lnTo>
                  <a:lnTo>
                    <a:pt x="122" y="159"/>
                  </a:lnTo>
                  <a:lnTo>
                    <a:pt x="122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4" y="159"/>
                  </a:lnTo>
                  <a:lnTo>
                    <a:pt x="123" y="159"/>
                  </a:lnTo>
                  <a:close/>
                  <a:moveTo>
                    <a:pt x="393" y="142"/>
                  </a:moveTo>
                  <a:lnTo>
                    <a:pt x="392" y="142"/>
                  </a:lnTo>
                  <a:lnTo>
                    <a:pt x="392" y="141"/>
                  </a:lnTo>
                  <a:lnTo>
                    <a:pt x="390" y="141"/>
                  </a:lnTo>
                  <a:lnTo>
                    <a:pt x="389" y="141"/>
                  </a:lnTo>
                  <a:lnTo>
                    <a:pt x="389" y="142"/>
                  </a:lnTo>
                  <a:lnTo>
                    <a:pt x="390" y="144"/>
                  </a:lnTo>
                  <a:lnTo>
                    <a:pt x="393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4" y="142"/>
                  </a:lnTo>
                  <a:lnTo>
                    <a:pt x="393" y="142"/>
                  </a:lnTo>
                  <a:close/>
                  <a:moveTo>
                    <a:pt x="1048" y="270"/>
                  </a:moveTo>
                  <a:lnTo>
                    <a:pt x="1047" y="270"/>
                  </a:lnTo>
                  <a:lnTo>
                    <a:pt x="1045" y="271"/>
                  </a:lnTo>
                  <a:lnTo>
                    <a:pt x="1045" y="271"/>
                  </a:lnTo>
                  <a:lnTo>
                    <a:pt x="1047" y="271"/>
                  </a:lnTo>
                  <a:lnTo>
                    <a:pt x="1047" y="271"/>
                  </a:lnTo>
                  <a:lnTo>
                    <a:pt x="1048" y="271"/>
                  </a:lnTo>
                  <a:lnTo>
                    <a:pt x="1049" y="271"/>
                  </a:lnTo>
                  <a:lnTo>
                    <a:pt x="1048" y="270"/>
                  </a:lnTo>
                  <a:lnTo>
                    <a:pt x="1048" y="270"/>
                  </a:lnTo>
                  <a:lnTo>
                    <a:pt x="1048" y="270"/>
                  </a:lnTo>
                  <a:close/>
                  <a:moveTo>
                    <a:pt x="358" y="114"/>
                  </a:moveTo>
                  <a:lnTo>
                    <a:pt x="358" y="113"/>
                  </a:lnTo>
                  <a:lnTo>
                    <a:pt x="358" y="113"/>
                  </a:lnTo>
                  <a:lnTo>
                    <a:pt x="356" y="113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56" y="114"/>
                  </a:lnTo>
                  <a:lnTo>
                    <a:pt x="358" y="114"/>
                  </a:lnTo>
                  <a:close/>
                  <a:moveTo>
                    <a:pt x="1265" y="318"/>
                  </a:moveTo>
                  <a:lnTo>
                    <a:pt x="1265" y="318"/>
                  </a:lnTo>
                  <a:lnTo>
                    <a:pt x="1263" y="318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63" y="320"/>
                  </a:lnTo>
                  <a:lnTo>
                    <a:pt x="1265" y="321"/>
                  </a:lnTo>
                  <a:lnTo>
                    <a:pt x="1266" y="321"/>
                  </a:lnTo>
                  <a:lnTo>
                    <a:pt x="1266" y="321"/>
                  </a:lnTo>
                  <a:lnTo>
                    <a:pt x="1265" y="320"/>
                  </a:lnTo>
                  <a:lnTo>
                    <a:pt x="1265" y="318"/>
                  </a:lnTo>
                  <a:close/>
                  <a:moveTo>
                    <a:pt x="1312" y="271"/>
                  </a:moveTo>
                  <a:lnTo>
                    <a:pt x="1311" y="271"/>
                  </a:lnTo>
                  <a:lnTo>
                    <a:pt x="1310" y="271"/>
                  </a:lnTo>
                  <a:lnTo>
                    <a:pt x="1307" y="268"/>
                  </a:lnTo>
                  <a:lnTo>
                    <a:pt x="1306" y="268"/>
                  </a:lnTo>
                  <a:lnTo>
                    <a:pt x="1306" y="267"/>
                  </a:lnTo>
                  <a:lnTo>
                    <a:pt x="1304" y="267"/>
                  </a:lnTo>
                  <a:lnTo>
                    <a:pt x="1301" y="267"/>
                  </a:lnTo>
                  <a:lnTo>
                    <a:pt x="1301" y="267"/>
                  </a:lnTo>
                  <a:lnTo>
                    <a:pt x="1301" y="267"/>
                  </a:lnTo>
                  <a:lnTo>
                    <a:pt x="1304" y="268"/>
                  </a:lnTo>
                  <a:lnTo>
                    <a:pt x="1306" y="270"/>
                  </a:lnTo>
                  <a:lnTo>
                    <a:pt x="1307" y="270"/>
                  </a:lnTo>
                  <a:lnTo>
                    <a:pt x="1307" y="270"/>
                  </a:lnTo>
                  <a:lnTo>
                    <a:pt x="1310" y="271"/>
                  </a:lnTo>
                  <a:lnTo>
                    <a:pt x="1311" y="272"/>
                  </a:lnTo>
                  <a:lnTo>
                    <a:pt x="1312" y="272"/>
                  </a:lnTo>
                  <a:lnTo>
                    <a:pt x="1312" y="272"/>
                  </a:lnTo>
                  <a:lnTo>
                    <a:pt x="1314" y="274"/>
                  </a:lnTo>
                  <a:lnTo>
                    <a:pt x="1316" y="274"/>
                  </a:lnTo>
                  <a:lnTo>
                    <a:pt x="1314" y="272"/>
                  </a:lnTo>
                  <a:lnTo>
                    <a:pt x="1312" y="271"/>
                  </a:lnTo>
                  <a:close/>
                  <a:moveTo>
                    <a:pt x="1327" y="274"/>
                  </a:moveTo>
                  <a:lnTo>
                    <a:pt x="1324" y="274"/>
                  </a:lnTo>
                  <a:lnTo>
                    <a:pt x="1323" y="272"/>
                  </a:lnTo>
                  <a:lnTo>
                    <a:pt x="1322" y="272"/>
                  </a:lnTo>
                  <a:lnTo>
                    <a:pt x="1320" y="272"/>
                  </a:lnTo>
                  <a:lnTo>
                    <a:pt x="1322" y="272"/>
                  </a:lnTo>
                  <a:lnTo>
                    <a:pt x="1324" y="274"/>
                  </a:lnTo>
                  <a:lnTo>
                    <a:pt x="1331" y="276"/>
                  </a:lnTo>
                  <a:lnTo>
                    <a:pt x="1330" y="275"/>
                  </a:lnTo>
                  <a:lnTo>
                    <a:pt x="1327" y="274"/>
                  </a:lnTo>
                  <a:close/>
                  <a:moveTo>
                    <a:pt x="1051" y="272"/>
                  </a:moveTo>
                  <a:lnTo>
                    <a:pt x="1052" y="272"/>
                  </a:lnTo>
                  <a:lnTo>
                    <a:pt x="1052" y="272"/>
                  </a:lnTo>
                  <a:lnTo>
                    <a:pt x="1053" y="272"/>
                  </a:lnTo>
                  <a:lnTo>
                    <a:pt x="1053" y="272"/>
                  </a:lnTo>
                  <a:lnTo>
                    <a:pt x="1056" y="275"/>
                  </a:lnTo>
                  <a:lnTo>
                    <a:pt x="1057" y="274"/>
                  </a:lnTo>
                  <a:lnTo>
                    <a:pt x="1057" y="274"/>
                  </a:lnTo>
                  <a:lnTo>
                    <a:pt x="1057" y="274"/>
                  </a:lnTo>
                  <a:lnTo>
                    <a:pt x="1059" y="272"/>
                  </a:lnTo>
                  <a:lnTo>
                    <a:pt x="1057" y="272"/>
                  </a:lnTo>
                  <a:lnTo>
                    <a:pt x="1057" y="271"/>
                  </a:lnTo>
                  <a:lnTo>
                    <a:pt x="1057" y="271"/>
                  </a:lnTo>
                  <a:lnTo>
                    <a:pt x="1057" y="270"/>
                  </a:lnTo>
                  <a:lnTo>
                    <a:pt x="1057" y="270"/>
                  </a:lnTo>
                  <a:lnTo>
                    <a:pt x="1056" y="270"/>
                  </a:lnTo>
                  <a:lnTo>
                    <a:pt x="1055" y="270"/>
                  </a:lnTo>
                  <a:lnTo>
                    <a:pt x="1055" y="270"/>
                  </a:lnTo>
                  <a:lnTo>
                    <a:pt x="1051" y="268"/>
                  </a:lnTo>
                  <a:lnTo>
                    <a:pt x="1051" y="268"/>
                  </a:lnTo>
                  <a:lnTo>
                    <a:pt x="1051" y="271"/>
                  </a:lnTo>
                  <a:lnTo>
                    <a:pt x="1051" y="271"/>
                  </a:lnTo>
                  <a:lnTo>
                    <a:pt x="1051" y="272"/>
                  </a:lnTo>
                  <a:close/>
                  <a:moveTo>
                    <a:pt x="1242" y="230"/>
                  </a:moveTo>
                  <a:lnTo>
                    <a:pt x="1242" y="230"/>
                  </a:lnTo>
                  <a:lnTo>
                    <a:pt x="1243" y="230"/>
                  </a:lnTo>
                  <a:lnTo>
                    <a:pt x="1243" y="230"/>
                  </a:lnTo>
                  <a:lnTo>
                    <a:pt x="1244" y="228"/>
                  </a:lnTo>
                  <a:lnTo>
                    <a:pt x="1246" y="228"/>
                  </a:lnTo>
                  <a:lnTo>
                    <a:pt x="1249" y="226"/>
                  </a:lnTo>
                  <a:lnTo>
                    <a:pt x="1247" y="226"/>
                  </a:lnTo>
                  <a:lnTo>
                    <a:pt x="1246" y="224"/>
                  </a:lnTo>
                  <a:lnTo>
                    <a:pt x="1243" y="222"/>
                  </a:lnTo>
                  <a:lnTo>
                    <a:pt x="1243" y="222"/>
                  </a:lnTo>
                  <a:lnTo>
                    <a:pt x="1242" y="225"/>
                  </a:lnTo>
                  <a:lnTo>
                    <a:pt x="1239" y="225"/>
                  </a:lnTo>
                  <a:lnTo>
                    <a:pt x="1239" y="226"/>
                  </a:lnTo>
                  <a:lnTo>
                    <a:pt x="1240" y="226"/>
                  </a:lnTo>
                  <a:lnTo>
                    <a:pt x="1242" y="228"/>
                  </a:lnTo>
                  <a:lnTo>
                    <a:pt x="1242" y="229"/>
                  </a:lnTo>
                  <a:lnTo>
                    <a:pt x="1242" y="230"/>
                  </a:lnTo>
                  <a:lnTo>
                    <a:pt x="1242" y="230"/>
                  </a:lnTo>
                  <a:close/>
                  <a:moveTo>
                    <a:pt x="1367" y="165"/>
                  </a:moveTo>
                  <a:lnTo>
                    <a:pt x="1365" y="165"/>
                  </a:lnTo>
                  <a:lnTo>
                    <a:pt x="1364" y="165"/>
                  </a:lnTo>
                  <a:lnTo>
                    <a:pt x="1364" y="165"/>
                  </a:lnTo>
                  <a:lnTo>
                    <a:pt x="1362" y="164"/>
                  </a:lnTo>
                  <a:lnTo>
                    <a:pt x="1360" y="164"/>
                  </a:lnTo>
                  <a:lnTo>
                    <a:pt x="1360" y="164"/>
                  </a:lnTo>
                  <a:lnTo>
                    <a:pt x="1358" y="164"/>
                  </a:lnTo>
                  <a:lnTo>
                    <a:pt x="1358" y="164"/>
                  </a:lnTo>
                  <a:lnTo>
                    <a:pt x="1357" y="163"/>
                  </a:lnTo>
                  <a:lnTo>
                    <a:pt x="1357" y="163"/>
                  </a:lnTo>
                  <a:lnTo>
                    <a:pt x="1357" y="163"/>
                  </a:lnTo>
                  <a:lnTo>
                    <a:pt x="1357" y="163"/>
                  </a:lnTo>
                  <a:lnTo>
                    <a:pt x="1356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6" y="161"/>
                  </a:lnTo>
                  <a:lnTo>
                    <a:pt x="1357" y="161"/>
                  </a:lnTo>
                  <a:lnTo>
                    <a:pt x="1358" y="160"/>
                  </a:lnTo>
                  <a:lnTo>
                    <a:pt x="1358" y="160"/>
                  </a:lnTo>
                  <a:lnTo>
                    <a:pt x="1358" y="160"/>
                  </a:lnTo>
                  <a:lnTo>
                    <a:pt x="1357" y="159"/>
                  </a:lnTo>
                  <a:lnTo>
                    <a:pt x="1356" y="157"/>
                  </a:lnTo>
                  <a:lnTo>
                    <a:pt x="1354" y="157"/>
                  </a:lnTo>
                  <a:lnTo>
                    <a:pt x="1353" y="157"/>
                  </a:lnTo>
                  <a:lnTo>
                    <a:pt x="1353" y="157"/>
                  </a:lnTo>
                  <a:lnTo>
                    <a:pt x="1352" y="157"/>
                  </a:lnTo>
                  <a:lnTo>
                    <a:pt x="1354" y="157"/>
                  </a:lnTo>
                  <a:lnTo>
                    <a:pt x="1354" y="157"/>
                  </a:lnTo>
                  <a:lnTo>
                    <a:pt x="1353" y="156"/>
                  </a:lnTo>
                  <a:lnTo>
                    <a:pt x="1352" y="155"/>
                  </a:lnTo>
                  <a:lnTo>
                    <a:pt x="1352" y="155"/>
                  </a:lnTo>
                  <a:lnTo>
                    <a:pt x="1350" y="155"/>
                  </a:lnTo>
                  <a:lnTo>
                    <a:pt x="1350" y="155"/>
                  </a:lnTo>
                  <a:lnTo>
                    <a:pt x="1350" y="155"/>
                  </a:lnTo>
                  <a:lnTo>
                    <a:pt x="1346" y="153"/>
                  </a:lnTo>
                  <a:lnTo>
                    <a:pt x="1343" y="153"/>
                  </a:lnTo>
                  <a:lnTo>
                    <a:pt x="1345" y="153"/>
                  </a:lnTo>
                  <a:lnTo>
                    <a:pt x="1345" y="153"/>
                  </a:lnTo>
                  <a:lnTo>
                    <a:pt x="1346" y="153"/>
                  </a:lnTo>
                  <a:lnTo>
                    <a:pt x="1349" y="153"/>
                  </a:lnTo>
                  <a:lnTo>
                    <a:pt x="1349" y="153"/>
                  </a:lnTo>
                  <a:lnTo>
                    <a:pt x="1350" y="155"/>
                  </a:lnTo>
                  <a:lnTo>
                    <a:pt x="1350" y="155"/>
                  </a:lnTo>
                  <a:lnTo>
                    <a:pt x="1353" y="155"/>
                  </a:lnTo>
                  <a:lnTo>
                    <a:pt x="1353" y="155"/>
                  </a:lnTo>
                  <a:lnTo>
                    <a:pt x="1354" y="155"/>
                  </a:lnTo>
                  <a:lnTo>
                    <a:pt x="1354" y="155"/>
                  </a:lnTo>
                  <a:lnTo>
                    <a:pt x="1357" y="155"/>
                  </a:lnTo>
                  <a:lnTo>
                    <a:pt x="1357" y="155"/>
                  </a:lnTo>
                  <a:lnTo>
                    <a:pt x="1360" y="155"/>
                  </a:lnTo>
                  <a:lnTo>
                    <a:pt x="1360" y="155"/>
                  </a:lnTo>
                  <a:lnTo>
                    <a:pt x="1360" y="155"/>
                  </a:lnTo>
                  <a:lnTo>
                    <a:pt x="1360" y="155"/>
                  </a:lnTo>
                  <a:lnTo>
                    <a:pt x="1358" y="153"/>
                  </a:lnTo>
                  <a:lnTo>
                    <a:pt x="1356" y="153"/>
                  </a:lnTo>
                  <a:lnTo>
                    <a:pt x="1354" y="152"/>
                  </a:lnTo>
                  <a:lnTo>
                    <a:pt x="1353" y="152"/>
                  </a:lnTo>
                  <a:lnTo>
                    <a:pt x="1353" y="152"/>
                  </a:lnTo>
                  <a:lnTo>
                    <a:pt x="1353" y="152"/>
                  </a:lnTo>
                  <a:lnTo>
                    <a:pt x="1356" y="152"/>
                  </a:lnTo>
                  <a:lnTo>
                    <a:pt x="1357" y="153"/>
                  </a:lnTo>
                  <a:lnTo>
                    <a:pt x="1358" y="153"/>
                  </a:lnTo>
                  <a:lnTo>
                    <a:pt x="1360" y="153"/>
                  </a:lnTo>
                  <a:lnTo>
                    <a:pt x="1362" y="153"/>
                  </a:lnTo>
                  <a:lnTo>
                    <a:pt x="1362" y="153"/>
                  </a:lnTo>
                  <a:lnTo>
                    <a:pt x="1361" y="152"/>
                  </a:lnTo>
                  <a:lnTo>
                    <a:pt x="1360" y="152"/>
                  </a:lnTo>
                  <a:lnTo>
                    <a:pt x="1360" y="151"/>
                  </a:lnTo>
                  <a:lnTo>
                    <a:pt x="1360" y="151"/>
                  </a:lnTo>
                  <a:lnTo>
                    <a:pt x="1360" y="149"/>
                  </a:lnTo>
                  <a:lnTo>
                    <a:pt x="1361" y="149"/>
                  </a:lnTo>
                  <a:lnTo>
                    <a:pt x="1361" y="149"/>
                  </a:lnTo>
                  <a:lnTo>
                    <a:pt x="1362" y="149"/>
                  </a:lnTo>
                  <a:lnTo>
                    <a:pt x="1362" y="149"/>
                  </a:lnTo>
                  <a:lnTo>
                    <a:pt x="1362" y="149"/>
                  </a:lnTo>
                  <a:lnTo>
                    <a:pt x="1361" y="148"/>
                  </a:lnTo>
                  <a:lnTo>
                    <a:pt x="1360" y="148"/>
                  </a:lnTo>
                  <a:lnTo>
                    <a:pt x="1357" y="148"/>
                  </a:lnTo>
                  <a:lnTo>
                    <a:pt x="1357" y="148"/>
                  </a:lnTo>
                  <a:lnTo>
                    <a:pt x="1356" y="146"/>
                  </a:lnTo>
                  <a:lnTo>
                    <a:pt x="1356" y="146"/>
                  </a:lnTo>
                  <a:lnTo>
                    <a:pt x="1354" y="146"/>
                  </a:lnTo>
                  <a:lnTo>
                    <a:pt x="1354" y="146"/>
                  </a:lnTo>
                  <a:lnTo>
                    <a:pt x="1353" y="146"/>
                  </a:lnTo>
                  <a:lnTo>
                    <a:pt x="1353" y="146"/>
                  </a:lnTo>
                  <a:lnTo>
                    <a:pt x="1353" y="146"/>
                  </a:lnTo>
                  <a:lnTo>
                    <a:pt x="1353" y="146"/>
                  </a:lnTo>
                  <a:lnTo>
                    <a:pt x="1352" y="146"/>
                  </a:lnTo>
                  <a:lnTo>
                    <a:pt x="1352" y="145"/>
                  </a:lnTo>
                  <a:lnTo>
                    <a:pt x="1346" y="144"/>
                  </a:lnTo>
                  <a:lnTo>
                    <a:pt x="1343" y="144"/>
                  </a:lnTo>
                  <a:lnTo>
                    <a:pt x="1339" y="142"/>
                  </a:lnTo>
                  <a:lnTo>
                    <a:pt x="1337" y="141"/>
                  </a:lnTo>
                  <a:lnTo>
                    <a:pt x="1333" y="140"/>
                  </a:lnTo>
                  <a:lnTo>
                    <a:pt x="1330" y="140"/>
                  </a:lnTo>
                  <a:lnTo>
                    <a:pt x="1329" y="140"/>
                  </a:lnTo>
                  <a:lnTo>
                    <a:pt x="1326" y="138"/>
                  </a:lnTo>
                  <a:lnTo>
                    <a:pt x="1324" y="138"/>
                  </a:lnTo>
                  <a:lnTo>
                    <a:pt x="1320" y="138"/>
                  </a:lnTo>
                  <a:lnTo>
                    <a:pt x="1322" y="138"/>
                  </a:lnTo>
                  <a:lnTo>
                    <a:pt x="1326" y="140"/>
                  </a:lnTo>
                  <a:lnTo>
                    <a:pt x="1326" y="140"/>
                  </a:lnTo>
                  <a:lnTo>
                    <a:pt x="1327" y="140"/>
                  </a:lnTo>
                  <a:lnTo>
                    <a:pt x="1326" y="140"/>
                  </a:lnTo>
                  <a:lnTo>
                    <a:pt x="1323" y="140"/>
                  </a:lnTo>
                  <a:lnTo>
                    <a:pt x="1322" y="140"/>
                  </a:lnTo>
                  <a:lnTo>
                    <a:pt x="1320" y="138"/>
                  </a:lnTo>
                  <a:lnTo>
                    <a:pt x="1320" y="138"/>
                  </a:lnTo>
                  <a:lnTo>
                    <a:pt x="1320" y="140"/>
                  </a:lnTo>
                  <a:lnTo>
                    <a:pt x="1322" y="140"/>
                  </a:lnTo>
                  <a:lnTo>
                    <a:pt x="1323" y="140"/>
                  </a:lnTo>
                  <a:lnTo>
                    <a:pt x="1322" y="141"/>
                  </a:lnTo>
                  <a:lnTo>
                    <a:pt x="1322" y="141"/>
                  </a:lnTo>
                  <a:lnTo>
                    <a:pt x="1320" y="140"/>
                  </a:lnTo>
                  <a:lnTo>
                    <a:pt x="1320" y="140"/>
                  </a:lnTo>
                  <a:lnTo>
                    <a:pt x="1319" y="138"/>
                  </a:lnTo>
                  <a:lnTo>
                    <a:pt x="1320" y="138"/>
                  </a:lnTo>
                  <a:lnTo>
                    <a:pt x="1319" y="138"/>
                  </a:lnTo>
                  <a:lnTo>
                    <a:pt x="1316" y="138"/>
                  </a:lnTo>
                  <a:lnTo>
                    <a:pt x="1315" y="137"/>
                  </a:lnTo>
                  <a:lnTo>
                    <a:pt x="1315" y="137"/>
                  </a:lnTo>
                  <a:lnTo>
                    <a:pt x="1314" y="138"/>
                  </a:lnTo>
                  <a:lnTo>
                    <a:pt x="1308" y="138"/>
                  </a:lnTo>
                  <a:lnTo>
                    <a:pt x="1308" y="138"/>
                  </a:lnTo>
                  <a:lnTo>
                    <a:pt x="1308" y="138"/>
                  </a:lnTo>
                  <a:lnTo>
                    <a:pt x="1310" y="138"/>
                  </a:lnTo>
                  <a:lnTo>
                    <a:pt x="1310" y="138"/>
                  </a:lnTo>
                  <a:lnTo>
                    <a:pt x="1311" y="138"/>
                  </a:lnTo>
                  <a:lnTo>
                    <a:pt x="1312" y="138"/>
                  </a:lnTo>
                  <a:lnTo>
                    <a:pt x="1314" y="140"/>
                  </a:lnTo>
                  <a:lnTo>
                    <a:pt x="1314" y="140"/>
                  </a:lnTo>
                  <a:lnTo>
                    <a:pt x="1315" y="140"/>
                  </a:lnTo>
                  <a:lnTo>
                    <a:pt x="1316" y="141"/>
                  </a:lnTo>
                  <a:lnTo>
                    <a:pt x="1318" y="141"/>
                  </a:lnTo>
                  <a:lnTo>
                    <a:pt x="1318" y="142"/>
                  </a:lnTo>
                  <a:lnTo>
                    <a:pt x="1318" y="142"/>
                  </a:lnTo>
                  <a:lnTo>
                    <a:pt x="1318" y="142"/>
                  </a:lnTo>
                  <a:lnTo>
                    <a:pt x="1319" y="144"/>
                  </a:lnTo>
                  <a:lnTo>
                    <a:pt x="1320" y="144"/>
                  </a:lnTo>
                  <a:lnTo>
                    <a:pt x="1322" y="144"/>
                  </a:lnTo>
                  <a:lnTo>
                    <a:pt x="1323" y="144"/>
                  </a:lnTo>
                  <a:lnTo>
                    <a:pt x="1324" y="145"/>
                  </a:lnTo>
                  <a:lnTo>
                    <a:pt x="1324" y="145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3" y="145"/>
                  </a:lnTo>
                  <a:lnTo>
                    <a:pt x="1322" y="144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19" y="145"/>
                  </a:lnTo>
                  <a:lnTo>
                    <a:pt x="1318" y="144"/>
                  </a:lnTo>
                  <a:lnTo>
                    <a:pt x="1316" y="144"/>
                  </a:lnTo>
                  <a:lnTo>
                    <a:pt x="1315" y="144"/>
                  </a:lnTo>
                  <a:lnTo>
                    <a:pt x="1315" y="142"/>
                  </a:lnTo>
                  <a:lnTo>
                    <a:pt x="1314" y="142"/>
                  </a:lnTo>
                  <a:lnTo>
                    <a:pt x="1312" y="142"/>
                  </a:lnTo>
                  <a:lnTo>
                    <a:pt x="1311" y="142"/>
                  </a:lnTo>
                  <a:lnTo>
                    <a:pt x="1311" y="141"/>
                  </a:lnTo>
                  <a:lnTo>
                    <a:pt x="1310" y="140"/>
                  </a:lnTo>
                  <a:lnTo>
                    <a:pt x="1308" y="140"/>
                  </a:lnTo>
                  <a:lnTo>
                    <a:pt x="1307" y="138"/>
                  </a:lnTo>
                  <a:lnTo>
                    <a:pt x="1306" y="138"/>
                  </a:lnTo>
                  <a:lnTo>
                    <a:pt x="1304" y="137"/>
                  </a:lnTo>
                  <a:lnTo>
                    <a:pt x="1303" y="136"/>
                  </a:lnTo>
                  <a:lnTo>
                    <a:pt x="1301" y="136"/>
                  </a:lnTo>
                  <a:lnTo>
                    <a:pt x="1300" y="134"/>
                  </a:lnTo>
                  <a:lnTo>
                    <a:pt x="1299" y="134"/>
                  </a:lnTo>
                  <a:lnTo>
                    <a:pt x="1299" y="134"/>
                  </a:lnTo>
                  <a:lnTo>
                    <a:pt x="1299" y="136"/>
                  </a:lnTo>
                  <a:lnTo>
                    <a:pt x="1299" y="136"/>
                  </a:lnTo>
                  <a:lnTo>
                    <a:pt x="1297" y="136"/>
                  </a:lnTo>
                  <a:lnTo>
                    <a:pt x="1297" y="134"/>
                  </a:lnTo>
                  <a:lnTo>
                    <a:pt x="1296" y="133"/>
                  </a:lnTo>
                  <a:lnTo>
                    <a:pt x="1295" y="133"/>
                  </a:lnTo>
                  <a:lnTo>
                    <a:pt x="1295" y="133"/>
                  </a:lnTo>
                  <a:lnTo>
                    <a:pt x="1293" y="132"/>
                  </a:lnTo>
                  <a:lnTo>
                    <a:pt x="1274" y="128"/>
                  </a:lnTo>
                  <a:lnTo>
                    <a:pt x="1272" y="126"/>
                  </a:lnTo>
                  <a:lnTo>
                    <a:pt x="1269" y="126"/>
                  </a:lnTo>
                  <a:lnTo>
                    <a:pt x="1268" y="126"/>
                  </a:lnTo>
                  <a:lnTo>
                    <a:pt x="1268" y="126"/>
                  </a:lnTo>
                  <a:lnTo>
                    <a:pt x="1268" y="126"/>
                  </a:lnTo>
                  <a:lnTo>
                    <a:pt x="1266" y="126"/>
                  </a:lnTo>
                  <a:lnTo>
                    <a:pt x="1266" y="126"/>
                  </a:lnTo>
                  <a:lnTo>
                    <a:pt x="1266" y="126"/>
                  </a:lnTo>
                  <a:lnTo>
                    <a:pt x="1265" y="125"/>
                  </a:lnTo>
                  <a:lnTo>
                    <a:pt x="1257" y="123"/>
                  </a:lnTo>
                  <a:lnTo>
                    <a:pt x="1255" y="122"/>
                  </a:lnTo>
                  <a:lnTo>
                    <a:pt x="1257" y="123"/>
                  </a:lnTo>
                  <a:lnTo>
                    <a:pt x="1262" y="125"/>
                  </a:lnTo>
                  <a:lnTo>
                    <a:pt x="1263" y="125"/>
                  </a:lnTo>
                  <a:lnTo>
                    <a:pt x="1263" y="126"/>
                  </a:lnTo>
                  <a:lnTo>
                    <a:pt x="1262" y="126"/>
                  </a:lnTo>
                  <a:lnTo>
                    <a:pt x="1262" y="125"/>
                  </a:lnTo>
                  <a:lnTo>
                    <a:pt x="1261" y="125"/>
                  </a:lnTo>
                  <a:lnTo>
                    <a:pt x="1259" y="125"/>
                  </a:lnTo>
                  <a:lnTo>
                    <a:pt x="1258" y="123"/>
                  </a:lnTo>
                  <a:lnTo>
                    <a:pt x="1255" y="123"/>
                  </a:lnTo>
                  <a:lnTo>
                    <a:pt x="1254" y="123"/>
                  </a:lnTo>
                  <a:lnTo>
                    <a:pt x="1253" y="122"/>
                  </a:lnTo>
                  <a:lnTo>
                    <a:pt x="1251" y="122"/>
                  </a:lnTo>
                  <a:lnTo>
                    <a:pt x="1253" y="122"/>
                  </a:lnTo>
                  <a:lnTo>
                    <a:pt x="1254" y="122"/>
                  </a:lnTo>
                  <a:lnTo>
                    <a:pt x="1251" y="122"/>
                  </a:lnTo>
                  <a:lnTo>
                    <a:pt x="1249" y="121"/>
                  </a:lnTo>
                  <a:lnTo>
                    <a:pt x="1244" y="121"/>
                  </a:lnTo>
                  <a:lnTo>
                    <a:pt x="1243" y="119"/>
                  </a:lnTo>
                  <a:lnTo>
                    <a:pt x="1242" y="119"/>
                  </a:lnTo>
                  <a:lnTo>
                    <a:pt x="1242" y="119"/>
                  </a:lnTo>
                  <a:lnTo>
                    <a:pt x="1240" y="119"/>
                  </a:lnTo>
                  <a:lnTo>
                    <a:pt x="1239" y="119"/>
                  </a:lnTo>
                  <a:lnTo>
                    <a:pt x="1239" y="119"/>
                  </a:lnTo>
                  <a:lnTo>
                    <a:pt x="1238" y="118"/>
                  </a:lnTo>
                  <a:lnTo>
                    <a:pt x="1235" y="118"/>
                  </a:lnTo>
                  <a:lnTo>
                    <a:pt x="1234" y="118"/>
                  </a:lnTo>
                  <a:lnTo>
                    <a:pt x="1227" y="115"/>
                  </a:lnTo>
                  <a:lnTo>
                    <a:pt x="1224" y="115"/>
                  </a:lnTo>
                  <a:lnTo>
                    <a:pt x="1223" y="115"/>
                  </a:lnTo>
                  <a:lnTo>
                    <a:pt x="1223" y="114"/>
                  </a:lnTo>
                  <a:lnTo>
                    <a:pt x="1221" y="114"/>
                  </a:lnTo>
                  <a:lnTo>
                    <a:pt x="1217" y="114"/>
                  </a:lnTo>
                  <a:lnTo>
                    <a:pt x="1213" y="113"/>
                  </a:lnTo>
                  <a:lnTo>
                    <a:pt x="1207" y="113"/>
                  </a:lnTo>
                  <a:lnTo>
                    <a:pt x="1202" y="111"/>
                  </a:lnTo>
                  <a:lnTo>
                    <a:pt x="1197" y="110"/>
                  </a:lnTo>
                  <a:lnTo>
                    <a:pt x="1193" y="110"/>
                  </a:lnTo>
                  <a:lnTo>
                    <a:pt x="1192" y="109"/>
                  </a:lnTo>
                  <a:lnTo>
                    <a:pt x="1190" y="109"/>
                  </a:lnTo>
                  <a:lnTo>
                    <a:pt x="1188" y="110"/>
                  </a:lnTo>
                  <a:lnTo>
                    <a:pt x="1183" y="110"/>
                  </a:lnTo>
                  <a:lnTo>
                    <a:pt x="1179" y="110"/>
                  </a:lnTo>
                  <a:lnTo>
                    <a:pt x="1177" y="110"/>
                  </a:lnTo>
                  <a:lnTo>
                    <a:pt x="1174" y="109"/>
                  </a:lnTo>
                  <a:lnTo>
                    <a:pt x="1171" y="109"/>
                  </a:lnTo>
                  <a:lnTo>
                    <a:pt x="1171" y="109"/>
                  </a:lnTo>
                  <a:lnTo>
                    <a:pt x="1173" y="110"/>
                  </a:lnTo>
                  <a:lnTo>
                    <a:pt x="1170" y="110"/>
                  </a:lnTo>
                  <a:lnTo>
                    <a:pt x="1167" y="109"/>
                  </a:lnTo>
                  <a:lnTo>
                    <a:pt x="1164" y="109"/>
                  </a:lnTo>
                  <a:lnTo>
                    <a:pt x="1159" y="109"/>
                  </a:lnTo>
                  <a:lnTo>
                    <a:pt x="1152" y="107"/>
                  </a:lnTo>
                  <a:lnTo>
                    <a:pt x="1150" y="107"/>
                  </a:lnTo>
                  <a:lnTo>
                    <a:pt x="1147" y="107"/>
                  </a:lnTo>
                  <a:lnTo>
                    <a:pt x="1150" y="109"/>
                  </a:lnTo>
                  <a:lnTo>
                    <a:pt x="1150" y="110"/>
                  </a:lnTo>
                  <a:lnTo>
                    <a:pt x="1151" y="111"/>
                  </a:lnTo>
                  <a:lnTo>
                    <a:pt x="1151" y="111"/>
                  </a:lnTo>
                  <a:lnTo>
                    <a:pt x="1151" y="111"/>
                  </a:lnTo>
                  <a:lnTo>
                    <a:pt x="1155" y="113"/>
                  </a:lnTo>
                  <a:lnTo>
                    <a:pt x="1159" y="114"/>
                  </a:lnTo>
                  <a:lnTo>
                    <a:pt x="1162" y="115"/>
                  </a:lnTo>
                  <a:lnTo>
                    <a:pt x="1164" y="117"/>
                  </a:lnTo>
                  <a:lnTo>
                    <a:pt x="1166" y="118"/>
                  </a:lnTo>
                  <a:lnTo>
                    <a:pt x="1166" y="119"/>
                  </a:lnTo>
                  <a:lnTo>
                    <a:pt x="1162" y="121"/>
                  </a:lnTo>
                  <a:lnTo>
                    <a:pt x="1159" y="121"/>
                  </a:lnTo>
                  <a:lnTo>
                    <a:pt x="1155" y="119"/>
                  </a:lnTo>
                  <a:lnTo>
                    <a:pt x="1152" y="118"/>
                  </a:lnTo>
                  <a:lnTo>
                    <a:pt x="1148" y="117"/>
                  </a:lnTo>
                  <a:lnTo>
                    <a:pt x="1144" y="115"/>
                  </a:lnTo>
                  <a:lnTo>
                    <a:pt x="1143" y="115"/>
                  </a:lnTo>
                  <a:lnTo>
                    <a:pt x="1141" y="115"/>
                  </a:lnTo>
                  <a:lnTo>
                    <a:pt x="1139" y="114"/>
                  </a:lnTo>
                  <a:lnTo>
                    <a:pt x="1136" y="113"/>
                  </a:lnTo>
                  <a:lnTo>
                    <a:pt x="1135" y="111"/>
                  </a:lnTo>
                  <a:lnTo>
                    <a:pt x="1133" y="111"/>
                  </a:lnTo>
                  <a:lnTo>
                    <a:pt x="1132" y="111"/>
                  </a:lnTo>
                  <a:lnTo>
                    <a:pt x="1129" y="111"/>
                  </a:lnTo>
                  <a:lnTo>
                    <a:pt x="1128" y="113"/>
                  </a:lnTo>
                  <a:lnTo>
                    <a:pt x="1128" y="113"/>
                  </a:lnTo>
                  <a:lnTo>
                    <a:pt x="1127" y="113"/>
                  </a:lnTo>
                  <a:lnTo>
                    <a:pt x="1120" y="113"/>
                  </a:lnTo>
                  <a:lnTo>
                    <a:pt x="1117" y="113"/>
                  </a:lnTo>
                  <a:lnTo>
                    <a:pt x="1108" y="113"/>
                  </a:lnTo>
                  <a:lnTo>
                    <a:pt x="1103" y="111"/>
                  </a:lnTo>
                  <a:lnTo>
                    <a:pt x="1101" y="111"/>
                  </a:lnTo>
                  <a:lnTo>
                    <a:pt x="1099" y="111"/>
                  </a:lnTo>
                  <a:lnTo>
                    <a:pt x="1098" y="111"/>
                  </a:lnTo>
                  <a:lnTo>
                    <a:pt x="1095" y="111"/>
                  </a:lnTo>
                  <a:lnTo>
                    <a:pt x="1094" y="111"/>
                  </a:lnTo>
                  <a:lnTo>
                    <a:pt x="1090" y="111"/>
                  </a:lnTo>
                  <a:lnTo>
                    <a:pt x="1090" y="113"/>
                  </a:lnTo>
                  <a:lnTo>
                    <a:pt x="1089" y="113"/>
                  </a:lnTo>
                  <a:lnTo>
                    <a:pt x="1087" y="114"/>
                  </a:lnTo>
                  <a:lnTo>
                    <a:pt x="1089" y="115"/>
                  </a:lnTo>
                  <a:lnTo>
                    <a:pt x="1090" y="117"/>
                  </a:lnTo>
                  <a:lnTo>
                    <a:pt x="1093" y="118"/>
                  </a:lnTo>
                  <a:lnTo>
                    <a:pt x="1094" y="119"/>
                  </a:lnTo>
                  <a:lnTo>
                    <a:pt x="1094" y="119"/>
                  </a:lnTo>
                  <a:lnTo>
                    <a:pt x="1094" y="121"/>
                  </a:lnTo>
                  <a:lnTo>
                    <a:pt x="1095" y="122"/>
                  </a:lnTo>
                  <a:lnTo>
                    <a:pt x="1095" y="122"/>
                  </a:lnTo>
                  <a:lnTo>
                    <a:pt x="1094" y="123"/>
                  </a:lnTo>
                  <a:lnTo>
                    <a:pt x="1094" y="122"/>
                  </a:lnTo>
                  <a:lnTo>
                    <a:pt x="1094" y="122"/>
                  </a:lnTo>
                  <a:lnTo>
                    <a:pt x="1093" y="119"/>
                  </a:lnTo>
                  <a:lnTo>
                    <a:pt x="1091" y="118"/>
                  </a:lnTo>
                  <a:lnTo>
                    <a:pt x="1089" y="118"/>
                  </a:lnTo>
                  <a:lnTo>
                    <a:pt x="1087" y="117"/>
                  </a:lnTo>
                  <a:lnTo>
                    <a:pt x="1084" y="115"/>
                  </a:lnTo>
                  <a:lnTo>
                    <a:pt x="1082" y="114"/>
                  </a:lnTo>
                  <a:lnTo>
                    <a:pt x="1080" y="113"/>
                  </a:lnTo>
                  <a:lnTo>
                    <a:pt x="1078" y="111"/>
                  </a:lnTo>
                  <a:lnTo>
                    <a:pt x="1072" y="111"/>
                  </a:lnTo>
                  <a:lnTo>
                    <a:pt x="1070" y="110"/>
                  </a:lnTo>
                  <a:lnTo>
                    <a:pt x="1067" y="110"/>
                  </a:lnTo>
                  <a:lnTo>
                    <a:pt x="1067" y="109"/>
                  </a:lnTo>
                  <a:lnTo>
                    <a:pt x="1066" y="107"/>
                  </a:lnTo>
                  <a:lnTo>
                    <a:pt x="1064" y="107"/>
                  </a:lnTo>
                  <a:lnTo>
                    <a:pt x="1064" y="106"/>
                  </a:lnTo>
                  <a:lnTo>
                    <a:pt x="1063" y="104"/>
                  </a:lnTo>
                  <a:lnTo>
                    <a:pt x="1061" y="104"/>
                  </a:lnTo>
                  <a:lnTo>
                    <a:pt x="1060" y="103"/>
                  </a:lnTo>
                  <a:lnTo>
                    <a:pt x="1057" y="102"/>
                  </a:lnTo>
                  <a:lnTo>
                    <a:pt x="1056" y="102"/>
                  </a:lnTo>
                  <a:lnTo>
                    <a:pt x="1052" y="100"/>
                  </a:lnTo>
                  <a:lnTo>
                    <a:pt x="1045" y="99"/>
                  </a:lnTo>
                  <a:lnTo>
                    <a:pt x="1038" y="98"/>
                  </a:lnTo>
                  <a:lnTo>
                    <a:pt x="1033" y="98"/>
                  </a:lnTo>
                  <a:lnTo>
                    <a:pt x="1028" y="98"/>
                  </a:lnTo>
                  <a:lnTo>
                    <a:pt x="1021" y="98"/>
                  </a:lnTo>
                  <a:lnTo>
                    <a:pt x="1019" y="98"/>
                  </a:lnTo>
                  <a:lnTo>
                    <a:pt x="1015" y="98"/>
                  </a:lnTo>
                  <a:lnTo>
                    <a:pt x="1011" y="98"/>
                  </a:lnTo>
                  <a:lnTo>
                    <a:pt x="1009" y="99"/>
                  </a:lnTo>
                  <a:lnTo>
                    <a:pt x="1006" y="99"/>
                  </a:lnTo>
                  <a:lnTo>
                    <a:pt x="1002" y="99"/>
                  </a:lnTo>
                  <a:lnTo>
                    <a:pt x="999" y="100"/>
                  </a:lnTo>
                  <a:lnTo>
                    <a:pt x="991" y="98"/>
                  </a:lnTo>
                  <a:lnTo>
                    <a:pt x="992" y="98"/>
                  </a:lnTo>
                  <a:lnTo>
                    <a:pt x="994" y="98"/>
                  </a:lnTo>
                  <a:lnTo>
                    <a:pt x="988" y="96"/>
                  </a:lnTo>
                  <a:lnTo>
                    <a:pt x="985" y="95"/>
                  </a:lnTo>
                  <a:lnTo>
                    <a:pt x="981" y="95"/>
                  </a:lnTo>
                  <a:lnTo>
                    <a:pt x="980" y="94"/>
                  </a:lnTo>
                  <a:lnTo>
                    <a:pt x="979" y="95"/>
                  </a:lnTo>
                  <a:lnTo>
                    <a:pt x="976" y="95"/>
                  </a:lnTo>
                  <a:lnTo>
                    <a:pt x="976" y="96"/>
                  </a:lnTo>
                  <a:lnTo>
                    <a:pt x="976" y="95"/>
                  </a:lnTo>
                  <a:lnTo>
                    <a:pt x="977" y="94"/>
                  </a:lnTo>
                  <a:lnTo>
                    <a:pt x="977" y="94"/>
                  </a:lnTo>
                  <a:lnTo>
                    <a:pt x="976" y="94"/>
                  </a:lnTo>
                  <a:lnTo>
                    <a:pt x="976" y="92"/>
                  </a:lnTo>
                  <a:lnTo>
                    <a:pt x="972" y="94"/>
                  </a:lnTo>
                  <a:lnTo>
                    <a:pt x="971" y="92"/>
                  </a:lnTo>
                  <a:lnTo>
                    <a:pt x="969" y="92"/>
                  </a:lnTo>
                  <a:lnTo>
                    <a:pt x="969" y="92"/>
                  </a:lnTo>
                  <a:lnTo>
                    <a:pt x="965" y="91"/>
                  </a:lnTo>
                  <a:lnTo>
                    <a:pt x="962" y="91"/>
                  </a:lnTo>
                  <a:lnTo>
                    <a:pt x="961" y="91"/>
                  </a:lnTo>
                  <a:lnTo>
                    <a:pt x="960" y="91"/>
                  </a:lnTo>
                  <a:lnTo>
                    <a:pt x="960" y="91"/>
                  </a:lnTo>
                  <a:lnTo>
                    <a:pt x="960" y="91"/>
                  </a:lnTo>
                  <a:lnTo>
                    <a:pt x="960" y="90"/>
                  </a:lnTo>
                  <a:lnTo>
                    <a:pt x="961" y="90"/>
                  </a:lnTo>
                  <a:lnTo>
                    <a:pt x="967" y="90"/>
                  </a:lnTo>
                  <a:lnTo>
                    <a:pt x="967" y="90"/>
                  </a:lnTo>
                  <a:lnTo>
                    <a:pt x="965" y="88"/>
                  </a:lnTo>
                  <a:lnTo>
                    <a:pt x="965" y="88"/>
                  </a:lnTo>
                  <a:lnTo>
                    <a:pt x="961" y="87"/>
                  </a:lnTo>
                  <a:lnTo>
                    <a:pt x="958" y="87"/>
                  </a:lnTo>
                  <a:lnTo>
                    <a:pt x="953" y="86"/>
                  </a:lnTo>
                  <a:lnTo>
                    <a:pt x="949" y="86"/>
                  </a:lnTo>
                  <a:lnTo>
                    <a:pt x="941" y="86"/>
                  </a:lnTo>
                  <a:lnTo>
                    <a:pt x="939" y="86"/>
                  </a:lnTo>
                  <a:lnTo>
                    <a:pt x="939" y="86"/>
                  </a:lnTo>
                  <a:lnTo>
                    <a:pt x="939" y="87"/>
                  </a:lnTo>
                  <a:lnTo>
                    <a:pt x="938" y="90"/>
                  </a:lnTo>
                  <a:lnTo>
                    <a:pt x="938" y="90"/>
                  </a:lnTo>
                  <a:lnTo>
                    <a:pt x="937" y="91"/>
                  </a:lnTo>
                  <a:lnTo>
                    <a:pt x="933" y="91"/>
                  </a:lnTo>
                  <a:lnTo>
                    <a:pt x="931" y="91"/>
                  </a:lnTo>
                  <a:lnTo>
                    <a:pt x="930" y="91"/>
                  </a:lnTo>
                  <a:lnTo>
                    <a:pt x="930" y="90"/>
                  </a:lnTo>
                  <a:lnTo>
                    <a:pt x="930" y="90"/>
                  </a:lnTo>
                  <a:lnTo>
                    <a:pt x="930" y="90"/>
                  </a:lnTo>
                  <a:lnTo>
                    <a:pt x="929" y="90"/>
                  </a:lnTo>
                  <a:lnTo>
                    <a:pt x="929" y="90"/>
                  </a:lnTo>
                  <a:lnTo>
                    <a:pt x="929" y="90"/>
                  </a:lnTo>
                  <a:lnTo>
                    <a:pt x="930" y="90"/>
                  </a:lnTo>
                  <a:lnTo>
                    <a:pt x="931" y="90"/>
                  </a:lnTo>
                  <a:lnTo>
                    <a:pt x="934" y="88"/>
                  </a:lnTo>
                  <a:lnTo>
                    <a:pt x="933" y="88"/>
                  </a:lnTo>
                  <a:lnTo>
                    <a:pt x="931" y="87"/>
                  </a:lnTo>
                  <a:lnTo>
                    <a:pt x="930" y="87"/>
                  </a:lnTo>
                  <a:lnTo>
                    <a:pt x="930" y="86"/>
                  </a:lnTo>
                  <a:lnTo>
                    <a:pt x="930" y="86"/>
                  </a:lnTo>
                  <a:lnTo>
                    <a:pt x="930" y="86"/>
                  </a:lnTo>
                  <a:lnTo>
                    <a:pt x="933" y="87"/>
                  </a:lnTo>
                  <a:lnTo>
                    <a:pt x="934" y="87"/>
                  </a:lnTo>
                  <a:lnTo>
                    <a:pt x="934" y="87"/>
                  </a:lnTo>
                  <a:lnTo>
                    <a:pt x="935" y="88"/>
                  </a:lnTo>
                  <a:lnTo>
                    <a:pt x="937" y="88"/>
                  </a:lnTo>
                  <a:lnTo>
                    <a:pt x="937" y="88"/>
                  </a:lnTo>
                  <a:lnTo>
                    <a:pt x="938" y="87"/>
                  </a:lnTo>
                  <a:lnTo>
                    <a:pt x="938" y="86"/>
                  </a:lnTo>
                  <a:lnTo>
                    <a:pt x="937" y="86"/>
                  </a:lnTo>
                  <a:lnTo>
                    <a:pt x="935" y="86"/>
                  </a:lnTo>
                  <a:lnTo>
                    <a:pt x="924" y="86"/>
                  </a:lnTo>
                  <a:lnTo>
                    <a:pt x="920" y="87"/>
                  </a:lnTo>
                  <a:lnTo>
                    <a:pt x="919" y="87"/>
                  </a:lnTo>
                  <a:lnTo>
                    <a:pt x="918" y="86"/>
                  </a:lnTo>
                  <a:lnTo>
                    <a:pt x="919" y="86"/>
                  </a:lnTo>
                  <a:lnTo>
                    <a:pt x="920" y="86"/>
                  </a:lnTo>
                  <a:lnTo>
                    <a:pt x="920" y="84"/>
                  </a:lnTo>
                  <a:lnTo>
                    <a:pt x="922" y="84"/>
                  </a:lnTo>
                  <a:lnTo>
                    <a:pt x="923" y="84"/>
                  </a:lnTo>
                  <a:lnTo>
                    <a:pt x="926" y="84"/>
                  </a:lnTo>
                  <a:lnTo>
                    <a:pt x="931" y="84"/>
                  </a:lnTo>
                  <a:lnTo>
                    <a:pt x="931" y="84"/>
                  </a:lnTo>
                  <a:lnTo>
                    <a:pt x="929" y="84"/>
                  </a:lnTo>
                  <a:lnTo>
                    <a:pt x="926" y="83"/>
                  </a:lnTo>
                  <a:lnTo>
                    <a:pt x="924" y="83"/>
                  </a:lnTo>
                  <a:lnTo>
                    <a:pt x="922" y="83"/>
                  </a:lnTo>
                  <a:lnTo>
                    <a:pt x="916" y="83"/>
                  </a:lnTo>
                  <a:lnTo>
                    <a:pt x="914" y="81"/>
                  </a:lnTo>
                  <a:lnTo>
                    <a:pt x="908" y="81"/>
                  </a:lnTo>
                  <a:lnTo>
                    <a:pt x="907" y="81"/>
                  </a:lnTo>
                  <a:lnTo>
                    <a:pt x="896" y="81"/>
                  </a:lnTo>
                  <a:lnTo>
                    <a:pt x="891" y="80"/>
                  </a:lnTo>
                  <a:lnTo>
                    <a:pt x="889" y="80"/>
                  </a:lnTo>
                  <a:lnTo>
                    <a:pt x="885" y="80"/>
                  </a:lnTo>
                  <a:lnTo>
                    <a:pt x="884" y="80"/>
                  </a:lnTo>
                  <a:lnTo>
                    <a:pt x="884" y="80"/>
                  </a:lnTo>
                  <a:lnTo>
                    <a:pt x="884" y="80"/>
                  </a:lnTo>
                  <a:lnTo>
                    <a:pt x="888" y="81"/>
                  </a:lnTo>
                  <a:lnTo>
                    <a:pt x="889" y="81"/>
                  </a:lnTo>
                  <a:lnTo>
                    <a:pt x="891" y="83"/>
                  </a:lnTo>
                  <a:lnTo>
                    <a:pt x="888" y="83"/>
                  </a:lnTo>
                  <a:lnTo>
                    <a:pt x="887" y="83"/>
                  </a:lnTo>
                  <a:lnTo>
                    <a:pt x="881" y="83"/>
                  </a:lnTo>
                  <a:lnTo>
                    <a:pt x="880" y="84"/>
                  </a:lnTo>
                  <a:lnTo>
                    <a:pt x="880" y="86"/>
                  </a:lnTo>
                  <a:lnTo>
                    <a:pt x="880" y="86"/>
                  </a:lnTo>
                  <a:lnTo>
                    <a:pt x="881" y="87"/>
                  </a:lnTo>
                  <a:lnTo>
                    <a:pt x="884" y="87"/>
                  </a:lnTo>
                  <a:lnTo>
                    <a:pt x="884" y="86"/>
                  </a:lnTo>
                  <a:lnTo>
                    <a:pt x="884" y="86"/>
                  </a:lnTo>
                  <a:lnTo>
                    <a:pt x="888" y="86"/>
                  </a:lnTo>
                  <a:lnTo>
                    <a:pt x="889" y="87"/>
                  </a:lnTo>
                  <a:lnTo>
                    <a:pt x="888" y="87"/>
                  </a:lnTo>
                  <a:lnTo>
                    <a:pt x="887" y="87"/>
                  </a:lnTo>
                  <a:lnTo>
                    <a:pt x="887" y="88"/>
                  </a:lnTo>
                  <a:lnTo>
                    <a:pt x="885" y="88"/>
                  </a:lnTo>
                  <a:lnTo>
                    <a:pt x="888" y="90"/>
                  </a:lnTo>
                  <a:lnTo>
                    <a:pt x="889" y="90"/>
                  </a:lnTo>
                  <a:lnTo>
                    <a:pt x="891" y="91"/>
                  </a:lnTo>
                  <a:lnTo>
                    <a:pt x="895" y="92"/>
                  </a:lnTo>
                  <a:lnTo>
                    <a:pt x="896" y="94"/>
                  </a:lnTo>
                  <a:lnTo>
                    <a:pt x="893" y="94"/>
                  </a:lnTo>
                  <a:lnTo>
                    <a:pt x="892" y="94"/>
                  </a:lnTo>
                  <a:lnTo>
                    <a:pt x="891" y="94"/>
                  </a:lnTo>
                  <a:lnTo>
                    <a:pt x="888" y="92"/>
                  </a:lnTo>
                  <a:lnTo>
                    <a:pt x="885" y="92"/>
                  </a:lnTo>
                  <a:lnTo>
                    <a:pt x="884" y="92"/>
                  </a:lnTo>
                  <a:lnTo>
                    <a:pt x="884" y="92"/>
                  </a:lnTo>
                  <a:lnTo>
                    <a:pt x="882" y="92"/>
                  </a:lnTo>
                  <a:lnTo>
                    <a:pt x="881" y="92"/>
                  </a:lnTo>
                  <a:lnTo>
                    <a:pt x="881" y="92"/>
                  </a:lnTo>
                  <a:lnTo>
                    <a:pt x="881" y="92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2" y="95"/>
                  </a:lnTo>
                  <a:lnTo>
                    <a:pt x="882" y="95"/>
                  </a:lnTo>
                  <a:lnTo>
                    <a:pt x="885" y="95"/>
                  </a:lnTo>
                  <a:lnTo>
                    <a:pt x="884" y="95"/>
                  </a:lnTo>
                  <a:lnTo>
                    <a:pt x="884" y="95"/>
                  </a:lnTo>
                  <a:lnTo>
                    <a:pt x="884" y="95"/>
                  </a:lnTo>
                  <a:lnTo>
                    <a:pt x="882" y="96"/>
                  </a:lnTo>
                  <a:lnTo>
                    <a:pt x="884" y="96"/>
                  </a:lnTo>
                  <a:lnTo>
                    <a:pt x="884" y="96"/>
                  </a:lnTo>
                  <a:lnTo>
                    <a:pt x="885" y="96"/>
                  </a:lnTo>
                  <a:lnTo>
                    <a:pt x="885" y="96"/>
                  </a:lnTo>
                  <a:lnTo>
                    <a:pt x="884" y="96"/>
                  </a:lnTo>
                  <a:lnTo>
                    <a:pt x="881" y="96"/>
                  </a:lnTo>
                  <a:lnTo>
                    <a:pt x="878" y="95"/>
                  </a:lnTo>
                  <a:lnTo>
                    <a:pt x="877" y="95"/>
                  </a:lnTo>
                  <a:lnTo>
                    <a:pt x="876" y="94"/>
                  </a:lnTo>
                  <a:lnTo>
                    <a:pt x="868" y="92"/>
                  </a:lnTo>
                  <a:lnTo>
                    <a:pt x="865" y="92"/>
                  </a:lnTo>
                  <a:lnTo>
                    <a:pt x="863" y="92"/>
                  </a:lnTo>
                  <a:lnTo>
                    <a:pt x="861" y="92"/>
                  </a:lnTo>
                  <a:lnTo>
                    <a:pt x="861" y="92"/>
                  </a:lnTo>
                  <a:lnTo>
                    <a:pt x="858" y="94"/>
                  </a:lnTo>
                  <a:lnTo>
                    <a:pt x="857" y="94"/>
                  </a:lnTo>
                  <a:lnTo>
                    <a:pt x="857" y="94"/>
                  </a:lnTo>
                  <a:lnTo>
                    <a:pt x="853" y="95"/>
                  </a:lnTo>
                  <a:lnTo>
                    <a:pt x="849" y="94"/>
                  </a:lnTo>
                  <a:lnTo>
                    <a:pt x="846" y="94"/>
                  </a:lnTo>
                  <a:lnTo>
                    <a:pt x="843" y="92"/>
                  </a:lnTo>
                  <a:lnTo>
                    <a:pt x="839" y="91"/>
                  </a:lnTo>
                  <a:lnTo>
                    <a:pt x="839" y="91"/>
                  </a:lnTo>
                  <a:lnTo>
                    <a:pt x="838" y="90"/>
                  </a:lnTo>
                  <a:lnTo>
                    <a:pt x="836" y="90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91"/>
                  </a:lnTo>
                  <a:lnTo>
                    <a:pt x="835" y="92"/>
                  </a:lnTo>
                  <a:lnTo>
                    <a:pt x="836" y="94"/>
                  </a:lnTo>
                  <a:lnTo>
                    <a:pt x="838" y="95"/>
                  </a:lnTo>
                  <a:lnTo>
                    <a:pt x="838" y="95"/>
                  </a:lnTo>
                  <a:lnTo>
                    <a:pt x="839" y="95"/>
                  </a:lnTo>
                  <a:lnTo>
                    <a:pt x="838" y="96"/>
                  </a:lnTo>
                  <a:lnTo>
                    <a:pt x="838" y="98"/>
                  </a:lnTo>
                  <a:lnTo>
                    <a:pt x="839" y="99"/>
                  </a:lnTo>
                  <a:lnTo>
                    <a:pt x="839" y="100"/>
                  </a:lnTo>
                  <a:lnTo>
                    <a:pt x="838" y="100"/>
                  </a:lnTo>
                  <a:lnTo>
                    <a:pt x="838" y="100"/>
                  </a:lnTo>
                  <a:lnTo>
                    <a:pt x="836" y="100"/>
                  </a:lnTo>
                  <a:lnTo>
                    <a:pt x="835" y="100"/>
                  </a:lnTo>
                  <a:lnTo>
                    <a:pt x="832" y="99"/>
                  </a:lnTo>
                  <a:lnTo>
                    <a:pt x="832" y="99"/>
                  </a:lnTo>
                  <a:lnTo>
                    <a:pt x="832" y="99"/>
                  </a:lnTo>
                  <a:lnTo>
                    <a:pt x="831" y="99"/>
                  </a:lnTo>
                  <a:lnTo>
                    <a:pt x="828" y="99"/>
                  </a:lnTo>
                  <a:lnTo>
                    <a:pt x="825" y="98"/>
                  </a:lnTo>
                  <a:lnTo>
                    <a:pt x="823" y="96"/>
                  </a:lnTo>
                  <a:lnTo>
                    <a:pt x="817" y="94"/>
                  </a:lnTo>
                  <a:lnTo>
                    <a:pt x="815" y="94"/>
                  </a:lnTo>
                  <a:lnTo>
                    <a:pt x="813" y="92"/>
                  </a:lnTo>
                  <a:lnTo>
                    <a:pt x="811" y="92"/>
                  </a:lnTo>
                  <a:lnTo>
                    <a:pt x="809" y="91"/>
                  </a:lnTo>
                  <a:lnTo>
                    <a:pt x="811" y="91"/>
                  </a:lnTo>
                  <a:lnTo>
                    <a:pt x="812" y="91"/>
                  </a:lnTo>
                  <a:lnTo>
                    <a:pt x="813" y="91"/>
                  </a:lnTo>
                  <a:lnTo>
                    <a:pt x="811" y="90"/>
                  </a:lnTo>
                  <a:lnTo>
                    <a:pt x="809" y="90"/>
                  </a:lnTo>
                  <a:lnTo>
                    <a:pt x="809" y="88"/>
                  </a:lnTo>
                  <a:lnTo>
                    <a:pt x="809" y="90"/>
                  </a:lnTo>
                  <a:lnTo>
                    <a:pt x="811" y="90"/>
                  </a:lnTo>
                  <a:lnTo>
                    <a:pt x="811" y="91"/>
                  </a:lnTo>
                  <a:lnTo>
                    <a:pt x="809" y="91"/>
                  </a:lnTo>
                  <a:lnTo>
                    <a:pt x="801" y="87"/>
                  </a:lnTo>
                  <a:lnTo>
                    <a:pt x="797" y="86"/>
                  </a:lnTo>
                  <a:lnTo>
                    <a:pt x="796" y="86"/>
                  </a:lnTo>
                  <a:lnTo>
                    <a:pt x="793" y="84"/>
                  </a:lnTo>
                  <a:lnTo>
                    <a:pt x="793" y="84"/>
                  </a:lnTo>
                  <a:lnTo>
                    <a:pt x="797" y="86"/>
                  </a:lnTo>
                  <a:lnTo>
                    <a:pt x="801" y="86"/>
                  </a:lnTo>
                  <a:lnTo>
                    <a:pt x="805" y="87"/>
                  </a:lnTo>
                  <a:lnTo>
                    <a:pt x="808" y="87"/>
                  </a:lnTo>
                  <a:lnTo>
                    <a:pt x="808" y="87"/>
                  </a:lnTo>
                  <a:lnTo>
                    <a:pt x="807" y="86"/>
                  </a:lnTo>
                  <a:lnTo>
                    <a:pt x="804" y="84"/>
                  </a:lnTo>
                  <a:lnTo>
                    <a:pt x="802" y="83"/>
                  </a:lnTo>
                  <a:lnTo>
                    <a:pt x="798" y="83"/>
                  </a:lnTo>
                  <a:lnTo>
                    <a:pt x="797" y="83"/>
                  </a:lnTo>
                  <a:lnTo>
                    <a:pt x="797" y="83"/>
                  </a:lnTo>
                  <a:lnTo>
                    <a:pt x="798" y="83"/>
                  </a:lnTo>
                  <a:lnTo>
                    <a:pt x="800" y="83"/>
                  </a:lnTo>
                  <a:lnTo>
                    <a:pt x="800" y="81"/>
                  </a:lnTo>
                  <a:lnTo>
                    <a:pt x="801" y="81"/>
                  </a:lnTo>
                  <a:lnTo>
                    <a:pt x="800" y="80"/>
                  </a:lnTo>
                  <a:lnTo>
                    <a:pt x="797" y="80"/>
                  </a:lnTo>
                  <a:lnTo>
                    <a:pt x="794" y="80"/>
                  </a:lnTo>
                  <a:lnTo>
                    <a:pt x="794" y="80"/>
                  </a:lnTo>
                  <a:lnTo>
                    <a:pt x="794" y="79"/>
                  </a:lnTo>
                  <a:lnTo>
                    <a:pt x="796" y="79"/>
                  </a:lnTo>
                  <a:lnTo>
                    <a:pt x="796" y="77"/>
                  </a:lnTo>
                  <a:lnTo>
                    <a:pt x="796" y="77"/>
                  </a:lnTo>
                  <a:lnTo>
                    <a:pt x="794" y="77"/>
                  </a:lnTo>
                  <a:lnTo>
                    <a:pt x="794" y="77"/>
                  </a:lnTo>
                  <a:lnTo>
                    <a:pt x="793" y="77"/>
                  </a:lnTo>
                  <a:lnTo>
                    <a:pt x="793" y="76"/>
                  </a:lnTo>
                  <a:lnTo>
                    <a:pt x="792" y="76"/>
                  </a:lnTo>
                  <a:lnTo>
                    <a:pt x="790" y="76"/>
                  </a:lnTo>
                  <a:lnTo>
                    <a:pt x="788" y="76"/>
                  </a:lnTo>
                  <a:lnTo>
                    <a:pt x="788" y="76"/>
                  </a:lnTo>
                  <a:lnTo>
                    <a:pt x="786" y="75"/>
                  </a:lnTo>
                  <a:lnTo>
                    <a:pt x="785" y="75"/>
                  </a:lnTo>
                  <a:lnTo>
                    <a:pt x="783" y="75"/>
                  </a:lnTo>
                  <a:lnTo>
                    <a:pt x="783" y="75"/>
                  </a:lnTo>
                  <a:lnTo>
                    <a:pt x="783" y="75"/>
                  </a:lnTo>
                  <a:lnTo>
                    <a:pt x="781" y="73"/>
                  </a:lnTo>
                  <a:lnTo>
                    <a:pt x="775" y="73"/>
                  </a:lnTo>
                  <a:lnTo>
                    <a:pt x="774" y="73"/>
                  </a:lnTo>
                  <a:lnTo>
                    <a:pt x="775" y="75"/>
                  </a:lnTo>
                  <a:lnTo>
                    <a:pt x="774" y="75"/>
                  </a:lnTo>
                  <a:lnTo>
                    <a:pt x="771" y="75"/>
                  </a:lnTo>
                  <a:lnTo>
                    <a:pt x="771" y="75"/>
                  </a:lnTo>
                  <a:lnTo>
                    <a:pt x="771" y="75"/>
                  </a:lnTo>
                  <a:lnTo>
                    <a:pt x="770" y="73"/>
                  </a:lnTo>
                  <a:lnTo>
                    <a:pt x="770" y="73"/>
                  </a:lnTo>
                  <a:lnTo>
                    <a:pt x="770" y="73"/>
                  </a:lnTo>
                  <a:lnTo>
                    <a:pt x="769" y="73"/>
                  </a:lnTo>
                  <a:lnTo>
                    <a:pt x="769" y="73"/>
                  </a:lnTo>
                  <a:lnTo>
                    <a:pt x="767" y="73"/>
                  </a:lnTo>
                  <a:lnTo>
                    <a:pt x="767" y="73"/>
                  </a:lnTo>
                  <a:lnTo>
                    <a:pt x="766" y="75"/>
                  </a:lnTo>
                  <a:lnTo>
                    <a:pt x="764" y="73"/>
                  </a:lnTo>
                  <a:lnTo>
                    <a:pt x="756" y="72"/>
                  </a:lnTo>
                  <a:lnTo>
                    <a:pt x="754" y="71"/>
                  </a:lnTo>
                  <a:lnTo>
                    <a:pt x="754" y="71"/>
                  </a:lnTo>
                  <a:lnTo>
                    <a:pt x="751" y="72"/>
                  </a:lnTo>
                  <a:lnTo>
                    <a:pt x="751" y="72"/>
                  </a:lnTo>
                  <a:lnTo>
                    <a:pt x="751" y="72"/>
                  </a:lnTo>
                  <a:lnTo>
                    <a:pt x="748" y="72"/>
                  </a:lnTo>
                  <a:lnTo>
                    <a:pt x="747" y="72"/>
                  </a:lnTo>
                  <a:lnTo>
                    <a:pt x="748" y="73"/>
                  </a:lnTo>
                  <a:lnTo>
                    <a:pt x="750" y="75"/>
                  </a:lnTo>
                  <a:lnTo>
                    <a:pt x="750" y="75"/>
                  </a:lnTo>
                  <a:lnTo>
                    <a:pt x="751" y="75"/>
                  </a:lnTo>
                  <a:lnTo>
                    <a:pt x="752" y="76"/>
                  </a:lnTo>
                  <a:lnTo>
                    <a:pt x="754" y="76"/>
                  </a:lnTo>
                  <a:lnTo>
                    <a:pt x="754" y="76"/>
                  </a:lnTo>
                  <a:lnTo>
                    <a:pt x="754" y="77"/>
                  </a:lnTo>
                  <a:lnTo>
                    <a:pt x="754" y="77"/>
                  </a:lnTo>
                  <a:lnTo>
                    <a:pt x="754" y="77"/>
                  </a:lnTo>
                  <a:lnTo>
                    <a:pt x="754" y="79"/>
                  </a:lnTo>
                  <a:lnTo>
                    <a:pt x="754" y="79"/>
                  </a:lnTo>
                  <a:lnTo>
                    <a:pt x="752" y="79"/>
                  </a:lnTo>
                  <a:lnTo>
                    <a:pt x="748" y="79"/>
                  </a:lnTo>
                  <a:lnTo>
                    <a:pt x="748" y="79"/>
                  </a:lnTo>
                  <a:lnTo>
                    <a:pt x="748" y="79"/>
                  </a:lnTo>
                  <a:lnTo>
                    <a:pt x="750" y="79"/>
                  </a:lnTo>
                  <a:lnTo>
                    <a:pt x="751" y="79"/>
                  </a:lnTo>
                  <a:lnTo>
                    <a:pt x="751" y="80"/>
                  </a:lnTo>
                  <a:lnTo>
                    <a:pt x="750" y="80"/>
                  </a:lnTo>
                  <a:lnTo>
                    <a:pt x="747" y="80"/>
                  </a:lnTo>
                  <a:lnTo>
                    <a:pt x="745" y="80"/>
                  </a:lnTo>
                  <a:lnTo>
                    <a:pt x="744" y="79"/>
                  </a:lnTo>
                  <a:lnTo>
                    <a:pt x="743" y="79"/>
                  </a:lnTo>
                  <a:lnTo>
                    <a:pt x="740" y="79"/>
                  </a:lnTo>
                  <a:lnTo>
                    <a:pt x="737" y="79"/>
                  </a:lnTo>
                  <a:lnTo>
                    <a:pt x="733" y="79"/>
                  </a:lnTo>
                  <a:lnTo>
                    <a:pt x="729" y="79"/>
                  </a:lnTo>
                  <a:lnTo>
                    <a:pt x="728" y="79"/>
                  </a:lnTo>
                  <a:lnTo>
                    <a:pt x="724" y="77"/>
                  </a:lnTo>
                  <a:lnTo>
                    <a:pt x="720" y="77"/>
                  </a:lnTo>
                  <a:lnTo>
                    <a:pt x="714" y="76"/>
                  </a:lnTo>
                  <a:lnTo>
                    <a:pt x="713" y="75"/>
                  </a:lnTo>
                  <a:lnTo>
                    <a:pt x="713" y="73"/>
                  </a:lnTo>
                  <a:lnTo>
                    <a:pt x="714" y="73"/>
                  </a:lnTo>
                  <a:lnTo>
                    <a:pt x="716" y="73"/>
                  </a:lnTo>
                  <a:lnTo>
                    <a:pt x="716" y="73"/>
                  </a:lnTo>
                  <a:lnTo>
                    <a:pt x="716" y="73"/>
                  </a:lnTo>
                  <a:lnTo>
                    <a:pt x="712" y="73"/>
                  </a:lnTo>
                  <a:lnTo>
                    <a:pt x="703" y="72"/>
                  </a:lnTo>
                  <a:lnTo>
                    <a:pt x="697" y="72"/>
                  </a:lnTo>
                  <a:lnTo>
                    <a:pt x="687" y="72"/>
                  </a:lnTo>
                  <a:lnTo>
                    <a:pt x="684" y="72"/>
                  </a:lnTo>
                  <a:lnTo>
                    <a:pt x="679" y="73"/>
                  </a:lnTo>
                  <a:lnTo>
                    <a:pt x="678" y="73"/>
                  </a:lnTo>
                  <a:lnTo>
                    <a:pt x="676" y="73"/>
                  </a:lnTo>
                  <a:lnTo>
                    <a:pt x="676" y="75"/>
                  </a:lnTo>
                  <a:lnTo>
                    <a:pt x="679" y="75"/>
                  </a:lnTo>
                  <a:lnTo>
                    <a:pt x="679" y="75"/>
                  </a:lnTo>
                  <a:lnTo>
                    <a:pt x="680" y="75"/>
                  </a:lnTo>
                  <a:lnTo>
                    <a:pt x="680" y="75"/>
                  </a:lnTo>
                  <a:lnTo>
                    <a:pt x="680" y="75"/>
                  </a:lnTo>
                  <a:lnTo>
                    <a:pt x="679" y="76"/>
                  </a:lnTo>
                  <a:lnTo>
                    <a:pt x="679" y="76"/>
                  </a:lnTo>
                  <a:lnTo>
                    <a:pt x="680" y="77"/>
                  </a:lnTo>
                  <a:lnTo>
                    <a:pt x="680" y="77"/>
                  </a:lnTo>
                  <a:lnTo>
                    <a:pt x="680" y="79"/>
                  </a:lnTo>
                  <a:lnTo>
                    <a:pt x="680" y="80"/>
                  </a:lnTo>
                  <a:lnTo>
                    <a:pt x="680" y="80"/>
                  </a:lnTo>
                  <a:lnTo>
                    <a:pt x="682" y="81"/>
                  </a:lnTo>
                  <a:lnTo>
                    <a:pt x="683" y="81"/>
                  </a:lnTo>
                  <a:lnTo>
                    <a:pt x="686" y="81"/>
                  </a:lnTo>
                  <a:lnTo>
                    <a:pt x="686" y="81"/>
                  </a:lnTo>
                  <a:lnTo>
                    <a:pt x="686" y="81"/>
                  </a:lnTo>
                  <a:lnTo>
                    <a:pt x="683" y="81"/>
                  </a:lnTo>
                  <a:lnTo>
                    <a:pt x="682" y="81"/>
                  </a:lnTo>
                  <a:lnTo>
                    <a:pt x="680" y="80"/>
                  </a:lnTo>
                  <a:lnTo>
                    <a:pt x="680" y="80"/>
                  </a:lnTo>
                  <a:lnTo>
                    <a:pt x="680" y="80"/>
                  </a:lnTo>
                  <a:lnTo>
                    <a:pt x="680" y="79"/>
                  </a:lnTo>
                  <a:lnTo>
                    <a:pt x="680" y="77"/>
                  </a:lnTo>
                  <a:lnTo>
                    <a:pt x="679" y="77"/>
                  </a:lnTo>
                  <a:lnTo>
                    <a:pt x="678" y="75"/>
                  </a:lnTo>
                  <a:lnTo>
                    <a:pt x="675" y="75"/>
                  </a:lnTo>
                  <a:lnTo>
                    <a:pt x="674" y="73"/>
                  </a:lnTo>
                  <a:lnTo>
                    <a:pt x="674" y="73"/>
                  </a:lnTo>
                  <a:lnTo>
                    <a:pt x="674" y="72"/>
                  </a:lnTo>
                  <a:lnTo>
                    <a:pt x="672" y="72"/>
                  </a:lnTo>
                  <a:lnTo>
                    <a:pt x="670" y="71"/>
                  </a:lnTo>
                  <a:lnTo>
                    <a:pt x="668" y="69"/>
                  </a:lnTo>
                  <a:lnTo>
                    <a:pt x="667" y="69"/>
                  </a:lnTo>
                  <a:lnTo>
                    <a:pt x="667" y="69"/>
                  </a:lnTo>
                  <a:lnTo>
                    <a:pt x="668" y="71"/>
                  </a:lnTo>
                  <a:lnTo>
                    <a:pt x="668" y="71"/>
                  </a:lnTo>
                  <a:lnTo>
                    <a:pt x="668" y="71"/>
                  </a:lnTo>
                  <a:lnTo>
                    <a:pt x="665" y="72"/>
                  </a:lnTo>
                  <a:lnTo>
                    <a:pt x="664" y="72"/>
                  </a:lnTo>
                  <a:lnTo>
                    <a:pt x="661" y="71"/>
                  </a:lnTo>
                  <a:lnTo>
                    <a:pt x="657" y="71"/>
                  </a:lnTo>
                  <a:lnTo>
                    <a:pt x="656" y="69"/>
                  </a:lnTo>
                  <a:lnTo>
                    <a:pt x="655" y="69"/>
                  </a:lnTo>
                  <a:lnTo>
                    <a:pt x="656" y="69"/>
                  </a:lnTo>
                  <a:lnTo>
                    <a:pt x="656" y="68"/>
                  </a:lnTo>
                  <a:lnTo>
                    <a:pt x="655" y="68"/>
                  </a:lnTo>
                  <a:lnTo>
                    <a:pt x="653" y="68"/>
                  </a:lnTo>
                  <a:lnTo>
                    <a:pt x="653" y="69"/>
                  </a:lnTo>
                  <a:lnTo>
                    <a:pt x="652" y="69"/>
                  </a:lnTo>
                  <a:lnTo>
                    <a:pt x="647" y="69"/>
                  </a:lnTo>
                  <a:lnTo>
                    <a:pt x="647" y="69"/>
                  </a:lnTo>
                  <a:lnTo>
                    <a:pt x="645" y="69"/>
                  </a:lnTo>
                  <a:lnTo>
                    <a:pt x="645" y="69"/>
                  </a:lnTo>
                  <a:lnTo>
                    <a:pt x="645" y="71"/>
                  </a:lnTo>
                  <a:lnTo>
                    <a:pt x="645" y="71"/>
                  </a:lnTo>
                  <a:lnTo>
                    <a:pt x="647" y="72"/>
                  </a:lnTo>
                  <a:lnTo>
                    <a:pt x="649" y="72"/>
                  </a:lnTo>
                  <a:lnTo>
                    <a:pt x="651" y="72"/>
                  </a:lnTo>
                  <a:lnTo>
                    <a:pt x="653" y="71"/>
                  </a:lnTo>
                  <a:lnTo>
                    <a:pt x="653" y="71"/>
                  </a:lnTo>
                  <a:lnTo>
                    <a:pt x="655" y="72"/>
                  </a:lnTo>
                  <a:lnTo>
                    <a:pt x="655" y="72"/>
                  </a:lnTo>
                  <a:lnTo>
                    <a:pt x="652" y="72"/>
                  </a:lnTo>
                  <a:lnTo>
                    <a:pt x="649" y="73"/>
                  </a:lnTo>
                  <a:lnTo>
                    <a:pt x="648" y="75"/>
                  </a:lnTo>
                  <a:lnTo>
                    <a:pt x="645" y="73"/>
                  </a:lnTo>
                  <a:lnTo>
                    <a:pt x="645" y="75"/>
                  </a:lnTo>
                  <a:lnTo>
                    <a:pt x="645" y="75"/>
                  </a:lnTo>
                  <a:lnTo>
                    <a:pt x="641" y="75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638" y="76"/>
                  </a:lnTo>
                  <a:lnTo>
                    <a:pt x="638" y="76"/>
                  </a:lnTo>
                  <a:lnTo>
                    <a:pt x="637" y="77"/>
                  </a:lnTo>
                  <a:lnTo>
                    <a:pt x="634" y="77"/>
                  </a:lnTo>
                  <a:lnTo>
                    <a:pt x="632" y="76"/>
                  </a:lnTo>
                  <a:lnTo>
                    <a:pt x="628" y="77"/>
                  </a:lnTo>
                  <a:lnTo>
                    <a:pt x="626" y="77"/>
                  </a:lnTo>
                  <a:lnTo>
                    <a:pt x="626" y="77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5" y="80"/>
                  </a:lnTo>
                  <a:lnTo>
                    <a:pt x="623" y="80"/>
                  </a:lnTo>
                  <a:lnTo>
                    <a:pt x="621" y="80"/>
                  </a:lnTo>
                  <a:lnTo>
                    <a:pt x="622" y="80"/>
                  </a:lnTo>
                  <a:lnTo>
                    <a:pt x="623" y="79"/>
                  </a:lnTo>
                  <a:lnTo>
                    <a:pt x="623" y="76"/>
                  </a:lnTo>
                  <a:lnTo>
                    <a:pt x="628" y="75"/>
                  </a:lnTo>
                  <a:lnTo>
                    <a:pt x="628" y="75"/>
                  </a:lnTo>
                  <a:lnTo>
                    <a:pt x="629" y="73"/>
                  </a:lnTo>
                  <a:lnTo>
                    <a:pt x="629" y="72"/>
                  </a:lnTo>
                  <a:lnTo>
                    <a:pt x="633" y="72"/>
                  </a:lnTo>
                  <a:lnTo>
                    <a:pt x="636" y="72"/>
                  </a:lnTo>
                  <a:lnTo>
                    <a:pt x="638" y="68"/>
                  </a:lnTo>
                  <a:lnTo>
                    <a:pt x="641" y="68"/>
                  </a:lnTo>
                  <a:lnTo>
                    <a:pt x="642" y="67"/>
                  </a:lnTo>
                  <a:lnTo>
                    <a:pt x="642" y="67"/>
                  </a:lnTo>
                  <a:lnTo>
                    <a:pt x="642" y="67"/>
                  </a:lnTo>
                  <a:lnTo>
                    <a:pt x="641" y="67"/>
                  </a:lnTo>
                  <a:lnTo>
                    <a:pt x="641" y="65"/>
                  </a:lnTo>
                  <a:lnTo>
                    <a:pt x="642" y="65"/>
                  </a:lnTo>
                  <a:lnTo>
                    <a:pt x="644" y="64"/>
                  </a:lnTo>
                  <a:lnTo>
                    <a:pt x="647" y="64"/>
                  </a:lnTo>
                  <a:lnTo>
                    <a:pt x="648" y="63"/>
                  </a:lnTo>
                  <a:lnTo>
                    <a:pt x="651" y="61"/>
                  </a:lnTo>
                  <a:lnTo>
                    <a:pt x="652" y="61"/>
                  </a:lnTo>
                  <a:lnTo>
                    <a:pt x="656" y="60"/>
                  </a:lnTo>
                  <a:lnTo>
                    <a:pt x="657" y="57"/>
                  </a:lnTo>
                  <a:lnTo>
                    <a:pt x="657" y="54"/>
                  </a:lnTo>
                  <a:lnTo>
                    <a:pt x="655" y="54"/>
                  </a:lnTo>
                  <a:lnTo>
                    <a:pt x="653" y="54"/>
                  </a:lnTo>
                  <a:lnTo>
                    <a:pt x="652" y="53"/>
                  </a:lnTo>
                  <a:lnTo>
                    <a:pt x="651" y="53"/>
                  </a:lnTo>
                  <a:lnTo>
                    <a:pt x="651" y="54"/>
                  </a:lnTo>
                  <a:lnTo>
                    <a:pt x="647" y="52"/>
                  </a:lnTo>
                  <a:lnTo>
                    <a:pt x="644" y="52"/>
                  </a:lnTo>
                  <a:lnTo>
                    <a:pt x="644" y="52"/>
                  </a:lnTo>
                  <a:lnTo>
                    <a:pt x="644" y="52"/>
                  </a:lnTo>
                  <a:lnTo>
                    <a:pt x="645" y="52"/>
                  </a:lnTo>
                  <a:lnTo>
                    <a:pt x="649" y="53"/>
                  </a:lnTo>
                  <a:lnTo>
                    <a:pt x="652" y="53"/>
                  </a:lnTo>
                  <a:lnTo>
                    <a:pt x="653" y="53"/>
                  </a:lnTo>
                  <a:lnTo>
                    <a:pt x="653" y="53"/>
                  </a:lnTo>
                  <a:lnTo>
                    <a:pt x="653" y="54"/>
                  </a:lnTo>
                  <a:lnTo>
                    <a:pt x="655" y="54"/>
                  </a:lnTo>
                  <a:lnTo>
                    <a:pt x="655" y="53"/>
                  </a:lnTo>
                  <a:lnTo>
                    <a:pt x="655" y="53"/>
                  </a:lnTo>
                  <a:lnTo>
                    <a:pt x="653" y="52"/>
                  </a:lnTo>
                  <a:lnTo>
                    <a:pt x="652" y="50"/>
                  </a:lnTo>
                  <a:lnTo>
                    <a:pt x="651" y="50"/>
                  </a:lnTo>
                  <a:lnTo>
                    <a:pt x="648" y="49"/>
                  </a:lnTo>
                  <a:lnTo>
                    <a:pt x="647" y="48"/>
                  </a:lnTo>
                  <a:lnTo>
                    <a:pt x="645" y="48"/>
                  </a:lnTo>
                  <a:lnTo>
                    <a:pt x="644" y="48"/>
                  </a:lnTo>
                  <a:lnTo>
                    <a:pt x="642" y="48"/>
                  </a:lnTo>
                  <a:lnTo>
                    <a:pt x="644" y="48"/>
                  </a:lnTo>
                  <a:lnTo>
                    <a:pt x="645" y="48"/>
                  </a:lnTo>
                  <a:lnTo>
                    <a:pt x="645" y="49"/>
                  </a:lnTo>
                  <a:lnTo>
                    <a:pt x="645" y="49"/>
                  </a:lnTo>
                  <a:lnTo>
                    <a:pt x="644" y="49"/>
                  </a:lnTo>
                  <a:lnTo>
                    <a:pt x="642" y="49"/>
                  </a:lnTo>
                  <a:lnTo>
                    <a:pt x="642" y="49"/>
                  </a:lnTo>
                  <a:lnTo>
                    <a:pt x="642" y="49"/>
                  </a:lnTo>
                  <a:lnTo>
                    <a:pt x="641" y="48"/>
                  </a:lnTo>
                  <a:lnTo>
                    <a:pt x="641" y="48"/>
                  </a:lnTo>
                  <a:lnTo>
                    <a:pt x="638" y="46"/>
                  </a:lnTo>
                  <a:lnTo>
                    <a:pt x="637" y="46"/>
                  </a:lnTo>
                  <a:lnTo>
                    <a:pt x="636" y="46"/>
                  </a:lnTo>
                  <a:lnTo>
                    <a:pt x="634" y="46"/>
                  </a:lnTo>
                  <a:lnTo>
                    <a:pt x="634" y="46"/>
                  </a:lnTo>
                  <a:lnTo>
                    <a:pt x="634" y="46"/>
                  </a:lnTo>
                  <a:lnTo>
                    <a:pt x="634" y="45"/>
                  </a:lnTo>
                  <a:lnTo>
                    <a:pt x="632" y="45"/>
                  </a:lnTo>
                  <a:lnTo>
                    <a:pt x="630" y="45"/>
                  </a:lnTo>
                  <a:lnTo>
                    <a:pt x="629" y="44"/>
                  </a:lnTo>
                  <a:lnTo>
                    <a:pt x="626" y="44"/>
                  </a:lnTo>
                  <a:lnTo>
                    <a:pt x="625" y="44"/>
                  </a:lnTo>
                  <a:lnTo>
                    <a:pt x="619" y="44"/>
                  </a:lnTo>
                  <a:lnTo>
                    <a:pt x="617" y="44"/>
                  </a:lnTo>
                  <a:lnTo>
                    <a:pt x="611" y="44"/>
                  </a:lnTo>
                  <a:lnTo>
                    <a:pt x="607" y="44"/>
                  </a:lnTo>
                  <a:lnTo>
                    <a:pt x="604" y="44"/>
                  </a:lnTo>
                  <a:lnTo>
                    <a:pt x="603" y="44"/>
                  </a:lnTo>
                  <a:lnTo>
                    <a:pt x="603" y="44"/>
                  </a:lnTo>
                  <a:lnTo>
                    <a:pt x="603" y="44"/>
                  </a:lnTo>
                  <a:lnTo>
                    <a:pt x="603" y="45"/>
                  </a:lnTo>
                  <a:lnTo>
                    <a:pt x="603" y="45"/>
                  </a:lnTo>
                  <a:lnTo>
                    <a:pt x="602" y="45"/>
                  </a:lnTo>
                  <a:lnTo>
                    <a:pt x="599" y="45"/>
                  </a:lnTo>
                  <a:lnTo>
                    <a:pt x="596" y="45"/>
                  </a:lnTo>
                  <a:lnTo>
                    <a:pt x="595" y="45"/>
                  </a:lnTo>
                  <a:lnTo>
                    <a:pt x="594" y="45"/>
                  </a:lnTo>
                  <a:lnTo>
                    <a:pt x="592" y="45"/>
                  </a:lnTo>
                  <a:lnTo>
                    <a:pt x="594" y="45"/>
                  </a:lnTo>
                  <a:lnTo>
                    <a:pt x="595" y="45"/>
                  </a:lnTo>
                  <a:lnTo>
                    <a:pt x="595" y="44"/>
                  </a:lnTo>
                  <a:lnTo>
                    <a:pt x="596" y="42"/>
                  </a:lnTo>
                  <a:lnTo>
                    <a:pt x="596" y="41"/>
                  </a:lnTo>
                  <a:lnTo>
                    <a:pt x="595" y="41"/>
                  </a:lnTo>
                  <a:lnTo>
                    <a:pt x="592" y="41"/>
                  </a:lnTo>
                  <a:lnTo>
                    <a:pt x="591" y="41"/>
                  </a:lnTo>
                  <a:lnTo>
                    <a:pt x="591" y="41"/>
                  </a:lnTo>
                  <a:lnTo>
                    <a:pt x="587" y="41"/>
                  </a:lnTo>
                  <a:lnTo>
                    <a:pt x="585" y="41"/>
                  </a:lnTo>
                  <a:lnTo>
                    <a:pt x="584" y="41"/>
                  </a:lnTo>
                  <a:lnTo>
                    <a:pt x="583" y="41"/>
                  </a:lnTo>
                  <a:lnTo>
                    <a:pt x="581" y="39"/>
                  </a:lnTo>
                  <a:lnTo>
                    <a:pt x="580" y="39"/>
                  </a:lnTo>
                  <a:lnTo>
                    <a:pt x="572" y="39"/>
                  </a:lnTo>
                  <a:lnTo>
                    <a:pt x="572" y="39"/>
                  </a:lnTo>
                  <a:lnTo>
                    <a:pt x="576" y="39"/>
                  </a:lnTo>
                  <a:lnTo>
                    <a:pt x="579" y="38"/>
                  </a:lnTo>
                  <a:lnTo>
                    <a:pt x="580" y="38"/>
                  </a:lnTo>
                  <a:lnTo>
                    <a:pt x="581" y="37"/>
                  </a:lnTo>
                  <a:lnTo>
                    <a:pt x="580" y="37"/>
                  </a:lnTo>
                  <a:lnTo>
                    <a:pt x="580" y="37"/>
                  </a:lnTo>
                  <a:lnTo>
                    <a:pt x="577" y="35"/>
                  </a:lnTo>
                  <a:lnTo>
                    <a:pt x="575" y="35"/>
                  </a:lnTo>
                  <a:lnTo>
                    <a:pt x="572" y="35"/>
                  </a:lnTo>
                  <a:lnTo>
                    <a:pt x="571" y="35"/>
                  </a:lnTo>
                  <a:lnTo>
                    <a:pt x="565" y="34"/>
                  </a:lnTo>
                  <a:lnTo>
                    <a:pt x="564" y="34"/>
                  </a:lnTo>
                  <a:lnTo>
                    <a:pt x="562" y="35"/>
                  </a:lnTo>
                  <a:lnTo>
                    <a:pt x="560" y="35"/>
                  </a:lnTo>
                  <a:lnTo>
                    <a:pt x="558" y="35"/>
                  </a:lnTo>
                  <a:lnTo>
                    <a:pt x="557" y="35"/>
                  </a:lnTo>
                  <a:lnTo>
                    <a:pt x="552" y="39"/>
                  </a:lnTo>
                  <a:lnTo>
                    <a:pt x="552" y="39"/>
                  </a:lnTo>
                  <a:lnTo>
                    <a:pt x="552" y="41"/>
                  </a:lnTo>
                  <a:lnTo>
                    <a:pt x="550" y="41"/>
                  </a:lnTo>
                  <a:lnTo>
                    <a:pt x="550" y="42"/>
                  </a:lnTo>
                  <a:lnTo>
                    <a:pt x="552" y="42"/>
                  </a:lnTo>
                  <a:lnTo>
                    <a:pt x="553" y="42"/>
                  </a:lnTo>
                  <a:lnTo>
                    <a:pt x="554" y="44"/>
                  </a:lnTo>
                  <a:lnTo>
                    <a:pt x="554" y="44"/>
                  </a:lnTo>
                  <a:lnTo>
                    <a:pt x="554" y="45"/>
                  </a:lnTo>
                  <a:lnTo>
                    <a:pt x="556" y="45"/>
                  </a:lnTo>
                  <a:lnTo>
                    <a:pt x="557" y="45"/>
                  </a:lnTo>
                  <a:lnTo>
                    <a:pt x="561" y="45"/>
                  </a:lnTo>
                  <a:lnTo>
                    <a:pt x="560" y="46"/>
                  </a:lnTo>
                  <a:lnTo>
                    <a:pt x="558" y="45"/>
                  </a:lnTo>
                  <a:lnTo>
                    <a:pt x="556" y="45"/>
                  </a:lnTo>
                  <a:lnTo>
                    <a:pt x="554" y="45"/>
                  </a:lnTo>
                  <a:lnTo>
                    <a:pt x="552" y="45"/>
                  </a:lnTo>
                  <a:lnTo>
                    <a:pt x="548" y="45"/>
                  </a:lnTo>
                  <a:lnTo>
                    <a:pt x="546" y="45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2" y="46"/>
                  </a:lnTo>
                  <a:lnTo>
                    <a:pt x="543" y="46"/>
                  </a:lnTo>
                  <a:lnTo>
                    <a:pt x="548" y="48"/>
                  </a:lnTo>
                  <a:lnTo>
                    <a:pt x="549" y="48"/>
                  </a:lnTo>
                  <a:lnTo>
                    <a:pt x="550" y="49"/>
                  </a:lnTo>
                  <a:lnTo>
                    <a:pt x="553" y="50"/>
                  </a:lnTo>
                  <a:lnTo>
                    <a:pt x="553" y="52"/>
                  </a:lnTo>
                  <a:lnTo>
                    <a:pt x="553" y="52"/>
                  </a:lnTo>
                  <a:lnTo>
                    <a:pt x="552" y="52"/>
                  </a:lnTo>
                  <a:lnTo>
                    <a:pt x="552" y="52"/>
                  </a:lnTo>
                  <a:lnTo>
                    <a:pt x="552" y="52"/>
                  </a:lnTo>
                  <a:lnTo>
                    <a:pt x="552" y="50"/>
                  </a:lnTo>
                  <a:lnTo>
                    <a:pt x="552" y="49"/>
                  </a:lnTo>
                  <a:lnTo>
                    <a:pt x="550" y="49"/>
                  </a:lnTo>
                  <a:lnTo>
                    <a:pt x="550" y="49"/>
                  </a:lnTo>
                  <a:lnTo>
                    <a:pt x="549" y="49"/>
                  </a:lnTo>
                  <a:lnTo>
                    <a:pt x="546" y="48"/>
                  </a:lnTo>
                  <a:lnTo>
                    <a:pt x="545" y="48"/>
                  </a:lnTo>
                  <a:lnTo>
                    <a:pt x="542" y="48"/>
                  </a:lnTo>
                  <a:lnTo>
                    <a:pt x="542" y="48"/>
                  </a:lnTo>
                  <a:lnTo>
                    <a:pt x="539" y="48"/>
                  </a:lnTo>
                  <a:lnTo>
                    <a:pt x="539" y="49"/>
                  </a:lnTo>
                  <a:lnTo>
                    <a:pt x="538" y="49"/>
                  </a:lnTo>
                  <a:lnTo>
                    <a:pt x="538" y="49"/>
                  </a:lnTo>
                  <a:lnTo>
                    <a:pt x="537" y="49"/>
                  </a:lnTo>
                  <a:lnTo>
                    <a:pt x="537" y="49"/>
                  </a:lnTo>
                  <a:lnTo>
                    <a:pt x="535" y="50"/>
                  </a:lnTo>
                  <a:lnTo>
                    <a:pt x="534" y="49"/>
                  </a:lnTo>
                  <a:lnTo>
                    <a:pt x="534" y="50"/>
                  </a:lnTo>
                  <a:lnTo>
                    <a:pt x="531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29" y="50"/>
                  </a:lnTo>
                  <a:lnTo>
                    <a:pt x="526" y="50"/>
                  </a:lnTo>
                  <a:lnTo>
                    <a:pt x="524" y="52"/>
                  </a:lnTo>
                  <a:lnTo>
                    <a:pt x="523" y="50"/>
                  </a:lnTo>
                  <a:lnTo>
                    <a:pt x="524" y="50"/>
                  </a:lnTo>
                  <a:lnTo>
                    <a:pt x="524" y="49"/>
                  </a:lnTo>
                  <a:lnTo>
                    <a:pt x="523" y="49"/>
                  </a:lnTo>
                  <a:lnTo>
                    <a:pt x="520" y="49"/>
                  </a:lnTo>
                  <a:lnTo>
                    <a:pt x="519" y="49"/>
                  </a:lnTo>
                  <a:lnTo>
                    <a:pt x="518" y="49"/>
                  </a:lnTo>
                  <a:lnTo>
                    <a:pt x="514" y="49"/>
                  </a:lnTo>
                  <a:lnTo>
                    <a:pt x="514" y="49"/>
                  </a:lnTo>
                  <a:lnTo>
                    <a:pt x="512" y="49"/>
                  </a:lnTo>
                  <a:lnTo>
                    <a:pt x="511" y="49"/>
                  </a:lnTo>
                  <a:lnTo>
                    <a:pt x="508" y="49"/>
                  </a:lnTo>
                  <a:lnTo>
                    <a:pt x="508" y="49"/>
                  </a:lnTo>
                  <a:lnTo>
                    <a:pt x="505" y="49"/>
                  </a:lnTo>
                  <a:lnTo>
                    <a:pt x="504" y="49"/>
                  </a:lnTo>
                  <a:lnTo>
                    <a:pt x="504" y="50"/>
                  </a:lnTo>
                  <a:lnTo>
                    <a:pt x="503" y="49"/>
                  </a:lnTo>
                  <a:lnTo>
                    <a:pt x="503" y="50"/>
                  </a:lnTo>
                  <a:lnTo>
                    <a:pt x="504" y="50"/>
                  </a:lnTo>
                  <a:lnTo>
                    <a:pt x="504" y="50"/>
                  </a:lnTo>
                  <a:lnTo>
                    <a:pt x="505" y="50"/>
                  </a:lnTo>
                  <a:lnTo>
                    <a:pt x="505" y="50"/>
                  </a:lnTo>
                  <a:lnTo>
                    <a:pt x="505" y="50"/>
                  </a:lnTo>
                  <a:lnTo>
                    <a:pt x="507" y="50"/>
                  </a:lnTo>
                  <a:lnTo>
                    <a:pt x="508" y="50"/>
                  </a:lnTo>
                  <a:lnTo>
                    <a:pt x="508" y="50"/>
                  </a:lnTo>
                  <a:lnTo>
                    <a:pt x="510" y="50"/>
                  </a:lnTo>
                  <a:lnTo>
                    <a:pt x="512" y="50"/>
                  </a:lnTo>
                  <a:lnTo>
                    <a:pt x="512" y="50"/>
                  </a:lnTo>
                  <a:lnTo>
                    <a:pt x="510" y="52"/>
                  </a:lnTo>
                  <a:lnTo>
                    <a:pt x="503" y="52"/>
                  </a:lnTo>
                  <a:lnTo>
                    <a:pt x="501" y="52"/>
                  </a:lnTo>
                  <a:lnTo>
                    <a:pt x="497" y="53"/>
                  </a:lnTo>
                  <a:lnTo>
                    <a:pt x="496" y="53"/>
                  </a:lnTo>
                  <a:lnTo>
                    <a:pt x="493" y="53"/>
                  </a:lnTo>
                  <a:lnTo>
                    <a:pt x="488" y="54"/>
                  </a:lnTo>
                  <a:lnTo>
                    <a:pt x="484" y="54"/>
                  </a:lnTo>
                  <a:lnTo>
                    <a:pt x="482" y="54"/>
                  </a:lnTo>
                  <a:lnTo>
                    <a:pt x="478" y="56"/>
                  </a:lnTo>
                  <a:lnTo>
                    <a:pt x="478" y="57"/>
                  </a:lnTo>
                  <a:lnTo>
                    <a:pt x="473" y="58"/>
                  </a:lnTo>
                  <a:lnTo>
                    <a:pt x="469" y="57"/>
                  </a:lnTo>
                  <a:lnTo>
                    <a:pt x="468" y="57"/>
                  </a:lnTo>
                  <a:lnTo>
                    <a:pt x="468" y="58"/>
                  </a:lnTo>
                  <a:lnTo>
                    <a:pt x="469" y="58"/>
                  </a:lnTo>
                  <a:lnTo>
                    <a:pt x="470" y="58"/>
                  </a:lnTo>
                  <a:lnTo>
                    <a:pt x="472" y="58"/>
                  </a:lnTo>
                  <a:lnTo>
                    <a:pt x="473" y="60"/>
                  </a:lnTo>
                  <a:lnTo>
                    <a:pt x="473" y="60"/>
                  </a:lnTo>
                  <a:lnTo>
                    <a:pt x="472" y="61"/>
                  </a:lnTo>
                  <a:lnTo>
                    <a:pt x="470" y="63"/>
                  </a:lnTo>
                  <a:lnTo>
                    <a:pt x="469" y="63"/>
                  </a:lnTo>
                  <a:lnTo>
                    <a:pt x="465" y="61"/>
                  </a:lnTo>
                  <a:lnTo>
                    <a:pt x="465" y="61"/>
                  </a:lnTo>
                  <a:lnTo>
                    <a:pt x="465" y="63"/>
                  </a:lnTo>
                  <a:lnTo>
                    <a:pt x="463" y="61"/>
                  </a:lnTo>
                  <a:lnTo>
                    <a:pt x="463" y="63"/>
                  </a:lnTo>
                  <a:lnTo>
                    <a:pt x="466" y="63"/>
                  </a:lnTo>
                  <a:lnTo>
                    <a:pt x="469" y="64"/>
                  </a:lnTo>
                  <a:lnTo>
                    <a:pt x="472" y="64"/>
                  </a:lnTo>
                  <a:lnTo>
                    <a:pt x="473" y="64"/>
                  </a:lnTo>
                  <a:lnTo>
                    <a:pt x="474" y="65"/>
                  </a:lnTo>
                  <a:lnTo>
                    <a:pt x="476" y="65"/>
                  </a:lnTo>
                  <a:lnTo>
                    <a:pt x="474" y="65"/>
                  </a:lnTo>
                  <a:lnTo>
                    <a:pt x="472" y="65"/>
                  </a:lnTo>
                  <a:lnTo>
                    <a:pt x="470" y="65"/>
                  </a:lnTo>
                  <a:lnTo>
                    <a:pt x="469" y="64"/>
                  </a:lnTo>
                  <a:lnTo>
                    <a:pt x="468" y="65"/>
                  </a:lnTo>
                  <a:lnTo>
                    <a:pt x="468" y="65"/>
                  </a:lnTo>
                  <a:lnTo>
                    <a:pt x="469" y="67"/>
                  </a:lnTo>
                  <a:lnTo>
                    <a:pt x="472" y="67"/>
                  </a:lnTo>
                  <a:lnTo>
                    <a:pt x="473" y="67"/>
                  </a:lnTo>
                  <a:lnTo>
                    <a:pt x="480" y="71"/>
                  </a:lnTo>
                  <a:lnTo>
                    <a:pt x="481" y="71"/>
                  </a:lnTo>
                  <a:lnTo>
                    <a:pt x="482" y="71"/>
                  </a:lnTo>
                  <a:lnTo>
                    <a:pt x="482" y="71"/>
                  </a:lnTo>
                  <a:lnTo>
                    <a:pt x="482" y="71"/>
                  </a:lnTo>
                  <a:lnTo>
                    <a:pt x="481" y="72"/>
                  </a:lnTo>
                  <a:lnTo>
                    <a:pt x="481" y="72"/>
                  </a:lnTo>
                  <a:lnTo>
                    <a:pt x="476" y="73"/>
                  </a:lnTo>
                  <a:lnTo>
                    <a:pt x="474" y="73"/>
                  </a:lnTo>
                  <a:lnTo>
                    <a:pt x="474" y="73"/>
                  </a:lnTo>
                  <a:lnTo>
                    <a:pt x="474" y="73"/>
                  </a:lnTo>
                  <a:lnTo>
                    <a:pt x="473" y="75"/>
                  </a:lnTo>
                  <a:lnTo>
                    <a:pt x="474" y="75"/>
                  </a:lnTo>
                  <a:lnTo>
                    <a:pt x="474" y="75"/>
                  </a:lnTo>
                  <a:lnTo>
                    <a:pt x="476" y="76"/>
                  </a:lnTo>
                  <a:lnTo>
                    <a:pt x="481" y="77"/>
                  </a:lnTo>
                  <a:lnTo>
                    <a:pt x="481" y="77"/>
                  </a:lnTo>
                  <a:lnTo>
                    <a:pt x="480" y="77"/>
                  </a:lnTo>
                  <a:lnTo>
                    <a:pt x="478" y="76"/>
                  </a:lnTo>
                  <a:lnTo>
                    <a:pt x="476" y="76"/>
                  </a:lnTo>
                  <a:lnTo>
                    <a:pt x="474" y="75"/>
                  </a:lnTo>
                  <a:lnTo>
                    <a:pt x="473" y="75"/>
                  </a:lnTo>
                  <a:lnTo>
                    <a:pt x="473" y="75"/>
                  </a:lnTo>
                  <a:lnTo>
                    <a:pt x="473" y="73"/>
                  </a:lnTo>
                  <a:lnTo>
                    <a:pt x="473" y="73"/>
                  </a:lnTo>
                  <a:lnTo>
                    <a:pt x="474" y="73"/>
                  </a:lnTo>
                  <a:lnTo>
                    <a:pt x="476" y="72"/>
                  </a:lnTo>
                  <a:lnTo>
                    <a:pt x="477" y="72"/>
                  </a:lnTo>
                  <a:lnTo>
                    <a:pt x="478" y="71"/>
                  </a:lnTo>
                  <a:lnTo>
                    <a:pt x="478" y="71"/>
                  </a:lnTo>
                  <a:lnTo>
                    <a:pt x="477" y="69"/>
                  </a:lnTo>
                  <a:lnTo>
                    <a:pt x="476" y="69"/>
                  </a:lnTo>
                  <a:lnTo>
                    <a:pt x="470" y="71"/>
                  </a:lnTo>
                  <a:lnTo>
                    <a:pt x="469" y="71"/>
                  </a:lnTo>
                  <a:lnTo>
                    <a:pt x="468" y="72"/>
                  </a:lnTo>
                  <a:lnTo>
                    <a:pt x="466" y="72"/>
                  </a:lnTo>
                  <a:lnTo>
                    <a:pt x="465" y="72"/>
                  </a:lnTo>
                  <a:lnTo>
                    <a:pt x="462" y="71"/>
                  </a:lnTo>
                  <a:lnTo>
                    <a:pt x="461" y="72"/>
                  </a:lnTo>
                  <a:lnTo>
                    <a:pt x="455" y="72"/>
                  </a:lnTo>
                  <a:lnTo>
                    <a:pt x="454" y="72"/>
                  </a:lnTo>
                  <a:lnTo>
                    <a:pt x="442" y="72"/>
                  </a:lnTo>
                  <a:lnTo>
                    <a:pt x="439" y="72"/>
                  </a:lnTo>
                  <a:lnTo>
                    <a:pt x="434" y="73"/>
                  </a:lnTo>
                  <a:lnTo>
                    <a:pt x="434" y="73"/>
                  </a:lnTo>
                  <a:lnTo>
                    <a:pt x="434" y="73"/>
                  </a:lnTo>
                  <a:lnTo>
                    <a:pt x="434" y="75"/>
                  </a:lnTo>
                  <a:lnTo>
                    <a:pt x="434" y="75"/>
                  </a:lnTo>
                  <a:lnTo>
                    <a:pt x="434" y="76"/>
                  </a:lnTo>
                  <a:lnTo>
                    <a:pt x="435" y="76"/>
                  </a:lnTo>
                  <a:lnTo>
                    <a:pt x="435" y="77"/>
                  </a:lnTo>
                  <a:lnTo>
                    <a:pt x="436" y="77"/>
                  </a:lnTo>
                  <a:lnTo>
                    <a:pt x="438" y="77"/>
                  </a:lnTo>
                  <a:lnTo>
                    <a:pt x="439" y="79"/>
                  </a:lnTo>
                  <a:lnTo>
                    <a:pt x="439" y="79"/>
                  </a:lnTo>
                  <a:lnTo>
                    <a:pt x="439" y="80"/>
                  </a:lnTo>
                  <a:lnTo>
                    <a:pt x="439" y="80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442" y="83"/>
                  </a:lnTo>
                  <a:lnTo>
                    <a:pt x="443" y="83"/>
                  </a:lnTo>
                  <a:lnTo>
                    <a:pt x="446" y="84"/>
                  </a:lnTo>
                  <a:lnTo>
                    <a:pt x="447" y="84"/>
                  </a:lnTo>
                  <a:lnTo>
                    <a:pt x="449" y="84"/>
                  </a:lnTo>
                  <a:lnTo>
                    <a:pt x="451" y="86"/>
                  </a:lnTo>
                  <a:lnTo>
                    <a:pt x="454" y="86"/>
                  </a:lnTo>
                  <a:lnTo>
                    <a:pt x="454" y="86"/>
                  </a:lnTo>
                  <a:lnTo>
                    <a:pt x="455" y="86"/>
                  </a:lnTo>
                  <a:lnTo>
                    <a:pt x="457" y="87"/>
                  </a:lnTo>
                  <a:lnTo>
                    <a:pt x="457" y="87"/>
                  </a:lnTo>
                  <a:lnTo>
                    <a:pt x="459" y="90"/>
                  </a:lnTo>
                  <a:lnTo>
                    <a:pt x="461" y="90"/>
                  </a:lnTo>
                  <a:lnTo>
                    <a:pt x="465" y="90"/>
                  </a:lnTo>
                  <a:lnTo>
                    <a:pt x="466" y="90"/>
                  </a:lnTo>
                  <a:lnTo>
                    <a:pt x="469" y="91"/>
                  </a:lnTo>
                  <a:lnTo>
                    <a:pt x="469" y="92"/>
                  </a:lnTo>
                  <a:lnTo>
                    <a:pt x="469" y="92"/>
                  </a:lnTo>
                  <a:lnTo>
                    <a:pt x="469" y="92"/>
                  </a:lnTo>
                  <a:lnTo>
                    <a:pt x="469" y="94"/>
                  </a:lnTo>
                  <a:lnTo>
                    <a:pt x="469" y="94"/>
                  </a:lnTo>
                  <a:lnTo>
                    <a:pt x="469" y="95"/>
                  </a:lnTo>
                  <a:lnTo>
                    <a:pt x="469" y="98"/>
                  </a:lnTo>
                  <a:lnTo>
                    <a:pt x="472" y="98"/>
                  </a:lnTo>
                  <a:lnTo>
                    <a:pt x="474" y="100"/>
                  </a:lnTo>
                  <a:lnTo>
                    <a:pt x="476" y="102"/>
                  </a:lnTo>
                  <a:lnTo>
                    <a:pt x="477" y="103"/>
                  </a:lnTo>
                  <a:lnTo>
                    <a:pt x="478" y="103"/>
                  </a:lnTo>
                  <a:lnTo>
                    <a:pt x="478" y="104"/>
                  </a:lnTo>
                  <a:lnTo>
                    <a:pt x="477" y="104"/>
                  </a:lnTo>
                  <a:lnTo>
                    <a:pt x="476" y="104"/>
                  </a:lnTo>
                  <a:lnTo>
                    <a:pt x="474" y="106"/>
                  </a:lnTo>
                  <a:lnTo>
                    <a:pt x="474" y="106"/>
                  </a:lnTo>
                  <a:lnTo>
                    <a:pt x="476" y="107"/>
                  </a:lnTo>
                  <a:lnTo>
                    <a:pt x="476" y="107"/>
                  </a:lnTo>
                  <a:lnTo>
                    <a:pt x="476" y="107"/>
                  </a:lnTo>
                  <a:lnTo>
                    <a:pt x="474" y="107"/>
                  </a:lnTo>
                  <a:lnTo>
                    <a:pt x="474" y="107"/>
                  </a:lnTo>
                  <a:lnTo>
                    <a:pt x="473" y="107"/>
                  </a:lnTo>
                  <a:lnTo>
                    <a:pt x="472" y="106"/>
                  </a:lnTo>
                  <a:lnTo>
                    <a:pt x="472" y="106"/>
                  </a:lnTo>
                  <a:lnTo>
                    <a:pt x="472" y="104"/>
                  </a:lnTo>
                  <a:lnTo>
                    <a:pt x="472" y="102"/>
                  </a:lnTo>
                  <a:lnTo>
                    <a:pt x="472" y="102"/>
                  </a:lnTo>
                  <a:lnTo>
                    <a:pt x="470" y="100"/>
                  </a:lnTo>
                  <a:lnTo>
                    <a:pt x="470" y="99"/>
                  </a:lnTo>
                  <a:lnTo>
                    <a:pt x="468" y="99"/>
                  </a:lnTo>
                  <a:lnTo>
                    <a:pt x="468" y="99"/>
                  </a:lnTo>
                  <a:lnTo>
                    <a:pt x="466" y="99"/>
                  </a:lnTo>
                  <a:lnTo>
                    <a:pt x="466" y="102"/>
                  </a:lnTo>
                  <a:lnTo>
                    <a:pt x="466" y="103"/>
                  </a:lnTo>
                  <a:lnTo>
                    <a:pt x="466" y="103"/>
                  </a:lnTo>
                  <a:lnTo>
                    <a:pt x="466" y="103"/>
                  </a:lnTo>
                  <a:lnTo>
                    <a:pt x="468" y="104"/>
                  </a:lnTo>
                  <a:lnTo>
                    <a:pt x="466" y="103"/>
                  </a:lnTo>
                  <a:lnTo>
                    <a:pt x="465" y="102"/>
                  </a:lnTo>
                  <a:lnTo>
                    <a:pt x="465" y="100"/>
                  </a:lnTo>
                  <a:lnTo>
                    <a:pt x="465" y="100"/>
                  </a:lnTo>
                  <a:lnTo>
                    <a:pt x="465" y="99"/>
                  </a:lnTo>
                  <a:lnTo>
                    <a:pt x="463" y="98"/>
                  </a:lnTo>
                  <a:lnTo>
                    <a:pt x="463" y="98"/>
                  </a:lnTo>
                  <a:lnTo>
                    <a:pt x="463" y="98"/>
                  </a:lnTo>
                  <a:lnTo>
                    <a:pt x="462" y="95"/>
                  </a:lnTo>
                  <a:lnTo>
                    <a:pt x="463" y="95"/>
                  </a:lnTo>
                  <a:lnTo>
                    <a:pt x="465" y="94"/>
                  </a:lnTo>
                  <a:lnTo>
                    <a:pt x="466" y="94"/>
                  </a:lnTo>
                  <a:lnTo>
                    <a:pt x="466" y="92"/>
                  </a:lnTo>
                  <a:lnTo>
                    <a:pt x="466" y="92"/>
                  </a:lnTo>
                  <a:lnTo>
                    <a:pt x="466" y="91"/>
                  </a:lnTo>
                  <a:lnTo>
                    <a:pt x="465" y="91"/>
                  </a:lnTo>
                  <a:lnTo>
                    <a:pt x="463" y="91"/>
                  </a:lnTo>
                  <a:lnTo>
                    <a:pt x="462" y="91"/>
                  </a:lnTo>
                  <a:lnTo>
                    <a:pt x="461" y="91"/>
                  </a:lnTo>
                  <a:lnTo>
                    <a:pt x="457" y="91"/>
                  </a:lnTo>
                  <a:lnTo>
                    <a:pt x="454" y="91"/>
                  </a:lnTo>
                  <a:lnTo>
                    <a:pt x="453" y="91"/>
                  </a:lnTo>
                  <a:lnTo>
                    <a:pt x="446" y="88"/>
                  </a:lnTo>
                  <a:lnTo>
                    <a:pt x="446" y="88"/>
                  </a:lnTo>
                  <a:lnTo>
                    <a:pt x="444" y="87"/>
                  </a:lnTo>
                  <a:lnTo>
                    <a:pt x="444" y="87"/>
                  </a:lnTo>
                  <a:lnTo>
                    <a:pt x="442" y="87"/>
                  </a:lnTo>
                  <a:lnTo>
                    <a:pt x="438" y="86"/>
                  </a:lnTo>
                  <a:lnTo>
                    <a:pt x="432" y="84"/>
                  </a:lnTo>
                  <a:lnTo>
                    <a:pt x="425" y="84"/>
                  </a:lnTo>
                  <a:lnTo>
                    <a:pt x="424" y="84"/>
                  </a:lnTo>
                  <a:lnTo>
                    <a:pt x="423" y="86"/>
                  </a:lnTo>
                  <a:lnTo>
                    <a:pt x="421" y="86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3" y="87"/>
                  </a:lnTo>
                  <a:lnTo>
                    <a:pt x="424" y="87"/>
                  </a:lnTo>
                  <a:lnTo>
                    <a:pt x="425" y="88"/>
                  </a:lnTo>
                  <a:lnTo>
                    <a:pt x="427" y="88"/>
                  </a:lnTo>
                  <a:lnTo>
                    <a:pt x="427" y="90"/>
                  </a:lnTo>
                  <a:lnTo>
                    <a:pt x="424" y="90"/>
                  </a:lnTo>
                  <a:lnTo>
                    <a:pt x="423" y="90"/>
                  </a:lnTo>
                  <a:lnTo>
                    <a:pt x="417" y="88"/>
                  </a:lnTo>
                  <a:lnTo>
                    <a:pt x="416" y="88"/>
                  </a:lnTo>
                  <a:lnTo>
                    <a:pt x="413" y="88"/>
                  </a:lnTo>
                  <a:lnTo>
                    <a:pt x="411" y="90"/>
                  </a:lnTo>
                  <a:lnTo>
                    <a:pt x="411" y="90"/>
                  </a:lnTo>
                  <a:lnTo>
                    <a:pt x="412" y="90"/>
                  </a:lnTo>
                  <a:lnTo>
                    <a:pt x="413" y="91"/>
                  </a:lnTo>
                  <a:lnTo>
                    <a:pt x="415" y="92"/>
                  </a:lnTo>
                  <a:lnTo>
                    <a:pt x="416" y="92"/>
                  </a:lnTo>
                  <a:lnTo>
                    <a:pt x="420" y="94"/>
                  </a:lnTo>
                  <a:lnTo>
                    <a:pt x="421" y="94"/>
                  </a:lnTo>
                  <a:lnTo>
                    <a:pt x="425" y="95"/>
                  </a:lnTo>
                  <a:lnTo>
                    <a:pt x="427" y="95"/>
                  </a:lnTo>
                  <a:lnTo>
                    <a:pt x="428" y="95"/>
                  </a:lnTo>
                  <a:lnTo>
                    <a:pt x="431" y="95"/>
                  </a:lnTo>
                  <a:lnTo>
                    <a:pt x="434" y="98"/>
                  </a:lnTo>
                  <a:lnTo>
                    <a:pt x="435" y="98"/>
                  </a:lnTo>
                  <a:lnTo>
                    <a:pt x="435" y="98"/>
                  </a:lnTo>
                  <a:lnTo>
                    <a:pt x="436" y="98"/>
                  </a:lnTo>
                  <a:lnTo>
                    <a:pt x="438" y="98"/>
                  </a:lnTo>
                  <a:lnTo>
                    <a:pt x="438" y="98"/>
                  </a:lnTo>
                  <a:lnTo>
                    <a:pt x="439" y="98"/>
                  </a:lnTo>
                  <a:lnTo>
                    <a:pt x="439" y="99"/>
                  </a:lnTo>
                  <a:lnTo>
                    <a:pt x="439" y="99"/>
                  </a:lnTo>
                  <a:lnTo>
                    <a:pt x="435" y="99"/>
                  </a:lnTo>
                  <a:lnTo>
                    <a:pt x="434" y="99"/>
                  </a:lnTo>
                  <a:lnTo>
                    <a:pt x="431" y="98"/>
                  </a:lnTo>
                  <a:lnTo>
                    <a:pt x="427" y="96"/>
                  </a:lnTo>
                  <a:lnTo>
                    <a:pt x="423" y="96"/>
                  </a:lnTo>
                  <a:lnTo>
                    <a:pt x="421" y="96"/>
                  </a:lnTo>
                  <a:lnTo>
                    <a:pt x="420" y="96"/>
                  </a:lnTo>
                  <a:lnTo>
                    <a:pt x="415" y="96"/>
                  </a:lnTo>
                  <a:lnTo>
                    <a:pt x="412" y="95"/>
                  </a:lnTo>
                  <a:lnTo>
                    <a:pt x="409" y="95"/>
                  </a:lnTo>
                  <a:lnTo>
                    <a:pt x="408" y="95"/>
                  </a:lnTo>
                  <a:lnTo>
                    <a:pt x="408" y="94"/>
                  </a:lnTo>
                  <a:lnTo>
                    <a:pt x="408" y="94"/>
                  </a:lnTo>
                  <a:lnTo>
                    <a:pt x="408" y="92"/>
                  </a:lnTo>
                  <a:lnTo>
                    <a:pt x="408" y="91"/>
                  </a:lnTo>
                  <a:lnTo>
                    <a:pt x="405" y="90"/>
                  </a:lnTo>
                  <a:lnTo>
                    <a:pt x="404" y="88"/>
                  </a:lnTo>
                  <a:lnTo>
                    <a:pt x="405" y="88"/>
                  </a:lnTo>
                  <a:lnTo>
                    <a:pt x="405" y="87"/>
                  </a:lnTo>
                  <a:lnTo>
                    <a:pt x="405" y="86"/>
                  </a:lnTo>
                  <a:lnTo>
                    <a:pt x="405" y="86"/>
                  </a:lnTo>
                  <a:lnTo>
                    <a:pt x="406" y="86"/>
                  </a:lnTo>
                  <a:lnTo>
                    <a:pt x="405" y="84"/>
                  </a:lnTo>
                  <a:lnTo>
                    <a:pt x="405" y="84"/>
                  </a:lnTo>
                  <a:lnTo>
                    <a:pt x="404" y="84"/>
                  </a:lnTo>
                  <a:lnTo>
                    <a:pt x="404" y="83"/>
                  </a:lnTo>
                  <a:lnTo>
                    <a:pt x="402" y="83"/>
                  </a:lnTo>
                  <a:lnTo>
                    <a:pt x="401" y="81"/>
                  </a:lnTo>
                  <a:lnTo>
                    <a:pt x="400" y="80"/>
                  </a:lnTo>
                  <a:lnTo>
                    <a:pt x="398" y="80"/>
                  </a:lnTo>
                  <a:lnTo>
                    <a:pt x="397" y="80"/>
                  </a:lnTo>
                  <a:lnTo>
                    <a:pt x="396" y="80"/>
                  </a:lnTo>
                  <a:lnTo>
                    <a:pt x="396" y="80"/>
                  </a:lnTo>
                  <a:lnTo>
                    <a:pt x="397" y="81"/>
                  </a:lnTo>
                  <a:lnTo>
                    <a:pt x="398" y="81"/>
                  </a:lnTo>
                  <a:lnTo>
                    <a:pt x="400" y="83"/>
                  </a:lnTo>
                  <a:lnTo>
                    <a:pt x="400" y="84"/>
                  </a:lnTo>
                  <a:lnTo>
                    <a:pt x="401" y="86"/>
                  </a:lnTo>
                  <a:lnTo>
                    <a:pt x="401" y="87"/>
                  </a:lnTo>
                  <a:lnTo>
                    <a:pt x="401" y="87"/>
                  </a:lnTo>
                  <a:lnTo>
                    <a:pt x="400" y="87"/>
                  </a:lnTo>
                  <a:lnTo>
                    <a:pt x="398" y="88"/>
                  </a:lnTo>
                  <a:lnTo>
                    <a:pt x="397" y="88"/>
                  </a:lnTo>
                  <a:lnTo>
                    <a:pt x="394" y="90"/>
                  </a:lnTo>
                  <a:lnTo>
                    <a:pt x="393" y="90"/>
                  </a:lnTo>
                  <a:lnTo>
                    <a:pt x="392" y="94"/>
                  </a:lnTo>
                  <a:lnTo>
                    <a:pt x="392" y="94"/>
                  </a:lnTo>
                  <a:lnTo>
                    <a:pt x="394" y="95"/>
                  </a:lnTo>
                  <a:lnTo>
                    <a:pt x="396" y="95"/>
                  </a:lnTo>
                  <a:lnTo>
                    <a:pt x="396" y="96"/>
                  </a:lnTo>
                  <a:lnTo>
                    <a:pt x="398" y="98"/>
                  </a:lnTo>
                  <a:lnTo>
                    <a:pt x="405" y="102"/>
                  </a:lnTo>
                  <a:lnTo>
                    <a:pt x="405" y="102"/>
                  </a:lnTo>
                  <a:lnTo>
                    <a:pt x="405" y="103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10"/>
                  </a:lnTo>
                  <a:lnTo>
                    <a:pt x="405" y="111"/>
                  </a:lnTo>
                  <a:lnTo>
                    <a:pt x="406" y="113"/>
                  </a:lnTo>
                  <a:lnTo>
                    <a:pt x="408" y="113"/>
                  </a:lnTo>
                  <a:lnTo>
                    <a:pt x="409" y="114"/>
                  </a:lnTo>
                  <a:lnTo>
                    <a:pt x="409" y="117"/>
                  </a:lnTo>
                  <a:lnTo>
                    <a:pt x="411" y="117"/>
                  </a:lnTo>
                  <a:lnTo>
                    <a:pt x="411" y="117"/>
                  </a:lnTo>
                  <a:lnTo>
                    <a:pt x="415" y="117"/>
                  </a:lnTo>
                  <a:lnTo>
                    <a:pt x="417" y="117"/>
                  </a:lnTo>
                  <a:lnTo>
                    <a:pt x="420" y="117"/>
                  </a:lnTo>
                  <a:lnTo>
                    <a:pt x="421" y="115"/>
                  </a:lnTo>
                  <a:lnTo>
                    <a:pt x="423" y="115"/>
                  </a:lnTo>
                  <a:lnTo>
                    <a:pt x="427" y="115"/>
                  </a:lnTo>
                  <a:lnTo>
                    <a:pt x="432" y="117"/>
                  </a:lnTo>
                  <a:lnTo>
                    <a:pt x="438" y="118"/>
                  </a:lnTo>
                  <a:lnTo>
                    <a:pt x="439" y="119"/>
                  </a:lnTo>
                  <a:lnTo>
                    <a:pt x="440" y="119"/>
                  </a:lnTo>
                  <a:lnTo>
                    <a:pt x="443" y="122"/>
                  </a:lnTo>
                  <a:lnTo>
                    <a:pt x="446" y="123"/>
                  </a:lnTo>
                  <a:lnTo>
                    <a:pt x="447" y="125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46" y="129"/>
                  </a:lnTo>
                  <a:lnTo>
                    <a:pt x="446" y="129"/>
                  </a:lnTo>
                  <a:lnTo>
                    <a:pt x="447" y="132"/>
                  </a:lnTo>
                  <a:lnTo>
                    <a:pt x="453" y="132"/>
                  </a:lnTo>
                  <a:lnTo>
                    <a:pt x="455" y="133"/>
                  </a:lnTo>
                  <a:lnTo>
                    <a:pt x="458" y="133"/>
                  </a:lnTo>
                  <a:lnTo>
                    <a:pt x="458" y="133"/>
                  </a:lnTo>
                  <a:lnTo>
                    <a:pt x="459" y="133"/>
                  </a:lnTo>
                  <a:lnTo>
                    <a:pt x="457" y="133"/>
                  </a:lnTo>
                  <a:lnTo>
                    <a:pt x="451" y="133"/>
                  </a:lnTo>
                  <a:lnTo>
                    <a:pt x="450" y="133"/>
                  </a:lnTo>
                  <a:lnTo>
                    <a:pt x="449" y="133"/>
                  </a:lnTo>
                  <a:lnTo>
                    <a:pt x="449" y="132"/>
                  </a:lnTo>
                  <a:lnTo>
                    <a:pt x="446" y="132"/>
                  </a:lnTo>
                  <a:lnTo>
                    <a:pt x="446" y="132"/>
                  </a:lnTo>
                  <a:lnTo>
                    <a:pt x="444" y="130"/>
                  </a:lnTo>
                  <a:lnTo>
                    <a:pt x="443" y="129"/>
                  </a:lnTo>
                  <a:lnTo>
                    <a:pt x="442" y="125"/>
                  </a:lnTo>
                  <a:lnTo>
                    <a:pt x="440" y="123"/>
                  </a:lnTo>
                  <a:lnTo>
                    <a:pt x="439" y="122"/>
                  </a:lnTo>
                  <a:lnTo>
                    <a:pt x="435" y="121"/>
                  </a:lnTo>
                  <a:lnTo>
                    <a:pt x="432" y="119"/>
                  </a:lnTo>
                  <a:lnTo>
                    <a:pt x="431" y="118"/>
                  </a:lnTo>
                  <a:lnTo>
                    <a:pt x="430" y="118"/>
                  </a:lnTo>
                  <a:lnTo>
                    <a:pt x="428" y="118"/>
                  </a:lnTo>
                  <a:lnTo>
                    <a:pt x="425" y="119"/>
                  </a:lnTo>
                  <a:lnTo>
                    <a:pt x="421" y="119"/>
                  </a:lnTo>
                  <a:lnTo>
                    <a:pt x="417" y="121"/>
                  </a:lnTo>
                  <a:lnTo>
                    <a:pt x="417" y="122"/>
                  </a:lnTo>
                  <a:lnTo>
                    <a:pt x="419" y="125"/>
                  </a:lnTo>
                  <a:lnTo>
                    <a:pt x="420" y="125"/>
                  </a:lnTo>
                  <a:lnTo>
                    <a:pt x="421" y="126"/>
                  </a:lnTo>
                  <a:lnTo>
                    <a:pt x="423" y="128"/>
                  </a:lnTo>
                  <a:lnTo>
                    <a:pt x="424" y="129"/>
                  </a:lnTo>
                  <a:lnTo>
                    <a:pt x="424" y="130"/>
                  </a:lnTo>
                  <a:lnTo>
                    <a:pt x="425" y="132"/>
                  </a:lnTo>
                  <a:lnTo>
                    <a:pt x="424" y="132"/>
                  </a:lnTo>
                  <a:lnTo>
                    <a:pt x="421" y="134"/>
                  </a:lnTo>
                  <a:lnTo>
                    <a:pt x="421" y="136"/>
                  </a:lnTo>
                  <a:lnTo>
                    <a:pt x="421" y="138"/>
                  </a:lnTo>
                  <a:lnTo>
                    <a:pt x="421" y="138"/>
                  </a:lnTo>
                  <a:lnTo>
                    <a:pt x="420" y="140"/>
                  </a:lnTo>
                  <a:lnTo>
                    <a:pt x="419" y="141"/>
                  </a:lnTo>
                  <a:lnTo>
                    <a:pt x="413" y="144"/>
                  </a:lnTo>
                  <a:lnTo>
                    <a:pt x="413" y="144"/>
                  </a:lnTo>
                  <a:lnTo>
                    <a:pt x="413" y="146"/>
                  </a:lnTo>
                  <a:lnTo>
                    <a:pt x="412" y="146"/>
                  </a:lnTo>
                  <a:lnTo>
                    <a:pt x="411" y="146"/>
                  </a:lnTo>
                  <a:lnTo>
                    <a:pt x="408" y="146"/>
                  </a:lnTo>
                  <a:lnTo>
                    <a:pt x="405" y="145"/>
                  </a:lnTo>
                  <a:lnTo>
                    <a:pt x="404" y="145"/>
                  </a:lnTo>
                  <a:lnTo>
                    <a:pt x="397" y="146"/>
                  </a:lnTo>
                  <a:lnTo>
                    <a:pt x="394" y="145"/>
                  </a:lnTo>
                  <a:lnTo>
                    <a:pt x="392" y="144"/>
                  </a:lnTo>
                  <a:lnTo>
                    <a:pt x="389" y="144"/>
                  </a:lnTo>
                  <a:lnTo>
                    <a:pt x="388" y="144"/>
                  </a:lnTo>
                  <a:lnTo>
                    <a:pt x="386" y="142"/>
                  </a:lnTo>
                  <a:lnTo>
                    <a:pt x="386" y="142"/>
                  </a:lnTo>
                  <a:lnTo>
                    <a:pt x="385" y="141"/>
                  </a:lnTo>
                  <a:lnTo>
                    <a:pt x="385" y="141"/>
                  </a:lnTo>
                  <a:lnTo>
                    <a:pt x="385" y="141"/>
                  </a:lnTo>
                  <a:lnTo>
                    <a:pt x="386" y="141"/>
                  </a:lnTo>
                  <a:lnTo>
                    <a:pt x="390" y="141"/>
                  </a:lnTo>
                  <a:lnTo>
                    <a:pt x="392" y="141"/>
                  </a:lnTo>
                  <a:lnTo>
                    <a:pt x="392" y="141"/>
                  </a:lnTo>
                  <a:lnTo>
                    <a:pt x="393" y="141"/>
                  </a:lnTo>
                  <a:lnTo>
                    <a:pt x="396" y="142"/>
                  </a:lnTo>
                  <a:lnTo>
                    <a:pt x="397" y="142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8" y="141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8" y="144"/>
                  </a:lnTo>
                  <a:lnTo>
                    <a:pt x="400" y="144"/>
                  </a:lnTo>
                  <a:lnTo>
                    <a:pt x="401" y="144"/>
                  </a:lnTo>
                  <a:lnTo>
                    <a:pt x="402" y="142"/>
                  </a:lnTo>
                  <a:lnTo>
                    <a:pt x="404" y="142"/>
                  </a:lnTo>
                  <a:lnTo>
                    <a:pt x="405" y="142"/>
                  </a:lnTo>
                  <a:lnTo>
                    <a:pt x="405" y="141"/>
                  </a:lnTo>
                  <a:lnTo>
                    <a:pt x="404" y="140"/>
                  </a:lnTo>
                  <a:lnTo>
                    <a:pt x="402" y="140"/>
                  </a:lnTo>
                  <a:lnTo>
                    <a:pt x="405" y="140"/>
                  </a:lnTo>
                  <a:lnTo>
                    <a:pt x="406" y="138"/>
                  </a:lnTo>
                  <a:lnTo>
                    <a:pt x="409" y="133"/>
                  </a:lnTo>
                  <a:lnTo>
                    <a:pt x="411" y="132"/>
                  </a:lnTo>
                  <a:lnTo>
                    <a:pt x="412" y="132"/>
                  </a:lnTo>
                  <a:lnTo>
                    <a:pt x="412" y="130"/>
                  </a:lnTo>
                  <a:lnTo>
                    <a:pt x="412" y="129"/>
                  </a:lnTo>
                  <a:lnTo>
                    <a:pt x="411" y="128"/>
                  </a:lnTo>
                  <a:lnTo>
                    <a:pt x="409" y="126"/>
                  </a:lnTo>
                  <a:lnTo>
                    <a:pt x="411" y="126"/>
                  </a:lnTo>
                  <a:lnTo>
                    <a:pt x="411" y="123"/>
                  </a:lnTo>
                  <a:lnTo>
                    <a:pt x="412" y="123"/>
                  </a:lnTo>
                  <a:lnTo>
                    <a:pt x="412" y="123"/>
                  </a:lnTo>
                  <a:lnTo>
                    <a:pt x="411" y="122"/>
                  </a:lnTo>
                  <a:lnTo>
                    <a:pt x="408" y="121"/>
                  </a:lnTo>
                  <a:lnTo>
                    <a:pt x="404" y="121"/>
                  </a:lnTo>
                  <a:lnTo>
                    <a:pt x="402" y="119"/>
                  </a:lnTo>
                  <a:lnTo>
                    <a:pt x="401" y="118"/>
                  </a:lnTo>
                  <a:lnTo>
                    <a:pt x="400" y="118"/>
                  </a:lnTo>
                  <a:lnTo>
                    <a:pt x="400" y="117"/>
                  </a:lnTo>
                  <a:lnTo>
                    <a:pt x="398" y="114"/>
                  </a:lnTo>
                  <a:lnTo>
                    <a:pt x="398" y="114"/>
                  </a:lnTo>
                  <a:lnTo>
                    <a:pt x="397" y="110"/>
                  </a:lnTo>
                  <a:lnTo>
                    <a:pt x="394" y="106"/>
                  </a:lnTo>
                  <a:lnTo>
                    <a:pt x="393" y="106"/>
                  </a:lnTo>
                  <a:lnTo>
                    <a:pt x="393" y="104"/>
                  </a:lnTo>
                  <a:lnTo>
                    <a:pt x="394" y="104"/>
                  </a:lnTo>
                  <a:lnTo>
                    <a:pt x="394" y="103"/>
                  </a:lnTo>
                  <a:lnTo>
                    <a:pt x="392" y="100"/>
                  </a:lnTo>
                  <a:lnTo>
                    <a:pt x="390" y="99"/>
                  </a:lnTo>
                  <a:lnTo>
                    <a:pt x="389" y="96"/>
                  </a:lnTo>
                  <a:lnTo>
                    <a:pt x="385" y="95"/>
                  </a:lnTo>
                  <a:lnTo>
                    <a:pt x="382" y="94"/>
                  </a:lnTo>
                  <a:lnTo>
                    <a:pt x="382" y="94"/>
                  </a:lnTo>
                  <a:lnTo>
                    <a:pt x="382" y="92"/>
                  </a:lnTo>
                  <a:lnTo>
                    <a:pt x="383" y="92"/>
                  </a:lnTo>
                  <a:lnTo>
                    <a:pt x="383" y="91"/>
                  </a:lnTo>
                  <a:lnTo>
                    <a:pt x="383" y="90"/>
                  </a:lnTo>
                  <a:lnTo>
                    <a:pt x="383" y="88"/>
                  </a:lnTo>
                  <a:lnTo>
                    <a:pt x="383" y="87"/>
                  </a:lnTo>
                  <a:lnTo>
                    <a:pt x="383" y="84"/>
                  </a:lnTo>
                  <a:lnTo>
                    <a:pt x="382" y="83"/>
                  </a:lnTo>
                  <a:lnTo>
                    <a:pt x="382" y="81"/>
                  </a:lnTo>
                  <a:lnTo>
                    <a:pt x="379" y="81"/>
                  </a:lnTo>
                  <a:lnTo>
                    <a:pt x="378" y="80"/>
                  </a:lnTo>
                  <a:lnTo>
                    <a:pt x="375" y="80"/>
                  </a:lnTo>
                  <a:lnTo>
                    <a:pt x="374" y="80"/>
                  </a:lnTo>
                  <a:lnTo>
                    <a:pt x="371" y="79"/>
                  </a:lnTo>
                  <a:lnTo>
                    <a:pt x="370" y="79"/>
                  </a:lnTo>
                  <a:lnTo>
                    <a:pt x="364" y="80"/>
                  </a:lnTo>
                  <a:lnTo>
                    <a:pt x="360" y="79"/>
                  </a:lnTo>
                  <a:lnTo>
                    <a:pt x="359" y="80"/>
                  </a:lnTo>
                  <a:lnTo>
                    <a:pt x="358" y="80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5" y="79"/>
                  </a:lnTo>
                  <a:lnTo>
                    <a:pt x="354" y="81"/>
                  </a:lnTo>
                  <a:lnTo>
                    <a:pt x="354" y="84"/>
                  </a:lnTo>
                  <a:lnTo>
                    <a:pt x="354" y="88"/>
                  </a:lnTo>
                  <a:lnTo>
                    <a:pt x="354" y="90"/>
                  </a:lnTo>
                  <a:lnTo>
                    <a:pt x="354" y="91"/>
                  </a:lnTo>
                  <a:lnTo>
                    <a:pt x="352" y="92"/>
                  </a:lnTo>
                  <a:lnTo>
                    <a:pt x="350" y="94"/>
                  </a:lnTo>
                  <a:lnTo>
                    <a:pt x="348" y="95"/>
                  </a:lnTo>
                  <a:lnTo>
                    <a:pt x="345" y="95"/>
                  </a:lnTo>
                  <a:lnTo>
                    <a:pt x="345" y="96"/>
                  </a:lnTo>
                  <a:lnTo>
                    <a:pt x="344" y="98"/>
                  </a:lnTo>
                  <a:lnTo>
                    <a:pt x="345" y="98"/>
                  </a:lnTo>
                  <a:lnTo>
                    <a:pt x="345" y="98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45" y="100"/>
                  </a:lnTo>
                  <a:lnTo>
                    <a:pt x="347" y="100"/>
                  </a:lnTo>
                  <a:lnTo>
                    <a:pt x="350" y="99"/>
                  </a:lnTo>
                  <a:lnTo>
                    <a:pt x="350" y="100"/>
                  </a:lnTo>
                  <a:lnTo>
                    <a:pt x="351" y="100"/>
                  </a:lnTo>
                  <a:lnTo>
                    <a:pt x="352" y="103"/>
                  </a:lnTo>
                  <a:lnTo>
                    <a:pt x="352" y="104"/>
                  </a:lnTo>
                  <a:lnTo>
                    <a:pt x="352" y="106"/>
                  </a:lnTo>
                  <a:lnTo>
                    <a:pt x="354" y="106"/>
                  </a:lnTo>
                  <a:lnTo>
                    <a:pt x="354" y="107"/>
                  </a:lnTo>
                  <a:lnTo>
                    <a:pt x="354" y="107"/>
                  </a:lnTo>
                  <a:lnTo>
                    <a:pt x="354" y="109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2" y="111"/>
                  </a:lnTo>
                  <a:lnTo>
                    <a:pt x="352" y="111"/>
                  </a:lnTo>
                  <a:lnTo>
                    <a:pt x="354" y="113"/>
                  </a:lnTo>
                  <a:lnTo>
                    <a:pt x="354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55" y="111"/>
                  </a:lnTo>
                  <a:lnTo>
                    <a:pt x="359" y="113"/>
                  </a:lnTo>
                  <a:lnTo>
                    <a:pt x="360" y="113"/>
                  </a:lnTo>
                  <a:lnTo>
                    <a:pt x="363" y="114"/>
                  </a:lnTo>
                  <a:lnTo>
                    <a:pt x="363" y="114"/>
                  </a:lnTo>
                  <a:lnTo>
                    <a:pt x="364" y="115"/>
                  </a:lnTo>
                  <a:lnTo>
                    <a:pt x="367" y="118"/>
                  </a:lnTo>
                  <a:lnTo>
                    <a:pt x="370" y="118"/>
                  </a:lnTo>
                  <a:lnTo>
                    <a:pt x="371" y="119"/>
                  </a:lnTo>
                  <a:lnTo>
                    <a:pt x="371" y="119"/>
                  </a:lnTo>
                  <a:lnTo>
                    <a:pt x="373" y="119"/>
                  </a:lnTo>
                  <a:lnTo>
                    <a:pt x="374" y="119"/>
                  </a:lnTo>
                  <a:lnTo>
                    <a:pt x="374" y="121"/>
                  </a:lnTo>
                  <a:lnTo>
                    <a:pt x="374" y="122"/>
                  </a:lnTo>
                  <a:lnTo>
                    <a:pt x="373" y="125"/>
                  </a:lnTo>
                  <a:lnTo>
                    <a:pt x="371" y="125"/>
                  </a:lnTo>
                  <a:lnTo>
                    <a:pt x="370" y="125"/>
                  </a:lnTo>
                  <a:lnTo>
                    <a:pt x="366" y="123"/>
                  </a:lnTo>
                  <a:lnTo>
                    <a:pt x="364" y="122"/>
                  </a:lnTo>
                  <a:lnTo>
                    <a:pt x="360" y="121"/>
                  </a:lnTo>
                  <a:lnTo>
                    <a:pt x="358" y="119"/>
                  </a:lnTo>
                  <a:lnTo>
                    <a:pt x="356" y="119"/>
                  </a:lnTo>
                  <a:lnTo>
                    <a:pt x="354" y="119"/>
                  </a:lnTo>
                  <a:lnTo>
                    <a:pt x="352" y="118"/>
                  </a:lnTo>
                  <a:lnTo>
                    <a:pt x="351" y="118"/>
                  </a:lnTo>
                  <a:lnTo>
                    <a:pt x="348" y="118"/>
                  </a:lnTo>
                  <a:lnTo>
                    <a:pt x="347" y="117"/>
                  </a:lnTo>
                  <a:lnTo>
                    <a:pt x="345" y="117"/>
                  </a:lnTo>
                  <a:lnTo>
                    <a:pt x="344" y="117"/>
                  </a:lnTo>
                  <a:lnTo>
                    <a:pt x="341" y="115"/>
                  </a:lnTo>
                  <a:lnTo>
                    <a:pt x="340" y="115"/>
                  </a:lnTo>
                  <a:lnTo>
                    <a:pt x="340" y="115"/>
                  </a:lnTo>
                  <a:lnTo>
                    <a:pt x="337" y="114"/>
                  </a:lnTo>
                  <a:lnTo>
                    <a:pt x="333" y="113"/>
                  </a:lnTo>
                  <a:lnTo>
                    <a:pt x="326" y="111"/>
                  </a:lnTo>
                  <a:lnTo>
                    <a:pt x="320" y="111"/>
                  </a:lnTo>
                  <a:lnTo>
                    <a:pt x="313" y="110"/>
                  </a:lnTo>
                  <a:lnTo>
                    <a:pt x="308" y="110"/>
                  </a:lnTo>
                  <a:lnTo>
                    <a:pt x="306" y="110"/>
                  </a:lnTo>
                  <a:lnTo>
                    <a:pt x="306" y="110"/>
                  </a:lnTo>
                  <a:lnTo>
                    <a:pt x="305" y="111"/>
                  </a:lnTo>
                  <a:lnTo>
                    <a:pt x="302" y="111"/>
                  </a:lnTo>
                  <a:lnTo>
                    <a:pt x="302" y="113"/>
                  </a:lnTo>
                  <a:lnTo>
                    <a:pt x="303" y="114"/>
                  </a:lnTo>
                  <a:lnTo>
                    <a:pt x="308" y="117"/>
                  </a:lnTo>
                  <a:lnTo>
                    <a:pt x="309" y="117"/>
                  </a:lnTo>
                  <a:lnTo>
                    <a:pt x="310" y="118"/>
                  </a:lnTo>
                  <a:lnTo>
                    <a:pt x="310" y="119"/>
                  </a:lnTo>
                  <a:lnTo>
                    <a:pt x="309" y="121"/>
                  </a:lnTo>
                  <a:lnTo>
                    <a:pt x="308" y="121"/>
                  </a:lnTo>
                  <a:lnTo>
                    <a:pt x="306" y="121"/>
                  </a:lnTo>
                  <a:lnTo>
                    <a:pt x="303" y="121"/>
                  </a:lnTo>
                  <a:lnTo>
                    <a:pt x="303" y="122"/>
                  </a:lnTo>
                  <a:lnTo>
                    <a:pt x="305" y="123"/>
                  </a:lnTo>
                  <a:lnTo>
                    <a:pt x="305" y="123"/>
                  </a:lnTo>
                  <a:lnTo>
                    <a:pt x="305" y="125"/>
                  </a:lnTo>
                  <a:lnTo>
                    <a:pt x="305" y="125"/>
                  </a:lnTo>
                  <a:lnTo>
                    <a:pt x="305" y="125"/>
                  </a:lnTo>
                  <a:lnTo>
                    <a:pt x="303" y="125"/>
                  </a:lnTo>
                  <a:lnTo>
                    <a:pt x="303" y="125"/>
                  </a:lnTo>
                  <a:lnTo>
                    <a:pt x="301" y="125"/>
                  </a:lnTo>
                  <a:lnTo>
                    <a:pt x="298" y="123"/>
                  </a:lnTo>
                  <a:lnTo>
                    <a:pt x="298" y="122"/>
                  </a:lnTo>
                  <a:lnTo>
                    <a:pt x="298" y="122"/>
                  </a:lnTo>
                  <a:lnTo>
                    <a:pt x="299" y="121"/>
                  </a:lnTo>
                  <a:lnTo>
                    <a:pt x="299" y="121"/>
                  </a:lnTo>
                  <a:lnTo>
                    <a:pt x="298" y="119"/>
                  </a:lnTo>
                  <a:lnTo>
                    <a:pt x="297" y="119"/>
                  </a:lnTo>
                  <a:lnTo>
                    <a:pt x="295" y="118"/>
                  </a:lnTo>
                  <a:lnTo>
                    <a:pt x="295" y="118"/>
                  </a:lnTo>
                  <a:lnTo>
                    <a:pt x="295" y="118"/>
                  </a:lnTo>
                  <a:lnTo>
                    <a:pt x="291" y="119"/>
                  </a:lnTo>
                  <a:lnTo>
                    <a:pt x="290" y="119"/>
                  </a:lnTo>
                  <a:lnTo>
                    <a:pt x="290" y="119"/>
                  </a:lnTo>
                  <a:lnTo>
                    <a:pt x="284" y="122"/>
                  </a:lnTo>
                  <a:lnTo>
                    <a:pt x="283" y="123"/>
                  </a:lnTo>
                  <a:lnTo>
                    <a:pt x="280" y="122"/>
                  </a:lnTo>
                  <a:lnTo>
                    <a:pt x="279" y="122"/>
                  </a:lnTo>
                  <a:lnTo>
                    <a:pt x="276" y="122"/>
                  </a:lnTo>
                  <a:lnTo>
                    <a:pt x="274" y="122"/>
                  </a:lnTo>
                  <a:lnTo>
                    <a:pt x="272" y="122"/>
                  </a:lnTo>
                  <a:lnTo>
                    <a:pt x="271" y="122"/>
                  </a:lnTo>
                  <a:lnTo>
                    <a:pt x="270" y="122"/>
                  </a:lnTo>
                  <a:lnTo>
                    <a:pt x="267" y="123"/>
                  </a:lnTo>
                  <a:lnTo>
                    <a:pt x="265" y="125"/>
                  </a:lnTo>
                  <a:lnTo>
                    <a:pt x="267" y="126"/>
                  </a:lnTo>
                  <a:lnTo>
                    <a:pt x="265" y="126"/>
                  </a:lnTo>
                  <a:lnTo>
                    <a:pt x="264" y="126"/>
                  </a:lnTo>
                  <a:lnTo>
                    <a:pt x="263" y="126"/>
                  </a:lnTo>
                  <a:lnTo>
                    <a:pt x="263" y="126"/>
                  </a:lnTo>
                  <a:lnTo>
                    <a:pt x="261" y="126"/>
                  </a:lnTo>
                  <a:lnTo>
                    <a:pt x="260" y="126"/>
                  </a:lnTo>
                  <a:lnTo>
                    <a:pt x="259" y="126"/>
                  </a:lnTo>
                  <a:lnTo>
                    <a:pt x="259" y="126"/>
                  </a:lnTo>
                  <a:lnTo>
                    <a:pt x="256" y="126"/>
                  </a:lnTo>
                  <a:lnTo>
                    <a:pt x="255" y="126"/>
                  </a:lnTo>
                  <a:lnTo>
                    <a:pt x="253" y="126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6" y="125"/>
                  </a:lnTo>
                  <a:lnTo>
                    <a:pt x="256" y="125"/>
                  </a:lnTo>
                  <a:lnTo>
                    <a:pt x="257" y="125"/>
                  </a:lnTo>
                  <a:lnTo>
                    <a:pt x="259" y="123"/>
                  </a:lnTo>
                  <a:lnTo>
                    <a:pt x="257" y="123"/>
                  </a:lnTo>
                  <a:lnTo>
                    <a:pt x="256" y="122"/>
                  </a:lnTo>
                  <a:lnTo>
                    <a:pt x="256" y="121"/>
                  </a:lnTo>
                  <a:lnTo>
                    <a:pt x="256" y="121"/>
                  </a:lnTo>
                  <a:lnTo>
                    <a:pt x="256" y="121"/>
                  </a:lnTo>
                  <a:lnTo>
                    <a:pt x="257" y="119"/>
                  </a:lnTo>
                  <a:lnTo>
                    <a:pt x="256" y="119"/>
                  </a:lnTo>
                  <a:lnTo>
                    <a:pt x="256" y="119"/>
                  </a:lnTo>
                  <a:lnTo>
                    <a:pt x="255" y="119"/>
                  </a:lnTo>
                  <a:lnTo>
                    <a:pt x="256" y="119"/>
                  </a:lnTo>
                  <a:lnTo>
                    <a:pt x="260" y="118"/>
                  </a:lnTo>
                  <a:lnTo>
                    <a:pt x="260" y="118"/>
                  </a:lnTo>
                  <a:lnTo>
                    <a:pt x="257" y="118"/>
                  </a:lnTo>
                  <a:lnTo>
                    <a:pt x="255" y="118"/>
                  </a:lnTo>
                  <a:lnTo>
                    <a:pt x="252" y="119"/>
                  </a:lnTo>
                  <a:lnTo>
                    <a:pt x="248" y="121"/>
                  </a:lnTo>
                  <a:lnTo>
                    <a:pt x="245" y="122"/>
                  </a:lnTo>
                  <a:lnTo>
                    <a:pt x="245" y="122"/>
                  </a:lnTo>
                  <a:lnTo>
                    <a:pt x="246" y="122"/>
                  </a:lnTo>
                  <a:lnTo>
                    <a:pt x="248" y="123"/>
                  </a:lnTo>
                  <a:lnTo>
                    <a:pt x="248" y="123"/>
                  </a:lnTo>
                  <a:lnTo>
                    <a:pt x="248" y="125"/>
                  </a:lnTo>
                  <a:lnTo>
                    <a:pt x="246" y="125"/>
                  </a:lnTo>
                  <a:lnTo>
                    <a:pt x="246" y="125"/>
                  </a:lnTo>
                  <a:lnTo>
                    <a:pt x="246" y="125"/>
                  </a:lnTo>
                  <a:lnTo>
                    <a:pt x="245" y="125"/>
                  </a:lnTo>
                  <a:lnTo>
                    <a:pt x="245" y="125"/>
                  </a:lnTo>
                  <a:lnTo>
                    <a:pt x="245" y="125"/>
                  </a:lnTo>
                  <a:lnTo>
                    <a:pt x="245" y="123"/>
                  </a:lnTo>
                  <a:lnTo>
                    <a:pt x="244" y="123"/>
                  </a:lnTo>
                  <a:lnTo>
                    <a:pt x="242" y="123"/>
                  </a:lnTo>
                  <a:lnTo>
                    <a:pt x="242" y="123"/>
                  </a:lnTo>
                  <a:lnTo>
                    <a:pt x="240" y="123"/>
                  </a:lnTo>
                  <a:lnTo>
                    <a:pt x="238" y="125"/>
                  </a:lnTo>
                  <a:lnTo>
                    <a:pt x="236" y="125"/>
                  </a:lnTo>
                  <a:lnTo>
                    <a:pt x="234" y="125"/>
                  </a:lnTo>
                  <a:lnTo>
                    <a:pt x="233" y="125"/>
                  </a:lnTo>
                  <a:lnTo>
                    <a:pt x="232" y="126"/>
                  </a:lnTo>
                  <a:lnTo>
                    <a:pt x="230" y="126"/>
                  </a:lnTo>
                  <a:lnTo>
                    <a:pt x="228" y="128"/>
                  </a:lnTo>
                  <a:lnTo>
                    <a:pt x="222" y="130"/>
                  </a:lnTo>
                  <a:lnTo>
                    <a:pt x="221" y="130"/>
                  </a:lnTo>
                  <a:lnTo>
                    <a:pt x="221" y="130"/>
                  </a:lnTo>
                  <a:lnTo>
                    <a:pt x="219" y="130"/>
                  </a:lnTo>
                  <a:lnTo>
                    <a:pt x="219" y="130"/>
                  </a:lnTo>
                  <a:lnTo>
                    <a:pt x="219" y="130"/>
                  </a:lnTo>
                  <a:lnTo>
                    <a:pt x="221" y="132"/>
                  </a:lnTo>
                  <a:lnTo>
                    <a:pt x="221" y="132"/>
                  </a:lnTo>
                  <a:lnTo>
                    <a:pt x="219" y="132"/>
                  </a:lnTo>
                  <a:lnTo>
                    <a:pt x="217" y="132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4" y="134"/>
                  </a:lnTo>
                  <a:lnTo>
                    <a:pt x="214" y="136"/>
                  </a:lnTo>
                  <a:lnTo>
                    <a:pt x="214" y="136"/>
                  </a:lnTo>
                  <a:lnTo>
                    <a:pt x="214" y="138"/>
                  </a:lnTo>
                  <a:lnTo>
                    <a:pt x="214" y="140"/>
                  </a:lnTo>
                  <a:lnTo>
                    <a:pt x="213" y="140"/>
                  </a:lnTo>
                  <a:lnTo>
                    <a:pt x="206" y="141"/>
                  </a:lnTo>
                  <a:lnTo>
                    <a:pt x="206" y="141"/>
                  </a:lnTo>
                  <a:lnTo>
                    <a:pt x="204" y="141"/>
                  </a:lnTo>
                  <a:lnTo>
                    <a:pt x="204" y="141"/>
                  </a:lnTo>
                  <a:lnTo>
                    <a:pt x="203" y="141"/>
                  </a:lnTo>
                  <a:lnTo>
                    <a:pt x="202" y="141"/>
                  </a:lnTo>
                  <a:lnTo>
                    <a:pt x="200" y="141"/>
                  </a:lnTo>
                  <a:lnTo>
                    <a:pt x="200" y="140"/>
                  </a:lnTo>
                  <a:lnTo>
                    <a:pt x="199" y="140"/>
                  </a:lnTo>
                  <a:lnTo>
                    <a:pt x="196" y="137"/>
                  </a:lnTo>
                  <a:lnTo>
                    <a:pt x="192" y="136"/>
                  </a:lnTo>
                  <a:lnTo>
                    <a:pt x="191" y="136"/>
                  </a:lnTo>
                  <a:lnTo>
                    <a:pt x="191" y="134"/>
                  </a:lnTo>
                  <a:lnTo>
                    <a:pt x="191" y="134"/>
                  </a:lnTo>
                  <a:lnTo>
                    <a:pt x="194" y="132"/>
                  </a:lnTo>
                  <a:lnTo>
                    <a:pt x="195" y="132"/>
                  </a:lnTo>
                  <a:lnTo>
                    <a:pt x="199" y="130"/>
                  </a:lnTo>
                  <a:lnTo>
                    <a:pt x="202" y="130"/>
                  </a:lnTo>
                  <a:lnTo>
                    <a:pt x="203" y="130"/>
                  </a:lnTo>
                  <a:lnTo>
                    <a:pt x="203" y="129"/>
                  </a:lnTo>
                  <a:lnTo>
                    <a:pt x="200" y="128"/>
                  </a:lnTo>
                  <a:lnTo>
                    <a:pt x="198" y="126"/>
                  </a:lnTo>
                  <a:lnTo>
                    <a:pt x="195" y="123"/>
                  </a:lnTo>
                  <a:lnTo>
                    <a:pt x="192" y="123"/>
                  </a:lnTo>
                  <a:lnTo>
                    <a:pt x="188" y="122"/>
                  </a:lnTo>
                  <a:lnTo>
                    <a:pt x="181" y="123"/>
                  </a:lnTo>
                  <a:lnTo>
                    <a:pt x="180" y="123"/>
                  </a:lnTo>
                  <a:lnTo>
                    <a:pt x="176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81" y="125"/>
                  </a:lnTo>
                  <a:lnTo>
                    <a:pt x="183" y="126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3" y="129"/>
                  </a:lnTo>
                  <a:lnTo>
                    <a:pt x="183" y="132"/>
                  </a:lnTo>
                  <a:lnTo>
                    <a:pt x="183" y="134"/>
                  </a:lnTo>
                  <a:lnTo>
                    <a:pt x="181" y="136"/>
                  </a:lnTo>
                  <a:lnTo>
                    <a:pt x="181" y="136"/>
                  </a:lnTo>
                  <a:lnTo>
                    <a:pt x="183" y="137"/>
                  </a:lnTo>
                  <a:lnTo>
                    <a:pt x="184" y="137"/>
                  </a:lnTo>
                  <a:lnTo>
                    <a:pt x="187" y="138"/>
                  </a:lnTo>
                  <a:lnTo>
                    <a:pt x="188" y="138"/>
                  </a:lnTo>
                  <a:lnTo>
                    <a:pt x="188" y="140"/>
                  </a:lnTo>
                  <a:lnTo>
                    <a:pt x="188" y="141"/>
                  </a:lnTo>
                  <a:lnTo>
                    <a:pt x="190" y="142"/>
                  </a:lnTo>
                  <a:lnTo>
                    <a:pt x="188" y="144"/>
                  </a:lnTo>
                  <a:lnTo>
                    <a:pt x="188" y="145"/>
                  </a:lnTo>
                  <a:lnTo>
                    <a:pt x="187" y="146"/>
                  </a:lnTo>
                  <a:lnTo>
                    <a:pt x="188" y="148"/>
                  </a:lnTo>
                  <a:lnTo>
                    <a:pt x="188" y="149"/>
                  </a:lnTo>
                  <a:lnTo>
                    <a:pt x="188" y="149"/>
                  </a:lnTo>
                  <a:lnTo>
                    <a:pt x="187" y="149"/>
                  </a:lnTo>
                  <a:lnTo>
                    <a:pt x="187" y="148"/>
                  </a:lnTo>
                  <a:lnTo>
                    <a:pt x="185" y="148"/>
                  </a:lnTo>
                  <a:lnTo>
                    <a:pt x="185" y="148"/>
                  </a:lnTo>
                  <a:lnTo>
                    <a:pt x="184" y="148"/>
                  </a:lnTo>
                  <a:lnTo>
                    <a:pt x="183" y="148"/>
                  </a:lnTo>
                  <a:lnTo>
                    <a:pt x="183" y="148"/>
                  </a:lnTo>
                  <a:lnTo>
                    <a:pt x="184" y="146"/>
                  </a:lnTo>
                  <a:lnTo>
                    <a:pt x="183" y="146"/>
                  </a:lnTo>
                  <a:lnTo>
                    <a:pt x="183" y="146"/>
                  </a:lnTo>
                  <a:lnTo>
                    <a:pt x="180" y="145"/>
                  </a:lnTo>
                  <a:lnTo>
                    <a:pt x="179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3" y="144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71" y="145"/>
                  </a:lnTo>
                  <a:lnTo>
                    <a:pt x="169" y="146"/>
                  </a:lnTo>
                  <a:lnTo>
                    <a:pt x="166" y="148"/>
                  </a:lnTo>
                  <a:lnTo>
                    <a:pt x="164" y="149"/>
                  </a:lnTo>
                  <a:lnTo>
                    <a:pt x="161" y="149"/>
                  </a:lnTo>
                  <a:lnTo>
                    <a:pt x="161" y="149"/>
                  </a:lnTo>
                  <a:lnTo>
                    <a:pt x="160" y="151"/>
                  </a:lnTo>
                  <a:lnTo>
                    <a:pt x="158" y="152"/>
                  </a:lnTo>
                  <a:lnTo>
                    <a:pt x="154" y="153"/>
                  </a:lnTo>
                  <a:lnTo>
                    <a:pt x="154" y="155"/>
                  </a:lnTo>
                  <a:lnTo>
                    <a:pt x="154" y="155"/>
                  </a:lnTo>
                  <a:lnTo>
                    <a:pt x="156" y="156"/>
                  </a:lnTo>
                  <a:lnTo>
                    <a:pt x="156" y="157"/>
                  </a:lnTo>
                  <a:lnTo>
                    <a:pt x="158" y="159"/>
                  </a:lnTo>
                  <a:lnTo>
                    <a:pt x="160" y="160"/>
                  </a:lnTo>
                  <a:lnTo>
                    <a:pt x="161" y="161"/>
                  </a:lnTo>
                  <a:lnTo>
                    <a:pt x="162" y="163"/>
                  </a:lnTo>
                  <a:lnTo>
                    <a:pt x="161" y="163"/>
                  </a:lnTo>
                  <a:lnTo>
                    <a:pt x="160" y="163"/>
                  </a:lnTo>
                  <a:lnTo>
                    <a:pt x="158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0" y="163"/>
                  </a:lnTo>
                  <a:lnTo>
                    <a:pt x="147" y="163"/>
                  </a:lnTo>
                  <a:lnTo>
                    <a:pt x="146" y="163"/>
                  </a:lnTo>
                  <a:lnTo>
                    <a:pt x="145" y="161"/>
                  </a:lnTo>
                  <a:lnTo>
                    <a:pt x="145" y="161"/>
                  </a:lnTo>
                  <a:lnTo>
                    <a:pt x="143" y="161"/>
                  </a:lnTo>
                  <a:lnTo>
                    <a:pt x="142" y="161"/>
                  </a:lnTo>
                  <a:lnTo>
                    <a:pt x="142" y="161"/>
                  </a:lnTo>
                  <a:lnTo>
                    <a:pt x="138" y="159"/>
                  </a:lnTo>
                  <a:lnTo>
                    <a:pt x="134" y="157"/>
                  </a:lnTo>
                  <a:lnTo>
                    <a:pt x="134" y="157"/>
                  </a:lnTo>
                  <a:lnTo>
                    <a:pt x="133" y="159"/>
                  </a:lnTo>
                  <a:lnTo>
                    <a:pt x="131" y="160"/>
                  </a:lnTo>
                  <a:lnTo>
                    <a:pt x="131" y="161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30" y="163"/>
                  </a:lnTo>
                  <a:lnTo>
                    <a:pt x="131" y="163"/>
                  </a:lnTo>
                  <a:lnTo>
                    <a:pt x="133" y="163"/>
                  </a:lnTo>
                  <a:lnTo>
                    <a:pt x="135" y="165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8" y="167"/>
                  </a:lnTo>
                  <a:lnTo>
                    <a:pt x="141" y="167"/>
                  </a:lnTo>
                  <a:lnTo>
                    <a:pt x="142" y="167"/>
                  </a:lnTo>
                  <a:lnTo>
                    <a:pt x="142" y="167"/>
                  </a:lnTo>
                  <a:lnTo>
                    <a:pt x="143" y="168"/>
                  </a:lnTo>
                  <a:lnTo>
                    <a:pt x="143" y="170"/>
                  </a:lnTo>
                  <a:lnTo>
                    <a:pt x="145" y="171"/>
                  </a:lnTo>
                  <a:lnTo>
                    <a:pt x="143" y="171"/>
                  </a:lnTo>
                  <a:lnTo>
                    <a:pt x="141" y="172"/>
                  </a:lnTo>
                  <a:lnTo>
                    <a:pt x="139" y="172"/>
                  </a:lnTo>
                  <a:lnTo>
                    <a:pt x="139" y="172"/>
                  </a:lnTo>
                  <a:lnTo>
                    <a:pt x="135" y="172"/>
                  </a:lnTo>
                  <a:lnTo>
                    <a:pt x="134" y="171"/>
                  </a:lnTo>
                  <a:lnTo>
                    <a:pt x="130" y="171"/>
                  </a:lnTo>
                  <a:lnTo>
                    <a:pt x="130" y="171"/>
                  </a:lnTo>
                  <a:lnTo>
                    <a:pt x="129" y="168"/>
                  </a:lnTo>
                  <a:lnTo>
                    <a:pt x="124" y="167"/>
                  </a:lnTo>
                  <a:lnTo>
                    <a:pt x="123" y="167"/>
                  </a:lnTo>
                  <a:lnTo>
                    <a:pt x="122" y="167"/>
                  </a:lnTo>
                  <a:lnTo>
                    <a:pt x="120" y="167"/>
                  </a:lnTo>
                  <a:lnTo>
                    <a:pt x="119" y="165"/>
                  </a:lnTo>
                  <a:lnTo>
                    <a:pt x="116" y="164"/>
                  </a:lnTo>
                  <a:lnTo>
                    <a:pt x="116" y="163"/>
                  </a:lnTo>
                  <a:lnTo>
                    <a:pt x="116" y="163"/>
                  </a:lnTo>
                  <a:lnTo>
                    <a:pt x="118" y="163"/>
                  </a:lnTo>
                  <a:lnTo>
                    <a:pt x="116" y="163"/>
                  </a:lnTo>
                  <a:lnTo>
                    <a:pt x="116" y="161"/>
                  </a:lnTo>
                  <a:lnTo>
                    <a:pt x="115" y="160"/>
                  </a:lnTo>
                  <a:lnTo>
                    <a:pt x="114" y="159"/>
                  </a:lnTo>
                  <a:lnTo>
                    <a:pt x="112" y="157"/>
                  </a:lnTo>
                  <a:lnTo>
                    <a:pt x="111" y="156"/>
                  </a:lnTo>
                  <a:lnTo>
                    <a:pt x="112" y="155"/>
                  </a:lnTo>
                  <a:lnTo>
                    <a:pt x="112" y="155"/>
                  </a:lnTo>
                  <a:lnTo>
                    <a:pt x="114" y="153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14" y="151"/>
                  </a:lnTo>
                  <a:lnTo>
                    <a:pt x="112" y="151"/>
                  </a:lnTo>
                  <a:lnTo>
                    <a:pt x="110" y="148"/>
                  </a:lnTo>
                  <a:lnTo>
                    <a:pt x="107" y="146"/>
                  </a:lnTo>
                  <a:lnTo>
                    <a:pt x="103" y="146"/>
                  </a:lnTo>
                  <a:lnTo>
                    <a:pt x="101" y="146"/>
                  </a:lnTo>
                  <a:lnTo>
                    <a:pt x="101" y="146"/>
                  </a:lnTo>
                  <a:lnTo>
                    <a:pt x="103" y="145"/>
                  </a:lnTo>
                  <a:lnTo>
                    <a:pt x="103" y="145"/>
                  </a:lnTo>
                  <a:lnTo>
                    <a:pt x="103" y="145"/>
                  </a:lnTo>
                  <a:lnTo>
                    <a:pt x="103" y="145"/>
                  </a:lnTo>
                  <a:lnTo>
                    <a:pt x="101" y="144"/>
                  </a:lnTo>
                  <a:lnTo>
                    <a:pt x="100" y="144"/>
                  </a:lnTo>
                  <a:lnTo>
                    <a:pt x="99" y="144"/>
                  </a:lnTo>
                  <a:lnTo>
                    <a:pt x="100" y="142"/>
                  </a:lnTo>
                  <a:lnTo>
                    <a:pt x="99" y="142"/>
                  </a:lnTo>
                  <a:lnTo>
                    <a:pt x="97" y="142"/>
                  </a:lnTo>
                  <a:lnTo>
                    <a:pt x="96" y="142"/>
                  </a:lnTo>
                  <a:lnTo>
                    <a:pt x="96" y="141"/>
                  </a:lnTo>
                  <a:lnTo>
                    <a:pt x="95" y="141"/>
                  </a:lnTo>
                  <a:lnTo>
                    <a:pt x="93" y="140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91" y="138"/>
                  </a:lnTo>
                  <a:lnTo>
                    <a:pt x="89" y="137"/>
                  </a:lnTo>
                  <a:lnTo>
                    <a:pt x="88" y="137"/>
                  </a:lnTo>
                  <a:lnTo>
                    <a:pt x="92" y="137"/>
                  </a:lnTo>
                  <a:lnTo>
                    <a:pt x="96" y="138"/>
                  </a:lnTo>
                  <a:lnTo>
                    <a:pt x="96" y="138"/>
                  </a:lnTo>
                  <a:lnTo>
                    <a:pt x="96" y="138"/>
                  </a:lnTo>
                  <a:lnTo>
                    <a:pt x="97" y="140"/>
                  </a:lnTo>
                  <a:lnTo>
                    <a:pt x="99" y="141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103" y="141"/>
                  </a:lnTo>
                  <a:lnTo>
                    <a:pt x="104" y="141"/>
                  </a:lnTo>
                  <a:lnTo>
                    <a:pt x="104" y="142"/>
                  </a:lnTo>
                  <a:lnTo>
                    <a:pt x="107" y="142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10" y="144"/>
                  </a:lnTo>
                  <a:lnTo>
                    <a:pt x="111" y="144"/>
                  </a:lnTo>
                  <a:lnTo>
                    <a:pt x="112" y="142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26" y="146"/>
                  </a:lnTo>
                  <a:lnTo>
                    <a:pt x="129" y="146"/>
                  </a:lnTo>
                  <a:lnTo>
                    <a:pt x="130" y="146"/>
                  </a:lnTo>
                  <a:lnTo>
                    <a:pt x="133" y="146"/>
                  </a:lnTo>
                  <a:lnTo>
                    <a:pt x="135" y="148"/>
                  </a:lnTo>
                  <a:lnTo>
                    <a:pt x="138" y="148"/>
                  </a:lnTo>
                  <a:lnTo>
                    <a:pt x="142" y="149"/>
                  </a:lnTo>
                  <a:lnTo>
                    <a:pt x="145" y="149"/>
                  </a:lnTo>
                  <a:lnTo>
                    <a:pt x="149" y="148"/>
                  </a:lnTo>
                  <a:lnTo>
                    <a:pt x="156" y="146"/>
                  </a:lnTo>
                  <a:lnTo>
                    <a:pt x="158" y="145"/>
                  </a:lnTo>
                  <a:lnTo>
                    <a:pt x="162" y="141"/>
                  </a:lnTo>
                  <a:lnTo>
                    <a:pt x="162" y="140"/>
                  </a:lnTo>
                  <a:lnTo>
                    <a:pt x="164" y="137"/>
                  </a:lnTo>
                  <a:lnTo>
                    <a:pt x="162" y="137"/>
                  </a:lnTo>
                  <a:lnTo>
                    <a:pt x="162" y="137"/>
                  </a:lnTo>
                  <a:lnTo>
                    <a:pt x="161" y="136"/>
                  </a:lnTo>
                  <a:lnTo>
                    <a:pt x="161" y="134"/>
                  </a:lnTo>
                  <a:lnTo>
                    <a:pt x="160" y="134"/>
                  </a:lnTo>
                  <a:lnTo>
                    <a:pt x="158" y="132"/>
                  </a:lnTo>
                  <a:lnTo>
                    <a:pt x="157" y="132"/>
                  </a:lnTo>
                  <a:lnTo>
                    <a:pt x="156" y="130"/>
                  </a:lnTo>
                  <a:lnTo>
                    <a:pt x="154" y="130"/>
                  </a:lnTo>
                  <a:lnTo>
                    <a:pt x="153" y="130"/>
                  </a:lnTo>
                  <a:lnTo>
                    <a:pt x="152" y="129"/>
                  </a:lnTo>
                  <a:lnTo>
                    <a:pt x="150" y="129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47" y="128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46" y="128"/>
                  </a:lnTo>
                  <a:lnTo>
                    <a:pt x="141" y="125"/>
                  </a:lnTo>
                  <a:lnTo>
                    <a:pt x="139" y="125"/>
                  </a:lnTo>
                  <a:lnTo>
                    <a:pt x="139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1" y="122"/>
                  </a:lnTo>
                  <a:lnTo>
                    <a:pt x="122" y="118"/>
                  </a:lnTo>
                  <a:lnTo>
                    <a:pt x="115" y="117"/>
                  </a:lnTo>
                  <a:lnTo>
                    <a:pt x="111" y="115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08" y="117"/>
                  </a:lnTo>
                  <a:lnTo>
                    <a:pt x="107" y="115"/>
                  </a:lnTo>
                  <a:lnTo>
                    <a:pt x="103" y="115"/>
                  </a:lnTo>
                  <a:lnTo>
                    <a:pt x="101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7"/>
                  </a:lnTo>
                  <a:lnTo>
                    <a:pt x="96" y="117"/>
                  </a:lnTo>
                  <a:lnTo>
                    <a:pt x="95" y="118"/>
                  </a:lnTo>
                  <a:lnTo>
                    <a:pt x="95" y="117"/>
                  </a:lnTo>
                  <a:lnTo>
                    <a:pt x="96" y="117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89" y="114"/>
                  </a:lnTo>
                  <a:lnTo>
                    <a:pt x="88" y="114"/>
                  </a:lnTo>
                  <a:lnTo>
                    <a:pt x="86" y="113"/>
                  </a:lnTo>
                  <a:lnTo>
                    <a:pt x="85" y="113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91" y="113"/>
                  </a:lnTo>
                  <a:lnTo>
                    <a:pt x="92" y="113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0"/>
                  </a:lnTo>
                  <a:lnTo>
                    <a:pt x="86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0" y="111"/>
                  </a:lnTo>
                  <a:lnTo>
                    <a:pt x="77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4" y="113"/>
                  </a:lnTo>
                  <a:lnTo>
                    <a:pt x="72" y="113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7" y="114"/>
                  </a:lnTo>
                  <a:lnTo>
                    <a:pt x="65" y="115"/>
                  </a:lnTo>
                  <a:lnTo>
                    <a:pt x="65" y="115"/>
                  </a:lnTo>
                  <a:lnTo>
                    <a:pt x="63" y="117"/>
                  </a:lnTo>
                  <a:lnTo>
                    <a:pt x="63" y="118"/>
                  </a:lnTo>
                  <a:lnTo>
                    <a:pt x="63" y="118"/>
                  </a:lnTo>
                  <a:lnTo>
                    <a:pt x="62" y="118"/>
                  </a:lnTo>
                  <a:lnTo>
                    <a:pt x="61" y="118"/>
                  </a:lnTo>
                  <a:lnTo>
                    <a:pt x="59" y="118"/>
                  </a:lnTo>
                  <a:lnTo>
                    <a:pt x="59" y="119"/>
                  </a:lnTo>
                  <a:lnTo>
                    <a:pt x="58" y="119"/>
                  </a:lnTo>
                  <a:lnTo>
                    <a:pt x="58" y="119"/>
                  </a:lnTo>
                  <a:lnTo>
                    <a:pt x="59" y="119"/>
                  </a:lnTo>
                  <a:lnTo>
                    <a:pt x="61" y="119"/>
                  </a:lnTo>
                  <a:lnTo>
                    <a:pt x="61" y="119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59" y="125"/>
                  </a:lnTo>
                  <a:lnTo>
                    <a:pt x="61" y="126"/>
                  </a:lnTo>
                  <a:lnTo>
                    <a:pt x="63" y="128"/>
                  </a:lnTo>
                  <a:lnTo>
                    <a:pt x="66" y="128"/>
                  </a:lnTo>
                  <a:lnTo>
                    <a:pt x="67" y="129"/>
                  </a:lnTo>
                  <a:lnTo>
                    <a:pt x="70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3"/>
                  </a:lnTo>
                  <a:lnTo>
                    <a:pt x="70" y="134"/>
                  </a:lnTo>
                  <a:lnTo>
                    <a:pt x="69" y="136"/>
                  </a:lnTo>
                  <a:lnTo>
                    <a:pt x="67" y="137"/>
                  </a:lnTo>
                  <a:lnTo>
                    <a:pt x="67" y="138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6" y="141"/>
                  </a:lnTo>
                  <a:lnTo>
                    <a:pt x="67" y="142"/>
                  </a:lnTo>
                  <a:lnTo>
                    <a:pt x="69" y="142"/>
                  </a:lnTo>
                  <a:lnTo>
                    <a:pt x="70" y="144"/>
                  </a:lnTo>
                  <a:lnTo>
                    <a:pt x="70" y="145"/>
                  </a:lnTo>
                  <a:lnTo>
                    <a:pt x="72" y="145"/>
                  </a:lnTo>
                  <a:lnTo>
                    <a:pt x="72" y="146"/>
                  </a:lnTo>
                  <a:lnTo>
                    <a:pt x="72" y="146"/>
                  </a:lnTo>
                  <a:lnTo>
                    <a:pt x="73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74" y="153"/>
                  </a:lnTo>
                  <a:lnTo>
                    <a:pt x="73" y="153"/>
                  </a:lnTo>
                  <a:lnTo>
                    <a:pt x="73" y="153"/>
                  </a:lnTo>
                  <a:lnTo>
                    <a:pt x="74" y="155"/>
                  </a:lnTo>
                  <a:lnTo>
                    <a:pt x="73" y="155"/>
                  </a:lnTo>
                  <a:lnTo>
                    <a:pt x="73" y="156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4" y="157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3" y="160"/>
                  </a:lnTo>
                  <a:lnTo>
                    <a:pt x="73" y="160"/>
                  </a:lnTo>
                  <a:lnTo>
                    <a:pt x="73" y="160"/>
                  </a:lnTo>
                  <a:lnTo>
                    <a:pt x="74" y="161"/>
                  </a:lnTo>
                  <a:lnTo>
                    <a:pt x="74" y="161"/>
                  </a:lnTo>
                  <a:lnTo>
                    <a:pt x="76" y="163"/>
                  </a:lnTo>
                  <a:lnTo>
                    <a:pt x="77" y="163"/>
                  </a:lnTo>
                  <a:lnTo>
                    <a:pt x="78" y="163"/>
                  </a:lnTo>
                  <a:lnTo>
                    <a:pt x="78" y="163"/>
                  </a:lnTo>
                  <a:lnTo>
                    <a:pt x="78" y="164"/>
                  </a:lnTo>
                  <a:lnTo>
                    <a:pt x="77" y="164"/>
                  </a:lnTo>
                  <a:lnTo>
                    <a:pt x="77" y="165"/>
                  </a:lnTo>
                  <a:lnTo>
                    <a:pt x="78" y="165"/>
                  </a:lnTo>
                  <a:lnTo>
                    <a:pt x="78" y="167"/>
                  </a:lnTo>
                  <a:lnTo>
                    <a:pt x="81" y="168"/>
                  </a:lnTo>
                  <a:lnTo>
                    <a:pt x="81" y="168"/>
                  </a:lnTo>
                  <a:lnTo>
                    <a:pt x="82" y="168"/>
                  </a:lnTo>
                  <a:lnTo>
                    <a:pt x="82" y="170"/>
                  </a:lnTo>
                  <a:lnTo>
                    <a:pt x="82" y="170"/>
                  </a:lnTo>
                  <a:lnTo>
                    <a:pt x="82" y="171"/>
                  </a:lnTo>
                  <a:lnTo>
                    <a:pt x="81" y="171"/>
                  </a:lnTo>
                  <a:lnTo>
                    <a:pt x="80" y="172"/>
                  </a:lnTo>
                  <a:lnTo>
                    <a:pt x="78" y="174"/>
                  </a:lnTo>
                  <a:lnTo>
                    <a:pt x="78" y="174"/>
                  </a:lnTo>
                  <a:lnTo>
                    <a:pt x="78" y="174"/>
                  </a:lnTo>
                  <a:lnTo>
                    <a:pt x="82" y="176"/>
                  </a:lnTo>
                  <a:lnTo>
                    <a:pt x="84" y="178"/>
                  </a:lnTo>
                  <a:lnTo>
                    <a:pt x="88" y="178"/>
                  </a:lnTo>
                  <a:lnTo>
                    <a:pt x="89" y="179"/>
                  </a:lnTo>
                  <a:lnTo>
                    <a:pt x="89" y="180"/>
                  </a:lnTo>
                  <a:lnTo>
                    <a:pt x="91" y="180"/>
                  </a:lnTo>
                  <a:lnTo>
                    <a:pt x="92" y="182"/>
                  </a:lnTo>
                  <a:lnTo>
                    <a:pt x="92" y="182"/>
                  </a:lnTo>
                  <a:lnTo>
                    <a:pt x="92" y="182"/>
                  </a:lnTo>
                  <a:lnTo>
                    <a:pt x="92" y="183"/>
                  </a:lnTo>
                  <a:lnTo>
                    <a:pt x="92" y="184"/>
                  </a:lnTo>
                  <a:lnTo>
                    <a:pt x="92" y="184"/>
                  </a:lnTo>
                  <a:lnTo>
                    <a:pt x="91" y="186"/>
                  </a:lnTo>
                  <a:lnTo>
                    <a:pt x="91" y="187"/>
                  </a:lnTo>
                  <a:lnTo>
                    <a:pt x="89" y="188"/>
                  </a:lnTo>
                  <a:lnTo>
                    <a:pt x="85" y="191"/>
                  </a:lnTo>
                  <a:lnTo>
                    <a:pt x="85" y="191"/>
                  </a:lnTo>
                  <a:lnTo>
                    <a:pt x="84" y="193"/>
                  </a:lnTo>
                  <a:lnTo>
                    <a:pt x="81" y="195"/>
                  </a:lnTo>
                  <a:lnTo>
                    <a:pt x="81" y="195"/>
                  </a:lnTo>
                  <a:lnTo>
                    <a:pt x="80" y="198"/>
                  </a:lnTo>
                  <a:lnTo>
                    <a:pt x="78" y="198"/>
                  </a:lnTo>
                  <a:lnTo>
                    <a:pt x="78" y="198"/>
                  </a:lnTo>
                  <a:lnTo>
                    <a:pt x="76" y="201"/>
                  </a:lnTo>
                  <a:lnTo>
                    <a:pt x="74" y="202"/>
                  </a:lnTo>
                  <a:lnTo>
                    <a:pt x="72" y="202"/>
                  </a:lnTo>
                  <a:lnTo>
                    <a:pt x="72" y="203"/>
                  </a:lnTo>
                  <a:lnTo>
                    <a:pt x="70" y="203"/>
                  </a:lnTo>
                  <a:lnTo>
                    <a:pt x="70" y="205"/>
                  </a:lnTo>
                  <a:lnTo>
                    <a:pt x="69" y="205"/>
                  </a:lnTo>
                  <a:lnTo>
                    <a:pt x="67" y="206"/>
                  </a:lnTo>
                  <a:lnTo>
                    <a:pt x="65" y="209"/>
                  </a:lnTo>
                  <a:lnTo>
                    <a:pt x="67" y="207"/>
                  </a:lnTo>
                  <a:lnTo>
                    <a:pt x="70" y="207"/>
                  </a:lnTo>
                  <a:lnTo>
                    <a:pt x="72" y="207"/>
                  </a:lnTo>
                  <a:lnTo>
                    <a:pt x="72" y="207"/>
                  </a:lnTo>
                  <a:lnTo>
                    <a:pt x="72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2" y="209"/>
                  </a:lnTo>
                  <a:lnTo>
                    <a:pt x="72" y="210"/>
                  </a:lnTo>
                  <a:lnTo>
                    <a:pt x="74" y="210"/>
                  </a:lnTo>
                  <a:lnTo>
                    <a:pt x="76" y="213"/>
                  </a:lnTo>
                  <a:lnTo>
                    <a:pt x="78" y="213"/>
                  </a:lnTo>
                  <a:lnTo>
                    <a:pt x="80" y="211"/>
                  </a:lnTo>
                  <a:lnTo>
                    <a:pt x="81" y="213"/>
                  </a:lnTo>
                  <a:lnTo>
                    <a:pt x="82" y="213"/>
                  </a:lnTo>
                  <a:lnTo>
                    <a:pt x="84" y="214"/>
                  </a:lnTo>
                  <a:lnTo>
                    <a:pt x="85" y="214"/>
                  </a:lnTo>
                  <a:lnTo>
                    <a:pt x="86" y="214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1" y="214"/>
                  </a:lnTo>
                  <a:lnTo>
                    <a:pt x="77" y="214"/>
                  </a:lnTo>
                  <a:lnTo>
                    <a:pt x="77" y="214"/>
                  </a:lnTo>
                  <a:lnTo>
                    <a:pt x="76" y="216"/>
                  </a:lnTo>
                  <a:lnTo>
                    <a:pt x="76" y="216"/>
                  </a:lnTo>
                  <a:lnTo>
                    <a:pt x="76" y="216"/>
                  </a:lnTo>
                  <a:lnTo>
                    <a:pt x="74" y="217"/>
                  </a:lnTo>
                  <a:lnTo>
                    <a:pt x="74" y="217"/>
                  </a:lnTo>
                  <a:lnTo>
                    <a:pt x="73" y="217"/>
                  </a:lnTo>
                  <a:lnTo>
                    <a:pt x="72" y="216"/>
                  </a:lnTo>
                  <a:lnTo>
                    <a:pt x="72" y="217"/>
                  </a:lnTo>
                  <a:lnTo>
                    <a:pt x="72" y="217"/>
                  </a:lnTo>
                  <a:lnTo>
                    <a:pt x="70" y="218"/>
                  </a:lnTo>
                  <a:lnTo>
                    <a:pt x="69" y="217"/>
                  </a:lnTo>
                  <a:lnTo>
                    <a:pt x="69" y="217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7" y="218"/>
                  </a:lnTo>
                  <a:lnTo>
                    <a:pt x="69" y="220"/>
                  </a:lnTo>
                  <a:lnTo>
                    <a:pt x="67" y="220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4"/>
                  </a:lnTo>
                  <a:lnTo>
                    <a:pt x="66" y="225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9"/>
                  </a:lnTo>
                  <a:lnTo>
                    <a:pt x="69" y="239"/>
                  </a:lnTo>
                  <a:lnTo>
                    <a:pt x="69" y="239"/>
                  </a:lnTo>
                  <a:lnTo>
                    <a:pt x="67" y="239"/>
                  </a:lnTo>
                  <a:lnTo>
                    <a:pt x="66" y="239"/>
                  </a:lnTo>
                  <a:lnTo>
                    <a:pt x="66" y="240"/>
                  </a:lnTo>
                  <a:lnTo>
                    <a:pt x="66" y="240"/>
                  </a:lnTo>
                  <a:lnTo>
                    <a:pt x="65" y="240"/>
                  </a:lnTo>
                  <a:lnTo>
                    <a:pt x="65" y="241"/>
                  </a:lnTo>
                  <a:lnTo>
                    <a:pt x="65" y="241"/>
                  </a:lnTo>
                  <a:lnTo>
                    <a:pt x="65" y="241"/>
                  </a:lnTo>
                  <a:lnTo>
                    <a:pt x="66" y="243"/>
                  </a:lnTo>
                  <a:lnTo>
                    <a:pt x="66" y="243"/>
                  </a:lnTo>
                  <a:lnTo>
                    <a:pt x="66" y="243"/>
                  </a:lnTo>
                  <a:lnTo>
                    <a:pt x="67" y="244"/>
                  </a:lnTo>
                  <a:lnTo>
                    <a:pt x="69" y="244"/>
                  </a:lnTo>
                  <a:lnTo>
                    <a:pt x="69" y="244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69" y="245"/>
                  </a:lnTo>
                  <a:lnTo>
                    <a:pt x="69" y="247"/>
                  </a:lnTo>
                  <a:lnTo>
                    <a:pt x="69" y="247"/>
                  </a:lnTo>
                  <a:lnTo>
                    <a:pt x="69" y="248"/>
                  </a:lnTo>
                  <a:lnTo>
                    <a:pt x="69" y="249"/>
                  </a:lnTo>
                  <a:lnTo>
                    <a:pt x="69" y="249"/>
                  </a:lnTo>
                  <a:lnTo>
                    <a:pt x="70" y="249"/>
                  </a:lnTo>
                  <a:lnTo>
                    <a:pt x="70" y="249"/>
                  </a:lnTo>
                  <a:lnTo>
                    <a:pt x="70" y="249"/>
                  </a:lnTo>
                  <a:lnTo>
                    <a:pt x="70" y="251"/>
                  </a:lnTo>
                  <a:lnTo>
                    <a:pt x="72" y="251"/>
                  </a:lnTo>
                  <a:lnTo>
                    <a:pt x="72" y="252"/>
                  </a:lnTo>
                  <a:lnTo>
                    <a:pt x="72" y="252"/>
                  </a:lnTo>
                  <a:lnTo>
                    <a:pt x="73" y="253"/>
                  </a:lnTo>
                  <a:lnTo>
                    <a:pt x="73" y="253"/>
                  </a:lnTo>
                  <a:lnTo>
                    <a:pt x="73" y="255"/>
                  </a:lnTo>
                  <a:lnTo>
                    <a:pt x="74" y="256"/>
                  </a:lnTo>
                  <a:lnTo>
                    <a:pt x="74" y="256"/>
                  </a:lnTo>
                  <a:lnTo>
                    <a:pt x="74" y="258"/>
                  </a:lnTo>
                  <a:lnTo>
                    <a:pt x="74" y="258"/>
                  </a:lnTo>
                  <a:lnTo>
                    <a:pt x="76" y="259"/>
                  </a:lnTo>
                  <a:lnTo>
                    <a:pt x="76" y="259"/>
                  </a:lnTo>
                  <a:lnTo>
                    <a:pt x="76" y="259"/>
                  </a:lnTo>
                  <a:lnTo>
                    <a:pt x="76" y="258"/>
                  </a:lnTo>
                  <a:lnTo>
                    <a:pt x="77" y="258"/>
                  </a:lnTo>
                  <a:lnTo>
                    <a:pt x="78" y="259"/>
                  </a:lnTo>
                  <a:lnTo>
                    <a:pt x="78" y="259"/>
                  </a:lnTo>
                  <a:lnTo>
                    <a:pt x="80" y="260"/>
                  </a:lnTo>
                  <a:lnTo>
                    <a:pt x="80" y="260"/>
                  </a:lnTo>
                  <a:lnTo>
                    <a:pt x="81" y="259"/>
                  </a:lnTo>
                  <a:lnTo>
                    <a:pt x="81" y="259"/>
                  </a:lnTo>
                  <a:lnTo>
                    <a:pt x="82" y="259"/>
                  </a:lnTo>
                  <a:lnTo>
                    <a:pt x="84" y="260"/>
                  </a:lnTo>
                  <a:lnTo>
                    <a:pt x="85" y="260"/>
                  </a:lnTo>
                  <a:lnTo>
                    <a:pt x="85" y="260"/>
                  </a:lnTo>
                  <a:lnTo>
                    <a:pt x="85" y="260"/>
                  </a:lnTo>
                  <a:lnTo>
                    <a:pt x="85" y="262"/>
                  </a:lnTo>
                  <a:lnTo>
                    <a:pt x="85" y="262"/>
                  </a:lnTo>
                  <a:lnTo>
                    <a:pt x="85" y="263"/>
                  </a:lnTo>
                  <a:lnTo>
                    <a:pt x="86" y="263"/>
                  </a:lnTo>
                  <a:lnTo>
                    <a:pt x="88" y="262"/>
                  </a:lnTo>
                  <a:lnTo>
                    <a:pt x="88" y="262"/>
                  </a:lnTo>
                  <a:lnTo>
                    <a:pt x="88" y="262"/>
                  </a:lnTo>
                  <a:lnTo>
                    <a:pt x="89" y="262"/>
                  </a:lnTo>
                  <a:lnTo>
                    <a:pt x="89" y="262"/>
                  </a:lnTo>
                  <a:lnTo>
                    <a:pt x="91" y="262"/>
                  </a:lnTo>
                  <a:lnTo>
                    <a:pt x="91" y="262"/>
                  </a:lnTo>
                  <a:lnTo>
                    <a:pt x="93" y="262"/>
                  </a:lnTo>
                  <a:lnTo>
                    <a:pt x="95" y="262"/>
                  </a:lnTo>
                  <a:lnTo>
                    <a:pt x="95" y="262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7" y="263"/>
                  </a:lnTo>
                  <a:lnTo>
                    <a:pt x="97" y="263"/>
                  </a:lnTo>
                  <a:lnTo>
                    <a:pt x="97" y="264"/>
                  </a:lnTo>
                  <a:lnTo>
                    <a:pt x="99" y="264"/>
                  </a:lnTo>
                  <a:lnTo>
                    <a:pt x="99" y="264"/>
                  </a:lnTo>
                  <a:lnTo>
                    <a:pt x="99" y="264"/>
                  </a:lnTo>
                  <a:lnTo>
                    <a:pt x="99" y="264"/>
                  </a:lnTo>
                  <a:lnTo>
                    <a:pt x="99" y="266"/>
                  </a:lnTo>
                  <a:lnTo>
                    <a:pt x="99" y="267"/>
                  </a:lnTo>
                  <a:lnTo>
                    <a:pt x="99" y="267"/>
                  </a:lnTo>
                  <a:lnTo>
                    <a:pt x="99" y="267"/>
                  </a:lnTo>
                  <a:lnTo>
                    <a:pt x="99" y="267"/>
                  </a:lnTo>
                  <a:lnTo>
                    <a:pt x="99" y="268"/>
                  </a:lnTo>
                  <a:lnTo>
                    <a:pt x="100" y="268"/>
                  </a:lnTo>
                  <a:lnTo>
                    <a:pt x="100" y="270"/>
                  </a:lnTo>
                  <a:lnTo>
                    <a:pt x="100" y="270"/>
                  </a:lnTo>
                  <a:lnTo>
                    <a:pt x="100" y="271"/>
                  </a:lnTo>
                  <a:lnTo>
                    <a:pt x="99" y="271"/>
                  </a:lnTo>
                  <a:lnTo>
                    <a:pt x="99" y="272"/>
                  </a:lnTo>
                  <a:lnTo>
                    <a:pt x="99" y="272"/>
                  </a:lnTo>
                  <a:lnTo>
                    <a:pt x="99" y="272"/>
                  </a:lnTo>
                  <a:lnTo>
                    <a:pt x="101" y="274"/>
                  </a:lnTo>
                  <a:lnTo>
                    <a:pt x="103" y="275"/>
                  </a:lnTo>
                  <a:lnTo>
                    <a:pt x="103" y="275"/>
                  </a:lnTo>
                  <a:lnTo>
                    <a:pt x="103" y="275"/>
                  </a:lnTo>
                  <a:lnTo>
                    <a:pt x="103" y="276"/>
                  </a:lnTo>
                  <a:lnTo>
                    <a:pt x="103" y="276"/>
                  </a:lnTo>
                  <a:lnTo>
                    <a:pt x="103" y="276"/>
                  </a:lnTo>
                  <a:lnTo>
                    <a:pt x="104" y="278"/>
                  </a:lnTo>
                  <a:lnTo>
                    <a:pt x="104" y="279"/>
                  </a:lnTo>
                  <a:lnTo>
                    <a:pt x="105" y="279"/>
                  </a:lnTo>
                  <a:lnTo>
                    <a:pt x="108" y="281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10" y="283"/>
                  </a:lnTo>
                  <a:lnTo>
                    <a:pt x="110" y="283"/>
                  </a:lnTo>
                  <a:lnTo>
                    <a:pt x="110" y="285"/>
                  </a:lnTo>
                  <a:lnTo>
                    <a:pt x="110" y="285"/>
                  </a:lnTo>
                  <a:lnTo>
                    <a:pt x="111" y="285"/>
                  </a:lnTo>
                  <a:lnTo>
                    <a:pt x="114" y="285"/>
                  </a:lnTo>
                  <a:lnTo>
                    <a:pt x="116" y="286"/>
                  </a:lnTo>
                  <a:lnTo>
                    <a:pt x="116" y="286"/>
                  </a:lnTo>
                  <a:lnTo>
                    <a:pt x="115" y="286"/>
                  </a:lnTo>
                  <a:lnTo>
                    <a:pt x="116" y="287"/>
                  </a:lnTo>
                  <a:lnTo>
                    <a:pt x="116" y="287"/>
                  </a:lnTo>
                  <a:lnTo>
                    <a:pt x="118" y="289"/>
                  </a:lnTo>
                  <a:lnTo>
                    <a:pt x="119" y="289"/>
                  </a:lnTo>
                  <a:lnTo>
                    <a:pt x="119" y="289"/>
                  </a:lnTo>
                  <a:lnTo>
                    <a:pt x="119" y="290"/>
                  </a:lnTo>
                  <a:lnTo>
                    <a:pt x="118" y="290"/>
                  </a:lnTo>
                  <a:lnTo>
                    <a:pt x="118" y="290"/>
                  </a:lnTo>
                  <a:lnTo>
                    <a:pt x="116" y="290"/>
                  </a:lnTo>
                  <a:lnTo>
                    <a:pt x="116" y="291"/>
                  </a:lnTo>
                  <a:lnTo>
                    <a:pt x="115" y="291"/>
                  </a:lnTo>
                  <a:lnTo>
                    <a:pt x="114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11" y="291"/>
                  </a:lnTo>
                  <a:lnTo>
                    <a:pt x="110" y="291"/>
                  </a:lnTo>
                  <a:lnTo>
                    <a:pt x="110" y="291"/>
                  </a:lnTo>
                  <a:lnTo>
                    <a:pt x="108" y="291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7" y="293"/>
                  </a:lnTo>
                  <a:lnTo>
                    <a:pt x="105" y="293"/>
                  </a:lnTo>
                  <a:lnTo>
                    <a:pt x="107" y="294"/>
                  </a:lnTo>
                  <a:lnTo>
                    <a:pt x="107" y="294"/>
                  </a:lnTo>
                  <a:lnTo>
                    <a:pt x="108" y="295"/>
                  </a:lnTo>
                  <a:lnTo>
                    <a:pt x="108" y="295"/>
                  </a:lnTo>
                  <a:lnTo>
                    <a:pt x="110" y="297"/>
                  </a:lnTo>
                  <a:lnTo>
                    <a:pt x="110" y="297"/>
                  </a:lnTo>
                  <a:lnTo>
                    <a:pt x="108" y="297"/>
                  </a:lnTo>
                  <a:lnTo>
                    <a:pt x="110" y="298"/>
                  </a:lnTo>
                  <a:lnTo>
                    <a:pt x="110" y="298"/>
                  </a:lnTo>
                  <a:lnTo>
                    <a:pt x="110" y="300"/>
                  </a:lnTo>
                  <a:lnTo>
                    <a:pt x="110" y="300"/>
                  </a:lnTo>
                  <a:lnTo>
                    <a:pt x="110" y="301"/>
                  </a:lnTo>
                  <a:lnTo>
                    <a:pt x="110" y="302"/>
                  </a:lnTo>
                  <a:lnTo>
                    <a:pt x="111" y="302"/>
                  </a:lnTo>
                  <a:lnTo>
                    <a:pt x="111" y="302"/>
                  </a:lnTo>
                  <a:lnTo>
                    <a:pt x="112" y="304"/>
                  </a:lnTo>
                  <a:lnTo>
                    <a:pt x="112" y="304"/>
                  </a:lnTo>
                  <a:lnTo>
                    <a:pt x="112" y="304"/>
                  </a:lnTo>
                  <a:lnTo>
                    <a:pt x="112" y="305"/>
                  </a:lnTo>
                  <a:lnTo>
                    <a:pt x="114" y="305"/>
                  </a:lnTo>
                  <a:lnTo>
                    <a:pt x="115" y="305"/>
                  </a:lnTo>
                  <a:lnTo>
                    <a:pt x="115" y="305"/>
                  </a:lnTo>
                  <a:lnTo>
                    <a:pt x="116" y="304"/>
                  </a:lnTo>
                  <a:lnTo>
                    <a:pt x="116" y="304"/>
                  </a:lnTo>
                  <a:lnTo>
                    <a:pt x="118" y="302"/>
                  </a:lnTo>
                  <a:lnTo>
                    <a:pt x="118" y="302"/>
                  </a:lnTo>
                  <a:lnTo>
                    <a:pt x="118" y="301"/>
                  </a:lnTo>
                  <a:lnTo>
                    <a:pt x="118" y="301"/>
                  </a:lnTo>
                  <a:lnTo>
                    <a:pt x="119" y="302"/>
                  </a:lnTo>
                  <a:lnTo>
                    <a:pt x="122" y="302"/>
                  </a:lnTo>
                  <a:lnTo>
                    <a:pt x="122" y="302"/>
                  </a:lnTo>
                  <a:lnTo>
                    <a:pt x="124" y="301"/>
                  </a:lnTo>
                  <a:lnTo>
                    <a:pt x="126" y="301"/>
                  </a:lnTo>
                  <a:lnTo>
                    <a:pt x="127" y="301"/>
                  </a:lnTo>
                  <a:lnTo>
                    <a:pt x="129" y="301"/>
                  </a:lnTo>
                  <a:lnTo>
                    <a:pt x="130" y="301"/>
                  </a:lnTo>
                  <a:lnTo>
                    <a:pt x="130" y="301"/>
                  </a:lnTo>
                  <a:lnTo>
                    <a:pt x="131" y="302"/>
                  </a:lnTo>
                  <a:lnTo>
                    <a:pt x="133" y="304"/>
                  </a:lnTo>
                  <a:lnTo>
                    <a:pt x="134" y="305"/>
                  </a:lnTo>
                  <a:lnTo>
                    <a:pt x="137" y="308"/>
                  </a:lnTo>
                  <a:lnTo>
                    <a:pt x="137" y="308"/>
                  </a:lnTo>
                  <a:lnTo>
                    <a:pt x="137" y="309"/>
                  </a:lnTo>
                  <a:lnTo>
                    <a:pt x="135" y="309"/>
                  </a:lnTo>
                  <a:lnTo>
                    <a:pt x="134" y="309"/>
                  </a:lnTo>
                  <a:lnTo>
                    <a:pt x="134" y="309"/>
                  </a:lnTo>
                  <a:lnTo>
                    <a:pt x="134" y="309"/>
                  </a:lnTo>
                  <a:lnTo>
                    <a:pt x="135" y="310"/>
                  </a:lnTo>
                  <a:lnTo>
                    <a:pt x="135" y="312"/>
                  </a:lnTo>
                  <a:lnTo>
                    <a:pt x="135" y="312"/>
                  </a:lnTo>
                  <a:lnTo>
                    <a:pt x="135" y="313"/>
                  </a:lnTo>
                  <a:lnTo>
                    <a:pt x="137" y="313"/>
                  </a:lnTo>
                  <a:lnTo>
                    <a:pt x="137" y="313"/>
                  </a:lnTo>
                  <a:lnTo>
                    <a:pt x="135" y="313"/>
                  </a:lnTo>
                  <a:lnTo>
                    <a:pt x="135" y="314"/>
                  </a:lnTo>
                  <a:lnTo>
                    <a:pt x="135" y="314"/>
                  </a:lnTo>
                  <a:lnTo>
                    <a:pt x="138" y="314"/>
                  </a:lnTo>
                  <a:lnTo>
                    <a:pt x="139" y="314"/>
                  </a:lnTo>
                  <a:lnTo>
                    <a:pt x="141" y="314"/>
                  </a:lnTo>
                  <a:lnTo>
                    <a:pt x="141" y="314"/>
                  </a:lnTo>
                  <a:lnTo>
                    <a:pt x="142" y="314"/>
                  </a:lnTo>
                  <a:lnTo>
                    <a:pt x="143" y="314"/>
                  </a:lnTo>
                  <a:lnTo>
                    <a:pt x="143" y="314"/>
                  </a:lnTo>
                  <a:lnTo>
                    <a:pt x="143" y="314"/>
                  </a:lnTo>
                  <a:lnTo>
                    <a:pt x="145" y="316"/>
                  </a:lnTo>
                  <a:lnTo>
                    <a:pt x="145" y="316"/>
                  </a:lnTo>
                  <a:lnTo>
                    <a:pt x="145" y="316"/>
                  </a:lnTo>
                  <a:lnTo>
                    <a:pt x="146" y="316"/>
                  </a:lnTo>
                  <a:lnTo>
                    <a:pt x="146" y="316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8"/>
                  </a:lnTo>
                  <a:lnTo>
                    <a:pt x="147" y="318"/>
                  </a:lnTo>
                  <a:lnTo>
                    <a:pt x="147" y="320"/>
                  </a:lnTo>
                  <a:lnTo>
                    <a:pt x="147" y="320"/>
                  </a:lnTo>
                  <a:lnTo>
                    <a:pt x="147" y="320"/>
                  </a:lnTo>
                  <a:lnTo>
                    <a:pt x="147" y="321"/>
                  </a:lnTo>
                  <a:lnTo>
                    <a:pt x="147" y="321"/>
                  </a:lnTo>
                  <a:lnTo>
                    <a:pt x="147" y="323"/>
                  </a:lnTo>
                  <a:lnTo>
                    <a:pt x="149" y="323"/>
                  </a:lnTo>
                  <a:lnTo>
                    <a:pt x="149" y="324"/>
                  </a:lnTo>
                  <a:lnTo>
                    <a:pt x="150" y="324"/>
                  </a:lnTo>
                  <a:lnTo>
                    <a:pt x="150" y="324"/>
                  </a:lnTo>
                  <a:lnTo>
                    <a:pt x="152" y="324"/>
                  </a:lnTo>
                  <a:lnTo>
                    <a:pt x="153" y="324"/>
                  </a:lnTo>
                  <a:lnTo>
                    <a:pt x="153" y="324"/>
                  </a:lnTo>
                  <a:lnTo>
                    <a:pt x="154" y="324"/>
                  </a:lnTo>
                  <a:lnTo>
                    <a:pt x="156" y="324"/>
                  </a:lnTo>
                  <a:lnTo>
                    <a:pt x="156" y="325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58" y="325"/>
                  </a:lnTo>
                  <a:lnTo>
                    <a:pt x="158" y="325"/>
                  </a:lnTo>
                  <a:lnTo>
                    <a:pt x="160" y="327"/>
                  </a:lnTo>
                  <a:lnTo>
                    <a:pt x="160" y="325"/>
                  </a:lnTo>
                  <a:lnTo>
                    <a:pt x="161" y="325"/>
                  </a:lnTo>
                  <a:lnTo>
                    <a:pt x="162" y="324"/>
                  </a:lnTo>
                  <a:lnTo>
                    <a:pt x="164" y="324"/>
                  </a:lnTo>
                  <a:lnTo>
                    <a:pt x="164" y="324"/>
                  </a:lnTo>
                  <a:lnTo>
                    <a:pt x="165" y="324"/>
                  </a:lnTo>
                  <a:lnTo>
                    <a:pt x="166" y="324"/>
                  </a:lnTo>
                  <a:lnTo>
                    <a:pt x="166" y="324"/>
                  </a:lnTo>
                  <a:lnTo>
                    <a:pt x="168" y="324"/>
                  </a:lnTo>
                  <a:lnTo>
                    <a:pt x="168" y="325"/>
                  </a:lnTo>
                  <a:lnTo>
                    <a:pt x="169" y="325"/>
                  </a:lnTo>
                  <a:lnTo>
                    <a:pt x="169" y="327"/>
                  </a:lnTo>
                  <a:lnTo>
                    <a:pt x="172" y="329"/>
                  </a:lnTo>
                  <a:lnTo>
                    <a:pt x="173" y="329"/>
                  </a:lnTo>
                  <a:lnTo>
                    <a:pt x="173" y="329"/>
                  </a:lnTo>
                  <a:lnTo>
                    <a:pt x="175" y="329"/>
                  </a:lnTo>
                  <a:lnTo>
                    <a:pt x="175" y="329"/>
                  </a:lnTo>
                  <a:lnTo>
                    <a:pt x="175" y="328"/>
                  </a:lnTo>
                  <a:lnTo>
                    <a:pt x="175" y="328"/>
                  </a:lnTo>
                  <a:lnTo>
                    <a:pt x="175" y="328"/>
                  </a:lnTo>
                  <a:lnTo>
                    <a:pt x="177" y="329"/>
                  </a:lnTo>
                  <a:lnTo>
                    <a:pt x="177" y="329"/>
                  </a:lnTo>
                  <a:lnTo>
                    <a:pt x="179" y="329"/>
                  </a:lnTo>
                  <a:lnTo>
                    <a:pt x="180" y="329"/>
                  </a:lnTo>
                  <a:lnTo>
                    <a:pt x="181" y="331"/>
                  </a:lnTo>
                  <a:lnTo>
                    <a:pt x="183" y="331"/>
                  </a:lnTo>
                  <a:lnTo>
                    <a:pt x="183" y="331"/>
                  </a:lnTo>
                  <a:lnTo>
                    <a:pt x="184" y="331"/>
                  </a:lnTo>
                  <a:lnTo>
                    <a:pt x="184" y="331"/>
                  </a:lnTo>
                  <a:lnTo>
                    <a:pt x="184" y="331"/>
                  </a:lnTo>
                  <a:lnTo>
                    <a:pt x="185" y="332"/>
                  </a:lnTo>
                  <a:lnTo>
                    <a:pt x="185" y="332"/>
                  </a:lnTo>
                  <a:lnTo>
                    <a:pt x="187" y="332"/>
                  </a:lnTo>
                  <a:lnTo>
                    <a:pt x="188" y="332"/>
                  </a:lnTo>
                  <a:lnTo>
                    <a:pt x="190" y="333"/>
                  </a:lnTo>
                  <a:lnTo>
                    <a:pt x="191" y="333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4" y="333"/>
                  </a:lnTo>
                  <a:lnTo>
                    <a:pt x="192" y="335"/>
                  </a:lnTo>
                  <a:lnTo>
                    <a:pt x="192" y="335"/>
                  </a:lnTo>
                  <a:lnTo>
                    <a:pt x="194" y="336"/>
                  </a:lnTo>
                  <a:lnTo>
                    <a:pt x="194" y="336"/>
                  </a:lnTo>
                  <a:lnTo>
                    <a:pt x="194" y="337"/>
                  </a:lnTo>
                  <a:lnTo>
                    <a:pt x="194" y="337"/>
                  </a:lnTo>
                  <a:lnTo>
                    <a:pt x="192" y="339"/>
                  </a:lnTo>
                  <a:lnTo>
                    <a:pt x="192" y="339"/>
                  </a:lnTo>
                  <a:lnTo>
                    <a:pt x="191" y="340"/>
                  </a:lnTo>
                  <a:lnTo>
                    <a:pt x="190" y="340"/>
                  </a:lnTo>
                  <a:lnTo>
                    <a:pt x="191" y="340"/>
                  </a:lnTo>
                  <a:lnTo>
                    <a:pt x="191" y="342"/>
                  </a:lnTo>
                  <a:lnTo>
                    <a:pt x="192" y="342"/>
                  </a:lnTo>
                  <a:lnTo>
                    <a:pt x="194" y="342"/>
                  </a:lnTo>
                  <a:lnTo>
                    <a:pt x="194" y="343"/>
                  </a:lnTo>
                  <a:lnTo>
                    <a:pt x="194" y="343"/>
                  </a:lnTo>
                  <a:lnTo>
                    <a:pt x="192" y="343"/>
                  </a:lnTo>
                  <a:lnTo>
                    <a:pt x="191" y="343"/>
                  </a:lnTo>
                  <a:lnTo>
                    <a:pt x="191" y="343"/>
                  </a:lnTo>
                  <a:lnTo>
                    <a:pt x="191" y="343"/>
                  </a:lnTo>
                  <a:lnTo>
                    <a:pt x="191" y="344"/>
                  </a:lnTo>
                  <a:lnTo>
                    <a:pt x="191" y="346"/>
                  </a:lnTo>
                  <a:lnTo>
                    <a:pt x="192" y="346"/>
                  </a:lnTo>
                  <a:lnTo>
                    <a:pt x="192" y="346"/>
                  </a:lnTo>
                  <a:lnTo>
                    <a:pt x="192" y="347"/>
                  </a:lnTo>
                  <a:lnTo>
                    <a:pt x="194" y="347"/>
                  </a:lnTo>
                  <a:lnTo>
                    <a:pt x="194" y="348"/>
                  </a:lnTo>
                  <a:lnTo>
                    <a:pt x="192" y="348"/>
                  </a:lnTo>
                  <a:lnTo>
                    <a:pt x="194" y="348"/>
                  </a:lnTo>
                  <a:lnTo>
                    <a:pt x="194" y="348"/>
                  </a:lnTo>
                  <a:lnTo>
                    <a:pt x="194" y="348"/>
                  </a:lnTo>
                  <a:lnTo>
                    <a:pt x="194" y="348"/>
                  </a:lnTo>
                  <a:lnTo>
                    <a:pt x="194" y="350"/>
                  </a:lnTo>
                  <a:lnTo>
                    <a:pt x="194" y="350"/>
                  </a:lnTo>
                  <a:lnTo>
                    <a:pt x="194" y="351"/>
                  </a:lnTo>
                  <a:lnTo>
                    <a:pt x="192" y="352"/>
                  </a:lnTo>
                  <a:lnTo>
                    <a:pt x="194" y="354"/>
                  </a:lnTo>
                  <a:lnTo>
                    <a:pt x="192" y="354"/>
                  </a:lnTo>
                  <a:lnTo>
                    <a:pt x="192" y="354"/>
                  </a:lnTo>
                  <a:lnTo>
                    <a:pt x="190" y="354"/>
                  </a:lnTo>
                  <a:lnTo>
                    <a:pt x="187" y="354"/>
                  </a:lnTo>
                  <a:lnTo>
                    <a:pt x="187" y="354"/>
                  </a:lnTo>
                  <a:lnTo>
                    <a:pt x="185" y="354"/>
                  </a:lnTo>
                  <a:lnTo>
                    <a:pt x="184" y="354"/>
                  </a:lnTo>
                  <a:lnTo>
                    <a:pt x="183" y="355"/>
                  </a:lnTo>
                  <a:lnTo>
                    <a:pt x="183" y="356"/>
                  </a:lnTo>
                  <a:lnTo>
                    <a:pt x="181" y="356"/>
                  </a:lnTo>
                  <a:lnTo>
                    <a:pt x="180" y="356"/>
                  </a:lnTo>
                  <a:lnTo>
                    <a:pt x="180" y="358"/>
                  </a:lnTo>
                  <a:lnTo>
                    <a:pt x="180" y="358"/>
                  </a:lnTo>
                  <a:lnTo>
                    <a:pt x="180" y="359"/>
                  </a:lnTo>
                  <a:lnTo>
                    <a:pt x="180" y="359"/>
                  </a:lnTo>
                  <a:lnTo>
                    <a:pt x="179" y="359"/>
                  </a:lnTo>
                  <a:lnTo>
                    <a:pt x="179" y="360"/>
                  </a:lnTo>
                  <a:lnTo>
                    <a:pt x="179" y="360"/>
                  </a:lnTo>
                  <a:lnTo>
                    <a:pt x="180" y="360"/>
                  </a:lnTo>
                  <a:lnTo>
                    <a:pt x="180" y="360"/>
                  </a:lnTo>
                  <a:lnTo>
                    <a:pt x="180" y="360"/>
                  </a:lnTo>
                  <a:lnTo>
                    <a:pt x="180" y="360"/>
                  </a:lnTo>
                  <a:lnTo>
                    <a:pt x="180" y="362"/>
                  </a:lnTo>
                  <a:lnTo>
                    <a:pt x="179" y="362"/>
                  </a:lnTo>
                  <a:lnTo>
                    <a:pt x="180" y="362"/>
                  </a:lnTo>
                  <a:lnTo>
                    <a:pt x="180" y="363"/>
                  </a:lnTo>
                  <a:lnTo>
                    <a:pt x="181" y="362"/>
                  </a:lnTo>
                  <a:lnTo>
                    <a:pt x="183" y="360"/>
                  </a:lnTo>
                  <a:lnTo>
                    <a:pt x="184" y="360"/>
                  </a:lnTo>
                  <a:lnTo>
                    <a:pt x="184" y="360"/>
                  </a:lnTo>
                  <a:lnTo>
                    <a:pt x="184" y="362"/>
                  </a:lnTo>
                  <a:lnTo>
                    <a:pt x="183" y="362"/>
                  </a:lnTo>
                  <a:lnTo>
                    <a:pt x="184" y="362"/>
                  </a:lnTo>
                  <a:lnTo>
                    <a:pt x="187" y="362"/>
                  </a:lnTo>
                  <a:lnTo>
                    <a:pt x="187" y="360"/>
                  </a:lnTo>
                  <a:lnTo>
                    <a:pt x="188" y="360"/>
                  </a:lnTo>
                  <a:lnTo>
                    <a:pt x="190" y="362"/>
                  </a:lnTo>
                  <a:lnTo>
                    <a:pt x="190" y="363"/>
                  </a:lnTo>
                  <a:lnTo>
                    <a:pt x="190" y="363"/>
                  </a:lnTo>
                  <a:lnTo>
                    <a:pt x="190" y="363"/>
                  </a:lnTo>
                  <a:lnTo>
                    <a:pt x="188" y="363"/>
                  </a:lnTo>
                  <a:lnTo>
                    <a:pt x="185" y="365"/>
                  </a:lnTo>
                  <a:lnTo>
                    <a:pt x="184" y="366"/>
                  </a:lnTo>
                  <a:lnTo>
                    <a:pt x="183" y="366"/>
                  </a:lnTo>
                  <a:lnTo>
                    <a:pt x="183" y="367"/>
                  </a:lnTo>
                  <a:lnTo>
                    <a:pt x="183" y="367"/>
                  </a:lnTo>
                  <a:lnTo>
                    <a:pt x="181" y="367"/>
                  </a:lnTo>
                  <a:lnTo>
                    <a:pt x="180" y="367"/>
                  </a:lnTo>
                  <a:lnTo>
                    <a:pt x="180" y="367"/>
                  </a:lnTo>
                  <a:lnTo>
                    <a:pt x="179" y="369"/>
                  </a:lnTo>
                  <a:lnTo>
                    <a:pt x="177" y="369"/>
                  </a:lnTo>
                  <a:lnTo>
                    <a:pt x="176" y="369"/>
                  </a:lnTo>
                  <a:lnTo>
                    <a:pt x="177" y="370"/>
                  </a:lnTo>
                  <a:lnTo>
                    <a:pt x="177" y="371"/>
                  </a:lnTo>
                  <a:lnTo>
                    <a:pt x="179" y="371"/>
                  </a:lnTo>
                  <a:lnTo>
                    <a:pt x="180" y="371"/>
                  </a:lnTo>
                  <a:lnTo>
                    <a:pt x="181" y="373"/>
                  </a:lnTo>
                  <a:lnTo>
                    <a:pt x="184" y="374"/>
                  </a:lnTo>
                  <a:lnTo>
                    <a:pt x="183" y="375"/>
                  </a:lnTo>
                  <a:lnTo>
                    <a:pt x="183" y="374"/>
                  </a:lnTo>
                  <a:lnTo>
                    <a:pt x="181" y="374"/>
                  </a:lnTo>
                  <a:lnTo>
                    <a:pt x="180" y="375"/>
                  </a:lnTo>
                  <a:lnTo>
                    <a:pt x="180" y="377"/>
                  </a:lnTo>
                  <a:lnTo>
                    <a:pt x="180" y="375"/>
                  </a:lnTo>
                  <a:lnTo>
                    <a:pt x="180" y="375"/>
                  </a:lnTo>
                  <a:lnTo>
                    <a:pt x="180" y="375"/>
                  </a:lnTo>
                  <a:lnTo>
                    <a:pt x="179" y="375"/>
                  </a:lnTo>
                  <a:lnTo>
                    <a:pt x="179" y="378"/>
                  </a:lnTo>
                  <a:lnTo>
                    <a:pt x="177" y="379"/>
                  </a:lnTo>
                  <a:lnTo>
                    <a:pt x="176" y="381"/>
                  </a:lnTo>
                  <a:lnTo>
                    <a:pt x="176" y="382"/>
                  </a:lnTo>
                  <a:lnTo>
                    <a:pt x="176" y="382"/>
                  </a:lnTo>
                  <a:lnTo>
                    <a:pt x="177" y="382"/>
                  </a:lnTo>
                  <a:lnTo>
                    <a:pt x="177" y="382"/>
                  </a:lnTo>
                  <a:lnTo>
                    <a:pt x="177" y="383"/>
                  </a:lnTo>
                  <a:lnTo>
                    <a:pt x="173" y="383"/>
                  </a:lnTo>
                  <a:lnTo>
                    <a:pt x="173" y="385"/>
                  </a:lnTo>
                  <a:lnTo>
                    <a:pt x="172" y="383"/>
                  </a:lnTo>
                  <a:lnTo>
                    <a:pt x="171" y="383"/>
                  </a:lnTo>
                  <a:lnTo>
                    <a:pt x="169" y="382"/>
                  </a:lnTo>
                  <a:lnTo>
                    <a:pt x="169" y="382"/>
                  </a:lnTo>
                  <a:lnTo>
                    <a:pt x="168" y="383"/>
                  </a:lnTo>
                  <a:lnTo>
                    <a:pt x="168" y="383"/>
                  </a:lnTo>
                  <a:lnTo>
                    <a:pt x="169" y="383"/>
                  </a:lnTo>
                  <a:lnTo>
                    <a:pt x="171" y="383"/>
                  </a:lnTo>
                  <a:lnTo>
                    <a:pt x="169" y="385"/>
                  </a:lnTo>
                  <a:lnTo>
                    <a:pt x="168" y="385"/>
                  </a:lnTo>
                  <a:lnTo>
                    <a:pt x="168" y="386"/>
                  </a:lnTo>
                  <a:lnTo>
                    <a:pt x="168" y="386"/>
                  </a:lnTo>
                  <a:lnTo>
                    <a:pt x="171" y="386"/>
                  </a:lnTo>
                  <a:lnTo>
                    <a:pt x="173" y="389"/>
                  </a:lnTo>
                  <a:lnTo>
                    <a:pt x="175" y="389"/>
                  </a:lnTo>
                  <a:lnTo>
                    <a:pt x="175" y="390"/>
                  </a:lnTo>
                  <a:lnTo>
                    <a:pt x="176" y="392"/>
                  </a:lnTo>
                  <a:lnTo>
                    <a:pt x="176" y="392"/>
                  </a:lnTo>
                  <a:lnTo>
                    <a:pt x="177" y="392"/>
                  </a:lnTo>
                  <a:lnTo>
                    <a:pt x="179" y="393"/>
                  </a:lnTo>
                  <a:lnTo>
                    <a:pt x="180" y="392"/>
                  </a:lnTo>
                  <a:lnTo>
                    <a:pt x="184" y="396"/>
                  </a:lnTo>
                  <a:lnTo>
                    <a:pt x="185" y="396"/>
                  </a:lnTo>
                  <a:lnTo>
                    <a:pt x="188" y="397"/>
                  </a:lnTo>
                  <a:lnTo>
                    <a:pt x="190" y="397"/>
                  </a:lnTo>
                  <a:lnTo>
                    <a:pt x="195" y="401"/>
                  </a:lnTo>
                  <a:lnTo>
                    <a:pt x="198" y="404"/>
                  </a:lnTo>
                  <a:lnTo>
                    <a:pt x="202" y="407"/>
                  </a:lnTo>
                  <a:lnTo>
                    <a:pt x="203" y="407"/>
                  </a:lnTo>
                  <a:lnTo>
                    <a:pt x="203" y="407"/>
                  </a:lnTo>
                  <a:lnTo>
                    <a:pt x="203" y="405"/>
                  </a:lnTo>
                  <a:lnTo>
                    <a:pt x="204" y="405"/>
                  </a:lnTo>
                  <a:lnTo>
                    <a:pt x="206" y="405"/>
                  </a:lnTo>
                  <a:lnTo>
                    <a:pt x="207" y="405"/>
                  </a:lnTo>
                  <a:lnTo>
                    <a:pt x="209" y="405"/>
                  </a:lnTo>
                  <a:lnTo>
                    <a:pt x="210" y="407"/>
                  </a:lnTo>
                  <a:lnTo>
                    <a:pt x="211" y="407"/>
                  </a:lnTo>
                  <a:lnTo>
                    <a:pt x="213" y="408"/>
                  </a:lnTo>
                  <a:lnTo>
                    <a:pt x="215" y="408"/>
                  </a:lnTo>
                  <a:lnTo>
                    <a:pt x="217" y="409"/>
                  </a:lnTo>
                  <a:lnTo>
                    <a:pt x="218" y="409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5" y="409"/>
                  </a:lnTo>
                  <a:lnTo>
                    <a:pt x="226" y="409"/>
                  </a:lnTo>
                  <a:lnTo>
                    <a:pt x="228" y="411"/>
                  </a:lnTo>
                  <a:lnTo>
                    <a:pt x="229" y="411"/>
                  </a:lnTo>
                  <a:lnTo>
                    <a:pt x="230" y="409"/>
                  </a:lnTo>
                  <a:lnTo>
                    <a:pt x="232" y="411"/>
                  </a:lnTo>
                  <a:lnTo>
                    <a:pt x="232" y="411"/>
                  </a:lnTo>
                  <a:lnTo>
                    <a:pt x="233" y="411"/>
                  </a:lnTo>
                  <a:lnTo>
                    <a:pt x="233" y="412"/>
                  </a:lnTo>
                  <a:lnTo>
                    <a:pt x="236" y="413"/>
                  </a:lnTo>
                  <a:lnTo>
                    <a:pt x="238" y="413"/>
                  </a:lnTo>
                  <a:lnTo>
                    <a:pt x="238" y="415"/>
                  </a:lnTo>
                  <a:lnTo>
                    <a:pt x="241" y="415"/>
                  </a:lnTo>
                  <a:lnTo>
                    <a:pt x="241" y="415"/>
                  </a:lnTo>
                  <a:lnTo>
                    <a:pt x="241" y="415"/>
                  </a:lnTo>
                  <a:lnTo>
                    <a:pt x="240" y="416"/>
                  </a:lnTo>
                  <a:lnTo>
                    <a:pt x="240" y="416"/>
                  </a:lnTo>
                  <a:lnTo>
                    <a:pt x="241" y="416"/>
                  </a:lnTo>
                  <a:lnTo>
                    <a:pt x="241" y="417"/>
                  </a:lnTo>
                  <a:lnTo>
                    <a:pt x="242" y="417"/>
                  </a:lnTo>
                  <a:lnTo>
                    <a:pt x="242" y="416"/>
                  </a:lnTo>
                  <a:lnTo>
                    <a:pt x="244" y="416"/>
                  </a:lnTo>
                  <a:lnTo>
                    <a:pt x="245" y="416"/>
                  </a:lnTo>
                  <a:lnTo>
                    <a:pt x="246" y="415"/>
                  </a:lnTo>
                  <a:lnTo>
                    <a:pt x="248" y="415"/>
                  </a:lnTo>
                  <a:lnTo>
                    <a:pt x="248" y="415"/>
                  </a:lnTo>
                  <a:lnTo>
                    <a:pt x="249" y="415"/>
                  </a:lnTo>
                  <a:lnTo>
                    <a:pt x="249" y="415"/>
                  </a:lnTo>
                  <a:lnTo>
                    <a:pt x="251" y="416"/>
                  </a:lnTo>
                  <a:lnTo>
                    <a:pt x="251" y="415"/>
                  </a:lnTo>
                  <a:lnTo>
                    <a:pt x="251" y="415"/>
                  </a:lnTo>
                  <a:lnTo>
                    <a:pt x="252" y="415"/>
                  </a:lnTo>
                  <a:lnTo>
                    <a:pt x="253" y="416"/>
                  </a:lnTo>
                  <a:lnTo>
                    <a:pt x="255" y="416"/>
                  </a:lnTo>
                  <a:lnTo>
                    <a:pt x="255" y="416"/>
                  </a:lnTo>
                  <a:lnTo>
                    <a:pt x="256" y="417"/>
                  </a:lnTo>
                  <a:lnTo>
                    <a:pt x="259" y="417"/>
                  </a:lnTo>
                  <a:lnTo>
                    <a:pt x="259" y="417"/>
                  </a:lnTo>
                  <a:lnTo>
                    <a:pt x="260" y="417"/>
                  </a:lnTo>
                  <a:lnTo>
                    <a:pt x="260" y="417"/>
                  </a:lnTo>
                  <a:lnTo>
                    <a:pt x="260" y="419"/>
                  </a:lnTo>
                  <a:lnTo>
                    <a:pt x="260" y="420"/>
                  </a:lnTo>
                  <a:lnTo>
                    <a:pt x="260" y="421"/>
                  </a:lnTo>
                  <a:lnTo>
                    <a:pt x="260" y="421"/>
                  </a:lnTo>
                  <a:lnTo>
                    <a:pt x="261" y="423"/>
                  </a:lnTo>
                  <a:lnTo>
                    <a:pt x="263" y="423"/>
                  </a:lnTo>
                  <a:lnTo>
                    <a:pt x="263" y="423"/>
                  </a:lnTo>
                  <a:lnTo>
                    <a:pt x="264" y="423"/>
                  </a:lnTo>
                  <a:lnTo>
                    <a:pt x="265" y="424"/>
                  </a:lnTo>
                  <a:lnTo>
                    <a:pt x="265" y="424"/>
                  </a:lnTo>
                  <a:lnTo>
                    <a:pt x="265" y="424"/>
                  </a:lnTo>
                  <a:lnTo>
                    <a:pt x="268" y="424"/>
                  </a:lnTo>
                  <a:lnTo>
                    <a:pt x="268" y="424"/>
                  </a:lnTo>
                  <a:lnTo>
                    <a:pt x="270" y="425"/>
                  </a:lnTo>
                  <a:lnTo>
                    <a:pt x="270" y="425"/>
                  </a:lnTo>
                  <a:lnTo>
                    <a:pt x="270" y="425"/>
                  </a:lnTo>
                  <a:lnTo>
                    <a:pt x="270" y="425"/>
                  </a:lnTo>
                  <a:lnTo>
                    <a:pt x="271" y="425"/>
                  </a:lnTo>
                  <a:lnTo>
                    <a:pt x="271" y="425"/>
                  </a:lnTo>
                  <a:lnTo>
                    <a:pt x="272" y="427"/>
                  </a:lnTo>
                  <a:lnTo>
                    <a:pt x="274" y="427"/>
                  </a:lnTo>
                  <a:lnTo>
                    <a:pt x="274" y="428"/>
                  </a:lnTo>
                  <a:lnTo>
                    <a:pt x="274" y="428"/>
                  </a:lnTo>
                  <a:lnTo>
                    <a:pt x="275" y="428"/>
                  </a:lnTo>
                  <a:lnTo>
                    <a:pt x="275" y="430"/>
                  </a:lnTo>
                  <a:lnTo>
                    <a:pt x="276" y="430"/>
                  </a:lnTo>
                  <a:lnTo>
                    <a:pt x="278" y="431"/>
                  </a:lnTo>
                  <a:lnTo>
                    <a:pt x="278" y="432"/>
                  </a:lnTo>
                  <a:lnTo>
                    <a:pt x="280" y="432"/>
                  </a:lnTo>
                  <a:lnTo>
                    <a:pt x="280" y="432"/>
                  </a:lnTo>
                  <a:lnTo>
                    <a:pt x="283" y="432"/>
                  </a:lnTo>
                  <a:lnTo>
                    <a:pt x="283" y="432"/>
                  </a:lnTo>
                  <a:lnTo>
                    <a:pt x="284" y="431"/>
                  </a:lnTo>
                  <a:lnTo>
                    <a:pt x="284" y="430"/>
                  </a:lnTo>
                  <a:lnTo>
                    <a:pt x="286" y="430"/>
                  </a:lnTo>
                  <a:lnTo>
                    <a:pt x="287" y="428"/>
                  </a:lnTo>
                  <a:lnTo>
                    <a:pt x="287" y="428"/>
                  </a:lnTo>
                  <a:lnTo>
                    <a:pt x="287" y="427"/>
                  </a:lnTo>
                  <a:lnTo>
                    <a:pt x="289" y="425"/>
                  </a:lnTo>
                  <a:lnTo>
                    <a:pt x="289" y="425"/>
                  </a:lnTo>
                  <a:lnTo>
                    <a:pt x="287" y="424"/>
                  </a:lnTo>
                  <a:lnTo>
                    <a:pt x="287" y="424"/>
                  </a:lnTo>
                  <a:lnTo>
                    <a:pt x="287" y="424"/>
                  </a:lnTo>
                  <a:lnTo>
                    <a:pt x="286" y="423"/>
                  </a:lnTo>
                  <a:lnTo>
                    <a:pt x="284" y="421"/>
                  </a:lnTo>
                  <a:lnTo>
                    <a:pt x="283" y="419"/>
                  </a:lnTo>
                  <a:lnTo>
                    <a:pt x="280" y="416"/>
                  </a:lnTo>
                  <a:lnTo>
                    <a:pt x="279" y="416"/>
                  </a:lnTo>
                  <a:lnTo>
                    <a:pt x="279" y="416"/>
                  </a:lnTo>
                  <a:lnTo>
                    <a:pt x="279" y="415"/>
                  </a:lnTo>
                  <a:lnTo>
                    <a:pt x="278" y="413"/>
                  </a:lnTo>
                  <a:lnTo>
                    <a:pt x="276" y="412"/>
                  </a:lnTo>
                  <a:lnTo>
                    <a:pt x="276" y="412"/>
                  </a:lnTo>
                  <a:lnTo>
                    <a:pt x="276" y="412"/>
                  </a:lnTo>
                  <a:lnTo>
                    <a:pt x="276" y="409"/>
                  </a:lnTo>
                  <a:lnTo>
                    <a:pt x="275" y="409"/>
                  </a:lnTo>
                  <a:lnTo>
                    <a:pt x="275" y="408"/>
                  </a:lnTo>
                  <a:lnTo>
                    <a:pt x="275" y="405"/>
                  </a:lnTo>
                  <a:lnTo>
                    <a:pt x="275" y="404"/>
                  </a:lnTo>
                  <a:lnTo>
                    <a:pt x="276" y="402"/>
                  </a:lnTo>
                  <a:lnTo>
                    <a:pt x="276" y="401"/>
                  </a:lnTo>
                  <a:lnTo>
                    <a:pt x="275" y="402"/>
                  </a:lnTo>
                  <a:lnTo>
                    <a:pt x="275" y="405"/>
                  </a:lnTo>
                  <a:lnTo>
                    <a:pt x="274" y="402"/>
                  </a:lnTo>
                  <a:lnTo>
                    <a:pt x="272" y="400"/>
                  </a:lnTo>
                  <a:lnTo>
                    <a:pt x="272" y="398"/>
                  </a:lnTo>
                  <a:lnTo>
                    <a:pt x="271" y="398"/>
                  </a:lnTo>
                  <a:lnTo>
                    <a:pt x="270" y="397"/>
                  </a:lnTo>
                  <a:lnTo>
                    <a:pt x="268" y="396"/>
                  </a:lnTo>
                  <a:lnTo>
                    <a:pt x="268" y="396"/>
                  </a:lnTo>
                  <a:lnTo>
                    <a:pt x="265" y="396"/>
                  </a:lnTo>
                  <a:lnTo>
                    <a:pt x="265" y="394"/>
                  </a:lnTo>
                  <a:lnTo>
                    <a:pt x="265" y="394"/>
                  </a:lnTo>
                  <a:lnTo>
                    <a:pt x="265" y="393"/>
                  </a:lnTo>
                  <a:lnTo>
                    <a:pt x="265" y="393"/>
                  </a:lnTo>
                  <a:lnTo>
                    <a:pt x="267" y="392"/>
                  </a:lnTo>
                  <a:lnTo>
                    <a:pt x="267" y="392"/>
                  </a:lnTo>
                  <a:lnTo>
                    <a:pt x="267" y="390"/>
                  </a:lnTo>
                  <a:lnTo>
                    <a:pt x="267" y="390"/>
                  </a:lnTo>
                  <a:lnTo>
                    <a:pt x="268" y="390"/>
                  </a:lnTo>
                  <a:lnTo>
                    <a:pt x="268" y="390"/>
                  </a:lnTo>
                  <a:lnTo>
                    <a:pt x="268" y="389"/>
                  </a:lnTo>
                  <a:lnTo>
                    <a:pt x="268" y="389"/>
                  </a:lnTo>
                  <a:lnTo>
                    <a:pt x="270" y="388"/>
                  </a:lnTo>
                  <a:lnTo>
                    <a:pt x="270" y="386"/>
                  </a:lnTo>
                  <a:lnTo>
                    <a:pt x="270" y="385"/>
                  </a:lnTo>
                  <a:lnTo>
                    <a:pt x="271" y="383"/>
                  </a:lnTo>
                  <a:lnTo>
                    <a:pt x="271" y="382"/>
                  </a:lnTo>
                  <a:lnTo>
                    <a:pt x="271" y="382"/>
                  </a:lnTo>
                  <a:lnTo>
                    <a:pt x="271" y="382"/>
                  </a:lnTo>
                  <a:lnTo>
                    <a:pt x="271" y="382"/>
                  </a:lnTo>
                  <a:lnTo>
                    <a:pt x="271" y="381"/>
                  </a:lnTo>
                  <a:lnTo>
                    <a:pt x="271" y="381"/>
                  </a:lnTo>
                  <a:lnTo>
                    <a:pt x="270" y="379"/>
                  </a:lnTo>
                  <a:lnTo>
                    <a:pt x="271" y="379"/>
                  </a:lnTo>
                  <a:lnTo>
                    <a:pt x="271" y="379"/>
                  </a:lnTo>
                  <a:lnTo>
                    <a:pt x="271" y="379"/>
                  </a:lnTo>
                  <a:lnTo>
                    <a:pt x="272" y="381"/>
                  </a:lnTo>
                  <a:lnTo>
                    <a:pt x="272" y="379"/>
                  </a:lnTo>
                  <a:lnTo>
                    <a:pt x="272" y="379"/>
                  </a:lnTo>
                  <a:lnTo>
                    <a:pt x="274" y="379"/>
                  </a:lnTo>
                  <a:lnTo>
                    <a:pt x="274" y="379"/>
                  </a:lnTo>
                  <a:lnTo>
                    <a:pt x="276" y="379"/>
                  </a:lnTo>
                  <a:lnTo>
                    <a:pt x="276" y="379"/>
                  </a:lnTo>
                  <a:lnTo>
                    <a:pt x="278" y="378"/>
                  </a:lnTo>
                  <a:lnTo>
                    <a:pt x="279" y="377"/>
                  </a:lnTo>
                  <a:lnTo>
                    <a:pt x="280" y="377"/>
                  </a:lnTo>
                  <a:lnTo>
                    <a:pt x="280" y="377"/>
                  </a:lnTo>
                  <a:lnTo>
                    <a:pt x="280" y="377"/>
                  </a:lnTo>
                  <a:lnTo>
                    <a:pt x="282" y="377"/>
                  </a:lnTo>
                  <a:lnTo>
                    <a:pt x="282" y="377"/>
                  </a:lnTo>
                  <a:lnTo>
                    <a:pt x="282" y="377"/>
                  </a:lnTo>
                  <a:lnTo>
                    <a:pt x="282" y="375"/>
                  </a:lnTo>
                  <a:lnTo>
                    <a:pt x="282" y="375"/>
                  </a:lnTo>
                  <a:lnTo>
                    <a:pt x="280" y="374"/>
                  </a:lnTo>
                  <a:lnTo>
                    <a:pt x="282" y="374"/>
                  </a:lnTo>
                  <a:lnTo>
                    <a:pt x="282" y="374"/>
                  </a:lnTo>
                  <a:lnTo>
                    <a:pt x="284" y="374"/>
                  </a:lnTo>
                  <a:lnTo>
                    <a:pt x="284" y="373"/>
                  </a:lnTo>
                  <a:lnTo>
                    <a:pt x="284" y="373"/>
                  </a:lnTo>
                  <a:lnTo>
                    <a:pt x="286" y="373"/>
                  </a:lnTo>
                  <a:lnTo>
                    <a:pt x="286" y="371"/>
                  </a:lnTo>
                  <a:lnTo>
                    <a:pt x="284" y="371"/>
                  </a:lnTo>
                  <a:lnTo>
                    <a:pt x="283" y="370"/>
                  </a:lnTo>
                  <a:lnTo>
                    <a:pt x="280" y="370"/>
                  </a:lnTo>
                  <a:lnTo>
                    <a:pt x="279" y="369"/>
                  </a:lnTo>
                  <a:lnTo>
                    <a:pt x="279" y="369"/>
                  </a:lnTo>
                  <a:lnTo>
                    <a:pt x="279" y="369"/>
                  </a:lnTo>
                  <a:lnTo>
                    <a:pt x="278" y="369"/>
                  </a:lnTo>
                  <a:lnTo>
                    <a:pt x="278" y="367"/>
                  </a:lnTo>
                  <a:lnTo>
                    <a:pt x="278" y="367"/>
                  </a:lnTo>
                  <a:lnTo>
                    <a:pt x="278" y="367"/>
                  </a:lnTo>
                  <a:lnTo>
                    <a:pt x="279" y="367"/>
                  </a:lnTo>
                  <a:lnTo>
                    <a:pt x="279" y="367"/>
                  </a:lnTo>
                  <a:lnTo>
                    <a:pt x="279" y="367"/>
                  </a:lnTo>
                  <a:lnTo>
                    <a:pt x="280" y="367"/>
                  </a:lnTo>
                  <a:lnTo>
                    <a:pt x="282" y="367"/>
                  </a:lnTo>
                  <a:lnTo>
                    <a:pt x="282" y="367"/>
                  </a:lnTo>
                  <a:lnTo>
                    <a:pt x="282" y="366"/>
                  </a:lnTo>
                  <a:lnTo>
                    <a:pt x="280" y="365"/>
                  </a:lnTo>
                  <a:lnTo>
                    <a:pt x="279" y="363"/>
                  </a:lnTo>
                  <a:lnTo>
                    <a:pt x="278" y="360"/>
                  </a:lnTo>
                  <a:lnTo>
                    <a:pt x="276" y="360"/>
                  </a:lnTo>
                  <a:lnTo>
                    <a:pt x="275" y="359"/>
                  </a:lnTo>
                  <a:lnTo>
                    <a:pt x="274" y="356"/>
                  </a:lnTo>
                  <a:lnTo>
                    <a:pt x="272" y="355"/>
                  </a:lnTo>
                  <a:lnTo>
                    <a:pt x="272" y="355"/>
                  </a:lnTo>
                  <a:lnTo>
                    <a:pt x="270" y="355"/>
                  </a:lnTo>
                  <a:lnTo>
                    <a:pt x="267" y="355"/>
                  </a:lnTo>
                  <a:lnTo>
                    <a:pt x="265" y="354"/>
                  </a:lnTo>
                  <a:lnTo>
                    <a:pt x="265" y="355"/>
                  </a:lnTo>
                  <a:lnTo>
                    <a:pt x="264" y="355"/>
                  </a:lnTo>
                  <a:lnTo>
                    <a:pt x="263" y="355"/>
                  </a:lnTo>
                  <a:lnTo>
                    <a:pt x="263" y="354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0" y="348"/>
                  </a:lnTo>
                  <a:lnTo>
                    <a:pt x="259" y="348"/>
                  </a:lnTo>
                  <a:lnTo>
                    <a:pt x="257" y="347"/>
                  </a:lnTo>
                  <a:lnTo>
                    <a:pt x="256" y="346"/>
                  </a:lnTo>
                  <a:lnTo>
                    <a:pt x="256" y="343"/>
                  </a:lnTo>
                  <a:lnTo>
                    <a:pt x="257" y="340"/>
                  </a:lnTo>
                  <a:lnTo>
                    <a:pt x="259" y="340"/>
                  </a:lnTo>
                  <a:lnTo>
                    <a:pt x="259" y="339"/>
                  </a:lnTo>
                  <a:lnTo>
                    <a:pt x="259" y="339"/>
                  </a:lnTo>
                  <a:lnTo>
                    <a:pt x="259" y="337"/>
                  </a:lnTo>
                  <a:lnTo>
                    <a:pt x="257" y="337"/>
                  </a:lnTo>
                  <a:lnTo>
                    <a:pt x="256" y="336"/>
                  </a:lnTo>
                  <a:lnTo>
                    <a:pt x="256" y="336"/>
                  </a:lnTo>
                  <a:lnTo>
                    <a:pt x="256" y="335"/>
                  </a:lnTo>
                  <a:lnTo>
                    <a:pt x="256" y="332"/>
                  </a:lnTo>
                  <a:lnTo>
                    <a:pt x="256" y="331"/>
                  </a:lnTo>
                  <a:lnTo>
                    <a:pt x="257" y="329"/>
                  </a:lnTo>
                  <a:lnTo>
                    <a:pt x="259" y="328"/>
                  </a:lnTo>
                  <a:lnTo>
                    <a:pt x="259" y="328"/>
                  </a:lnTo>
                  <a:lnTo>
                    <a:pt x="259" y="327"/>
                  </a:lnTo>
                  <a:lnTo>
                    <a:pt x="259" y="325"/>
                  </a:lnTo>
                  <a:lnTo>
                    <a:pt x="259" y="325"/>
                  </a:lnTo>
                  <a:lnTo>
                    <a:pt x="259" y="325"/>
                  </a:lnTo>
                  <a:lnTo>
                    <a:pt x="260" y="324"/>
                  </a:lnTo>
                  <a:lnTo>
                    <a:pt x="260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4" y="325"/>
                  </a:lnTo>
                  <a:lnTo>
                    <a:pt x="265" y="328"/>
                  </a:lnTo>
                  <a:lnTo>
                    <a:pt x="267" y="329"/>
                  </a:lnTo>
                  <a:lnTo>
                    <a:pt x="268" y="329"/>
                  </a:lnTo>
                  <a:lnTo>
                    <a:pt x="270" y="331"/>
                  </a:lnTo>
                  <a:lnTo>
                    <a:pt x="270" y="331"/>
                  </a:lnTo>
                  <a:lnTo>
                    <a:pt x="271" y="329"/>
                  </a:lnTo>
                  <a:lnTo>
                    <a:pt x="272" y="329"/>
                  </a:lnTo>
                  <a:lnTo>
                    <a:pt x="274" y="329"/>
                  </a:lnTo>
                  <a:lnTo>
                    <a:pt x="274" y="328"/>
                  </a:lnTo>
                  <a:lnTo>
                    <a:pt x="272" y="327"/>
                  </a:lnTo>
                  <a:lnTo>
                    <a:pt x="272" y="327"/>
                  </a:lnTo>
                  <a:lnTo>
                    <a:pt x="272" y="325"/>
                  </a:lnTo>
                  <a:lnTo>
                    <a:pt x="271" y="324"/>
                  </a:lnTo>
                  <a:lnTo>
                    <a:pt x="271" y="323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1" y="321"/>
                  </a:lnTo>
                  <a:lnTo>
                    <a:pt x="271" y="321"/>
                  </a:lnTo>
                  <a:lnTo>
                    <a:pt x="272" y="321"/>
                  </a:lnTo>
                  <a:lnTo>
                    <a:pt x="274" y="320"/>
                  </a:lnTo>
                  <a:lnTo>
                    <a:pt x="276" y="318"/>
                  </a:lnTo>
                  <a:lnTo>
                    <a:pt x="276" y="317"/>
                  </a:lnTo>
                  <a:lnTo>
                    <a:pt x="276" y="316"/>
                  </a:lnTo>
                  <a:lnTo>
                    <a:pt x="276" y="316"/>
                  </a:lnTo>
                  <a:lnTo>
                    <a:pt x="278" y="316"/>
                  </a:lnTo>
                  <a:lnTo>
                    <a:pt x="279" y="316"/>
                  </a:lnTo>
                  <a:lnTo>
                    <a:pt x="280" y="314"/>
                  </a:lnTo>
                  <a:lnTo>
                    <a:pt x="282" y="314"/>
                  </a:lnTo>
                  <a:lnTo>
                    <a:pt x="283" y="313"/>
                  </a:lnTo>
                  <a:lnTo>
                    <a:pt x="283" y="313"/>
                  </a:lnTo>
                  <a:lnTo>
                    <a:pt x="284" y="313"/>
                  </a:lnTo>
                  <a:lnTo>
                    <a:pt x="284" y="310"/>
                  </a:lnTo>
                  <a:lnTo>
                    <a:pt x="286" y="310"/>
                  </a:lnTo>
                  <a:lnTo>
                    <a:pt x="287" y="309"/>
                  </a:lnTo>
                  <a:lnTo>
                    <a:pt x="287" y="308"/>
                  </a:lnTo>
                  <a:lnTo>
                    <a:pt x="287" y="309"/>
                  </a:lnTo>
                  <a:lnTo>
                    <a:pt x="289" y="309"/>
                  </a:lnTo>
                  <a:lnTo>
                    <a:pt x="290" y="309"/>
                  </a:lnTo>
                  <a:lnTo>
                    <a:pt x="291" y="310"/>
                  </a:lnTo>
                  <a:lnTo>
                    <a:pt x="293" y="310"/>
                  </a:lnTo>
                  <a:lnTo>
                    <a:pt x="293" y="310"/>
                  </a:lnTo>
                  <a:lnTo>
                    <a:pt x="293" y="312"/>
                  </a:lnTo>
                  <a:lnTo>
                    <a:pt x="293" y="312"/>
                  </a:lnTo>
                  <a:lnTo>
                    <a:pt x="294" y="312"/>
                  </a:lnTo>
                  <a:lnTo>
                    <a:pt x="295" y="312"/>
                  </a:lnTo>
                  <a:lnTo>
                    <a:pt x="297" y="310"/>
                  </a:lnTo>
                  <a:lnTo>
                    <a:pt x="298" y="309"/>
                  </a:lnTo>
                  <a:lnTo>
                    <a:pt x="299" y="309"/>
                  </a:lnTo>
                  <a:lnTo>
                    <a:pt x="301" y="309"/>
                  </a:lnTo>
                  <a:lnTo>
                    <a:pt x="302" y="310"/>
                  </a:lnTo>
                  <a:lnTo>
                    <a:pt x="303" y="310"/>
                  </a:lnTo>
                  <a:lnTo>
                    <a:pt x="303" y="312"/>
                  </a:lnTo>
                  <a:lnTo>
                    <a:pt x="305" y="312"/>
                  </a:lnTo>
                  <a:lnTo>
                    <a:pt x="305" y="312"/>
                  </a:lnTo>
                  <a:lnTo>
                    <a:pt x="305" y="310"/>
                  </a:lnTo>
                  <a:lnTo>
                    <a:pt x="305" y="310"/>
                  </a:lnTo>
                  <a:lnTo>
                    <a:pt x="306" y="310"/>
                  </a:lnTo>
                  <a:lnTo>
                    <a:pt x="308" y="312"/>
                  </a:lnTo>
                  <a:lnTo>
                    <a:pt x="309" y="312"/>
                  </a:lnTo>
                  <a:lnTo>
                    <a:pt x="310" y="312"/>
                  </a:lnTo>
                  <a:lnTo>
                    <a:pt x="310" y="310"/>
                  </a:lnTo>
                  <a:lnTo>
                    <a:pt x="312" y="312"/>
                  </a:lnTo>
                  <a:lnTo>
                    <a:pt x="312" y="312"/>
                  </a:lnTo>
                  <a:lnTo>
                    <a:pt x="313" y="312"/>
                  </a:lnTo>
                  <a:lnTo>
                    <a:pt x="314" y="314"/>
                  </a:lnTo>
                  <a:lnTo>
                    <a:pt x="316" y="314"/>
                  </a:lnTo>
                  <a:lnTo>
                    <a:pt x="317" y="314"/>
                  </a:lnTo>
                  <a:lnTo>
                    <a:pt x="318" y="316"/>
                  </a:lnTo>
                  <a:lnTo>
                    <a:pt x="320" y="316"/>
                  </a:lnTo>
                  <a:lnTo>
                    <a:pt x="320" y="317"/>
                  </a:lnTo>
                  <a:lnTo>
                    <a:pt x="321" y="317"/>
                  </a:lnTo>
                  <a:lnTo>
                    <a:pt x="322" y="320"/>
                  </a:lnTo>
                  <a:lnTo>
                    <a:pt x="324" y="321"/>
                  </a:lnTo>
                  <a:lnTo>
                    <a:pt x="324" y="321"/>
                  </a:lnTo>
                  <a:lnTo>
                    <a:pt x="325" y="323"/>
                  </a:lnTo>
                  <a:lnTo>
                    <a:pt x="325" y="323"/>
                  </a:lnTo>
                  <a:lnTo>
                    <a:pt x="325" y="323"/>
                  </a:lnTo>
                  <a:lnTo>
                    <a:pt x="325" y="321"/>
                  </a:lnTo>
                  <a:lnTo>
                    <a:pt x="325" y="321"/>
                  </a:lnTo>
                  <a:lnTo>
                    <a:pt x="325" y="320"/>
                  </a:lnTo>
                  <a:lnTo>
                    <a:pt x="324" y="318"/>
                  </a:lnTo>
                  <a:lnTo>
                    <a:pt x="324" y="317"/>
                  </a:lnTo>
                  <a:lnTo>
                    <a:pt x="324" y="317"/>
                  </a:lnTo>
                  <a:lnTo>
                    <a:pt x="324" y="317"/>
                  </a:lnTo>
                  <a:lnTo>
                    <a:pt x="324" y="317"/>
                  </a:lnTo>
                  <a:lnTo>
                    <a:pt x="325" y="317"/>
                  </a:lnTo>
                  <a:lnTo>
                    <a:pt x="326" y="317"/>
                  </a:lnTo>
                  <a:lnTo>
                    <a:pt x="328" y="318"/>
                  </a:lnTo>
                  <a:lnTo>
                    <a:pt x="331" y="320"/>
                  </a:lnTo>
                  <a:lnTo>
                    <a:pt x="332" y="321"/>
                  </a:lnTo>
                  <a:lnTo>
                    <a:pt x="333" y="321"/>
                  </a:lnTo>
                  <a:lnTo>
                    <a:pt x="335" y="321"/>
                  </a:lnTo>
                  <a:lnTo>
                    <a:pt x="336" y="321"/>
                  </a:lnTo>
                  <a:lnTo>
                    <a:pt x="337" y="321"/>
                  </a:lnTo>
                  <a:lnTo>
                    <a:pt x="339" y="320"/>
                  </a:lnTo>
                  <a:lnTo>
                    <a:pt x="339" y="320"/>
                  </a:lnTo>
                  <a:lnTo>
                    <a:pt x="339" y="318"/>
                  </a:lnTo>
                  <a:lnTo>
                    <a:pt x="340" y="317"/>
                  </a:lnTo>
                  <a:lnTo>
                    <a:pt x="341" y="317"/>
                  </a:lnTo>
                  <a:lnTo>
                    <a:pt x="341" y="317"/>
                  </a:lnTo>
                  <a:lnTo>
                    <a:pt x="343" y="317"/>
                  </a:lnTo>
                  <a:lnTo>
                    <a:pt x="344" y="316"/>
                  </a:lnTo>
                  <a:lnTo>
                    <a:pt x="344" y="316"/>
                  </a:lnTo>
                  <a:lnTo>
                    <a:pt x="345" y="316"/>
                  </a:lnTo>
                  <a:lnTo>
                    <a:pt x="348" y="316"/>
                  </a:lnTo>
                  <a:lnTo>
                    <a:pt x="350" y="317"/>
                  </a:lnTo>
                  <a:lnTo>
                    <a:pt x="351" y="318"/>
                  </a:lnTo>
                  <a:lnTo>
                    <a:pt x="351" y="318"/>
                  </a:lnTo>
                  <a:lnTo>
                    <a:pt x="352" y="317"/>
                  </a:lnTo>
                  <a:lnTo>
                    <a:pt x="352" y="317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5" y="316"/>
                  </a:lnTo>
                  <a:lnTo>
                    <a:pt x="356" y="316"/>
                  </a:lnTo>
                  <a:lnTo>
                    <a:pt x="356" y="316"/>
                  </a:lnTo>
                  <a:lnTo>
                    <a:pt x="359" y="316"/>
                  </a:lnTo>
                  <a:lnTo>
                    <a:pt x="360" y="317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4" y="320"/>
                  </a:lnTo>
                  <a:lnTo>
                    <a:pt x="366" y="320"/>
                  </a:lnTo>
                  <a:lnTo>
                    <a:pt x="366" y="321"/>
                  </a:lnTo>
                  <a:lnTo>
                    <a:pt x="367" y="321"/>
                  </a:lnTo>
                  <a:lnTo>
                    <a:pt x="370" y="321"/>
                  </a:lnTo>
                  <a:lnTo>
                    <a:pt x="370" y="321"/>
                  </a:lnTo>
                  <a:lnTo>
                    <a:pt x="371" y="321"/>
                  </a:lnTo>
                  <a:lnTo>
                    <a:pt x="371" y="323"/>
                  </a:lnTo>
                  <a:lnTo>
                    <a:pt x="371" y="323"/>
                  </a:lnTo>
                  <a:lnTo>
                    <a:pt x="373" y="323"/>
                  </a:lnTo>
                  <a:lnTo>
                    <a:pt x="374" y="321"/>
                  </a:lnTo>
                  <a:lnTo>
                    <a:pt x="374" y="320"/>
                  </a:lnTo>
                  <a:lnTo>
                    <a:pt x="374" y="318"/>
                  </a:lnTo>
                  <a:lnTo>
                    <a:pt x="374" y="318"/>
                  </a:lnTo>
                  <a:lnTo>
                    <a:pt x="375" y="318"/>
                  </a:lnTo>
                  <a:lnTo>
                    <a:pt x="375" y="318"/>
                  </a:lnTo>
                  <a:lnTo>
                    <a:pt x="377" y="320"/>
                  </a:lnTo>
                  <a:lnTo>
                    <a:pt x="377" y="320"/>
                  </a:lnTo>
                  <a:lnTo>
                    <a:pt x="378" y="320"/>
                  </a:lnTo>
                  <a:lnTo>
                    <a:pt x="379" y="321"/>
                  </a:lnTo>
                  <a:lnTo>
                    <a:pt x="381" y="321"/>
                  </a:lnTo>
                  <a:lnTo>
                    <a:pt x="383" y="320"/>
                  </a:lnTo>
                  <a:lnTo>
                    <a:pt x="386" y="320"/>
                  </a:lnTo>
                  <a:lnTo>
                    <a:pt x="388" y="318"/>
                  </a:lnTo>
                  <a:lnTo>
                    <a:pt x="388" y="317"/>
                  </a:lnTo>
                  <a:lnTo>
                    <a:pt x="388" y="316"/>
                  </a:lnTo>
                  <a:lnTo>
                    <a:pt x="388" y="314"/>
                  </a:lnTo>
                  <a:lnTo>
                    <a:pt x="388" y="313"/>
                  </a:lnTo>
                  <a:lnTo>
                    <a:pt x="385" y="312"/>
                  </a:lnTo>
                  <a:lnTo>
                    <a:pt x="385" y="312"/>
                  </a:lnTo>
                  <a:lnTo>
                    <a:pt x="381" y="310"/>
                  </a:lnTo>
                  <a:lnTo>
                    <a:pt x="381" y="310"/>
                  </a:lnTo>
                  <a:lnTo>
                    <a:pt x="381" y="310"/>
                  </a:lnTo>
                  <a:lnTo>
                    <a:pt x="378" y="309"/>
                  </a:lnTo>
                  <a:lnTo>
                    <a:pt x="375" y="309"/>
                  </a:lnTo>
                  <a:lnTo>
                    <a:pt x="375" y="309"/>
                  </a:lnTo>
                  <a:lnTo>
                    <a:pt x="375" y="308"/>
                  </a:lnTo>
                  <a:lnTo>
                    <a:pt x="374" y="308"/>
                  </a:lnTo>
                  <a:lnTo>
                    <a:pt x="371" y="306"/>
                  </a:lnTo>
                  <a:lnTo>
                    <a:pt x="371" y="306"/>
                  </a:lnTo>
                  <a:lnTo>
                    <a:pt x="371" y="305"/>
                  </a:lnTo>
                  <a:lnTo>
                    <a:pt x="373" y="305"/>
                  </a:lnTo>
                  <a:lnTo>
                    <a:pt x="374" y="304"/>
                  </a:lnTo>
                  <a:lnTo>
                    <a:pt x="374" y="304"/>
                  </a:lnTo>
                  <a:lnTo>
                    <a:pt x="375" y="304"/>
                  </a:lnTo>
                  <a:lnTo>
                    <a:pt x="377" y="302"/>
                  </a:lnTo>
                  <a:lnTo>
                    <a:pt x="378" y="302"/>
                  </a:lnTo>
                  <a:lnTo>
                    <a:pt x="378" y="301"/>
                  </a:lnTo>
                  <a:lnTo>
                    <a:pt x="378" y="301"/>
                  </a:lnTo>
                  <a:lnTo>
                    <a:pt x="375" y="298"/>
                  </a:lnTo>
                  <a:lnTo>
                    <a:pt x="375" y="297"/>
                  </a:lnTo>
                  <a:lnTo>
                    <a:pt x="375" y="297"/>
                  </a:lnTo>
                  <a:lnTo>
                    <a:pt x="375" y="295"/>
                  </a:lnTo>
                  <a:lnTo>
                    <a:pt x="375" y="295"/>
                  </a:lnTo>
                  <a:lnTo>
                    <a:pt x="377" y="294"/>
                  </a:lnTo>
                  <a:lnTo>
                    <a:pt x="377" y="294"/>
                  </a:lnTo>
                  <a:lnTo>
                    <a:pt x="378" y="294"/>
                  </a:lnTo>
                  <a:lnTo>
                    <a:pt x="379" y="294"/>
                  </a:lnTo>
                  <a:lnTo>
                    <a:pt x="381" y="294"/>
                  </a:lnTo>
                  <a:lnTo>
                    <a:pt x="382" y="294"/>
                  </a:lnTo>
                  <a:lnTo>
                    <a:pt x="385" y="294"/>
                  </a:lnTo>
                  <a:lnTo>
                    <a:pt x="385" y="294"/>
                  </a:lnTo>
                  <a:lnTo>
                    <a:pt x="386" y="294"/>
                  </a:lnTo>
                  <a:lnTo>
                    <a:pt x="386" y="294"/>
                  </a:lnTo>
                  <a:lnTo>
                    <a:pt x="386" y="293"/>
                  </a:lnTo>
                  <a:lnTo>
                    <a:pt x="385" y="293"/>
                  </a:lnTo>
                  <a:lnTo>
                    <a:pt x="382" y="291"/>
                  </a:lnTo>
                  <a:lnTo>
                    <a:pt x="381" y="291"/>
                  </a:lnTo>
                  <a:lnTo>
                    <a:pt x="381" y="291"/>
                  </a:lnTo>
                  <a:lnTo>
                    <a:pt x="379" y="291"/>
                  </a:lnTo>
                  <a:lnTo>
                    <a:pt x="378" y="290"/>
                  </a:lnTo>
                  <a:lnTo>
                    <a:pt x="377" y="290"/>
                  </a:lnTo>
                  <a:lnTo>
                    <a:pt x="377" y="290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8" y="289"/>
                  </a:lnTo>
                  <a:lnTo>
                    <a:pt x="379" y="287"/>
                  </a:lnTo>
                  <a:lnTo>
                    <a:pt x="379" y="287"/>
                  </a:lnTo>
                  <a:lnTo>
                    <a:pt x="379" y="287"/>
                  </a:lnTo>
                  <a:lnTo>
                    <a:pt x="378" y="287"/>
                  </a:lnTo>
                  <a:lnTo>
                    <a:pt x="378" y="287"/>
                  </a:lnTo>
                  <a:lnTo>
                    <a:pt x="378" y="287"/>
                  </a:lnTo>
                  <a:lnTo>
                    <a:pt x="377" y="287"/>
                  </a:lnTo>
                  <a:lnTo>
                    <a:pt x="377" y="287"/>
                  </a:lnTo>
                  <a:lnTo>
                    <a:pt x="375" y="287"/>
                  </a:lnTo>
                  <a:lnTo>
                    <a:pt x="374" y="286"/>
                  </a:lnTo>
                  <a:lnTo>
                    <a:pt x="374" y="286"/>
                  </a:lnTo>
                  <a:lnTo>
                    <a:pt x="374" y="286"/>
                  </a:lnTo>
                  <a:lnTo>
                    <a:pt x="374" y="285"/>
                  </a:lnTo>
                  <a:lnTo>
                    <a:pt x="374" y="285"/>
                  </a:lnTo>
                  <a:lnTo>
                    <a:pt x="374" y="283"/>
                  </a:lnTo>
                  <a:lnTo>
                    <a:pt x="374" y="282"/>
                  </a:lnTo>
                  <a:lnTo>
                    <a:pt x="374" y="282"/>
                  </a:lnTo>
                  <a:lnTo>
                    <a:pt x="375" y="282"/>
                  </a:lnTo>
                  <a:lnTo>
                    <a:pt x="378" y="282"/>
                  </a:lnTo>
                  <a:lnTo>
                    <a:pt x="381" y="283"/>
                  </a:lnTo>
                  <a:lnTo>
                    <a:pt x="381" y="282"/>
                  </a:lnTo>
                  <a:lnTo>
                    <a:pt x="382" y="282"/>
                  </a:lnTo>
                  <a:lnTo>
                    <a:pt x="382" y="282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390" y="281"/>
                  </a:lnTo>
                  <a:lnTo>
                    <a:pt x="392" y="281"/>
                  </a:lnTo>
                  <a:lnTo>
                    <a:pt x="392" y="281"/>
                  </a:lnTo>
                  <a:lnTo>
                    <a:pt x="393" y="281"/>
                  </a:lnTo>
                  <a:lnTo>
                    <a:pt x="393" y="281"/>
                  </a:lnTo>
                  <a:lnTo>
                    <a:pt x="394" y="279"/>
                  </a:lnTo>
                  <a:lnTo>
                    <a:pt x="396" y="279"/>
                  </a:lnTo>
                  <a:lnTo>
                    <a:pt x="396" y="279"/>
                  </a:lnTo>
                  <a:lnTo>
                    <a:pt x="397" y="279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400" y="278"/>
                  </a:lnTo>
                  <a:lnTo>
                    <a:pt x="402" y="278"/>
                  </a:lnTo>
                  <a:lnTo>
                    <a:pt x="402" y="278"/>
                  </a:lnTo>
                  <a:lnTo>
                    <a:pt x="404" y="278"/>
                  </a:lnTo>
                  <a:lnTo>
                    <a:pt x="405" y="278"/>
                  </a:lnTo>
                  <a:lnTo>
                    <a:pt x="406" y="278"/>
                  </a:lnTo>
                  <a:lnTo>
                    <a:pt x="406" y="278"/>
                  </a:lnTo>
                  <a:lnTo>
                    <a:pt x="408" y="278"/>
                  </a:lnTo>
                  <a:lnTo>
                    <a:pt x="408" y="278"/>
                  </a:lnTo>
                  <a:lnTo>
                    <a:pt x="408" y="276"/>
                  </a:lnTo>
                  <a:lnTo>
                    <a:pt x="408" y="276"/>
                  </a:lnTo>
                  <a:lnTo>
                    <a:pt x="409" y="275"/>
                  </a:lnTo>
                  <a:lnTo>
                    <a:pt x="409" y="275"/>
                  </a:lnTo>
                  <a:lnTo>
                    <a:pt x="411" y="275"/>
                  </a:lnTo>
                  <a:lnTo>
                    <a:pt x="411" y="275"/>
                  </a:lnTo>
                  <a:lnTo>
                    <a:pt x="412" y="275"/>
                  </a:lnTo>
                  <a:lnTo>
                    <a:pt x="413" y="274"/>
                  </a:lnTo>
                  <a:lnTo>
                    <a:pt x="415" y="275"/>
                  </a:lnTo>
                  <a:lnTo>
                    <a:pt x="416" y="274"/>
                  </a:lnTo>
                  <a:lnTo>
                    <a:pt x="420" y="274"/>
                  </a:lnTo>
                  <a:lnTo>
                    <a:pt x="421" y="274"/>
                  </a:lnTo>
                  <a:lnTo>
                    <a:pt x="424" y="272"/>
                  </a:lnTo>
                  <a:lnTo>
                    <a:pt x="425" y="272"/>
                  </a:lnTo>
                  <a:lnTo>
                    <a:pt x="427" y="272"/>
                  </a:lnTo>
                  <a:lnTo>
                    <a:pt x="430" y="272"/>
                  </a:lnTo>
                  <a:lnTo>
                    <a:pt x="430" y="271"/>
                  </a:lnTo>
                  <a:lnTo>
                    <a:pt x="431" y="271"/>
                  </a:lnTo>
                  <a:lnTo>
                    <a:pt x="432" y="271"/>
                  </a:lnTo>
                  <a:lnTo>
                    <a:pt x="432" y="271"/>
                  </a:lnTo>
                  <a:lnTo>
                    <a:pt x="434" y="271"/>
                  </a:lnTo>
                  <a:lnTo>
                    <a:pt x="434" y="270"/>
                  </a:lnTo>
                  <a:lnTo>
                    <a:pt x="432" y="270"/>
                  </a:lnTo>
                  <a:lnTo>
                    <a:pt x="432" y="268"/>
                  </a:lnTo>
                  <a:lnTo>
                    <a:pt x="434" y="268"/>
                  </a:lnTo>
                  <a:lnTo>
                    <a:pt x="434" y="268"/>
                  </a:lnTo>
                  <a:lnTo>
                    <a:pt x="435" y="268"/>
                  </a:lnTo>
                  <a:lnTo>
                    <a:pt x="436" y="267"/>
                  </a:lnTo>
                  <a:lnTo>
                    <a:pt x="438" y="267"/>
                  </a:lnTo>
                  <a:lnTo>
                    <a:pt x="438" y="266"/>
                  </a:lnTo>
                  <a:lnTo>
                    <a:pt x="440" y="267"/>
                  </a:lnTo>
                  <a:lnTo>
                    <a:pt x="443" y="267"/>
                  </a:lnTo>
                  <a:lnTo>
                    <a:pt x="446" y="267"/>
                  </a:lnTo>
                  <a:lnTo>
                    <a:pt x="447" y="268"/>
                  </a:lnTo>
                  <a:lnTo>
                    <a:pt x="449" y="268"/>
                  </a:lnTo>
                  <a:lnTo>
                    <a:pt x="449" y="268"/>
                  </a:lnTo>
                  <a:lnTo>
                    <a:pt x="450" y="268"/>
                  </a:lnTo>
                  <a:lnTo>
                    <a:pt x="451" y="268"/>
                  </a:lnTo>
                  <a:lnTo>
                    <a:pt x="451" y="268"/>
                  </a:lnTo>
                  <a:lnTo>
                    <a:pt x="451" y="268"/>
                  </a:lnTo>
                  <a:lnTo>
                    <a:pt x="453" y="267"/>
                  </a:lnTo>
                  <a:lnTo>
                    <a:pt x="454" y="267"/>
                  </a:lnTo>
                  <a:lnTo>
                    <a:pt x="455" y="267"/>
                  </a:lnTo>
                  <a:lnTo>
                    <a:pt x="457" y="270"/>
                  </a:lnTo>
                  <a:lnTo>
                    <a:pt x="458" y="271"/>
                  </a:lnTo>
                  <a:lnTo>
                    <a:pt x="461" y="274"/>
                  </a:lnTo>
                  <a:lnTo>
                    <a:pt x="462" y="275"/>
                  </a:lnTo>
                  <a:lnTo>
                    <a:pt x="462" y="276"/>
                  </a:lnTo>
                  <a:lnTo>
                    <a:pt x="462" y="276"/>
                  </a:lnTo>
                  <a:lnTo>
                    <a:pt x="462" y="278"/>
                  </a:lnTo>
                  <a:lnTo>
                    <a:pt x="462" y="279"/>
                  </a:lnTo>
                  <a:lnTo>
                    <a:pt x="462" y="279"/>
                  </a:lnTo>
                  <a:lnTo>
                    <a:pt x="465" y="281"/>
                  </a:lnTo>
                  <a:lnTo>
                    <a:pt x="468" y="281"/>
                  </a:lnTo>
                  <a:lnTo>
                    <a:pt x="469" y="279"/>
                  </a:lnTo>
                  <a:lnTo>
                    <a:pt x="470" y="279"/>
                  </a:lnTo>
                  <a:lnTo>
                    <a:pt x="472" y="279"/>
                  </a:lnTo>
                  <a:lnTo>
                    <a:pt x="472" y="278"/>
                  </a:lnTo>
                  <a:lnTo>
                    <a:pt x="472" y="278"/>
                  </a:lnTo>
                  <a:lnTo>
                    <a:pt x="473" y="279"/>
                  </a:lnTo>
                  <a:lnTo>
                    <a:pt x="473" y="281"/>
                  </a:lnTo>
                  <a:lnTo>
                    <a:pt x="474" y="281"/>
                  </a:lnTo>
                  <a:lnTo>
                    <a:pt x="474" y="282"/>
                  </a:lnTo>
                  <a:lnTo>
                    <a:pt x="476" y="282"/>
                  </a:lnTo>
                  <a:lnTo>
                    <a:pt x="476" y="283"/>
                  </a:lnTo>
                  <a:lnTo>
                    <a:pt x="476" y="282"/>
                  </a:lnTo>
                  <a:lnTo>
                    <a:pt x="477" y="282"/>
                  </a:lnTo>
                  <a:lnTo>
                    <a:pt x="477" y="282"/>
                  </a:lnTo>
                  <a:lnTo>
                    <a:pt x="477" y="282"/>
                  </a:lnTo>
                  <a:lnTo>
                    <a:pt x="476" y="281"/>
                  </a:lnTo>
                  <a:lnTo>
                    <a:pt x="476" y="281"/>
                  </a:lnTo>
                  <a:lnTo>
                    <a:pt x="477" y="281"/>
                  </a:lnTo>
                  <a:lnTo>
                    <a:pt x="477" y="281"/>
                  </a:lnTo>
                  <a:lnTo>
                    <a:pt x="480" y="281"/>
                  </a:lnTo>
                  <a:lnTo>
                    <a:pt x="481" y="282"/>
                  </a:lnTo>
                  <a:lnTo>
                    <a:pt x="482" y="282"/>
                  </a:lnTo>
                  <a:lnTo>
                    <a:pt x="484" y="282"/>
                  </a:lnTo>
                  <a:lnTo>
                    <a:pt x="484" y="282"/>
                  </a:lnTo>
                  <a:lnTo>
                    <a:pt x="485" y="282"/>
                  </a:lnTo>
                  <a:lnTo>
                    <a:pt x="485" y="282"/>
                  </a:lnTo>
                  <a:lnTo>
                    <a:pt x="485" y="282"/>
                  </a:lnTo>
                  <a:lnTo>
                    <a:pt x="486" y="282"/>
                  </a:lnTo>
                  <a:lnTo>
                    <a:pt x="486" y="282"/>
                  </a:lnTo>
                  <a:lnTo>
                    <a:pt x="486" y="282"/>
                  </a:lnTo>
                  <a:lnTo>
                    <a:pt x="486" y="283"/>
                  </a:lnTo>
                  <a:lnTo>
                    <a:pt x="486" y="283"/>
                  </a:lnTo>
                  <a:lnTo>
                    <a:pt x="485" y="285"/>
                  </a:lnTo>
                  <a:lnTo>
                    <a:pt x="485" y="286"/>
                  </a:lnTo>
                  <a:lnTo>
                    <a:pt x="485" y="286"/>
                  </a:lnTo>
                  <a:lnTo>
                    <a:pt x="485" y="287"/>
                  </a:lnTo>
                  <a:lnTo>
                    <a:pt x="486" y="287"/>
                  </a:lnTo>
                  <a:lnTo>
                    <a:pt x="486" y="289"/>
                  </a:lnTo>
                  <a:lnTo>
                    <a:pt x="486" y="289"/>
                  </a:lnTo>
                  <a:lnTo>
                    <a:pt x="486" y="289"/>
                  </a:lnTo>
                  <a:lnTo>
                    <a:pt x="488" y="287"/>
                  </a:lnTo>
                  <a:lnTo>
                    <a:pt x="489" y="286"/>
                  </a:lnTo>
                  <a:lnTo>
                    <a:pt x="491" y="286"/>
                  </a:lnTo>
                  <a:lnTo>
                    <a:pt x="492" y="286"/>
                  </a:lnTo>
                  <a:lnTo>
                    <a:pt x="493" y="287"/>
                  </a:lnTo>
                  <a:lnTo>
                    <a:pt x="495" y="287"/>
                  </a:lnTo>
                  <a:lnTo>
                    <a:pt x="495" y="287"/>
                  </a:lnTo>
                  <a:lnTo>
                    <a:pt x="496" y="287"/>
                  </a:lnTo>
                  <a:lnTo>
                    <a:pt x="496" y="287"/>
                  </a:lnTo>
                  <a:lnTo>
                    <a:pt x="495" y="286"/>
                  </a:lnTo>
                  <a:lnTo>
                    <a:pt x="495" y="286"/>
                  </a:lnTo>
                  <a:lnTo>
                    <a:pt x="497" y="285"/>
                  </a:lnTo>
                  <a:lnTo>
                    <a:pt x="497" y="285"/>
                  </a:lnTo>
                  <a:lnTo>
                    <a:pt x="499" y="283"/>
                  </a:lnTo>
                  <a:lnTo>
                    <a:pt x="499" y="285"/>
                  </a:lnTo>
                  <a:lnTo>
                    <a:pt x="500" y="285"/>
                  </a:lnTo>
                  <a:lnTo>
                    <a:pt x="501" y="283"/>
                  </a:lnTo>
                  <a:lnTo>
                    <a:pt x="501" y="282"/>
                  </a:lnTo>
                  <a:lnTo>
                    <a:pt x="501" y="282"/>
                  </a:lnTo>
                  <a:lnTo>
                    <a:pt x="501" y="282"/>
                  </a:lnTo>
                  <a:lnTo>
                    <a:pt x="501" y="281"/>
                  </a:lnTo>
                  <a:lnTo>
                    <a:pt x="504" y="281"/>
                  </a:lnTo>
                  <a:lnTo>
                    <a:pt x="504" y="281"/>
                  </a:lnTo>
                  <a:lnTo>
                    <a:pt x="505" y="281"/>
                  </a:lnTo>
                  <a:lnTo>
                    <a:pt x="507" y="279"/>
                  </a:lnTo>
                  <a:lnTo>
                    <a:pt x="508" y="278"/>
                  </a:lnTo>
                  <a:lnTo>
                    <a:pt x="511" y="278"/>
                  </a:lnTo>
                  <a:lnTo>
                    <a:pt x="511" y="278"/>
                  </a:lnTo>
                  <a:lnTo>
                    <a:pt x="511" y="278"/>
                  </a:lnTo>
                  <a:lnTo>
                    <a:pt x="512" y="276"/>
                  </a:lnTo>
                  <a:lnTo>
                    <a:pt x="512" y="276"/>
                  </a:lnTo>
                  <a:lnTo>
                    <a:pt x="514" y="278"/>
                  </a:lnTo>
                  <a:lnTo>
                    <a:pt x="512" y="281"/>
                  </a:lnTo>
                  <a:lnTo>
                    <a:pt x="512" y="281"/>
                  </a:lnTo>
                  <a:lnTo>
                    <a:pt x="511" y="281"/>
                  </a:lnTo>
                  <a:lnTo>
                    <a:pt x="511" y="281"/>
                  </a:lnTo>
                  <a:lnTo>
                    <a:pt x="511" y="282"/>
                  </a:lnTo>
                  <a:lnTo>
                    <a:pt x="512" y="282"/>
                  </a:lnTo>
                  <a:lnTo>
                    <a:pt x="512" y="282"/>
                  </a:lnTo>
                  <a:lnTo>
                    <a:pt x="512" y="283"/>
                  </a:lnTo>
                  <a:lnTo>
                    <a:pt x="516" y="285"/>
                  </a:lnTo>
                  <a:lnTo>
                    <a:pt x="519" y="286"/>
                  </a:lnTo>
                  <a:lnTo>
                    <a:pt x="523" y="287"/>
                  </a:lnTo>
                  <a:lnTo>
                    <a:pt x="526" y="289"/>
                  </a:lnTo>
                  <a:lnTo>
                    <a:pt x="527" y="290"/>
                  </a:lnTo>
                  <a:lnTo>
                    <a:pt x="527" y="290"/>
                  </a:lnTo>
                  <a:lnTo>
                    <a:pt x="530" y="293"/>
                  </a:lnTo>
                  <a:lnTo>
                    <a:pt x="533" y="294"/>
                  </a:lnTo>
                  <a:lnTo>
                    <a:pt x="537" y="298"/>
                  </a:lnTo>
                  <a:lnTo>
                    <a:pt x="539" y="301"/>
                  </a:lnTo>
                  <a:lnTo>
                    <a:pt x="543" y="305"/>
                  </a:lnTo>
                  <a:lnTo>
                    <a:pt x="546" y="306"/>
                  </a:lnTo>
                  <a:lnTo>
                    <a:pt x="550" y="310"/>
                  </a:lnTo>
                  <a:lnTo>
                    <a:pt x="552" y="312"/>
                  </a:lnTo>
                  <a:lnTo>
                    <a:pt x="554" y="314"/>
                  </a:lnTo>
                  <a:lnTo>
                    <a:pt x="557" y="317"/>
                  </a:lnTo>
                  <a:lnTo>
                    <a:pt x="558" y="320"/>
                  </a:lnTo>
                  <a:lnTo>
                    <a:pt x="560" y="320"/>
                  </a:lnTo>
                  <a:lnTo>
                    <a:pt x="560" y="318"/>
                  </a:lnTo>
                  <a:lnTo>
                    <a:pt x="560" y="318"/>
                  </a:lnTo>
                  <a:lnTo>
                    <a:pt x="560" y="318"/>
                  </a:lnTo>
                  <a:lnTo>
                    <a:pt x="561" y="317"/>
                  </a:lnTo>
                  <a:lnTo>
                    <a:pt x="561" y="317"/>
                  </a:lnTo>
                  <a:lnTo>
                    <a:pt x="561" y="317"/>
                  </a:lnTo>
                  <a:lnTo>
                    <a:pt x="562" y="317"/>
                  </a:lnTo>
                  <a:lnTo>
                    <a:pt x="562" y="317"/>
                  </a:lnTo>
                  <a:lnTo>
                    <a:pt x="561" y="316"/>
                  </a:lnTo>
                  <a:lnTo>
                    <a:pt x="561" y="316"/>
                  </a:lnTo>
                  <a:lnTo>
                    <a:pt x="561" y="314"/>
                  </a:lnTo>
                  <a:lnTo>
                    <a:pt x="561" y="314"/>
                  </a:lnTo>
                  <a:lnTo>
                    <a:pt x="562" y="314"/>
                  </a:lnTo>
                  <a:lnTo>
                    <a:pt x="562" y="314"/>
                  </a:lnTo>
                  <a:lnTo>
                    <a:pt x="562" y="313"/>
                  </a:lnTo>
                  <a:lnTo>
                    <a:pt x="564" y="313"/>
                  </a:lnTo>
                  <a:lnTo>
                    <a:pt x="564" y="313"/>
                  </a:lnTo>
                  <a:lnTo>
                    <a:pt x="565" y="313"/>
                  </a:lnTo>
                  <a:lnTo>
                    <a:pt x="565" y="314"/>
                  </a:lnTo>
                  <a:lnTo>
                    <a:pt x="566" y="314"/>
                  </a:lnTo>
                  <a:lnTo>
                    <a:pt x="566" y="314"/>
                  </a:lnTo>
                  <a:lnTo>
                    <a:pt x="568" y="314"/>
                  </a:lnTo>
                  <a:lnTo>
                    <a:pt x="568" y="314"/>
                  </a:lnTo>
                  <a:lnTo>
                    <a:pt x="568" y="316"/>
                  </a:lnTo>
                  <a:lnTo>
                    <a:pt x="568" y="317"/>
                  </a:lnTo>
                  <a:lnTo>
                    <a:pt x="568" y="317"/>
                  </a:lnTo>
                  <a:lnTo>
                    <a:pt x="569" y="317"/>
                  </a:lnTo>
                  <a:lnTo>
                    <a:pt x="571" y="317"/>
                  </a:lnTo>
                  <a:lnTo>
                    <a:pt x="571" y="317"/>
                  </a:lnTo>
                  <a:lnTo>
                    <a:pt x="572" y="317"/>
                  </a:lnTo>
                  <a:lnTo>
                    <a:pt x="572" y="318"/>
                  </a:lnTo>
                  <a:lnTo>
                    <a:pt x="572" y="318"/>
                  </a:lnTo>
                  <a:lnTo>
                    <a:pt x="572" y="320"/>
                  </a:lnTo>
                  <a:lnTo>
                    <a:pt x="573" y="320"/>
                  </a:lnTo>
                  <a:lnTo>
                    <a:pt x="575" y="320"/>
                  </a:lnTo>
                  <a:lnTo>
                    <a:pt x="576" y="320"/>
                  </a:lnTo>
                  <a:lnTo>
                    <a:pt x="577" y="320"/>
                  </a:lnTo>
                  <a:lnTo>
                    <a:pt x="579" y="320"/>
                  </a:lnTo>
                  <a:lnTo>
                    <a:pt x="580" y="320"/>
                  </a:lnTo>
                  <a:lnTo>
                    <a:pt x="581" y="320"/>
                  </a:lnTo>
                  <a:lnTo>
                    <a:pt x="583" y="320"/>
                  </a:lnTo>
                  <a:lnTo>
                    <a:pt x="583" y="320"/>
                  </a:lnTo>
                  <a:lnTo>
                    <a:pt x="584" y="318"/>
                  </a:lnTo>
                  <a:lnTo>
                    <a:pt x="584" y="318"/>
                  </a:lnTo>
                  <a:lnTo>
                    <a:pt x="584" y="318"/>
                  </a:lnTo>
                  <a:lnTo>
                    <a:pt x="585" y="318"/>
                  </a:lnTo>
                  <a:lnTo>
                    <a:pt x="587" y="318"/>
                  </a:lnTo>
                  <a:lnTo>
                    <a:pt x="587" y="317"/>
                  </a:lnTo>
                  <a:lnTo>
                    <a:pt x="587" y="317"/>
                  </a:lnTo>
                  <a:lnTo>
                    <a:pt x="588" y="317"/>
                  </a:lnTo>
                  <a:lnTo>
                    <a:pt x="590" y="317"/>
                  </a:lnTo>
                  <a:lnTo>
                    <a:pt x="591" y="317"/>
                  </a:lnTo>
                  <a:lnTo>
                    <a:pt x="592" y="318"/>
                  </a:lnTo>
                  <a:lnTo>
                    <a:pt x="595" y="318"/>
                  </a:lnTo>
                  <a:lnTo>
                    <a:pt x="595" y="320"/>
                  </a:lnTo>
                  <a:lnTo>
                    <a:pt x="596" y="320"/>
                  </a:lnTo>
                  <a:lnTo>
                    <a:pt x="598" y="321"/>
                  </a:lnTo>
                  <a:lnTo>
                    <a:pt x="599" y="323"/>
                  </a:lnTo>
                  <a:lnTo>
                    <a:pt x="599" y="324"/>
                  </a:lnTo>
                  <a:lnTo>
                    <a:pt x="600" y="325"/>
                  </a:lnTo>
                  <a:lnTo>
                    <a:pt x="602" y="325"/>
                  </a:lnTo>
                  <a:lnTo>
                    <a:pt x="602" y="325"/>
                  </a:lnTo>
                  <a:lnTo>
                    <a:pt x="603" y="325"/>
                  </a:lnTo>
                  <a:lnTo>
                    <a:pt x="604" y="327"/>
                  </a:lnTo>
                  <a:lnTo>
                    <a:pt x="607" y="328"/>
                  </a:lnTo>
                  <a:lnTo>
                    <a:pt x="609" y="328"/>
                  </a:lnTo>
                  <a:lnTo>
                    <a:pt x="609" y="328"/>
                  </a:lnTo>
                  <a:lnTo>
                    <a:pt x="609" y="328"/>
                  </a:lnTo>
                  <a:lnTo>
                    <a:pt x="609" y="329"/>
                  </a:lnTo>
                  <a:lnTo>
                    <a:pt x="610" y="329"/>
                  </a:lnTo>
                  <a:lnTo>
                    <a:pt x="611" y="331"/>
                  </a:lnTo>
                  <a:lnTo>
                    <a:pt x="611" y="332"/>
                  </a:lnTo>
                  <a:lnTo>
                    <a:pt x="613" y="332"/>
                  </a:lnTo>
                  <a:lnTo>
                    <a:pt x="613" y="333"/>
                  </a:lnTo>
                  <a:lnTo>
                    <a:pt x="614" y="333"/>
                  </a:lnTo>
                  <a:lnTo>
                    <a:pt x="614" y="333"/>
                  </a:lnTo>
                  <a:lnTo>
                    <a:pt x="615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21" y="335"/>
                  </a:lnTo>
                  <a:lnTo>
                    <a:pt x="621" y="335"/>
                  </a:lnTo>
                  <a:lnTo>
                    <a:pt x="622" y="335"/>
                  </a:lnTo>
                  <a:lnTo>
                    <a:pt x="622" y="335"/>
                  </a:lnTo>
                  <a:lnTo>
                    <a:pt x="623" y="333"/>
                  </a:lnTo>
                  <a:lnTo>
                    <a:pt x="623" y="333"/>
                  </a:lnTo>
                  <a:lnTo>
                    <a:pt x="623" y="332"/>
                  </a:lnTo>
                  <a:lnTo>
                    <a:pt x="625" y="332"/>
                  </a:lnTo>
                  <a:lnTo>
                    <a:pt x="625" y="331"/>
                  </a:lnTo>
                  <a:lnTo>
                    <a:pt x="626" y="331"/>
                  </a:lnTo>
                  <a:lnTo>
                    <a:pt x="626" y="332"/>
                  </a:lnTo>
                  <a:lnTo>
                    <a:pt x="626" y="332"/>
                  </a:lnTo>
                  <a:lnTo>
                    <a:pt x="626" y="332"/>
                  </a:lnTo>
                  <a:lnTo>
                    <a:pt x="626" y="333"/>
                  </a:lnTo>
                  <a:lnTo>
                    <a:pt x="626" y="333"/>
                  </a:lnTo>
                  <a:lnTo>
                    <a:pt x="628" y="333"/>
                  </a:lnTo>
                  <a:lnTo>
                    <a:pt x="629" y="335"/>
                  </a:lnTo>
                  <a:lnTo>
                    <a:pt x="630" y="336"/>
                  </a:lnTo>
                  <a:lnTo>
                    <a:pt x="632" y="337"/>
                  </a:lnTo>
                  <a:lnTo>
                    <a:pt x="632" y="337"/>
                  </a:lnTo>
                  <a:lnTo>
                    <a:pt x="633" y="337"/>
                  </a:lnTo>
                  <a:lnTo>
                    <a:pt x="634" y="337"/>
                  </a:lnTo>
                  <a:lnTo>
                    <a:pt x="634" y="339"/>
                  </a:lnTo>
                  <a:lnTo>
                    <a:pt x="636" y="339"/>
                  </a:lnTo>
                  <a:lnTo>
                    <a:pt x="636" y="339"/>
                  </a:lnTo>
                  <a:lnTo>
                    <a:pt x="637" y="339"/>
                  </a:lnTo>
                  <a:lnTo>
                    <a:pt x="637" y="339"/>
                  </a:lnTo>
                  <a:lnTo>
                    <a:pt x="637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40" y="339"/>
                  </a:lnTo>
                  <a:lnTo>
                    <a:pt x="640" y="339"/>
                  </a:lnTo>
                  <a:lnTo>
                    <a:pt x="641" y="339"/>
                  </a:lnTo>
                  <a:lnTo>
                    <a:pt x="641" y="337"/>
                  </a:lnTo>
                  <a:lnTo>
                    <a:pt x="641" y="337"/>
                  </a:lnTo>
                  <a:lnTo>
                    <a:pt x="641" y="337"/>
                  </a:lnTo>
                  <a:lnTo>
                    <a:pt x="641" y="336"/>
                  </a:lnTo>
                  <a:lnTo>
                    <a:pt x="641" y="336"/>
                  </a:lnTo>
                  <a:lnTo>
                    <a:pt x="641" y="335"/>
                  </a:lnTo>
                  <a:lnTo>
                    <a:pt x="642" y="335"/>
                  </a:lnTo>
                  <a:lnTo>
                    <a:pt x="644" y="335"/>
                  </a:lnTo>
                  <a:lnTo>
                    <a:pt x="644" y="335"/>
                  </a:lnTo>
                  <a:lnTo>
                    <a:pt x="645" y="335"/>
                  </a:lnTo>
                  <a:lnTo>
                    <a:pt x="645" y="335"/>
                  </a:lnTo>
                  <a:lnTo>
                    <a:pt x="647" y="335"/>
                  </a:lnTo>
                  <a:lnTo>
                    <a:pt x="647" y="335"/>
                  </a:lnTo>
                  <a:lnTo>
                    <a:pt x="648" y="335"/>
                  </a:lnTo>
                  <a:lnTo>
                    <a:pt x="648" y="335"/>
                  </a:lnTo>
                  <a:lnTo>
                    <a:pt x="648" y="333"/>
                  </a:lnTo>
                  <a:lnTo>
                    <a:pt x="648" y="333"/>
                  </a:lnTo>
                  <a:lnTo>
                    <a:pt x="648" y="335"/>
                  </a:lnTo>
                  <a:lnTo>
                    <a:pt x="648" y="335"/>
                  </a:lnTo>
                  <a:lnTo>
                    <a:pt x="649" y="335"/>
                  </a:lnTo>
                  <a:lnTo>
                    <a:pt x="649" y="335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52" y="333"/>
                  </a:lnTo>
                  <a:lnTo>
                    <a:pt x="652" y="332"/>
                  </a:lnTo>
                  <a:lnTo>
                    <a:pt x="653" y="332"/>
                  </a:lnTo>
                  <a:lnTo>
                    <a:pt x="653" y="332"/>
                  </a:lnTo>
                  <a:lnTo>
                    <a:pt x="653" y="332"/>
                  </a:lnTo>
                  <a:lnTo>
                    <a:pt x="653" y="331"/>
                  </a:lnTo>
                  <a:lnTo>
                    <a:pt x="653" y="329"/>
                  </a:lnTo>
                  <a:lnTo>
                    <a:pt x="653" y="329"/>
                  </a:lnTo>
                  <a:lnTo>
                    <a:pt x="655" y="329"/>
                  </a:lnTo>
                  <a:lnTo>
                    <a:pt x="656" y="328"/>
                  </a:lnTo>
                  <a:lnTo>
                    <a:pt x="655" y="328"/>
                  </a:lnTo>
                  <a:lnTo>
                    <a:pt x="656" y="328"/>
                  </a:lnTo>
                  <a:lnTo>
                    <a:pt x="656" y="327"/>
                  </a:lnTo>
                  <a:lnTo>
                    <a:pt x="657" y="327"/>
                  </a:lnTo>
                  <a:lnTo>
                    <a:pt x="657" y="327"/>
                  </a:lnTo>
                  <a:lnTo>
                    <a:pt x="657" y="327"/>
                  </a:lnTo>
                  <a:lnTo>
                    <a:pt x="659" y="325"/>
                  </a:lnTo>
                  <a:lnTo>
                    <a:pt x="660" y="325"/>
                  </a:lnTo>
                  <a:lnTo>
                    <a:pt x="661" y="325"/>
                  </a:lnTo>
                  <a:lnTo>
                    <a:pt x="661" y="325"/>
                  </a:lnTo>
                  <a:lnTo>
                    <a:pt x="661" y="325"/>
                  </a:lnTo>
                  <a:lnTo>
                    <a:pt x="661" y="324"/>
                  </a:lnTo>
                  <a:lnTo>
                    <a:pt x="663" y="324"/>
                  </a:lnTo>
                  <a:lnTo>
                    <a:pt x="663" y="324"/>
                  </a:lnTo>
                  <a:lnTo>
                    <a:pt x="664" y="323"/>
                  </a:lnTo>
                  <a:lnTo>
                    <a:pt x="665" y="323"/>
                  </a:lnTo>
                  <a:lnTo>
                    <a:pt x="665" y="323"/>
                  </a:lnTo>
                  <a:lnTo>
                    <a:pt x="665" y="323"/>
                  </a:lnTo>
                  <a:lnTo>
                    <a:pt x="665" y="323"/>
                  </a:lnTo>
                  <a:lnTo>
                    <a:pt x="667" y="321"/>
                  </a:lnTo>
                  <a:lnTo>
                    <a:pt x="667" y="321"/>
                  </a:lnTo>
                  <a:lnTo>
                    <a:pt x="667" y="321"/>
                  </a:lnTo>
                  <a:lnTo>
                    <a:pt x="668" y="321"/>
                  </a:lnTo>
                  <a:lnTo>
                    <a:pt x="668" y="320"/>
                  </a:lnTo>
                  <a:lnTo>
                    <a:pt x="670" y="320"/>
                  </a:lnTo>
                  <a:lnTo>
                    <a:pt x="671" y="320"/>
                  </a:lnTo>
                  <a:lnTo>
                    <a:pt x="672" y="320"/>
                  </a:lnTo>
                  <a:lnTo>
                    <a:pt x="672" y="320"/>
                  </a:lnTo>
                  <a:lnTo>
                    <a:pt x="672" y="318"/>
                  </a:lnTo>
                  <a:lnTo>
                    <a:pt x="672" y="318"/>
                  </a:lnTo>
                  <a:lnTo>
                    <a:pt x="672" y="318"/>
                  </a:lnTo>
                  <a:lnTo>
                    <a:pt x="674" y="318"/>
                  </a:lnTo>
                  <a:lnTo>
                    <a:pt x="675" y="320"/>
                  </a:lnTo>
                  <a:lnTo>
                    <a:pt x="675" y="320"/>
                  </a:lnTo>
                  <a:lnTo>
                    <a:pt x="676" y="320"/>
                  </a:lnTo>
                  <a:lnTo>
                    <a:pt x="676" y="320"/>
                  </a:lnTo>
                  <a:lnTo>
                    <a:pt x="678" y="320"/>
                  </a:lnTo>
                  <a:lnTo>
                    <a:pt x="678" y="320"/>
                  </a:lnTo>
                  <a:lnTo>
                    <a:pt x="678" y="320"/>
                  </a:lnTo>
                  <a:lnTo>
                    <a:pt x="679" y="320"/>
                  </a:lnTo>
                  <a:lnTo>
                    <a:pt x="679" y="320"/>
                  </a:lnTo>
                  <a:lnTo>
                    <a:pt x="679" y="320"/>
                  </a:lnTo>
                  <a:lnTo>
                    <a:pt x="680" y="321"/>
                  </a:lnTo>
                  <a:lnTo>
                    <a:pt x="680" y="321"/>
                  </a:lnTo>
                  <a:lnTo>
                    <a:pt x="682" y="321"/>
                  </a:lnTo>
                  <a:lnTo>
                    <a:pt x="683" y="321"/>
                  </a:lnTo>
                  <a:lnTo>
                    <a:pt x="683" y="321"/>
                  </a:lnTo>
                  <a:lnTo>
                    <a:pt x="684" y="321"/>
                  </a:lnTo>
                  <a:lnTo>
                    <a:pt x="686" y="321"/>
                  </a:lnTo>
                  <a:lnTo>
                    <a:pt x="686" y="321"/>
                  </a:lnTo>
                  <a:lnTo>
                    <a:pt x="687" y="321"/>
                  </a:lnTo>
                  <a:lnTo>
                    <a:pt x="690" y="321"/>
                  </a:lnTo>
                  <a:lnTo>
                    <a:pt x="690" y="321"/>
                  </a:lnTo>
                  <a:lnTo>
                    <a:pt x="691" y="323"/>
                  </a:lnTo>
                  <a:lnTo>
                    <a:pt x="693" y="323"/>
                  </a:lnTo>
                  <a:lnTo>
                    <a:pt x="694" y="324"/>
                  </a:lnTo>
                  <a:lnTo>
                    <a:pt x="694" y="325"/>
                  </a:lnTo>
                  <a:lnTo>
                    <a:pt x="695" y="325"/>
                  </a:lnTo>
                  <a:lnTo>
                    <a:pt x="695" y="327"/>
                  </a:lnTo>
                  <a:lnTo>
                    <a:pt x="695" y="327"/>
                  </a:lnTo>
                  <a:lnTo>
                    <a:pt x="697" y="327"/>
                  </a:lnTo>
                  <a:lnTo>
                    <a:pt x="698" y="328"/>
                  </a:lnTo>
                  <a:lnTo>
                    <a:pt x="698" y="328"/>
                  </a:lnTo>
                  <a:lnTo>
                    <a:pt x="699" y="328"/>
                  </a:lnTo>
                  <a:lnTo>
                    <a:pt x="699" y="328"/>
                  </a:lnTo>
                  <a:lnTo>
                    <a:pt x="699" y="328"/>
                  </a:lnTo>
                  <a:lnTo>
                    <a:pt x="701" y="328"/>
                  </a:lnTo>
                  <a:lnTo>
                    <a:pt x="702" y="328"/>
                  </a:lnTo>
                  <a:lnTo>
                    <a:pt x="702" y="329"/>
                  </a:lnTo>
                  <a:lnTo>
                    <a:pt x="703" y="329"/>
                  </a:lnTo>
                  <a:lnTo>
                    <a:pt x="703" y="329"/>
                  </a:lnTo>
                  <a:lnTo>
                    <a:pt x="705" y="329"/>
                  </a:lnTo>
                  <a:lnTo>
                    <a:pt x="706" y="329"/>
                  </a:lnTo>
                  <a:lnTo>
                    <a:pt x="706" y="329"/>
                  </a:lnTo>
                  <a:lnTo>
                    <a:pt x="708" y="329"/>
                  </a:lnTo>
                  <a:lnTo>
                    <a:pt x="708" y="329"/>
                  </a:lnTo>
                  <a:lnTo>
                    <a:pt x="709" y="329"/>
                  </a:lnTo>
                  <a:lnTo>
                    <a:pt x="709" y="328"/>
                  </a:lnTo>
                  <a:lnTo>
                    <a:pt x="710" y="328"/>
                  </a:lnTo>
                  <a:lnTo>
                    <a:pt x="710" y="328"/>
                  </a:lnTo>
                  <a:lnTo>
                    <a:pt x="710" y="329"/>
                  </a:lnTo>
                  <a:lnTo>
                    <a:pt x="712" y="329"/>
                  </a:lnTo>
                  <a:lnTo>
                    <a:pt x="712" y="328"/>
                  </a:lnTo>
                  <a:lnTo>
                    <a:pt x="712" y="328"/>
                  </a:lnTo>
                  <a:lnTo>
                    <a:pt x="713" y="328"/>
                  </a:lnTo>
                  <a:lnTo>
                    <a:pt x="713" y="329"/>
                  </a:lnTo>
                  <a:lnTo>
                    <a:pt x="714" y="329"/>
                  </a:lnTo>
                  <a:lnTo>
                    <a:pt x="716" y="329"/>
                  </a:lnTo>
                  <a:lnTo>
                    <a:pt x="716" y="329"/>
                  </a:lnTo>
                  <a:lnTo>
                    <a:pt x="716" y="329"/>
                  </a:lnTo>
                  <a:lnTo>
                    <a:pt x="717" y="329"/>
                  </a:lnTo>
                  <a:lnTo>
                    <a:pt x="717" y="329"/>
                  </a:lnTo>
                  <a:lnTo>
                    <a:pt x="718" y="329"/>
                  </a:lnTo>
                  <a:lnTo>
                    <a:pt x="718" y="329"/>
                  </a:lnTo>
                  <a:lnTo>
                    <a:pt x="721" y="329"/>
                  </a:lnTo>
                  <a:lnTo>
                    <a:pt x="722" y="331"/>
                  </a:lnTo>
                  <a:lnTo>
                    <a:pt x="722" y="331"/>
                  </a:lnTo>
                  <a:lnTo>
                    <a:pt x="722" y="331"/>
                  </a:lnTo>
                  <a:lnTo>
                    <a:pt x="724" y="332"/>
                  </a:lnTo>
                  <a:lnTo>
                    <a:pt x="725" y="332"/>
                  </a:lnTo>
                  <a:lnTo>
                    <a:pt x="725" y="331"/>
                  </a:lnTo>
                  <a:lnTo>
                    <a:pt x="727" y="331"/>
                  </a:lnTo>
                  <a:lnTo>
                    <a:pt x="727" y="329"/>
                  </a:lnTo>
                  <a:lnTo>
                    <a:pt x="727" y="329"/>
                  </a:lnTo>
                  <a:lnTo>
                    <a:pt x="728" y="329"/>
                  </a:lnTo>
                  <a:lnTo>
                    <a:pt x="728" y="329"/>
                  </a:lnTo>
                  <a:lnTo>
                    <a:pt x="729" y="329"/>
                  </a:lnTo>
                  <a:lnTo>
                    <a:pt x="729" y="328"/>
                  </a:lnTo>
                  <a:lnTo>
                    <a:pt x="729" y="328"/>
                  </a:lnTo>
                  <a:lnTo>
                    <a:pt x="731" y="328"/>
                  </a:lnTo>
                  <a:lnTo>
                    <a:pt x="731" y="327"/>
                  </a:lnTo>
                  <a:lnTo>
                    <a:pt x="731" y="327"/>
                  </a:lnTo>
                  <a:lnTo>
                    <a:pt x="731" y="325"/>
                  </a:lnTo>
                  <a:lnTo>
                    <a:pt x="731" y="325"/>
                  </a:lnTo>
                  <a:lnTo>
                    <a:pt x="731" y="324"/>
                  </a:lnTo>
                  <a:lnTo>
                    <a:pt x="729" y="323"/>
                  </a:lnTo>
                  <a:lnTo>
                    <a:pt x="729" y="323"/>
                  </a:lnTo>
                  <a:lnTo>
                    <a:pt x="729" y="323"/>
                  </a:lnTo>
                  <a:lnTo>
                    <a:pt x="728" y="321"/>
                  </a:lnTo>
                  <a:lnTo>
                    <a:pt x="727" y="321"/>
                  </a:lnTo>
                  <a:lnTo>
                    <a:pt x="727" y="321"/>
                  </a:lnTo>
                  <a:lnTo>
                    <a:pt x="725" y="320"/>
                  </a:lnTo>
                  <a:lnTo>
                    <a:pt x="725" y="320"/>
                  </a:lnTo>
                  <a:lnTo>
                    <a:pt x="725" y="318"/>
                  </a:lnTo>
                  <a:lnTo>
                    <a:pt x="724" y="318"/>
                  </a:lnTo>
                  <a:lnTo>
                    <a:pt x="724" y="318"/>
                  </a:lnTo>
                  <a:lnTo>
                    <a:pt x="722" y="317"/>
                  </a:lnTo>
                  <a:lnTo>
                    <a:pt x="722" y="317"/>
                  </a:lnTo>
                  <a:lnTo>
                    <a:pt x="722" y="316"/>
                  </a:lnTo>
                  <a:lnTo>
                    <a:pt x="722" y="314"/>
                  </a:lnTo>
                  <a:lnTo>
                    <a:pt x="722" y="314"/>
                  </a:lnTo>
                  <a:lnTo>
                    <a:pt x="722" y="314"/>
                  </a:lnTo>
                  <a:lnTo>
                    <a:pt x="721" y="313"/>
                  </a:lnTo>
                  <a:lnTo>
                    <a:pt x="721" y="313"/>
                  </a:lnTo>
                  <a:lnTo>
                    <a:pt x="721" y="312"/>
                  </a:lnTo>
                  <a:lnTo>
                    <a:pt x="721" y="312"/>
                  </a:lnTo>
                  <a:lnTo>
                    <a:pt x="722" y="312"/>
                  </a:lnTo>
                  <a:lnTo>
                    <a:pt x="722" y="312"/>
                  </a:lnTo>
                  <a:lnTo>
                    <a:pt x="722" y="310"/>
                  </a:lnTo>
                  <a:lnTo>
                    <a:pt x="722" y="310"/>
                  </a:lnTo>
                  <a:lnTo>
                    <a:pt x="722" y="309"/>
                  </a:lnTo>
                  <a:lnTo>
                    <a:pt x="722" y="309"/>
                  </a:lnTo>
                  <a:lnTo>
                    <a:pt x="722" y="309"/>
                  </a:lnTo>
                  <a:lnTo>
                    <a:pt x="725" y="308"/>
                  </a:lnTo>
                  <a:lnTo>
                    <a:pt x="725" y="306"/>
                  </a:lnTo>
                  <a:lnTo>
                    <a:pt x="725" y="305"/>
                  </a:lnTo>
                  <a:lnTo>
                    <a:pt x="725" y="305"/>
                  </a:lnTo>
                  <a:lnTo>
                    <a:pt x="725" y="304"/>
                  </a:lnTo>
                  <a:lnTo>
                    <a:pt x="727" y="304"/>
                  </a:lnTo>
                  <a:lnTo>
                    <a:pt x="728" y="305"/>
                  </a:lnTo>
                  <a:lnTo>
                    <a:pt x="728" y="305"/>
                  </a:lnTo>
                  <a:lnTo>
                    <a:pt x="729" y="305"/>
                  </a:lnTo>
                  <a:lnTo>
                    <a:pt x="732" y="306"/>
                  </a:lnTo>
                  <a:lnTo>
                    <a:pt x="733" y="306"/>
                  </a:lnTo>
                  <a:lnTo>
                    <a:pt x="733" y="306"/>
                  </a:lnTo>
                  <a:lnTo>
                    <a:pt x="735" y="306"/>
                  </a:lnTo>
                  <a:lnTo>
                    <a:pt x="736" y="308"/>
                  </a:lnTo>
                  <a:lnTo>
                    <a:pt x="737" y="308"/>
                  </a:lnTo>
                  <a:lnTo>
                    <a:pt x="739" y="308"/>
                  </a:lnTo>
                  <a:lnTo>
                    <a:pt x="740" y="308"/>
                  </a:lnTo>
                  <a:lnTo>
                    <a:pt x="743" y="308"/>
                  </a:lnTo>
                  <a:lnTo>
                    <a:pt x="743" y="309"/>
                  </a:lnTo>
                  <a:lnTo>
                    <a:pt x="745" y="309"/>
                  </a:lnTo>
                  <a:lnTo>
                    <a:pt x="747" y="310"/>
                  </a:lnTo>
                  <a:lnTo>
                    <a:pt x="750" y="310"/>
                  </a:lnTo>
                  <a:lnTo>
                    <a:pt x="751" y="310"/>
                  </a:lnTo>
                  <a:lnTo>
                    <a:pt x="751" y="312"/>
                  </a:lnTo>
                  <a:lnTo>
                    <a:pt x="752" y="312"/>
                  </a:lnTo>
                  <a:lnTo>
                    <a:pt x="754" y="312"/>
                  </a:lnTo>
                  <a:lnTo>
                    <a:pt x="754" y="312"/>
                  </a:lnTo>
                  <a:lnTo>
                    <a:pt x="756" y="312"/>
                  </a:lnTo>
                  <a:lnTo>
                    <a:pt x="758" y="312"/>
                  </a:lnTo>
                  <a:lnTo>
                    <a:pt x="759" y="313"/>
                  </a:lnTo>
                  <a:lnTo>
                    <a:pt x="760" y="313"/>
                  </a:lnTo>
                  <a:lnTo>
                    <a:pt x="760" y="313"/>
                  </a:lnTo>
                  <a:lnTo>
                    <a:pt x="760" y="314"/>
                  </a:lnTo>
                  <a:lnTo>
                    <a:pt x="762" y="316"/>
                  </a:lnTo>
                  <a:lnTo>
                    <a:pt x="762" y="316"/>
                  </a:lnTo>
                  <a:lnTo>
                    <a:pt x="763" y="317"/>
                  </a:lnTo>
                  <a:lnTo>
                    <a:pt x="763" y="318"/>
                  </a:lnTo>
                  <a:lnTo>
                    <a:pt x="764" y="318"/>
                  </a:lnTo>
                  <a:lnTo>
                    <a:pt x="764" y="320"/>
                  </a:lnTo>
                  <a:lnTo>
                    <a:pt x="764" y="320"/>
                  </a:lnTo>
                  <a:lnTo>
                    <a:pt x="766" y="320"/>
                  </a:lnTo>
                  <a:lnTo>
                    <a:pt x="766" y="321"/>
                  </a:lnTo>
                  <a:lnTo>
                    <a:pt x="766" y="321"/>
                  </a:lnTo>
                  <a:lnTo>
                    <a:pt x="766" y="321"/>
                  </a:lnTo>
                  <a:lnTo>
                    <a:pt x="767" y="323"/>
                  </a:lnTo>
                  <a:lnTo>
                    <a:pt x="767" y="323"/>
                  </a:lnTo>
                  <a:lnTo>
                    <a:pt x="769" y="323"/>
                  </a:lnTo>
                  <a:lnTo>
                    <a:pt x="769" y="323"/>
                  </a:lnTo>
                  <a:lnTo>
                    <a:pt x="771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5" y="325"/>
                  </a:lnTo>
                  <a:lnTo>
                    <a:pt x="775" y="325"/>
                  </a:lnTo>
                  <a:lnTo>
                    <a:pt x="777" y="325"/>
                  </a:lnTo>
                  <a:lnTo>
                    <a:pt x="778" y="327"/>
                  </a:lnTo>
                  <a:lnTo>
                    <a:pt x="779" y="327"/>
                  </a:lnTo>
                  <a:lnTo>
                    <a:pt x="779" y="327"/>
                  </a:lnTo>
                  <a:lnTo>
                    <a:pt x="781" y="327"/>
                  </a:lnTo>
                  <a:lnTo>
                    <a:pt x="782" y="327"/>
                  </a:lnTo>
                  <a:lnTo>
                    <a:pt x="782" y="327"/>
                  </a:lnTo>
                  <a:lnTo>
                    <a:pt x="783" y="327"/>
                  </a:lnTo>
                  <a:lnTo>
                    <a:pt x="783" y="327"/>
                  </a:lnTo>
                  <a:lnTo>
                    <a:pt x="785" y="327"/>
                  </a:lnTo>
                  <a:lnTo>
                    <a:pt x="786" y="327"/>
                  </a:lnTo>
                  <a:lnTo>
                    <a:pt x="786" y="325"/>
                  </a:lnTo>
                  <a:lnTo>
                    <a:pt x="788" y="325"/>
                  </a:lnTo>
                  <a:lnTo>
                    <a:pt x="788" y="325"/>
                  </a:lnTo>
                  <a:lnTo>
                    <a:pt x="789" y="325"/>
                  </a:lnTo>
                  <a:lnTo>
                    <a:pt x="790" y="324"/>
                  </a:lnTo>
                  <a:lnTo>
                    <a:pt x="792" y="324"/>
                  </a:lnTo>
                  <a:lnTo>
                    <a:pt x="793" y="324"/>
                  </a:lnTo>
                  <a:lnTo>
                    <a:pt x="794" y="324"/>
                  </a:lnTo>
                  <a:lnTo>
                    <a:pt x="794" y="323"/>
                  </a:lnTo>
                  <a:lnTo>
                    <a:pt x="796" y="323"/>
                  </a:lnTo>
                  <a:lnTo>
                    <a:pt x="797" y="324"/>
                  </a:lnTo>
                  <a:lnTo>
                    <a:pt x="798" y="324"/>
                  </a:lnTo>
                  <a:lnTo>
                    <a:pt x="800" y="324"/>
                  </a:lnTo>
                  <a:lnTo>
                    <a:pt x="801" y="324"/>
                  </a:lnTo>
                  <a:lnTo>
                    <a:pt x="802" y="324"/>
                  </a:lnTo>
                  <a:lnTo>
                    <a:pt x="804" y="325"/>
                  </a:lnTo>
                  <a:lnTo>
                    <a:pt x="805" y="325"/>
                  </a:lnTo>
                  <a:lnTo>
                    <a:pt x="808" y="324"/>
                  </a:lnTo>
                  <a:lnTo>
                    <a:pt x="809" y="325"/>
                  </a:lnTo>
                  <a:lnTo>
                    <a:pt x="811" y="325"/>
                  </a:lnTo>
                  <a:lnTo>
                    <a:pt x="812" y="327"/>
                  </a:lnTo>
                  <a:lnTo>
                    <a:pt x="813" y="328"/>
                  </a:lnTo>
                  <a:lnTo>
                    <a:pt x="815" y="328"/>
                  </a:lnTo>
                  <a:lnTo>
                    <a:pt x="816" y="328"/>
                  </a:lnTo>
                  <a:lnTo>
                    <a:pt x="816" y="328"/>
                  </a:lnTo>
                  <a:lnTo>
                    <a:pt x="819" y="328"/>
                  </a:lnTo>
                  <a:lnTo>
                    <a:pt x="821" y="329"/>
                  </a:lnTo>
                  <a:lnTo>
                    <a:pt x="823" y="329"/>
                  </a:lnTo>
                  <a:lnTo>
                    <a:pt x="823" y="329"/>
                  </a:lnTo>
                  <a:lnTo>
                    <a:pt x="823" y="331"/>
                  </a:lnTo>
                  <a:lnTo>
                    <a:pt x="824" y="332"/>
                  </a:lnTo>
                  <a:lnTo>
                    <a:pt x="824" y="332"/>
                  </a:lnTo>
                  <a:lnTo>
                    <a:pt x="824" y="332"/>
                  </a:lnTo>
                  <a:lnTo>
                    <a:pt x="825" y="332"/>
                  </a:lnTo>
                  <a:lnTo>
                    <a:pt x="825" y="333"/>
                  </a:lnTo>
                  <a:lnTo>
                    <a:pt x="827" y="333"/>
                  </a:lnTo>
                  <a:lnTo>
                    <a:pt x="828" y="333"/>
                  </a:lnTo>
                  <a:lnTo>
                    <a:pt x="830" y="336"/>
                  </a:lnTo>
                  <a:lnTo>
                    <a:pt x="831" y="336"/>
                  </a:lnTo>
                  <a:lnTo>
                    <a:pt x="832" y="336"/>
                  </a:lnTo>
                  <a:lnTo>
                    <a:pt x="834" y="336"/>
                  </a:lnTo>
                  <a:lnTo>
                    <a:pt x="835" y="336"/>
                  </a:lnTo>
                  <a:lnTo>
                    <a:pt x="838" y="336"/>
                  </a:lnTo>
                  <a:lnTo>
                    <a:pt x="840" y="336"/>
                  </a:lnTo>
                  <a:lnTo>
                    <a:pt x="842" y="337"/>
                  </a:lnTo>
                  <a:lnTo>
                    <a:pt x="843" y="337"/>
                  </a:lnTo>
                  <a:lnTo>
                    <a:pt x="846" y="337"/>
                  </a:lnTo>
                  <a:lnTo>
                    <a:pt x="849" y="339"/>
                  </a:lnTo>
                  <a:lnTo>
                    <a:pt x="849" y="337"/>
                  </a:lnTo>
                  <a:lnTo>
                    <a:pt x="850" y="337"/>
                  </a:lnTo>
                  <a:lnTo>
                    <a:pt x="851" y="337"/>
                  </a:lnTo>
                  <a:lnTo>
                    <a:pt x="853" y="339"/>
                  </a:lnTo>
                  <a:lnTo>
                    <a:pt x="853" y="339"/>
                  </a:lnTo>
                  <a:lnTo>
                    <a:pt x="854" y="339"/>
                  </a:lnTo>
                  <a:lnTo>
                    <a:pt x="857" y="336"/>
                  </a:lnTo>
                  <a:lnTo>
                    <a:pt x="858" y="336"/>
                  </a:lnTo>
                  <a:lnTo>
                    <a:pt x="858" y="336"/>
                  </a:lnTo>
                  <a:lnTo>
                    <a:pt x="859" y="336"/>
                  </a:lnTo>
                  <a:lnTo>
                    <a:pt x="859" y="336"/>
                  </a:lnTo>
                  <a:lnTo>
                    <a:pt x="861" y="336"/>
                  </a:lnTo>
                  <a:lnTo>
                    <a:pt x="862" y="336"/>
                  </a:lnTo>
                  <a:lnTo>
                    <a:pt x="863" y="335"/>
                  </a:lnTo>
                  <a:lnTo>
                    <a:pt x="865" y="335"/>
                  </a:lnTo>
                  <a:lnTo>
                    <a:pt x="866" y="335"/>
                  </a:lnTo>
                  <a:lnTo>
                    <a:pt x="868" y="333"/>
                  </a:lnTo>
                  <a:lnTo>
                    <a:pt x="869" y="335"/>
                  </a:lnTo>
                  <a:lnTo>
                    <a:pt x="870" y="333"/>
                  </a:lnTo>
                  <a:lnTo>
                    <a:pt x="872" y="333"/>
                  </a:lnTo>
                  <a:lnTo>
                    <a:pt x="872" y="333"/>
                  </a:lnTo>
                  <a:lnTo>
                    <a:pt x="872" y="332"/>
                  </a:lnTo>
                  <a:lnTo>
                    <a:pt x="872" y="331"/>
                  </a:lnTo>
                  <a:lnTo>
                    <a:pt x="873" y="329"/>
                  </a:lnTo>
                  <a:lnTo>
                    <a:pt x="873" y="329"/>
                  </a:lnTo>
                  <a:lnTo>
                    <a:pt x="874" y="328"/>
                  </a:lnTo>
                  <a:lnTo>
                    <a:pt x="876" y="328"/>
                  </a:lnTo>
                  <a:lnTo>
                    <a:pt x="877" y="327"/>
                  </a:lnTo>
                  <a:lnTo>
                    <a:pt x="877" y="327"/>
                  </a:lnTo>
                  <a:lnTo>
                    <a:pt x="878" y="325"/>
                  </a:lnTo>
                  <a:lnTo>
                    <a:pt x="880" y="325"/>
                  </a:lnTo>
                  <a:lnTo>
                    <a:pt x="880" y="325"/>
                  </a:lnTo>
                  <a:lnTo>
                    <a:pt x="882" y="325"/>
                  </a:lnTo>
                  <a:lnTo>
                    <a:pt x="882" y="325"/>
                  </a:lnTo>
                  <a:lnTo>
                    <a:pt x="884" y="325"/>
                  </a:lnTo>
                  <a:lnTo>
                    <a:pt x="885" y="327"/>
                  </a:lnTo>
                  <a:lnTo>
                    <a:pt x="887" y="327"/>
                  </a:lnTo>
                  <a:lnTo>
                    <a:pt x="888" y="328"/>
                  </a:lnTo>
                  <a:lnTo>
                    <a:pt x="891" y="329"/>
                  </a:lnTo>
                  <a:lnTo>
                    <a:pt x="892" y="329"/>
                  </a:lnTo>
                  <a:lnTo>
                    <a:pt x="892" y="329"/>
                  </a:lnTo>
                  <a:lnTo>
                    <a:pt x="893" y="329"/>
                  </a:lnTo>
                  <a:lnTo>
                    <a:pt x="895" y="329"/>
                  </a:lnTo>
                  <a:lnTo>
                    <a:pt x="896" y="329"/>
                  </a:lnTo>
                  <a:lnTo>
                    <a:pt x="896" y="329"/>
                  </a:lnTo>
                  <a:lnTo>
                    <a:pt x="899" y="328"/>
                  </a:lnTo>
                  <a:lnTo>
                    <a:pt x="899" y="328"/>
                  </a:lnTo>
                  <a:lnTo>
                    <a:pt x="900" y="329"/>
                  </a:lnTo>
                  <a:lnTo>
                    <a:pt x="903" y="329"/>
                  </a:lnTo>
                  <a:lnTo>
                    <a:pt x="904" y="329"/>
                  </a:lnTo>
                  <a:lnTo>
                    <a:pt x="904" y="331"/>
                  </a:lnTo>
                  <a:lnTo>
                    <a:pt x="907" y="332"/>
                  </a:lnTo>
                  <a:lnTo>
                    <a:pt x="908" y="332"/>
                  </a:lnTo>
                  <a:lnTo>
                    <a:pt x="911" y="333"/>
                  </a:lnTo>
                  <a:lnTo>
                    <a:pt x="914" y="333"/>
                  </a:lnTo>
                  <a:lnTo>
                    <a:pt x="916" y="333"/>
                  </a:lnTo>
                  <a:lnTo>
                    <a:pt x="918" y="335"/>
                  </a:lnTo>
                  <a:lnTo>
                    <a:pt x="918" y="335"/>
                  </a:lnTo>
                  <a:lnTo>
                    <a:pt x="919" y="332"/>
                  </a:lnTo>
                  <a:lnTo>
                    <a:pt x="920" y="331"/>
                  </a:lnTo>
                  <a:lnTo>
                    <a:pt x="923" y="329"/>
                  </a:lnTo>
                  <a:lnTo>
                    <a:pt x="924" y="329"/>
                  </a:lnTo>
                  <a:lnTo>
                    <a:pt x="926" y="328"/>
                  </a:lnTo>
                  <a:lnTo>
                    <a:pt x="927" y="328"/>
                  </a:lnTo>
                  <a:lnTo>
                    <a:pt x="927" y="327"/>
                  </a:lnTo>
                  <a:lnTo>
                    <a:pt x="926" y="325"/>
                  </a:lnTo>
                  <a:lnTo>
                    <a:pt x="924" y="324"/>
                  </a:lnTo>
                  <a:lnTo>
                    <a:pt x="924" y="324"/>
                  </a:lnTo>
                  <a:lnTo>
                    <a:pt x="923" y="324"/>
                  </a:lnTo>
                  <a:lnTo>
                    <a:pt x="923" y="324"/>
                  </a:lnTo>
                  <a:lnTo>
                    <a:pt x="923" y="323"/>
                  </a:lnTo>
                  <a:lnTo>
                    <a:pt x="923" y="321"/>
                  </a:lnTo>
                  <a:lnTo>
                    <a:pt x="923" y="321"/>
                  </a:lnTo>
                  <a:lnTo>
                    <a:pt x="924" y="320"/>
                  </a:lnTo>
                  <a:lnTo>
                    <a:pt x="923" y="320"/>
                  </a:lnTo>
                  <a:lnTo>
                    <a:pt x="923" y="318"/>
                  </a:lnTo>
                  <a:lnTo>
                    <a:pt x="923" y="317"/>
                  </a:lnTo>
                  <a:lnTo>
                    <a:pt x="923" y="316"/>
                  </a:lnTo>
                  <a:lnTo>
                    <a:pt x="923" y="316"/>
                  </a:lnTo>
                  <a:lnTo>
                    <a:pt x="923" y="314"/>
                  </a:lnTo>
                  <a:lnTo>
                    <a:pt x="923" y="313"/>
                  </a:lnTo>
                  <a:lnTo>
                    <a:pt x="923" y="312"/>
                  </a:lnTo>
                  <a:lnTo>
                    <a:pt x="923" y="310"/>
                  </a:lnTo>
                  <a:lnTo>
                    <a:pt x="923" y="308"/>
                  </a:lnTo>
                  <a:lnTo>
                    <a:pt x="924" y="306"/>
                  </a:lnTo>
                  <a:lnTo>
                    <a:pt x="926" y="305"/>
                  </a:lnTo>
                  <a:lnTo>
                    <a:pt x="926" y="304"/>
                  </a:lnTo>
                  <a:lnTo>
                    <a:pt x="924" y="302"/>
                  </a:lnTo>
                  <a:lnTo>
                    <a:pt x="923" y="302"/>
                  </a:lnTo>
                  <a:lnTo>
                    <a:pt x="922" y="301"/>
                  </a:lnTo>
                  <a:lnTo>
                    <a:pt x="922" y="300"/>
                  </a:lnTo>
                  <a:lnTo>
                    <a:pt x="920" y="298"/>
                  </a:lnTo>
                  <a:lnTo>
                    <a:pt x="919" y="298"/>
                  </a:lnTo>
                  <a:lnTo>
                    <a:pt x="918" y="298"/>
                  </a:lnTo>
                  <a:lnTo>
                    <a:pt x="916" y="298"/>
                  </a:lnTo>
                  <a:lnTo>
                    <a:pt x="915" y="298"/>
                  </a:lnTo>
                  <a:lnTo>
                    <a:pt x="914" y="297"/>
                  </a:lnTo>
                  <a:lnTo>
                    <a:pt x="914" y="295"/>
                  </a:lnTo>
                  <a:lnTo>
                    <a:pt x="915" y="295"/>
                  </a:lnTo>
                  <a:lnTo>
                    <a:pt x="916" y="294"/>
                  </a:lnTo>
                  <a:lnTo>
                    <a:pt x="916" y="291"/>
                  </a:lnTo>
                  <a:lnTo>
                    <a:pt x="918" y="290"/>
                  </a:lnTo>
                  <a:lnTo>
                    <a:pt x="922" y="290"/>
                  </a:lnTo>
                  <a:lnTo>
                    <a:pt x="924" y="289"/>
                  </a:lnTo>
                  <a:lnTo>
                    <a:pt x="927" y="289"/>
                  </a:lnTo>
                  <a:lnTo>
                    <a:pt x="929" y="287"/>
                  </a:lnTo>
                  <a:lnTo>
                    <a:pt x="930" y="289"/>
                  </a:lnTo>
                  <a:lnTo>
                    <a:pt x="931" y="289"/>
                  </a:lnTo>
                  <a:lnTo>
                    <a:pt x="933" y="289"/>
                  </a:lnTo>
                  <a:lnTo>
                    <a:pt x="934" y="287"/>
                  </a:lnTo>
                  <a:lnTo>
                    <a:pt x="935" y="287"/>
                  </a:lnTo>
                  <a:lnTo>
                    <a:pt x="937" y="287"/>
                  </a:lnTo>
                  <a:lnTo>
                    <a:pt x="938" y="287"/>
                  </a:lnTo>
                  <a:lnTo>
                    <a:pt x="939" y="287"/>
                  </a:lnTo>
                  <a:lnTo>
                    <a:pt x="939" y="287"/>
                  </a:lnTo>
                  <a:lnTo>
                    <a:pt x="939" y="287"/>
                  </a:lnTo>
                  <a:lnTo>
                    <a:pt x="939" y="287"/>
                  </a:lnTo>
                  <a:lnTo>
                    <a:pt x="941" y="287"/>
                  </a:lnTo>
                  <a:lnTo>
                    <a:pt x="945" y="289"/>
                  </a:lnTo>
                  <a:lnTo>
                    <a:pt x="946" y="290"/>
                  </a:lnTo>
                  <a:lnTo>
                    <a:pt x="948" y="289"/>
                  </a:lnTo>
                  <a:lnTo>
                    <a:pt x="948" y="290"/>
                  </a:lnTo>
                  <a:lnTo>
                    <a:pt x="949" y="290"/>
                  </a:lnTo>
                  <a:lnTo>
                    <a:pt x="950" y="291"/>
                  </a:lnTo>
                  <a:lnTo>
                    <a:pt x="952" y="291"/>
                  </a:lnTo>
                  <a:lnTo>
                    <a:pt x="954" y="291"/>
                  </a:lnTo>
                  <a:lnTo>
                    <a:pt x="954" y="291"/>
                  </a:lnTo>
                  <a:lnTo>
                    <a:pt x="954" y="291"/>
                  </a:lnTo>
                  <a:lnTo>
                    <a:pt x="956" y="291"/>
                  </a:lnTo>
                  <a:lnTo>
                    <a:pt x="956" y="291"/>
                  </a:lnTo>
                  <a:lnTo>
                    <a:pt x="957" y="291"/>
                  </a:lnTo>
                  <a:lnTo>
                    <a:pt x="960" y="293"/>
                  </a:lnTo>
                  <a:lnTo>
                    <a:pt x="961" y="293"/>
                  </a:lnTo>
                  <a:lnTo>
                    <a:pt x="962" y="293"/>
                  </a:lnTo>
                  <a:lnTo>
                    <a:pt x="962" y="293"/>
                  </a:lnTo>
                  <a:lnTo>
                    <a:pt x="964" y="294"/>
                  </a:lnTo>
                  <a:lnTo>
                    <a:pt x="964" y="294"/>
                  </a:lnTo>
                  <a:lnTo>
                    <a:pt x="964" y="294"/>
                  </a:lnTo>
                  <a:lnTo>
                    <a:pt x="965" y="295"/>
                  </a:lnTo>
                  <a:lnTo>
                    <a:pt x="965" y="295"/>
                  </a:lnTo>
                  <a:lnTo>
                    <a:pt x="967" y="295"/>
                  </a:lnTo>
                  <a:lnTo>
                    <a:pt x="967" y="295"/>
                  </a:lnTo>
                  <a:lnTo>
                    <a:pt x="968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69" y="298"/>
                  </a:lnTo>
                  <a:lnTo>
                    <a:pt x="969" y="298"/>
                  </a:lnTo>
                  <a:lnTo>
                    <a:pt x="971" y="298"/>
                  </a:lnTo>
                  <a:lnTo>
                    <a:pt x="971" y="298"/>
                  </a:lnTo>
                  <a:lnTo>
                    <a:pt x="972" y="300"/>
                  </a:lnTo>
                  <a:lnTo>
                    <a:pt x="972" y="300"/>
                  </a:lnTo>
                  <a:lnTo>
                    <a:pt x="973" y="300"/>
                  </a:lnTo>
                  <a:lnTo>
                    <a:pt x="973" y="301"/>
                  </a:lnTo>
                  <a:lnTo>
                    <a:pt x="975" y="301"/>
                  </a:lnTo>
                  <a:lnTo>
                    <a:pt x="975" y="301"/>
                  </a:lnTo>
                  <a:lnTo>
                    <a:pt x="975" y="301"/>
                  </a:lnTo>
                  <a:lnTo>
                    <a:pt x="976" y="302"/>
                  </a:lnTo>
                  <a:lnTo>
                    <a:pt x="976" y="302"/>
                  </a:lnTo>
                  <a:lnTo>
                    <a:pt x="976" y="304"/>
                  </a:lnTo>
                  <a:lnTo>
                    <a:pt x="977" y="304"/>
                  </a:lnTo>
                  <a:lnTo>
                    <a:pt x="979" y="305"/>
                  </a:lnTo>
                  <a:lnTo>
                    <a:pt x="980" y="306"/>
                  </a:lnTo>
                  <a:lnTo>
                    <a:pt x="981" y="308"/>
                  </a:lnTo>
                  <a:lnTo>
                    <a:pt x="983" y="309"/>
                  </a:lnTo>
                  <a:lnTo>
                    <a:pt x="984" y="309"/>
                  </a:lnTo>
                  <a:lnTo>
                    <a:pt x="984" y="310"/>
                  </a:lnTo>
                  <a:lnTo>
                    <a:pt x="985" y="310"/>
                  </a:lnTo>
                  <a:lnTo>
                    <a:pt x="985" y="310"/>
                  </a:lnTo>
                  <a:lnTo>
                    <a:pt x="985" y="312"/>
                  </a:lnTo>
                  <a:lnTo>
                    <a:pt x="987" y="312"/>
                  </a:lnTo>
                  <a:lnTo>
                    <a:pt x="987" y="312"/>
                  </a:lnTo>
                  <a:lnTo>
                    <a:pt x="987" y="313"/>
                  </a:lnTo>
                  <a:lnTo>
                    <a:pt x="988" y="313"/>
                  </a:lnTo>
                  <a:lnTo>
                    <a:pt x="988" y="314"/>
                  </a:lnTo>
                  <a:lnTo>
                    <a:pt x="990" y="314"/>
                  </a:lnTo>
                  <a:lnTo>
                    <a:pt x="990" y="316"/>
                  </a:lnTo>
                  <a:lnTo>
                    <a:pt x="991" y="317"/>
                  </a:lnTo>
                  <a:lnTo>
                    <a:pt x="995" y="318"/>
                  </a:lnTo>
                  <a:lnTo>
                    <a:pt x="996" y="320"/>
                  </a:lnTo>
                  <a:lnTo>
                    <a:pt x="998" y="321"/>
                  </a:lnTo>
                  <a:lnTo>
                    <a:pt x="998" y="323"/>
                  </a:lnTo>
                  <a:lnTo>
                    <a:pt x="998" y="323"/>
                  </a:lnTo>
                  <a:lnTo>
                    <a:pt x="998" y="323"/>
                  </a:lnTo>
                  <a:lnTo>
                    <a:pt x="999" y="324"/>
                  </a:lnTo>
                  <a:lnTo>
                    <a:pt x="999" y="324"/>
                  </a:lnTo>
                  <a:lnTo>
                    <a:pt x="999" y="324"/>
                  </a:lnTo>
                  <a:lnTo>
                    <a:pt x="1000" y="325"/>
                  </a:lnTo>
                  <a:lnTo>
                    <a:pt x="1003" y="327"/>
                  </a:lnTo>
                  <a:lnTo>
                    <a:pt x="1003" y="328"/>
                  </a:lnTo>
                  <a:lnTo>
                    <a:pt x="1003" y="329"/>
                  </a:lnTo>
                  <a:lnTo>
                    <a:pt x="1004" y="329"/>
                  </a:lnTo>
                  <a:lnTo>
                    <a:pt x="1006" y="331"/>
                  </a:lnTo>
                  <a:lnTo>
                    <a:pt x="1007" y="331"/>
                  </a:lnTo>
                  <a:lnTo>
                    <a:pt x="1007" y="332"/>
                  </a:lnTo>
                  <a:lnTo>
                    <a:pt x="1009" y="332"/>
                  </a:lnTo>
                  <a:lnTo>
                    <a:pt x="1010" y="333"/>
                  </a:lnTo>
                  <a:lnTo>
                    <a:pt x="1011" y="333"/>
                  </a:lnTo>
                  <a:lnTo>
                    <a:pt x="1014" y="333"/>
                  </a:lnTo>
                  <a:lnTo>
                    <a:pt x="1017" y="333"/>
                  </a:lnTo>
                  <a:lnTo>
                    <a:pt x="1018" y="333"/>
                  </a:lnTo>
                  <a:lnTo>
                    <a:pt x="1018" y="333"/>
                  </a:lnTo>
                  <a:lnTo>
                    <a:pt x="1019" y="333"/>
                  </a:lnTo>
                  <a:lnTo>
                    <a:pt x="1019" y="335"/>
                  </a:lnTo>
                  <a:lnTo>
                    <a:pt x="1019" y="335"/>
                  </a:lnTo>
                  <a:lnTo>
                    <a:pt x="1021" y="335"/>
                  </a:lnTo>
                  <a:lnTo>
                    <a:pt x="1022" y="335"/>
                  </a:lnTo>
                  <a:lnTo>
                    <a:pt x="1023" y="336"/>
                  </a:lnTo>
                  <a:lnTo>
                    <a:pt x="1023" y="336"/>
                  </a:lnTo>
                  <a:lnTo>
                    <a:pt x="1023" y="336"/>
                  </a:lnTo>
                  <a:lnTo>
                    <a:pt x="1025" y="336"/>
                  </a:lnTo>
                  <a:lnTo>
                    <a:pt x="1025" y="336"/>
                  </a:lnTo>
                  <a:lnTo>
                    <a:pt x="1026" y="336"/>
                  </a:lnTo>
                  <a:lnTo>
                    <a:pt x="1026" y="336"/>
                  </a:lnTo>
                  <a:lnTo>
                    <a:pt x="1026" y="336"/>
                  </a:lnTo>
                  <a:lnTo>
                    <a:pt x="1026" y="336"/>
                  </a:lnTo>
                  <a:lnTo>
                    <a:pt x="1028" y="336"/>
                  </a:lnTo>
                  <a:lnTo>
                    <a:pt x="1029" y="337"/>
                  </a:lnTo>
                  <a:lnTo>
                    <a:pt x="1029" y="337"/>
                  </a:lnTo>
                  <a:lnTo>
                    <a:pt x="1032" y="337"/>
                  </a:lnTo>
                  <a:lnTo>
                    <a:pt x="1036" y="340"/>
                  </a:lnTo>
                  <a:lnTo>
                    <a:pt x="1037" y="342"/>
                  </a:lnTo>
                  <a:lnTo>
                    <a:pt x="1038" y="342"/>
                  </a:lnTo>
                  <a:lnTo>
                    <a:pt x="1041" y="342"/>
                  </a:lnTo>
                  <a:lnTo>
                    <a:pt x="1042" y="343"/>
                  </a:lnTo>
                  <a:lnTo>
                    <a:pt x="1042" y="344"/>
                  </a:lnTo>
                  <a:lnTo>
                    <a:pt x="1042" y="344"/>
                  </a:lnTo>
                  <a:lnTo>
                    <a:pt x="1044" y="346"/>
                  </a:lnTo>
                  <a:lnTo>
                    <a:pt x="1045" y="347"/>
                  </a:lnTo>
                  <a:lnTo>
                    <a:pt x="1045" y="347"/>
                  </a:lnTo>
                  <a:lnTo>
                    <a:pt x="1047" y="347"/>
                  </a:lnTo>
                  <a:lnTo>
                    <a:pt x="1047" y="348"/>
                  </a:lnTo>
                  <a:lnTo>
                    <a:pt x="1048" y="350"/>
                  </a:lnTo>
                  <a:lnTo>
                    <a:pt x="1048" y="351"/>
                  </a:lnTo>
                  <a:lnTo>
                    <a:pt x="1049" y="352"/>
                  </a:lnTo>
                  <a:lnTo>
                    <a:pt x="1051" y="352"/>
                  </a:lnTo>
                  <a:lnTo>
                    <a:pt x="1052" y="354"/>
                  </a:lnTo>
                  <a:lnTo>
                    <a:pt x="1052" y="355"/>
                  </a:lnTo>
                  <a:lnTo>
                    <a:pt x="1053" y="355"/>
                  </a:lnTo>
                  <a:lnTo>
                    <a:pt x="1053" y="355"/>
                  </a:lnTo>
                  <a:lnTo>
                    <a:pt x="1055" y="355"/>
                  </a:lnTo>
                  <a:lnTo>
                    <a:pt x="1056" y="355"/>
                  </a:lnTo>
                  <a:lnTo>
                    <a:pt x="1057" y="355"/>
                  </a:lnTo>
                  <a:lnTo>
                    <a:pt x="1059" y="356"/>
                  </a:lnTo>
                  <a:lnTo>
                    <a:pt x="1061" y="356"/>
                  </a:lnTo>
                  <a:lnTo>
                    <a:pt x="1064" y="355"/>
                  </a:lnTo>
                  <a:lnTo>
                    <a:pt x="1067" y="355"/>
                  </a:lnTo>
                  <a:lnTo>
                    <a:pt x="1067" y="355"/>
                  </a:lnTo>
                  <a:lnTo>
                    <a:pt x="1068" y="355"/>
                  </a:lnTo>
                  <a:lnTo>
                    <a:pt x="1067" y="354"/>
                  </a:lnTo>
                  <a:lnTo>
                    <a:pt x="1068" y="352"/>
                  </a:lnTo>
                  <a:lnTo>
                    <a:pt x="1068" y="352"/>
                  </a:lnTo>
                  <a:lnTo>
                    <a:pt x="1070" y="352"/>
                  </a:lnTo>
                  <a:lnTo>
                    <a:pt x="1070" y="351"/>
                  </a:lnTo>
                  <a:lnTo>
                    <a:pt x="1071" y="351"/>
                  </a:lnTo>
                  <a:lnTo>
                    <a:pt x="1072" y="351"/>
                  </a:lnTo>
                  <a:lnTo>
                    <a:pt x="1074" y="351"/>
                  </a:lnTo>
                  <a:lnTo>
                    <a:pt x="1075" y="351"/>
                  </a:lnTo>
                  <a:lnTo>
                    <a:pt x="1075" y="350"/>
                  </a:lnTo>
                  <a:lnTo>
                    <a:pt x="1076" y="348"/>
                  </a:lnTo>
                  <a:lnTo>
                    <a:pt x="1079" y="348"/>
                  </a:lnTo>
                  <a:lnTo>
                    <a:pt x="1079" y="347"/>
                  </a:lnTo>
                  <a:lnTo>
                    <a:pt x="1080" y="348"/>
                  </a:lnTo>
                  <a:lnTo>
                    <a:pt x="1080" y="348"/>
                  </a:lnTo>
                  <a:lnTo>
                    <a:pt x="1082" y="348"/>
                  </a:lnTo>
                  <a:lnTo>
                    <a:pt x="1084" y="350"/>
                  </a:lnTo>
                  <a:lnTo>
                    <a:pt x="1084" y="350"/>
                  </a:lnTo>
                  <a:lnTo>
                    <a:pt x="1084" y="350"/>
                  </a:lnTo>
                  <a:lnTo>
                    <a:pt x="1084" y="351"/>
                  </a:lnTo>
                  <a:lnTo>
                    <a:pt x="1084" y="351"/>
                  </a:lnTo>
                  <a:lnTo>
                    <a:pt x="1084" y="352"/>
                  </a:lnTo>
                  <a:lnTo>
                    <a:pt x="1086" y="352"/>
                  </a:lnTo>
                  <a:lnTo>
                    <a:pt x="1087" y="354"/>
                  </a:lnTo>
                  <a:lnTo>
                    <a:pt x="1087" y="354"/>
                  </a:lnTo>
                  <a:lnTo>
                    <a:pt x="1089" y="355"/>
                  </a:lnTo>
                  <a:lnTo>
                    <a:pt x="1089" y="356"/>
                  </a:lnTo>
                  <a:lnTo>
                    <a:pt x="1089" y="356"/>
                  </a:lnTo>
                  <a:lnTo>
                    <a:pt x="1089" y="358"/>
                  </a:lnTo>
                  <a:lnTo>
                    <a:pt x="1089" y="358"/>
                  </a:lnTo>
                  <a:lnTo>
                    <a:pt x="1089" y="359"/>
                  </a:lnTo>
                  <a:lnTo>
                    <a:pt x="1087" y="359"/>
                  </a:lnTo>
                  <a:lnTo>
                    <a:pt x="1087" y="359"/>
                  </a:lnTo>
                  <a:lnTo>
                    <a:pt x="1087" y="359"/>
                  </a:lnTo>
                  <a:lnTo>
                    <a:pt x="1087" y="359"/>
                  </a:lnTo>
                  <a:lnTo>
                    <a:pt x="1086" y="359"/>
                  </a:lnTo>
                  <a:lnTo>
                    <a:pt x="1086" y="360"/>
                  </a:lnTo>
                  <a:lnTo>
                    <a:pt x="1087" y="360"/>
                  </a:lnTo>
                  <a:lnTo>
                    <a:pt x="1087" y="362"/>
                  </a:lnTo>
                  <a:lnTo>
                    <a:pt x="1087" y="362"/>
                  </a:lnTo>
                  <a:lnTo>
                    <a:pt x="1087" y="363"/>
                  </a:lnTo>
                  <a:lnTo>
                    <a:pt x="1087" y="365"/>
                  </a:lnTo>
                  <a:lnTo>
                    <a:pt x="1089" y="365"/>
                  </a:lnTo>
                  <a:lnTo>
                    <a:pt x="1089" y="366"/>
                  </a:lnTo>
                  <a:lnTo>
                    <a:pt x="1089" y="366"/>
                  </a:lnTo>
                  <a:lnTo>
                    <a:pt x="1089" y="367"/>
                  </a:lnTo>
                  <a:lnTo>
                    <a:pt x="1090" y="369"/>
                  </a:lnTo>
                  <a:lnTo>
                    <a:pt x="1090" y="370"/>
                  </a:lnTo>
                  <a:lnTo>
                    <a:pt x="1090" y="370"/>
                  </a:lnTo>
                  <a:lnTo>
                    <a:pt x="1090" y="371"/>
                  </a:lnTo>
                  <a:lnTo>
                    <a:pt x="1090" y="371"/>
                  </a:lnTo>
                  <a:lnTo>
                    <a:pt x="1091" y="373"/>
                  </a:lnTo>
                  <a:lnTo>
                    <a:pt x="1091" y="373"/>
                  </a:lnTo>
                  <a:lnTo>
                    <a:pt x="1091" y="373"/>
                  </a:lnTo>
                  <a:lnTo>
                    <a:pt x="1090" y="374"/>
                  </a:lnTo>
                  <a:lnTo>
                    <a:pt x="1090" y="374"/>
                  </a:lnTo>
                  <a:lnTo>
                    <a:pt x="1091" y="375"/>
                  </a:lnTo>
                  <a:lnTo>
                    <a:pt x="1091" y="375"/>
                  </a:lnTo>
                  <a:lnTo>
                    <a:pt x="1091" y="377"/>
                  </a:lnTo>
                  <a:lnTo>
                    <a:pt x="1091" y="377"/>
                  </a:lnTo>
                  <a:lnTo>
                    <a:pt x="1090" y="377"/>
                  </a:lnTo>
                  <a:lnTo>
                    <a:pt x="1090" y="377"/>
                  </a:lnTo>
                  <a:lnTo>
                    <a:pt x="1090" y="378"/>
                  </a:lnTo>
                  <a:lnTo>
                    <a:pt x="1091" y="378"/>
                  </a:lnTo>
                  <a:lnTo>
                    <a:pt x="1091" y="379"/>
                  </a:lnTo>
                  <a:lnTo>
                    <a:pt x="1091" y="379"/>
                  </a:lnTo>
                  <a:lnTo>
                    <a:pt x="1091" y="381"/>
                  </a:lnTo>
                  <a:lnTo>
                    <a:pt x="1091" y="381"/>
                  </a:lnTo>
                  <a:lnTo>
                    <a:pt x="1091" y="381"/>
                  </a:lnTo>
                  <a:lnTo>
                    <a:pt x="1090" y="381"/>
                  </a:lnTo>
                  <a:lnTo>
                    <a:pt x="1090" y="382"/>
                  </a:lnTo>
                  <a:lnTo>
                    <a:pt x="1090" y="383"/>
                  </a:lnTo>
                  <a:lnTo>
                    <a:pt x="1091" y="385"/>
                  </a:lnTo>
                  <a:lnTo>
                    <a:pt x="1091" y="386"/>
                  </a:lnTo>
                  <a:lnTo>
                    <a:pt x="1091" y="386"/>
                  </a:lnTo>
                  <a:lnTo>
                    <a:pt x="1091" y="388"/>
                  </a:lnTo>
                  <a:lnTo>
                    <a:pt x="1090" y="388"/>
                  </a:lnTo>
                  <a:lnTo>
                    <a:pt x="1090" y="386"/>
                  </a:lnTo>
                  <a:lnTo>
                    <a:pt x="1089" y="386"/>
                  </a:lnTo>
                  <a:lnTo>
                    <a:pt x="1087" y="386"/>
                  </a:lnTo>
                  <a:lnTo>
                    <a:pt x="1086" y="386"/>
                  </a:lnTo>
                  <a:lnTo>
                    <a:pt x="1084" y="386"/>
                  </a:lnTo>
                  <a:lnTo>
                    <a:pt x="1082" y="385"/>
                  </a:lnTo>
                  <a:lnTo>
                    <a:pt x="1082" y="385"/>
                  </a:lnTo>
                  <a:lnTo>
                    <a:pt x="1080" y="385"/>
                  </a:lnTo>
                  <a:lnTo>
                    <a:pt x="1079" y="385"/>
                  </a:lnTo>
                  <a:lnTo>
                    <a:pt x="1078" y="383"/>
                  </a:lnTo>
                  <a:lnTo>
                    <a:pt x="1078" y="383"/>
                  </a:lnTo>
                  <a:lnTo>
                    <a:pt x="1078" y="385"/>
                  </a:lnTo>
                  <a:lnTo>
                    <a:pt x="1078" y="385"/>
                  </a:lnTo>
                  <a:lnTo>
                    <a:pt x="1078" y="386"/>
                  </a:lnTo>
                  <a:lnTo>
                    <a:pt x="1078" y="386"/>
                  </a:lnTo>
                  <a:lnTo>
                    <a:pt x="1078" y="388"/>
                  </a:lnTo>
                  <a:lnTo>
                    <a:pt x="1076" y="389"/>
                  </a:lnTo>
                  <a:lnTo>
                    <a:pt x="1075" y="389"/>
                  </a:lnTo>
                  <a:lnTo>
                    <a:pt x="1075" y="389"/>
                  </a:lnTo>
                  <a:lnTo>
                    <a:pt x="1074" y="389"/>
                  </a:lnTo>
                  <a:lnTo>
                    <a:pt x="1074" y="390"/>
                  </a:lnTo>
                  <a:lnTo>
                    <a:pt x="1074" y="390"/>
                  </a:lnTo>
                  <a:lnTo>
                    <a:pt x="1074" y="390"/>
                  </a:lnTo>
                  <a:lnTo>
                    <a:pt x="1074" y="392"/>
                  </a:lnTo>
                  <a:lnTo>
                    <a:pt x="1075" y="393"/>
                  </a:lnTo>
                  <a:lnTo>
                    <a:pt x="1076" y="393"/>
                  </a:lnTo>
                  <a:lnTo>
                    <a:pt x="1078" y="394"/>
                  </a:lnTo>
                  <a:lnTo>
                    <a:pt x="1082" y="400"/>
                  </a:lnTo>
                  <a:lnTo>
                    <a:pt x="1082" y="400"/>
                  </a:lnTo>
                  <a:lnTo>
                    <a:pt x="1083" y="404"/>
                  </a:lnTo>
                  <a:lnTo>
                    <a:pt x="1083" y="404"/>
                  </a:lnTo>
                  <a:lnTo>
                    <a:pt x="1084" y="405"/>
                  </a:lnTo>
                  <a:lnTo>
                    <a:pt x="1084" y="407"/>
                  </a:lnTo>
                  <a:lnTo>
                    <a:pt x="1084" y="407"/>
                  </a:lnTo>
                  <a:lnTo>
                    <a:pt x="1086" y="407"/>
                  </a:lnTo>
                  <a:lnTo>
                    <a:pt x="1086" y="407"/>
                  </a:lnTo>
                  <a:lnTo>
                    <a:pt x="1086" y="408"/>
                  </a:lnTo>
                  <a:lnTo>
                    <a:pt x="1086" y="408"/>
                  </a:lnTo>
                  <a:lnTo>
                    <a:pt x="1086" y="409"/>
                  </a:lnTo>
                  <a:lnTo>
                    <a:pt x="1087" y="411"/>
                  </a:lnTo>
                  <a:lnTo>
                    <a:pt x="1087" y="411"/>
                  </a:lnTo>
                  <a:lnTo>
                    <a:pt x="1087" y="411"/>
                  </a:lnTo>
                  <a:lnTo>
                    <a:pt x="1087" y="412"/>
                  </a:lnTo>
                  <a:lnTo>
                    <a:pt x="1087" y="412"/>
                  </a:lnTo>
                  <a:lnTo>
                    <a:pt x="1087" y="413"/>
                  </a:lnTo>
                  <a:lnTo>
                    <a:pt x="1087" y="413"/>
                  </a:lnTo>
                  <a:lnTo>
                    <a:pt x="1086" y="413"/>
                  </a:lnTo>
                  <a:lnTo>
                    <a:pt x="1086" y="413"/>
                  </a:lnTo>
                  <a:lnTo>
                    <a:pt x="1084" y="413"/>
                  </a:lnTo>
                  <a:lnTo>
                    <a:pt x="1084" y="413"/>
                  </a:lnTo>
                  <a:lnTo>
                    <a:pt x="1083" y="415"/>
                  </a:lnTo>
                  <a:lnTo>
                    <a:pt x="1083" y="415"/>
                  </a:lnTo>
                  <a:lnTo>
                    <a:pt x="1082" y="415"/>
                  </a:lnTo>
                  <a:lnTo>
                    <a:pt x="1082" y="415"/>
                  </a:lnTo>
                  <a:lnTo>
                    <a:pt x="1082" y="415"/>
                  </a:lnTo>
                  <a:lnTo>
                    <a:pt x="1083" y="416"/>
                  </a:lnTo>
                  <a:lnTo>
                    <a:pt x="1083" y="416"/>
                  </a:lnTo>
                  <a:lnTo>
                    <a:pt x="1084" y="416"/>
                  </a:lnTo>
                  <a:lnTo>
                    <a:pt x="1084" y="417"/>
                  </a:lnTo>
                  <a:lnTo>
                    <a:pt x="1084" y="417"/>
                  </a:lnTo>
                  <a:lnTo>
                    <a:pt x="1084" y="417"/>
                  </a:lnTo>
                  <a:lnTo>
                    <a:pt x="1086" y="419"/>
                  </a:lnTo>
                  <a:lnTo>
                    <a:pt x="1087" y="419"/>
                  </a:lnTo>
                  <a:lnTo>
                    <a:pt x="1087" y="420"/>
                  </a:lnTo>
                  <a:lnTo>
                    <a:pt x="1087" y="420"/>
                  </a:lnTo>
                  <a:lnTo>
                    <a:pt x="1087" y="420"/>
                  </a:lnTo>
                  <a:lnTo>
                    <a:pt x="1087" y="417"/>
                  </a:lnTo>
                  <a:lnTo>
                    <a:pt x="1086" y="416"/>
                  </a:lnTo>
                  <a:lnTo>
                    <a:pt x="1086" y="416"/>
                  </a:lnTo>
                  <a:lnTo>
                    <a:pt x="1089" y="416"/>
                  </a:lnTo>
                  <a:lnTo>
                    <a:pt x="1089" y="416"/>
                  </a:lnTo>
                  <a:lnTo>
                    <a:pt x="1090" y="416"/>
                  </a:lnTo>
                  <a:lnTo>
                    <a:pt x="1090" y="415"/>
                  </a:lnTo>
                  <a:lnTo>
                    <a:pt x="1090" y="415"/>
                  </a:lnTo>
                  <a:lnTo>
                    <a:pt x="1091" y="413"/>
                  </a:lnTo>
                  <a:lnTo>
                    <a:pt x="1091" y="412"/>
                  </a:lnTo>
                  <a:lnTo>
                    <a:pt x="1091" y="409"/>
                  </a:lnTo>
                  <a:lnTo>
                    <a:pt x="1093" y="409"/>
                  </a:lnTo>
                  <a:lnTo>
                    <a:pt x="1093" y="408"/>
                  </a:lnTo>
                  <a:lnTo>
                    <a:pt x="1094" y="408"/>
                  </a:lnTo>
                  <a:lnTo>
                    <a:pt x="1094" y="408"/>
                  </a:lnTo>
                  <a:lnTo>
                    <a:pt x="1094" y="409"/>
                  </a:lnTo>
                  <a:lnTo>
                    <a:pt x="1094" y="411"/>
                  </a:lnTo>
                  <a:lnTo>
                    <a:pt x="1094" y="411"/>
                  </a:lnTo>
                  <a:lnTo>
                    <a:pt x="1095" y="411"/>
                  </a:lnTo>
                  <a:lnTo>
                    <a:pt x="1097" y="409"/>
                  </a:lnTo>
                  <a:lnTo>
                    <a:pt x="1097" y="408"/>
                  </a:lnTo>
                  <a:lnTo>
                    <a:pt x="1097" y="409"/>
                  </a:lnTo>
                  <a:lnTo>
                    <a:pt x="1099" y="413"/>
                  </a:lnTo>
                  <a:lnTo>
                    <a:pt x="1101" y="413"/>
                  </a:lnTo>
                  <a:lnTo>
                    <a:pt x="1102" y="413"/>
                  </a:lnTo>
                  <a:lnTo>
                    <a:pt x="1103" y="413"/>
                  </a:lnTo>
                  <a:lnTo>
                    <a:pt x="1105" y="415"/>
                  </a:lnTo>
                  <a:lnTo>
                    <a:pt x="1106" y="415"/>
                  </a:lnTo>
                  <a:lnTo>
                    <a:pt x="1106" y="415"/>
                  </a:lnTo>
                  <a:lnTo>
                    <a:pt x="1108" y="415"/>
                  </a:lnTo>
                  <a:lnTo>
                    <a:pt x="1109" y="416"/>
                  </a:lnTo>
                  <a:lnTo>
                    <a:pt x="1110" y="415"/>
                  </a:lnTo>
                  <a:lnTo>
                    <a:pt x="1112" y="413"/>
                  </a:lnTo>
                  <a:lnTo>
                    <a:pt x="1113" y="413"/>
                  </a:lnTo>
                  <a:lnTo>
                    <a:pt x="1116" y="412"/>
                  </a:lnTo>
                  <a:lnTo>
                    <a:pt x="1116" y="412"/>
                  </a:lnTo>
                  <a:lnTo>
                    <a:pt x="1120" y="408"/>
                  </a:lnTo>
                  <a:lnTo>
                    <a:pt x="1121" y="407"/>
                  </a:lnTo>
                  <a:lnTo>
                    <a:pt x="1122" y="405"/>
                  </a:lnTo>
                  <a:lnTo>
                    <a:pt x="1122" y="404"/>
                  </a:lnTo>
                  <a:lnTo>
                    <a:pt x="1124" y="402"/>
                  </a:lnTo>
                  <a:lnTo>
                    <a:pt x="1124" y="401"/>
                  </a:lnTo>
                  <a:lnTo>
                    <a:pt x="1124" y="401"/>
                  </a:lnTo>
                  <a:lnTo>
                    <a:pt x="1124" y="396"/>
                  </a:lnTo>
                  <a:lnTo>
                    <a:pt x="1124" y="394"/>
                  </a:lnTo>
                  <a:lnTo>
                    <a:pt x="1125" y="394"/>
                  </a:lnTo>
                  <a:lnTo>
                    <a:pt x="1125" y="393"/>
                  </a:lnTo>
                  <a:lnTo>
                    <a:pt x="1125" y="393"/>
                  </a:lnTo>
                  <a:lnTo>
                    <a:pt x="1127" y="390"/>
                  </a:lnTo>
                  <a:lnTo>
                    <a:pt x="1127" y="389"/>
                  </a:lnTo>
                  <a:lnTo>
                    <a:pt x="1127" y="386"/>
                  </a:lnTo>
                  <a:lnTo>
                    <a:pt x="1127" y="385"/>
                  </a:lnTo>
                  <a:lnTo>
                    <a:pt x="1128" y="382"/>
                  </a:lnTo>
                  <a:lnTo>
                    <a:pt x="1129" y="379"/>
                  </a:lnTo>
                  <a:lnTo>
                    <a:pt x="1131" y="378"/>
                  </a:lnTo>
                  <a:lnTo>
                    <a:pt x="1131" y="377"/>
                  </a:lnTo>
                  <a:lnTo>
                    <a:pt x="1132" y="373"/>
                  </a:lnTo>
                  <a:lnTo>
                    <a:pt x="1131" y="370"/>
                  </a:lnTo>
                  <a:lnTo>
                    <a:pt x="1132" y="369"/>
                  </a:lnTo>
                  <a:lnTo>
                    <a:pt x="1131" y="367"/>
                  </a:lnTo>
                  <a:lnTo>
                    <a:pt x="1131" y="365"/>
                  </a:lnTo>
                  <a:lnTo>
                    <a:pt x="1131" y="365"/>
                  </a:lnTo>
                  <a:lnTo>
                    <a:pt x="1129" y="363"/>
                  </a:lnTo>
                  <a:lnTo>
                    <a:pt x="1132" y="359"/>
                  </a:lnTo>
                  <a:lnTo>
                    <a:pt x="1131" y="356"/>
                  </a:lnTo>
                  <a:lnTo>
                    <a:pt x="1131" y="354"/>
                  </a:lnTo>
                  <a:lnTo>
                    <a:pt x="1132" y="352"/>
                  </a:lnTo>
                  <a:lnTo>
                    <a:pt x="1132" y="351"/>
                  </a:lnTo>
                  <a:lnTo>
                    <a:pt x="1132" y="350"/>
                  </a:lnTo>
                  <a:lnTo>
                    <a:pt x="1133" y="348"/>
                  </a:lnTo>
                  <a:lnTo>
                    <a:pt x="1133" y="347"/>
                  </a:lnTo>
                  <a:lnTo>
                    <a:pt x="1133" y="346"/>
                  </a:lnTo>
                  <a:lnTo>
                    <a:pt x="1132" y="343"/>
                  </a:lnTo>
                  <a:lnTo>
                    <a:pt x="1132" y="340"/>
                  </a:lnTo>
                  <a:lnTo>
                    <a:pt x="1131" y="340"/>
                  </a:lnTo>
                  <a:lnTo>
                    <a:pt x="1131" y="340"/>
                  </a:lnTo>
                  <a:lnTo>
                    <a:pt x="1131" y="339"/>
                  </a:lnTo>
                  <a:lnTo>
                    <a:pt x="1129" y="339"/>
                  </a:lnTo>
                  <a:lnTo>
                    <a:pt x="1129" y="337"/>
                  </a:lnTo>
                  <a:lnTo>
                    <a:pt x="1129" y="337"/>
                  </a:lnTo>
                  <a:lnTo>
                    <a:pt x="1129" y="336"/>
                  </a:lnTo>
                  <a:lnTo>
                    <a:pt x="1128" y="333"/>
                  </a:lnTo>
                  <a:lnTo>
                    <a:pt x="1127" y="331"/>
                  </a:lnTo>
                  <a:lnTo>
                    <a:pt x="1125" y="331"/>
                  </a:lnTo>
                  <a:lnTo>
                    <a:pt x="1125" y="329"/>
                  </a:lnTo>
                  <a:lnTo>
                    <a:pt x="1125" y="328"/>
                  </a:lnTo>
                  <a:lnTo>
                    <a:pt x="1125" y="328"/>
                  </a:lnTo>
                  <a:lnTo>
                    <a:pt x="1125" y="328"/>
                  </a:lnTo>
                  <a:lnTo>
                    <a:pt x="1124" y="327"/>
                  </a:lnTo>
                  <a:lnTo>
                    <a:pt x="1124" y="327"/>
                  </a:lnTo>
                  <a:lnTo>
                    <a:pt x="1120" y="323"/>
                  </a:lnTo>
                  <a:lnTo>
                    <a:pt x="1117" y="318"/>
                  </a:lnTo>
                  <a:lnTo>
                    <a:pt x="1117" y="317"/>
                  </a:lnTo>
                  <a:lnTo>
                    <a:pt x="1117" y="316"/>
                  </a:lnTo>
                  <a:lnTo>
                    <a:pt x="1116" y="314"/>
                  </a:lnTo>
                  <a:lnTo>
                    <a:pt x="1116" y="312"/>
                  </a:lnTo>
                  <a:lnTo>
                    <a:pt x="1114" y="309"/>
                  </a:lnTo>
                  <a:lnTo>
                    <a:pt x="1116" y="308"/>
                  </a:lnTo>
                  <a:lnTo>
                    <a:pt x="1116" y="306"/>
                  </a:lnTo>
                  <a:lnTo>
                    <a:pt x="1116" y="306"/>
                  </a:lnTo>
                  <a:lnTo>
                    <a:pt x="1114" y="305"/>
                  </a:lnTo>
                  <a:lnTo>
                    <a:pt x="1114" y="304"/>
                  </a:lnTo>
                  <a:lnTo>
                    <a:pt x="1113" y="302"/>
                  </a:lnTo>
                  <a:lnTo>
                    <a:pt x="1112" y="302"/>
                  </a:lnTo>
                  <a:lnTo>
                    <a:pt x="1110" y="301"/>
                  </a:lnTo>
                  <a:lnTo>
                    <a:pt x="1109" y="300"/>
                  </a:lnTo>
                  <a:lnTo>
                    <a:pt x="1109" y="298"/>
                  </a:lnTo>
                  <a:lnTo>
                    <a:pt x="1108" y="298"/>
                  </a:lnTo>
                  <a:lnTo>
                    <a:pt x="1106" y="295"/>
                  </a:lnTo>
                  <a:lnTo>
                    <a:pt x="1103" y="294"/>
                  </a:lnTo>
                  <a:lnTo>
                    <a:pt x="1101" y="293"/>
                  </a:lnTo>
                  <a:lnTo>
                    <a:pt x="1099" y="293"/>
                  </a:lnTo>
                  <a:lnTo>
                    <a:pt x="1101" y="293"/>
                  </a:lnTo>
                  <a:lnTo>
                    <a:pt x="1103" y="293"/>
                  </a:lnTo>
                  <a:lnTo>
                    <a:pt x="1105" y="293"/>
                  </a:lnTo>
                  <a:lnTo>
                    <a:pt x="1105" y="291"/>
                  </a:lnTo>
                  <a:lnTo>
                    <a:pt x="1103" y="290"/>
                  </a:lnTo>
                  <a:lnTo>
                    <a:pt x="1101" y="290"/>
                  </a:lnTo>
                  <a:lnTo>
                    <a:pt x="1098" y="289"/>
                  </a:lnTo>
                  <a:lnTo>
                    <a:pt x="1098" y="287"/>
                  </a:lnTo>
                  <a:lnTo>
                    <a:pt x="1094" y="287"/>
                  </a:lnTo>
                  <a:lnTo>
                    <a:pt x="1089" y="285"/>
                  </a:lnTo>
                  <a:lnTo>
                    <a:pt x="1086" y="282"/>
                  </a:lnTo>
                  <a:lnTo>
                    <a:pt x="1084" y="282"/>
                  </a:lnTo>
                  <a:lnTo>
                    <a:pt x="1080" y="279"/>
                  </a:lnTo>
                  <a:lnTo>
                    <a:pt x="1079" y="279"/>
                  </a:lnTo>
                  <a:lnTo>
                    <a:pt x="1079" y="279"/>
                  </a:lnTo>
                  <a:lnTo>
                    <a:pt x="1076" y="279"/>
                  </a:lnTo>
                  <a:lnTo>
                    <a:pt x="1074" y="279"/>
                  </a:lnTo>
                  <a:lnTo>
                    <a:pt x="1070" y="278"/>
                  </a:lnTo>
                  <a:lnTo>
                    <a:pt x="1070" y="279"/>
                  </a:lnTo>
                  <a:lnTo>
                    <a:pt x="1070" y="279"/>
                  </a:lnTo>
                  <a:lnTo>
                    <a:pt x="1071" y="281"/>
                  </a:lnTo>
                  <a:lnTo>
                    <a:pt x="1072" y="282"/>
                  </a:lnTo>
                  <a:lnTo>
                    <a:pt x="1074" y="283"/>
                  </a:lnTo>
                  <a:lnTo>
                    <a:pt x="1074" y="285"/>
                  </a:lnTo>
                  <a:lnTo>
                    <a:pt x="1075" y="287"/>
                  </a:lnTo>
                  <a:lnTo>
                    <a:pt x="1074" y="287"/>
                  </a:lnTo>
                  <a:lnTo>
                    <a:pt x="1074" y="287"/>
                  </a:lnTo>
                  <a:lnTo>
                    <a:pt x="1072" y="287"/>
                  </a:lnTo>
                  <a:lnTo>
                    <a:pt x="1072" y="287"/>
                  </a:lnTo>
                  <a:lnTo>
                    <a:pt x="1072" y="286"/>
                  </a:lnTo>
                  <a:lnTo>
                    <a:pt x="1072" y="285"/>
                  </a:lnTo>
                  <a:lnTo>
                    <a:pt x="1071" y="283"/>
                  </a:lnTo>
                  <a:lnTo>
                    <a:pt x="1071" y="282"/>
                  </a:lnTo>
                  <a:lnTo>
                    <a:pt x="1071" y="282"/>
                  </a:lnTo>
                  <a:lnTo>
                    <a:pt x="1070" y="283"/>
                  </a:lnTo>
                  <a:lnTo>
                    <a:pt x="1071" y="285"/>
                  </a:lnTo>
                  <a:lnTo>
                    <a:pt x="1070" y="286"/>
                  </a:lnTo>
                  <a:lnTo>
                    <a:pt x="1067" y="287"/>
                  </a:lnTo>
                  <a:lnTo>
                    <a:pt x="1064" y="287"/>
                  </a:lnTo>
                  <a:lnTo>
                    <a:pt x="1063" y="287"/>
                  </a:lnTo>
                  <a:lnTo>
                    <a:pt x="1063" y="287"/>
                  </a:lnTo>
                  <a:lnTo>
                    <a:pt x="1063" y="286"/>
                  </a:lnTo>
                  <a:lnTo>
                    <a:pt x="1064" y="286"/>
                  </a:lnTo>
                  <a:lnTo>
                    <a:pt x="1064" y="283"/>
                  </a:lnTo>
                  <a:lnTo>
                    <a:pt x="1064" y="283"/>
                  </a:lnTo>
                  <a:lnTo>
                    <a:pt x="1066" y="283"/>
                  </a:lnTo>
                  <a:lnTo>
                    <a:pt x="1063" y="282"/>
                  </a:lnTo>
                  <a:lnTo>
                    <a:pt x="1061" y="282"/>
                  </a:lnTo>
                  <a:lnTo>
                    <a:pt x="1059" y="281"/>
                  </a:lnTo>
                  <a:lnTo>
                    <a:pt x="1059" y="281"/>
                  </a:lnTo>
                  <a:lnTo>
                    <a:pt x="1060" y="281"/>
                  </a:lnTo>
                  <a:lnTo>
                    <a:pt x="1060" y="281"/>
                  </a:lnTo>
                  <a:lnTo>
                    <a:pt x="1060" y="279"/>
                  </a:lnTo>
                  <a:lnTo>
                    <a:pt x="1059" y="279"/>
                  </a:lnTo>
                  <a:lnTo>
                    <a:pt x="1057" y="279"/>
                  </a:lnTo>
                  <a:lnTo>
                    <a:pt x="1056" y="281"/>
                  </a:lnTo>
                  <a:lnTo>
                    <a:pt x="1056" y="281"/>
                  </a:lnTo>
                  <a:lnTo>
                    <a:pt x="1057" y="282"/>
                  </a:lnTo>
                  <a:lnTo>
                    <a:pt x="1059" y="282"/>
                  </a:lnTo>
                  <a:lnTo>
                    <a:pt x="1060" y="285"/>
                  </a:lnTo>
                  <a:lnTo>
                    <a:pt x="1059" y="283"/>
                  </a:lnTo>
                  <a:lnTo>
                    <a:pt x="1057" y="283"/>
                  </a:lnTo>
                  <a:lnTo>
                    <a:pt x="1057" y="285"/>
                  </a:lnTo>
                  <a:lnTo>
                    <a:pt x="1056" y="285"/>
                  </a:lnTo>
                  <a:lnTo>
                    <a:pt x="1055" y="283"/>
                  </a:lnTo>
                  <a:lnTo>
                    <a:pt x="1053" y="282"/>
                  </a:lnTo>
                  <a:lnTo>
                    <a:pt x="1052" y="278"/>
                  </a:lnTo>
                  <a:lnTo>
                    <a:pt x="1051" y="276"/>
                  </a:lnTo>
                  <a:lnTo>
                    <a:pt x="1051" y="275"/>
                  </a:lnTo>
                  <a:lnTo>
                    <a:pt x="1049" y="275"/>
                  </a:lnTo>
                  <a:lnTo>
                    <a:pt x="1048" y="275"/>
                  </a:lnTo>
                  <a:lnTo>
                    <a:pt x="1048" y="275"/>
                  </a:lnTo>
                  <a:lnTo>
                    <a:pt x="1044" y="275"/>
                  </a:lnTo>
                  <a:lnTo>
                    <a:pt x="1041" y="275"/>
                  </a:lnTo>
                  <a:lnTo>
                    <a:pt x="1037" y="274"/>
                  </a:lnTo>
                  <a:lnTo>
                    <a:pt x="1036" y="274"/>
                  </a:lnTo>
                  <a:lnTo>
                    <a:pt x="1034" y="274"/>
                  </a:lnTo>
                  <a:lnTo>
                    <a:pt x="1033" y="272"/>
                  </a:lnTo>
                  <a:lnTo>
                    <a:pt x="1033" y="271"/>
                  </a:lnTo>
                  <a:lnTo>
                    <a:pt x="1033" y="271"/>
                  </a:lnTo>
                  <a:lnTo>
                    <a:pt x="1033" y="270"/>
                  </a:lnTo>
                  <a:lnTo>
                    <a:pt x="1034" y="268"/>
                  </a:lnTo>
                  <a:lnTo>
                    <a:pt x="1037" y="267"/>
                  </a:lnTo>
                  <a:lnTo>
                    <a:pt x="1037" y="264"/>
                  </a:lnTo>
                  <a:lnTo>
                    <a:pt x="1037" y="264"/>
                  </a:lnTo>
                  <a:lnTo>
                    <a:pt x="1040" y="263"/>
                  </a:lnTo>
                  <a:lnTo>
                    <a:pt x="1040" y="262"/>
                  </a:lnTo>
                  <a:lnTo>
                    <a:pt x="1041" y="260"/>
                  </a:lnTo>
                  <a:lnTo>
                    <a:pt x="1041" y="259"/>
                  </a:lnTo>
                  <a:lnTo>
                    <a:pt x="1042" y="258"/>
                  </a:lnTo>
                  <a:lnTo>
                    <a:pt x="1042" y="258"/>
                  </a:lnTo>
                  <a:lnTo>
                    <a:pt x="1044" y="255"/>
                  </a:lnTo>
                  <a:lnTo>
                    <a:pt x="1044" y="253"/>
                  </a:lnTo>
                  <a:lnTo>
                    <a:pt x="1042" y="252"/>
                  </a:lnTo>
                  <a:lnTo>
                    <a:pt x="1042" y="252"/>
                  </a:lnTo>
                  <a:lnTo>
                    <a:pt x="1044" y="248"/>
                  </a:lnTo>
                  <a:lnTo>
                    <a:pt x="1045" y="247"/>
                  </a:lnTo>
                  <a:lnTo>
                    <a:pt x="1045" y="245"/>
                  </a:lnTo>
                  <a:lnTo>
                    <a:pt x="1047" y="244"/>
                  </a:lnTo>
                  <a:lnTo>
                    <a:pt x="1047" y="244"/>
                  </a:lnTo>
                  <a:lnTo>
                    <a:pt x="1047" y="243"/>
                  </a:lnTo>
                  <a:lnTo>
                    <a:pt x="1048" y="243"/>
                  </a:lnTo>
                  <a:lnTo>
                    <a:pt x="1048" y="241"/>
                  </a:lnTo>
                  <a:lnTo>
                    <a:pt x="1048" y="240"/>
                  </a:lnTo>
                  <a:lnTo>
                    <a:pt x="1051" y="239"/>
                  </a:lnTo>
                  <a:lnTo>
                    <a:pt x="1051" y="239"/>
                  </a:lnTo>
                  <a:lnTo>
                    <a:pt x="1048" y="235"/>
                  </a:lnTo>
                  <a:lnTo>
                    <a:pt x="1048" y="233"/>
                  </a:lnTo>
                  <a:lnTo>
                    <a:pt x="1049" y="232"/>
                  </a:lnTo>
                  <a:lnTo>
                    <a:pt x="1051" y="230"/>
                  </a:lnTo>
                  <a:lnTo>
                    <a:pt x="1052" y="229"/>
                  </a:lnTo>
                  <a:lnTo>
                    <a:pt x="1052" y="228"/>
                  </a:lnTo>
                  <a:lnTo>
                    <a:pt x="1052" y="225"/>
                  </a:lnTo>
                  <a:lnTo>
                    <a:pt x="1053" y="224"/>
                  </a:lnTo>
                  <a:lnTo>
                    <a:pt x="1055" y="222"/>
                  </a:lnTo>
                  <a:lnTo>
                    <a:pt x="1057" y="221"/>
                  </a:lnTo>
                  <a:lnTo>
                    <a:pt x="1061" y="221"/>
                  </a:lnTo>
                  <a:lnTo>
                    <a:pt x="1063" y="221"/>
                  </a:lnTo>
                  <a:lnTo>
                    <a:pt x="1066" y="221"/>
                  </a:lnTo>
                  <a:lnTo>
                    <a:pt x="1070" y="221"/>
                  </a:lnTo>
                  <a:lnTo>
                    <a:pt x="1078" y="221"/>
                  </a:lnTo>
                  <a:lnTo>
                    <a:pt x="1080" y="221"/>
                  </a:lnTo>
                  <a:lnTo>
                    <a:pt x="1082" y="222"/>
                  </a:lnTo>
                  <a:lnTo>
                    <a:pt x="1083" y="224"/>
                  </a:lnTo>
                  <a:lnTo>
                    <a:pt x="1084" y="224"/>
                  </a:lnTo>
                  <a:lnTo>
                    <a:pt x="1086" y="222"/>
                  </a:lnTo>
                  <a:lnTo>
                    <a:pt x="1086" y="221"/>
                  </a:lnTo>
                  <a:lnTo>
                    <a:pt x="1086" y="221"/>
                  </a:lnTo>
                  <a:lnTo>
                    <a:pt x="1089" y="221"/>
                  </a:lnTo>
                  <a:lnTo>
                    <a:pt x="1091" y="221"/>
                  </a:lnTo>
                  <a:lnTo>
                    <a:pt x="1097" y="222"/>
                  </a:lnTo>
                  <a:lnTo>
                    <a:pt x="1098" y="222"/>
                  </a:lnTo>
                  <a:lnTo>
                    <a:pt x="1098" y="221"/>
                  </a:lnTo>
                  <a:lnTo>
                    <a:pt x="1101" y="221"/>
                  </a:lnTo>
                  <a:lnTo>
                    <a:pt x="1105" y="222"/>
                  </a:lnTo>
                  <a:lnTo>
                    <a:pt x="1106" y="222"/>
                  </a:lnTo>
                  <a:lnTo>
                    <a:pt x="1108" y="222"/>
                  </a:lnTo>
                  <a:lnTo>
                    <a:pt x="1108" y="221"/>
                  </a:lnTo>
                  <a:lnTo>
                    <a:pt x="1106" y="221"/>
                  </a:lnTo>
                  <a:lnTo>
                    <a:pt x="1106" y="221"/>
                  </a:lnTo>
                  <a:lnTo>
                    <a:pt x="1105" y="221"/>
                  </a:lnTo>
                  <a:lnTo>
                    <a:pt x="1105" y="220"/>
                  </a:lnTo>
                  <a:lnTo>
                    <a:pt x="1106" y="220"/>
                  </a:lnTo>
                  <a:lnTo>
                    <a:pt x="1108" y="220"/>
                  </a:lnTo>
                  <a:lnTo>
                    <a:pt x="1109" y="220"/>
                  </a:lnTo>
                  <a:lnTo>
                    <a:pt x="1108" y="220"/>
                  </a:lnTo>
                  <a:lnTo>
                    <a:pt x="1108" y="220"/>
                  </a:lnTo>
                  <a:lnTo>
                    <a:pt x="1106" y="218"/>
                  </a:lnTo>
                  <a:lnTo>
                    <a:pt x="1106" y="217"/>
                  </a:lnTo>
                  <a:lnTo>
                    <a:pt x="1108" y="217"/>
                  </a:lnTo>
                  <a:lnTo>
                    <a:pt x="1109" y="217"/>
                  </a:lnTo>
                  <a:lnTo>
                    <a:pt x="1116" y="218"/>
                  </a:lnTo>
                  <a:lnTo>
                    <a:pt x="1116" y="218"/>
                  </a:lnTo>
                  <a:lnTo>
                    <a:pt x="1118" y="218"/>
                  </a:lnTo>
                  <a:lnTo>
                    <a:pt x="1120" y="220"/>
                  </a:lnTo>
                  <a:lnTo>
                    <a:pt x="1120" y="220"/>
                  </a:lnTo>
                  <a:lnTo>
                    <a:pt x="1120" y="220"/>
                  </a:lnTo>
                  <a:lnTo>
                    <a:pt x="1120" y="220"/>
                  </a:lnTo>
                  <a:lnTo>
                    <a:pt x="1121" y="220"/>
                  </a:lnTo>
                  <a:lnTo>
                    <a:pt x="1122" y="221"/>
                  </a:lnTo>
                  <a:lnTo>
                    <a:pt x="1122" y="220"/>
                  </a:lnTo>
                  <a:lnTo>
                    <a:pt x="1122" y="220"/>
                  </a:lnTo>
                  <a:lnTo>
                    <a:pt x="1122" y="220"/>
                  </a:lnTo>
                  <a:lnTo>
                    <a:pt x="1122" y="218"/>
                  </a:lnTo>
                  <a:lnTo>
                    <a:pt x="1124" y="220"/>
                  </a:lnTo>
                  <a:lnTo>
                    <a:pt x="1127" y="220"/>
                  </a:lnTo>
                  <a:lnTo>
                    <a:pt x="1128" y="220"/>
                  </a:lnTo>
                  <a:lnTo>
                    <a:pt x="1132" y="222"/>
                  </a:lnTo>
                  <a:lnTo>
                    <a:pt x="1135" y="222"/>
                  </a:lnTo>
                  <a:lnTo>
                    <a:pt x="1136" y="222"/>
                  </a:lnTo>
                  <a:lnTo>
                    <a:pt x="1136" y="222"/>
                  </a:lnTo>
                  <a:lnTo>
                    <a:pt x="1137" y="222"/>
                  </a:lnTo>
                  <a:lnTo>
                    <a:pt x="1136" y="224"/>
                  </a:lnTo>
                  <a:lnTo>
                    <a:pt x="1133" y="224"/>
                  </a:lnTo>
                  <a:lnTo>
                    <a:pt x="1132" y="224"/>
                  </a:lnTo>
                  <a:lnTo>
                    <a:pt x="1129" y="225"/>
                  </a:lnTo>
                  <a:lnTo>
                    <a:pt x="1133" y="226"/>
                  </a:lnTo>
                  <a:lnTo>
                    <a:pt x="1137" y="226"/>
                  </a:lnTo>
                  <a:lnTo>
                    <a:pt x="1140" y="226"/>
                  </a:lnTo>
                  <a:lnTo>
                    <a:pt x="1139" y="225"/>
                  </a:lnTo>
                  <a:lnTo>
                    <a:pt x="1140" y="225"/>
                  </a:lnTo>
                  <a:lnTo>
                    <a:pt x="1141" y="225"/>
                  </a:lnTo>
                  <a:lnTo>
                    <a:pt x="1143" y="226"/>
                  </a:lnTo>
                  <a:lnTo>
                    <a:pt x="1146" y="226"/>
                  </a:lnTo>
                  <a:lnTo>
                    <a:pt x="1147" y="226"/>
                  </a:lnTo>
                  <a:lnTo>
                    <a:pt x="1147" y="225"/>
                  </a:lnTo>
                  <a:lnTo>
                    <a:pt x="1147" y="225"/>
                  </a:lnTo>
                  <a:lnTo>
                    <a:pt x="1148" y="225"/>
                  </a:lnTo>
                  <a:lnTo>
                    <a:pt x="1147" y="224"/>
                  </a:lnTo>
                  <a:lnTo>
                    <a:pt x="1150" y="222"/>
                  </a:lnTo>
                  <a:lnTo>
                    <a:pt x="1152" y="224"/>
                  </a:lnTo>
                  <a:lnTo>
                    <a:pt x="1155" y="225"/>
                  </a:lnTo>
                  <a:lnTo>
                    <a:pt x="1156" y="224"/>
                  </a:lnTo>
                  <a:lnTo>
                    <a:pt x="1156" y="224"/>
                  </a:lnTo>
                  <a:lnTo>
                    <a:pt x="1156" y="224"/>
                  </a:lnTo>
                  <a:lnTo>
                    <a:pt x="1159" y="224"/>
                  </a:lnTo>
                  <a:lnTo>
                    <a:pt x="1160" y="224"/>
                  </a:lnTo>
                  <a:lnTo>
                    <a:pt x="1162" y="224"/>
                  </a:lnTo>
                  <a:lnTo>
                    <a:pt x="1163" y="224"/>
                  </a:lnTo>
                  <a:lnTo>
                    <a:pt x="1162" y="222"/>
                  </a:lnTo>
                  <a:lnTo>
                    <a:pt x="1160" y="221"/>
                  </a:lnTo>
                  <a:lnTo>
                    <a:pt x="1158" y="221"/>
                  </a:lnTo>
                  <a:lnTo>
                    <a:pt x="1154" y="220"/>
                  </a:lnTo>
                  <a:lnTo>
                    <a:pt x="1152" y="220"/>
                  </a:lnTo>
                  <a:lnTo>
                    <a:pt x="1152" y="220"/>
                  </a:lnTo>
                  <a:lnTo>
                    <a:pt x="1151" y="220"/>
                  </a:lnTo>
                  <a:lnTo>
                    <a:pt x="1151" y="220"/>
                  </a:lnTo>
                  <a:lnTo>
                    <a:pt x="1150" y="218"/>
                  </a:lnTo>
                  <a:lnTo>
                    <a:pt x="1150" y="218"/>
                  </a:lnTo>
                  <a:lnTo>
                    <a:pt x="1150" y="217"/>
                  </a:lnTo>
                  <a:lnTo>
                    <a:pt x="1148" y="216"/>
                  </a:lnTo>
                  <a:lnTo>
                    <a:pt x="1148" y="216"/>
                  </a:lnTo>
                  <a:lnTo>
                    <a:pt x="1148" y="216"/>
                  </a:lnTo>
                  <a:lnTo>
                    <a:pt x="1147" y="213"/>
                  </a:lnTo>
                  <a:lnTo>
                    <a:pt x="1148" y="210"/>
                  </a:lnTo>
                  <a:lnTo>
                    <a:pt x="1150" y="209"/>
                  </a:lnTo>
                  <a:lnTo>
                    <a:pt x="1151" y="207"/>
                  </a:lnTo>
                  <a:lnTo>
                    <a:pt x="1151" y="206"/>
                  </a:lnTo>
                  <a:lnTo>
                    <a:pt x="1150" y="203"/>
                  </a:lnTo>
                  <a:lnTo>
                    <a:pt x="1150" y="202"/>
                  </a:lnTo>
                  <a:lnTo>
                    <a:pt x="1151" y="201"/>
                  </a:lnTo>
                  <a:lnTo>
                    <a:pt x="1151" y="201"/>
                  </a:lnTo>
                  <a:lnTo>
                    <a:pt x="1150" y="198"/>
                  </a:lnTo>
                  <a:lnTo>
                    <a:pt x="1150" y="198"/>
                  </a:lnTo>
                  <a:lnTo>
                    <a:pt x="1150" y="197"/>
                  </a:lnTo>
                  <a:lnTo>
                    <a:pt x="1150" y="195"/>
                  </a:lnTo>
                  <a:lnTo>
                    <a:pt x="1151" y="195"/>
                  </a:lnTo>
                  <a:lnTo>
                    <a:pt x="1152" y="194"/>
                  </a:lnTo>
                  <a:lnTo>
                    <a:pt x="1155" y="195"/>
                  </a:lnTo>
                  <a:lnTo>
                    <a:pt x="1158" y="195"/>
                  </a:lnTo>
                  <a:lnTo>
                    <a:pt x="1158" y="195"/>
                  </a:lnTo>
                  <a:lnTo>
                    <a:pt x="1159" y="194"/>
                  </a:lnTo>
                  <a:lnTo>
                    <a:pt x="1160" y="194"/>
                  </a:lnTo>
                  <a:lnTo>
                    <a:pt x="1163" y="194"/>
                  </a:lnTo>
                  <a:lnTo>
                    <a:pt x="1163" y="193"/>
                  </a:lnTo>
                  <a:lnTo>
                    <a:pt x="1164" y="193"/>
                  </a:lnTo>
                  <a:lnTo>
                    <a:pt x="1166" y="194"/>
                  </a:lnTo>
                  <a:lnTo>
                    <a:pt x="1169" y="194"/>
                  </a:lnTo>
                  <a:lnTo>
                    <a:pt x="1169" y="195"/>
                  </a:lnTo>
                  <a:lnTo>
                    <a:pt x="1170" y="195"/>
                  </a:lnTo>
                  <a:lnTo>
                    <a:pt x="1171" y="195"/>
                  </a:lnTo>
                  <a:lnTo>
                    <a:pt x="1173" y="194"/>
                  </a:lnTo>
                  <a:lnTo>
                    <a:pt x="1174" y="194"/>
                  </a:lnTo>
                  <a:lnTo>
                    <a:pt x="1174" y="194"/>
                  </a:lnTo>
                  <a:lnTo>
                    <a:pt x="1175" y="194"/>
                  </a:lnTo>
                  <a:lnTo>
                    <a:pt x="1175" y="195"/>
                  </a:lnTo>
                  <a:lnTo>
                    <a:pt x="1177" y="197"/>
                  </a:lnTo>
                  <a:lnTo>
                    <a:pt x="1178" y="198"/>
                  </a:lnTo>
                  <a:lnTo>
                    <a:pt x="1178" y="199"/>
                  </a:lnTo>
                  <a:lnTo>
                    <a:pt x="1178" y="201"/>
                  </a:lnTo>
                  <a:lnTo>
                    <a:pt x="1179" y="201"/>
                  </a:lnTo>
                  <a:lnTo>
                    <a:pt x="1181" y="202"/>
                  </a:lnTo>
                  <a:lnTo>
                    <a:pt x="1181" y="203"/>
                  </a:lnTo>
                  <a:lnTo>
                    <a:pt x="1182" y="203"/>
                  </a:lnTo>
                  <a:lnTo>
                    <a:pt x="1182" y="203"/>
                  </a:lnTo>
                  <a:lnTo>
                    <a:pt x="1182" y="203"/>
                  </a:lnTo>
                  <a:lnTo>
                    <a:pt x="1183" y="203"/>
                  </a:lnTo>
                  <a:lnTo>
                    <a:pt x="1185" y="203"/>
                  </a:lnTo>
                  <a:lnTo>
                    <a:pt x="1186" y="203"/>
                  </a:lnTo>
                  <a:lnTo>
                    <a:pt x="1186" y="205"/>
                  </a:lnTo>
                  <a:lnTo>
                    <a:pt x="1188" y="206"/>
                  </a:lnTo>
                  <a:lnTo>
                    <a:pt x="1188" y="206"/>
                  </a:lnTo>
                  <a:lnTo>
                    <a:pt x="1189" y="207"/>
                  </a:lnTo>
                  <a:lnTo>
                    <a:pt x="1189" y="207"/>
                  </a:lnTo>
                  <a:lnTo>
                    <a:pt x="1189" y="206"/>
                  </a:lnTo>
                  <a:lnTo>
                    <a:pt x="1190" y="206"/>
                  </a:lnTo>
                  <a:lnTo>
                    <a:pt x="1193" y="206"/>
                  </a:lnTo>
                  <a:lnTo>
                    <a:pt x="1192" y="205"/>
                  </a:lnTo>
                  <a:lnTo>
                    <a:pt x="1192" y="203"/>
                  </a:lnTo>
                  <a:lnTo>
                    <a:pt x="1194" y="198"/>
                  </a:lnTo>
                  <a:lnTo>
                    <a:pt x="1194" y="197"/>
                  </a:lnTo>
                  <a:lnTo>
                    <a:pt x="1196" y="197"/>
                  </a:lnTo>
                  <a:lnTo>
                    <a:pt x="1197" y="197"/>
                  </a:lnTo>
                  <a:lnTo>
                    <a:pt x="1197" y="197"/>
                  </a:lnTo>
                  <a:lnTo>
                    <a:pt x="1197" y="195"/>
                  </a:lnTo>
                  <a:lnTo>
                    <a:pt x="1197" y="195"/>
                  </a:lnTo>
                  <a:lnTo>
                    <a:pt x="1198" y="195"/>
                  </a:lnTo>
                  <a:lnTo>
                    <a:pt x="1200" y="197"/>
                  </a:lnTo>
                  <a:lnTo>
                    <a:pt x="1201" y="198"/>
                  </a:lnTo>
                  <a:lnTo>
                    <a:pt x="1201" y="197"/>
                  </a:lnTo>
                  <a:lnTo>
                    <a:pt x="1201" y="197"/>
                  </a:lnTo>
                  <a:lnTo>
                    <a:pt x="1201" y="197"/>
                  </a:lnTo>
                  <a:lnTo>
                    <a:pt x="1202" y="197"/>
                  </a:lnTo>
                  <a:lnTo>
                    <a:pt x="1201" y="195"/>
                  </a:lnTo>
                  <a:lnTo>
                    <a:pt x="1201" y="195"/>
                  </a:lnTo>
                  <a:lnTo>
                    <a:pt x="1198" y="195"/>
                  </a:lnTo>
                  <a:lnTo>
                    <a:pt x="1197" y="194"/>
                  </a:lnTo>
                  <a:lnTo>
                    <a:pt x="1196" y="191"/>
                  </a:lnTo>
                  <a:lnTo>
                    <a:pt x="1194" y="191"/>
                  </a:lnTo>
                  <a:lnTo>
                    <a:pt x="1194" y="190"/>
                  </a:lnTo>
                  <a:lnTo>
                    <a:pt x="1193" y="188"/>
                  </a:lnTo>
                  <a:lnTo>
                    <a:pt x="1193" y="188"/>
                  </a:lnTo>
                  <a:lnTo>
                    <a:pt x="1193" y="188"/>
                  </a:lnTo>
                  <a:lnTo>
                    <a:pt x="1192" y="187"/>
                  </a:lnTo>
                  <a:lnTo>
                    <a:pt x="1192" y="187"/>
                  </a:lnTo>
                  <a:lnTo>
                    <a:pt x="1192" y="186"/>
                  </a:lnTo>
                  <a:lnTo>
                    <a:pt x="1197" y="184"/>
                  </a:lnTo>
                  <a:lnTo>
                    <a:pt x="1198" y="184"/>
                  </a:lnTo>
                  <a:lnTo>
                    <a:pt x="1200" y="184"/>
                  </a:lnTo>
                  <a:lnTo>
                    <a:pt x="1204" y="186"/>
                  </a:lnTo>
                  <a:lnTo>
                    <a:pt x="1207" y="187"/>
                  </a:lnTo>
                  <a:lnTo>
                    <a:pt x="1209" y="187"/>
                  </a:lnTo>
                  <a:lnTo>
                    <a:pt x="1211" y="187"/>
                  </a:lnTo>
                  <a:lnTo>
                    <a:pt x="1209" y="187"/>
                  </a:lnTo>
                  <a:lnTo>
                    <a:pt x="1208" y="187"/>
                  </a:lnTo>
                  <a:lnTo>
                    <a:pt x="1209" y="188"/>
                  </a:lnTo>
                  <a:lnTo>
                    <a:pt x="1209" y="188"/>
                  </a:lnTo>
                  <a:lnTo>
                    <a:pt x="1208" y="188"/>
                  </a:lnTo>
                  <a:lnTo>
                    <a:pt x="1207" y="187"/>
                  </a:lnTo>
                  <a:lnTo>
                    <a:pt x="1204" y="187"/>
                  </a:lnTo>
                  <a:lnTo>
                    <a:pt x="1202" y="187"/>
                  </a:lnTo>
                  <a:lnTo>
                    <a:pt x="1202" y="188"/>
                  </a:lnTo>
                  <a:lnTo>
                    <a:pt x="1202" y="190"/>
                  </a:lnTo>
                  <a:lnTo>
                    <a:pt x="1204" y="193"/>
                  </a:lnTo>
                  <a:lnTo>
                    <a:pt x="1207" y="194"/>
                  </a:lnTo>
                  <a:lnTo>
                    <a:pt x="1208" y="195"/>
                  </a:lnTo>
                  <a:lnTo>
                    <a:pt x="1208" y="197"/>
                  </a:lnTo>
                  <a:lnTo>
                    <a:pt x="1208" y="197"/>
                  </a:lnTo>
                  <a:lnTo>
                    <a:pt x="1209" y="198"/>
                  </a:lnTo>
                  <a:lnTo>
                    <a:pt x="1211" y="199"/>
                  </a:lnTo>
                  <a:lnTo>
                    <a:pt x="1212" y="199"/>
                  </a:lnTo>
                  <a:lnTo>
                    <a:pt x="1212" y="199"/>
                  </a:lnTo>
                  <a:lnTo>
                    <a:pt x="1213" y="201"/>
                  </a:lnTo>
                  <a:lnTo>
                    <a:pt x="1212" y="202"/>
                  </a:lnTo>
                  <a:lnTo>
                    <a:pt x="1212" y="202"/>
                  </a:lnTo>
                  <a:lnTo>
                    <a:pt x="1212" y="203"/>
                  </a:lnTo>
                  <a:lnTo>
                    <a:pt x="1215" y="205"/>
                  </a:lnTo>
                  <a:lnTo>
                    <a:pt x="1215" y="205"/>
                  </a:lnTo>
                  <a:lnTo>
                    <a:pt x="1215" y="205"/>
                  </a:lnTo>
                  <a:lnTo>
                    <a:pt x="1213" y="206"/>
                  </a:lnTo>
                  <a:lnTo>
                    <a:pt x="1211" y="206"/>
                  </a:lnTo>
                  <a:lnTo>
                    <a:pt x="1211" y="207"/>
                  </a:lnTo>
                  <a:lnTo>
                    <a:pt x="1208" y="209"/>
                  </a:lnTo>
                  <a:lnTo>
                    <a:pt x="1207" y="209"/>
                  </a:lnTo>
                  <a:lnTo>
                    <a:pt x="1207" y="210"/>
                  </a:lnTo>
                  <a:lnTo>
                    <a:pt x="1208" y="211"/>
                  </a:lnTo>
                  <a:lnTo>
                    <a:pt x="1208" y="213"/>
                  </a:lnTo>
                  <a:lnTo>
                    <a:pt x="1207" y="214"/>
                  </a:lnTo>
                  <a:lnTo>
                    <a:pt x="1207" y="216"/>
                  </a:lnTo>
                  <a:lnTo>
                    <a:pt x="1207" y="218"/>
                  </a:lnTo>
                  <a:lnTo>
                    <a:pt x="1205" y="218"/>
                  </a:lnTo>
                  <a:lnTo>
                    <a:pt x="1205" y="220"/>
                  </a:lnTo>
                  <a:lnTo>
                    <a:pt x="1205" y="221"/>
                  </a:lnTo>
                  <a:lnTo>
                    <a:pt x="1204" y="224"/>
                  </a:lnTo>
                  <a:lnTo>
                    <a:pt x="1205" y="228"/>
                  </a:lnTo>
                  <a:lnTo>
                    <a:pt x="1205" y="229"/>
                  </a:lnTo>
                  <a:lnTo>
                    <a:pt x="1205" y="230"/>
                  </a:lnTo>
                  <a:lnTo>
                    <a:pt x="1205" y="230"/>
                  </a:lnTo>
                  <a:lnTo>
                    <a:pt x="1205" y="232"/>
                  </a:lnTo>
                  <a:lnTo>
                    <a:pt x="1204" y="233"/>
                  </a:lnTo>
                  <a:lnTo>
                    <a:pt x="1204" y="235"/>
                  </a:lnTo>
                  <a:lnTo>
                    <a:pt x="1202" y="236"/>
                  </a:lnTo>
                  <a:lnTo>
                    <a:pt x="1204" y="236"/>
                  </a:lnTo>
                  <a:lnTo>
                    <a:pt x="1202" y="236"/>
                  </a:lnTo>
                  <a:lnTo>
                    <a:pt x="1201" y="237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7" y="239"/>
                  </a:lnTo>
                  <a:lnTo>
                    <a:pt x="1194" y="239"/>
                  </a:lnTo>
                  <a:lnTo>
                    <a:pt x="1194" y="239"/>
                  </a:lnTo>
                  <a:lnTo>
                    <a:pt x="1193" y="239"/>
                  </a:lnTo>
                  <a:lnTo>
                    <a:pt x="1193" y="240"/>
                  </a:lnTo>
                  <a:lnTo>
                    <a:pt x="1196" y="240"/>
                  </a:lnTo>
                  <a:lnTo>
                    <a:pt x="1197" y="241"/>
                  </a:lnTo>
                  <a:lnTo>
                    <a:pt x="1197" y="241"/>
                  </a:lnTo>
                  <a:lnTo>
                    <a:pt x="1198" y="243"/>
                  </a:lnTo>
                  <a:lnTo>
                    <a:pt x="1200" y="244"/>
                  </a:lnTo>
                  <a:lnTo>
                    <a:pt x="1200" y="247"/>
                  </a:lnTo>
                  <a:lnTo>
                    <a:pt x="1200" y="248"/>
                  </a:lnTo>
                  <a:lnTo>
                    <a:pt x="1198" y="251"/>
                  </a:lnTo>
                  <a:lnTo>
                    <a:pt x="1198" y="251"/>
                  </a:lnTo>
                  <a:lnTo>
                    <a:pt x="1198" y="251"/>
                  </a:lnTo>
                  <a:lnTo>
                    <a:pt x="1202" y="259"/>
                  </a:lnTo>
                  <a:lnTo>
                    <a:pt x="1205" y="262"/>
                  </a:lnTo>
                  <a:lnTo>
                    <a:pt x="1209" y="267"/>
                  </a:lnTo>
                  <a:lnTo>
                    <a:pt x="1211" y="268"/>
                  </a:lnTo>
                  <a:lnTo>
                    <a:pt x="1215" y="272"/>
                  </a:lnTo>
                  <a:lnTo>
                    <a:pt x="1220" y="276"/>
                  </a:lnTo>
                  <a:lnTo>
                    <a:pt x="1228" y="283"/>
                  </a:lnTo>
                  <a:lnTo>
                    <a:pt x="1230" y="285"/>
                  </a:lnTo>
                  <a:lnTo>
                    <a:pt x="1239" y="294"/>
                  </a:lnTo>
                  <a:lnTo>
                    <a:pt x="1240" y="295"/>
                  </a:lnTo>
                  <a:lnTo>
                    <a:pt x="1242" y="297"/>
                  </a:lnTo>
                  <a:lnTo>
                    <a:pt x="1244" y="298"/>
                  </a:lnTo>
                  <a:lnTo>
                    <a:pt x="1247" y="300"/>
                  </a:lnTo>
                  <a:lnTo>
                    <a:pt x="1249" y="301"/>
                  </a:lnTo>
                  <a:lnTo>
                    <a:pt x="1254" y="306"/>
                  </a:lnTo>
                  <a:lnTo>
                    <a:pt x="1258" y="312"/>
                  </a:lnTo>
                  <a:lnTo>
                    <a:pt x="1259" y="312"/>
                  </a:lnTo>
                  <a:lnTo>
                    <a:pt x="1261" y="313"/>
                  </a:lnTo>
                  <a:lnTo>
                    <a:pt x="1262" y="314"/>
                  </a:lnTo>
                  <a:lnTo>
                    <a:pt x="1263" y="316"/>
                  </a:lnTo>
                  <a:lnTo>
                    <a:pt x="1265" y="316"/>
                  </a:lnTo>
                  <a:lnTo>
                    <a:pt x="1266" y="317"/>
                  </a:lnTo>
                  <a:lnTo>
                    <a:pt x="1266" y="317"/>
                  </a:lnTo>
                  <a:lnTo>
                    <a:pt x="1268" y="314"/>
                  </a:lnTo>
                  <a:lnTo>
                    <a:pt x="1269" y="312"/>
                  </a:lnTo>
                  <a:lnTo>
                    <a:pt x="1268" y="312"/>
                  </a:lnTo>
                  <a:lnTo>
                    <a:pt x="1269" y="310"/>
                  </a:lnTo>
                  <a:lnTo>
                    <a:pt x="1269" y="309"/>
                  </a:lnTo>
                  <a:lnTo>
                    <a:pt x="1270" y="308"/>
                  </a:lnTo>
                  <a:lnTo>
                    <a:pt x="1269" y="304"/>
                  </a:lnTo>
                  <a:lnTo>
                    <a:pt x="1268" y="302"/>
                  </a:lnTo>
                  <a:lnTo>
                    <a:pt x="1268" y="301"/>
                  </a:lnTo>
                  <a:lnTo>
                    <a:pt x="1266" y="300"/>
                  </a:lnTo>
                  <a:lnTo>
                    <a:pt x="1265" y="298"/>
                  </a:lnTo>
                  <a:lnTo>
                    <a:pt x="1265" y="297"/>
                  </a:lnTo>
                  <a:lnTo>
                    <a:pt x="1263" y="295"/>
                  </a:lnTo>
                  <a:lnTo>
                    <a:pt x="1262" y="294"/>
                  </a:lnTo>
                  <a:lnTo>
                    <a:pt x="1261" y="294"/>
                  </a:lnTo>
                  <a:lnTo>
                    <a:pt x="1261" y="293"/>
                  </a:lnTo>
                  <a:lnTo>
                    <a:pt x="1261" y="293"/>
                  </a:lnTo>
                  <a:lnTo>
                    <a:pt x="1262" y="293"/>
                  </a:lnTo>
                  <a:lnTo>
                    <a:pt x="1263" y="294"/>
                  </a:lnTo>
                  <a:lnTo>
                    <a:pt x="1265" y="294"/>
                  </a:lnTo>
                  <a:lnTo>
                    <a:pt x="1265" y="293"/>
                  </a:lnTo>
                  <a:lnTo>
                    <a:pt x="1266" y="293"/>
                  </a:lnTo>
                  <a:lnTo>
                    <a:pt x="1269" y="291"/>
                  </a:lnTo>
                  <a:lnTo>
                    <a:pt x="1270" y="291"/>
                  </a:lnTo>
                  <a:lnTo>
                    <a:pt x="1273" y="293"/>
                  </a:lnTo>
                  <a:lnTo>
                    <a:pt x="1273" y="291"/>
                  </a:lnTo>
                  <a:lnTo>
                    <a:pt x="1272" y="290"/>
                  </a:lnTo>
                  <a:lnTo>
                    <a:pt x="1270" y="289"/>
                  </a:lnTo>
                  <a:lnTo>
                    <a:pt x="1269" y="289"/>
                  </a:lnTo>
                  <a:lnTo>
                    <a:pt x="1269" y="287"/>
                  </a:lnTo>
                  <a:lnTo>
                    <a:pt x="1268" y="286"/>
                  </a:lnTo>
                  <a:lnTo>
                    <a:pt x="1266" y="286"/>
                  </a:lnTo>
                  <a:lnTo>
                    <a:pt x="1265" y="285"/>
                  </a:lnTo>
                  <a:lnTo>
                    <a:pt x="1263" y="282"/>
                  </a:lnTo>
                  <a:lnTo>
                    <a:pt x="1262" y="281"/>
                  </a:lnTo>
                  <a:lnTo>
                    <a:pt x="1262" y="279"/>
                  </a:lnTo>
                  <a:lnTo>
                    <a:pt x="1263" y="279"/>
                  </a:lnTo>
                  <a:lnTo>
                    <a:pt x="1263" y="276"/>
                  </a:lnTo>
                  <a:lnTo>
                    <a:pt x="1265" y="276"/>
                  </a:lnTo>
                  <a:lnTo>
                    <a:pt x="1266" y="275"/>
                  </a:lnTo>
                  <a:lnTo>
                    <a:pt x="1268" y="275"/>
                  </a:lnTo>
                  <a:lnTo>
                    <a:pt x="1270" y="276"/>
                  </a:lnTo>
                  <a:lnTo>
                    <a:pt x="1273" y="276"/>
                  </a:lnTo>
                  <a:lnTo>
                    <a:pt x="1273" y="276"/>
                  </a:lnTo>
                  <a:lnTo>
                    <a:pt x="1274" y="274"/>
                  </a:lnTo>
                  <a:lnTo>
                    <a:pt x="1274" y="274"/>
                  </a:lnTo>
                  <a:lnTo>
                    <a:pt x="1273" y="272"/>
                  </a:lnTo>
                  <a:lnTo>
                    <a:pt x="1270" y="271"/>
                  </a:lnTo>
                  <a:lnTo>
                    <a:pt x="1268" y="268"/>
                  </a:lnTo>
                  <a:lnTo>
                    <a:pt x="1266" y="268"/>
                  </a:lnTo>
                  <a:lnTo>
                    <a:pt x="1265" y="267"/>
                  </a:lnTo>
                  <a:lnTo>
                    <a:pt x="1262" y="264"/>
                  </a:lnTo>
                  <a:lnTo>
                    <a:pt x="1261" y="263"/>
                  </a:lnTo>
                  <a:lnTo>
                    <a:pt x="1261" y="262"/>
                  </a:lnTo>
                  <a:lnTo>
                    <a:pt x="1259" y="258"/>
                  </a:lnTo>
                  <a:lnTo>
                    <a:pt x="1259" y="258"/>
                  </a:lnTo>
                  <a:lnTo>
                    <a:pt x="1261" y="258"/>
                  </a:lnTo>
                  <a:lnTo>
                    <a:pt x="1261" y="256"/>
                  </a:lnTo>
                  <a:lnTo>
                    <a:pt x="1261" y="256"/>
                  </a:lnTo>
                  <a:lnTo>
                    <a:pt x="1259" y="255"/>
                  </a:lnTo>
                  <a:lnTo>
                    <a:pt x="1259" y="253"/>
                  </a:lnTo>
                  <a:lnTo>
                    <a:pt x="1259" y="253"/>
                  </a:lnTo>
                  <a:lnTo>
                    <a:pt x="1262" y="253"/>
                  </a:lnTo>
                  <a:lnTo>
                    <a:pt x="1262" y="253"/>
                  </a:lnTo>
                  <a:lnTo>
                    <a:pt x="1262" y="253"/>
                  </a:lnTo>
                  <a:lnTo>
                    <a:pt x="1263" y="253"/>
                  </a:lnTo>
                  <a:lnTo>
                    <a:pt x="1262" y="255"/>
                  </a:lnTo>
                  <a:lnTo>
                    <a:pt x="1262" y="255"/>
                  </a:lnTo>
                  <a:lnTo>
                    <a:pt x="1262" y="256"/>
                  </a:lnTo>
                  <a:lnTo>
                    <a:pt x="1266" y="259"/>
                  </a:lnTo>
                  <a:lnTo>
                    <a:pt x="1268" y="259"/>
                  </a:lnTo>
                  <a:lnTo>
                    <a:pt x="1268" y="259"/>
                  </a:lnTo>
                  <a:lnTo>
                    <a:pt x="1269" y="258"/>
                  </a:lnTo>
                  <a:lnTo>
                    <a:pt x="1269" y="258"/>
                  </a:lnTo>
                  <a:lnTo>
                    <a:pt x="1269" y="256"/>
                  </a:lnTo>
                  <a:lnTo>
                    <a:pt x="1266" y="253"/>
                  </a:lnTo>
                  <a:lnTo>
                    <a:pt x="1263" y="253"/>
                  </a:lnTo>
                  <a:lnTo>
                    <a:pt x="1262" y="251"/>
                  </a:lnTo>
                  <a:lnTo>
                    <a:pt x="1261" y="251"/>
                  </a:lnTo>
                  <a:lnTo>
                    <a:pt x="1259" y="251"/>
                  </a:lnTo>
                  <a:lnTo>
                    <a:pt x="1259" y="251"/>
                  </a:lnTo>
                  <a:lnTo>
                    <a:pt x="1258" y="251"/>
                  </a:lnTo>
                  <a:lnTo>
                    <a:pt x="1257" y="249"/>
                  </a:lnTo>
                  <a:lnTo>
                    <a:pt x="1257" y="249"/>
                  </a:lnTo>
                  <a:lnTo>
                    <a:pt x="1255" y="248"/>
                  </a:lnTo>
                  <a:lnTo>
                    <a:pt x="1254" y="247"/>
                  </a:lnTo>
                  <a:lnTo>
                    <a:pt x="1251" y="245"/>
                  </a:lnTo>
                  <a:lnTo>
                    <a:pt x="1251" y="245"/>
                  </a:lnTo>
                  <a:lnTo>
                    <a:pt x="1250" y="244"/>
                  </a:lnTo>
                  <a:lnTo>
                    <a:pt x="1251" y="243"/>
                  </a:lnTo>
                  <a:lnTo>
                    <a:pt x="1251" y="241"/>
                  </a:lnTo>
                  <a:lnTo>
                    <a:pt x="1251" y="241"/>
                  </a:lnTo>
                  <a:lnTo>
                    <a:pt x="1250" y="240"/>
                  </a:lnTo>
                  <a:lnTo>
                    <a:pt x="1249" y="239"/>
                  </a:lnTo>
                  <a:lnTo>
                    <a:pt x="1249" y="239"/>
                  </a:lnTo>
                  <a:lnTo>
                    <a:pt x="1243" y="237"/>
                  </a:lnTo>
                  <a:lnTo>
                    <a:pt x="1242" y="237"/>
                  </a:lnTo>
                  <a:lnTo>
                    <a:pt x="1242" y="237"/>
                  </a:lnTo>
                  <a:lnTo>
                    <a:pt x="1243" y="240"/>
                  </a:lnTo>
                  <a:lnTo>
                    <a:pt x="1243" y="240"/>
                  </a:lnTo>
                  <a:lnTo>
                    <a:pt x="1243" y="240"/>
                  </a:lnTo>
                  <a:lnTo>
                    <a:pt x="1242" y="239"/>
                  </a:lnTo>
                  <a:lnTo>
                    <a:pt x="1240" y="239"/>
                  </a:lnTo>
                  <a:lnTo>
                    <a:pt x="1239" y="239"/>
                  </a:lnTo>
                  <a:lnTo>
                    <a:pt x="1238" y="237"/>
                  </a:lnTo>
                  <a:lnTo>
                    <a:pt x="1236" y="237"/>
                  </a:lnTo>
                  <a:lnTo>
                    <a:pt x="1235" y="236"/>
                  </a:lnTo>
                  <a:lnTo>
                    <a:pt x="1234" y="233"/>
                  </a:lnTo>
                  <a:lnTo>
                    <a:pt x="1232" y="232"/>
                  </a:lnTo>
                  <a:lnTo>
                    <a:pt x="1231" y="229"/>
                  </a:lnTo>
                  <a:lnTo>
                    <a:pt x="1232" y="228"/>
                  </a:lnTo>
                  <a:lnTo>
                    <a:pt x="1232" y="226"/>
                  </a:lnTo>
                  <a:lnTo>
                    <a:pt x="1232" y="226"/>
                  </a:lnTo>
                  <a:lnTo>
                    <a:pt x="1232" y="225"/>
                  </a:lnTo>
                  <a:lnTo>
                    <a:pt x="1232" y="225"/>
                  </a:lnTo>
                  <a:lnTo>
                    <a:pt x="1231" y="224"/>
                  </a:lnTo>
                  <a:lnTo>
                    <a:pt x="1231" y="224"/>
                  </a:lnTo>
                  <a:lnTo>
                    <a:pt x="1231" y="224"/>
                  </a:lnTo>
                  <a:lnTo>
                    <a:pt x="1232" y="224"/>
                  </a:lnTo>
                  <a:lnTo>
                    <a:pt x="1231" y="222"/>
                  </a:lnTo>
                  <a:lnTo>
                    <a:pt x="1228" y="220"/>
                  </a:lnTo>
                  <a:lnTo>
                    <a:pt x="1227" y="218"/>
                  </a:lnTo>
                  <a:lnTo>
                    <a:pt x="1227" y="217"/>
                  </a:lnTo>
                  <a:lnTo>
                    <a:pt x="1226" y="216"/>
                  </a:lnTo>
                  <a:lnTo>
                    <a:pt x="1226" y="216"/>
                  </a:lnTo>
                  <a:lnTo>
                    <a:pt x="1227" y="216"/>
                  </a:lnTo>
                  <a:lnTo>
                    <a:pt x="1227" y="214"/>
                  </a:lnTo>
                  <a:lnTo>
                    <a:pt x="1227" y="214"/>
                  </a:lnTo>
                  <a:lnTo>
                    <a:pt x="1227" y="214"/>
                  </a:lnTo>
                  <a:lnTo>
                    <a:pt x="1228" y="214"/>
                  </a:lnTo>
                  <a:lnTo>
                    <a:pt x="1230" y="214"/>
                  </a:lnTo>
                  <a:lnTo>
                    <a:pt x="1231" y="214"/>
                  </a:lnTo>
                  <a:lnTo>
                    <a:pt x="1231" y="216"/>
                  </a:lnTo>
                  <a:lnTo>
                    <a:pt x="1231" y="214"/>
                  </a:lnTo>
                  <a:lnTo>
                    <a:pt x="1231" y="214"/>
                  </a:lnTo>
                  <a:lnTo>
                    <a:pt x="1232" y="214"/>
                  </a:lnTo>
                  <a:lnTo>
                    <a:pt x="1232" y="214"/>
                  </a:lnTo>
                  <a:lnTo>
                    <a:pt x="1235" y="214"/>
                  </a:lnTo>
                  <a:lnTo>
                    <a:pt x="1238" y="216"/>
                  </a:lnTo>
                  <a:lnTo>
                    <a:pt x="1238" y="216"/>
                  </a:lnTo>
                  <a:lnTo>
                    <a:pt x="1239" y="216"/>
                  </a:lnTo>
                  <a:lnTo>
                    <a:pt x="1239" y="216"/>
                  </a:lnTo>
                  <a:lnTo>
                    <a:pt x="1239" y="216"/>
                  </a:lnTo>
                  <a:lnTo>
                    <a:pt x="1238" y="213"/>
                  </a:lnTo>
                  <a:lnTo>
                    <a:pt x="1238" y="213"/>
                  </a:lnTo>
                  <a:lnTo>
                    <a:pt x="1238" y="213"/>
                  </a:lnTo>
                  <a:lnTo>
                    <a:pt x="1239" y="211"/>
                  </a:lnTo>
                  <a:lnTo>
                    <a:pt x="1239" y="211"/>
                  </a:lnTo>
                  <a:lnTo>
                    <a:pt x="1242" y="210"/>
                  </a:lnTo>
                  <a:lnTo>
                    <a:pt x="1242" y="209"/>
                  </a:lnTo>
                  <a:lnTo>
                    <a:pt x="1243" y="209"/>
                  </a:lnTo>
                  <a:lnTo>
                    <a:pt x="1243" y="210"/>
                  </a:lnTo>
                  <a:lnTo>
                    <a:pt x="1244" y="210"/>
                  </a:lnTo>
                  <a:lnTo>
                    <a:pt x="1246" y="213"/>
                  </a:lnTo>
                  <a:lnTo>
                    <a:pt x="1246" y="213"/>
                  </a:lnTo>
                  <a:lnTo>
                    <a:pt x="1247" y="214"/>
                  </a:lnTo>
                  <a:lnTo>
                    <a:pt x="1249" y="216"/>
                  </a:lnTo>
                  <a:lnTo>
                    <a:pt x="1250" y="216"/>
                  </a:lnTo>
                  <a:lnTo>
                    <a:pt x="1250" y="216"/>
                  </a:lnTo>
                  <a:lnTo>
                    <a:pt x="1251" y="216"/>
                  </a:lnTo>
                  <a:lnTo>
                    <a:pt x="1251" y="216"/>
                  </a:lnTo>
                  <a:lnTo>
                    <a:pt x="1250" y="211"/>
                  </a:lnTo>
                  <a:lnTo>
                    <a:pt x="1251" y="210"/>
                  </a:lnTo>
                  <a:lnTo>
                    <a:pt x="1254" y="209"/>
                  </a:lnTo>
                  <a:lnTo>
                    <a:pt x="1254" y="209"/>
                  </a:lnTo>
                  <a:lnTo>
                    <a:pt x="1257" y="207"/>
                  </a:lnTo>
                  <a:lnTo>
                    <a:pt x="1259" y="207"/>
                  </a:lnTo>
                  <a:lnTo>
                    <a:pt x="1262" y="209"/>
                  </a:lnTo>
                  <a:lnTo>
                    <a:pt x="1262" y="207"/>
                  </a:lnTo>
                  <a:lnTo>
                    <a:pt x="1266" y="207"/>
                  </a:lnTo>
                  <a:lnTo>
                    <a:pt x="1268" y="209"/>
                  </a:lnTo>
                  <a:lnTo>
                    <a:pt x="1272" y="210"/>
                  </a:lnTo>
                  <a:lnTo>
                    <a:pt x="1276" y="211"/>
                  </a:lnTo>
                  <a:lnTo>
                    <a:pt x="1276" y="211"/>
                  </a:lnTo>
                  <a:lnTo>
                    <a:pt x="1277" y="211"/>
                  </a:lnTo>
                  <a:lnTo>
                    <a:pt x="1277" y="213"/>
                  </a:lnTo>
                  <a:lnTo>
                    <a:pt x="1278" y="213"/>
                  </a:lnTo>
                  <a:lnTo>
                    <a:pt x="1280" y="214"/>
                  </a:lnTo>
                  <a:lnTo>
                    <a:pt x="1282" y="214"/>
                  </a:lnTo>
                  <a:lnTo>
                    <a:pt x="1284" y="214"/>
                  </a:lnTo>
                  <a:lnTo>
                    <a:pt x="1284" y="214"/>
                  </a:lnTo>
                  <a:lnTo>
                    <a:pt x="1284" y="214"/>
                  </a:lnTo>
                  <a:lnTo>
                    <a:pt x="1281" y="211"/>
                  </a:lnTo>
                  <a:lnTo>
                    <a:pt x="1281" y="210"/>
                  </a:lnTo>
                  <a:lnTo>
                    <a:pt x="1280" y="210"/>
                  </a:lnTo>
                  <a:lnTo>
                    <a:pt x="1280" y="210"/>
                  </a:lnTo>
                  <a:lnTo>
                    <a:pt x="1281" y="209"/>
                  </a:lnTo>
                  <a:lnTo>
                    <a:pt x="1281" y="209"/>
                  </a:lnTo>
                  <a:lnTo>
                    <a:pt x="1284" y="206"/>
                  </a:lnTo>
                  <a:lnTo>
                    <a:pt x="1284" y="205"/>
                  </a:lnTo>
                  <a:lnTo>
                    <a:pt x="1285" y="205"/>
                  </a:lnTo>
                  <a:lnTo>
                    <a:pt x="1285" y="205"/>
                  </a:lnTo>
                  <a:lnTo>
                    <a:pt x="1285" y="205"/>
                  </a:lnTo>
                  <a:lnTo>
                    <a:pt x="1287" y="205"/>
                  </a:lnTo>
                  <a:lnTo>
                    <a:pt x="1287" y="203"/>
                  </a:lnTo>
                  <a:lnTo>
                    <a:pt x="1287" y="202"/>
                  </a:lnTo>
                  <a:lnTo>
                    <a:pt x="1287" y="202"/>
                  </a:lnTo>
                  <a:lnTo>
                    <a:pt x="1285" y="202"/>
                  </a:lnTo>
                  <a:lnTo>
                    <a:pt x="1287" y="201"/>
                  </a:lnTo>
                  <a:lnTo>
                    <a:pt x="1287" y="201"/>
                  </a:lnTo>
                  <a:lnTo>
                    <a:pt x="1287" y="201"/>
                  </a:lnTo>
                  <a:lnTo>
                    <a:pt x="1287" y="201"/>
                  </a:lnTo>
                  <a:lnTo>
                    <a:pt x="1287" y="199"/>
                  </a:lnTo>
                  <a:lnTo>
                    <a:pt x="1287" y="199"/>
                  </a:lnTo>
                  <a:lnTo>
                    <a:pt x="1288" y="201"/>
                  </a:lnTo>
                  <a:lnTo>
                    <a:pt x="1288" y="199"/>
                  </a:lnTo>
                  <a:lnTo>
                    <a:pt x="1287" y="199"/>
                  </a:lnTo>
                  <a:lnTo>
                    <a:pt x="1285" y="198"/>
                  </a:lnTo>
                  <a:lnTo>
                    <a:pt x="1285" y="198"/>
                  </a:lnTo>
                  <a:lnTo>
                    <a:pt x="1288" y="199"/>
                  </a:lnTo>
                  <a:lnTo>
                    <a:pt x="1288" y="199"/>
                  </a:lnTo>
                  <a:lnTo>
                    <a:pt x="1289" y="197"/>
                  </a:lnTo>
                  <a:lnTo>
                    <a:pt x="1288" y="195"/>
                  </a:lnTo>
                  <a:lnTo>
                    <a:pt x="1291" y="195"/>
                  </a:lnTo>
                  <a:lnTo>
                    <a:pt x="1292" y="195"/>
                  </a:lnTo>
                  <a:lnTo>
                    <a:pt x="1293" y="194"/>
                  </a:lnTo>
                  <a:lnTo>
                    <a:pt x="1295" y="194"/>
                  </a:lnTo>
                  <a:lnTo>
                    <a:pt x="1295" y="194"/>
                  </a:lnTo>
                  <a:lnTo>
                    <a:pt x="1295" y="193"/>
                  </a:lnTo>
                  <a:lnTo>
                    <a:pt x="1296" y="193"/>
                  </a:lnTo>
                  <a:lnTo>
                    <a:pt x="1297" y="193"/>
                  </a:lnTo>
                  <a:lnTo>
                    <a:pt x="1297" y="191"/>
                  </a:lnTo>
                  <a:lnTo>
                    <a:pt x="1297" y="191"/>
                  </a:lnTo>
                  <a:lnTo>
                    <a:pt x="1299" y="191"/>
                  </a:lnTo>
                  <a:lnTo>
                    <a:pt x="1299" y="190"/>
                  </a:lnTo>
                  <a:lnTo>
                    <a:pt x="1303" y="188"/>
                  </a:lnTo>
                  <a:lnTo>
                    <a:pt x="1303" y="188"/>
                  </a:lnTo>
                  <a:lnTo>
                    <a:pt x="1304" y="187"/>
                  </a:lnTo>
                  <a:lnTo>
                    <a:pt x="1304" y="187"/>
                  </a:lnTo>
                  <a:lnTo>
                    <a:pt x="1307" y="186"/>
                  </a:lnTo>
                  <a:lnTo>
                    <a:pt x="1307" y="186"/>
                  </a:lnTo>
                  <a:lnTo>
                    <a:pt x="1304" y="186"/>
                  </a:lnTo>
                  <a:lnTo>
                    <a:pt x="1304" y="186"/>
                  </a:lnTo>
                  <a:lnTo>
                    <a:pt x="1303" y="184"/>
                  </a:lnTo>
                  <a:lnTo>
                    <a:pt x="1303" y="184"/>
                  </a:lnTo>
                  <a:lnTo>
                    <a:pt x="1303" y="184"/>
                  </a:lnTo>
                  <a:lnTo>
                    <a:pt x="1303" y="184"/>
                  </a:lnTo>
                  <a:lnTo>
                    <a:pt x="1304" y="184"/>
                  </a:lnTo>
                  <a:lnTo>
                    <a:pt x="1304" y="184"/>
                  </a:lnTo>
                  <a:lnTo>
                    <a:pt x="1304" y="184"/>
                  </a:lnTo>
                  <a:lnTo>
                    <a:pt x="1306" y="184"/>
                  </a:lnTo>
                  <a:lnTo>
                    <a:pt x="1306" y="184"/>
                  </a:lnTo>
                  <a:lnTo>
                    <a:pt x="1306" y="184"/>
                  </a:lnTo>
                  <a:lnTo>
                    <a:pt x="1307" y="186"/>
                  </a:lnTo>
                  <a:lnTo>
                    <a:pt x="1307" y="186"/>
                  </a:lnTo>
                  <a:lnTo>
                    <a:pt x="1308" y="186"/>
                  </a:lnTo>
                  <a:lnTo>
                    <a:pt x="1311" y="186"/>
                  </a:lnTo>
                  <a:lnTo>
                    <a:pt x="1314" y="186"/>
                  </a:lnTo>
                  <a:lnTo>
                    <a:pt x="1324" y="188"/>
                  </a:lnTo>
                  <a:lnTo>
                    <a:pt x="1326" y="188"/>
                  </a:lnTo>
                  <a:lnTo>
                    <a:pt x="1326" y="188"/>
                  </a:lnTo>
                  <a:lnTo>
                    <a:pt x="1326" y="188"/>
                  </a:lnTo>
                  <a:lnTo>
                    <a:pt x="1324" y="187"/>
                  </a:lnTo>
                  <a:lnTo>
                    <a:pt x="1324" y="187"/>
                  </a:lnTo>
                  <a:lnTo>
                    <a:pt x="1324" y="186"/>
                  </a:lnTo>
                  <a:lnTo>
                    <a:pt x="1324" y="184"/>
                  </a:lnTo>
                  <a:lnTo>
                    <a:pt x="1323" y="184"/>
                  </a:lnTo>
                  <a:lnTo>
                    <a:pt x="1322" y="183"/>
                  </a:lnTo>
                  <a:lnTo>
                    <a:pt x="1320" y="183"/>
                  </a:lnTo>
                  <a:lnTo>
                    <a:pt x="1319" y="182"/>
                  </a:lnTo>
                  <a:lnTo>
                    <a:pt x="1318" y="182"/>
                  </a:lnTo>
                  <a:lnTo>
                    <a:pt x="1318" y="180"/>
                  </a:lnTo>
                  <a:lnTo>
                    <a:pt x="1318" y="180"/>
                  </a:lnTo>
                  <a:lnTo>
                    <a:pt x="1316" y="180"/>
                  </a:lnTo>
                  <a:lnTo>
                    <a:pt x="1316" y="179"/>
                  </a:lnTo>
                  <a:lnTo>
                    <a:pt x="1312" y="179"/>
                  </a:lnTo>
                  <a:lnTo>
                    <a:pt x="1310" y="178"/>
                  </a:lnTo>
                  <a:lnTo>
                    <a:pt x="1310" y="178"/>
                  </a:lnTo>
                  <a:lnTo>
                    <a:pt x="1307" y="176"/>
                  </a:lnTo>
                  <a:lnTo>
                    <a:pt x="1307" y="176"/>
                  </a:lnTo>
                  <a:lnTo>
                    <a:pt x="1308" y="176"/>
                  </a:lnTo>
                  <a:lnTo>
                    <a:pt x="1308" y="178"/>
                  </a:lnTo>
                  <a:lnTo>
                    <a:pt x="1307" y="178"/>
                  </a:lnTo>
                  <a:lnTo>
                    <a:pt x="1307" y="176"/>
                  </a:lnTo>
                  <a:lnTo>
                    <a:pt x="1306" y="176"/>
                  </a:lnTo>
                  <a:lnTo>
                    <a:pt x="1306" y="175"/>
                  </a:lnTo>
                  <a:lnTo>
                    <a:pt x="1303" y="175"/>
                  </a:lnTo>
                  <a:lnTo>
                    <a:pt x="1303" y="175"/>
                  </a:lnTo>
                  <a:lnTo>
                    <a:pt x="1303" y="175"/>
                  </a:lnTo>
                  <a:lnTo>
                    <a:pt x="1304" y="175"/>
                  </a:lnTo>
                  <a:lnTo>
                    <a:pt x="1304" y="175"/>
                  </a:lnTo>
                  <a:lnTo>
                    <a:pt x="1301" y="172"/>
                  </a:lnTo>
                  <a:lnTo>
                    <a:pt x="1299" y="171"/>
                  </a:lnTo>
                  <a:lnTo>
                    <a:pt x="1299" y="171"/>
                  </a:lnTo>
                  <a:lnTo>
                    <a:pt x="1297" y="171"/>
                  </a:lnTo>
                  <a:lnTo>
                    <a:pt x="1296" y="170"/>
                  </a:lnTo>
                  <a:lnTo>
                    <a:pt x="1296" y="170"/>
                  </a:lnTo>
                  <a:lnTo>
                    <a:pt x="1293" y="168"/>
                  </a:lnTo>
                  <a:lnTo>
                    <a:pt x="1292" y="167"/>
                  </a:lnTo>
                  <a:lnTo>
                    <a:pt x="1291" y="167"/>
                  </a:lnTo>
                  <a:lnTo>
                    <a:pt x="1291" y="167"/>
                  </a:lnTo>
                  <a:lnTo>
                    <a:pt x="1291" y="168"/>
                  </a:lnTo>
                  <a:lnTo>
                    <a:pt x="1291" y="168"/>
                  </a:lnTo>
                  <a:lnTo>
                    <a:pt x="1289" y="168"/>
                  </a:lnTo>
                  <a:lnTo>
                    <a:pt x="1287" y="167"/>
                  </a:lnTo>
                  <a:lnTo>
                    <a:pt x="1282" y="165"/>
                  </a:lnTo>
                  <a:lnTo>
                    <a:pt x="1281" y="164"/>
                  </a:lnTo>
                  <a:lnTo>
                    <a:pt x="1278" y="163"/>
                  </a:lnTo>
                  <a:lnTo>
                    <a:pt x="1278" y="163"/>
                  </a:lnTo>
                  <a:lnTo>
                    <a:pt x="1277" y="163"/>
                  </a:lnTo>
                  <a:lnTo>
                    <a:pt x="1276" y="163"/>
                  </a:lnTo>
                  <a:lnTo>
                    <a:pt x="1274" y="164"/>
                  </a:lnTo>
                  <a:lnTo>
                    <a:pt x="1274" y="164"/>
                  </a:lnTo>
                  <a:lnTo>
                    <a:pt x="1272" y="163"/>
                  </a:lnTo>
                  <a:lnTo>
                    <a:pt x="1270" y="164"/>
                  </a:lnTo>
                  <a:lnTo>
                    <a:pt x="1270" y="164"/>
                  </a:lnTo>
                  <a:lnTo>
                    <a:pt x="1270" y="164"/>
                  </a:lnTo>
                  <a:lnTo>
                    <a:pt x="1270" y="163"/>
                  </a:lnTo>
                  <a:lnTo>
                    <a:pt x="1269" y="163"/>
                  </a:lnTo>
                  <a:lnTo>
                    <a:pt x="1268" y="161"/>
                  </a:lnTo>
                  <a:lnTo>
                    <a:pt x="1266" y="161"/>
                  </a:lnTo>
                  <a:lnTo>
                    <a:pt x="1265" y="161"/>
                  </a:lnTo>
                  <a:lnTo>
                    <a:pt x="1265" y="161"/>
                  </a:lnTo>
                  <a:lnTo>
                    <a:pt x="1265" y="161"/>
                  </a:lnTo>
                  <a:lnTo>
                    <a:pt x="1263" y="163"/>
                  </a:lnTo>
                  <a:lnTo>
                    <a:pt x="1261" y="163"/>
                  </a:lnTo>
                  <a:lnTo>
                    <a:pt x="1259" y="163"/>
                  </a:lnTo>
                  <a:lnTo>
                    <a:pt x="1257" y="163"/>
                  </a:lnTo>
                  <a:lnTo>
                    <a:pt x="1255" y="163"/>
                  </a:lnTo>
                  <a:lnTo>
                    <a:pt x="1259" y="163"/>
                  </a:lnTo>
                  <a:lnTo>
                    <a:pt x="1261" y="163"/>
                  </a:lnTo>
                  <a:lnTo>
                    <a:pt x="1263" y="161"/>
                  </a:lnTo>
                  <a:lnTo>
                    <a:pt x="1263" y="160"/>
                  </a:lnTo>
                  <a:lnTo>
                    <a:pt x="1269" y="161"/>
                  </a:lnTo>
                  <a:lnTo>
                    <a:pt x="1270" y="161"/>
                  </a:lnTo>
                  <a:lnTo>
                    <a:pt x="1272" y="161"/>
                  </a:lnTo>
                  <a:lnTo>
                    <a:pt x="1274" y="163"/>
                  </a:lnTo>
                  <a:lnTo>
                    <a:pt x="1276" y="163"/>
                  </a:lnTo>
                  <a:lnTo>
                    <a:pt x="1274" y="161"/>
                  </a:lnTo>
                  <a:lnTo>
                    <a:pt x="1273" y="160"/>
                  </a:lnTo>
                  <a:lnTo>
                    <a:pt x="1272" y="160"/>
                  </a:lnTo>
                  <a:lnTo>
                    <a:pt x="1270" y="160"/>
                  </a:lnTo>
                  <a:lnTo>
                    <a:pt x="1268" y="160"/>
                  </a:lnTo>
                  <a:lnTo>
                    <a:pt x="1266" y="160"/>
                  </a:lnTo>
                  <a:lnTo>
                    <a:pt x="1265" y="160"/>
                  </a:lnTo>
                  <a:lnTo>
                    <a:pt x="1265" y="159"/>
                  </a:lnTo>
                  <a:lnTo>
                    <a:pt x="1268" y="160"/>
                  </a:lnTo>
                  <a:lnTo>
                    <a:pt x="1269" y="159"/>
                  </a:lnTo>
                  <a:lnTo>
                    <a:pt x="1273" y="160"/>
                  </a:lnTo>
                  <a:lnTo>
                    <a:pt x="1274" y="160"/>
                  </a:lnTo>
                  <a:lnTo>
                    <a:pt x="1274" y="161"/>
                  </a:lnTo>
                  <a:lnTo>
                    <a:pt x="1278" y="163"/>
                  </a:lnTo>
                  <a:lnTo>
                    <a:pt x="1281" y="163"/>
                  </a:lnTo>
                  <a:lnTo>
                    <a:pt x="1287" y="164"/>
                  </a:lnTo>
                  <a:lnTo>
                    <a:pt x="1289" y="164"/>
                  </a:lnTo>
                  <a:lnTo>
                    <a:pt x="1291" y="164"/>
                  </a:lnTo>
                  <a:lnTo>
                    <a:pt x="1292" y="163"/>
                  </a:lnTo>
                  <a:lnTo>
                    <a:pt x="1293" y="161"/>
                  </a:lnTo>
                  <a:lnTo>
                    <a:pt x="1293" y="161"/>
                  </a:lnTo>
                  <a:lnTo>
                    <a:pt x="1293" y="160"/>
                  </a:lnTo>
                  <a:lnTo>
                    <a:pt x="1295" y="160"/>
                  </a:lnTo>
                  <a:lnTo>
                    <a:pt x="1295" y="159"/>
                  </a:lnTo>
                  <a:lnTo>
                    <a:pt x="1295" y="159"/>
                  </a:lnTo>
                  <a:lnTo>
                    <a:pt x="1295" y="159"/>
                  </a:lnTo>
                  <a:lnTo>
                    <a:pt x="1295" y="157"/>
                  </a:lnTo>
                  <a:lnTo>
                    <a:pt x="1293" y="156"/>
                  </a:lnTo>
                  <a:lnTo>
                    <a:pt x="1293" y="156"/>
                  </a:lnTo>
                  <a:lnTo>
                    <a:pt x="1293" y="155"/>
                  </a:lnTo>
                  <a:lnTo>
                    <a:pt x="1292" y="153"/>
                  </a:lnTo>
                  <a:lnTo>
                    <a:pt x="1292" y="153"/>
                  </a:lnTo>
                  <a:lnTo>
                    <a:pt x="1291" y="153"/>
                  </a:lnTo>
                  <a:lnTo>
                    <a:pt x="1288" y="152"/>
                  </a:lnTo>
                  <a:lnTo>
                    <a:pt x="1287" y="152"/>
                  </a:lnTo>
                  <a:lnTo>
                    <a:pt x="1284" y="151"/>
                  </a:lnTo>
                  <a:lnTo>
                    <a:pt x="1282" y="149"/>
                  </a:lnTo>
                  <a:lnTo>
                    <a:pt x="1281" y="148"/>
                  </a:lnTo>
                  <a:lnTo>
                    <a:pt x="1281" y="148"/>
                  </a:lnTo>
                  <a:lnTo>
                    <a:pt x="1282" y="148"/>
                  </a:lnTo>
                  <a:lnTo>
                    <a:pt x="1284" y="148"/>
                  </a:lnTo>
                  <a:lnTo>
                    <a:pt x="1284" y="148"/>
                  </a:lnTo>
                  <a:lnTo>
                    <a:pt x="1284" y="146"/>
                  </a:lnTo>
                  <a:lnTo>
                    <a:pt x="1282" y="146"/>
                  </a:lnTo>
                  <a:lnTo>
                    <a:pt x="1282" y="146"/>
                  </a:lnTo>
                  <a:lnTo>
                    <a:pt x="1282" y="146"/>
                  </a:lnTo>
                  <a:lnTo>
                    <a:pt x="1282" y="145"/>
                  </a:lnTo>
                  <a:lnTo>
                    <a:pt x="1282" y="145"/>
                  </a:lnTo>
                  <a:lnTo>
                    <a:pt x="1282" y="145"/>
                  </a:lnTo>
                  <a:lnTo>
                    <a:pt x="1285" y="146"/>
                  </a:lnTo>
                  <a:lnTo>
                    <a:pt x="1285" y="148"/>
                  </a:lnTo>
                  <a:lnTo>
                    <a:pt x="1287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8" y="146"/>
                  </a:lnTo>
                  <a:lnTo>
                    <a:pt x="1287" y="145"/>
                  </a:lnTo>
                  <a:lnTo>
                    <a:pt x="1287" y="145"/>
                  </a:lnTo>
                  <a:lnTo>
                    <a:pt x="1288" y="146"/>
                  </a:lnTo>
                  <a:lnTo>
                    <a:pt x="1289" y="148"/>
                  </a:lnTo>
                  <a:lnTo>
                    <a:pt x="1289" y="148"/>
                  </a:lnTo>
                  <a:lnTo>
                    <a:pt x="1289" y="148"/>
                  </a:lnTo>
                  <a:lnTo>
                    <a:pt x="1291" y="149"/>
                  </a:lnTo>
                  <a:lnTo>
                    <a:pt x="1291" y="149"/>
                  </a:lnTo>
                  <a:lnTo>
                    <a:pt x="1289" y="149"/>
                  </a:lnTo>
                  <a:lnTo>
                    <a:pt x="1289" y="149"/>
                  </a:lnTo>
                  <a:lnTo>
                    <a:pt x="1291" y="151"/>
                  </a:lnTo>
                  <a:lnTo>
                    <a:pt x="1293" y="151"/>
                  </a:lnTo>
                  <a:lnTo>
                    <a:pt x="1295" y="152"/>
                  </a:lnTo>
                  <a:lnTo>
                    <a:pt x="1296" y="152"/>
                  </a:lnTo>
                  <a:lnTo>
                    <a:pt x="1296" y="152"/>
                  </a:lnTo>
                  <a:lnTo>
                    <a:pt x="1297" y="152"/>
                  </a:lnTo>
                  <a:lnTo>
                    <a:pt x="1297" y="153"/>
                  </a:lnTo>
                  <a:lnTo>
                    <a:pt x="1299" y="153"/>
                  </a:lnTo>
                  <a:lnTo>
                    <a:pt x="1300" y="155"/>
                  </a:lnTo>
                  <a:lnTo>
                    <a:pt x="1301" y="155"/>
                  </a:lnTo>
                  <a:lnTo>
                    <a:pt x="1301" y="155"/>
                  </a:lnTo>
                  <a:lnTo>
                    <a:pt x="1307" y="155"/>
                  </a:lnTo>
                  <a:lnTo>
                    <a:pt x="1308" y="155"/>
                  </a:lnTo>
                  <a:lnTo>
                    <a:pt x="1310" y="153"/>
                  </a:lnTo>
                  <a:lnTo>
                    <a:pt x="1311" y="153"/>
                  </a:lnTo>
                  <a:lnTo>
                    <a:pt x="1311" y="153"/>
                  </a:lnTo>
                  <a:lnTo>
                    <a:pt x="1315" y="155"/>
                  </a:lnTo>
                  <a:lnTo>
                    <a:pt x="1320" y="155"/>
                  </a:lnTo>
                  <a:lnTo>
                    <a:pt x="1323" y="156"/>
                  </a:lnTo>
                  <a:lnTo>
                    <a:pt x="1326" y="157"/>
                  </a:lnTo>
                  <a:lnTo>
                    <a:pt x="1327" y="159"/>
                  </a:lnTo>
                  <a:lnTo>
                    <a:pt x="1329" y="160"/>
                  </a:lnTo>
                  <a:lnTo>
                    <a:pt x="1329" y="160"/>
                  </a:lnTo>
                  <a:lnTo>
                    <a:pt x="1331" y="160"/>
                  </a:lnTo>
                  <a:lnTo>
                    <a:pt x="1334" y="161"/>
                  </a:lnTo>
                  <a:lnTo>
                    <a:pt x="1334" y="161"/>
                  </a:lnTo>
                  <a:lnTo>
                    <a:pt x="1335" y="161"/>
                  </a:lnTo>
                  <a:lnTo>
                    <a:pt x="1335" y="163"/>
                  </a:lnTo>
                  <a:lnTo>
                    <a:pt x="1337" y="163"/>
                  </a:lnTo>
                  <a:lnTo>
                    <a:pt x="1338" y="161"/>
                  </a:lnTo>
                  <a:lnTo>
                    <a:pt x="1338" y="161"/>
                  </a:lnTo>
                  <a:lnTo>
                    <a:pt x="1341" y="163"/>
                  </a:lnTo>
                  <a:lnTo>
                    <a:pt x="1343" y="163"/>
                  </a:lnTo>
                  <a:lnTo>
                    <a:pt x="1348" y="164"/>
                  </a:lnTo>
                  <a:lnTo>
                    <a:pt x="1349" y="164"/>
                  </a:lnTo>
                  <a:lnTo>
                    <a:pt x="1353" y="165"/>
                  </a:lnTo>
                  <a:lnTo>
                    <a:pt x="1354" y="167"/>
                  </a:lnTo>
                  <a:lnTo>
                    <a:pt x="1356" y="167"/>
                  </a:lnTo>
                  <a:lnTo>
                    <a:pt x="1357" y="167"/>
                  </a:lnTo>
                  <a:lnTo>
                    <a:pt x="1357" y="167"/>
                  </a:lnTo>
                  <a:lnTo>
                    <a:pt x="1357" y="165"/>
                  </a:lnTo>
                  <a:lnTo>
                    <a:pt x="1357" y="165"/>
                  </a:lnTo>
                  <a:lnTo>
                    <a:pt x="1357" y="165"/>
                  </a:lnTo>
                  <a:lnTo>
                    <a:pt x="1357" y="165"/>
                  </a:lnTo>
                  <a:lnTo>
                    <a:pt x="1358" y="165"/>
                  </a:lnTo>
                  <a:lnTo>
                    <a:pt x="1358" y="167"/>
                  </a:lnTo>
                  <a:lnTo>
                    <a:pt x="1358" y="167"/>
                  </a:lnTo>
                  <a:lnTo>
                    <a:pt x="1361" y="168"/>
                  </a:lnTo>
                  <a:lnTo>
                    <a:pt x="1362" y="168"/>
                  </a:lnTo>
                  <a:lnTo>
                    <a:pt x="1362" y="168"/>
                  </a:lnTo>
                  <a:lnTo>
                    <a:pt x="1362" y="167"/>
                  </a:lnTo>
                  <a:lnTo>
                    <a:pt x="1362" y="167"/>
                  </a:lnTo>
                  <a:lnTo>
                    <a:pt x="1360" y="165"/>
                  </a:lnTo>
                  <a:lnTo>
                    <a:pt x="1360" y="165"/>
                  </a:lnTo>
                  <a:lnTo>
                    <a:pt x="1361" y="165"/>
                  </a:lnTo>
                  <a:lnTo>
                    <a:pt x="1362" y="165"/>
                  </a:lnTo>
                  <a:lnTo>
                    <a:pt x="1364" y="167"/>
                  </a:lnTo>
                  <a:lnTo>
                    <a:pt x="1364" y="167"/>
                  </a:lnTo>
                  <a:lnTo>
                    <a:pt x="1367" y="167"/>
                  </a:lnTo>
                  <a:lnTo>
                    <a:pt x="1367" y="165"/>
                  </a:lnTo>
                  <a:close/>
                  <a:moveTo>
                    <a:pt x="225" y="2"/>
                  </a:moveTo>
                  <a:lnTo>
                    <a:pt x="228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3" y="0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5" y="2"/>
                  </a:lnTo>
                  <a:lnTo>
                    <a:pt x="225" y="2"/>
                  </a:lnTo>
                  <a:lnTo>
                    <a:pt x="225" y="2"/>
                  </a:lnTo>
                  <a:close/>
                  <a:moveTo>
                    <a:pt x="234" y="8"/>
                  </a:moveTo>
                  <a:lnTo>
                    <a:pt x="236" y="8"/>
                  </a:lnTo>
                  <a:lnTo>
                    <a:pt x="236" y="8"/>
                  </a:lnTo>
                  <a:lnTo>
                    <a:pt x="236" y="7"/>
                  </a:lnTo>
                  <a:lnTo>
                    <a:pt x="234" y="7"/>
                  </a:lnTo>
                  <a:lnTo>
                    <a:pt x="234" y="7"/>
                  </a:lnTo>
                  <a:lnTo>
                    <a:pt x="233" y="6"/>
                  </a:lnTo>
                  <a:lnTo>
                    <a:pt x="232" y="6"/>
                  </a:lnTo>
                  <a:lnTo>
                    <a:pt x="230" y="6"/>
                  </a:lnTo>
                  <a:lnTo>
                    <a:pt x="229" y="6"/>
                  </a:lnTo>
                  <a:lnTo>
                    <a:pt x="229" y="6"/>
                  </a:lnTo>
                  <a:lnTo>
                    <a:pt x="226" y="7"/>
                  </a:lnTo>
                  <a:lnTo>
                    <a:pt x="225" y="6"/>
                  </a:lnTo>
                  <a:lnTo>
                    <a:pt x="223" y="7"/>
                  </a:lnTo>
                  <a:lnTo>
                    <a:pt x="226" y="7"/>
                  </a:lnTo>
                  <a:lnTo>
                    <a:pt x="228" y="7"/>
                  </a:lnTo>
                  <a:lnTo>
                    <a:pt x="230" y="8"/>
                  </a:lnTo>
                  <a:lnTo>
                    <a:pt x="233" y="8"/>
                  </a:lnTo>
                  <a:lnTo>
                    <a:pt x="234" y="8"/>
                  </a:lnTo>
                  <a:close/>
                  <a:moveTo>
                    <a:pt x="229" y="11"/>
                  </a:moveTo>
                  <a:lnTo>
                    <a:pt x="226" y="11"/>
                  </a:lnTo>
                  <a:lnTo>
                    <a:pt x="225" y="11"/>
                  </a:lnTo>
                  <a:lnTo>
                    <a:pt x="226" y="11"/>
                  </a:lnTo>
                  <a:lnTo>
                    <a:pt x="228" y="11"/>
                  </a:lnTo>
                  <a:lnTo>
                    <a:pt x="228" y="11"/>
                  </a:lnTo>
                  <a:lnTo>
                    <a:pt x="228" y="12"/>
                  </a:lnTo>
                  <a:lnTo>
                    <a:pt x="229" y="12"/>
                  </a:lnTo>
                  <a:lnTo>
                    <a:pt x="229" y="14"/>
                  </a:lnTo>
                  <a:lnTo>
                    <a:pt x="230" y="14"/>
                  </a:lnTo>
                  <a:lnTo>
                    <a:pt x="233" y="14"/>
                  </a:lnTo>
                  <a:lnTo>
                    <a:pt x="233" y="14"/>
                  </a:lnTo>
                  <a:lnTo>
                    <a:pt x="234" y="12"/>
                  </a:lnTo>
                  <a:lnTo>
                    <a:pt x="236" y="12"/>
                  </a:lnTo>
                  <a:lnTo>
                    <a:pt x="236" y="12"/>
                  </a:lnTo>
                  <a:lnTo>
                    <a:pt x="234" y="12"/>
                  </a:lnTo>
                  <a:lnTo>
                    <a:pt x="236" y="12"/>
                  </a:lnTo>
                  <a:lnTo>
                    <a:pt x="241" y="12"/>
                  </a:lnTo>
                  <a:lnTo>
                    <a:pt x="240" y="11"/>
                  </a:lnTo>
                  <a:lnTo>
                    <a:pt x="238" y="11"/>
                  </a:lnTo>
                  <a:lnTo>
                    <a:pt x="236" y="11"/>
                  </a:lnTo>
                  <a:lnTo>
                    <a:pt x="229" y="11"/>
                  </a:lnTo>
                  <a:close/>
                  <a:moveTo>
                    <a:pt x="240" y="11"/>
                  </a:moveTo>
                  <a:lnTo>
                    <a:pt x="241" y="11"/>
                  </a:lnTo>
                  <a:lnTo>
                    <a:pt x="242" y="11"/>
                  </a:lnTo>
                  <a:lnTo>
                    <a:pt x="245" y="11"/>
                  </a:lnTo>
                  <a:lnTo>
                    <a:pt x="246" y="11"/>
                  </a:lnTo>
                  <a:lnTo>
                    <a:pt x="251" y="11"/>
                  </a:lnTo>
                  <a:lnTo>
                    <a:pt x="252" y="11"/>
                  </a:lnTo>
                  <a:lnTo>
                    <a:pt x="253" y="11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7" y="10"/>
                  </a:lnTo>
                  <a:lnTo>
                    <a:pt x="257" y="10"/>
                  </a:lnTo>
                  <a:lnTo>
                    <a:pt x="259" y="8"/>
                  </a:lnTo>
                  <a:lnTo>
                    <a:pt x="257" y="8"/>
                  </a:lnTo>
                  <a:lnTo>
                    <a:pt x="257" y="8"/>
                  </a:lnTo>
                  <a:lnTo>
                    <a:pt x="257" y="7"/>
                  </a:lnTo>
                  <a:lnTo>
                    <a:pt x="255" y="7"/>
                  </a:lnTo>
                  <a:lnTo>
                    <a:pt x="253" y="7"/>
                  </a:lnTo>
                  <a:lnTo>
                    <a:pt x="252" y="8"/>
                  </a:lnTo>
                  <a:lnTo>
                    <a:pt x="249" y="8"/>
                  </a:lnTo>
                  <a:lnTo>
                    <a:pt x="246" y="8"/>
                  </a:lnTo>
                  <a:lnTo>
                    <a:pt x="245" y="8"/>
                  </a:lnTo>
                  <a:lnTo>
                    <a:pt x="245" y="8"/>
                  </a:lnTo>
                  <a:lnTo>
                    <a:pt x="244" y="8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0" y="8"/>
                  </a:lnTo>
                  <a:lnTo>
                    <a:pt x="240" y="8"/>
                  </a:lnTo>
                  <a:lnTo>
                    <a:pt x="240" y="10"/>
                  </a:lnTo>
                  <a:lnTo>
                    <a:pt x="240" y="10"/>
                  </a:lnTo>
                  <a:lnTo>
                    <a:pt x="240" y="11"/>
                  </a:lnTo>
                  <a:close/>
                  <a:moveTo>
                    <a:pt x="232" y="4"/>
                  </a:moveTo>
                  <a:lnTo>
                    <a:pt x="232" y="4"/>
                  </a:lnTo>
                  <a:lnTo>
                    <a:pt x="233" y="4"/>
                  </a:lnTo>
                  <a:lnTo>
                    <a:pt x="234" y="4"/>
                  </a:lnTo>
                  <a:lnTo>
                    <a:pt x="236" y="4"/>
                  </a:lnTo>
                  <a:lnTo>
                    <a:pt x="237" y="4"/>
                  </a:lnTo>
                  <a:lnTo>
                    <a:pt x="236" y="4"/>
                  </a:lnTo>
                  <a:lnTo>
                    <a:pt x="234" y="3"/>
                  </a:lnTo>
                  <a:lnTo>
                    <a:pt x="233" y="3"/>
                  </a:lnTo>
                  <a:lnTo>
                    <a:pt x="232" y="4"/>
                  </a:lnTo>
                  <a:close/>
                  <a:moveTo>
                    <a:pt x="248" y="7"/>
                  </a:moveTo>
                  <a:lnTo>
                    <a:pt x="251" y="7"/>
                  </a:lnTo>
                  <a:lnTo>
                    <a:pt x="252" y="7"/>
                  </a:lnTo>
                  <a:lnTo>
                    <a:pt x="252" y="6"/>
                  </a:lnTo>
                  <a:lnTo>
                    <a:pt x="252" y="6"/>
                  </a:lnTo>
                  <a:lnTo>
                    <a:pt x="245" y="6"/>
                  </a:lnTo>
                  <a:lnTo>
                    <a:pt x="244" y="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5" y="7"/>
                  </a:lnTo>
                  <a:lnTo>
                    <a:pt x="248" y="7"/>
                  </a:lnTo>
                  <a:close/>
                  <a:moveTo>
                    <a:pt x="211" y="115"/>
                  </a:moveTo>
                  <a:lnTo>
                    <a:pt x="211" y="117"/>
                  </a:lnTo>
                  <a:lnTo>
                    <a:pt x="211" y="117"/>
                  </a:lnTo>
                  <a:lnTo>
                    <a:pt x="211" y="118"/>
                  </a:lnTo>
                  <a:lnTo>
                    <a:pt x="213" y="118"/>
                  </a:lnTo>
                  <a:lnTo>
                    <a:pt x="213" y="119"/>
                  </a:lnTo>
                  <a:lnTo>
                    <a:pt x="214" y="121"/>
                  </a:lnTo>
                  <a:lnTo>
                    <a:pt x="215" y="121"/>
                  </a:lnTo>
                  <a:lnTo>
                    <a:pt x="218" y="121"/>
                  </a:lnTo>
                  <a:lnTo>
                    <a:pt x="219" y="121"/>
                  </a:lnTo>
                  <a:lnTo>
                    <a:pt x="223" y="119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6" y="117"/>
                  </a:lnTo>
                  <a:lnTo>
                    <a:pt x="226" y="117"/>
                  </a:lnTo>
                  <a:lnTo>
                    <a:pt x="226" y="118"/>
                  </a:lnTo>
                  <a:lnTo>
                    <a:pt x="228" y="118"/>
                  </a:lnTo>
                  <a:lnTo>
                    <a:pt x="228" y="118"/>
                  </a:lnTo>
                  <a:lnTo>
                    <a:pt x="226" y="117"/>
                  </a:lnTo>
                  <a:lnTo>
                    <a:pt x="226" y="115"/>
                  </a:lnTo>
                  <a:lnTo>
                    <a:pt x="225" y="115"/>
                  </a:lnTo>
                  <a:lnTo>
                    <a:pt x="218" y="113"/>
                  </a:lnTo>
                  <a:lnTo>
                    <a:pt x="215" y="113"/>
                  </a:lnTo>
                  <a:lnTo>
                    <a:pt x="215" y="113"/>
                  </a:lnTo>
                  <a:lnTo>
                    <a:pt x="213" y="114"/>
                  </a:lnTo>
                  <a:lnTo>
                    <a:pt x="211" y="115"/>
                  </a:lnTo>
                  <a:lnTo>
                    <a:pt x="211" y="115"/>
                  </a:lnTo>
                  <a:close/>
                  <a:moveTo>
                    <a:pt x="242" y="15"/>
                  </a:moveTo>
                  <a:lnTo>
                    <a:pt x="242" y="15"/>
                  </a:lnTo>
                  <a:lnTo>
                    <a:pt x="244" y="15"/>
                  </a:lnTo>
                  <a:lnTo>
                    <a:pt x="246" y="15"/>
                  </a:lnTo>
                  <a:lnTo>
                    <a:pt x="246" y="15"/>
                  </a:lnTo>
                  <a:lnTo>
                    <a:pt x="246" y="14"/>
                  </a:lnTo>
                  <a:lnTo>
                    <a:pt x="244" y="14"/>
                  </a:lnTo>
                  <a:lnTo>
                    <a:pt x="241" y="14"/>
                  </a:lnTo>
                  <a:lnTo>
                    <a:pt x="241" y="14"/>
                  </a:lnTo>
                  <a:lnTo>
                    <a:pt x="241" y="15"/>
                  </a:lnTo>
                  <a:lnTo>
                    <a:pt x="242" y="15"/>
                  </a:lnTo>
                  <a:lnTo>
                    <a:pt x="242" y="15"/>
                  </a:lnTo>
                  <a:close/>
                  <a:moveTo>
                    <a:pt x="215" y="12"/>
                  </a:moveTo>
                  <a:lnTo>
                    <a:pt x="217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4" y="12"/>
                  </a:lnTo>
                  <a:lnTo>
                    <a:pt x="214" y="12"/>
                  </a:lnTo>
                  <a:lnTo>
                    <a:pt x="213" y="12"/>
                  </a:lnTo>
                  <a:lnTo>
                    <a:pt x="214" y="12"/>
                  </a:lnTo>
                  <a:lnTo>
                    <a:pt x="215" y="12"/>
                  </a:lnTo>
                  <a:close/>
                  <a:moveTo>
                    <a:pt x="255" y="2"/>
                  </a:moveTo>
                  <a:lnTo>
                    <a:pt x="256" y="2"/>
                  </a:lnTo>
                  <a:lnTo>
                    <a:pt x="257" y="2"/>
                  </a:lnTo>
                  <a:lnTo>
                    <a:pt x="261" y="2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56" y="2"/>
                  </a:lnTo>
                  <a:lnTo>
                    <a:pt x="253" y="2"/>
                  </a:lnTo>
                  <a:lnTo>
                    <a:pt x="252" y="2"/>
                  </a:lnTo>
                  <a:lnTo>
                    <a:pt x="255" y="2"/>
                  </a:lnTo>
                  <a:lnTo>
                    <a:pt x="255" y="2"/>
                  </a:lnTo>
                  <a:close/>
                  <a:moveTo>
                    <a:pt x="219" y="14"/>
                  </a:moveTo>
                  <a:lnTo>
                    <a:pt x="219" y="14"/>
                  </a:lnTo>
                  <a:lnTo>
                    <a:pt x="222" y="14"/>
                  </a:lnTo>
                  <a:lnTo>
                    <a:pt x="228" y="14"/>
                  </a:lnTo>
                  <a:lnTo>
                    <a:pt x="228" y="14"/>
                  </a:lnTo>
                  <a:lnTo>
                    <a:pt x="228" y="14"/>
                  </a:lnTo>
                  <a:lnTo>
                    <a:pt x="228" y="12"/>
                  </a:lnTo>
                  <a:lnTo>
                    <a:pt x="228" y="12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3" y="11"/>
                  </a:lnTo>
                  <a:lnTo>
                    <a:pt x="223" y="12"/>
                  </a:lnTo>
                  <a:lnTo>
                    <a:pt x="219" y="12"/>
                  </a:lnTo>
                  <a:lnTo>
                    <a:pt x="219" y="12"/>
                  </a:lnTo>
                  <a:lnTo>
                    <a:pt x="221" y="12"/>
                  </a:lnTo>
                  <a:lnTo>
                    <a:pt x="219" y="14"/>
                  </a:lnTo>
                  <a:lnTo>
                    <a:pt x="219" y="14"/>
                  </a:lnTo>
                  <a:close/>
                  <a:moveTo>
                    <a:pt x="261" y="7"/>
                  </a:moveTo>
                  <a:lnTo>
                    <a:pt x="260" y="8"/>
                  </a:lnTo>
                  <a:lnTo>
                    <a:pt x="260" y="8"/>
                  </a:lnTo>
                  <a:lnTo>
                    <a:pt x="261" y="8"/>
                  </a:lnTo>
                  <a:lnTo>
                    <a:pt x="264" y="8"/>
                  </a:lnTo>
                  <a:lnTo>
                    <a:pt x="265" y="8"/>
                  </a:lnTo>
                  <a:lnTo>
                    <a:pt x="265" y="8"/>
                  </a:lnTo>
                  <a:lnTo>
                    <a:pt x="274" y="8"/>
                  </a:lnTo>
                  <a:lnTo>
                    <a:pt x="276" y="8"/>
                  </a:lnTo>
                  <a:lnTo>
                    <a:pt x="278" y="7"/>
                  </a:lnTo>
                  <a:lnTo>
                    <a:pt x="278" y="7"/>
                  </a:lnTo>
                  <a:lnTo>
                    <a:pt x="278" y="7"/>
                  </a:lnTo>
                  <a:lnTo>
                    <a:pt x="278" y="6"/>
                  </a:lnTo>
                  <a:lnTo>
                    <a:pt x="276" y="6"/>
                  </a:lnTo>
                  <a:lnTo>
                    <a:pt x="275" y="6"/>
                  </a:lnTo>
                  <a:lnTo>
                    <a:pt x="274" y="6"/>
                  </a:lnTo>
                  <a:lnTo>
                    <a:pt x="272" y="6"/>
                  </a:lnTo>
                  <a:lnTo>
                    <a:pt x="271" y="6"/>
                  </a:lnTo>
                  <a:lnTo>
                    <a:pt x="270" y="6"/>
                  </a:lnTo>
                  <a:lnTo>
                    <a:pt x="270" y="6"/>
                  </a:lnTo>
                  <a:lnTo>
                    <a:pt x="270" y="6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68" y="7"/>
                  </a:lnTo>
                  <a:lnTo>
                    <a:pt x="265" y="7"/>
                  </a:lnTo>
                  <a:lnTo>
                    <a:pt x="263" y="7"/>
                  </a:lnTo>
                  <a:lnTo>
                    <a:pt x="261" y="7"/>
                  </a:lnTo>
                  <a:close/>
                  <a:moveTo>
                    <a:pt x="214" y="6"/>
                  </a:moveTo>
                  <a:lnTo>
                    <a:pt x="217" y="4"/>
                  </a:lnTo>
                  <a:lnTo>
                    <a:pt x="218" y="6"/>
                  </a:lnTo>
                  <a:lnTo>
                    <a:pt x="218" y="6"/>
                  </a:lnTo>
                  <a:lnTo>
                    <a:pt x="219" y="6"/>
                  </a:lnTo>
                  <a:lnTo>
                    <a:pt x="221" y="4"/>
                  </a:lnTo>
                  <a:lnTo>
                    <a:pt x="223" y="6"/>
                  </a:lnTo>
                  <a:lnTo>
                    <a:pt x="225" y="6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6" y="4"/>
                  </a:lnTo>
                  <a:lnTo>
                    <a:pt x="230" y="4"/>
                  </a:lnTo>
                  <a:lnTo>
                    <a:pt x="230" y="3"/>
                  </a:lnTo>
                  <a:lnTo>
                    <a:pt x="230" y="3"/>
                  </a:lnTo>
                  <a:lnTo>
                    <a:pt x="228" y="3"/>
                  </a:lnTo>
                  <a:lnTo>
                    <a:pt x="226" y="3"/>
                  </a:lnTo>
                  <a:lnTo>
                    <a:pt x="225" y="3"/>
                  </a:lnTo>
                  <a:lnTo>
                    <a:pt x="225" y="3"/>
                  </a:lnTo>
                  <a:lnTo>
                    <a:pt x="223" y="3"/>
                  </a:lnTo>
                  <a:lnTo>
                    <a:pt x="222" y="3"/>
                  </a:lnTo>
                  <a:lnTo>
                    <a:pt x="221" y="3"/>
                  </a:lnTo>
                  <a:lnTo>
                    <a:pt x="219" y="3"/>
                  </a:lnTo>
                  <a:lnTo>
                    <a:pt x="219" y="3"/>
                  </a:lnTo>
                  <a:lnTo>
                    <a:pt x="217" y="4"/>
                  </a:lnTo>
                  <a:lnTo>
                    <a:pt x="215" y="4"/>
                  </a:lnTo>
                  <a:lnTo>
                    <a:pt x="213" y="4"/>
                  </a:lnTo>
                  <a:lnTo>
                    <a:pt x="211" y="4"/>
                  </a:lnTo>
                  <a:lnTo>
                    <a:pt x="213" y="4"/>
                  </a:lnTo>
                  <a:lnTo>
                    <a:pt x="214" y="6"/>
                  </a:lnTo>
                  <a:close/>
                  <a:moveTo>
                    <a:pt x="198" y="12"/>
                  </a:moveTo>
                  <a:lnTo>
                    <a:pt x="198" y="12"/>
                  </a:lnTo>
                  <a:lnTo>
                    <a:pt x="198" y="14"/>
                  </a:lnTo>
                  <a:lnTo>
                    <a:pt x="199" y="14"/>
                  </a:lnTo>
                  <a:lnTo>
                    <a:pt x="203" y="14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06" y="12"/>
                  </a:lnTo>
                  <a:lnTo>
                    <a:pt x="203" y="12"/>
                  </a:lnTo>
                  <a:lnTo>
                    <a:pt x="202" y="11"/>
                  </a:lnTo>
                  <a:lnTo>
                    <a:pt x="202" y="11"/>
                  </a:lnTo>
                  <a:lnTo>
                    <a:pt x="200" y="11"/>
                  </a:lnTo>
                  <a:lnTo>
                    <a:pt x="198" y="11"/>
                  </a:lnTo>
                  <a:lnTo>
                    <a:pt x="198" y="12"/>
                  </a:lnTo>
                  <a:lnTo>
                    <a:pt x="198" y="12"/>
                  </a:lnTo>
                  <a:lnTo>
                    <a:pt x="196" y="12"/>
                  </a:lnTo>
                  <a:lnTo>
                    <a:pt x="195" y="12"/>
                  </a:lnTo>
                  <a:lnTo>
                    <a:pt x="195" y="12"/>
                  </a:lnTo>
                  <a:lnTo>
                    <a:pt x="196" y="12"/>
                  </a:lnTo>
                  <a:lnTo>
                    <a:pt x="198" y="12"/>
                  </a:lnTo>
                  <a:close/>
                  <a:moveTo>
                    <a:pt x="149" y="10"/>
                  </a:moveTo>
                  <a:lnTo>
                    <a:pt x="150" y="10"/>
                  </a:lnTo>
                  <a:lnTo>
                    <a:pt x="152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4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4" y="8"/>
                  </a:lnTo>
                  <a:lnTo>
                    <a:pt x="165" y="10"/>
                  </a:lnTo>
                  <a:lnTo>
                    <a:pt x="169" y="10"/>
                  </a:lnTo>
                  <a:lnTo>
                    <a:pt x="169" y="10"/>
                  </a:lnTo>
                  <a:lnTo>
                    <a:pt x="169" y="8"/>
                  </a:lnTo>
                  <a:lnTo>
                    <a:pt x="168" y="8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4" y="8"/>
                  </a:lnTo>
                  <a:lnTo>
                    <a:pt x="161" y="8"/>
                  </a:lnTo>
                  <a:lnTo>
                    <a:pt x="160" y="8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4" y="8"/>
                  </a:lnTo>
                  <a:lnTo>
                    <a:pt x="146" y="10"/>
                  </a:lnTo>
                  <a:lnTo>
                    <a:pt x="145" y="10"/>
                  </a:lnTo>
                  <a:lnTo>
                    <a:pt x="146" y="10"/>
                  </a:lnTo>
                  <a:lnTo>
                    <a:pt x="149" y="10"/>
                  </a:lnTo>
                  <a:close/>
                  <a:moveTo>
                    <a:pt x="173" y="141"/>
                  </a:moveTo>
                  <a:lnTo>
                    <a:pt x="173" y="141"/>
                  </a:lnTo>
                  <a:lnTo>
                    <a:pt x="173" y="141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3" y="141"/>
                  </a:lnTo>
                  <a:lnTo>
                    <a:pt x="173" y="141"/>
                  </a:lnTo>
                  <a:close/>
                  <a:moveTo>
                    <a:pt x="1183" y="374"/>
                  </a:moveTo>
                  <a:lnTo>
                    <a:pt x="1183" y="374"/>
                  </a:lnTo>
                  <a:lnTo>
                    <a:pt x="1183" y="373"/>
                  </a:lnTo>
                  <a:lnTo>
                    <a:pt x="1182" y="371"/>
                  </a:lnTo>
                  <a:lnTo>
                    <a:pt x="1182" y="371"/>
                  </a:lnTo>
                  <a:lnTo>
                    <a:pt x="1181" y="369"/>
                  </a:lnTo>
                  <a:lnTo>
                    <a:pt x="1178" y="367"/>
                  </a:lnTo>
                  <a:lnTo>
                    <a:pt x="1178" y="366"/>
                  </a:lnTo>
                  <a:lnTo>
                    <a:pt x="1177" y="366"/>
                  </a:lnTo>
                  <a:lnTo>
                    <a:pt x="1177" y="366"/>
                  </a:lnTo>
                  <a:lnTo>
                    <a:pt x="1175" y="366"/>
                  </a:lnTo>
                  <a:lnTo>
                    <a:pt x="1175" y="366"/>
                  </a:lnTo>
                  <a:lnTo>
                    <a:pt x="1173" y="363"/>
                  </a:lnTo>
                  <a:lnTo>
                    <a:pt x="1170" y="362"/>
                  </a:lnTo>
                  <a:lnTo>
                    <a:pt x="1169" y="360"/>
                  </a:lnTo>
                  <a:lnTo>
                    <a:pt x="1169" y="359"/>
                  </a:lnTo>
                  <a:lnTo>
                    <a:pt x="1167" y="359"/>
                  </a:lnTo>
                  <a:lnTo>
                    <a:pt x="1167" y="359"/>
                  </a:lnTo>
                  <a:lnTo>
                    <a:pt x="1166" y="359"/>
                  </a:lnTo>
                  <a:lnTo>
                    <a:pt x="1164" y="358"/>
                  </a:lnTo>
                  <a:lnTo>
                    <a:pt x="1163" y="356"/>
                  </a:lnTo>
                  <a:lnTo>
                    <a:pt x="1162" y="355"/>
                  </a:lnTo>
                  <a:lnTo>
                    <a:pt x="1160" y="354"/>
                  </a:lnTo>
                  <a:lnTo>
                    <a:pt x="1159" y="351"/>
                  </a:lnTo>
                  <a:lnTo>
                    <a:pt x="1159" y="350"/>
                  </a:lnTo>
                  <a:lnTo>
                    <a:pt x="1156" y="342"/>
                  </a:lnTo>
                  <a:lnTo>
                    <a:pt x="1155" y="339"/>
                  </a:lnTo>
                  <a:lnTo>
                    <a:pt x="1155" y="337"/>
                  </a:lnTo>
                  <a:lnTo>
                    <a:pt x="1156" y="337"/>
                  </a:lnTo>
                  <a:lnTo>
                    <a:pt x="1158" y="337"/>
                  </a:lnTo>
                  <a:lnTo>
                    <a:pt x="1160" y="336"/>
                  </a:lnTo>
                  <a:lnTo>
                    <a:pt x="1160" y="336"/>
                  </a:lnTo>
                  <a:lnTo>
                    <a:pt x="1163" y="337"/>
                  </a:lnTo>
                  <a:lnTo>
                    <a:pt x="1163" y="337"/>
                  </a:lnTo>
                  <a:lnTo>
                    <a:pt x="1164" y="337"/>
                  </a:lnTo>
                  <a:lnTo>
                    <a:pt x="1167" y="339"/>
                  </a:lnTo>
                  <a:lnTo>
                    <a:pt x="1170" y="340"/>
                  </a:lnTo>
                  <a:lnTo>
                    <a:pt x="1171" y="342"/>
                  </a:lnTo>
                  <a:lnTo>
                    <a:pt x="1173" y="343"/>
                  </a:lnTo>
                  <a:lnTo>
                    <a:pt x="1174" y="344"/>
                  </a:lnTo>
                  <a:lnTo>
                    <a:pt x="1175" y="344"/>
                  </a:lnTo>
                  <a:lnTo>
                    <a:pt x="1174" y="343"/>
                  </a:lnTo>
                  <a:lnTo>
                    <a:pt x="1173" y="342"/>
                  </a:lnTo>
                  <a:lnTo>
                    <a:pt x="1171" y="342"/>
                  </a:lnTo>
                  <a:lnTo>
                    <a:pt x="1169" y="340"/>
                  </a:lnTo>
                  <a:lnTo>
                    <a:pt x="1167" y="337"/>
                  </a:lnTo>
                  <a:lnTo>
                    <a:pt x="1166" y="336"/>
                  </a:lnTo>
                  <a:lnTo>
                    <a:pt x="1164" y="335"/>
                  </a:lnTo>
                  <a:lnTo>
                    <a:pt x="1163" y="333"/>
                  </a:lnTo>
                  <a:lnTo>
                    <a:pt x="1160" y="332"/>
                  </a:lnTo>
                  <a:lnTo>
                    <a:pt x="1158" y="329"/>
                  </a:lnTo>
                  <a:lnTo>
                    <a:pt x="1152" y="325"/>
                  </a:lnTo>
                  <a:lnTo>
                    <a:pt x="1150" y="323"/>
                  </a:lnTo>
                  <a:lnTo>
                    <a:pt x="1141" y="314"/>
                  </a:lnTo>
                  <a:lnTo>
                    <a:pt x="1141" y="313"/>
                  </a:lnTo>
                  <a:lnTo>
                    <a:pt x="1140" y="313"/>
                  </a:lnTo>
                  <a:lnTo>
                    <a:pt x="1140" y="312"/>
                  </a:lnTo>
                  <a:lnTo>
                    <a:pt x="1139" y="312"/>
                  </a:lnTo>
                  <a:lnTo>
                    <a:pt x="1137" y="310"/>
                  </a:lnTo>
                  <a:lnTo>
                    <a:pt x="1136" y="310"/>
                  </a:lnTo>
                  <a:lnTo>
                    <a:pt x="1136" y="309"/>
                  </a:lnTo>
                  <a:lnTo>
                    <a:pt x="1135" y="308"/>
                  </a:lnTo>
                  <a:lnTo>
                    <a:pt x="1133" y="306"/>
                  </a:lnTo>
                  <a:lnTo>
                    <a:pt x="1132" y="306"/>
                  </a:lnTo>
                  <a:lnTo>
                    <a:pt x="1131" y="304"/>
                  </a:lnTo>
                  <a:lnTo>
                    <a:pt x="1128" y="301"/>
                  </a:lnTo>
                  <a:lnTo>
                    <a:pt x="1128" y="300"/>
                  </a:lnTo>
                  <a:lnTo>
                    <a:pt x="1128" y="300"/>
                  </a:lnTo>
                  <a:lnTo>
                    <a:pt x="1128" y="300"/>
                  </a:lnTo>
                  <a:lnTo>
                    <a:pt x="1127" y="298"/>
                  </a:lnTo>
                  <a:lnTo>
                    <a:pt x="1127" y="297"/>
                  </a:lnTo>
                  <a:lnTo>
                    <a:pt x="1124" y="294"/>
                  </a:lnTo>
                  <a:lnTo>
                    <a:pt x="1121" y="291"/>
                  </a:lnTo>
                  <a:lnTo>
                    <a:pt x="1121" y="291"/>
                  </a:lnTo>
                  <a:lnTo>
                    <a:pt x="1120" y="290"/>
                  </a:lnTo>
                  <a:lnTo>
                    <a:pt x="1117" y="287"/>
                  </a:lnTo>
                  <a:lnTo>
                    <a:pt x="1112" y="285"/>
                  </a:lnTo>
                  <a:lnTo>
                    <a:pt x="1112" y="285"/>
                  </a:lnTo>
                  <a:lnTo>
                    <a:pt x="1112" y="283"/>
                  </a:lnTo>
                  <a:lnTo>
                    <a:pt x="1110" y="282"/>
                  </a:lnTo>
                  <a:lnTo>
                    <a:pt x="1110" y="282"/>
                  </a:lnTo>
                  <a:lnTo>
                    <a:pt x="1110" y="281"/>
                  </a:lnTo>
                  <a:lnTo>
                    <a:pt x="1109" y="281"/>
                  </a:lnTo>
                  <a:lnTo>
                    <a:pt x="1105" y="278"/>
                  </a:lnTo>
                  <a:lnTo>
                    <a:pt x="1103" y="278"/>
                  </a:lnTo>
                  <a:lnTo>
                    <a:pt x="1105" y="278"/>
                  </a:lnTo>
                  <a:lnTo>
                    <a:pt x="1105" y="279"/>
                  </a:lnTo>
                  <a:lnTo>
                    <a:pt x="1103" y="279"/>
                  </a:lnTo>
                  <a:lnTo>
                    <a:pt x="1102" y="279"/>
                  </a:lnTo>
                  <a:lnTo>
                    <a:pt x="1105" y="281"/>
                  </a:lnTo>
                  <a:lnTo>
                    <a:pt x="1108" y="282"/>
                  </a:lnTo>
                  <a:lnTo>
                    <a:pt x="1109" y="283"/>
                  </a:lnTo>
                  <a:lnTo>
                    <a:pt x="1110" y="285"/>
                  </a:lnTo>
                  <a:lnTo>
                    <a:pt x="1110" y="285"/>
                  </a:lnTo>
                  <a:lnTo>
                    <a:pt x="1110" y="285"/>
                  </a:lnTo>
                  <a:lnTo>
                    <a:pt x="1112" y="286"/>
                  </a:lnTo>
                  <a:lnTo>
                    <a:pt x="1110" y="286"/>
                  </a:lnTo>
                  <a:lnTo>
                    <a:pt x="1110" y="287"/>
                  </a:lnTo>
                  <a:lnTo>
                    <a:pt x="1112" y="287"/>
                  </a:lnTo>
                  <a:lnTo>
                    <a:pt x="1112" y="289"/>
                  </a:lnTo>
                  <a:lnTo>
                    <a:pt x="1112" y="289"/>
                  </a:lnTo>
                  <a:lnTo>
                    <a:pt x="1110" y="289"/>
                  </a:lnTo>
                  <a:lnTo>
                    <a:pt x="1110" y="289"/>
                  </a:lnTo>
                  <a:lnTo>
                    <a:pt x="1109" y="287"/>
                  </a:lnTo>
                  <a:lnTo>
                    <a:pt x="1108" y="287"/>
                  </a:lnTo>
                  <a:lnTo>
                    <a:pt x="1106" y="289"/>
                  </a:lnTo>
                  <a:lnTo>
                    <a:pt x="1106" y="289"/>
                  </a:lnTo>
                  <a:lnTo>
                    <a:pt x="1106" y="290"/>
                  </a:lnTo>
                  <a:lnTo>
                    <a:pt x="1109" y="291"/>
                  </a:lnTo>
                  <a:lnTo>
                    <a:pt x="1110" y="293"/>
                  </a:lnTo>
                  <a:lnTo>
                    <a:pt x="1112" y="295"/>
                  </a:lnTo>
                  <a:lnTo>
                    <a:pt x="1114" y="298"/>
                  </a:lnTo>
                  <a:lnTo>
                    <a:pt x="1114" y="300"/>
                  </a:lnTo>
                  <a:lnTo>
                    <a:pt x="1114" y="301"/>
                  </a:lnTo>
                  <a:lnTo>
                    <a:pt x="1114" y="302"/>
                  </a:lnTo>
                  <a:lnTo>
                    <a:pt x="1118" y="306"/>
                  </a:lnTo>
                  <a:lnTo>
                    <a:pt x="1120" y="306"/>
                  </a:lnTo>
                  <a:lnTo>
                    <a:pt x="1121" y="308"/>
                  </a:lnTo>
                  <a:lnTo>
                    <a:pt x="1121" y="308"/>
                  </a:lnTo>
                  <a:lnTo>
                    <a:pt x="1121" y="308"/>
                  </a:lnTo>
                  <a:lnTo>
                    <a:pt x="1121" y="309"/>
                  </a:lnTo>
                  <a:lnTo>
                    <a:pt x="1122" y="309"/>
                  </a:lnTo>
                  <a:lnTo>
                    <a:pt x="1125" y="310"/>
                  </a:lnTo>
                  <a:lnTo>
                    <a:pt x="1127" y="312"/>
                  </a:lnTo>
                  <a:lnTo>
                    <a:pt x="1129" y="314"/>
                  </a:lnTo>
                  <a:lnTo>
                    <a:pt x="1132" y="317"/>
                  </a:lnTo>
                  <a:lnTo>
                    <a:pt x="1132" y="318"/>
                  </a:lnTo>
                  <a:lnTo>
                    <a:pt x="1132" y="320"/>
                  </a:lnTo>
                  <a:lnTo>
                    <a:pt x="1133" y="321"/>
                  </a:lnTo>
                  <a:lnTo>
                    <a:pt x="1135" y="323"/>
                  </a:lnTo>
                  <a:lnTo>
                    <a:pt x="1137" y="325"/>
                  </a:lnTo>
                  <a:lnTo>
                    <a:pt x="1137" y="325"/>
                  </a:lnTo>
                  <a:lnTo>
                    <a:pt x="1143" y="333"/>
                  </a:lnTo>
                  <a:lnTo>
                    <a:pt x="1144" y="335"/>
                  </a:lnTo>
                  <a:lnTo>
                    <a:pt x="1144" y="336"/>
                  </a:lnTo>
                  <a:lnTo>
                    <a:pt x="1147" y="339"/>
                  </a:lnTo>
                  <a:lnTo>
                    <a:pt x="1147" y="340"/>
                  </a:lnTo>
                  <a:lnTo>
                    <a:pt x="1147" y="343"/>
                  </a:lnTo>
                  <a:lnTo>
                    <a:pt x="1148" y="344"/>
                  </a:lnTo>
                  <a:lnTo>
                    <a:pt x="1148" y="344"/>
                  </a:lnTo>
                  <a:lnTo>
                    <a:pt x="1151" y="347"/>
                  </a:lnTo>
                  <a:lnTo>
                    <a:pt x="1154" y="348"/>
                  </a:lnTo>
                  <a:lnTo>
                    <a:pt x="1156" y="352"/>
                  </a:lnTo>
                  <a:lnTo>
                    <a:pt x="1156" y="354"/>
                  </a:lnTo>
                  <a:lnTo>
                    <a:pt x="1156" y="354"/>
                  </a:lnTo>
                  <a:lnTo>
                    <a:pt x="1158" y="355"/>
                  </a:lnTo>
                  <a:lnTo>
                    <a:pt x="1158" y="356"/>
                  </a:lnTo>
                  <a:lnTo>
                    <a:pt x="1158" y="358"/>
                  </a:lnTo>
                  <a:lnTo>
                    <a:pt x="1160" y="359"/>
                  </a:lnTo>
                  <a:lnTo>
                    <a:pt x="1160" y="360"/>
                  </a:lnTo>
                  <a:lnTo>
                    <a:pt x="1162" y="362"/>
                  </a:lnTo>
                  <a:lnTo>
                    <a:pt x="1163" y="363"/>
                  </a:lnTo>
                  <a:lnTo>
                    <a:pt x="1163" y="367"/>
                  </a:lnTo>
                  <a:lnTo>
                    <a:pt x="1166" y="370"/>
                  </a:lnTo>
                  <a:lnTo>
                    <a:pt x="1169" y="374"/>
                  </a:lnTo>
                  <a:lnTo>
                    <a:pt x="1169" y="374"/>
                  </a:lnTo>
                  <a:lnTo>
                    <a:pt x="1170" y="375"/>
                  </a:lnTo>
                  <a:lnTo>
                    <a:pt x="1171" y="377"/>
                  </a:lnTo>
                  <a:lnTo>
                    <a:pt x="1171" y="377"/>
                  </a:lnTo>
                  <a:lnTo>
                    <a:pt x="1171" y="375"/>
                  </a:lnTo>
                  <a:lnTo>
                    <a:pt x="1171" y="374"/>
                  </a:lnTo>
                  <a:lnTo>
                    <a:pt x="1170" y="371"/>
                  </a:lnTo>
                  <a:lnTo>
                    <a:pt x="1170" y="370"/>
                  </a:lnTo>
                  <a:lnTo>
                    <a:pt x="1170" y="369"/>
                  </a:lnTo>
                  <a:lnTo>
                    <a:pt x="1170" y="369"/>
                  </a:lnTo>
                  <a:lnTo>
                    <a:pt x="1170" y="367"/>
                  </a:lnTo>
                  <a:lnTo>
                    <a:pt x="1171" y="367"/>
                  </a:lnTo>
                  <a:lnTo>
                    <a:pt x="1171" y="367"/>
                  </a:lnTo>
                  <a:lnTo>
                    <a:pt x="1173" y="367"/>
                  </a:lnTo>
                  <a:lnTo>
                    <a:pt x="1173" y="369"/>
                  </a:lnTo>
                  <a:lnTo>
                    <a:pt x="1174" y="369"/>
                  </a:lnTo>
                  <a:lnTo>
                    <a:pt x="1175" y="369"/>
                  </a:lnTo>
                  <a:lnTo>
                    <a:pt x="1178" y="369"/>
                  </a:lnTo>
                  <a:lnTo>
                    <a:pt x="1179" y="370"/>
                  </a:lnTo>
                  <a:lnTo>
                    <a:pt x="1181" y="371"/>
                  </a:lnTo>
                  <a:lnTo>
                    <a:pt x="1182" y="373"/>
                  </a:lnTo>
                  <a:lnTo>
                    <a:pt x="1183" y="375"/>
                  </a:lnTo>
                  <a:lnTo>
                    <a:pt x="1183" y="375"/>
                  </a:lnTo>
                  <a:lnTo>
                    <a:pt x="1183" y="374"/>
                  </a:lnTo>
                  <a:close/>
                  <a:moveTo>
                    <a:pt x="171" y="11"/>
                  </a:moveTo>
                  <a:lnTo>
                    <a:pt x="169" y="10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0"/>
                  </a:lnTo>
                  <a:lnTo>
                    <a:pt x="165" y="10"/>
                  </a:lnTo>
                  <a:lnTo>
                    <a:pt x="164" y="11"/>
                  </a:lnTo>
                  <a:lnTo>
                    <a:pt x="162" y="11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60" y="12"/>
                  </a:lnTo>
                  <a:lnTo>
                    <a:pt x="161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4" y="12"/>
                  </a:lnTo>
                  <a:lnTo>
                    <a:pt x="165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5" y="14"/>
                  </a:lnTo>
                  <a:lnTo>
                    <a:pt x="165" y="14"/>
                  </a:lnTo>
                  <a:lnTo>
                    <a:pt x="166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71" y="14"/>
                  </a:lnTo>
                  <a:lnTo>
                    <a:pt x="171" y="14"/>
                  </a:lnTo>
                  <a:lnTo>
                    <a:pt x="171" y="14"/>
                  </a:lnTo>
                  <a:lnTo>
                    <a:pt x="171" y="14"/>
                  </a:lnTo>
                  <a:lnTo>
                    <a:pt x="171" y="12"/>
                  </a:lnTo>
                  <a:lnTo>
                    <a:pt x="172" y="14"/>
                  </a:lnTo>
                  <a:lnTo>
                    <a:pt x="173" y="14"/>
                  </a:lnTo>
                  <a:lnTo>
                    <a:pt x="173" y="14"/>
                  </a:lnTo>
                  <a:lnTo>
                    <a:pt x="173" y="12"/>
                  </a:lnTo>
                  <a:lnTo>
                    <a:pt x="173" y="12"/>
                  </a:lnTo>
                  <a:lnTo>
                    <a:pt x="173" y="12"/>
                  </a:lnTo>
                  <a:lnTo>
                    <a:pt x="173" y="12"/>
                  </a:lnTo>
                  <a:lnTo>
                    <a:pt x="172" y="12"/>
                  </a:lnTo>
                  <a:lnTo>
                    <a:pt x="171" y="12"/>
                  </a:lnTo>
                  <a:lnTo>
                    <a:pt x="172" y="12"/>
                  </a:lnTo>
                  <a:lnTo>
                    <a:pt x="172" y="11"/>
                  </a:lnTo>
                  <a:lnTo>
                    <a:pt x="177" y="11"/>
                  </a:lnTo>
                  <a:lnTo>
                    <a:pt x="179" y="11"/>
                  </a:lnTo>
                  <a:lnTo>
                    <a:pt x="177" y="11"/>
                  </a:lnTo>
                  <a:lnTo>
                    <a:pt x="179" y="11"/>
                  </a:lnTo>
                  <a:lnTo>
                    <a:pt x="181" y="10"/>
                  </a:lnTo>
                  <a:lnTo>
                    <a:pt x="185" y="10"/>
                  </a:lnTo>
                  <a:lnTo>
                    <a:pt x="187" y="10"/>
                  </a:lnTo>
                  <a:lnTo>
                    <a:pt x="190" y="10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83" y="7"/>
                  </a:lnTo>
                  <a:lnTo>
                    <a:pt x="183" y="7"/>
                  </a:lnTo>
                  <a:lnTo>
                    <a:pt x="180" y="7"/>
                  </a:lnTo>
                  <a:lnTo>
                    <a:pt x="179" y="7"/>
                  </a:lnTo>
                  <a:lnTo>
                    <a:pt x="179" y="7"/>
                  </a:lnTo>
                  <a:lnTo>
                    <a:pt x="175" y="8"/>
                  </a:lnTo>
                  <a:lnTo>
                    <a:pt x="173" y="8"/>
                  </a:lnTo>
                  <a:lnTo>
                    <a:pt x="172" y="8"/>
                  </a:lnTo>
                  <a:lnTo>
                    <a:pt x="173" y="10"/>
                  </a:lnTo>
                  <a:lnTo>
                    <a:pt x="173" y="10"/>
                  </a:lnTo>
                  <a:lnTo>
                    <a:pt x="173" y="11"/>
                  </a:lnTo>
                  <a:lnTo>
                    <a:pt x="171" y="11"/>
                  </a:lnTo>
                  <a:close/>
                  <a:moveTo>
                    <a:pt x="28" y="272"/>
                  </a:moveTo>
                  <a:lnTo>
                    <a:pt x="28" y="272"/>
                  </a:lnTo>
                  <a:lnTo>
                    <a:pt x="27" y="271"/>
                  </a:lnTo>
                  <a:lnTo>
                    <a:pt x="25" y="271"/>
                  </a:lnTo>
                  <a:lnTo>
                    <a:pt x="25" y="270"/>
                  </a:lnTo>
                  <a:lnTo>
                    <a:pt x="23" y="270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7" y="268"/>
                  </a:lnTo>
                  <a:lnTo>
                    <a:pt x="16" y="268"/>
                  </a:lnTo>
                  <a:lnTo>
                    <a:pt x="15" y="268"/>
                  </a:lnTo>
                  <a:lnTo>
                    <a:pt x="15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70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1" y="271"/>
                  </a:lnTo>
                  <a:lnTo>
                    <a:pt x="9" y="271"/>
                  </a:lnTo>
                  <a:lnTo>
                    <a:pt x="8" y="271"/>
                  </a:lnTo>
                  <a:lnTo>
                    <a:pt x="8" y="271"/>
                  </a:lnTo>
                  <a:lnTo>
                    <a:pt x="11" y="268"/>
                  </a:lnTo>
                  <a:lnTo>
                    <a:pt x="11" y="267"/>
                  </a:lnTo>
                  <a:lnTo>
                    <a:pt x="11" y="267"/>
                  </a:lnTo>
                  <a:lnTo>
                    <a:pt x="9" y="268"/>
                  </a:lnTo>
                  <a:lnTo>
                    <a:pt x="8" y="270"/>
                  </a:lnTo>
                  <a:lnTo>
                    <a:pt x="6" y="271"/>
                  </a:lnTo>
                  <a:lnTo>
                    <a:pt x="6" y="271"/>
                  </a:lnTo>
                  <a:lnTo>
                    <a:pt x="4" y="271"/>
                  </a:lnTo>
                  <a:lnTo>
                    <a:pt x="2" y="271"/>
                  </a:lnTo>
                  <a:lnTo>
                    <a:pt x="2" y="272"/>
                  </a:lnTo>
                  <a:lnTo>
                    <a:pt x="2" y="274"/>
                  </a:lnTo>
                  <a:lnTo>
                    <a:pt x="1" y="275"/>
                  </a:lnTo>
                  <a:lnTo>
                    <a:pt x="1" y="275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2" y="276"/>
                  </a:lnTo>
                  <a:lnTo>
                    <a:pt x="5" y="278"/>
                  </a:lnTo>
                  <a:lnTo>
                    <a:pt x="9" y="278"/>
                  </a:lnTo>
                  <a:lnTo>
                    <a:pt x="13" y="278"/>
                  </a:lnTo>
                  <a:lnTo>
                    <a:pt x="17" y="278"/>
                  </a:lnTo>
                  <a:lnTo>
                    <a:pt x="23" y="278"/>
                  </a:lnTo>
                  <a:lnTo>
                    <a:pt x="27" y="278"/>
                  </a:lnTo>
                  <a:lnTo>
                    <a:pt x="28" y="278"/>
                  </a:lnTo>
                  <a:lnTo>
                    <a:pt x="27" y="278"/>
                  </a:lnTo>
                  <a:lnTo>
                    <a:pt x="27" y="276"/>
                  </a:lnTo>
                  <a:lnTo>
                    <a:pt x="27" y="275"/>
                  </a:lnTo>
                  <a:lnTo>
                    <a:pt x="27" y="275"/>
                  </a:lnTo>
                  <a:lnTo>
                    <a:pt x="28" y="272"/>
                  </a:lnTo>
                  <a:close/>
                  <a:moveTo>
                    <a:pt x="204" y="11"/>
                  </a:moveTo>
                  <a:lnTo>
                    <a:pt x="207" y="11"/>
                  </a:lnTo>
                  <a:lnTo>
                    <a:pt x="209" y="11"/>
                  </a:lnTo>
                  <a:lnTo>
                    <a:pt x="209" y="11"/>
                  </a:lnTo>
                  <a:lnTo>
                    <a:pt x="209" y="10"/>
                  </a:lnTo>
                  <a:lnTo>
                    <a:pt x="207" y="10"/>
                  </a:lnTo>
                  <a:lnTo>
                    <a:pt x="206" y="10"/>
                  </a:lnTo>
                  <a:lnTo>
                    <a:pt x="204" y="10"/>
                  </a:lnTo>
                  <a:lnTo>
                    <a:pt x="204" y="10"/>
                  </a:lnTo>
                  <a:lnTo>
                    <a:pt x="204" y="10"/>
                  </a:lnTo>
                  <a:lnTo>
                    <a:pt x="204" y="11"/>
                  </a:lnTo>
                  <a:lnTo>
                    <a:pt x="204" y="11"/>
                  </a:lnTo>
                  <a:lnTo>
                    <a:pt x="204" y="11"/>
                  </a:lnTo>
                  <a:close/>
                  <a:moveTo>
                    <a:pt x="207" y="8"/>
                  </a:moveTo>
                  <a:lnTo>
                    <a:pt x="207" y="8"/>
                  </a:lnTo>
                  <a:lnTo>
                    <a:pt x="209" y="8"/>
                  </a:lnTo>
                  <a:lnTo>
                    <a:pt x="209" y="8"/>
                  </a:lnTo>
                  <a:lnTo>
                    <a:pt x="211" y="8"/>
                  </a:lnTo>
                  <a:lnTo>
                    <a:pt x="214" y="8"/>
                  </a:lnTo>
                  <a:lnTo>
                    <a:pt x="217" y="10"/>
                  </a:lnTo>
                  <a:lnTo>
                    <a:pt x="217" y="10"/>
                  </a:lnTo>
                  <a:lnTo>
                    <a:pt x="219" y="10"/>
                  </a:lnTo>
                  <a:lnTo>
                    <a:pt x="223" y="10"/>
                  </a:lnTo>
                  <a:lnTo>
                    <a:pt x="228" y="8"/>
                  </a:lnTo>
                  <a:lnTo>
                    <a:pt x="229" y="8"/>
                  </a:lnTo>
                  <a:lnTo>
                    <a:pt x="228" y="8"/>
                  </a:lnTo>
                  <a:lnTo>
                    <a:pt x="222" y="7"/>
                  </a:lnTo>
                  <a:lnTo>
                    <a:pt x="219" y="7"/>
                  </a:lnTo>
                  <a:lnTo>
                    <a:pt x="217" y="7"/>
                  </a:lnTo>
                  <a:lnTo>
                    <a:pt x="213" y="7"/>
                  </a:lnTo>
                  <a:lnTo>
                    <a:pt x="207" y="6"/>
                  </a:lnTo>
                  <a:lnTo>
                    <a:pt x="207" y="6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4" y="7"/>
                  </a:lnTo>
                  <a:lnTo>
                    <a:pt x="204" y="7"/>
                  </a:lnTo>
                  <a:lnTo>
                    <a:pt x="204" y="8"/>
                  </a:lnTo>
                  <a:lnTo>
                    <a:pt x="207" y="8"/>
                  </a:lnTo>
                  <a:close/>
                  <a:moveTo>
                    <a:pt x="179" y="6"/>
                  </a:moveTo>
                  <a:lnTo>
                    <a:pt x="180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3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79" y="6"/>
                  </a:lnTo>
                  <a:close/>
                  <a:moveTo>
                    <a:pt x="1124" y="225"/>
                  </a:moveTo>
                  <a:lnTo>
                    <a:pt x="1125" y="225"/>
                  </a:lnTo>
                  <a:lnTo>
                    <a:pt x="1125" y="225"/>
                  </a:lnTo>
                  <a:lnTo>
                    <a:pt x="1127" y="225"/>
                  </a:lnTo>
                  <a:lnTo>
                    <a:pt x="1125" y="224"/>
                  </a:lnTo>
                  <a:lnTo>
                    <a:pt x="1125" y="224"/>
                  </a:lnTo>
                  <a:lnTo>
                    <a:pt x="1125" y="225"/>
                  </a:lnTo>
                  <a:lnTo>
                    <a:pt x="1124" y="225"/>
                  </a:lnTo>
                  <a:lnTo>
                    <a:pt x="1124" y="225"/>
                  </a:lnTo>
                  <a:close/>
                  <a:moveTo>
                    <a:pt x="190" y="14"/>
                  </a:moveTo>
                  <a:lnTo>
                    <a:pt x="187" y="14"/>
                  </a:lnTo>
                  <a:lnTo>
                    <a:pt x="185" y="14"/>
                  </a:lnTo>
                  <a:lnTo>
                    <a:pt x="184" y="14"/>
                  </a:lnTo>
                  <a:lnTo>
                    <a:pt x="181" y="15"/>
                  </a:lnTo>
                  <a:lnTo>
                    <a:pt x="184" y="15"/>
                  </a:lnTo>
                  <a:lnTo>
                    <a:pt x="188" y="15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close/>
                  <a:moveTo>
                    <a:pt x="183" y="14"/>
                  </a:moveTo>
                  <a:lnTo>
                    <a:pt x="181" y="12"/>
                  </a:lnTo>
                  <a:lnTo>
                    <a:pt x="180" y="12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81" y="14"/>
                  </a:lnTo>
                  <a:lnTo>
                    <a:pt x="181" y="14"/>
                  </a:lnTo>
                  <a:lnTo>
                    <a:pt x="181" y="14"/>
                  </a:lnTo>
                  <a:lnTo>
                    <a:pt x="183" y="14"/>
                  </a:lnTo>
                  <a:lnTo>
                    <a:pt x="183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1874">
              <a:extLst>
                <a:ext uri="{FF2B5EF4-FFF2-40B4-BE49-F238E27FC236}">
                  <a16:creationId xmlns:a16="http://schemas.microsoft.com/office/drawing/2014/main" id="{B54DB1D8-9B93-4CD1-AC28-72C5E137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964" y="2539213"/>
              <a:ext cx="185753" cy="115579"/>
            </a:xfrm>
            <a:custGeom>
              <a:avLst/>
              <a:gdLst>
                <a:gd name="T0" fmla="*/ 84 w 90"/>
                <a:gd name="T1" fmla="*/ 35 h 56"/>
                <a:gd name="T2" fmla="*/ 81 w 90"/>
                <a:gd name="T3" fmla="*/ 37 h 56"/>
                <a:gd name="T4" fmla="*/ 77 w 90"/>
                <a:gd name="T5" fmla="*/ 35 h 56"/>
                <a:gd name="T6" fmla="*/ 74 w 90"/>
                <a:gd name="T7" fmla="*/ 33 h 56"/>
                <a:gd name="T8" fmla="*/ 74 w 90"/>
                <a:gd name="T9" fmla="*/ 30 h 56"/>
                <a:gd name="T10" fmla="*/ 75 w 90"/>
                <a:gd name="T11" fmla="*/ 22 h 56"/>
                <a:gd name="T12" fmla="*/ 73 w 90"/>
                <a:gd name="T13" fmla="*/ 17 h 56"/>
                <a:gd name="T14" fmla="*/ 69 w 90"/>
                <a:gd name="T15" fmla="*/ 12 h 56"/>
                <a:gd name="T16" fmla="*/ 65 w 90"/>
                <a:gd name="T17" fmla="*/ 8 h 56"/>
                <a:gd name="T18" fmla="*/ 62 w 90"/>
                <a:gd name="T19" fmla="*/ 3 h 56"/>
                <a:gd name="T20" fmla="*/ 59 w 90"/>
                <a:gd name="T21" fmla="*/ 0 h 56"/>
                <a:gd name="T22" fmla="*/ 55 w 90"/>
                <a:gd name="T23" fmla="*/ 3 h 56"/>
                <a:gd name="T24" fmla="*/ 47 w 90"/>
                <a:gd name="T25" fmla="*/ 6 h 56"/>
                <a:gd name="T26" fmla="*/ 42 w 90"/>
                <a:gd name="T27" fmla="*/ 7 h 56"/>
                <a:gd name="T28" fmla="*/ 36 w 90"/>
                <a:gd name="T29" fmla="*/ 6 h 56"/>
                <a:gd name="T30" fmla="*/ 31 w 90"/>
                <a:gd name="T31" fmla="*/ 4 h 56"/>
                <a:gd name="T32" fmla="*/ 25 w 90"/>
                <a:gd name="T33" fmla="*/ 3 h 56"/>
                <a:gd name="T34" fmla="*/ 23 w 90"/>
                <a:gd name="T35" fmla="*/ 4 h 56"/>
                <a:gd name="T36" fmla="*/ 20 w 90"/>
                <a:gd name="T37" fmla="*/ 7 h 56"/>
                <a:gd name="T38" fmla="*/ 17 w 90"/>
                <a:gd name="T39" fmla="*/ 8 h 56"/>
                <a:gd name="T40" fmla="*/ 14 w 90"/>
                <a:gd name="T41" fmla="*/ 11 h 56"/>
                <a:gd name="T42" fmla="*/ 12 w 90"/>
                <a:gd name="T43" fmla="*/ 15 h 56"/>
                <a:gd name="T44" fmla="*/ 10 w 90"/>
                <a:gd name="T45" fmla="*/ 19 h 56"/>
                <a:gd name="T46" fmla="*/ 9 w 90"/>
                <a:gd name="T47" fmla="*/ 21 h 56"/>
                <a:gd name="T48" fmla="*/ 8 w 90"/>
                <a:gd name="T49" fmla="*/ 23 h 56"/>
                <a:gd name="T50" fmla="*/ 4 w 90"/>
                <a:gd name="T51" fmla="*/ 25 h 56"/>
                <a:gd name="T52" fmla="*/ 2 w 90"/>
                <a:gd name="T53" fmla="*/ 26 h 56"/>
                <a:gd name="T54" fmla="*/ 0 w 90"/>
                <a:gd name="T55" fmla="*/ 27 h 56"/>
                <a:gd name="T56" fmla="*/ 4 w 90"/>
                <a:gd name="T57" fmla="*/ 31 h 56"/>
                <a:gd name="T58" fmla="*/ 5 w 90"/>
                <a:gd name="T59" fmla="*/ 31 h 56"/>
                <a:gd name="T60" fmla="*/ 5 w 90"/>
                <a:gd name="T61" fmla="*/ 34 h 56"/>
                <a:gd name="T62" fmla="*/ 6 w 90"/>
                <a:gd name="T63" fmla="*/ 35 h 56"/>
                <a:gd name="T64" fmla="*/ 10 w 90"/>
                <a:gd name="T65" fmla="*/ 37 h 56"/>
                <a:gd name="T66" fmla="*/ 10 w 90"/>
                <a:gd name="T67" fmla="*/ 38 h 56"/>
                <a:gd name="T68" fmla="*/ 10 w 90"/>
                <a:gd name="T69" fmla="*/ 41 h 56"/>
                <a:gd name="T70" fmla="*/ 12 w 90"/>
                <a:gd name="T71" fmla="*/ 41 h 56"/>
                <a:gd name="T72" fmla="*/ 10 w 90"/>
                <a:gd name="T73" fmla="*/ 42 h 56"/>
                <a:gd name="T74" fmla="*/ 16 w 90"/>
                <a:gd name="T75" fmla="*/ 45 h 56"/>
                <a:gd name="T76" fmla="*/ 21 w 90"/>
                <a:gd name="T77" fmla="*/ 44 h 56"/>
                <a:gd name="T78" fmla="*/ 23 w 90"/>
                <a:gd name="T79" fmla="*/ 45 h 56"/>
                <a:gd name="T80" fmla="*/ 23 w 90"/>
                <a:gd name="T81" fmla="*/ 48 h 56"/>
                <a:gd name="T82" fmla="*/ 24 w 90"/>
                <a:gd name="T83" fmla="*/ 50 h 56"/>
                <a:gd name="T84" fmla="*/ 25 w 90"/>
                <a:gd name="T85" fmla="*/ 52 h 56"/>
                <a:gd name="T86" fmla="*/ 29 w 90"/>
                <a:gd name="T87" fmla="*/ 53 h 56"/>
                <a:gd name="T88" fmla="*/ 44 w 90"/>
                <a:gd name="T89" fmla="*/ 56 h 56"/>
                <a:gd name="T90" fmla="*/ 55 w 90"/>
                <a:gd name="T91" fmla="*/ 53 h 56"/>
                <a:gd name="T92" fmla="*/ 66 w 90"/>
                <a:gd name="T93" fmla="*/ 50 h 56"/>
                <a:gd name="T94" fmla="*/ 73 w 90"/>
                <a:gd name="T95" fmla="*/ 53 h 56"/>
                <a:gd name="T96" fmla="*/ 78 w 90"/>
                <a:gd name="T97" fmla="*/ 54 h 56"/>
                <a:gd name="T98" fmla="*/ 81 w 90"/>
                <a:gd name="T99" fmla="*/ 49 h 56"/>
                <a:gd name="T100" fmla="*/ 82 w 90"/>
                <a:gd name="T101" fmla="*/ 45 h 56"/>
                <a:gd name="T102" fmla="*/ 82 w 90"/>
                <a:gd name="T103" fmla="*/ 41 h 56"/>
                <a:gd name="T104" fmla="*/ 85 w 90"/>
                <a:gd name="T105" fmla="*/ 42 h 56"/>
                <a:gd name="T106" fmla="*/ 89 w 90"/>
                <a:gd name="T107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" h="56">
                  <a:moveTo>
                    <a:pt x="89" y="35"/>
                  </a:moveTo>
                  <a:lnTo>
                    <a:pt x="89" y="35"/>
                  </a:lnTo>
                  <a:lnTo>
                    <a:pt x="88" y="34"/>
                  </a:lnTo>
                  <a:lnTo>
                    <a:pt x="85" y="34"/>
                  </a:lnTo>
                  <a:lnTo>
                    <a:pt x="84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78" y="35"/>
                  </a:lnTo>
                  <a:lnTo>
                    <a:pt x="77" y="35"/>
                  </a:lnTo>
                  <a:lnTo>
                    <a:pt x="75" y="34"/>
                  </a:lnTo>
                  <a:lnTo>
                    <a:pt x="75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1"/>
                  </a:lnTo>
                  <a:lnTo>
                    <a:pt x="75" y="31"/>
                  </a:lnTo>
                  <a:lnTo>
                    <a:pt x="74" y="31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4" y="29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3" y="17"/>
                  </a:lnTo>
                  <a:lnTo>
                    <a:pt x="71" y="15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7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3" y="6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59" y="2"/>
                  </a:lnTo>
                  <a:lnTo>
                    <a:pt x="59" y="0"/>
                  </a:lnTo>
                  <a:lnTo>
                    <a:pt x="58" y="0"/>
                  </a:lnTo>
                  <a:lnTo>
                    <a:pt x="58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3"/>
                  </a:lnTo>
                  <a:lnTo>
                    <a:pt x="54" y="3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7" y="6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4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1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2" y="42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9" y="45"/>
                  </a:lnTo>
                  <a:lnTo>
                    <a:pt x="20" y="44"/>
                  </a:lnTo>
                  <a:lnTo>
                    <a:pt x="21" y="44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3" y="46"/>
                  </a:lnTo>
                  <a:lnTo>
                    <a:pt x="21" y="46"/>
                  </a:lnTo>
                  <a:lnTo>
                    <a:pt x="21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2"/>
                  </a:lnTo>
                  <a:lnTo>
                    <a:pt x="27" y="52"/>
                  </a:lnTo>
                  <a:lnTo>
                    <a:pt x="27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7" y="54"/>
                  </a:lnTo>
                  <a:lnTo>
                    <a:pt x="29" y="53"/>
                  </a:lnTo>
                  <a:lnTo>
                    <a:pt x="32" y="54"/>
                  </a:lnTo>
                  <a:lnTo>
                    <a:pt x="36" y="54"/>
                  </a:lnTo>
                  <a:lnTo>
                    <a:pt x="39" y="54"/>
                  </a:lnTo>
                  <a:lnTo>
                    <a:pt x="40" y="54"/>
                  </a:lnTo>
                  <a:lnTo>
                    <a:pt x="44" y="56"/>
                  </a:lnTo>
                  <a:lnTo>
                    <a:pt x="48" y="56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4" y="54"/>
                  </a:lnTo>
                  <a:lnTo>
                    <a:pt x="55" y="53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3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1" y="52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4" y="52"/>
                  </a:lnTo>
                  <a:lnTo>
                    <a:pt x="74" y="53"/>
                  </a:lnTo>
                  <a:lnTo>
                    <a:pt x="75" y="54"/>
                  </a:lnTo>
                  <a:lnTo>
                    <a:pt x="77" y="54"/>
                  </a:lnTo>
                  <a:lnTo>
                    <a:pt x="78" y="54"/>
                  </a:lnTo>
                  <a:lnTo>
                    <a:pt x="80" y="56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1" y="49"/>
                  </a:lnTo>
                  <a:lnTo>
                    <a:pt x="81" y="48"/>
                  </a:lnTo>
                  <a:lnTo>
                    <a:pt x="82" y="46"/>
                  </a:lnTo>
                  <a:lnTo>
                    <a:pt x="84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4"/>
                  </a:lnTo>
                  <a:lnTo>
                    <a:pt x="82" y="44"/>
                  </a:lnTo>
                  <a:lnTo>
                    <a:pt x="84" y="42"/>
                  </a:lnTo>
                  <a:lnTo>
                    <a:pt x="82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4"/>
                  </a:lnTo>
                  <a:lnTo>
                    <a:pt x="89" y="42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0" y="38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89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1876">
              <a:extLst>
                <a:ext uri="{FF2B5EF4-FFF2-40B4-BE49-F238E27FC236}">
                  <a16:creationId xmlns:a16="http://schemas.microsoft.com/office/drawing/2014/main" id="{B6334070-4509-4809-A901-E9934B55C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1932" y="4262579"/>
              <a:ext cx="12383" cy="12383"/>
            </a:xfrm>
            <a:custGeom>
              <a:avLst/>
              <a:gdLst>
                <a:gd name="T0" fmla="*/ 6 w 6"/>
                <a:gd name="T1" fmla="*/ 2 h 6"/>
                <a:gd name="T2" fmla="*/ 4 w 6"/>
                <a:gd name="T3" fmla="*/ 1 h 6"/>
                <a:gd name="T4" fmla="*/ 4 w 6"/>
                <a:gd name="T5" fmla="*/ 0 h 6"/>
                <a:gd name="T6" fmla="*/ 3 w 6"/>
                <a:gd name="T7" fmla="*/ 0 h 6"/>
                <a:gd name="T8" fmla="*/ 2 w 6"/>
                <a:gd name="T9" fmla="*/ 1 h 6"/>
                <a:gd name="T10" fmla="*/ 0 w 6"/>
                <a:gd name="T11" fmla="*/ 2 h 6"/>
                <a:gd name="T12" fmla="*/ 0 w 6"/>
                <a:gd name="T13" fmla="*/ 2 h 6"/>
                <a:gd name="T14" fmla="*/ 0 w 6"/>
                <a:gd name="T15" fmla="*/ 4 h 6"/>
                <a:gd name="T16" fmla="*/ 2 w 6"/>
                <a:gd name="T17" fmla="*/ 5 h 6"/>
                <a:gd name="T18" fmla="*/ 3 w 6"/>
                <a:gd name="T19" fmla="*/ 6 h 6"/>
                <a:gd name="T20" fmla="*/ 4 w 6"/>
                <a:gd name="T21" fmla="*/ 6 h 6"/>
                <a:gd name="T22" fmla="*/ 6 w 6"/>
                <a:gd name="T23" fmla="*/ 6 h 6"/>
                <a:gd name="T24" fmla="*/ 6 w 6"/>
                <a:gd name="T25" fmla="*/ 5 h 6"/>
                <a:gd name="T26" fmla="*/ 6 w 6"/>
                <a:gd name="T27" fmla="*/ 4 h 6"/>
                <a:gd name="T28" fmla="*/ 6 w 6"/>
                <a:gd name="T2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1877">
              <a:extLst>
                <a:ext uri="{FF2B5EF4-FFF2-40B4-BE49-F238E27FC236}">
                  <a16:creationId xmlns:a16="http://schemas.microsoft.com/office/drawing/2014/main" id="{3DE59B0C-6D7A-46F7-AE96-59A7BE7A6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8736" y="3090277"/>
              <a:ext cx="16512" cy="39214"/>
            </a:xfrm>
            <a:custGeom>
              <a:avLst/>
              <a:gdLst>
                <a:gd name="T0" fmla="*/ 8 w 8"/>
                <a:gd name="T1" fmla="*/ 11 h 19"/>
                <a:gd name="T2" fmla="*/ 8 w 8"/>
                <a:gd name="T3" fmla="*/ 10 h 19"/>
                <a:gd name="T4" fmla="*/ 7 w 8"/>
                <a:gd name="T5" fmla="*/ 8 h 19"/>
                <a:gd name="T6" fmla="*/ 7 w 8"/>
                <a:gd name="T7" fmla="*/ 8 h 19"/>
                <a:gd name="T8" fmla="*/ 7 w 8"/>
                <a:gd name="T9" fmla="*/ 7 h 19"/>
                <a:gd name="T10" fmla="*/ 7 w 8"/>
                <a:gd name="T11" fmla="*/ 5 h 19"/>
                <a:gd name="T12" fmla="*/ 8 w 8"/>
                <a:gd name="T13" fmla="*/ 4 h 19"/>
                <a:gd name="T14" fmla="*/ 7 w 8"/>
                <a:gd name="T15" fmla="*/ 3 h 19"/>
                <a:gd name="T16" fmla="*/ 5 w 8"/>
                <a:gd name="T17" fmla="*/ 1 h 19"/>
                <a:gd name="T18" fmla="*/ 4 w 8"/>
                <a:gd name="T19" fmla="*/ 0 h 19"/>
                <a:gd name="T20" fmla="*/ 3 w 8"/>
                <a:gd name="T21" fmla="*/ 0 h 19"/>
                <a:gd name="T22" fmla="*/ 1 w 8"/>
                <a:gd name="T23" fmla="*/ 1 h 19"/>
                <a:gd name="T24" fmla="*/ 1 w 8"/>
                <a:gd name="T25" fmla="*/ 4 h 19"/>
                <a:gd name="T26" fmla="*/ 0 w 8"/>
                <a:gd name="T27" fmla="*/ 5 h 19"/>
                <a:gd name="T28" fmla="*/ 0 w 8"/>
                <a:gd name="T29" fmla="*/ 7 h 19"/>
                <a:gd name="T30" fmla="*/ 0 w 8"/>
                <a:gd name="T31" fmla="*/ 8 h 19"/>
                <a:gd name="T32" fmla="*/ 0 w 8"/>
                <a:gd name="T33" fmla="*/ 8 h 19"/>
                <a:gd name="T34" fmla="*/ 0 w 8"/>
                <a:gd name="T35" fmla="*/ 11 h 19"/>
                <a:gd name="T36" fmla="*/ 1 w 8"/>
                <a:gd name="T37" fmla="*/ 15 h 19"/>
                <a:gd name="T38" fmla="*/ 1 w 8"/>
                <a:gd name="T39" fmla="*/ 15 h 19"/>
                <a:gd name="T40" fmla="*/ 0 w 8"/>
                <a:gd name="T41" fmla="*/ 16 h 19"/>
                <a:gd name="T42" fmla="*/ 1 w 8"/>
                <a:gd name="T43" fmla="*/ 18 h 19"/>
                <a:gd name="T44" fmla="*/ 1 w 8"/>
                <a:gd name="T45" fmla="*/ 18 h 19"/>
                <a:gd name="T46" fmla="*/ 3 w 8"/>
                <a:gd name="T47" fmla="*/ 19 h 19"/>
                <a:gd name="T48" fmla="*/ 3 w 8"/>
                <a:gd name="T49" fmla="*/ 19 h 19"/>
                <a:gd name="T50" fmla="*/ 4 w 8"/>
                <a:gd name="T51" fmla="*/ 19 h 19"/>
                <a:gd name="T52" fmla="*/ 4 w 8"/>
                <a:gd name="T53" fmla="*/ 19 h 19"/>
                <a:gd name="T54" fmla="*/ 5 w 8"/>
                <a:gd name="T55" fmla="*/ 18 h 19"/>
                <a:gd name="T56" fmla="*/ 7 w 8"/>
                <a:gd name="T57" fmla="*/ 18 h 19"/>
                <a:gd name="T58" fmla="*/ 7 w 8"/>
                <a:gd name="T59" fmla="*/ 18 h 19"/>
                <a:gd name="T60" fmla="*/ 8 w 8"/>
                <a:gd name="T61" fmla="*/ 15 h 19"/>
                <a:gd name="T62" fmla="*/ 8 w 8"/>
                <a:gd name="T63" fmla="*/ 14 h 19"/>
                <a:gd name="T64" fmla="*/ 8 w 8"/>
                <a:gd name="T65" fmla="*/ 12 h 19"/>
                <a:gd name="T66" fmla="*/ 8 w 8"/>
                <a:gd name="T6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" h="19">
                  <a:moveTo>
                    <a:pt x="8" y="11"/>
                  </a:moveTo>
                  <a:lnTo>
                    <a:pt x="8" y="10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8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1878">
              <a:extLst>
                <a:ext uri="{FF2B5EF4-FFF2-40B4-BE49-F238E27FC236}">
                  <a16:creationId xmlns:a16="http://schemas.microsoft.com/office/drawing/2014/main" id="{8F49744A-B29C-4D5B-8A5C-348EF87BC3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7100" y="3280157"/>
              <a:ext cx="57789" cy="14446"/>
            </a:xfrm>
            <a:custGeom>
              <a:avLst/>
              <a:gdLst>
                <a:gd name="T0" fmla="*/ 0 w 28"/>
                <a:gd name="T1" fmla="*/ 4 h 7"/>
                <a:gd name="T2" fmla="*/ 0 w 28"/>
                <a:gd name="T3" fmla="*/ 4 h 7"/>
                <a:gd name="T4" fmla="*/ 0 w 28"/>
                <a:gd name="T5" fmla="*/ 6 h 7"/>
                <a:gd name="T6" fmla="*/ 0 w 28"/>
                <a:gd name="T7" fmla="*/ 6 h 7"/>
                <a:gd name="T8" fmla="*/ 1 w 28"/>
                <a:gd name="T9" fmla="*/ 6 h 7"/>
                <a:gd name="T10" fmla="*/ 1 w 28"/>
                <a:gd name="T11" fmla="*/ 6 h 7"/>
                <a:gd name="T12" fmla="*/ 1 w 28"/>
                <a:gd name="T13" fmla="*/ 6 h 7"/>
                <a:gd name="T14" fmla="*/ 1 w 28"/>
                <a:gd name="T15" fmla="*/ 4 h 7"/>
                <a:gd name="T16" fmla="*/ 1 w 28"/>
                <a:gd name="T17" fmla="*/ 4 h 7"/>
                <a:gd name="T18" fmla="*/ 28 w 28"/>
                <a:gd name="T19" fmla="*/ 4 h 7"/>
                <a:gd name="T20" fmla="*/ 26 w 28"/>
                <a:gd name="T21" fmla="*/ 4 h 7"/>
                <a:gd name="T22" fmla="*/ 26 w 28"/>
                <a:gd name="T23" fmla="*/ 4 h 7"/>
                <a:gd name="T24" fmla="*/ 27 w 28"/>
                <a:gd name="T25" fmla="*/ 4 h 7"/>
                <a:gd name="T26" fmla="*/ 28 w 28"/>
                <a:gd name="T27" fmla="*/ 4 h 7"/>
                <a:gd name="T28" fmla="*/ 20 w 28"/>
                <a:gd name="T29" fmla="*/ 0 h 7"/>
                <a:gd name="T30" fmla="*/ 20 w 28"/>
                <a:gd name="T31" fmla="*/ 0 h 7"/>
                <a:gd name="T32" fmla="*/ 20 w 28"/>
                <a:gd name="T33" fmla="*/ 0 h 7"/>
                <a:gd name="T34" fmla="*/ 19 w 28"/>
                <a:gd name="T35" fmla="*/ 0 h 7"/>
                <a:gd name="T36" fmla="*/ 9 w 28"/>
                <a:gd name="T37" fmla="*/ 0 h 7"/>
                <a:gd name="T38" fmla="*/ 9 w 28"/>
                <a:gd name="T39" fmla="*/ 0 h 7"/>
                <a:gd name="T40" fmla="*/ 8 w 28"/>
                <a:gd name="T41" fmla="*/ 2 h 7"/>
                <a:gd name="T42" fmla="*/ 8 w 28"/>
                <a:gd name="T43" fmla="*/ 2 h 7"/>
                <a:gd name="T44" fmla="*/ 8 w 28"/>
                <a:gd name="T45" fmla="*/ 3 h 7"/>
                <a:gd name="T46" fmla="*/ 8 w 28"/>
                <a:gd name="T47" fmla="*/ 6 h 7"/>
                <a:gd name="T48" fmla="*/ 9 w 28"/>
                <a:gd name="T49" fmla="*/ 7 h 7"/>
                <a:gd name="T50" fmla="*/ 11 w 28"/>
                <a:gd name="T51" fmla="*/ 7 h 7"/>
                <a:gd name="T52" fmla="*/ 12 w 28"/>
                <a:gd name="T53" fmla="*/ 6 h 7"/>
                <a:gd name="T54" fmla="*/ 15 w 28"/>
                <a:gd name="T55" fmla="*/ 6 h 7"/>
                <a:gd name="T56" fmla="*/ 17 w 28"/>
                <a:gd name="T57" fmla="*/ 7 h 7"/>
                <a:gd name="T58" fmla="*/ 17 w 28"/>
                <a:gd name="T59" fmla="*/ 7 h 7"/>
                <a:gd name="T60" fmla="*/ 20 w 28"/>
                <a:gd name="T61" fmla="*/ 7 h 7"/>
                <a:gd name="T62" fmla="*/ 23 w 28"/>
                <a:gd name="T63" fmla="*/ 4 h 7"/>
                <a:gd name="T64" fmla="*/ 24 w 28"/>
                <a:gd name="T65" fmla="*/ 3 h 7"/>
                <a:gd name="T66" fmla="*/ 23 w 28"/>
                <a:gd name="T6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7">
                  <a:moveTo>
                    <a:pt x="1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close/>
                  <a:moveTo>
                    <a:pt x="28" y="4"/>
                  </a:moveTo>
                  <a:lnTo>
                    <a:pt x="27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close/>
                  <a:moveTo>
                    <a:pt x="22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7"/>
                  </a:lnTo>
                  <a:lnTo>
                    <a:pt x="9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3" y="7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2" y="6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879">
              <a:extLst>
                <a:ext uri="{FF2B5EF4-FFF2-40B4-BE49-F238E27FC236}">
                  <a16:creationId xmlns:a16="http://schemas.microsoft.com/office/drawing/2014/main" id="{A68C1756-CE9B-4411-8E44-D57908C5F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495" y="2689879"/>
              <a:ext cx="518043" cy="239414"/>
            </a:xfrm>
            <a:custGeom>
              <a:avLst/>
              <a:gdLst>
                <a:gd name="T0" fmla="*/ 132 w 251"/>
                <a:gd name="T1" fmla="*/ 114 h 116"/>
                <a:gd name="T2" fmla="*/ 137 w 251"/>
                <a:gd name="T3" fmla="*/ 114 h 116"/>
                <a:gd name="T4" fmla="*/ 57 w 251"/>
                <a:gd name="T5" fmla="*/ 61 h 116"/>
                <a:gd name="T6" fmla="*/ 59 w 251"/>
                <a:gd name="T7" fmla="*/ 61 h 116"/>
                <a:gd name="T8" fmla="*/ 55 w 251"/>
                <a:gd name="T9" fmla="*/ 52 h 116"/>
                <a:gd name="T10" fmla="*/ 52 w 251"/>
                <a:gd name="T11" fmla="*/ 52 h 116"/>
                <a:gd name="T12" fmla="*/ 28 w 251"/>
                <a:gd name="T13" fmla="*/ 42 h 116"/>
                <a:gd name="T14" fmla="*/ 29 w 251"/>
                <a:gd name="T15" fmla="*/ 45 h 116"/>
                <a:gd name="T16" fmla="*/ 28 w 251"/>
                <a:gd name="T17" fmla="*/ 42 h 116"/>
                <a:gd name="T18" fmla="*/ 25 w 251"/>
                <a:gd name="T19" fmla="*/ 44 h 116"/>
                <a:gd name="T20" fmla="*/ 30 w 251"/>
                <a:gd name="T21" fmla="*/ 41 h 116"/>
                <a:gd name="T22" fmla="*/ 29 w 251"/>
                <a:gd name="T23" fmla="*/ 41 h 116"/>
                <a:gd name="T24" fmla="*/ 38 w 251"/>
                <a:gd name="T25" fmla="*/ 41 h 116"/>
                <a:gd name="T26" fmla="*/ 41 w 251"/>
                <a:gd name="T27" fmla="*/ 40 h 116"/>
                <a:gd name="T28" fmla="*/ 2 w 251"/>
                <a:gd name="T29" fmla="*/ 33 h 116"/>
                <a:gd name="T30" fmla="*/ 251 w 251"/>
                <a:gd name="T31" fmla="*/ 7 h 116"/>
                <a:gd name="T32" fmla="*/ 247 w 251"/>
                <a:gd name="T33" fmla="*/ 6 h 116"/>
                <a:gd name="T34" fmla="*/ 247 w 251"/>
                <a:gd name="T35" fmla="*/ 3 h 116"/>
                <a:gd name="T36" fmla="*/ 243 w 251"/>
                <a:gd name="T37" fmla="*/ 3 h 116"/>
                <a:gd name="T38" fmla="*/ 242 w 251"/>
                <a:gd name="T39" fmla="*/ 3 h 116"/>
                <a:gd name="T40" fmla="*/ 238 w 251"/>
                <a:gd name="T41" fmla="*/ 4 h 116"/>
                <a:gd name="T42" fmla="*/ 234 w 251"/>
                <a:gd name="T43" fmla="*/ 4 h 116"/>
                <a:gd name="T44" fmla="*/ 231 w 251"/>
                <a:gd name="T45" fmla="*/ 3 h 116"/>
                <a:gd name="T46" fmla="*/ 232 w 251"/>
                <a:gd name="T47" fmla="*/ 2 h 116"/>
                <a:gd name="T48" fmla="*/ 228 w 251"/>
                <a:gd name="T49" fmla="*/ 2 h 116"/>
                <a:gd name="T50" fmla="*/ 225 w 251"/>
                <a:gd name="T51" fmla="*/ 6 h 116"/>
                <a:gd name="T52" fmla="*/ 227 w 251"/>
                <a:gd name="T53" fmla="*/ 13 h 116"/>
                <a:gd name="T54" fmla="*/ 225 w 251"/>
                <a:gd name="T55" fmla="*/ 18 h 116"/>
                <a:gd name="T56" fmla="*/ 224 w 251"/>
                <a:gd name="T57" fmla="*/ 25 h 116"/>
                <a:gd name="T58" fmla="*/ 217 w 251"/>
                <a:gd name="T59" fmla="*/ 33 h 116"/>
                <a:gd name="T60" fmla="*/ 216 w 251"/>
                <a:gd name="T61" fmla="*/ 40 h 116"/>
                <a:gd name="T62" fmla="*/ 219 w 251"/>
                <a:gd name="T63" fmla="*/ 41 h 116"/>
                <a:gd name="T64" fmla="*/ 223 w 251"/>
                <a:gd name="T65" fmla="*/ 37 h 116"/>
                <a:gd name="T66" fmla="*/ 220 w 251"/>
                <a:gd name="T67" fmla="*/ 41 h 116"/>
                <a:gd name="T68" fmla="*/ 219 w 251"/>
                <a:gd name="T69" fmla="*/ 44 h 116"/>
                <a:gd name="T70" fmla="*/ 223 w 251"/>
                <a:gd name="T71" fmla="*/ 44 h 116"/>
                <a:gd name="T72" fmla="*/ 221 w 251"/>
                <a:gd name="T73" fmla="*/ 51 h 116"/>
                <a:gd name="T74" fmla="*/ 220 w 251"/>
                <a:gd name="T75" fmla="*/ 60 h 116"/>
                <a:gd name="T76" fmla="*/ 223 w 251"/>
                <a:gd name="T77" fmla="*/ 60 h 116"/>
                <a:gd name="T78" fmla="*/ 234 w 251"/>
                <a:gd name="T79" fmla="*/ 60 h 116"/>
                <a:gd name="T80" fmla="*/ 235 w 251"/>
                <a:gd name="T81" fmla="*/ 53 h 116"/>
                <a:gd name="T82" fmla="*/ 239 w 251"/>
                <a:gd name="T83" fmla="*/ 49 h 116"/>
                <a:gd name="T84" fmla="*/ 236 w 251"/>
                <a:gd name="T85" fmla="*/ 44 h 116"/>
                <a:gd name="T86" fmla="*/ 238 w 251"/>
                <a:gd name="T87" fmla="*/ 40 h 116"/>
                <a:gd name="T88" fmla="*/ 240 w 251"/>
                <a:gd name="T89" fmla="*/ 36 h 116"/>
                <a:gd name="T90" fmla="*/ 236 w 251"/>
                <a:gd name="T91" fmla="*/ 30 h 116"/>
                <a:gd name="T92" fmla="*/ 240 w 251"/>
                <a:gd name="T93" fmla="*/ 29 h 116"/>
                <a:gd name="T94" fmla="*/ 242 w 251"/>
                <a:gd name="T95" fmla="*/ 26 h 116"/>
                <a:gd name="T96" fmla="*/ 243 w 251"/>
                <a:gd name="T97" fmla="*/ 22 h 116"/>
                <a:gd name="T98" fmla="*/ 243 w 251"/>
                <a:gd name="T99" fmla="*/ 21 h 116"/>
                <a:gd name="T100" fmla="*/ 243 w 251"/>
                <a:gd name="T101" fmla="*/ 14 h 116"/>
                <a:gd name="T102" fmla="*/ 247 w 251"/>
                <a:gd name="T103" fmla="*/ 11 h 116"/>
                <a:gd name="T104" fmla="*/ 251 w 251"/>
                <a:gd name="T105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1" h="116">
                  <a:moveTo>
                    <a:pt x="135" y="113"/>
                  </a:moveTo>
                  <a:lnTo>
                    <a:pt x="133" y="113"/>
                  </a:lnTo>
                  <a:lnTo>
                    <a:pt x="132" y="113"/>
                  </a:lnTo>
                  <a:lnTo>
                    <a:pt x="132" y="113"/>
                  </a:lnTo>
                  <a:lnTo>
                    <a:pt x="132" y="114"/>
                  </a:lnTo>
                  <a:lnTo>
                    <a:pt x="132" y="114"/>
                  </a:lnTo>
                  <a:lnTo>
                    <a:pt x="133" y="114"/>
                  </a:lnTo>
                  <a:lnTo>
                    <a:pt x="136" y="116"/>
                  </a:lnTo>
                  <a:lnTo>
                    <a:pt x="136" y="114"/>
                  </a:lnTo>
                  <a:lnTo>
                    <a:pt x="137" y="114"/>
                  </a:lnTo>
                  <a:lnTo>
                    <a:pt x="136" y="114"/>
                  </a:lnTo>
                  <a:lnTo>
                    <a:pt x="135" y="113"/>
                  </a:lnTo>
                  <a:close/>
                  <a:moveTo>
                    <a:pt x="59" y="61"/>
                  </a:moveTo>
                  <a:lnTo>
                    <a:pt x="57" y="61"/>
                  </a:lnTo>
                  <a:lnTo>
                    <a:pt x="57" y="61"/>
                  </a:lnTo>
                  <a:lnTo>
                    <a:pt x="57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1"/>
                  </a:lnTo>
                  <a:lnTo>
                    <a:pt x="59" y="61"/>
                  </a:lnTo>
                  <a:close/>
                  <a:moveTo>
                    <a:pt x="59" y="52"/>
                  </a:moveTo>
                  <a:lnTo>
                    <a:pt x="59" y="52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3" y="52"/>
                  </a:lnTo>
                  <a:lnTo>
                    <a:pt x="53" y="51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52" y="52"/>
                  </a:lnTo>
                  <a:lnTo>
                    <a:pt x="53" y="52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9" y="52"/>
                  </a:lnTo>
                  <a:close/>
                  <a:moveTo>
                    <a:pt x="28" y="42"/>
                  </a:moveTo>
                  <a:lnTo>
                    <a:pt x="26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28" y="42"/>
                  </a:lnTo>
                  <a:close/>
                  <a:moveTo>
                    <a:pt x="25" y="42"/>
                  </a:moveTo>
                  <a:lnTo>
                    <a:pt x="25" y="42"/>
                  </a:lnTo>
                  <a:lnTo>
                    <a:pt x="23" y="42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close/>
                  <a:moveTo>
                    <a:pt x="29" y="41"/>
                  </a:moveTo>
                  <a:lnTo>
                    <a:pt x="30" y="41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3" y="42"/>
                  </a:lnTo>
                  <a:lnTo>
                    <a:pt x="29" y="41"/>
                  </a:lnTo>
                  <a:close/>
                  <a:moveTo>
                    <a:pt x="40" y="40"/>
                  </a:moveTo>
                  <a:lnTo>
                    <a:pt x="38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0" y="40"/>
                  </a:lnTo>
                  <a:close/>
                  <a:moveTo>
                    <a:pt x="2" y="32"/>
                  </a:moveTo>
                  <a:lnTo>
                    <a:pt x="0" y="33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2"/>
                  </a:lnTo>
                  <a:lnTo>
                    <a:pt x="2" y="32"/>
                  </a:lnTo>
                  <a:lnTo>
                    <a:pt x="2" y="32"/>
                  </a:lnTo>
                  <a:close/>
                  <a:moveTo>
                    <a:pt x="251" y="7"/>
                  </a:moveTo>
                  <a:lnTo>
                    <a:pt x="250" y="7"/>
                  </a:lnTo>
                  <a:lnTo>
                    <a:pt x="250" y="7"/>
                  </a:lnTo>
                  <a:lnTo>
                    <a:pt x="249" y="6"/>
                  </a:lnTo>
                  <a:lnTo>
                    <a:pt x="249" y="6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7" y="3"/>
                  </a:lnTo>
                  <a:lnTo>
                    <a:pt x="247" y="3"/>
                  </a:lnTo>
                  <a:lnTo>
                    <a:pt x="246" y="3"/>
                  </a:lnTo>
                  <a:lnTo>
                    <a:pt x="246" y="3"/>
                  </a:lnTo>
                  <a:lnTo>
                    <a:pt x="244" y="3"/>
                  </a:lnTo>
                  <a:lnTo>
                    <a:pt x="244" y="3"/>
                  </a:lnTo>
                  <a:lnTo>
                    <a:pt x="243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0" y="4"/>
                  </a:lnTo>
                  <a:lnTo>
                    <a:pt x="239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6" y="3"/>
                  </a:lnTo>
                  <a:lnTo>
                    <a:pt x="235" y="4"/>
                  </a:lnTo>
                  <a:lnTo>
                    <a:pt x="235" y="4"/>
                  </a:lnTo>
                  <a:lnTo>
                    <a:pt x="234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1" y="3"/>
                  </a:lnTo>
                  <a:lnTo>
                    <a:pt x="231" y="3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231" y="2"/>
                  </a:lnTo>
                  <a:lnTo>
                    <a:pt x="228" y="2"/>
                  </a:lnTo>
                  <a:lnTo>
                    <a:pt x="228" y="2"/>
                  </a:lnTo>
                  <a:lnTo>
                    <a:pt x="227" y="2"/>
                  </a:lnTo>
                  <a:lnTo>
                    <a:pt x="225" y="3"/>
                  </a:lnTo>
                  <a:lnTo>
                    <a:pt x="225" y="4"/>
                  </a:lnTo>
                  <a:lnTo>
                    <a:pt x="224" y="6"/>
                  </a:lnTo>
                  <a:lnTo>
                    <a:pt x="225" y="6"/>
                  </a:lnTo>
                  <a:lnTo>
                    <a:pt x="225" y="6"/>
                  </a:lnTo>
                  <a:lnTo>
                    <a:pt x="225" y="7"/>
                  </a:lnTo>
                  <a:lnTo>
                    <a:pt x="225" y="7"/>
                  </a:lnTo>
                  <a:lnTo>
                    <a:pt x="225" y="11"/>
                  </a:lnTo>
                  <a:lnTo>
                    <a:pt x="227" y="13"/>
                  </a:lnTo>
                  <a:lnTo>
                    <a:pt x="227" y="13"/>
                  </a:lnTo>
                  <a:lnTo>
                    <a:pt x="227" y="14"/>
                  </a:lnTo>
                  <a:lnTo>
                    <a:pt x="225" y="15"/>
                  </a:lnTo>
                  <a:lnTo>
                    <a:pt x="225" y="17"/>
                  </a:lnTo>
                  <a:lnTo>
                    <a:pt x="225" y="18"/>
                  </a:lnTo>
                  <a:lnTo>
                    <a:pt x="224" y="19"/>
                  </a:lnTo>
                  <a:lnTo>
                    <a:pt x="223" y="23"/>
                  </a:lnTo>
                  <a:lnTo>
                    <a:pt x="223" y="23"/>
                  </a:lnTo>
                  <a:lnTo>
                    <a:pt x="224" y="25"/>
                  </a:lnTo>
                  <a:lnTo>
                    <a:pt x="224" y="25"/>
                  </a:lnTo>
                  <a:lnTo>
                    <a:pt x="221" y="27"/>
                  </a:lnTo>
                  <a:lnTo>
                    <a:pt x="220" y="30"/>
                  </a:lnTo>
                  <a:lnTo>
                    <a:pt x="219" y="32"/>
                  </a:lnTo>
                  <a:lnTo>
                    <a:pt x="219" y="33"/>
                  </a:lnTo>
                  <a:lnTo>
                    <a:pt x="217" y="33"/>
                  </a:lnTo>
                  <a:lnTo>
                    <a:pt x="217" y="34"/>
                  </a:lnTo>
                  <a:lnTo>
                    <a:pt x="217" y="34"/>
                  </a:lnTo>
                  <a:lnTo>
                    <a:pt x="217" y="36"/>
                  </a:lnTo>
                  <a:lnTo>
                    <a:pt x="216" y="38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6" y="41"/>
                  </a:lnTo>
                  <a:lnTo>
                    <a:pt x="216" y="41"/>
                  </a:lnTo>
                  <a:lnTo>
                    <a:pt x="217" y="41"/>
                  </a:lnTo>
                  <a:lnTo>
                    <a:pt x="219" y="41"/>
                  </a:lnTo>
                  <a:lnTo>
                    <a:pt x="219" y="41"/>
                  </a:lnTo>
                  <a:lnTo>
                    <a:pt x="220" y="40"/>
                  </a:lnTo>
                  <a:lnTo>
                    <a:pt x="221" y="37"/>
                  </a:lnTo>
                  <a:lnTo>
                    <a:pt x="223" y="37"/>
                  </a:lnTo>
                  <a:lnTo>
                    <a:pt x="223" y="37"/>
                  </a:lnTo>
                  <a:lnTo>
                    <a:pt x="221" y="37"/>
                  </a:lnTo>
                  <a:lnTo>
                    <a:pt x="221" y="38"/>
                  </a:lnTo>
                  <a:lnTo>
                    <a:pt x="221" y="40"/>
                  </a:lnTo>
                  <a:lnTo>
                    <a:pt x="220" y="41"/>
                  </a:lnTo>
                  <a:lnTo>
                    <a:pt x="220" y="41"/>
                  </a:lnTo>
                  <a:lnTo>
                    <a:pt x="219" y="41"/>
                  </a:lnTo>
                  <a:lnTo>
                    <a:pt x="219" y="41"/>
                  </a:lnTo>
                  <a:lnTo>
                    <a:pt x="219" y="42"/>
                  </a:lnTo>
                  <a:lnTo>
                    <a:pt x="219" y="44"/>
                  </a:lnTo>
                  <a:lnTo>
                    <a:pt x="219" y="44"/>
                  </a:lnTo>
                  <a:lnTo>
                    <a:pt x="220" y="44"/>
                  </a:lnTo>
                  <a:lnTo>
                    <a:pt x="221" y="44"/>
                  </a:lnTo>
                  <a:lnTo>
                    <a:pt x="221" y="44"/>
                  </a:lnTo>
                  <a:lnTo>
                    <a:pt x="223" y="44"/>
                  </a:lnTo>
                  <a:lnTo>
                    <a:pt x="223" y="44"/>
                  </a:lnTo>
                  <a:lnTo>
                    <a:pt x="224" y="44"/>
                  </a:lnTo>
                  <a:lnTo>
                    <a:pt x="221" y="44"/>
                  </a:lnTo>
                  <a:lnTo>
                    <a:pt x="221" y="46"/>
                  </a:lnTo>
                  <a:lnTo>
                    <a:pt x="221" y="48"/>
                  </a:lnTo>
                  <a:lnTo>
                    <a:pt x="221" y="51"/>
                  </a:lnTo>
                  <a:lnTo>
                    <a:pt x="221" y="51"/>
                  </a:lnTo>
                  <a:lnTo>
                    <a:pt x="221" y="53"/>
                  </a:lnTo>
                  <a:lnTo>
                    <a:pt x="221" y="55"/>
                  </a:lnTo>
                  <a:lnTo>
                    <a:pt x="221" y="56"/>
                  </a:lnTo>
                  <a:lnTo>
                    <a:pt x="220" y="60"/>
                  </a:lnTo>
                  <a:lnTo>
                    <a:pt x="219" y="61"/>
                  </a:lnTo>
                  <a:lnTo>
                    <a:pt x="220" y="61"/>
                  </a:lnTo>
                  <a:lnTo>
                    <a:pt x="220" y="61"/>
                  </a:lnTo>
                  <a:lnTo>
                    <a:pt x="221" y="61"/>
                  </a:lnTo>
                  <a:lnTo>
                    <a:pt x="223" y="60"/>
                  </a:lnTo>
                  <a:lnTo>
                    <a:pt x="224" y="60"/>
                  </a:lnTo>
                  <a:lnTo>
                    <a:pt x="228" y="61"/>
                  </a:lnTo>
                  <a:lnTo>
                    <a:pt x="230" y="61"/>
                  </a:lnTo>
                  <a:lnTo>
                    <a:pt x="231" y="61"/>
                  </a:lnTo>
                  <a:lnTo>
                    <a:pt x="234" y="60"/>
                  </a:lnTo>
                  <a:lnTo>
                    <a:pt x="235" y="60"/>
                  </a:lnTo>
                  <a:lnTo>
                    <a:pt x="235" y="56"/>
                  </a:lnTo>
                  <a:lnTo>
                    <a:pt x="235" y="56"/>
                  </a:lnTo>
                  <a:lnTo>
                    <a:pt x="235" y="55"/>
                  </a:lnTo>
                  <a:lnTo>
                    <a:pt x="235" y="53"/>
                  </a:lnTo>
                  <a:lnTo>
                    <a:pt x="236" y="52"/>
                  </a:lnTo>
                  <a:lnTo>
                    <a:pt x="236" y="51"/>
                  </a:lnTo>
                  <a:lnTo>
                    <a:pt x="238" y="49"/>
                  </a:lnTo>
                  <a:lnTo>
                    <a:pt x="239" y="49"/>
                  </a:lnTo>
                  <a:lnTo>
                    <a:pt x="239" y="49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39" y="48"/>
                  </a:lnTo>
                  <a:lnTo>
                    <a:pt x="236" y="44"/>
                  </a:lnTo>
                  <a:lnTo>
                    <a:pt x="236" y="44"/>
                  </a:lnTo>
                  <a:lnTo>
                    <a:pt x="238" y="42"/>
                  </a:lnTo>
                  <a:lnTo>
                    <a:pt x="238" y="41"/>
                  </a:lnTo>
                  <a:lnTo>
                    <a:pt x="238" y="41"/>
                  </a:lnTo>
                  <a:lnTo>
                    <a:pt x="238" y="40"/>
                  </a:lnTo>
                  <a:lnTo>
                    <a:pt x="239" y="40"/>
                  </a:lnTo>
                  <a:lnTo>
                    <a:pt x="240" y="38"/>
                  </a:lnTo>
                  <a:lnTo>
                    <a:pt x="240" y="37"/>
                  </a:lnTo>
                  <a:lnTo>
                    <a:pt x="240" y="37"/>
                  </a:lnTo>
                  <a:lnTo>
                    <a:pt x="240" y="36"/>
                  </a:lnTo>
                  <a:lnTo>
                    <a:pt x="239" y="36"/>
                  </a:lnTo>
                  <a:lnTo>
                    <a:pt x="238" y="33"/>
                  </a:lnTo>
                  <a:lnTo>
                    <a:pt x="238" y="32"/>
                  </a:lnTo>
                  <a:lnTo>
                    <a:pt x="238" y="32"/>
                  </a:lnTo>
                  <a:lnTo>
                    <a:pt x="236" y="30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40" y="29"/>
                  </a:lnTo>
                  <a:lnTo>
                    <a:pt x="240" y="29"/>
                  </a:lnTo>
                  <a:lnTo>
                    <a:pt x="240" y="29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3" y="26"/>
                  </a:lnTo>
                  <a:lnTo>
                    <a:pt x="242" y="26"/>
                  </a:lnTo>
                  <a:lnTo>
                    <a:pt x="242" y="25"/>
                  </a:lnTo>
                  <a:lnTo>
                    <a:pt x="242" y="25"/>
                  </a:lnTo>
                  <a:lnTo>
                    <a:pt x="242" y="23"/>
                  </a:lnTo>
                  <a:lnTo>
                    <a:pt x="242" y="23"/>
                  </a:lnTo>
                  <a:lnTo>
                    <a:pt x="243" y="22"/>
                  </a:lnTo>
                  <a:lnTo>
                    <a:pt x="243" y="22"/>
                  </a:lnTo>
                  <a:lnTo>
                    <a:pt x="243" y="22"/>
                  </a:lnTo>
                  <a:lnTo>
                    <a:pt x="243" y="21"/>
                  </a:lnTo>
                  <a:lnTo>
                    <a:pt x="243" y="21"/>
                  </a:lnTo>
                  <a:lnTo>
                    <a:pt x="243" y="21"/>
                  </a:lnTo>
                  <a:lnTo>
                    <a:pt x="244" y="19"/>
                  </a:lnTo>
                  <a:lnTo>
                    <a:pt x="244" y="18"/>
                  </a:lnTo>
                  <a:lnTo>
                    <a:pt x="244" y="17"/>
                  </a:lnTo>
                  <a:lnTo>
                    <a:pt x="243" y="15"/>
                  </a:lnTo>
                  <a:lnTo>
                    <a:pt x="243" y="14"/>
                  </a:lnTo>
                  <a:lnTo>
                    <a:pt x="243" y="14"/>
                  </a:lnTo>
                  <a:lnTo>
                    <a:pt x="243" y="14"/>
                  </a:lnTo>
                  <a:lnTo>
                    <a:pt x="244" y="13"/>
                  </a:lnTo>
                  <a:lnTo>
                    <a:pt x="246" y="11"/>
                  </a:lnTo>
                  <a:lnTo>
                    <a:pt x="247" y="11"/>
                  </a:lnTo>
                  <a:lnTo>
                    <a:pt x="249" y="10"/>
                  </a:lnTo>
                  <a:lnTo>
                    <a:pt x="250" y="9"/>
                  </a:lnTo>
                  <a:lnTo>
                    <a:pt x="250" y="9"/>
                  </a:lnTo>
                  <a:lnTo>
                    <a:pt x="251" y="9"/>
                  </a:lnTo>
                  <a:lnTo>
                    <a:pt x="251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1880">
              <a:extLst>
                <a:ext uri="{FF2B5EF4-FFF2-40B4-BE49-F238E27FC236}">
                  <a16:creationId xmlns:a16="http://schemas.microsoft.com/office/drawing/2014/main" id="{EC278F8C-F6AA-4EE9-A980-4DB27568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129" y="2382356"/>
              <a:ext cx="189880" cy="140346"/>
            </a:xfrm>
            <a:custGeom>
              <a:avLst/>
              <a:gdLst>
                <a:gd name="T0" fmla="*/ 91 w 92"/>
                <a:gd name="T1" fmla="*/ 46 h 68"/>
                <a:gd name="T2" fmla="*/ 91 w 92"/>
                <a:gd name="T3" fmla="*/ 45 h 68"/>
                <a:gd name="T4" fmla="*/ 88 w 92"/>
                <a:gd name="T5" fmla="*/ 41 h 68"/>
                <a:gd name="T6" fmla="*/ 87 w 92"/>
                <a:gd name="T7" fmla="*/ 37 h 68"/>
                <a:gd name="T8" fmla="*/ 87 w 92"/>
                <a:gd name="T9" fmla="*/ 33 h 68"/>
                <a:gd name="T10" fmla="*/ 84 w 92"/>
                <a:gd name="T11" fmla="*/ 30 h 68"/>
                <a:gd name="T12" fmla="*/ 83 w 92"/>
                <a:gd name="T13" fmla="*/ 28 h 68"/>
                <a:gd name="T14" fmla="*/ 88 w 92"/>
                <a:gd name="T15" fmla="*/ 25 h 68"/>
                <a:gd name="T16" fmla="*/ 87 w 92"/>
                <a:gd name="T17" fmla="*/ 18 h 68"/>
                <a:gd name="T18" fmla="*/ 84 w 92"/>
                <a:gd name="T19" fmla="*/ 9 h 68"/>
                <a:gd name="T20" fmla="*/ 80 w 92"/>
                <a:gd name="T21" fmla="*/ 7 h 68"/>
                <a:gd name="T22" fmla="*/ 77 w 92"/>
                <a:gd name="T23" fmla="*/ 6 h 68"/>
                <a:gd name="T24" fmla="*/ 66 w 92"/>
                <a:gd name="T25" fmla="*/ 6 h 68"/>
                <a:gd name="T26" fmla="*/ 49 w 92"/>
                <a:gd name="T27" fmla="*/ 4 h 68"/>
                <a:gd name="T28" fmla="*/ 42 w 92"/>
                <a:gd name="T29" fmla="*/ 6 h 68"/>
                <a:gd name="T30" fmla="*/ 39 w 92"/>
                <a:gd name="T31" fmla="*/ 2 h 68"/>
                <a:gd name="T32" fmla="*/ 34 w 92"/>
                <a:gd name="T33" fmla="*/ 0 h 68"/>
                <a:gd name="T34" fmla="*/ 20 w 92"/>
                <a:gd name="T35" fmla="*/ 3 h 68"/>
                <a:gd name="T36" fmla="*/ 16 w 92"/>
                <a:gd name="T37" fmla="*/ 7 h 68"/>
                <a:gd name="T38" fmla="*/ 0 w 92"/>
                <a:gd name="T39" fmla="*/ 11 h 68"/>
                <a:gd name="T40" fmla="*/ 3 w 92"/>
                <a:gd name="T41" fmla="*/ 13 h 68"/>
                <a:gd name="T42" fmla="*/ 3 w 92"/>
                <a:gd name="T43" fmla="*/ 14 h 68"/>
                <a:gd name="T44" fmla="*/ 3 w 92"/>
                <a:gd name="T45" fmla="*/ 18 h 68"/>
                <a:gd name="T46" fmla="*/ 0 w 92"/>
                <a:gd name="T47" fmla="*/ 22 h 68"/>
                <a:gd name="T48" fmla="*/ 4 w 92"/>
                <a:gd name="T49" fmla="*/ 28 h 68"/>
                <a:gd name="T50" fmla="*/ 5 w 92"/>
                <a:gd name="T51" fmla="*/ 30 h 68"/>
                <a:gd name="T52" fmla="*/ 5 w 92"/>
                <a:gd name="T53" fmla="*/ 33 h 68"/>
                <a:gd name="T54" fmla="*/ 4 w 92"/>
                <a:gd name="T55" fmla="*/ 36 h 68"/>
                <a:gd name="T56" fmla="*/ 5 w 92"/>
                <a:gd name="T57" fmla="*/ 38 h 68"/>
                <a:gd name="T58" fmla="*/ 8 w 92"/>
                <a:gd name="T59" fmla="*/ 44 h 68"/>
                <a:gd name="T60" fmla="*/ 8 w 92"/>
                <a:gd name="T61" fmla="*/ 46 h 68"/>
                <a:gd name="T62" fmla="*/ 11 w 92"/>
                <a:gd name="T63" fmla="*/ 45 h 68"/>
                <a:gd name="T64" fmla="*/ 12 w 92"/>
                <a:gd name="T65" fmla="*/ 46 h 68"/>
                <a:gd name="T66" fmla="*/ 16 w 92"/>
                <a:gd name="T67" fmla="*/ 49 h 68"/>
                <a:gd name="T68" fmla="*/ 20 w 92"/>
                <a:gd name="T69" fmla="*/ 49 h 68"/>
                <a:gd name="T70" fmla="*/ 20 w 92"/>
                <a:gd name="T71" fmla="*/ 51 h 68"/>
                <a:gd name="T72" fmla="*/ 20 w 92"/>
                <a:gd name="T73" fmla="*/ 52 h 68"/>
                <a:gd name="T74" fmla="*/ 23 w 92"/>
                <a:gd name="T75" fmla="*/ 55 h 68"/>
                <a:gd name="T76" fmla="*/ 26 w 92"/>
                <a:gd name="T77" fmla="*/ 55 h 68"/>
                <a:gd name="T78" fmla="*/ 26 w 92"/>
                <a:gd name="T79" fmla="*/ 52 h 68"/>
                <a:gd name="T80" fmla="*/ 32 w 92"/>
                <a:gd name="T81" fmla="*/ 53 h 68"/>
                <a:gd name="T82" fmla="*/ 34 w 92"/>
                <a:gd name="T83" fmla="*/ 55 h 68"/>
                <a:gd name="T84" fmla="*/ 34 w 92"/>
                <a:gd name="T85" fmla="*/ 56 h 68"/>
                <a:gd name="T86" fmla="*/ 36 w 92"/>
                <a:gd name="T87" fmla="*/ 56 h 68"/>
                <a:gd name="T88" fmla="*/ 38 w 92"/>
                <a:gd name="T89" fmla="*/ 57 h 68"/>
                <a:gd name="T90" fmla="*/ 42 w 92"/>
                <a:gd name="T91" fmla="*/ 57 h 68"/>
                <a:gd name="T92" fmla="*/ 43 w 92"/>
                <a:gd name="T93" fmla="*/ 61 h 68"/>
                <a:gd name="T94" fmla="*/ 47 w 92"/>
                <a:gd name="T95" fmla="*/ 64 h 68"/>
                <a:gd name="T96" fmla="*/ 50 w 92"/>
                <a:gd name="T97" fmla="*/ 61 h 68"/>
                <a:gd name="T98" fmla="*/ 51 w 92"/>
                <a:gd name="T99" fmla="*/ 64 h 68"/>
                <a:gd name="T100" fmla="*/ 53 w 92"/>
                <a:gd name="T101" fmla="*/ 65 h 68"/>
                <a:gd name="T102" fmla="*/ 55 w 92"/>
                <a:gd name="T103" fmla="*/ 65 h 68"/>
                <a:gd name="T104" fmla="*/ 58 w 92"/>
                <a:gd name="T105" fmla="*/ 64 h 68"/>
                <a:gd name="T106" fmla="*/ 61 w 92"/>
                <a:gd name="T107" fmla="*/ 64 h 68"/>
                <a:gd name="T108" fmla="*/ 65 w 92"/>
                <a:gd name="T109" fmla="*/ 64 h 68"/>
                <a:gd name="T110" fmla="*/ 70 w 92"/>
                <a:gd name="T111" fmla="*/ 63 h 68"/>
                <a:gd name="T112" fmla="*/ 74 w 92"/>
                <a:gd name="T113" fmla="*/ 65 h 68"/>
                <a:gd name="T114" fmla="*/ 80 w 92"/>
                <a:gd name="T115" fmla="*/ 68 h 68"/>
                <a:gd name="T116" fmla="*/ 81 w 92"/>
                <a:gd name="T117" fmla="*/ 67 h 68"/>
                <a:gd name="T118" fmla="*/ 80 w 92"/>
                <a:gd name="T119" fmla="*/ 64 h 68"/>
                <a:gd name="T120" fmla="*/ 83 w 92"/>
                <a:gd name="T121" fmla="*/ 59 h 68"/>
                <a:gd name="T122" fmla="*/ 88 w 92"/>
                <a:gd name="T123" fmla="*/ 53 h 68"/>
                <a:gd name="T124" fmla="*/ 92 w 92"/>
                <a:gd name="T12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68">
                  <a:moveTo>
                    <a:pt x="92" y="49"/>
                  </a:moveTo>
                  <a:lnTo>
                    <a:pt x="92" y="48"/>
                  </a:lnTo>
                  <a:lnTo>
                    <a:pt x="91" y="48"/>
                  </a:lnTo>
                  <a:lnTo>
                    <a:pt x="91" y="48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9" y="44"/>
                  </a:lnTo>
                  <a:lnTo>
                    <a:pt x="88" y="41"/>
                  </a:lnTo>
                  <a:lnTo>
                    <a:pt x="88" y="41"/>
                  </a:lnTo>
                  <a:lnTo>
                    <a:pt x="88" y="41"/>
                  </a:lnTo>
                  <a:lnTo>
                    <a:pt x="88" y="40"/>
                  </a:lnTo>
                  <a:lnTo>
                    <a:pt x="87" y="40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4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7" y="32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8"/>
                  </a:lnTo>
                  <a:lnTo>
                    <a:pt x="84" y="28"/>
                  </a:lnTo>
                  <a:lnTo>
                    <a:pt x="85" y="26"/>
                  </a:lnTo>
                  <a:lnTo>
                    <a:pt x="88" y="25"/>
                  </a:lnTo>
                  <a:lnTo>
                    <a:pt x="88" y="25"/>
                  </a:lnTo>
                  <a:lnTo>
                    <a:pt x="88" y="25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7" y="18"/>
                  </a:lnTo>
                  <a:lnTo>
                    <a:pt x="85" y="14"/>
                  </a:lnTo>
                  <a:lnTo>
                    <a:pt x="84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1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2" y="6"/>
                  </a:lnTo>
                  <a:lnTo>
                    <a:pt x="58" y="6"/>
                  </a:lnTo>
                  <a:lnTo>
                    <a:pt x="54" y="6"/>
                  </a:lnTo>
                  <a:lnTo>
                    <a:pt x="51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7" y="4"/>
                  </a:lnTo>
                  <a:lnTo>
                    <a:pt x="46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0" y="3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9" y="9"/>
                  </a:lnTo>
                  <a:lnTo>
                    <a:pt x="4" y="10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8" y="44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2" y="53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7" y="53"/>
                  </a:lnTo>
                  <a:lnTo>
                    <a:pt x="27" y="53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7" y="52"/>
                  </a:lnTo>
                  <a:lnTo>
                    <a:pt x="28" y="52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2" y="53"/>
                  </a:lnTo>
                  <a:lnTo>
                    <a:pt x="32" y="53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41" y="57"/>
                  </a:lnTo>
                  <a:lnTo>
                    <a:pt x="42" y="57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6" y="64"/>
                  </a:lnTo>
                  <a:lnTo>
                    <a:pt x="47" y="64"/>
                  </a:lnTo>
                  <a:lnTo>
                    <a:pt x="47" y="63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50" y="63"/>
                  </a:lnTo>
                  <a:lnTo>
                    <a:pt x="51" y="63"/>
                  </a:lnTo>
                  <a:lnTo>
                    <a:pt x="51" y="63"/>
                  </a:lnTo>
                  <a:lnTo>
                    <a:pt x="51" y="63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1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5" y="64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6" y="63"/>
                  </a:lnTo>
                  <a:lnTo>
                    <a:pt x="68" y="63"/>
                  </a:lnTo>
                  <a:lnTo>
                    <a:pt x="70" y="63"/>
                  </a:lnTo>
                  <a:lnTo>
                    <a:pt x="70" y="64"/>
                  </a:lnTo>
                  <a:lnTo>
                    <a:pt x="73" y="64"/>
                  </a:lnTo>
                  <a:lnTo>
                    <a:pt x="73" y="64"/>
                  </a:lnTo>
                  <a:lnTo>
                    <a:pt x="73" y="65"/>
                  </a:lnTo>
                  <a:lnTo>
                    <a:pt x="74" y="65"/>
                  </a:lnTo>
                  <a:lnTo>
                    <a:pt x="76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0" y="67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3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1" y="59"/>
                  </a:lnTo>
                  <a:lnTo>
                    <a:pt x="83" y="59"/>
                  </a:lnTo>
                  <a:lnTo>
                    <a:pt x="83" y="57"/>
                  </a:lnTo>
                  <a:lnTo>
                    <a:pt x="85" y="56"/>
                  </a:lnTo>
                  <a:lnTo>
                    <a:pt x="87" y="55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9" y="52"/>
                  </a:lnTo>
                  <a:lnTo>
                    <a:pt x="91" y="52"/>
                  </a:lnTo>
                  <a:lnTo>
                    <a:pt x="91" y="51"/>
                  </a:lnTo>
                  <a:lnTo>
                    <a:pt x="92" y="51"/>
                  </a:lnTo>
                  <a:lnTo>
                    <a:pt x="92" y="51"/>
                  </a:lnTo>
                  <a:lnTo>
                    <a:pt x="92" y="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1882">
              <a:extLst>
                <a:ext uri="{FF2B5EF4-FFF2-40B4-BE49-F238E27FC236}">
                  <a16:creationId xmlns:a16="http://schemas.microsoft.com/office/drawing/2014/main" id="{10DBF4EF-E046-4DAF-A4F9-2CE317D89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6498" y="3222368"/>
              <a:ext cx="212584" cy="394206"/>
            </a:xfrm>
            <a:custGeom>
              <a:avLst/>
              <a:gdLst>
                <a:gd name="T0" fmla="*/ 46 w 103"/>
                <a:gd name="T1" fmla="*/ 179 h 191"/>
                <a:gd name="T2" fmla="*/ 54 w 103"/>
                <a:gd name="T3" fmla="*/ 174 h 191"/>
                <a:gd name="T4" fmla="*/ 64 w 103"/>
                <a:gd name="T5" fmla="*/ 162 h 191"/>
                <a:gd name="T6" fmla="*/ 81 w 103"/>
                <a:gd name="T7" fmla="*/ 141 h 191"/>
                <a:gd name="T8" fmla="*/ 95 w 103"/>
                <a:gd name="T9" fmla="*/ 134 h 191"/>
                <a:gd name="T10" fmla="*/ 99 w 103"/>
                <a:gd name="T11" fmla="*/ 145 h 191"/>
                <a:gd name="T12" fmla="*/ 87 w 103"/>
                <a:gd name="T13" fmla="*/ 145 h 191"/>
                <a:gd name="T14" fmla="*/ 72 w 103"/>
                <a:gd name="T15" fmla="*/ 154 h 191"/>
                <a:gd name="T16" fmla="*/ 64 w 103"/>
                <a:gd name="T17" fmla="*/ 153 h 191"/>
                <a:gd name="T18" fmla="*/ 58 w 103"/>
                <a:gd name="T19" fmla="*/ 162 h 191"/>
                <a:gd name="T20" fmla="*/ 69 w 103"/>
                <a:gd name="T21" fmla="*/ 158 h 191"/>
                <a:gd name="T22" fmla="*/ 77 w 103"/>
                <a:gd name="T23" fmla="*/ 172 h 191"/>
                <a:gd name="T24" fmla="*/ 94 w 103"/>
                <a:gd name="T25" fmla="*/ 181 h 191"/>
                <a:gd name="T26" fmla="*/ 98 w 103"/>
                <a:gd name="T27" fmla="*/ 169 h 191"/>
                <a:gd name="T28" fmla="*/ 96 w 103"/>
                <a:gd name="T29" fmla="*/ 132 h 191"/>
                <a:gd name="T30" fmla="*/ 73 w 103"/>
                <a:gd name="T31" fmla="*/ 135 h 191"/>
                <a:gd name="T32" fmla="*/ 89 w 103"/>
                <a:gd name="T33" fmla="*/ 126 h 191"/>
                <a:gd name="T34" fmla="*/ 30 w 103"/>
                <a:gd name="T35" fmla="*/ 124 h 191"/>
                <a:gd name="T36" fmla="*/ 58 w 103"/>
                <a:gd name="T37" fmla="*/ 123 h 191"/>
                <a:gd name="T38" fmla="*/ 66 w 103"/>
                <a:gd name="T39" fmla="*/ 139 h 191"/>
                <a:gd name="T40" fmla="*/ 61 w 103"/>
                <a:gd name="T41" fmla="*/ 120 h 191"/>
                <a:gd name="T42" fmla="*/ 73 w 103"/>
                <a:gd name="T43" fmla="*/ 116 h 191"/>
                <a:gd name="T44" fmla="*/ 69 w 103"/>
                <a:gd name="T45" fmla="*/ 131 h 191"/>
                <a:gd name="T46" fmla="*/ 24 w 103"/>
                <a:gd name="T47" fmla="*/ 115 h 191"/>
                <a:gd name="T48" fmla="*/ 11 w 103"/>
                <a:gd name="T49" fmla="*/ 139 h 191"/>
                <a:gd name="T50" fmla="*/ 8 w 103"/>
                <a:gd name="T51" fmla="*/ 146 h 191"/>
                <a:gd name="T52" fmla="*/ 24 w 103"/>
                <a:gd name="T53" fmla="*/ 127 h 191"/>
                <a:gd name="T54" fmla="*/ 87 w 103"/>
                <a:gd name="T55" fmla="*/ 127 h 191"/>
                <a:gd name="T56" fmla="*/ 77 w 103"/>
                <a:gd name="T57" fmla="*/ 114 h 191"/>
                <a:gd name="T58" fmla="*/ 81 w 103"/>
                <a:gd name="T59" fmla="*/ 130 h 191"/>
                <a:gd name="T60" fmla="*/ 80 w 103"/>
                <a:gd name="T61" fmla="*/ 111 h 191"/>
                <a:gd name="T62" fmla="*/ 62 w 103"/>
                <a:gd name="T63" fmla="*/ 112 h 191"/>
                <a:gd name="T64" fmla="*/ 51 w 103"/>
                <a:gd name="T65" fmla="*/ 118 h 191"/>
                <a:gd name="T66" fmla="*/ 28 w 103"/>
                <a:gd name="T67" fmla="*/ 109 h 191"/>
                <a:gd name="T68" fmla="*/ 27 w 103"/>
                <a:gd name="T69" fmla="*/ 104 h 191"/>
                <a:gd name="T70" fmla="*/ 54 w 103"/>
                <a:gd name="T71" fmla="*/ 100 h 191"/>
                <a:gd name="T72" fmla="*/ 85 w 103"/>
                <a:gd name="T73" fmla="*/ 118 h 191"/>
                <a:gd name="T74" fmla="*/ 87 w 103"/>
                <a:gd name="T75" fmla="*/ 104 h 191"/>
                <a:gd name="T76" fmla="*/ 66 w 103"/>
                <a:gd name="T77" fmla="*/ 104 h 191"/>
                <a:gd name="T78" fmla="*/ 62 w 103"/>
                <a:gd name="T79" fmla="*/ 101 h 191"/>
                <a:gd name="T80" fmla="*/ 49 w 103"/>
                <a:gd name="T81" fmla="*/ 103 h 191"/>
                <a:gd name="T82" fmla="*/ 60 w 103"/>
                <a:gd name="T83" fmla="*/ 95 h 191"/>
                <a:gd name="T84" fmla="*/ 37 w 103"/>
                <a:gd name="T85" fmla="*/ 89 h 191"/>
                <a:gd name="T86" fmla="*/ 37 w 103"/>
                <a:gd name="T87" fmla="*/ 97 h 191"/>
                <a:gd name="T88" fmla="*/ 47 w 103"/>
                <a:gd name="T89" fmla="*/ 88 h 191"/>
                <a:gd name="T90" fmla="*/ 27 w 103"/>
                <a:gd name="T91" fmla="*/ 84 h 191"/>
                <a:gd name="T92" fmla="*/ 46 w 103"/>
                <a:gd name="T93" fmla="*/ 80 h 191"/>
                <a:gd name="T94" fmla="*/ 45 w 103"/>
                <a:gd name="T95" fmla="*/ 73 h 191"/>
                <a:gd name="T96" fmla="*/ 30 w 103"/>
                <a:gd name="T97" fmla="*/ 77 h 191"/>
                <a:gd name="T98" fmla="*/ 34 w 103"/>
                <a:gd name="T99" fmla="*/ 84 h 191"/>
                <a:gd name="T100" fmla="*/ 54 w 103"/>
                <a:gd name="T101" fmla="*/ 92 h 191"/>
                <a:gd name="T102" fmla="*/ 62 w 103"/>
                <a:gd name="T103" fmla="*/ 92 h 191"/>
                <a:gd name="T104" fmla="*/ 68 w 103"/>
                <a:gd name="T105" fmla="*/ 93 h 191"/>
                <a:gd name="T106" fmla="*/ 61 w 103"/>
                <a:gd name="T107" fmla="*/ 84 h 191"/>
                <a:gd name="T108" fmla="*/ 50 w 103"/>
                <a:gd name="T109" fmla="*/ 82 h 191"/>
                <a:gd name="T110" fmla="*/ 39 w 103"/>
                <a:gd name="T111" fmla="*/ 65 h 191"/>
                <a:gd name="T112" fmla="*/ 46 w 103"/>
                <a:gd name="T113" fmla="*/ 43 h 191"/>
                <a:gd name="T114" fmla="*/ 37 w 103"/>
                <a:gd name="T115" fmla="*/ 30 h 191"/>
                <a:gd name="T116" fmla="*/ 24 w 103"/>
                <a:gd name="T117" fmla="*/ 48 h 191"/>
                <a:gd name="T118" fmla="*/ 37 w 103"/>
                <a:gd name="T119" fmla="*/ 24 h 191"/>
                <a:gd name="T120" fmla="*/ 32 w 103"/>
                <a:gd name="T121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" h="191">
                  <a:moveTo>
                    <a:pt x="37" y="187"/>
                  </a:moveTo>
                  <a:lnTo>
                    <a:pt x="37" y="187"/>
                  </a:lnTo>
                  <a:lnTo>
                    <a:pt x="35" y="188"/>
                  </a:lnTo>
                  <a:lnTo>
                    <a:pt x="34" y="188"/>
                  </a:lnTo>
                  <a:lnTo>
                    <a:pt x="32" y="189"/>
                  </a:lnTo>
                  <a:lnTo>
                    <a:pt x="32" y="191"/>
                  </a:lnTo>
                  <a:lnTo>
                    <a:pt x="32" y="191"/>
                  </a:lnTo>
                  <a:lnTo>
                    <a:pt x="34" y="191"/>
                  </a:lnTo>
                  <a:lnTo>
                    <a:pt x="34" y="189"/>
                  </a:lnTo>
                  <a:lnTo>
                    <a:pt x="35" y="189"/>
                  </a:lnTo>
                  <a:lnTo>
                    <a:pt x="35" y="188"/>
                  </a:lnTo>
                  <a:lnTo>
                    <a:pt x="37" y="189"/>
                  </a:lnTo>
                  <a:lnTo>
                    <a:pt x="37" y="189"/>
                  </a:lnTo>
                  <a:lnTo>
                    <a:pt x="37" y="189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7" y="187"/>
                  </a:lnTo>
                  <a:close/>
                  <a:moveTo>
                    <a:pt x="47" y="179"/>
                  </a:moveTo>
                  <a:lnTo>
                    <a:pt x="47" y="179"/>
                  </a:lnTo>
                  <a:lnTo>
                    <a:pt x="46" y="179"/>
                  </a:lnTo>
                  <a:lnTo>
                    <a:pt x="45" y="179"/>
                  </a:lnTo>
                  <a:lnTo>
                    <a:pt x="43" y="179"/>
                  </a:lnTo>
                  <a:lnTo>
                    <a:pt x="43" y="180"/>
                  </a:lnTo>
                  <a:lnTo>
                    <a:pt x="43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7" y="180"/>
                  </a:lnTo>
                  <a:lnTo>
                    <a:pt x="47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7" y="179"/>
                  </a:lnTo>
                  <a:close/>
                  <a:moveTo>
                    <a:pt x="56" y="170"/>
                  </a:moveTo>
                  <a:lnTo>
                    <a:pt x="54" y="170"/>
                  </a:lnTo>
                  <a:lnTo>
                    <a:pt x="53" y="172"/>
                  </a:lnTo>
                  <a:lnTo>
                    <a:pt x="53" y="172"/>
                  </a:lnTo>
                  <a:lnTo>
                    <a:pt x="53" y="172"/>
                  </a:lnTo>
                  <a:lnTo>
                    <a:pt x="54" y="173"/>
                  </a:lnTo>
                  <a:lnTo>
                    <a:pt x="54" y="174"/>
                  </a:lnTo>
                  <a:lnTo>
                    <a:pt x="54" y="174"/>
                  </a:lnTo>
                  <a:lnTo>
                    <a:pt x="56" y="174"/>
                  </a:lnTo>
                  <a:lnTo>
                    <a:pt x="57" y="173"/>
                  </a:lnTo>
                  <a:lnTo>
                    <a:pt x="57" y="172"/>
                  </a:lnTo>
                  <a:lnTo>
                    <a:pt x="58" y="172"/>
                  </a:lnTo>
                  <a:lnTo>
                    <a:pt x="58" y="172"/>
                  </a:lnTo>
                  <a:lnTo>
                    <a:pt x="56" y="170"/>
                  </a:lnTo>
                  <a:close/>
                  <a:moveTo>
                    <a:pt x="94" y="165"/>
                  </a:moveTo>
                  <a:lnTo>
                    <a:pt x="94" y="166"/>
                  </a:lnTo>
                  <a:lnTo>
                    <a:pt x="94" y="166"/>
                  </a:lnTo>
                  <a:lnTo>
                    <a:pt x="95" y="168"/>
                  </a:lnTo>
                  <a:lnTo>
                    <a:pt x="95" y="168"/>
                  </a:lnTo>
                  <a:lnTo>
                    <a:pt x="95" y="165"/>
                  </a:lnTo>
                  <a:lnTo>
                    <a:pt x="94" y="165"/>
                  </a:lnTo>
                  <a:close/>
                  <a:moveTo>
                    <a:pt x="64" y="162"/>
                  </a:moveTo>
                  <a:lnTo>
                    <a:pt x="64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4"/>
                  </a:lnTo>
                  <a:lnTo>
                    <a:pt x="64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64" y="162"/>
                  </a:lnTo>
                  <a:close/>
                  <a:moveTo>
                    <a:pt x="0" y="154"/>
                  </a:moveTo>
                  <a:lnTo>
                    <a:pt x="0" y="154"/>
                  </a:lnTo>
                  <a:lnTo>
                    <a:pt x="0" y="157"/>
                  </a:lnTo>
                  <a:lnTo>
                    <a:pt x="1" y="157"/>
                  </a:lnTo>
                  <a:lnTo>
                    <a:pt x="1" y="157"/>
                  </a:lnTo>
                  <a:lnTo>
                    <a:pt x="1" y="154"/>
                  </a:lnTo>
                  <a:lnTo>
                    <a:pt x="0" y="154"/>
                  </a:lnTo>
                  <a:close/>
                  <a:moveTo>
                    <a:pt x="4" y="151"/>
                  </a:moveTo>
                  <a:lnTo>
                    <a:pt x="3" y="151"/>
                  </a:lnTo>
                  <a:lnTo>
                    <a:pt x="3" y="151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1"/>
                  </a:lnTo>
                  <a:lnTo>
                    <a:pt x="4" y="151"/>
                  </a:lnTo>
                  <a:close/>
                  <a:moveTo>
                    <a:pt x="81" y="141"/>
                  </a:moveTo>
                  <a:lnTo>
                    <a:pt x="81" y="141"/>
                  </a:lnTo>
                  <a:lnTo>
                    <a:pt x="81" y="141"/>
                  </a:lnTo>
                  <a:lnTo>
                    <a:pt x="81" y="141"/>
                  </a:lnTo>
                  <a:lnTo>
                    <a:pt x="83" y="142"/>
                  </a:lnTo>
                  <a:lnTo>
                    <a:pt x="83" y="141"/>
                  </a:lnTo>
                  <a:lnTo>
                    <a:pt x="83" y="141"/>
                  </a:lnTo>
                  <a:lnTo>
                    <a:pt x="81" y="141"/>
                  </a:lnTo>
                  <a:lnTo>
                    <a:pt x="81" y="141"/>
                  </a:lnTo>
                  <a:close/>
                  <a:moveTo>
                    <a:pt x="70" y="139"/>
                  </a:moveTo>
                  <a:lnTo>
                    <a:pt x="70" y="139"/>
                  </a:lnTo>
                  <a:lnTo>
                    <a:pt x="69" y="141"/>
                  </a:lnTo>
                  <a:lnTo>
                    <a:pt x="69" y="141"/>
                  </a:lnTo>
                  <a:lnTo>
                    <a:pt x="69" y="141"/>
                  </a:lnTo>
                  <a:lnTo>
                    <a:pt x="69" y="142"/>
                  </a:lnTo>
                  <a:lnTo>
                    <a:pt x="70" y="142"/>
                  </a:lnTo>
                  <a:lnTo>
                    <a:pt x="70" y="141"/>
                  </a:lnTo>
                  <a:lnTo>
                    <a:pt x="70" y="141"/>
                  </a:lnTo>
                  <a:lnTo>
                    <a:pt x="70" y="139"/>
                  </a:lnTo>
                  <a:close/>
                  <a:moveTo>
                    <a:pt x="95" y="135"/>
                  </a:moveTo>
                  <a:lnTo>
                    <a:pt x="95" y="135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4" y="135"/>
                  </a:lnTo>
                  <a:lnTo>
                    <a:pt x="95" y="137"/>
                  </a:lnTo>
                  <a:lnTo>
                    <a:pt x="95" y="135"/>
                  </a:lnTo>
                  <a:close/>
                  <a:moveTo>
                    <a:pt x="103" y="161"/>
                  </a:moveTo>
                  <a:lnTo>
                    <a:pt x="103" y="158"/>
                  </a:lnTo>
                  <a:lnTo>
                    <a:pt x="103" y="158"/>
                  </a:lnTo>
                  <a:lnTo>
                    <a:pt x="102" y="158"/>
                  </a:lnTo>
                  <a:lnTo>
                    <a:pt x="102" y="157"/>
                  </a:lnTo>
                  <a:lnTo>
                    <a:pt x="102" y="155"/>
                  </a:lnTo>
                  <a:lnTo>
                    <a:pt x="102" y="153"/>
                  </a:lnTo>
                  <a:lnTo>
                    <a:pt x="102" y="153"/>
                  </a:lnTo>
                  <a:lnTo>
                    <a:pt x="100" y="151"/>
                  </a:lnTo>
                  <a:lnTo>
                    <a:pt x="100" y="149"/>
                  </a:lnTo>
                  <a:lnTo>
                    <a:pt x="99" y="149"/>
                  </a:lnTo>
                  <a:lnTo>
                    <a:pt x="98" y="149"/>
                  </a:lnTo>
                  <a:lnTo>
                    <a:pt x="98" y="147"/>
                  </a:lnTo>
                  <a:lnTo>
                    <a:pt x="98" y="147"/>
                  </a:lnTo>
                  <a:lnTo>
                    <a:pt x="98" y="146"/>
                  </a:lnTo>
                  <a:lnTo>
                    <a:pt x="99" y="146"/>
                  </a:lnTo>
                  <a:lnTo>
                    <a:pt x="99" y="145"/>
                  </a:lnTo>
                  <a:lnTo>
                    <a:pt x="99" y="143"/>
                  </a:lnTo>
                  <a:lnTo>
                    <a:pt x="98" y="142"/>
                  </a:lnTo>
                  <a:lnTo>
                    <a:pt x="98" y="142"/>
                  </a:lnTo>
                  <a:lnTo>
                    <a:pt x="98" y="139"/>
                  </a:lnTo>
                  <a:lnTo>
                    <a:pt x="96" y="139"/>
                  </a:lnTo>
                  <a:lnTo>
                    <a:pt x="95" y="139"/>
                  </a:lnTo>
                  <a:lnTo>
                    <a:pt x="95" y="138"/>
                  </a:lnTo>
                  <a:lnTo>
                    <a:pt x="94" y="137"/>
                  </a:lnTo>
                  <a:lnTo>
                    <a:pt x="91" y="135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5"/>
                  </a:lnTo>
                  <a:lnTo>
                    <a:pt x="89" y="139"/>
                  </a:lnTo>
                  <a:lnTo>
                    <a:pt x="91" y="141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8" y="142"/>
                  </a:lnTo>
                  <a:lnTo>
                    <a:pt x="87" y="142"/>
                  </a:lnTo>
                  <a:lnTo>
                    <a:pt x="87" y="143"/>
                  </a:lnTo>
                  <a:lnTo>
                    <a:pt x="87" y="145"/>
                  </a:lnTo>
                  <a:lnTo>
                    <a:pt x="85" y="145"/>
                  </a:lnTo>
                  <a:lnTo>
                    <a:pt x="84" y="143"/>
                  </a:lnTo>
                  <a:lnTo>
                    <a:pt x="84" y="143"/>
                  </a:lnTo>
                  <a:lnTo>
                    <a:pt x="83" y="143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9"/>
                  </a:lnTo>
                  <a:lnTo>
                    <a:pt x="81" y="149"/>
                  </a:lnTo>
                  <a:lnTo>
                    <a:pt x="80" y="147"/>
                  </a:lnTo>
                  <a:lnTo>
                    <a:pt x="79" y="147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77" y="150"/>
                  </a:lnTo>
                  <a:lnTo>
                    <a:pt x="77" y="151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5" y="153"/>
                  </a:lnTo>
                  <a:lnTo>
                    <a:pt x="75" y="153"/>
                  </a:lnTo>
                  <a:lnTo>
                    <a:pt x="73" y="154"/>
                  </a:lnTo>
                  <a:lnTo>
                    <a:pt x="72" y="154"/>
                  </a:lnTo>
                  <a:lnTo>
                    <a:pt x="73" y="153"/>
                  </a:lnTo>
                  <a:lnTo>
                    <a:pt x="73" y="153"/>
                  </a:lnTo>
                  <a:lnTo>
                    <a:pt x="73" y="150"/>
                  </a:lnTo>
                  <a:lnTo>
                    <a:pt x="73" y="150"/>
                  </a:lnTo>
                  <a:lnTo>
                    <a:pt x="72" y="149"/>
                  </a:lnTo>
                  <a:lnTo>
                    <a:pt x="72" y="147"/>
                  </a:lnTo>
                  <a:lnTo>
                    <a:pt x="70" y="147"/>
                  </a:lnTo>
                  <a:lnTo>
                    <a:pt x="69" y="147"/>
                  </a:lnTo>
                  <a:lnTo>
                    <a:pt x="69" y="146"/>
                  </a:lnTo>
                  <a:lnTo>
                    <a:pt x="68" y="147"/>
                  </a:lnTo>
                  <a:lnTo>
                    <a:pt x="68" y="149"/>
                  </a:lnTo>
                  <a:lnTo>
                    <a:pt x="68" y="149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65" y="150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64" y="151"/>
                  </a:lnTo>
                  <a:lnTo>
                    <a:pt x="64" y="153"/>
                  </a:lnTo>
                  <a:lnTo>
                    <a:pt x="64" y="153"/>
                  </a:lnTo>
                  <a:lnTo>
                    <a:pt x="62" y="153"/>
                  </a:lnTo>
                  <a:lnTo>
                    <a:pt x="61" y="153"/>
                  </a:lnTo>
                  <a:lnTo>
                    <a:pt x="60" y="154"/>
                  </a:lnTo>
                  <a:lnTo>
                    <a:pt x="58" y="154"/>
                  </a:lnTo>
                  <a:lnTo>
                    <a:pt x="57" y="154"/>
                  </a:lnTo>
                  <a:lnTo>
                    <a:pt x="57" y="155"/>
                  </a:lnTo>
                  <a:lnTo>
                    <a:pt x="56" y="157"/>
                  </a:lnTo>
                  <a:lnTo>
                    <a:pt x="56" y="158"/>
                  </a:lnTo>
                  <a:lnTo>
                    <a:pt x="56" y="160"/>
                  </a:lnTo>
                  <a:lnTo>
                    <a:pt x="54" y="162"/>
                  </a:lnTo>
                  <a:lnTo>
                    <a:pt x="54" y="164"/>
                  </a:lnTo>
                  <a:lnTo>
                    <a:pt x="54" y="165"/>
                  </a:lnTo>
                  <a:lnTo>
                    <a:pt x="53" y="166"/>
                  </a:lnTo>
                  <a:lnTo>
                    <a:pt x="54" y="168"/>
                  </a:lnTo>
                  <a:lnTo>
                    <a:pt x="54" y="168"/>
                  </a:lnTo>
                  <a:lnTo>
                    <a:pt x="56" y="168"/>
                  </a:lnTo>
                  <a:lnTo>
                    <a:pt x="56" y="168"/>
                  </a:lnTo>
                  <a:lnTo>
                    <a:pt x="57" y="166"/>
                  </a:lnTo>
                  <a:lnTo>
                    <a:pt x="57" y="165"/>
                  </a:lnTo>
                  <a:lnTo>
                    <a:pt x="58" y="162"/>
                  </a:lnTo>
                  <a:lnTo>
                    <a:pt x="58" y="161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2" y="158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61"/>
                  </a:lnTo>
                  <a:lnTo>
                    <a:pt x="65" y="161"/>
                  </a:lnTo>
                  <a:lnTo>
                    <a:pt x="65" y="160"/>
                  </a:lnTo>
                  <a:lnTo>
                    <a:pt x="65" y="158"/>
                  </a:lnTo>
                  <a:lnTo>
                    <a:pt x="66" y="160"/>
                  </a:lnTo>
                  <a:lnTo>
                    <a:pt x="66" y="160"/>
                  </a:lnTo>
                  <a:lnTo>
                    <a:pt x="66" y="160"/>
                  </a:lnTo>
                  <a:lnTo>
                    <a:pt x="66" y="161"/>
                  </a:lnTo>
                  <a:lnTo>
                    <a:pt x="68" y="161"/>
                  </a:lnTo>
                  <a:lnTo>
                    <a:pt x="69" y="162"/>
                  </a:lnTo>
                  <a:lnTo>
                    <a:pt x="69" y="160"/>
                  </a:lnTo>
                  <a:lnTo>
                    <a:pt x="69" y="158"/>
                  </a:lnTo>
                  <a:lnTo>
                    <a:pt x="69" y="158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2" y="157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5" y="160"/>
                  </a:lnTo>
                  <a:lnTo>
                    <a:pt x="76" y="160"/>
                  </a:lnTo>
                  <a:lnTo>
                    <a:pt x="77" y="162"/>
                  </a:lnTo>
                  <a:lnTo>
                    <a:pt x="77" y="162"/>
                  </a:lnTo>
                  <a:lnTo>
                    <a:pt x="77" y="164"/>
                  </a:lnTo>
                  <a:lnTo>
                    <a:pt x="77" y="164"/>
                  </a:lnTo>
                  <a:lnTo>
                    <a:pt x="77" y="165"/>
                  </a:lnTo>
                  <a:lnTo>
                    <a:pt x="77" y="165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76" y="169"/>
                  </a:lnTo>
                  <a:lnTo>
                    <a:pt x="77" y="172"/>
                  </a:lnTo>
                  <a:lnTo>
                    <a:pt x="77" y="173"/>
                  </a:lnTo>
                  <a:lnTo>
                    <a:pt x="77" y="174"/>
                  </a:lnTo>
                  <a:lnTo>
                    <a:pt x="79" y="176"/>
                  </a:lnTo>
                  <a:lnTo>
                    <a:pt x="81" y="177"/>
                  </a:lnTo>
                  <a:lnTo>
                    <a:pt x="83" y="179"/>
                  </a:lnTo>
                  <a:lnTo>
                    <a:pt x="87" y="181"/>
                  </a:lnTo>
                  <a:lnTo>
                    <a:pt x="87" y="181"/>
                  </a:lnTo>
                  <a:lnTo>
                    <a:pt x="88" y="181"/>
                  </a:lnTo>
                  <a:lnTo>
                    <a:pt x="88" y="180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80"/>
                  </a:lnTo>
                  <a:lnTo>
                    <a:pt x="89" y="181"/>
                  </a:lnTo>
                  <a:lnTo>
                    <a:pt x="89" y="183"/>
                  </a:lnTo>
                  <a:lnTo>
                    <a:pt x="91" y="184"/>
                  </a:lnTo>
                  <a:lnTo>
                    <a:pt x="91" y="184"/>
                  </a:lnTo>
                  <a:lnTo>
                    <a:pt x="92" y="183"/>
                  </a:lnTo>
                  <a:lnTo>
                    <a:pt x="94" y="181"/>
                  </a:lnTo>
                  <a:lnTo>
                    <a:pt x="95" y="180"/>
                  </a:lnTo>
                  <a:lnTo>
                    <a:pt x="95" y="176"/>
                  </a:lnTo>
                  <a:lnTo>
                    <a:pt x="94" y="173"/>
                  </a:lnTo>
                  <a:lnTo>
                    <a:pt x="94" y="173"/>
                  </a:lnTo>
                  <a:lnTo>
                    <a:pt x="92" y="172"/>
                  </a:lnTo>
                  <a:lnTo>
                    <a:pt x="91" y="172"/>
                  </a:lnTo>
                  <a:lnTo>
                    <a:pt x="91" y="170"/>
                  </a:lnTo>
                  <a:lnTo>
                    <a:pt x="91" y="169"/>
                  </a:lnTo>
                  <a:lnTo>
                    <a:pt x="92" y="168"/>
                  </a:lnTo>
                  <a:lnTo>
                    <a:pt x="92" y="166"/>
                  </a:lnTo>
                  <a:lnTo>
                    <a:pt x="94" y="166"/>
                  </a:lnTo>
                  <a:lnTo>
                    <a:pt x="94" y="165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5" y="164"/>
                  </a:lnTo>
                  <a:lnTo>
                    <a:pt x="95" y="164"/>
                  </a:lnTo>
                  <a:lnTo>
                    <a:pt x="96" y="165"/>
                  </a:lnTo>
                  <a:lnTo>
                    <a:pt x="96" y="166"/>
                  </a:lnTo>
                  <a:lnTo>
                    <a:pt x="98" y="168"/>
                  </a:lnTo>
                  <a:lnTo>
                    <a:pt x="98" y="169"/>
                  </a:lnTo>
                  <a:lnTo>
                    <a:pt x="98" y="170"/>
                  </a:lnTo>
                  <a:lnTo>
                    <a:pt x="99" y="173"/>
                  </a:lnTo>
                  <a:lnTo>
                    <a:pt x="99" y="174"/>
                  </a:lnTo>
                  <a:lnTo>
                    <a:pt x="100" y="176"/>
                  </a:lnTo>
                  <a:lnTo>
                    <a:pt x="100" y="173"/>
                  </a:lnTo>
                  <a:lnTo>
                    <a:pt x="100" y="170"/>
                  </a:lnTo>
                  <a:lnTo>
                    <a:pt x="99" y="169"/>
                  </a:lnTo>
                  <a:lnTo>
                    <a:pt x="99" y="169"/>
                  </a:lnTo>
                  <a:lnTo>
                    <a:pt x="100" y="169"/>
                  </a:lnTo>
                  <a:lnTo>
                    <a:pt x="102" y="166"/>
                  </a:lnTo>
                  <a:lnTo>
                    <a:pt x="103" y="165"/>
                  </a:lnTo>
                  <a:lnTo>
                    <a:pt x="103" y="164"/>
                  </a:lnTo>
                  <a:lnTo>
                    <a:pt x="103" y="164"/>
                  </a:lnTo>
                  <a:lnTo>
                    <a:pt x="103" y="161"/>
                  </a:lnTo>
                  <a:close/>
                  <a:moveTo>
                    <a:pt x="95" y="134"/>
                  </a:moveTo>
                  <a:lnTo>
                    <a:pt x="95" y="134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96" y="132"/>
                  </a:lnTo>
                  <a:lnTo>
                    <a:pt x="96" y="132"/>
                  </a:lnTo>
                  <a:lnTo>
                    <a:pt x="96" y="131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4"/>
                  </a:lnTo>
                  <a:close/>
                  <a:moveTo>
                    <a:pt x="87" y="131"/>
                  </a:moveTo>
                  <a:lnTo>
                    <a:pt x="87" y="131"/>
                  </a:lnTo>
                  <a:lnTo>
                    <a:pt x="87" y="130"/>
                  </a:lnTo>
                  <a:lnTo>
                    <a:pt x="85" y="128"/>
                  </a:lnTo>
                  <a:lnTo>
                    <a:pt x="85" y="128"/>
                  </a:lnTo>
                  <a:lnTo>
                    <a:pt x="85" y="130"/>
                  </a:lnTo>
                  <a:lnTo>
                    <a:pt x="87" y="131"/>
                  </a:lnTo>
                  <a:close/>
                  <a:moveTo>
                    <a:pt x="75" y="130"/>
                  </a:moveTo>
                  <a:lnTo>
                    <a:pt x="75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4"/>
                  </a:lnTo>
                  <a:lnTo>
                    <a:pt x="72" y="135"/>
                  </a:lnTo>
                  <a:lnTo>
                    <a:pt x="73" y="135"/>
                  </a:lnTo>
                  <a:lnTo>
                    <a:pt x="75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79" y="134"/>
                  </a:lnTo>
                  <a:lnTo>
                    <a:pt x="79" y="134"/>
                  </a:lnTo>
                  <a:lnTo>
                    <a:pt x="80" y="134"/>
                  </a:lnTo>
                  <a:lnTo>
                    <a:pt x="80" y="134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80" y="131"/>
                  </a:lnTo>
                  <a:lnTo>
                    <a:pt x="79" y="130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77" y="128"/>
                  </a:lnTo>
                  <a:lnTo>
                    <a:pt x="77" y="128"/>
                  </a:lnTo>
                  <a:lnTo>
                    <a:pt x="75" y="130"/>
                  </a:lnTo>
                  <a:lnTo>
                    <a:pt x="75" y="130"/>
                  </a:lnTo>
                  <a:close/>
                  <a:moveTo>
                    <a:pt x="91" y="126"/>
                  </a:moveTo>
                  <a:lnTo>
                    <a:pt x="91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7"/>
                  </a:lnTo>
                  <a:lnTo>
                    <a:pt x="89" y="128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91" y="131"/>
                  </a:lnTo>
                  <a:lnTo>
                    <a:pt x="91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1" y="131"/>
                  </a:lnTo>
                  <a:lnTo>
                    <a:pt x="91" y="131"/>
                  </a:lnTo>
                  <a:lnTo>
                    <a:pt x="91" y="130"/>
                  </a:lnTo>
                  <a:lnTo>
                    <a:pt x="91" y="128"/>
                  </a:lnTo>
                  <a:lnTo>
                    <a:pt x="91" y="126"/>
                  </a:lnTo>
                  <a:lnTo>
                    <a:pt x="91" y="126"/>
                  </a:lnTo>
                  <a:close/>
                  <a:moveTo>
                    <a:pt x="28" y="123"/>
                  </a:moveTo>
                  <a:lnTo>
                    <a:pt x="27" y="124"/>
                  </a:lnTo>
                  <a:lnTo>
                    <a:pt x="28" y="126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3"/>
                  </a:lnTo>
                  <a:lnTo>
                    <a:pt x="28" y="123"/>
                  </a:lnTo>
                  <a:close/>
                  <a:moveTo>
                    <a:pt x="77" y="123"/>
                  </a:moveTo>
                  <a:lnTo>
                    <a:pt x="76" y="123"/>
                  </a:lnTo>
                  <a:lnTo>
                    <a:pt x="76" y="122"/>
                  </a:lnTo>
                  <a:lnTo>
                    <a:pt x="76" y="123"/>
                  </a:lnTo>
                  <a:lnTo>
                    <a:pt x="76" y="123"/>
                  </a:lnTo>
                  <a:lnTo>
                    <a:pt x="77" y="123"/>
                  </a:lnTo>
                  <a:lnTo>
                    <a:pt x="77" y="123"/>
                  </a:lnTo>
                  <a:close/>
                  <a:moveTo>
                    <a:pt x="58" y="126"/>
                  </a:moveTo>
                  <a:lnTo>
                    <a:pt x="58" y="126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3"/>
                  </a:lnTo>
                  <a:lnTo>
                    <a:pt x="60" y="122"/>
                  </a:lnTo>
                  <a:lnTo>
                    <a:pt x="58" y="122"/>
                  </a:lnTo>
                  <a:lnTo>
                    <a:pt x="58" y="122"/>
                  </a:lnTo>
                  <a:lnTo>
                    <a:pt x="58" y="122"/>
                  </a:lnTo>
                  <a:lnTo>
                    <a:pt x="58" y="123"/>
                  </a:lnTo>
                  <a:lnTo>
                    <a:pt x="57" y="123"/>
                  </a:lnTo>
                  <a:lnTo>
                    <a:pt x="57" y="124"/>
                  </a:lnTo>
                  <a:lnTo>
                    <a:pt x="57" y="126"/>
                  </a:lnTo>
                  <a:lnTo>
                    <a:pt x="58" y="126"/>
                  </a:lnTo>
                  <a:close/>
                  <a:moveTo>
                    <a:pt x="57" y="132"/>
                  </a:moveTo>
                  <a:lnTo>
                    <a:pt x="57" y="134"/>
                  </a:lnTo>
                  <a:lnTo>
                    <a:pt x="58" y="137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61" y="138"/>
                  </a:lnTo>
                  <a:lnTo>
                    <a:pt x="62" y="139"/>
                  </a:lnTo>
                  <a:lnTo>
                    <a:pt x="62" y="142"/>
                  </a:lnTo>
                  <a:lnTo>
                    <a:pt x="64" y="142"/>
                  </a:lnTo>
                  <a:lnTo>
                    <a:pt x="64" y="142"/>
                  </a:lnTo>
                  <a:lnTo>
                    <a:pt x="65" y="142"/>
                  </a:lnTo>
                  <a:lnTo>
                    <a:pt x="65" y="142"/>
                  </a:lnTo>
                  <a:lnTo>
                    <a:pt x="66" y="142"/>
                  </a:lnTo>
                  <a:lnTo>
                    <a:pt x="66" y="141"/>
                  </a:lnTo>
                  <a:lnTo>
                    <a:pt x="66" y="139"/>
                  </a:lnTo>
                  <a:lnTo>
                    <a:pt x="66" y="139"/>
                  </a:lnTo>
                  <a:lnTo>
                    <a:pt x="66" y="138"/>
                  </a:lnTo>
                  <a:lnTo>
                    <a:pt x="65" y="135"/>
                  </a:lnTo>
                  <a:lnTo>
                    <a:pt x="65" y="135"/>
                  </a:lnTo>
                  <a:lnTo>
                    <a:pt x="65" y="134"/>
                  </a:lnTo>
                  <a:lnTo>
                    <a:pt x="65" y="132"/>
                  </a:lnTo>
                  <a:lnTo>
                    <a:pt x="65" y="131"/>
                  </a:lnTo>
                  <a:lnTo>
                    <a:pt x="65" y="130"/>
                  </a:lnTo>
                  <a:lnTo>
                    <a:pt x="65" y="130"/>
                  </a:lnTo>
                  <a:lnTo>
                    <a:pt x="66" y="127"/>
                  </a:lnTo>
                  <a:lnTo>
                    <a:pt x="66" y="126"/>
                  </a:lnTo>
                  <a:lnTo>
                    <a:pt x="68" y="124"/>
                  </a:lnTo>
                  <a:lnTo>
                    <a:pt x="68" y="123"/>
                  </a:lnTo>
                  <a:lnTo>
                    <a:pt x="68" y="122"/>
                  </a:lnTo>
                  <a:lnTo>
                    <a:pt x="68" y="120"/>
                  </a:lnTo>
                  <a:lnTo>
                    <a:pt x="68" y="120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62" y="12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1" y="122"/>
                  </a:lnTo>
                  <a:lnTo>
                    <a:pt x="61" y="123"/>
                  </a:lnTo>
                  <a:lnTo>
                    <a:pt x="61" y="123"/>
                  </a:lnTo>
                  <a:lnTo>
                    <a:pt x="61" y="124"/>
                  </a:lnTo>
                  <a:lnTo>
                    <a:pt x="60" y="124"/>
                  </a:lnTo>
                  <a:lnTo>
                    <a:pt x="61" y="126"/>
                  </a:lnTo>
                  <a:lnTo>
                    <a:pt x="61" y="127"/>
                  </a:lnTo>
                  <a:lnTo>
                    <a:pt x="61" y="130"/>
                  </a:lnTo>
                  <a:lnTo>
                    <a:pt x="61" y="130"/>
                  </a:lnTo>
                  <a:lnTo>
                    <a:pt x="60" y="131"/>
                  </a:lnTo>
                  <a:lnTo>
                    <a:pt x="58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2"/>
                  </a:lnTo>
                  <a:lnTo>
                    <a:pt x="57" y="132"/>
                  </a:lnTo>
                  <a:close/>
                  <a:moveTo>
                    <a:pt x="73" y="119"/>
                  </a:moveTo>
                  <a:lnTo>
                    <a:pt x="73" y="119"/>
                  </a:lnTo>
                  <a:lnTo>
                    <a:pt x="73" y="118"/>
                  </a:lnTo>
                  <a:lnTo>
                    <a:pt x="72" y="118"/>
                  </a:lnTo>
                  <a:lnTo>
                    <a:pt x="73" y="116"/>
                  </a:lnTo>
                  <a:lnTo>
                    <a:pt x="72" y="115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9"/>
                  </a:lnTo>
                  <a:lnTo>
                    <a:pt x="70" y="122"/>
                  </a:lnTo>
                  <a:lnTo>
                    <a:pt x="69" y="124"/>
                  </a:lnTo>
                  <a:lnTo>
                    <a:pt x="69" y="126"/>
                  </a:lnTo>
                  <a:lnTo>
                    <a:pt x="69" y="127"/>
                  </a:lnTo>
                  <a:lnTo>
                    <a:pt x="68" y="128"/>
                  </a:lnTo>
                  <a:lnTo>
                    <a:pt x="66" y="131"/>
                  </a:lnTo>
                  <a:lnTo>
                    <a:pt x="66" y="132"/>
                  </a:lnTo>
                  <a:lnTo>
                    <a:pt x="66" y="137"/>
                  </a:lnTo>
                  <a:lnTo>
                    <a:pt x="66" y="137"/>
                  </a:lnTo>
                  <a:lnTo>
                    <a:pt x="66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70" y="130"/>
                  </a:lnTo>
                  <a:lnTo>
                    <a:pt x="70" y="128"/>
                  </a:lnTo>
                  <a:lnTo>
                    <a:pt x="72" y="127"/>
                  </a:lnTo>
                  <a:lnTo>
                    <a:pt x="72" y="127"/>
                  </a:lnTo>
                  <a:lnTo>
                    <a:pt x="73" y="126"/>
                  </a:lnTo>
                  <a:lnTo>
                    <a:pt x="73" y="124"/>
                  </a:lnTo>
                  <a:lnTo>
                    <a:pt x="73" y="122"/>
                  </a:lnTo>
                  <a:lnTo>
                    <a:pt x="73" y="119"/>
                  </a:lnTo>
                  <a:close/>
                  <a:moveTo>
                    <a:pt x="69" y="115"/>
                  </a:moveTo>
                  <a:lnTo>
                    <a:pt x="69" y="116"/>
                  </a:lnTo>
                  <a:lnTo>
                    <a:pt x="69" y="116"/>
                  </a:lnTo>
                  <a:lnTo>
                    <a:pt x="70" y="116"/>
                  </a:lnTo>
                  <a:lnTo>
                    <a:pt x="69" y="115"/>
                  </a:lnTo>
                  <a:lnTo>
                    <a:pt x="69" y="115"/>
                  </a:lnTo>
                  <a:close/>
                  <a:moveTo>
                    <a:pt x="26" y="122"/>
                  </a:move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6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3" y="115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20"/>
                  </a:lnTo>
                  <a:lnTo>
                    <a:pt x="23" y="122"/>
                  </a:lnTo>
                  <a:lnTo>
                    <a:pt x="23" y="123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6"/>
                  </a:lnTo>
                  <a:lnTo>
                    <a:pt x="22" y="126"/>
                  </a:lnTo>
                  <a:lnTo>
                    <a:pt x="20" y="126"/>
                  </a:lnTo>
                  <a:lnTo>
                    <a:pt x="20" y="127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34"/>
                  </a:lnTo>
                  <a:lnTo>
                    <a:pt x="14" y="135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9" y="141"/>
                  </a:lnTo>
                  <a:lnTo>
                    <a:pt x="8" y="142"/>
                  </a:lnTo>
                  <a:lnTo>
                    <a:pt x="5" y="143"/>
                  </a:lnTo>
                  <a:lnTo>
                    <a:pt x="5" y="145"/>
                  </a:lnTo>
                  <a:lnTo>
                    <a:pt x="4" y="146"/>
                  </a:lnTo>
                  <a:lnTo>
                    <a:pt x="4" y="146"/>
                  </a:lnTo>
                  <a:lnTo>
                    <a:pt x="3" y="149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4" y="150"/>
                  </a:lnTo>
                  <a:lnTo>
                    <a:pt x="4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7"/>
                  </a:lnTo>
                  <a:lnTo>
                    <a:pt x="5" y="147"/>
                  </a:lnTo>
                  <a:lnTo>
                    <a:pt x="7" y="147"/>
                  </a:lnTo>
                  <a:lnTo>
                    <a:pt x="8" y="146"/>
                  </a:lnTo>
                  <a:lnTo>
                    <a:pt x="9" y="145"/>
                  </a:lnTo>
                  <a:lnTo>
                    <a:pt x="11" y="145"/>
                  </a:lnTo>
                  <a:lnTo>
                    <a:pt x="11" y="143"/>
                  </a:lnTo>
                  <a:lnTo>
                    <a:pt x="12" y="142"/>
                  </a:lnTo>
                  <a:lnTo>
                    <a:pt x="12" y="141"/>
                  </a:lnTo>
                  <a:lnTo>
                    <a:pt x="14" y="141"/>
                  </a:lnTo>
                  <a:lnTo>
                    <a:pt x="15" y="139"/>
                  </a:lnTo>
                  <a:lnTo>
                    <a:pt x="15" y="139"/>
                  </a:lnTo>
                  <a:lnTo>
                    <a:pt x="16" y="138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8" y="131"/>
                  </a:lnTo>
                  <a:lnTo>
                    <a:pt x="19" y="131"/>
                  </a:lnTo>
                  <a:lnTo>
                    <a:pt x="19" y="131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23" y="128"/>
                  </a:lnTo>
                  <a:lnTo>
                    <a:pt x="23" y="127"/>
                  </a:lnTo>
                  <a:lnTo>
                    <a:pt x="23" y="127"/>
                  </a:lnTo>
                  <a:lnTo>
                    <a:pt x="24" y="127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6" y="122"/>
                  </a:lnTo>
                  <a:close/>
                  <a:moveTo>
                    <a:pt x="28" y="114"/>
                  </a:moveTo>
                  <a:lnTo>
                    <a:pt x="27" y="112"/>
                  </a:lnTo>
                  <a:lnTo>
                    <a:pt x="27" y="112"/>
                  </a:lnTo>
                  <a:lnTo>
                    <a:pt x="27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28" y="114"/>
                  </a:lnTo>
                  <a:close/>
                  <a:moveTo>
                    <a:pt x="85" y="128"/>
                  </a:moveTo>
                  <a:lnTo>
                    <a:pt x="85" y="128"/>
                  </a:lnTo>
                  <a:lnTo>
                    <a:pt x="85" y="128"/>
                  </a:lnTo>
                  <a:lnTo>
                    <a:pt x="85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5" y="126"/>
                  </a:lnTo>
                  <a:lnTo>
                    <a:pt x="85" y="124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3" y="122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1" y="114"/>
                  </a:lnTo>
                  <a:lnTo>
                    <a:pt x="80" y="114"/>
                  </a:lnTo>
                  <a:lnTo>
                    <a:pt x="80" y="115"/>
                  </a:lnTo>
                  <a:lnTo>
                    <a:pt x="79" y="115"/>
                  </a:lnTo>
                  <a:lnTo>
                    <a:pt x="79" y="115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2"/>
                  </a:lnTo>
                  <a:lnTo>
                    <a:pt x="75" y="112"/>
                  </a:lnTo>
                  <a:lnTo>
                    <a:pt x="75" y="112"/>
                  </a:lnTo>
                  <a:lnTo>
                    <a:pt x="76" y="114"/>
                  </a:lnTo>
                  <a:lnTo>
                    <a:pt x="76" y="115"/>
                  </a:lnTo>
                  <a:lnTo>
                    <a:pt x="76" y="116"/>
                  </a:lnTo>
                  <a:lnTo>
                    <a:pt x="77" y="120"/>
                  </a:lnTo>
                  <a:lnTo>
                    <a:pt x="77" y="120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1" y="122"/>
                  </a:lnTo>
                  <a:lnTo>
                    <a:pt x="81" y="122"/>
                  </a:lnTo>
                  <a:lnTo>
                    <a:pt x="81" y="123"/>
                  </a:lnTo>
                  <a:lnTo>
                    <a:pt x="81" y="126"/>
                  </a:lnTo>
                  <a:lnTo>
                    <a:pt x="81" y="127"/>
                  </a:lnTo>
                  <a:lnTo>
                    <a:pt x="81" y="127"/>
                  </a:lnTo>
                  <a:lnTo>
                    <a:pt x="81" y="128"/>
                  </a:lnTo>
                  <a:lnTo>
                    <a:pt x="81" y="130"/>
                  </a:lnTo>
                  <a:lnTo>
                    <a:pt x="83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84" y="128"/>
                  </a:lnTo>
                  <a:lnTo>
                    <a:pt x="84" y="126"/>
                  </a:lnTo>
                  <a:lnTo>
                    <a:pt x="84" y="127"/>
                  </a:lnTo>
                  <a:lnTo>
                    <a:pt x="85" y="128"/>
                  </a:lnTo>
                  <a:close/>
                  <a:moveTo>
                    <a:pt x="77" y="112"/>
                  </a:moveTo>
                  <a:lnTo>
                    <a:pt x="79" y="112"/>
                  </a:lnTo>
                  <a:lnTo>
                    <a:pt x="79" y="112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7" y="112"/>
                  </a:lnTo>
                  <a:close/>
                  <a:moveTo>
                    <a:pt x="80" y="112"/>
                  </a:moveTo>
                  <a:lnTo>
                    <a:pt x="80" y="112"/>
                  </a:lnTo>
                  <a:lnTo>
                    <a:pt x="80" y="112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9" y="109"/>
                  </a:lnTo>
                  <a:lnTo>
                    <a:pt x="80" y="111"/>
                  </a:lnTo>
                  <a:lnTo>
                    <a:pt x="80" y="112"/>
                  </a:lnTo>
                  <a:lnTo>
                    <a:pt x="80" y="112"/>
                  </a:lnTo>
                  <a:close/>
                  <a:moveTo>
                    <a:pt x="57" y="123"/>
                  </a:moveTo>
                  <a:lnTo>
                    <a:pt x="58" y="122"/>
                  </a:lnTo>
                  <a:lnTo>
                    <a:pt x="60" y="120"/>
                  </a:lnTo>
                  <a:lnTo>
                    <a:pt x="60" y="120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1" y="118"/>
                  </a:lnTo>
                  <a:lnTo>
                    <a:pt x="61" y="118"/>
                  </a:lnTo>
                  <a:lnTo>
                    <a:pt x="62" y="116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2" y="114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0" y="114"/>
                  </a:lnTo>
                  <a:lnTo>
                    <a:pt x="60" y="112"/>
                  </a:lnTo>
                  <a:lnTo>
                    <a:pt x="60" y="112"/>
                  </a:lnTo>
                  <a:lnTo>
                    <a:pt x="60" y="112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4" y="111"/>
                  </a:lnTo>
                  <a:lnTo>
                    <a:pt x="53" y="109"/>
                  </a:lnTo>
                  <a:lnTo>
                    <a:pt x="51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49" y="108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51" y="109"/>
                  </a:lnTo>
                  <a:lnTo>
                    <a:pt x="51" y="111"/>
                  </a:lnTo>
                  <a:lnTo>
                    <a:pt x="51" y="111"/>
                  </a:lnTo>
                  <a:lnTo>
                    <a:pt x="51" y="115"/>
                  </a:lnTo>
                  <a:lnTo>
                    <a:pt x="51" y="118"/>
                  </a:lnTo>
                  <a:lnTo>
                    <a:pt x="51" y="119"/>
                  </a:lnTo>
                  <a:lnTo>
                    <a:pt x="50" y="120"/>
                  </a:lnTo>
                  <a:lnTo>
                    <a:pt x="50" y="122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0" y="124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1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7" y="123"/>
                  </a:lnTo>
                  <a:close/>
                  <a:moveTo>
                    <a:pt x="28" y="108"/>
                  </a:moveTo>
                  <a:lnTo>
                    <a:pt x="28" y="107"/>
                  </a:lnTo>
                  <a:lnTo>
                    <a:pt x="28" y="107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8" y="109"/>
                  </a:lnTo>
                  <a:lnTo>
                    <a:pt x="28" y="109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30" y="111"/>
                  </a:lnTo>
                  <a:lnTo>
                    <a:pt x="30" y="109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8" y="108"/>
                  </a:lnTo>
                  <a:close/>
                  <a:moveTo>
                    <a:pt x="31" y="104"/>
                  </a:moveTo>
                  <a:lnTo>
                    <a:pt x="30" y="104"/>
                  </a:lnTo>
                  <a:lnTo>
                    <a:pt x="30" y="105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8" y="105"/>
                  </a:lnTo>
                  <a:lnTo>
                    <a:pt x="28" y="107"/>
                  </a:lnTo>
                  <a:lnTo>
                    <a:pt x="30" y="107"/>
                  </a:lnTo>
                  <a:lnTo>
                    <a:pt x="30" y="107"/>
                  </a:lnTo>
                  <a:lnTo>
                    <a:pt x="31" y="107"/>
                  </a:lnTo>
                  <a:lnTo>
                    <a:pt x="32" y="107"/>
                  </a:lnTo>
                  <a:lnTo>
                    <a:pt x="32" y="105"/>
                  </a:lnTo>
                  <a:lnTo>
                    <a:pt x="31" y="105"/>
                  </a:lnTo>
                  <a:lnTo>
                    <a:pt x="31" y="104"/>
                  </a:lnTo>
                  <a:close/>
                  <a:moveTo>
                    <a:pt x="54" y="100"/>
                  </a:moveTo>
                  <a:lnTo>
                    <a:pt x="54" y="101"/>
                  </a:lnTo>
                  <a:lnTo>
                    <a:pt x="54" y="101"/>
                  </a:lnTo>
                  <a:lnTo>
                    <a:pt x="54" y="101"/>
                  </a:lnTo>
                  <a:lnTo>
                    <a:pt x="56" y="103"/>
                  </a:lnTo>
                  <a:lnTo>
                    <a:pt x="57" y="103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6" y="101"/>
                  </a:lnTo>
                  <a:lnTo>
                    <a:pt x="54" y="100"/>
                  </a:lnTo>
                  <a:close/>
                  <a:moveTo>
                    <a:pt x="75" y="104"/>
                  </a:move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81" y="112"/>
                  </a:lnTo>
                  <a:lnTo>
                    <a:pt x="81" y="114"/>
                  </a:lnTo>
                  <a:lnTo>
                    <a:pt x="83" y="115"/>
                  </a:lnTo>
                  <a:lnTo>
                    <a:pt x="84" y="115"/>
                  </a:lnTo>
                  <a:lnTo>
                    <a:pt x="84" y="115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87" y="118"/>
                  </a:lnTo>
                  <a:lnTo>
                    <a:pt x="89" y="118"/>
                  </a:lnTo>
                  <a:lnTo>
                    <a:pt x="89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6"/>
                  </a:lnTo>
                  <a:lnTo>
                    <a:pt x="89" y="116"/>
                  </a:lnTo>
                  <a:lnTo>
                    <a:pt x="88" y="116"/>
                  </a:lnTo>
                  <a:lnTo>
                    <a:pt x="88" y="115"/>
                  </a:lnTo>
                  <a:lnTo>
                    <a:pt x="89" y="115"/>
                  </a:lnTo>
                  <a:lnTo>
                    <a:pt x="88" y="114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7" y="109"/>
                  </a:lnTo>
                  <a:lnTo>
                    <a:pt x="87" y="107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84" y="103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84" y="100"/>
                  </a:lnTo>
                  <a:lnTo>
                    <a:pt x="83" y="100"/>
                  </a:lnTo>
                  <a:lnTo>
                    <a:pt x="80" y="100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5" y="101"/>
                  </a:lnTo>
                  <a:lnTo>
                    <a:pt x="75" y="104"/>
                  </a:lnTo>
                  <a:close/>
                  <a:moveTo>
                    <a:pt x="62" y="105"/>
                  </a:moveTo>
                  <a:lnTo>
                    <a:pt x="62" y="107"/>
                  </a:lnTo>
                  <a:lnTo>
                    <a:pt x="62" y="108"/>
                  </a:lnTo>
                  <a:lnTo>
                    <a:pt x="64" y="107"/>
                  </a:lnTo>
                  <a:lnTo>
                    <a:pt x="65" y="104"/>
                  </a:lnTo>
                  <a:lnTo>
                    <a:pt x="65" y="104"/>
                  </a:lnTo>
                  <a:lnTo>
                    <a:pt x="66" y="104"/>
                  </a:lnTo>
                  <a:lnTo>
                    <a:pt x="66" y="105"/>
                  </a:lnTo>
                  <a:lnTo>
                    <a:pt x="68" y="105"/>
                  </a:lnTo>
                  <a:lnTo>
                    <a:pt x="68" y="105"/>
                  </a:lnTo>
                  <a:lnTo>
                    <a:pt x="68" y="107"/>
                  </a:lnTo>
                  <a:lnTo>
                    <a:pt x="68" y="107"/>
                  </a:lnTo>
                  <a:lnTo>
                    <a:pt x="69" y="107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7"/>
                  </a:lnTo>
                  <a:lnTo>
                    <a:pt x="70" y="104"/>
                  </a:lnTo>
                  <a:lnTo>
                    <a:pt x="68" y="103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2" y="100"/>
                  </a:lnTo>
                  <a:lnTo>
                    <a:pt x="62" y="100"/>
                  </a:lnTo>
                  <a:lnTo>
                    <a:pt x="62" y="101"/>
                  </a:lnTo>
                  <a:lnTo>
                    <a:pt x="62" y="103"/>
                  </a:lnTo>
                  <a:lnTo>
                    <a:pt x="62" y="105"/>
                  </a:lnTo>
                  <a:close/>
                  <a:moveTo>
                    <a:pt x="51" y="100"/>
                  </a:moveTo>
                  <a:lnTo>
                    <a:pt x="51" y="100"/>
                  </a:lnTo>
                  <a:lnTo>
                    <a:pt x="51" y="100"/>
                  </a:lnTo>
                  <a:lnTo>
                    <a:pt x="51" y="100"/>
                  </a:lnTo>
                  <a:lnTo>
                    <a:pt x="53" y="100"/>
                  </a:lnTo>
                  <a:lnTo>
                    <a:pt x="51" y="100"/>
                  </a:lnTo>
                  <a:lnTo>
                    <a:pt x="51" y="100"/>
                  </a:lnTo>
                  <a:close/>
                  <a:moveTo>
                    <a:pt x="50" y="105"/>
                  </a:moveTo>
                  <a:lnTo>
                    <a:pt x="50" y="103"/>
                  </a:lnTo>
                  <a:lnTo>
                    <a:pt x="50" y="100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9" y="100"/>
                  </a:lnTo>
                  <a:lnTo>
                    <a:pt x="49" y="101"/>
                  </a:lnTo>
                  <a:lnTo>
                    <a:pt x="49" y="101"/>
                  </a:lnTo>
                  <a:lnTo>
                    <a:pt x="49" y="103"/>
                  </a:lnTo>
                  <a:lnTo>
                    <a:pt x="49" y="103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50" y="105"/>
                  </a:lnTo>
                  <a:close/>
                  <a:moveTo>
                    <a:pt x="68" y="101"/>
                  </a:moveTo>
                  <a:lnTo>
                    <a:pt x="68" y="103"/>
                  </a:lnTo>
                  <a:lnTo>
                    <a:pt x="68" y="101"/>
                  </a:lnTo>
                  <a:lnTo>
                    <a:pt x="68" y="99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100"/>
                  </a:lnTo>
                  <a:lnTo>
                    <a:pt x="68" y="101"/>
                  </a:lnTo>
                  <a:close/>
                  <a:moveTo>
                    <a:pt x="64" y="99"/>
                  </a:moveTo>
                  <a:lnTo>
                    <a:pt x="62" y="96"/>
                  </a:lnTo>
                  <a:lnTo>
                    <a:pt x="61" y="96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8" y="93"/>
                  </a:lnTo>
                  <a:lnTo>
                    <a:pt x="58" y="93"/>
                  </a:lnTo>
                  <a:lnTo>
                    <a:pt x="58" y="95"/>
                  </a:lnTo>
                  <a:lnTo>
                    <a:pt x="60" y="95"/>
                  </a:lnTo>
                  <a:lnTo>
                    <a:pt x="61" y="96"/>
                  </a:lnTo>
                  <a:lnTo>
                    <a:pt x="62" y="97"/>
                  </a:lnTo>
                  <a:lnTo>
                    <a:pt x="64" y="99"/>
                  </a:lnTo>
                  <a:close/>
                  <a:moveTo>
                    <a:pt x="43" y="101"/>
                  </a:moveTo>
                  <a:lnTo>
                    <a:pt x="43" y="100"/>
                  </a:lnTo>
                  <a:lnTo>
                    <a:pt x="43" y="100"/>
                  </a:lnTo>
                  <a:lnTo>
                    <a:pt x="45" y="99"/>
                  </a:lnTo>
                  <a:lnTo>
                    <a:pt x="43" y="96"/>
                  </a:lnTo>
                  <a:lnTo>
                    <a:pt x="43" y="96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2" y="92"/>
                  </a:lnTo>
                  <a:lnTo>
                    <a:pt x="42" y="92"/>
                  </a:lnTo>
                  <a:lnTo>
                    <a:pt x="41" y="90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7" y="89"/>
                  </a:lnTo>
                  <a:lnTo>
                    <a:pt x="37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4" y="92"/>
                  </a:lnTo>
                  <a:lnTo>
                    <a:pt x="34" y="93"/>
                  </a:lnTo>
                  <a:lnTo>
                    <a:pt x="35" y="95"/>
                  </a:lnTo>
                  <a:lnTo>
                    <a:pt x="35" y="96"/>
                  </a:lnTo>
                  <a:lnTo>
                    <a:pt x="35" y="97"/>
                  </a:lnTo>
                  <a:lnTo>
                    <a:pt x="37" y="97"/>
                  </a:lnTo>
                  <a:lnTo>
                    <a:pt x="37" y="99"/>
                  </a:lnTo>
                  <a:lnTo>
                    <a:pt x="38" y="99"/>
                  </a:lnTo>
                  <a:lnTo>
                    <a:pt x="38" y="100"/>
                  </a:lnTo>
                  <a:lnTo>
                    <a:pt x="38" y="100"/>
                  </a:lnTo>
                  <a:lnTo>
                    <a:pt x="38" y="101"/>
                  </a:lnTo>
                  <a:lnTo>
                    <a:pt x="39" y="103"/>
                  </a:lnTo>
                  <a:lnTo>
                    <a:pt x="39" y="103"/>
                  </a:lnTo>
                  <a:lnTo>
                    <a:pt x="39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2" y="104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3" y="103"/>
                  </a:lnTo>
                  <a:lnTo>
                    <a:pt x="43" y="103"/>
                  </a:lnTo>
                  <a:lnTo>
                    <a:pt x="43" y="101"/>
                  </a:lnTo>
                  <a:lnTo>
                    <a:pt x="43" y="101"/>
                  </a:lnTo>
                  <a:close/>
                  <a:moveTo>
                    <a:pt x="47" y="88"/>
                  </a:moveTo>
                  <a:lnTo>
                    <a:pt x="47" y="88"/>
                  </a:lnTo>
                  <a:lnTo>
                    <a:pt x="47" y="88"/>
                  </a:lnTo>
                  <a:lnTo>
                    <a:pt x="46" y="88"/>
                  </a:lnTo>
                  <a:lnTo>
                    <a:pt x="46" y="89"/>
                  </a:lnTo>
                  <a:lnTo>
                    <a:pt x="46" y="90"/>
                  </a:lnTo>
                  <a:lnTo>
                    <a:pt x="47" y="90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0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47" y="88"/>
                  </a:lnTo>
                  <a:close/>
                  <a:moveTo>
                    <a:pt x="27" y="84"/>
                  </a:moveTo>
                  <a:lnTo>
                    <a:pt x="27" y="84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30" y="86"/>
                  </a:lnTo>
                  <a:lnTo>
                    <a:pt x="30" y="85"/>
                  </a:lnTo>
                  <a:lnTo>
                    <a:pt x="28" y="85"/>
                  </a:lnTo>
                  <a:lnTo>
                    <a:pt x="27" y="84"/>
                  </a:lnTo>
                  <a:close/>
                  <a:moveTo>
                    <a:pt x="69" y="88"/>
                  </a:moveTo>
                  <a:lnTo>
                    <a:pt x="70" y="88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73" y="86"/>
                  </a:lnTo>
                  <a:lnTo>
                    <a:pt x="73" y="86"/>
                  </a:lnTo>
                  <a:lnTo>
                    <a:pt x="73" y="85"/>
                  </a:lnTo>
                  <a:lnTo>
                    <a:pt x="73" y="84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0" y="81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69" y="82"/>
                  </a:lnTo>
                  <a:lnTo>
                    <a:pt x="70" y="85"/>
                  </a:lnTo>
                  <a:lnTo>
                    <a:pt x="69" y="86"/>
                  </a:lnTo>
                  <a:lnTo>
                    <a:pt x="69" y="88"/>
                  </a:lnTo>
                  <a:close/>
                  <a:moveTo>
                    <a:pt x="46" y="80"/>
                  </a:moveTo>
                  <a:lnTo>
                    <a:pt x="46" y="80"/>
                  </a:lnTo>
                  <a:lnTo>
                    <a:pt x="46" y="81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6" y="80"/>
                  </a:lnTo>
                  <a:lnTo>
                    <a:pt x="46" y="80"/>
                  </a:lnTo>
                  <a:close/>
                  <a:moveTo>
                    <a:pt x="45" y="74"/>
                  </a:moveTo>
                  <a:lnTo>
                    <a:pt x="46" y="74"/>
                  </a:lnTo>
                  <a:lnTo>
                    <a:pt x="46" y="74"/>
                  </a:lnTo>
                  <a:lnTo>
                    <a:pt x="46" y="73"/>
                  </a:lnTo>
                  <a:lnTo>
                    <a:pt x="46" y="72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5" y="70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4"/>
                  </a:lnTo>
                  <a:lnTo>
                    <a:pt x="45" y="74"/>
                  </a:lnTo>
                  <a:close/>
                  <a:moveTo>
                    <a:pt x="20" y="58"/>
                  </a:moveTo>
                  <a:lnTo>
                    <a:pt x="20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7"/>
                  </a:lnTo>
                  <a:lnTo>
                    <a:pt x="24" y="69"/>
                  </a:lnTo>
                  <a:lnTo>
                    <a:pt x="24" y="70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8" y="74"/>
                  </a:lnTo>
                  <a:lnTo>
                    <a:pt x="28" y="76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1" y="73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4" y="73"/>
                  </a:lnTo>
                  <a:lnTo>
                    <a:pt x="34" y="74"/>
                  </a:lnTo>
                  <a:lnTo>
                    <a:pt x="35" y="74"/>
                  </a:lnTo>
                  <a:lnTo>
                    <a:pt x="35" y="76"/>
                  </a:lnTo>
                  <a:lnTo>
                    <a:pt x="35" y="77"/>
                  </a:lnTo>
                  <a:lnTo>
                    <a:pt x="32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2" y="85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41" y="86"/>
                  </a:lnTo>
                  <a:lnTo>
                    <a:pt x="42" y="86"/>
                  </a:lnTo>
                  <a:lnTo>
                    <a:pt x="42" y="85"/>
                  </a:lnTo>
                  <a:lnTo>
                    <a:pt x="42" y="84"/>
                  </a:lnTo>
                  <a:lnTo>
                    <a:pt x="43" y="84"/>
                  </a:lnTo>
                  <a:lnTo>
                    <a:pt x="43" y="84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9" y="85"/>
                  </a:lnTo>
                  <a:lnTo>
                    <a:pt x="50" y="86"/>
                  </a:lnTo>
                  <a:lnTo>
                    <a:pt x="51" y="88"/>
                  </a:lnTo>
                  <a:lnTo>
                    <a:pt x="51" y="89"/>
                  </a:lnTo>
                  <a:lnTo>
                    <a:pt x="53" y="90"/>
                  </a:lnTo>
                  <a:lnTo>
                    <a:pt x="54" y="90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56" y="92"/>
                  </a:lnTo>
                  <a:lnTo>
                    <a:pt x="56" y="89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4" y="84"/>
                  </a:lnTo>
                  <a:lnTo>
                    <a:pt x="56" y="85"/>
                  </a:lnTo>
                  <a:lnTo>
                    <a:pt x="57" y="86"/>
                  </a:lnTo>
                  <a:lnTo>
                    <a:pt x="57" y="88"/>
                  </a:lnTo>
                  <a:lnTo>
                    <a:pt x="60" y="89"/>
                  </a:lnTo>
                  <a:lnTo>
                    <a:pt x="61" y="89"/>
                  </a:lnTo>
                  <a:lnTo>
                    <a:pt x="61" y="90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5"/>
                  </a:lnTo>
                  <a:lnTo>
                    <a:pt x="64" y="95"/>
                  </a:lnTo>
                  <a:lnTo>
                    <a:pt x="66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5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9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2" y="97"/>
                  </a:lnTo>
                  <a:lnTo>
                    <a:pt x="72" y="95"/>
                  </a:lnTo>
                  <a:lnTo>
                    <a:pt x="70" y="95"/>
                  </a:lnTo>
                  <a:lnTo>
                    <a:pt x="70" y="95"/>
                  </a:lnTo>
                  <a:lnTo>
                    <a:pt x="69" y="93"/>
                  </a:lnTo>
                  <a:lnTo>
                    <a:pt x="68" y="93"/>
                  </a:lnTo>
                  <a:lnTo>
                    <a:pt x="68" y="93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89"/>
                  </a:lnTo>
                  <a:lnTo>
                    <a:pt x="65" y="88"/>
                  </a:lnTo>
                  <a:lnTo>
                    <a:pt x="64" y="86"/>
                  </a:lnTo>
                  <a:lnTo>
                    <a:pt x="65" y="86"/>
                  </a:lnTo>
                  <a:lnTo>
                    <a:pt x="66" y="86"/>
                  </a:lnTo>
                  <a:lnTo>
                    <a:pt x="68" y="85"/>
                  </a:lnTo>
                  <a:lnTo>
                    <a:pt x="66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1" y="81"/>
                  </a:lnTo>
                  <a:lnTo>
                    <a:pt x="61" y="82"/>
                  </a:lnTo>
                  <a:lnTo>
                    <a:pt x="61" y="82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58" y="85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58" y="82"/>
                  </a:lnTo>
                  <a:lnTo>
                    <a:pt x="58" y="81"/>
                  </a:lnTo>
                  <a:lnTo>
                    <a:pt x="57" y="80"/>
                  </a:lnTo>
                  <a:lnTo>
                    <a:pt x="56" y="80"/>
                  </a:lnTo>
                  <a:lnTo>
                    <a:pt x="54" y="78"/>
                  </a:lnTo>
                  <a:lnTo>
                    <a:pt x="53" y="78"/>
                  </a:lnTo>
                  <a:lnTo>
                    <a:pt x="51" y="78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1"/>
                  </a:lnTo>
                  <a:lnTo>
                    <a:pt x="49" y="81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4"/>
                  </a:lnTo>
                  <a:lnTo>
                    <a:pt x="49" y="84"/>
                  </a:lnTo>
                  <a:lnTo>
                    <a:pt x="47" y="84"/>
                  </a:lnTo>
                  <a:lnTo>
                    <a:pt x="46" y="82"/>
                  </a:lnTo>
                  <a:lnTo>
                    <a:pt x="46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0"/>
                  </a:lnTo>
                  <a:lnTo>
                    <a:pt x="42" y="77"/>
                  </a:lnTo>
                  <a:lnTo>
                    <a:pt x="42" y="76"/>
                  </a:lnTo>
                  <a:lnTo>
                    <a:pt x="42" y="74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0"/>
                  </a:lnTo>
                  <a:lnTo>
                    <a:pt x="39" y="67"/>
                  </a:lnTo>
                  <a:lnTo>
                    <a:pt x="39" y="67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41" y="63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9" y="59"/>
                  </a:lnTo>
                  <a:lnTo>
                    <a:pt x="41" y="58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5" y="57"/>
                  </a:lnTo>
                  <a:lnTo>
                    <a:pt x="46" y="54"/>
                  </a:lnTo>
                  <a:lnTo>
                    <a:pt x="46" y="53"/>
                  </a:lnTo>
                  <a:lnTo>
                    <a:pt x="47" y="48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3" y="40"/>
                  </a:lnTo>
                  <a:lnTo>
                    <a:pt x="43" y="39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2" y="30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1" y="28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7" y="30"/>
                  </a:lnTo>
                  <a:lnTo>
                    <a:pt x="35" y="30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4" y="28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6" y="44"/>
                  </a:lnTo>
                  <a:lnTo>
                    <a:pt x="26" y="47"/>
                  </a:lnTo>
                  <a:lnTo>
                    <a:pt x="24" y="48"/>
                  </a:lnTo>
                  <a:lnTo>
                    <a:pt x="24" y="50"/>
                  </a:lnTo>
                  <a:lnTo>
                    <a:pt x="26" y="51"/>
                  </a:lnTo>
                  <a:lnTo>
                    <a:pt x="26" y="54"/>
                  </a:lnTo>
                  <a:lnTo>
                    <a:pt x="27" y="55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7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8"/>
                  </a:lnTo>
                  <a:lnTo>
                    <a:pt x="20" y="58"/>
                  </a:lnTo>
                  <a:close/>
                  <a:moveTo>
                    <a:pt x="37" y="24"/>
                  </a:moveTo>
                  <a:lnTo>
                    <a:pt x="38" y="23"/>
                  </a:lnTo>
                  <a:lnTo>
                    <a:pt x="38" y="23"/>
                  </a:lnTo>
                  <a:lnTo>
                    <a:pt x="38" y="21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close/>
                  <a:moveTo>
                    <a:pt x="30" y="21"/>
                  </a:move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close/>
                  <a:moveTo>
                    <a:pt x="31" y="17"/>
                  </a:moveTo>
                  <a:lnTo>
                    <a:pt x="32" y="19"/>
                  </a:lnTo>
                  <a:lnTo>
                    <a:pt x="32" y="19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close/>
                  <a:moveTo>
                    <a:pt x="35" y="5"/>
                  </a:move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close/>
                  <a:moveTo>
                    <a:pt x="32" y="1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1883">
              <a:extLst>
                <a:ext uri="{FF2B5EF4-FFF2-40B4-BE49-F238E27FC236}">
                  <a16:creationId xmlns:a16="http://schemas.microsoft.com/office/drawing/2014/main" id="{A049C013-46EA-46A7-AAF6-F27743598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193" y="3742474"/>
              <a:ext cx="295140" cy="458188"/>
            </a:xfrm>
            <a:custGeom>
              <a:avLst/>
              <a:gdLst>
                <a:gd name="T0" fmla="*/ 137 w 143"/>
                <a:gd name="T1" fmla="*/ 187 h 222"/>
                <a:gd name="T2" fmla="*/ 137 w 143"/>
                <a:gd name="T3" fmla="*/ 176 h 222"/>
                <a:gd name="T4" fmla="*/ 140 w 143"/>
                <a:gd name="T5" fmla="*/ 170 h 222"/>
                <a:gd name="T6" fmla="*/ 137 w 143"/>
                <a:gd name="T7" fmla="*/ 155 h 222"/>
                <a:gd name="T8" fmla="*/ 136 w 143"/>
                <a:gd name="T9" fmla="*/ 143 h 222"/>
                <a:gd name="T10" fmla="*/ 124 w 143"/>
                <a:gd name="T11" fmla="*/ 134 h 222"/>
                <a:gd name="T12" fmla="*/ 118 w 143"/>
                <a:gd name="T13" fmla="*/ 126 h 222"/>
                <a:gd name="T14" fmla="*/ 118 w 143"/>
                <a:gd name="T15" fmla="*/ 115 h 222"/>
                <a:gd name="T16" fmla="*/ 110 w 143"/>
                <a:gd name="T17" fmla="*/ 120 h 222"/>
                <a:gd name="T18" fmla="*/ 99 w 143"/>
                <a:gd name="T19" fmla="*/ 115 h 222"/>
                <a:gd name="T20" fmla="*/ 91 w 143"/>
                <a:gd name="T21" fmla="*/ 107 h 222"/>
                <a:gd name="T22" fmla="*/ 86 w 143"/>
                <a:gd name="T23" fmla="*/ 101 h 222"/>
                <a:gd name="T24" fmla="*/ 83 w 143"/>
                <a:gd name="T25" fmla="*/ 94 h 222"/>
                <a:gd name="T26" fmla="*/ 80 w 143"/>
                <a:gd name="T27" fmla="*/ 90 h 222"/>
                <a:gd name="T28" fmla="*/ 83 w 143"/>
                <a:gd name="T29" fmla="*/ 88 h 222"/>
                <a:gd name="T30" fmla="*/ 88 w 143"/>
                <a:gd name="T31" fmla="*/ 78 h 222"/>
                <a:gd name="T32" fmla="*/ 90 w 143"/>
                <a:gd name="T33" fmla="*/ 67 h 222"/>
                <a:gd name="T34" fmla="*/ 95 w 143"/>
                <a:gd name="T35" fmla="*/ 59 h 222"/>
                <a:gd name="T36" fmla="*/ 107 w 143"/>
                <a:gd name="T37" fmla="*/ 54 h 222"/>
                <a:gd name="T38" fmla="*/ 117 w 143"/>
                <a:gd name="T39" fmla="*/ 50 h 222"/>
                <a:gd name="T40" fmla="*/ 121 w 143"/>
                <a:gd name="T41" fmla="*/ 50 h 222"/>
                <a:gd name="T42" fmla="*/ 116 w 143"/>
                <a:gd name="T43" fmla="*/ 47 h 222"/>
                <a:gd name="T44" fmla="*/ 120 w 143"/>
                <a:gd name="T45" fmla="*/ 32 h 222"/>
                <a:gd name="T46" fmla="*/ 111 w 143"/>
                <a:gd name="T47" fmla="*/ 27 h 222"/>
                <a:gd name="T48" fmla="*/ 103 w 143"/>
                <a:gd name="T49" fmla="*/ 27 h 222"/>
                <a:gd name="T50" fmla="*/ 95 w 143"/>
                <a:gd name="T51" fmla="*/ 29 h 222"/>
                <a:gd name="T52" fmla="*/ 88 w 143"/>
                <a:gd name="T53" fmla="*/ 28 h 222"/>
                <a:gd name="T54" fmla="*/ 84 w 143"/>
                <a:gd name="T55" fmla="*/ 21 h 222"/>
                <a:gd name="T56" fmla="*/ 80 w 143"/>
                <a:gd name="T57" fmla="*/ 15 h 222"/>
                <a:gd name="T58" fmla="*/ 73 w 143"/>
                <a:gd name="T59" fmla="*/ 9 h 222"/>
                <a:gd name="T60" fmla="*/ 69 w 143"/>
                <a:gd name="T61" fmla="*/ 2 h 222"/>
                <a:gd name="T62" fmla="*/ 64 w 143"/>
                <a:gd name="T63" fmla="*/ 1 h 222"/>
                <a:gd name="T64" fmla="*/ 64 w 143"/>
                <a:gd name="T65" fmla="*/ 6 h 222"/>
                <a:gd name="T66" fmla="*/ 63 w 143"/>
                <a:gd name="T67" fmla="*/ 10 h 222"/>
                <a:gd name="T68" fmla="*/ 53 w 143"/>
                <a:gd name="T69" fmla="*/ 28 h 222"/>
                <a:gd name="T70" fmla="*/ 35 w 143"/>
                <a:gd name="T71" fmla="*/ 39 h 222"/>
                <a:gd name="T72" fmla="*/ 33 w 143"/>
                <a:gd name="T73" fmla="*/ 42 h 222"/>
                <a:gd name="T74" fmla="*/ 30 w 143"/>
                <a:gd name="T75" fmla="*/ 47 h 222"/>
                <a:gd name="T76" fmla="*/ 29 w 143"/>
                <a:gd name="T77" fmla="*/ 54 h 222"/>
                <a:gd name="T78" fmla="*/ 25 w 143"/>
                <a:gd name="T79" fmla="*/ 59 h 222"/>
                <a:gd name="T80" fmla="*/ 18 w 143"/>
                <a:gd name="T81" fmla="*/ 54 h 222"/>
                <a:gd name="T82" fmla="*/ 11 w 143"/>
                <a:gd name="T83" fmla="*/ 54 h 222"/>
                <a:gd name="T84" fmla="*/ 10 w 143"/>
                <a:gd name="T85" fmla="*/ 48 h 222"/>
                <a:gd name="T86" fmla="*/ 12 w 143"/>
                <a:gd name="T87" fmla="*/ 44 h 222"/>
                <a:gd name="T88" fmla="*/ 8 w 143"/>
                <a:gd name="T89" fmla="*/ 42 h 222"/>
                <a:gd name="T90" fmla="*/ 3 w 143"/>
                <a:gd name="T91" fmla="*/ 62 h 222"/>
                <a:gd name="T92" fmla="*/ 3 w 143"/>
                <a:gd name="T93" fmla="*/ 73 h 222"/>
                <a:gd name="T94" fmla="*/ 23 w 143"/>
                <a:gd name="T95" fmla="*/ 96 h 222"/>
                <a:gd name="T96" fmla="*/ 37 w 143"/>
                <a:gd name="T97" fmla="*/ 119 h 222"/>
                <a:gd name="T98" fmla="*/ 50 w 143"/>
                <a:gd name="T99" fmla="*/ 146 h 222"/>
                <a:gd name="T100" fmla="*/ 61 w 143"/>
                <a:gd name="T101" fmla="*/ 161 h 222"/>
                <a:gd name="T102" fmla="*/ 65 w 143"/>
                <a:gd name="T103" fmla="*/ 177 h 222"/>
                <a:gd name="T104" fmla="*/ 90 w 143"/>
                <a:gd name="T105" fmla="*/ 195 h 222"/>
                <a:gd name="T106" fmla="*/ 111 w 143"/>
                <a:gd name="T107" fmla="*/ 206 h 222"/>
                <a:gd name="T108" fmla="*/ 125 w 143"/>
                <a:gd name="T109" fmla="*/ 218 h 222"/>
                <a:gd name="T110" fmla="*/ 134 w 143"/>
                <a:gd name="T111" fmla="*/ 216 h 222"/>
                <a:gd name="T112" fmla="*/ 137 w 143"/>
                <a:gd name="T113" fmla="*/ 210 h 222"/>
                <a:gd name="T114" fmla="*/ 140 w 143"/>
                <a:gd name="T115" fmla="*/ 20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" h="222">
                  <a:moveTo>
                    <a:pt x="143" y="197"/>
                  </a:moveTo>
                  <a:lnTo>
                    <a:pt x="143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39" y="195"/>
                  </a:lnTo>
                  <a:lnTo>
                    <a:pt x="137" y="191"/>
                  </a:lnTo>
                  <a:lnTo>
                    <a:pt x="136" y="189"/>
                  </a:lnTo>
                  <a:lnTo>
                    <a:pt x="136" y="188"/>
                  </a:lnTo>
                  <a:lnTo>
                    <a:pt x="137" y="187"/>
                  </a:lnTo>
                  <a:lnTo>
                    <a:pt x="137" y="185"/>
                  </a:lnTo>
                  <a:lnTo>
                    <a:pt x="139" y="184"/>
                  </a:lnTo>
                  <a:lnTo>
                    <a:pt x="139" y="184"/>
                  </a:lnTo>
                  <a:lnTo>
                    <a:pt x="136" y="181"/>
                  </a:lnTo>
                  <a:lnTo>
                    <a:pt x="136" y="181"/>
                  </a:lnTo>
                  <a:lnTo>
                    <a:pt x="136" y="180"/>
                  </a:lnTo>
                  <a:lnTo>
                    <a:pt x="136" y="178"/>
                  </a:lnTo>
                  <a:lnTo>
                    <a:pt x="137" y="178"/>
                  </a:lnTo>
                  <a:lnTo>
                    <a:pt x="137" y="177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9" y="174"/>
                  </a:lnTo>
                  <a:lnTo>
                    <a:pt x="139" y="174"/>
                  </a:lnTo>
                  <a:lnTo>
                    <a:pt x="139" y="173"/>
                  </a:lnTo>
                  <a:lnTo>
                    <a:pt x="139" y="172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40" y="170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66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9" y="162"/>
                  </a:lnTo>
                  <a:lnTo>
                    <a:pt x="137" y="157"/>
                  </a:lnTo>
                  <a:lnTo>
                    <a:pt x="137" y="155"/>
                  </a:lnTo>
                  <a:lnTo>
                    <a:pt x="139" y="155"/>
                  </a:lnTo>
                  <a:lnTo>
                    <a:pt x="139" y="154"/>
                  </a:lnTo>
                  <a:lnTo>
                    <a:pt x="140" y="154"/>
                  </a:lnTo>
                  <a:lnTo>
                    <a:pt x="140" y="153"/>
                  </a:lnTo>
                  <a:lnTo>
                    <a:pt x="140" y="153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49"/>
                  </a:lnTo>
                  <a:lnTo>
                    <a:pt x="137" y="146"/>
                  </a:lnTo>
                  <a:lnTo>
                    <a:pt x="136" y="143"/>
                  </a:lnTo>
                  <a:lnTo>
                    <a:pt x="134" y="140"/>
                  </a:lnTo>
                  <a:lnTo>
                    <a:pt x="133" y="139"/>
                  </a:lnTo>
                  <a:lnTo>
                    <a:pt x="132" y="136"/>
                  </a:lnTo>
                  <a:lnTo>
                    <a:pt x="132" y="135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5" y="132"/>
                  </a:lnTo>
                  <a:lnTo>
                    <a:pt x="124" y="134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1" y="134"/>
                  </a:lnTo>
                  <a:lnTo>
                    <a:pt x="121" y="132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18" y="132"/>
                  </a:lnTo>
                  <a:lnTo>
                    <a:pt x="118" y="131"/>
                  </a:lnTo>
                  <a:lnTo>
                    <a:pt x="118" y="128"/>
                  </a:lnTo>
                  <a:lnTo>
                    <a:pt x="118" y="126"/>
                  </a:lnTo>
                  <a:lnTo>
                    <a:pt x="118" y="123"/>
                  </a:lnTo>
                  <a:lnTo>
                    <a:pt x="118" y="120"/>
                  </a:lnTo>
                  <a:lnTo>
                    <a:pt x="118" y="119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8" y="115"/>
                  </a:lnTo>
                  <a:lnTo>
                    <a:pt x="118" y="113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7"/>
                  </a:lnTo>
                  <a:lnTo>
                    <a:pt x="113" y="119"/>
                  </a:lnTo>
                  <a:lnTo>
                    <a:pt x="113" y="119"/>
                  </a:lnTo>
                  <a:lnTo>
                    <a:pt x="111" y="120"/>
                  </a:lnTo>
                  <a:lnTo>
                    <a:pt x="110" y="120"/>
                  </a:lnTo>
                  <a:lnTo>
                    <a:pt x="107" y="120"/>
                  </a:lnTo>
                  <a:lnTo>
                    <a:pt x="105" y="120"/>
                  </a:lnTo>
                  <a:lnTo>
                    <a:pt x="102" y="120"/>
                  </a:lnTo>
                  <a:lnTo>
                    <a:pt x="102" y="120"/>
                  </a:lnTo>
                  <a:lnTo>
                    <a:pt x="101" y="120"/>
                  </a:lnTo>
                  <a:lnTo>
                    <a:pt x="102" y="119"/>
                  </a:lnTo>
                  <a:lnTo>
                    <a:pt x="101" y="117"/>
                  </a:lnTo>
                  <a:lnTo>
                    <a:pt x="101" y="117"/>
                  </a:lnTo>
                  <a:lnTo>
                    <a:pt x="99" y="116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98" y="115"/>
                  </a:lnTo>
                  <a:lnTo>
                    <a:pt x="97" y="113"/>
                  </a:lnTo>
                  <a:lnTo>
                    <a:pt x="94" y="113"/>
                  </a:lnTo>
                  <a:lnTo>
                    <a:pt x="92" y="113"/>
                  </a:lnTo>
                  <a:lnTo>
                    <a:pt x="90" y="113"/>
                  </a:lnTo>
                  <a:lnTo>
                    <a:pt x="91" y="112"/>
                  </a:lnTo>
                  <a:lnTo>
                    <a:pt x="92" y="109"/>
                  </a:lnTo>
                  <a:lnTo>
                    <a:pt x="92" y="108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90" y="105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4" y="99"/>
                  </a:lnTo>
                  <a:lnTo>
                    <a:pt x="84" y="99"/>
                  </a:lnTo>
                  <a:lnTo>
                    <a:pt x="84" y="97"/>
                  </a:lnTo>
                  <a:lnTo>
                    <a:pt x="84" y="97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2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3" y="89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3" y="86"/>
                  </a:lnTo>
                  <a:lnTo>
                    <a:pt x="82" y="86"/>
                  </a:lnTo>
                  <a:lnTo>
                    <a:pt x="82" y="85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3" y="82"/>
                  </a:lnTo>
                  <a:lnTo>
                    <a:pt x="86" y="81"/>
                  </a:lnTo>
                  <a:lnTo>
                    <a:pt x="87" y="80"/>
                  </a:lnTo>
                  <a:lnTo>
                    <a:pt x="88" y="80"/>
                  </a:lnTo>
                  <a:lnTo>
                    <a:pt x="88" y="78"/>
                  </a:lnTo>
                  <a:lnTo>
                    <a:pt x="88" y="78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5"/>
                  </a:lnTo>
                  <a:lnTo>
                    <a:pt x="88" y="74"/>
                  </a:lnTo>
                  <a:lnTo>
                    <a:pt x="87" y="73"/>
                  </a:lnTo>
                  <a:lnTo>
                    <a:pt x="88" y="73"/>
                  </a:lnTo>
                  <a:lnTo>
                    <a:pt x="88" y="71"/>
                  </a:lnTo>
                  <a:lnTo>
                    <a:pt x="90" y="70"/>
                  </a:lnTo>
                  <a:lnTo>
                    <a:pt x="90" y="67"/>
                  </a:lnTo>
                  <a:lnTo>
                    <a:pt x="90" y="67"/>
                  </a:lnTo>
                  <a:lnTo>
                    <a:pt x="90" y="66"/>
                  </a:lnTo>
                  <a:lnTo>
                    <a:pt x="91" y="63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2" y="61"/>
                  </a:lnTo>
                  <a:lnTo>
                    <a:pt x="94" y="61"/>
                  </a:lnTo>
                  <a:lnTo>
                    <a:pt x="95" y="59"/>
                  </a:lnTo>
                  <a:lnTo>
                    <a:pt x="97" y="58"/>
                  </a:lnTo>
                  <a:lnTo>
                    <a:pt x="98" y="57"/>
                  </a:lnTo>
                  <a:lnTo>
                    <a:pt x="99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4"/>
                  </a:lnTo>
                  <a:lnTo>
                    <a:pt x="103" y="54"/>
                  </a:lnTo>
                  <a:lnTo>
                    <a:pt x="105" y="54"/>
                  </a:lnTo>
                  <a:lnTo>
                    <a:pt x="106" y="54"/>
                  </a:lnTo>
                  <a:lnTo>
                    <a:pt x="107" y="54"/>
                  </a:lnTo>
                  <a:lnTo>
                    <a:pt x="109" y="52"/>
                  </a:lnTo>
                  <a:lnTo>
                    <a:pt x="109" y="52"/>
                  </a:lnTo>
                  <a:lnTo>
                    <a:pt x="111" y="52"/>
                  </a:lnTo>
                  <a:lnTo>
                    <a:pt x="111" y="51"/>
                  </a:lnTo>
                  <a:lnTo>
                    <a:pt x="113" y="51"/>
                  </a:lnTo>
                  <a:lnTo>
                    <a:pt x="113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8" y="50"/>
                  </a:lnTo>
                  <a:lnTo>
                    <a:pt x="118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1"/>
                  </a:lnTo>
                  <a:lnTo>
                    <a:pt x="122" y="51"/>
                  </a:lnTo>
                  <a:lnTo>
                    <a:pt x="121" y="50"/>
                  </a:lnTo>
                  <a:lnTo>
                    <a:pt x="121" y="50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18" y="47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6" y="47"/>
                  </a:lnTo>
                  <a:lnTo>
                    <a:pt x="116" y="47"/>
                  </a:lnTo>
                  <a:lnTo>
                    <a:pt x="114" y="46"/>
                  </a:lnTo>
                  <a:lnTo>
                    <a:pt x="113" y="46"/>
                  </a:lnTo>
                  <a:lnTo>
                    <a:pt x="114" y="43"/>
                  </a:lnTo>
                  <a:lnTo>
                    <a:pt x="117" y="39"/>
                  </a:lnTo>
                  <a:lnTo>
                    <a:pt x="118" y="38"/>
                  </a:lnTo>
                  <a:lnTo>
                    <a:pt x="120" y="35"/>
                  </a:lnTo>
                  <a:lnTo>
                    <a:pt x="120" y="34"/>
                  </a:lnTo>
                  <a:lnTo>
                    <a:pt x="121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29"/>
                  </a:lnTo>
                  <a:lnTo>
                    <a:pt x="116" y="29"/>
                  </a:lnTo>
                  <a:lnTo>
                    <a:pt x="114" y="29"/>
                  </a:lnTo>
                  <a:lnTo>
                    <a:pt x="114" y="29"/>
                  </a:lnTo>
                  <a:lnTo>
                    <a:pt x="113" y="28"/>
                  </a:lnTo>
                  <a:lnTo>
                    <a:pt x="111" y="27"/>
                  </a:lnTo>
                  <a:lnTo>
                    <a:pt x="110" y="27"/>
                  </a:lnTo>
                  <a:lnTo>
                    <a:pt x="110" y="27"/>
                  </a:lnTo>
                  <a:lnTo>
                    <a:pt x="109" y="27"/>
                  </a:lnTo>
                  <a:lnTo>
                    <a:pt x="107" y="28"/>
                  </a:lnTo>
                  <a:lnTo>
                    <a:pt x="107" y="28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5" y="27"/>
                  </a:lnTo>
                  <a:lnTo>
                    <a:pt x="105" y="27"/>
                  </a:lnTo>
                  <a:lnTo>
                    <a:pt x="103" y="27"/>
                  </a:lnTo>
                  <a:lnTo>
                    <a:pt x="102" y="25"/>
                  </a:lnTo>
                  <a:lnTo>
                    <a:pt x="102" y="25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99" y="28"/>
                  </a:lnTo>
                  <a:lnTo>
                    <a:pt x="99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9"/>
                  </a:lnTo>
                  <a:lnTo>
                    <a:pt x="95" y="29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1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7" y="24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83" y="19"/>
                  </a:lnTo>
                  <a:lnTo>
                    <a:pt x="83" y="17"/>
                  </a:lnTo>
                  <a:lnTo>
                    <a:pt x="83" y="17"/>
                  </a:lnTo>
                  <a:lnTo>
                    <a:pt x="82" y="16"/>
                  </a:lnTo>
                  <a:lnTo>
                    <a:pt x="82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79" y="15"/>
                  </a:lnTo>
                  <a:lnTo>
                    <a:pt x="79" y="13"/>
                  </a:lnTo>
                  <a:lnTo>
                    <a:pt x="78" y="13"/>
                  </a:lnTo>
                  <a:lnTo>
                    <a:pt x="78" y="12"/>
                  </a:lnTo>
                  <a:lnTo>
                    <a:pt x="76" y="12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69" y="4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3" y="4"/>
                  </a:lnTo>
                  <a:lnTo>
                    <a:pt x="63" y="5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2"/>
                  </a:lnTo>
                  <a:lnTo>
                    <a:pt x="63" y="13"/>
                  </a:lnTo>
                  <a:lnTo>
                    <a:pt x="61" y="16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20"/>
                  </a:lnTo>
                  <a:lnTo>
                    <a:pt x="57" y="23"/>
                  </a:lnTo>
                  <a:lnTo>
                    <a:pt x="56" y="25"/>
                  </a:lnTo>
                  <a:lnTo>
                    <a:pt x="54" y="27"/>
                  </a:lnTo>
                  <a:lnTo>
                    <a:pt x="53" y="28"/>
                  </a:lnTo>
                  <a:lnTo>
                    <a:pt x="52" y="29"/>
                  </a:lnTo>
                  <a:lnTo>
                    <a:pt x="49" y="31"/>
                  </a:lnTo>
                  <a:lnTo>
                    <a:pt x="48" y="32"/>
                  </a:lnTo>
                  <a:lnTo>
                    <a:pt x="45" y="32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1" y="40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0" y="47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29" y="51"/>
                  </a:lnTo>
                  <a:lnTo>
                    <a:pt x="29" y="52"/>
                  </a:lnTo>
                  <a:lnTo>
                    <a:pt x="29" y="52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7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5" y="59"/>
                  </a:lnTo>
                  <a:lnTo>
                    <a:pt x="25" y="61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1" y="58"/>
                  </a:lnTo>
                  <a:lnTo>
                    <a:pt x="21" y="57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2" y="51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8" y="42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4" y="47"/>
                  </a:lnTo>
                  <a:lnTo>
                    <a:pt x="2" y="51"/>
                  </a:lnTo>
                  <a:lnTo>
                    <a:pt x="0" y="52"/>
                  </a:lnTo>
                  <a:lnTo>
                    <a:pt x="0" y="57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3" y="61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6" y="66"/>
                  </a:lnTo>
                  <a:lnTo>
                    <a:pt x="6" y="67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3" y="70"/>
                  </a:lnTo>
                  <a:lnTo>
                    <a:pt x="3" y="71"/>
                  </a:lnTo>
                  <a:lnTo>
                    <a:pt x="3" y="73"/>
                  </a:lnTo>
                  <a:lnTo>
                    <a:pt x="4" y="74"/>
                  </a:lnTo>
                  <a:lnTo>
                    <a:pt x="7" y="75"/>
                  </a:lnTo>
                  <a:lnTo>
                    <a:pt x="15" y="80"/>
                  </a:lnTo>
                  <a:lnTo>
                    <a:pt x="17" y="81"/>
                  </a:lnTo>
                  <a:lnTo>
                    <a:pt x="17" y="84"/>
                  </a:lnTo>
                  <a:lnTo>
                    <a:pt x="19" y="85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3" y="94"/>
                  </a:lnTo>
                  <a:lnTo>
                    <a:pt x="23" y="96"/>
                  </a:lnTo>
                  <a:lnTo>
                    <a:pt x="26" y="97"/>
                  </a:lnTo>
                  <a:lnTo>
                    <a:pt x="27" y="99"/>
                  </a:lnTo>
                  <a:lnTo>
                    <a:pt x="29" y="101"/>
                  </a:lnTo>
                  <a:lnTo>
                    <a:pt x="30" y="104"/>
                  </a:lnTo>
                  <a:lnTo>
                    <a:pt x="30" y="105"/>
                  </a:lnTo>
                  <a:lnTo>
                    <a:pt x="31" y="108"/>
                  </a:lnTo>
                  <a:lnTo>
                    <a:pt x="33" y="111"/>
                  </a:lnTo>
                  <a:lnTo>
                    <a:pt x="34" y="113"/>
                  </a:lnTo>
                  <a:lnTo>
                    <a:pt x="35" y="116"/>
                  </a:lnTo>
                  <a:lnTo>
                    <a:pt x="37" y="119"/>
                  </a:lnTo>
                  <a:lnTo>
                    <a:pt x="37" y="122"/>
                  </a:lnTo>
                  <a:lnTo>
                    <a:pt x="38" y="124"/>
                  </a:lnTo>
                  <a:lnTo>
                    <a:pt x="42" y="131"/>
                  </a:lnTo>
                  <a:lnTo>
                    <a:pt x="44" y="132"/>
                  </a:lnTo>
                  <a:lnTo>
                    <a:pt x="44" y="135"/>
                  </a:lnTo>
                  <a:lnTo>
                    <a:pt x="45" y="136"/>
                  </a:lnTo>
                  <a:lnTo>
                    <a:pt x="48" y="139"/>
                  </a:lnTo>
                  <a:lnTo>
                    <a:pt x="49" y="140"/>
                  </a:lnTo>
                  <a:lnTo>
                    <a:pt x="50" y="143"/>
                  </a:lnTo>
                  <a:lnTo>
                    <a:pt x="50" y="146"/>
                  </a:lnTo>
                  <a:lnTo>
                    <a:pt x="52" y="146"/>
                  </a:lnTo>
                  <a:lnTo>
                    <a:pt x="52" y="147"/>
                  </a:lnTo>
                  <a:lnTo>
                    <a:pt x="52" y="147"/>
                  </a:lnTo>
                  <a:lnTo>
                    <a:pt x="54" y="149"/>
                  </a:lnTo>
                  <a:lnTo>
                    <a:pt x="54" y="151"/>
                  </a:lnTo>
                  <a:lnTo>
                    <a:pt x="56" y="154"/>
                  </a:lnTo>
                  <a:lnTo>
                    <a:pt x="57" y="155"/>
                  </a:lnTo>
                  <a:lnTo>
                    <a:pt x="59" y="157"/>
                  </a:lnTo>
                  <a:lnTo>
                    <a:pt x="59" y="158"/>
                  </a:lnTo>
                  <a:lnTo>
                    <a:pt x="61" y="161"/>
                  </a:lnTo>
                  <a:lnTo>
                    <a:pt x="63" y="164"/>
                  </a:lnTo>
                  <a:lnTo>
                    <a:pt x="61" y="166"/>
                  </a:lnTo>
                  <a:lnTo>
                    <a:pt x="61" y="166"/>
                  </a:lnTo>
                  <a:lnTo>
                    <a:pt x="60" y="168"/>
                  </a:lnTo>
                  <a:lnTo>
                    <a:pt x="61" y="169"/>
                  </a:lnTo>
                  <a:lnTo>
                    <a:pt x="61" y="170"/>
                  </a:lnTo>
                  <a:lnTo>
                    <a:pt x="63" y="172"/>
                  </a:lnTo>
                  <a:lnTo>
                    <a:pt x="64" y="173"/>
                  </a:lnTo>
                  <a:lnTo>
                    <a:pt x="65" y="174"/>
                  </a:lnTo>
                  <a:lnTo>
                    <a:pt x="65" y="177"/>
                  </a:lnTo>
                  <a:lnTo>
                    <a:pt x="68" y="178"/>
                  </a:lnTo>
                  <a:lnTo>
                    <a:pt x="71" y="180"/>
                  </a:lnTo>
                  <a:lnTo>
                    <a:pt x="72" y="182"/>
                  </a:lnTo>
                  <a:lnTo>
                    <a:pt x="73" y="184"/>
                  </a:lnTo>
                  <a:lnTo>
                    <a:pt x="75" y="185"/>
                  </a:lnTo>
                  <a:lnTo>
                    <a:pt x="76" y="187"/>
                  </a:lnTo>
                  <a:lnTo>
                    <a:pt x="82" y="189"/>
                  </a:lnTo>
                  <a:lnTo>
                    <a:pt x="84" y="191"/>
                  </a:lnTo>
                  <a:lnTo>
                    <a:pt x="87" y="192"/>
                  </a:lnTo>
                  <a:lnTo>
                    <a:pt x="90" y="195"/>
                  </a:lnTo>
                  <a:lnTo>
                    <a:pt x="91" y="196"/>
                  </a:lnTo>
                  <a:lnTo>
                    <a:pt x="95" y="197"/>
                  </a:lnTo>
                  <a:lnTo>
                    <a:pt x="97" y="197"/>
                  </a:lnTo>
                  <a:lnTo>
                    <a:pt x="99" y="200"/>
                  </a:lnTo>
                  <a:lnTo>
                    <a:pt x="102" y="200"/>
                  </a:lnTo>
                  <a:lnTo>
                    <a:pt x="105" y="201"/>
                  </a:lnTo>
                  <a:lnTo>
                    <a:pt x="106" y="203"/>
                  </a:lnTo>
                  <a:lnTo>
                    <a:pt x="107" y="204"/>
                  </a:lnTo>
                  <a:lnTo>
                    <a:pt x="110" y="206"/>
                  </a:lnTo>
                  <a:lnTo>
                    <a:pt x="111" y="206"/>
                  </a:lnTo>
                  <a:lnTo>
                    <a:pt x="113" y="207"/>
                  </a:lnTo>
                  <a:lnTo>
                    <a:pt x="113" y="208"/>
                  </a:lnTo>
                  <a:lnTo>
                    <a:pt x="116" y="208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8" y="212"/>
                  </a:lnTo>
                  <a:lnTo>
                    <a:pt x="118" y="214"/>
                  </a:lnTo>
                  <a:lnTo>
                    <a:pt x="122" y="216"/>
                  </a:lnTo>
                  <a:lnTo>
                    <a:pt x="124" y="216"/>
                  </a:lnTo>
                  <a:lnTo>
                    <a:pt x="125" y="218"/>
                  </a:lnTo>
                  <a:lnTo>
                    <a:pt x="128" y="220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30" y="222"/>
                  </a:lnTo>
                  <a:lnTo>
                    <a:pt x="132" y="222"/>
                  </a:lnTo>
                  <a:lnTo>
                    <a:pt x="133" y="220"/>
                  </a:lnTo>
                  <a:lnTo>
                    <a:pt x="134" y="220"/>
                  </a:lnTo>
                  <a:lnTo>
                    <a:pt x="134" y="219"/>
                  </a:lnTo>
                  <a:lnTo>
                    <a:pt x="136" y="218"/>
                  </a:lnTo>
                  <a:lnTo>
                    <a:pt x="134" y="216"/>
                  </a:lnTo>
                  <a:lnTo>
                    <a:pt x="134" y="215"/>
                  </a:lnTo>
                  <a:lnTo>
                    <a:pt x="134" y="214"/>
                  </a:lnTo>
                  <a:lnTo>
                    <a:pt x="134" y="214"/>
                  </a:lnTo>
                  <a:lnTo>
                    <a:pt x="136" y="214"/>
                  </a:lnTo>
                  <a:lnTo>
                    <a:pt x="137" y="212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37" y="210"/>
                  </a:lnTo>
                  <a:lnTo>
                    <a:pt x="137" y="210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7" y="207"/>
                  </a:lnTo>
                  <a:lnTo>
                    <a:pt x="137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40" y="201"/>
                  </a:lnTo>
                  <a:lnTo>
                    <a:pt x="141" y="201"/>
                  </a:lnTo>
                  <a:lnTo>
                    <a:pt x="141" y="201"/>
                  </a:lnTo>
                  <a:lnTo>
                    <a:pt x="141" y="200"/>
                  </a:lnTo>
                  <a:lnTo>
                    <a:pt x="141" y="199"/>
                  </a:lnTo>
                  <a:lnTo>
                    <a:pt x="141" y="199"/>
                  </a:lnTo>
                  <a:lnTo>
                    <a:pt x="143" y="197"/>
                  </a:lnTo>
                  <a:lnTo>
                    <a:pt x="143" y="197"/>
                  </a:lnTo>
                  <a:lnTo>
                    <a:pt x="143" y="197"/>
                  </a:lnTo>
                  <a:lnTo>
                    <a:pt x="143" y="1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1884">
              <a:extLst>
                <a:ext uri="{FF2B5EF4-FFF2-40B4-BE49-F238E27FC236}">
                  <a16:creationId xmlns:a16="http://schemas.microsoft.com/office/drawing/2014/main" id="{7CF494FA-96BC-432C-B436-C27DEBDB0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998" y="4223366"/>
              <a:ext cx="187817" cy="206391"/>
            </a:xfrm>
            <a:custGeom>
              <a:avLst/>
              <a:gdLst>
                <a:gd name="T0" fmla="*/ 88 w 91"/>
                <a:gd name="T1" fmla="*/ 55 h 100"/>
                <a:gd name="T2" fmla="*/ 84 w 91"/>
                <a:gd name="T3" fmla="*/ 55 h 100"/>
                <a:gd name="T4" fmla="*/ 80 w 91"/>
                <a:gd name="T5" fmla="*/ 56 h 100"/>
                <a:gd name="T6" fmla="*/ 77 w 91"/>
                <a:gd name="T7" fmla="*/ 54 h 100"/>
                <a:gd name="T8" fmla="*/ 76 w 91"/>
                <a:gd name="T9" fmla="*/ 50 h 100"/>
                <a:gd name="T10" fmla="*/ 74 w 91"/>
                <a:gd name="T11" fmla="*/ 46 h 100"/>
                <a:gd name="T12" fmla="*/ 74 w 91"/>
                <a:gd name="T13" fmla="*/ 42 h 100"/>
                <a:gd name="T14" fmla="*/ 73 w 91"/>
                <a:gd name="T15" fmla="*/ 38 h 100"/>
                <a:gd name="T16" fmla="*/ 69 w 91"/>
                <a:gd name="T17" fmla="*/ 36 h 100"/>
                <a:gd name="T18" fmla="*/ 65 w 91"/>
                <a:gd name="T19" fmla="*/ 33 h 100"/>
                <a:gd name="T20" fmla="*/ 64 w 91"/>
                <a:gd name="T21" fmla="*/ 36 h 100"/>
                <a:gd name="T22" fmla="*/ 60 w 91"/>
                <a:gd name="T23" fmla="*/ 36 h 100"/>
                <a:gd name="T24" fmla="*/ 54 w 91"/>
                <a:gd name="T25" fmla="*/ 35 h 100"/>
                <a:gd name="T26" fmla="*/ 50 w 91"/>
                <a:gd name="T27" fmla="*/ 35 h 100"/>
                <a:gd name="T28" fmla="*/ 49 w 91"/>
                <a:gd name="T29" fmla="*/ 32 h 100"/>
                <a:gd name="T30" fmla="*/ 49 w 91"/>
                <a:gd name="T31" fmla="*/ 29 h 100"/>
                <a:gd name="T32" fmla="*/ 49 w 91"/>
                <a:gd name="T33" fmla="*/ 25 h 100"/>
                <a:gd name="T34" fmla="*/ 49 w 91"/>
                <a:gd name="T35" fmla="*/ 23 h 100"/>
                <a:gd name="T36" fmla="*/ 49 w 91"/>
                <a:gd name="T37" fmla="*/ 19 h 100"/>
                <a:gd name="T38" fmla="*/ 47 w 91"/>
                <a:gd name="T39" fmla="*/ 17 h 100"/>
                <a:gd name="T40" fmla="*/ 46 w 91"/>
                <a:gd name="T41" fmla="*/ 13 h 100"/>
                <a:gd name="T42" fmla="*/ 45 w 91"/>
                <a:gd name="T43" fmla="*/ 10 h 100"/>
                <a:gd name="T44" fmla="*/ 38 w 91"/>
                <a:gd name="T45" fmla="*/ 2 h 100"/>
                <a:gd name="T46" fmla="*/ 15 w 91"/>
                <a:gd name="T47" fmla="*/ 2 h 100"/>
                <a:gd name="T48" fmla="*/ 5 w 91"/>
                <a:gd name="T49" fmla="*/ 9 h 100"/>
                <a:gd name="T50" fmla="*/ 3 w 91"/>
                <a:gd name="T51" fmla="*/ 21 h 100"/>
                <a:gd name="T52" fmla="*/ 0 w 91"/>
                <a:gd name="T53" fmla="*/ 36 h 100"/>
                <a:gd name="T54" fmla="*/ 5 w 91"/>
                <a:gd name="T55" fmla="*/ 40 h 100"/>
                <a:gd name="T56" fmla="*/ 13 w 91"/>
                <a:gd name="T57" fmla="*/ 48 h 100"/>
                <a:gd name="T58" fmla="*/ 19 w 91"/>
                <a:gd name="T59" fmla="*/ 52 h 100"/>
                <a:gd name="T60" fmla="*/ 30 w 91"/>
                <a:gd name="T61" fmla="*/ 56 h 100"/>
                <a:gd name="T62" fmla="*/ 39 w 91"/>
                <a:gd name="T63" fmla="*/ 63 h 100"/>
                <a:gd name="T64" fmla="*/ 50 w 91"/>
                <a:gd name="T65" fmla="*/ 69 h 100"/>
                <a:gd name="T66" fmla="*/ 57 w 91"/>
                <a:gd name="T67" fmla="*/ 73 h 100"/>
                <a:gd name="T68" fmla="*/ 57 w 91"/>
                <a:gd name="T69" fmla="*/ 77 h 100"/>
                <a:gd name="T70" fmla="*/ 55 w 91"/>
                <a:gd name="T71" fmla="*/ 81 h 100"/>
                <a:gd name="T72" fmla="*/ 54 w 91"/>
                <a:gd name="T73" fmla="*/ 84 h 100"/>
                <a:gd name="T74" fmla="*/ 53 w 91"/>
                <a:gd name="T75" fmla="*/ 86 h 100"/>
                <a:gd name="T76" fmla="*/ 53 w 91"/>
                <a:gd name="T77" fmla="*/ 90 h 100"/>
                <a:gd name="T78" fmla="*/ 53 w 91"/>
                <a:gd name="T79" fmla="*/ 92 h 100"/>
                <a:gd name="T80" fmla="*/ 50 w 91"/>
                <a:gd name="T81" fmla="*/ 94 h 100"/>
                <a:gd name="T82" fmla="*/ 64 w 91"/>
                <a:gd name="T83" fmla="*/ 98 h 100"/>
                <a:gd name="T84" fmla="*/ 70 w 91"/>
                <a:gd name="T85" fmla="*/ 100 h 100"/>
                <a:gd name="T86" fmla="*/ 74 w 91"/>
                <a:gd name="T87" fmla="*/ 98 h 100"/>
                <a:gd name="T88" fmla="*/ 78 w 91"/>
                <a:gd name="T89" fmla="*/ 97 h 100"/>
                <a:gd name="T90" fmla="*/ 81 w 91"/>
                <a:gd name="T91" fmla="*/ 96 h 100"/>
                <a:gd name="T92" fmla="*/ 84 w 91"/>
                <a:gd name="T93" fmla="*/ 93 h 100"/>
                <a:gd name="T94" fmla="*/ 87 w 91"/>
                <a:gd name="T95" fmla="*/ 90 h 100"/>
                <a:gd name="T96" fmla="*/ 89 w 91"/>
                <a:gd name="T97" fmla="*/ 88 h 100"/>
                <a:gd name="T98" fmla="*/ 89 w 91"/>
                <a:gd name="T99" fmla="*/ 71 h 100"/>
                <a:gd name="T100" fmla="*/ 91 w 91"/>
                <a:gd name="T101" fmla="*/ 6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" h="100">
                  <a:moveTo>
                    <a:pt x="89" y="58"/>
                  </a:moveTo>
                  <a:lnTo>
                    <a:pt x="91" y="58"/>
                  </a:lnTo>
                  <a:lnTo>
                    <a:pt x="91" y="58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5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4" y="56"/>
                  </a:lnTo>
                  <a:lnTo>
                    <a:pt x="83" y="56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0" y="56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7" y="55"/>
                  </a:lnTo>
                  <a:lnTo>
                    <a:pt x="77" y="54"/>
                  </a:lnTo>
                  <a:lnTo>
                    <a:pt x="77" y="54"/>
                  </a:lnTo>
                  <a:lnTo>
                    <a:pt x="77" y="52"/>
                  </a:lnTo>
                  <a:lnTo>
                    <a:pt x="76" y="52"/>
                  </a:lnTo>
                  <a:lnTo>
                    <a:pt x="76" y="51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6" y="47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38"/>
                  </a:lnTo>
                  <a:lnTo>
                    <a:pt x="72" y="38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9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4" y="35"/>
                  </a:lnTo>
                  <a:lnTo>
                    <a:pt x="64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1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4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9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7" y="19"/>
                  </a:lnTo>
                  <a:lnTo>
                    <a:pt x="49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1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8" y="4"/>
                  </a:lnTo>
                  <a:lnTo>
                    <a:pt x="7" y="4"/>
                  </a:lnTo>
                  <a:lnTo>
                    <a:pt x="5" y="6"/>
                  </a:lnTo>
                  <a:lnTo>
                    <a:pt x="5" y="9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1" y="25"/>
                  </a:lnTo>
                  <a:lnTo>
                    <a:pt x="1" y="29"/>
                  </a:lnTo>
                  <a:lnTo>
                    <a:pt x="1" y="32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" y="36"/>
                  </a:lnTo>
                  <a:lnTo>
                    <a:pt x="1" y="38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7" y="43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50"/>
                  </a:lnTo>
                  <a:lnTo>
                    <a:pt x="13" y="50"/>
                  </a:lnTo>
                  <a:lnTo>
                    <a:pt x="15" y="50"/>
                  </a:lnTo>
                  <a:lnTo>
                    <a:pt x="17" y="51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22" y="55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6"/>
                  </a:lnTo>
                  <a:lnTo>
                    <a:pt x="32" y="58"/>
                  </a:lnTo>
                  <a:lnTo>
                    <a:pt x="35" y="61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9" y="63"/>
                  </a:lnTo>
                  <a:lnTo>
                    <a:pt x="45" y="66"/>
                  </a:lnTo>
                  <a:lnTo>
                    <a:pt x="47" y="67"/>
                  </a:lnTo>
                  <a:lnTo>
                    <a:pt x="49" y="67"/>
                  </a:lnTo>
                  <a:lnTo>
                    <a:pt x="49" y="69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3" y="70"/>
                  </a:lnTo>
                  <a:lnTo>
                    <a:pt x="55" y="70"/>
                  </a:lnTo>
                  <a:lnTo>
                    <a:pt x="57" y="73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5"/>
                  </a:lnTo>
                  <a:lnTo>
                    <a:pt x="58" y="77"/>
                  </a:lnTo>
                  <a:lnTo>
                    <a:pt x="57" y="77"/>
                  </a:lnTo>
                  <a:lnTo>
                    <a:pt x="57" y="77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5" y="80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5" y="82"/>
                  </a:lnTo>
                  <a:lnTo>
                    <a:pt x="54" y="82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4" y="88"/>
                  </a:lnTo>
                  <a:lnTo>
                    <a:pt x="54" y="89"/>
                  </a:lnTo>
                  <a:lnTo>
                    <a:pt x="53" y="89"/>
                  </a:lnTo>
                  <a:lnTo>
                    <a:pt x="53" y="89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51" y="92"/>
                  </a:lnTo>
                  <a:lnTo>
                    <a:pt x="51" y="93"/>
                  </a:lnTo>
                  <a:lnTo>
                    <a:pt x="51" y="93"/>
                  </a:lnTo>
                  <a:lnTo>
                    <a:pt x="51" y="94"/>
                  </a:lnTo>
                  <a:lnTo>
                    <a:pt x="50" y="94"/>
                  </a:lnTo>
                  <a:lnTo>
                    <a:pt x="50" y="96"/>
                  </a:lnTo>
                  <a:lnTo>
                    <a:pt x="50" y="97"/>
                  </a:lnTo>
                  <a:lnTo>
                    <a:pt x="55" y="97"/>
                  </a:lnTo>
                  <a:lnTo>
                    <a:pt x="58" y="97"/>
                  </a:lnTo>
                  <a:lnTo>
                    <a:pt x="64" y="98"/>
                  </a:lnTo>
                  <a:lnTo>
                    <a:pt x="66" y="98"/>
                  </a:lnTo>
                  <a:lnTo>
                    <a:pt x="68" y="98"/>
                  </a:lnTo>
                  <a:lnTo>
                    <a:pt x="69" y="98"/>
                  </a:lnTo>
                  <a:lnTo>
                    <a:pt x="69" y="98"/>
                  </a:lnTo>
                  <a:lnTo>
                    <a:pt x="70" y="100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100"/>
                  </a:lnTo>
                  <a:lnTo>
                    <a:pt x="74" y="100"/>
                  </a:lnTo>
                  <a:lnTo>
                    <a:pt x="74" y="98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80" y="98"/>
                  </a:lnTo>
                  <a:lnTo>
                    <a:pt x="81" y="98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1" y="96"/>
                  </a:lnTo>
                  <a:lnTo>
                    <a:pt x="81" y="94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3" y="93"/>
                  </a:lnTo>
                  <a:lnTo>
                    <a:pt x="84" y="93"/>
                  </a:lnTo>
                  <a:lnTo>
                    <a:pt x="85" y="93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7" y="92"/>
                  </a:lnTo>
                  <a:lnTo>
                    <a:pt x="87" y="90"/>
                  </a:lnTo>
                  <a:lnTo>
                    <a:pt x="88" y="90"/>
                  </a:lnTo>
                  <a:lnTo>
                    <a:pt x="88" y="89"/>
                  </a:lnTo>
                  <a:lnTo>
                    <a:pt x="88" y="89"/>
                  </a:lnTo>
                  <a:lnTo>
                    <a:pt x="88" y="89"/>
                  </a:lnTo>
                  <a:lnTo>
                    <a:pt x="89" y="88"/>
                  </a:lnTo>
                  <a:lnTo>
                    <a:pt x="89" y="85"/>
                  </a:lnTo>
                  <a:lnTo>
                    <a:pt x="89" y="81"/>
                  </a:lnTo>
                  <a:lnTo>
                    <a:pt x="89" y="75"/>
                  </a:lnTo>
                  <a:lnTo>
                    <a:pt x="89" y="74"/>
                  </a:lnTo>
                  <a:lnTo>
                    <a:pt x="89" y="71"/>
                  </a:lnTo>
                  <a:lnTo>
                    <a:pt x="91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1" y="63"/>
                  </a:lnTo>
                  <a:lnTo>
                    <a:pt x="91" y="61"/>
                  </a:lnTo>
                  <a:lnTo>
                    <a:pt x="89" y="59"/>
                  </a:lnTo>
                  <a:lnTo>
                    <a:pt x="89" y="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1885">
              <a:extLst>
                <a:ext uri="{FF2B5EF4-FFF2-40B4-BE49-F238E27FC236}">
                  <a16:creationId xmlns:a16="http://schemas.microsoft.com/office/drawing/2014/main" id="{38AF7ECA-4633-4F3F-9457-9F16D8ECF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2795" y="3775496"/>
              <a:ext cx="336419" cy="255925"/>
            </a:xfrm>
            <a:custGeom>
              <a:avLst/>
              <a:gdLst>
                <a:gd name="T0" fmla="*/ 133 w 163"/>
                <a:gd name="T1" fmla="*/ 124 h 124"/>
                <a:gd name="T2" fmla="*/ 138 w 163"/>
                <a:gd name="T3" fmla="*/ 120 h 124"/>
                <a:gd name="T4" fmla="*/ 107 w 163"/>
                <a:gd name="T5" fmla="*/ 104 h 124"/>
                <a:gd name="T6" fmla="*/ 108 w 163"/>
                <a:gd name="T7" fmla="*/ 107 h 124"/>
                <a:gd name="T8" fmla="*/ 106 w 163"/>
                <a:gd name="T9" fmla="*/ 100 h 124"/>
                <a:gd name="T10" fmla="*/ 100 w 163"/>
                <a:gd name="T11" fmla="*/ 100 h 124"/>
                <a:gd name="T12" fmla="*/ 127 w 163"/>
                <a:gd name="T13" fmla="*/ 95 h 124"/>
                <a:gd name="T14" fmla="*/ 125 w 163"/>
                <a:gd name="T15" fmla="*/ 95 h 124"/>
                <a:gd name="T16" fmla="*/ 27 w 163"/>
                <a:gd name="T17" fmla="*/ 88 h 124"/>
                <a:gd name="T18" fmla="*/ 108 w 163"/>
                <a:gd name="T19" fmla="*/ 89 h 124"/>
                <a:gd name="T20" fmla="*/ 28 w 163"/>
                <a:gd name="T21" fmla="*/ 85 h 124"/>
                <a:gd name="T22" fmla="*/ 77 w 163"/>
                <a:gd name="T23" fmla="*/ 54 h 124"/>
                <a:gd name="T24" fmla="*/ 154 w 163"/>
                <a:gd name="T25" fmla="*/ 54 h 124"/>
                <a:gd name="T26" fmla="*/ 150 w 163"/>
                <a:gd name="T27" fmla="*/ 55 h 124"/>
                <a:gd name="T28" fmla="*/ 159 w 163"/>
                <a:gd name="T29" fmla="*/ 66 h 124"/>
                <a:gd name="T30" fmla="*/ 69 w 163"/>
                <a:gd name="T31" fmla="*/ 50 h 124"/>
                <a:gd name="T32" fmla="*/ 149 w 163"/>
                <a:gd name="T33" fmla="*/ 46 h 124"/>
                <a:gd name="T34" fmla="*/ 57 w 163"/>
                <a:gd name="T35" fmla="*/ 39 h 124"/>
                <a:gd name="T36" fmla="*/ 126 w 163"/>
                <a:gd name="T37" fmla="*/ 38 h 124"/>
                <a:gd name="T38" fmla="*/ 116 w 163"/>
                <a:gd name="T39" fmla="*/ 35 h 124"/>
                <a:gd name="T40" fmla="*/ 110 w 163"/>
                <a:gd name="T41" fmla="*/ 49 h 124"/>
                <a:gd name="T42" fmla="*/ 100 w 163"/>
                <a:gd name="T43" fmla="*/ 46 h 124"/>
                <a:gd name="T44" fmla="*/ 92 w 163"/>
                <a:gd name="T45" fmla="*/ 51 h 124"/>
                <a:gd name="T46" fmla="*/ 83 w 163"/>
                <a:gd name="T47" fmla="*/ 54 h 124"/>
                <a:gd name="T48" fmla="*/ 96 w 163"/>
                <a:gd name="T49" fmla="*/ 59 h 124"/>
                <a:gd name="T50" fmla="*/ 112 w 163"/>
                <a:gd name="T51" fmla="*/ 55 h 124"/>
                <a:gd name="T52" fmla="*/ 122 w 163"/>
                <a:gd name="T53" fmla="*/ 47 h 124"/>
                <a:gd name="T54" fmla="*/ 130 w 163"/>
                <a:gd name="T55" fmla="*/ 22 h 124"/>
                <a:gd name="T56" fmla="*/ 122 w 163"/>
                <a:gd name="T57" fmla="*/ 18 h 124"/>
                <a:gd name="T58" fmla="*/ 98 w 163"/>
                <a:gd name="T59" fmla="*/ 107 h 124"/>
                <a:gd name="T60" fmla="*/ 96 w 163"/>
                <a:gd name="T61" fmla="*/ 101 h 124"/>
                <a:gd name="T62" fmla="*/ 87 w 163"/>
                <a:gd name="T63" fmla="*/ 93 h 124"/>
                <a:gd name="T64" fmla="*/ 77 w 163"/>
                <a:gd name="T65" fmla="*/ 83 h 124"/>
                <a:gd name="T66" fmla="*/ 66 w 163"/>
                <a:gd name="T67" fmla="*/ 66 h 124"/>
                <a:gd name="T68" fmla="*/ 74 w 163"/>
                <a:gd name="T69" fmla="*/ 58 h 124"/>
                <a:gd name="T70" fmla="*/ 54 w 163"/>
                <a:gd name="T71" fmla="*/ 49 h 124"/>
                <a:gd name="T72" fmla="*/ 42 w 163"/>
                <a:gd name="T73" fmla="*/ 31 h 124"/>
                <a:gd name="T74" fmla="*/ 31 w 163"/>
                <a:gd name="T75" fmla="*/ 26 h 124"/>
                <a:gd name="T76" fmla="*/ 7 w 163"/>
                <a:gd name="T77" fmla="*/ 15 h 124"/>
                <a:gd name="T78" fmla="*/ 4 w 163"/>
                <a:gd name="T79" fmla="*/ 32 h 124"/>
                <a:gd name="T80" fmla="*/ 3 w 163"/>
                <a:gd name="T81" fmla="*/ 61 h 124"/>
                <a:gd name="T82" fmla="*/ 1 w 163"/>
                <a:gd name="T83" fmla="*/ 84 h 124"/>
                <a:gd name="T84" fmla="*/ 8 w 163"/>
                <a:gd name="T85" fmla="*/ 95 h 124"/>
                <a:gd name="T86" fmla="*/ 26 w 163"/>
                <a:gd name="T87" fmla="*/ 92 h 124"/>
                <a:gd name="T88" fmla="*/ 16 w 163"/>
                <a:gd name="T89" fmla="*/ 84 h 124"/>
                <a:gd name="T90" fmla="*/ 22 w 163"/>
                <a:gd name="T91" fmla="*/ 84 h 124"/>
                <a:gd name="T92" fmla="*/ 32 w 163"/>
                <a:gd name="T93" fmla="*/ 81 h 124"/>
                <a:gd name="T94" fmla="*/ 36 w 163"/>
                <a:gd name="T95" fmla="*/ 77 h 124"/>
                <a:gd name="T96" fmla="*/ 43 w 163"/>
                <a:gd name="T97" fmla="*/ 77 h 124"/>
                <a:gd name="T98" fmla="*/ 55 w 163"/>
                <a:gd name="T99" fmla="*/ 81 h 124"/>
                <a:gd name="T100" fmla="*/ 64 w 163"/>
                <a:gd name="T101" fmla="*/ 93 h 124"/>
                <a:gd name="T102" fmla="*/ 73 w 163"/>
                <a:gd name="T103" fmla="*/ 106 h 124"/>
                <a:gd name="T104" fmla="*/ 88 w 163"/>
                <a:gd name="T105" fmla="*/ 108 h 124"/>
                <a:gd name="T106" fmla="*/ 102 w 163"/>
                <a:gd name="T107" fmla="*/ 111 h 124"/>
                <a:gd name="T108" fmla="*/ 126 w 163"/>
                <a:gd name="T109" fmla="*/ 26 h 124"/>
                <a:gd name="T110" fmla="*/ 110 w 163"/>
                <a:gd name="T111" fmla="*/ 15 h 124"/>
                <a:gd name="T112" fmla="*/ 122 w 163"/>
                <a:gd name="T113" fmla="*/ 26 h 124"/>
                <a:gd name="T114" fmla="*/ 130 w 163"/>
                <a:gd name="T115" fmla="*/ 39 h 124"/>
                <a:gd name="T116" fmla="*/ 102 w 163"/>
                <a:gd name="T117" fmla="*/ 13 h 124"/>
                <a:gd name="T118" fmla="*/ 102 w 163"/>
                <a:gd name="T119" fmla="*/ 13 h 124"/>
                <a:gd name="T120" fmla="*/ 66 w 163"/>
                <a:gd name="T121" fmla="*/ 11 h 124"/>
                <a:gd name="T122" fmla="*/ 74 w 163"/>
                <a:gd name="T123" fmla="*/ 8 h 124"/>
                <a:gd name="T124" fmla="*/ 65 w 163"/>
                <a:gd name="T125" fmla="*/ 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3" h="124">
                  <a:moveTo>
                    <a:pt x="131" y="122"/>
                  </a:moveTo>
                  <a:lnTo>
                    <a:pt x="129" y="120"/>
                  </a:lnTo>
                  <a:lnTo>
                    <a:pt x="127" y="120"/>
                  </a:lnTo>
                  <a:lnTo>
                    <a:pt x="127" y="120"/>
                  </a:lnTo>
                  <a:lnTo>
                    <a:pt x="127" y="122"/>
                  </a:lnTo>
                  <a:lnTo>
                    <a:pt x="129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4"/>
                  </a:lnTo>
                  <a:lnTo>
                    <a:pt x="130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1" y="122"/>
                  </a:lnTo>
                  <a:close/>
                  <a:moveTo>
                    <a:pt x="137" y="120"/>
                  </a:moveTo>
                  <a:lnTo>
                    <a:pt x="137" y="122"/>
                  </a:lnTo>
                  <a:lnTo>
                    <a:pt x="135" y="120"/>
                  </a:lnTo>
                  <a:lnTo>
                    <a:pt x="137" y="122"/>
                  </a:lnTo>
                  <a:lnTo>
                    <a:pt x="137" y="122"/>
                  </a:lnTo>
                  <a:lnTo>
                    <a:pt x="137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0"/>
                  </a:lnTo>
                  <a:lnTo>
                    <a:pt x="138" y="120"/>
                  </a:lnTo>
                  <a:lnTo>
                    <a:pt x="137" y="120"/>
                  </a:lnTo>
                  <a:close/>
                  <a:moveTo>
                    <a:pt x="103" y="111"/>
                  </a:move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3" y="111"/>
                  </a:lnTo>
                  <a:close/>
                  <a:moveTo>
                    <a:pt x="108" y="104"/>
                  </a:moveTo>
                  <a:lnTo>
                    <a:pt x="107" y="104"/>
                  </a:lnTo>
                  <a:lnTo>
                    <a:pt x="107" y="104"/>
                  </a:lnTo>
                  <a:lnTo>
                    <a:pt x="106" y="104"/>
                  </a:lnTo>
                  <a:lnTo>
                    <a:pt x="107" y="104"/>
                  </a:lnTo>
                  <a:lnTo>
                    <a:pt x="104" y="103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3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6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close/>
                  <a:moveTo>
                    <a:pt x="100" y="100"/>
                  </a:moveTo>
                  <a:lnTo>
                    <a:pt x="102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99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3" y="97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0" y="97"/>
                  </a:lnTo>
                  <a:lnTo>
                    <a:pt x="100" y="97"/>
                  </a:lnTo>
                  <a:lnTo>
                    <a:pt x="100" y="97"/>
                  </a:lnTo>
                  <a:lnTo>
                    <a:pt x="102" y="99"/>
                  </a:lnTo>
                  <a:lnTo>
                    <a:pt x="102" y="99"/>
                  </a:lnTo>
                  <a:lnTo>
                    <a:pt x="100" y="100"/>
                  </a:lnTo>
                  <a:close/>
                  <a:moveTo>
                    <a:pt x="99" y="99"/>
                  </a:moveTo>
                  <a:lnTo>
                    <a:pt x="99" y="99"/>
                  </a:lnTo>
                  <a:lnTo>
                    <a:pt x="100" y="97"/>
                  </a:lnTo>
                  <a:lnTo>
                    <a:pt x="100" y="96"/>
                  </a:lnTo>
                  <a:lnTo>
                    <a:pt x="99" y="96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8" y="97"/>
                  </a:lnTo>
                  <a:lnTo>
                    <a:pt x="99" y="99"/>
                  </a:lnTo>
                  <a:lnTo>
                    <a:pt x="99" y="99"/>
                  </a:lnTo>
                  <a:close/>
                  <a:moveTo>
                    <a:pt x="127" y="95"/>
                  </a:moveTo>
                  <a:lnTo>
                    <a:pt x="127" y="95"/>
                  </a:lnTo>
                  <a:lnTo>
                    <a:pt x="129" y="95"/>
                  </a:lnTo>
                  <a:lnTo>
                    <a:pt x="129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6" y="93"/>
                  </a:lnTo>
                  <a:lnTo>
                    <a:pt x="126" y="92"/>
                  </a:lnTo>
                  <a:lnTo>
                    <a:pt x="125" y="92"/>
                  </a:lnTo>
                  <a:lnTo>
                    <a:pt x="125" y="92"/>
                  </a:lnTo>
                  <a:lnTo>
                    <a:pt x="123" y="92"/>
                  </a:lnTo>
                  <a:lnTo>
                    <a:pt x="123" y="92"/>
                  </a:lnTo>
                  <a:lnTo>
                    <a:pt x="125" y="93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7" y="95"/>
                  </a:lnTo>
                  <a:lnTo>
                    <a:pt x="127" y="95"/>
                  </a:lnTo>
                  <a:lnTo>
                    <a:pt x="127" y="95"/>
                  </a:lnTo>
                  <a:close/>
                  <a:moveTo>
                    <a:pt x="27" y="87"/>
                  </a:moveTo>
                  <a:lnTo>
                    <a:pt x="26" y="87"/>
                  </a:lnTo>
                  <a:lnTo>
                    <a:pt x="24" y="85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7" y="88"/>
                  </a:lnTo>
                  <a:lnTo>
                    <a:pt x="28" y="89"/>
                  </a:lnTo>
                  <a:lnTo>
                    <a:pt x="28" y="88"/>
                  </a:lnTo>
                  <a:lnTo>
                    <a:pt x="27" y="87"/>
                  </a:lnTo>
                  <a:close/>
                  <a:moveTo>
                    <a:pt x="108" y="85"/>
                  </a:moveTo>
                  <a:lnTo>
                    <a:pt x="108" y="85"/>
                  </a:lnTo>
                  <a:lnTo>
                    <a:pt x="107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91"/>
                  </a:lnTo>
                  <a:lnTo>
                    <a:pt x="108" y="89"/>
                  </a:lnTo>
                  <a:lnTo>
                    <a:pt x="108" y="88"/>
                  </a:lnTo>
                  <a:lnTo>
                    <a:pt x="108" y="87"/>
                  </a:lnTo>
                  <a:lnTo>
                    <a:pt x="108" y="85"/>
                  </a:lnTo>
                  <a:lnTo>
                    <a:pt x="108" y="85"/>
                  </a:lnTo>
                  <a:close/>
                  <a:moveTo>
                    <a:pt x="28" y="85"/>
                  </a:moveTo>
                  <a:lnTo>
                    <a:pt x="26" y="85"/>
                  </a:lnTo>
                  <a:lnTo>
                    <a:pt x="26" y="85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5"/>
                  </a:lnTo>
                  <a:lnTo>
                    <a:pt x="28" y="85"/>
                  </a:lnTo>
                  <a:close/>
                  <a:moveTo>
                    <a:pt x="77" y="54"/>
                  </a:moveTo>
                  <a:lnTo>
                    <a:pt x="77" y="54"/>
                  </a:lnTo>
                  <a:lnTo>
                    <a:pt x="79" y="54"/>
                  </a:lnTo>
                  <a:lnTo>
                    <a:pt x="79" y="53"/>
                  </a:lnTo>
                  <a:lnTo>
                    <a:pt x="79" y="51"/>
                  </a:lnTo>
                  <a:lnTo>
                    <a:pt x="79" y="51"/>
                  </a:lnTo>
                  <a:lnTo>
                    <a:pt x="77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7" y="53"/>
                  </a:lnTo>
                  <a:lnTo>
                    <a:pt x="77" y="54"/>
                  </a:lnTo>
                  <a:close/>
                  <a:moveTo>
                    <a:pt x="163" y="64"/>
                  </a:moveTo>
                  <a:lnTo>
                    <a:pt x="161" y="62"/>
                  </a:lnTo>
                  <a:lnTo>
                    <a:pt x="161" y="61"/>
                  </a:lnTo>
                  <a:lnTo>
                    <a:pt x="160" y="59"/>
                  </a:lnTo>
                  <a:lnTo>
                    <a:pt x="159" y="59"/>
                  </a:lnTo>
                  <a:lnTo>
                    <a:pt x="159" y="58"/>
                  </a:lnTo>
                  <a:lnTo>
                    <a:pt x="159" y="58"/>
                  </a:lnTo>
                  <a:lnTo>
                    <a:pt x="157" y="58"/>
                  </a:lnTo>
                  <a:lnTo>
                    <a:pt x="157" y="55"/>
                  </a:lnTo>
                  <a:lnTo>
                    <a:pt x="156" y="55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54" y="51"/>
                  </a:lnTo>
                  <a:lnTo>
                    <a:pt x="153" y="50"/>
                  </a:lnTo>
                  <a:lnTo>
                    <a:pt x="152" y="50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0" y="51"/>
                  </a:lnTo>
                  <a:lnTo>
                    <a:pt x="149" y="53"/>
                  </a:lnTo>
                  <a:lnTo>
                    <a:pt x="149" y="54"/>
                  </a:lnTo>
                  <a:lnTo>
                    <a:pt x="150" y="55"/>
                  </a:lnTo>
                  <a:lnTo>
                    <a:pt x="150" y="55"/>
                  </a:lnTo>
                  <a:lnTo>
                    <a:pt x="152" y="57"/>
                  </a:lnTo>
                  <a:lnTo>
                    <a:pt x="152" y="58"/>
                  </a:lnTo>
                  <a:lnTo>
                    <a:pt x="153" y="58"/>
                  </a:lnTo>
                  <a:lnTo>
                    <a:pt x="153" y="59"/>
                  </a:lnTo>
                  <a:lnTo>
                    <a:pt x="154" y="59"/>
                  </a:lnTo>
                  <a:lnTo>
                    <a:pt x="154" y="61"/>
                  </a:lnTo>
                  <a:lnTo>
                    <a:pt x="154" y="62"/>
                  </a:lnTo>
                  <a:lnTo>
                    <a:pt x="154" y="64"/>
                  </a:lnTo>
                  <a:lnTo>
                    <a:pt x="156" y="65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9" y="66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1" y="65"/>
                  </a:lnTo>
                  <a:lnTo>
                    <a:pt x="161" y="66"/>
                  </a:lnTo>
                  <a:lnTo>
                    <a:pt x="161" y="66"/>
                  </a:lnTo>
                  <a:lnTo>
                    <a:pt x="163" y="65"/>
                  </a:lnTo>
                  <a:lnTo>
                    <a:pt x="163" y="64"/>
                  </a:lnTo>
                  <a:close/>
                  <a:moveTo>
                    <a:pt x="68" y="47"/>
                  </a:moveTo>
                  <a:lnTo>
                    <a:pt x="68" y="47"/>
                  </a:lnTo>
                  <a:lnTo>
                    <a:pt x="68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70" y="49"/>
                  </a:lnTo>
                  <a:lnTo>
                    <a:pt x="70" y="47"/>
                  </a:lnTo>
                  <a:lnTo>
                    <a:pt x="69" y="46"/>
                  </a:lnTo>
                  <a:lnTo>
                    <a:pt x="68" y="47"/>
                  </a:lnTo>
                  <a:close/>
                  <a:moveTo>
                    <a:pt x="150" y="47"/>
                  </a:moveTo>
                  <a:lnTo>
                    <a:pt x="150" y="46"/>
                  </a:lnTo>
                  <a:lnTo>
                    <a:pt x="150" y="45"/>
                  </a:lnTo>
                  <a:lnTo>
                    <a:pt x="149" y="45"/>
                  </a:lnTo>
                  <a:lnTo>
                    <a:pt x="149" y="45"/>
                  </a:lnTo>
                  <a:lnTo>
                    <a:pt x="148" y="46"/>
                  </a:lnTo>
                  <a:lnTo>
                    <a:pt x="149" y="46"/>
                  </a:lnTo>
                  <a:lnTo>
                    <a:pt x="149" y="47"/>
                  </a:lnTo>
                  <a:lnTo>
                    <a:pt x="149" y="47"/>
                  </a:lnTo>
                  <a:lnTo>
                    <a:pt x="149" y="50"/>
                  </a:lnTo>
                  <a:lnTo>
                    <a:pt x="149" y="50"/>
                  </a:lnTo>
                  <a:lnTo>
                    <a:pt x="150" y="49"/>
                  </a:lnTo>
                  <a:lnTo>
                    <a:pt x="150" y="47"/>
                  </a:lnTo>
                  <a:close/>
                  <a:moveTo>
                    <a:pt x="57" y="41"/>
                  </a:moveTo>
                  <a:lnTo>
                    <a:pt x="58" y="41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7" y="41"/>
                  </a:lnTo>
                  <a:lnTo>
                    <a:pt x="57" y="41"/>
                  </a:lnTo>
                  <a:close/>
                  <a:moveTo>
                    <a:pt x="123" y="45"/>
                  </a:moveTo>
                  <a:lnTo>
                    <a:pt x="123" y="43"/>
                  </a:lnTo>
                  <a:lnTo>
                    <a:pt x="125" y="43"/>
                  </a:lnTo>
                  <a:lnTo>
                    <a:pt x="125" y="42"/>
                  </a:lnTo>
                  <a:lnTo>
                    <a:pt x="126" y="41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6"/>
                  </a:lnTo>
                  <a:lnTo>
                    <a:pt x="125" y="36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2" y="36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8" y="35"/>
                  </a:lnTo>
                  <a:lnTo>
                    <a:pt x="116" y="35"/>
                  </a:lnTo>
                  <a:lnTo>
                    <a:pt x="116" y="35"/>
                  </a:lnTo>
                  <a:lnTo>
                    <a:pt x="116" y="36"/>
                  </a:lnTo>
                  <a:lnTo>
                    <a:pt x="118" y="39"/>
                  </a:lnTo>
                  <a:lnTo>
                    <a:pt x="118" y="42"/>
                  </a:lnTo>
                  <a:lnTo>
                    <a:pt x="118" y="43"/>
                  </a:lnTo>
                  <a:lnTo>
                    <a:pt x="116" y="43"/>
                  </a:lnTo>
                  <a:lnTo>
                    <a:pt x="115" y="43"/>
                  </a:lnTo>
                  <a:lnTo>
                    <a:pt x="115" y="43"/>
                  </a:lnTo>
                  <a:lnTo>
                    <a:pt x="114" y="43"/>
                  </a:lnTo>
                  <a:lnTo>
                    <a:pt x="112" y="46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0" y="49"/>
                  </a:lnTo>
                  <a:lnTo>
                    <a:pt x="110" y="5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07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4" y="50"/>
                  </a:lnTo>
                  <a:lnTo>
                    <a:pt x="103" y="50"/>
                  </a:lnTo>
                  <a:lnTo>
                    <a:pt x="102" y="50"/>
                  </a:lnTo>
                  <a:lnTo>
                    <a:pt x="100" y="50"/>
                  </a:lnTo>
                  <a:lnTo>
                    <a:pt x="100" y="47"/>
                  </a:lnTo>
                  <a:lnTo>
                    <a:pt x="100" y="46"/>
                  </a:lnTo>
                  <a:lnTo>
                    <a:pt x="102" y="46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100" y="46"/>
                  </a:lnTo>
                  <a:lnTo>
                    <a:pt x="99" y="50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3" y="51"/>
                  </a:lnTo>
                  <a:lnTo>
                    <a:pt x="92" y="51"/>
                  </a:lnTo>
                  <a:lnTo>
                    <a:pt x="91" y="51"/>
                  </a:lnTo>
                  <a:lnTo>
                    <a:pt x="91" y="50"/>
                  </a:lnTo>
                  <a:lnTo>
                    <a:pt x="89" y="50"/>
                  </a:lnTo>
                  <a:lnTo>
                    <a:pt x="87" y="50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84" y="50"/>
                  </a:lnTo>
                  <a:lnTo>
                    <a:pt x="83" y="50"/>
                  </a:lnTo>
                  <a:lnTo>
                    <a:pt x="81" y="51"/>
                  </a:lnTo>
                  <a:lnTo>
                    <a:pt x="81" y="53"/>
                  </a:lnTo>
                  <a:lnTo>
                    <a:pt x="83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4"/>
                  </a:lnTo>
                  <a:lnTo>
                    <a:pt x="87" y="55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91" y="57"/>
                  </a:lnTo>
                  <a:lnTo>
                    <a:pt x="92" y="57"/>
                  </a:lnTo>
                  <a:lnTo>
                    <a:pt x="93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6" y="59"/>
                  </a:lnTo>
                  <a:lnTo>
                    <a:pt x="98" y="59"/>
                  </a:lnTo>
                  <a:lnTo>
                    <a:pt x="102" y="59"/>
                  </a:lnTo>
                  <a:lnTo>
                    <a:pt x="103" y="59"/>
                  </a:lnTo>
                  <a:lnTo>
                    <a:pt x="104" y="59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8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10" y="57"/>
                  </a:lnTo>
                  <a:lnTo>
                    <a:pt x="111" y="57"/>
                  </a:lnTo>
                  <a:lnTo>
                    <a:pt x="112" y="55"/>
                  </a:lnTo>
                  <a:lnTo>
                    <a:pt x="114" y="54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8" y="51"/>
                  </a:lnTo>
                  <a:lnTo>
                    <a:pt x="119" y="51"/>
                  </a:lnTo>
                  <a:lnTo>
                    <a:pt x="121" y="50"/>
                  </a:lnTo>
                  <a:lnTo>
                    <a:pt x="122" y="50"/>
                  </a:lnTo>
                  <a:lnTo>
                    <a:pt x="122" y="49"/>
                  </a:lnTo>
                  <a:lnTo>
                    <a:pt x="122" y="47"/>
                  </a:lnTo>
                  <a:lnTo>
                    <a:pt x="121" y="46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3" y="45"/>
                  </a:lnTo>
                  <a:close/>
                  <a:moveTo>
                    <a:pt x="140" y="34"/>
                  </a:moveTo>
                  <a:lnTo>
                    <a:pt x="140" y="34"/>
                  </a:lnTo>
                  <a:lnTo>
                    <a:pt x="140" y="34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0" y="34"/>
                  </a:lnTo>
                  <a:close/>
                  <a:moveTo>
                    <a:pt x="129" y="23"/>
                  </a:moveTo>
                  <a:lnTo>
                    <a:pt x="130" y="22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2"/>
                  </a:lnTo>
                  <a:lnTo>
                    <a:pt x="129" y="22"/>
                  </a:lnTo>
                  <a:lnTo>
                    <a:pt x="129" y="23"/>
                  </a:lnTo>
                  <a:close/>
                  <a:moveTo>
                    <a:pt x="122" y="19"/>
                  </a:moveTo>
                  <a:lnTo>
                    <a:pt x="122" y="19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19"/>
                  </a:lnTo>
                  <a:lnTo>
                    <a:pt x="123" y="19"/>
                  </a:lnTo>
                  <a:lnTo>
                    <a:pt x="122" y="18"/>
                  </a:lnTo>
                  <a:lnTo>
                    <a:pt x="122" y="19"/>
                  </a:lnTo>
                  <a:close/>
                  <a:moveTo>
                    <a:pt x="123" y="18"/>
                  </a:moveTo>
                  <a:lnTo>
                    <a:pt x="123" y="16"/>
                  </a:lnTo>
                  <a:lnTo>
                    <a:pt x="122" y="16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close/>
                  <a:moveTo>
                    <a:pt x="102" y="108"/>
                  </a:moveTo>
                  <a:lnTo>
                    <a:pt x="100" y="107"/>
                  </a:lnTo>
                  <a:lnTo>
                    <a:pt x="99" y="107"/>
                  </a:lnTo>
                  <a:lnTo>
                    <a:pt x="98" y="107"/>
                  </a:lnTo>
                  <a:lnTo>
                    <a:pt x="98" y="106"/>
                  </a:lnTo>
                  <a:lnTo>
                    <a:pt x="96" y="106"/>
                  </a:lnTo>
                  <a:lnTo>
                    <a:pt x="95" y="106"/>
                  </a:lnTo>
                  <a:lnTo>
                    <a:pt x="95" y="106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2" y="103"/>
                  </a:lnTo>
                  <a:lnTo>
                    <a:pt x="93" y="103"/>
                  </a:lnTo>
                  <a:lnTo>
                    <a:pt x="93" y="101"/>
                  </a:lnTo>
                  <a:lnTo>
                    <a:pt x="95" y="101"/>
                  </a:lnTo>
                  <a:lnTo>
                    <a:pt x="95" y="101"/>
                  </a:lnTo>
                  <a:lnTo>
                    <a:pt x="96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3" y="100"/>
                  </a:lnTo>
                  <a:lnTo>
                    <a:pt x="89" y="100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8" y="97"/>
                  </a:lnTo>
                  <a:lnTo>
                    <a:pt x="88" y="96"/>
                  </a:lnTo>
                  <a:lnTo>
                    <a:pt x="88" y="95"/>
                  </a:lnTo>
                  <a:lnTo>
                    <a:pt x="88" y="93"/>
                  </a:lnTo>
                  <a:lnTo>
                    <a:pt x="88" y="93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84" y="93"/>
                  </a:lnTo>
                  <a:lnTo>
                    <a:pt x="83" y="93"/>
                  </a:lnTo>
                  <a:lnTo>
                    <a:pt x="81" y="93"/>
                  </a:lnTo>
                  <a:lnTo>
                    <a:pt x="81" y="92"/>
                  </a:lnTo>
                  <a:lnTo>
                    <a:pt x="80" y="89"/>
                  </a:lnTo>
                  <a:lnTo>
                    <a:pt x="80" y="88"/>
                  </a:lnTo>
                  <a:lnTo>
                    <a:pt x="79" y="87"/>
                  </a:lnTo>
                  <a:lnTo>
                    <a:pt x="79" y="87"/>
                  </a:lnTo>
                  <a:lnTo>
                    <a:pt x="79" y="87"/>
                  </a:lnTo>
                  <a:lnTo>
                    <a:pt x="79" y="84"/>
                  </a:lnTo>
                  <a:lnTo>
                    <a:pt x="77" y="83"/>
                  </a:lnTo>
                  <a:lnTo>
                    <a:pt x="77" y="81"/>
                  </a:lnTo>
                  <a:lnTo>
                    <a:pt x="76" y="80"/>
                  </a:lnTo>
                  <a:lnTo>
                    <a:pt x="74" y="80"/>
                  </a:lnTo>
                  <a:lnTo>
                    <a:pt x="73" y="78"/>
                  </a:lnTo>
                  <a:lnTo>
                    <a:pt x="72" y="77"/>
                  </a:lnTo>
                  <a:lnTo>
                    <a:pt x="70" y="76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8" y="73"/>
                  </a:lnTo>
                  <a:lnTo>
                    <a:pt x="68" y="70"/>
                  </a:lnTo>
                  <a:lnTo>
                    <a:pt x="66" y="68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8" y="65"/>
                  </a:lnTo>
                  <a:lnTo>
                    <a:pt x="70" y="65"/>
                  </a:lnTo>
                  <a:lnTo>
                    <a:pt x="74" y="65"/>
                  </a:lnTo>
                  <a:lnTo>
                    <a:pt x="76" y="65"/>
                  </a:lnTo>
                  <a:lnTo>
                    <a:pt x="76" y="65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6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0" y="55"/>
                  </a:lnTo>
                  <a:lnTo>
                    <a:pt x="69" y="55"/>
                  </a:lnTo>
                  <a:lnTo>
                    <a:pt x="68" y="55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57" y="50"/>
                  </a:lnTo>
                  <a:lnTo>
                    <a:pt x="55" y="50"/>
                  </a:lnTo>
                  <a:lnTo>
                    <a:pt x="54" y="49"/>
                  </a:lnTo>
                  <a:lnTo>
                    <a:pt x="55" y="46"/>
                  </a:lnTo>
                  <a:lnTo>
                    <a:pt x="55" y="43"/>
                  </a:lnTo>
                  <a:lnTo>
                    <a:pt x="54" y="42"/>
                  </a:lnTo>
                  <a:lnTo>
                    <a:pt x="50" y="36"/>
                  </a:lnTo>
                  <a:lnTo>
                    <a:pt x="49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3" y="32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9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4" y="27"/>
                  </a:lnTo>
                  <a:lnTo>
                    <a:pt x="31" y="26"/>
                  </a:lnTo>
                  <a:lnTo>
                    <a:pt x="30" y="24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2" y="23"/>
                  </a:lnTo>
                  <a:lnTo>
                    <a:pt x="17" y="22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3" y="19"/>
                  </a:lnTo>
                  <a:lnTo>
                    <a:pt x="12" y="18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5" y="20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2"/>
                  </a:lnTo>
                  <a:lnTo>
                    <a:pt x="4" y="45"/>
                  </a:lnTo>
                  <a:lnTo>
                    <a:pt x="4" y="47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3" y="61"/>
                  </a:lnTo>
                  <a:lnTo>
                    <a:pt x="3" y="62"/>
                  </a:lnTo>
                  <a:lnTo>
                    <a:pt x="1" y="64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3" y="68"/>
                  </a:lnTo>
                  <a:lnTo>
                    <a:pt x="3" y="69"/>
                  </a:lnTo>
                  <a:lnTo>
                    <a:pt x="1" y="72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1" y="78"/>
                  </a:lnTo>
                  <a:lnTo>
                    <a:pt x="1" y="81"/>
                  </a:lnTo>
                  <a:lnTo>
                    <a:pt x="1" y="84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3" y="95"/>
                  </a:lnTo>
                  <a:lnTo>
                    <a:pt x="4" y="95"/>
                  </a:lnTo>
                  <a:lnTo>
                    <a:pt x="4" y="95"/>
                  </a:lnTo>
                  <a:lnTo>
                    <a:pt x="5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11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7" y="96"/>
                  </a:lnTo>
                  <a:lnTo>
                    <a:pt x="20" y="95"/>
                  </a:lnTo>
                  <a:lnTo>
                    <a:pt x="23" y="93"/>
                  </a:lnTo>
                  <a:lnTo>
                    <a:pt x="24" y="93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6" y="91"/>
                  </a:lnTo>
                  <a:lnTo>
                    <a:pt x="26" y="89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23" y="87"/>
                  </a:lnTo>
                  <a:lnTo>
                    <a:pt x="23" y="87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17" y="84"/>
                  </a:lnTo>
                  <a:lnTo>
                    <a:pt x="16" y="85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5" y="83"/>
                  </a:lnTo>
                  <a:lnTo>
                    <a:pt x="16" y="83"/>
                  </a:lnTo>
                  <a:lnTo>
                    <a:pt x="16" y="83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17" y="84"/>
                  </a:lnTo>
                  <a:lnTo>
                    <a:pt x="19" y="84"/>
                  </a:lnTo>
                  <a:lnTo>
                    <a:pt x="19" y="84"/>
                  </a:lnTo>
                  <a:lnTo>
                    <a:pt x="20" y="84"/>
                  </a:lnTo>
                  <a:lnTo>
                    <a:pt x="22" y="84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30" y="83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30" y="80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1" y="74"/>
                  </a:lnTo>
                  <a:lnTo>
                    <a:pt x="30" y="74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2" y="76"/>
                  </a:lnTo>
                  <a:lnTo>
                    <a:pt x="32" y="77"/>
                  </a:lnTo>
                  <a:lnTo>
                    <a:pt x="34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7"/>
                  </a:lnTo>
                  <a:lnTo>
                    <a:pt x="36" y="77"/>
                  </a:lnTo>
                  <a:lnTo>
                    <a:pt x="38" y="76"/>
                  </a:lnTo>
                  <a:lnTo>
                    <a:pt x="38" y="77"/>
                  </a:lnTo>
                  <a:lnTo>
                    <a:pt x="38" y="77"/>
                  </a:lnTo>
                  <a:lnTo>
                    <a:pt x="39" y="76"/>
                  </a:lnTo>
                  <a:lnTo>
                    <a:pt x="39" y="76"/>
                  </a:lnTo>
                  <a:lnTo>
                    <a:pt x="41" y="76"/>
                  </a:lnTo>
                  <a:lnTo>
                    <a:pt x="41" y="76"/>
                  </a:lnTo>
                  <a:lnTo>
                    <a:pt x="42" y="76"/>
                  </a:lnTo>
                  <a:lnTo>
                    <a:pt x="43" y="76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43" y="78"/>
                  </a:lnTo>
                  <a:lnTo>
                    <a:pt x="45" y="78"/>
                  </a:lnTo>
                  <a:lnTo>
                    <a:pt x="46" y="78"/>
                  </a:lnTo>
                  <a:lnTo>
                    <a:pt x="47" y="78"/>
                  </a:lnTo>
                  <a:lnTo>
                    <a:pt x="49" y="80"/>
                  </a:lnTo>
                  <a:lnTo>
                    <a:pt x="50" y="80"/>
                  </a:lnTo>
                  <a:lnTo>
                    <a:pt x="51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7" y="84"/>
                  </a:lnTo>
                  <a:lnTo>
                    <a:pt x="57" y="85"/>
                  </a:lnTo>
                  <a:lnTo>
                    <a:pt x="57" y="87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61" y="92"/>
                  </a:lnTo>
                  <a:lnTo>
                    <a:pt x="61" y="93"/>
                  </a:lnTo>
                  <a:lnTo>
                    <a:pt x="62" y="93"/>
                  </a:lnTo>
                  <a:lnTo>
                    <a:pt x="64" y="93"/>
                  </a:lnTo>
                  <a:lnTo>
                    <a:pt x="64" y="93"/>
                  </a:lnTo>
                  <a:lnTo>
                    <a:pt x="64" y="95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6" y="100"/>
                  </a:lnTo>
                  <a:lnTo>
                    <a:pt x="68" y="100"/>
                  </a:lnTo>
                  <a:lnTo>
                    <a:pt x="69" y="101"/>
                  </a:lnTo>
                  <a:lnTo>
                    <a:pt x="69" y="104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2" y="106"/>
                  </a:lnTo>
                  <a:lnTo>
                    <a:pt x="73" y="106"/>
                  </a:lnTo>
                  <a:lnTo>
                    <a:pt x="74" y="106"/>
                  </a:lnTo>
                  <a:lnTo>
                    <a:pt x="74" y="106"/>
                  </a:lnTo>
                  <a:lnTo>
                    <a:pt x="76" y="106"/>
                  </a:lnTo>
                  <a:lnTo>
                    <a:pt x="77" y="106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0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3" y="107"/>
                  </a:lnTo>
                  <a:lnTo>
                    <a:pt x="84" y="108"/>
                  </a:lnTo>
                  <a:lnTo>
                    <a:pt x="88" y="108"/>
                  </a:lnTo>
                  <a:lnTo>
                    <a:pt x="89" y="108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93" y="110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1"/>
                  </a:lnTo>
                  <a:lnTo>
                    <a:pt x="96" y="112"/>
                  </a:lnTo>
                  <a:lnTo>
                    <a:pt x="98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0" y="110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4" y="107"/>
                  </a:lnTo>
                  <a:lnTo>
                    <a:pt x="102" y="108"/>
                  </a:lnTo>
                  <a:close/>
                  <a:moveTo>
                    <a:pt x="133" y="34"/>
                  </a:moveTo>
                  <a:lnTo>
                    <a:pt x="126" y="27"/>
                  </a:lnTo>
                  <a:lnTo>
                    <a:pt x="126" y="26"/>
                  </a:lnTo>
                  <a:lnTo>
                    <a:pt x="125" y="24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1" y="22"/>
                  </a:lnTo>
                  <a:lnTo>
                    <a:pt x="119" y="20"/>
                  </a:lnTo>
                  <a:lnTo>
                    <a:pt x="118" y="20"/>
                  </a:lnTo>
                  <a:lnTo>
                    <a:pt x="116" y="19"/>
                  </a:lnTo>
                  <a:lnTo>
                    <a:pt x="115" y="19"/>
                  </a:lnTo>
                  <a:lnTo>
                    <a:pt x="114" y="19"/>
                  </a:lnTo>
                  <a:lnTo>
                    <a:pt x="114" y="18"/>
                  </a:lnTo>
                  <a:lnTo>
                    <a:pt x="112" y="16"/>
                  </a:lnTo>
                  <a:lnTo>
                    <a:pt x="110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11" y="18"/>
                  </a:lnTo>
                  <a:lnTo>
                    <a:pt x="112" y="18"/>
                  </a:lnTo>
                  <a:lnTo>
                    <a:pt x="116" y="20"/>
                  </a:lnTo>
                  <a:lnTo>
                    <a:pt x="116" y="22"/>
                  </a:lnTo>
                  <a:lnTo>
                    <a:pt x="118" y="22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3" y="26"/>
                  </a:lnTo>
                  <a:lnTo>
                    <a:pt x="125" y="26"/>
                  </a:lnTo>
                  <a:lnTo>
                    <a:pt x="125" y="27"/>
                  </a:lnTo>
                  <a:lnTo>
                    <a:pt x="126" y="28"/>
                  </a:lnTo>
                  <a:lnTo>
                    <a:pt x="129" y="32"/>
                  </a:lnTo>
                  <a:lnTo>
                    <a:pt x="129" y="34"/>
                  </a:lnTo>
                  <a:lnTo>
                    <a:pt x="129" y="35"/>
                  </a:lnTo>
                  <a:lnTo>
                    <a:pt x="129" y="36"/>
                  </a:lnTo>
                  <a:lnTo>
                    <a:pt x="129" y="38"/>
                  </a:lnTo>
                  <a:lnTo>
                    <a:pt x="129" y="38"/>
                  </a:lnTo>
                  <a:lnTo>
                    <a:pt x="130" y="39"/>
                  </a:lnTo>
                  <a:lnTo>
                    <a:pt x="130" y="41"/>
                  </a:lnTo>
                  <a:lnTo>
                    <a:pt x="130" y="42"/>
                  </a:lnTo>
                  <a:lnTo>
                    <a:pt x="131" y="42"/>
                  </a:lnTo>
                  <a:lnTo>
                    <a:pt x="131" y="41"/>
                  </a:lnTo>
                  <a:lnTo>
                    <a:pt x="133" y="41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4" y="35"/>
                  </a:lnTo>
                  <a:lnTo>
                    <a:pt x="133" y="34"/>
                  </a:lnTo>
                  <a:close/>
                  <a:moveTo>
                    <a:pt x="102" y="13"/>
                  </a:moveTo>
                  <a:lnTo>
                    <a:pt x="103" y="15"/>
                  </a:lnTo>
                  <a:lnTo>
                    <a:pt x="103" y="16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6" y="13"/>
                  </a:lnTo>
                  <a:lnTo>
                    <a:pt x="106" y="13"/>
                  </a:lnTo>
                  <a:lnTo>
                    <a:pt x="104" y="12"/>
                  </a:lnTo>
                  <a:lnTo>
                    <a:pt x="103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close/>
                  <a:moveTo>
                    <a:pt x="79" y="12"/>
                  </a:move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9" y="12"/>
                  </a:lnTo>
                  <a:close/>
                  <a:moveTo>
                    <a:pt x="65" y="11"/>
                  </a:moveTo>
                  <a:lnTo>
                    <a:pt x="65" y="9"/>
                  </a:lnTo>
                  <a:lnTo>
                    <a:pt x="66" y="11"/>
                  </a:lnTo>
                  <a:lnTo>
                    <a:pt x="66" y="9"/>
                  </a:lnTo>
                  <a:lnTo>
                    <a:pt x="69" y="11"/>
                  </a:lnTo>
                  <a:lnTo>
                    <a:pt x="70" y="11"/>
                  </a:lnTo>
                  <a:lnTo>
                    <a:pt x="70" y="9"/>
                  </a:lnTo>
                  <a:lnTo>
                    <a:pt x="72" y="11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3" y="8"/>
                  </a:lnTo>
                  <a:lnTo>
                    <a:pt x="70" y="8"/>
                  </a:lnTo>
                  <a:lnTo>
                    <a:pt x="68" y="7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1"/>
                  </a:lnTo>
                  <a:lnTo>
                    <a:pt x="65" y="11"/>
                  </a:lnTo>
                  <a:close/>
                  <a:moveTo>
                    <a:pt x="99" y="3"/>
                  </a:moveTo>
                  <a:lnTo>
                    <a:pt x="99" y="3"/>
                  </a:lnTo>
                  <a:lnTo>
                    <a:pt x="99" y="3"/>
                  </a:lnTo>
                  <a:lnTo>
                    <a:pt x="99" y="1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3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1886">
              <a:extLst>
                <a:ext uri="{FF2B5EF4-FFF2-40B4-BE49-F238E27FC236}">
                  <a16:creationId xmlns:a16="http://schemas.microsoft.com/office/drawing/2014/main" id="{2C18D816-F5B9-4F7B-8C52-09BEB8566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4170" y="3500996"/>
              <a:ext cx="127963" cy="61918"/>
            </a:xfrm>
            <a:custGeom>
              <a:avLst/>
              <a:gdLst>
                <a:gd name="T0" fmla="*/ 14 w 62"/>
                <a:gd name="T1" fmla="*/ 25 h 30"/>
                <a:gd name="T2" fmla="*/ 12 w 62"/>
                <a:gd name="T3" fmla="*/ 26 h 30"/>
                <a:gd name="T4" fmla="*/ 15 w 62"/>
                <a:gd name="T5" fmla="*/ 29 h 30"/>
                <a:gd name="T6" fmla="*/ 42 w 62"/>
                <a:gd name="T7" fmla="*/ 16 h 30"/>
                <a:gd name="T8" fmla="*/ 42 w 62"/>
                <a:gd name="T9" fmla="*/ 16 h 30"/>
                <a:gd name="T10" fmla="*/ 43 w 62"/>
                <a:gd name="T11" fmla="*/ 15 h 30"/>
                <a:gd name="T12" fmla="*/ 45 w 62"/>
                <a:gd name="T13" fmla="*/ 16 h 30"/>
                <a:gd name="T14" fmla="*/ 9 w 62"/>
                <a:gd name="T15" fmla="*/ 3 h 30"/>
                <a:gd name="T16" fmla="*/ 9 w 62"/>
                <a:gd name="T17" fmla="*/ 4 h 30"/>
                <a:gd name="T18" fmla="*/ 61 w 62"/>
                <a:gd name="T19" fmla="*/ 16 h 30"/>
                <a:gd name="T20" fmla="*/ 60 w 62"/>
                <a:gd name="T21" fmla="*/ 14 h 30"/>
                <a:gd name="T22" fmla="*/ 57 w 62"/>
                <a:gd name="T23" fmla="*/ 7 h 30"/>
                <a:gd name="T24" fmla="*/ 45 w 62"/>
                <a:gd name="T25" fmla="*/ 3 h 30"/>
                <a:gd name="T26" fmla="*/ 42 w 62"/>
                <a:gd name="T27" fmla="*/ 2 h 30"/>
                <a:gd name="T28" fmla="*/ 37 w 62"/>
                <a:gd name="T29" fmla="*/ 2 h 30"/>
                <a:gd name="T30" fmla="*/ 33 w 62"/>
                <a:gd name="T31" fmla="*/ 6 h 30"/>
                <a:gd name="T32" fmla="*/ 22 w 62"/>
                <a:gd name="T33" fmla="*/ 10 h 30"/>
                <a:gd name="T34" fmla="*/ 15 w 62"/>
                <a:gd name="T35" fmla="*/ 8 h 30"/>
                <a:gd name="T36" fmla="*/ 14 w 62"/>
                <a:gd name="T37" fmla="*/ 7 h 30"/>
                <a:gd name="T38" fmla="*/ 14 w 62"/>
                <a:gd name="T39" fmla="*/ 8 h 30"/>
                <a:gd name="T40" fmla="*/ 9 w 62"/>
                <a:gd name="T41" fmla="*/ 6 h 30"/>
                <a:gd name="T42" fmla="*/ 9 w 62"/>
                <a:gd name="T43" fmla="*/ 6 h 30"/>
                <a:gd name="T44" fmla="*/ 8 w 62"/>
                <a:gd name="T45" fmla="*/ 3 h 30"/>
                <a:gd name="T46" fmla="*/ 7 w 62"/>
                <a:gd name="T47" fmla="*/ 2 h 30"/>
                <a:gd name="T48" fmla="*/ 4 w 62"/>
                <a:gd name="T49" fmla="*/ 0 h 30"/>
                <a:gd name="T50" fmla="*/ 3 w 62"/>
                <a:gd name="T51" fmla="*/ 2 h 30"/>
                <a:gd name="T52" fmla="*/ 3 w 62"/>
                <a:gd name="T53" fmla="*/ 7 h 30"/>
                <a:gd name="T54" fmla="*/ 4 w 62"/>
                <a:gd name="T55" fmla="*/ 10 h 30"/>
                <a:gd name="T56" fmla="*/ 3 w 62"/>
                <a:gd name="T57" fmla="*/ 12 h 30"/>
                <a:gd name="T58" fmla="*/ 1 w 62"/>
                <a:gd name="T59" fmla="*/ 15 h 30"/>
                <a:gd name="T60" fmla="*/ 1 w 62"/>
                <a:gd name="T61" fmla="*/ 18 h 30"/>
                <a:gd name="T62" fmla="*/ 3 w 62"/>
                <a:gd name="T63" fmla="*/ 16 h 30"/>
                <a:gd name="T64" fmla="*/ 8 w 62"/>
                <a:gd name="T65" fmla="*/ 16 h 30"/>
                <a:gd name="T66" fmla="*/ 11 w 62"/>
                <a:gd name="T67" fmla="*/ 18 h 30"/>
                <a:gd name="T68" fmla="*/ 15 w 62"/>
                <a:gd name="T69" fmla="*/ 19 h 30"/>
                <a:gd name="T70" fmla="*/ 19 w 62"/>
                <a:gd name="T71" fmla="*/ 25 h 30"/>
                <a:gd name="T72" fmla="*/ 20 w 62"/>
                <a:gd name="T73" fmla="*/ 22 h 30"/>
                <a:gd name="T74" fmla="*/ 23 w 62"/>
                <a:gd name="T75" fmla="*/ 27 h 30"/>
                <a:gd name="T76" fmla="*/ 27 w 62"/>
                <a:gd name="T77" fmla="*/ 29 h 30"/>
                <a:gd name="T78" fmla="*/ 31 w 62"/>
                <a:gd name="T79" fmla="*/ 27 h 30"/>
                <a:gd name="T80" fmla="*/ 31 w 62"/>
                <a:gd name="T81" fmla="*/ 25 h 30"/>
                <a:gd name="T82" fmla="*/ 27 w 62"/>
                <a:gd name="T83" fmla="*/ 19 h 30"/>
                <a:gd name="T84" fmla="*/ 28 w 62"/>
                <a:gd name="T85" fmla="*/ 16 h 30"/>
                <a:gd name="T86" fmla="*/ 35 w 62"/>
                <a:gd name="T87" fmla="*/ 12 h 30"/>
                <a:gd name="T88" fmla="*/ 38 w 62"/>
                <a:gd name="T89" fmla="*/ 10 h 30"/>
                <a:gd name="T90" fmla="*/ 41 w 62"/>
                <a:gd name="T91" fmla="*/ 7 h 30"/>
                <a:gd name="T92" fmla="*/ 46 w 62"/>
                <a:gd name="T93" fmla="*/ 10 h 30"/>
                <a:gd name="T94" fmla="*/ 49 w 62"/>
                <a:gd name="T95" fmla="*/ 12 h 30"/>
                <a:gd name="T96" fmla="*/ 50 w 62"/>
                <a:gd name="T97" fmla="*/ 15 h 30"/>
                <a:gd name="T98" fmla="*/ 50 w 62"/>
                <a:gd name="T99" fmla="*/ 14 h 30"/>
                <a:gd name="T100" fmla="*/ 51 w 62"/>
                <a:gd name="T101" fmla="*/ 15 h 30"/>
                <a:gd name="T102" fmla="*/ 54 w 62"/>
                <a:gd name="T103" fmla="*/ 15 h 30"/>
                <a:gd name="T104" fmla="*/ 56 w 62"/>
                <a:gd name="T105" fmla="*/ 18 h 30"/>
                <a:gd name="T106" fmla="*/ 53 w 62"/>
                <a:gd name="T107" fmla="*/ 15 h 30"/>
                <a:gd name="T108" fmla="*/ 51 w 62"/>
                <a:gd name="T109" fmla="*/ 19 h 30"/>
                <a:gd name="T110" fmla="*/ 50 w 62"/>
                <a:gd name="T111" fmla="*/ 20 h 30"/>
                <a:gd name="T112" fmla="*/ 56 w 62"/>
                <a:gd name="T113" fmla="*/ 27 h 30"/>
                <a:gd name="T114" fmla="*/ 57 w 62"/>
                <a:gd name="T115" fmla="*/ 23 h 30"/>
                <a:gd name="T116" fmla="*/ 57 w 62"/>
                <a:gd name="T117" fmla="*/ 25 h 30"/>
                <a:gd name="T118" fmla="*/ 61 w 62"/>
                <a:gd name="T119" fmla="*/ 23 h 30"/>
                <a:gd name="T120" fmla="*/ 62 w 62"/>
                <a:gd name="T121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" h="30">
                  <a:moveTo>
                    <a:pt x="14" y="27"/>
                  </a:moveTo>
                  <a:lnTo>
                    <a:pt x="14" y="26"/>
                  </a:lnTo>
                  <a:lnTo>
                    <a:pt x="15" y="26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7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4" y="27"/>
                  </a:lnTo>
                  <a:close/>
                  <a:moveTo>
                    <a:pt x="42" y="16"/>
                  </a:moveTo>
                  <a:lnTo>
                    <a:pt x="42" y="16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2" y="16"/>
                  </a:lnTo>
                  <a:close/>
                  <a:moveTo>
                    <a:pt x="45" y="14"/>
                  </a:moveTo>
                  <a:lnTo>
                    <a:pt x="45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6"/>
                  </a:lnTo>
                  <a:lnTo>
                    <a:pt x="45" y="18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9" y="3"/>
                  </a:move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3"/>
                  </a:lnTo>
                  <a:close/>
                  <a:moveTo>
                    <a:pt x="62" y="19"/>
                  </a:moveTo>
                  <a:lnTo>
                    <a:pt x="62" y="18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8" y="10"/>
                  </a:lnTo>
                  <a:lnTo>
                    <a:pt x="57" y="7"/>
                  </a:lnTo>
                  <a:lnTo>
                    <a:pt x="54" y="6"/>
                  </a:lnTo>
                  <a:lnTo>
                    <a:pt x="50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7" y="2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6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6" y="10"/>
                  </a:lnTo>
                  <a:lnTo>
                    <a:pt x="15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1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" y="11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6" y="23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2" y="20"/>
                  </a:lnTo>
                  <a:lnTo>
                    <a:pt x="22" y="23"/>
                  </a:lnTo>
                  <a:lnTo>
                    <a:pt x="23" y="27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4" y="30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0" y="22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41" y="7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6" y="18"/>
                  </a:lnTo>
                  <a:lnTo>
                    <a:pt x="54" y="18"/>
                  </a:lnTo>
                  <a:lnTo>
                    <a:pt x="54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6"/>
                  </a:lnTo>
                  <a:lnTo>
                    <a:pt x="51" y="16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1" y="26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5"/>
                  </a:lnTo>
                  <a:lnTo>
                    <a:pt x="58" y="25"/>
                  </a:lnTo>
                  <a:lnTo>
                    <a:pt x="58" y="26"/>
                  </a:lnTo>
                  <a:lnTo>
                    <a:pt x="58" y="25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2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1887">
              <a:extLst>
                <a:ext uri="{FF2B5EF4-FFF2-40B4-BE49-F238E27FC236}">
                  <a16:creationId xmlns:a16="http://schemas.microsoft.com/office/drawing/2014/main" id="{2CA4D37A-1ADA-4B85-A2DF-BC50C9E6CF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66404" y="3548466"/>
              <a:ext cx="68109" cy="117642"/>
            </a:xfrm>
            <a:custGeom>
              <a:avLst/>
              <a:gdLst>
                <a:gd name="T0" fmla="*/ 0 w 33"/>
                <a:gd name="T1" fmla="*/ 57 h 57"/>
                <a:gd name="T2" fmla="*/ 0 w 33"/>
                <a:gd name="T3" fmla="*/ 57 h 57"/>
                <a:gd name="T4" fmla="*/ 0 w 33"/>
                <a:gd name="T5" fmla="*/ 57 h 57"/>
                <a:gd name="T6" fmla="*/ 0 w 33"/>
                <a:gd name="T7" fmla="*/ 57 h 57"/>
                <a:gd name="T8" fmla="*/ 0 w 33"/>
                <a:gd name="T9" fmla="*/ 57 h 57"/>
                <a:gd name="T10" fmla="*/ 0 w 33"/>
                <a:gd name="T11" fmla="*/ 57 h 57"/>
                <a:gd name="T12" fmla="*/ 0 w 33"/>
                <a:gd name="T13" fmla="*/ 57 h 57"/>
                <a:gd name="T14" fmla="*/ 0 w 33"/>
                <a:gd name="T15" fmla="*/ 57 h 57"/>
                <a:gd name="T16" fmla="*/ 0 w 33"/>
                <a:gd name="T17" fmla="*/ 57 h 57"/>
                <a:gd name="T18" fmla="*/ 33 w 33"/>
                <a:gd name="T19" fmla="*/ 2 h 57"/>
                <a:gd name="T20" fmla="*/ 33 w 33"/>
                <a:gd name="T21" fmla="*/ 0 h 57"/>
                <a:gd name="T22" fmla="*/ 33 w 33"/>
                <a:gd name="T23" fmla="*/ 2 h 57"/>
                <a:gd name="T24" fmla="*/ 33 w 33"/>
                <a:gd name="T25" fmla="*/ 2 h 57"/>
                <a:gd name="T26" fmla="*/ 33 w 33"/>
                <a:gd name="T27" fmla="*/ 2 h 57"/>
                <a:gd name="T28" fmla="*/ 32 w 33"/>
                <a:gd name="T29" fmla="*/ 3 h 57"/>
                <a:gd name="T30" fmla="*/ 32 w 33"/>
                <a:gd name="T31" fmla="*/ 4 h 57"/>
                <a:gd name="T32" fmla="*/ 33 w 33"/>
                <a:gd name="T33" fmla="*/ 4 h 57"/>
                <a:gd name="T34" fmla="*/ 33 w 33"/>
                <a:gd name="T35" fmla="*/ 4 h 57"/>
                <a:gd name="T36" fmla="*/ 33 w 33"/>
                <a:gd name="T37" fmla="*/ 4 h 57"/>
                <a:gd name="T38" fmla="*/ 33 w 33"/>
                <a:gd name="T39" fmla="*/ 3 h 57"/>
                <a:gd name="T40" fmla="*/ 33 w 33"/>
                <a:gd name="T41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57">
                  <a:moveTo>
                    <a:pt x="0" y="57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close/>
                  <a:moveTo>
                    <a:pt x="33" y="2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1888">
              <a:extLst>
                <a:ext uri="{FF2B5EF4-FFF2-40B4-BE49-F238E27FC236}">
                  <a16:creationId xmlns:a16="http://schemas.microsoft.com/office/drawing/2014/main" id="{E5377268-E2BA-4B41-8308-14E101194F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488" y="2931356"/>
              <a:ext cx="26831" cy="30958"/>
            </a:xfrm>
            <a:custGeom>
              <a:avLst/>
              <a:gdLst>
                <a:gd name="T0" fmla="*/ 2 w 13"/>
                <a:gd name="T1" fmla="*/ 11 h 15"/>
                <a:gd name="T2" fmla="*/ 2 w 13"/>
                <a:gd name="T3" fmla="*/ 11 h 15"/>
                <a:gd name="T4" fmla="*/ 1 w 13"/>
                <a:gd name="T5" fmla="*/ 12 h 15"/>
                <a:gd name="T6" fmla="*/ 0 w 13"/>
                <a:gd name="T7" fmla="*/ 13 h 15"/>
                <a:gd name="T8" fmla="*/ 0 w 13"/>
                <a:gd name="T9" fmla="*/ 15 h 15"/>
                <a:gd name="T10" fmla="*/ 0 w 13"/>
                <a:gd name="T11" fmla="*/ 15 h 15"/>
                <a:gd name="T12" fmla="*/ 1 w 13"/>
                <a:gd name="T13" fmla="*/ 15 h 15"/>
                <a:gd name="T14" fmla="*/ 1 w 13"/>
                <a:gd name="T15" fmla="*/ 13 h 15"/>
                <a:gd name="T16" fmla="*/ 2 w 13"/>
                <a:gd name="T17" fmla="*/ 12 h 15"/>
                <a:gd name="T18" fmla="*/ 2 w 13"/>
                <a:gd name="T19" fmla="*/ 11 h 15"/>
                <a:gd name="T20" fmla="*/ 12 w 13"/>
                <a:gd name="T21" fmla="*/ 7 h 15"/>
                <a:gd name="T22" fmla="*/ 12 w 13"/>
                <a:gd name="T23" fmla="*/ 4 h 15"/>
                <a:gd name="T24" fmla="*/ 12 w 13"/>
                <a:gd name="T25" fmla="*/ 3 h 15"/>
                <a:gd name="T26" fmla="*/ 12 w 13"/>
                <a:gd name="T27" fmla="*/ 1 h 15"/>
                <a:gd name="T28" fmla="*/ 12 w 13"/>
                <a:gd name="T29" fmla="*/ 1 h 15"/>
                <a:gd name="T30" fmla="*/ 11 w 13"/>
                <a:gd name="T31" fmla="*/ 0 h 15"/>
                <a:gd name="T32" fmla="*/ 11 w 13"/>
                <a:gd name="T33" fmla="*/ 0 h 15"/>
                <a:gd name="T34" fmla="*/ 11 w 13"/>
                <a:gd name="T35" fmla="*/ 0 h 15"/>
                <a:gd name="T36" fmla="*/ 9 w 13"/>
                <a:gd name="T37" fmla="*/ 0 h 15"/>
                <a:gd name="T38" fmla="*/ 8 w 13"/>
                <a:gd name="T39" fmla="*/ 0 h 15"/>
                <a:gd name="T40" fmla="*/ 6 w 13"/>
                <a:gd name="T41" fmla="*/ 0 h 15"/>
                <a:gd name="T42" fmla="*/ 6 w 13"/>
                <a:gd name="T43" fmla="*/ 1 h 15"/>
                <a:gd name="T44" fmla="*/ 6 w 13"/>
                <a:gd name="T45" fmla="*/ 3 h 15"/>
                <a:gd name="T46" fmla="*/ 6 w 13"/>
                <a:gd name="T47" fmla="*/ 4 h 15"/>
                <a:gd name="T48" fmla="*/ 6 w 13"/>
                <a:gd name="T49" fmla="*/ 5 h 15"/>
                <a:gd name="T50" fmla="*/ 6 w 13"/>
                <a:gd name="T51" fmla="*/ 5 h 15"/>
                <a:gd name="T52" fmla="*/ 6 w 13"/>
                <a:gd name="T53" fmla="*/ 7 h 15"/>
                <a:gd name="T54" fmla="*/ 6 w 13"/>
                <a:gd name="T55" fmla="*/ 8 h 15"/>
                <a:gd name="T56" fmla="*/ 6 w 13"/>
                <a:gd name="T57" fmla="*/ 8 h 15"/>
                <a:gd name="T58" fmla="*/ 6 w 13"/>
                <a:gd name="T59" fmla="*/ 8 h 15"/>
                <a:gd name="T60" fmla="*/ 6 w 13"/>
                <a:gd name="T61" fmla="*/ 8 h 15"/>
                <a:gd name="T62" fmla="*/ 8 w 13"/>
                <a:gd name="T63" fmla="*/ 8 h 15"/>
                <a:gd name="T64" fmla="*/ 8 w 13"/>
                <a:gd name="T65" fmla="*/ 8 h 15"/>
                <a:gd name="T66" fmla="*/ 9 w 13"/>
                <a:gd name="T67" fmla="*/ 8 h 15"/>
                <a:gd name="T68" fmla="*/ 9 w 13"/>
                <a:gd name="T69" fmla="*/ 9 h 15"/>
                <a:gd name="T70" fmla="*/ 9 w 13"/>
                <a:gd name="T71" fmla="*/ 9 h 15"/>
                <a:gd name="T72" fmla="*/ 8 w 13"/>
                <a:gd name="T73" fmla="*/ 9 h 15"/>
                <a:gd name="T74" fmla="*/ 6 w 13"/>
                <a:gd name="T75" fmla="*/ 11 h 15"/>
                <a:gd name="T76" fmla="*/ 6 w 13"/>
                <a:gd name="T77" fmla="*/ 12 h 15"/>
                <a:gd name="T78" fmla="*/ 6 w 13"/>
                <a:gd name="T79" fmla="*/ 13 h 15"/>
                <a:gd name="T80" fmla="*/ 6 w 13"/>
                <a:gd name="T81" fmla="*/ 13 h 15"/>
                <a:gd name="T82" fmla="*/ 6 w 13"/>
                <a:gd name="T83" fmla="*/ 13 h 15"/>
                <a:gd name="T84" fmla="*/ 8 w 13"/>
                <a:gd name="T85" fmla="*/ 13 h 15"/>
                <a:gd name="T86" fmla="*/ 11 w 13"/>
                <a:gd name="T87" fmla="*/ 13 h 15"/>
                <a:gd name="T88" fmla="*/ 12 w 13"/>
                <a:gd name="T89" fmla="*/ 12 h 15"/>
                <a:gd name="T90" fmla="*/ 12 w 13"/>
                <a:gd name="T91" fmla="*/ 12 h 15"/>
                <a:gd name="T92" fmla="*/ 12 w 13"/>
                <a:gd name="T93" fmla="*/ 11 h 15"/>
                <a:gd name="T94" fmla="*/ 12 w 13"/>
                <a:gd name="T95" fmla="*/ 9 h 15"/>
                <a:gd name="T96" fmla="*/ 13 w 13"/>
                <a:gd name="T97" fmla="*/ 8 h 15"/>
                <a:gd name="T98" fmla="*/ 12 w 13"/>
                <a:gd name="T9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" h="15">
                  <a:moveTo>
                    <a:pt x="2" y="11"/>
                  </a:moveTo>
                  <a:lnTo>
                    <a:pt x="2" y="11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1"/>
                  </a:lnTo>
                  <a:close/>
                  <a:moveTo>
                    <a:pt x="12" y="7"/>
                  </a:moveTo>
                  <a:lnTo>
                    <a:pt x="12" y="4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1889">
              <a:extLst>
                <a:ext uri="{FF2B5EF4-FFF2-40B4-BE49-F238E27FC236}">
                  <a16:creationId xmlns:a16="http://schemas.microsoft.com/office/drawing/2014/main" id="{64C46D7E-9ED7-4293-9D66-2D17D36CF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0999" y="2815777"/>
              <a:ext cx="317843" cy="334354"/>
            </a:xfrm>
            <a:custGeom>
              <a:avLst/>
              <a:gdLst>
                <a:gd name="T0" fmla="*/ 147 w 154"/>
                <a:gd name="T1" fmla="*/ 17 h 162"/>
                <a:gd name="T2" fmla="*/ 141 w 154"/>
                <a:gd name="T3" fmla="*/ 14 h 162"/>
                <a:gd name="T4" fmla="*/ 138 w 154"/>
                <a:gd name="T5" fmla="*/ 6 h 162"/>
                <a:gd name="T6" fmla="*/ 130 w 154"/>
                <a:gd name="T7" fmla="*/ 2 h 162"/>
                <a:gd name="T8" fmla="*/ 123 w 154"/>
                <a:gd name="T9" fmla="*/ 2 h 162"/>
                <a:gd name="T10" fmla="*/ 108 w 154"/>
                <a:gd name="T11" fmla="*/ 3 h 162"/>
                <a:gd name="T12" fmla="*/ 99 w 154"/>
                <a:gd name="T13" fmla="*/ 7 h 162"/>
                <a:gd name="T14" fmla="*/ 92 w 154"/>
                <a:gd name="T15" fmla="*/ 13 h 162"/>
                <a:gd name="T16" fmla="*/ 99 w 154"/>
                <a:gd name="T17" fmla="*/ 21 h 162"/>
                <a:gd name="T18" fmla="*/ 99 w 154"/>
                <a:gd name="T19" fmla="*/ 25 h 162"/>
                <a:gd name="T20" fmla="*/ 95 w 154"/>
                <a:gd name="T21" fmla="*/ 32 h 162"/>
                <a:gd name="T22" fmla="*/ 89 w 154"/>
                <a:gd name="T23" fmla="*/ 38 h 162"/>
                <a:gd name="T24" fmla="*/ 89 w 154"/>
                <a:gd name="T25" fmla="*/ 45 h 162"/>
                <a:gd name="T26" fmla="*/ 82 w 154"/>
                <a:gd name="T27" fmla="*/ 53 h 162"/>
                <a:gd name="T28" fmla="*/ 80 w 154"/>
                <a:gd name="T29" fmla="*/ 67 h 162"/>
                <a:gd name="T30" fmla="*/ 71 w 154"/>
                <a:gd name="T31" fmla="*/ 64 h 162"/>
                <a:gd name="T32" fmla="*/ 69 w 154"/>
                <a:gd name="T33" fmla="*/ 69 h 162"/>
                <a:gd name="T34" fmla="*/ 58 w 154"/>
                <a:gd name="T35" fmla="*/ 72 h 162"/>
                <a:gd name="T36" fmla="*/ 55 w 154"/>
                <a:gd name="T37" fmla="*/ 82 h 162"/>
                <a:gd name="T38" fmla="*/ 50 w 154"/>
                <a:gd name="T39" fmla="*/ 90 h 162"/>
                <a:gd name="T40" fmla="*/ 36 w 154"/>
                <a:gd name="T41" fmla="*/ 92 h 162"/>
                <a:gd name="T42" fmla="*/ 8 w 154"/>
                <a:gd name="T43" fmla="*/ 90 h 162"/>
                <a:gd name="T44" fmla="*/ 9 w 154"/>
                <a:gd name="T45" fmla="*/ 99 h 162"/>
                <a:gd name="T46" fmla="*/ 21 w 154"/>
                <a:gd name="T47" fmla="*/ 107 h 162"/>
                <a:gd name="T48" fmla="*/ 24 w 154"/>
                <a:gd name="T49" fmla="*/ 118 h 162"/>
                <a:gd name="T50" fmla="*/ 29 w 154"/>
                <a:gd name="T51" fmla="*/ 121 h 162"/>
                <a:gd name="T52" fmla="*/ 25 w 154"/>
                <a:gd name="T53" fmla="*/ 126 h 162"/>
                <a:gd name="T54" fmla="*/ 19 w 154"/>
                <a:gd name="T55" fmla="*/ 130 h 162"/>
                <a:gd name="T56" fmla="*/ 15 w 154"/>
                <a:gd name="T57" fmla="*/ 137 h 162"/>
                <a:gd name="T58" fmla="*/ 20 w 154"/>
                <a:gd name="T59" fmla="*/ 144 h 162"/>
                <a:gd name="T60" fmla="*/ 31 w 154"/>
                <a:gd name="T61" fmla="*/ 144 h 162"/>
                <a:gd name="T62" fmla="*/ 40 w 154"/>
                <a:gd name="T63" fmla="*/ 141 h 162"/>
                <a:gd name="T64" fmla="*/ 59 w 154"/>
                <a:gd name="T65" fmla="*/ 141 h 162"/>
                <a:gd name="T66" fmla="*/ 62 w 154"/>
                <a:gd name="T67" fmla="*/ 140 h 162"/>
                <a:gd name="T68" fmla="*/ 73 w 154"/>
                <a:gd name="T69" fmla="*/ 149 h 162"/>
                <a:gd name="T70" fmla="*/ 77 w 154"/>
                <a:gd name="T71" fmla="*/ 159 h 162"/>
                <a:gd name="T72" fmla="*/ 84 w 154"/>
                <a:gd name="T73" fmla="*/ 160 h 162"/>
                <a:gd name="T74" fmla="*/ 89 w 154"/>
                <a:gd name="T75" fmla="*/ 159 h 162"/>
                <a:gd name="T76" fmla="*/ 92 w 154"/>
                <a:gd name="T77" fmla="*/ 155 h 162"/>
                <a:gd name="T78" fmla="*/ 101 w 154"/>
                <a:gd name="T79" fmla="*/ 156 h 162"/>
                <a:gd name="T80" fmla="*/ 109 w 154"/>
                <a:gd name="T81" fmla="*/ 155 h 162"/>
                <a:gd name="T82" fmla="*/ 114 w 154"/>
                <a:gd name="T83" fmla="*/ 153 h 162"/>
                <a:gd name="T84" fmla="*/ 114 w 154"/>
                <a:gd name="T85" fmla="*/ 149 h 162"/>
                <a:gd name="T86" fmla="*/ 107 w 154"/>
                <a:gd name="T87" fmla="*/ 138 h 162"/>
                <a:gd name="T88" fmla="*/ 101 w 154"/>
                <a:gd name="T89" fmla="*/ 130 h 162"/>
                <a:gd name="T90" fmla="*/ 95 w 154"/>
                <a:gd name="T91" fmla="*/ 125 h 162"/>
                <a:gd name="T92" fmla="*/ 99 w 154"/>
                <a:gd name="T93" fmla="*/ 114 h 162"/>
                <a:gd name="T94" fmla="*/ 104 w 154"/>
                <a:gd name="T95" fmla="*/ 111 h 162"/>
                <a:gd name="T96" fmla="*/ 118 w 154"/>
                <a:gd name="T97" fmla="*/ 110 h 162"/>
                <a:gd name="T98" fmla="*/ 126 w 154"/>
                <a:gd name="T99" fmla="*/ 98 h 162"/>
                <a:gd name="T100" fmla="*/ 132 w 154"/>
                <a:gd name="T101" fmla="*/ 84 h 162"/>
                <a:gd name="T102" fmla="*/ 137 w 154"/>
                <a:gd name="T103" fmla="*/ 75 h 162"/>
                <a:gd name="T104" fmla="*/ 138 w 154"/>
                <a:gd name="T105" fmla="*/ 68 h 162"/>
                <a:gd name="T106" fmla="*/ 143 w 154"/>
                <a:gd name="T107" fmla="*/ 60 h 162"/>
                <a:gd name="T108" fmla="*/ 137 w 154"/>
                <a:gd name="T109" fmla="*/ 56 h 162"/>
                <a:gd name="T110" fmla="*/ 131 w 154"/>
                <a:gd name="T111" fmla="*/ 50 h 162"/>
                <a:gd name="T112" fmla="*/ 128 w 154"/>
                <a:gd name="T113" fmla="*/ 46 h 162"/>
                <a:gd name="T114" fmla="*/ 127 w 154"/>
                <a:gd name="T115" fmla="*/ 40 h 162"/>
                <a:gd name="T116" fmla="*/ 124 w 154"/>
                <a:gd name="T117" fmla="*/ 37 h 162"/>
                <a:gd name="T118" fmla="*/ 123 w 154"/>
                <a:gd name="T119" fmla="*/ 32 h 162"/>
                <a:gd name="T120" fmla="*/ 134 w 154"/>
                <a:gd name="T121" fmla="*/ 30 h 162"/>
                <a:gd name="T122" fmla="*/ 145 w 154"/>
                <a:gd name="T123" fmla="*/ 30 h 162"/>
                <a:gd name="T124" fmla="*/ 153 w 154"/>
                <a:gd name="T125" fmla="*/ 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" h="162">
                  <a:moveTo>
                    <a:pt x="153" y="23"/>
                  </a:moveTo>
                  <a:lnTo>
                    <a:pt x="153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0" y="18"/>
                  </a:lnTo>
                  <a:lnTo>
                    <a:pt x="149" y="18"/>
                  </a:lnTo>
                  <a:lnTo>
                    <a:pt x="149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6" y="14"/>
                  </a:lnTo>
                  <a:lnTo>
                    <a:pt x="146" y="15"/>
                  </a:lnTo>
                  <a:lnTo>
                    <a:pt x="145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1" y="14"/>
                  </a:lnTo>
                  <a:lnTo>
                    <a:pt x="141" y="13"/>
                  </a:lnTo>
                  <a:lnTo>
                    <a:pt x="139" y="13"/>
                  </a:lnTo>
                  <a:lnTo>
                    <a:pt x="139" y="13"/>
                  </a:lnTo>
                  <a:lnTo>
                    <a:pt x="139" y="11"/>
                  </a:lnTo>
                  <a:lnTo>
                    <a:pt x="141" y="11"/>
                  </a:lnTo>
                  <a:lnTo>
                    <a:pt x="139" y="8"/>
                  </a:lnTo>
                  <a:lnTo>
                    <a:pt x="139" y="7"/>
                  </a:lnTo>
                  <a:lnTo>
                    <a:pt x="139" y="7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7" y="4"/>
                  </a:lnTo>
                  <a:lnTo>
                    <a:pt x="135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32" y="2"/>
                  </a:lnTo>
                  <a:lnTo>
                    <a:pt x="131" y="2"/>
                  </a:lnTo>
                  <a:lnTo>
                    <a:pt x="130" y="2"/>
                  </a:lnTo>
                  <a:lnTo>
                    <a:pt x="128" y="0"/>
                  </a:lnTo>
                  <a:lnTo>
                    <a:pt x="127" y="2"/>
                  </a:lnTo>
                  <a:lnTo>
                    <a:pt x="127" y="2"/>
                  </a:lnTo>
                  <a:lnTo>
                    <a:pt x="127" y="2"/>
                  </a:lnTo>
                  <a:lnTo>
                    <a:pt x="126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2"/>
                  </a:lnTo>
                  <a:lnTo>
                    <a:pt x="120" y="2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8" y="3"/>
                  </a:lnTo>
                  <a:lnTo>
                    <a:pt x="116" y="2"/>
                  </a:lnTo>
                  <a:lnTo>
                    <a:pt x="116" y="2"/>
                  </a:lnTo>
                  <a:lnTo>
                    <a:pt x="112" y="2"/>
                  </a:lnTo>
                  <a:lnTo>
                    <a:pt x="109" y="3"/>
                  </a:lnTo>
                  <a:lnTo>
                    <a:pt x="108" y="3"/>
                  </a:lnTo>
                  <a:lnTo>
                    <a:pt x="107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3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0" y="4"/>
                  </a:lnTo>
                  <a:lnTo>
                    <a:pt x="100" y="6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10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2" y="13"/>
                  </a:lnTo>
                  <a:lnTo>
                    <a:pt x="93" y="13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7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9" y="25"/>
                  </a:lnTo>
                  <a:lnTo>
                    <a:pt x="99" y="25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96" y="27"/>
                  </a:lnTo>
                  <a:lnTo>
                    <a:pt x="96" y="29"/>
                  </a:lnTo>
                  <a:lnTo>
                    <a:pt x="95" y="29"/>
                  </a:lnTo>
                  <a:lnTo>
                    <a:pt x="95" y="30"/>
                  </a:lnTo>
                  <a:lnTo>
                    <a:pt x="95" y="32"/>
                  </a:lnTo>
                  <a:lnTo>
                    <a:pt x="95" y="32"/>
                  </a:lnTo>
                  <a:lnTo>
                    <a:pt x="95" y="32"/>
                  </a:lnTo>
                  <a:lnTo>
                    <a:pt x="95" y="33"/>
                  </a:lnTo>
                  <a:lnTo>
                    <a:pt x="96" y="33"/>
                  </a:lnTo>
                  <a:lnTo>
                    <a:pt x="96" y="34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5" y="38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6" y="41"/>
                  </a:lnTo>
                  <a:lnTo>
                    <a:pt x="88" y="42"/>
                  </a:lnTo>
                  <a:lnTo>
                    <a:pt x="89" y="44"/>
                  </a:lnTo>
                  <a:lnTo>
                    <a:pt x="89" y="45"/>
                  </a:lnTo>
                  <a:lnTo>
                    <a:pt x="89" y="46"/>
                  </a:lnTo>
                  <a:lnTo>
                    <a:pt x="88" y="48"/>
                  </a:lnTo>
                  <a:lnTo>
                    <a:pt x="86" y="48"/>
                  </a:lnTo>
                  <a:lnTo>
                    <a:pt x="85" y="49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2" y="52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2" y="55"/>
                  </a:lnTo>
                  <a:lnTo>
                    <a:pt x="81" y="56"/>
                  </a:lnTo>
                  <a:lnTo>
                    <a:pt x="81" y="57"/>
                  </a:lnTo>
                  <a:lnTo>
                    <a:pt x="82" y="59"/>
                  </a:lnTo>
                  <a:lnTo>
                    <a:pt x="82" y="63"/>
                  </a:lnTo>
                  <a:lnTo>
                    <a:pt x="82" y="64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7"/>
                  </a:lnTo>
                  <a:lnTo>
                    <a:pt x="78" y="67"/>
                  </a:lnTo>
                  <a:lnTo>
                    <a:pt x="77" y="65"/>
                  </a:lnTo>
                  <a:lnTo>
                    <a:pt x="77" y="65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4" y="65"/>
                  </a:lnTo>
                  <a:lnTo>
                    <a:pt x="73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5"/>
                  </a:lnTo>
                  <a:lnTo>
                    <a:pt x="70" y="65"/>
                  </a:lnTo>
                  <a:lnTo>
                    <a:pt x="67" y="67"/>
                  </a:lnTo>
                  <a:lnTo>
                    <a:pt x="66" y="67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7" y="69"/>
                  </a:lnTo>
                  <a:lnTo>
                    <a:pt x="67" y="69"/>
                  </a:lnTo>
                  <a:lnTo>
                    <a:pt x="69" y="69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6" y="71"/>
                  </a:lnTo>
                  <a:lnTo>
                    <a:pt x="63" y="71"/>
                  </a:lnTo>
                  <a:lnTo>
                    <a:pt x="62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8" y="72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5" y="82"/>
                  </a:lnTo>
                  <a:lnTo>
                    <a:pt x="55" y="83"/>
                  </a:lnTo>
                  <a:lnTo>
                    <a:pt x="55" y="84"/>
                  </a:lnTo>
                  <a:lnTo>
                    <a:pt x="55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5" y="87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0" y="90"/>
                  </a:lnTo>
                  <a:lnTo>
                    <a:pt x="48" y="90"/>
                  </a:lnTo>
                  <a:lnTo>
                    <a:pt x="46" y="91"/>
                  </a:lnTo>
                  <a:lnTo>
                    <a:pt x="44" y="91"/>
                  </a:lnTo>
                  <a:lnTo>
                    <a:pt x="43" y="91"/>
                  </a:lnTo>
                  <a:lnTo>
                    <a:pt x="42" y="91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8" y="91"/>
                  </a:lnTo>
                  <a:lnTo>
                    <a:pt x="36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4"/>
                  </a:lnTo>
                  <a:lnTo>
                    <a:pt x="34" y="92"/>
                  </a:lnTo>
                  <a:lnTo>
                    <a:pt x="28" y="92"/>
                  </a:lnTo>
                  <a:lnTo>
                    <a:pt x="17" y="92"/>
                  </a:lnTo>
                  <a:lnTo>
                    <a:pt x="16" y="92"/>
                  </a:lnTo>
                  <a:lnTo>
                    <a:pt x="13" y="91"/>
                  </a:lnTo>
                  <a:lnTo>
                    <a:pt x="8" y="90"/>
                  </a:lnTo>
                  <a:lnTo>
                    <a:pt x="4" y="88"/>
                  </a:lnTo>
                  <a:lnTo>
                    <a:pt x="0" y="87"/>
                  </a:lnTo>
                  <a:lnTo>
                    <a:pt x="2" y="90"/>
                  </a:lnTo>
                  <a:lnTo>
                    <a:pt x="4" y="91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8" y="98"/>
                  </a:lnTo>
                  <a:lnTo>
                    <a:pt x="9" y="99"/>
                  </a:lnTo>
                  <a:lnTo>
                    <a:pt x="10" y="101"/>
                  </a:lnTo>
                  <a:lnTo>
                    <a:pt x="12" y="102"/>
                  </a:lnTo>
                  <a:lnTo>
                    <a:pt x="13" y="103"/>
                  </a:lnTo>
                  <a:lnTo>
                    <a:pt x="15" y="105"/>
                  </a:lnTo>
                  <a:lnTo>
                    <a:pt x="16" y="105"/>
                  </a:lnTo>
                  <a:lnTo>
                    <a:pt x="19" y="105"/>
                  </a:lnTo>
                  <a:lnTo>
                    <a:pt x="19" y="106"/>
                  </a:lnTo>
                  <a:lnTo>
                    <a:pt x="20" y="107"/>
                  </a:lnTo>
                  <a:lnTo>
                    <a:pt x="21" y="107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3" y="110"/>
                  </a:lnTo>
                  <a:lnTo>
                    <a:pt x="23" y="113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5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8" y="126"/>
                  </a:lnTo>
                  <a:lnTo>
                    <a:pt x="25" y="126"/>
                  </a:lnTo>
                  <a:lnTo>
                    <a:pt x="24" y="126"/>
                  </a:lnTo>
                  <a:lnTo>
                    <a:pt x="24" y="128"/>
                  </a:lnTo>
                  <a:lnTo>
                    <a:pt x="21" y="128"/>
                  </a:lnTo>
                  <a:lnTo>
                    <a:pt x="21" y="128"/>
                  </a:lnTo>
                  <a:lnTo>
                    <a:pt x="20" y="128"/>
                  </a:lnTo>
                  <a:lnTo>
                    <a:pt x="20" y="129"/>
                  </a:lnTo>
                  <a:lnTo>
                    <a:pt x="20" y="130"/>
                  </a:lnTo>
                  <a:lnTo>
                    <a:pt x="20" y="130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4"/>
                  </a:lnTo>
                  <a:lnTo>
                    <a:pt x="16" y="136"/>
                  </a:lnTo>
                  <a:lnTo>
                    <a:pt x="15" y="136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38"/>
                  </a:lnTo>
                  <a:lnTo>
                    <a:pt x="15" y="140"/>
                  </a:lnTo>
                  <a:lnTo>
                    <a:pt x="15" y="143"/>
                  </a:lnTo>
                  <a:lnTo>
                    <a:pt x="15" y="144"/>
                  </a:lnTo>
                  <a:lnTo>
                    <a:pt x="15" y="144"/>
                  </a:lnTo>
                  <a:lnTo>
                    <a:pt x="16" y="145"/>
                  </a:lnTo>
                  <a:lnTo>
                    <a:pt x="17" y="145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1" y="144"/>
                  </a:lnTo>
                  <a:lnTo>
                    <a:pt x="21" y="144"/>
                  </a:lnTo>
                  <a:lnTo>
                    <a:pt x="21" y="145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24" y="144"/>
                  </a:lnTo>
                  <a:lnTo>
                    <a:pt x="25" y="143"/>
                  </a:lnTo>
                  <a:lnTo>
                    <a:pt x="29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4" y="144"/>
                  </a:lnTo>
                  <a:lnTo>
                    <a:pt x="34" y="143"/>
                  </a:lnTo>
                  <a:lnTo>
                    <a:pt x="35" y="143"/>
                  </a:lnTo>
                  <a:lnTo>
                    <a:pt x="36" y="141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3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47" y="143"/>
                  </a:lnTo>
                  <a:lnTo>
                    <a:pt x="50" y="143"/>
                  </a:lnTo>
                  <a:lnTo>
                    <a:pt x="54" y="141"/>
                  </a:lnTo>
                  <a:lnTo>
                    <a:pt x="57" y="143"/>
                  </a:lnTo>
                  <a:lnTo>
                    <a:pt x="59" y="141"/>
                  </a:lnTo>
                  <a:lnTo>
                    <a:pt x="62" y="141"/>
                  </a:lnTo>
                  <a:lnTo>
                    <a:pt x="63" y="141"/>
                  </a:lnTo>
                  <a:lnTo>
                    <a:pt x="65" y="141"/>
                  </a:lnTo>
                  <a:lnTo>
                    <a:pt x="65" y="141"/>
                  </a:lnTo>
                  <a:lnTo>
                    <a:pt x="65" y="140"/>
                  </a:lnTo>
                  <a:lnTo>
                    <a:pt x="63" y="140"/>
                  </a:lnTo>
                  <a:lnTo>
                    <a:pt x="61" y="14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3" y="138"/>
                  </a:lnTo>
                  <a:lnTo>
                    <a:pt x="65" y="140"/>
                  </a:lnTo>
                  <a:lnTo>
                    <a:pt x="66" y="140"/>
                  </a:lnTo>
                  <a:lnTo>
                    <a:pt x="66" y="141"/>
                  </a:lnTo>
                  <a:lnTo>
                    <a:pt x="67" y="144"/>
                  </a:lnTo>
                  <a:lnTo>
                    <a:pt x="67" y="145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74" y="153"/>
                  </a:lnTo>
                  <a:lnTo>
                    <a:pt x="76" y="155"/>
                  </a:lnTo>
                  <a:lnTo>
                    <a:pt x="76" y="156"/>
                  </a:lnTo>
                  <a:lnTo>
                    <a:pt x="76" y="157"/>
                  </a:lnTo>
                  <a:lnTo>
                    <a:pt x="77" y="157"/>
                  </a:lnTo>
                  <a:lnTo>
                    <a:pt x="77" y="157"/>
                  </a:lnTo>
                  <a:lnTo>
                    <a:pt x="77" y="159"/>
                  </a:lnTo>
                  <a:lnTo>
                    <a:pt x="77" y="159"/>
                  </a:lnTo>
                  <a:lnTo>
                    <a:pt x="78" y="160"/>
                  </a:lnTo>
                  <a:lnTo>
                    <a:pt x="80" y="159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1" y="160"/>
                  </a:lnTo>
                  <a:lnTo>
                    <a:pt x="81" y="160"/>
                  </a:lnTo>
                  <a:lnTo>
                    <a:pt x="82" y="160"/>
                  </a:lnTo>
                  <a:lnTo>
                    <a:pt x="82" y="160"/>
                  </a:lnTo>
                  <a:lnTo>
                    <a:pt x="84" y="160"/>
                  </a:lnTo>
                  <a:lnTo>
                    <a:pt x="84" y="160"/>
                  </a:lnTo>
                  <a:lnTo>
                    <a:pt x="84" y="162"/>
                  </a:lnTo>
                  <a:lnTo>
                    <a:pt x="85" y="162"/>
                  </a:lnTo>
                  <a:lnTo>
                    <a:pt x="85" y="160"/>
                  </a:lnTo>
                  <a:lnTo>
                    <a:pt x="85" y="160"/>
                  </a:lnTo>
                  <a:lnTo>
                    <a:pt x="85" y="159"/>
                  </a:lnTo>
                  <a:lnTo>
                    <a:pt x="86" y="159"/>
                  </a:lnTo>
                  <a:lnTo>
                    <a:pt x="88" y="159"/>
                  </a:lnTo>
                  <a:lnTo>
                    <a:pt x="89" y="159"/>
                  </a:lnTo>
                  <a:lnTo>
                    <a:pt x="90" y="159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2" y="155"/>
                  </a:lnTo>
                  <a:lnTo>
                    <a:pt x="92" y="155"/>
                  </a:lnTo>
                  <a:lnTo>
                    <a:pt x="93" y="155"/>
                  </a:lnTo>
                  <a:lnTo>
                    <a:pt x="93" y="155"/>
                  </a:lnTo>
                  <a:lnTo>
                    <a:pt x="95" y="155"/>
                  </a:lnTo>
                  <a:lnTo>
                    <a:pt x="95" y="155"/>
                  </a:lnTo>
                  <a:lnTo>
                    <a:pt x="97" y="155"/>
                  </a:lnTo>
                  <a:lnTo>
                    <a:pt x="99" y="155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1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5" y="155"/>
                  </a:lnTo>
                  <a:lnTo>
                    <a:pt x="108" y="153"/>
                  </a:lnTo>
                  <a:lnTo>
                    <a:pt x="108" y="153"/>
                  </a:lnTo>
                  <a:lnTo>
                    <a:pt x="109" y="153"/>
                  </a:lnTo>
                  <a:lnTo>
                    <a:pt x="109" y="155"/>
                  </a:lnTo>
                  <a:lnTo>
                    <a:pt x="109" y="155"/>
                  </a:lnTo>
                  <a:lnTo>
                    <a:pt x="109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2" y="155"/>
                  </a:lnTo>
                  <a:lnTo>
                    <a:pt x="112" y="155"/>
                  </a:lnTo>
                  <a:lnTo>
                    <a:pt x="112" y="155"/>
                  </a:lnTo>
                  <a:lnTo>
                    <a:pt x="114" y="155"/>
                  </a:lnTo>
                  <a:lnTo>
                    <a:pt x="114" y="153"/>
                  </a:lnTo>
                  <a:lnTo>
                    <a:pt x="114" y="153"/>
                  </a:lnTo>
                  <a:lnTo>
                    <a:pt x="114" y="153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12" y="152"/>
                  </a:lnTo>
                  <a:lnTo>
                    <a:pt x="112" y="151"/>
                  </a:lnTo>
                  <a:lnTo>
                    <a:pt x="114" y="151"/>
                  </a:lnTo>
                  <a:lnTo>
                    <a:pt x="114" y="151"/>
                  </a:lnTo>
                  <a:lnTo>
                    <a:pt x="114" y="149"/>
                  </a:lnTo>
                  <a:lnTo>
                    <a:pt x="112" y="148"/>
                  </a:lnTo>
                  <a:lnTo>
                    <a:pt x="111" y="145"/>
                  </a:lnTo>
                  <a:lnTo>
                    <a:pt x="111" y="144"/>
                  </a:lnTo>
                  <a:lnTo>
                    <a:pt x="109" y="143"/>
                  </a:lnTo>
                  <a:lnTo>
                    <a:pt x="108" y="141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1" y="136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2"/>
                  </a:lnTo>
                  <a:lnTo>
                    <a:pt x="101" y="130"/>
                  </a:lnTo>
                  <a:lnTo>
                    <a:pt x="101" y="129"/>
                  </a:lnTo>
                  <a:lnTo>
                    <a:pt x="101" y="128"/>
                  </a:lnTo>
                  <a:lnTo>
                    <a:pt x="101" y="128"/>
                  </a:lnTo>
                  <a:lnTo>
                    <a:pt x="100" y="128"/>
                  </a:lnTo>
                  <a:lnTo>
                    <a:pt x="99" y="128"/>
                  </a:lnTo>
                  <a:lnTo>
                    <a:pt x="97" y="126"/>
                  </a:lnTo>
                  <a:lnTo>
                    <a:pt x="96" y="126"/>
                  </a:lnTo>
                  <a:lnTo>
                    <a:pt x="95" y="125"/>
                  </a:lnTo>
                  <a:lnTo>
                    <a:pt x="95" y="125"/>
                  </a:lnTo>
                  <a:lnTo>
                    <a:pt x="95" y="125"/>
                  </a:lnTo>
                  <a:lnTo>
                    <a:pt x="95" y="122"/>
                  </a:lnTo>
                  <a:lnTo>
                    <a:pt x="95" y="121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6" y="120"/>
                  </a:lnTo>
                  <a:lnTo>
                    <a:pt x="96" y="118"/>
                  </a:lnTo>
                  <a:lnTo>
                    <a:pt x="97" y="117"/>
                  </a:lnTo>
                  <a:lnTo>
                    <a:pt x="99" y="114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3"/>
                  </a:lnTo>
                  <a:lnTo>
                    <a:pt x="105" y="113"/>
                  </a:lnTo>
                  <a:lnTo>
                    <a:pt x="107" y="114"/>
                  </a:lnTo>
                  <a:lnTo>
                    <a:pt x="107" y="114"/>
                  </a:lnTo>
                  <a:lnTo>
                    <a:pt x="109" y="113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07"/>
                  </a:lnTo>
                  <a:lnTo>
                    <a:pt x="119" y="106"/>
                  </a:lnTo>
                  <a:lnTo>
                    <a:pt x="119" y="105"/>
                  </a:lnTo>
                  <a:lnTo>
                    <a:pt x="119" y="103"/>
                  </a:lnTo>
                  <a:lnTo>
                    <a:pt x="120" y="102"/>
                  </a:lnTo>
                  <a:lnTo>
                    <a:pt x="120" y="101"/>
                  </a:lnTo>
                  <a:lnTo>
                    <a:pt x="123" y="99"/>
                  </a:lnTo>
                  <a:lnTo>
                    <a:pt x="126" y="98"/>
                  </a:lnTo>
                  <a:lnTo>
                    <a:pt x="126" y="97"/>
                  </a:lnTo>
                  <a:lnTo>
                    <a:pt x="127" y="94"/>
                  </a:lnTo>
                  <a:lnTo>
                    <a:pt x="128" y="91"/>
                  </a:lnTo>
                  <a:lnTo>
                    <a:pt x="128" y="91"/>
                  </a:lnTo>
                  <a:lnTo>
                    <a:pt x="128" y="88"/>
                  </a:lnTo>
                  <a:lnTo>
                    <a:pt x="128" y="87"/>
                  </a:lnTo>
                  <a:lnTo>
                    <a:pt x="130" y="86"/>
                  </a:lnTo>
                  <a:lnTo>
                    <a:pt x="131" y="86"/>
                  </a:lnTo>
                  <a:lnTo>
                    <a:pt x="132" y="84"/>
                  </a:lnTo>
                  <a:lnTo>
                    <a:pt x="134" y="84"/>
                  </a:lnTo>
                  <a:lnTo>
                    <a:pt x="134" y="83"/>
                  </a:lnTo>
                  <a:lnTo>
                    <a:pt x="134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5" y="76"/>
                  </a:lnTo>
                  <a:lnTo>
                    <a:pt x="137" y="75"/>
                  </a:lnTo>
                  <a:lnTo>
                    <a:pt x="137" y="75"/>
                  </a:lnTo>
                  <a:lnTo>
                    <a:pt x="138" y="75"/>
                  </a:lnTo>
                  <a:lnTo>
                    <a:pt x="139" y="73"/>
                  </a:lnTo>
                  <a:lnTo>
                    <a:pt x="139" y="73"/>
                  </a:lnTo>
                  <a:lnTo>
                    <a:pt x="139" y="72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8" y="71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8" y="63"/>
                  </a:lnTo>
                  <a:lnTo>
                    <a:pt x="138" y="63"/>
                  </a:lnTo>
                  <a:lnTo>
                    <a:pt x="142" y="61"/>
                  </a:lnTo>
                  <a:lnTo>
                    <a:pt x="142" y="60"/>
                  </a:lnTo>
                  <a:lnTo>
                    <a:pt x="143" y="60"/>
                  </a:lnTo>
                  <a:lnTo>
                    <a:pt x="143" y="59"/>
                  </a:lnTo>
                  <a:lnTo>
                    <a:pt x="143" y="59"/>
                  </a:lnTo>
                  <a:lnTo>
                    <a:pt x="143" y="59"/>
                  </a:lnTo>
                  <a:lnTo>
                    <a:pt x="142" y="57"/>
                  </a:lnTo>
                  <a:lnTo>
                    <a:pt x="141" y="57"/>
                  </a:lnTo>
                  <a:lnTo>
                    <a:pt x="139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5" y="55"/>
                  </a:lnTo>
                  <a:lnTo>
                    <a:pt x="135" y="53"/>
                  </a:lnTo>
                  <a:lnTo>
                    <a:pt x="135" y="53"/>
                  </a:lnTo>
                  <a:lnTo>
                    <a:pt x="135" y="53"/>
                  </a:lnTo>
                  <a:lnTo>
                    <a:pt x="134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0"/>
                  </a:lnTo>
                  <a:lnTo>
                    <a:pt x="131" y="50"/>
                  </a:lnTo>
                  <a:lnTo>
                    <a:pt x="131" y="49"/>
                  </a:lnTo>
                  <a:lnTo>
                    <a:pt x="131" y="49"/>
                  </a:lnTo>
                  <a:lnTo>
                    <a:pt x="130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7" y="48"/>
                  </a:lnTo>
                  <a:lnTo>
                    <a:pt x="127" y="46"/>
                  </a:lnTo>
                  <a:lnTo>
                    <a:pt x="128" y="46"/>
                  </a:lnTo>
                  <a:lnTo>
                    <a:pt x="128" y="45"/>
                  </a:lnTo>
                  <a:lnTo>
                    <a:pt x="128" y="44"/>
                  </a:lnTo>
                  <a:lnTo>
                    <a:pt x="128" y="44"/>
                  </a:lnTo>
                  <a:lnTo>
                    <a:pt x="128" y="44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6" y="41"/>
                  </a:lnTo>
                  <a:lnTo>
                    <a:pt x="127" y="40"/>
                  </a:lnTo>
                  <a:lnTo>
                    <a:pt x="127" y="40"/>
                  </a:lnTo>
                  <a:lnTo>
                    <a:pt x="128" y="40"/>
                  </a:lnTo>
                  <a:lnTo>
                    <a:pt x="128" y="38"/>
                  </a:lnTo>
                  <a:lnTo>
                    <a:pt x="128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6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4" y="36"/>
                  </a:lnTo>
                  <a:lnTo>
                    <a:pt x="126" y="36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2"/>
                  </a:lnTo>
                  <a:lnTo>
                    <a:pt x="123" y="32"/>
                  </a:lnTo>
                  <a:lnTo>
                    <a:pt x="124" y="30"/>
                  </a:lnTo>
                  <a:lnTo>
                    <a:pt x="124" y="29"/>
                  </a:lnTo>
                  <a:lnTo>
                    <a:pt x="126" y="29"/>
                  </a:lnTo>
                  <a:lnTo>
                    <a:pt x="127" y="29"/>
                  </a:lnTo>
                  <a:lnTo>
                    <a:pt x="128" y="29"/>
                  </a:lnTo>
                  <a:lnTo>
                    <a:pt x="130" y="29"/>
                  </a:lnTo>
                  <a:lnTo>
                    <a:pt x="132" y="29"/>
                  </a:lnTo>
                  <a:lnTo>
                    <a:pt x="134" y="30"/>
                  </a:lnTo>
                  <a:lnTo>
                    <a:pt x="135" y="30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9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3" y="30"/>
                  </a:lnTo>
                  <a:lnTo>
                    <a:pt x="145" y="30"/>
                  </a:lnTo>
                  <a:lnTo>
                    <a:pt x="146" y="30"/>
                  </a:lnTo>
                  <a:lnTo>
                    <a:pt x="149" y="29"/>
                  </a:lnTo>
                  <a:lnTo>
                    <a:pt x="149" y="29"/>
                  </a:lnTo>
                  <a:lnTo>
                    <a:pt x="150" y="29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51" y="26"/>
                  </a:lnTo>
                  <a:lnTo>
                    <a:pt x="153" y="26"/>
                  </a:lnTo>
                  <a:lnTo>
                    <a:pt x="154" y="26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53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1890">
              <a:extLst>
                <a:ext uri="{FF2B5EF4-FFF2-40B4-BE49-F238E27FC236}">
                  <a16:creationId xmlns:a16="http://schemas.microsoft.com/office/drawing/2014/main" id="{EABF1B70-1E1A-4D24-8057-04C86A9D7D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5886" y="3084086"/>
              <a:ext cx="165113" cy="241477"/>
            </a:xfrm>
            <a:custGeom>
              <a:avLst/>
              <a:gdLst>
                <a:gd name="T0" fmla="*/ 69 w 80"/>
                <a:gd name="T1" fmla="*/ 75 h 117"/>
                <a:gd name="T2" fmla="*/ 71 w 80"/>
                <a:gd name="T3" fmla="*/ 71 h 117"/>
                <a:gd name="T4" fmla="*/ 77 w 80"/>
                <a:gd name="T5" fmla="*/ 46 h 117"/>
                <a:gd name="T6" fmla="*/ 71 w 80"/>
                <a:gd name="T7" fmla="*/ 41 h 117"/>
                <a:gd name="T8" fmla="*/ 67 w 80"/>
                <a:gd name="T9" fmla="*/ 36 h 117"/>
                <a:gd name="T10" fmla="*/ 63 w 80"/>
                <a:gd name="T11" fmla="*/ 33 h 117"/>
                <a:gd name="T12" fmla="*/ 54 w 80"/>
                <a:gd name="T13" fmla="*/ 32 h 117"/>
                <a:gd name="T14" fmla="*/ 46 w 80"/>
                <a:gd name="T15" fmla="*/ 25 h 117"/>
                <a:gd name="T16" fmla="*/ 40 w 80"/>
                <a:gd name="T17" fmla="*/ 17 h 117"/>
                <a:gd name="T18" fmla="*/ 38 w 80"/>
                <a:gd name="T19" fmla="*/ 19 h 117"/>
                <a:gd name="T20" fmla="*/ 36 w 80"/>
                <a:gd name="T21" fmla="*/ 18 h 117"/>
                <a:gd name="T22" fmla="*/ 36 w 80"/>
                <a:gd name="T23" fmla="*/ 17 h 117"/>
                <a:gd name="T24" fmla="*/ 35 w 80"/>
                <a:gd name="T25" fmla="*/ 18 h 117"/>
                <a:gd name="T26" fmla="*/ 35 w 80"/>
                <a:gd name="T27" fmla="*/ 21 h 117"/>
                <a:gd name="T28" fmla="*/ 35 w 80"/>
                <a:gd name="T29" fmla="*/ 23 h 117"/>
                <a:gd name="T30" fmla="*/ 36 w 80"/>
                <a:gd name="T31" fmla="*/ 26 h 117"/>
                <a:gd name="T32" fmla="*/ 36 w 80"/>
                <a:gd name="T33" fmla="*/ 27 h 117"/>
                <a:gd name="T34" fmla="*/ 32 w 80"/>
                <a:gd name="T35" fmla="*/ 29 h 117"/>
                <a:gd name="T36" fmla="*/ 32 w 80"/>
                <a:gd name="T37" fmla="*/ 32 h 117"/>
                <a:gd name="T38" fmla="*/ 31 w 80"/>
                <a:gd name="T39" fmla="*/ 38 h 117"/>
                <a:gd name="T40" fmla="*/ 29 w 80"/>
                <a:gd name="T41" fmla="*/ 44 h 117"/>
                <a:gd name="T42" fmla="*/ 34 w 80"/>
                <a:gd name="T43" fmla="*/ 50 h 117"/>
                <a:gd name="T44" fmla="*/ 35 w 80"/>
                <a:gd name="T45" fmla="*/ 55 h 117"/>
                <a:gd name="T46" fmla="*/ 34 w 80"/>
                <a:gd name="T47" fmla="*/ 61 h 117"/>
                <a:gd name="T48" fmla="*/ 32 w 80"/>
                <a:gd name="T49" fmla="*/ 67 h 117"/>
                <a:gd name="T50" fmla="*/ 31 w 80"/>
                <a:gd name="T51" fmla="*/ 72 h 117"/>
                <a:gd name="T52" fmla="*/ 29 w 80"/>
                <a:gd name="T53" fmla="*/ 78 h 117"/>
                <a:gd name="T54" fmla="*/ 21 w 80"/>
                <a:gd name="T55" fmla="*/ 80 h 117"/>
                <a:gd name="T56" fmla="*/ 15 w 80"/>
                <a:gd name="T57" fmla="*/ 83 h 117"/>
                <a:gd name="T58" fmla="*/ 8 w 80"/>
                <a:gd name="T59" fmla="*/ 86 h 117"/>
                <a:gd name="T60" fmla="*/ 1 w 80"/>
                <a:gd name="T61" fmla="*/ 88 h 117"/>
                <a:gd name="T62" fmla="*/ 1 w 80"/>
                <a:gd name="T63" fmla="*/ 92 h 117"/>
                <a:gd name="T64" fmla="*/ 4 w 80"/>
                <a:gd name="T65" fmla="*/ 98 h 117"/>
                <a:gd name="T66" fmla="*/ 5 w 80"/>
                <a:gd name="T67" fmla="*/ 102 h 117"/>
                <a:gd name="T68" fmla="*/ 8 w 80"/>
                <a:gd name="T69" fmla="*/ 107 h 117"/>
                <a:gd name="T70" fmla="*/ 9 w 80"/>
                <a:gd name="T71" fmla="*/ 111 h 117"/>
                <a:gd name="T72" fmla="*/ 13 w 80"/>
                <a:gd name="T73" fmla="*/ 117 h 117"/>
                <a:gd name="T74" fmla="*/ 21 w 80"/>
                <a:gd name="T75" fmla="*/ 114 h 117"/>
                <a:gd name="T76" fmla="*/ 29 w 80"/>
                <a:gd name="T77" fmla="*/ 113 h 117"/>
                <a:gd name="T78" fmla="*/ 35 w 80"/>
                <a:gd name="T79" fmla="*/ 109 h 117"/>
                <a:gd name="T80" fmla="*/ 35 w 80"/>
                <a:gd name="T81" fmla="*/ 106 h 117"/>
                <a:gd name="T82" fmla="*/ 46 w 80"/>
                <a:gd name="T83" fmla="*/ 102 h 117"/>
                <a:gd name="T84" fmla="*/ 51 w 80"/>
                <a:gd name="T85" fmla="*/ 92 h 117"/>
                <a:gd name="T86" fmla="*/ 59 w 80"/>
                <a:gd name="T87" fmla="*/ 90 h 117"/>
                <a:gd name="T88" fmla="*/ 61 w 80"/>
                <a:gd name="T89" fmla="*/ 86 h 117"/>
                <a:gd name="T90" fmla="*/ 59 w 80"/>
                <a:gd name="T91" fmla="*/ 79 h 117"/>
                <a:gd name="T92" fmla="*/ 61 w 80"/>
                <a:gd name="T93" fmla="*/ 72 h 117"/>
                <a:gd name="T94" fmla="*/ 63 w 80"/>
                <a:gd name="T95" fmla="*/ 71 h 117"/>
                <a:gd name="T96" fmla="*/ 66 w 80"/>
                <a:gd name="T97" fmla="*/ 72 h 117"/>
                <a:gd name="T98" fmla="*/ 71 w 80"/>
                <a:gd name="T99" fmla="*/ 61 h 117"/>
                <a:gd name="T100" fmla="*/ 77 w 80"/>
                <a:gd name="T101" fmla="*/ 53 h 117"/>
                <a:gd name="T102" fmla="*/ 80 w 80"/>
                <a:gd name="T103" fmla="*/ 48 h 117"/>
                <a:gd name="T104" fmla="*/ 39 w 80"/>
                <a:gd name="T105" fmla="*/ 14 h 117"/>
                <a:gd name="T106" fmla="*/ 39 w 80"/>
                <a:gd name="T107" fmla="*/ 13 h 117"/>
                <a:gd name="T108" fmla="*/ 38 w 80"/>
                <a:gd name="T109" fmla="*/ 6 h 117"/>
                <a:gd name="T110" fmla="*/ 39 w 80"/>
                <a:gd name="T111" fmla="*/ 8 h 117"/>
                <a:gd name="T112" fmla="*/ 39 w 80"/>
                <a:gd name="T113" fmla="*/ 7 h 117"/>
                <a:gd name="T114" fmla="*/ 39 w 80"/>
                <a:gd name="T115" fmla="*/ 0 h 117"/>
                <a:gd name="T116" fmla="*/ 38 w 80"/>
                <a:gd name="T117" fmla="*/ 2 h 117"/>
                <a:gd name="T118" fmla="*/ 36 w 80"/>
                <a:gd name="T119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117">
                  <a:moveTo>
                    <a:pt x="70" y="71"/>
                  </a:moveTo>
                  <a:lnTo>
                    <a:pt x="69" y="72"/>
                  </a:lnTo>
                  <a:lnTo>
                    <a:pt x="69" y="75"/>
                  </a:lnTo>
                  <a:lnTo>
                    <a:pt x="69" y="75"/>
                  </a:lnTo>
                  <a:lnTo>
                    <a:pt x="69" y="75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1" y="71"/>
                  </a:lnTo>
                  <a:lnTo>
                    <a:pt x="70" y="68"/>
                  </a:lnTo>
                  <a:lnTo>
                    <a:pt x="70" y="71"/>
                  </a:lnTo>
                  <a:close/>
                  <a:moveTo>
                    <a:pt x="78" y="46"/>
                  </a:moveTo>
                  <a:lnTo>
                    <a:pt x="77" y="46"/>
                  </a:lnTo>
                  <a:lnTo>
                    <a:pt x="76" y="45"/>
                  </a:lnTo>
                  <a:lnTo>
                    <a:pt x="74" y="45"/>
                  </a:lnTo>
                  <a:lnTo>
                    <a:pt x="73" y="44"/>
                  </a:lnTo>
                  <a:lnTo>
                    <a:pt x="71" y="41"/>
                  </a:lnTo>
                  <a:lnTo>
                    <a:pt x="70" y="40"/>
                  </a:lnTo>
                  <a:lnTo>
                    <a:pt x="69" y="38"/>
                  </a:lnTo>
                  <a:lnTo>
                    <a:pt x="69" y="37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5" y="33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59" y="32"/>
                  </a:lnTo>
                  <a:lnTo>
                    <a:pt x="57" y="32"/>
                  </a:lnTo>
                  <a:lnTo>
                    <a:pt x="54" y="32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3" y="23"/>
                  </a:lnTo>
                  <a:lnTo>
                    <a:pt x="42" y="19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6" y="27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4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8"/>
                  </a:lnTo>
                  <a:lnTo>
                    <a:pt x="34" y="50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6"/>
                  </a:lnTo>
                  <a:lnTo>
                    <a:pt x="35" y="57"/>
                  </a:lnTo>
                  <a:lnTo>
                    <a:pt x="34" y="60"/>
                  </a:lnTo>
                  <a:lnTo>
                    <a:pt x="34" y="61"/>
                  </a:lnTo>
                  <a:lnTo>
                    <a:pt x="34" y="63"/>
                  </a:lnTo>
                  <a:lnTo>
                    <a:pt x="32" y="64"/>
                  </a:lnTo>
                  <a:lnTo>
                    <a:pt x="32" y="65"/>
                  </a:lnTo>
                  <a:lnTo>
                    <a:pt x="32" y="67"/>
                  </a:lnTo>
                  <a:lnTo>
                    <a:pt x="32" y="68"/>
                  </a:lnTo>
                  <a:lnTo>
                    <a:pt x="32" y="69"/>
                  </a:lnTo>
                  <a:lnTo>
                    <a:pt x="31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1" y="75"/>
                  </a:lnTo>
                  <a:lnTo>
                    <a:pt x="29" y="76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5" y="79"/>
                  </a:lnTo>
                  <a:lnTo>
                    <a:pt x="24" y="79"/>
                  </a:lnTo>
                  <a:lnTo>
                    <a:pt x="21" y="80"/>
                  </a:lnTo>
                  <a:lnTo>
                    <a:pt x="20" y="80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4"/>
                  </a:lnTo>
                  <a:lnTo>
                    <a:pt x="9" y="84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1" y="88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1" y="91"/>
                  </a:lnTo>
                  <a:lnTo>
                    <a:pt x="1" y="92"/>
                  </a:lnTo>
                  <a:lnTo>
                    <a:pt x="1" y="94"/>
                  </a:lnTo>
                  <a:lnTo>
                    <a:pt x="2" y="95"/>
                  </a:lnTo>
                  <a:lnTo>
                    <a:pt x="2" y="97"/>
                  </a:lnTo>
                  <a:lnTo>
                    <a:pt x="4" y="98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5" y="101"/>
                  </a:lnTo>
                  <a:lnTo>
                    <a:pt x="5" y="102"/>
                  </a:lnTo>
                  <a:lnTo>
                    <a:pt x="6" y="103"/>
                  </a:lnTo>
                  <a:lnTo>
                    <a:pt x="6" y="105"/>
                  </a:lnTo>
                  <a:lnTo>
                    <a:pt x="6" y="106"/>
                  </a:lnTo>
                  <a:lnTo>
                    <a:pt x="8" y="107"/>
                  </a:lnTo>
                  <a:lnTo>
                    <a:pt x="8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9" y="111"/>
                  </a:lnTo>
                  <a:lnTo>
                    <a:pt x="10" y="113"/>
                  </a:lnTo>
                  <a:lnTo>
                    <a:pt x="12" y="114"/>
                  </a:lnTo>
                  <a:lnTo>
                    <a:pt x="12" y="115"/>
                  </a:lnTo>
                  <a:lnTo>
                    <a:pt x="13" y="117"/>
                  </a:lnTo>
                  <a:lnTo>
                    <a:pt x="15" y="117"/>
                  </a:lnTo>
                  <a:lnTo>
                    <a:pt x="19" y="115"/>
                  </a:lnTo>
                  <a:lnTo>
                    <a:pt x="20" y="115"/>
                  </a:lnTo>
                  <a:lnTo>
                    <a:pt x="21" y="114"/>
                  </a:lnTo>
                  <a:lnTo>
                    <a:pt x="23" y="113"/>
                  </a:lnTo>
                  <a:lnTo>
                    <a:pt x="25" y="113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31" y="114"/>
                  </a:lnTo>
                  <a:lnTo>
                    <a:pt x="34" y="113"/>
                  </a:lnTo>
                  <a:lnTo>
                    <a:pt x="35" y="111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7"/>
                  </a:lnTo>
                  <a:lnTo>
                    <a:pt x="35" y="107"/>
                  </a:lnTo>
                  <a:lnTo>
                    <a:pt x="35" y="106"/>
                  </a:lnTo>
                  <a:lnTo>
                    <a:pt x="38" y="103"/>
                  </a:lnTo>
                  <a:lnTo>
                    <a:pt x="39" y="102"/>
                  </a:lnTo>
                  <a:lnTo>
                    <a:pt x="43" y="102"/>
                  </a:lnTo>
                  <a:lnTo>
                    <a:pt x="46" y="102"/>
                  </a:lnTo>
                  <a:lnTo>
                    <a:pt x="47" y="101"/>
                  </a:lnTo>
                  <a:lnTo>
                    <a:pt x="48" y="99"/>
                  </a:lnTo>
                  <a:lnTo>
                    <a:pt x="48" y="94"/>
                  </a:lnTo>
                  <a:lnTo>
                    <a:pt x="51" y="92"/>
                  </a:lnTo>
                  <a:lnTo>
                    <a:pt x="52" y="91"/>
                  </a:lnTo>
                  <a:lnTo>
                    <a:pt x="54" y="90"/>
                  </a:lnTo>
                  <a:lnTo>
                    <a:pt x="57" y="90"/>
                  </a:lnTo>
                  <a:lnTo>
                    <a:pt x="59" y="90"/>
                  </a:lnTo>
                  <a:lnTo>
                    <a:pt x="61" y="90"/>
                  </a:lnTo>
                  <a:lnTo>
                    <a:pt x="61" y="88"/>
                  </a:lnTo>
                  <a:lnTo>
                    <a:pt x="61" y="87"/>
                  </a:lnTo>
                  <a:lnTo>
                    <a:pt x="61" y="86"/>
                  </a:lnTo>
                  <a:lnTo>
                    <a:pt x="59" y="84"/>
                  </a:lnTo>
                  <a:lnTo>
                    <a:pt x="59" y="82"/>
                  </a:lnTo>
                  <a:lnTo>
                    <a:pt x="59" y="80"/>
                  </a:lnTo>
                  <a:lnTo>
                    <a:pt x="59" y="79"/>
                  </a:lnTo>
                  <a:lnTo>
                    <a:pt x="59" y="78"/>
                  </a:lnTo>
                  <a:lnTo>
                    <a:pt x="61" y="75"/>
                  </a:lnTo>
                  <a:lnTo>
                    <a:pt x="61" y="74"/>
                  </a:lnTo>
                  <a:lnTo>
                    <a:pt x="61" y="72"/>
                  </a:lnTo>
                  <a:lnTo>
                    <a:pt x="62" y="69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3" y="71"/>
                  </a:lnTo>
                  <a:lnTo>
                    <a:pt x="63" y="72"/>
                  </a:lnTo>
                  <a:lnTo>
                    <a:pt x="65" y="72"/>
                  </a:lnTo>
                  <a:lnTo>
                    <a:pt x="65" y="72"/>
                  </a:lnTo>
                  <a:lnTo>
                    <a:pt x="66" y="72"/>
                  </a:lnTo>
                  <a:lnTo>
                    <a:pt x="67" y="71"/>
                  </a:lnTo>
                  <a:lnTo>
                    <a:pt x="69" y="67"/>
                  </a:lnTo>
                  <a:lnTo>
                    <a:pt x="70" y="64"/>
                  </a:lnTo>
                  <a:lnTo>
                    <a:pt x="71" y="61"/>
                  </a:lnTo>
                  <a:lnTo>
                    <a:pt x="74" y="60"/>
                  </a:lnTo>
                  <a:lnTo>
                    <a:pt x="76" y="59"/>
                  </a:lnTo>
                  <a:lnTo>
                    <a:pt x="76" y="56"/>
                  </a:lnTo>
                  <a:lnTo>
                    <a:pt x="77" y="53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9"/>
                  </a:lnTo>
                  <a:lnTo>
                    <a:pt x="80" y="48"/>
                  </a:lnTo>
                  <a:lnTo>
                    <a:pt x="78" y="46"/>
                  </a:lnTo>
                  <a:close/>
                  <a:moveTo>
                    <a:pt x="39" y="13"/>
                  </a:move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close/>
                  <a:moveTo>
                    <a:pt x="38" y="3"/>
                  </a:moveTo>
                  <a:lnTo>
                    <a:pt x="38" y="4"/>
                  </a:lnTo>
                  <a:lnTo>
                    <a:pt x="38" y="6"/>
                  </a:lnTo>
                  <a:lnTo>
                    <a:pt x="38" y="7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1891">
              <a:extLst>
                <a:ext uri="{FF2B5EF4-FFF2-40B4-BE49-F238E27FC236}">
                  <a16:creationId xmlns:a16="http://schemas.microsoft.com/office/drawing/2014/main" id="{CE34FC92-A0D8-4BD3-909A-8CD2A05D77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8496" y="1843675"/>
              <a:ext cx="633622" cy="464380"/>
            </a:xfrm>
            <a:custGeom>
              <a:avLst/>
              <a:gdLst>
                <a:gd name="T0" fmla="*/ 134 w 307"/>
                <a:gd name="T1" fmla="*/ 163 h 225"/>
                <a:gd name="T2" fmla="*/ 166 w 307"/>
                <a:gd name="T3" fmla="*/ 138 h 225"/>
                <a:gd name="T4" fmla="*/ 172 w 307"/>
                <a:gd name="T5" fmla="*/ 117 h 225"/>
                <a:gd name="T6" fmla="*/ 183 w 307"/>
                <a:gd name="T7" fmla="*/ 111 h 225"/>
                <a:gd name="T8" fmla="*/ 191 w 307"/>
                <a:gd name="T9" fmla="*/ 114 h 225"/>
                <a:gd name="T10" fmla="*/ 190 w 307"/>
                <a:gd name="T11" fmla="*/ 106 h 225"/>
                <a:gd name="T12" fmla="*/ 202 w 307"/>
                <a:gd name="T13" fmla="*/ 103 h 225"/>
                <a:gd name="T14" fmla="*/ 225 w 307"/>
                <a:gd name="T15" fmla="*/ 95 h 225"/>
                <a:gd name="T16" fmla="*/ 216 w 307"/>
                <a:gd name="T17" fmla="*/ 95 h 225"/>
                <a:gd name="T18" fmla="*/ 221 w 307"/>
                <a:gd name="T19" fmla="*/ 95 h 225"/>
                <a:gd name="T20" fmla="*/ 252 w 307"/>
                <a:gd name="T21" fmla="*/ 91 h 225"/>
                <a:gd name="T22" fmla="*/ 239 w 307"/>
                <a:gd name="T23" fmla="*/ 91 h 225"/>
                <a:gd name="T24" fmla="*/ 305 w 307"/>
                <a:gd name="T25" fmla="*/ 93 h 225"/>
                <a:gd name="T26" fmla="*/ 282 w 307"/>
                <a:gd name="T27" fmla="*/ 89 h 225"/>
                <a:gd name="T28" fmla="*/ 263 w 307"/>
                <a:gd name="T29" fmla="*/ 93 h 225"/>
                <a:gd name="T30" fmla="*/ 252 w 307"/>
                <a:gd name="T31" fmla="*/ 92 h 225"/>
                <a:gd name="T32" fmla="*/ 236 w 307"/>
                <a:gd name="T33" fmla="*/ 99 h 225"/>
                <a:gd name="T34" fmla="*/ 220 w 307"/>
                <a:gd name="T35" fmla="*/ 103 h 225"/>
                <a:gd name="T36" fmla="*/ 201 w 307"/>
                <a:gd name="T37" fmla="*/ 110 h 225"/>
                <a:gd name="T38" fmla="*/ 193 w 307"/>
                <a:gd name="T39" fmla="*/ 115 h 225"/>
                <a:gd name="T40" fmla="*/ 189 w 307"/>
                <a:gd name="T41" fmla="*/ 123 h 225"/>
                <a:gd name="T42" fmla="*/ 174 w 307"/>
                <a:gd name="T43" fmla="*/ 130 h 225"/>
                <a:gd name="T44" fmla="*/ 163 w 307"/>
                <a:gd name="T45" fmla="*/ 146 h 225"/>
                <a:gd name="T46" fmla="*/ 141 w 307"/>
                <a:gd name="T47" fmla="*/ 163 h 225"/>
                <a:gd name="T48" fmla="*/ 151 w 307"/>
                <a:gd name="T49" fmla="*/ 165 h 225"/>
                <a:gd name="T50" fmla="*/ 130 w 307"/>
                <a:gd name="T51" fmla="*/ 168 h 225"/>
                <a:gd name="T52" fmla="*/ 125 w 307"/>
                <a:gd name="T53" fmla="*/ 175 h 225"/>
                <a:gd name="T54" fmla="*/ 103 w 307"/>
                <a:gd name="T55" fmla="*/ 182 h 225"/>
                <a:gd name="T56" fmla="*/ 111 w 307"/>
                <a:gd name="T57" fmla="*/ 191 h 225"/>
                <a:gd name="T58" fmla="*/ 110 w 307"/>
                <a:gd name="T59" fmla="*/ 191 h 225"/>
                <a:gd name="T60" fmla="*/ 102 w 307"/>
                <a:gd name="T61" fmla="*/ 207 h 225"/>
                <a:gd name="T62" fmla="*/ 109 w 307"/>
                <a:gd name="T63" fmla="*/ 205 h 225"/>
                <a:gd name="T64" fmla="*/ 111 w 307"/>
                <a:gd name="T65" fmla="*/ 210 h 225"/>
                <a:gd name="T66" fmla="*/ 114 w 307"/>
                <a:gd name="T67" fmla="*/ 225 h 225"/>
                <a:gd name="T68" fmla="*/ 143 w 307"/>
                <a:gd name="T69" fmla="*/ 214 h 225"/>
                <a:gd name="T70" fmla="*/ 159 w 307"/>
                <a:gd name="T71" fmla="*/ 214 h 225"/>
                <a:gd name="T72" fmla="*/ 168 w 307"/>
                <a:gd name="T73" fmla="*/ 187 h 225"/>
                <a:gd name="T74" fmla="*/ 178 w 307"/>
                <a:gd name="T75" fmla="*/ 159 h 225"/>
                <a:gd name="T76" fmla="*/ 194 w 307"/>
                <a:gd name="T77" fmla="*/ 123 h 225"/>
                <a:gd name="T78" fmla="*/ 225 w 307"/>
                <a:gd name="T79" fmla="*/ 108 h 225"/>
                <a:gd name="T80" fmla="*/ 254 w 307"/>
                <a:gd name="T81" fmla="*/ 110 h 225"/>
                <a:gd name="T82" fmla="*/ 278 w 307"/>
                <a:gd name="T83" fmla="*/ 98 h 225"/>
                <a:gd name="T84" fmla="*/ 303 w 307"/>
                <a:gd name="T85" fmla="*/ 102 h 225"/>
                <a:gd name="T86" fmla="*/ 10 w 307"/>
                <a:gd name="T87" fmla="*/ 85 h 225"/>
                <a:gd name="T88" fmla="*/ 237 w 307"/>
                <a:gd name="T89" fmla="*/ 19 h 225"/>
                <a:gd name="T90" fmla="*/ 228 w 307"/>
                <a:gd name="T91" fmla="*/ 26 h 225"/>
                <a:gd name="T92" fmla="*/ 159 w 307"/>
                <a:gd name="T93" fmla="*/ 18 h 225"/>
                <a:gd name="T94" fmla="*/ 152 w 307"/>
                <a:gd name="T95" fmla="*/ 7 h 225"/>
                <a:gd name="T96" fmla="*/ 156 w 307"/>
                <a:gd name="T97" fmla="*/ 12 h 225"/>
                <a:gd name="T98" fmla="*/ 179 w 307"/>
                <a:gd name="T99" fmla="*/ 15 h 225"/>
                <a:gd name="T100" fmla="*/ 186 w 307"/>
                <a:gd name="T101" fmla="*/ 18 h 225"/>
                <a:gd name="T102" fmla="*/ 191 w 307"/>
                <a:gd name="T103" fmla="*/ 23 h 225"/>
                <a:gd name="T104" fmla="*/ 197 w 307"/>
                <a:gd name="T105" fmla="*/ 30 h 225"/>
                <a:gd name="T106" fmla="*/ 224 w 307"/>
                <a:gd name="T107" fmla="*/ 14 h 225"/>
                <a:gd name="T108" fmla="*/ 198 w 307"/>
                <a:gd name="T109" fmla="*/ 8 h 225"/>
                <a:gd name="T110" fmla="*/ 186 w 307"/>
                <a:gd name="T111" fmla="*/ 11 h 225"/>
                <a:gd name="T112" fmla="*/ 167 w 307"/>
                <a:gd name="T113" fmla="*/ 5 h 225"/>
                <a:gd name="T114" fmla="*/ 201 w 307"/>
                <a:gd name="T115" fmla="*/ 0 h 225"/>
                <a:gd name="T116" fmla="*/ 218 w 307"/>
                <a:gd name="T117" fmla="*/ 8 h 225"/>
                <a:gd name="T118" fmla="*/ 246 w 307"/>
                <a:gd name="T119" fmla="*/ 1 h 225"/>
                <a:gd name="T120" fmla="*/ 224 w 307"/>
                <a:gd name="T121" fmla="*/ 3 h 225"/>
                <a:gd name="T122" fmla="*/ 201 w 307"/>
                <a:gd name="T123" fmla="*/ 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7" h="225">
                  <a:moveTo>
                    <a:pt x="103" y="200"/>
                  </a:moveTo>
                  <a:lnTo>
                    <a:pt x="102" y="199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9"/>
                  </a:lnTo>
                  <a:lnTo>
                    <a:pt x="102" y="199"/>
                  </a:lnTo>
                  <a:lnTo>
                    <a:pt x="102" y="200"/>
                  </a:lnTo>
                  <a:lnTo>
                    <a:pt x="102" y="200"/>
                  </a:lnTo>
                  <a:lnTo>
                    <a:pt x="102" y="200"/>
                  </a:lnTo>
                  <a:lnTo>
                    <a:pt x="103" y="202"/>
                  </a:lnTo>
                  <a:lnTo>
                    <a:pt x="103" y="200"/>
                  </a:lnTo>
                  <a:close/>
                  <a:moveTo>
                    <a:pt x="102" y="191"/>
                  </a:moveTo>
                  <a:lnTo>
                    <a:pt x="102" y="190"/>
                  </a:lnTo>
                  <a:lnTo>
                    <a:pt x="101" y="190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2" y="191"/>
                  </a:lnTo>
                  <a:lnTo>
                    <a:pt x="102" y="191"/>
                  </a:lnTo>
                  <a:close/>
                  <a:moveTo>
                    <a:pt x="128" y="167"/>
                  </a:moveTo>
                  <a:lnTo>
                    <a:pt x="128" y="167"/>
                  </a:lnTo>
                  <a:lnTo>
                    <a:pt x="129" y="167"/>
                  </a:lnTo>
                  <a:lnTo>
                    <a:pt x="129" y="167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6" y="167"/>
                  </a:lnTo>
                  <a:lnTo>
                    <a:pt x="126" y="167"/>
                  </a:lnTo>
                  <a:lnTo>
                    <a:pt x="128" y="167"/>
                  </a:lnTo>
                  <a:close/>
                  <a:moveTo>
                    <a:pt x="132" y="164"/>
                  </a:moveTo>
                  <a:lnTo>
                    <a:pt x="134" y="163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3"/>
                  </a:lnTo>
                  <a:lnTo>
                    <a:pt x="132" y="163"/>
                  </a:lnTo>
                  <a:lnTo>
                    <a:pt x="130" y="163"/>
                  </a:lnTo>
                  <a:lnTo>
                    <a:pt x="132" y="164"/>
                  </a:lnTo>
                  <a:lnTo>
                    <a:pt x="132" y="164"/>
                  </a:lnTo>
                  <a:close/>
                  <a:moveTo>
                    <a:pt x="153" y="149"/>
                  </a:moveTo>
                  <a:lnTo>
                    <a:pt x="152" y="150"/>
                  </a:lnTo>
                  <a:lnTo>
                    <a:pt x="151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5" y="150"/>
                  </a:lnTo>
                  <a:lnTo>
                    <a:pt x="155" y="150"/>
                  </a:lnTo>
                  <a:lnTo>
                    <a:pt x="155" y="150"/>
                  </a:lnTo>
                  <a:lnTo>
                    <a:pt x="155" y="149"/>
                  </a:lnTo>
                  <a:lnTo>
                    <a:pt x="153" y="149"/>
                  </a:lnTo>
                  <a:close/>
                  <a:moveTo>
                    <a:pt x="159" y="142"/>
                  </a:moveTo>
                  <a:lnTo>
                    <a:pt x="159" y="142"/>
                  </a:lnTo>
                  <a:lnTo>
                    <a:pt x="159" y="142"/>
                  </a:lnTo>
                  <a:lnTo>
                    <a:pt x="160" y="142"/>
                  </a:lnTo>
                  <a:lnTo>
                    <a:pt x="160" y="142"/>
                  </a:lnTo>
                  <a:lnTo>
                    <a:pt x="162" y="142"/>
                  </a:lnTo>
                  <a:lnTo>
                    <a:pt x="162" y="141"/>
                  </a:lnTo>
                  <a:lnTo>
                    <a:pt x="160" y="141"/>
                  </a:lnTo>
                  <a:lnTo>
                    <a:pt x="159" y="142"/>
                  </a:lnTo>
                  <a:close/>
                  <a:moveTo>
                    <a:pt x="167" y="138"/>
                  </a:moveTo>
                  <a:lnTo>
                    <a:pt x="167" y="138"/>
                  </a:lnTo>
                  <a:lnTo>
                    <a:pt x="167" y="138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6" y="140"/>
                  </a:lnTo>
                  <a:lnTo>
                    <a:pt x="167" y="138"/>
                  </a:lnTo>
                  <a:close/>
                  <a:moveTo>
                    <a:pt x="166" y="137"/>
                  </a:moveTo>
                  <a:lnTo>
                    <a:pt x="166" y="137"/>
                  </a:lnTo>
                  <a:lnTo>
                    <a:pt x="166" y="137"/>
                  </a:lnTo>
                  <a:lnTo>
                    <a:pt x="164" y="137"/>
                  </a:lnTo>
                  <a:lnTo>
                    <a:pt x="164" y="137"/>
                  </a:lnTo>
                  <a:lnTo>
                    <a:pt x="164" y="137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6" y="138"/>
                  </a:lnTo>
                  <a:lnTo>
                    <a:pt x="166" y="137"/>
                  </a:lnTo>
                  <a:close/>
                  <a:moveTo>
                    <a:pt x="170" y="117"/>
                  </a:moveTo>
                  <a:lnTo>
                    <a:pt x="168" y="118"/>
                  </a:lnTo>
                  <a:lnTo>
                    <a:pt x="168" y="118"/>
                  </a:lnTo>
                  <a:lnTo>
                    <a:pt x="167" y="119"/>
                  </a:lnTo>
                  <a:lnTo>
                    <a:pt x="168" y="119"/>
                  </a:lnTo>
                  <a:lnTo>
                    <a:pt x="170" y="118"/>
                  </a:lnTo>
                  <a:lnTo>
                    <a:pt x="170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close/>
                  <a:moveTo>
                    <a:pt x="176" y="115"/>
                  </a:moveTo>
                  <a:lnTo>
                    <a:pt x="175" y="115"/>
                  </a:lnTo>
                  <a:lnTo>
                    <a:pt x="175" y="115"/>
                  </a:lnTo>
                  <a:lnTo>
                    <a:pt x="174" y="115"/>
                  </a:lnTo>
                  <a:lnTo>
                    <a:pt x="172" y="115"/>
                  </a:lnTo>
                  <a:lnTo>
                    <a:pt x="172" y="117"/>
                  </a:lnTo>
                  <a:lnTo>
                    <a:pt x="171" y="115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0" y="117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4" y="117"/>
                  </a:lnTo>
                  <a:lnTo>
                    <a:pt x="174" y="117"/>
                  </a:lnTo>
                  <a:lnTo>
                    <a:pt x="175" y="117"/>
                  </a:lnTo>
                  <a:lnTo>
                    <a:pt x="175" y="117"/>
                  </a:lnTo>
                  <a:lnTo>
                    <a:pt x="175" y="115"/>
                  </a:lnTo>
                  <a:lnTo>
                    <a:pt x="176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76" y="115"/>
                  </a:lnTo>
                  <a:close/>
                  <a:moveTo>
                    <a:pt x="182" y="110"/>
                  </a:moveTo>
                  <a:lnTo>
                    <a:pt x="182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79" y="110"/>
                  </a:lnTo>
                  <a:lnTo>
                    <a:pt x="179" y="111"/>
                  </a:lnTo>
                  <a:lnTo>
                    <a:pt x="181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5" y="111"/>
                  </a:lnTo>
                  <a:lnTo>
                    <a:pt x="186" y="111"/>
                  </a:lnTo>
                  <a:lnTo>
                    <a:pt x="187" y="111"/>
                  </a:lnTo>
                  <a:lnTo>
                    <a:pt x="187" y="110"/>
                  </a:lnTo>
                  <a:lnTo>
                    <a:pt x="187" y="108"/>
                  </a:lnTo>
                  <a:lnTo>
                    <a:pt x="186" y="108"/>
                  </a:lnTo>
                  <a:lnTo>
                    <a:pt x="186" y="107"/>
                  </a:lnTo>
                  <a:lnTo>
                    <a:pt x="185" y="107"/>
                  </a:lnTo>
                  <a:lnTo>
                    <a:pt x="185" y="107"/>
                  </a:lnTo>
                  <a:lnTo>
                    <a:pt x="185" y="107"/>
                  </a:lnTo>
                  <a:lnTo>
                    <a:pt x="185" y="108"/>
                  </a:lnTo>
                  <a:lnTo>
                    <a:pt x="183" y="108"/>
                  </a:lnTo>
                  <a:lnTo>
                    <a:pt x="183" y="108"/>
                  </a:lnTo>
                  <a:lnTo>
                    <a:pt x="183" y="108"/>
                  </a:lnTo>
                  <a:lnTo>
                    <a:pt x="183" y="110"/>
                  </a:lnTo>
                  <a:lnTo>
                    <a:pt x="182" y="110"/>
                  </a:lnTo>
                  <a:close/>
                  <a:moveTo>
                    <a:pt x="179" y="115"/>
                  </a:moveTo>
                  <a:lnTo>
                    <a:pt x="179" y="115"/>
                  </a:lnTo>
                  <a:lnTo>
                    <a:pt x="182" y="115"/>
                  </a:lnTo>
                  <a:lnTo>
                    <a:pt x="183" y="114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6" y="114"/>
                  </a:lnTo>
                  <a:lnTo>
                    <a:pt x="186" y="114"/>
                  </a:lnTo>
                  <a:lnTo>
                    <a:pt x="187" y="114"/>
                  </a:lnTo>
                  <a:lnTo>
                    <a:pt x="187" y="114"/>
                  </a:lnTo>
                  <a:lnTo>
                    <a:pt x="187" y="114"/>
                  </a:lnTo>
                  <a:lnTo>
                    <a:pt x="190" y="114"/>
                  </a:lnTo>
                  <a:lnTo>
                    <a:pt x="190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5" y="110"/>
                  </a:lnTo>
                  <a:lnTo>
                    <a:pt x="195" y="108"/>
                  </a:lnTo>
                  <a:lnTo>
                    <a:pt x="194" y="108"/>
                  </a:lnTo>
                  <a:lnTo>
                    <a:pt x="194" y="108"/>
                  </a:lnTo>
                  <a:lnTo>
                    <a:pt x="194" y="108"/>
                  </a:lnTo>
                  <a:lnTo>
                    <a:pt x="193" y="108"/>
                  </a:lnTo>
                  <a:lnTo>
                    <a:pt x="193" y="110"/>
                  </a:lnTo>
                  <a:lnTo>
                    <a:pt x="193" y="110"/>
                  </a:lnTo>
                  <a:lnTo>
                    <a:pt x="193" y="110"/>
                  </a:lnTo>
                  <a:lnTo>
                    <a:pt x="193" y="111"/>
                  </a:lnTo>
                  <a:lnTo>
                    <a:pt x="191" y="111"/>
                  </a:lnTo>
                  <a:lnTo>
                    <a:pt x="190" y="112"/>
                  </a:lnTo>
                  <a:lnTo>
                    <a:pt x="190" y="111"/>
                  </a:lnTo>
                  <a:lnTo>
                    <a:pt x="190" y="111"/>
                  </a:lnTo>
                  <a:lnTo>
                    <a:pt x="191" y="110"/>
                  </a:lnTo>
                  <a:lnTo>
                    <a:pt x="191" y="110"/>
                  </a:lnTo>
                  <a:lnTo>
                    <a:pt x="191" y="108"/>
                  </a:lnTo>
                  <a:lnTo>
                    <a:pt x="190" y="107"/>
                  </a:lnTo>
                  <a:lnTo>
                    <a:pt x="190" y="107"/>
                  </a:lnTo>
                  <a:lnTo>
                    <a:pt x="191" y="106"/>
                  </a:lnTo>
                  <a:lnTo>
                    <a:pt x="193" y="106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1" y="104"/>
                  </a:lnTo>
                  <a:lnTo>
                    <a:pt x="191" y="104"/>
                  </a:lnTo>
                  <a:lnTo>
                    <a:pt x="190" y="106"/>
                  </a:lnTo>
                  <a:lnTo>
                    <a:pt x="189" y="106"/>
                  </a:lnTo>
                  <a:lnTo>
                    <a:pt x="187" y="107"/>
                  </a:lnTo>
                  <a:lnTo>
                    <a:pt x="187" y="107"/>
                  </a:lnTo>
                  <a:lnTo>
                    <a:pt x="187" y="108"/>
                  </a:lnTo>
                  <a:lnTo>
                    <a:pt x="189" y="108"/>
                  </a:lnTo>
                  <a:lnTo>
                    <a:pt x="189" y="108"/>
                  </a:lnTo>
                  <a:lnTo>
                    <a:pt x="189" y="110"/>
                  </a:lnTo>
                  <a:lnTo>
                    <a:pt x="187" y="111"/>
                  </a:lnTo>
                  <a:lnTo>
                    <a:pt x="185" y="112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79" y="115"/>
                  </a:lnTo>
                  <a:lnTo>
                    <a:pt x="179" y="115"/>
                  </a:lnTo>
                  <a:close/>
                  <a:moveTo>
                    <a:pt x="208" y="104"/>
                  </a:moveTo>
                  <a:lnTo>
                    <a:pt x="208" y="103"/>
                  </a:lnTo>
                  <a:lnTo>
                    <a:pt x="208" y="103"/>
                  </a:lnTo>
                  <a:lnTo>
                    <a:pt x="208" y="102"/>
                  </a:lnTo>
                  <a:lnTo>
                    <a:pt x="206" y="102"/>
                  </a:lnTo>
                  <a:lnTo>
                    <a:pt x="206" y="102"/>
                  </a:lnTo>
                  <a:lnTo>
                    <a:pt x="205" y="102"/>
                  </a:lnTo>
                  <a:lnTo>
                    <a:pt x="205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1" y="102"/>
                  </a:lnTo>
                  <a:lnTo>
                    <a:pt x="201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0" y="103"/>
                  </a:lnTo>
                  <a:lnTo>
                    <a:pt x="200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0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7"/>
                  </a:lnTo>
                  <a:lnTo>
                    <a:pt x="200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2" y="106"/>
                  </a:lnTo>
                  <a:lnTo>
                    <a:pt x="204" y="106"/>
                  </a:lnTo>
                  <a:lnTo>
                    <a:pt x="204" y="106"/>
                  </a:lnTo>
                  <a:lnTo>
                    <a:pt x="205" y="106"/>
                  </a:lnTo>
                  <a:lnTo>
                    <a:pt x="206" y="106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8" y="104"/>
                  </a:lnTo>
                  <a:close/>
                  <a:moveTo>
                    <a:pt x="298" y="98"/>
                  </a:moveTo>
                  <a:lnTo>
                    <a:pt x="297" y="99"/>
                  </a:lnTo>
                  <a:lnTo>
                    <a:pt x="297" y="99"/>
                  </a:lnTo>
                  <a:lnTo>
                    <a:pt x="297" y="99"/>
                  </a:lnTo>
                  <a:lnTo>
                    <a:pt x="298" y="99"/>
                  </a:lnTo>
                  <a:lnTo>
                    <a:pt x="300" y="99"/>
                  </a:lnTo>
                  <a:lnTo>
                    <a:pt x="300" y="99"/>
                  </a:lnTo>
                  <a:lnTo>
                    <a:pt x="298" y="98"/>
                  </a:lnTo>
                  <a:lnTo>
                    <a:pt x="298" y="98"/>
                  </a:lnTo>
                  <a:close/>
                  <a:moveTo>
                    <a:pt x="227" y="95"/>
                  </a:moveTo>
                  <a:lnTo>
                    <a:pt x="225" y="95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7" y="96"/>
                  </a:lnTo>
                  <a:lnTo>
                    <a:pt x="227" y="96"/>
                  </a:lnTo>
                  <a:lnTo>
                    <a:pt x="227" y="96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28" y="95"/>
                  </a:lnTo>
                  <a:lnTo>
                    <a:pt x="228" y="95"/>
                  </a:lnTo>
                  <a:lnTo>
                    <a:pt x="227" y="95"/>
                  </a:lnTo>
                  <a:close/>
                  <a:moveTo>
                    <a:pt x="209" y="102"/>
                  </a:moveTo>
                  <a:lnTo>
                    <a:pt x="210" y="102"/>
                  </a:lnTo>
                  <a:lnTo>
                    <a:pt x="213" y="102"/>
                  </a:lnTo>
                  <a:lnTo>
                    <a:pt x="213" y="102"/>
                  </a:lnTo>
                  <a:lnTo>
                    <a:pt x="213" y="100"/>
                  </a:lnTo>
                  <a:lnTo>
                    <a:pt x="214" y="100"/>
                  </a:lnTo>
                  <a:lnTo>
                    <a:pt x="214" y="99"/>
                  </a:lnTo>
                  <a:lnTo>
                    <a:pt x="216" y="99"/>
                  </a:lnTo>
                  <a:lnTo>
                    <a:pt x="216" y="99"/>
                  </a:lnTo>
                  <a:lnTo>
                    <a:pt x="217" y="99"/>
                  </a:lnTo>
                  <a:lnTo>
                    <a:pt x="218" y="98"/>
                  </a:lnTo>
                  <a:lnTo>
                    <a:pt x="218" y="98"/>
                  </a:lnTo>
                  <a:lnTo>
                    <a:pt x="220" y="98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7" y="98"/>
                  </a:lnTo>
                  <a:lnTo>
                    <a:pt x="217" y="98"/>
                  </a:lnTo>
                  <a:lnTo>
                    <a:pt x="216" y="96"/>
                  </a:lnTo>
                  <a:lnTo>
                    <a:pt x="216" y="95"/>
                  </a:lnTo>
                  <a:lnTo>
                    <a:pt x="216" y="95"/>
                  </a:lnTo>
                  <a:lnTo>
                    <a:pt x="216" y="95"/>
                  </a:lnTo>
                  <a:lnTo>
                    <a:pt x="214" y="95"/>
                  </a:lnTo>
                  <a:lnTo>
                    <a:pt x="214" y="96"/>
                  </a:lnTo>
                  <a:lnTo>
                    <a:pt x="214" y="96"/>
                  </a:lnTo>
                  <a:lnTo>
                    <a:pt x="214" y="96"/>
                  </a:lnTo>
                  <a:lnTo>
                    <a:pt x="214" y="96"/>
                  </a:lnTo>
                  <a:lnTo>
                    <a:pt x="213" y="98"/>
                  </a:lnTo>
                  <a:lnTo>
                    <a:pt x="213" y="98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0" y="99"/>
                  </a:lnTo>
                  <a:lnTo>
                    <a:pt x="210" y="99"/>
                  </a:lnTo>
                  <a:lnTo>
                    <a:pt x="209" y="99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8" y="100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09" y="102"/>
                  </a:lnTo>
                  <a:close/>
                  <a:moveTo>
                    <a:pt x="220" y="96"/>
                  </a:moveTo>
                  <a:lnTo>
                    <a:pt x="220" y="96"/>
                  </a:lnTo>
                  <a:lnTo>
                    <a:pt x="221" y="96"/>
                  </a:lnTo>
                  <a:lnTo>
                    <a:pt x="223" y="96"/>
                  </a:lnTo>
                  <a:lnTo>
                    <a:pt x="223" y="96"/>
                  </a:lnTo>
                  <a:lnTo>
                    <a:pt x="223" y="96"/>
                  </a:lnTo>
                  <a:lnTo>
                    <a:pt x="223" y="96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220" y="95"/>
                  </a:lnTo>
                  <a:lnTo>
                    <a:pt x="220" y="95"/>
                  </a:lnTo>
                  <a:lnTo>
                    <a:pt x="218" y="95"/>
                  </a:lnTo>
                  <a:lnTo>
                    <a:pt x="218" y="95"/>
                  </a:lnTo>
                  <a:lnTo>
                    <a:pt x="220" y="95"/>
                  </a:lnTo>
                  <a:lnTo>
                    <a:pt x="220" y="96"/>
                  </a:lnTo>
                  <a:close/>
                  <a:moveTo>
                    <a:pt x="250" y="92"/>
                  </a:moveTo>
                  <a:lnTo>
                    <a:pt x="250" y="92"/>
                  </a:lnTo>
                  <a:lnTo>
                    <a:pt x="250" y="92"/>
                  </a:lnTo>
                  <a:lnTo>
                    <a:pt x="250" y="91"/>
                  </a:lnTo>
                  <a:lnTo>
                    <a:pt x="248" y="91"/>
                  </a:lnTo>
                  <a:lnTo>
                    <a:pt x="247" y="92"/>
                  </a:lnTo>
                  <a:lnTo>
                    <a:pt x="246" y="92"/>
                  </a:lnTo>
                  <a:lnTo>
                    <a:pt x="244" y="92"/>
                  </a:lnTo>
                  <a:lnTo>
                    <a:pt x="244" y="92"/>
                  </a:lnTo>
                  <a:lnTo>
                    <a:pt x="244" y="93"/>
                  </a:lnTo>
                  <a:lnTo>
                    <a:pt x="244" y="93"/>
                  </a:lnTo>
                  <a:lnTo>
                    <a:pt x="244" y="93"/>
                  </a:lnTo>
                  <a:lnTo>
                    <a:pt x="246" y="93"/>
                  </a:lnTo>
                  <a:lnTo>
                    <a:pt x="246" y="93"/>
                  </a:lnTo>
                  <a:lnTo>
                    <a:pt x="246" y="93"/>
                  </a:lnTo>
                  <a:lnTo>
                    <a:pt x="246" y="95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50" y="93"/>
                  </a:lnTo>
                  <a:lnTo>
                    <a:pt x="250" y="92"/>
                  </a:lnTo>
                  <a:close/>
                  <a:moveTo>
                    <a:pt x="250" y="92"/>
                  </a:moveTo>
                  <a:lnTo>
                    <a:pt x="251" y="92"/>
                  </a:lnTo>
                  <a:lnTo>
                    <a:pt x="252" y="91"/>
                  </a:lnTo>
                  <a:lnTo>
                    <a:pt x="252" y="91"/>
                  </a:lnTo>
                  <a:lnTo>
                    <a:pt x="252" y="91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0" y="89"/>
                  </a:lnTo>
                  <a:lnTo>
                    <a:pt x="250" y="91"/>
                  </a:lnTo>
                  <a:lnTo>
                    <a:pt x="250" y="91"/>
                  </a:lnTo>
                  <a:lnTo>
                    <a:pt x="250" y="92"/>
                  </a:lnTo>
                  <a:close/>
                  <a:moveTo>
                    <a:pt x="239" y="92"/>
                  </a:moveTo>
                  <a:lnTo>
                    <a:pt x="240" y="92"/>
                  </a:lnTo>
                  <a:lnTo>
                    <a:pt x="240" y="92"/>
                  </a:lnTo>
                  <a:lnTo>
                    <a:pt x="242" y="92"/>
                  </a:lnTo>
                  <a:lnTo>
                    <a:pt x="242" y="92"/>
                  </a:lnTo>
                  <a:lnTo>
                    <a:pt x="242" y="92"/>
                  </a:lnTo>
                  <a:lnTo>
                    <a:pt x="243" y="92"/>
                  </a:lnTo>
                  <a:lnTo>
                    <a:pt x="244" y="92"/>
                  </a:lnTo>
                  <a:lnTo>
                    <a:pt x="244" y="91"/>
                  </a:lnTo>
                  <a:lnTo>
                    <a:pt x="246" y="91"/>
                  </a:lnTo>
                  <a:lnTo>
                    <a:pt x="247" y="89"/>
                  </a:lnTo>
                  <a:lnTo>
                    <a:pt x="247" y="89"/>
                  </a:lnTo>
                  <a:lnTo>
                    <a:pt x="247" y="89"/>
                  </a:lnTo>
                  <a:lnTo>
                    <a:pt x="248" y="89"/>
                  </a:lnTo>
                  <a:lnTo>
                    <a:pt x="247" y="88"/>
                  </a:lnTo>
                  <a:lnTo>
                    <a:pt x="247" y="89"/>
                  </a:lnTo>
                  <a:lnTo>
                    <a:pt x="246" y="89"/>
                  </a:lnTo>
                  <a:lnTo>
                    <a:pt x="244" y="89"/>
                  </a:lnTo>
                  <a:lnTo>
                    <a:pt x="243" y="89"/>
                  </a:lnTo>
                  <a:lnTo>
                    <a:pt x="242" y="91"/>
                  </a:lnTo>
                  <a:lnTo>
                    <a:pt x="240" y="89"/>
                  </a:lnTo>
                  <a:lnTo>
                    <a:pt x="240" y="91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7" y="91"/>
                  </a:lnTo>
                  <a:lnTo>
                    <a:pt x="237" y="91"/>
                  </a:lnTo>
                  <a:lnTo>
                    <a:pt x="239" y="92"/>
                  </a:lnTo>
                  <a:close/>
                  <a:moveTo>
                    <a:pt x="307" y="100"/>
                  </a:moveTo>
                  <a:lnTo>
                    <a:pt x="307" y="99"/>
                  </a:lnTo>
                  <a:lnTo>
                    <a:pt x="305" y="99"/>
                  </a:lnTo>
                  <a:lnTo>
                    <a:pt x="304" y="99"/>
                  </a:lnTo>
                  <a:lnTo>
                    <a:pt x="303" y="99"/>
                  </a:lnTo>
                  <a:lnTo>
                    <a:pt x="303" y="100"/>
                  </a:lnTo>
                  <a:lnTo>
                    <a:pt x="303" y="100"/>
                  </a:lnTo>
                  <a:lnTo>
                    <a:pt x="303" y="99"/>
                  </a:lnTo>
                  <a:lnTo>
                    <a:pt x="301" y="99"/>
                  </a:lnTo>
                  <a:lnTo>
                    <a:pt x="301" y="99"/>
                  </a:lnTo>
                  <a:lnTo>
                    <a:pt x="301" y="100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98" y="100"/>
                  </a:lnTo>
                  <a:lnTo>
                    <a:pt x="297" y="100"/>
                  </a:lnTo>
                  <a:lnTo>
                    <a:pt x="297" y="99"/>
                  </a:lnTo>
                  <a:lnTo>
                    <a:pt x="297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0" y="96"/>
                  </a:lnTo>
                  <a:lnTo>
                    <a:pt x="289" y="96"/>
                  </a:lnTo>
                  <a:lnTo>
                    <a:pt x="298" y="96"/>
                  </a:lnTo>
                  <a:lnTo>
                    <a:pt x="301" y="96"/>
                  </a:lnTo>
                  <a:lnTo>
                    <a:pt x="303" y="95"/>
                  </a:lnTo>
                  <a:lnTo>
                    <a:pt x="305" y="95"/>
                  </a:lnTo>
                  <a:lnTo>
                    <a:pt x="305" y="93"/>
                  </a:lnTo>
                  <a:lnTo>
                    <a:pt x="305" y="93"/>
                  </a:lnTo>
                  <a:lnTo>
                    <a:pt x="303" y="92"/>
                  </a:lnTo>
                  <a:lnTo>
                    <a:pt x="301" y="92"/>
                  </a:lnTo>
                  <a:lnTo>
                    <a:pt x="300" y="92"/>
                  </a:lnTo>
                  <a:lnTo>
                    <a:pt x="300" y="92"/>
                  </a:lnTo>
                  <a:lnTo>
                    <a:pt x="300" y="91"/>
                  </a:lnTo>
                  <a:lnTo>
                    <a:pt x="298" y="89"/>
                  </a:lnTo>
                  <a:lnTo>
                    <a:pt x="297" y="91"/>
                  </a:lnTo>
                  <a:lnTo>
                    <a:pt x="296" y="91"/>
                  </a:lnTo>
                  <a:lnTo>
                    <a:pt x="296" y="91"/>
                  </a:lnTo>
                  <a:lnTo>
                    <a:pt x="296" y="91"/>
                  </a:lnTo>
                  <a:lnTo>
                    <a:pt x="294" y="89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2" y="89"/>
                  </a:lnTo>
                  <a:lnTo>
                    <a:pt x="290" y="88"/>
                  </a:lnTo>
                  <a:lnTo>
                    <a:pt x="289" y="88"/>
                  </a:lnTo>
                  <a:lnTo>
                    <a:pt x="288" y="88"/>
                  </a:lnTo>
                  <a:lnTo>
                    <a:pt x="288" y="89"/>
                  </a:lnTo>
                  <a:lnTo>
                    <a:pt x="286" y="91"/>
                  </a:lnTo>
                  <a:lnTo>
                    <a:pt x="286" y="92"/>
                  </a:lnTo>
                  <a:lnTo>
                    <a:pt x="285" y="92"/>
                  </a:lnTo>
                  <a:lnTo>
                    <a:pt x="285" y="93"/>
                  </a:lnTo>
                  <a:lnTo>
                    <a:pt x="285" y="95"/>
                  </a:lnTo>
                  <a:lnTo>
                    <a:pt x="285" y="95"/>
                  </a:lnTo>
                  <a:lnTo>
                    <a:pt x="285" y="93"/>
                  </a:lnTo>
                  <a:lnTo>
                    <a:pt x="285" y="92"/>
                  </a:lnTo>
                  <a:lnTo>
                    <a:pt x="285" y="91"/>
                  </a:lnTo>
                  <a:lnTo>
                    <a:pt x="285" y="91"/>
                  </a:lnTo>
                  <a:lnTo>
                    <a:pt x="284" y="89"/>
                  </a:lnTo>
                  <a:lnTo>
                    <a:pt x="282" y="91"/>
                  </a:lnTo>
                  <a:lnTo>
                    <a:pt x="282" y="91"/>
                  </a:lnTo>
                  <a:lnTo>
                    <a:pt x="282" y="89"/>
                  </a:lnTo>
                  <a:lnTo>
                    <a:pt x="285" y="89"/>
                  </a:lnTo>
                  <a:lnTo>
                    <a:pt x="285" y="89"/>
                  </a:lnTo>
                  <a:lnTo>
                    <a:pt x="285" y="88"/>
                  </a:lnTo>
                  <a:lnTo>
                    <a:pt x="285" y="87"/>
                  </a:lnTo>
                  <a:lnTo>
                    <a:pt x="284" y="87"/>
                  </a:lnTo>
                  <a:lnTo>
                    <a:pt x="281" y="87"/>
                  </a:lnTo>
                  <a:lnTo>
                    <a:pt x="280" y="87"/>
                  </a:lnTo>
                  <a:lnTo>
                    <a:pt x="280" y="87"/>
                  </a:lnTo>
                  <a:lnTo>
                    <a:pt x="277" y="87"/>
                  </a:lnTo>
                  <a:lnTo>
                    <a:pt x="277" y="88"/>
                  </a:lnTo>
                  <a:lnTo>
                    <a:pt x="277" y="88"/>
                  </a:lnTo>
                  <a:lnTo>
                    <a:pt x="280" y="89"/>
                  </a:lnTo>
                  <a:lnTo>
                    <a:pt x="280" y="89"/>
                  </a:lnTo>
                  <a:lnTo>
                    <a:pt x="277" y="89"/>
                  </a:lnTo>
                  <a:lnTo>
                    <a:pt x="277" y="89"/>
                  </a:lnTo>
                  <a:lnTo>
                    <a:pt x="277" y="91"/>
                  </a:lnTo>
                  <a:lnTo>
                    <a:pt x="275" y="91"/>
                  </a:lnTo>
                  <a:lnTo>
                    <a:pt x="275" y="92"/>
                  </a:lnTo>
                  <a:lnTo>
                    <a:pt x="273" y="93"/>
                  </a:lnTo>
                  <a:lnTo>
                    <a:pt x="273" y="93"/>
                  </a:lnTo>
                  <a:lnTo>
                    <a:pt x="273" y="92"/>
                  </a:lnTo>
                  <a:lnTo>
                    <a:pt x="273" y="92"/>
                  </a:lnTo>
                  <a:lnTo>
                    <a:pt x="273" y="92"/>
                  </a:lnTo>
                  <a:lnTo>
                    <a:pt x="273" y="91"/>
                  </a:lnTo>
                  <a:lnTo>
                    <a:pt x="271" y="91"/>
                  </a:lnTo>
                  <a:lnTo>
                    <a:pt x="273" y="89"/>
                  </a:lnTo>
                  <a:lnTo>
                    <a:pt x="273" y="88"/>
                  </a:lnTo>
                  <a:lnTo>
                    <a:pt x="273" y="88"/>
                  </a:lnTo>
                  <a:lnTo>
                    <a:pt x="271" y="88"/>
                  </a:lnTo>
                  <a:lnTo>
                    <a:pt x="269" y="89"/>
                  </a:lnTo>
                  <a:lnTo>
                    <a:pt x="267" y="91"/>
                  </a:lnTo>
                  <a:lnTo>
                    <a:pt x="263" y="93"/>
                  </a:lnTo>
                  <a:lnTo>
                    <a:pt x="263" y="95"/>
                  </a:lnTo>
                  <a:lnTo>
                    <a:pt x="262" y="96"/>
                  </a:lnTo>
                  <a:lnTo>
                    <a:pt x="261" y="96"/>
                  </a:lnTo>
                  <a:lnTo>
                    <a:pt x="261" y="96"/>
                  </a:lnTo>
                  <a:lnTo>
                    <a:pt x="261" y="95"/>
                  </a:lnTo>
                  <a:lnTo>
                    <a:pt x="262" y="93"/>
                  </a:lnTo>
                  <a:lnTo>
                    <a:pt x="262" y="92"/>
                  </a:lnTo>
                  <a:lnTo>
                    <a:pt x="262" y="92"/>
                  </a:lnTo>
                  <a:lnTo>
                    <a:pt x="263" y="91"/>
                  </a:lnTo>
                  <a:lnTo>
                    <a:pt x="265" y="89"/>
                  </a:lnTo>
                  <a:lnTo>
                    <a:pt x="266" y="89"/>
                  </a:lnTo>
                  <a:lnTo>
                    <a:pt x="266" y="88"/>
                  </a:lnTo>
                  <a:lnTo>
                    <a:pt x="265" y="88"/>
                  </a:lnTo>
                  <a:lnTo>
                    <a:pt x="265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2" y="88"/>
                  </a:lnTo>
                  <a:lnTo>
                    <a:pt x="262" y="88"/>
                  </a:lnTo>
                  <a:lnTo>
                    <a:pt x="262" y="88"/>
                  </a:lnTo>
                  <a:lnTo>
                    <a:pt x="261" y="88"/>
                  </a:lnTo>
                  <a:lnTo>
                    <a:pt x="259" y="88"/>
                  </a:lnTo>
                  <a:lnTo>
                    <a:pt x="258" y="87"/>
                  </a:lnTo>
                  <a:lnTo>
                    <a:pt x="258" y="87"/>
                  </a:lnTo>
                  <a:lnTo>
                    <a:pt x="256" y="87"/>
                  </a:lnTo>
                  <a:lnTo>
                    <a:pt x="255" y="88"/>
                  </a:lnTo>
                  <a:lnTo>
                    <a:pt x="254" y="89"/>
                  </a:lnTo>
                  <a:lnTo>
                    <a:pt x="254" y="89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5" y="91"/>
                  </a:lnTo>
                  <a:lnTo>
                    <a:pt x="254" y="91"/>
                  </a:lnTo>
                  <a:lnTo>
                    <a:pt x="252" y="92"/>
                  </a:lnTo>
                  <a:lnTo>
                    <a:pt x="251" y="92"/>
                  </a:lnTo>
                  <a:lnTo>
                    <a:pt x="250" y="93"/>
                  </a:lnTo>
                  <a:lnTo>
                    <a:pt x="248" y="95"/>
                  </a:lnTo>
                  <a:lnTo>
                    <a:pt x="247" y="95"/>
                  </a:lnTo>
                  <a:lnTo>
                    <a:pt x="247" y="96"/>
                  </a:lnTo>
                  <a:lnTo>
                    <a:pt x="247" y="96"/>
                  </a:lnTo>
                  <a:lnTo>
                    <a:pt x="248" y="98"/>
                  </a:lnTo>
                  <a:lnTo>
                    <a:pt x="248" y="98"/>
                  </a:lnTo>
                  <a:lnTo>
                    <a:pt x="247" y="98"/>
                  </a:lnTo>
                  <a:lnTo>
                    <a:pt x="247" y="96"/>
                  </a:lnTo>
                  <a:lnTo>
                    <a:pt x="246" y="96"/>
                  </a:lnTo>
                  <a:lnTo>
                    <a:pt x="244" y="95"/>
                  </a:lnTo>
                  <a:lnTo>
                    <a:pt x="244" y="93"/>
                  </a:lnTo>
                  <a:lnTo>
                    <a:pt x="244" y="93"/>
                  </a:lnTo>
                  <a:lnTo>
                    <a:pt x="243" y="93"/>
                  </a:lnTo>
                  <a:lnTo>
                    <a:pt x="240" y="93"/>
                  </a:lnTo>
                  <a:lnTo>
                    <a:pt x="240" y="95"/>
                  </a:lnTo>
                  <a:lnTo>
                    <a:pt x="240" y="95"/>
                  </a:lnTo>
                  <a:lnTo>
                    <a:pt x="239" y="93"/>
                  </a:lnTo>
                  <a:lnTo>
                    <a:pt x="237" y="95"/>
                  </a:lnTo>
                  <a:lnTo>
                    <a:pt x="237" y="95"/>
                  </a:lnTo>
                  <a:lnTo>
                    <a:pt x="236" y="95"/>
                  </a:lnTo>
                  <a:lnTo>
                    <a:pt x="233" y="95"/>
                  </a:lnTo>
                  <a:lnTo>
                    <a:pt x="232" y="95"/>
                  </a:lnTo>
                  <a:lnTo>
                    <a:pt x="232" y="95"/>
                  </a:lnTo>
                  <a:lnTo>
                    <a:pt x="233" y="95"/>
                  </a:lnTo>
                  <a:lnTo>
                    <a:pt x="235" y="96"/>
                  </a:lnTo>
                  <a:lnTo>
                    <a:pt x="236" y="96"/>
                  </a:lnTo>
                  <a:lnTo>
                    <a:pt x="236" y="98"/>
                  </a:lnTo>
                  <a:lnTo>
                    <a:pt x="237" y="99"/>
                  </a:lnTo>
                  <a:lnTo>
                    <a:pt x="237" y="99"/>
                  </a:lnTo>
                  <a:lnTo>
                    <a:pt x="236" y="99"/>
                  </a:lnTo>
                  <a:lnTo>
                    <a:pt x="235" y="98"/>
                  </a:lnTo>
                  <a:lnTo>
                    <a:pt x="233" y="98"/>
                  </a:lnTo>
                  <a:lnTo>
                    <a:pt x="232" y="98"/>
                  </a:lnTo>
                  <a:lnTo>
                    <a:pt x="231" y="99"/>
                  </a:lnTo>
                  <a:lnTo>
                    <a:pt x="231" y="99"/>
                  </a:lnTo>
                  <a:lnTo>
                    <a:pt x="229" y="98"/>
                  </a:lnTo>
                  <a:lnTo>
                    <a:pt x="229" y="98"/>
                  </a:lnTo>
                  <a:lnTo>
                    <a:pt x="227" y="98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7" y="102"/>
                  </a:lnTo>
                  <a:lnTo>
                    <a:pt x="224" y="103"/>
                  </a:lnTo>
                  <a:lnTo>
                    <a:pt x="224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5" y="102"/>
                  </a:lnTo>
                  <a:lnTo>
                    <a:pt x="225" y="102"/>
                  </a:lnTo>
                  <a:lnTo>
                    <a:pt x="225" y="100"/>
                  </a:lnTo>
                  <a:lnTo>
                    <a:pt x="225" y="99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3" y="99"/>
                  </a:lnTo>
                  <a:lnTo>
                    <a:pt x="223" y="99"/>
                  </a:lnTo>
                  <a:lnTo>
                    <a:pt x="221" y="100"/>
                  </a:lnTo>
                  <a:lnTo>
                    <a:pt x="221" y="102"/>
                  </a:lnTo>
                  <a:lnTo>
                    <a:pt x="220" y="103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20" y="99"/>
                  </a:lnTo>
                  <a:lnTo>
                    <a:pt x="220" y="99"/>
                  </a:lnTo>
                  <a:lnTo>
                    <a:pt x="216" y="100"/>
                  </a:lnTo>
                  <a:lnTo>
                    <a:pt x="214" y="100"/>
                  </a:lnTo>
                  <a:lnTo>
                    <a:pt x="214" y="100"/>
                  </a:lnTo>
                  <a:lnTo>
                    <a:pt x="214" y="102"/>
                  </a:lnTo>
                  <a:lnTo>
                    <a:pt x="214" y="102"/>
                  </a:lnTo>
                  <a:lnTo>
                    <a:pt x="214" y="102"/>
                  </a:lnTo>
                  <a:lnTo>
                    <a:pt x="213" y="102"/>
                  </a:lnTo>
                  <a:lnTo>
                    <a:pt x="212" y="102"/>
                  </a:lnTo>
                  <a:lnTo>
                    <a:pt x="212" y="102"/>
                  </a:lnTo>
                  <a:lnTo>
                    <a:pt x="212" y="103"/>
                  </a:lnTo>
                  <a:lnTo>
                    <a:pt x="213" y="103"/>
                  </a:lnTo>
                  <a:lnTo>
                    <a:pt x="214" y="104"/>
                  </a:lnTo>
                  <a:lnTo>
                    <a:pt x="214" y="104"/>
                  </a:lnTo>
                  <a:lnTo>
                    <a:pt x="212" y="104"/>
                  </a:lnTo>
                  <a:lnTo>
                    <a:pt x="210" y="103"/>
                  </a:lnTo>
                  <a:lnTo>
                    <a:pt x="210" y="103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8" y="104"/>
                  </a:lnTo>
                  <a:lnTo>
                    <a:pt x="208" y="104"/>
                  </a:lnTo>
                  <a:lnTo>
                    <a:pt x="208" y="106"/>
                  </a:lnTo>
                  <a:lnTo>
                    <a:pt x="208" y="106"/>
                  </a:lnTo>
                  <a:lnTo>
                    <a:pt x="205" y="106"/>
                  </a:lnTo>
                  <a:lnTo>
                    <a:pt x="204" y="107"/>
                  </a:lnTo>
                  <a:lnTo>
                    <a:pt x="204" y="108"/>
                  </a:lnTo>
                  <a:lnTo>
                    <a:pt x="202" y="110"/>
                  </a:lnTo>
                  <a:lnTo>
                    <a:pt x="201" y="110"/>
                  </a:lnTo>
                  <a:lnTo>
                    <a:pt x="200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2"/>
                  </a:lnTo>
                  <a:lnTo>
                    <a:pt x="197" y="112"/>
                  </a:lnTo>
                  <a:lnTo>
                    <a:pt x="197" y="112"/>
                  </a:lnTo>
                  <a:lnTo>
                    <a:pt x="202" y="112"/>
                  </a:lnTo>
                  <a:lnTo>
                    <a:pt x="204" y="112"/>
                  </a:lnTo>
                  <a:lnTo>
                    <a:pt x="204" y="112"/>
                  </a:lnTo>
                  <a:lnTo>
                    <a:pt x="204" y="112"/>
                  </a:lnTo>
                  <a:lnTo>
                    <a:pt x="205" y="112"/>
                  </a:lnTo>
                  <a:lnTo>
                    <a:pt x="205" y="114"/>
                  </a:lnTo>
                  <a:lnTo>
                    <a:pt x="204" y="114"/>
                  </a:lnTo>
                  <a:lnTo>
                    <a:pt x="202" y="114"/>
                  </a:lnTo>
                  <a:lnTo>
                    <a:pt x="201" y="114"/>
                  </a:lnTo>
                  <a:lnTo>
                    <a:pt x="200" y="114"/>
                  </a:lnTo>
                  <a:lnTo>
                    <a:pt x="200" y="114"/>
                  </a:lnTo>
                  <a:lnTo>
                    <a:pt x="197" y="114"/>
                  </a:lnTo>
                  <a:lnTo>
                    <a:pt x="195" y="114"/>
                  </a:lnTo>
                  <a:lnTo>
                    <a:pt x="194" y="114"/>
                  </a:lnTo>
                  <a:lnTo>
                    <a:pt x="194" y="115"/>
                  </a:lnTo>
                  <a:lnTo>
                    <a:pt x="194" y="117"/>
                  </a:lnTo>
                  <a:lnTo>
                    <a:pt x="195" y="117"/>
                  </a:lnTo>
                  <a:lnTo>
                    <a:pt x="195" y="117"/>
                  </a:lnTo>
                  <a:lnTo>
                    <a:pt x="195" y="117"/>
                  </a:lnTo>
                  <a:lnTo>
                    <a:pt x="195" y="117"/>
                  </a:lnTo>
                  <a:lnTo>
                    <a:pt x="194" y="118"/>
                  </a:lnTo>
                  <a:lnTo>
                    <a:pt x="195" y="119"/>
                  </a:lnTo>
                  <a:lnTo>
                    <a:pt x="194" y="119"/>
                  </a:lnTo>
                  <a:lnTo>
                    <a:pt x="193" y="118"/>
                  </a:lnTo>
                  <a:lnTo>
                    <a:pt x="193" y="115"/>
                  </a:lnTo>
                  <a:lnTo>
                    <a:pt x="193" y="115"/>
                  </a:lnTo>
                  <a:lnTo>
                    <a:pt x="193" y="115"/>
                  </a:lnTo>
                  <a:lnTo>
                    <a:pt x="191" y="115"/>
                  </a:lnTo>
                  <a:lnTo>
                    <a:pt x="190" y="117"/>
                  </a:lnTo>
                  <a:lnTo>
                    <a:pt x="189" y="117"/>
                  </a:lnTo>
                  <a:lnTo>
                    <a:pt x="187" y="117"/>
                  </a:lnTo>
                  <a:lnTo>
                    <a:pt x="187" y="117"/>
                  </a:lnTo>
                  <a:lnTo>
                    <a:pt x="187" y="118"/>
                  </a:lnTo>
                  <a:lnTo>
                    <a:pt x="189" y="118"/>
                  </a:lnTo>
                  <a:lnTo>
                    <a:pt x="190" y="118"/>
                  </a:lnTo>
                  <a:lnTo>
                    <a:pt x="189" y="118"/>
                  </a:lnTo>
                  <a:lnTo>
                    <a:pt x="187" y="118"/>
                  </a:lnTo>
                  <a:lnTo>
                    <a:pt x="187" y="118"/>
                  </a:lnTo>
                  <a:lnTo>
                    <a:pt x="186" y="118"/>
                  </a:lnTo>
                  <a:lnTo>
                    <a:pt x="185" y="118"/>
                  </a:lnTo>
                  <a:lnTo>
                    <a:pt x="183" y="119"/>
                  </a:lnTo>
                  <a:lnTo>
                    <a:pt x="183" y="121"/>
                  </a:lnTo>
                  <a:lnTo>
                    <a:pt x="183" y="121"/>
                  </a:lnTo>
                  <a:lnTo>
                    <a:pt x="183" y="121"/>
                  </a:lnTo>
                  <a:lnTo>
                    <a:pt x="185" y="121"/>
                  </a:lnTo>
                  <a:lnTo>
                    <a:pt x="187" y="121"/>
                  </a:lnTo>
                  <a:lnTo>
                    <a:pt x="187" y="121"/>
                  </a:lnTo>
                  <a:lnTo>
                    <a:pt x="187" y="121"/>
                  </a:lnTo>
                  <a:lnTo>
                    <a:pt x="186" y="121"/>
                  </a:lnTo>
                  <a:lnTo>
                    <a:pt x="186" y="122"/>
                  </a:lnTo>
                  <a:lnTo>
                    <a:pt x="187" y="122"/>
                  </a:lnTo>
                  <a:lnTo>
                    <a:pt x="189" y="122"/>
                  </a:lnTo>
                  <a:lnTo>
                    <a:pt x="190" y="122"/>
                  </a:lnTo>
                  <a:lnTo>
                    <a:pt x="190" y="122"/>
                  </a:lnTo>
                  <a:lnTo>
                    <a:pt x="189" y="123"/>
                  </a:lnTo>
                  <a:lnTo>
                    <a:pt x="190" y="125"/>
                  </a:lnTo>
                  <a:lnTo>
                    <a:pt x="189" y="125"/>
                  </a:lnTo>
                  <a:lnTo>
                    <a:pt x="189" y="123"/>
                  </a:lnTo>
                  <a:lnTo>
                    <a:pt x="187" y="123"/>
                  </a:lnTo>
                  <a:lnTo>
                    <a:pt x="187" y="123"/>
                  </a:lnTo>
                  <a:lnTo>
                    <a:pt x="186" y="122"/>
                  </a:lnTo>
                  <a:lnTo>
                    <a:pt x="185" y="122"/>
                  </a:lnTo>
                  <a:lnTo>
                    <a:pt x="183" y="123"/>
                  </a:lnTo>
                  <a:lnTo>
                    <a:pt x="182" y="123"/>
                  </a:lnTo>
                  <a:lnTo>
                    <a:pt x="181" y="125"/>
                  </a:lnTo>
                  <a:lnTo>
                    <a:pt x="181" y="125"/>
                  </a:lnTo>
                  <a:lnTo>
                    <a:pt x="181" y="125"/>
                  </a:lnTo>
                  <a:lnTo>
                    <a:pt x="181" y="125"/>
                  </a:lnTo>
                  <a:lnTo>
                    <a:pt x="182" y="125"/>
                  </a:lnTo>
                  <a:lnTo>
                    <a:pt x="183" y="125"/>
                  </a:lnTo>
                  <a:lnTo>
                    <a:pt x="187" y="125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3" y="126"/>
                  </a:lnTo>
                  <a:lnTo>
                    <a:pt x="182" y="126"/>
                  </a:lnTo>
                  <a:lnTo>
                    <a:pt x="181" y="126"/>
                  </a:lnTo>
                  <a:lnTo>
                    <a:pt x="179" y="126"/>
                  </a:lnTo>
                  <a:lnTo>
                    <a:pt x="179" y="127"/>
                  </a:lnTo>
                  <a:lnTo>
                    <a:pt x="178" y="127"/>
                  </a:lnTo>
                  <a:lnTo>
                    <a:pt x="176" y="127"/>
                  </a:lnTo>
                  <a:lnTo>
                    <a:pt x="176" y="129"/>
                  </a:lnTo>
                  <a:lnTo>
                    <a:pt x="175" y="129"/>
                  </a:lnTo>
                  <a:lnTo>
                    <a:pt x="175" y="129"/>
                  </a:lnTo>
                  <a:lnTo>
                    <a:pt x="174" y="129"/>
                  </a:lnTo>
                  <a:lnTo>
                    <a:pt x="175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5" y="130"/>
                  </a:lnTo>
                  <a:lnTo>
                    <a:pt x="174" y="130"/>
                  </a:lnTo>
                  <a:lnTo>
                    <a:pt x="174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71" y="131"/>
                  </a:lnTo>
                  <a:lnTo>
                    <a:pt x="171" y="133"/>
                  </a:lnTo>
                  <a:lnTo>
                    <a:pt x="170" y="133"/>
                  </a:lnTo>
                  <a:lnTo>
                    <a:pt x="170" y="134"/>
                  </a:lnTo>
                  <a:lnTo>
                    <a:pt x="170" y="135"/>
                  </a:lnTo>
                  <a:lnTo>
                    <a:pt x="172" y="135"/>
                  </a:lnTo>
                  <a:lnTo>
                    <a:pt x="172" y="135"/>
                  </a:lnTo>
                  <a:lnTo>
                    <a:pt x="172" y="135"/>
                  </a:lnTo>
                  <a:lnTo>
                    <a:pt x="175" y="135"/>
                  </a:lnTo>
                  <a:lnTo>
                    <a:pt x="176" y="135"/>
                  </a:lnTo>
                  <a:lnTo>
                    <a:pt x="178" y="135"/>
                  </a:lnTo>
                  <a:lnTo>
                    <a:pt x="176" y="135"/>
                  </a:lnTo>
                  <a:lnTo>
                    <a:pt x="175" y="135"/>
                  </a:lnTo>
                  <a:lnTo>
                    <a:pt x="175" y="137"/>
                  </a:lnTo>
                  <a:lnTo>
                    <a:pt x="172" y="137"/>
                  </a:lnTo>
                  <a:lnTo>
                    <a:pt x="167" y="137"/>
                  </a:lnTo>
                  <a:lnTo>
                    <a:pt x="167" y="138"/>
                  </a:lnTo>
                  <a:lnTo>
                    <a:pt x="168" y="138"/>
                  </a:lnTo>
                  <a:lnTo>
                    <a:pt x="170" y="140"/>
                  </a:lnTo>
                  <a:lnTo>
                    <a:pt x="168" y="14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1"/>
                  </a:lnTo>
                  <a:lnTo>
                    <a:pt x="164" y="142"/>
                  </a:lnTo>
                  <a:lnTo>
                    <a:pt x="163" y="144"/>
                  </a:lnTo>
                  <a:lnTo>
                    <a:pt x="163" y="144"/>
                  </a:lnTo>
                  <a:lnTo>
                    <a:pt x="162" y="145"/>
                  </a:lnTo>
                  <a:lnTo>
                    <a:pt x="162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8"/>
                  </a:lnTo>
                  <a:lnTo>
                    <a:pt x="166" y="146"/>
                  </a:lnTo>
                  <a:lnTo>
                    <a:pt x="167" y="146"/>
                  </a:lnTo>
                  <a:lnTo>
                    <a:pt x="168" y="146"/>
                  </a:lnTo>
                  <a:lnTo>
                    <a:pt x="168" y="145"/>
                  </a:lnTo>
                  <a:lnTo>
                    <a:pt x="167" y="146"/>
                  </a:lnTo>
                  <a:lnTo>
                    <a:pt x="166" y="148"/>
                  </a:lnTo>
                  <a:lnTo>
                    <a:pt x="164" y="148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57" y="149"/>
                  </a:lnTo>
                  <a:lnTo>
                    <a:pt x="156" y="150"/>
                  </a:lnTo>
                  <a:lnTo>
                    <a:pt x="156" y="150"/>
                  </a:lnTo>
                  <a:lnTo>
                    <a:pt x="156" y="152"/>
                  </a:lnTo>
                  <a:lnTo>
                    <a:pt x="156" y="152"/>
                  </a:lnTo>
                  <a:lnTo>
                    <a:pt x="157" y="150"/>
                  </a:lnTo>
                  <a:lnTo>
                    <a:pt x="159" y="150"/>
                  </a:lnTo>
                  <a:lnTo>
                    <a:pt x="157" y="152"/>
                  </a:lnTo>
                  <a:lnTo>
                    <a:pt x="156" y="152"/>
                  </a:lnTo>
                  <a:lnTo>
                    <a:pt x="155" y="153"/>
                  </a:lnTo>
                  <a:lnTo>
                    <a:pt x="153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49" y="156"/>
                  </a:lnTo>
                  <a:lnTo>
                    <a:pt x="147" y="157"/>
                  </a:lnTo>
                  <a:lnTo>
                    <a:pt x="145" y="159"/>
                  </a:lnTo>
                  <a:lnTo>
                    <a:pt x="144" y="160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1" y="163"/>
                  </a:lnTo>
                  <a:lnTo>
                    <a:pt x="141" y="163"/>
                  </a:lnTo>
                  <a:lnTo>
                    <a:pt x="141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144" y="165"/>
                  </a:lnTo>
                  <a:lnTo>
                    <a:pt x="145" y="165"/>
                  </a:lnTo>
                  <a:lnTo>
                    <a:pt x="148" y="164"/>
                  </a:lnTo>
                  <a:lnTo>
                    <a:pt x="152" y="163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2" y="161"/>
                  </a:lnTo>
                  <a:lnTo>
                    <a:pt x="153" y="160"/>
                  </a:lnTo>
                  <a:lnTo>
                    <a:pt x="155" y="160"/>
                  </a:lnTo>
                  <a:lnTo>
                    <a:pt x="156" y="159"/>
                  </a:lnTo>
                  <a:lnTo>
                    <a:pt x="156" y="160"/>
                  </a:lnTo>
                  <a:lnTo>
                    <a:pt x="156" y="160"/>
                  </a:lnTo>
                  <a:lnTo>
                    <a:pt x="156" y="160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1" y="164"/>
                  </a:lnTo>
                  <a:lnTo>
                    <a:pt x="151" y="164"/>
                  </a:lnTo>
                  <a:lnTo>
                    <a:pt x="151" y="164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49" y="165"/>
                  </a:lnTo>
                  <a:lnTo>
                    <a:pt x="148" y="165"/>
                  </a:lnTo>
                  <a:lnTo>
                    <a:pt x="147" y="165"/>
                  </a:lnTo>
                  <a:lnTo>
                    <a:pt x="145" y="165"/>
                  </a:lnTo>
                  <a:lnTo>
                    <a:pt x="145" y="167"/>
                  </a:lnTo>
                  <a:lnTo>
                    <a:pt x="144" y="167"/>
                  </a:lnTo>
                  <a:lnTo>
                    <a:pt x="144" y="165"/>
                  </a:lnTo>
                  <a:lnTo>
                    <a:pt x="144" y="165"/>
                  </a:lnTo>
                  <a:lnTo>
                    <a:pt x="144" y="165"/>
                  </a:lnTo>
                  <a:lnTo>
                    <a:pt x="143" y="164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140" y="164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8" y="164"/>
                  </a:lnTo>
                  <a:lnTo>
                    <a:pt x="137" y="164"/>
                  </a:lnTo>
                  <a:lnTo>
                    <a:pt x="136" y="164"/>
                  </a:lnTo>
                  <a:lnTo>
                    <a:pt x="134" y="164"/>
                  </a:lnTo>
                  <a:lnTo>
                    <a:pt x="133" y="164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3" y="165"/>
                  </a:lnTo>
                  <a:lnTo>
                    <a:pt x="133" y="167"/>
                  </a:lnTo>
                  <a:lnTo>
                    <a:pt x="133" y="167"/>
                  </a:lnTo>
                  <a:lnTo>
                    <a:pt x="133" y="167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29" y="169"/>
                  </a:lnTo>
                  <a:lnTo>
                    <a:pt x="130" y="169"/>
                  </a:lnTo>
                  <a:lnTo>
                    <a:pt x="130" y="171"/>
                  </a:lnTo>
                  <a:lnTo>
                    <a:pt x="133" y="172"/>
                  </a:lnTo>
                  <a:lnTo>
                    <a:pt x="133" y="172"/>
                  </a:lnTo>
                  <a:lnTo>
                    <a:pt x="130" y="171"/>
                  </a:lnTo>
                  <a:lnTo>
                    <a:pt x="130" y="171"/>
                  </a:lnTo>
                  <a:lnTo>
                    <a:pt x="129" y="169"/>
                  </a:lnTo>
                  <a:lnTo>
                    <a:pt x="128" y="169"/>
                  </a:lnTo>
                  <a:lnTo>
                    <a:pt x="126" y="169"/>
                  </a:lnTo>
                  <a:lnTo>
                    <a:pt x="125" y="169"/>
                  </a:lnTo>
                  <a:lnTo>
                    <a:pt x="125" y="169"/>
                  </a:lnTo>
                  <a:lnTo>
                    <a:pt x="124" y="171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0" y="172"/>
                  </a:lnTo>
                  <a:lnTo>
                    <a:pt x="118" y="173"/>
                  </a:lnTo>
                  <a:lnTo>
                    <a:pt x="118" y="173"/>
                  </a:lnTo>
                  <a:lnTo>
                    <a:pt x="118" y="173"/>
                  </a:lnTo>
                  <a:lnTo>
                    <a:pt x="120" y="173"/>
                  </a:lnTo>
                  <a:lnTo>
                    <a:pt x="121" y="173"/>
                  </a:lnTo>
                  <a:lnTo>
                    <a:pt x="122" y="173"/>
                  </a:lnTo>
                  <a:lnTo>
                    <a:pt x="124" y="173"/>
                  </a:lnTo>
                  <a:lnTo>
                    <a:pt x="129" y="173"/>
                  </a:lnTo>
                  <a:lnTo>
                    <a:pt x="129" y="173"/>
                  </a:lnTo>
                  <a:lnTo>
                    <a:pt x="126" y="173"/>
                  </a:lnTo>
                  <a:lnTo>
                    <a:pt x="124" y="173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6"/>
                  </a:lnTo>
                  <a:lnTo>
                    <a:pt x="122" y="175"/>
                  </a:lnTo>
                  <a:lnTo>
                    <a:pt x="120" y="175"/>
                  </a:lnTo>
                  <a:lnTo>
                    <a:pt x="118" y="175"/>
                  </a:lnTo>
                  <a:lnTo>
                    <a:pt x="117" y="175"/>
                  </a:lnTo>
                  <a:lnTo>
                    <a:pt x="115" y="175"/>
                  </a:lnTo>
                  <a:lnTo>
                    <a:pt x="114" y="175"/>
                  </a:lnTo>
                  <a:lnTo>
                    <a:pt x="114" y="175"/>
                  </a:lnTo>
                  <a:lnTo>
                    <a:pt x="113" y="176"/>
                  </a:lnTo>
                  <a:lnTo>
                    <a:pt x="113" y="176"/>
                  </a:lnTo>
                  <a:lnTo>
                    <a:pt x="113" y="176"/>
                  </a:lnTo>
                  <a:lnTo>
                    <a:pt x="113" y="177"/>
                  </a:lnTo>
                  <a:lnTo>
                    <a:pt x="114" y="177"/>
                  </a:lnTo>
                  <a:lnTo>
                    <a:pt x="115" y="176"/>
                  </a:lnTo>
                  <a:lnTo>
                    <a:pt x="117" y="176"/>
                  </a:lnTo>
                  <a:lnTo>
                    <a:pt x="117" y="176"/>
                  </a:lnTo>
                  <a:lnTo>
                    <a:pt x="117" y="177"/>
                  </a:lnTo>
                  <a:lnTo>
                    <a:pt x="113" y="177"/>
                  </a:lnTo>
                  <a:lnTo>
                    <a:pt x="111" y="177"/>
                  </a:lnTo>
                  <a:lnTo>
                    <a:pt x="111" y="177"/>
                  </a:lnTo>
                  <a:lnTo>
                    <a:pt x="111" y="177"/>
                  </a:lnTo>
                  <a:lnTo>
                    <a:pt x="110" y="177"/>
                  </a:lnTo>
                  <a:lnTo>
                    <a:pt x="110" y="177"/>
                  </a:lnTo>
                  <a:lnTo>
                    <a:pt x="109" y="177"/>
                  </a:lnTo>
                  <a:lnTo>
                    <a:pt x="107" y="177"/>
                  </a:lnTo>
                  <a:lnTo>
                    <a:pt x="107" y="179"/>
                  </a:lnTo>
                  <a:lnTo>
                    <a:pt x="106" y="179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5" y="179"/>
                  </a:lnTo>
                  <a:lnTo>
                    <a:pt x="105" y="180"/>
                  </a:lnTo>
                  <a:lnTo>
                    <a:pt x="103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7" y="182"/>
                  </a:lnTo>
                  <a:lnTo>
                    <a:pt x="109" y="182"/>
                  </a:lnTo>
                  <a:lnTo>
                    <a:pt x="113" y="183"/>
                  </a:lnTo>
                  <a:lnTo>
                    <a:pt x="114" y="183"/>
                  </a:lnTo>
                  <a:lnTo>
                    <a:pt x="117" y="183"/>
                  </a:lnTo>
                  <a:lnTo>
                    <a:pt x="117" y="183"/>
                  </a:lnTo>
                  <a:lnTo>
                    <a:pt x="115" y="183"/>
                  </a:lnTo>
                  <a:lnTo>
                    <a:pt x="111" y="184"/>
                  </a:lnTo>
                  <a:lnTo>
                    <a:pt x="109" y="183"/>
                  </a:lnTo>
                  <a:lnTo>
                    <a:pt x="106" y="183"/>
                  </a:lnTo>
                  <a:lnTo>
                    <a:pt x="103" y="183"/>
                  </a:lnTo>
                  <a:lnTo>
                    <a:pt x="103" y="183"/>
                  </a:lnTo>
                  <a:lnTo>
                    <a:pt x="102" y="183"/>
                  </a:lnTo>
                  <a:lnTo>
                    <a:pt x="102" y="183"/>
                  </a:lnTo>
                  <a:lnTo>
                    <a:pt x="102" y="184"/>
                  </a:lnTo>
                  <a:lnTo>
                    <a:pt x="102" y="186"/>
                  </a:lnTo>
                  <a:lnTo>
                    <a:pt x="103" y="186"/>
                  </a:lnTo>
                  <a:lnTo>
                    <a:pt x="105" y="187"/>
                  </a:lnTo>
                  <a:lnTo>
                    <a:pt x="105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2" y="188"/>
                  </a:lnTo>
                  <a:lnTo>
                    <a:pt x="103" y="190"/>
                  </a:lnTo>
                  <a:lnTo>
                    <a:pt x="103" y="190"/>
                  </a:lnTo>
                  <a:lnTo>
                    <a:pt x="105" y="191"/>
                  </a:lnTo>
                  <a:lnTo>
                    <a:pt x="106" y="191"/>
                  </a:lnTo>
                  <a:lnTo>
                    <a:pt x="107" y="191"/>
                  </a:lnTo>
                  <a:lnTo>
                    <a:pt x="111" y="191"/>
                  </a:lnTo>
                  <a:lnTo>
                    <a:pt x="114" y="191"/>
                  </a:lnTo>
                  <a:lnTo>
                    <a:pt x="115" y="191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7" y="190"/>
                  </a:lnTo>
                  <a:lnTo>
                    <a:pt x="118" y="190"/>
                  </a:lnTo>
                  <a:lnTo>
                    <a:pt x="118" y="191"/>
                  </a:lnTo>
                  <a:lnTo>
                    <a:pt x="121" y="191"/>
                  </a:lnTo>
                  <a:lnTo>
                    <a:pt x="122" y="190"/>
                  </a:lnTo>
                  <a:lnTo>
                    <a:pt x="122" y="190"/>
                  </a:lnTo>
                  <a:lnTo>
                    <a:pt x="122" y="190"/>
                  </a:lnTo>
                  <a:lnTo>
                    <a:pt x="122" y="188"/>
                  </a:lnTo>
                  <a:lnTo>
                    <a:pt x="124" y="187"/>
                  </a:lnTo>
                  <a:lnTo>
                    <a:pt x="124" y="188"/>
                  </a:lnTo>
                  <a:lnTo>
                    <a:pt x="122" y="190"/>
                  </a:lnTo>
                  <a:lnTo>
                    <a:pt x="122" y="190"/>
                  </a:lnTo>
                  <a:lnTo>
                    <a:pt x="125" y="190"/>
                  </a:lnTo>
                  <a:lnTo>
                    <a:pt x="124" y="191"/>
                  </a:lnTo>
                  <a:lnTo>
                    <a:pt x="120" y="191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1"/>
                  </a:lnTo>
                  <a:lnTo>
                    <a:pt x="118" y="191"/>
                  </a:lnTo>
                  <a:lnTo>
                    <a:pt x="117" y="191"/>
                  </a:lnTo>
                  <a:lnTo>
                    <a:pt x="115" y="191"/>
                  </a:lnTo>
                  <a:lnTo>
                    <a:pt x="114" y="191"/>
                  </a:lnTo>
                  <a:lnTo>
                    <a:pt x="113" y="191"/>
                  </a:lnTo>
                  <a:lnTo>
                    <a:pt x="110" y="191"/>
                  </a:lnTo>
                  <a:lnTo>
                    <a:pt x="106" y="191"/>
                  </a:lnTo>
                  <a:lnTo>
                    <a:pt x="105" y="192"/>
                  </a:lnTo>
                  <a:lnTo>
                    <a:pt x="103" y="192"/>
                  </a:lnTo>
                  <a:lnTo>
                    <a:pt x="103" y="191"/>
                  </a:lnTo>
                  <a:lnTo>
                    <a:pt x="102" y="192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2" y="195"/>
                  </a:lnTo>
                  <a:lnTo>
                    <a:pt x="103" y="196"/>
                  </a:lnTo>
                  <a:lnTo>
                    <a:pt x="105" y="196"/>
                  </a:lnTo>
                  <a:lnTo>
                    <a:pt x="106" y="196"/>
                  </a:lnTo>
                  <a:lnTo>
                    <a:pt x="107" y="195"/>
                  </a:lnTo>
                  <a:lnTo>
                    <a:pt x="107" y="195"/>
                  </a:lnTo>
                  <a:lnTo>
                    <a:pt x="107" y="196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200"/>
                  </a:lnTo>
                  <a:lnTo>
                    <a:pt x="105" y="200"/>
                  </a:lnTo>
                  <a:lnTo>
                    <a:pt x="106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2"/>
                  </a:lnTo>
                  <a:lnTo>
                    <a:pt x="103" y="202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03" y="205"/>
                  </a:lnTo>
                  <a:lnTo>
                    <a:pt x="103" y="205"/>
                  </a:lnTo>
                  <a:lnTo>
                    <a:pt x="102" y="206"/>
                  </a:lnTo>
                  <a:lnTo>
                    <a:pt x="102" y="207"/>
                  </a:lnTo>
                  <a:lnTo>
                    <a:pt x="103" y="207"/>
                  </a:lnTo>
                  <a:lnTo>
                    <a:pt x="103" y="207"/>
                  </a:lnTo>
                  <a:lnTo>
                    <a:pt x="103" y="207"/>
                  </a:lnTo>
                  <a:lnTo>
                    <a:pt x="103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5"/>
                  </a:lnTo>
                  <a:lnTo>
                    <a:pt x="107" y="203"/>
                  </a:lnTo>
                  <a:lnTo>
                    <a:pt x="109" y="203"/>
                  </a:lnTo>
                  <a:lnTo>
                    <a:pt x="109" y="203"/>
                  </a:lnTo>
                  <a:lnTo>
                    <a:pt x="110" y="202"/>
                  </a:lnTo>
                  <a:lnTo>
                    <a:pt x="110" y="200"/>
                  </a:lnTo>
                  <a:lnTo>
                    <a:pt x="111" y="200"/>
                  </a:lnTo>
                  <a:lnTo>
                    <a:pt x="111" y="199"/>
                  </a:lnTo>
                  <a:lnTo>
                    <a:pt x="114" y="199"/>
                  </a:lnTo>
                  <a:lnTo>
                    <a:pt x="117" y="198"/>
                  </a:lnTo>
                  <a:lnTo>
                    <a:pt x="120" y="198"/>
                  </a:lnTo>
                  <a:lnTo>
                    <a:pt x="118" y="198"/>
                  </a:lnTo>
                  <a:lnTo>
                    <a:pt x="117" y="198"/>
                  </a:lnTo>
                  <a:lnTo>
                    <a:pt x="117" y="199"/>
                  </a:lnTo>
                  <a:lnTo>
                    <a:pt x="115" y="199"/>
                  </a:lnTo>
                  <a:lnTo>
                    <a:pt x="115" y="202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4" y="199"/>
                  </a:lnTo>
                  <a:lnTo>
                    <a:pt x="111" y="200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3"/>
                  </a:lnTo>
                  <a:lnTo>
                    <a:pt x="109" y="205"/>
                  </a:lnTo>
                  <a:lnTo>
                    <a:pt x="107" y="205"/>
                  </a:lnTo>
                  <a:lnTo>
                    <a:pt x="109" y="206"/>
                  </a:lnTo>
                  <a:lnTo>
                    <a:pt x="109" y="206"/>
                  </a:lnTo>
                  <a:lnTo>
                    <a:pt x="110" y="206"/>
                  </a:lnTo>
                  <a:lnTo>
                    <a:pt x="111" y="206"/>
                  </a:lnTo>
                  <a:lnTo>
                    <a:pt x="113" y="205"/>
                  </a:lnTo>
                  <a:lnTo>
                    <a:pt x="113" y="206"/>
                  </a:lnTo>
                  <a:lnTo>
                    <a:pt x="110" y="206"/>
                  </a:lnTo>
                  <a:lnTo>
                    <a:pt x="109" y="206"/>
                  </a:lnTo>
                  <a:lnTo>
                    <a:pt x="109" y="207"/>
                  </a:lnTo>
                  <a:lnTo>
                    <a:pt x="106" y="207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3" y="209"/>
                  </a:lnTo>
                  <a:lnTo>
                    <a:pt x="103" y="210"/>
                  </a:lnTo>
                  <a:lnTo>
                    <a:pt x="102" y="211"/>
                  </a:lnTo>
                  <a:lnTo>
                    <a:pt x="103" y="213"/>
                  </a:lnTo>
                  <a:lnTo>
                    <a:pt x="105" y="213"/>
                  </a:lnTo>
                  <a:lnTo>
                    <a:pt x="106" y="213"/>
                  </a:lnTo>
                  <a:lnTo>
                    <a:pt x="106" y="211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09" y="210"/>
                  </a:lnTo>
                  <a:lnTo>
                    <a:pt x="110" y="210"/>
                  </a:lnTo>
                  <a:lnTo>
                    <a:pt x="111" y="209"/>
                  </a:lnTo>
                  <a:lnTo>
                    <a:pt x="113" y="209"/>
                  </a:lnTo>
                  <a:lnTo>
                    <a:pt x="114" y="209"/>
                  </a:lnTo>
                  <a:lnTo>
                    <a:pt x="114" y="209"/>
                  </a:lnTo>
                  <a:lnTo>
                    <a:pt x="113" y="209"/>
                  </a:lnTo>
                  <a:lnTo>
                    <a:pt x="111" y="210"/>
                  </a:lnTo>
                  <a:lnTo>
                    <a:pt x="110" y="210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0" y="213"/>
                  </a:lnTo>
                  <a:lnTo>
                    <a:pt x="110" y="213"/>
                  </a:lnTo>
                  <a:lnTo>
                    <a:pt x="109" y="213"/>
                  </a:lnTo>
                  <a:lnTo>
                    <a:pt x="109" y="214"/>
                  </a:lnTo>
                  <a:lnTo>
                    <a:pt x="110" y="214"/>
                  </a:lnTo>
                  <a:lnTo>
                    <a:pt x="111" y="215"/>
                  </a:lnTo>
                  <a:lnTo>
                    <a:pt x="113" y="214"/>
                  </a:lnTo>
                  <a:lnTo>
                    <a:pt x="113" y="214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9" y="215"/>
                  </a:lnTo>
                  <a:lnTo>
                    <a:pt x="106" y="214"/>
                  </a:lnTo>
                  <a:lnTo>
                    <a:pt x="106" y="215"/>
                  </a:lnTo>
                  <a:lnTo>
                    <a:pt x="106" y="217"/>
                  </a:lnTo>
                  <a:lnTo>
                    <a:pt x="106" y="218"/>
                  </a:lnTo>
                  <a:lnTo>
                    <a:pt x="106" y="218"/>
                  </a:lnTo>
                  <a:lnTo>
                    <a:pt x="107" y="219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3" y="222"/>
                  </a:lnTo>
                  <a:lnTo>
                    <a:pt x="114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4"/>
                  </a:lnTo>
                  <a:lnTo>
                    <a:pt x="115" y="224"/>
                  </a:lnTo>
                  <a:lnTo>
                    <a:pt x="11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15" y="225"/>
                  </a:lnTo>
                  <a:lnTo>
                    <a:pt x="117" y="225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8" y="224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8" y="225"/>
                  </a:lnTo>
                  <a:lnTo>
                    <a:pt x="120" y="225"/>
                  </a:lnTo>
                  <a:lnTo>
                    <a:pt x="122" y="225"/>
                  </a:lnTo>
                  <a:lnTo>
                    <a:pt x="126" y="225"/>
                  </a:lnTo>
                  <a:lnTo>
                    <a:pt x="128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32" y="222"/>
                  </a:lnTo>
                  <a:lnTo>
                    <a:pt x="134" y="219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8" y="217"/>
                  </a:lnTo>
                  <a:lnTo>
                    <a:pt x="138" y="217"/>
                  </a:lnTo>
                  <a:lnTo>
                    <a:pt x="138" y="215"/>
                  </a:lnTo>
                  <a:lnTo>
                    <a:pt x="140" y="215"/>
                  </a:lnTo>
                  <a:lnTo>
                    <a:pt x="141" y="215"/>
                  </a:lnTo>
                  <a:lnTo>
                    <a:pt x="141" y="215"/>
                  </a:lnTo>
                  <a:lnTo>
                    <a:pt x="141" y="214"/>
                  </a:lnTo>
                  <a:lnTo>
                    <a:pt x="141" y="214"/>
                  </a:lnTo>
                  <a:lnTo>
                    <a:pt x="141" y="213"/>
                  </a:lnTo>
                  <a:lnTo>
                    <a:pt x="141" y="213"/>
                  </a:lnTo>
                  <a:lnTo>
                    <a:pt x="143" y="214"/>
                  </a:lnTo>
                  <a:lnTo>
                    <a:pt x="143" y="215"/>
                  </a:lnTo>
                  <a:lnTo>
                    <a:pt x="144" y="215"/>
                  </a:lnTo>
                  <a:lnTo>
                    <a:pt x="145" y="214"/>
                  </a:lnTo>
                  <a:lnTo>
                    <a:pt x="147" y="214"/>
                  </a:lnTo>
                  <a:lnTo>
                    <a:pt x="147" y="214"/>
                  </a:lnTo>
                  <a:lnTo>
                    <a:pt x="147" y="214"/>
                  </a:lnTo>
                  <a:lnTo>
                    <a:pt x="148" y="211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09"/>
                  </a:lnTo>
                  <a:lnTo>
                    <a:pt x="149" y="209"/>
                  </a:lnTo>
                  <a:lnTo>
                    <a:pt x="149" y="207"/>
                  </a:lnTo>
                  <a:lnTo>
                    <a:pt x="149" y="207"/>
                  </a:lnTo>
                  <a:lnTo>
                    <a:pt x="149" y="206"/>
                  </a:lnTo>
                  <a:lnTo>
                    <a:pt x="149" y="207"/>
                  </a:lnTo>
                  <a:lnTo>
                    <a:pt x="149" y="207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51" y="211"/>
                  </a:lnTo>
                  <a:lnTo>
                    <a:pt x="152" y="213"/>
                  </a:lnTo>
                  <a:lnTo>
                    <a:pt x="152" y="213"/>
                  </a:lnTo>
                  <a:lnTo>
                    <a:pt x="153" y="213"/>
                  </a:lnTo>
                  <a:lnTo>
                    <a:pt x="153" y="213"/>
                  </a:lnTo>
                  <a:lnTo>
                    <a:pt x="155" y="213"/>
                  </a:lnTo>
                  <a:lnTo>
                    <a:pt x="156" y="213"/>
                  </a:lnTo>
                  <a:lnTo>
                    <a:pt x="156" y="214"/>
                  </a:lnTo>
                  <a:lnTo>
                    <a:pt x="156" y="214"/>
                  </a:lnTo>
                  <a:lnTo>
                    <a:pt x="157" y="215"/>
                  </a:lnTo>
                  <a:lnTo>
                    <a:pt x="157" y="215"/>
                  </a:lnTo>
                  <a:lnTo>
                    <a:pt x="159" y="215"/>
                  </a:lnTo>
                  <a:lnTo>
                    <a:pt x="159" y="214"/>
                  </a:lnTo>
                  <a:lnTo>
                    <a:pt x="159" y="213"/>
                  </a:lnTo>
                  <a:lnTo>
                    <a:pt x="160" y="211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7"/>
                  </a:lnTo>
                  <a:lnTo>
                    <a:pt x="160" y="207"/>
                  </a:lnTo>
                  <a:lnTo>
                    <a:pt x="160" y="206"/>
                  </a:lnTo>
                  <a:lnTo>
                    <a:pt x="162" y="205"/>
                  </a:lnTo>
                  <a:lnTo>
                    <a:pt x="162" y="205"/>
                  </a:lnTo>
                  <a:lnTo>
                    <a:pt x="162" y="205"/>
                  </a:lnTo>
                  <a:lnTo>
                    <a:pt x="163" y="205"/>
                  </a:lnTo>
                  <a:lnTo>
                    <a:pt x="164" y="203"/>
                  </a:lnTo>
                  <a:lnTo>
                    <a:pt x="166" y="203"/>
                  </a:lnTo>
                  <a:lnTo>
                    <a:pt x="166" y="202"/>
                  </a:lnTo>
                  <a:lnTo>
                    <a:pt x="166" y="200"/>
                  </a:lnTo>
                  <a:lnTo>
                    <a:pt x="166" y="200"/>
                  </a:lnTo>
                  <a:lnTo>
                    <a:pt x="166" y="199"/>
                  </a:lnTo>
                  <a:lnTo>
                    <a:pt x="167" y="198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4" y="194"/>
                  </a:lnTo>
                  <a:lnTo>
                    <a:pt x="164" y="192"/>
                  </a:lnTo>
                  <a:lnTo>
                    <a:pt x="164" y="192"/>
                  </a:lnTo>
                  <a:lnTo>
                    <a:pt x="166" y="192"/>
                  </a:lnTo>
                  <a:lnTo>
                    <a:pt x="167" y="192"/>
                  </a:lnTo>
                  <a:lnTo>
                    <a:pt x="167" y="191"/>
                  </a:lnTo>
                  <a:lnTo>
                    <a:pt x="167" y="191"/>
                  </a:lnTo>
                  <a:lnTo>
                    <a:pt x="168" y="191"/>
                  </a:lnTo>
                  <a:lnTo>
                    <a:pt x="168" y="190"/>
                  </a:lnTo>
                  <a:lnTo>
                    <a:pt x="168" y="190"/>
                  </a:lnTo>
                  <a:lnTo>
                    <a:pt x="168" y="188"/>
                  </a:lnTo>
                  <a:lnTo>
                    <a:pt x="168" y="187"/>
                  </a:lnTo>
                  <a:lnTo>
                    <a:pt x="167" y="187"/>
                  </a:lnTo>
                  <a:lnTo>
                    <a:pt x="166" y="186"/>
                  </a:lnTo>
                  <a:lnTo>
                    <a:pt x="164" y="186"/>
                  </a:lnTo>
                  <a:lnTo>
                    <a:pt x="163" y="184"/>
                  </a:lnTo>
                  <a:lnTo>
                    <a:pt x="163" y="182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3" y="173"/>
                  </a:lnTo>
                  <a:lnTo>
                    <a:pt x="163" y="172"/>
                  </a:lnTo>
                  <a:lnTo>
                    <a:pt x="163" y="171"/>
                  </a:lnTo>
                  <a:lnTo>
                    <a:pt x="163" y="171"/>
                  </a:lnTo>
                  <a:lnTo>
                    <a:pt x="163" y="171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2" y="168"/>
                  </a:lnTo>
                  <a:lnTo>
                    <a:pt x="163" y="165"/>
                  </a:lnTo>
                  <a:lnTo>
                    <a:pt x="163" y="164"/>
                  </a:lnTo>
                  <a:lnTo>
                    <a:pt x="164" y="163"/>
                  </a:lnTo>
                  <a:lnTo>
                    <a:pt x="166" y="161"/>
                  </a:lnTo>
                  <a:lnTo>
                    <a:pt x="167" y="160"/>
                  </a:lnTo>
                  <a:lnTo>
                    <a:pt x="167" y="160"/>
                  </a:lnTo>
                  <a:lnTo>
                    <a:pt x="168" y="160"/>
                  </a:lnTo>
                  <a:lnTo>
                    <a:pt x="170" y="159"/>
                  </a:lnTo>
                  <a:lnTo>
                    <a:pt x="171" y="159"/>
                  </a:lnTo>
                  <a:lnTo>
                    <a:pt x="172" y="159"/>
                  </a:lnTo>
                  <a:lnTo>
                    <a:pt x="175" y="160"/>
                  </a:lnTo>
                  <a:lnTo>
                    <a:pt x="178" y="160"/>
                  </a:lnTo>
                  <a:lnTo>
                    <a:pt x="178" y="160"/>
                  </a:lnTo>
                  <a:lnTo>
                    <a:pt x="178" y="159"/>
                  </a:lnTo>
                  <a:lnTo>
                    <a:pt x="179" y="159"/>
                  </a:lnTo>
                  <a:lnTo>
                    <a:pt x="179" y="157"/>
                  </a:lnTo>
                  <a:lnTo>
                    <a:pt x="179" y="156"/>
                  </a:lnTo>
                  <a:lnTo>
                    <a:pt x="178" y="154"/>
                  </a:lnTo>
                  <a:lnTo>
                    <a:pt x="176" y="154"/>
                  </a:lnTo>
                  <a:lnTo>
                    <a:pt x="175" y="153"/>
                  </a:lnTo>
                  <a:lnTo>
                    <a:pt x="176" y="152"/>
                  </a:lnTo>
                  <a:lnTo>
                    <a:pt x="178" y="149"/>
                  </a:lnTo>
                  <a:lnTo>
                    <a:pt x="181" y="148"/>
                  </a:lnTo>
                  <a:lnTo>
                    <a:pt x="181" y="146"/>
                  </a:lnTo>
                  <a:lnTo>
                    <a:pt x="182" y="146"/>
                  </a:lnTo>
                  <a:lnTo>
                    <a:pt x="182" y="142"/>
                  </a:lnTo>
                  <a:lnTo>
                    <a:pt x="182" y="141"/>
                  </a:lnTo>
                  <a:lnTo>
                    <a:pt x="182" y="141"/>
                  </a:lnTo>
                  <a:lnTo>
                    <a:pt x="182" y="140"/>
                  </a:lnTo>
                  <a:lnTo>
                    <a:pt x="182" y="140"/>
                  </a:lnTo>
                  <a:lnTo>
                    <a:pt x="182" y="137"/>
                  </a:lnTo>
                  <a:lnTo>
                    <a:pt x="185" y="137"/>
                  </a:lnTo>
                  <a:lnTo>
                    <a:pt x="186" y="137"/>
                  </a:lnTo>
                  <a:lnTo>
                    <a:pt x="186" y="137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3"/>
                  </a:lnTo>
                  <a:lnTo>
                    <a:pt x="190" y="133"/>
                  </a:lnTo>
                  <a:lnTo>
                    <a:pt x="191" y="130"/>
                  </a:lnTo>
                  <a:lnTo>
                    <a:pt x="194" y="129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7" y="126"/>
                  </a:lnTo>
                  <a:lnTo>
                    <a:pt x="195" y="125"/>
                  </a:lnTo>
                  <a:lnTo>
                    <a:pt x="195" y="125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5" y="122"/>
                  </a:lnTo>
                  <a:lnTo>
                    <a:pt x="197" y="122"/>
                  </a:lnTo>
                  <a:lnTo>
                    <a:pt x="197" y="122"/>
                  </a:lnTo>
                  <a:lnTo>
                    <a:pt x="197" y="122"/>
                  </a:lnTo>
                  <a:lnTo>
                    <a:pt x="198" y="119"/>
                  </a:lnTo>
                  <a:lnTo>
                    <a:pt x="202" y="118"/>
                  </a:lnTo>
                  <a:lnTo>
                    <a:pt x="202" y="117"/>
                  </a:lnTo>
                  <a:lnTo>
                    <a:pt x="205" y="117"/>
                  </a:lnTo>
                  <a:lnTo>
                    <a:pt x="208" y="118"/>
                  </a:lnTo>
                  <a:lnTo>
                    <a:pt x="209" y="117"/>
                  </a:lnTo>
                  <a:lnTo>
                    <a:pt x="209" y="117"/>
                  </a:lnTo>
                  <a:lnTo>
                    <a:pt x="209" y="115"/>
                  </a:lnTo>
                  <a:lnTo>
                    <a:pt x="209" y="114"/>
                  </a:lnTo>
                  <a:lnTo>
                    <a:pt x="209" y="112"/>
                  </a:lnTo>
                  <a:lnTo>
                    <a:pt x="209" y="112"/>
                  </a:lnTo>
                  <a:lnTo>
                    <a:pt x="210" y="112"/>
                  </a:lnTo>
                  <a:lnTo>
                    <a:pt x="210" y="111"/>
                  </a:lnTo>
                  <a:lnTo>
                    <a:pt x="214" y="112"/>
                  </a:lnTo>
                  <a:lnTo>
                    <a:pt x="214" y="112"/>
                  </a:lnTo>
                  <a:lnTo>
                    <a:pt x="216" y="112"/>
                  </a:lnTo>
                  <a:lnTo>
                    <a:pt x="217" y="112"/>
                  </a:lnTo>
                  <a:lnTo>
                    <a:pt x="221" y="114"/>
                  </a:lnTo>
                  <a:lnTo>
                    <a:pt x="223" y="114"/>
                  </a:lnTo>
                  <a:lnTo>
                    <a:pt x="224" y="114"/>
                  </a:lnTo>
                  <a:lnTo>
                    <a:pt x="224" y="114"/>
                  </a:lnTo>
                  <a:lnTo>
                    <a:pt x="225" y="112"/>
                  </a:lnTo>
                  <a:lnTo>
                    <a:pt x="223" y="112"/>
                  </a:lnTo>
                  <a:lnTo>
                    <a:pt x="224" y="111"/>
                  </a:lnTo>
                  <a:lnTo>
                    <a:pt x="225" y="111"/>
                  </a:lnTo>
                  <a:lnTo>
                    <a:pt x="225" y="110"/>
                  </a:lnTo>
                  <a:lnTo>
                    <a:pt x="225" y="108"/>
                  </a:lnTo>
                  <a:lnTo>
                    <a:pt x="225" y="108"/>
                  </a:lnTo>
                  <a:lnTo>
                    <a:pt x="225" y="108"/>
                  </a:lnTo>
                  <a:lnTo>
                    <a:pt x="224" y="107"/>
                  </a:lnTo>
                  <a:lnTo>
                    <a:pt x="227" y="107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229" y="107"/>
                  </a:lnTo>
                  <a:lnTo>
                    <a:pt x="231" y="107"/>
                  </a:lnTo>
                  <a:lnTo>
                    <a:pt x="232" y="107"/>
                  </a:lnTo>
                  <a:lnTo>
                    <a:pt x="232" y="107"/>
                  </a:lnTo>
                  <a:lnTo>
                    <a:pt x="231" y="106"/>
                  </a:lnTo>
                  <a:lnTo>
                    <a:pt x="231" y="106"/>
                  </a:lnTo>
                  <a:lnTo>
                    <a:pt x="232" y="104"/>
                  </a:lnTo>
                  <a:lnTo>
                    <a:pt x="232" y="104"/>
                  </a:lnTo>
                  <a:lnTo>
                    <a:pt x="235" y="104"/>
                  </a:lnTo>
                  <a:lnTo>
                    <a:pt x="235" y="104"/>
                  </a:lnTo>
                  <a:lnTo>
                    <a:pt x="235" y="104"/>
                  </a:lnTo>
                  <a:lnTo>
                    <a:pt x="237" y="106"/>
                  </a:lnTo>
                  <a:lnTo>
                    <a:pt x="239" y="107"/>
                  </a:lnTo>
                  <a:lnTo>
                    <a:pt x="239" y="107"/>
                  </a:lnTo>
                  <a:lnTo>
                    <a:pt x="242" y="108"/>
                  </a:lnTo>
                  <a:lnTo>
                    <a:pt x="242" y="110"/>
                  </a:lnTo>
                  <a:lnTo>
                    <a:pt x="242" y="110"/>
                  </a:lnTo>
                  <a:lnTo>
                    <a:pt x="243" y="110"/>
                  </a:lnTo>
                  <a:lnTo>
                    <a:pt x="246" y="110"/>
                  </a:lnTo>
                  <a:lnTo>
                    <a:pt x="247" y="111"/>
                  </a:lnTo>
                  <a:lnTo>
                    <a:pt x="248" y="111"/>
                  </a:lnTo>
                  <a:lnTo>
                    <a:pt x="250" y="111"/>
                  </a:lnTo>
                  <a:lnTo>
                    <a:pt x="250" y="111"/>
                  </a:lnTo>
                  <a:lnTo>
                    <a:pt x="252" y="110"/>
                  </a:lnTo>
                  <a:lnTo>
                    <a:pt x="252" y="110"/>
                  </a:lnTo>
                  <a:lnTo>
                    <a:pt x="254" y="110"/>
                  </a:lnTo>
                  <a:lnTo>
                    <a:pt x="254" y="110"/>
                  </a:lnTo>
                  <a:lnTo>
                    <a:pt x="255" y="110"/>
                  </a:lnTo>
                  <a:lnTo>
                    <a:pt x="256" y="110"/>
                  </a:lnTo>
                  <a:lnTo>
                    <a:pt x="258" y="111"/>
                  </a:lnTo>
                  <a:lnTo>
                    <a:pt x="261" y="111"/>
                  </a:lnTo>
                  <a:lnTo>
                    <a:pt x="261" y="111"/>
                  </a:lnTo>
                  <a:lnTo>
                    <a:pt x="262" y="111"/>
                  </a:lnTo>
                  <a:lnTo>
                    <a:pt x="263" y="111"/>
                  </a:lnTo>
                  <a:lnTo>
                    <a:pt x="263" y="110"/>
                  </a:lnTo>
                  <a:lnTo>
                    <a:pt x="265" y="110"/>
                  </a:lnTo>
                  <a:lnTo>
                    <a:pt x="265" y="108"/>
                  </a:lnTo>
                  <a:lnTo>
                    <a:pt x="266" y="108"/>
                  </a:lnTo>
                  <a:lnTo>
                    <a:pt x="266" y="108"/>
                  </a:lnTo>
                  <a:lnTo>
                    <a:pt x="267" y="108"/>
                  </a:lnTo>
                  <a:lnTo>
                    <a:pt x="267" y="107"/>
                  </a:lnTo>
                  <a:lnTo>
                    <a:pt x="267" y="107"/>
                  </a:lnTo>
                  <a:lnTo>
                    <a:pt x="267" y="104"/>
                  </a:lnTo>
                  <a:lnTo>
                    <a:pt x="267" y="104"/>
                  </a:lnTo>
                  <a:lnTo>
                    <a:pt x="269" y="103"/>
                  </a:lnTo>
                  <a:lnTo>
                    <a:pt x="269" y="102"/>
                  </a:lnTo>
                  <a:lnTo>
                    <a:pt x="269" y="100"/>
                  </a:lnTo>
                  <a:lnTo>
                    <a:pt x="269" y="100"/>
                  </a:lnTo>
                  <a:lnTo>
                    <a:pt x="270" y="100"/>
                  </a:lnTo>
                  <a:lnTo>
                    <a:pt x="271" y="99"/>
                  </a:lnTo>
                  <a:lnTo>
                    <a:pt x="273" y="98"/>
                  </a:lnTo>
                  <a:lnTo>
                    <a:pt x="273" y="98"/>
                  </a:lnTo>
                  <a:lnTo>
                    <a:pt x="274" y="98"/>
                  </a:lnTo>
                  <a:lnTo>
                    <a:pt x="275" y="98"/>
                  </a:lnTo>
                  <a:lnTo>
                    <a:pt x="277" y="98"/>
                  </a:lnTo>
                  <a:lnTo>
                    <a:pt x="277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1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4" y="98"/>
                  </a:lnTo>
                  <a:lnTo>
                    <a:pt x="286" y="99"/>
                  </a:lnTo>
                  <a:lnTo>
                    <a:pt x="288" y="99"/>
                  </a:lnTo>
                  <a:lnTo>
                    <a:pt x="290" y="100"/>
                  </a:lnTo>
                  <a:lnTo>
                    <a:pt x="293" y="100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293" y="104"/>
                  </a:lnTo>
                  <a:lnTo>
                    <a:pt x="292" y="106"/>
                  </a:lnTo>
                  <a:lnTo>
                    <a:pt x="292" y="106"/>
                  </a:lnTo>
                  <a:lnTo>
                    <a:pt x="292" y="107"/>
                  </a:lnTo>
                  <a:lnTo>
                    <a:pt x="293" y="107"/>
                  </a:lnTo>
                  <a:lnTo>
                    <a:pt x="294" y="107"/>
                  </a:lnTo>
                  <a:lnTo>
                    <a:pt x="294" y="107"/>
                  </a:lnTo>
                  <a:lnTo>
                    <a:pt x="294" y="106"/>
                  </a:lnTo>
                  <a:lnTo>
                    <a:pt x="296" y="104"/>
                  </a:lnTo>
                  <a:lnTo>
                    <a:pt x="296" y="104"/>
                  </a:lnTo>
                  <a:lnTo>
                    <a:pt x="298" y="103"/>
                  </a:lnTo>
                  <a:lnTo>
                    <a:pt x="300" y="103"/>
                  </a:lnTo>
                  <a:lnTo>
                    <a:pt x="301" y="103"/>
                  </a:lnTo>
                  <a:lnTo>
                    <a:pt x="301" y="103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303" y="102"/>
                  </a:lnTo>
                  <a:lnTo>
                    <a:pt x="305" y="102"/>
                  </a:lnTo>
                  <a:lnTo>
                    <a:pt x="307" y="102"/>
                  </a:lnTo>
                  <a:lnTo>
                    <a:pt x="307" y="102"/>
                  </a:lnTo>
                  <a:lnTo>
                    <a:pt x="307" y="102"/>
                  </a:lnTo>
                  <a:lnTo>
                    <a:pt x="307" y="102"/>
                  </a:lnTo>
                  <a:lnTo>
                    <a:pt x="307" y="100"/>
                  </a:lnTo>
                  <a:close/>
                  <a:moveTo>
                    <a:pt x="262" y="87"/>
                  </a:moveTo>
                  <a:lnTo>
                    <a:pt x="263" y="87"/>
                  </a:lnTo>
                  <a:lnTo>
                    <a:pt x="263" y="88"/>
                  </a:lnTo>
                  <a:lnTo>
                    <a:pt x="265" y="88"/>
                  </a:lnTo>
                  <a:lnTo>
                    <a:pt x="266" y="88"/>
                  </a:lnTo>
                  <a:lnTo>
                    <a:pt x="267" y="87"/>
                  </a:lnTo>
                  <a:lnTo>
                    <a:pt x="267" y="87"/>
                  </a:lnTo>
                  <a:lnTo>
                    <a:pt x="269" y="87"/>
                  </a:lnTo>
                  <a:lnTo>
                    <a:pt x="267" y="87"/>
                  </a:lnTo>
                  <a:lnTo>
                    <a:pt x="266" y="87"/>
                  </a:lnTo>
                  <a:lnTo>
                    <a:pt x="266" y="87"/>
                  </a:lnTo>
                  <a:lnTo>
                    <a:pt x="263" y="85"/>
                  </a:lnTo>
                  <a:lnTo>
                    <a:pt x="262" y="87"/>
                  </a:lnTo>
                  <a:lnTo>
                    <a:pt x="262" y="87"/>
                  </a:lnTo>
                  <a:lnTo>
                    <a:pt x="262" y="87"/>
                  </a:lnTo>
                  <a:close/>
                  <a:moveTo>
                    <a:pt x="7" y="85"/>
                  </a:moveTo>
                  <a:lnTo>
                    <a:pt x="4" y="87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7" y="87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7" y="85"/>
                  </a:lnTo>
                  <a:close/>
                  <a:moveTo>
                    <a:pt x="212" y="54"/>
                  </a:moveTo>
                  <a:lnTo>
                    <a:pt x="213" y="54"/>
                  </a:lnTo>
                  <a:lnTo>
                    <a:pt x="213" y="53"/>
                  </a:lnTo>
                  <a:lnTo>
                    <a:pt x="213" y="53"/>
                  </a:lnTo>
                  <a:lnTo>
                    <a:pt x="212" y="53"/>
                  </a:lnTo>
                  <a:lnTo>
                    <a:pt x="210" y="53"/>
                  </a:lnTo>
                  <a:lnTo>
                    <a:pt x="209" y="53"/>
                  </a:lnTo>
                  <a:lnTo>
                    <a:pt x="210" y="54"/>
                  </a:lnTo>
                  <a:lnTo>
                    <a:pt x="212" y="54"/>
                  </a:lnTo>
                  <a:close/>
                  <a:moveTo>
                    <a:pt x="232" y="27"/>
                  </a:moveTo>
                  <a:lnTo>
                    <a:pt x="233" y="27"/>
                  </a:lnTo>
                  <a:lnTo>
                    <a:pt x="235" y="27"/>
                  </a:lnTo>
                  <a:lnTo>
                    <a:pt x="236" y="27"/>
                  </a:lnTo>
                  <a:lnTo>
                    <a:pt x="236" y="26"/>
                  </a:lnTo>
                  <a:lnTo>
                    <a:pt x="237" y="26"/>
                  </a:lnTo>
                  <a:lnTo>
                    <a:pt x="239" y="26"/>
                  </a:lnTo>
                  <a:lnTo>
                    <a:pt x="240" y="26"/>
                  </a:lnTo>
                  <a:lnTo>
                    <a:pt x="242" y="26"/>
                  </a:lnTo>
                  <a:lnTo>
                    <a:pt x="242" y="26"/>
                  </a:lnTo>
                  <a:lnTo>
                    <a:pt x="243" y="24"/>
                  </a:lnTo>
                  <a:lnTo>
                    <a:pt x="243" y="24"/>
                  </a:lnTo>
                  <a:lnTo>
                    <a:pt x="244" y="23"/>
                  </a:lnTo>
                  <a:lnTo>
                    <a:pt x="248" y="23"/>
                  </a:lnTo>
                  <a:lnTo>
                    <a:pt x="247" y="22"/>
                  </a:lnTo>
                  <a:lnTo>
                    <a:pt x="244" y="22"/>
                  </a:lnTo>
                  <a:lnTo>
                    <a:pt x="242" y="22"/>
                  </a:lnTo>
                  <a:lnTo>
                    <a:pt x="240" y="22"/>
                  </a:lnTo>
                  <a:lnTo>
                    <a:pt x="237" y="22"/>
                  </a:lnTo>
                  <a:lnTo>
                    <a:pt x="236" y="20"/>
                  </a:lnTo>
                  <a:lnTo>
                    <a:pt x="236" y="20"/>
                  </a:lnTo>
                  <a:lnTo>
                    <a:pt x="237" y="19"/>
                  </a:lnTo>
                  <a:lnTo>
                    <a:pt x="239" y="19"/>
                  </a:lnTo>
                  <a:lnTo>
                    <a:pt x="237" y="19"/>
                  </a:lnTo>
                  <a:lnTo>
                    <a:pt x="236" y="19"/>
                  </a:lnTo>
                  <a:lnTo>
                    <a:pt x="235" y="19"/>
                  </a:lnTo>
                  <a:lnTo>
                    <a:pt x="233" y="19"/>
                  </a:lnTo>
                  <a:lnTo>
                    <a:pt x="232" y="19"/>
                  </a:lnTo>
                  <a:lnTo>
                    <a:pt x="231" y="19"/>
                  </a:lnTo>
                  <a:lnTo>
                    <a:pt x="229" y="18"/>
                  </a:lnTo>
                  <a:lnTo>
                    <a:pt x="228" y="16"/>
                  </a:lnTo>
                  <a:lnTo>
                    <a:pt x="227" y="16"/>
                  </a:lnTo>
                  <a:lnTo>
                    <a:pt x="225" y="15"/>
                  </a:lnTo>
                  <a:lnTo>
                    <a:pt x="224" y="15"/>
                  </a:lnTo>
                  <a:lnTo>
                    <a:pt x="221" y="16"/>
                  </a:lnTo>
                  <a:lnTo>
                    <a:pt x="217" y="16"/>
                  </a:lnTo>
                  <a:lnTo>
                    <a:pt x="216" y="16"/>
                  </a:lnTo>
                  <a:lnTo>
                    <a:pt x="217" y="18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20" y="19"/>
                  </a:lnTo>
                  <a:lnTo>
                    <a:pt x="220" y="19"/>
                  </a:lnTo>
                  <a:lnTo>
                    <a:pt x="223" y="20"/>
                  </a:lnTo>
                  <a:lnTo>
                    <a:pt x="223" y="20"/>
                  </a:lnTo>
                  <a:lnTo>
                    <a:pt x="227" y="22"/>
                  </a:lnTo>
                  <a:lnTo>
                    <a:pt x="227" y="22"/>
                  </a:lnTo>
                  <a:lnTo>
                    <a:pt x="225" y="22"/>
                  </a:lnTo>
                  <a:lnTo>
                    <a:pt x="224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1" y="24"/>
                  </a:lnTo>
                  <a:lnTo>
                    <a:pt x="221" y="26"/>
                  </a:lnTo>
                  <a:lnTo>
                    <a:pt x="223" y="26"/>
                  </a:lnTo>
                  <a:lnTo>
                    <a:pt x="228" y="26"/>
                  </a:lnTo>
                  <a:lnTo>
                    <a:pt x="229" y="26"/>
                  </a:lnTo>
                  <a:lnTo>
                    <a:pt x="231" y="24"/>
                  </a:lnTo>
                  <a:lnTo>
                    <a:pt x="232" y="24"/>
                  </a:lnTo>
                  <a:lnTo>
                    <a:pt x="232" y="24"/>
                  </a:lnTo>
                  <a:lnTo>
                    <a:pt x="233" y="24"/>
                  </a:lnTo>
                  <a:lnTo>
                    <a:pt x="233" y="24"/>
                  </a:lnTo>
                  <a:lnTo>
                    <a:pt x="235" y="24"/>
                  </a:lnTo>
                  <a:lnTo>
                    <a:pt x="233" y="26"/>
                  </a:lnTo>
                  <a:lnTo>
                    <a:pt x="232" y="26"/>
                  </a:lnTo>
                  <a:lnTo>
                    <a:pt x="233" y="26"/>
                  </a:lnTo>
                  <a:lnTo>
                    <a:pt x="232" y="27"/>
                  </a:lnTo>
                  <a:lnTo>
                    <a:pt x="232" y="27"/>
                  </a:lnTo>
                  <a:close/>
                  <a:moveTo>
                    <a:pt x="259" y="14"/>
                  </a:moveTo>
                  <a:lnTo>
                    <a:pt x="258" y="14"/>
                  </a:lnTo>
                  <a:lnTo>
                    <a:pt x="258" y="14"/>
                  </a:lnTo>
                  <a:lnTo>
                    <a:pt x="258" y="15"/>
                  </a:lnTo>
                  <a:lnTo>
                    <a:pt x="261" y="15"/>
                  </a:lnTo>
                  <a:lnTo>
                    <a:pt x="261" y="15"/>
                  </a:lnTo>
                  <a:lnTo>
                    <a:pt x="262" y="15"/>
                  </a:lnTo>
                  <a:lnTo>
                    <a:pt x="261" y="15"/>
                  </a:lnTo>
                  <a:lnTo>
                    <a:pt x="259" y="14"/>
                  </a:lnTo>
                  <a:close/>
                  <a:moveTo>
                    <a:pt x="152" y="15"/>
                  </a:moveTo>
                  <a:lnTo>
                    <a:pt x="152" y="15"/>
                  </a:lnTo>
                  <a:lnTo>
                    <a:pt x="153" y="16"/>
                  </a:lnTo>
                  <a:lnTo>
                    <a:pt x="155" y="16"/>
                  </a:lnTo>
                  <a:lnTo>
                    <a:pt x="156" y="16"/>
                  </a:lnTo>
                  <a:lnTo>
                    <a:pt x="157" y="18"/>
                  </a:lnTo>
                  <a:lnTo>
                    <a:pt x="159" y="18"/>
                  </a:lnTo>
                  <a:lnTo>
                    <a:pt x="160" y="19"/>
                  </a:lnTo>
                  <a:lnTo>
                    <a:pt x="160" y="19"/>
                  </a:lnTo>
                  <a:lnTo>
                    <a:pt x="160" y="18"/>
                  </a:lnTo>
                  <a:lnTo>
                    <a:pt x="159" y="18"/>
                  </a:lnTo>
                  <a:lnTo>
                    <a:pt x="159" y="18"/>
                  </a:lnTo>
                  <a:lnTo>
                    <a:pt x="159" y="16"/>
                  </a:lnTo>
                  <a:lnTo>
                    <a:pt x="157" y="16"/>
                  </a:lnTo>
                  <a:lnTo>
                    <a:pt x="156" y="16"/>
                  </a:lnTo>
                  <a:lnTo>
                    <a:pt x="155" y="16"/>
                  </a:lnTo>
                  <a:lnTo>
                    <a:pt x="155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2" y="14"/>
                  </a:lnTo>
                  <a:lnTo>
                    <a:pt x="151" y="12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5"/>
                  </a:lnTo>
                  <a:close/>
                  <a:moveTo>
                    <a:pt x="271" y="14"/>
                  </a:moveTo>
                  <a:lnTo>
                    <a:pt x="274" y="14"/>
                  </a:lnTo>
                  <a:lnTo>
                    <a:pt x="277" y="14"/>
                  </a:lnTo>
                  <a:lnTo>
                    <a:pt x="280" y="12"/>
                  </a:lnTo>
                  <a:lnTo>
                    <a:pt x="280" y="12"/>
                  </a:lnTo>
                  <a:lnTo>
                    <a:pt x="277" y="12"/>
                  </a:lnTo>
                  <a:lnTo>
                    <a:pt x="275" y="12"/>
                  </a:lnTo>
                  <a:lnTo>
                    <a:pt x="274" y="12"/>
                  </a:lnTo>
                  <a:lnTo>
                    <a:pt x="271" y="12"/>
                  </a:lnTo>
                  <a:lnTo>
                    <a:pt x="271" y="12"/>
                  </a:lnTo>
                  <a:lnTo>
                    <a:pt x="270" y="12"/>
                  </a:lnTo>
                  <a:lnTo>
                    <a:pt x="269" y="12"/>
                  </a:lnTo>
                  <a:lnTo>
                    <a:pt x="267" y="14"/>
                  </a:lnTo>
                  <a:lnTo>
                    <a:pt x="269" y="14"/>
                  </a:lnTo>
                  <a:lnTo>
                    <a:pt x="271" y="14"/>
                  </a:lnTo>
                  <a:close/>
                  <a:moveTo>
                    <a:pt x="152" y="7"/>
                  </a:moveTo>
                  <a:lnTo>
                    <a:pt x="152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8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52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5" y="11"/>
                  </a:lnTo>
                  <a:lnTo>
                    <a:pt x="155" y="11"/>
                  </a:lnTo>
                  <a:lnTo>
                    <a:pt x="156" y="11"/>
                  </a:lnTo>
                  <a:lnTo>
                    <a:pt x="157" y="11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0" y="12"/>
                  </a:lnTo>
                  <a:lnTo>
                    <a:pt x="160" y="12"/>
                  </a:lnTo>
                  <a:lnTo>
                    <a:pt x="160" y="12"/>
                  </a:lnTo>
                  <a:lnTo>
                    <a:pt x="162" y="12"/>
                  </a:lnTo>
                  <a:lnTo>
                    <a:pt x="163" y="12"/>
                  </a:lnTo>
                  <a:lnTo>
                    <a:pt x="163" y="12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56" y="12"/>
                  </a:lnTo>
                  <a:lnTo>
                    <a:pt x="156" y="12"/>
                  </a:lnTo>
                  <a:lnTo>
                    <a:pt x="156" y="12"/>
                  </a:lnTo>
                  <a:lnTo>
                    <a:pt x="157" y="14"/>
                  </a:lnTo>
                  <a:lnTo>
                    <a:pt x="159" y="14"/>
                  </a:lnTo>
                  <a:lnTo>
                    <a:pt x="157" y="14"/>
                  </a:lnTo>
                  <a:lnTo>
                    <a:pt x="157" y="14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62" y="15"/>
                  </a:lnTo>
                  <a:lnTo>
                    <a:pt x="163" y="16"/>
                  </a:lnTo>
                  <a:lnTo>
                    <a:pt x="164" y="18"/>
                  </a:lnTo>
                  <a:lnTo>
                    <a:pt x="166" y="18"/>
                  </a:lnTo>
                  <a:lnTo>
                    <a:pt x="166" y="18"/>
                  </a:lnTo>
                  <a:lnTo>
                    <a:pt x="166" y="18"/>
                  </a:lnTo>
                  <a:lnTo>
                    <a:pt x="168" y="19"/>
                  </a:lnTo>
                  <a:lnTo>
                    <a:pt x="171" y="19"/>
                  </a:lnTo>
                  <a:lnTo>
                    <a:pt x="172" y="19"/>
                  </a:lnTo>
                  <a:lnTo>
                    <a:pt x="174" y="18"/>
                  </a:lnTo>
                  <a:lnTo>
                    <a:pt x="175" y="18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76" y="15"/>
                  </a:lnTo>
                  <a:lnTo>
                    <a:pt x="176" y="15"/>
                  </a:lnTo>
                  <a:lnTo>
                    <a:pt x="176" y="15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81" y="15"/>
                  </a:lnTo>
                  <a:lnTo>
                    <a:pt x="181" y="15"/>
                  </a:lnTo>
                  <a:lnTo>
                    <a:pt x="182" y="15"/>
                  </a:lnTo>
                  <a:lnTo>
                    <a:pt x="182" y="14"/>
                  </a:lnTo>
                  <a:lnTo>
                    <a:pt x="183" y="14"/>
                  </a:lnTo>
                  <a:lnTo>
                    <a:pt x="183" y="15"/>
                  </a:lnTo>
                  <a:lnTo>
                    <a:pt x="183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2" y="16"/>
                  </a:lnTo>
                  <a:lnTo>
                    <a:pt x="183" y="16"/>
                  </a:lnTo>
                  <a:lnTo>
                    <a:pt x="183" y="16"/>
                  </a:lnTo>
                  <a:lnTo>
                    <a:pt x="185" y="16"/>
                  </a:lnTo>
                  <a:lnTo>
                    <a:pt x="187" y="16"/>
                  </a:lnTo>
                  <a:lnTo>
                    <a:pt x="189" y="16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3" y="15"/>
                  </a:lnTo>
                  <a:lnTo>
                    <a:pt x="191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3" y="18"/>
                  </a:lnTo>
                  <a:lnTo>
                    <a:pt x="193" y="18"/>
                  </a:lnTo>
                  <a:lnTo>
                    <a:pt x="194" y="18"/>
                  </a:lnTo>
                  <a:lnTo>
                    <a:pt x="195" y="18"/>
                  </a:lnTo>
                  <a:lnTo>
                    <a:pt x="194" y="18"/>
                  </a:lnTo>
                  <a:lnTo>
                    <a:pt x="193" y="18"/>
                  </a:lnTo>
                  <a:lnTo>
                    <a:pt x="189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5" y="18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19"/>
                  </a:lnTo>
                  <a:lnTo>
                    <a:pt x="181" y="19"/>
                  </a:lnTo>
                  <a:lnTo>
                    <a:pt x="175" y="20"/>
                  </a:lnTo>
                  <a:lnTo>
                    <a:pt x="175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1" y="20"/>
                  </a:lnTo>
                  <a:lnTo>
                    <a:pt x="171" y="20"/>
                  </a:lnTo>
                  <a:lnTo>
                    <a:pt x="171" y="22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8" y="23"/>
                  </a:lnTo>
                  <a:lnTo>
                    <a:pt x="179" y="23"/>
                  </a:lnTo>
                  <a:lnTo>
                    <a:pt x="182" y="23"/>
                  </a:lnTo>
                  <a:lnTo>
                    <a:pt x="183" y="22"/>
                  </a:lnTo>
                  <a:lnTo>
                    <a:pt x="185" y="22"/>
                  </a:lnTo>
                  <a:lnTo>
                    <a:pt x="186" y="22"/>
                  </a:lnTo>
                  <a:lnTo>
                    <a:pt x="187" y="22"/>
                  </a:lnTo>
                  <a:lnTo>
                    <a:pt x="191" y="22"/>
                  </a:lnTo>
                  <a:lnTo>
                    <a:pt x="193" y="22"/>
                  </a:lnTo>
                  <a:lnTo>
                    <a:pt x="194" y="22"/>
                  </a:lnTo>
                  <a:lnTo>
                    <a:pt x="194" y="22"/>
                  </a:lnTo>
                  <a:lnTo>
                    <a:pt x="194" y="23"/>
                  </a:lnTo>
                  <a:lnTo>
                    <a:pt x="191" y="23"/>
                  </a:lnTo>
                  <a:lnTo>
                    <a:pt x="189" y="23"/>
                  </a:lnTo>
                  <a:lnTo>
                    <a:pt x="181" y="23"/>
                  </a:lnTo>
                  <a:lnTo>
                    <a:pt x="179" y="24"/>
                  </a:lnTo>
                  <a:lnTo>
                    <a:pt x="178" y="24"/>
                  </a:lnTo>
                  <a:lnTo>
                    <a:pt x="178" y="24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5" y="27"/>
                  </a:lnTo>
                  <a:lnTo>
                    <a:pt x="175" y="27"/>
                  </a:lnTo>
                  <a:lnTo>
                    <a:pt x="176" y="27"/>
                  </a:lnTo>
                  <a:lnTo>
                    <a:pt x="178" y="28"/>
                  </a:lnTo>
                  <a:lnTo>
                    <a:pt x="179" y="28"/>
                  </a:lnTo>
                  <a:lnTo>
                    <a:pt x="182" y="28"/>
                  </a:lnTo>
                  <a:lnTo>
                    <a:pt x="185" y="31"/>
                  </a:lnTo>
                  <a:lnTo>
                    <a:pt x="189" y="31"/>
                  </a:lnTo>
                  <a:lnTo>
                    <a:pt x="189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1" y="34"/>
                  </a:lnTo>
                  <a:lnTo>
                    <a:pt x="193" y="34"/>
                  </a:lnTo>
                  <a:lnTo>
                    <a:pt x="194" y="34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1"/>
                  </a:lnTo>
                  <a:lnTo>
                    <a:pt x="195" y="31"/>
                  </a:lnTo>
                  <a:lnTo>
                    <a:pt x="195" y="31"/>
                  </a:lnTo>
                  <a:lnTo>
                    <a:pt x="197" y="30"/>
                  </a:lnTo>
                  <a:lnTo>
                    <a:pt x="197" y="30"/>
                  </a:lnTo>
                  <a:lnTo>
                    <a:pt x="195" y="30"/>
                  </a:lnTo>
                  <a:lnTo>
                    <a:pt x="197" y="28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6"/>
                  </a:lnTo>
                  <a:lnTo>
                    <a:pt x="202" y="26"/>
                  </a:lnTo>
                  <a:lnTo>
                    <a:pt x="204" y="24"/>
                  </a:lnTo>
                  <a:lnTo>
                    <a:pt x="204" y="24"/>
                  </a:lnTo>
                  <a:lnTo>
                    <a:pt x="204" y="23"/>
                  </a:lnTo>
                  <a:lnTo>
                    <a:pt x="204" y="23"/>
                  </a:lnTo>
                  <a:lnTo>
                    <a:pt x="204" y="22"/>
                  </a:lnTo>
                  <a:lnTo>
                    <a:pt x="204" y="20"/>
                  </a:lnTo>
                  <a:lnTo>
                    <a:pt x="204" y="20"/>
                  </a:lnTo>
                  <a:lnTo>
                    <a:pt x="205" y="20"/>
                  </a:lnTo>
                  <a:lnTo>
                    <a:pt x="206" y="20"/>
                  </a:lnTo>
                  <a:lnTo>
                    <a:pt x="206" y="20"/>
                  </a:lnTo>
                  <a:lnTo>
                    <a:pt x="208" y="20"/>
                  </a:lnTo>
                  <a:lnTo>
                    <a:pt x="208" y="19"/>
                  </a:lnTo>
                  <a:lnTo>
                    <a:pt x="208" y="19"/>
                  </a:lnTo>
                  <a:lnTo>
                    <a:pt x="208" y="19"/>
                  </a:lnTo>
                  <a:lnTo>
                    <a:pt x="208" y="18"/>
                  </a:lnTo>
                  <a:lnTo>
                    <a:pt x="209" y="18"/>
                  </a:lnTo>
                  <a:lnTo>
                    <a:pt x="210" y="16"/>
                  </a:lnTo>
                  <a:lnTo>
                    <a:pt x="212" y="16"/>
                  </a:lnTo>
                  <a:lnTo>
                    <a:pt x="212" y="15"/>
                  </a:lnTo>
                  <a:lnTo>
                    <a:pt x="212" y="15"/>
                  </a:lnTo>
                  <a:lnTo>
                    <a:pt x="213" y="15"/>
                  </a:lnTo>
                  <a:lnTo>
                    <a:pt x="217" y="15"/>
                  </a:lnTo>
                  <a:lnTo>
                    <a:pt x="218" y="15"/>
                  </a:lnTo>
                  <a:lnTo>
                    <a:pt x="221" y="15"/>
                  </a:lnTo>
                  <a:lnTo>
                    <a:pt x="223" y="15"/>
                  </a:lnTo>
                  <a:lnTo>
                    <a:pt x="224" y="14"/>
                  </a:lnTo>
                  <a:lnTo>
                    <a:pt x="224" y="14"/>
                  </a:lnTo>
                  <a:lnTo>
                    <a:pt x="223" y="14"/>
                  </a:lnTo>
                  <a:lnTo>
                    <a:pt x="221" y="14"/>
                  </a:lnTo>
                  <a:lnTo>
                    <a:pt x="218" y="12"/>
                  </a:lnTo>
                  <a:lnTo>
                    <a:pt x="217" y="12"/>
                  </a:lnTo>
                  <a:lnTo>
                    <a:pt x="218" y="11"/>
                  </a:lnTo>
                  <a:lnTo>
                    <a:pt x="218" y="11"/>
                  </a:lnTo>
                  <a:lnTo>
                    <a:pt x="217" y="11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3" y="11"/>
                  </a:lnTo>
                  <a:lnTo>
                    <a:pt x="212" y="11"/>
                  </a:lnTo>
                  <a:lnTo>
                    <a:pt x="210" y="11"/>
                  </a:lnTo>
                  <a:lnTo>
                    <a:pt x="208" y="11"/>
                  </a:lnTo>
                  <a:lnTo>
                    <a:pt x="206" y="11"/>
                  </a:lnTo>
                  <a:lnTo>
                    <a:pt x="206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6" y="8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204" y="7"/>
                  </a:lnTo>
                  <a:lnTo>
                    <a:pt x="202" y="7"/>
                  </a:lnTo>
                  <a:lnTo>
                    <a:pt x="202" y="7"/>
                  </a:lnTo>
                  <a:lnTo>
                    <a:pt x="202" y="7"/>
                  </a:lnTo>
                  <a:lnTo>
                    <a:pt x="200" y="8"/>
                  </a:lnTo>
                  <a:lnTo>
                    <a:pt x="198" y="8"/>
                  </a:lnTo>
                  <a:lnTo>
                    <a:pt x="198" y="8"/>
                  </a:lnTo>
                  <a:lnTo>
                    <a:pt x="198" y="8"/>
                  </a:lnTo>
                  <a:lnTo>
                    <a:pt x="198" y="7"/>
                  </a:lnTo>
                  <a:lnTo>
                    <a:pt x="198" y="7"/>
                  </a:lnTo>
                  <a:lnTo>
                    <a:pt x="200" y="7"/>
                  </a:lnTo>
                  <a:lnTo>
                    <a:pt x="200" y="5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7" y="4"/>
                  </a:lnTo>
                  <a:lnTo>
                    <a:pt x="194" y="4"/>
                  </a:lnTo>
                  <a:lnTo>
                    <a:pt x="193" y="4"/>
                  </a:lnTo>
                  <a:lnTo>
                    <a:pt x="193" y="4"/>
                  </a:lnTo>
                  <a:lnTo>
                    <a:pt x="193" y="4"/>
                  </a:lnTo>
                  <a:lnTo>
                    <a:pt x="191" y="4"/>
                  </a:lnTo>
                  <a:lnTo>
                    <a:pt x="191" y="4"/>
                  </a:lnTo>
                  <a:lnTo>
                    <a:pt x="190" y="4"/>
                  </a:lnTo>
                  <a:lnTo>
                    <a:pt x="189" y="3"/>
                  </a:lnTo>
                  <a:lnTo>
                    <a:pt x="187" y="3"/>
                  </a:lnTo>
                  <a:lnTo>
                    <a:pt x="187" y="4"/>
                  </a:lnTo>
                  <a:lnTo>
                    <a:pt x="187" y="4"/>
                  </a:lnTo>
                  <a:lnTo>
                    <a:pt x="187" y="4"/>
                  </a:lnTo>
                  <a:lnTo>
                    <a:pt x="186" y="5"/>
                  </a:lnTo>
                  <a:lnTo>
                    <a:pt x="186" y="5"/>
                  </a:lnTo>
                  <a:lnTo>
                    <a:pt x="185" y="5"/>
                  </a:lnTo>
                  <a:lnTo>
                    <a:pt x="185" y="7"/>
                  </a:lnTo>
                  <a:lnTo>
                    <a:pt x="186" y="7"/>
                  </a:lnTo>
                  <a:lnTo>
                    <a:pt x="186" y="8"/>
                  </a:lnTo>
                  <a:lnTo>
                    <a:pt x="187" y="10"/>
                  </a:lnTo>
                  <a:lnTo>
                    <a:pt x="189" y="11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86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1" y="7"/>
                  </a:lnTo>
                  <a:lnTo>
                    <a:pt x="179" y="5"/>
                  </a:lnTo>
                  <a:lnTo>
                    <a:pt x="176" y="5"/>
                  </a:lnTo>
                  <a:lnTo>
                    <a:pt x="175" y="5"/>
                  </a:lnTo>
                  <a:lnTo>
                    <a:pt x="174" y="7"/>
                  </a:lnTo>
                  <a:lnTo>
                    <a:pt x="174" y="7"/>
                  </a:lnTo>
                  <a:lnTo>
                    <a:pt x="174" y="7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10"/>
                  </a:lnTo>
                  <a:lnTo>
                    <a:pt x="172" y="10"/>
                  </a:lnTo>
                  <a:lnTo>
                    <a:pt x="172" y="8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68" y="7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67" y="7"/>
                  </a:lnTo>
                  <a:lnTo>
                    <a:pt x="171" y="5"/>
                  </a:lnTo>
                  <a:lnTo>
                    <a:pt x="172" y="5"/>
                  </a:lnTo>
                  <a:lnTo>
                    <a:pt x="172" y="5"/>
                  </a:lnTo>
                  <a:lnTo>
                    <a:pt x="172" y="5"/>
                  </a:lnTo>
                  <a:lnTo>
                    <a:pt x="172" y="5"/>
                  </a:lnTo>
                  <a:lnTo>
                    <a:pt x="171" y="4"/>
                  </a:lnTo>
                  <a:lnTo>
                    <a:pt x="167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0" y="5"/>
                  </a:lnTo>
                  <a:lnTo>
                    <a:pt x="157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3" y="5"/>
                  </a:lnTo>
                  <a:lnTo>
                    <a:pt x="153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2" y="7"/>
                  </a:lnTo>
                  <a:close/>
                  <a:moveTo>
                    <a:pt x="296" y="3"/>
                  </a:moveTo>
                  <a:lnTo>
                    <a:pt x="303" y="1"/>
                  </a:lnTo>
                  <a:lnTo>
                    <a:pt x="303" y="1"/>
                  </a:lnTo>
                  <a:lnTo>
                    <a:pt x="301" y="1"/>
                  </a:lnTo>
                  <a:lnTo>
                    <a:pt x="300" y="1"/>
                  </a:lnTo>
                  <a:lnTo>
                    <a:pt x="298" y="1"/>
                  </a:lnTo>
                  <a:lnTo>
                    <a:pt x="289" y="3"/>
                  </a:lnTo>
                  <a:lnTo>
                    <a:pt x="289" y="3"/>
                  </a:lnTo>
                  <a:lnTo>
                    <a:pt x="296" y="3"/>
                  </a:lnTo>
                  <a:close/>
                  <a:moveTo>
                    <a:pt x="204" y="1"/>
                  </a:moveTo>
                  <a:lnTo>
                    <a:pt x="202" y="1"/>
                  </a:lnTo>
                  <a:lnTo>
                    <a:pt x="201" y="0"/>
                  </a:lnTo>
                  <a:lnTo>
                    <a:pt x="201" y="1"/>
                  </a:lnTo>
                  <a:lnTo>
                    <a:pt x="201" y="1"/>
                  </a:lnTo>
                  <a:lnTo>
                    <a:pt x="202" y="1"/>
                  </a:lnTo>
                  <a:lnTo>
                    <a:pt x="204" y="1"/>
                  </a:lnTo>
                  <a:close/>
                  <a:moveTo>
                    <a:pt x="202" y="3"/>
                  </a:moveTo>
                  <a:lnTo>
                    <a:pt x="205" y="3"/>
                  </a:lnTo>
                  <a:lnTo>
                    <a:pt x="205" y="4"/>
                  </a:lnTo>
                  <a:lnTo>
                    <a:pt x="204" y="4"/>
                  </a:lnTo>
                  <a:lnTo>
                    <a:pt x="201" y="4"/>
                  </a:lnTo>
                  <a:lnTo>
                    <a:pt x="201" y="4"/>
                  </a:lnTo>
                  <a:lnTo>
                    <a:pt x="202" y="4"/>
                  </a:lnTo>
                  <a:lnTo>
                    <a:pt x="202" y="5"/>
                  </a:lnTo>
                  <a:lnTo>
                    <a:pt x="205" y="5"/>
                  </a:lnTo>
                  <a:lnTo>
                    <a:pt x="206" y="5"/>
                  </a:lnTo>
                  <a:lnTo>
                    <a:pt x="209" y="5"/>
                  </a:lnTo>
                  <a:lnTo>
                    <a:pt x="210" y="5"/>
                  </a:lnTo>
                  <a:lnTo>
                    <a:pt x="213" y="5"/>
                  </a:lnTo>
                  <a:lnTo>
                    <a:pt x="214" y="5"/>
                  </a:lnTo>
                  <a:lnTo>
                    <a:pt x="216" y="5"/>
                  </a:lnTo>
                  <a:lnTo>
                    <a:pt x="218" y="5"/>
                  </a:lnTo>
                  <a:lnTo>
                    <a:pt x="217" y="5"/>
                  </a:lnTo>
                  <a:lnTo>
                    <a:pt x="217" y="7"/>
                  </a:lnTo>
                  <a:lnTo>
                    <a:pt x="217" y="7"/>
                  </a:lnTo>
                  <a:lnTo>
                    <a:pt x="214" y="7"/>
                  </a:lnTo>
                  <a:lnTo>
                    <a:pt x="213" y="7"/>
                  </a:lnTo>
                  <a:lnTo>
                    <a:pt x="212" y="7"/>
                  </a:lnTo>
                  <a:lnTo>
                    <a:pt x="212" y="7"/>
                  </a:lnTo>
                  <a:lnTo>
                    <a:pt x="212" y="7"/>
                  </a:lnTo>
                  <a:lnTo>
                    <a:pt x="213" y="7"/>
                  </a:lnTo>
                  <a:lnTo>
                    <a:pt x="214" y="8"/>
                  </a:lnTo>
                  <a:lnTo>
                    <a:pt x="216" y="8"/>
                  </a:lnTo>
                  <a:lnTo>
                    <a:pt x="218" y="8"/>
                  </a:lnTo>
                  <a:lnTo>
                    <a:pt x="218" y="8"/>
                  </a:lnTo>
                  <a:lnTo>
                    <a:pt x="220" y="8"/>
                  </a:lnTo>
                  <a:lnTo>
                    <a:pt x="227" y="8"/>
                  </a:lnTo>
                  <a:lnTo>
                    <a:pt x="232" y="8"/>
                  </a:lnTo>
                  <a:lnTo>
                    <a:pt x="232" y="10"/>
                  </a:lnTo>
                  <a:lnTo>
                    <a:pt x="232" y="10"/>
                  </a:lnTo>
                  <a:lnTo>
                    <a:pt x="233" y="10"/>
                  </a:lnTo>
                  <a:lnTo>
                    <a:pt x="239" y="11"/>
                  </a:lnTo>
                  <a:lnTo>
                    <a:pt x="240" y="11"/>
                  </a:lnTo>
                  <a:lnTo>
                    <a:pt x="242" y="10"/>
                  </a:lnTo>
                  <a:lnTo>
                    <a:pt x="243" y="10"/>
                  </a:lnTo>
                  <a:lnTo>
                    <a:pt x="243" y="10"/>
                  </a:lnTo>
                  <a:lnTo>
                    <a:pt x="246" y="10"/>
                  </a:lnTo>
                  <a:lnTo>
                    <a:pt x="246" y="10"/>
                  </a:lnTo>
                  <a:lnTo>
                    <a:pt x="248" y="10"/>
                  </a:lnTo>
                  <a:lnTo>
                    <a:pt x="248" y="10"/>
                  </a:lnTo>
                  <a:lnTo>
                    <a:pt x="251" y="8"/>
                  </a:lnTo>
                  <a:lnTo>
                    <a:pt x="252" y="8"/>
                  </a:lnTo>
                  <a:lnTo>
                    <a:pt x="252" y="7"/>
                  </a:lnTo>
                  <a:lnTo>
                    <a:pt x="254" y="7"/>
                  </a:lnTo>
                  <a:lnTo>
                    <a:pt x="255" y="7"/>
                  </a:lnTo>
                  <a:lnTo>
                    <a:pt x="261" y="4"/>
                  </a:lnTo>
                  <a:lnTo>
                    <a:pt x="261" y="4"/>
                  </a:lnTo>
                  <a:lnTo>
                    <a:pt x="261" y="3"/>
                  </a:lnTo>
                  <a:lnTo>
                    <a:pt x="259" y="3"/>
                  </a:lnTo>
                  <a:lnTo>
                    <a:pt x="258" y="3"/>
                  </a:lnTo>
                  <a:lnTo>
                    <a:pt x="255" y="3"/>
                  </a:lnTo>
                  <a:lnTo>
                    <a:pt x="251" y="3"/>
                  </a:lnTo>
                  <a:lnTo>
                    <a:pt x="251" y="3"/>
                  </a:lnTo>
                  <a:lnTo>
                    <a:pt x="250" y="1"/>
                  </a:lnTo>
                  <a:lnTo>
                    <a:pt x="248" y="1"/>
                  </a:lnTo>
                  <a:lnTo>
                    <a:pt x="246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3" y="1"/>
                  </a:lnTo>
                  <a:lnTo>
                    <a:pt x="243" y="1"/>
                  </a:lnTo>
                  <a:lnTo>
                    <a:pt x="242" y="1"/>
                  </a:lnTo>
                  <a:lnTo>
                    <a:pt x="242" y="0"/>
                  </a:lnTo>
                  <a:lnTo>
                    <a:pt x="240" y="1"/>
                  </a:lnTo>
                  <a:lnTo>
                    <a:pt x="240" y="1"/>
                  </a:lnTo>
                  <a:lnTo>
                    <a:pt x="240" y="1"/>
                  </a:lnTo>
                  <a:lnTo>
                    <a:pt x="239" y="1"/>
                  </a:lnTo>
                  <a:lnTo>
                    <a:pt x="237" y="1"/>
                  </a:lnTo>
                  <a:lnTo>
                    <a:pt x="237" y="1"/>
                  </a:lnTo>
                  <a:lnTo>
                    <a:pt x="235" y="3"/>
                  </a:lnTo>
                  <a:lnTo>
                    <a:pt x="233" y="3"/>
                  </a:lnTo>
                  <a:lnTo>
                    <a:pt x="233" y="1"/>
                  </a:lnTo>
                  <a:lnTo>
                    <a:pt x="233" y="0"/>
                  </a:lnTo>
                  <a:lnTo>
                    <a:pt x="235" y="0"/>
                  </a:lnTo>
                  <a:lnTo>
                    <a:pt x="233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29" y="1"/>
                  </a:lnTo>
                  <a:lnTo>
                    <a:pt x="229" y="1"/>
                  </a:lnTo>
                  <a:lnTo>
                    <a:pt x="228" y="3"/>
                  </a:lnTo>
                  <a:lnTo>
                    <a:pt x="228" y="3"/>
                  </a:lnTo>
                  <a:lnTo>
                    <a:pt x="228" y="3"/>
                  </a:lnTo>
                  <a:lnTo>
                    <a:pt x="225" y="3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4" y="1"/>
                  </a:lnTo>
                  <a:lnTo>
                    <a:pt x="223" y="1"/>
                  </a:lnTo>
                  <a:lnTo>
                    <a:pt x="220" y="1"/>
                  </a:lnTo>
                  <a:lnTo>
                    <a:pt x="218" y="1"/>
                  </a:lnTo>
                  <a:lnTo>
                    <a:pt x="217" y="1"/>
                  </a:lnTo>
                  <a:lnTo>
                    <a:pt x="216" y="0"/>
                  </a:lnTo>
                  <a:lnTo>
                    <a:pt x="214" y="0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1"/>
                  </a:lnTo>
                  <a:lnTo>
                    <a:pt x="212" y="1"/>
                  </a:lnTo>
                  <a:lnTo>
                    <a:pt x="212" y="1"/>
                  </a:lnTo>
                  <a:lnTo>
                    <a:pt x="210" y="1"/>
                  </a:lnTo>
                  <a:lnTo>
                    <a:pt x="210" y="1"/>
                  </a:lnTo>
                  <a:lnTo>
                    <a:pt x="208" y="1"/>
                  </a:lnTo>
                  <a:lnTo>
                    <a:pt x="208" y="1"/>
                  </a:lnTo>
                  <a:lnTo>
                    <a:pt x="208" y="1"/>
                  </a:lnTo>
                  <a:lnTo>
                    <a:pt x="206" y="1"/>
                  </a:lnTo>
                  <a:lnTo>
                    <a:pt x="208" y="1"/>
                  </a:lnTo>
                  <a:lnTo>
                    <a:pt x="209" y="3"/>
                  </a:lnTo>
                  <a:lnTo>
                    <a:pt x="209" y="3"/>
                  </a:lnTo>
                  <a:lnTo>
                    <a:pt x="209" y="3"/>
                  </a:lnTo>
                  <a:lnTo>
                    <a:pt x="208" y="3"/>
                  </a:lnTo>
                  <a:lnTo>
                    <a:pt x="206" y="3"/>
                  </a:lnTo>
                  <a:lnTo>
                    <a:pt x="205" y="1"/>
                  </a:lnTo>
                  <a:lnTo>
                    <a:pt x="200" y="3"/>
                  </a:lnTo>
                  <a:lnTo>
                    <a:pt x="200" y="3"/>
                  </a:lnTo>
                  <a:lnTo>
                    <a:pt x="201" y="3"/>
                  </a:lnTo>
                  <a:lnTo>
                    <a:pt x="202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1892">
              <a:extLst>
                <a:ext uri="{FF2B5EF4-FFF2-40B4-BE49-F238E27FC236}">
                  <a16:creationId xmlns:a16="http://schemas.microsoft.com/office/drawing/2014/main" id="{41E1CAF5-561F-4465-8EB6-A6D681A4B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8840" y="3271902"/>
              <a:ext cx="20639" cy="117642"/>
            </a:xfrm>
            <a:custGeom>
              <a:avLst/>
              <a:gdLst>
                <a:gd name="T0" fmla="*/ 6 w 10"/>
                <a:gd name="T1" fmla="*/ 56 h 57"/>
                <a:gd name="T2" fmla="*/ 6 w 10"/>
                <a:gd name="T3" fmla="*/ 57 h 57"/>
                <a:gd name="T4" fmla="*/ 6 w 10"/>
                <a:gd name="T5" fmla="*/ 57 h 57"/>
                <a:gd name="T6" fmla="*/ 6 w 10"/>
                <a:gd name="T7" fmla="*/ 57 h 57"/>
                <a:gd name="T8" fmla="*/ 6 w 10"/>
                <a:gd name="T9" fmla="*/ 57 h 57"/>
                <a:gd name="T10" fmla="*/ 7 w 10"/>
                <a:gd name="T11" fmla="*/ 57 h 57"/>
                <a:gd name="T12" fmla="*/ 6 w 10"/>
                <a:gd name="T13" fmla="*/ 56 h 57"/>
                <a:gd name="T14" fmla="*/ 6 w 10"/>
                <a:gd name="T15" fmla="*/ 56 h 57"/>
                <a:gd name="T16" fmla="*/ 9 w 10"/>
                <a:gd name="T17" fmla="*/ 46 h 57"/>
                <a:gd name="T18" fmla="*/ 9 w 10"/>
                <a:gd name="T19" fmla="*/ 46 h 57"/>
                <a:gd name="T20" fmla="*/ 9 w 10"/>
                <a:gd name="T21" fmla="*/ 46 h 57"/>
                <a:gd name="T22" fmla="*/ 9 w 10"/>
                <a:gd name="T23" fmla="*/ 48 h 57"/>
                <a:gd name="T24" fmla="*/ 9 w 10"/>
                <a:gd name="T25" fmla="*/ 46 h 57"/>
                <a:gd name="T26" fmla="*/ 9 w 10"/>
                <a:gd name="T27" fmla="*/ 46 h 57"/>
                <a:gd name="T28" fmla="*/ 9 w 10"/>
                <a:gd name="T29" fmla="*/ 46 h 57"/>
                <a:gd name="T30" fmla="*/ 10 w 10"/>
                <a:gd name="T31" fmla="*/ 43 h 57"/>
                <a:gd name="T32" fmla="*/ 10 w 10"/>
                <a:gd name="T33" fmla="*/ 43 h 57"/>
                <a:gd name="T34" fmla="*/ 10 w 10"/>
                <a:gd name="T35" fmla="*/ 43 h 57"/>
                <a:gd name="T36" fmla="*/ 10 w 10"/>
                <a:gd name="T37" fmla="*/ 43 h 57"/>
                <a:gd name="T38" fmla="*/ 9 w 10"/>
                <a:gd name="T39" fmla="*/ 45 h 57"/>
                <a:gd name="T40" fmla="*/ 10 w 10"/>
                <a:gd name="T41" fmla="*/ 45 h 57"/>
                <a:gd name="T42" fmla="*/ 10 w 10"/>
                <a:gd name="T43" fmla="*/ 45 h 57"/>
                <a:gd name="T44" fmla="*/ 10 w 10"/>
                <a:gd name="T45" fmla="*/ 45 h 57"/>
                <a:gd name="T46" fmla="*/ 10 w 10"/>
                <a:gd name="T47" fmla="*/ 45 h 57"/>
                <a:gd name="T48" fmla="*/ 10 w 10"/>
                <a:gd name="T49" fmla="*/ 43 h 57"/>
                <a:gd name="T50" fmla="*/ 6 w 10"/>
                <a:gd name="T51" fmla="*/ 30 h 57"/>
                <a:gd name="T52" fmla="*/ 6 w 10"/>
                <a:gd name="T53" fmla="*/ 30 h 57"/>
                <a:gd name="T54" fmla="*/ 6 w 10"/>
                <a:gd name="T55" fmla="*/ 30 h 57"/>
                <a:gd name="T56" fmla="*/ 7 w 10"/>
                <a:gd name="T57" fmla="*/ 30 h 57"/>
                <a:gd name="T58" fmla="*/ 7 w 10"/>
                <a:gd name="T59" fmla="*/ 30 h 57"/>
                <a:gd name="T60" fmla="*/ 7 w 10"/>
                <a:gd name="T61" fmla="*/ 30 h 57"/>
                <a:gd name="T62" fmla="*/ 7 w 10"/>
                <a:gd name="T63" fmla="*/ 30 h 57"/>
                <a:gd name="T64" fmla="*/ 6 w 10"/>
                <a:gd name="T65" fmla="*/ 30 h 57"/>
                <a:gd name="T66" fmla="*/ 3 w 10"/>
                <a:gd name="T67" fmla="*/ 8 h 57"/>
                <a:gd name="T68" fmla="*/ 3 w 10"/>
                <a:gd name="T69" fmla="*/ 10 h 57"/>
                <a:gd name="T70" fmla="*/ 3 w 10"/>
                <a:gd name="T71" fmla="*/ 10 h 57"/>
                <a:gd name="T72" fmla="*/ 4 w 10"/>
                <a:gd name="T73" fmla="*/ 8 h 57"/>
                <a:gd name="T74" fmla="*/ 3 w 10"/>
                <a:gd name="T75" fmla="*/ 8 h 57"/>
                <a:gd name="T76" fmla="*/ 3 w 10"/>
                <a:gd name="T77" fmla="*/ 8 h 57"/>
                <a:gd name="T78" fmla="*/ 0 w 10"/>
                <a:gd name="T79" fmla="*/ 0 h 57"/>
                <a:gd name="T80" fmla="*/ 0 w 10"/>
                <a:gd name="T81" fmla="*/ 0 h 57"/>
                <a:gd name="T82" fmla="*/ 0 w 10"/>
                <a:gd name="T83" fmla="*/ 1 h 57"/>
                <a:gd name="T84" fmla="*/ 2 w 10"/>
                <a:gd name="T85" fmla="*/ 1 h 57"/>
                <a:gd name="T86" fmla="*/ 2 w 10"/>
                <a:gd name="T87" fmla="*/ 1 h 57"/>
                <a:gd name="T88" fmla="*/ 2 w 10"/>
                <a:gd name="T89" fmla="*/ 0 h 57"/>
                <a:gd name="T90" fmla="*/ 0 w 10"/>
                <a:gd name="T9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57">
                  <a:moveTo>
                    <a:pt x="6" y="56"/>
                  </a:moveTo>
                  <a:lnTo>
                    <a:pt x="6" y="57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6" y="56"/>
                  </a:lnTo>
                  <a:lnTo>
                    <a:pt x="6" y="56"/>
                  </a:lnTo>
                  <a:close/>
                  <a:moveTo>
                    <a:pt x="9" y="46"/>
                  </a:moveTo>
                  <a:lnTo>
                    <a:pt x="9" y="46"/>
                  </a:lnTo>
                  <a:lnTo>
                    <a:pt x="9" y="46"/>
                  </a:lnTo>
                  <a:lnTo>
                    <a:pt x="9" y="48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6"/>
                  </a:lnTo>
                  <a:close/>
                  <a:moveTo>
                    <a:pt x="10" y="43"/>
                  </a:move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3"/>
                  </a:lnTo>
                  <a:close/>
                  <a:moveTo>
                    <a:pt x="6" y="30"/>
                  </a:move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6" y="30"/>
                  </a:lnTo>
                  <a:close/>
                  <a:moveTo>
                    <a:pt x="3" y="8"/>
                  </a:moveTo>
                  <a:lnTo>
                    <a:pt x="3" y="10"/>
                  </a:lnTo>
                  <a:lnTo>
                    <a:pt x="3" y="10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1893">
              <a:extLst>
                <a:ext uri="{FF2B5EF4-FFF2-40B4-BE49-F238E27FC236}">
                  <a16:creationId xmlns:a16="http://schemas.microsoft.com/office/drawing/2014/main" id="{9402B8F2-AF3A-4E76-ADA7-D0CC7946C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0" y="2671304"/>
              <a:ext cx="97004" cy="127962"/>
            </a:xfrm>
            <a:custGeom>
              <a:avLst/>
              <a:gdLst>
                <a:gd name="T0" fmla="*/ 8 w 47"/>
                <a:gd name="T1" fmla="*/ 39 h 62"/>
                <a:gd name="T2" fmla="*/ 47 w 47"/>
                <a:gd name="T3" fmla="*/ 8 h 62"/>
                <a:gd name="T4" fmla="*/ 44 w 47"/>
                <a:gd name="T5" fmla="*/ 5 h 62"/>
                <a:gd name="T6" fmla="*/ 40 w 47"/>
                <a:gd name="T7" fmla="*/ 3 h 62"/>
                <a:gd name="T8" fmla="*/ 38 w 47"/>
                <a:gd name="T9" fmla="*/ 0 h 62"/>
                <a:gd name="T10" fmla="*/ 35 w 47"/>
                <a:gd name="T11" fmla="*/ 0 h 62"/>
                <a:gd name="T12" fmla="*/ 36 w 47"/>
                <a:gd name="T13" fmla="*/ 5 h 62"/>
                <a:gd name="T14" fmla="*/ 36 w 47"/>
                <a:gd name="T15" fmla="*/ 7 h 62"/>
                <a:gd name="T16" fmla="*/ 34 w 47"/>
                <a:gd name="T17" fmla="*/ 7 h 62"/>
                <a:gd name="T18" fmla="*/ 32 w 47"/>
                <a:gd name="T19" fmla="*/ 9 h 62"/>
                <a:gd name="T20" fmla="*/ 30 w 47"/>
                <a:gd name="T21" fmla="*/ 11 h 62"/>
                <a:gd name="T22" fmla="*/ 24 w 47"/>
                <a:gd name="T23" fmla="*/ 12 h 62"/>
                <a:gd name="T24" fmla="*/ 27 w 47"/>
                <a:gd name="T25" fmla="*/ 15 h 62"/>
                <a:gd name="T26" fmla="*/ 28 w 47"/>
                <a:gd name="T27" fmla="*/ 18 h 62"/>
                <a:gd name="T28" fmla="*/ 26 w 47"/>
                <a:gd name="T29" fmla="*/ 18 h 62"/>
                <a:gd name="T30" fmla="*/ 19 w 47"/>
                <a:gd name="T31" fmla="*/ 18 h 62"/>
                <a:gd name="T32" fmla="*/ 16 w 47"/>
                <a:gd name="T33" fmla="*/ 15 h 62"/>
                <a:gd name="T34" fmla="*/ 13 w 47"/>
                <a:gd name="T35" fmla="*/ 15 h 62"/>
                <a:gd name="T36" fmla="*/ 12 w 47"/>
                <a:gd name="T37" fmla="*/ 16 h 62"/>
                <a:gd name="T38" fmla="*/ 12 w 47"/>
                <a:gd name="T39" fmla="*/ 19 h 62"/>
                <a:gd name="T40" fmla="*/ 11 w 47"/>
                <a:gd name="T41" fmla="*/ 23 h 62"/>
                <a:gd name="T42" fmla="*/ 8 w 47"/>
                <a:gd name="T43" fmla="*/ 26 h 62"/>
                <a:gd name="T44" fmla="*/ 7 w 47"/>
                <a:gd name="T45" fmla="*/ 27 h 62"/>
                <a:gd name="T46" fmla="*/ 4 w 47"/>
                <a:gd name="T47" fmla="*/ 30 h 62"/>
                <a:gd name="T48" fmla="*/ 1 w 47"/>
                <a:gd name="T49" fmla="*/ 31 h 62"/>
                <a:gd name="T50" fmla="*/ 0 w 47"/>
                <a:gd name="T51" fmla="*/ 35 h 62"/>
                <a:gd name="T52" fmla="*/ 5 w 47"/>
                <a:gd name="T53" fmla="*/ 39 h 62"/>
                <a:gd name="T54" fmla="*/ 9 w 47"/>
                <a:gd name="T55" fmla="*/ 39 h 62"/>
                <a:gd name="T56" fmla="*/ 13 w 47"/>
                <a:gd name="T57" fmla="*/ 43 h 62"/>
                <a:gd name="T58" fmla="*/ 17 w 47"/>
                <a:gd name="T59" fmla="*/ 50 h 62"/>
                <a:gd name="T60" fmla="*/ 15 w 47"/>
                <a:gd name="T61" fmla="*/ 51 h 62"/>
                <a:gd name="T62" fmla="*/ 13 w 47"/>
                <a:gd name="T63" fmla="*/ 57 h 62"/>
                <a:gd name="T64" fmla="*/ 19 w 47"/>
                <a:gd name="T65" fmla="*/ 58 h 62"/>
                <a:gd name="T66" fmla="*/ 19 w 47"/>
                <a:gd name="T67" fmla="*/ 60 h 62"/>
                <a:gd name="T68" fmla="*/ 23 w 47"/>
                <a:gd name="T69" fmla="*/ 62 h 62"/>
                <a:gd name="T70" fmla="*/ 27 w 47"/>
                <a:gd name="T71" fmla="*/ 60 h 62"/>
                <a:gd name="T72" fmla="*/ 31 w 47"/>
                <a:gd name="T73" fmla="*/ 60 h 62"/>
                <a:gd name="T74" fmla="*/ 35 w 47"/>
                <a:gd name="T75" fmla="*/ 61 h 62"/>
                <a:gd name="T76" fmla="*/ 35 w 47"/>
                <a:gd name="T77" fmla="*/ 55 h 62"/>
                <a:gd name="T78" fmla="*/ 40 w 47"/>
                <a:gd name="T79" fmla="*/ 54 h 62"/>
                <a:gd name="T80" fmla="*/ 46 w 47"/>
                <a:gd name="T81" fmla="*/ 54 h 62"/>
                <a:gd name="T82" fmla="*/ 47 w 47"/>
                <a:gd name="T83" fmla="*/ 51 h 62"/>
                <a:gd name="T84" fmla="*/ 42 w 47"/>
                <a:gd name="T85" fmla="*/ 47 h 62"/>
                <a:gd name="T86" fmla="*/ 34 w 47"/>
                <a:gd name="T87" fmla="*/ 43 h 62"/>
                <a:gd name="T88" fmla="*/ 34 w 47"/>
                <a:gd name="T89" fmla="*/ 41 h 62"/>
                <a:gd name="T90" fmla="*/ 35 w 47"/>
                <a:gd name="T91" fmla="*/ 34 h 62"/>
                <a:gd name="T92" fmla="*/ 40 w 47"/>
                <a:gd name="T93" fmla="*/ 32 h 62"/>
                <a:gd name="T94" fmla="*/ 43 w 47"/>
                <a:gd name="T95" fmla="*/ 27 h 62"/>
                <a:gd name="T96" fmla="*/ 44 w 47"/>
                <a:gd name="T97" fmla="*/ 20 h 62"/>
                <a:gd name="T98" fmla="*/ 43 w 47"/>
                <a:gd name="T99" fmla="*/ 13 h 62"/>
                <a:gd name="T100" fmla="*/ 44 w 47"/>
                <a:gd name="T101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" h="62">
                  <a:moveTo>
                    <a:pt x="7" y="39"/>
                  </a:moveTo>
                  <a:lnTo>
                    <a:pt x="7" y="39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7" y="39"/>
                  </a:lnTo>
                  <a:close/>
                  <a:moveTo>
                    <a:pt x="46" y="8"/>
                  </a:moveTo>
                  <a:lnTo>
                    <a:pt x="46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1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0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7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6"/>
                  </a:lnTo>
                  <a:lnTo>
                    <a:pt x="7" y="38"/>
                  </a:lnTo>
                  <a:lnTo>
                    <a:pt x="9" y="39"/>
                  </a:lnTo>
                  <a:lnTo>
                    <a:pt x="11" y="39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7"/>
                  </a:lnTo>
                  <a:lnTo>
                    <a:pt x="15" y="49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5" y="51"/>
                  </a:lnTo>
                  <a:lnTo>
                    <a:pt x="15" y="53"/>
                  </a:lnTo>
                  <a:lnTo>
                    <a:pt x="13" y="54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3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6" y="58"/>
                  </a:lnTo>
                  <a:lnTo>
                    <a:pt x="17" y="57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9" y="60"/>
                  </a:lnTo>
                  <a:lnTo>
                    <a:pt x="20" y="61"/>
                  </a:lnTo>
                  <a:lnTo>
                    <a:pt x="21" y="62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1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8"/>
                  </a:lnTo>
                  <a:lnTo>
                    <a:pt x="27" y="60"/>
                  </a:lnTo>
                  <a:lnTo>
                    <a:pt x="28" y="60"/>
                  </a:lnTo>
                  <a:lnTo>
                    <a:pt x="30" y="62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1" y="60"/>
                  </a:lnTo>
                  <a:lnTo>
                    <a:pt x="34" y="61"/>
                  </a:lnTo>
                  <a:lnTo>
                    <a:pt x="34" y="61"/>
                  </a:lnTo>
                  <a:lnTo>
                    <a:pt x="34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4" y="60"/>
                  </a:lnTo>
                  <a:lnTo>
                    <a:pt x="35" y="58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8" y="54"/>
                  </a:lnTo>
                  <a:lnTo>
                    <a:pt x="40" y="55"/>
                  </a:lnTo>
                  <a:lnTo>
                    <a:pt x="40" y="54"/>
                  </a:lnTo>
                  <a:lnTo>
                    <a:pt x="42" y="54"/>
                  </a:lnTo>
                  <a:lnTo>
                    <a:pt x="43" y="54"/>
                  </a:lnTo>
                  <a:lnTo>
                    <a:pt x="44" y="55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3" y="49"/>
                  </a:lnTo>
                  <a:lnTo>
                    <a:pt x="42" y="47"/>
                  </a:lnTo>
                  <a:lnTo>
                    <a:pt x="39" y="45"/>
                  </a:lnTo>
                  <a:lnTo>
                    <a:pt x="38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4" y="41"/>
                  </a:lnTo>
                  <a:lnTo>
                    <a:pt x="34" y="39"/>
                  </a:lnTo>
                  <a:lnTo>
                    <a:pt x="32" y="38"/>
                  </a:lnTo>
                  <a:lnTo>
                    <a:pt x="32" y="36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39" y="34"/>
                  </a:lnTo>
                  <a:lnTo>
                    <a:pt x="40" y="34"/>
                  </a:lnTo>
                  <a:lnTo>
                    <a:pt x="40" y="32"/>
                  </a:lnTo>
                  <a:lnTo>
                    <a:pt x="40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8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3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1894">
              <a:extLst>
                <a:ext uri="{FF2B5EF4-FFF2-40B4-BE49-F238E27FC236}">
                  <a16:creationId xmlns:a16="http://schemas.microsoft.com/office/drawing/2014/main" id="{BCCA7D8F-5B3E-460C-AA83-3902BD71C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623" y="4464843"/>
              <a:ext cx="0" cy="4127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0 h 2"/>
                <a:gd name="T6" fmla="*/ 0 h 2"/>
                <a:gd name="T7" fmla="*/ 0 h 2"/>
                <a:gd name="T8" fmla="*/ 0 h 2"/>
                <a:gd name="T9" fmla="*/ 0 h 2"/>
                <a:gd name="T10" fmla="*/ 2 h 2"/>
                <a:gd name="T11" fmla="*/ 2 h 2"/>
                <a:gd name="T12" fmla="*/ 2 h 2"/>
                <a:gd name="T13" fmla="*/ 2 h 2"/>
                <a:gd name="T14" fmla="*/ 2 h 2"/>
                <a:gd name="T15" fmla="*/ 2 h 2"/>
                <a:gd name="T16" fmla="*/ 2 h 2"/>
                <a:gd name="T17" fmla="*/ 2 h 2"/>
                <a:gd name="T18" fmla="*/ 2 h 2"/>
                <a:gd name="T19" fmla="*/ 2 h 2"/>
                <a:gd name="T20" fmla="*/ 2 h 2"/>
                <a:gd name="T21" fmla="*/ 2 h 2"/>
                <a:gd name="T22" fmla="*/ 2 h 2"/>
                <a:gd name="T23" fmla="*/ 0 h 2"/>
                <a:gd name="T24" fmla="*/ 0 h 2"/>
                <a:gd name="T25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1896">
              <a:extLst>
                <a:ext uri="{FF2B5EF4-FFF2-40B4-BE49-F238E27FC236}">
                  <a16:creationId xmlns:a16="http://schemas.microsoft.com/office/drawing/2014/main" id="{EDCBD539-532F-4487-9BAC-98BFF16C8C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587" y="3395736"/>
              <a:ext cx="262118" cy="239414"/>
            </a:xfrm>
            <a:custGeom>
              <a:avLst/>
              <a:gdLst>
                <a:gd name="T0" fmla="*/ 49 w 127"/>
                <a:gd name="T1" fmla="*/ 113 h 116"/>
                <a:gd name="T2" fmla="*/ 125 w 127"/>
                <a:gd name="T3" fmla="*/ 19 h 116"/>
                <a:gd name="T4" fmla="*/ 122 w 127"/>
                <a:gd name="T5" fmla="*/ 15 h 116"/>
                <a:gd name="T6" fmla="*/ 114 w 127"/>
                <a:gd name="T7" fmla="*/ 2 h 116"/>
                <a:gd name="T8" fmla="*/ 106 w 127"/>
                <a:gd name="T9" fmla="*/ 8 h 116"/>
                <a:gd name="T10" fmla="*/ 95 w 127"/>
                <a:gd name="T11" fmla="*/ 6 h 116"/>
                <a:gd name="T12" fmla="*/ 79 w 127"/>
                <a:gd name="T13" fmla="*/ 8 h 116"/>
                <a:gd name="T14" fmla="*/ 62 w 127"/>
                <a:gd name="T15" fmla="*/ 9 h 116"/>
                <a:gd name="T16" fmla="*/ 50 w 127"/>
                <a:gd name="T17" fmla="*/ 9 h 116"/>
                <a:gd name="T18" fmla="*/ 45 w 127"/>
                <a:gd name="T19" fmla="*/ 11 h 116"/>
                <a:gd name="T20" fmla="*/ 39 w 127"/>
                <a:gd name="T21" fmla="*/ 2 h 116"/>
                <a:gd name="T22" fmla="*/ 30 w 127"/>
                <a:gd name="T23" fmla="*/ 0 h 116"/>
                <a:gd name="T24" fmla="*/ 20 w 127"/>
                <a:gd name="T25" fmla="*/ 2 h 116"/>
                <a:gd name="T26" fmla="*/ 15 w 127"/>
                <a:gd name="T27" fmla="*/ 12 h 116"/>
                <a:gd name="T28" fmla="*/ 11 w 127"/>
                <a:gd name="T29" fmla="*/ 21 h 116"/>
                <a:gd name="T30" fmla="*/ 11 w 127"/>
                <a:gd name="T31" fmla="*/ 25 h 116"/>
                <a:gd name="T32" fmla="*/ 11 w 127"/>
                <a:gd name="T33" fmla="*/ 32 h 116"/>
                <a:gd name="T34" fmla="*/ 12 w 127"/>
                <a:gd name="T35" fmla="*/ 38 h 116"/>
                <a:gd name="T36" fmla="*/ 11 w 127"/>
                <a:gd name="T37" fmla="*/ 42 h 116"/>
                <a:gd name="T38" fmla="*/ 11 w 127"/>
                <a:gd name="T39" fmla="*/ 47 h 116"/>
                <a:gd name="T40" fmla="*/ 7 w 127"/>
                <a:gd name="T41" fmla="*/ 51 h 116"/>
                <a:gd name="T42" fmla="*/ 4 w 127"/>
                <a:gd name="T43" fmla="*/ 58 h 116"/>
                <a:gd name="T44" fmla="*/ 0 w 127"/>
                <a:gd name="T45" fmla="*/ 66 h 116"/>
                <a:gd name="T46" fmla="*/ 1 w 127"/>
                <a:gd name="T47" fmla="*/ 76 h 116"/>
                <a:gd name="T48" fmla="*/ 1 w 127"/>
                <a:gd name="T49" fmla="*/ 81 h 116"/>
                <a:gd name="T50" fmla="*/ 1 w 127"/>
                <a:gd name="T51" fmla="*/ 86 h 116"/>
                <a:gd name="T52" fmla="*/ 7 w 127"/>
                <a:gd name="T53" fmla="*/ 90 h 116"/>
                <a:gd name="T54" fmla="*/ 9 w 127"/>
                <a:gd name="T55" fmla="*/ 89 h 116"/>
                <a:gd name="T56" fmla="*/ 23 w 127"/>
                <a:gd name="T57" fmla="*/ 95 h 116"/>
                <a:gd name="T58" fmla="*/ 28 w 127"/>
                <a:gd name="T59" fmla="*/ 100 h 116"/>
                <a:gd name="T60" fmla="*/ 30 w 127"/>
                <a:gd name="T61" fmla="*/ 100 h 116"/>
                <a:gd name="T62" fmla="*/ 28 w 127"/>
                <a:gd name="T63" fmla="*/ 103 h 116"/>
                <a:gd name="T64" fmla="*/ 28 w 127"/>
                <a:gd name="T65" fmla="*/ 104 h 116"/>
                <a:gd name="T66" fmla="*/ 28 w 127"/>
                <a:gd name="T67" fmla="*/ 105 h 116"/>
                <a:gd name="T68" fmla="*/ 35 w 127"/>
                <a:gd name="T69" fmla="*/ 115 h 116"/>
                <a:gd name="T70" fmla="*/ 38 w 127"/>
                <a:gd name="T71" fmla="*/ 113 h 116"/>
                <a:gd name="T72" fmla="*/ 41 w 127"/>
                <a:gd name="T73" fmla="*/ 115 h 116"/>
                <a:gd name="T74" fmla="*/ 43 w 127"/>
                <a:gd name="T75" fmla="*/ 115 h 116"/>
                <a:gd name="T76" fmla="*/ 43 w 127"/>
                <a:gd name="T77" fmla="*/ 111 h 116"/>
                <a:gd name="T78" fmla="*/ 46 w 127"/>
                <a:gd name="T79" fmla="*/ 115 h 116"/>
                <a:gd name="T80" fmla="*/ 49 w 127"/>
                <a:gd name="T81" fmla="*/ 112 h 116"/>
                <a:gd name="T82" fmla="*/ 53 w 127"/>
                <a:gd name="T83" fmla="*/ 112 h 116"/>
                <a:gd name="T84" fmla="*/ 60 w 127"/>
                <a:gd name="T85" fmla="*/ 108 h 116"/>
                <a:gd name="T86" fmla="*/ 62 w 127"/>
                <a:gd name="T87" fmla="*/ 111 h 116"/>
                <a:gd name="T88" fmla="*/ 66 w 127"/>
                <a:gd name="T89" fmla="*/ 101 h 116"/>
                <a:gd name="T90" fmla="*/ 72 w 127"/>
                <a:gd name="T91" fmla="*/ 92 h 116"/>
                <a:gd name="T92" fmla="*/ 76 w 127"/>
                <a:gd name="T93" fmla="*/ 86 h 116"/>
                <a:gd name="T94" fmla="*/ 80 w 127"/>
                <a:gd name="T95" fmla="*/ 84 h 116"/>
                <a:gd name="T96" fmla="*/ 84 w 127"/>
                <a:gd name="T97" fmla="*/ 82 h 116"/>
                <a:gd name="T98" fmla="*/ 89 w 127"/>
                <a:gd name="T99" fmla="*/ 86 h 116"/>
                <a:gd name="T100" fmla="*/ 92 w 127"/>
                <a:gd name="T101" fmla="*/ 89 h 116"/>
                <a:gd name="T102" fmla="*/ 95 w 127"/>
                <a:gd name="T103" fmla="*/ 85 h 116"/>
                <a:gd name="T104" fmla="*/ 98 w 127"/>
                <a:gd name="T105" fmla="*/ 80 h 116"/>
                <a:gd name="T106" fmla="*/ 102 w 127"/>
                <a:gd name="T107" fmla="*/ 71 h 116"/>
                <a:gd name="T108" fmla="*/ 107 w 127"/>
                <a:gd name="T109" fmla="*/ 63 h 116"/>
                <a:gd name="T110" fmla="*/ 108 w 127"/>
                <a:gd name="T111" fmla="*/ 55 h 116"/>
                <a:gd name="T112" fmla="*/ 112 w 127"/>
                <a:gd name="T113" fmla="*/ 48 h 116"/>
                <a:gd name="T114" fmla="*/ 117 w 127"/>
                <a:gd name="T115" fmla="*/ 39 h 116"/>
                <a:gd name="T116" fmla="*/ 123 w 127"/>
                <a:gd name="T117" fmla="*/ 31 h 116"/>
                <a:gd name="T118" fmla="*/ 127 w 127"/>
                <a:gd name="T119" fmla="*/ 2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" h="116">
                  <a:moveTo>
                    <a:pt x="49" y="113"/>
                  </a:moveTo>
                  <a:lnTo>
                    <a:pt x="47" y="115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0" y="113"/>
                  </a:lnTo>
                  <a:lnTo>
                    <a:pt x="49" y="113"/>
                  </a:lnTo>
                  <a:lnTo>
                    <a:pt x="49" y="113"/>
                  </a:lnTo>
                  <a:close/>
                  <a:moveTo>
                    <a:pt x="127" y="21"/>
                  </a:moveTo>
                  <a:lnTo>
                    <a:pt x="127" y="20"/>
                  </a:lnTo>
                  <a:lnTo>
                    <a:pt x="127" y="20"/>
                  </a:lnTo>
                  <a:lnTo>
                    <a:pt x="126" y="19"/>
                  </a:lnTo>
                  <a:lnTo>
                    <a:pt x="125" y="19"/>
                  </a:lnTo>
                  <a:lnTo>
                    <a:pt x="123" y="19"/>
                  </a:lnTo>
                  <a:lnTo>
                    <a:pt x="123" y="17"/>
                  </a:lnTo>
                  <a:lnTo>
                    <a:pt x="123" y="17"/>
                  </a:lnTo>
                  <a:lnTo>
                    <a:pt x="123" y="17"/>
                  </a:lnTo>
                  <a:lnTo>
                    <a:pt x="123" y="16"/>
                  </a:lnTo>
                  <a:lnTo>
                    <a:pt x="122" y="15"/>
                  </a:lnTo>
                  <a:lnTo>
                    <a:pt x="122" y="9"/>
                  </a:lnTo>
                  <a:lnTo>
                    <a:pt x="121" y="8"/>
                  </a:lnTo>
                  <a:lnTo>
                    <a:pt x="118" y="5"/>
                  </a:lnTo>
                  <a:lnTo>
                    <a:pt x="117" y="2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2" y="4"/>
                  </a:lnTo>
                  <a:lnTo>
                    <a:pt x="111" y="4"/>
                  </a:lnTo>
                  <a:lnTo>
                    <a:pt x="108" y="5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8"/>
                  </a:lnTo>
                  <a:lnTo>
                    <a:pt x="104" y="9"/>
                  </a:lnTo>
                  <a:lnTo>
                    <a:pt x="103" y="9"/>
                  </a:lnTo>
                  <a:lnTo>
                    <a:pt x="100" y="9"/>
                  </a:lnTo>
                  <a:lnTo>
                    <a:pt x="99" y="8"/>
                  </a:lnTo>
                  <a:lnTo>
                    <a:pt x="96" y="6"/>
                  </a:lnTo>
                  <a:lnTo>
                    <a:pt x="95" y="6"/>
                  </a:lnTo>
                  <a:lnTo>
                    <a:pt x="93" y="6"/>
                  </a:lnTo>
                  <a:lnTo>
                    <a:pt x="88" y="6"/>
                  </a:lnTo>
                  <a:lnTo>
                    <a:pt x="84" y="6"/>
                  </a:lnTo>
                  <a:lnTo>
                    <a:pt x="81" y="6"/>
                  </a:lnTo>
                  <a:lnTo>
                    <a:pt x="80" y="8"/>
                  </a:lnTo>
                  <a:lnTo>
                    <a:pt x="79" y="8"/>
                  </a:lnTo>
                  <a:lnTo>
                    <a:pt x="77" y="9"/>
                  </a:lnTo>
                  <a:lnTo>
                    <a:pt x="74" y="13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5" y="12"/>
                  </a:lnTo>
                  <a:lnTo>
                    <a:pt x="62" y="9"/>
                  </a:lnTo>
                  <a:lnTo>
                    <a:pt x="58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9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4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8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30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1" y="44"/>
                  </a:lnTo>
                  <a:lnTo>
                    <a:pt x="11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7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1" y="58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6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1" y="76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1" y="81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1" y="90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9" y="89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8" y="90"/>
                  </a:lnTo>
                  <a:lnTo>
                    <a:pt x="9" y="90"/>
                  </a:lnTo>
                  <a:lnTo>
                    <a:pt x="16" y="90"/>
                  </a:lnTo>
                  <a:lnTo>
                    <a:pt x="19" y="90"/>
                  </a:lnTo>
                  <a:lnTo>
                    <a:pt x="22" y="93"/>
                  </a:lnTo>
                  <a:lnTo>
                    <a:pt x="23" y="95"/>
                  </a:lnTo>
                  <a:lnTo>
                    <a:pt x="26" y="97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100"/>
                  </a:lnTo>
                  <a:lnTo>
                    <a:pt x="27" y="100"/>
                  </a:lnTo>
                  <a:lnTo>
                    <a:pt x="28" y="100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28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8" y="103"/>
                  </a:lnTo>
                  <a:lnTo>
                    <a:pt x="31" y="101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8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8" y="105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4" y="113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37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5"/>
                  </a:lnTo>
                  <a:lnTo>
                    <a:pt x="38" y="113"/>
                  </a:lnTo>
                  <a:lnTo>
                    <a:pt x="38" y="115"/>
                  </a:lnTo>
                  <a:lnTo>
                    <a:pt x="38" y="115"/>
                  </a:lnTo>
                  <a:lnTo>
                    <a:pt x="38" y="116"/>
                  </a:lnTo>
                  <a:lnTo>
                    <a:pt x="39" y="116"/>
                  </a:lnTo>
                  <a:lnTo>
                    <a:pt x="41" y="115"/>
                  </a:lnTo>
                  <a:lnTo>
                    <a:pt x="41" y="115"/>
                  </a:lnTo>
                  <a:lnTo>
                    <a:pt x="42" y="115"/>
                  </a:lnTo>
                  <a:lnTo>
                    <a:pt x="42" y="113"/>
                  </a:lnTo>
                  <a:lnTo>
                    <a:pt x="42" y="113"/>
                  </a:lnTo>
                  <a:lnTo>
                    <a:pt x="42" y="115"/>
                  </a:lnTo>
                  <a:lnTo>
                    <a:pt x="42" y="115"/>
                  </a:lnTo>
                  <a:lnTo>
                    <a:pt x="43" y="115"/>
                  </a:lnTo>
                  <a:lnTo>
                    <a:pt x="43" y="115"/>
                  </a:lnTo>
                  <a:lnTo>
                    <a:pt x="45" y="115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11"/>
                  </a:lnTo>
                  <a:lnTo>
                    <a:pt x="43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7" y="113"/>
                  </a:lnTo>
                  <a:lnTo>
                    <a:pt x="47" y="112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51" y="112"/>
                  </a:lnTo>
                  <a:lnTo>
                    <a:pt x="51" y="112"/>
                  </a:lnTo>
                  <a:lnTo>
                    <a:pt x="51" y="112"/>
                  </a:lnTo>
                  <a:lnTo>
                    <a:pt x="51" y="111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6" y="113"/>
                  </a:lnTo>
                  <a:lnTo>
                    <a:pt x="57" y="112"/>
                  </a:lnTo>
                  <a:lnTo>
                    <a:pt x="60" y="112"/>
                  </a:lnTo>
                  <a:lnTo>
                    <a:pt x="61" y="111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1"/>
                  </a:lnTo>
                  <a:lnTo>
                    <a:pt x="62" y="111"/>
                  </a:lnTo>
                  <a:lnTo>
                    <a:pt x="62" y="111"/>
                  </a:lnTo>
                  <a:lnTo>
                    <a:pt x="62" y="111"/>
                  </a:lnTo>
                  <a:lnTo>
                    <a:pt x="64" y="109"/>
                  </a:lnTo>
                  <a:lnTo>
                    <a:pt x="64" y="108"/>
                  </a:lnTo>
                  <a:lnTo>
                    <a:pt x="65" y="107"/>
                  </a:lnTo>
                  <a:lnTo>
                    <a:pt x="65" y="105"/>
                  </a:lnTo>
                  <a:lnTo>
                    <a:pt x="66" y="101"/>
                  </a:lnTo>
                  <a:lnTo>
                    <a:pt x="66" y="100"/>
                  </a:lnTo>
                  <a:lnTo>
                    <a:pt x="66" y="97"/>
                  </a:lnTo>
                  <a:lnTo>
                    <a:pt x="68" y="96"/>
                  </a:lnTo>
                  <a:lnTo>
                    <a:pt x="68" y="95"/>
                  </a:lnTo>
                  <a:lnTo>
                    <a:pt x="70" y="93"/>
                  </a:lnTo>
                  <a:lnTo>
                    <a:pt x="72" y="92"/>
                  </a:lnTo>
                  <a:lnTo>
                    <a:pt x="72" y="90"/>
                  </a:lnTo>
                  <a:lnTo>
                    <a:pt x="73" y="90"/>
                  </a:lnTo>
                  <a:lnTo>
                    <a:pt x="73" y="89"/>
                  </a:lnTo>
                  <a:lnTo>
                    <a:pt x="74" y="89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6" y="85"/>
                  </a:lnTo>
                  <a:lnTo>
                    <a:pt x="77" y="85"/>
                  </a:lnTo>
                  <a:lnTo>
                    <a:pt x="79" y="84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1" y="85"/>
                  </a:lnTo>
                  <a:lnTo>
                    <a:pt x="83" y="85"/>
                  </a:lnTo>
                  <a:lnTo>
                    <a:pt x="84" y="85"/>
                  </a:lnTo>
                  <a:lnTo>
                    <a:pt x="84" y="84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85" y="82"/>
                  </a:lnTo>
                  <a:lnTo>
                    <a:pt x="87" y="84"/>
                  </a:lnTo>
                  <a:lnTo>
                    <a:pt x="88" y="85"/>
                  </a:lnTo>
                  <a:lnTo>
                    <a:pt x="88" y="86"/>
                  </a:lnTo>
                  <a:lnTo>
                    <a:pt x="89" y="86"/>
                  </a:lnTo>
                  <a:lnTo>
                    <a:pt x="89" y="86"/>
                  </a:lnTo>
                  <a:lnTo>
                    <a:pt x="89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3" y="89"/>
                  </a:lnTo>
                  <a:lnTo>
                    <a:pt x="93" y="88"/>
                  </a:lnTo>
                  <a:lnTo>
                    <a:pt x="95" y="88"/>
                  </a:lnTo>
                  <a:lnTo>
                    <a:pt x="95" y="86"/>
                  </a:lnTo>
                  <a:lnTo>
                    <a:pt x="95" y="85"/>
                  </a:lnTo>
                  <a:lnTo>
                    <a:pt x="95" y="85"/>
                  </a:lnTo>
                  <a:lnTo>
                    <a:pt x="96" y="84"/>
                  </a:lnTo>
                  <a:lnTo>
                    <a:pt x="98" y="82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98" y="78"/>
                  </a:lnTo>
                  <a:lnTo>
                    <a:pt x="100" y="76"/>
                  </a:lnTo>
                  <a:lnTo>
                    <a:pt x="100" y="76"/>
                  </a:lnTo>
                  <a:lnTo>
                    <a:pt x="100" y="74"/>
                  </a:lnTo>
                  <a:lnTo>
                    <a:pt x="102" y="71"/>
                  </a:lnTo>
                  <a:lnTo>
                    <a:pt x="102" y="69"/>
                  </a:lnTo>
                  <a:lnTo>
                    <a:pt x="102" y="67"/>
                  </a:lnTo>
                  <a:lnTo>
                    <a:pt x="103" y="66"/>
                  </a:lnTo>
                  <a:lnTo>
                    <a:pt x="104" y="63"/>
                  </a:lnTo>
                  <a:lnTo>
                    <a:pt x="106" y="63"/>
                  </a:lnTo>
                  <a:lnTo>
                    <a:pt x="107" y="63"/>
                  </a:lnTo>
                  <a:lnTo>
                    <a:pt x="107" y="62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59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10" y="54"/>
                  </a:lnTo>
                  <a:lnTo>
                    <a:pt x="111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1"/>
                  </a:lnTo>
                  <a:lnTo>
                    <a:pt x="112" y="48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4" y="46"/>
                  </a:lnTo>
                  <a:lnTo>
                    <a:pt x="115" y="44"/>
                  </a:lnTo>
                  <a:lnTo>
                    <a:pt x="115" y="42"/>
                  </a:lnTo>
                  <a:lnTo>
                    <a:pt x="117" y="39"/>
                  </a:lnTo>
                  <a:lnTo>
                    <a:pt x="118" y="36"/>
                  </a:lnTo>
                  <a:lnTo>
                    <a:pt x="119" y="34"/>
                  </a:lnTo>
                  <a:lnTo>
                    <a:pt x="121" y="32"/>
                  </a:lnTo>
                  <a:lnTo>
                    <a:pt x="122" y="32"/>
                  </a:lnTo>
                  <a:lnTo>
                    <a:pt x="122" y="32"/>
                  </a:lnTo>
                  <a:lnTo>
                    <a:pt x="123" y="31"/>
                  </a:lnTo>
                  <a:lnTo>
                    <a:pt x="125" y="30"/>
                  </a:lnTo>
                  <a:lnTo>
                    <a:pt x="126" y="30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5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27" y="2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1897">
              <a:extLst>
                <a:ext uri="{FF2B5EF4-FFF2-40B4-BE49-F238E27FC236}">
                  <a16:creationId xmlns:a16="http://schemas.microsoft.com/office/drawing/2014/main" id="{2589C71D-1B93-4C10-9C76-FE9902EBD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25" y="3154259"/>
              <a:ext cx="344674" cy="297203"/>
            </a:xfrm>
            <a:custGeom>
              <a:avLst/>
              <a:gdLst>
                <a:gd name="T0" fmla="*/ 163 w 167"/>
                <a:gd name="T1" fmla="*/ 33 h 144"/>
                <a:gd name="T2" fmla="*/ 159 w 167"/>
                <a:gd name="T3" fmla="*/ 25 h 144"/>
                <a:gd name="T4" fmla="*/ 156 w 167"/>
                <a:gd name="T5" fmla="*/ 7 h 144"/>
                <a:gd name="T6" fmla="*/ 149 w 167"/>
                <a:gd name="T7" fmla="*/ 11 h 144"/>
                <a:gd name="T8" fmla="*/ 141 w 167"/>
                <a:gd name="T9" fmla="*/ 4 h 144"/>
                <a:gd name="T10" fmla="*/ 119 w 167"/>
                <a:gd name="T11" fmla="*/ 4 h 144"/>
                <a:gd name="T12" fmla="*/ 98 w 167"/>
                <a:gd name="T13" fmla="*/ 19 h 144"/>
                <a:gd name="T14" fmla="*/ 77 w 167"/>
                <a:gd name="T15" fmla="*/ 33 h 144"/>
                <a:gd name="T16" fmla="*/ 68 w 167"/>
                <a:gd name="T17" fmla="*/ 42 h 144"/>
                <a:gd name="T18" fmla="*/ 60 w 167"/>
                <a:gd name="T19" fmla="*/ 50 h 144"/>
                <a:gd name="T20" fmla="*/ 46 w 167"/>
                <a:gd name="T21" fmla="*/ 53 h 144"/>
                <a:gd name="T22" fmla="*/ 44 w 167"/>
                <a:gd name="T23" fmla="*/ 63 h 144"/>
                <a:gd name="T24" fmla="*/ 44 w 167"/>
                <a:gd name="T25" fmla="*/ 76 h 144"/>
                <a:gd name="T26" fmla="*/ 44 w 167"/>
                <a:gd name="T27" fmla="*/ 84 h 144"/>
                <a:gd name="T28" fmla="*/ 41 w 167"/>
                <a:gd name="T29" fmla="*/ 92 h 144"/>
                <a:gd name="T30" fmla="*/ 39 w 167"/>
                <a:gd name="T31" fmla="*/ 95 h 144"/>
                <a:gd name="T32" fmla="*/ 35 w 167"/>
                <a:gd name="T33" fmla="*/ 99 h 144"/>
                <a:gd name="T34" fmla="*/ 30 w 167"/>
                <a:gd name="T35" fmla="*/ 98 h 144"/>
                <a:gd name="T36" fmla="*/ 20 w 167"/>
                <a:gd name="T37" fmla="*/ 99 h 144"/>
                <a:gd name="T38" fmla="*/ 11 w 167"/>
                <a:gd name="T39" fmla="*/ 102 h 144"/>
                <a:gd name="T40" fmla="*/ 3 w 167"/>
                <a:gd name="T41" fmla="*/ 103 h 144"/>
                <a:gd name="T42" fmla="*/ 0 w 167"/>
                <a:gd name="T43" fmla="*/ 105 h 144"/>
                <a:gd name="T44" fmla="*/ 1 w 167"/>
                <a:gd name="T45" fmla="*/ 110 h 144"/>
                <a:gd name="T46" fmla="*/ 3 w 167"/>
                <a:gd name="T47" fmla="*/ 114 h 144"/>
                <a:gd name="T48" fmla="*/ 6 w 167"/>
                <a:gd name="T49" fmla="*/ 119 h 144"/>
                <a:gd name="T50" fmla="*/ 8 w 167"/>
                <a:gd name="T51" fmla="*/ 121 h 144"/>
                <a:gd name="T52" fmla="*/ 10 w 167"/>
                <a:gd name="T53" fmla="*/ 122 h 144"/>
                <a:gd name="T54" fmla="*/ 8 w 167"/>
                <a:gd name="T55" fmla="*/ 123 h 144"/>
                <a:gd name="T56" fmla="*/ 8 w 167"/>
                <a:gd name="T57" fmla="*/ 128 h 144"/>
                <a:gd name="T58" fmla="*/ 15 w 167"/>
                <a:gd name="T59" fmla="*/ 132 h 144"/>
                <a:gd name="T60" fmla="*/ 19 w 167"/>
                <a:gd name="T61" fmla="*/ 132 h 144"/>
                <a:gd name="T62" fmla="*/ 20 w 167"/>
                <a:gd name="T63" fmla="*/ 132 h 144"/>
                <a:gd name="T64" fmla="*/ 22 w 167"/>
                <a:gd name="T65" fmla="*/ 134 h 144"/>
                <a:gd name="T66" fmla="*/ 20 w 167"/>
                <a:gd name="T67" fmla="*/ 136 h 144"/>
                <a:gd name="T68" fmla="*/ 23 w 167"/>
                <a:gd name="T69" fmla="*/ 141 h 144"/>
                <a:gd name="T70" fmla="*/ 25 w 167"/>
                <a:gd name="T71" fmla="*/ 137 h 144"/>
                <a:gd name="T72" fmla="*/ 27 w 167"/>
                <a:gd name="T73" fmla="*/ 136 h 144"/>
                <a:gd name="T74" fmla="*/ 31 w 167"/>
                <a:gd name="T75" fmla="*/ 138 h 144"/>
                <a:gd name="T76" fmla="*/ 35 w 167"/>
                <a:gd name="T77" fmla="*/ 141 h 144"/>
                <a:gd name="T78" fmla="*/ 37 w 167"/>
                <a:gd name="T79" fmla="*/ 142 h 144"/>
                <a:gd name="T80" fmla="*/ 37 w 167"/>
                <a:gd name="T81" fmla="*/ 141 h 144"/>
                <a:gd name="T82" fmla="*/ 37 w 167"/>
                <a:gd name="T83" fmla="*/ 134 h 144"/>
                <a:gd name="T84" fmla="*/ 41 w 167"/>
                <a:gd name="T85" fmla="*/ 129 h 144"/>
                <a:gd name="T86" fmla="*/ 44 w 167"/>
                <a:gd name="T87" fmla="*/ 121 h 144"/>
                <a:gd name="T88" fmla="*/ 49 w 167"/>
                <a:gd name="T89" fmla="*/ 118 h 144"/>
                <a:gd name="T90" fmla="*/ 56 w 167"/>
                <a:gd name="T91" fmla="*/ 117 h 144"/>
                <a:gd name="T92" fmla="*/ 64 w 167"/>
                <a:gd name="T93" fmla="*/ 119 h 144"/>
                <a:gd name="T94" fmla="*/ 68 w 167"/>
                <a:gd name="T95" fmla="*/ 122 h 144"/>
                <a:gd name="T96" fmla="*/ 71 w 167"/>
                <a:gd name="T97" fmla="*/ 128 h 144"/>
                <a:gd name="T98" fmla="*/ 73 w 167"/>
                <a:gd name="T99" fmla="*/ 128 h 144"/>
                <a:gd name="T100" fmla="*/ 82 w 167"/>
                <a:gd name="T101" fmla="*/ 123 h 144"/>
                <a:gd name="T102" fmla="*/ 88 w 167"/>
                <a:gd name="T103" fmla="*/ 126 h 144"/>
                <a:gd name="T104" fmla="*/ 100 w 167"/>
                <a:gd name="T105" fmla="*/ 130 h 144"/>
                <a:gd name="T106" fmla="*/ 107 w 167"/>
                <a:gd name="T107" fmla="*/ 123 h 144"/>
                <a:gd name="T108" fmla="*/ 121 w 167"/>
                <a:gd name="T109" fmla="*/ 123 h 144"/>
                <a:gd name="T110" fmla="*/ 129 w 167"/>
                <a:gd name="T111" fmla="*/ 126 h 144"/>
                <a:gd name="T112" fmla="*/ 133 w 167"/>
                <a:gd name="T113" fmla="*/ 123 h 144"/>
                <a:gd name="T114" fmla="*/ 140 w 167"/>
                <a:gd name="T115" fmla="*/ 119 h 144"/>
                <a:gd name="T116" fmla="*/ 141 w 167"/>
                <a:gd name="T117" fmla="*/ 111 h 144"/>
                <a:gd name="T118" fmla="*/ 149 w 167"/>
                <a:gd name="T119" fmla="*/ 98 h 144"/>
                <a:gd name="T120" fmla="*/ 163 w 167"/>
                <a:gd name="T121" fmla="*/ 80 h 144"/>
                <a:gd name="T122" fmla="*/ 164 w 167"/>
                <a:gd name="T123" fmla="*/ 57 h 144"/>
                <a:gd name="T124" fmla="*/ 166 w 167"/>
                <a:gd name="T125" fmla="*/ 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7" h="144">
                  <a:moveTo>
                    <a:pt x="167" y="38"/>
                  </a:moveTo>
                  <a:lnTo>
                    <a:pt x="164" y="34"/>
                  </a:lnTo>
                  <a:lnTo>
                    <a:pt x="163" y="34"/>
                  </a:lnTo>
                  <a:lnTo>
                    <a:pt x="163" y="33"/>
                  </a:lnTo>
                  <a:lnTo>
                    <a:pt x="163" y="31"/>
                  </a:lnTo>
                  <a:lnTo>
                    <a:pt x="160" y="26"/>
                  </a:lnTo>
                  <a:lnTo>
                    <a:pt x="159" y="25"/>
                  </a:lnTo>
                  <a:lnTo>
                    <a:pt x="159" y="25"/>
                  </a:lnTo>
                  <a:lnTo>
                    <a:pt x="159" y="23"/>
                  </a:lnTo>
                  <a:lnTo>
                    <a:pt x="159" y="19"/>
                  </a:lnTo>
                  <a:lnTo>
                    <a:pt x="157" y="14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2" y="10"/>
                  </a:lnTo>
                  <a:lnTo>
                    <a:pt x="149" y="11"/>
                  </a:lnTo>
                  <a:lnTo>
                    <a:pt x="149" y="11"/>
                  </a:lnTo>
                  <a:lnTo>
                    <a:pt x="148" y="11"/>
                  </a:lnTo>
                  <a:lnTo>
                    <a:pt x="145" y="8"/>
                  </a:lnTo>
                  <a:lnTo>
                    <a:pt x="143" y="6"/>
                  </a:lnTo>
                  <a:lnTo>
                    <a:pt x="141" y="4"/>
                  </a:lnTo>
                  <a:lnTo>
                    <a:pt x="136" y="3"/>
                  </a:lnTo>
                  <a:lnTo>
                    <a:pt x="130" y="2"/>
                  </a:lnTo>
                  <a:lnTo>
                    <a:pt x="125" y="0"/>
                  </a:lnTo>
                  <a:lnTo>
                    <a:pt x="119" y="4"/>
                  </a:lnTo>
                  <a:lnTo>
                    <a:pt x="114" y="8"/>
                  </a:lnTo>
                  <a:lnTo>
                    <a:pt x="109" y="11"/>
                  </a:lnTo>
                  <a:lnTo>
                    <a:pt x="103" y="15"/>
                  </a:lnTo>
                  <a:lnTo>
                    <a:pt x="98" y="19"/>
                  </a:lnTo>
                  <a:lnTo>
                    <a:pt x="92" y="22"/>
                  </a:lnTo>
                  <a:lnTo>
                    <a:pt x="87" y="26"/>
                  </a:lnTo>
                  <a:lnTo>
                    <a:pt x="82" y="30"/>
                  </a:lnTo>
                  <a:lnTo>
                    <a:pt x="77" y="33"/>
                  </a:lnTo>
                  <a:lnTo>
                    <a:pt x="76" y="34"/>
                  </a:lnTo>
                  <a:lnTo>
                    <a:pt x="73" y="37"/>
                  </a:lnTo>
                  <a:lnTo>
                    <a:pt x="71" y="40"/>
                  </a:lnTo>
                  <a:lnTo>
                    <a:pt x="68" y="42"/>
                  </a:lnTo>
                  <a:lnTo>
                    <a:pt x="65" y="45"/>
                  </a:lnTo>
                  <a:lnTo>
                    <a:pt x="64" y="46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56" y="50"/>
                  </a:lnTo>
                  <a:lnTo>
                    <a:pt x="52" y="52"/>
                  </a:lnTo>
                  <a:lnTo>
                    <a:pt x="49" y="52"/>
                  </a:lnTo>
                  <a:lnTo>
                    <a:pt x="46" y="53"/>
                  </a:lnTo>
                  <a:lnTo>
                    <a:pt x="44" y="53"/>
                  </a:lnTo>
                  <a:lnTo>
                    <a:pt x="44" y="56"/>
                  </a:lnTo>
                  <a:lnTo>
                    <a:pt x="44" y="58"/>
                  </a:lnTo>
                  <a:lnTo>
                    <a:pt x="44" y="63"/>
                  </a:lnTo>
                  <a:lnTo>
                    <a:pt x="44" y="65"/>
                  </a:lnTo>
                  <a:lnTo>
                    <a:pt x="44" y="69"/>
                  </a:lnTo>
                  <a:lnTo>
                    <a:pt x="44" y="72"/>
                  </a:lnTo>
                  <a:lnTo>
                    <a:pt x="44" y="76"/>
                  </a:lnTo>
                  <a:lnTo>
                    <a:pt x="44" y="79"/>
                  </a:lnTo>
                  <a:lnTo>
                    <a:pt x="44" y="80"/>
                  </a:lnTo>
                  <a:lnTo>
                    <a:pt x="44" y="81"/>
                  </a:lnTo>
                  <a:lnTo>
                    <a:pt x="44" y="84"/>
                  </a:lnTo>
                  <a:lnTo>
                    <a:pt x="42" y="87"/>
                  </a:lnTo>
                  <a:lnTo>
                    <a:pt x="41" y="88"/>
                  </a:lnTo>
                  <a:lnTo>
                    <a:pt x="41" y="91"/>
                  </a:lnTo>
                  <a:lnTo>
                    <a:pt x="41" y="92"/>
                  </a:lnTo>
                  <a:lnTo>
                    <a:pt x="39" y="92"/>
                  </a:lnTo>
                  <a:lnTo>
                    <a:pt x="39" y="94"/>
                  </a:lnTo>
                  <a:lnTo>
                    <a:pt x="39" y="94"/>
                  </a:lnTo>
                  <a:lnTo>
                    <a:pt x="39" y="95"/>
                  </a:lnTo>
                  <a:lnTo>
                    <a:pt x="39" y="95"/>
                  </a:lnTo>
                  <a:lnTo>
                    <a:pt x="38" y="95"/>
                  </a:lnTo>
                  <a:lnTo>
                    <a:pt x="35" y="98"/>
                  </a:lnTo>
                  <a:lnTo>
                    <a:pt x="35" y="99"/>
                  </a:lnTo>
                  <a:lnTo>
                    <a:pt x="34" y="99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27" y="99"/>
                  </a:lnTo>
                  <a:lnTo>
                    <a:pt x="25" y="99"/>
                  </a:lnTo>
                  <a:lnTo>
                    <a:pt x="20" y="99"/>
                  </a:lnTo>
                  <a:lnTo>
                    <a:pt x="18" y="99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1" y="102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6" y="105"/>
                  </a:lnTo>
                  <a:lnTo>
                    <a:pt x="3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1" y="110"/>
                  </a:lnTo>
                  <a:lnTo>
                    <a:pt x="1" y="111"/>
                  </a:lnTo>
                  <a:lnTo>
                    <a:pt x="3" y="113"/>
                  </a:lnTo>
                  <a:lnTo>
                    <a:pt x="1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4" y="117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7" y="119"/>
                  </a:lnTo>
                  <a:lnTo>
                    <a:pt x="7" y="119"/>
                  </a:lnTo>
                  <a:lnTo>
                    <a:pt x="7" y="119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11" y="123"/>
                  </a:lnTo>
                  <a:lnTo>
                    <a:pt x="11" y="123"/>
                  </a:lnTo>
                  <a:lnTo>
                    <a:pt x="10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5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10" y="128"/>
                  </a:lnTo>
                  <a:lnTo>
                    <a:pt x="12" y="129"/>
                  </a:lnTo>
                  <a:lnTo>
                    <a:pt x="14" y="132"/>
                  </a:lnTo>
                  <a:lnTo>
                    <a:pt x="15" y="132"/>
                  </a:lnTo>
                  <a:lnTo>
                    <a:pt x="16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22" y="133"/>
                  </a:lnTo>
                  <a:lnTo>
                    <a:pt x="22" y="134"/>
                  </a:lnTo>
                  <a:lnTo>
                    <a:pt x="22" y="134"/>
                  </a:lnTo>
                  <a:lnTo>
                    <a:pt x="22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2" y="138"/>
                  </a:lnTo>
                  <a:lnTo>
                    <a:pt x="23" y="140"/>
                  </a:lnTo>
                  <a:lnTo>
                    <a:pt x="23" y="141"/>
                  </a:lnTo>
                  <a:lnTo>
                    <a:pt x="23" y="140"/>
                  </a:lnTo>
                  <a:lnTo>
                    <a:pt x="23" y="137"/>
                  </a:lnTo>
                  <a:lnTo>
                    <a:pt x="23" y="137"/>
                  </a:lnTo>
                  <a:lnTo>
                    <a:pt x="25" y="137"/>
                  </a:lnTo>
                  <a:lnTo>
                    <a:pt x="26" y="136"/>
                  </a:lnTo>
                  <a:lnTo>
                    <a:pt x="26" y="136"/>
                  </a:lnTo>
                  <a:lnTo>
                    <a:pt x="27" y="136"/>
                  </a:lnTo>
                  <a:lnTo>
                    <a:pt x="27" y="136"/>
                  </a:lnTo>
                  <a:lnTo>
                    <a:pt x="29" y="134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1" y="138"/>
                  </a:lnTo>
                  <a:lnTo>
                    <a:pt x="33" y="140"/>
                  </a:lnTo>
                  <a:lnTo>
                    <a:pt x="33" y="141"/>
                  </a:lnTo>
                  <a:lnTo>
                    <a:pt x="34" y="141"/>
                  </a:lnTo>
                  <a:lnTo>
                    <a:pt x="35" y="141"/>
                  </a:lnTo>
                  <a:lnTo>
                    <a:pt x="35" y="142"/>
                  </a:lnTo>
                  <a:lnTo>
                    <a:pt x="37" y="144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40"/>
                  </a:lnTo>
                  <a:lnTo>
                    <a:pt x="37" y="138"/>
                  </a:lnTo>
                  <a:lnTo>
                    <a:pt x="37" y="137"/>
                  </a:lnTo>
                  <a:lnTo>
                    <a:pt x="37" y="134"/>
                  </a:lnTo>
                  <a:lnTo>
                    <a:pt x="37" y="133"/>
                  </a:lnTo>
                  <a:lnTo>
                    <a:pt x="38" y="132"/>
                  </a:lnTo>
                  <a:lnTo>
                    <a:pt x="39" y="130"/>
                  </a:lnTo>
                  <a:lnTo>
                    <a:pt x="41" y="129"/>
                  </a:lnTo>
                  <a:lnTo>
                    <a:pt x="42" y="126"/>
                  </a:lnTo>
                  <a:lnTo>
                    <a:pt x="42" y="122"/>
                  </a:lnTo>
                  <a:lnTo>
                    <a:pt x="42" y="122"/>
                  </a:lnTo>
                  <a:lnTo>
                    <a:pt x="44" y="121"/>
                  </a:lnTo>
                  <a:lnTo>
                    <a:pt x="45" y="119"/>
                  </a:lnTo>
                  <a:lnTo>
                    <a:pt x="46" y="119"/>
                  </a:lnTo>
                  <a:lnTo>
                    <a:pt x="48" y="118"/>
                  </a:lnTo>
                  <a:lnTo>
                    <a:pt x="49" y="118"/>
                  </a:lnTo>
                  <a:lnTo>
                    <a:pt x="50" y="118"/>
                  </a:lnTo>
                  <a:lnTo>
                    <a:pt x="53" y="118"/>
                  </a:lnTo>
                  <a:lnTo>
                    <a:pt x="54" y="118"/>
                  </a:lnTo>
                  <a:lnTo>
                    <a:pt x="56" y="117"/>
                  </a:lnTo>
                  <a:lnTo>
                    <a:pt x="56" y="117"/>
                  </a:lnTo>
                  <a:lnTo>
                    <a:pt x="57" y="117"/>
                  </a:lnTo>
                  <a:lnTo>
                    <a:pt x="60" y="118"/>
                  </a:lnTo>
                  <a:lnTo>
                    <a:pt x="64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67" y="121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68" y="123"/>
                  </a:lnTo>
                  <a:lnTo>
                    <a:pt x="71" y="126"/>
                  </a:lnTo>
                  <a:lnTo>
                    <a:pt x="71" y="128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5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3"/>
                  </a:lnTo>
                  <a:lnTo>
                    <a:pt x="84" y="123"/>
                  </a:lnTo>
                  <a:lnTo>
                    <a:pt x="88" y="126"/>
                  </a:lnTo>
                  <a:lnTo>
                    <a:pt x="91" y="129"/>
                  </a:lnTo>
                  <a:lnTo>
                    <a:pt x="94" y="129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3" y="126"/>
                  </a:lnTo>
                  <a:lnTo>
                    <a:pt x="105" y="125"/>
                  </a:lnTo>
                  <a:lnTo>
                    <a:pt x="106" y="125"/>
                  </a:lnTo>
                  <a:lnTo>
                    <a:pt x="107" y="123"/>
                  </a:lnTo>
                  <a:lnTo>
                    <a:pt x="110" y="123"/>
                  </a:lnTo>
                  <a:lnTo>
                    <a:pt x="114" y="123"/>
                  </a:lnTo>
                  <a:lnTo>
                    <a:pt x="119" y="123"/>
                  </a:lnTo>
                  <a:lnTo>
                    <a:pt x="121" y="123"/>
                  </a:lnTo>
                  <a:lnTo>
                    <a:pt x="122" y="123"/>
                  </a:lnTo>
                  <a:lnTo>
                    <a:pt x="125" y="125"/>
                  </a:lnTo>
                  <a:lnTo>
                    <a:pt x="126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2" y="125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4" y="122"/>
                  </a:lnTo>
                  <a:lnTo>
                    <a:pt x="137" y="121"/>
                  </a:lnTo>
                  <a:lnTo>
                    <a:pt x="138" y="121"/>
                  </a:lnTo>
                  <a:lnTo>
                    <a:pt x="140" y="119"/>
                  </a:lnTo>
                  <a:lnTo>
                    <a:pt x="141" y="119"/>
                  </a:lnTo>
                  <a:lnTo>
                    <a:pt x="143" y="119"/>
                  </a:lnTo>
                  <a:lnTo>
                    <a:pt x="141" y="114"/>
                  </a:lnTo>
                  <a:lnTo>
                    <a:pt x="141" y="111"/>
                  </a:lnTo>
                  <a:lnTo>
                    <a:pt x="141" y="110"/>
                  </a:lnTo>
                  <a:lnTo>
                    <a:pt x="143" y="107"/>
                  </a:lnTo>
                  <a:lnTo>
                    <a:pt x="145" y="103"/>
                  </a:lnTo>
                  <a:lnTo>
                    <a:pt x="149" y="98"/>
                  </a:lnTo>
                  <a:lnTo>
                    <a:pt x="151" y="94"/>
                  </a:lnTo>
                  <a:lnTo>
                    <a:pt x="155" y="90"/>
                  </a:lnTo>
                  <a:lnTo>
                    <a:pt x="160" y="84"/>
                  </a:lnTo>
                  <a:lnTo>
                    <a:pt x="163" y="80"/>
                  </a:lnTo>
                  <a:lnTo>
                    <a:pt x="163" y="75"/>
                  </a:lnTo>
                  <a:lnTo>
                    <a:pt x="163" y="68"/>
                  </a:lnTo>
                  <a:lnTo>
                    <a:pt x="163" y="63"/>
                  </a:lnTo>
                  <a:lnTo>
                    <a:pt x="164" y="57"/>
                  </a:lnTo>
                  <a:lnTo>
                    <a:pt x="164" y="53"/>
                  </a:lnTo>
                  <a:lnTo>
                    <a:pt x="164" y="49"/>
                  </a:lnTo>
                  <a:lnTo>
                    <a:pt x="164" y="44"/>
                  </a:lnTo>
                  <a:lnTo>
                    <a:pt x="166" y="44"/>
                  </a:lnTo>
                  <a:lnTo>
                    <a:pt x="167" y="40"/>
                  </a:lnTo>
                  <a:lnTo>
                    <a:pt x="167" y="38"/>
                  </a:lnTo>
                  <a:lnTo>
                    <a:pt x="167" y="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1898">
              <a:extLst>
                <a:ext uri="{FF2B5EF4-FFF2-40B4-BE49-F238E27FC236}">
                  <a16:creationId xmlns:a16="http://schemas.microsoft.com/office/drawing/2014/main" id="{C720A948-2A71-4986-B1CA-9803F48C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95" y="3366842"/>
              <a:ext cx="103196" cy="107323"/>
            </a:xfrm>
            <a:custGeom>
              <a:avLst/>
              <a:gdLst>
                <a:gd name="T0" fmla="*/ 46 w 50"/>
                <a:gd name="T1" fmla="*/ 2 h 52"/>
                <a:gd name="T2" fmla="*/ 45 w 50"/>
                <a:gd name="T3" fmla="*/ 2 h 52"/>
                <a:gd name="T4" fmla="*/ 41 w 50"/>
                <a:gd name="T5" fmla="*/ 3 h 52"/>
                <a:gd name="T6" fmla="*/ 41 w 50"/>
                <a:gd name="T7" fmla="*/ 4 h 52"/>
                <a:gd name="T8" fmla="*/ 40 w 50"/>
                <a:gd name="T9" fmla="*/ 3 h 52"/>
                <a:gd name="T10" fmla="*/ 38 w 50"/>
                <a:gd name="T11" fmla="*/ 4 h 52"/>
                <a:gd name="T12" fmla="*/ 37 w 50"/>
                <a:gd name="T13" fmla="*/ 4 h 52"/>
                <a:gd name="T14" fmla="*/ 34 w 50"/>
                <a:gd name="T15" fmla="*/ 4 h 52"/>
                <a:gd name="T16" fmla="*/ 31 w 50"/>
                <a:gd name="T17" fmla="*/ 3 h 52"/>
                <a:gd name="T18" fmla="*/ 30 w 50"/>
                <a:gd name="T19" fmla="*/ 6 h 52"/>
                <a:gd name="T20" fmla="*/ 29 w 50"/>
                <a:gd name="T21" fmla="*/ 6 h 52"/>
                <a:gd name="T22" fmla="*/ 29 w 50"/>
                <a:gd name="T23" fmla="*/ 8 h 52"/>
                <a:gd name="T24" fmla="*/ 26 w 50"/>
                <a:gd name="T25" fmla="*/ 10 h 52"/>
                <a:gd name="T26" fmla="*/ 23 w 50"/>
                <a:gd name="T27" fmla="*/ 12 h 52"/>
                <a:gd name="T28" fmla="*/ 22 w 50"/>
                <a:gd name="T29" fmla="*/ 14 h 52"/>
                <a:gd name="T30" fmla="*/ 19 w 50"/>
                <a:gd name="T31" fmla="*/ 12 h 52"/>
                <a:gd name="T32" fmla="*/ 18 w 50"/>
                <a:gd name="T33" fmla="*/ 12 h 52"/>
                <a:gd name="T34" fmla="*/ 15 w 50"/>
                <a:gd name="T35" fmla="*/ 15 h 52"/>
                <a:gd name="T36" fmla="*/ 11 w 50"/>
                <a:gd name="T37" fmla="*/ 15 h 52"/>
                <a:gd name="T38" fmla="*/ 11 w 50"/>
                <a:gd name="T39" fmla="*/ 19 h 52"/>
                <a:gd name="T40" fmla="*/ 10 w 50"/>
                <a:gd name="T41" fmla="*/ 20 h 52"/>
                <a:gd name="T42" fmla="*/ 8 w 50"/>
                <a:gd name="T43" fmla="*/ 22 h 52"/>
                <a:gd name="T44" fmla="*/ 7 w 50"/>
                <a:gd name="T45" fmla="*/ 25 h 52"/>
                <a:gd name="T46" fmla="*/ 4 w 50"/>
                <a:gd name="T47" fmla="*/ 25 h 52"/>
                <a:gd name="T48" fmla="*/ 3 w 50"/>
                <a:gd name="T49" fmla="*/ 25 h 52"/>
                <a:gd name="T50" fmla="*/ 0 w 50"/>
                <a:gd name="T51" fmla="*/ 25 h 52"/>
                <a:gd name="T52" fmla="*/ 6 w 50"/>
                <a:gd name="T53" fmla="*/ 30 h 52"/>
                <a:gd name="T54" fmla="*/ 10 w 50"/>
                <a:gd name="T55" fmla="*/ 34 h 52"/>
                <a:gd name="T56" fmla="*/ 16 w 50"/>
                <a:gd name="T57" fmla="*/ 45 h 52"/>
                <a:gd name="T58" fmla="*/ 19 w 50"/>
                <a:gd name="T59" fmla="*/ 48 h 52"/>
                <a:gd name="T60" fmla="*/ 19 w 50"/>
                <a:gd name="T61" fmla="*/ 48 h 52"/>
                <a:gd name="T62" fmla="*/ 21 w 50"/>
                <a:gd name="T63" fmla="*/ 46 h 52"/>
                <a:gd name="T64" fmla="*/ 25 w 50"/>
                <a:gd name="T65" fmla="*/ 48 h 52"/>
                <a:gd name="T66" fmla="*/ 30 w 50"/>
                <a:gd name="T67" fmla="*/ 48 h 52"/>
                <a:gd name="T68" fmla="*/ 33 w 50"/>
                <a:gd name="T69" fmla="*/ 49 h 52"/>
                <a:gd name="T70" fmla="*/ 35 w 50"/>
                <a:gd name="T71" fmla="*/ 50 h 52"/>
                <a:gd name="T72" fmla="*/ 35 w 50"/>
                <a:gd name="T73" fmla="*/ 52 h 52"/>
                <a:gd name="T74" fmla="*/ 40 w 50"/>
                <a:gd name="T75" fmla="*/ 52 h 52"/>
                <a:gd name="T76" fmla="*/ 41 w 50"/>
                <a:gd name="T77" fmla="*/ 49 h 52"/>
                <a:gd name="T78" fmla="*/ 40 w 50"/>
                <a:gd name="T79" fmla="*/ 45 h 52"/>
                <a:gd name="T80" fmla="*/ 40 w 50"/>
                <a:gd name="T81" fmla="*/ 42 h 52"/>
                <a:gd name="T82" fmla="*/ 42 w 50"/>
                <a:gd name="T83" fmla="*/ 39 h 52"/>
                <a:gd name="T84" fmla="*/ 41 w 50"/>
                <a:gd name="T85" fmla="*/ 38 h 52"/>
                <a:gd name="T86" fmla="*/ 41 w 50"/>
                <a:gd name="T87" fmla="*/ 38 h 52"/>
                <a:gd name="T88" fmla="*/ 41 w 50"/>
                <a:gd name="T89" fmla="*/ 35 h 52"/>
                <a:gd name="T90" fmla="*/ 42 w 50"/>
                <a:gd name="T91" fmla="*/ 34 h 52"/>
                <a:gd name="T92" fmla="*/ 42 w 50"/>
                <a:gd name="T93" fmla="*/ 31 h 52"/>
                <a:gd name="T94" fmla="*/ 42 w 50"/>
                <a:gd name="T95" fmla="*/ 30 h 52"/>
                <a:gd name="T96" fmla="*/ 44 w 50"/>
                <a:gd name="T97" fmla="*/ 29 h 52"/>
                <a:gd name="T98" fmla="*/ 42 w 50"/>
                <a:gd name="T99" fmla="*/ 31 h 52"/>
                <a:gd name="T100" fmla="*/ 44 w 50"/>
                <a:gd name="T101" fmla="*/ 31 h 52"/>
                <a:gd name="T102" fmla="*/ 45 w 50"/>
                <a:gd name="T103" fmla="*/ 25 h 52"/>
                <a:gd name="T104" fmla="*/ 46 w 50"/>
                <a:gd name="T105" fmla="*/ 12 h 52"/>
                <a:gd name="T106" fmla="*/ 49 w 50"/>
                <a:gd name="T107" fmla="*/ 10 h 52"/>
                <a:gd name="T108" fmla="*/ 49 w 50"/>
                <a:gd name="T109" fmla="*/ 3 h 52"/>
                <a:gd name="T110" fmla="*/ 48 w 50"/>
                <a:gd name="T111" fmla="*/ 2 h 52"/>
                <a:gd name="T112" fmla="*/ 49 w 50"/>
                <a:gd name="T113" fmla="*/ 3 h 52"/>
                <a:gd name="T114" fmla="*/ 50 w 50"/>
                <a:gd name="T1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" h="52">
                  <a:moveTo>
                    <a:pt x="48" y="0"/>
                  </a:moveTo>
                  <a:lnTo>
                    <a:pt x="46" y="0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2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7" y="8"/>
                  </a:lnTo>
                  <a:lnTo>
                    <a:pt x="26" y="10"/>
                  </a:lnTo>
                  <a:lnTo>
                    <a:pt x="25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0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3" y="27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0" y="37"/>
                  </a:lnTo>
                  <a:lnTo>
                    <a:pt x="12" y="39"/>
                  </a:lnTo>
                  <a:lnTo>
                    <a:pt x="16" y="45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3" y="48"/>
                  </a:lnTo>
                  <a:lnTo>
                    <a:pt x="25" y="48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8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0" y="49"/>
                  </a:lnTo>
                  <a:lnTo>
                    <a:pt x="40" y="48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2" y="41"/>
                  </a:lnTo>
                  <a:lnTo>
                    <a:pt x="42" y="39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1" y="38"/>
                  </a:lnTo>
                  <a:lnTo>
                    <a:pt x="41" y="37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7"/>
                  </a:lnTo>
                  <a:lnTo>
                    <a:pt x="42" y="37"/>
                  </a:lnTo>
                  <a:lnTo>
                    <a:pt x="42" y="34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1"/>
                  </a:lnTo>
                  <a:lnTo>
                    <a:pt x="41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2" y="30"/>
                  </a:lnTo>
                  <a:lnTo>
                    <a:pt x="42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5"/>
                  </a:lnTo>
                  <a:lnTo>
                    <a:pt x="45" y="20"/>
                  </a:lnTo>
                  <a:lnTo>
                    <a:pt x="46" y="15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0"/>
                  </a:lnTo>
                  <a:lnTo>
                    <a:pt x="49" y="8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5" name="Freeform 1899">
              <a:extLst>
                <a:ext uri="{FF2B5EF4-FFF2-40B4-BE49-F238E27FC236}">
                  <a16:creationId xmlns:a16="http://schemas.microsoft.com/office/drawing/2014/main" id="{94477A9E-C092-4478-A2D8-7B2716A260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5671" y="3955057"/>
              <a:ext cx="959721" cy="1091809"/>
            </a:xfrm>
            <a:custGeom>
              <a:avLst/>
              <a:gdLst>
                <a:gd name="T0" fmla="*/ 1 w 465"/>
                <a:gd name="T1" fmla="*/ 507 h 529"/>
                <a:gd name="T2" fmla="*/ 4 w 465"/>
                <a:gd name="T3" fmla="*/ 506 h 529"/>
                <a:gd name="T4" fmla="*/ 55 w 465"/>
                <a:gd name="T5" fmla="*/ 463 h 529"/>
                <a:gd name="T6" fmla="*/ 58 w 465"/>
                <a:gd name="T7" fmla="*/ 464 h 529"/>
                <a:gd name="T8" fmla="*/ 57 w 465"/>
                <a:gd name="T9" fmla="*/ 448 h 529"/>
                <a:gd name="T10" fmla="*/ 63 w 465"/>
                <a:gd name="T11" fmla="*/ 444 h 529"/>
                <a:gd name="T12" fmla="*/ 234 w 465"/>
                <a:gd name="T13" fmla="*/ 426 h 529"/>
                <a:gd name="T14" fmla="*/ 236 w 465"/>
                <a:gd name="T15" fmla="*/ 426 h 529"/>
                <a:gd name="T16" fmla="*/ 170 w 465"/>
                <a:gd name="T17" fmla="*/ 390 h 529"/>
                <a:gd name="T18" fmla="*/ 170 w 465"/>
                <a:gd name="T19" fmla="*/ 392 h 529"/>
                <a:gd name="T20" fmla="*/ 165 w 465"/>
                <a:gd name="T21" fmla="*/ 395 h 529"/>
                <a:gd name="T22" fmla="*/ 161 w 465"/>
                <a:gd name="T23" fmla="*/ 395 h 529"/>
                <a:gd name="T24" fmla="*/ 162 w 465"/>
                <a:gd name="T25" fmla="*/ 387 h 529"/>
                <a:gd name="T26" fmla="*/ 138 w 465"/>
                <a:gd name="T27" fmla="*/ 400 h 529"/>
                <a:gd name="T28" fmla="*/ 124 w 465"/>
                <a:gd name="T29" fmla="*/ 413 h 529"/>
                <a:gd name="T30" fmla="*/ 118 w 465"/>
                <a:gd name="T31" fmla="*/ 417 h 529"/>
                <a:gd name="T32" fmla="*/ 111 w 465"/>
                <a:gd name="T33" fmla="*/ 418 h 529"/>
                <a:gd name="T34" fmla="*/ 97 w 465"/>
                <a:gd name="T35" fmla="*/ 425 h 529"/>
                <a:gd name="T36" fmla="*/ 77 w 465"/>
                <a:gd name="T37" fmla="*/ 434 h 529"/>
                <a:gd name="T38" fmla="*/ 71 w 465"/>
                <a:gd name="T39" fmla="*/ 437 h 529"/>
                <a:gd name="T40" fmla="*/ 65 w 465"/>
                <a:gd name="T41" fmla="*/ 444 h 529"/>
                <a:gd name="T42" fmla="*/ 61 w 465"/>
                <a:gd name="T43" fmla="*/ 447 h 529"/>
                <a:gd name="T44" fmla="*/ 55 w 465"/>
                <a:gd name="T45" fmla="*/ 451 h 529"/>
                <a:gd name="T46" fmla="*/ 61 w 465"/>
                <a:gd name="T47" fmla="*/ 453 h 529"/>
                <a:gd name="T48" fmla="*/ 65 w 465"/>
                <a:gd name="T49" fmla="*/ 459 h 529"/>
                <a:gd name="T50" fmla="*/ 85 w 465"/>
                <a:gd name="T51" fmla="*/ 453 h 529"/>
                <a:gd name="T52" fmla="*/ 100 w 465"/>
                <a:gd name="T53" fmla="*/ 444 h 529"/>
                <a:gd name="T54" fmla="*/ 114 w 465"/>
                <a:gd name="T55" fmla="*/ 430 h 529"/>
                <a:gd name="T56" fmla="*/ 126 w 465"/>
                <a:gd name="T57" fmla="*/ 425 h 529"/>
                <a:gd name="T58" fmla="*/ 128 w 465"/>
                <a:gd name="T59" fmla="*/ 425 h 529"/>
                <a:gd name="T60" fmla="*/ 134 w 465"/>
                <a:gd name="T61" fmla="*/ 422 h 529"/>
                <a:gd name="T62" fmla="*/ 138 w 465"/>
                <a:gd name="T63" fmla="*/ 418 h 529"/>
                <a:gd name="T64" fmla="*/ 164 w 465"/>
                <a:gd name="T65" fmla="*/ 402 h 529"/>
                <a:gd name="T66" fmla="*/ 169 w 465"/>
                <a:gd name="T67" fmla="*/ 395 h 529"/>
                <a:gd name="T68" fmla="*/ 221 w 465"/>
                <a:gd name="T69" fmla="*/ 334 h 529"/>
                <a:gd name="T70" fmla="*/ 233 w 465"/>
                <a:gd name="T71" fmla="*/ 353 h 529"/>
                <a:gd name="T72" fmla="*/ 217 w 465"/>
                <a:gd name="T73" fmla="*/ 353 h 529"/>
                <a:gd name="T74" fmla="*/ 218 w 465"/>
                <a:gd name="T75" fmla="*/ 340 h 529"/>
                <a:gd name="T76" fmla="*/ 214 w 465"/>
                <a:gd name="T77" fmla="*/ 348 h 529"/>
                <a:gd name="T78" fmla="*/ 208 w 465"/>
                <a:gd name="T79" fmla="*/ 342 h 529"/>
                <a:gd name="T80" fmla="*/ 213 w 465"/>
                <a:gd name="T81" fmla="*/ 330 h 529"/>
                <a:gd name="T82" fmla="*/ 214 w 465"/>
                <a:gd name="T83" fmla="*/ 323 h 529"/>
                <a:gd name="T84" fmla="*/ 208 w 465"/>
                <a:gd name="T85" fmla="*/ 319 h 529"/>
                <a:gd name="T86" fmla="*/ 206 w 465"/>
                <a:gd name="T87" fmla="*/ 312 h 529"/>
                <a:gd name="T88" fmla="*/ 204 w 465"/>
                <a:gd name="T89" fmla="*/ 326 h 529"/>
                <a:gd name="T90" fmla="*/ 206 w 465"/>
                <a:gd name="T91" fmla="*/ 335 h 529"/>
                <a:gd name="T92" fmla="*/ 208 w 465"/>
                <a:gd name="T93" fmla="*/ 335 h 529"/>
                <a:gd name="T94" fmla="*/ 206 w 465"/>
                <a:gd name="T95" fmla="*/ 338 h 529"/>
                <a:gd name="T96" fmla="*/ 207 w 465"/>
                <a:gd name="T97" fmla="*/ 346 h 529"/>
                <a:gd name="T98" fmla="*/ 203 w 465"/>
                <a:gd name="T99" fmla="*/ 354 h 529"/>
                <a:gd name="T100" fmla="*/ 188 w 465"/>
                <a:gd name="T101" fmla="*/ 369 h 529"/>
                <a:gd name="T102" fmla="*/ 184 w 465"/>
                <a:gd name="T103" fmla="*/ 377 h 529"/>
                <a:gd name="T104" fmla="*/ 173 w 465"/>
                <a:gd name="T105" fmla="*/ 395 h 529"/>
                <a:gd name="T106" fmla="*/ 173 w 465"/>
                <a:gd name="T107" fmla="*/ 398 h 529"/>
                <a:gd name="T108" fmla="*/ 189 w 465"/>
                <a:gd name="T109" fmla="*/ 392 h 529"/>
                <a:gd name="T110" fmla="*/ 210 w 465"/>
                <a:gd name="T111" fmla="*/ 375 h 529"/>
                <a:gd name="T112" fmla="*/ 223 w 465"/>
                <a:gd name="T113" fmla="*/ 371 h 529"/>
                <a:gd name="T114" fmla="*/ 240 w 465"/>
                <a:gd name="T115" fmla="*/ 354 h 529"/>
                <a:gd name="T116" fmla="*/ 451 w 465"/>
                <a:gd name="T1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5" h="529">
                  <a:moveTo>
                    <a:pt x="10" y="528"/>
                  </a:moveTo>
                  <a:lnTo>
                    <a:pt x="10" y="528"/>
                  </a:lnTo>
                  <a:lnTo>
                    <a:pt x="10" y="528"/>
                  </a:lnTo>
                  <a:lnTo>
                    <a:pt x="10" y="529"/>
                  </a:lnTo>
                  <a:lnTo>
                    <a:pt x="10" y="529"/>
                  </a:lnTo>
                  <a:lnTo>
                    <a:pt x="12" y="529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0" y="528"/>
                  </a:lnTo>
                  <a:close/>
                  <a:moveTo>
                    <a:pt x="5" y="505"/>
                  </a:moveTo>
                  <a:lnTo>
                    <a:pt x="4" y="506"/>
                  </a:lnTo>
                  <a:lnTo>
                    <a:pt x="2" y="507"/>
                  </a:lnTo>
                  <a:lnTo>
                    <a:pt x="1" y="507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509"/>
                  </a:lnTo>
                  <a:lnTo>
                    <a:pt x="1" y="507"/>
                  </a:lnTo>
                  <a:lnTo>
                    <a:pt x="1" y="509"/>
                  </a:lnTo>
                  <a:lnTo>
                    <a:pt x="1" y="509"/>
                  </a:lnTo>
                  <a:lnTo>
                    <a:pt x="2" y="509"/>
                  </a:lnTo>
                  <a:lnTo>
                    <a:pt x="2" y="509"/>
                  </a:lnTo>
                  <a:lnTo>
                    <a:pt x="4" y="507"/>
                  </a:lnTo>
                  <a:lnTo>
                    <a:pt x="4" y="507"/>
                  </a:lnTo>
                  <a:lnTo>
                    <a:pt x="4" y="507"/>
                  </a:lnTo>
                  <a:lnTo>
                    <a:pt x="4" y="507"/>
                  </a:lnTo>
                  <a:lnTo>
                    <a:pt x="4" y="506"/>
                  </a:lnTo>
                  <a:lnTo>
                    <a:pt x="5" y="506"/>
                  </a:lnTo>
                  <a:lnTo>
                    <a:pt x="5" y="506"/>
                  </a:lnTo>
                  <a:lnTo>
                    <a:pt x="6" y="506"/>
                  </a:lnTo>
                  <a:lnTo>
                    <a:pt x="6" y="505"/>
                  </a:lnTo>
                  <a:lnTo>
                    <a:pt x="6" y="505"/>
                  </a:lnTo>
                  <a:lnTo>
                    <a:pt x="5" y="505"/>
                  </a:lnTo>
                  <a:close/>
                  <a:moveTo>
                    <a:pt x="59" y="463"/>
                  </a:moveTo>
                  <a:lnTo>
                    <a:pt x="59" y="461"/>
                  </a:lnTo>
                  <a:lnTo>
                    <a:pt x="59" y="460"/>
                  </a:lnTo>
                  <a:lnTo>
                    <a:pt x="58" y="460"/>
                  </a:lnTo>
                  <a:lnTo>
                    <a:pt x="57" y="461"/>
                  </a:lnTo>
                  <a:lnTo>
                    <a:pt x="55" y="463"/>
                  </a:lnTo>
                  <a:lnTo>
                    <a:pt x="55" y="463"/>
                  </a:lnTo>
                  <a:lnTo>
                    <a:pt x="54" y="464"/>
                  </a:lnTo>
                  <a:lnTo>
                    <a:pt x="54" y="464"/>
                  </a:lnTo>
                  <a:lnTo>
                    <a:pt x="53" y="464"/>
                  </a:lnTo>
                  <a:lnTo>
                    <a:pt x="53" y="465"/>
                  </a:lnTo>
                  <a:lnTo>
                    <a:pt x="51" y="465"/>
                  </a:lnTo>
                  <a:lnTo>
                    <a:pt x="50" y="467"/>
                  </a:lnTo>
                  <a:lnTo>
                    <a:pt x="50" y="467"/>
                  </a:lnTo>
                  <a:lnTo>
                    <a:pt x="51" y="467"/>
                  </a:lnTo>
                  <a:lnTo>
                    <a:pt x="54" y="465"/>
                  </a:lnTo>
                  <a:lnTo>
                    <a:pt x="54" y="465"/>
                  </a:lnTo>
                  <a:lnTo>
                    <a:pt x="54" y="465"/>
                  </a:lnTo>
                  <a:lnTo>
                    <a:pt x="57" y="465"/>
                  </a:lnTo>
                  <a:lnTo>
                    <a:pt x="58" y="464"/>
                  </a:lnTo>
                  <a:lnTo>
                    <a:pt x="58" y="464"/>
                  </a:lnTo>
                  <a:lnTo>
                    <a:pt x="59" y="464"/>
                  </a:lnTo>
                  <a:lnTo>
                    <a:pt x="59" y="463"/>
                  </a:lnTo>
                  <a:lnTo>
                    <a:pt x="58" y="463"/>
                  </a:lnTo>
                  <a:lnTo>
                    <a:pt x="58" y="463"/>
                  </a:lnTo>
                  <a:lnTo>
                    <a:pt x="58" y="463"/>
                  </a:lnTo>
                  <a:lnTo>
                    <a:pt x="58" y="463"/>
                  </a:lnTo>
                  <a:lnTo>
                    <a:pt x="59" y="463"/>
                  </a:lnTo>
                  <a:close/>
                  <a:moveTo>
                    <a:pt x="55" y="448"/>
                  </a:moveTo>
                  <a:lnTo>
                    <a:pt x="55" y="448"/>
                  </a:lnTo>
                  <a:lnTo>
                    <a:pt x="57" y="448"/>
                  </a:lnTo>
                  <a:lnTo>
                    <a:pt x="57" y="448"/>
                  </a:lnTo>
                  <a:lnTo>
                    <a:pt x="57" y="448"/>
                  </a:lnTo>
                  <a:lnTo>
                    <a:pt x="58" y="448"/>
                  </a:lnTo>
                  <a:lnTo>
                    <a:pt x="58" y="448"/>
                  </a:lnTo>
                  <a:lnTo>
                    <a:pt x="57" y="447"/>
                  </a:lnTo>
                  <a:lnTo>
                    <a:pt x="55" y="448"/>
                  </a:lnTo>
                  <a:lnTo>
                    <a:pt x="55" y="448"/>
                  </a:lnTo>
                  <a:lnTo>
                    <a:pt x="55" y="448"/>
                  </a:lnTo>
                  <a:lnTo>
                    <a:pt x="55" y="448"/>
                  </a:lnTo>
                  <a:close/>
                  <a:moveTo>
                    <a:pt x="63" y="444"/>
                  </a:moveTo>
                  <a:lnTo>
                    <a:pt x="63" y="442"/>
                  </a:lnTo>
                  <a:lnTo>
                    <a:pt x="63" y="442"/>
                  </a:lnTo>
                  <a:lnTo>
                    <a:pt x="62" y="442"/>
                  </a:lnTo>
                  <a:lnTo>
                    <a:pt x="62" y="444"/>
                  </a:lnTo>
                  <a:lnTo>
                    <a:pt x="63" y="444"/>
                  </a:lnTo>
                  <a:close/>
                  <a:moveTo>
                    <a:pt x="234" y="430"/>
                  </a:moveTo>
                  <a:lnTo>
                    <a:pt x="233" y="432"/>
                  </a:lnTo>
                  <a:lnTo>
                    <a:pt x="234" y="432"/>
                  </a:lnTo>
                  <a:lnTo>
                    <a:pt x="234" y="430"/>
                  </a:lnTo>
                  <a:lnTo>
                    <a:pt x="234" y="430"/>
                  </a:lnTo>
                  <a:lnTo>
                    <a:pt x="234" y="430"/>
                  </a:lnTo>
                  <a:lnTo>
                    <a:pt x="234" y="430"/>
                  </a:lnTo>
                  <a:close/>
                  <a:moveTo>
                    <a:pt x="234" y="425"/>
                  </a:moveTo>
                  <a:lnTo>
                    <a:pt x="233" y="425"/>
                  </a:lnTo>
                  <a:lnTo>
                    <a:pt x="231" y="425"/>
                  </a:lnTo>
                  <a:lnTo>
                    <a:pt x="233" y="425"/>
                  </a:lnTo>
                  <a:lnTo>
                    <a:pt x="234" y="425"/>
                  </a:lnTo>
                  <a:lnTo>
                    <a:pt x="234" y="426"/>
                  </a:lnTo>
                  <a:lnTo>
                    <a:pt x="234" y="426"/>
                  </a:lnTo>
                  <a:lnTo>
                    <a:pt x="233" y="426"/>
                  </a:lnTo>
                  <a:lnTo>
                    <a:pt x="233" y="428"/>
                  </a:lnTo>
                  <a:lnTo>
                    <a:pt x="231" y="428"/>
                  </a:lnTo>
                  <a:lnTo>
                    <a:pt x="231" y="429"/>
                  </a:lnTo>
                  <a:lnTo>
                    <a:pt x="231" y="429"/>
                  </a:lnTo>
                  <a:lnTo>
                    <a:pt x="233" y="429"/>
                  </a:lnTo>
                  <a:lnTo>
                    <a:pt x="233" y="428"/>
                  </a:lnTo>
                  <a:lnTo>
                    <a:pt x="234" y="428"/>
                  </a:lnTo>
                  <a:lnTo>
                    <a:pt x="236" y="428"/>
                  </a:lnTo>
                  <a:lnTo>
                    <a:pt x="236" y="426"/>
                  </a:lnTo>
                  <a:lnTo>
                    <a:pt x="234" y="426"/>
                  </a:lnTo>
                  <a:lnTo>
                    <a:pt x="236" y="426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7" y="425"/>
                  </a:lnTo>
                  <a:lnTo>
                    <a:pt x="237" y="425"/>
                  </a:lnTo>
                  <a:lnTo>
                    <a:pt x="236" y="426"/>
                  </a:lnTo>
                  <a:lnTo>
                    <a:pt x="238" y="425"/>
                  </a:lnTo>
                  <a:lnTo>
                    <a:pt x="238" y="425"/>
                  </a:lnTo>
                  <a:lnTo>
                    <a:pt x="240" y="425"/>
                  </a:lnTo>
                  <a:lnTo>
                    <a:pt x="236" y="423"/>
                  </a:lnTo>
                  <a:lnTo>
                    <a:pt x="234" y="425"/>
                  </a:lnTo>
                  <a:close/>
                  <a:moveTo>
                    <a:pt x="170" y="390"/>
                  </a:moveTo>
                  <a:lnTo>
                    <a:pt x="170" y="388"/>
                  </a:lnTo>
                  <a:lnTo>
                    <a:pt x="170" y="390"/>
                  </a:lnTo>
                  <a:lnTo>
                    <a:pt x="169" y="390"/>
                  </a:lnTo>
                  <a:lnTo>
                    <a:pt x="169" y="390"/>
                  </a:lnTo>
                  <a:lnTo>
                    <a:pt x="168" y="391"/>
                  </a:lnTo>
                  <a:lnTo>
                    <a:pt x="168" y="391"/>
                  </a:lnTo>
                  <a:lnTo>
                    <a:pt x="169" y="391"/>
                  </a:lnTo>
                  <a:lnTo>
                    <a:pt x="170" y="390"/>
                  </a:lnTo>
                  <a:close/>
                  <a:moveTo>
                    <a:pt x="169" y="394"/>
                  </a:moveTo>
                  <a:lnTo>
                    <a:pt x="169" y="394"/>
                  </a:lnTo>
                  <a:lnTo>
                    <a:pt x="170" y="392"/>
                  </a:lnTo>
                  <a:lnTo>
                    <a:pt x="172" y="392"/>
                  </a:lnTo>
                  <a:lnTo>
                    <a:pt x="170" y="392"/>
                  </a:lnTo>
                  <a:lnTo>
                    <a:pt x="170" y="392"/>
                  </a:lnTo>
                  <a:lnTo>
                    <a:pt x="170" y="392"/>
                  </a:lnTo>
                  <a:lnTo>
                    <a:pt x="170" y="392"/>
                  </a:lnTo>
                  <a:lnTo>
                    <a:pt x="169" y="392"/>
                  </a:lnTo>
                  <a:lnTo>
                    <a:pt x="169" y="392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8" y="394"/>
                  </a:lnTo>
                  <a:lnTo>
                    <a:pt x="166" y="394"/>
                  </a:lnTo>
                  <a:lnTo>
                    <a:pt x="166" y="394"/>
                  </a:lnTo>
                  <a:lnTo>
                    <a:pt x="165" y="395"/>
                  </a:lnTo>
                  <a:lnTo>
                    <a:pt x="164" y="395"/>
                  </a:lnTo>
                  <a:lnTo>
                    <a:pt x="165" y="395"/>
                  </a:lnTo>
                  <a:lnTo>
                    <a:pt x="166" y="394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9" y="391"/>
                  </a:lnTo>
                  <a:lnTo>
                    <a:pt x="169" y="391"/>
                  </a:lnTo>
                  <a:lnTo>
                    <a:pt x="168" y="391"/>
                  </a:lnTo>
                  <a:lnTo>
                    <a:pt x="166" y="392"/>
                  </a:lnTo>
                  <a:lnTo>
                    <a:pt x="166" y="392"/>
                  </a:lnTo>
                  <a:lnTo>
                    <a:pt x="164" y="394"/>
                  </a:lnTo>
                  <a:lnTo>
                    <a:pt x="162" y="394"/>
                  </a:lnTo>
                  <a:lnTo>
                    <a:pt x="161" y="395"/>
                  </a:lnTo>
                  <a:lnTo>
                    <a:pt x="158" y="395"/>
                  </a:lnTo>
                  <a:lnTo>
                    <a:pt x="158" y="395"/>
                  </a:lnTo>
                  <a:lnTo>
                    <a:pt x="158" y="394"/>
                  </a:lnTo>
                  <a:lnTo>
                    <a:pt x="158" y="394"/>
                  </a:lnTo>
                  <a:lnTo>
                    <a:pt x="160" y="391"/>
                  </a:lnTo>
                  <a:lnTo>
                    <a:pt x="160" y="390"/>
                  </a:lnTo>
                  <a:lnTo>
                    <a:pt x="160" y="390"/>
                  </a:lnTo>
                  <a:lnTo>
                    <a:pt x="158" y="390"/>
                  </a:lnTo>
                  <a:lnTo>
                    <a:pt x="158" y="388"/>
                  </a:lnTo>
                  <a:lnTo>
                    <a:pt x="158" y="388"/>
                  </a:lnTo>
                  <a:lnTo>
                    <a:pt x="160" y="387"/>
                  </a:lnTo>
                  <a:lnTo>
                    <a:pt x="160" y="387"/>
                  </a:lnTo>
                  <a:lnTo>
                    <a:pt x="162" y="387"/>
                  </a:lnTo>
                  <a:lnTo>
                    <a:pt x="161" y="386"/>
                  </a:lnTo>
                  <a:lnTo>
                    <a:pt x="160" y="386"/>
                  </a:lnTo>
                  <a:lnTo>
                    <a:pt x="160" y="387"/>
                  </a:lnTo>
                  <a:lnTo>
                    <a:pt x="157" y="388"/>
                  </a:lnTo>
                  <a:lnTo>
                    <a:pt x="154" y="390"/>
                  </a:lnTo>
                  <a:lnTo>
                    <a:pt x="151" y="391"/>
                  </a:lnTo>
                  <a:lnTo>
                    <a:pt x="149" y="395"/>
                  </a:lnTo>
                  <a:lnTo>
                    <a:pt x="145" y="398"/>
                  </a:lnTo>
                  <a:lnTo>
                    <a:pt x="143" y="399"/>
                  </a:lnTo>
                  <a:lnTo>
                    <a:pt x="142" y="400"/>
                  </a:lnTo>
                  <a:lnTo>
                    <a:pt x="141" y="400"/>
                  </a:lnTo>
                  <a:lnTo>
                    <a:pt x="139" y="400"/>
                  </a:lnTo>
                  <a:lnTo>
                    <a:pt x="138" y="400"/>
                  </a:lnTo>
                  <a:lnTo>
                    <a:pt x="138" y="402"/>
                  </a:lnTo>
                  <a:lnTo>
                    <a:pt x="135" y="403"/>
                  </a:lnTo>
                  <a:lnTo>
                    <a:pt x="134" y="405"/>
                  </a:lnTo>
                  <a:lnTo>
                    <a:pt x="133" y="406"/>
                  </a:lnTo>
                  <a:lnTo>
                    <a:pt x="131" y="407"/>
                  </a:lnTo>
                  <a:lnTo>
                    <a:pt x="130" y="409"/>
                  </a:lnTo>
                  <a:lnTo>
                    <a:pt x="130" y="409"/>
                  </a:lnTo>
                  <a:lnTo>
                    <a:pt x="130" y="410"/>
                  </a:lnTo>
                  <a:lnTo>
                    <a:pt x="130" y="410"/>
                  </a:lnTo>
                  <a:lnTo>
                    <a:pt x="128" y="410"/>
                  </a:lnTo>
                  <a:lnTo>
                    <a:pt x="128" y="410"/>
                  </a:lnTo>
                  <a:lnTo>
                    <a:pt x="124" y="413"/>
                  </a:lnTo>
                  <a:lnTo>
                    <a:pt x="124" y="413"/>
                  </a:lnTo>
                  <a:lnTo>
                    <a:pt x="123" y="414"/>
                  </a:lnTo>
                  <a:lnTo>
                    <a:pt x="123" y="414"/>
                  </a:lnTo>
                  <a:lnTo>
                    <a:pt x="124" y="414"/>
                  </a:lnTo>
                  <a:lnTo>
                    <a:pt x="124" y="413"/>
                  </a:lnTo>
                  <a:lnTo>
                    <a:pt x="124" y="413"/>
                  </a:lnTo>
                  <a:lnTo>
                    <a:pt x="122" y="414"/>
                  </a:lnTo>
                  <a:lnTo>
                    <a:pt x="120" y="415"/>
                  </a:lnTo>
                  <a:lnTo>
                    <a:pt x="119" y="415"/>
                  </a:lnTo>
                  <a:lnTo>
                    <a:pt x="119" y="415"/>
                  </a:lnTo>
                  <a:lnTo>
                    <a:pt x="119" y="415"/>
                  </a:lnTo>
                  <a:lnTo>
                    <a:pt x="119" y="415"/>
                  </a:lnTo>
                  <a:lnTo>
                    <a:pt x="118" y="415"/>
                  </a:lnTo>
                  <a:lnTo>
                    <a:pt x="118" y="417"/>
                  </a:lnTo>
                  <a:lnTo>
                    <a:pt x="118" y="417"/>
                  </a:lnTo>
                  <a:lnTo>
                    <a:pt x="118" y="417"/>
                  </a:lnTo>
                  <a:lnTo>
                    <a:pt x="116" y="415"/>
                  </a:lnTo>
                  <a:lnTo>
                    <a:pt x="115" y="417"/>
                  </a:lnTo>
                  <a:lnTo>
                    <a:pt x="115" y="417"/>
                  </a:lnTo>
                  <a:lnTo>
                    <a:pt x="115" y="417"/>
                  </a:lnTo>
                  <a:lnTo>
                    <a:pt x="115" y="418"/>
                  </a:lnTo>
                  <a:lnTo>
                    <a:pt x="115" y="417"/>
                  </a:lnTo>
                  <a:lnTo>
                    <a:pt x="114" y="417"/>
                  </a:lnTo>
                  <a:lnTo>
                    <a:pt x="114" y="418"/>
                  </a:lnTo>
                  <a:lnTo>
                    <a:pt x="112" y="418"/>
                  </a:lnTo>
                  <a:lnTo>
                    <a:pt x="112" y="418"/>
                  </a:lnTo>
                  <a:lnTo>
                    <a:pt x="111" y="418"/>
                  </a:lnTo>
                  <a:lnTo>
                    <a:pt x="109" y="419"/>
                  </a:lnTo>
                  <a:lnTo>
                    <a:pt x="107" y="421"/>
                  </a:lnTo>
                  <a:lnTo>
                    <a:pt x="108" y="421"/>
                  </a:lnTo>
                  <a:lnTo>
                    <a:pt x="107" y="421"/>
                  </a:lnTo>
                  <a:lnTo>
                    <a:pt x="107" y="421"/>
                  </a:lnTo>
                  <a:lnTo>
                    <a:pt x="107" y="421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4" y="422"/>
                  </a:lnTo>
                  <a:lnTo>
                    <a:pt x="103" y="423"/>
                  </a:lnTo>
                  <a:lnTo>
                    <a:pt x="100" y="423"/>
                  </a:lnTo>
                  <a:lnTo>
                    <a:pt x="97" y="425"/>
                  </a:lnTo>
                  <a:lnTo>
                    <a:pt x="97" y="425"/>
                  </a:lnTo>
                  <a:lnTo>
                    <a:pt x="96" y="426"/>
                  </a:lnTo>
                  <a:lnTo>
                    <a:pt x="96" y="426"/>
                  </a:lnTo>
                  <a:lnTo>
                    <a:pt x="96" y="426"/>
                  </a:lnTo>
                  <a:lnTo>
                    <a:pt x="95" y="426"/>
                  </a:lnTo>
                  <a:lnTo>
                    <a:pt x="92" y="428"/>
                  </a:lnTo>
                  <a:lnTo>
                    <a:pt x="92" y="428"/>
                  </a:lnTo>
                  <a:lnTo>
                    <a:pt x="90" y="428"/>
                  </a:lnTo>
                  <a:lnTo>
                    <a:pt x="88" y="428"/>
                  </a:lnTo>
                  <a:lnTo>
                    <a:pt x="86" y="429"/>
                  </a:lnTo>
                  <a:lnTo>
                    <a:pt x="84" y="430"/>
                  </a:lnTo>
                  <a:lnTo>
                    <a:pt x="81" y="432"/>
                  </a:lnTo>
                  <a:lnTo>
                    <a:pt x="78" y="433"/>
                  </a:lnTo>
                  <a:lnTo>
                    <a:pt x="77" y="434"/>
                  </a:lnTo>
                  <a:lnTo>
                    <a:pt x="78" y="434"/>
                  </a:lnTo>
                  <a:lnTo>
                    <a:pt x="77" y="436"/>
                  </a:lnTo>
                  <a:lnTo>
                    <a:pt x="77" y="434"/>
                  </a:lnTo>
                  <a:lnTo>
                    <a:pt x="77" y="434"/>
                  </a:lnTo>
                  <a:lnTo>
                    <a:pt x="76" y="434"/>
                  </a:lnTo>
                  <a:lnTo>
                    <a:pt x="73" y="436"/>
                  </a:lnTo>
                  <a:lnTo>
                    <a:pt x="73" y="436"/>
                  </a:lnTo>
                  <a:lnTo>
                    <a:pt x="71" y="437"/>
                  </a:lnTo>
                  <a:lnTo>
                    <a:pt x="71" y="437"/>
                  </a:lnTo>
                  <a:lnTo>
                    <a:pt x="71" y="437"/>
                  </a:lnTo>
                  <a:lnTo>
                    <a:pt x="71" y="438"/>
                  </a:lnTo>
                  <a:lnTo>
                    <a:pt x="70" y="438"/>
                  </a:lnTo>
                  <a:lnTo>
                    <a:pt x="71" y="437"/>
                  </a:lnTo>
                  <a:lnTo>
                    <a:pt x="67" y="438"/>
                  </a:lnTo>
                  <a:lnTo>
                    <a:pt x="67" y="438"/>
                  </a:lnTo>
                  <a:lnTo>
                    <a:pt x="67" y="441"/>
                  </a:lnTo>
                  <a:lnTo>
                    <a:pt x="67" y="441"/>
                  </a:lnTo>
                  <a:lnTo>
                    <a:pt x="66" y="441"/>
                  </a:lnTo>
                  <a:lnTo>
                    <a:pt x="66" y="441"/>
                  </a:lnTo>
                  <a:lnTo>
                    <a:pt x="65" y="441"/>
                  </a:lnTo>
                  <a:lnTo>
                    <a:pt x="65" y="442"/>
                  </a:lnTo>
                  <a:lnTo>
                    <a:pt x="63" y="442"/>
                  </a:lnTo>
                  <a:lnTo>
                    <a:pt x="65" y="442"/>
                  </a:lnTo>
                  <a:lnTo>
                    <a:pt x="65" y="444"/>
                  </a:lnTo>
                  <a:lnTo>
                    <a:pt x="65" y="444"/>
                  </a:lnTo>
                  <a:lnTo>
                    <a:pt x="65" y="444"/>
                  </a:lnTo>
                  <a:lnTo>
                    <a:pt x="63" y="444"/>
                  </a:lnTo>
                  <a:lnTo>
                    <a:pt x="63" y="444"/>
                  </a:lnTo>
                  <a:lnTo>
                    <a:pt x="63" y="445"/>
                  </a:lnTo>
                  <a:lnTo>
                    <a:pt x="62" y="444"/>
                  </a:lnTo>
                  <a:lnTo>
                    <a:pt x="62" y="444"/>
                  </a:lnTo>
                  <a:lnTo>
                    <a:pt x="62" y="444"/>
                  </a:lnTo>
                  <a:lnTo>
                    <a:pt x="61" y="444"/>
                  </a:lnTo>
                  <a:lnTo>
                    <a:pt x="61" y="445"/>
                  </a:lnTo>
                  <a:lnTo>
                    <a:pt x="59" y="445"/>
                  </a:lnTo>
                  <a:lnTo>
                    <a:pt x="59" y="445"/>
                  </a:lnTo>
                  <a:lnTo>
                    <a:pt x="58" y="447"/>
                  </a:lnTo>
                  <a:lnTo>
                    <a:pt x="59" y="447"/>
                  </a:lnTo>
                  <a:lnTo>
                    <a:pt x="61" y="447"/>
                  </a:lnTo>
                  <a:lnTo>
                    <a:pt x="58" y="447"/>
                  </a:lnTo>
                  <a:lnTo>
                    <a:pt x="58" y="448"/>
                  </a:lnTo>
                  <a:lnTo>
                    <a:pt x="58" y="448"/>
                  </a:lnTo>
                  <a:lnTo>
                    <a:pt x="59" y="448"/>
                  </a:lnTo>
                  <a:lnTo>
                    <a:pt x="58" y="449"/>
                  </a:lnTo>
                  <a:lnTo>
                    <a:pt x="57" y="449"/>
                  </a:lnTo>
                  <a:lnTo>
                    <a:pt x="54" y="449"/>
                  </a:lnTo>
                  <a:lnTo>
                    <a:pt x="54" y="449"/>
                  </a:lnTo>
                  <a:lnTo>
                    <a:pt x="53" y="451"/>
                  </a:lnTo>
                  <a:lnTo>
                    <a:pt x="53" y="452"/>
                  </a:lnTo>
                  <a:lnTo>
                    <a:pt x="54" y="451"/>
                  </a:lnTo>
                  <a:lnTo>
                    <a:pt x="55" y="451"/>
                  </a:lnTo>
                  <a:lnTo>
                    <a:pt x="55" y="451"/>
                  </a:lnTo>
                  <a:lnTo>
                    <a:pt x="54" y="452"/>
                  </a:lnTo>
                  <a:lnTo>
                    <a:pt x="53" y="452"/>
                  </a:lnTo>
                  <a:lnTo>
                    <a:pt x="54" y="452"/>
                  </a:lnTo>
                  <a:lnTo>
                    <a:pt x="55" y="452"/>
                  </a:lnTo>
                  <a:lnTo>
                    <a:pt x="57" y="451"/>
                  </a:lnTo>
                  <a:lnTo>
                    <a:pt x="53" y="453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5" y="455"/>
                  </a:lnTo>
                  <a:lnTo>
                    <a:pt x="58" y="455"/>
                  </a:lnTo>
                  <a:lnTo>
                    <a:pt x="58" y="455"/>
                  </a:lnTo>
                  <a:lnTo>
                    <a:pt x="59" y="453"/>
                  </a:lnTo>
                  <a:lnTo>
                    <a:pt x="61" y="453"/>
                  </a:lnTo>
                  <a:lnTo>
                    <a:pt x="62" y="455"/>
                  </a:lnTo>
                  <a:lnTo>
                    <a:pt x="62" y="455"/>
                  </a:lnTo>
                  <a:lnTo>
                    <a:pt x="61" y="456"/>
                  </a:lnTo>
                  <a:lnTo>
                    <a:pt x="62" y="456"/>
                  </a:lnTo>
                  <a:lnTo>
                    <a:pt x="63" y="456"/>
                  </a:lnTo>
                  <a:lnTo>
                    <a:pt x="65" y="456"/>
                  </a:lnTo>
                  <a:lnTo>
                    <a:pt x="65" y="456"/>
                  </a:lnTo>
                  <a:lnTo>
                    <a:pt x="65" y="456"/>
                  </a:lnTo>
                  <a:lnTo>
                    <a:pt x="65" y="457"/>
                  </a:lnTo>
                  <a:lnTo>
                    <a:pt x="65" y="457"/>
                  </a:lnTo>
                  <a:lnTo>
                    <a:pt x="65" y="459"/>
                  </a:lnTo>
                  <a:lnTo>
                    <a:pt x="65" y="459"/>
                  </a:lnTo>
                  <a:lnTo>
                    <a:pt x="65" y="459"/>
                  </a:lnTo>
                  <a:lnTo>
                    <a:pt x="65" y="459"/>
                  </a:lnTo>
                  <a:lnTo>
                    <a:pt x="66" y="459"/>
                  </a:lnTo>
                  <a:lnTo>
                    <a:pt x="66" y="459"/>
                  </a:lnTo>
                  <a:lnTo>
                    <a:pt x="69" y="459"/>
                  </a:lnTo>
                  <a:lnTo>
                    <a:pt x="69" y="459"/>
                  </a:lnTo>
                  <a:lnTo>
                    <a:pt x="70" y="459"/>
                  </a:lnTo>
                  <a:lnTo>
                    <a:pt x="70" y="459"/>
                  </a:lnTo>
                  <a:lnTo>
                    <a:pt x="73" y="459"/>
                  </a:lnTo>
                  <a:lnTo>
                    <a:pt x="77" y="459"/>
                  </a:lnTo>
                  <a:lnTo>
                    <a:pt x="78" y="457"/>
                  </a:lnTo>
                  <a:lnTo>
                    <a:pt x="78" y="457"/>
                  </a:lnTo>
                  <a:lnTo>
                    <a:pt x="81" y="456"/>
                  </a:lnTo>
                  <a:lnTo>
                    <a:pt x="85" y="453"/>
                  </a:lnTo>
                  <a:lnTo>
                    <a:pt x="86" y="453"/>
                  </a:lnTo>
                  <a:lnTo>
                    <a:pt x="89" y="452"/>
                  </a:lnTo>
                  <a:lnTo>
                    <a:pt x="89" y="451"/>
                  </a:lnTo>
                  <a:lnTo>
                    <a:pt x="93" y="451"/>
                  </a:lnTo>
                  <a:lnTo>
                    <a:pt x="93" y="451"/>
                  </a:lnTo>
                  <a:lnTo>
                    <a:pt x="93" y="451"/>
                  </a:lnTo>
                  <a:lnTo>
                    <a:pt x="95" y="449"/>
                  </a:lnTo>
                  <a:lnTo>
                    <a:pt x="95" y="449"/>
                  </a:lnTo>
                  <a:lnTo>
                    <a:pt x="95" y="449"/>
                  </a:lnTo>
                  <a:lnTo>
                    <a:pt x="95" y="448"/>
                  </a:lnTo>
                  <a:lnTo>
                    <a:pt x="95" y="448"/>
                  </a:lnTo>
                  <a:lnTo>
                    <a:pt x="97" y="447"/>
                  </a:lnTo>
                  <a:lnTo>
                    <a:pt x="100" y="444"/>
                  </a:lnTo>
                  <a:lnTo>
                    <a:pt x="101" y="442"/>
                  </a:lnTo>
                  <a:lnTo>
                    <a:pt x="103" y="441"/>
                  </a:lnTo>
                  <a:lnTo>
                    <a:pt x="104" y="440"/>
                  </a:lnTo>
                  <a:lnTo>
                    <a:pt x="105" y="438"/>
                  </a:lnTo>
                  <a:lnTo>
                    <a:pt x="105" y="438"/>
                  </a:lnTo>
                  <a:lnTo>
                    <a:pt x="105" y="438"/>
                  </a:lnTo>
                  <a:lnTo>
                    <a:pt x="107" y="438"/>
                  </a:lnTo>
                  <a:lnTo>
                    <a:pt x="108" y="436"/>
                  </a:lnTo>
                  <a:lnTo>
                    <a:pt x="109" y="434"/>
                  </a:lnTo>
                  <a:lnTo>
                    <a:pt x="111" y="433"/>
                  </a:lnTo>
                  <a:lnTo>
                    <a:pt x="114" y="430"/>
                  </a:lnTo>
                  <a:lnTo>
                    <a:pt x="114" y="430"/>
                  </a:lnTo>
                  <a:lnTo>
                    <a:pt x="114" y="430"/>
                  </a:lnTo>
                  <a:lnTo>
                    <a:pt x="115" y="430"/>
                  </a:lnTo>
                  <a:lnTo>
                    <a:pt x="115" y="430"/>
                  </a:lnTo>
                  <a:lnTo>
                    <a:pt x="116" y="429"/>
                  </a:lnTo>
                  <a:lnTo>
                    <a:pt x="118" y="429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20" y="428"/>
                  </a:lnTo>
                  <a:lnTo>
                    <a:pt x="122" y="428"/>
                  </a:lnTo>
                  <a:lnTo>
                    <a:pt x="123" y="428"/>
                  </a:lnTo>
                  <a:lnTo>
                    <a:pt x="124" y="426"/>
                  </a:lnTo>
                  <a:lnTo>
                    <a:pt x="126" y="426"/>
                  </a:lnTo>
                  <a:lnTo>
                    <a:pt x="126" y="425"/>
                  </a:lnTo>
                  <a:lnTo>
                    <a:pt x="126" y="425"/>
                  </a:lnTo>
                  <a:lnTo>
                    <a:pt x="126" y="423"/>
                  </a:lnTo>
                  <a:lnTo>
                    <a:pt x="126" y="425"/>
                  </a:lnTo>
                  <a:lnTo>
                    <a:pt x="127" y="425"/>
                  </a:lnTo>
                  <a:lnTo>
                    <a:pt x="127" y="426"/>
                  </a:lnTo>
                  <a:lnTo>
                    <a:pt x="127" y="426"/>
                  </a:lnTo>
                  <a:lnTo>
                    <a:pt x="128" y="425"/>
                  </a:lnTo>
                  <a:lnTo>
                    <a:pt x="128" y="425"/>
                  </a:lnTo>
                  <a:lnTo>
                    <a:pt x="130" y="425"/>
                  </a:lnTo>
                  <a:lnTo>
                    <a:pt x="130" y="423"/>
                  </a:lnTo>
                  <a:lnTo>
                    <a:pt x="130" y="425"/>
                  </a:lnTo>
                  <a:lnTo>
                    <a:pt x="130" y="425"/>
                  </a:lnTo>
                  <a:lnTo>
                    <a:pt x="128" y="425"/>
                  </a:lnTo>
                  <a:lnTo>
                    <a:pt x="128" y="425"/>
                  </a:lnTo>
                  <a:lnTo>
                    <a:pt x="130" y="425"/>
                  </a:lnTo>
                  <a:lnTo>
                    <a:pt x="131" y="425"/>
                  </a:lnTo>
                  <a:lnTo>
                    <a:pt x="131" y="426"/>
                  </a:lnTo>
                  <a:lnTo>
                    <a:pt x="133" y="426"/>
                  </a:lnTo>
                  <a:lnTo>
                    <a:pt x="134" y="426"/>
                  </a:lnTo>
                  <a:lnTo>
                    <a:pt x="134" y="426"/>
                  </a:lnTo>
                  <a:lnTo>
                    <a:pt x="135" y="425"/>
                  </a:lnTo>
                  <a:lnTo>
                    <a:pt x="135" y="425"/>
                  </a:lnTo>
                  <a:lnTo>
                    <a:pt x="137" y="423"/>
                  </a:lnTo>
                  <a:lnTo>
                    <a:pt x="137" y="423"/>
                  </a:lnTo>
                  <a:lnTo>
                    <a:pt x="135" y="423"/>
                  </a:lnTo>
                  <a:lnTo>
                    <a:pt x="134" y="423"/>
                  </a:lnTo>
                  <a:lnTo>
                    <a:pt x="134" y="422"/>
                  </a:lnTo>
                  <a:lnTo>
                    <a:pt x="134" y="422"/>
                  </a:lnTo>
                  <a:lnTo>
                    <a:pt x="135" y="421"/>
                  </a:lnTo>
                  <a:lnTo>
                    <a:pt x="134" y="421"/>
                  </a:lnTo>
                  <a:lnTo>
                    <a:pt x="133" y="421"/>
                  </a:lnTo>
                  <a:lnTo>
                    <a:pt x="134" y="421"/>
                  </a:lnTo>
                  <a:lnTo>
                    <a:pt x="134" y="421"/>
                  </a:lnTo>
                  <a:lnTo>
                    <a:pt x="135" y="421"/>
                  </a:lnTo>
                  <a:lnTo>
                    <a:pt x="135" y="419"/>
                  </a:lnTo>
                  <a:lnTo>
                    <a:pt x="135" y="419"/>
                  </a:lnTo>
                  <a:lnTo>
                    <a:pt x="135" y="419"/>
                  </a:lnTo>
                  <a:lnTo>
                    <a:pt x="135" y="419"/>
                  </a:lnTo>
                  <a:lnTo>
                    <a:pt x="137" y="418"/>
                  </a:lnTo>
                  <a:lnTo>
                    <a:pt x="138" y="418"/>
                  </a:lnTo>
                  <a:lnTo>
                    <a:pt x="139" y="417"/>
                  </a:lnTo>
                  <a:lnTo>
                    <a:pt x="142" y="417"/>
                  </a:lnTo>
                  <a:lnTo>
                    <a:pt x="142" y="415"/>
                  </a:lnTo>
                  <a:lnTo>
                    <a:pt x="143" y="415"/>
                  </a:lnTo>
                  <a:lnTo>
                    <a:pt x="146" y="414"/>
                  </a:lnTo>
                  <a:lnTo>
                    <a:pt x="151" y="410"/>
                  </a:lnTo>
                  <a:lnTo>
                    <a:pt x="151" y="410"/>
                  </a:lnTo>
                  <a:lnTo>
                    <a:pt x="156" y="407"/>
                  </a:lnTo>
                  <a:lnTo>
                    <a:pt x="157" y="406"/>
                  </a:lnTo>
                  <a:lnTo>
                    <a:pt x="158" y="406"/>
                  </a:lnTo>
                  <a:lnTo>
                    <a:pt x="160" y="405"/>
                  </a:lnTo>
                  <a:lnTo>
                    <a:pt x="161" y="405"/>
                  </a:lnTo>
                  <a:lnTo>
                    <a:pt x="164" y="402"/>
                  </a:lnTo>
                  <a:lnTo>
                    <a:pt x="164" y="402"/>
                  </a:lnTo>
                  <a:lnTo>
                    <a:pt x="165" y="400"/>
                  </a:lnTo>
                  <a:lnTo>
                    <a:pt x="165" y="400"/>
                  </a:lnTo>
                  <a:lnTo>
                    <a:pt x="165" y="400"/>
                  </a:lnTo>
                  <a:lnTo>
                    <a:pt x="164" y="400"/>
                  </a:lnTo>
                  <a:lnTo>
                    <a:pt x="165" y="399"/>
                  </a:lnTo>
                  <a:lnTo>
                    <a:pt x="165" y="398"/>
                  </a:lnTo>
                  <a:lnTo>
                    <a:pt x="165" y="398"/>
                  </a:lnTo>
                  <a:lnTo>
                    <a:pt x="165" y="398"/>
                  </a:lnTo>
                  <a:lnTo>
                    <a:pt x="166" y="396"/>
                  </a:lnTo>
                  <a:lnTo>
                    <a:pt x="168" y="396"/>
                  </a:lnTo>
                  <a:lnTo>
                    <a:pt x="168" y="396"/>
                  </a:lnTo>
                  <a:lnTo>
                    <a:pt x="169" y="395"/>
                  </a:lnTo>
                  <a:lnTo>
                    <a:pt x="170" y="394"/>
                  </a:lnTo>
                  <a:lnTo>
                    <a:pt x="172" y="394"/>
                  </a:lnTo>
                  <a:lnTo>
                    <a:pt x="170" y="394"/>
                  </a:lnTo>
                  <a:lnTo>
                    <a:pt x="168" y="395"/>
                  </a:lnTo>
                  <a:lnTo>
                    <a:pt x="166" y="395"/>
                  </a:lnTo>
                  <a:lnTo>
                    <a:pt x="168" y="395"/>
                  </a:lnTo>
                  <a:lnTo>
                    <a:pt x="169" y="394"/>
                  </a:lnTo>
                  <a:close/>
                  <a:moveTo>
                    <a:pt x="219" y="335"/>
                  </a:moveTo>
                  <a:lnTo>
                    <a:pt x="219" y="335"/>
                  </a:lnTo>
                  <a:lnTo>
                    <a:pt x="221" y="337"/>
                  </a:lnTo>
                  <a:lnTo>
                    <a:pt x="221" y="335"/>
                  </a:lnTo>
                  <a:lnTo>
                    <a:pt x="221" y="334"/>
                  </a:lnTo>
                  <a:lnTo>
                    <a:pt x="221" y="334"/>
                  </a:lnTo>
                  <a:lnTo>
                    <a:pt x="221" y="333"/>
                  </a:lnTo>
                  <a:lnTo>
                    <a:pt x="221" y="333"/>
                  </a:lnTo>
                  <a:lnTo>
                    <a:pt x="221" y="333"/>
                  </a:lnTo>
                  <a:lnTo>
                    <a:pt x="219" y="334"/>
                  </a:lnTo>
                  <a:lnTo>
                    <a:pt x="219" y="335"/>
                  </a:lnTo>
                  <a:lnTo>
                    <a:pt x="219" y="335"/>
                  </a:lnTo>
                  <a:lnTo>
                    <a:pt x="219" y="335"/>
                  </a:lnTo>
                  <a:close/>
                  <a:moveTo>
                    <a:pt x="238" y="352"/>
                  </a:moveTo>
                  <a:lnTo>
                    <a:pt x="238" y="352"/>
                  </a:lnTo>
                  <a:lnTo>
                    <a:pt x="236" y="352"/>
                  </a:lnTo>
                  <a:lnTo>
                    <a:pt x="236" y="352"/>
                  </a:lnTo>
                  <a:lnTo>
                    <a:pt x="234" y="352"/>
                  </a:lnTo>
                  <a:lnTo>
                    <a:pt x="233" y="353"/>
                  </a:lnTo>
                  <a:lnTo>
                    <a:pt x="231" y="353"/>
                  </a:lnTo>
                  <a:lnTo>
                    <a:pt x="230" y="354"/>
                  </a:lnTo>
                  <a:lnTo>
                    <a:pt x="229" y="356"/>
                  </a:lnTo>
                  <a:lnTo>
                    <a:pt x="227" y="356"/>
                  </a:lnTo>
                  <a:lnTo>
                    <a:pt x="226" y="357"/>
                  </a:lnTo>
                  <a:lnTo>
                    <a:pt x="225" y="357"/>
                  </a:lnTo>
                  <a:lnTo>
                    <a:pt x="225" y="357"/>
                  </a:lnTo>
                  <a:lnTo>
                    <a:pt x="221" y="356"/>
                  </a:lnTo>
                  <a:lnTo>
                    <a:pt x="219" y="354"/>
                  </a:lnTo>
                  <a:lnTo>
                    <a:pt x="218" y="353"/>
                  </a:lnTo>
                  <a:lnTo>
                    <a:pt x="218" y="353"/>
                  </a:lnTo>
                  <a:lnTo>
                    <a:pt x="217" y="353"/>
                  </a:lnTo>
                  <a:lnTo>
                    <a:pt x="217" y="353"/>
                  </a:lnTo>
                  <a:lnTo>
                    <a:pt x="215" y="352"/>
                  </a:lnTo>
                  <a:lnTo>
                    <a:pt x="217" y="352"/>
                  </a:lnTo>
                  <a:lnTo>
                    <a:pt x="217" y="352"/>
                  </a:lnTo>
                  <a:lnTo>
                    <a:pt x="217" y="352"/>
                  </a:lnTo>
                  <a:lnTo>
                    <a:pt x="217" y="352"/>
                  </a:lnTo>
                  <a:lnTo>
                    <a:pt x="217" y="350"/>
                  </a:lnTo>
                  <a:lnTo>
                    <a:pt x="218" y="348"/>
                  </a:lnTo>
                  <a:lnTo>
                    <a:pt x="219" y="344"/>
                  </a:lnTo>
                  <a:lnTo>
                    <a:pt x="219" y="344"/>
                  </a:lnTo>
                  <a:lnTo>
                    <a:pt x="219" y="342"/>
                  </a:lnTo>
                  <a:lnTo>
                    <a:pt x="219" y="341"/>
                  </a:lnTo>
                  <a:lnTo>
                    <a:pt x="218" y="341"/>
                  </a:lnTo>
                  <a:lnTo>
                    <a:pt x="218" y="340"/>
                  </a:lnTo>
                  <a:lnTo>
                    <a:pt x="218" y="338"/>
                  </a:lnTo>
                  <a:lnTo>
                    <a:pt x="218" y="338"/>
                  </a:lnTo>
                  <a:lnTo>
                    <a:pt x="218" y="338"/>
                  </a:lnTo>
                  <a:lnTo>
                    <a:pt x="217" y="340"/>
                  </a:lnTo>
                  <a:lnTo>
                    <a:pt x="217" y="340"/>
                  </a:lnTo>
                  <a:lnTo>
                    <a:pt x="217" y="340"/>
                  </a:lnTo>
                  <a:lnTo>
                    <a:pt x="217" y="341"/>
                  </a:lnTo>
                  <a:lnTo>
                    <a:pt x="217" y="341"/>
                  </a:lnTo>
                  <a:lnTo>
                    <a:pt x="217" y="342"/>
                  </a:lnTo>
                  <a:lnTo>
                    <a:pt x="215" y="342"/>
                  </a:lnTo>
                  <a:lnTo>
                    <a:pt x="215" y="345"/>
                  </a:lnTo>
                  <a:lnTo>
                    <a:pt x="214" y="346"/>
                  </a:lnTo>
                  <a:lnTo>
                    <a:pt x="214" y="348"/>
                  </a:lnTo>
                  <a:lnTo>
                    <a:pt x="213" y="348"/>
                  </a:lnTo>
                  <a:lnTo>
                    <a:pt x="213" y="348"/>
                  </a:lnTo>
                  <a:lnTo>
                    <a:pt x="213" y="346"/>
                  </a:lnTo>
                  <a:lnTo>
                    <a:pt x="213" y="345"/>
                  </a:lnTo>
                  <a:lnTo>
                    <a:pt x="213" y="345"/>
                  </a:lnTo>
                  <a:lnTo>
                    <a:pt x="213" y="344"/>
                  </a:lnTo>
                  <a:lnTo>
                    <a:pt x="211" y="344"/>
                  </a:lnTo>
                  <a:lnTo>
                    <a:pt x="211" y="342"/>
                  </a:lnTo>
                  <a:lnTo>
                    <a:pt x="210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208" y="342"/>
                  </a:lnTo>
                  <a:lnTo>
                    <a:pt x="208" y="342"/>
                  </a:lnTo>
                  <a:lnTo>
                    <a:pt x="208" y="342"/>
                  </a:lnTo>
                  <a:lnTo>
                    <a:pt x="208" y="342"/>
                  </a:lnTo>
                  <a:lnTo>
                    <a:pt x="210" y="340"/>
                  </a:lnTo>
                  <a:lnTo>
                    <a:pt x="211" y="340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13" y="337"/>
                  </a:lnTo>
                  <a:lnTo>
                    <a:pt x="213" y="335"/>
                  </a:lnTo>
                  <a:lnTo>
                    <a:pt x="213" y="333"/>
                  </a:lnTo>
                  <a:lnTo>
                    <a:pt x="213" y="333"/>
                  </a:lnTo>
                  <a:lnTo>
                    <a:pt x="213" y="331"/>
                  </a:lnTo>
                  <a:lnTo>
                    <a:pt x="213" y="330"/>
                  </a:lnTo>
                  <a:lnTo>
                    <a:pt x="213" y="330"/>
                  </a:lnTo>
                  <a:lnTo>
                    <a:pt x="214" y="330"/>
                  </a:lnTo>
                  <a:lnTo>
                    <a:pt x="214" y="330"/>
                  </a:lnTo>
                  <a:lnTo>
                    <a:pt x="214" y="329"/>
                  </a:lnTo>
                  <a:lnTo>
                    <a:pt x="215" y="327"/>
                  </a:lnTo>
                  <a:lnTo>
                    <a:pt x="215" y="327"/>
                  </a:lnTo>
                  <a:lnTo>
                    <a:pt x="215" y="326"/>
                  </a:lnTo>
                  <a:lnTo>
                    <a:pt x="215" y="325"/>
                  </a:lnTo>
                  <a:lnTo>
                    <a:pt x="215" y="325"/>
                  </a:lnTo>
                  <a:lnTo>
                    <a:pt x="215" y="325"/>
                  </a:lnTo>
                  <a:lnTo>
                    <a:pt x="215" y="323"/>
                  </a:lnTo>
                  <a:lnTo>
                    <a:pt x="215" y="323"/>
                  </a:lnTo>
                  <a:lnTo>
                    <a:pt x="215" y="323"/>
                  </a:lnTo>
                  <a:lnTo>
                    <a:pt x="214" y="323"/>
                  </a:lnTo>
                  <a:lnTo>
                    <a:pt x="214" y="323"/>
                  </a:lnTo>
                  <a:lnTo>
                    <a:pt x="214" y="323"/>
                  </a:lnTo>
                  <a:lnTo>
                    <a:pt x="214" y="322"/>
                  </a:lnTo>
                  <a:lnTo>
                    <a:pt x="214" y="322"/>
                  </a:lnTo>
                  <a:lnTo>
                    <a:pt x="214" y="322"/>
                  </a:lnTo>
                  <a:lnTo>
                    <a:pt x="213" y="321"/>
                  </a:lnTo>
                  <a:lnTo>
                    <a:pt x="213" y="321"/>
                  </a:lnTo>
                  <a:lnTo>
                    <a:pt x="211" y="321"/>
                  </a:lnTo>
                  <a:lnTo>
                    <a:pt x="211" y="321"/>
                  </a:lnTo>
                  <a:lnTo>
                    <a:pt x="211" y="321"/>
                  </a:lnTo>
                  <a:lnTo>
                    <a:pt x="211" y="321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0" y="318"/>
                  </a:lnTo>
                  <a:lnTo>
                    <a:pt x="208" y="319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7" y="318"/>
                  </a:lnTo>
                  <a:lnTo>
                    <a:pt x="207" y="318"/>
                  </a:lnTo>
                  <a:lnTo>
                    <a:pt x="207" y="315"/>
                  </a:lnTo>
                  <a:lnTo>
                    <a:pt x="206" y="315"/>
                  </a:lnTo>
                  <a:lnTo>
                    <a:pt x="206" y="314"/>
                  </a:lnTo>
                  <a:lnTo>
                    <a:pt x="208" y="312"/>
                  </a:lnTo>
                  <a:lnTo>
                    <a:pt x="206" y="312"/>
                  </a:lnTo>
                  <a:lnTo>
                    <a:pt x="204" y="314"/>
                  </a:lnTo>
                  <a:lnTo>
                    <a:pt x="204" y="315"/>
                  </a:lnTo>
                  <a:lnTo>
                    <a:pt x="206" y="318"/>
                  </a:lnTo>
                  <a:lnTo>
                    <a:pt x="206" y="319"/>
                  </a:lnTo>
                  <a:lnTo>
                    <a:pt x="206" y="321"/>
                  </a:lnTo>
                  <a:lnTo>
                    <a:pt x="204" y="322"/>
                  </a:lnTo>
                  <a:lnTo>
                    <a:pt x="203" y="322"/>
                  </a:lnTo>
                  <a:lnTo>
                    <a:pt x="203" y="323"/>
                  </a:lnTo>
                  <a:lnTo>
                    <a:pt x="204" y="325"/>
                  </a:lnTo>
                  <a:lnTo>
                    <a:pt x="204" y="325"/>
                  </a:lnTo>
                  <a:lnTo>
                    <a:pt x="204" y="325"/>
                  </a:lnTo>
                  <a:lnTo>
                    <a:pt x="204" y="325"/>
                  </a:lnTo>
                  <a:lnTo>
                    <a:pt x="204" y="326"/>
                  </a:lnTo>
                  <a:lnTo>
                    <a:pt x="204" y="326"/>
                  </a:lnTo>
                  <a:lnTo>
                    <a:pt x="204" y="326"/>
                  </a:lnTo>
                  <a:lnTo>
                    <a:pt x="206" y="325"/>
                  </a:lnTo>
                  <a:lnTo>
                    <a:pt x="206" y="325"/>
                  </a:lnTo>
                  <a:lnTo>
                    <a:pt x="207" y="325"/>
                  </a:lnTo>
                  <a:lnTo>
                    <a:pt x="207" y="323"/>
                  </a:lnTo>
                  <a:lnTo>
                    <a:pt x="208" y="323"/>
                  </a:lnTo>
                  <a:lnTo>
                    <a:pt x="207" y="325"/>
                  </a:lnTo>
                  <a:lnTo>
                    <a:pt x="207" y="325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6" y="334"/>
                  </a:lnTo>
                  <a:lnTo>
                    <a:pt x="206" y="335"/>
                  </a:lnTo>
                  <a:lnTo>
                    <a:pt x="204" y="337"/>
                  </a:lnTo>
                  <a:lnTo>
                    <a:pt x="206" y="337"/>
                  </a:lnTo>
                  <a:lnTo>
                    <a:pt x="206" y="337"/>
                  </a:lnTo>
                  <a:lnTo>
                    <a:pt x="206" y="337"/>
                  </a:lnTo>
                  <a:lnTo>
                    <a:pt x="206" y="335"/>
                  </a:lnTo>
                  <a:lnTo>
                    <a:pt x="206" y="334"/>
                  </a:lnTo>
                  <a:lnTo>
                    <a:pt x="206" y="333"/>
                  </a:lnTo>
                  <a:lnTo>
                    <a:pt x="206" y="331"/>
                  </a:lnTo>
                  <a:lnTo>
                    <a:pt x="207" y="331"/>
                  </a:lnTo>
                  <a:lnTo>
                    <a:pt x="207" y="333"/>
                  </a:lnTo>
                  <a:lnTo>
                    <a:pt x="207" y="334"/>
                  </a:lnTo>
                  <a:lnTo>
                    <a:pt x="208" y="335"/>
                  </a:lnTo>
                  <a:lnTo>
                    <a:pt x="208" y="335"/>
                  </a:lnTo>
                  <a:lnTo>
                    <a:pt x="208" y="334"/>
                  </a:lnTo>
                  <a:lnTo>
                    <a:pt x="208" y="334"/>
                  </a:lnTo>
                  <a:lnTo>
                    <a:pt x="208" y="334"/>
                  </a:lnTo>
                  <a:lnTo>
                    <a:pt x="210" y="335"/>
                  </a:lnTo>
                  <a:lnTo>
                    <a:pt x="208" y="335"/>
                  </a:lnTo>
                  <a:lnTo>
                    <a:pt x="208" y="337"/>
                  </a:lnTo>
                  <a:lnTo>
                    <a:pt x="208" y="337"/>
                  </a:lnTo>
                  <a:lnTo>
                    <a:pt x="208" y="337"/>
                  </a:lnTo>
                  <a:lnTo>
                    <a:pt x="208" y="338"/>
                  </a:lnTo>
                  <a:lnTo>
                    <a:pt x="208" y="338"/>
                  </a:lnTo>
                  <a:lnTo>
                    <a:pt x="207" y="340"/>
                  </a:lnTo>
                  <a:lnTo>
                    <a:pt x="207" y="340"/>
                  </a:lnTo>
                  <a:lnTo>
                    <a:pt x="206" y="338"/>
                  </a:lnTo>
                  <a:lnTo>
                    <a:pt x="206" y="338"/>
                  </a:lnTo>
                  <a:lnTo>
                    <a:pt x="206" y="341"/>
                  </a:lnTo>
                  <a:lnTo>
                    <a:pt x="206" y="342"/>
                  </a:lnTo>
                  <a:lnTo>
                    <a:pt x="206" y="344"/>
                  </a:lnTo>
                  <a:lnTo>
                    <a:pt x="206" y="344"/>
                  </a:lnTo>
                  <a:lnTo>
                    <a:pt x="206" y="344"/>
                  </a:lnTo>
                  <a:lnTo>
                    <a:pt x="206" y="345"/>
                  </a:lnTo>
                  <a:lnTo>
                    <a:pt x="207" y="344"/>
                  </a:lnTo>
                  <a:lnTo>
                    <a:pt x="207" y="344"/>
                  </a:lnTo>
                  <a:lnTo>
                    <a:pt x="208" y="344"/>
                  </a:lnTo>
                  <a:lnTo>
                    <a:pt x="208" y="345"/>
                  </a:lnTo>
                  <a:lnTo>
                    <a:pt x="208" y="345"/>
                  </a:lnTo>
                  <a:lnTo>
                    <a:pt x="207" y="346"/>
                  </a:lnTo>
                  <a:lnTo>
                    <a:pt x="206" y="346"/>
                  </a:lnTo>
                  <a:lnTo>
                    <a:pt x="206" y="348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6" y="346"/>
                  </a:lnTo>
                  <a:lnTo>
                    <a:pt x="204" y="348"/>
                  </a:lnTo>
                  <a:lnTo>
                    <a:pt x="204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4" y="350"/>
                  </a:lnTo>
                  <a:lnTo>
                    <a:pt x="204" y="350"/>
                  </a:lnTo>
                  <a:lnTo>
                    <a:pt x="203" y="353"/>
                  </a:lnTo>
                  <a:lnTo>
                    <a:pt x="203" y="354"/>
                  </a:lnTo>
                  <a:lnTo>
                    <a:pt x="203" y="354"/>
                  </a:lnTo>
                  <a:lnTo>
                    <a:pt x="202" y="354"/>
                  </a:lnTo>
                  <a:lnTo>
                    <a:pt x="202" y="356"/>
                  </a:lnTo>
                  <a:lnTo>
                    <a:pt x="200" y="357"/>
                  </a:lnTo>
                  <a:lnTo>
                    <a:pt x="200" y="358"/>
                  </a:lnTo>
                  <a:lnTo>
                    <a:pt x="198" y="360"/>
                  </a:lnTo>
                  <a:lnTo>
                    <a:pt x="196" y="363"/>
                  </a:lnTo>
                  <a:lnTo>
                    <a:pt x="194" y="364"/>
                  </a:lnTo>
                  <a:lnTo>
                    <a:pt x="192" y="367"/>
                  </a:lnTo>
                  <a:lnTo>
                    <a:pt x="192" y="367"/>
                  </a:lnTo>
                  <a:lnTo>
                    <a:pt x="189" y="368"/>
                  </a:lnTo>
                  <a:lnTo>
                    <a:pt x="189" y="368"/>
                  </a:lnTo>
                  <a:lnTo>
                    <a:pt x="188" y="369"/>
                  </a:lnTo>
                  <a:lnTo>
                    <a:pt x="188" y="369"/>
                  </a:lnTo>
                  <a:lnTo>
                    <a:pt x="185" y="369"/>
                  </a:lnTo>
                  <a:lnTo>
                    <a:pt x="183" y="371"/>
                  </a:lnTo>
                  <a:lnTo>
                    <a:pt x="181" y="371"/>
                  </a:lnTo>
                  <a:lnTo>
                    <a:pt x="181" y="372"/>
                  </a:lnTo>
                  <a:lnTo>
                    <a:pt x="180" y="372"/>
                  </a:lnTo>
                  <a:lnTo>
                    <a:pt x="180" y="373"/>
                  </a:lnTo>
                  <a:lnTo>
                    <a:pt x="180" y="373"/>
                  </a:lnTo>
                  <a:lnTo>
                    <a:pt x="180" y="375"/>
                  </a:lnTo>
                  <a:lnTo>
                    <a:pt x="180" y="375"/>
                  </a:lnTo>
                  <a:lnTo>
                    <a:pt x="181" y="376"/>
                  </a:lnTo>
                  <a:lnTo>
                    <a:pt x="183" y="377"/>
                  </a:lnTo>
                  <a:lnTo>
                    <a:pt x="184" y="377"/>
                  </a:lnTo>
                  <a:lnTo>
                    <a:pt x="184" y="379"/>
                  </a:lnTo>
                  <a:lnTo>
                    <a:pt x="185" y="379"/>
                  </a:lnTo>
                  <a:lnTo>
                    <a:pt x="187" y="379"/>
                  </a:lnTo>
                  <a:lnTo>
                    <a:pt x="187" y="380"/>
                  </a:lnTo>
                  <a:lnTo>
                    <a:pt x="188" y="382"/>
                  </a:lnTo>
                  <a:lnTo>
                    <a:pt x="187" y="383"/>
                  </a:lnTo>
                  <a:lnTo>
                    <a:pt x="187" y="384"/>
                  </a:lnTo>
                  <a:lnTo>
                    <a:pt x="184" y="386"/>
                  </a:lnTo>
                  <a:lnTo>
                    <a:pt x="183" y="388"/>
                  </a:lnTo>
                  <a:lnTo>
                    <a:pt x="180" y="390"/>
                  </a:lnTo>
                  <a:lnTo>
                    <a:pt x="176" y="392"/>
                  </a:lnTo>
                  <a:lnTo>
                    <a:pt x="173" y="395"/>
                  </a:lnTo>
                  <a:lnTo>
                    <a:pt x="173" y="395"/>
                  </a:lnTo>
                  <a:lnTo>
                    <a:pt x="172" y="395"/>
                  </a:lnTo>
                  <a:lnTo>
                    <a:pt x="172" y="396"/>
                  </a:lnTo>
                  <a:lnTo>
                    <a:pt x="172" y="396"/>
                  </a:lnTo>
                  <a:lnTo>
                    <a:pt x="173" y="396"/>
                  </a:lnTo>
                  <a:lnTo>
                    <a:pt x="175" y="395"/>
                  </a:lnTo>
                  <a:lnTo>
                    <a:pt x="175" y="395"/>
                  </a:lnTo>
                  <a:lnTo>
                    <a:pt x="175" y="395"/>
                  </a:lnTo>
                  <a:lnTo>
                    <a:pt x="176" y="395"/>
                  </a:lnTo>
                  <a:lnTo>
                    <a:pt x="176" y="395"/>
                  </a:lnTo>
                  <a:lnTo>
                    <a:pt x="175" y="395"/>
                  </a:lnTo>
                  <a:lnTo>
                    <a:pt x="173" y="396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6" y="396"/>
                  </a:lnTo>
                  <a:lnTo>
                    <a:pt x="176" y="396"/>
                  </a:lnTo>
                  <a:lnTo>
                    <a:pt x="176" y="398"/>
                  </a:lnTo>
                  <a:lnTo>
                    <a:pt x="176" y="398"/>
                  </a:lnTo>
                  <a:lnTo>
                    <a:pt x="176" y="399"/>
                  </a:lnTo>
                  <a:lnTo>
                    <a:pt x="176" y="399"/>
                  </a:lnTo>
                  <a:lnTo>
                    <a:pt x="177" y="399"/>
                  </a:lnTo>
                  <a:lnTo>
                    <a:pt x="179" y="399"/>
                  </a:lnTo>
                  <a:lnTo>
                    <a:pt x="181" y="396"/>
                  </a:lnTo>
                  <a:lnTo>
                    <a:pt x="184" y="396"/>
                  </a:lnTo>
                  <a:lnTo>
                    <a:pt x="187" y="395"/>
                  </a:lnTo>
                  <a:lnTo>
                    <a:pt x="188" y="394"/>
                  </a:lnTo>
                  <a:lnTo>
                    <a:pt x="189" y="392"/>
                  </a:lnTo>
                  <a:lnTo>
                    <a:pt x="192" y="391"/>
                  </a:lnTo>
                  <a:lnTo>
                    <a:pt x="194" y="390"/>
                  </a:lnTo>
                  <a:lnTo>
                    <a:pt x="195" y="388"/>
                  </a:lnTo>
                  <a:lnTo>
                    <a:pt x="196" y="387"/>
                  </a:lnTo>
                  <a:lnTo>
                    <a:pt x="199" y="386"/>
                  </a:lnTo>
                  <a:lnTo>
                    <a:pt x="202" y="384"/>
                  </a:lnTo>
                  <a:lnTo>
                    <a:pt x="203" y="383"/>
                  </a:lnTo>
                  <a:lnTo>
                    <a:pt x="204" y="382"/>
                  </a:lnTo>
                  <a:lnTo>
                    <a:pt x="207" y="380"/>
                  </a:lnTo>
                  <a:lnTo>
                    <a:pt x="210" y="377"/>
                  </a:lnTo>
                  <a:lnTo>
                    <a:pt x="210" y="376"/>
                  </a:lnTo>
                  <a:lnTo>
                    <a:pt x="210" y="376"/>
                  </a:lnTo>
                  <a:lnTo>
                    <a:pt x="210" y="375"/>
                  </a:lnTo>
                  <a:lnTo>
                    <a:pt x="211" y="373"/>
                  </a:lnTo>
                  <a:lnTo>
                    <a:pt x="213" y="372"/>
                  </a:lnTo>
                  <a:lnTo>
                    <a:pt x="214" y="372"/>
                  </a:lnTo>
                  <a:lnTo>
                    <a:pt x="214" y="371"/>
                  </a:lnTo>
                  <a:lnTo>
                    <a:pt x="217" y="371"/>
                  </a:lnTo>
                  <a:lnTo>
                    <a:pt x="218" y="371"/>
                  </a:lnTo>
                  <a:lnTo>
                    <a:pt x="219" y="369"/>
                  </a:lnTo>
                  <a:lnTo>
                    <a:pt x="221" y="371"/>
                  </a:lnTo>
                  <a:lnTo>
                    <a:pt x="222" y="371"/>
                  </a:lnTo>
                  <a:lnTo>
                    <a:pt x="222" y="371"/>
                  </a:lnTo>
                  <a:lnTo>
                    <a:pt x="222" y="372"/>
                  </a:lnTo>
                  <a:lnTo>
                    <a:pt x="222" y="372"/>
                  </a:lnTo>
                  <a:lnTo>
                    <a:pt x="223" y="371"/>
                  </a:lnTo>
                  <a:lnTo>
                    <a:pt x="223" y="371"/>
                  </a:lnTo>
                  <a:lnTo>
                    <a:pt x="223" y="369"/>
                  </a:lnTo>
                  <a:lnTo>
                    <a:pt x="223" y="369"/>
                  </a:lnTo>
                  <a:lnTo>
                    <a:pt x="225" y="368"/>
                  </a:lnTo>
                  <a:lnTo>
                    <a:pt x="226" y="365"/>
                  </a:lnTo>
                  <a:lnTo>
                    <a:pt x="227" y="365"/>
                  </a:lnTo>
                  <a:lnTo>
                    <a:pt x="229" y="365"/>
                  </a:lnTo>
                  <a:lnTo>
                    <a:pt x="230" y="364"/>
                  </a:lnTo>
                  <a:lnTo>
                    <a:pt x="231" y="363"/>
                  </a:lnTo>
                  <a:lnTo>
                    <a:pt x="234" y="360"/>
                  </a:lnTo>
                  <a:lnTo>
                    <a:pt x="237" y="356"/>
                  </a:lnTo>
                  <a:lnTo>
                    <a:pt x="238" y="354"/>
                  </a:lnTo>
                  <a:lnTo>
                    <a:pt x="240" y="354"/>
                  </a:lnTo>
                  <a:lnTo>
                    <a:pt x="240" y="353"/>
                  </a:lnTo>
                  <a:lnTo>
                    <a:pt x="240" y="353"/>
                  </a:lnTo>
                  <a:lnTo>
                    <a:pt x="238" y="352"/>
                  </a:lnTo>
                  <a:close/>
                  <a:moveTo>
                    <a:pt x="465" y="9"/>
                  </a:moveTo>
                  <a:lnTo>
                    <a:pt x="465" y="9"/>
                  </a:lnTo>
                  <a:lnTo>
                    <a:pt x="465" y="9"/>
                  </a:lnTo>
                  <a:lnTo>
                    <a:pt x="465" y="9"/>
                  </a:lnTo>
                  <a:lnTo>
                    <a:pt x="465" y="9"/>
                  </a:lnTo>
                  <a:lnTo>
                    <a:pt x="465" y="10"/>
                  </a:lnTo>
                  <a:lnTo>
                    <a:pt x="465" y="10"/>
                  </a:lnTo>
                  <a:lnTo>
                    <a:pt x="465" y="10"/>
                  </a:lnTo>
                  <a:lnTo>
                    <a:pt x="465" y="9"/>
                  </a:lnTo>
                  <a:close/>
                  <a:moveTo>
                    <a:pt x="451" y="0"/>
                  </a:moveTo>
                  <a:lnTo>
                    <a:pt x="451" y="0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51" y="1"/>
                  </a:lnTo>
                  <a:lnTo>
                    <a:pt x="451" y="1"/>
                  </a:lnTo>
                  <a:lnTo>
                    <a:pt x="451" y="1"/>
                  </a:lnTo>
                  <a:lnTo>
                    <a:pt x="451" y="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6" name="Freeform 1900">
              <a:extLst>
                <a:ext uri="{FF2B5EF4-FFF2-40B4-BE49-F238E27FC236}">
                  <a16:creationId xmlns:a16="http://schemas.microsoft.com/office/drawing/2014/main" id="{2301FF52-BABF-486B-B06A-8491464077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8427" y="4219238"/>
              <a:ext cx="165113" cy="86684"/>
            </a:xfrm>
            <a:custGeom>
              <a:avLst/>
              <a:gdLst>
                <a:gd name="T0" fmla="*/ 69 w 80"/>
                <a:gd name="T1" fmla="*/ 42 h 42"/>
                <a:gd name="T2" fmla="*/ 70 w 80"/>
                <a:gd name="T3" fmla="*/ 42 h 42"/>
                <a:gd name="T4" fmla="*/ 70 w 80"/>
                <a:gd name="T5" fmla="*/ 42 h 42"/>
                <a:gd name="T6" fmla="*/ 70 w 80"/>
                <a:gd name="T7" fmla="*/ 41 h 42"/>
                <a:gd name="T8" fmla="*/ 78 w 80"/>
                <a:gd name="T9" fmla="*/ 27 h 42"/>
                <a:gd name="T10" fmla="*/ 78 w 80"/>
                <a:gd name="T11" fmla="*/ 27 h 42"/>
                <a:gd name="T12" fmla="*/ 78 w 80"/>
                <a:gd name="T13" fmla="*/ 27 h 42"/>
                <a:gd name="T14" fmla="*/ 77 w 80"/>
                <a:gd name="T15" fmla="*/ 29 h 42"/>
                <a:gd name="T16" fmla="*/ 77 w 80"/>
                <a:gd name="T17" fmla="*/ 30 h 42"/>
                <a:gd name="T18" fmla="*/ 78 w 80"/>
                <a:gd name="T19" fmla="*/ 30 h 42"/>
                <a:gd name="T20" fmla="*/ 80 w 80"/>
                <a:gd name="T21" fmla="*/ 27 h 42"/>
                <a:gd name="T22" fmla="*/ 73 w 80"/>
                <a:gd name="T23" fmla="*/ 22 h 42"/>
                <a:gd name="T24" fmla="*/ 73 w 80"/>
                <a:gd name="T25" fmla="*/ 19 h 42"/>
                <a:gd name="T26" fmla="*/ 70 w 80"/>
                <a:gd name="T27" fmla="*/ 19 h 42"/>
                <a:gd name="T28" fmla="*/ 71 w 80"/>
                <a:gd name="T29" fmla="*/ 19 h 42"/>
                <a:gd name="T30" fmla="*/ 70 w 80"/>
                <a:gd name="T31" fmla="*/ 22 h 42"/>
                <a:gd name="T32" fmla="*/ 70 w 80"/>
                <a:gd name="T33" fmla="*/ 22 h 42"/>
                <a:gd name="T34" fmla="*/ 71 w 80"/>
                <a:gd name="T35" fmla="*/ 23 h 42"/>
                <a:gd name="T36" fmla="*/ 73 w 80"/>
                <a:gd name="T37" fmla="*/ 25 h 42"/>
                <a:gd name="T38" fmla="*/ 74 w 80"/>
                <a:gd name="T39" fmla="*/ 23 h 42"/>
                <a:gd name="T40" fmla="*/ 73 w 80"/>
                <a:gd name="T41" fmla="*/ 22 h 42"/>
                <a:gd name="T42" fmla="*/ 66 w 80"/>
                <a:gd name="T43" fmla="*/ 16 h 42"/>
                <a:gd name="T44" fmla="*/ 66 w 80"/>
                <a:gd name="T45" fmla="*/ 18 h 42"/>
                <a:gd name="T46" fmla="*/ 66 w 80"/>
                <a:gd name="T47" fmla="*/ 19 h 42"/>
                <a:gd name="T48" fmla="*/ 66 w 80"/>
                <a:gd name="T49" fmla="*/ 18 h 42"/>
                <a:gd name="T50" fmla="*/ 66 w 80"/>
                <a:gd name="T51" fmla="*/ 16 h 42"/>
                <a:gd name="T52" fmla="*/ 67 w 80"/>
                <a:gd name="T53" fmla="*/ 16 h 42"/>
                <a:gd name="T54" fmla="*/ 66 w 80"/>
                <a:gd name="T55" fmla="*/ 15 h 42"/>
                <a:gd name="T56" fmla="*/ 63 w 80"/>
                <a:gd name="T57" fmla="*/ 34 h 42"/>
                <a:gd name="T58" fmla="*/ 62 w 80"/>
                <a:gd name="T59" fmla="*/ 33 h 42"/>
                <a:gd name="T60" fmla="*/ 58 w 80"/>
                <a:gd name="T61" fmla="*/ 29 h 42"/>
                <a:gd name="T62" fmla="*/ 57 w 80"/>
                <a:gd name="T63" fmla="*/ 27 h 42"/>
                <a:gd name="T64" fmla="*/ 55 w 80"/>
                <a:gd name="T65" fmla="*/ 26 h 42"/>
                <a:gd name="T66" fmla="*/ 54 w 80"/>
                <a:gd name="T67" fmla="*/ 25 h 42"/>
                <a:gd name="T68" fmla="*/ 52 w 80"/>
                <a:gd name="T69" fmla="*/ 23 h 42"/>
                <a:gd name="T70" fmla="*/ 52 w 80"/>
                <a:gd name="T71" fmla="*/ 22 h 42"/>
                <a:gd name="T72" fmla="*/ 51 w 80"/>
                <a:gd name="T73" fmla="*/ 21 h 42"/>
                <a:gd name="T74" fmla="*/ 50 w 80"/>
                <a:gd name="T75" fmla="*/ 19 h 42"/>
                <a:gd name="T76" fmla="*/ 46 w 80"/>
                <a:gd name="T77" fmla="*/ 15 h 42"/>
                <a:gd name="T78" fmla="*/ 43 w 80"/>
                <a:gd name="T79" fmla="*/ 14 h 42"/>
                <a:gd name="T80" fmla="*/ 40 w 80"/>
                <a:gd name="T81" fmla="*/ 12 h 42"/>
                <a:gd name="T82" fmla="*/ 40 w 80"/>
                <a:gd name="T83" fmla="*/ 14 h 42"/>
                <a:gd name="T84" fmla="*/ 42 w 80"/>
                <a:gd name="T85" fmla="*/ 14 h 42"/>
                <a:gd name="T86" fmla="*/ 42 w 80"/>
                <a:gd name="T87" fmla="*/ 15 h 42"/>
                <a:gd name="T88" fmla="*/ 42 w 80"/>
                <a:gd name="T89" fmla="*/ 18 h 42"/>
                <a:gd name="T90" fmla="*/ 43 w 80"/>
                <a:gd name="T91" fmla="*/ 21 h 42"/>
                <a:gd name="T92" fmla="*/ 44 w 80"/>
                <a:gd name="T93" fmla="*/ 22 h 42"/>
                <a:gd name="T94" fmla="*/ 47 w 80"/>
                <a:gd name="T95" fmla="*/ 26 h 42"/>
                <a:gd name="T96" fmla="*/ 50 w 80"/>
                <a:gd name="T97" fmla="*/ 29 h 42"/>
                <a:gd name="T98" fmla="*/ 51 w 80"/>
                <a:gd name="T99" fmla="*/ 30 h 42"/>
                <a:gd name="T100" fmla="*/ 54 w 80"/>
                <a:gd name="T101" fmla="*/ 31 h 42"/>
                <a:gd name="T102" fmla="*/ 55 w 80"/>
                <a:gd name="T103" fmla="*/ 34 h 42"/>
                <a:gd name="T104" fmla="*/ 58 w 80"/>
                <a:gd name="T105" fmla="*/ 34 h 42"/>
                <a:gd name="T106" fmla="*/ 58 w 80"/>
                <a:gd name="T107" fmla="*/ 35 h 42"/>
                <a:gd name="T108" fmla="*/ 59 w 80"/>
                <a:gd name="T109" fmla="*/ 37 h 42"/>
                <a:gd name="T110" fmla="*/ 61 w 80"/>
                <a:gd name="T111" fmla="*/ 38 h 42"/>
                <a:gd name="T112" fmla="*/ 61 w 80"/>
                <a:gd name="T113" fmla="*/ 38 h 42"/>
                <a:gd name="T114" fmla="*/ 63 w 80"/>
                <a:gd name="T115" fmla="*/ 40 h 42"/>
                <a:gd name="T116" fmla="*/ 65 w 80"/>
                <a:gd name="T117" fmla="*/ 38 h 42"/>
                <a:gd name="T118" fmla="*/ 66 w 80"/>
                <a:gd name="T119" fmla="*/ 35 h 42"/>
                <a:gd name="T120" fmla="*/ 0 w 80"/>
                <a:gd name="T121" fmla="*/ 3 h 42"/>
                <a:gd name="T122" fmla="*/ 1 w 80"/>
                <a:gd name="T123" fmla="*/ 2 h 42"/>
                <a:gd name="T124" fmla="*/ 0 w 80"/>
                <a:gd name="T1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42">
                  <a:moveTo>
                    <a:pt x="70" y="41"/>
                  </a:moveTo>
                  <a:lnTo>
                    <a:pt x="69" y="42"/>
                  </a:lnTo>
                  <a:lnTo>
                    <a:pt x="69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1"/>
                  </a:lnTo>
                  <a:close/>
                  <a:moveTo>
                    <a:pt x="80" y="29"/>
                  </a:moveTo>
                  <a:lnTo>
                    <a:pt x="78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7"/>
                  </a:lnTo>
                  <a:lnTo>
                    <a:pt x="77" y="29"/>
                  </a:lnTo>
                  <a:lnTo>
                    <a:pt x="77" y="30"/>
                  </a:lnTo>
                  <a:lnTo>
                    <a:pt x="77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80" y="30"/>
                  </a:lnTo>
                  <a:lnTo>
                    <a:pt x="80" y="27"/>
                  </a:lnTo>
                  <a:lnTo>
                    <a:pt x="80" y="29"/>
                  </a:lnTo>
                  <a:close/>
                  <a:moveTo>
                    <a:pt x="73" y="22"/>
                  </a:move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3" y="22"/>
                  </a:lnTo>
                  <a:lnTo>
                    <a:pt x="73" y="22"/>
                  </a:lnTo>
                  <a:close/>
                  <a:moveTo>
                    <a:pt x="66" y="15"/>
                  </a:moveTo>
                  <a:lnTo>
                    <a:pt x="66" y="16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5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6" y="15"/>
                  </a:lnTo>
                  <a:close/>
                  <a:moveTo>
                    <a:pt x="65" y="35"/>
                  </a:moveTo>
                  <a:lnTo>
                    <a:pt x="63" y="34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0"/>
                  </a:lnTo>
                  <a:lnTo>
                    <a:pt x="58" y="29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4" y="25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1" y="21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48" y="19"/>
                  </a:lnTo>
                  <a:lnTo>
                    <a:pt x="46" y="15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6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50" y="29"/>
                  </a:lnTo>
                  <a:lnTo>
                    <a:pt x="50" y="30"/>
                  </a:lnTo>
                  <a:lnTo>
                    <a:pt x="51" y="30"/>
                  </a:lnTo>
                  <a:lnTo>
                    <a:pt x="52" y="31"/>
                  </a:lnTo>
                  <a:lnTo>
                    <a:pt x="54" y="31"/>
                  </a:lnTo>
                  <a:lnTo>
                    <a:pt x="55" y="33"/>
                  </a:lnTo>
                  <a:lnTo>
                    <a:pt x="55" y="34"/>
                  </a:lnTo>
                  <a:lnTo>
                    <a:pt x="57" y="34"/>
                  </a:lnTo>
                  <a:lnTo>
                    <a:pt x="58" y="34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65" y="38"/>
                  </a:lnTo>
                  <a:lnTo>
                    <a:pt x="66" y="38"/>
                  </a:lnTo>
                  <a:lnTo>
                    <a:pt x="66" y="35"/>
                  </a:lnTo>
                  <a:lnTo>
                    <a:pt x="65" y="35"/>
                  </a:lnTo>
                  <a:close/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1901">
              <a:extLst>
                <a:ext uri="{FF2B5EF4-FFF2-40B4-BE49-F238E27FC236}">
                  <a16:creationId xmlns:a16="http://schemas.microsoft.com/office/drawing/2014/main" id="{E0F5336A-AB4D-421F-81EA-D0F49B2FB8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9801" y="2411251"/>
              <a:ext cx="72238" cy="70173"/>
            </a:xfrm>
            <a:custGeom>
              <a:avLst/>
              <a:gdLst>
                <a:gd name="T0" fmla="*/ 19 w 35"/>
                <a:gd name="T1" fmla="*/ 3 h 34"/>
                <a:gd name="T2" fmla="*/ 23 w 35"/>
                <a:gd name="T3" fmla="*/ 3 h 34"/>
                <a:gd name="T4" fmla="*/ 22 w 35"/>
                <a:gd name="T5" fmla="*/ 3 h 34"/>
                <a:gd name="T6" fmla="*/ 28 w 35"/>
                <a:gd name="T7" fmla="*/ 1 h 34"/>
                <a:gd name="T8" fmla="*/ 27 w 35"/>
                <a:gd name="T9" fmla="*/ 3 h 34"/>
                <a:gd name="T10" fmla="*/ 31 w 35"/>
                <a:gd name="T11" fmla="*/ 0 h 34"/>
                <a:gd name="T12" fmla="*/ 5 w 35"/>
                <a:gd name="T13" fmla="*/ 26 h 34"/>
                <a:gd name="T14" fmla="*/ 0 w 35"/>
                <a:gd name="T15" fmla="*/ 26 h 34"/>
                <a:gd name="T16" fmla="*/ 0 w 35"/>
                <a:gd name="T17" fmla="*/ 28 h 34"/>
                <a:gd name="T18" fmla="*/ 3 w 35"/>
                <a:gd name="T19" fmla="*/ 27 h 34"/>
                <a:gd name="T20" fmla="*/ 5 w 35"/>
                <a:gd name="T21" fmla="*/ 28 h 34"/>
                <a:gd name="T22" fmla="*/ 8 w 35"/>
                <a:gd name="T23" fmla="*/ 26 h 34"/>
                <a:gd name="T24" fmla="*/ 16 w 35"/>
                <a:gd name="T25" fmla="*/ 4 h 34"/>
                <a:gd name="T26" fmla="*/ 34 w 35"/>
                <a:gd name="T27" fmla="*/ 4 h 34"/>
                <a:gd name="T28" fmla="*/ 30 w 35"/>
                <a:gd name="T29" fmla="*/ 3 h 34"/>
                <a:gd name="T30" fmla="*/ 20 w 35"/>
                <a:gd name="T31" fmla="*/ 4 h 34"/>
                <a:gd name="T32" fmla="*/ 15 w 35"/>
                <a:gd name="T33" fmla="*/ 8 h 34"/>
                <a:gd name="T34" fmla="*/ 12 w 35"/>
                <a:gd name="T35" fmla="*/ 9 h 34"/>
                <a:gd name="T36" fmla="*/ 8 w 35"/>
                <a:gd name="T37" fmla="*/ 19 h 34"/>
                <a:gd name="T38" fmla="*/ 5 w 35"/>
                <a:gd name="T39" fmla="*/ 20 h 34"/>
                <a:gd name="T40" fmla="*/ 8 w 35"/>
                <a:gd name="T41" fmla="*/ 23 h 34"/>
                <a:gd name="T42" fmla="*/ 8 w 35"/>
                <a:gd name="T43" fmla="*/ 24 h 34"/>
                <a:gd name="T44" fmla="*/ 5 w 35"/>
                <a:gd name="T45" fmla="*/ 24 h 34"/>
                <a:gd name="T46" fmla="*/ 1 w 35"/>
                <a:gd name="T47" fmla="*/ 24 h 34"/>
                <a:gd name="T48" fmla="*/ 4 w 35"/>
                <a:gd name="T49" fmla="*/ 26 h 34"/>
                <a:gd name="T50" fmla="*/ 8 w 35"/>
                <a:gd name="T51" fmla="*/ 27 h 34"/>
                <a:gd name="T52" fmla="*/ 9 w 35"/>
                <a:gd name="T53" fmla="*/ 26 h 34"/>
                <a:gd name="T54" fmla="*/ 12 w 35"/>
                <a:gd name="T55" fmla="*/ 26 h 34"/>
                <a:gd name="T56" fmla="*/ 13 w 35"/>
                <a:gd name="T57" fmla="*/ 26 h 34"/>
                <a:gd name="T58" fmla="*/ 15 w 35"/>
                <a:gd name="T59" fmla="*/ 26 h 34"/>
                <a:gd name="T60" fmla="*/ 16 w 35"/>
                <a:gd name="T61" fmla="*/ 27 h 34"/>
                <a:gd name="T62" fmla="*/ 19 w 35"/>
                <a:gd name="T63" fmla="*/ 27 h 34"/>
                <a:gd name="T64" fmla="*/ 22 w 35"/>
                <a:gd name="T65" fmla="*/ 28 h 34"/>
                <a:gd name="T66" fmla="*/ 22 w 35"/>
                <a:gd name="T67" fmla="*/ 31 h 34"/>
                <a:gd name="T68" fmla="*/ 20 w 35"/>
                <a:gd name="T69" fmla="*/ 32 h 34"/>
                <a:gd name="T70" fmla="*/ 22 w 35"/>
                <a:gd name="T71" fmla="*/ 34 h 34"/>
                <a:gd name="T72" fmla="*/ 24 w 35"/>
                <a:gd name="T73" fmla="*/ 32 h 34"/>
                <a:gd name="T74" fmla="*/ 23 w 35"/>
                <a:gd name="T75" fmla="*/ 31 h 34"/>
                <a:gd name="T76" fmla="*/ 23 w 35"/>
                <a:gd name="T77" fmla="*/ 30 h 34"/>
                <a:gd name="T78" fmla="*/ 24 w 35"/>
                <a:gd name="T79" fmla="*/ 28 h 34"/>
                <a:gd name="T80" fmla="*/ 26 w 35"/>
                <a:gd name="T81" fmla="*/ 26 h 34"/>
                <a:gd name="T82" fmla="*/ 24 w 35"/>
                <a:gd name="T83" fmla="*/ 24 h 34"/>
                <a:gd name="T84" fmla="*/ 24 w 35"/>
                <a:gd name="T85" fmla="*/ 22 h 34"/>
                <a:gd name="T86" fmla="*/ 26 w 35"/>
                <a:gd name="T87" fmla="*/ 20 h 34"/>
                <a:gd name="T88" fmla="*/ 28 w 35"/>
                <a:gd name="T89" fmla="*/ 20 h 34"/>
                <a:gd name="T90" fmla="*/ 31 w 35"/>
                <a:gd name="T91" fmla="*/ 19 h 34"/>
                <a:gd name="T92" fmla="*/ 31 w 35"/>
                <a:gd name="T93" fmla="*/ 18 h 34"/>
                <a:gd name="T94" fmla="*/ 34 w 35"/>
                <a:gd name="T95" fmla="*/ 16 h 34"/>
                <a:gd name="T96" fmla="*/ 34 w 35"/>
                <a:gd name="T97" fmla="*/ 15 h 34"/>
                <a:gd name="T98" fmla="*/ 31 w 35"/>
                <a:gd name="T99" fmla="*/ 14 h 34"/>
                <a:gd name="T100" fmla="*/ 31 w 35"/>
                <a:gd name="T101" fmla="*/ 12 h 34"/>
                <a:gd name="T102" fmla="*/ 34 w 35"/>
                <a:gd name="T103" fmla="*/ 12 h 34"/>
                <a:gd name="T104" fmla="*/ 35 w 35"/>
                <a:gd name="T105" fmla="*/ 8 h 34"/>
                <a:gd name="T106" fmla="*/ 34 w 35"/>
                <a:gd name="T107" fmla="*/ 4 h 34"/>
                <a:gd name="T108" fmla="*/ 7 w 35"/>
                <a:gd name="T109" fmla="*/ 23 h 34"/>
                <a:gd name="T110" fmla="*/ 3 w 35"/>
                <a:gd name="T111" fmla="*/ 22 h 34"/>
                <a:gd name="T112" fmla="*/ 13 w 35"/>
                <a:gd name="T113" fmla="*/ 8 h 34"/>
                <a:gd name="T114" fmla="*/ 13 w 35"/>
                <a:gd name="T115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" h="34">
                  <a:moveTo>
                    <a:pt x="19" y="3"/>
                  </a:moveTo>
                  <a:lnTo>
                    <a:pt x="22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9" y="3"/>
                  </a:lnTo>
                  <a:close/>
                  <a:moveTo>
                    <a:pt x="23" y="3"/>
                  </a:move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close/>
                  <a:moveTo>
                    <a:pt x="28" y="1"/>
                  </a:move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7" y="3"/>
                  </a:lnTo>
                  <a:lnTo>
                    <a:pt x="28" y="1"/>
                  </a:lnTo>
                  <a:close/>
                  <a:moveTo>
                    <a:pt x="32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2" y="0"/>
                  </a:lnTo>
                  <a:close/>
                  <a:moveTo>
                    <a:pt x="5" y="26"/>
                  </a:moveTo>
                  <a:lnTo>
                    <a:pt x="4" y="27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7" y="27"/>
                  </a:lnTo>
                  <a:lnTo>
                    <a:pt x="5" y="26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6" y="4"/>
                  </a:lnTo>
                  <a:close/>
                  <a:moveTo>
                    <a:pt x="34" y="4"/>
                  </a:moveTo>
                  <a:lnTo>
                    <a:pt x="34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19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5" y="24"/>
                  </a:lnTo>
                  <a:lnTo>
                    <a:pt x="7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7" y="20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4" y="4"/>
                  </a:lnTo>
                  <a:close/>
                  <a:moveTo>
                    <a:pt x="4" y="23"/>
                  </a:moveTo>
                  <a:lnTo>
                    <a:pt x="5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close/>
                  <a:moveTo>
                    <a:pt x="13" y="8"/>
                  </a:moveTo>
                  <a:lnTo>
                    <a:pt x="15" y="7"/>
                  </a:lnTo>
                  <a:lnTo>
                    <a:pt x="15" y="5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1902">
              <a:extLst>
                <a:ext uri="{FF2B5EF4-FFF2-40B4-BE49-F238E27FC236}">
                  <a16:creationId xmlns:a16="http://schemas.microsoft.com/office/drawing/2014/main" id="{4847D81F-E2CE-4659-A9A2-F205C2ABB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717" y="2985018"/>
              <a:ext cx="183689" cy="99067"/>
            </a:xfrm>
            <a:custGeom>
              <a:avLst/>
              <a:gdLst>
                <a:gd name="T0" fmla="*/ 87 w 89"/>
                <a:gd name="T1" fmla="*/ 39 h 48"/>
                <a:gd name="T2" fmla="*/ 87 w 89"/>
                <a:gd name="T3" fmla="*/ 31 h 48"/>
                <a:gd name="T4" fmla="*/ 85 w 89"/>
                <a:gd name="T5" fmla="*/ 29 h 48"/>
                <a:gd name="T6" fmla="*/ 81 w 89"/>
                <a:gd name="T7" fmla="*/ 31 h 48"/>
                <a:gd name="T8" fmla="*/ 76 w 89"/>
                <a:gd name="T9" fmla="*/ 29 h 48"/>
                <a:gd name="T10" fmla="*/ 72 w 89"/>
                <a:gd name="T11" fmla="*/ 28 h 48"/>
                <a:gd name="T12" fmla="*/ 69 w 89"/>
                <a:gd name="T13" fmla="*/ 27 h 48"/>
                <a:gd name="T14" fmla="*/ 68 w 89"/>
                <a:gd name="T15" fmla="*/ 28 h 48"/>
                <a:gd name="T16" fmla="*/ 65 w 89"/>
                <a:gd name="T17" fmla="*/ 27 h 48"/>
                <a:gd name="T18" fmla="*/ 64 w 89"/>
                <a:gd name="T19" fmla="*/ 29 h 48"/>
                <a:gd name="T20" fmla="*/ 60 w 89"/>
                <a:gd name="T21" fmla="*/ 25 h 48"/>
                <a:gd name="T22" fmla="*/ 54 w 89"/>
                <a:gd name="T23" fmla="*/ 24 h 48"/>
                <a:gd name="T24" fmla="*/ 53 w 89"/>
                <a:gd name="T25" fmla="*/ 21 h 48"/>
                <a:gd name="T26" fmla="*/ 50 w 89"/>
                <a:gd name="T27" fmla="*/ 21 h 48"/>
                <a:gd name="T28" fmla="*/ 46 w 89"/>
                <a:gd name="T29" fmla="*/ 19 h 48"/>
                <a:gd name="T30" fmla="*/ 43 w 89"/>
                <a:gd name="T31" fmla="*/ 16 h 48"/>
                <a:gd name="T32" fmla="*/ 39 w 89"/>
                <a:gd name="T33" fmla="*/ 13 h 48"/>
                <a:gd name="T34" fmla="*/ 35 w 89"/>
                <a:gd name="T35" fmla="*/ 12 h 48"/>
                <a:gd name="T36" fmla="*/ 30 w 89"/>
                <a:gd name="T37" fmla="*/ 9 h 48"/>
                <a:gd name="T38" fmla="*/ 20 w 89"/>
                <a:gd name="T39" fmla="*/ 4 h 48"/>
                <a:gd name="T40" fmla="*/ 18 w 89"/>
                <a:gd name="T41" fmla="*/ 0 h 48"/>
                <a:gd name="T42" fmla="*/ 11 w 89"/>
                <a:gd name="T43" fmla="*/ 2 h 48"/>
                <a:gd name="T44" fmla="*/ 8 w 89"/>
                <a:gd name="T45" fmla="*/ 2 h 48"/>
                <a:gd name="T46" fmla="*/ 5 w 89"/>
                <a:gd name="T47" fmla="*/ 2 h 48"/>
                <a:gd name="T48" fmla="*/ 3 w 89"/>
                <a:gd name="T49" fmla="*/ 8 h 48"/>
                <a:gd name="T50" fmla="*/ 1 w 89"/>
                <a:gd name="T51" fmla="*/ 13 h 48"/>
                <a:gd name="T52" fmla="*/ 0 w 89"/>
                <a:gd name="T53" fmla="*/ 17 h 48"/>
                <a:gd name="T54" fmla="*/ 4 w 89"/>
                <a:gd name="T55" fmla="*/ 20 h 48"/>
                <a:gd name="T56" fmla="*/ 5 w 89"/>
                <a:gd name="T57" fmla="*/ 20 h 48"/>
                <a:gd name="T58" fmla="*/ 8 w 89"/>
                <a:gd name="T59" fmla="*/ 21 h 48"/>
                <a:gd name="T60" fmla="*/ 14 w 89"/>
                <a:gd name="T61" fmla="*/ 24 h 48"/>
                <a:gd name="T62" fmla="*/ 19 w 89"/>
                <a:gd name="T63" fmla="*/ 28 h 48"/>
                <a:gd name="T64" fmla="*/ 22 w 89"/>
                <a:gd name="T65" fmla="*/ 29 h 48"/>
                <a:gd name="T66" fmla="*/ 26 w 89"/>
                <a:gd name="T67" fmla="*/ 31 h 48"/>
                <a:gd name="T68" fmla="*/ 31 w 89"/>
                <a:gd name="T69" fmla="*/ 33 h 48"/>
                <a:gd name="T70" fmla="*/ 37 w 89"/>
                <a:gd name="T71" fmla="*/ 35 h 48"/>
                <a:gd name="T72" fmla="*/ 38 w 89"/>
                <a:gd name="T73" fmla="*/ 35 h 48"/>
                <a:gd name="T74" fmla="*/ 43 w 89"/>
                <a:gd name="T75" fmla="*/ 35 h 48"/>
                <a:gd name="T76" fmla="*/ 50 w 89"/>
                <a:gd name="T77" fmla="*/ 36 h 48"/>
                <a:gd name="T78" fmla="*/ 51 w 89"/>
                <a:gd name="T79" fmla="*/ 39 h 48"/>
                <a:gd name="T80" fmla="*/ 57 w 89"/>
                <a:gd name="T81" fmla="*/ 42 h 48"/>
                <a:gd name="T82" fmla="*/ 58 w 89"/>
                <a:gd name="T83" fmla="*/ 43 h 48"/>
                <a:gd name="T84" fmla="*/ 62 w 89"/>
                <a:gd name="T85" fmla="*/ 42 h 48"/>
                <a:gd name="T86" fmla="*/ 64 w 89"/>
                <a:gd name="T87" fmla="*/ 44 h 48"/>
                <a:gd name="T88" fmla="*/ 68 w 89"/>
                <a:gd name="T89" fmla="*/ 44 h 48"/>
                <a:gd name="T90" fmla="*/ 73 w 89"/>
                <a:gd name="T91" fmla="*/ 46 h 48"/>
                <a:gd name="T92" fmla="*/ 77 w 89"/>
                <a:gd name="T93" fmla="*/ 46 h 48"/>
                <a:gd name="T94" fmla="*/ 81 w 89"/>
                <a:gd name="T95" fmla="*/ 47 h 48"/>
                <a:gd name="T96" fmla="*/ 87 w 89"/>
                <a:gd name="T97" fmla="*/ 47 h 48"/>
                <a:gd name="T98" fmla="*/ 88 w 89"/>
                <a:gd name="T99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" h="48">
                  <a:moveTo>
                    <a:pt x="88" y="43"/>
                  </a:moveTo>
                  <a:lnTo>
                    <a:pt x="88" y="42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5" y="35"/>
                  </a:lnTo>
                  <a:lnTo>
                    <a:pt x="87" y="33"/>
                  </a:lnTo>
                  <a:lnTo>
                    <a:pt x="87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4" y="29"/>
                  </a:lnTo>
                  <a:lnTo>
                    <a:pt x="83" y="29"/>
                  </a:lnTo>
                  <a:lnTo>
                    <a:pt x="81" y="31"/>
                  </a:lnTo>
                  <a:lnTo>
                    <a:pt x="81" y="31"/>
                  </a:lnTo>
                  <a:lnTo>
                    <a:pt x="80" y="31"/>
                  </a:lnTo>
                  <a:lnTo>
                    <a:pt x="80" y="31"/>
                  </a:lnTo>
                  <a:lnTo>
                    <a:pt x="77" y="31"/>
                  </a:lnTo>
                  <a:lnTo>
                    <a:pt x="76" y="29"/>
                  </a:lnTo>
                  <a:lnTo>
                    <a:pt x="75" y="29"/>
                  </a:lnTo>
                  <a:lnTo>
                    <a:pt x="73" y="28"/>
                  </a:lnTo>
                  <a:lnTo>
                    <a:pt x="73" y="28"/>
                  </a:lnTo>
                  <a:lnTo>
                    <a:pt x="72" y="28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6" y="28"/>
                  </a:lnTo>
                  <a:lnTo>
                    <a:pt x="65" y="27"/>
                  </a:lnTo>
                  <a:lnTo>
                    <a:pt x="65" y="27"/>
                  </a:lnTo>
                  <a:lnTo>
                    <a:pt x="65" y="27"/>
                  </a:lnTo>
                  <a:lnTo>
                    <a:pt x="65" y="28"/>
                  </a:lnTo>
                  <a:lnTo>
                    <a:pt x="65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2" y="27"/>
                  </a:lnTo>
                  <a:lnTo>
                    <a:pt x="61" y="25"/>
                  </a:lnTo>
                  <a:lnTo>
                    <a:pt x="60" y="25"/>
                  </a:lnTo>
                  <a:lnTo>
                    <a:pt x="57" y="25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1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3" y="16"/>
                  </a:lnTo>
                  <a:lnTo>
                    <a:pt x="42" y="15"/>
                  </a:lnTo>
                  <a:lnTo>
                    <a:pt x="42" y="13"/>
                  </a:lnTo>
                  <a:lnTo>
                    <a:pt x="41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5" y="12"/>
                  </a:lnTo>
                  <a:lnTo>
                    <a:pt x="34" y="10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27" y="8"/>
                  </a:lnTo>
                  <a:lnTo>
                    <a:pt x="26" y="6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8" y="27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6" y="31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9" y="35"/>
                  </a:lnTo>
                  <a:lnTo>
                    <a:pt x="42" y="35"/>
                  </a:lnTo>
                  <a:lnTo>
                    <a:pt x="43" y="36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7" y="35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3" y="40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60" y="43"/>
                  </a:lnTo>
                  <a:lnTo>
                    <a:pt x="61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4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5" y="44"/>
                  </a:lnTo>
                  <a:lnTo>
                    <a:pt x="65" y="46"/>
                  </a:lnTo>
                  <a:lnTo>
                    <a:pt x="66" y="44"/>
                  </a:lnTo>
                  <a:lnTo>
                    <a:pt x="68" y="44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3" y="46"/>
                  </a:lnTo>
                  <a:lnTo>
                    <a:pt x="75" y="47"/>
                  </a:lnTo>
                  <a:lnTo>
                    <a:pt x="75" y="47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9" y="47"/>
                  </a:lnTo>
                  <a:lnTo>
                    <a:pt x="79" y="47"/>
                  </a:lnTo>
                  <a:lnTo>
                    <a:pt x="80" y="48"/>
                  </a:lnTo>
                  <a:lnTo>
                    <a:pt x="81" y="47"/>
                  </a:lnTo>
                  <a:lnTo>
                    <a:pt x="83" y="47"/>
                  </a:lnTo>
                  <a:lnTo>
                    <a:pt x="84" y="47"/>
                  </a:lnTo>
                  <a:lnTo>
                    <a:pt x="85" y="47"/>
                  </a:lnTo>
                  <a:lnTo>
                    <a:pt x="87" y="47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8" y="46"/>
                  </a:lnTo>
                  <a:lnTo>
                    <a:pt x="89" y="43"/>
                  </a:lnTo>
                  <a:lnTo>
                    <a:pt x="88" y="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1903">
              <a:extLst>
                <a:ext uri="{FF2B5EF4-FFF2-40B4-BE49-F238E27FC236}">
                  <a16:creationId xmlns:a16="http://schemas.microsoft.com/office/drawing/2014/main" id="{12F66147-4943-47F8-B8CA-13F75BF2D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83" y="3752794"/>
              <a:ext cx="0" cy="2063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1904">
              <a:extLst>
                <a:ext uri="{FF2B5EF4-FFF2-40B4-BE49-F238E27FC236}">
                  <a16:creationId xmlns:a16="http://schemas.microsoft.com/office/drawing/2014/main" id="{BB6E6004-2CA7-49A1-B4E9-7A37331BD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723" y="4167639"/>
              <a:ext cx="297203" cy="295139"/>
            </a:xfrm>
            <a:custGeom>
              <a:avLst/>
              <a:gdLst>
                <a:gd name="T0" fmla="*/ 138 w 144"/>
                <a:gd name="T1" fmla="*/ 5 h 143"/>
                <a:gd name="T2" fmla="*/ 128 w 144"/>
                <a:gd name="T3" fmla="*/ 6 h 143"/>
                <a:gd name="T4" fmla="*/ 115 w 144"/>
                <a:gd name="T5" fmla="*/ 9 h 143"/>
                <a:gd name="T6" fmla="*/ 103 w 144"/>
                <a:gd name="T7" fmla="*/ 12 h 143"/>
                <a:gd name="T8" fmla="*/ 98 w 144"/>
                <a:gd name="T9" fmla="*/ 12 h 143"/>
                <a:gd name="T10" fmla="*/ 92 w 144"/>
                <a:gd name="T11" fmla="*/ 10 h 143"/>
                <a:gd name="T12" fmla="*/ 82 w 144"/>
                <a:gd name="T13" fmla="*/ 9 h 143"/>
                <a:gd name="T14" fmla="*/ 76 w 144"/>
                <a:gd name="T15" fmla="*/ 9 h 143"/>
                <a:gd name="T16" fmla="*/ 72 w 144"/>
                <a:gd name="T17" fmla="*/ 5 h 143"/>
                <a:gd name="T18" fmla="*/ 65 w 144"/>
                <a:gd name="T19" fmla="*/ 4 h 143"/>
                <a:gd name="T20" fmla="*/ 48 w 144"/>
                <a:gd name="T21" fmla="*/ 4 h 143"/>
                <a:gd name="T22" fmla="*/ 29 w 144"/>
                <a:gd name="T23" fmla="*/ 4 h 143"/>
                <a:gd name="T24" fmla="*/ 25 w 144"/>
                <a:gd name="T25" fmla="*/ 4 h 143"/>
                <a:gd name="T26" fmla="*/ 21 w 144"/>
                <a:gd name="T27" fmla="*/ 1 h 143"/>
                <a:gd name="T28" fmla="*/ 16 w 144"/>
                <a:gd name="T29" fmla="*/ 0 h 143"/>
                <a:gd name="T30" fmla="*/ 12 w 144"/>
                <a:gd name="T31" fmla="*/ 1 h 143"/>
                <a:gd name="T32" fmla="*/ 7 w 144"/>
                <a:gd name="T33" fmla="*/ 2 h 143"/>
                <a:gd name="T34" fmla="*/ 3 w 144"/>
                <a:gd name="T35" fmla="*/ 2 h 143"/>
                <a:gd name="T36" fmla="*/ 2 w 144"/>
                <a:gd name="T37" fmla="*/ 12 h 143"/>
                <a:gd name="T38" fmla="*/ 7 w 144"/>
                <a:gd name="T39" fmla="*/ 20 h 143"/>
                <a:gd name="T40" fmla="*/ 16 w 144"/>
                <a:gd name="T41" fmla="*/ 41 h 143"/>
                <a:gd name="T42" fmla="*/ 25 w 144"/>
                <a:gd name="T43" fmla="*/ 56 h 143"/>
                <a:gd name="T44" fmla="*/ 30 w 144"/>
                <a:gd name="T45" fmla="*/ 70 h 143"/>
                <a:gd name="T46" fmla="*/ 29 w 144"/>
                <a:gd name="T47" fmla="*/ 71 h 143"/>
                <a:gd name="T48" fmla="*/ 30 w 144"/>
                <a:gd name="T49" fmla="*/ 79 h 143"/>
                <a:gd name="T50" fmla="*/ 33 w 144"/>
                <a:gd name="T51" fmla="*/ 93 h 143"/>
                <a:gd name="T52" fmla="*/ 33 w 144"/>
                <a:gd name="T53" fmla="*/ 102 h 143"/>
                <a:gd name="T54" fmla="*/ 35 w 144"/>
                <a:gd name="T55" fmla="*/ 113 h 143"/>
                <a:gd name="T56" fmla="*/ 35 w 144"/>
                <a:gd name="T57" fmla="*/ 117 h 143"/>
                <a:gd name="T58" fmla="*/ 42 w 144"/>
                <a:gd name="T59" fmla="*/ 132 h 143"/>
                <a:gd name="T60" fmla="*/ 49 w 144"/>
                <a:gd name="T61" fmla="*/ 140 h 143"/>
                <a:gd name="T62" fmla="*/ 52 w 144"/>
                <a:gd name="T63" fmla="*/ 138 h 143"/>
                <a:gd name="T64" fmla="*/ 53 w 144"/>
                <a:gd name="T65" fmla="*/ 135 h 143"/>
                <a:gd name="T66" fmla="*/ 56 w 144"/>
                <a:gd name="T67" fmla="*/ 132 h 143"/>
                <a:gd name="T68" fmla="*/ 57 w 144"/>
                <a:gd name="T69" fmla="*/ 135 h 143"/>
                <a:gd name="T70" fmla="*/ 58 w 144"/>
                <a:gd name="T71" fmla="*/ 138 h 143"/>
                <a:gd name="T72" fmla="*/ 60 w 144"/>
                <a:gd name="T73" fmla="*/ 140 h 143"/>
                <a:gd name="T74" fmla="*/ 64 w 144"/>
                <a:gd name="T75" fmla="*/ 142 h 143"/>
                <a:gd name="T76" fmla="*/ 71 w 144"/>
                <a:gd name="T77" fmla="*/ 143 h 143"/>
                <a:gd name="T78" fmla="*/ 77 w 144"/>
                <a:gd name="T79" fmla="*/ 143 h 143"/>
                <a:gd name="T80" fmla="*/ 80 w 144"/>
                <a:gd name="T81" fmla="*/ 140 h 143"/>
                <a:gd name="T82" fmla="*/ 84 w 144"/>
                <a:gd name="T83" fmla="*/ 138 h 143"/>
                <a:gd name="T84" fmla="*/ 86 w 144"/>
                <a:gd name="T85" fmla="*/ 125 h 143"/>
                <a:gd name="T86" fmla="*/ 87 w 144"/>
                <a:gd name="T87" fmla="*/ 104 h 143"/>
                <a:gd name="T88" fmla="*/ 87 w 144"/>
                <a:gd name="T89" fmla="*/ 90 h 143"/>
                <a:gd name="T90" fmla="*/ 87 w 144"/>
                <a:gd name="T91" fmla="*/ 77 h 143"/>
                <a:gd name="T92" fmla="*/ 87 w 144"/>
                <a:gd name="T93" fmla="*/ 63 h 143"/>
                <a:gd name="T94" fmla="*/ 98 w 144"/>
                <a:gd name="T95" fmla="*/ 58 h 143"/>
                <a:gd name="T96" fmla="*/ 98 w 144"/>
                <a:gd name="T97" fmla="*/ 37 h 143"/>
                <a:gd name="T98" fmla="*/ 98 w 144"/>
                <a:gd name="T99" fmla="*/ 17 h 143"/>
                <a:gd name="T100" fmla="*/ 109 w 144"/>
                <a:gd name="T101" fmla="*/ 14 h 143"/>
                <a:gd name="T102" fmla="*/ 122 w 144"/>
                <a:gd name="T103" fmla="*/ 12 h 143"/>
                <a:gd name="T104" fmla="*/ 125 w 144"/>
                <a:gd name="T105" fmla="*/ 16 h 143"/>
                <a:gd name="T106" fmla="*/ 126 w 144"/>
                <a:gd name="T107" fmla="*/ 17 h 143"/>
                <a:gd name="T108" fmla="*/ 132 w 144"/>
                <a:gd name="T109" fmla="*/ 12 h 143"/>
                <a:gd name="T110" fmla="*/ 134 w 144"/>
                <a:gd name="T111" fmla="*/ 12 h 143"/>
                <a:gd name="T112" fmla="*/ 143 w 144"/>
                <a:gd name="T113" fmla="*/ 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43">
                  <a:moveTo>
                    <a:pt x="141" y="6"/>
                  </a:moveTo>
                  <a:lnTo>
                    <a:pt x="141" y="6"/>
                  </a:lnTo>
                  <a:lnTo>
                    <a:pt x="140" y="6"/>
                  </a:lnTo>
                  <a:lnTo>
                    <a:pt x="138" y="5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0" y="5"/>
                  </a:lnTo>
                  <a:lnTo>
                    <a:pt x="128" y="6"/>
                  </a:lnTo>
                  <a:lnTo>
                    <a:pt x="126" y="6"/>
                  </a:lnTo>
                  <a:lnTo>
                    <a:pt x="124" y="8"/>
                  </a:lnTo>
                  <a:lnTo>
                    <a:pt x="121" y="8"/>
                  </a:lnTo>
                  <a:lnTo>
                    <a:pt x="115" y="9"/>
                  </a:lnTo>
                  <a:lnTo>
                    <a:pt x="113" y="9"/>
                  </a:lnTo>
                  <a:lnTo>
                    <a:pt x="109" y="10"/>
                  </a:lnTo>
                  <a:lnTo>
                    <a:pt x="106" y="10"/>
                  </a:lnTo>
                  <a:lnTo>
                    <a:pt x="103" y="12"/>
                  </a:lnTo>
                  <a:lnTo>
                    <a:pt x="102" y="12"/>
                  </a:lnTo>
                  <a:lnTo>
                    <a:pt x="102" y="10"/>
                  </a:lnTo>
                  <a:lnTo>
                    <a:pt x="99" y="10"/>
                  </a:lnTo>
                  <a:lnTo>
                    <a:pt x="98" y="12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10"/>
                  </a:lnTo>
                  <a:lnTo>
                    <a:pt x="92" y="10"/>
                  </a:lnTo>
                  <a:lnTo>
                    <a:pt x="90" y="10"/>
                  </a:lnTo>
                  <a:lnTo>
                    <a:pt x="87" y="10"/>
                  </a:lnTo>
                  <a:lnTo>
                    <a:pt x="84" y="10"/>
                  </a:lnTo>
                  <a:lnTo>
                    <a:pt x="82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7" y="9"/>
                  </a:lnTo>
                  <a:lnTo>
                    <a:pt x="76" y="9"/>
                  </a:lnTo>
                  <a:lnTo>
                    <a:pt x="75" y="8"/>
                  </a:lnTo>
                  <a:lnTo>
                    <a:pt x="73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4"/>
                  </a:lnTo>
                  <a:lnTo>
                    <a:pt x="71" y="4"/>
                  </a:lnTo>
                  <a:lnTo>
                    <a:pt x="68" y="4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7" y="20"/>
                  </a:lnTo>
                  <a:lnTo>
                    <a:pt x="8" y="23"/>
                  </a:lnTo>
                  <a:lnTo>
                    <a:pt x="15" y="36"/>
                  </a:lnTo>
                  <a:lnTo>
                    <a:pt x="16" y="37"/>
                  </a:lnTo>
                  <a:lnTo>
                    <a:pt x="16" y="41"/>
                  </a:lnTo>
                  <a:lnTo>
                    <a:pt x="19" y="47"/>
                  </a:lnTo>
                  <a:lnTo>
                    <a:pt x="23" y="54"/>
                  </a:lnTo>
                  <a:lnTo>
                    <a:pt x="23" y="55"/>
                  </a:lnTo>
                  <a:lnTo>
                    <a:pt x="25" y="56"/>
                  </a:lnTo>
                  <a:lnTo>
                    <a:pt x="27" y="62"/>
                  </a:lnTo>
                  <a:lnTo>
                    <a:pt x="29" y="65"/>
                  </a:lnTo>
                  <a:lnTo>
                    <a:pt x="30" y="69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29" y="71"/>
                  </a:lnTo>
                  <a:lnTo>
                    <a:pt x="29" y="70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29" y="75"/>
                  </a:lnTo>
                  <a:lnTo>
                    <a:pt x="29" y="78"/>
                  </a:lnTo>
                  <a:lnTo>
                    <a:pt x="30" y="79"/>
                  </a:lnTo>
                  <a:lnTo>
                    <a:pt x="30" y="85"/>
                  </a:lnTo>
                  <a:lnTo>
                    <a:pt x="30" y="86"/>
                  </a:lnTo>
                  <a:lnTo>
                    <a:pt x="31" y="90"/>
                  </a:lnTo>
                  <a:lnTo>
                    <a:pt x="33" y="93"/>
                  </a:lnTo>
                  <a:lnTo>
                    <a:pt x="33" y="97"/>
                  </a:lnTo>
                  <a:lnTo>
                    <a:pt x="33" y="98"/>
                  </a:lnTo>
                  <a:lnTo>
                    <a:pt x="33" y="100"/>
                  </a:lnTo>
                  <a:lnTo>
                    <a:pt x="33" y="102"/>
                  </a:lnTo>
                  <a:lnTo>
                    <a:pt x="33" y="105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5" y="113"/>
                  </a:lnTo>
                  <a:lnTo>
                    <a:pt x="35" y="115"/>
                  </a:lnTo>
                  <a:lnTo>
                    <a:pt x="37" y="116"/>
                  </a:lnTo>
                  <a:lnTo>
                    <a:pt x="35" y="116"/>
                  </a:lnTo>
                  <a:lnTo>
                    <a:pt x="35" y="117"/>
                  </a:lnTo>
                  <a:lnTo>
                    <a:pt x="37" y="120"/>
                  </a:lnTo>
                  <a:lnTo>
                    <a:pt x="37" y="124"/>
                  </a:lnTo>
                  <a:lnTo>
                    <a:pt x="38" y="125"/>
                  </a:lnTo>
                  <a:lnTo>
                    <a:pt x="42" y="132"/>
                  </a:lnTo>
                  <a:lnTo>
                    <a:pt x="44" y="134"/>
                  </a:lnTo>
                  <a:lnTo>
                    <a:pt x="45" y="135"/>
                  </a:lnTo>
                  <a:lnTo>
                    <a:pt x="48" y="139"/>
                  </a:lnTo>
                  <a:lnTo>
                    <a:pt x="49" y="140"/>
                  </a:lnTo>
                  <a:lnTo>
                    <a:pt x="49" y="139"/>
                  </a:lnTo>
                  <a:lnTo>
                    <a:pt x="52" y="138"/>
                  </a:lnTo>
                  <a:lnTo>
                    <a:pt x="52" y="138"/>
                  </a:lnTo>
                  <a:lnTo>
                    <a:pt x="52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53" y="136"/>
                  </a:lnTo>
                  <a:lnTo>
                    <a:pt x="53" y="135"/>
                  </a:lnTo>
                  <a:lnTo>
                    <a:pt x="53" y="135"/>
                  </a:lnTo>
                  <a:lnTo>
                    <a:pt x="53" y="134"/>
                  </a:lnTo>
                  <a:lnTo>
                    <a:pt x="54" y="134"/>
                  </a:lnTo>
                  <a:lnTo>
                    <a:pt x="56" y="132"/>
                  </a:lnTo>
                  <a:lnTo>
                    <a:pt x="57" y="134"/>
                  </a:lnTo>
                  <a:lnTo>
                    <a:pt x="57" y="134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6"/>
                  </a:lnTo>
                  <a:lnTo>
                    <a:pt x="58" y="138"/>
                  </a:lnTo>
                  <a:lnTo>
                    <a:pt x="58" y="138"/>
                  </a:lnTo>
                  <a:lnTo>
                    <a:pt x="58" y="139"/>
                  </a:lnTo>
                  <a:lnTo>
                    <a:pt x="58" y="139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61" y="142"/>
                  </a:lnTo>
                  <a:lnTo>
                    <a:pt x="63" y="142"/>
                  </a:lnTo>
                  <a:lnTo>
                    <a:pt x="64" y="142"/>
                  </a:lnTo>
                  <a:lnTo>
                    <a:pt x="65" y="142"/>
                  </a:lnTo>
                  <a:lnTo>
                    <a:pt x="67" y="143"/>
                  </a:lnTo>
                  <a:lnTo>
                    <a:pt x="68" y="143"/>
                  </a:lnTo>
                  <a:lnTo>
                    <a:pt x="71" y="143"/>
                  </a:lnTo>
                  <a:lnTo>
                    <a:pt x="73" y="143"/>
                  </a:lnTo>
                  <a:lnTo>
                    <a:pt x="76" y="143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9" y="143"/>
                  </a:lnTo>
                  <a:lnTo>
                    <a:pt x="79" y="142"/>
                  </a:lnTo>
                  <a:lnTo>
                    <a:pt x="79" y="142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2" y="139"/>
                  </a:lnTo>
                  <a:lnTo>
                    <a:pt x="83" y="139"/>
                  </a:lnTo>
                  <a:lnTo>
                    <a:pt x="84" y="138"/>
                  </a:lnTo>
                  <a:lnTo>
                    <a:pt x="86" y="138"/>
                  </a:lnTo>
                  <a:lnTo>
                    <a:pt x="86" y="136"/>
                  </a:lnTo>
                  <a:lnTo>
                    <a:pt x="86" y="131"/>
                  </a:lnTo>
                  <a:lnTo>
                    <a:pt x="86" y="125"/>
                  </a:lnTo>
                  <a:lnTo>
                    <a:pt x="86" y="120"/>
                  </a:lnTo>
                  <a:lnTo>
                    <a:pt x="86" y="115"/>
                  </a:lnTo>
                  <a:lnTo>
                    <a:pt x="86" y="109"/>
                  </a:lnTo>
                  <a:lnTo>
                    <a:pt x="87" y="104"/>
                  </a:lnTo>
                  <a:lnTo>
                    <a:pt x="87" y="98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87" y="90"/>
                  </a:lnTo>
                  <a:lnTo>
                    <a:pt x="87" y="88"/>
                  </a:lnTo>
                  <a:lnTo>
                    <a:pt x="87" y="83"/>
                  </a:lnTo>
                  <a:lnTo>
                    <a:pt x="87" y="79"/>
                  </a:lnTo>
                  <a:lnTo>
                    <a:pt x="87" y="77"/>
                  </a:lnTo>
                  <a:lnTo>
                    <a:pt x="87" y="73"/>
                  </a:lnTo>
                  <a:lnTo>
                    <a:pt x="87" y="70"/>
                  </a:lnTo>
                  <a:lnTo>
                    <a:pt x="87" y="66"/>
                  </a:lnTo>
                  <a:lnTo>
                    <a:pt x="87" y="63"/>
                  </a:lnTo>
                  <a:lnTo>
                    <a:pt x="8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8"/>
                  </a:lnTo>
                  <a:lnTo>
                    <a:pt x="98" y="52"/>
                  </a:lnTo>
                  <a:lnTo>
                    <a:pt x="98" y="47"/>
                  </a:lnTo>
                  <a:lnTo>
                    <a:pt x="98" y="43"/>
                  </a:lnTo>
                  <a:lnTo>
                    <a:pt x="98" y="37"/>
                  </a:lnTo>
                  <a:lnTo>
                    <a:pt x="98" y="32"/>
                  </a:lnTo>
                  <a:lnTo>
                    <a:pt x="98" y="28"/>
                  </a:lnTo>
                  <a:lnTo>
                    <a:pt x="98" y="23"/>
                  </a:lnTo>
                  <a:lnTo>
                    <a:pt x="98" y="17"/>
                  </a:lnTo>
                  <a:lnTo>
                    <a:pt x="98" y="16"/>
                  </a:lnTo>
                  <a:lnTo>
                    <a:pt x="101" y="14"/>
                  </a:lnTo>
                  <a:lnTo>
                    <a:pt x="105" y="14"/>
                  </a:lnTo>
                  <a:lnTo>
                    <a:pt x="109" y="14"/>
                  </a:lnTo>
                  <a:lnTo>
                    <a:pt x="114" y="13"/>
                  </a:lnTo>
                  <a:lnTo>
                    <a:pt x="117" y="12"/>
                  </a:lnTo>
                  <a:lnTo>
                    <a:pt x="121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9" y="14"/>
                  </a:lnTo>
                  <a:lnTo>
                    <a:pt x="129" y="14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33" y="12"/>
                  </a:lnTo>
                  <a:lnTo>
                    <a:pt x="134" y="12"/>
                  </a:lnTo>
                  <a:lnTo>
                    <a:pt x="134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0"/>
                  </a:lnTo>
                  <a:lnTo>
                    <a:pt x="140" y="9"/>
                  </a:lnTo>
                  <a:lnTo>
                    <a:pt x="143" y="9"/>
                  </a:lnTo>
                  <a:lnTo>
                    <a:pt x="144" y="9"/>
                  </a:lnTo>
                  <a:lnTo>
                    <a:pt x="141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1905">
              <a:extLst>
                <a:ext uri="{FF2B5EF4-FFF2-40B4-BE49-F238E27FC236}">
                  <a16:creationId xmlns:a16="http://schemas.microsoft.com/office/drawing/2014/main" id="{79507AF9-D490-4A55-8E50-F5B74AA50C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665" y="3028360"/>
              <a:ext cx="191944" cy="466444"/>
            </a:xfrm>
            <a:custGeom>
              <a:avLst/>
              <a:gdLst>
                <a:gd name="T0" fmla="*/ 77 w 93"/>
                <a:gd name="T1" fmla="*/ 213 h 226"/>
                <a:gd name="T2" fmla="*/ 77 w 93"/>
                <a:gd name="T3" fmla="*/ 208 h 226"/>
                <a:gd name="T4" fmla="*/ 78 w 93"/>
                <a:gd name="T5" fmla="*/ 203 h 226"/>
                <a:gd name="T6" fmla="*/ 80 w 93"/>
                <a:gd name="T7" fmla="*/ 201 h 226"/>
                <a:gd name="T8" fmla="*/ 74 w 93"/>
                <a:gd name="T9" fmla="*/ 198 h 226"/>
                <a:gd name="T10" fmla="*/ 74 w 93"/>
                <a:gd name="T11" fmla="*/ 195 h 226"/>
                <a:gd name="T12" fmla="*/ 76 w 93"/>
                <a:gd name="T13" fmla="*/ 187 h 226"/>
                <a:gd name="T14" fmla="*/ 35 w 93"/>
                <a:gd name="T15" fmla="*/ 155 h 226"/>
                <a:gd name="T16" fmla="*/ 63 w 93"/>
                <a:gd name="T17" fmla="*/ 147 h 226"/>
                <a:gd name="T18" fmla="*/ 20 w 93"/>
                <a:gd name="T19" fmla="*/ 118 h 226"/>
                <a:gd name="T20" fmla="*/ 19 w 93"/>
                <a:gd name="T21" fmla="*/ 111 h 226"/>
                <a:gd name="T22" fmla="*/ 10 w 93"/>
                <a:gd name="T23" fmla="*/ 103 h 226"/>
                <a:gd name="T24" fmla="*/ 82 w 93"/>
                <a:gd name="T25" fmla="*/ 86 h 226"/>
                <a:gd name="T26" fmla="*/ 73 w 93"/>
                <a:gd name="T27" fmla="*/ 79 h 226"/>
                <a:gd name="T28" fmla="*/ 73 w 93"/>
                <a:gd name="T29" fmla="*/ 67 h 226"/>
                <a:gd name="T30" fmla="*/ 63 w 93"/>
                <a:gd name="T31" fmla="*/ 57 h 226"/>
                <a:gd name="T32" fmla="*/ 54 w 93"/>
                <a:gd name="T33" fmla="*/ 56 h 226"/>
                <a:gd name="T34" fmla="*/ 51 w 93"/>
                <a:gd name="T35" fmla="*/ 45 h 226"/>
                <a:gd name="T36" fmla="*/ 57 w 93"/>
                <a:gd name="T37" fmla="*/ 37 h 226"/>
                <a:gd name="T38" fmla="*/ 59 w 93"/>
                <a:gd name="T39" fmla="*/ 26 h 226"/>
                <a:gd name="T40" fmla="*/ 52 w 93"/>
                <a:gd name="T41" fmla="*/ 12 h 226"/>
                <a:gd name="T42" fmla="*/ 44 w 93"/>
                <a:gd name="T43" fmla="*/ 3 h 226"/>
                <a:gd name="T44" fmla="*/ 42 w 93"/>
                <a:gd name="T45" fmla="*/ 7 h 226"/>
                <a:gd name="T46" fmla="*/ 39 w 93"/>
                <a:gd name="T47" fmla="*/ 18 h 226"/>
                <a:gd name="T48" fmla="*/ 23 w 93"/>
                <a:gd name="T49" fmla="*/ 23 h 226"/>
                <a:gd name="T50" fmla="*/ 21 w 93"/>
                <a:gd name="T51" fmla="*/ 35 h 226"/>
                <a:gd name="T52" fmla="*/ 19 w 93"/>
                <a:gd name="T53" fmla="*/ 48 h 226"/>
                <a:gd name="T54" fmla="*/ 9 w 93"/>
                <a:gd name="T55" fmla="*/ 56 h 226"/>
                <a:gd name="T56" fmla="*/ 8 w 93"/>
                <a:gd name="T57" fmla="*/ 67 h 226"/>
                <a:gd name="T58" fmla="*/ 8 w 93"/>
                <a:gd name="T59" fmla="*/ 80 h 226"/>
                <a:gd name="T60" fmla="*/ 5 w 93"/>
                <a:gd name="T61" fmla="*/ 88 h 226"/>
                <a:gd name="T62" fmla="*/ 2 w 93"/>
                <a:gd name="T63" fmla="*/ 92 h 226"/>
                <a:gd name="T64" fmla="*/ 8 w 93"/>
                <a:gd name="T65" fmla="*/ 102 h 226"/>
                <a:gd name="T66" fmla="*/ 13 w 93"/>
                <a:gd name="T67" fmla="*/ 105 h 226"/>
                <a:gd name="T68" fmla="*/ 20 w 93"/>
                <a:gd name="T69" fmla="*/ 110 h 226"/>
                <a:gd name="T70" fmla="*/ 21 w 93"/>
                <a:gd name="T71" fmla="*/ 117 h 226"/>
                <a:gd name="T72" fmla="*/ 28 w 93"/>
                <a:gd name="T73" fmla="*/ 126 h 226"/>
                <a:gd name="T74" fmla="*/ 29 w 93"/>
                <a:gd name="T75" fmla="*/ 152 h 226"/>
                <a:gd name="T76" fmla="*/ 34 w 93"/>
                <a:gd name="T77" fmla="*/ 153 h 226"/>
                <a:gd name="T78" fmla="*/ 40 w 93"/>
                <a:gd name="T79" fmla="*/ 151 h 226"/>
                <a:gd name="T80" fmla="*/ 48 w 93"/>
                <a:gd name="T81" fmla="*/ 148 h 226"/>
                <a:gd name="T82" fmla="*/ 55 w 93"/>
                <a:gd name="T83" fmla="*/ 144 h 226"/>
                <a:gd name="T84" fmla="*/ 61 w 93"/>
                <a:gd name="T85" fmla="*/ 144 h 226"/>
                <a:gd name="T86" fmla="*/ 67 w 93"/>
                <a:gd name="T87" fmla="*/ 160 h 226"/>
                <a:gd name="T88" fmla="*/ 74 w 93"/>
                <a:gd name="T89" fmla="*/ 180 h 226"/>
                <a:gd name="T90" fmla="*/ 81 w 93"/>
                <a:gd name="T91" fmla="*/ 197 h 226"/>
                <a:gd name="T92" fmla="*/ 82 w 93"/>
                <a:gd name="T93" fmla="*/ 203 h 226"/>
                <a:gd name="T94" fmla="*/ 81 w 93"/>
                <a:gd name="T95" fmla="*/ 221 h 226"/>
                <a:gd name="T96" fmla="*/ 85 w 93"/>
                <a:gd name="T97" fmla="*/ 214 h 226"/>
                <a:gd name="T98" fmla="*/ 88 w 93"/>
                <a:gd name="T99" fmla="*/ 194 h 226"/>
                <a:gd name="T100" fmla="*/ 82 w 93"/>
                <a:gd name="T101" fmla="*/ 178 h 226"/>
                <a:gd name="T102" fmla="*/ 74 w 93"/>
                <a:gd name="T103" fmla="*/ 160 h 226"/>
                <a:gd name="T104" fmla="*/ 76 w 93"/>
                <a:gd name="T105" fmla="*/ 148 h 226"/>
                <a:gd name="T106" fmla="*/ 63 w 93"/>
                <a:gd name="T107" fmla="*/ 130 h 226"/>
                <a:gd name="T108" fmla="*/ 61 w 93"/>
                <a:gd name="T109" fmla="*/ 122 h 226"/>
                <a:gd name="T110" fmla="*/ 63 w 93"/>
                <a:gd name="T111" fmla="*/ 107 h 226"/>
                <a:gd name="T112" fmla="*/ 74 w 93"/>
                <a:gd name="T113" fmla="*/ 103 h 226"/>
                <a:gd name="T114" fmla="*/ 80 w 93"/>
                <a:gd name="T115" fmla="*/ 101 h 226"/>
                <a:gd name="T116" fmla="*/ 89 w 93"/>
                <a:gd name="T117" fmla="*/ 94 h 226"/>
                <a:gd name="T118" fmla="*/ 93 w 93"/>
                <a:gd name="T11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3" h="226">
                  <a:moveTo>
                    <a:pt x="77" y="225"/>
                  </a:moveTo>
                  <a:lnTo>
                    <a:pt x="77" y="226"/>
                  </a:lnTo>
                  <a:lnTo>
                    <a:pt x="77" y="226"/>
                  </a:lnTo>
                  <a:lnTo>
                    <a:pt x="77" y="225"/>
                  </a:lnTo>
                  <a:lnTo>
                    <a:pt x="78" y="225"/>
                  </a:lnTo>
                  <a:lnTo>
                    <a:pt x="78" y="225"/>
                  </a:lnTo>
                  <a:lnTo>
                    <a:pt x="78" y="224"/>
                  </a:lnTo>
                  <a:lnTo>
                    <a:pt x="78" y="224"/>
                  </a:lnTo>
                  <a:lnTo>
                    <a:pt x="77" y="225"/>
                  </a:lnTo>
                  <a:close/>
                  <a:moveTo>
                    <a:pt x="77" y="216"/>
                  </a:moveTo>
                  <a:lnTo>
                    <a:pt x="78" y="216"/>
                  </a:lnTo>
                  <a:lnTo>
                    <a:pt x="78" y="216"/>
                  </a:lnTo>
                  <a:lnTo>
                    <a:pt x="78" y="216"/>
                  </a:lnTo>
                  <a:lnTo>
                    <a:pt x="77" y="213"/>
                  </a:lnTo>
                  <a:lnTo>
                    <a:pt x="77" y="213"/>
                  </a:lnTo>
                  <a:lnTo>
                    <a:pt x="76" y="213"/>
                  </a:lnTo>
                  <a:lnTo>
                    <a:pt x="76" y="214"/>
                  </a:lnTo>
                  <a:lnTo>
                    <a:pt x="77" y="214"/>
                  </a:lnTo>
                  <a:lnTo>
                    <a:pt x="77" y="214"/>
                  </a:lnTo>
                  <a:lnTo>
                    <a:pt x="77" y="216"/>
                  </a:lnTo>
                  <a:close/>
                  <a:moveTo>
                    <a:pt x="80" y="213"/>
                  </a:moveTo>
                  <a:lnTo>
                    <a:pt x="81" y="213"/>
                  </a:lnTo>
                  <a:lnTo>
                    <a:pt x="80" y="212"/>
                  </a:lnTo>
                  <a:lnTo>
                    <a:pt x="80" y="213"/>
                  </a:lnTo>
                  <a:lnTo>
                    <a:pt x="80" y="213"/>
                  </a:lnTo>
                  <a:lnTo>
                    <a:pt x="80" y="213"/>
                  </a:lnTo>
                  <a:close/>
                  <a:moveTo>
                    <a:pt x="76" y="208"/>
                  </a:moveTo>
                  <a:lnTo>
                    <a:pt x="77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6"/>
                  </a:lnTo>
                  <a:lnTo>
                    <a:pt x="77" y="206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77" y="205"/>
                  </a:lnTo>
                  <a:lnTo>
                    <a:pt x="77" y="206"/>
                  </a:lnTo>
                  <a:lnTo>
                    <a:pt x="76" y="208"/>
                  </a:lnTo>
                  <a:close/>
                  <a:moveTo>
                    <a:pt x="80" y="203"/>
                  </a:moveTo>
                  <a:lnTo>
                    <a:pt x="80" y="203"/>
                  </a:lnTo>
                  <a:lnTo>
                    <a:pt x="78" y="203"/>
                  </a:lnTo>
                  <a:lnTo>
                    <a:pt x="78" y="203"/>
                  </a:lnTo>
                  <a:lnTo>
                    <a:pt x="78" y="205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3"/>
                  </a:lnTo>
                  <a:close/>
                  <a:moveTo>
                    <a:pt x="74" y="203"/>
                  </a:moveTo>
                  <a:lnTo>
                    <a:pt x="74" y="203"/>
                  </a:lnTo>
                  <a:lnTo>
                    <a:pt x="74" y="202"/>
                  </a:lnTo>
                  <a:lnTo>
                    <a:pt x="74" y="205"/>
                  </a:lnTo>
                  <a:lnTo>
                    <a:pt x="76" y="205"/>
                  </a:lnTo>
                  <a:lnTo>
                    <a:pt x="74" y="205"/>
                  </a:lnTo>
                  <a:lnTo>
                    <a:pt x="74" y="203"/>
                  </a:lnTo>
                  <a:close/>
                  <a:moveTo>
                    <a:pt x="80" y="202"/>
                  </a:moveTo>
                  <a:lnTo>
                    <a:pt x="80" y="201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8" y="199"/>
                  </a:lnTo>
                  <a:lnTo>
                    <a:pt x="78" y="202"/>
                  </a:lnTo>
                  <a:lnTo>
                    <a:pt x="80" y="202"/>
                  </a:lnTo>
                  <a:lnTo>
                    <a:pt x="80" y="202"/>
                  </a:lnTo>
                  <a:close/>
                  <a:moveTo>
                    <a:pt x="74" y="198"/>
                  </a:moveTo>
                  <a:lnTo>
                    <a:pt x="74" y="198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8"/>
                  </a:lnTo>
                  <a:lnTo>
                    <a:pt x="74" y="198"/>
                  </a:lnTo>
                  <a:lnTo>
                    <a:pt x="74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4" y="198"/>
                  </a:lnTo>
                  <a:lnTo>
                    <a:pt x="74" y="198"/>
                  </a:lnTo>
                  <a:close/>
                  <a:moveTo>
                    <a:pt x="74" y="195"/>
                  </a:moveTo>
                  <a:lnTo>
                    <a:pt x="74" y="195"/>
                  </a:lnTo>
                  <a:lnTo>
                    <a:pt x="74" y="195"/>
                  </a:lnTo>
                  <a:lnTo>
                    <a:pt x="73" y="195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5"/>
                  </a:lnTo>
                  <a:close/>
                  <a:moveTo>
                    <a:pt x="77" y="197"/>
                  </a:moveTo>
                  <a:lnTo>
                    <a:pt x="77" y="197"/>
                  </a:lnTo>
                  <a:lnTo>
                    <a:pt x="78" y="195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7" y="194"/>
                  </a:lnTo>
                  <a:lnTo>
                    <a:pt x="77" y="193"/>
                  </a:lnTo>
                  <a:lnTo>
                    <a:pt x="77" y="193"/>
                  </a:lnTo>
                  <a:lnTo>
                    <a:pt x="77" y="193"/>
                  </a:lnTo>
                  <a:lnTo>
                    <a:pt x="77" y="194"/>
                  </a:lnTo>
                  <a:lnTo>
                    <a:pt x="77" y="197"/>
                  </a:lnTo>
                  <a:lnTo>
                    <a:pt x="77" y="197"/>
                  </a:lnTo>
                  <a:close/>
                  <a:moveTo>
                    <a:pt x="76" y="187"/>
                  </a:moveTo>
                  <a:lnTo>
                    <a:pt x="76" y="1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76" y="187"/>
                  </a:lnTo>
                  <a:lnTo>
                    <a:pt x="76" y="189"/>
                  </a:lnTo>
                  <a:lnTo>
                    <a:pt x="76" y="190"/>
                  </a:lnTo>
                  <a:lnTo>
                    <a:pt x="76" y="187"/>
                  </a:lnTo>
                  <a:close/>
                  <a:moveTo>
                    <a:pt x="35" y="155"/>
                  </a:moveTo>
                  <a:lnTo>
                    <a:pt x="35" y="155"/>
                  </a:lnTo>
                  <a:lnTo>
                    <a:pt x="35" y="155"/>
                  </a:lnTo>
                  <a:lnTo>
                    <a:pt x="35" y="155"/>
                  </a:lnTo>
                  <a:lnTo>
                    <a:pt x="36" y="153"/>
                  </a:lnTo>
                  <a:lnTo>
                    <a:pt x="36" y="153"/>
                  </a:lnTo>
                  <a:lnTo>
                    <a:pt x="35" y="155"/>
                  </a:lnTo>
                  <a:close/>
                  <a:moveTo>
                    <a:pt x="32" y="151"/>
                  </a:moveTo>
                  <a:lnTo>
                    <a:pt x="32" y="152"/>
                  </a:lnTo>
                  <a:lnTo>
                    <a:pt x="31" y="152"/>
                  </a:lnTo>
                  <a:lnTo>
                    <a:pt x="31" y="155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4" y="151"/>
                  </a:lnTo>
                  <a:lnTo>
                    <a:pt x="34" y="149"/>
                  </a:lnTo>
                  <a:lnTo>
                    <a:pt x="32" y="151"/>
                  </a:lnTo>
                  <a:close/>
                  <a:moveTo>
                    <a:pt x="65" y="147"/>
                  </a:moveTo>
                  <a:lnTo>
                    <a:pt x="63" y="147"/>
                  </a:lnTo>
                  <a:lnTo>
                    <a:pt x="63" y="147"/>
                  </a:lnTo>
                  <a:lnTo>
                    <a:pt x="63" y="147"/>
                  </a:lnTo>
                  <a:lnTo>
                    <a:pt x="63" y="147"/>
                  </a:lnTo>
                  <a:lnTo>
                    <a:pt x="63" y="148"/>
                  </a:lnTo>
                  <a:lnTo>
                    <a:pt x="63" y="149"/>
                  </a:lnTo>
                  <a:lnTo>
                    <a:pt x="65" y="149"/>
                  </a:lnTo>
                  <a:lnTo>
                    <a:pt x="65" y="148"/>
                  </a:lnTo>
                  <a:lnTo>
                    <a:pt x="65" y="147"/>
                  </a:lnTo>
                  <a:lnTo>
                    <a:pt x="65" y="147"/>
                  </a:lnTo>
                  <a:close/>
                  <a:moveTo>
                    <a:pt x="19" y="117"/>
                  </a:moveTo>
                  <a:lnTo>
                    <a:pt x="17" y="118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19" y="117"/>
                  </a:lnTo>
                  <a:close/>
                  <a:moveTo>
                    <a:pt x="20" y="111"/>
                  </a:moveTo>
                  <a:lnTo>
                    <a:pt x="20" y="113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20" y="111"/>
                  </a:lnTo>
                  <a:close/>
                  <a:moveTo>
                    <a:pt x="15" y="105"/>
                  </a:moveTo>
                  <a:lnTo>
                    <a:pt x="15" y="106"/>
                  </a:lnTo>
                  <a:lnTo>
                    <a:pt x="16" y="106"/>
                  </a:lnTo>
                  <a:lnTo>
                    <a:pt x="16" y="107"/>
                  </a:lnTo>
                  <a:lnTo>
                    <a:pt x="16" y="105"/>
                  </a:lnTo>
                  <a:lnTo>
                    <a:pt x="15" y="105"/>
                  </a:lnTo>
                  <a:close/>
                  <a:moveTo>
                    <a:pt x="10" y="103"/>
                  </a:moveTo>
                  <a:lnTo>
                    <a:pt x="9" y="103"/>
                  </a:lnTo>
                  <a:lnTo>
                    <a:pt x="9" y="103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5"/>
                  </a:lnTo>
                  <a:lnTo>
                    <a:pt x="10" y="103"/>
                  </a:lnTo>
                  <a:close/>
                  <a:moveTo>
                    <a:pt x="93" y="83"/>
                  </a:moveTo>
                  <a:lnTo>
                    <a:pt x="93" y="83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2" y="83"/>
                  </a:lnTo>
                  <a:lnTo>
                    <a:pt x="90" y="84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6" y="86"/>
                  </a:lnTo>
                  <a:lnTo>
                    <a:pt x="85" y="86"/>
                  </a:lnTo>
                  <a:lnTo>
                    <a:pt x="84" y="86"/>
                  </a:lnTo>
                  <a:lnTo>
                    <a:pt x="84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77" y="79"/>
                  </a:lnTo>
                  <a:lnTo>
                    <a:pt x="74" y="79"/>
                  </a:lnTo>
                  <a:lnTo>
                    <a:pt x="73" y="79"/>
                  </a:lnTo>
                  <a:lnTo>
                    <a:pt x="73" y="79"/>
                  </a:lnTo>
                  <a:lnTo>
                    <a:pt x="73" y="77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1" y="76"/>
                  </a:lnTo>
                  <a:lnTo>
                    <a:pt x="73" y="75"/>
                  </a:lnTo>
                  <a:lnTo>
                    <a:pt x="73" y="73"/>
                  </a:lnTo>
                  <a:lnTo>
                    <a:pt x="73" y="72"/>
                  </a:lnTo>
                  <a:lnTo>
                    <a:pt x="73" y="71"/>
                  </a:lnTo>
                  <a:lnTo>
                    <a:pt x="73" y="69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9" y="67"/>
                  </a:lnTo>
                  <a:lnTo>
                    <a:pt x="67" y="65"/>
                  </a:lnTo>
                  <a:lnTo>
                    <a:pt x="67" y="64"/>
                  </a:lnTo>
                  <a:lnTo>
                    <a:pt x="67" y="63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6" y="61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6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1" y="54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5" y="56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2" y="56"/>
                  </a:lnTo>
                  <a:lnTo>
                    <a:pt x="52" y="54"/>
                  </a:lnTo>
                  <a:lnTo>
                    <a:pt x="52" y="53"/>
                  </a:lnTo>
                  <a:lnTo>
                    <a:pt x="52" y="52"/>
                  </a:lnTo>
                  <a:lnTo>
                    <a:pt x="52" y="50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51" y="49"/>
                  </a:lnTo>
                  <a:lnTo>
                    <a:pt x="50" y="48"/>
                  </a:lnTo>
                  <a:lnTo>
                    <a:pt x="51" y="46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8" y="35"/>
                  </a:lnTo>
                  <a:lnTo>
                    <a:pt x="58" y="34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1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0"/>
                  </a:lnTo>
                  <a:lnTo>
                    <a:pt x="59" y="29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19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4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0" y="7"/>
                  </a:lnTo>
                  <a:lnTo>
                    <a:pt x="48" y="7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40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2" y="15"/>
                  </a:lnTo>
                  <a:lnTo>
                    <a:pt x="31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21" y="33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19" y="48"/>
                  </a:lnTo>
                  <a:lnTo>
                    <a:pt x="19" y="49"/>
                  </a:lnTo>
                  <a:lnTo>
                    <a:pt x="17" y="50"/>
                  </a:lnTo>
                  <a:lnTo>
                    <a:pt x="17" y="52"/>
                  </a:lnTo>
                  <a:lnTo>
                    <a:pt x="17" y="54"/>
                  </a:lnTo>
                  <a:lnTo>
                    <a:pt x="17" y="56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5" y="57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9" y="59"/>
                  </a:lnTo>
                  <a:lnTo>
                    <a:pt x="9" y="60"/>
                  </a:lnTo>
                  <a:lnTo>
                    <a:pt x="9" y="61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71"/>
                  </a:lnTo>
                  <a:lnTo>
                    <a:pt x="8" y="72"/>
                  </a:lnTo>
                  <a:lnTo>
                    <a:pt x="8" y="73"/>
                  </a:lnTo>
                  <a:lnTo>
                    <a:pt x="9" y="75"/>
                  </a:lnTo>
                  <a:lnTo>
                    <a:pt x="9" y="76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5" y="79"/>
                  </a:lnTo>
                  <a:lnTo>
                    <a:pt x="5" y="77"/>
                  </a:lnTo>
                  <a:lnTo>
                    <a:pt x="4" y="77"/>
                  </a:lnTo>
                  <a:lnTo>
                    <a:pt x="4" y="79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4" y="84"/>
                  </a:lnTo>
                  <a:lnTo>
                    <a:pt x="4" y="86"/>
                  </a:lnTo>
                  <a:lnTo>
                    <a:pt x="5" y="87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95"/>
                  </a:lnTo>
                  <a:lnTo>
                    <a:pt x="6" y="98"/>
                  </a:lnTo>
                  <a:lnTo>
                    <a:pt x="8" y="101"/>
                  </a:lnTo>
                  <a:lnTo>
                    <a:pt x="8" y="98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8" y="98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1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0" y="102"/>
                  </a:lnTo>
                  <a:lnTo>
                    <a:pt x="10" y="103"/>
                  </a:lnTo>
                  <a:lnTo>
                    <a:pt x="12" y="106"/>
                  </a:lnTo>
                  <a:lnTo>
                    <a:pt x="13" y="106"/>
                  </a:lnTo>
                  <a:lnTo>
                    <a:pt x="13" y="105"/>
                  </a:lnTo>
                  <a:lnTo>
                    <a:pt x="12" y="103"/>
                  </a:lnTo>
                  <a:lnTo>
                    <a:pt x="13" y="103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7" y="105"/>
                  </a:lnTo>
                  <a:lnTo>
                    <a:pt x="19" y="105"/>
                  </a:lnTo>
                  <a:lnTo>
                    <a:pt x="17" y="106"/>
                  </a:lnTo>
                  <a:lnTo>
                    <a:pt x="17" y="106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20" y="110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1" y="111"/>
                  </a:lnTo>
                  <a:lnTo>
                    <a:pt x="21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19" y="114"/>
                  </a:lnTo>
                  <a:lnTo>
                    <a:pt x="20" y="115"/>
                  </a:lnTo>
                  <a:lnTo>
                    <a:pt x="20" y="117"/>
                  </a:lnTo>
                  <a:lnTo>
                    <a:pt x="21" y="117"/>
                  </a:lnTo>
                  <a:lnTo>
                    <a:pt x="23" y="117"/>
                  </a:lnTo>
                  <a:lnTo>
                    <a:pt x="23" y="115"/>
                  </a:lnTo>
                  <a:lnTo>
                    <a:pt x="21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21"/>
                  </a:lnTo>
                  <a:lnTo>
                    <a:pt x="27" y="122"/>
                  </a:lnTo>
                  <a:lnTo>
                    <a:pt x="28" y="126"/>
                  </a:lnTo>
                  <a:lnTo>
                    <a:pt x="29" y="130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6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41"/>
                  </a:lnTo>
                  <a:lnTo>
                    <a:pt x="29" y="141"/>
                  </a:lnTo>
                  <a:lnTo>
                    <a:pt x="29" y="144"/>
                  </a:lnTo>
                  <a:lnTo>
                    <a:pt x="29" y="145"/>
                  </a:lnTo>
                  <a:lnTo>
                    <a:pt x="29" y="147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1" y="151"/>
                  </a:lnTo>
                  <a:lnTo>
                    <a:pt x="32" y="151"/>
                  </a:lnTo>
                  <a:lnTo>
                    <a:pt x="32" y="149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4" y="147"/>
                  </a:lnTo>
                  <a:lnTo>
                    <a:pt x="34" y="147"/>
                  </a:lnTo>
                  <a:lnTo>
                    <a:pt x="34" y="147"/>
                  </a:lnTo>
                  <a:lnTo>
                    <a:pt x="34" y="148"/>
                  </a:lnTo>
                  <a:lnTo>
                    <a:pt x="34" y="149"/>
                  </a:lnTo>
                  <a:lnTo>
                    <a:pt x="34" y="151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34" y="153"/>
                  </a:lnTo>
                  <a:lnTo>
                    <a:pt x="35" y="152"/>
                  </a:lnTo>
                  <a:lnTo>
                    <a:pt x="36" y="152"/>
                  </a:lnTo>
                  <a:lnTo>
                    <a:pt x="36" y="151"/>
                  </a:lnTo>
                  <a:lnTo>
                    <a:pt x="36" y="151"/>
                  </a:lnTo>
                  <a:lnTo>
                    <a:pt x="36" y="151"/>
                  </a:lnTo>
                  <a:lnTo>
                    <a:pt x="36" y="151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40" y="153"/>
                  </a:lnTo>
                  <a:lnTo>
                    <a:pt x="40" y="152"/>
                  </a:lnTo>
                  <a:lnTo>
                    <a:pt x="40" y="151"/>
                  </a:lnTo>
                  <a:lnTo>
                    <a:pt x="42" y="152"/>
                  </a:lnTo>
                  <a:lnTo>
                    <a:pt x="40" y="153"/>
                  </a:lnTo>
                  <a:lnTo>
                    <a:pt x="40" y="155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3" y="155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6" y="151"/>
                  </a:lnTo>
                  <a:lnTo>
                    <a:pt x="47" y="149"/>
                  </a:lnTo>
                  <a:lnTo>
                    <a:pt x="48" y="149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1" y="148"/>
                  </a:lnTo>
                  <a:lnTo>
                    <a:pt x="51" y="147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48" y="142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5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2" y="147"/>
                  </a:lnTo>
                  <a:lnTo>
                    <a:pt x="54" y="145"/>
                  </a:lnTo>
                  <a:lnTo>
                    <a:pt x="55" y="144"/>
                  </a:lnTo>
                  <a:lnTo>
                    <a:pt x="55" y="142"/>
                  </a:lnTo>
                  <a:lnTo>
                    <a:pt x="55" y="141"/>
                  </a:lnTo>
                  <a:lnTo>
                    <a:pt x="57" y="140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55" y="136"/>
                  </a:lnTo>
                  <a:lnTo>
                    <a:pt x="55" y="136"/>
                  </a:lnTo>
                  <a:lnTo>
                    <a:pt x="57" y="136"/>
                  </a:lnTo>
                  <a:lnTo>
                    <a:pt x="58" y="137"/>
                  </a:lnTo>
                  <a:lnTo>
                    <a:pt x="58" y="138"/>
                  </a:lnTo>
                  <a:lnTo>
                    <a:pt x="59" y="138"/>
                  </a:lnTo>
                  <a:lnTo>
                    <a:pt x="59" y="140"/>
                  </a:lnTo>
                  <a:lnTo>
                    <a:pt x="59" y="141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2" y="147"/>
                  </a:lnTo>
                  <a:lnTo>
                    <a:pt x="63" y="145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6" y="145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65" y="149"/>
                  </a:lnTo>
                  <a:lnTo>
                    <a:pt x="65" y="151"/>
                  </a:lnTo>
                  <a:lnTo>
                    <a:pt x="65" y="152"/>
                  </a:lnTo>
                  <a:lnTo>
                    <a:pt x="66" y="153"/>
                  </a:lnTo>
                  <a:lnTo>
                    <a:pt x="67" y="159"/>
                  </a:lnTo>
                  <a:lnTo>
                    <a:pt x="67" y="160"/>
                  </a:lnTo>
                  <a:lnTo>
                    <a:pt x="67" y="161"/>
                  </a:lnTo>
                  <a:lnTo>
                    <a:pt x="69" y="166"/>
                  </a:lnTo>
                  <a:lnTo>
                    <a:pt x="69" y="167"/>
                  </a:lnTo>
                  <a:lnTo>
                    <a:pt x="70" y="167"/>
                  </a:lnTo>
                  <a:lnTo>
                    <a:pt x="71" y="168"/>
                  </a:lnTo>
                  <a:lnTo>
                    <a:pt x="70" y="168"/>
                  </a:lnTo>
                  <a:lnTo>
                    <a:pt x="70" y="168"/>
                  </a:lnTo>
                  <a:lnTo>
                    <a:pt x="71" y="171"/>
                  </a:lnTo>
                  <a:lnTo>
                    <a:pt x="71" y="172"/>
                  </a:lnTo>
                  <a:lnTo>
                    <a:pt x="73" y="175"/>
                  </a:lnTo>
                  <a:lnTo>
                    <a:pt x="73" y="176"/>
                  </a:lnTo>
                  <a:lnTo>
                    <a:pt x="73" y="178"/>
                  </a:lnTo>
                  <a:lnTo>
                    <a:pt x="73" y="180"/>
                  </a:lnTo>
                  <a:lnTo>
                    <a:pt x="74" y="180"/>
                  </a:lnTo>
                  <a:lnTo>
                    <a:pt x="74" y="176"/>
                  </a:lnTo>
                  <a:lnTo>
                    <a:pt x="74" y="178"/>
                  </a:lnTo>
                  <a:lnTo>
                    <a:pt x="74" y="178"/>
                  </a:lnTo>
                  <a:lnTo>
                    <a:pt x="74" y="179"/>
                  </a:lnTo>
                  <a:lnTo>
                    <a:pt x="77" y="183"/>
                  </a:lnTo>
                  <a:lnTo>
                    <a:pt x="77" y="184"/>
                  </a:lnTo>
                  <a:lnTo>
                    <a:pt x="78" y="187"/>
                  </a:lnTo>
                  <a:lnTo>
                    <a:pt x="80" y="189"/>
                  </a:lnTo>
                  <a:lnTo>
                    <a:pt x="80" y="190"/>
                  </a:lnTo>
                  <a:lnTo>
                    <a:pt x="80" y="191"/>
                  </a:lnTo>
                  <a:lnTo>
                    <a:pt x="80" y="193"/>
                  </a:lnTo>
                  <a:lnTo>
                    <a:pt x="80" y="194"/>
                  </a:lnTo>
                  <a:lnTo>
                    <a:pt x="80" y="195"/>
                  </a:lnTo>
                  <a:lnTo>
                    <a:pt x="81" y="197"/>
                  </a:lnTo>
                  <a:lnTo>
                    <a:pt x="80" y="197"/>
                  </a:lnTo>
                  <a:lnTo>
                    <a:pt x="80" y="198"/>
                  </a:lnTo>
                  <a:lnTo>
                    <a:pt x="80" y="198"/>
                  </a:lnTo>
                  <a:lnTo>
                    <a:pt x="81" y="198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201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4" y="203"/>
                  </a:lnTo>
                  <a:lnTo>
                    <a:pt x="82" y="205"/>
                  </a:lnTo>
                  <a:lnTo>
                    <a:pt x="82" y="206"/>
                  </a:lnTo>
                  <a:lnTo>
                    <a:pt x="82" y="206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4"/>
                  </a:lnTo>
                  <a:lnTo>
                    <a:pt x="81" y="216"/>
                  </a:lnTo>
                  <a:lnTo>
                    <a:pt x="80" y="216"/>
                  </a:lnTo>
                  <a:lnTo>
                    <a:pt x="80" y="217"/>
                  </a:lnTo>
                  <a:lnTo>
                    <a:pt x="81" y="221"/>
                  </a:lnTo>
                  <a:lnTo>
                    <a:pt x="81" y="222"/>
                  </a:lnTo>
                  <a:lnTo>
                    <a:pt x="81" y="224"/>
                  </a:lnTo>
                  <a:lnTo>
                    <a:pt x="81" y="224"/>
                  </a:lnTo>
                  <a:lnTo>
                    <a:pt x="82" y="222"/>
                  </a:lnTo>
                  <a:lnTo>
                    <a:pt x="82" y="222"/>
                  </a:lnTo>
                  <a:lnTo>
                    <a:pt x="82" y="221"/>
                  </a:lnTo>
                  <a:lnTo>
                    <a:pt x="84" y="221"/>
                  </a:lnTo>
                  <a:lnTo>
                    <a:pt x="84" y="220"/>
                  </a:lnTo>
                  <a:lnTo>
                    <a:pt x="84" y="218"/>
                  </a:lnTo>
                  <a:lnTo>
                    <a:pt x="82" y="217"/>
                  </a:lnTo>
                  <a:lnTo>
                    <a:pt x="82" y="217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5" y="214"/>
                  </a:lnTo>
                  <a:lnTo>
                    <a:pt x="88" y="212"/>
                  </a:lnTo>
                  <a:lnTo>
                    <a:pt x="89" y="208"/>
                  </a:lnTo>
                  <a:lnTo>
                    <a:pt x="89" y="206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3"/>
                  </a:lnTo>
                  <a:lnTo>
                    <a:pt x="90" y="203"/>
                  </a:lnTo>
                  <a:lnTo>
                    <a:pt x="90" y="199"/>
                  </a:lnTo>
                  <a:lnTo>
                    <a:pt x="89" y="198"/>
                  </a:lnTo>
                  <a:lnTo>
                    <a:pt x="89" y="197"/>
                  </a:lnTo>
                  <a:lnTo>
                    <a:pt x="88" y="195"/>
                  </a:lnTo>
                  <a:lnTo>
                    <a:pt x="88" y="195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6" y="193"/>
                  </a:lnTo>
                  <a:lnTo>
                    <a:pt x="86" y="191"/>
                  </a:lnTo>
                  <a:lnTo>
                    <a:pt x="85" y="190"/>
                  </a:lnTo>
                  <a:lnTo>
                    <a:pt x="85" y="189"/>
                  </a:lnTo>
                  <a:lnTo>
                    <a:pt x="85" y="189"/>
                  </a:lnTo>
                  <a:lnTo>
                    <a:pt x="84" y="187"/>
                  </a:lnTo>
                  <a:lnTo>
                    <a:pt x="85" y="186"/>
                  </a:lnTo>
                  <a:lnTo>
                    <a:pt x="85" y="186"/>
                  </a:lnTo>
                  <a:lnTo>
                    <a:pt x="85" y="183"/>
                  </a:lnTo>
                  <a:lnTo>
                    <a:pt x="84" y="182"/>
                  </a:lnTo>
                  <a:lnTo>
                    <a:pt x="84" y="180"/>
                  </a:lnTo>
                  <a:lnTo>
                    <a:pt x="84" y="179"/>
                  </a:lnTo>
                  <a:lnTo>
                    <a:pt x="82" y="178"/>
                  </a:lnTo>
                  <a:lnTo>
                    <a:pt x="81" y="176"/>
                  </a:lnTo>
                  <a:lnTo>
                    <a:pt x="80" y="174"/>
                  </a:lnTo>
                  <a:lnTo>
                    <a:pt x="77" y="172"/>
                  </a:lnTo>
                  <a:lnTo>
                    <a:pt x="77" y="171"/>
                  </a:lnTo>
                  <a:lnTo>
                    <a:pt x="76" y="170"/>
                  </a:lnTo>
                  <a:lnTo>
                    <a:pt x="74" y="168"/>
                  </a:lnTo>
                  <a:lnTo>
                    <a:pt x="73" y="167"/>
                  </a:lnTo>
                  <a:lnTo>
                    <a:pt x="73" y="164"/>
                  </a:lnTo>
                  <a:lnTo>
                    <a:pt x="71" y="163"/>
                  </a:lnTo>
                  <a:lnTo>
                    <a:pt x="71" y="161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74" y="161"/>
                  </a:lnTo>
                  <a:lnTo>
                    <a:pt x="74" y="160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6" y="157"/>
                  </a:lnTo>
                  <a:lnTo>
                    <a:pt x="76" y="155"/>
                  </a:lnTo>
                  <a:lnTo>
                    <a:pt x="76" y="153"/>
                  </a:lnTo>
                  <a:lnTo>
                    <a:pt x="76" y="152"/>
                  </a:lnTo>
                  <a:lnTo>
                    <a:pt x="77" y="151"/>
                  </a:lnTo>
                  <a:lnTo>
                    <a:pt x="78" y="149"/>
                  </a:lnTo>
                  <a:lnTo>
                    <a:pt x="78" y="149"/>
                  </a:lnTo>
                  <a:lnTo>
                    <a:pt x="78" y="148"/>
                  </a:lnTo>
                  <a:lnTo>
                    <a:pt x="78" y="148"/>
                  </a:lnTo>
                  <a:lnTo>
                    <a:pt x="77" y="147"/>
                  </a:lnTo>
                  <a:lnTo>
                    <a:pt x="76" y="148"/>
                  </a:lnTo>
                  <a:lnTo>
                    <a:pt x="76" y="148"/>
                  </a:lnTo>
                  <a:lnTo>
                    <a:pt x="74" y="147"/>
                  </a:lnTo>
                  <a:lnTo>
                    <a:pt x="74" y="145"/>
                  </a:lnTo>
                  <a:lnTo>
                    <a:pt x="74" y="144"/>
                  </a:lnTo>
                  <a:lnTo>
                    <a:pt x="73" y="144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0" y="138"/>
                  </a:lnTo>
                  <a:lnTo>
                    <a:pt x="69" y="137"/>
                  </a:lnTo>
                  <a:lnTo>
                    <a:pt x="67" y="136"/>
                  </a:lnTo>
                  <a:lnTo>
                    <a:pt x="66" y="133"/>
                  </a:lnTo>
                  <a:lnTo>
                    <a:pt x="65" y="132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29"/>
                  </a:lnTo>
                  <a:lnTo>
                    <a:pt x="63" y="128"/>
                  </a:lnTo>
                  <a:lnTo>
                    <a:pt x="62" y="126"/>
                  </a:lnTo>
                  <a:lnTo>
                    <a:pt x="62" y="125"/>
                  </a:lnTo>
                  <a:lnTo>
                    <a:pt x="62" y="125"/>
                  </a:lnTo>
                  <a:lnTo>
                    <a:pt x="62" y="125"/>
                  </a:lnTo>
                  <a:lnTo>
                    <a:pt x="61" y="125"/>
                  </a:lnTo>
                  <a:lnTo>
                    <a:pt x="59" y="124"/>
                  </a:lnTo>
                  <a:lnTo>
                    <a:pt x="59" y="122"/>
                  </a:lnTo>
                  <a:lnTo>
                    <a:pt x="59" y="122"/>
                  </a:lnTo>
                  <a:lnTo>
                    <a:pt x="59" y="122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3" y="121"/>
                  </a:lnTo>
                  <a:lnTo>
                    <a:pt x="62" y="117"/>
                  </a:lnTo>
                  <a:lnTo>
                    <a:pt x="62" y="115"/>
                  </a:lnTo>
                  <a:lnTo>
                    <a:pt x="62" y="114"/>
                  </a:lnTo>
                  <a:lnTo>
                    <a:pt x="62" y="113"/>
                  </a:lnTo>
                  <a:lnTo>
                    <a:pt x="62" y="110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107"/>
                  </a:lnTo>
                  <a:lnTo>
                    <a:pt x="66" y="107"/>
                  </a:lnTo>
                  <a:lnTo>
                    <a:pt x="66" y="107"/>
                  </a:lnTo>
                  <a:lnTo>
                    <a:pt x="67" y="107"/>
                  </a:lnTo>
                  <a:lnTo>
                    <a:pt x="69" y="107"/>
                  </a:lnTo>
                  <a:lnTo>
                    <a:pt x="69" y="107"/>
                  </a:lnTo>
                  <a:lnTo>
                    <a:pt x="71" y="107"/>
                  </a:lnTo>
                  <a:lnTo>
                    <a:pt x="71" y="106"/>
                  </a:lnTo>
                  <a:lnTo>
                    <a:pt x="73" y="107"/>
                  </a:lnTo>
                  <a:lnTo>
                    <a:pt x="73" y="106"/>
                  </a:lnTo>
                  <a:lnTo>
                    <a:pt x="73" y="106"/>
                  </a:lnTo>
                  <a:lnTo>
                    <a:pt x="74" y="106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2"/>
                  </a:lnTo>
                  <a:lnTo>
                    <a:pt x="76" y="102"/>
                  </a:lnTo>
                  <a:lnTo>
                    <a:pt x="77" y="103"/>
                  </a:lnTo>
                  <a:lnTo>
                    <a:pt x="77" y="103"/>
                  </a:lnTo>
                  <a:lnTo>
                    <a:pt x="78" y="103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1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80" y="101"/>
                  </a:lnTo>
                  <a:lnTo>
                    <a:pt x="81" y="101"/>
                  </a:lnTo>
                  <a:lnTo>
                    <a:pt x="81" y="99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4" y="99"/>
                  </a:lnTo>
                  <a:lnTo>
                    <a:pt x="85" y="101"/>
                  </a:lnTo>
                  <a:lnTo>
                    <a:pt x="85" y="99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6" y="94"/>
                  </a:lnTo>
                  <a:lnTo>
                    <a:pt x="88" y="94"/>
                  </a:lnTo>
                  <a:lnTo>
                    <a:pt x="88" y="94"/>
                  </a:lnTo>
                  <a:lnTo>
                    <a:pt x="89" y="94"/>
                  </a:lnTo>
                  <a:lnTo>
                    <a:pt x="89" y="94"/>
                  </a:lnTo>
                  <a:lnTo>
                    <a:pt x="89" y="94"/>
                  </a:lnTo>
                  <a:lnTo>
                    <a:pt x="89" y="94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8" y="91"/>
                  </a:lnTo>
                  <a:lnTo>
                    <a:pt x="89" y="91"/>
                  </a:lnTo>
                  <a:lnTo>
                    <a:pt x="89" y="90"/>
                  </a:lnTo>
                  <a:lnTo>
                    <a:pt x="89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2" y="87"/>
                  </a:lnTo>
                  <a:lnTo>
                    <a:pt x="93" y="86"/>
                  </a:lnTo>
                  <a:lnTo>
                    <a:pt x="93" y="84"/>
                  </a:lnTo>
                  <a:lnTo>
                    <a:pt x="93" y="84"/>
                  </a:lnTo>
                  <a:lnTo>
                    <a:pt x="93" y="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1906">
              <a:extLst>
                <a:ext uri="{FF2B5EF4-FFF2-40B4-BE49-F238E27FC236}">
                  <a16:creationId xmlns:a16="http://schemas.microsoft.com/office/drawing/2014/main" id="{CEA5E561-738A-4D73-968D-10678250A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5314" y="4002527"/>
              <a:ext cx="231158" cy="410718"/>
            </a:xfrm>
            <a:custGeom>
              <a:avLst/>
              <a:gdLst>
                <a:gd name="T0" fmla="*/ 110 w 112"/>
                <a:gd name="T1" fmla="*/ 48 h 199"/>
                <a:gd name="T2" fmla="*/ 110 w 112"/>
                <a:gd name="T3" fmla="*/ 39 h 199"/>
                <a:gd name="T4" fmla="*/ 110 w 112"/>
                <a:gd name="T5" fmla="*/ 31 h 199"/>
                <a:gd name="T6" fmla="*/ 110 w 112"/>
                <a:gd name="T7" fmla="*/ 25 h 199"/>
                <a:gd name="T8" fmla="*/ 110 w 112"/>
                <a:gd name="T9" fmla="*/ 12 h 199"/>
                <a:gd name="T10" fmla="*/ 111 w 112"/>
                <a:gd name="T11" fmla="*/ 5 h 199"/>
                <a:gd name="T12" fmla="*/ 104 w 112"/>
                <a:gd name="T13" fmla="*/ 5 h 199"/>
                <a:gd name="T14" fmla="*/ 92 w 112"/>
                <a:gd name="T15" fmla="*/ 9 h 199"/>
                <a:gd name="T16" fmla="*/ 81 w 112"/>
                <a:gd name="T17" fmla="*/ 12 h 199"/>
                <a:gd name="T18" fmla="*/ 72 w 112"/>
                <a:gd name="T19" fmla="*/ 13 h 199"/>
                <a:gd name="T20" fmla="*/ 62 w 112"/>
                <a:gd name="T21" fmla="*/ 13 h 199"/>
                <a:gd name="T22" fmla="*/ 55 w 112"/>
                <a:gd name="T23" fmla="*/ 13 h 199"/>
                <a:gd name="T24" fmla="*/ 46 w 112"/>
                <a:gd name="T25" fmla="*/ 17 h 199"/>
                <a:gd name="T26" fmla="*/ 46 w 112"/>
                <a:gd name="T27" fmla="*/ 29 h 199"/>
                <a:gd name="T28" fmla="*/ 51 w 112"/>
                <a:gd name="T29" fmla="*/ 39 h 199"/>
                <a:gd name="T30" fmla="*/ 59 w 112"/>
                <a:gd name="T31" fmla="*/ 55 h 199"/>
                <a:gd name="T32" fmla="*/ 54 w 112"/>
                <a:gd name="T33" fmla="*/ 69 h 199"/>
                <a:gd name="T34" fmla="*/ 53 w 112"/>
                <a:gd name="T35" fmla="*/ 77 h 199"/>
                <a:gd name="T36" fmla="*/ 50 w 112"/>
                <a:gd name="T37" fmla="*/ 80 h 199"/>
                <a:gd name="T38" fmla="*/ 43 w 112"/>
                <a:gd name="T39" fmla="*/ 70 h 199"/>
                <a:gd name="T40" fmla="*/ 42 w 112"/>
                <a:gd name="T41" fmla="*/ 65 h 199"/>
                <a:gd name="T42" fmla="*/ 46 w 112"/>
                <a:gd name="T43" fmla="*/ 54 h 199"/>
                <a:gd name="T44" fmla="*/ 39 w 112"/>
                <a:gd name="T45" fmla="*/ 48 h 199"/>
                <a:gd name="T46" fmla="*/ 31 w 112"/>
                <a:gd name="T47" fmla="*/ 43 h 199"/>
                <a:gd name="T48" fmla="*/ 16 w 112"/>
                <a:gd name="T49" fmla="*/ 48 h 199"/>
                <a:gd name="T50" fmla="*/ 3 w 112"/>
                <a:gd name="T51" fmla="*/ 54 h 199"/>
                <a:gd name="T52" fmla="*/ 1 w 112"/>
                <a:gd name="T53" fmla="*/ 63 h 199"/>
                <a:gd name="T54" fmla="*/ 12 w 112"/>
                <a:gd name="T55" fmla="*/ 69 h 199"/>
                <a:gd name="T56" fmla="*/ 27 w 112"/>
                <a:gd name="T57" fmla="*/ 75 h 199"/>
                <a:gd name="T58" fmla="*/ 27 w 112"/>
                <a:gd name="T59" fmla="*/ 92 h 199"/>
                <a:gd name="T60" fmla="*/ 27 w 112"/>
                <a:gd name="T61" fmla="*/ 100 h 199"/>
                <a:gd name="T62" fmla="*/ 26 w 112"/>
                <a:gd name="T63" fmla="*/ 105 h 199"/>
                <a:gd name="T64" fmla="*/ 27 w 112"/>
                <a:gd name="T65" fmla="*/ 115 h 199"/>
                <a:gd name="T66" fmla="*/ 21 w 112"/>
                <a:gd name="T67" fmla="*/ 126 h 199"/>
                <a:gd name="T68" fmla="*/ 15 w 112"/>
                <a:gd name="T69" fmla="*/ 138 h 199"/>
                <a:gd name="T70" fmla="*/ 9 w 112"/>
                <a:gd name="T71" fmla="*/ 150 h 199"/>
                <a:gd name="T72" fmla="*/ 12 w 112"/>
                <a:gd name="T73" fmla="*/ 161 h 199"/>
                <a:gd name="T74" fmla="*/ 15 w 112"/>
                <a:gd name="T75" fmla="*/ 174 h 199"/>
                <a:gd name="T76" fmla="*/ 13 w 112"/>
                <a:gd name="T77" fmla="*/ 188 h 199"/>
                <a:gd name="T78" fmla="*/ 15 w 112"/>
                <a:gd name="T79" fmla="*/ 199 h 199"/>
                <a:gd name="T80" fmla="*/ 24 w 112"/>
                <a:gd name="T81" fmla="*/ 191 h 199"/>
                <a:gd name="T82" fmla="*/ 20 w 112"/>
                <a:gd name="T83" fmla="*/ 189 h 199"/>
                <a:gd name="T84" fmla="*/ 34 w 112"/>
                <a:gd name="T85" fmla="*/ 177 h 199"/>
                <a:gd name="T86" fmla="*/ 51 w 112"/>
                <a:gd name="T87" fmla="*/ 161 h 199"/>
                <a:gd name="T88" fmla="*/ 53 w 112"/>
                <a:gd name="T89" fmla="*/ 149 h 199"/>
                <a:gd name="T90" fmla="*/ 51 w 112"/>
                <a:gd name="T91" fmla="*/ 142 h 199"/>
                <a:gd name="T92" fmla="*/ 50 w 112"/>
                <a:gd name="T93" fmla="*/ 135 h 199"/>
                <a:gd name="T94" fmla="*/ 46 w 112"/>
                <a:gd name="T95" fmla="*/ 116 h 199"/>
                <a:gd name="T96" fmla="*/ 47 w 112"/>
                <a:gd name="T97" fmla="*/ 113 h 199"/>
                <a:gd name="T98" fmla="*/ 62 w 112"/>
                <a:gd name="T99" fmla="*/ 100 h 199"/>
                <a:gd name="T100" fmla="*/ 69 w 112"/>
                <a:gd name="T101" fmla="*/ 92 h 199"/>
                <a:gd name="T102" fmla="*/ 83 w 112"/>
                <a:gd name="T103" fmla="*/ 82 h 199"/>
                <a:gd name="T104" fmla="*/ 91 w 112"/>
                <a:gd name="T105" fmla="*/ 80 h 199"/>
                <a:gd name="T106" fmla="*/ 102 w 112"/>
                <a:gd name="T107" fmla="*/ 70 h 199"/>
                <a:gd name="T108" fmla="*/ 110 w 112"/>
                <a:gd name="T109" fmla="*/ 58 h 199"/>
                <a:gd name="T110" fmla="*/ 112 w 112"/>
                <a:gd name="T111" fmla="*/ 52 h 199"/>
                <a:gd name="T112" fmla="*/ 47 w 112"/>
                <a:gd name="T113" fmla="*/ 19 h 199"/>
                <a:gd name="T114" fmla="*/ 47 w 112"/>
                <a:gd name="T115" fmla="*/ 2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99">
                  <a:moveTo>
                    <a:pt x="112" y="51"/>
                  </a:moveTo>
                  <a:lnTo>
                    <a:pt x="112" y="50"/>
                  </a:lnTo>
                  <a:lnTo>
                    <a:pt x="112" y="50"/>
                  </a:lnTo>
                  <a:lnTo>
                    <a:pt x="112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10" y="50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1" y="47"/>
                  </a:lnTo>
                  <a:lnTo>
                    <a:pt x="111" y="46"/>
                  </a:lnTo>
                  <a:lnTo>
                    <a:pt x="111" y="46"/>
                  </a:lnTo>
                  <a:lnTo>
                    <a:pt x="110" y="46"/>
                  </a:lnTo>
                  <a:lnTo>
                    <a:pt x="110" y="44"/>
                  </a:lnTo>
                  <a:lnTo>
                    <a:pt x="110" y="42"/>
                  </a:lnTo>
                  <a:lnTo>
                    <a:pt x="110" y="39"/>
                  </a:lnTo>
                  <a:lnTo>
                    <a:pt x="110" y="38"/>
                  </a:lnTo>
                  <a:lnTo>
                    <a:pt x="110" y="36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0" y="33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1"/>
                  </a:lnTo>
                  <a:lnTo>
                    <a:pt x="108" y="31"/>
                  </a:lnTo>
                  <a:lnTo>
                    <a:pt x="108" y="31"/>
                  </a:lnTo>
                  <a:lnTo>
                    <a:pt x="108" y="29"/>
                  </a:lnTo>
                  <a:lnTo>
                    <a:pt x="110" y="29"/>
                  </a:lnTo>
                  <a:lnTo>
                    <a:pt x="110" y="28"/>
                  </a:lnTo>
                  <a:lnTo>
                    <a:pt x="110" y="27"/>
                  </a:lnTo>
                  <a:lnTo>
                    <a:pt x="110" y="25"/>
                  </a:lnTo>
                  <a:lnTo>
                    <a:pt x="110" y="25"/>
                  </a:lnTo>
                  <a:lnTo>
                    <a:pt x="110" y="24"/>
                  </a:lnTo>
                  <a:lnTo>
                    <a:pt x="110" y="23"/>
                  </a:lnTo>
                  <a:lnTo>
                    <a:pt x="110" y="20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10" y="17"/>
                  </a:lnTo>
                  <a:lnTo>
                    <a:pt x="108" y="14"/>
                  </a:lnTo>
                  <a:lnTo>
                    <a:pt x="110" y="12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0" y="9"/>
                  </a:lnTo>
                  <a:lnTo>
                    <a:pt x="111" y="8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1" y="5"/>
                  </a:lnTo>
                  <a:lnTo>
                    <a:pt x="110" y="4"/>
                  </a:lnTo>
                  <a:lnTo>
                    <a:pt x="111" y="4"/>
                  </a:lnTo>
                  <a:lnTo>
                    <a:pt x="111" y="2"/>
                  </a:lnTo>
                  <a:lnTo>
                    <a:pt x="110" y="1"/>
                  </a:lnTo>
                  <a:lnTo>
                    <a:pt x="110" y="0"/>
                  </a:lnTo>
                  <a:lnTo>
                    <a:pt x="108" y="1"/>
                  </a:lnTo>
                  <a:lnTo>
                    <a:pt x="107" y="2"/>
                  </a:lnTo>
                  <a:lnTo>
                    <a:pt x="104" y="5"/>
                  </a:lnTo>
                  <a:lnTo>
                    <a:pt x="103" y="5"/>
                  </a:lnTo>
                  <a:lnTo>
                    <a:pt x="102" y="6"/>
                  </a:lnTo>
                  <a:lnTo>
                    <a:pt x="100" y="6"/>
                  </a:lnTo>
                  <a:lnTo>
                    <a:pt x="99" y="8"/>
                  </a:lnTo>
                  <a:lnTo>
                    <a:pt x="97" y="8"/>
                  </a:lnTo>
                  <a:lnTo>
                    <a:pt x="96" y="9"/>
                  </a:lnTo>
                  <a:lnTo>
                    <a:pt x="93" y="9"/>
                  </a:lnTo>
                  <a:lnTo>
                    <a:pt x="92" y="9"/>
                  </a:lnTo>
                  <a:lnTo>
                    <a:pt x="89" y="10"/>
                  </a:lnTo>
                  <a:lnTo>
                    <a:pt x="88" y="12"/>
                  </a:lnTo>
                  <a:lnTo>
                    <a:pt x="87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0" y="14"/>
                  </a:lnTo>
                  <a:lnTo>
                    <a:pt x="69" y="14"/>
                  </a:lnTo>
                  <a:lnTo>
                    <a:pt x="68" y="16"/>
                  </a:lnTo>
                  <a:lnTo>
                    <a:pt x="65" y="16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3"/>
                  </a:lnTo>
                  <a:lnTo>
                    <a:pt x="61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5" y="13"/>
                  </a:lnTo>
                  <a:lnTo>
                    <a:pt x="53" y="13"/>
                  </a:lnTo>
                  <a:lnTo>
                    <a:pt x="51" y="13"/>
                  </a:lnTo>
                  <a:lnTo>
                    <a:pt x="50" y="13"/>
                  </a:lnTo>
                  <a:lnTo>
                    <a:pt x="47" y="13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9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4"/>
                  </a:lnTo>
                  <a:lnTo>
                    <a:pt x="46" y="25"/>
                  </a:lnTo>
                  <a:lnTo>
                    <a:pt x="46" y="27"/>
                  </a:lnTo>
                  <a:lnTo>
                    <a:pt x="46" y="29"/>
                  </a:lnTo>
                  <a:lnTo>
                    <a:pt x="46" y="32"/>
                  </a:lnTo>
                  <a:lnTo>
                    <a:pt x="46" y="33"/>
                  </a:lnTo>
                  <a:lnTo>
                    <a:pt x="46" y="35"/>
                  </a:lnTo>
                  <a:lnTo>
                    <a:pt x="46" y="36"/>
                  </a:lnTo>
                  <a:lnTo>
                    <a:pt x="47" y="36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3" y="42"/>
                  </a:lnTo>
                  <a:lnTo>
                    <a:pt x="54" y="44"/>
                  </a:lnTo>
                  <a:lnTo>
                    <a:pt x="55" y="46"/>
                  </a:lnTo>
                  <a:lnTo>
                    <a:pt x="58" y="48"/>
                  </a:lnTo>
                  <a:lnTo>
                    <a:pt x="59" y="51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59" y="55"/>
                  </a:lnTo>
                  <a:lnTo>
                    <a:pt x="58" y="58"/>
                  </a:lnTo>
                  <a:lnTo>
                    <a:pt x="59" y="61"/>
                  </a:lnTo>
                  <a:lnTo>
                    <a:pt x="58" y="63"/>
                  </a:lnTo>
                  <a:lnTo>
                    <a:pt x="58" y="67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4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1" y="73"/>
                  </a:lnTo>
                  <a:lnTo>
                    <a:pt x="51" y="74"/>
                  </a:lnTo>
                  <a:lnTo>
                    <a:pt x="51" y="74"/>
                  </a:lnTo>
                  <a:lnTo>
                    <a:pt x="53" y="75"/>
                  </a:lnTo>
                  <a:lnTo>
                    <a:pt x="53" y="77"/>
                  </a:lnTo>
                  <a:lnTo>
                    <a:pt x="53" y="81"/>
                  </a:lnTo>
                  <a:lnTo>
                    <a:pt x="53" y="8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1" y="78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7"/>
                  </a:lnTo>
                  <a:lnTo>
                    <a:pt x="47" y="74"/>
                  </a:lnTo>
                  <a:lnTo>
                    <a:pt x="46" y="73"/>
                  </a:lnTo>
                  <a:lnTo>
                    <a:pt x="45" y="71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3" y="67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43" y="63"/>
                  </a:lnTo>
                  <a:lnTo>
                    <a:pt x="43" y="62"/>
                  </a:lnTo>
                  <a:lnTo>
                    <a:pt x="45" y="61"/>
                  </a:lnTo>
                  <a:lnTo>
                    <a:pt x="45" y="59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6" y="54"/>
                  </a:lnTo>
                  <a:lnTo>
                    <a:pt x="46" y="52"/>
                  </a:lnTo>
                  <a:lnTo>
                    <a:pt x="45" y="50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9" y="48"/>
                  </a:lnTo>
                  <a:lnTo>
                    <a:pt x="38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5" y="48"/>
                  </a:lnTo>
                  <a:lnTo>
                    <a:pt x="34" y="47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4" y="46"/>
                  </a:lnTo>
                  <a:lnTo>
                    <a:pt x="21" y="47"/>
                  </a:lnTo>
                  <a:lnTo>
                    <a:pt x="20" y="47"/>
                  </a:lnTo>
                  <a:lnTo>
                    <a:pt x="19" y="47"/>
                  </a:lnTo>
                  <a:lnTo>
                    <a:pt x="19" y="48"/>
                  </a:lnTo>
                  <a:lnTo>
                    <a:pt x="16" y="48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2" y="51"/>
                  </a:lnTo>
                  <a:lnTo>
                    <a:pt x="9" y="51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1" y="59"/>
                  </a:lnTo>
                  <a:lnTo>
                    <a:pt x="1" y="61"/>
                  </a:lnTo>
                  <a:lnTo>
                    <a:pt x="1" y="63"/>
                  </a:lnTo>
                  <a:lnTo>
                    <a:pt x="1" y="65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4" y="67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5" y="70"/>
                  </a:lnTo>
                  <a:lnTo>
                    <a:pt x="17" y="73"/>
                  </a:lnTo>
                  <a:lnTo>
                    <a:pt x="20" y="73"/>
                  </a:lnTo>
                  <a:lnTo>
                    <a:pt x="23" y="73"/>
                  </a:lnTo>
                  <a:lnTo>
                    <a:pt x="24" y="74"/>
                  </a:lnTo>
                  <a:lnTo>
                    <a:pt x="26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8" y="75"/>
                  </a:lnTo>
                  <a:lnTo>
                    <a:pt x="28" y="77"/>
                  </a:lnTo>
                  <a:lnTo>
                    <a:pt x="27" y="78"/>
                  </a:lnTo>
                  <a:lnTo>
                    <a:pt x="27" y="80"/>
                  </a:lnTo>
                  <a:lnTo>
                    <a:pt x="28" y="82"/>
                  </a:lnTo>
                  <a:lnTo>
                    <a:pt x="28" y="85"/>
                  </a:lnTo>
                  <a:lnTo>
                    <a:pt x="27" y="89"/>
                  </a:lnTo>
                  <a:lnTo>
                    <a:pt x="27" y="92"/>
                  </a:lnTo>
                  <a:lnTo>
                    <a:pt x="27" y="93"/>
                  </a:lnTo>
                  <a:lnTo>
                    <a:pt x="28" y="94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6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3"/>
                  </a:lnTo>
                  <a:lnTo>
                    <a:pt x="24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5"/>
                  </a:lnTo>
                  <a:lnTo>
                    <a:pt x="26" y="105"/>
                  </a:lnTo>
                  <a:lnTo>
                    <a:pt x="26" y="107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2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6" y="119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1" y="123"/>
                  </a:lnTo>
                  <a:lnTo>
                    <a:pt x="21" y="123"/>
                  </a:lnTo>
                  <a:lnTo>
                    <a:pt x="21" y="124"/>
                  </a:lnTo>
                  <a:lnTo>
                    <a:pt x="21" y="126"/>
                  </a:lnTo>
                  <a:lnTo>
                    <a:pt x="21" y="127"/>
                  </a:lnTo>
                  <a:lnTo>
                    <a:pt x="20" y="130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2"/>
                  </a:lnTo>
                  <a:lnTo>
                    <a:pt x="19" y="134"/>
                  </a:lnTo>
                  <a:lnTo>
                    <a:pt x="16" y="136"/>
                  </a:lnTo>
                  <a:lnTo>
                    <a:pt x="15" y="138"/>
                  </a:lnTo>
                  <a:lnTo>
                    <a:pt x="13" y="139"/>
                  </a:lnTo>
                  <a:lnTo>
                    <a:pt x="12" y="142"/>
                  </a:lnTo>
                  <a:lnTo>
                    <a:pt x="9" y="143"/>
                  </a:lnTo>
                  <a:lnTo>
                    <a:pt x="8" y="145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9" y="153"/>
                  </a:lnTo>
                  <a:lnTo>
                    <a:pt x="11" y="155"/>
                  </a:lnTo>
                  <a:lnTo>
                    <a:pt x="11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2" y="159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3" y="162"/>
                  </a:lnTo>
                  <a:lnTo>
                    <a:pt x="13" y="165"/>
                  </a:lnTo>
                  <a:lnTo>
                    <a:pt x="13" y="166"/>
                  </a:lnTo>
                  <a:lnTo>
                    <a:pt x="15" y="168"/>
                  </a:lnTo>
                  <a:lnTo>
                    <a:pt x="15" y="169"/>
                  </a:lnTo>
                  <a:lnTo>
                    <a:pt x="15" y="169"/>
                  </a:lnTo>
                  <a:lnTo>
                    <a:pt x="15" y="172"/>
                  </a:lnTo>
                  <a:lnTo>
                    <a:pt x="15" y="174"/>
                  </a:lnTo>
                  <a:lnTo>
                    <a:pt x="15" y="177"/>
                  </a:lnTo>
                  <a:lnTo>
                    <a:pt x="15" y="180"/>
                  </a:lnTo>
                  <a:lnTo>
                    <a:pt x="15" y="180"/>
                  </a:lnTo>
                  <a:lnTo>
                    <a:pt x="15" y="184"/>
                  </a:lnTo>
                  <a:lnTo>
                    <a:pt x="13" y="185"/>
                  </a:lnTo>
                  <a:lnTo>
                    <a:pt x="13" y="187"/>
                  </a:lnTo>
                  <a:lnTo>
                    <a:pt x="13" y="188"/>
                  </a:lnTo>
                  <a:lnTo>
                    <a:pt x="13" y="188"/>
                  </a:lnTo>
                  <a:lnTo>
                    <a:pt x="15" y="188"/>
                  </a:lnTo>
                  <a:lnTo>
                    <a:pt x="15" y="189"/>
                  </a:lnTo>
                  <a:lnTo>
                    <a:pt x="15" y="191"/>
                  </a:lnTo>
                  <a:lnTo>
                    <a:pt x="15" y="192"/>
                  </a:lnTo>
                  <a:lnTo>
                    <a:pt x="15" y="192"/>
                  </a:lnTo>
                  <a:lnTo>
                    <a:pt x="15" y="193"/>
                  </a:lnTo>
                  <a:lnTo>
                    <a:pt x="15" y="195"/>
                  </a:lnTo>
                  <a:lnTo>
                    <a:pt x="15" y="199"/>
                  </a:lnTo>
                  <a:lnTo>
                    <a:pt x="16" y="199"/>
                  </a:lnTo>
                  <a:lnTo>
                    <a:pt x="17" y="199"/>
                  </a:lnTo>
                  <a:lnTo>
                    <a:pt x="19" y="199"/>
                  </a:lnTo>
                  <a:lnTo>
                    <a:pt x="20" y="199"/>
                  </a:lnTo>
                  <a:lnTo>
                    <a:pt x="21" y="199"/>
                  </a:lnTo>
                  <a:lnTo>
                    <a:pt x="23" y="199"/>
                  </a:lnTo>
                  <a:lnTo>
                    <a:pt x="23" y="199"/>
                  </a:lnTo>
                  <a:lnTo>
                    <a:pt x="24" y="191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3" y="189"/>
                  </a:lnTo>
                  <a:lnTo>
                    <a:pt x="23" y="192"/>
                  </a:lnTo>
                  <a:lnTo>
                    <a:pt x="23" y="191"/>
                  </a:lnTo>
                  <a:lnTo>
                    <a:pt x="21" y="191"/>
                  </a:lnTo>
                  <a:lnTo>
                    <a:pt x="21" y="191"/>
                  </a:lnTo>
                  <a:lnTo>
                    <a:pt x="20" y="189"/>
                  </a:lnTo>
                  <a:lnTo>
                    <a:pt x="20" y="188"/>
                  </a:lnTo>
                  <a:lnTo>
                    <a:pt x="21" y="187"/>
                  </a:lnTo>
                  <a:lnTo>
                    <a:pt x="21" y="187"/>
                  </a:lnTo>
                  <a:lnTo>
                    <a:pt x="23" y="184"/>
                  </a:lnTo>
                  <a:lnTo>
                    <a:pt x="24" y="182"/>
                  </a:lnTo>
                  <a:lnTo>
                    <a:pt x="28" y="180"/>
                  </a:lnTo>
                  <a:lnTo>
                    <a:pt x="31" y="178"/>
                  </a:lnTo>
                  <a:lnTo>
                    <a:pt x="34" y="177"/>
                  </a:lnTo>
                  <a:lnTo>
                    <a:pt x="42" y="174"/>
                  </a:lnTo>
                  <a:lnTo>
                    <a:pt x="46" y="172"/>
                  </a:lnTo>
                  <a:lnTo>
                    <a:pt x="47" y="170"/>
                  </a:lnTo>
                  <a:lnTo>
                    <a:pt x="49" y="169"/>
                  </a:lnTo>
                  <a:lnTo>
                    <a:pt x="51" y="166"/>
                  </a:lnTo>
                  <a:lnTo>
                    <a:pt x="51" y="165"/>
                  </a:lnTo>
                  <a:lnTo>
                    <a:pt x="53" y="162"/>
                  </a:lnTo>
                  <a:lnTo>
                    <a:pt x="51" y="161"/>
                  </a:lnTo>
                  <a:lnTo>
                    <a:pt x="51" y="161"/>
                  </a:lnTo>
                  <a:lnTo>
                    <a:pt x="51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1"/>
                  </a:lnTo>
                  <a:lnTo>
                    <a:pt x="51" y="154"/>
                  </a:lnTo>
                  <a:lnTo>
                    <a:pt x="53" y="151"/>
                  </a:lnTo>
                  <a:lnTo>
                    <a:pt x="53" y="149"/>
                  </a:lnTo>
                  <a:lnTo>
                    <a:pt x="53" y="147"/>
                  </a:lnTo>
                  <a:lnTo>
                    <a:pt x="53" y="145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53" y="142"/>
                  </a:lnTo>
                  <a:lnTo>
                    <a:pt x="53" y="142"/>
                  </a:lnTo>
                  <a:lnTo>
                    <a:pt x="53" y="140"/>
                  </a:lnTo>
                  <a:lnTo>
                    <a:pt x="51" y="142"/>
                  </a:lnTo>
                  <a:lnTo>
                    <a:pt x="51" y="143"/>
                  </a:lnTo>
                  <a:lnTo>
                    <a:pt x="51" y="145"/>
                  </a:lnTo>
                  <a:lnTo>
                    <a:pt x="51" y="146"/>
                  </a:lnTo>
                  <a:lnTo>
                    <a:pt x="50" y="145"/>
                  </a:lnTo>
                  <a:lnTo>
                    <a:pt x="50" y="143"/>
                  </a:lnTo>
                  <a:lnTo>
                    <a:pt x="51" y="140"/>
                  </a:lnTo>
                  <a:lnTo>
                    <a:pt x="50" y="136"/>
                  </a:lnTo>
                  <a:lnTo>
                    <a:pt x="50" y="135"/>
                  </a:lnTo>
                  <a:lnTo>
                    <a:pt x="49" y="132"/>
                  </a:lnTo>
                  <a:lnTo>
                    <a:pt x="49" y="130"/>
                  </a:lnTo>
                  <a:lnTo>
                    <a:pt x="47" y="126"/>
                  </a:lnTo>
                  <a:lnTo>
                    <a:pt x="47" y="124"/>
                  </a:lnTo>
                  <a:lnTo>
                    <a:pt x="46" y="123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6" y="113"/>
                  </a:lnTo>
                  <a:lnTo>
                    <a:pt x="46" y="113"/>
                  </a:lnTo>
                  <a:lnTo>
                    <a:pt x="45" y="112"/>
                  </a:lnTo>
                  <a:lnTo>
                    <a:pt x="46" y="112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3" y="109"/>
                  </a:lnTo>
                  <a:lnTo>
                    <a:pt x="55" y="105"/>
                  </a:lnTo>
                  <a:lnTo>
                    <a:pt x="58" y="104"/>
                  </a:lnTo>
                  <a:lnTo>
                    <a:pt x="59" y="103"/>
                  </a:lnTo>
                  <a:lnTo>
                    <a:pt x="61" y="101"/>
                  </a:lnTo>
                  <a:lnTo>
                    <a:pt x="61" y="103"/>
                  </a:lnTo>
                  <a:lnTo>
                    <a:pt x="62" y="101"/>
                  </a:lnTo>
                  <a:lnTo>
                    <a:pt x="62" y="100"/>
                  </a:lnTo>
                  <a:lnTo>
                    <a:pt x="62" y="101"/>
                  </a:lnTo>
                  <a:lnTo>
                    <a:pt x="64" y="101"/>
                  </a:lnTo>
                  <a:lnTo>
                    <a:pt x="64" y="100"/>
                  </a:lnTo>
                  <a:lnTo>
                    <a:pt x="65" y="98"/>
                  </a:lnTo>
                  <a:lnTo>
                    <a:pt x="65" y="97"/>
                  </a:lnTo>
                  <a:lnTo>
                    <a:pt x="68" y="94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3" y="88"/>
                  </a:lnTo>
                  <a:lnTo>
                    <a:pt x="76" y="86"/>
                  </a:lnTo>
                  <a:lnTo>
                    <a:pt x="80" y="84"/>
                  </a:lnTo>
                  <a:lnTo>
                    <a:pt x="81" y="84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5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1" y="80"/>
                  </a:lnTo>
                  <a:lnTo>
                    <a:pt x="91" y="80"/>
                  </a:lnTo>
                  <a:lnTo>
                    <a:pt x="92" y="80"/>
                  </a:lnTo>
                  <a:lnTo>
                    <a:pt x="93" y="77"/>
                  </a:lnTo>
                  <a:lnTo>
                    <a:pt x="95" y="77"/>
                  </a:lnTo>
                  <a:lnTo>
                    <a:pt x="99" y="74"/>
                  </a:lnTo>
                  <a:lnTo>
                    <a:pt x="100" y="73"/>
                  </a:lnTo>
                  <a:lnTo>
                    <a:pt x="102" y="73"/>
                  </a:lnTo>
                  <a:lnTo>
                    <a:pt x="100" y="71"/>
                  </a:lnTo>
                  <a:lnTo>
                    <a:pt x="102" y="70"/>
                  </a:lnTo>
                  <a:lnTo>
                    <a:pt x="103" y="70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6" y="66"/>
                  </a:lnTo>
                  <a:lnTo>
                    <a:pt x="106" y="65"/>
                  </a:lnTo>
                  <a:lnTo>
                    <a:pt x="108" y="61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2"/>
                  </a:lnTo>
                  <a:lnTo>
                    <a:pt x="112" y="51"/>
                  </a:lnTo>
                  <a:lnTo>
                    <a:pt x="112" y="51"/>
                  </a:lnTo>
                  <a:close/>
                  <a:moveTo>
                    <a:pt x="47" y="20"/>
                  </a:moveTo>
                  <a:lnTo>
                    <a:pt x="47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0"/>
                  </a:lnTo>
                  <a:close/>
                  <a:moveTo>
                    <a:pt x="49" y="20"/>
                  </a:moveTo>
                  <a:lnTo>
                    <a:pt x="49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47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1907">
              <a:extLst>
                <a:ext uri="{FF2B5EF4-FFF2-40B4-BE49-F238E27FC236}">
                  <a16:creationId xmlns:a16="http://schemas.microsoft.com/office/drawing/2014/main" id="{84739683-BC6B-430C-8A1F-B2B1C4AB7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297" y="2844672"/>
              <a:ext cx="262118" cy="206391"/>
            </a:xfrm>
            <a:custGeom>
              <a:avLst/>
              <a:gdLst>
                <a:gd name="T0" fmla="*/ 126 w 127"/>
                <a:gd name="T1" fmla="*/ 41 h 100"/>
                <a:gd name="T2" fmla="*/ 123 w 127"/>
                <a:gd name="T3" fmla="*/ 38 h 100"/>
                <a:gd name="T4" fmla="*/ 122 w 127"/>
                <a:gd name="T5" fmla="*/ 28 h 100"/>
                <a:gd name="T6" fmla="*/ 122 w 127"/>
                <a:gd name="T7" fmla="*/ 24 h 100"/>
                <a:gd name="T8" fmla="*/ 122 w 127"/>
                <a:gd name="T9" fmla="*/ 18 h 100"/>
                <a:gd name="T10" fmla="*/ 120 w 127"/>
                <a:gd name="T11" fmla="*/ 16 h 100"/>
                <a:gd name="T12" fmla="*/ 118 w 127"/>
                <a:gd name="T13" fmla="*/ 12 h 100"/>
                <a:gd name="T14" fmla="*/ 112 w 127"/>
                <a:gd name="T15" fmla="*/ 11 h 100"/>
                <a:gd name="T16" fmla="*/ 109 w 127"/>
                <a:gd name="T17" fmla="*/ 8 h 100"/>
                <a:gd name="T18" fmla="*/ 108 w 127"/>
                <a:gd name="T19" fmla="*/ 8 h 100"/>
                <a:gd name="T20" fmla="*/ 103 w 127"/>
                <a:gd name="T21" fmla="*/ 8 h 100"/>
                <a:gd name="T22" fmla="*/ 93 w 127"/>
                <a:gd name="T23" fmla="*/ 9 h 100"/>
                <a:gd name="T24" fmla="*/ 86 w 127"/>
                <a:gd name="T25" fmla="*/ 3 h 100"/>
                <a:gd name="T26" fmla="*/ 84 w 127"/>
                <a:gd name="T27" fmla="*/ 1 h 100"/>
                <a:gd name="T28" fmla="*/ 80 w 127"/>
                <a:gd name="T29" fmla="*/ 3 h 100"/>
                <a:gd name="T30" fmla="*/ 66 w 127"/>
                <a:gd name="T31" fmla="*/ 26 h 100"/>
                <a:gd name="T32" fmla="*/ 51 w 127"/>
                <a:gd name="T33" fmla="*/ 34 h 100"/>
                <a:gd name="T34" fmla="*/ 43 w 127"/>
                <a:gd name="T35" fmla="*/ 45 h 100"/>
                <a:gd name="T36" fmla="*/ 36 w 127"/>
                <a:gd name="T37" fmla="*/ 59 h 100"/>
                <a:gd name="T38" fmla="*/ 38 w 127"/>
                <a:gd name="T39" fmla="*/ 65 h 100"/>
                <a:gd name="T40" fmla="*/ 38 w 127"/>
                <a:gd name="T41" fmla="*/ 73 h 100"/>
                <a:gd name="T42" fmla="*/ 29 w 127"/>
                <a:gd name="T43" fmla="*/ 84 h 100"/>
                <a:gd name="T44" fmla="*/ 19 w 127"/>
                <a:gd name="T45" fmla="*/ 92 h 100"/>
                <a:gd name="T46" fmla="*/ 4 w 127"/>
                <a:gd name="T47" fmla="*/ 96 h 100"/>
                <a:gd name="T48" fmla="*/ 46 w 127"/>
                <a:gd name="T49" fmla="*/ 100 h 100"/>
                <a:gd name="T50" fmla="*/ 47 w 127"/>
                <a:gd name="T51" fmla="*/ 92 h 100"/>
                <a:gd name="T52" fmla="*/ 47 w 127"/>
                <a:gd name="T53" fmla="*/ 88 h 100"/>
                <a:gd name="T54" fmla="*/ 51 w 127"/>
                <a:gd name="T55" fmla="*/ 84 h 100"/>
                <a:gd name="T56" fmla="*/ 58 w 127"/>
                <a:gd name="T57" fmla="*/ 80 h 100"/>
                <a:gd name="T58" fmla="*/ 62 w 127"/>
                <a:gd name="T59" fmla="*/ 77 h 100"/>
                <a:gd name="T60" fmla="*/ 66 w 127"/>
                <a:gd name="T61" fmla="*/ 77 h 100"/>
                <a:gd name="T62" fmla="*/ 70 w 127"/>
                <a:gd name="T63" fmla="*/ 77 h 100"/>
                <a:gd name="T64" fmla="*/ 70 w 127"/>
                <a:gd name="T65" fmla="*/ 74 h 100"/>
                <a:gd name="T66" fmla="*/ 73 w 127"/>
                <a:gd name="T67" fmla="*/ 74 h 100"/>
                <a:gd name="T68" fmla="*/ 80 w 127"/>
                <a:gd name="T69" fmla="*/ 73 h 100"/>
                <a:gd name="T70" fmla="*/ 85 w 127"/>
                <a:gd name="T71" fmla="*/ 68 h 100"/>
                <a:gd name="T72" fmla="*/ 90 w 127"/>
                <a:gd name="T73" fmla="*/ 65 h 100"/>
                <a:gd name="T74" fmla="*/ 99 w 127"/>
                <a:gd name="T75" fmla="*/ 61 h 100"/>
                <a:gd name="T76" fmla="*/ 100 w 127"/>
                <a:gd name="T77" fmla="*/ 59 h 100"/>
                <a:gd name="T78" fmla="*/ 99 w 127"/>
                <a:gd name="T79" fmla="*/ 58 h 100"/>
                <a:gd name="T80" fmla="*/ 99 w 127"/>
                <a:gd name="T81" fmla="*/ 55 h 100"/>
                <a:gd name="T82" fmla="*/ 99 w 127"/>
                <a:gd name="T83" fmla="*/ 53 h 100"/>
                <a:gd name="T84" fmla="*/ 101 w 127"/>
                <a:gd name="T85" fmla="*/ 51 h 100"/>
                <a:gd name="T86" fmla="*/ 108 w 127"/>
                <a:gd name="T87" fmla="*/ 49 h 100"/>
                <a:gd name="T88" fmla="*/ 111 w 127"/>
                <a:gd name="T89" fmla="*/ 47 h 100"/>
                <a:gd name="T90" fmla="*/ 116 w 127"/>
                <a:gd name="T91" fmla="*/ 46 h 100"/>
                <a:gd name="T92" fmla="*/ 124 w 127"/>
                <a:gd name="T93" fmla="*/ 47 h 100"/>
                <a:gd name="T94" fmla="*/ 126 w 127"/>
                <a:gd name="T95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100">
                  <a:moveTo>
                    <a:pt x="126" y="43"/>
                  </a:moveTo>
                  <a:lnTo>
                    <a:pt x="127" y="42"/>
                  </a:lnTo>
                  <a:lnTo>
                    <a:pt x="127" y="41"/>
                  </a:lnTo>
                  <a:lnTo>
                    <a:pt x="126" y="41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5"/>
                  </a:lnTo>
                  <a:lnTo>
                    <a:pt x="122" y="34"/>
                  </a:lnTo>
                  <a:lnTo>
                    <a:pt x="122" y="32"/>
                  </a:lnTo>
                  <a:lnTo>
                    <a:pt x="122" y="28"/>
                  </a:lnTo>
                  <a:lnTo>
                    <a:pt x="122" y="27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2" y="24"/>
                  </a:lnTo>
                  <a:lnTo>
                    <a:pt x="122" y="22"/>
                  </a:lnTo>
                  <a:lnTo>
                    <a:pt x="120" y="19"/>
                  </a:lnTo>
                  <a:lnTo>
                    <a:pt x="122" y="19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0" y="18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20" y="13"/>
                  </a:lnTo>
                  <a:lnTo>
                    <a:pt x="118" y="12"/>
                  </a:lnTo>
                  <a:lnTo>
                    <a:pt x="118" y="11"/>
                  </a:lnTo>
                  <a:lnTo>
                    <a:pt x="116" y="11"/>
                  </a:lnTo>
                  <a:lnTo>
                    <a:pt x="115" y="9"/>
                  </a:lnTo>
                  <a:lnTo>
                    <a:pt x="112" y="11"/>
                  </a:lnTo>
                  <a:lnTo>
                    <a:pt x="112" y="9"/>
                  </a:lnTo>
                  <a:lnTo>
                    <a:pt x="111" y="9"/>
                  </a:lnTo>
                  <a:lnTo>
                    <a:pt x="111" y="9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8" y="8"/>
                  </a:lnTo>
                  <a:lnTo>
                    <a:pt x="107" y="8"/>
                  </a:lnTo>
                  <a:lnTo>
                    <a:pt x="105" y="9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1" y="8"/>
                  </a:lnTo>
                  <a:lnTo>
                    <a:pt x="99" y="8"/>
                  </a:lnTo>
                  <a:lnTo>
                    <a:pt x="96" y="9"/>
                  </a:lnTo>
                  <a:lnTo>
                    <a:pt x="93" y="9"/>
                  </a:lnTo>
                  <a:lnTo>
                    <a:pt x="90" y="8"/>
                  </a:lnTo>
                  <a:lnTo>
                    <a:pt x="88" y="5"/>
                  </a:lnTo>
                  <a:lnTo>
                    <a:pt x="86" y="4"/>
                  </a:lnTo>
                  <a:lnTo>
                    <a:pt x="86" y="3"/>
                  </a:lnTo>
                  <a:lnTo>
                    <a:pt x="86" y="1"/>
                  </a:lnTo>
                  <a:lnTo>
                    <a:pt x="86" y="0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82" y="1"/>
                  </a:lnTo>
                  <a:lnTo>
                    <a:pt x="80" y="1"/>
                  </a:lnTo>
                  <a:lnTo>
                    <a:pt x="80" y="3"/>
                  </a:lnTo>
                  <a:lnTo>
                    <a:pt x="75" y="15"/>
                  </a:lnTo>
                  <a:lnTo>
                    <a:pt x="70" y="22"/>
                  </a:lnTo>
                  <a:lnTo>
                    <a:pt x="69" y="24"/>
                  </a:lnTo>
                  <a:lnTo>
                    <a:pt x="66" y="26"/>
                  </a:lnTo>
                  <a:lnTo>
                    <a:pt x="62" y="28"/>
                  </a:lnTo>
                  <a:lnTo>
                    <a:pt x="54" y="31"/>
                  </a:lnTo>
                  <a:lnTo>
                    <a:pt x="52" y="32"/>
                  </a:lnTo>
                  <a:lnTo>
                    <a:pt x="51" y="34"/>
                  </a:lnTo>
                  <a:lnTo>
                    <a:pt x="48" y="36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3" y="45"/>
                  </a:lnTo>
                  <a:lnTo>
                    <a:pt x="43" y="47"/>
                  </a:lnTo>
                  <a:lnTo>
                    <a:pt x="39" y="51"/>
                  </a:lnTo>
                  <a:lnTo>
                    <a:pt x="38" y="55"/>
                  </a:lnTo>
                  <a:lnTo>
                    <a:pt x="36" y="59"/>
                  </a:lnTo>
                  <a:lnTo>
                    <a:pt x="36" y="62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5"/>
                  </a:lnTo>
                  <a:lnTo>
                    <a:pt x="39" y="66"/>
                  </a:lnTo>
                  <a:lnTo>
                    <a:pt x="39" y="68"/>
                  </a:lnTo>
                  <a:lnTo>
                    <a:pt x="38" y="70"/>
                  </a:lnTo>
                  <a:lnTo>
                    <a:pt x="38" y="73"/>
                  </a:lnTo>
                  <a:lnTo>
                    <a:pt x="36" y="74"/>
                  </a:lnTo>
                  <a:lnTo>
                    <a:pt x="33" y="76"/>
                  </a:lnTo>
                  <a:lnTo>
                    <a:pt x="32" y="80"/>
                  </a:lnTo>
                  <a:lnTo>
                    <a:pt x="29" y="84"/>
                  </a:lnTo>
                  <a:lnTo>
                    <a:pt x="27" y="85"/>
                  </a:lnTo>
                  <a:lnTo>
                    <a:pt x="23" y="88"/>
                  </a:lnTo>
                  <a:lnTo>
                    <a:pt x="20" y="89"/>
                  </a:lnTo>
                  <a:lnTo>
                    <a:pt x="19" y="92"/>
                  </a:lnTo>
                  <a:lnTo>
                    <a:pt x="17" y="92"/>
                  </a:lnTo>
                  <a:lnTo>
                    <a:pt x="13" y="95"/>
                  </a:lnTo>
                  <a:lnTo>
                    <a:pt x="8" y="96"/>
                  </a:lnTo>
                  <a:lnTo>
                    <a:pt x="4" y="96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46" y="100"/>
                  </a:lnTo>
                  <a:lnTo>
                    <a:pt x="47" y="100"/>
                  </a:lnTo>
                  <a:lnTo>
                    <a:pt x="47" y="97"/>
                  </a:lnTo>
                  <a:lnTo>
                    <a:pt x="47" y="95"/>
                  </a:lnTo>
                  <a:lnTo>
                    <a:pt x="47" y="92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48" y="87"/>
                  </a:lnTo>
                  <a:lnTo>
                    <a:pt x="50" y="85"/>
                  </a:lnTo>
                  <a:lnTo>
                    <a:pt x="51" y="85"/>
                  </a:lnTo>
                  <a:lnTo>
                    <a:pt x="51" y="84"/>
                  </a:lnTo>
                  <a:lnTo>
                    <a:pt x="54" y="83"/>
                  </a:lnTo>
                  <a:lnTo>
                    <a:pt x="55" y="83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0"/>
                  </a:lnTo>
                  <a:lnTo>
                    <a:pt x="61" y="78"/>
                  </a:lnTo>
                  <a:lnTo>
                    <a:pt x="62" y="78"/>
                  </a:lnTo>
                  <a:lnTo>
                    <a:pt x="62" y="77"/>
                  </a:lnTo>
                  <a:lnTo>
                    <a:pt x="63" y="77"/>
                  </a:lnTo>
                  <a:lnTo>
                    <a:pt x="63" y="77"/>
                  </a:lnTo>
                  <a:lnTo>
                    <a:pt x="65" y="77"/>
                  </a:lnTo>
                  <a:lnTo>
                    <a:pt x="66" y="77"/>
                  </a:lnTo>
                  <a:lnTo>
                    <a:pt x="67" y="77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70" y="77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1" y="74"/>
                  </a:lnTo>
                  <a:lnTo>
                    <a:pt x="71" y="74"/>
                  </a:lnTo>
                  <a:lnTo>
                    <a:pt x="73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1" y="73"/>
                  </a:lnTo>
                  <a:lnTo>
                    <a:pt x="82" y="72"/>
                  </a:lnTo>
                  <a:lnTo>
                    <a:pt x="84" y="70"/>
                  </a:lnTo>
                  <a:lnTo>
                    <a:pt x="85" y="68"/>
                  </a:lnTo>
                  <a:lnTo>
                    <a:pt x="86" y="66"/>
                  </a:lnTo>
                  <a:lnTo>
                    <a:pt x="88" y="65"/>
                  </a:lnTo>
                  <a:lnTo>
                    <a:pt x="90" y="65"/>
                  </a:lnTo>
                  <a:lnTo>
                    <a:pt x="90" y="65"/>
                  </a:lnTo>
                  <a:lnTo>
                    <a:pt x="93" y="64"/>
                  </a:lnTo>
                  <a:lnTo>
                    <a:pt x="94" y="62"/>
                  </a:lnTo>
                  <a:lnTo>
                    <a:pt x="97" y="61"/>
                  </a:lnTo>
                  <a:lnTo>
                    <a:pt x="99" y="61"/>
                  </a:lnTo>
                  <a:lnTo>
                    <a:pt x="100" y="61"/>
                  </a:lnTo>
                  <a:lnTo>
                    <a:pt x="100" y="61"/>
                  </a:lnTo>
                  <a:lnTo>
                    <a:pt x="100" y="59"/>
                  </a:lnTo>
                  <a:lnTo>
                    <a:pt x="100" y="59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5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3" y="51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8" y="49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11" y="47"/>
                  </a:lnTo>
                  <a:lnTo>
                    <a:pt x="112" y="46"/>
                  </a:lnTo>
                  <a:lnTo>
                    <a:pt x="113" y="46"/>
                  </a:lnTo>
                  <a:lnTo>
                    <a:pt x="115" y="46"/>
                  </a:lnTo>
                  <a:lnTo>
                    <a:pt x="116" y="46"/>
                  </a:lnTo>
                  <a:lnTo>
                    <a:pt x="119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4" y="47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26" y="45"/>
                  </a:lnTo>
                  <a:lnTo>
                    <a:pt x="126" y="43"/>
                  </a:lnTo>
                  <a:lnTo>
                    <a:pt x="126" y="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4" name="Freeform 1908">
              <a:extLst>
                <a:ext uri="{FF2B5EF4-FFF2-40B4-BE49-F238E27FC236}">
                  <a16:creationId xmlns:a16="http://schemas.microsoft.com/office/drawing/2014/main" id="{DCED0F38-9809-4B4A-8CCC-1AF143E55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807" y="3321435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1909">
              <a:extLst>
                <a:ext uri="{FF2B5EF4-FFF2-40B4-BE49-F238E27FC236}">
                  <a16:creationId xmlns:a16="http://schemas.microsoft.com/office/drawing/2014/main" id="{FF312592-6FF9-46CA-8791-BA9F8C915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77" y="2656856"/>
              <a:ext cx="39215" cy="41278"/>
            </a:xfrm>
            <a:custGeom>
              <a:avLst/>
              <a:gdLst>
                <a:gd name="T0" fmla="*/ 18 w 19"/>
                <a:gd name="T1" fmla="*/ 7 h 20"/>
                <a:gd name="T2" fmla="*/ 15 w 19"/>
                <a:gd name="T3" fmla="*/ 6 h 20"/>
                <a:gd name="T4" fmla="*/ 12 w 19"/>
                <a:gd name="T5" fmla="*/ 6 h 20"/>
                <a:gd name="T6" fmla="*/ 11 w 19"/>
                <a:gd name="T7" fmla="*/ 4 h 20"/>
                <a:gd name="T8" fmla="*/ 10 w 19"/>
                <a:gd name="T9" fmla="*/ 3 h 20"/>
                <a:gd name="T10" fmla="*/ 7 w 19"/>
                <a:gd name="T11" fmla="*/ 2 h 20"/>
                <a:gd name="T12" fmla="*/ 7 w 19"/>
                <a:gd name="T13" fmla="*/ 0 h 20"/>
                <a:gd name="T14" fmla="*/ 7 w 19"/>
                <a:gd name="T15" fmla="*/ 0 h 20"/>
                <a:gd name="T16" fmla="*/ 6 w 19"/>
                <a:gd name="T17" fmla="*/ 0 h 20"/>
                <a:gd name="T18" fmla="*/ 6 w 19"/>
                <a:gd name="T19" fmla="*/ 0 h 20"/>
                <a:gd name="T20" fmla="*/ 4 w 19"/>
                <a:gd name="T21" fmla="*/ 2 h 20"/>
                <a:gd name="T22" fmla="*/ 6 w 19"/>
                <a:gd name="T23" fmla="*/ 3 h 20"/>
                <a:gd name="T24" fmla="*/ 6 w 19"/>
                <a:gd name="T25" fmla="*/ 3 h 20"/>
                <a:gd name="T26" fmla="*/ 4 w 19"/>
                <a:gd name="T27" fmla="*/ 3 h 20"/>
                <a:gd name="T28" fmla="*/ 3 w 19"/>
                <a:gd name="T29" fmla="*/ 3 h 20"/>
                <a:gd name="T30" fmla="*/ 2 w 19"/>
                <a:gd name="T31" fmla="*/ 4 h 20"/>
                <a:gd name="T32" fmla="*/ 2 w 19"/>
                <a:gd name="T33" fmla="*/ 6 h 20"/>
                <a:gd name="T34" fmla="*/ 0 w 19"/>
                <a:gd name="T35" fmla="*/ 7 h 20"/>
                <a:gd name="T36" fmla="*/ 0 w 19"/>
                <a:gd name="T37" fmla="*/ 7 h 20"/>
                <a:gd name="T38" fmla="*/ 0 w 19"/>
                <a:gd name="T39" fmla="*/ 10 h 20"/>
                <a:gd name="T40" fmla="*/ 2 w 19"/>
                <a:gd name="T41" fmla="*/ 11 h 20"/>
                <a:gd name="T42" fmla="*/ 0 w 19"/>
                <a:gd name="T43" fmla="*/ 12 h 20"/>
                <a:gd name="T44" fmla="*/ 0 w 19"/>
                <a:gd name="T45" fmla="*/ 12 h 20"/>
                <a:gd name="T46" fmla="*/ 0 w 19"/>
                <a:gd name="T47" fmla="*/ 12 h 20"/>
                <a:gd name="T48" fmla="*/ 2 w 19"/>
                <a:gd name="T49" fmla="*/ 14 h 20"/>
                <a:gd name="T50" fmla="*/ 3 w 19"/>
                <a:gd name="T51" fmla="*/ 14 h 20"/>
                <a:gd name="T52" fmla="*/ 2 w 19"/>
                <a:gd name="T53" fmla="*/ 14 h 20"/>
                <a:gd name="T54" fmla="*/ 4 w 19"/>
                <a:gd name="T55" fmla="*/ 15 h 20"/>
                <a:gd name="T56" fmla="*/ 8 w 19"/>
                <a:gd name="T57" fmla="*/ 19 h 20"/>
                <a:gd name="T58" fmla="*/ 10 w 19"/>
                <a:gd name="T59" fmla="*/ 19 h 20"/>
                <a:gd name="T60" fmla="*/ 10 w 19"/>
                <a:gd name="T61" fmla="*/ 18 h 20"/>
                <a:gd name="T62" fmla="*/ 10 w 19"/>
                <a:gd name="T63" fmla="*/ 16 h 20"/>
                <a:gd name="T64" fmla="*/ 10 w 19"/>
                <a:gd name="T65" fmla="*/ 15 h 20"/>
                <a:gd name="T66" fmla="*/ 10 w 19"/>
                <a:gd name="T67" fmla="*/ 14 h 20"/>
                <a:gd name="T68" fmla="*/ 11 w 19"/>
                <a:gd name="T69" fmla="*/ 12 h 20"/>
                <a:gd name="T70" fmla="*/ 12 w 19"/>
                <a:gd name="T71" fmla="*/ 11 h 20"/>
                <a:gd name="T72" fmla="*/ 12 w 19"/>
                <a:gd name="T73" fmla="*/ 11 h 20"/>
                <a:gd name="T74" fmla="*/ 14 w 19"/>
                <a:gd name="T75" fmla="*/ 12 h 20"/>
                <a:gd name="T76" fmla="*/ 14 w 19"/>
                <a:gd name="T77" fmla="*/ 12 h 20"/>
                <a:gd name="T78" fmla="*/ 17 w 19"/>
                <a:gd name="T79" fmla="*/ 12 h 20"/>
                <a:gd name="T80" fmla="*/ 17 w 19"/>
                <a:gd name="T81" fmla="*/ 12 h 20"/>
                <a:gd name="T82" fmla="*/ 17 w 19"/>
                <a:gd name="T83" fmla="*/ 11 h 20"/>
                <a:gd name="T84" fmla="*/ 17 w 19"/>
                <a:gd name="T85" fmla="*/ 10 h 20"/>
                <a:gd name="T86" fmla="*/ 18 w 19"/>
                <a:gd name="T87" fmla="*/ 10 h 20"/>
                <a:gd name="T88" fmla="*/ 19 w 19"/>
                <a:gd name="T89" fmla="*/ 8 h 20"/>
                <a:gd name="T90" fmla="*/ 19 w 19"/>
                <a:gd name="T91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" h="20">
                  <a:moveTo>
                    <a:pt x="19" y="8"/>
                  </a:moveTo>
                  <a:lnTo>
                    <a:pt x="18" y="7"/>
                  </a:lnTo>
                  <a:lnTo>
                    <a:pt x="17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5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1910">
              <a:extLst>
                <a:ext uri="{FF2B5EF4-FFF2-40B4-BE49-F238E27FC236}">
                  <a16:creationId xmlns:a16="http://schemas.microsoft.com/office/drawing/2014/main" id="{55AEB741-28F8-4BD5-BB9F-C6F7B6261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165" y="2448402"/>
              <a:ext cx="652197" cy="255925"/>
            </a:xfrm>
            <a:custGeom>
              <a:avLst/>
              <a:gdLst>
                <a:gd name="T0" fmla="*/ 305 w 316"/>
                <a:gd name="T1" fmla="*/ 55 h 124"/>
                <a:gd name="T2" fmla="*/ 297 w 316"/>
                <a:gd name="T3" fmla="*/ 50 h 124"/>
                <a:gd name="T4" fmla="*/ 286 w 316"/>
                <a:gd name="T5" fmla="*/ 52 h 124"/>
                <a:gd name="T6" fmla="*/ 274 w 316"/>
                <a:gd name="T7" fmla="*/ 50 h 124"/>
                <a:gd name="T8" fmla="*/ 265 w 316"/>
                <a:gd name="T9" fmla="*/ 43 h 124"/>
                <a:gd name="T10" fmla="*/ 263 w 316"/>
                <a:gd name="T11" fmla="*/ 25 h 124"/>
                <a:gd name="T12" fmla="*/ 247 w 316"/>
                <a:gd name="T13" fmla="*/ 23 h 124"/>
                <a:gd name="T14" fmla="*/ 233 w 316"/>
                <a:gd name="T15" fmla="*/ 25 h 124"/>
                <a:gd name="T16" fmla="*/ 222 w 316"/>
                <a:gd name="T17" fmla="*/ 32 h 124"/>
                <a:gd name="T18" fmla="*/ 209 w 316"/>
                <a:gd name="T19" fmla="*/ 33 h 124"/>
                <a:gd name="T20" fmla="*/ 188 w 316"/>
                <a:gd name="T21" fmla="*/ 29 h 124"/>
                <a:gd name="T22" fmla="*/ 176 w 316"/>
                <a:gd name="T23" fmla="*/ 24 h 124"/>
                <a:gd name="T24" fmla="*/ 160 w 316"/>
                <a:gd name="T25" fmla="*/ 20 h 124"/>
                <a:gd name="T26" fmla="*/ 146 w 316"/>
                <a:gd name="T27" fmla="*/ 21 h 124"/>
                <a:gd name="T28" fmla="*/ 135 w 316"/>
                <a:gd name="T29" fmla="*/ 21 h 124"/>
                <a:gd name="T30" fmla="*/ 126 w 316"/>
                <a:gd name="T31" fmla="*/ 16 h 124"/>
                <a:gd name="T32" fmla="*/ 118 w 316"/>
                <a:gd name="T33" fmla="*/ 8 h 124"/>
                <a:gd name="T34" fmla="*/ 100 w 316"/>
                <a:gd name="T35" fmla="*/ 4 h 124"/>
                <a:gd name="T36" fmla="*/ 85 w 316"/>
                <a:gd name="T37" fmla="*/ 0 h 124"/>
                <a:gd name="T38" fmla="*/ 81 w 316"/>
                <a:gd name="T39" fmla="*/ 8 h 124"/>
                <a:gd name="T40" fmla="*/ 85 w 316"/>
                <a:gd name="T41" fmla="*/ 14 h 124"/>
                <a:gd name="T42" fmla="*/ 91 w 316"/>
                <a:gd name="T43" fmla="*/ 23 h 124"/>
                <a:gd name="T44" fmla="*/ 85 w 316"/>
                <a:gd name="T45" fmla="*/ 28 h 124"/>
                <a:gd name="T46" fmla="*/ 76 w 316"/>
                <a:gd name="T47" fmla="*/ 25 h 124"/>
                <a:gd name="T48" fmla="*/ 68 w 316"/>
                <a:gd name="T49" fmla="*/ 25 h 124"/>
                <a:gd name="T50" fmla="*/ 59 w 316"/>
                <a:gd name="T51" fmla="*/ 24 h 124"/>
                <a:gd name="T52" fmla="*/ 50 w 316"/>
                <a:gd name="T53" fmla="*/ 17 h 124"/>
                <a:gd name="T54" fmla="*/ 39 w 316"/>
                <a:gd name="T55" fmla="*/ 16 h 124"/>
                <a:gd name="T56" fmla="*/ 32 w 316"/>
                <a:gd name="T57" fmla="*/ 16 h 124"/>
                <a:gd name="T58" fmla="*/ 25 w 316"/>
                <a:gd name="T59" fmla="*/ 19 h 124"/>
                <a:gd name="T60" fmla="*/ 17 w 316"/>
                <a:gd name="T61" fmla="*/ 23 h 124"/>
                <a:gd name="T62" fmla="*/ 12 w 316"/>
                <a:gd name="T63" fmla="*/ 28 h 124"/>
                <a:gd name="T64" fmla="*/ 8 w 316"/>
                <a:gd name="T65" fmla="*/ 31 h 124"/>
                <a:gd name="T66" fmla="*/ 1 w 316"/>
                <a:gd name="T67" fmla="*/ 33 h 124"/>
                <a:gd name="T68" fmla="*/ 0 w 316"/>
                <a:gd name="T69" fmla="*/ 38 h 124"/>
                <a:gd name="T70" fmla="*/ 5 w 316"/>
                <a:gd name="T71" fmla="*/ 42 h 124"/>
                <a:gd name="T72" fmla="*/ 17 w 316"/>
                <a:gd name="T73" fmla="*/ 48 h 124"/>
                <a:gd name="T74" fmla="*/ 27 w 316"/>
                <a:gd name="T75" fmla="*/ 50 h 124"/>
                <a:gd name="T76" fmla="*/ 34 w 316"/>
                <a:gd name="T77" fmla="*/ 56 h 124"/>
                <a:gd name="T78" fmla="*/ 42 w 316"/>
                <a:gd name="T79" fmla="*/ 67 h 124"/>
                <a:gd name="T80" fmla="*/ 43 w 316"/>
                <a:gd name="T81" fmla="*/ 77 h 124"/>
                <a:gd name="T82" fmla="*/ 53 w 316"/>
                <a:gd name="T83" fmla="*/ 82 h 124"/>
                <a:gd name="T84" fmla="*/ 73 w 316"/>
                <a:gd name="T85" fmla="*/ 85 h 124"/>
                <a:gd name="T86" fmla="*/ 95 w 316"/>
                <a:gd name="T87" fmla="*/ 93 h 124"/>
                <a:gd name="T88" fmla="*/ 104 w 316"/>
                <a:gd name="T89" fmla="*/ 105 h 124"/>
                <a:gd name="T90" fmla="*/ 134 w 316"/>
                <a:gd name="T91" fmla="*/ 112 h 124"/>
                <a:gd name="T92" fmla="*/ 164 w 316"/>
                <a:gd name="T93" fmla="*/ 113 h 124"/>
                <a:gd name="T94" fmla="*/ 192 w 316"/>
                <a:gd name="T95" fmla="*/ 121 h 124"/>
                <a:gd name="T96" fmla="*/ 207 w 316"/>
                <a:gd name="T97" fmla="*/ 120 h 124"/>
                <a:gd name="T98" fmla="*/ 228 w 316"/>
                <a:gd name="T99" fmla="*/ 115 h 124"/>
                <a:gd name="T100" fmla="*/ 245 w 316"/>
                <a:gd name="T101" fmla="*/ 111 h 124"/>
                <a:gd name="T102" fmla="*/ 251 w 316"/>
                <a:gd name="T103" fmla="*/ 104 h 124"/>
                <a:gd name="T104" fmla="*/ 256 w 316"/>
                <a:gd name="T105" fmla="*/ 97 h 124"/>
                <a:gd name="T106" fmla="*/ 248 w 316"/>
                <a:gd name="T107" fmla="*/ 86 h 124"/>
                <a:gd name="T108" fmla="*/ 263 w 316"/>
                <a:gd name="T109" fmla="*/ 86 h 124"/>
                <a:gd name="T110" fmla="*/ 271 w 316"/>
                <a:gd name="T111" fmla="*/ 82 h 124"/>
                <a:gd name="T112" fmla="*/ 282 w 316"/>
                <a:gd name="T113" fmla="*/ 78 h 124"/>
                <a:gd name="T114" fmla="*/ 286 w 316"/>
                <a:gd name="T115" fmla="*/ 70 h 124"/>
                <a:gd name="T116" fmla="*/ 293 w 316"/>
                <a:gd name="T117" fmla="*/ 66 h 124"/>
                <a:gd name="T118" fmla="*/ 301 w 316"/>
                <a:gd name="T119" fmla="*/ 63 h 124"/>
                <a:gd name="T120" fmla="*/ 313 w 316"/>
                <a:gd name="T121" fmla="*/ 6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6" h="124">
                  <a:moveTo>
                    <a:pt x="316" y="63"/>
                  </a:moveTo>
                  <a:lnTo>
                    <a:pt x="314" y="62"/>
                  </a:lnTo>
                  <a:lnTo>
                    <a:pt x="314" y="62"/>
                  </a:lnTo>
                  <a:lnTo>
                    <a:pt x="313" y="61"/>
                  </a:lnTo>
                  <a:lnTo>
                    <a:pt x="313" y="61"/>
                  </a:lnTo>
                  <a:lnTo>
                    <a:pt x="312" y="59"/>
                  </a:lnTo>
                  <a:lnTo>
                    <a:pt x="312" y="59"/>
                  </a:lnTo>
                  <a:lnTo>
                    <a:pt x="310" y="58"/>
                  </a:lnTo>
                  <a:lnTo>
                    <a:pt x="309" y="58"/>
                  </a:lnTo>
                  <a:lnTo>
                    <a:pt x="308" y="56"/>
                  </a:lnTo>
                  <a:lnTo>
                    <a:pt x="306" y="55"/>
                  </a:lnTo>
                  <a:lnTo>
                    <a:pt x="305" y="55"/>
                  </a:lnTo>
                  <a:lnTo>
                    <a:pt x="305" y="55"/>
                  </a:lnTo>
                  <a:lnTo>
                    <a:pt x="305" y="54"/>
                  </a:lnTo>
                  <a:lnTo>
                    <a:pt x="303" y="54"/>
                  </a:lnTo>
                  <a:lnTo>
                    <a:pt x="303" y="54"/>
                  </a:lnTo>
                  <a:lnTo>
                    <a:pt x="302" y="54"/>
                  </a:lnTo>
                  <a:lnTo>
                    <a:pt x="302" y="52"/>
                  </a:lnTo>
                  <a:lnTo>
                    <a:pt x="301" y="52"/>
                  </a:lnTo>
                  <a:lnTo>
                    <a:pt x="301" y="52"/>
                  </a:lnTo>
                  <a:lnTo>
                    <a:pt x="299" y="51"/>
                  </a:lnTo>
                  <a:lnTo>
                    <a:pt x="299" y="51"/>
                  </a:lnTo>
                  <a:lnTo>
                    <a:pt x="298" y="51"/>
                  </a:lnTo>
                  <a:lnTo>
                    <a:pt x="297" y="50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91" y="48"/>
                  </a:lnTo>
                  <a:lnTo>
                    <a:pt x="290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7" y="48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6" y="51"/>
                  </a:lnTo>
                  <a:lnTo>
                    <a:pt x="286" y="52"/>
                  </a:lnTo>
                  <a:lnTo>
                    <a:pt x="284" y="52"/>
                  </a:lnTo>
                  <a:lnTo>
                    <a:pt x="284" y="52"/>
                  </a:lnTo>
                  <a:lnTo>
                    <a:pt x="283" y="51"/>
                  </a:lnTo>
                  <a:lnTo>
                    <a:pt x="282" y="50"/>
                  </a:lnTo>
                  <a:lnTo>
                    <a:pt x="280" y="50"/>
                  </a:lnTo>
                  <a:lnTo>
                    <a:pt x="279" y="50"/>
                  </a:lnTo>
                  <a:lnTo>
                    <a:pt x="278" y="50"/>
                  </a:lnTo>
                  <a:lnTo>
                    <a:pt x="278" y="50"/>
                  </a:lnTo>
                  <a:lnTo>
                    <a:pt x="276" y="50"/>
                  </a:lnTo>
                  <a:lnTo>
                    <a:pt x="275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1" y="51"/>
                  </a:lnTo>
                  <a:lnTo>
                    <a:pt x="270" y="51"/>
                  </a:lnTo>
                  <a:lnTo>
                    <a:pt x="268" y="51"/>
                  </a:lnTo>
                  <a:lnTo>
                    <a:pt x="267" y="50"/>
                  </a:lnTo>
                  <a:lnTo>
                    <a:pt x="267" y="48"/>
                  </a:lnTo>
                  <a:lnTo>
                    <a:pt x="264" y="47"/>
                  </a:lnTo>
                  <a:lnTo>
                    <a:pt x="265" y="46"/>
                  </a:lnTo>
                  <a:lnTo>
                    <a:pt x="267" y="46"/>
                  </a:lnTo>
                  <a:lnTo>
                    <a:pt x="265" y="44"/>
                  </a:lnTo>
                  <a:lnTo>
                    <a:pt x="265" y="43"/>
                  </a:lnTo>
                  <a:lnTo>
                    <a:pt x="264" y="42"/>
                  </a:lnTo>
                  <a:lnTo>
                    <a:pt x="265" y="40"/>
                  </a:lnTo>
                  <a:lnTo>
                    <a:pt x="265" y="39"/>
                  </a:lnTo>
                  <a:lnTo>
                    <a:pt x="265" y="38"/>
                  </a:lnTo>
                  <a:lnTo>
                    <a:pt x="265" y="38"/>
                  </a:lnTo>
                  <a:lnTo>
                    <a:pt x="265" y="36"/>
                  </a:lnTo>
                  <a:lnTo>
                    <a:pt x="264" y="35"/>
                  </a:lnTo>
                  <a:lnTo>
                    <a:pt x="264" y="31"/>
                  </a:lnTo>
                  <a:lnTo>
                    <a:pt x="264" y="28"/>
                  </a:lnTo>
                  <a:lnTo>
                    <a:pt x="264" y="27"/>
                  </a:lnTo>
                  <a:lnTo>
                    <a:pt x="264" y="25"/>
                  </a:lnTo>
                  <a:lnTo>
                    <a:pt x="263" y="25"/>
                  </a:lnTo>
                  <a:lnTo>
                    <a:pt x="260" y="25"/>
                  </a:lnTo>
                  <a:lnTo>
                    <a:pt x="259" y="24"/>
                  </a:lnTo>
                  <a:lnTo>
                    <a:pt x="259" y="24"/>
                  </a:lnTo>
                  <a:lnTo>
                    <a:pt x="256" y="25"/>
                  </a:lnTo>
                  <a:lnTo>
                    <a:pt x="256" y="25"/>
                  </a:lnTo>
                  <a:lnTo>
                    <a:pt x="255" y="25"/>
                  </a:lnTo>
                  <a:lnTo>
                    <a:pt x="253" y="25"/>
                  </a:lnTo>
                  <a:lnTo>
                    <a:pt x="252" y="25"/>
                  </a:lnTo>
                  <a:lnTo>
                    <a:pt x="252" y="25"/>
                  </a:lnTo>
                  <a:lnTo>
                    <a:pt x="251" y="25"/>
                  </a:lnTo>
                  <a:lnTo>
                    <a:pt x="248" y="24"/>
                  </a:lnTo>
                  <a:lnTo>
                    <a:pt x="247" y="23"/>
                  </a:lnTo>
                  <a:lnTo>
                    <a:pt x="245" y="23"/>
                  </a:lnTo>
                  <a:lnTo>
                    <a:pt x="244" y="21"/>
                  </a:lnTo>
                  <a:lnTo>
                    <a:pt x="242" y="21"/>
                  </a:lnTo>
                  <a:lnTo>
                    <a:pt x="242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8" y="21"/>
                  </a:lnTo>
                  <a:lnTo>
                    <a:pt x="237" y="23"/>
                  </a:lnTo>
                  <a:lnTo>
                    <a:pt x="237" y="23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3" y="25"/>
                  </a:lnTo>
                  <a:lnTo>
                    <a:pt x="233" y="25"/>
                  </a:lnTo>
                  <a:lnTo>
                    <a:pt x="232" y="27"/>
                  </a:lnTo>
                  <a:lnTo>
                    <a:pt x="232" y="28"/>
                  </a:lnTo>
                  <a:lnTo>
                    <a:pt x="232" y="29"/>
                  </a:lnTo>
                  <a:lnTo>
                    <a:pt x="232" y="29"/>
                  </a:lnTo>
                  <a:lnTo>
                    <a:pt x="230" y="29"/>
                  </a:lnTo>
                  <a:lnTo>
                    <a:pt x="229" y="31"/>
                  </a:lnTo>
                  <a:lnTo>
                    <a:pt x="228" y="29"/>
                  </a:lnTo>
                  <a:lnTo>
                    <a:pt x="226" y="31"/>
                  </a:lnTo>
                  <a:lnTo>
                    <a:pt x="225" y="31"/>
                  </a:lnTo>
                  <a:lnTo>
                    <a:pt x="223" y="31"/>
                  </a:lnTo>
                  <a:lnTo>
                    <a:pt x="222" y="32"/>
                  </a:lnTo>
                  <a:lnTo>
                    <a:pt x="221" y="32"/>
                  </a:lnTo>
                  <a:lnTo>
                    <a:pt x="219" y="32"/>
                  </a:lnTo>
                  <a:lnTo>
                    <a:pt x="219" y="32"/>
                  </a:lnTo>
                  <a:lnTo>
                    <a:pt x="218" y="32"/>
                  </a:lnTo>
                  <a:lnTo>
                    <a:pt x="218" y="32"/>
                  </a:lnTo>
                  <a:lnTo>
                    <a:pt x="217" y="32"/>
                  </a:lnTo>
                  <a:lnTo>
                    <a:pt x="214" y="35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211" y="33"/>
                  </a:lnTo>
                  <a:lnTo>
                    <a:pt x="210" y="33"/>
                  </a:lnTo>
                  <a:lnTo>
                    <a:pt x="209" y="33"/>
                  </a:lnTo>
                  <a:lnTo>
                    <a:pt x="209" y="35"/>
                  </a:lnTo>
                  <a:lnTo>
                    <a:pt x="206" y="33"/>
                  </a:lnTo>
                  <a:lnTo>
                    <a:pt x="203" y="33"/>
                  </a:lnTo>
                  <a:lnTo>
                    <a:pt x="202" y="33"/>
                  </a:lnTo>
                  <a:lnTo>
                    <a:pt x="200" y="32"/>
                  </a:lnTo>
                  <a:lnTo>
                    <a:pt x="198" y="32"/>
                  </a:lnTo>
                  <a:lnTo>
                    <a:pt x="195" y="32"/>
                  </a:lnTo>
                  <a:lnTo>
                    <a:pt x="194" y="32"/>
                  </a:lnTo>
                  <a:lnTo>
                    <a:pt x="192" y="32"/>
                  </a:lnTo>
                  <a:lnTo>
                    <a:pt x="191" y="32"/>
                  </a:lnTo>
                  <a:lnTo>
                    <a:pt x="190" y="32"/>
                  </a:lnTo>
                  <a:lnTo>
                    <a:pt x="188" y="29"/>
                  </a:lnTo>
                  <a:lnTo>
                    <a:pt x="187" y="29"/>
                  </a:lnTo>
                  <a:lnTo>
                    <a:pt x="185" y="29"/>
                  </a:lnTo>
                  <a:lnTo>
                    <a:pt x="185" y="28"/>
                  </a:lnTo>
                  <a:lnTo>
                    <a:pt x="184" y="28"/>
                  </a:lnTo>
                  <a:lnTo>
                    <a:pt x="184" y="28"/>
                  </a:lnTo>
                  <a:lnTo>
                    <a:pt x="184" y="28"/>
                  </a:lnTo>
                  <a:lnTo>
                    <a:pt x="183" y="27"/>
                  </a:lnTo>
                  <a:lnTo>
                    <a:pt x="183" y="25"/>
                  </a:lnTo>
                  <a:lnTo>
                    <a:pt x="183" y="25"/>
                  </a:lnTo>
                  <a:lnTo>
                    <a:pt x="181" y="25"/>
                  </a:lnTo>
                  <a:lnTo>
                    <a:pt x="179" y="24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5" y="24"/>
                  </a:lnTo>
                  <a:lnTo>
                    <a:pt x="173" y="24"/>
                  </a:lnTo>
                  <a:lnTo>
                    <a:pt x="172" y="23"/>
                  </a:lnTo>
                  <a:lnTo>
                    <a:pt x="171" y="21"/>
                  </a:lnTo>
                  <a:lnTo>
                    <a:pt x="169" y="21"/>
                  </a:lnTo>
                  <a:lnTo>
                    <a:pt x="168" y="20"/>
                  </a:lnTo>
                  <a:lnTo>
                    <a:pt x="165" y="21"/>
                  </a:lnTo>
                  <a:lnTo>
                    <a:pt x="164" y="21"/>
                  </a:lnTo>
                  <a:lnTo>
                    <a:pt x="162" y="20"/>
                  </a:lnTo>
                  <a:lnTo>
                    <a:pt x="161" y="20"/>
                  </a:lnTo>
                  <a:lnTo>
                    <a:pt x="160" y="20"/>
                  </a:lnTo>
                  <a:lnTo>
                    <a:pt x="158" y="20"/>
                  </a:lnTo>
                  <a:lnTo>
                    <a:pt x="157" y="20"/>
                  </a:lnTo>
                  <a:lnTo>
                    <a:pt x="156" y="19"/>
                  </a:lnTo>
                  <a:lnTo>
                    <a:pt x="154" y="19"/>
                  </a:lnTo>
                  <a:lnTo>
                    <a:pt x="154" y="20"/>
                  </a:lnTo>
                  <a:lnTo>
                    <a:pt x="153" y="20"/>
                  </a:lnTo>
                  <a:lnTo>
                    <a:pt x="152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6" y="21"/>
                  </a:lnTo>
                  <a:lnTo>
                    <a:pt x="146" y="23"/>
                  </a:lnTo>
                  <a:lnTo>
                    <a:pt x="145" y="23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1" y="23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38" y="23"/>
                  </a:lnTo>
                  <a:lnTo>
                    <a:pt x="137" y="21"/>
                  </a:lnTo>
                  <a:lnTo>
                    <a:pt x="135" y="21"/>
                  </a:lnTo>
                  <a:lnTo>
                    <a:pt x="135" y="21"/>
                  </a:lnTo>
                  <a:lnTo>
                    <a:pt x="133" y="20"/>
                  </a:lnTo>
                  <a:lnTo>
                    <a:pt x="131" y="20"/>
                  </a:lnTo>
                  <a:lnTo>
                    <a:pt x="131" y="20"/>
                  </a:lnTo>
                  <a:lnTo>
                    <a:pt x="129" y="19"/>
                  </a:lnTo>
                  <a:lnTo>
                    <a:pt x="129" y="19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6" y="16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4" y="14"/>
                  </a:lnTo>
                  <a:lnTo>
                    <a:pt x="123" y="14"/>
                  </a:lnTo>
                  <a:lnTo>
                    <a:pt x="123" y="13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0" y="10"/>
                  </a:lnTo>
                  <a:lnTo>
                    <a:pt x="120" y="9"/>
                  </a:lnTo>
                  <a:lnTo>
                    <a:pt x="120" y="9"/>
                  </a:lnTo>
                  <a:lnTo>
                    <a:pt x="119" y="9"/>
                  </a:lnTo>
                  <a:lnTo>
                    <a:pt x="118" y="8"/>
                  </a:lnTo>
                  <a:lnTo>
                    <a:pt x="116" y="8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2" y="8"/>
                  </a:lnTo>
                  <a:lnTo>
                    <a:pt x="111" y="8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7" y="6"/>
                  </a:lnTo>
                  <a:lnTo>
                    <a:pt x="105" y="5"/>
                  </a:lnTo>
                  <a:lnTo>
                    <a:pt x="103" y="5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99" y="4"/>
                  </a:lnTo>
                  <a:lnTo>
                    <a:pt x="97" y="4"/>
                  </a:lnTo>
                  <a:lnTo>
                    <a:pt x="96" y="4"/>
                  </a:lnTo>
                  <a:lnTo>
                    <a:pt x="95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2" y="2"/>
                  </a:lnTo>
                  <a:lnTo>
                    <a:pt x="89" y="1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5" y="2"/>
                  </a:lnTo>
                  <a:lnTo>
                    <a:pt x="85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7" y="17"/>
                  </a:lnTo>
                  <a:lnTo>
                    <a:pt x="87" y="17"/>
                  </a:lnTo>
                  <a:lnTo>
                    <a:pt x="88" y="17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91" y="20"/>
                  </a:lnTo>
                  <a:lnTo>
                    <a:pt x="91" y="21"/>
                  </a:lnTo>
                  <a:lnTo>
                    <a:pt x="91" y="21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4"/>
                  </a:lnTo>
                  <a:lnTo>
                    <a:pt x="89" y="24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8" y="25"/>
                  </a:lnTo>
                  <a:lnTo>
                    <a:pt x="88" y="25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7" y="27"/>
                  </a:lnTo>
                  <a:lnTo>
                    <a:pt x="85" y="27"/>
                  </a:lnTo>
                  <a:lnTo>
                    <a:pt x="85" y="28"/>
                  </a:lnTo>
                  <a:lnTo>
                    <a:pt x="84" y="28"/>
                  </a:lnTo>
                  <a:lnTo>
                    <a:pt x="82" y="27"/>
                  </a:lnTo>
                  <a:lnTo>
                    <a:pt x="82" y="27"/>
                  </a:lnTo>
                  <a:lnTo>
                    <a:pt x="82" y="27"/>
                  </a:lnTo>
                  <a:lnTo>
                    <a:pt x="81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7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3" y="19"/>
                  </a:lnTo>
                  <a:lnTo>
                    <a:pt x="51" y="19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0" y="21"/>
                  </a:lnTo>
                  <a:lnTo>
                    <a:pt x="19" y="21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7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2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1" y="44"/>
                  </a:lnTo>
                  <a:lnTo>
                    <a:pt x="11" y="46"/>
                  </a:lnTo>
                  <a:lnTo>
                    <a:pt x="12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4"/>
                  </a:lnTo>
                  <a:lnTo>
                    <a:pt x="32" y="54"/>
                  </a:lnTo>
                  <a:lnTo>
                    <a:pt x="32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8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38" y="61"/>
                  </a:lnTo>
                  <a:lnTo>
                    <a:pt x="39" y="61"/>
                  </a:lnTo>
                  <a:lnTo>
                    <a:pt x="39" y="62"/>
                  </a:lnTo>
                  <a:lnTo>
                    <a:pt x="40" y="63"/>
                  </a:lnTo>
                  <a:lnTo>
                    <a:pt x="42" y="63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2" y="67"/>
                  </a:lnTo>
                  <a:lnTo>
                    <a:pt x="42" y="67"/>
                  </a:lnTo>
                  <a:lnTo>
                    <a:pt x="42" y="69"/>
                  </a:lnTo>
                  <a:lnTo>
                    <a:pt x="43" y="70"/>
                  </a:lnTo>
                  <a:lnTo>
                    <a:pt x="44" y="70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5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9"/>
                  </a:lnTo>
                  <a:lnTo>
                    <a:pt x="46" y="81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49" y="81"/>
                  </a:lnTo>
                  <a:lnTo>
                    <a:pt x="50" y="81"/>
                  </a:lnTo>
                  <a:lnTo>
                    <a:pt x="50" y="82"/>
                  </a:lnTo>
                  <a:lnTo>
                    <a:pt x="51" y="82"/>
                  </a:lnTo>
                  <a:lnTo>
                    <a:pt x="53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5" y="82"/>
                  </a:lnTo>
                  <a:lnTo>
                    <a:pt x="57" y="82"/>
                  </a:lnTo>
                  <a:lnTo>
                    <a:pt x="58" y="82"/>
                  </a:lnTo>
                  <a:lnTo>
                    <a:pt x="59" y="84"/>
                  </a:lnTo>
                  <a:lnTo>
                    <a:pt x="62" y="84"/>
                  </a:lnTo>
                  <a:lnTo>
                    <a:pt x="63" y="84"/>
                  </a:lnTo>
                  <a:lnTo>
                    <a:pt x="66" y="84"/>
                  </a:lnTo>
                  <a:lnTo>
                    <a:pt x="68" y="84"/>
                  </a:lnTo>
                  <a:lnTo>
                    <a:pt x="72" y="85"/>
                  </a:lnTo>
                  <a:lnTo>
                    <a:pt x="73" y="85"/>
                  </a:lnTo>
                  <a:lnTo>
                    <a:pt x="74" y="85"/>
                  </a:lnTo>
                  <a:lnTo>
                    <a:pt x="76" y="86"/>
                  </a:lnTo>
                  <a:lnTo>
                    <a:pt x="78" y="88"/>
                  </a:lnTo>
                  <a:lnTo>
                    <a:pt x="78" y="88"/>
                  </a:lnTo>
                  <a:lnTo>
                    <a:pt x="81" y="89"/>
                  </a:lnTo>
                  <a:lnTo>
                    <a:pt x="84" y="90"/>
                  </a:lnTo>
                  <a:lnTo>
                    <a:pt x="85" y="90"/>
                  </a:lnTo>
                  <a:lnTo>
                    <a:pt x="88" y="92"/>
                  </a:lnTo>
                  <a:lnTo>
                    <a:pt x="89" y="93"/>
                  </a:lnTo>
                  <a:lnTo>
                    <a:pt x="92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7" y="96"/>
                  </a:lnTo>
                  <a:lnTo>
                    <a:pt x="97" y="97"/>
                  </a:lnTo>
                  <a:lnTo>
                    <a:pt x="99" y="97"/>
                  </a:lnTo>
                  <a:lnTo>
                    <a:pt x="99" y="98"/>
                  </a:lnTo>
                  <a:lnTo>
                    <a:pt x="100" y="100"/>
                  </a:lnTo>
                  <a:lnTo>
                    <a:pt x="103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7" y="107"/>
                  </a:lnTo>
                  <a:lnTo>
                    <a:pt x="108" y="108"/>
                  </a:lnTo>
                  <a:lnTo>
                    <a:pt x="110" y="109"/>
                  </a:lnTo>
                  <a:lnTo>
                    <a:pt x="111" y="109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6" y="111"/>
                  </a:lnTo>
                  <a:lnTo>
                    <a:pt x="119" y="111"/>
                  </a:lnTo>
                  <a:lnTo>
                    <a:pt x="124" y="111"/>
                  </a:lnTo>
                  <a:lnTo>
                    <a:pt x="130" y="112"/>
                  </a:lnTo>
                  <a:lnTo>
                    <a:pt x="134" y="112"/>
                  </a:lnTo>
                  <a:lnTo>
                    <a:pt x="137" y="112"/>
                  </a:lnTo>
                  <a:lnTo>
                    <a:pt x="142" y="113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8" y="112"/>
                  </a:lnTo>
                  <a:lnTo>
                    <a:pt x="152" y="112"/>
                  </a:lnTo>
                  <a:lnTo>
                    <a:pt x="154" y="112"/>
                  </a:lnTo>
                  <a:lnTo>
                    <a:pt x="158" y="113"/>
                  </a:lnTo>
                  <a:lnTo>
                    <a:pt x="160" y="113"/>
                  </a:lnTo>
                  <a:lnTo>
                    <a:pt x="162" y="113"/>
                  </a:lnTo>
                  <a:lnTo>
                    <a:pt x="162" y="113"/>
                  </a:lnTo>
                  <a:lnTo>
                    <a:pt x="164" y="113"/>
                  </a:lnTo>
                  <a:lnTo>
                    <a:pt x="165" y="113"/>
                  </a:lnTo>
                  <a:lnTo>
                    <a:pt x="167" y="116"/>
                  </a:lnTo>
                  <a:lnTo>
                    <a:pt x="168" y="117"/>
                  </a:lnTo>
                  <a:lnTo>
                    <a:pt x="171" y="117"/>
                  </a:lnTo>
                  <a:lnTo>
                    <a:pt x="175" y="119"/>
                  </a:lnTo>
                  <a:lnTo>
                    <a:pt x="177" y="119"/>
                  </a:lnTo>
                  <a:lnTo>
                    <a:pt x="180" y="119"/>
                  </a:lnTo>
                  <a:lnTo>
                    <a:pt x="183" y="120"/>
                  </a:lnTo>
                  <a:lnTo>
                    <a:pt x="184" y="121"/>
                  </a:lnTo>
                  <a:lnTo>
                    <a:pt x="188" y="123"/>
                  </a:lnTo>
                  <a:lnTo>
                    <a:pt x="190" y="121"/>
                  </a:lnTo>
                  <a:lnTo>
                    <a:pt x="192" y="121"/>
                  </a:lnTo>
                  <a:lnTo>
                    <a:pt x="195" y="121"/>
                  </a:lnTo>
                  <a:lnTo>
                    <a:pt x="196" y="123"/>
                  </a:lnTo>
                  <a:lnTo>
                    <a:pt x="199" y="124"/>
                  </a:lnTo>
                  <a:lnTo>
                    <a:pt x="199" y="124"/>
                  </a:lnTo>
                  <a:lnTo>
                    <a:pt x="200" y="124"/>
                  </a:lnTo>
                  <a:lnTo>
                    <a:pt x="202" y="124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3" y="123"/>
                  </a:lnTo>
                  <a:lnTo>
                    <a:pt x="204" y="121"/>
                  </a:lnTo>
                  <a:lnTo>
                    <a:pt x="204" y="121"/>
                  </a:lnTo>
                  <a:lnTo>
                    <a:pt x="207" y="120"/>
                  </a:lnTo>
                  <a:lnTo>
                    <a:pt x="211" y="117"/>
                  </a:lnTo>
                  <a:lnTo>
                    <a:pt x="213" y="117"/>
                  </a:lnTo>
                  <a:lnTo>
                    <a:pt x="213" y="117"/>
                  </a:lnTo>
                  <a:lnTo>
                    <a:pt x="214" y="116"/>
                  </a:lnTo>
                  <a:lnTo>
                    <a:pt x="215" y="116"/>
                  </a:lnTo>
                  <a:lnTo>
                    <a:pt x="215" y="116"/>
                  </a:lnTo>
                  <a:lnTo>
                    <a:pt x="218" y="116"/>
                  </a:lnTo>
                  <a:lnTo>
                    <a:pt x="219" y="116"/>
                  </a:lnTo>
                  <a:lnTo>
                    <a:pt x="223" y="115"/>
                  </a:lnTo>
                  <a:lnTo>
                    <a:pt x="225" y="115"/>
                  </a:lnTo>
                  <a:lnTo>
                    <a:pt x="226" y="115"/>
                  </a:lnTo>
                  <a:lnTo>
                    <a:pt x="228" y="115"/>
                  </a:lnTo>
                  <a:lnTo>
                    <a:pt x="229" y="115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4" y="115"/>
                  </a:lnTo>
                  <a:lnTo>
                    <a:pt x="237" y="115"/>
                  </a:lnTo>
                  <a:lnTo>
                    <a:pt x="238" y="115"/>
                  </a:lnTo>
                  <a:lnTo>
                    <a:pt x="240" y="115"/>
                  </a:lnTo>
                  <a:lnTo>
                    <a:pt x="241" y="113"/>
                  </a:lnTo>
                  <a:lnTo>
                    <a:pt x="242" y="113"/>
                  </a:lnTo>
                  <a:lnTo>
                    <a:pt x="242" y="112"/>
                  </a:lnTo>
                  <a:lnTo>
                    <a:pt x="245" y="112"/>
                  </a:lnTo>
                  <a:lnTo>
                    <a:pt x="245" y="111"/>
                  </a:lnTo>
                  <a:lnTo>
                    <a:pt x="247" y="111"/>
                  </a:lnTo>
                  <a:lnTo>
                    <a:pt x="248" y="111"/>
                  </a:lnTo>
                  <a:lnTo>
                    <a:pt x="248" y="109"/>
                  </a:lnTo>
                  <a:lnTo>
                    <a:pt x="248" y="109"/>
                  </a:lnTo>
                  <a:lnTo>
                    <a:pt x="248" y="109"/>
                  </a:lnTo>
                  <a:lnTo>
                    <a:pt x="248" y="108"/>
                  </a:lnTo>
                  <a:lnTo>
                    <a:pt x="249" y="107"/>
                  </a:lnTo>
                  <a:lnTo>
                    <a:pt x="249" y="107"/>
                  </a:lnTo>
                  <a:lnTo>
                    <a:pt x="249" y="105"/>
                  </a:lnTo>
                  <a:lnTo>
                    <a:pt x="249" y="105"/>
                  </a:lnTo>
                  <a:lnTo>
                    <a:pt x="251" y="104"/>
                  </a:lnTo>
                  <a:lnTo>
                    <a:pt x="251" y="104"/>
                  </a:lnTo>
                  <a:lnTo>
                    <a:pt x="252" y="104"/>
                  </a:lnTo>
                  <a:lnTo>
                    <a:pt x="253" y="103"/>
                  </a:lnTo>
                  <a:lnTo>
                    <a:pt x="255" y="103"/>
                  </a:lnTo>
                  <a:lnTo>
                    <a:pt x="255" y="103"/>
                  </a:lnTo>
                  <a:lnTo>
                    <a:pt x="255" y="101"/>
                  </a:lnTo>
                  <a:lnTo>
                    <a:pt x="256" y="101"/>
                  </a:lnTo>
                  <a:lnTo>
                    <a:pt x="256" y="100"/>
                  </a:lnTo>
                  <a:lnTo>
                    <a:pt x="257" y="100"/>
                  </a:lnTo>
                  <a:lnTo>
                    <a:pt x="257" y="100"/>
                  </a:lnTo>
                  <a:lnTo>
                    <a:pt x="257" y="98"/>
                  </a:lnTo>
                  <a:lnTo>
                    <a:pt x="256" y="98"/>
                  </a:lnTo>
                  <a:lnTo>
                    <a:pt x="256" y="97"/>
                  </a:lnTo>
                  <a:lnTo>
                    <a:pt x="255" y="97"/>
                  </a:lnTo>
                  <a:lnTo>
                    <a:pt x="253" y="96"/>
                  </a:lnTo>
                  <a:lnTo>
                    <a:pt x="252" y="94"/>
                  </a:lnTo>
                  <a:lnTo>
                    <a:pt x="251" y="94"/>
                  </a:lnTo>
                  <a:lnTo>
                    <a:pt x="249" y="93"/>
                  </a:lnTo>
                  <a:lnTo>
                    <a:pt x="249" y="92"/>
                  </a:lnTo>
                  <a:lnTo>
                    <a:pt x="248" y="92"/>
                  </a:lnTo>
                  <a:lnTo>
                    <a:pt x="248" y="92"/>
                  </a:lnTo>
                  <a:lnTo>
                    <a:pt x="248" y="90"/>
                  </a:lnTo>
                  <a:lnTo>
                    <a:pt x="248" y="89"/>
                  </a:lnTo>
                  <a:lnTo>
                    <a:pt x="248" y="88"/>
                  </a:lnTo>
                  <a:lnTo>
                    <a:pt x="248" y="86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9" y="82"/>
                  </a:lnTo>
                  <a:lnTo>
                    <a:pt x="251" y="82"/>
                  </a:lnTo>
                  <a:lnTo>
                    <a:pt x="251" y="82"/>
                  </a:lnTo>
                  <a:lnTo>
                    <a:pt x="253" y="82"/>
                  </a:lnTo>
                  <a:lnTo>
                    <a:pt x="253" y="82"/>
                  </a:lnTo>
                  <a:lnTo>
                    <a:pt x="255" y="84"/>
                  </a:lnTo>
                  <a:lnTo>
                    <a:pt x="256" y="85"/>
                  </a:lnTo>
                  <a:lnTo>
                    <a:pt x="257" y="86"/>
                  </a:lnTo>
                  <a:lnTo>
                    <a:pt x="261" y="86"/>
                  </a:lnTo>
                  <a:lnTo>
                    <a:pt x="263" y="86"/>
                  </a:lnTo>
                  <a:lnTo>
                    <a:pt x="264" y="86"/>
                  </a:lnTo>
                  <a:lnTo>
                    <a:pt x="265" y="88"/>
                  </a:lnTo>
                  <a:lnTo>
                    <a:pt x="265" y="88"/>
                  </a:lnTo>
                  <a:lnTo>
                    <a:pt x="267" y="88"/>
                  </a:lnTo>
                  <a:lnTo>
                    <a:pt x="268" y="88"/>
                  </a:lnTo>
                  <a:lnTo>
                    <a:pt x="268" y="86"/>
                  </a:lnTo>
                  <a:lnTo>
                    <a:pt x="270" y="86"/>
                  </a:lnTo>
                  <a:lnTo>
                    <a:pt x="270" y="85"/>
                  </a:lnTo>
                  <a:lnTo>
                    <a:pt x="270" y="85"/>
                  </a:lnTo>
                  <a:lnTo>
                    <a:pt x="271" y="85"/>
                  </a:lnTo>
                  <a:lnTo>
                    <a:pt x="271" y="82"/>
                  </a:lnTo>
                  <a:lnTo>
                    <a:pt x="271" y="82"/>
                  </a:lnTo>
                  <a:lnTo>
                    <a:pt x="272" y="81"/>
                  </a:lnTo>
                  <a:lnTo>
                    <a:pt x="272" y="81"/>
                  </a:lnTo>
                  <a:lnTo>
                    <a:pt x="272" y="79"/>
                  </a:lnTo>
                  <a:lnTo>
                    <a:pt x="272" y="79"/>
                  </a:lnTo>
                  <a:lnTo>
                    <a:pt x="272" y="79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6" y="79"/>
                  </a:lnTo>
                  <a:lnTo>
                    <a:pt x="278" y="79"/>
                  </a:lnTo>
                  <a:lnTo>
                    <a:pt x="279" y="78"/>
                  </a:lnTo>
                  <a:lnTo>
                    <a:pt x="280" y="78"/>
                  </a:lnTo>
                  <a:lnTo>
                    <a:pt x="282" y="78"/>
                  </a:lnTo>
                  <a:lnTo>
                    <a:pt x="283" y="78"/>
                  </a:lnTo>
                  <a:lnTo>
                    <a:pt x="283" y="77"/>
                  </a:lnTo>
                  <a:lnTo>
                    <a:pt x="284" y="75"/>
                  </a:lnTo>
                  <a:lnTo>
                    <a:pt x="284" y="75"/>
                  </a:lnTo>
                  <a:lnTo>
                    <a:pt x="286" y="75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6" y="73"/>
                  </a:lnTo>
                  <a:lnTo>
                    <a:pt x="286" y="73"/>
                  </a:lnTo>
                  <a:lnTo>
                    <a:pt x="286" y="70"/>
                  </a:lnTo>
                  <a:lnTo>
                    <a:pt x="286" y="70"/>
                  </a:lnTo>
                  <a:lnTo>
                    <a:pt x="286" y="69"/>
                  </a:lnTo>
                  <a:lnTo>
                    <a:pt x="286" y="69"/>
                  </a:lnTo>
                  <a:lnTo>
                    <a:pt x="287" y="67"/>
                  </a:lnTo>
                  <a:lnTo>
                    <a:pt x="287" y="67"/>
                  </a:lnTo>
                  <a:lnTo>
                    <a:pt x="287" y="67"/>
                  </a:lnTo>
                  <a:lnTo>
                    <a:pt x="289" y="67"/>
                  </a:lnTo>
                  <a:lnTo>
                    <a:pt x="290" y="67"/>
                  </a:lnTo>
                  <a:lnTo>
                    <a:pt x="291" y="67"/>
                  </a:lnTo>
                  <a:lnTo>
                    <a:pt x="293" y="67"/>
                  </a:lnTo>
                  <a:lnTo>
                    <a:pt x="293" y="67"/>
                  </a:lnTo>
                  <a:lnTo>
                    <a:pt x="293" y="67"/>
                  </a:lnTo>
                  <a:lnTo>
                    <a:pt x="293" y="66"/>
                  </a:lnTo>
                  <a:lnTo>
                    <a:pt x="293" y="66"/>
                  </a:lnTo>
                  <a:lnTo>
                    <a:pt x="293" y="65"/>
                  </a:lnTo>
                  <a:lnTo>
                    <a:pt x="293" y="65"/>
                  </a:lnTo>
                  <a:lnTo>
                    <a:pt x="294" y="65"/>
                  </a:lnTo>
                  <a:lnTo>
                    <a:pt x="294" y="65"/>
                  </a:lnTo>
                  <a:lnTo>
                    <a:pt x="295" y="66"/>
                  </a:lnTo>
                  <a:lnTo>
                    <a:pt x="295" y="66"/>
                  </a:lnTo>
                  <a:lnTo>
                    <a:pt x="297" y="66"/>
                  </a:lnTo>
                  <a:lnTo>
                    <a:pt x="297" y="65"/>
                  </a:lnTo>
                  <a:lnTo>
                    <a:pt x="298" y="63"/>
                  </a:lnTo>
                  <a:lnTo>
                    <a:pt x="299" y="63"/>
                  </a:lnTo>
                  <a:lnTo>
                    <a:pt x="301" y="63"/>
                  </a:lnTo>
                  <a:lnTo>
                    <a:pt x="301" y="63"/>
                  </a:lnTo>
                  <a:lnTo>
                    <a:pt x="303" y="63"/>
                  </a:lnTo>
                  <a:lnTo>
                    <a:pt x="303" y="63"/>
                  </a:lnTo>
                  <a:lnTo>
                    <a:pt x="305" y="63"/>
                  </a:lnTo>
                  <a:lnTo>
                    <a:pt x="305" y="63"/>
                  </a:lnTo>
                  <a:lnTo>
                    <a:pt x="305" y="63"/>
                  </a:lnTo>
                  <a:lnTo>
                    <a:pt x="306" y="63"/>
                  </a:lnTo>
                  <a:lnTo>
                    <a:pt x="308" y="63"/>
                  </a:lnTo>
                  <a:lnTo>
                    <a:pt x="309" y="65"/>
                  </a:lnTo>
                  <a:lnTo>
                    <a:pt x="310" y="65"/>
                  </a:lnTo>
                  <a:lnTo>
                    <a:pt x="312" y="65"/>
                  </a:lnTo>
                  <a:lnTo>
                    <a:pt x="313" y="65"/>
                  </a:lnTo>
                  <a:lnTo>
                    <a:pt x="314" y="65"/>
                  </a:lnTo>
                  <a:lnTo>
                    <a:pt x="314" y="65"/>
                  </a:lnTo>
                  <a:lnTo>
                    <a:pt x="316" y="63"/>
                  </a:lnTo>
                  <a:lnTo>
                    <a:pt x="31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1911">
              <a:extLst>
                <a:ext uri="{FF2B5EF4-FFF2-40B4-BE49-F238E27FC236}">
                  <a16:creationId xmlns:a16="http://schemas.microsoft.com/office/drawing/2014/main" id="{970AA446-A483-4DA6-9544-61F691DB0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038" y="2650665"/>
              <a:ext cx="0" cy="4127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2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1912">
              <a:extLst>
                <a:ext uri="{FF2B5EF4-FFF2-40B4-BE49-F238E27FC236}">
                  <a16:creationId xmlns:a16="http://schemas.microsoft.com/office/drawing/2014/main" id="{003861A3-3F78-4424-95DA-152AD9F4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70" y="2537149"/>
              <a:ext cx="72238" cy="72236"/>
            </a:xfrm>
            <a:custGeom>
              <a:avLst/>
              <a:gdLst>
                <a:gd name="T0" fmla="*/ 32 w 35"/>
                <a:gd name="T1" fmla="*/ 20 h 35"/>
                <a:gd name="T2" fmla="*/ 31 w 35"/>
                <a:gd name="T3" fmla="*/ 19 h 35"/>
                <a:gd name="T4" fmla="*/ 28 w 35"/>
                <a:gd name="T5" fmla="*/ 18 h 35"/>
                <a:gd name="T6" fmla="*/ 28 w 35"/>
                <a:gd name="T7" fmla="*/ 15 h 35"/>
                <a:gd name="T8" fmla="*/ 28 w 35"/>
                <a:gd name="T9" fmla="*/ 13 h 35"/>
                <a:gd name="T10" fmla="*/ 27 w 35"/>
                <a:gd name="T11" fmla="*/ 13 h 35"/>
                <a:gd name="T12" fmla="*/ 24 w 35"/>
                <a:gd name="T13" fmla="*/ 12 h 35"/>
                <a:gd name="T14" fmla="*/ 24 w 35"/>
                <a:gd name="T15" fmla="*/ 9 h 35"/>
                <a:gd name="T16" fmla="*/ 24 w 35"/>
                <a:gd name="T17" fmla="*/ 8 h 35"/>
                <a:gd name="T18" fmla="*/ 23 w 35"/>
                <a:gd name="T19" fmla="*/ 5 h 35"/>
                <a:gd name="T20" fmla="*/ 22 w 35"/>
                <a:gd name="T21" fmla="*/ 5 h 35"/>
                <a:gd name="T22" fmla="*/ 19 w 35"/>
                <a:gd name="T23" fmla="*/ 3 h 35"/>
                <a:gd name="T24" fmla="*/ 17 w 35"/>
                <a:gd name="T25" fmla="*/ 4 h 35"/>
                <a:gd name="T26" fmla="*/ 16 w 35"/>
                <a:gd name="T27" fmla="*/ 3 h 35"/>
                <a:gd name="T28" fmla="*/ 16 w 35"/>
                <a:gd name="T29" fmla="*/ 3 h 35"/>
                <a:gd name="T30" fmla="*/ 13 w 35"/>
                <a:gd name="T31" fmla="*/ 1 h 35"/>
                <a:gd name="T32" fmla="*/ 12 w 35"/>
                <a:gd name="T33" fmla="*/ 1 h 35"/>
                <a:gd name="T34" fmla="*/ 8 w 35"/>
                <a:gd name="T35" fmla="*/ 0 h 35"/>
                <a:gd name="T36" fmla="*/ 8 w 35"/>
                <a:gd name="T37" fmla="*/ 0 h 35"/>
                <a:gd name="T38" fmla="*/ 5 w 35"/>
                <a:gd name="T39" fmla="*/ 1 h 35"/>
                <a:gd name="T40" fmla="*/ 1 w 35"/>
                <a:gd name="T41" fmla="*/ 0 h 35"/>
                <a:gd name="T42" fmla="*/ 1 w 35"/>
                <a:gd name="T43" fmla="*/ 1 h 35"/>
                <a:gd name="T44" fmla="*/ 4 w 35"/>
                <a:gd name="T45" fmla="*/ 3 h 35"/>
                <a:gd name="T46" fmla="*/ 5 w 35"/>
                <a:gd name="T47" fmla="*/ 5 h 35"/>
                <a:gd name="T48" fmla="*/ 7 w 35"/>
                <a:gd name="T49" fmla="*/ 8 h 35"/>
                <a:gd name="T50" fmla="*/ 8 w 35"/>
                <a:gd name="T51" fmla="*/ 11 h 35"/>
                <a:gd name="T52" fmla="*/ 11 w 35"/>
                <a:gd name="T53" fmla="*/ 13 h 35"/>
                <a:gd name="T54" fmla="*/ 12 w 35"/>
                <a:gd name="T55" fmla="*/ 15 h 35"/>
                <a:gd name="T56" fmla="*/ 16 w 35"/>
                <a:gd name="T57" fmla="*/ 19 h 35"/>
                <a:gd name="T58" fmla="*/ 16 w 35"/>
                <a:gd name="T59" fmla="*/ 23 h 35"/>
                <a:gd name="T60" fmla="*/ 16 w 35"/>
                <a:gd name="T61" fmla="*/ 27 h 35"/>
                <a:gd name="T62" fmla="*/ 16 w 35"/>
                <a:gd name="T63" fmla="*/ 31 h 35"/>
                <a:gd name="T64" fmla="*/ 17 w 35"/>
                <a:gd name="T65" fmla="*/ 32 h 35"/>
                <a:gd name="T66" fmla="*/ 16 w 35"/>
                <a:gd name="T67" fmla="*/ 34 h 35"/>
                <a:gd name="T68" fmla="*/ 17 w 35"/>
                <a:gd name="T69" fmla="*/ 35 h 35"/>
                <a:gd name="T70" fmla="*/ 20 w 35"/>
                <a:gd name="T71" fmla="*/ 35 h 35"/>
                <a:gd name="T72" fmla="*/ 20 w 35"/>
                <a:gd name="T73" fmla="*/ 34 h 35"/>
                <a:gd name="T74" fmla="*/ 20 w 35"/>
                <a:gd name="T75" fmla="*/ 32 h 35"/>
                <a:gd name="T76" fmla="*/ 22 w 35"/>
                <a:gd name="T77" fmla="*/ 30 h 35"/>
                <a:gd name="T78" fmla="*/ 24 w 35"/>
                <a:gd name="T79" fmla="*/ 27 h 35"/>
                <a:gd name="T80" fmla="*/ 23 w 35"/>
                <a:gd name="T81" fmla="*/ 24 h 35"/>
                <a:gd name="T82" fmla="*/ 24 w 35"/>
                <a:gd name="T83" fmla="*/ 23 h 35"/>
                <a:gd name="T84" fmla="*/ 26 w 35"/>
                <a:gd name="T85" fmla="*/ 23 h 35"/>
                <a:gd name="T86" fmla="*/ 27 w 35"/>
                <a:gd name="T87" fmla="*/ 24 h 35"/>
                <a:gd name="T88" fmla="*/ 28 w 35"/>
                <a:gd name="T89" fmla="*/ 23 h 35"/>
                <a:gd name="T90" fmla="*/ 28 w 35"/>
                <a:gd name="T91" fmla="*/ 23 h 35"/>
                <a:gd name="T92" fmla="*/ 31 w 35"/>
                <a:gd name="T93" fmla="*/ 24 h 35"/>
                <a:gd name="T94" fmla="*/ 32 w 35"/>
                <a:gd name="T95" fmla="*/ 24 h 35"/>
                <a:gd name="T96" fmla="*/ 35 w 35"/>
                <a:gd name="T9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" h="35">
                  <a:moveTo>
                    <a:pt x="32" y="23"/>
                  </a:moveTo>
                  <a:lnTo>
                    <a:pt x="32" y="22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1" y="19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0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7" y="23"/>
                  </a:lnTo>
                  <a:lnTo>
                    <a:pt x="16" y="24"/>
                  </a:lnTo>
                  <a:lnTo>
                    <a:pt x="16" y="27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7" y="24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1" y="24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1913">
              <a:extLst>
                <a:ext uri="{FF2B5EF4-FFF2-40B4-BE49-F238E27FC236}">
                  <a16:creationId xmlns:a16="http://schemas.microsoft.com/office/drawing/2014/main" id="{B416BE12-039D-4E02-924D-8E93404C6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8814" y="3500996"/>
              <a:ext cx="557257" cy="109386"/>
            </a:xfrm>
            <a:custGeom>
              <a:avLst/>
              <a:gdLst>
                <a:gd name="T0" fmla="*/ 270 w 270"/>
                <a:gd name="T1" fmla="*/ 52 h 53"/>
                <a:gd name="T2" fmla="*/ 270 w 270"/>
                <a:gd name="T3" fmla="*/ 52 h 53"/>
                <a:gd name="T4" fmla="*/ 268 w 270"/>
                <a:gd name="T5" fmla="*/ 53 h 53"/>
                <a:gd name="T6" fmla="*/ 268 w 270"/>
                <a:gd name="T7" fmla="*/ 53 h 53"/>
                <a:gd name="T8" fmla="*/ 270 w 270"/>
                <a:gd name="T9" fmla="*/ 53 h 53"/>
                <a:gd name="T10" fmla="*/ 270 w 270"/>
                <a:gd name="T11" fmla="*/ 52 h 53"/>
                <a:gd name="T12" fmla="*/ 218 w 270"/>
                <a:gd name="T13" fmla="*/ 33 h 53"/>
                <a:gd name="T14" fmla="*/ 217 w 270"/>
                <a:gd name="T15" fmla="*/ 33 h 53"/>
                <a:gd name="T16" fmla="*/ 217 w 270"/>
                <a:gd name="T17" fmla="*/ 33 h 53"/>
                <a:gd name="T18" fmla="*/ 217 w 270"/>
                <a:gd name="T19" fmla="*/ 33 h 53"/>
                <a:gd name="T20" fmla="*/ 217 w 270"/>
                <a:gd name="T21" fmla="*/ 34 h 53"/>
                <a:gd name="T22" fmla="*/ 217 w 270"/>
                <a:gd name="T23" fmla="*/ 34 h 53"/>
                <a:gd name="T24" fmla="*/ 218 w 270"/>
                <a:gd name="T25" fmla="*/ 34 h 53"/>
                <a:gd name="T26" fmla="*/ 218 w 270"/>
                <a:gd name="T27" fmla="*/ 34 h 53"/>
                <a:gd name="T28" fmla="*/ 218 w 270"/>
                <a:gd name="T29" fmla="*/ 34 h 53"/>
                <a:gd name="T30" fmla="*/ 218 w 270"/>
                <a:gd name="T31" fmla="*/ 33 h 53"/>
                <a:gd name="T32" fmla="*/ 218 w 270"/>
                <a:gd name="T33" fmla="*/ 33 h 53"/>
                <a:gd name="T34" fmla="*/ 146 w 270"/>
                <a:gd name="T35" fmla="*/ 27 h 53"/>
                <a:gd name="T36" fmla="*/ 146 w 270"/>
                <a:gd name="T37" fmla="*/ 27 h 53"/>
                <a:gd name="T38" fmla="*/ 146 w 270"/>
                <a:gd name="T39" fmla="*/ 27 h 53"/>
                <a:gd name="T40" fmla="*/ 146 w 270"/>
                <a:gd name="T41" fmla="*/ 27 h 53"/>
                <a:gd name="T42" fmla="*/ 146 w 270"/>
                <a:gd name="T43" fmla="*/ 27 h 53"/>
                <a:gd name="T44" fmla="*/ 146 w 270"/>
                <a:gd name="T45" fmla="*/ 27 h 53"/>
                <a:gd name="T46" fmla="*/ 146 w 270"/>
                <a:gd name="T47" fmla="*/ 27 h 53"/>
                <a:gd name="T48" fmla="*/ 146 w 270"/>
                <a:gd name="T49" fmla="*/ 29 h 53"/>
                <a:gd name="T50" fmla="*/ 146 w 270"/>
                <a:gd name="T51" fmla="*/ 29 h 53"/>
                <a:gd name="T52" fmla="*/ 146 w 270"/>
                <a:gd name="T53" fmla="*/ 27 h 53"/>
                <a:gd name="T54" fmla="*/ 146 w 270"/>
                <a:gd name="T55" fmla="*/ 27 h 53"/>
                <a:gd name="T56" fmla="*/ 146 w 270"/>
                <a:gd name="T57" fmla="*/ 27 h 53"/>
                <a:gd name="T58" fmla="*/ 146 w 270"/>
                <a:gd name="T59" fmla="*/ 27 h 53"/>
                <a:gd name="T60" fmla="*/ 149 w 270"/>
                <a:gd name="T61" fmla="*/ 26 h 53"/>
                <a:gd name="T62" fmla="*/ 149 w 270"/>
                <a:gd name="T63" fmla="*/ 26 h 53"/>
                <a:gd name="T64" fmla="*/ 149 w 270"/>
                <a:gd name="T65" fmla="*/ 26 h 53"/>
                <a:gd name="T66" fmla="*/ 149 w 270"/>
                <a:gd name="T67" fmla="*/ 27 h 53"/>
                <a:gd name="T68" fmla="*/ 149 w 270"/>
                <a:gd name="T69" fmla="*/ 27 h 53"/>
                <a:gd name="T70" fmla="*/ 149 w 270"/>
                <a:gd name="T71" fmla="*/ 27 h 53"/>
                <a:gd name="T72" fmla="*/ 149 w 270"/>
                <a:gd name="T73" fmla="*/ 26 h 53"/>
                <a:gd name="T74" fmla="*/ 149 w 270"/>
                <a:gd name="T75" fmla="*/ 26 h 53"/>
                <a:gd name="T76" fmla="*/ 149 w 270"/>
                <a:gd name="T77" fmla="*/ 26 h 53"/>
                <a:gd name="T78" fmla="*/ 1 w 270"/>
                <a:gd name="T79" fmla="*/ 0 h 53"/>
                <a:gd name="T80" fmla="*/ 0 w 270"/>
                <a:gd name="T81" fmla="*/ 2 h 53"/>
                <a:gd name="T82" fmla="*/ 0 w 270"/>
                <a:gd name="T83" fmla="*/ 2 h 53"/>
                <a:gd name="T84" fmla="*/ 0 w 270"/>
                <a:gd name="T85" fmla="*/ 3 h 53"/>
                <a:gd name="T86" fmla="*/ 0 w 270"/>
                <a:gd name="T87" fmla="*/ 3 h 53"/>
                <a:gd name="T88" fmla="*/ 1 w 270"/>
                <a:gd name="T89" fmla="*/ 2 h 53"/>
                <a:gd name="T90" fmla="*/ 1 w 270"/>
                <a:gd name="T91" fmla="*/ 2 h 53"/>
                <a:gd name="T92" fmla="*/ 1 w 270"/>
                <a:gd name="T93" fmla="*/ 2 h 53"/>
                <a:gd name="T94" fmla="*/ 1 w 270"/>
                <a:gd name="T95" fmla="*/ 0 h 53"/>
                <a:gd name="T96" fmla="*/ 1 w 270"/>
                <a:gd name="T9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0" h="53">
                  <a:moveTo>
                    <a:pt x="270" y="52"/>
                  </a:moveTo>
                  <a:lnTo>
                    <a:pt x="270" y="52"/>
                  </a:lnTo>
                  <a:lnTo>
                    <a:pt x="268" y="53"/>
                  </a:lnTo>
                  <a:lnTo>
                    <a:pt x="268" y="53"/>
                  </a:lnTo>
                  <a:lnTo>
                    <a:pt x="270" y="53"/>
                  </a:lnTo>
                  <a:lnTo>
                    <a:pt x="270" y="52"/>
                  </a:lnTo>
                  <a:close/>
                  <a:moveTo>
                    <a:pt x="218" y="33"/>
                  </a:moveTo>
                  <a:lnTo>
                    <a:pt x="217" y="33"/>
                  </a:lnTo>
                  <a:lnTo>
                    <a:pt x="217" y="33"/>
                  </a:lnTo>
                  <a:lnTo>
                    <a:pt x="217" y="33"/>
                  </a:lnTo>
                  <a:lnTo>
                    <a:pt x="217" y="34"/>
                  </a:lnTo>
                  <a:lnTo>
                    <a:pt x="217" y="34"/>
                  </a:lnTo>
                  <a:lnTo>
                    <a:pt x="218" y="34"/>
                  </a:lnTo>
                  <a:lnTo>
                    <a:pt x="218" y="34"/>
                  </a:lnTo>
                  <a:lnTo>
                    <a:pt x="218" y="34"/>
                  </a:lnTo>
                  <a:lnTo>
                    <a:pt x="218" y="33"/>
                  </a:lnTo>
                  <a:lnTo>
                    <a:pt x="218" y="33"/>
                  </a:lnTo>
                  <a:close/>
                  <a:moveTo>
                    <a:pt x="146" y="27"/>
                  </a:move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9"/>
                  </a:lnTo>
                  <a:lnTo>
                    <a:pt x="146" y="29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close/>
                  <a:moveTo>
                    <a:pt x="149" y="26"/>
                  </a:moveTo>
                  <a:lnTo>
                    <a:pt x="149" y="26"/>
                  </a:lnTo>
                  <a:lnTo>
                    <a:pt x="149" y="26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6"/>
                  </a:lnTo>
                  <a:close/>
                  <a:moveTo>
                    <a:pt x="1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1914">
              <a:extLst>
                <a:ext uri="{FF2B5EF4-FFF2-40B4-BE49-F238E27FC236}">
                  <a16:creationId xmlns:a16="http://schemas.microsoft.com/office/drawing/2014/main" id="{85C2F46A-A7C6-4D17-9415-81FFDE0BA1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3079" y="2925165"/>
              <a:ext cx="635685" cy="454061"/>
            </a:xfrm>
            <a:custGeom>
              <a:avLst/>
              <a:gdLst>
                <a:gd name="T0" fmla="*/ 306 w 308"/>
                <a:gd name="T1" fmla="*/ 146 h 220"/>
                <a:gd name="T2" fmla="*/ 308 w 308"/>
                <a:gd name="T3" fmla="*/ 140 h 220"/>
                <a:gd name="T4" fmla="*/ 74 w 308"/>
                <a:gd name="T5" fmla="*/ 103 h 220"/>
                <a:gd name="T6" fmla="*/ 67 w 308"/>
                <a:gd name="T7" fmla="*/ 92 h 220"/>
                <a:gd name="T8" fmla="*/ 51 w 308"/>
                <a:gd name="T9" fmla="*/ 99 h 220"/>
                <a:gd name="T10" fmla="*/ 28 w 308"/>
                <a:gd name="T11" fmla="*/ 56 h 220"/>
                <a:gd name="T12" fmla="*/ 63 w 308"/>
                <a:gd name="T13" fmla="*/ 42 h 220"/>
                <a:gd name="T14" fmla="*/ 53 w 308"/>
                <a:gd name="T15" fmla="*/ 44 h 220"/>
                <a:gd name="T16" fmla="*/ 307 w 308"/>
                <a:gd name="T17" fmla="*/ 138 h 220"/>
                <a:gd name="T18" fmla="*/ 303 w 308"/>
                <a:gd name="T19" fmla="*/ 137 h 220"/>
                <a:gd name="T20" fmla="*/ 272 w 308"/>
                <a:gd name="T21" fmla="*/ 140 h 220"/>
                <a:gd name="T22" fmla="*/ 254 w 308"/>
                <a:gd name="T23" fmla="*/ 167 h 220"/>
                <a:gd name="T24" fmla="*/ 249 w 308"/>
                <a:gd name="T25" fmla="*/ 171 h 220"/>
                <a:gd name="T26" fmla="*/ 228 w 308"/>
                <a:gd name="T27" fmla="*/ 175 h 220"/>
                <a:gd name="T28" fmla="*/ 208 w 308"/>
                <a:gd name="T29" fmla="*/ 168 h 220"/>
                <a:gd name="T30" fmla="*/ 197 w 308"/>
                <a:gd name="T31" fmla="*/ 141 h 220"/>
                <a:gd name="T32" fmla="*/ 197 w 308"/>
                <a:gd name="T33" fmla="*/ 137 h 220"/>
                <a:gd name="T34" fmla="*/ 198 w 308"/>
                <a:gd name="T35" fmla="*/ 109 h 220"/>
                <a:gd name="T36" fmla="*/ 200 w 308"/>
                <a:gd name="T37" fmla="*/ 80 h 220"/>
                <a:gd name="T38" fmla="*/ 189 w 308"/>
                <a:gd name="T39" fmla="*/ 68 h 220"/>
                <a:gd name="T40" fmla="*/ 185 w 308"/>
                <a:gd name="T41" fmla="*/ 52 h 220"/>
                <a:gd name="T42" fmla="*/ 177 w 308"/>
                <a:gd name="T43" fmla="*/ 35 h 220"/>
                <a:gd name="T44" fmla="*/ 160 w 308"/>
                <a:gd name="T45" fmla="*/ 42 h 220"/>
                <a:gd name="T46" fmla="*/ 146 w 308"/>
                <a:gd name="T47" fmla="*/ 33 h 220"/>
                <a:gd name="T48" fmla="*/ 132 w 308"/>
                <a:gd name="T49" fmla="*/ 11 h 220"/>
                <a:gd name="T50" fmla="*/ 95 w 308"/>
                <a:gd name="T51" fmla="*/ 16 h 220"/>
                <a:gd name="T52" fmla="*/ 47 w 308"/>
                <a:gd name="T53" fmla="*/ 2 h 220"/>
                <a:gd name="T54" fmla="*/ 29 w 308"/>
                <a:gd name="T55" fmla="*/ 12 h 220"/>
                <a:gd name="T56" fmla="*/ 32 w 308"/>
                <a:gd name="T57" fmla="*/ 34 h 220"/>
                <a:gd name="T58" fmla="*/ 40 w 308"/>
                <a:gd name="T59" fmla="*/ 58 h 220"/>
                <a:gd name="T60" fmla="*/ 30 w 308"/>
                <a:gd name="T61" fmla="*/ 60 h 220"/>
                <a:gd name="T62" fmla="*/ 44 w 308"/>
                <a:gd name="T63" fmla="*/ 72 h 220"/>
                <a:gd name="T64" fmla="*/ 53 w 308"/>
                <a:gd name="T65" fmla="*/ 90 h 220"/>
                <a:gd name="T66" fmla="*/ 66 w 308"/>
                <a:gd name="T67" fmla="*/ 110 h 220"/>
                <a:gd name="T68" fmla="*/ 74 w 308"/>
                <a:gd name="T69" fmla="*/ 109 h 220"/>
                <a:gd name="T70" fmla="*/ 66 w 308"/>
                <a:gd name="T71" fmla="*/ 103 h 220"/>
                <a:gd name="T72" fmla="*/ 63 w 308"/>
                <a:gd name="T73" fmla="*/ 76 h 220"/>
                <a:gd name="T74" fmla="*/ 59 w 308"/>
                <a:gd name="T75" fmla="*/ 68 h 220"/>
                <a:gd name="T76" fmla="*/ 53 w 308"/>
                <a:gd name="T77" fmla="*/ 48 h 220"/>
                <a:gd name="T78" fmla="*/ 44 w 308"/>
                <a:gd name="T79" fmla="*/ 31 h 220"/>
                <a:gd name="T80" fmla="*/ 51 w 308"/>
                <a:gd name="T81" fmla="*/ 12 h 220"/>
                <a:gd name="T82" fmla="*/ 64 w 308"/>
                <a:gd name="T83" fmla="*/ 20 h 220"/>
                <a:gd name="T84" fmla="*/ 64 w 308"/>
                <a:gd name="T85" fmla="*/ 39 h 220"/>
                <a:gd name="T86" fmla="*/ 71 w 308"/>
                <a:gd name="T87" fmla="*/ 57 h 220"/>
                <a:gd name="T88" fmla="*/ 80 w 308"/>
                <a:gd name="T89" fmla="*/ 69 h 220"/>
                <a:gd name="T90" fmla="*/ 83 w 308"/>
                <a:gd name="T91" fmla="*/ 81 h 220"/>
                <a:gd name="T92" fmla="*/ 87 w 308"/>
                <a:gd name="T93" fmla="*/ 87 h 220"/>
                <a:gd name="T94" fmla="*/ 94 w 308"/>
                <a:gd name="T95" fmla="*/ 98 h 220"/>
                <a:gd name="T96" fmla="*/ 106 w 308"/>
                <a:gd name="T97" fmla="*/ 115 h 220"/>
                <a:gd name="T98" fmla="*/ 112 w 308"/>
                <a:gd name="T99" fmla="*/ 144 h 220"/>
                <a:gd name="T100" fmla="*/ 110 w 308"/>
                <a:gd name="T101" fmla="*/ 157 h 220"/>
                <a:gd name="T102" fmla="*/ 141 w 308"/>
                <a:gd name="T103" fmla="*/ 179 h 220"/>
                <a:gd name="T104" fmla="*/ 171 w 308"/>
                <a:gd name="T105" fmla="*/ 195 h 220"/>
                <a:gd name="T106" fmla="*/ 215 w 308"/>
                <a:gd name="T107" fmla="*/ 199 h 220"/>
                <a:gd name="T108" fmla="*/ 223 w 308"/>
                <a:gd name="T109" fmla="*/ 202 h 220"/>
                <a:gd name="T110" fmla="*/ 232 w 308"/>
                <a:gd name="T111" fmla="*/ 210 h 220"/>
                <a:gd name="T112" fmla="*/ 240 w 308"/>
                <a:gd name="T113" fmla="*/ 211 h 220"/>
                <a:gd name="T114" fmla="*/ 261 w 308"/>
                <a:gd name="T115" fmla="*/ 198 h 220"/>
                <a:gd name="T116" fmla="*/ 257 w 308"/>
                <a:gd name="T117" fmla="*/ 184 h 220"/>
                <a:gd name="T118" fmla="*/ 284 w 308"/>
                <a:gd name="T119" fmla="*/ 175 h 220"/>
                <a:gd name="T120" fmla="*/ 292 w 308"/>
                <a:gd name="T121" fmla="*/ 175 h 220"/>
                <a:gd name="T122" fmla="*/ 297 w 308"/>
                <a:gd name="T123" fmla="*/ 160 h 220"/>
                <a:gd name="T124" fmla="*/ 301 w 308"/>
                <a:gd name="T125" fmla="*/ 14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220">
                  <a:moveTo>
                    <a:pt x="251" y="169"/>
                  </a:moveTo>
                  <a:lnTo>
                    <a:pt x="253" y="169"/>
                  </a:lnTo>
                  <a:lnTo>
                    <a:pt x="254" y="169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250" y="169"/>
                  </a:lnTo>
                  <a:lnTo>
                    <a:pt x="250" y="169"/>
                  </a:lnTo>
                  <a:lnTo>
                    <a:pt x="251" y="169"/>
                  </a:lnTo>
                  <a:close/>
                  <a:moveTo>
                    <a:pt x="49" y="168"/>
                  </a:moveTo>
                  <a:lnTo>
                    <a:pt x="48" y="168"/>
                  </a:lnTo>
                  <a:lnTo>
                    <a:pt x="48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8"/>
                  </a:lnTo>
                  <a:lnTo>
                    <a:pt x="49" y="168"/>
                  </a:lnTo>
                  <a:close/>
                  <a:moveTo>
                    <a:pt x="306" y="146"/>
                  </a:moveTo>
                  <a:lnTo>
                    <a:pt x="306" y="148"/>
                  </a:lnTo>
                  <a:lnTo>
                    <a:pt x="304" y="148"/>
                  </a:lnTo>
                  <a:lnTo>
                    <a:pt x="304" y="149"/>
                  </a:lnTo>
                  <a:lnTo>
                    <a:pt x="304" y="151"/>
                  </a:lnTo>
                  <a:lnTo>
                    <a:pt x="304" y="151"/>
                  </a:lnTo>
                  <a:lnTo>
                    <a:pt x="306" y="148"/>
                  </a:lnTo>
                  <a:lnTo>
                    <a:pt x="307" y="148"/>
                  </a:lnTo>
                  <a:lnTo>
                    <a:pt x="307" y="146"/>
                  </a:lnTo>
                  <a:lnTo>
                    <a:pt x="306" y="146"/>
                  </a:lnTo>
                  <a:close/>
                  <a:moveTo>
                    <a:pt x="308" y="138"/>
                  </a:moveTo>
                  <a:lnTo>
                    <a:pt x="308" y="138"/>
                  </a:lnTo>
                  <a:lnTo>
                    <a:pt x="308" y="138"/>
                  </a:lnTo>
                  <a:lnTo>
                    <a:pt x="308" y="138"/>
                  </a:lnTo>
                  <a:lnTo>
                    <a:pt x="308" y="138"/>
                  </a:lnTo>
                  <a:lnTo>
                    <a:pt x="308" y="140"/>
                  </a:lnTo>
                  <a:lnTo>
                    <a:pt x="308" y="140"/>
                  </a:lnTo>
                  <a:lnTo>
                    <a:pt x="308" y="138"/>
                  </a:lnTo>
                  <a:close/>
                  <a:moveTo>
                    <a:pt x="102" y="134"/>
                  </a:moveTo>
                  <a:lnTo>
                    <a:pt x="101" y="133"/>
                  </a:lnTo>
                  <a:lnTo>
                    <a:pt x="101" y="133"/>
                  </a:lnTo>
                  <a:lnTo>
                    <a:pt x="101" y="134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close/>
                  <a:moveTo>
                    <a:pt x="72" y="102"/>
                  </a:moveTo>
                  <a:lnTo>
                    <a:pt x="72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2" y="102"/>
                  </a:lnTo>
                  <a:lnTo>
                    <a:pt x="72" y="102"/>
                  </a:lnTo>
                  <a:close/>
                  <a:moveTo>
                    <a:pt x="52" y="99"/>
                  </a:moveTo>
                  <a:lnTo>
                    <a:pt x="52" y="99"/>
                  </a:lnTo>
                  <a:lnTo>
                    <a:pt x="53" y="102"/>
                  </a:lnTo>
                  <a:lnTo>
                    <a:pt x="55" y="100"/>
                  </a:lnTo>
                  <a:lnTo>
                    <a:pt x="53" y="99"/>
                  </a:lnTo>
                  <a:lnTo>
                    <a:pt x="52" y="99"/>
                  </a:lnTo>
                  <a:close/>
                  <a:moveTo>
                    <a:pt x="67" y="92"/>
                  </a:moveTo>
                  <a:lnTo>
                    <a:pt x="67" y="92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4"/>
                  </a:lnTo>
                  <a:lnTo>
                    <a:pt x="67" y="92"/>
                  </a:lnTo>
                  <a:lnTo>
                    <a:pt x="67" y="92"/>
                  </a:lnTo>
                  <a:lnTo>
                    <a:pt x="67" y="92"/>
                  </a:lnTo>
                  <a:close/>
                  <a:moveTo>
                    <a:pt x="51" y="98"/>
                  </a:moveTo>
                  <a:lnTo>
                    <a:pt x="51" y="96"/>
                  </a:lnTo>
                  <a:lnTo>
                    <a:pt x="51" y="96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2" y="91"/>
                  </a:lnTo>
                  <a:lnTo>
                    <a:pt x="52" y="90"/>
                  </a:lnTo>
                  <a:lnTo>
                    <a:pt x="51" y="94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51" y="96"/>
                  </a:lnTo>
                  <a:lnTo>
                    <a:pt x="51" y="98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close/>
                  <a:moveTo>
                    <a:pt x="64" y="80"/>
                  </a:moveTo>
                  <a:lnTo>
                    <a:pt x="64" y="81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0"/>
                  </a:lnTo>
                  <a:lnTo>
                    <a:pt x="64" y="80"/>
                  </a:lnTo>
                  <a:close/>
                  <a:moveTo>
                    <a:pt x="30" y="53"/>
                  </a:move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8" y="56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4"/>
                  </a:lnTo>
                  <a:lnTo>
                    <a:pt x="30" y="53"/>
                  </a:lnTo>
                  <a:close/>
                  <a:moveTo>
                    <a:pt x="2" y="44"/>
                  </a:moveTo>
                  <a:lnTo>
                    <a:pt x="2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close/>
                  <a:moveTo>
                    <a:pt x="64" y="42"/>
                  </a:moveTo>
                  <a:lnTo>
                    <a:pt x="63" y="42"/>
                  </a:lnTo>
                  <a:lnTo>
                    <a:pt x="61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1" y="48"/>
                  </a:lnTo>
                  <a:lnTo>
                    <a:pt x="63" y="48"/>
                  </a:lnTo>
                  <a:lnTo>
                    <a:pt x="64" y="45"/>
                  </a:lnTo>
                  <a:lnTo>
                    <a:pt x="64" y="44"/>
                  </a:lnTo>
                  <a:lnTo>
                    <a:pt x="64" y="42"/>
                  </a:lnTo>
                  <a:lnTo>
                    <a:pt x="64" y="42"/>
                  </a:lnTo>
                  <a:close/>
                  <a:moveTo>
                    <a:pt x="53" y="39"/>
                  </a:move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1" y="39"/>
                  </a:lnTo>
                  <a:lnTo>
                    <a:pt x="52" y="41"/>
                  </a:lnTo>
                  <a:lnTo>
                    <a:pt x="53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39"/>
                  </a:lnTo>
                  <a:close/>
                  <a:moveTo>
                    <a:pt x="49" y="11"/>
                  </a:move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307" y="138"/>
                  </a:moveTo>
                  <a:lnTo>
                    <a:pt x="308" y="137"/>
                  </a:lnTo>
                  <a:lnTo>
                    <a:pt x="307" y="136"/>
                  </a:lnTo>
                  <a:lnTo>
                    <a:pt x="306" y="134"/>
                  </a:lnTo>
                  <a:lnTo>
                    <a:pt x="304" y="134"/>
                  </a:lnTo>
                  <a:lnTo>
                    <a:pt x="304" y="134"/>
                  </a:lnTo>
                  <a:lnTo>
                    <a:pt x="303" y="134"/>
                  </a:lnTo>
                  <a:lnTo>
                    <a:pt x="303" y="134"/>
                  </a:lnTo>
                  <a:lnTo>
                    <a:pt x="301" y="136"/>
                  </a:lnTo>
                  <a:lnTo>
                    <a:pt x="303" y="136"/>
                  </a:lnTo>
                  <a:lnTo>
                    <a:pt x="303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3" y="137"/>
                  </a:lnTo>
                  <a:lnTo>
                    <a:pt x="301" y="136"/>
                  </a:lnTo>
                  <a:lnTo>
                    <a:pt x="299" y="136"/>
                  </a:lnTo>
                  <a:lnTo>
                    <a:pt x="297" y="136"/>
                  </a:lnTo>
                  <a:lnTo>
                    <a:pt x="296" y="134"/>
                  </a:lnTo>
                  <a:lnTo>
                    <a:pt x="295" y="134"/>
                  </a:lnTo>
                  <a:lnTo>
                    <a:pt x="293" y="134"/>
                  </a:lnTo>
                  <a:lnTo>
                    <a:pt x="293" y="134"/>
                  </a:lnTo>
                  <a:lnTo>
                    <a:pt x="293" y="134"/>
                  </a:lnTo>
                  <a:lnTo>
                    <a:pt x="293" y="134"/>
                  </a:lnTo>
                  <a:lnTo>
                    <a:pt x="291" y="134"/>
                  </a:lnTo>
                  <a:lnTo>
                    <a:pt x="289" y="136"/>
                  </a:lnTo>
                  <a:lnTo>
                    <a:pt x="288" y="137"/>
                  </a:lnTo>
                  <a:lnTo>
                    <a:pt x="287" y="137"/>
                  </a:lnTo>
                  <a:lnTo>
                    <a:pt x="276" y="138"/>
                  </a:lnTo>
                  <a:lnTo>
                    <a:pt x="276" y="138"/>
                  </a:lnTo>
                  <a:lnTo>
                    <a:pt x="272" y="140"/>
                  </a:lnTo>
                  <a:lnTo>
                    <a:pt x="270" y="141"/>
                  </a:lnTo>
                  <a:lnTo>
                    <a:pt x="269" y="145"/>
                  </a:lnTo>
                  <a:lnTo>
                    <a:pt x="269" y="145"/>
                  </a:lnTo>
                  <a:lnTo>
                    <a:pt x="268" y="146"/>
                  </a:lnTo>
                  <a:lnTo>
                    <a:pt x="268" y="149"/>
                  </a:lnTo>
                  <a:lnTo>
                    <a:pt x="268" y="151"/>
                  </a:lnTo>
                  <a:lnTo>
                    <a:pt x="266" y="153"/>
                  </a:lnTo>
                  <a:lnTo>
                    <a:pt x="266" y="155"/>
                  </a:lnTo>
                  <a:lnTo>
                    <a:pt x="266" y="155"/>
                  </a:lnTo>
                  <a:lnTo>
                    <a:pt x="265" y="156"/>
                  </a:lnTo>
                  <a:lnTo>
                    <a:pt x="264" y="157"/>
                  </a:lnTo>
                  <a:lnTo>
                    <a:pt x="264" y="161"/>
                  </a:lnTo>
                  <a:lnTo>
                    <a:pt x="261" y="164"/>
                  </a:lnTo>
                  <a:lnTo>
                    <a:pt x="259" y="165"/>
                  </a:lnTo>
                  <a:lnTo>
                    <a:pt x="258" y="165"/>
                  </a:lnTo>
                  <a:lnTo>
                    <a:pt x="254" y="167"/>
                  </a:lnTo>
                  <a:lnTo>
                    <a:pt x="254" y="168"/>
                  </a:lnTo>
                  <a:lnTo>
                    <a:pt x="254" y="168"/>
                  </a:lnTo>
                  <a:lnTo>
                    <a:pt x="254" y="168"/>
                  </a:lnTo>
                  <a:lnTo>
                    <a:pt x="255" y="167"/>
                  </a:lnTo>
                  <a:lnTo>
                    <a:pt x="255" y="167"/>
                  </a:lnTo>
                  <a:lnTo>
                    <a:pt x="255" y="168"/>
                  </a:lnTo>
                  <a:lnTo>
                    <a:pt x="255" y="168"/>
                  </a:lnTo>
                  <a:lnTo>
                    <a:pt x="255" y="168"/>
                  </a:lnTo>
                  <a:lnTo>
                    <a:pt x="255" y="169"/>
                  </a:lnTo>
                  <a:lnTo>
                    <a:pt x="255" y="171"/>
                  </a:lnTo>
                  <a:lnTo>
                    <a:pt x="254" y="171"/>
                  </a:lnTo>
                  <a:lnTo>
                    <a:pt x="253" y="172"/>
                  </a:lnTo>
                  <a:lnTo>
                    <a:pt x="253" y="172"/>
                  </a:lnTo>
                  <a:lnTo>
                    <a:pt x="250" y="172"/>
                  </a:lnTo>
                  <a:lnTo>
                    <a:pt x="249" y="172"/>
                  </a:lnTo>
                  <a:lnTo>
                    <a:pt x="249" y="171"/>
                  </a:lnTo>
                  <a:lnTo>
                    <a:pt x="250" y="171"/>
                  </a:lnTo>
                  <a:lnTo>
                    <a:pt x="250" y="171"/>
                  </a:lnTo>
                  <a:lnTo>
                    <a:pt x="249" y="169"/>
                  </a:lnTo>
                  <a:lnTo>
                    <a:pt x="247" y="169"/>
                  </a:lnTo>
                  <a:lnTo>
                    <a:pt x="246" y="169"/>
                  </a:lnTo>
                  <a:lnTo>
                    <a:pt x="243" y="169"/>
                  </a:lnTo>
                  <a:lnTo>
                    <a:pt x="243" y="169"/>
                  </a:lnTo>
                  <a:lnTo>
                    <a:pt x="240" y="171"/>
                  </a:lnTo>
                  <a:lnTo>
                    <a:pt x="240" y="171"/>
                  </a:lnTo>
                  <a:lnTo>
                    <a:pt x="240" y="172"/>
                  </a:lnTo>
                  <a:lnTo>
                    <a:pt x="239" y="172"/>
                  </a:lnTo>
                  <a:lnTo>
                    <a:pt x="236" y="174"/>
                  </a:lnTo>
                  <a:lnTo>
                    <a:pt x="235" y="172"/>
                  </a:lnTo>
                  <a:lnTo>
                    <a:pt x="231" y="172"/>
                  </a:lnTo>
                  <a:lnTo>
                    <a:pt x="230" y="174"/>
                  </a:lnTo>
                  <a:lnTo>
                    <a:pt x="228" y="175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1" y="176"/>
                  </a:lnTo>
                  <a:lnTo>
                    <a:pt x="220" y="176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71"/>
                  </a:lnTo>
                  <a:lnTo>
                    <a:pt x="215" y="169"/>
                  </a:lnTo>
                  <a:lnTo>
                    <a:pt x="211" y="169"/>
                  </a:lnTo>
                  <a:lnTo>
                    <a:pt x="209" y="168"/>
                  </a:lnTo>
                  <a:lnTo>
                    <a:pt x="209" y="168"/>
                  </a:lnTo>
                  <a:lnTo>
                    <a:pt x="211" y="169"/>
                  </a:lnTo>
                  <a:lnTo>
                    <a:pt x="211" y="169"/>
                  </a:lnTo>
                  <a:lnTo>
                    <a:pt x="211" y="169"/>
                  </a:lnTo>
                  <a:lnTo>
                    <a:pt x="208" y="169"/>
                  </a:lnTo>
                  <a:lnTo>
                    <a:pt x="208" y="168"/>
                  </a:lnTo>
                  <a:lnTo>
                    <a:pt x="208" y="168"/>
                  </a:lnTo>
                  <a:lnTo>
                    <a:pt x="208" y="168"/>
                  </a:lnTo>
                  <a:lnTo>
                    <a:pt x="209" y="168"/>
                  </a:lnTo>
                  <a:lnTo>
                    <a:pt x="208" y="167"/>
                  </a:lnTo>
                  <a:lnTo>
                    <a:pt x="207" y="165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4" y="161"/>
                  </a:lnTo>
                  <a:lnTo>
                    <a:pt x="204" y="160"/>
                  </a:lnTo>
                  <a:lnTo>
                    <a:pt x="204" y="159"/>
                  </a:lnTo>
                  <a:lnTo>
                    <a:pt x="204" y="156"/>
                  </a:lnTo>
                  <a:lnTo>
                    <a:pt x="201" y="152"/>
                  </a:lnTo>
                  <a:lnTo>
                    <a:pt x="198" y="146"/>
                  </a:lnTo>
                  <a:lnTo>
                    <a:pt x="197" y="145"/>
                  </a:lnTo>
                  <a:lnTo>
                    <a:pt x="198" y="144"/>
                  </a:lnTo>
                  <a:lnTo>
                    <a:pt x="197" y="141"/>
                  </a:lnTo>
                  <a:lnTo>
                    <a:pt x="196" y="137"/>
                  </a:lnTo>
                  <a:lnTo>
                    <a:pt x="196" y="137"/>
                  </a:lnTo>
                  <a:lnTo>
                    <a:pt x="196" y="136"/>
                  </a:lnTo>
                  <a:lnTo>
                    <a:pt x="196" y="136"/>
                  </a:lnTo>
                  <a:lnTo>
                    <a:pt x="194" y="136"/>
                  </a:lnTo>
                  <a:lnTo>
                    <a:pt x="194" y="134"/>
                  </a:lnTo>
                  <a:lnTo>
                    <a:pt x="194" y="129"/>
                  </a:lnTo>
                  <a:lnTo>
                    <a:pt x="196" y="133"/>
                  </a:lnTo>
                  <a:lnTo>
                    <a:pt x="197" y="134"/>
                  </a:lnTo>
                  <a:lnTo>
                    <a:pt x="197" y="134"/>
                  </a:lnTo>
                  <a:lnTo>
                    <a:pt x="197" y="136"/>
                  </a:lnTo>
                  <a:lnTo>
                    <a:pt x="197" y="136"/>
                  </a:lnTo>
                  <a:lnTo>
                    <a:pt x="196" y="137"/>
                  </a:lnTo>
                  <a:lnTo>
                    <a:pt x="197" y="138"/>
                  </a:lnTo>
                  <a:lnTo>
                    <a:pt x="197" y="137"/>
                  </a:lnTo>
                  <a:lnTo>
                    <a:pt x="197" y="137"/>
                  </a:lnTo>
                  <a:lnTo>
                    <a:pt x="198" y="136"/>
                  </a:lnTo>
                  <a:lnTo>
                    <a:pt x="197" y="134"/>
                  </a:lnTo>
                  <a:lnTo>
                    <a:pt x="197" y="133"/>
                  </a:lnTo>
                  <a:lnTo>
                    <a:pt x="196" y="132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4" y="122"/>
                  </a:lnTo>
                  <a:lnTo>
                    <a:pt x="196" y="121"/>
                  </a:lnTo>
                  <a:lnTo>
                    <a:pt x="196" y="119"/>
                  </a:lnTo>
                  <a:lnTo>
                    <a:pt x="196" y="118"/>
                  </a:lnTo>
                  <a:lnTo>
                    <a:pt x="197" y="114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6"/>
                  </a:lnTo>
                  <a:lnTo>
                    <a:pt x="200" y="100"/>
                  </a:lnTo>
                  <a:lnTo>
                    <a:pt x="204" y="94"/>
                  </a:lnTo>
                  <a:lnTo>
                    <a:pt x="205" y="91"/>
                  </a:lnTo>
                  <a:lnTo>
                    <a:pt x="208" y="87"/>
                  </a:lnTo>
                  <a:lnTo>
                    <a:pt x="209" y="84"/>
                  </a:lnTo>
                  <a:lnTo>
                    <a:pt x="209" y="81"/>
                  </a:lnTo>
                  <a:lnTo>
                    <a:pt x="208" y="81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5" y="81"/>
                  </a:lnTo>
                  <a:lnTo>
                    <a:pt x="204" y="81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7" y="79"/>
                  </a:lnTo>
                  <a:lnTo>
                    <a:pt x="197" y="79"/>
                  </a:lnTo>
                  <a:lnTo>
                    <a:pt x="196" y="79"/>
                  </a:lnTo>
                  <a:lnTo>
                    <a:pt x="194" y="77"/>
                  </a:lnTo>
                  <a:lnTo>
                    <a:pt x="194" y="77"/>
                  </a:lnTo>
                  <a:lnTo>
                    <a:pt x="193" y="76"/>
                  </a:lnTo>
                  <a:lnTo>
                    <a:pt x="192" y="76"/>
                  </a:lnTo>
                  <a:lnTo>
                    <a:pt x="190" y="76"/>
                  </a:lnTo>
                  <a:lnTo>
                    <a:pt x="190" y="75"/>
                  </a:lnTo>
                  <a:lnTo>
                    <a:pt x="190" y="75"/>
                  </a:lnTo>
                  <a:lnTo>
                    <a:pt x="190" y="72"/>
                  </a:lnTo>
                  <a:lnTo>
                    <a:pt x="190" y="71"/>
                  </a:lnTo>
                  <a:lnTo>
                    <a:pt x="189" y="69"/>
                  </a:lnTo>
                  <a:lnTo>
                    <a:pt x="189" y="68"/>
                  </a:lnTo>
                  <a:lnTo>
                    <a:pt x="189" y="68"/>
                  </a:lnTo>
                  <a:lnTo>
                    <a:pt x="189" y="68"/>
                  </a:lnTo>
                  <a:lnTo>
                    <a:pt x="189" y="67"/>
                  </a:lnTo>
                  <a:lnTo>
                    <a:pt x="189" y="67"/>
                  </a:lnTo>
                  <a:lnTo>
                    <a:pt x="189" y="65"/>
                  </a:lnTo>
                  <a:lnTo>
                    <a:pt x="189" y="65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2"/>
                  </a:lnTo>
                  <a:lnTo>
                    <a:pt x="189" y="61"/>
                  </a:lnTo>
                  <a:lnTo>
                    <a:pt x="188" y="60"/>
                  </a:lnTo>
                  <a:lnTo>
                    <a:pt x="188" y="58"/>
                  </a:lnTo>
                  <a:lnTo>
                    <a:pt x="186" y="57"/>
                  </a:lnTo>
                  <a:lnTo>
                    <a:pt x="186" y="54"/>
                  </a:lnTo>
                  <a:lnTo>
                    <a:pt x="185" y="54"/>
                  </a:lnTo>
                  <a:lnTo>
                    <a:pt x="185" y="53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4" y="50"/>
                  </a:lnTo>
                  <a:lnTo>
                    <a:pt x="184" y="48"/>
                  </a:lnTo>
                  <a:lnTo>
                    <a:pt x="184" y="45"/>
                  </a:lnTo>
                  <a:lnTo>
                    <a:pt x="184" y="44"/>
                  </a:lnTo>
                  <a:lnTo>
                    <a:pt x="182" y="42"/>
                  </a:lnTo>
                  <a:lnTo>
                    <a:pt x="181" y="41"/>
                  </a:lnTo>
                  <a:lnTo>
                    <a:pt x="181" y="41"/>
                  </a:lnTo>
                  <a:lnTo>
                    <a:pt x="181" y="39"/>
                  </a:lnTo>
                  <a:lnTo>
                    <a:pt x="181" y="39"/>
                  </a:lnTo>
                  <a:lnTo>
                    <a:pt x="178" y="37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5" y="35"/>
                  </a:lnTo>
                  <a:lnTo>
                    <a:pt x="174" y="35"/>
                  </a:lnTo>
                  <a:lnTo>
                    <a:pt x="171" y="35"/>
                  </a:lnTo>
                  <a:lnTo>
                    <a:pt x="170" y="35"/>
                  </a:lnTo>
                  <a:lnTo>
                    <a:pt x="170" y="34"/>
                  </a:lnTo>
                  <a:lnTo>
                    <a:pt x="169" y="34"/>
                  </a:lnTo>
                  <a:lnTo>
                    <a:pt x="167" y="35"/>
                  </a:lnTo>
                  <a:lnTo>
                    <a:pt x="167" y="35"/>
                  </a:lnTo>
                  <a:lnTo>
                    <a:pt x="166" y="35"/>
                  </a:lnTo>
                  <a:lnTo>
                    <a:pt x="163" y="37"/>
                  </a:lnTo>
                  <a:lnTo>
                    <a:pt x="162" y="39"/>
                  </a:lnTo>
                  <a:lnTo>
                    <a:pt x="160" y="41"/>
                  </a:lnTo>
                  <a:lnTo>
                    <a:pt x="160" y="42"/>
                  </a:lnTo>
                  <a:lnTo>
                    <a:pt x="160" y="42"/>
                  </a:lnTo>
                  <a:lnTo>
                    <a:pt x="160" y="42"/>
                  </a:lnTo>
                  <a:lnTo>
                    <a:pt x="159" y="44"/>
                  </a:lnTo>
                  <a:lnTo>
                    <a:pt x="158" y="45"/>
                  </a:lnTo>
                  <a:lnTo>
                    <a:pt x="156" y="45"/>
                  </a:lnTo>
                  <a:lnTo>
                    <a:pt x="156" y="45"/>
                  </a:lnTo>
                  <a:lnTo>
                    <a:pt x="155" y="44"/>
                  </a:lnTo>
                  <a:lnTo>
                    <a:pt x="152" y="42"/>
                  </a:lnTo>
                  <a:lnTo>
                    <a:pt x="151" y="41"/>
                  </a:lnTo>
                  <a:lnTo>
                    <a:pt x="150" y="41"/>
                  </a:lnTo>
                  <a:lnTo>
                    <a:pt x="148" y="41"/>
                  </a:lnTo>
                  <a:lnTo>
                    <a:pt x="148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6" y="37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46" y="31"/>
                  </a:lnTo>
                  <a:lnTo>
                    <a:pt x="146" y="27"/>
                  </a:lnTo>
                  <a:lnTo>
                    <a:pt x="144" y="26"/>
                  </a:lnTo>
                  <a:lnTo>
                    <a:pt x="144" y="25"/>
                  </a:lnTo>
                  <a:lnTo>
                    <a:pt x="144" y="25"/>
                  </a:lnTo>
                  <a:lnTo>
                    <a:pt x="141" y="23"/>
                  </a:lnTo>
                  <a:lnTo>
                    <a:pt x="140" y="20"/>
                  </a:lnTo>
                  <a:lnTo>
                    <a:pt x="139" y="18"/>
                  </a:lnTo>
                  <a:lnTo>
                    <a:pt x="137" y="16"/>
                  </a:lnTo>
                  <a:lnTo>
                    <a:pt x="136" y="15"/>
                  </a:lnTo>
                  <a:lnTo>
                    <a:pt x="135" y="14"/>
                  </a:lnTo>
                  <a:lnTo>
                    <a:pt x="135" y="12"/>
                  </a:lnTo>
                  <a:lnTo>
                    <a:pt x="135" y="11"/>
                  </a:lnTo>
                  <a:lnTo>
                    <a:pt x="135" y="11"/>
                  </a:lnTo>
                  <a:lnTo>
                    <a:pt x="133" y="11"/>
                  </a:lnTo>
                  <a:lnTo>
                    <a:pt x="132" y="11"/>
                  </a:lnTo>
                  <a:lnTo>
                    <a:pt x="129" y="11"/>
                  </a:lnTo>
                  <a:lnTo>
                    <a:pt x="128" y="11"/>
                  </a:lnTo>
                  <a:lnTo>
                    <a:pt x="125" y="11"/>
                  </a:lnTo>
                  <a:lnTo>
                    <a:pt x="123" y="11"/>
                  </a:lnTo>
                  <a:lnTo>
                    <a:pt x="121" y="11"/>
                  </a:lnTo>
                  <a:lnTo>
                    <a:pt x="118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4"/>
                  </a:lnTo>
                  <a:lnTo>
                    <a:pt x="114" y="15"/>
                  </a:lnTo>
                  <a:lnTo>
                    <a:pt x="114" y="16"/>
                  </a:lnTo>
                  <a:lnTo>
                    <a:pt x="110" y="16"/>
                  </a:lnTo>
                  <a:lnTo>
                    <a:pt x="106" y="16"/>
                  </a:lnTo>
                  <a:lnTo>
                    <a:pt x="104" y="16"/>
                  </a:lnTo>
                  <a:lnTo>
                    <a:pt x="99" y="16"/>
                  </a:lnTo>
                  <a:lnTo>
                    <a:pt x="95" y="16"/>
                  </a:lnTo>
                  <a:lnTo>
                    <a:pt x="93" y="16"/>
                  </a:lnTo>
                  <a:lnTo>
                    <a:pt x="89" y="16"/>
                  </a:lnTo>
                  <a:lnTo>
                    <a:pt x="85" y="16"/>
                  </a:lnTo>
                  <a:lnTo>
                    <a:pt x="80" y="15"/>
                  </a:lnTo>
                  <a:lnTo>
                    <a:pt x="76" y="14"/>
                  </a:lnTo>
                  <a:lnTo>
                    <a:pt x="72" y="11"/>
                  </a:lnTo>
                  <a:lnTo>
                    <a:pt x="68" y="10"/>
                  </a:lnTo>
                  <a:lnTo>
                    <a:pt x="64" y="8"/>
                  </a:lnTo>
                  <a:lnTo>
                    <a:pt x="60" y="7"/>
                  </a:lnTo>
                  <a:lnTo>
                    <a:pt x="56" y="4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7" y="2"/>
                  </a:lnTo>
                  <a:lnTo>
                    <a:pt x="44" y="2"/>
                  </a:lnTo>
                  <a:lnTo>
                    <a:pt x="41" y="2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30" y="16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2"/>
                  </a:lnTo>
                  <a:lnTo>
                    <a:pt x="32" y="23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30" y="27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31"/>
                  </a:lnTo>
                  <a:lnTo>
                    <a:pt x="30" y="34"/>
                  </a:lnTo>
                  <a:lnTo>
                    <a:pt x="32" y="34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4" y="38"/>
                  </a:lnTo>
                  <a:lnTo>
                    <a:pt x="36" y="39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8" y="44"/>
                  </a:lnTo>
                  <a:lnTo>
                    <a:pt x="41" y="48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1" y="54"/>
                  </a:lnTo>
                  <a:lnTo>
                    <a:pt x="40" y="57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7" y="60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7" y="58"/>
                  </a:lnTo>
                  <a:lnTo>
                    <a:pt x="36" y="60"/>
                  </a:lnTo>
                  <a:lnTo>
                    <a:pt x="34" y="60"/>
                  </a:lnTo>
                  <a:lnTo>
                    <a:pt x="33" y="60"/>
                  </a:lnTo>
                  <a:lnTo>
                    <a:pt x="30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61"/>
                  </a:lnTo>
                  <a:lnTo>
                    <a:pt x="33" y="62"/>
                  </a:lnTo>
                  <a:lnTo>
                    <a:pt x="34" y="64"/>
                  </a:lnTo>
                  <a:lnTo>
                    <a:pt x="34" y="65"/>
                  </a:lnTo>
                  <a:lnTo>
                    <a:pt x="34" y="65"/>
                  </a:lnTo>
                  <a:lnTo>
                    <a:pt x="34" y="67"/>
                  </a:lnTo>
                  <a:lnTo>
                    <a:pt x="36" y="68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40" y="69"/>
                  </a:lnTo>
                  <a:lnTo>
                    <a:pt x="40" y="71"/>
                  </a:lnTo>
                  <a:lnTo>
                    <a:pt x="41" y="72"/>
                  </a:lnTo>
                  <a:lnTo>
                    <a:pt x="41" y="72"/>
                  </a:lnTo>
                  <a:lnTo>
                    <a:pt x="44" y="72"/>
                  </a:lnTo>
                  <a:lnTo>
                    <a:pt x="45" y="72"/>
                  </a:lnTo>
                  <a:lnTo>
                    <a:pt x="47" y="71"/>
                  </a:lnTo>
                  <a:lnTo>
                    <a:pt x="47" y="69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75"/>
                  </a:lnTo>
                  <a:lnTo>
                    <a:pt x="49" y="77"/>
                  </a:lnTo>
                  <a:lnTo>
                    <a:pt x="51" y="77"/>
                  </a:lnTo>
                  <a:lnTo>
                    <a:pt x="52" y="79"/>
                  </a:lnTo>
                  <a:lnTo>
                    <a:pt x="53" y="83"/>
                  </a:lnTo>
                  <a:lnTo>
                    <a:pt x="53" y="84"/>
                  </a:lnTo>
                  <a:lnTo>
                    <a:pt x="53" y="85"/>
                  </a:lnTo>
                  <a:lnTo>
                    <a:pt x="53" y="87"/>
                  </a:lnTo>
                  <a:lnTo>
                    <a:pt x="53" y="87"/>
                  </a:lnTo>
                  <a:lnTo>
                    <a:pt x="53" y="87"/>
                  </a:lnTo>
                  <a:lnTo>
                    <a:pt x="53" y="90"/>
                  </a:lnTo>
                  <a:lnTo>
                    <a:pt x="52" y="92"/>
                  </a:lnTo>
                  <a:lnTo>
                    <a:pt x="52" y="94"/>
                  </a:lnTo>
                  <a:lnTo>
                    <a:pt x="52" y="95"/>
                  </a:lnTo>
                  <a:lnTo>
                    <a:pt x="53" y="98"/>
                  </a:lnTo>
                  <a:lnTo>
                    <a:pt x="53" y="98"/>
                  </a:lnTo>
                  <a:lnTo>
                    <a:pt x="53" y="99"/>
                  </a:lnTo>
                  <a:lnTo>
                    <a:pt x="53" y="99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6" y="100"/>
                  </a:lnTo>
                  <a:lnTo>
                    <a:pt x="57" y="102"/>
                  </a:lnTo>
                  <a:lnTo>
                    <a:pt x="60" y="104"/>
                  </a:lnTo>
                  <a:lnTo>
                    <a:pt x="61" y="106"/>
                  </a:lnTo>
                  <a:lnTo>
                    <a:pt x="63" y="107"/>
                  </a:lnTo>
                  <a:lnTo>
                    <a:pt x="64" y="109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7" y="113"/>
                  </a:lnTo>
                  <a:lnTo>
                    <a:pt x="67" y="114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70" y="119"/>
                  </a:lnTo>
                  <a:lnTo>
                    <a:pt x="70" y="118"/>
                  </a:lnTo>
                  <a:lnTo>
                    <a:pt x="71" y="118"/>
                  </a:lnTo>
                  <a:lnTo>
                    <a:pt x="72" y="117"/>
                  </a:lnTo>
                  <a:lnTo>
                    <a:pt x="74" y="115"/>
                  </a:lnTo>
                  <a:lnTo>
                    <a:pt x="75" y="115"/>
                  </a:lnTo>
                  <a:lnTo>
                    <a:pt x="75" y="113"/>
                  </a:lnTo>
                  <a:lnTo>
                    <a:pt x="75" y="111"/>
                  </a:lnTo>
                  <a:lnTo>
                    <a:pt x="75" y="110"/>
                  </a:lnTo>
                  <a:lnTo>
                    <a:pt x="74" y="110"/>
                  </a:lnTo>
                  <a:lnTo>
                    <a:pt x="74" y="109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1" y="104"/>
                  </a:lnTo>
                  <a:lnTo>
                    <a:pt x="71" y="103"/>
                  </a:lnTo>
                  <a:lnTo>
                    <a:pt x="70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7" y="104"/>
                  </a:lnTo>
                  <a:lnTo>
                    <a:pt x="67" y="104"/>
                  </a:lnTo>
                  <a:lnTo>
                    <a:pt x="67" y="103"/>
                  </a:lnTo>
                  <a:lnTo>
                    <a:pt x="67" y="103"/>
                  </a:lnTo>
                  <a:lnTo>
                    <a:pt x="66" y="103"/>
                  </a:lnTo>
                  <a:lnTo>
                    <a:pt x="66" y="102"/>
                  </a:lnTo>
                  <a:lnTo>
                    <a:pt x="64" y="98"/>
                  </a:lnTo>
                  <a:lnTo>
                    <a:pt x="66" y="98"/>
                  </a:lnTo>
                  <a:lnTo>
                    <a:pt x="66" y="96"/>
                  </a:lnTo>
                  <a:lnTo>
                    <a:pt x="66" y="95"/>
                  </a:lnTo>
                  <a:lnTo>
                    <a:pt x="66" y="94"/>
                  </a:lnTo>
                  <a:lnTo>
                    <a:pt x="64" y="92"/>
                  </a:lnTo>
                  <a:lnTo>
                    <a:pt x="64" y="88"/>
                  </a:lnTo>
                  <a:lnTo>
                    <a:pt x="64" y="87"/>
                  </a:lnTo>
                  <a:lnTo>
                    <a:pt x="63" y="87"/>
                  </a:lnTo>
                  <a:lnTo>
                    <a:pt x="63" y="84"/>
                  </a:lnTo>
                  <a:lnTo>
                    <a:pt x="63" y="81"/>
                  </a:lnTo>
                  <a:lnTo>
                    <a:pt x="63" y="80"/>
                  </a:lnTo>
                  <a:lnTo>
                    <a:pt x="63" y="79"/>
                  </a:lnTo>
                  <a:lnTo>
                    <a:pt x="63" y="77"/>
                  </a:lnTo>
                  <a:lnTo>
                    <a:pt x="63" y="76"/>
                  </a:lnTo>
                  <a:lnTo>
                    <a:pt x="63" y="75"/>
                  </a:lnTo>
                  <a:lnTo>
                    <a:pt x="63" y="75"/>
                  </a:lnTo>
                  <a:lnTo>
                    <a:pt x="63" y="73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60" y="72"/>
                  </a:lnTo>
                  <a:lnTo>
                    <a:pt x="60" y="73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59" y="73"/>
                  </a:lnTo>
                  <a:lnTo>
                    <a:pt x="60" y="71"/>
                  </a:lnTo>
                  <a:lnTo>
                    <a:pt x="59" y="69"/>
                  </a:lnTo>
                  <a:lnTo>
                    <a:pt x="59" y="69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7" y="67"/>
                  </a:lnTo>
                  <a:lnTo>
                    <a:pt x="57" y="65"/>
                  </a:lnTo>
                  <a:lnTo>
                    <a:pt x="57" y="62"/>
                  </a:lnTo>
                  <a:lnTo>
                    <a:pt x="56" y="61"/>
                  </a:lnTo>
                  <a:lnTo>
                    <a:pt x="55" y="60"/>
                  </a:lnTo>
                  <a:lnTo>
                    <a:pt x="55" y="58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4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3" y="52"/>
                  </a:lnTo>
                  <a:lnTo>
                    <a:pt x="53" y="50"/>
                  </a:lnTo>
                  <a:lnTo>
                    <a:pt x="53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1" y="46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49" y="41"/>
                  </a:lnTo>
                  <a:lnTo>
                    <a:pt x="49" y="39"/>
                  </a:lnTo>
                  <a:lnTo>
                    <a:pt x="47" y="38"/>
                  </a:lnTo>
                  <a:lnTo>
                    <a:pt x="47" y="37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4" y="33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0"/>
                  </a:lnTo>
                  <a:lnTo>
                    <a:pt x="45" y="19"/>
                  </a:lnTo>
                  <a:lnTo>
                    <a:pt x="47" y="15"/>
                  </a:lnTo>
                  <a:lnTo>
                    <a:pt x="48" y="14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48" y="10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3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4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60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4" y="18"/>
                  </a:lnTo>
                  <a:lnTo>
                    <a:pt x="64" y="19"/>
                  </a:lnTo>
                  <a:lnTo>
                    <a:pt x="64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1" y="23"/>
                  </a:lnTo>
                  <a:lnTo>
                    <a:pt x="61" y="25"/>
                  </a:lnTo>
                  <a:lnTo>
                    <a:pt x="63" y="27"/>
                  </a:lnTo>
                  <a:lnTo>
                    <a:pt x="63" y="30"/>
                  </a:lnTo>
                  <a:lnTo>
                    <a:pt x="63" y="31"/>
                  </a:lnTo>
                  <a:lnTo>
                    <a:pt x="63" y="33"/>
                  </a:lnTo>
                  <a:lnTo>
                    <a:pt x="63" y="34"/>
                  </a:lnTo>
                  <a:lnTo>
                    <a:pt x="63" y="34"/>
                  </a:lnTo>
                  <a:lnTo>
                    <a:pt x="63" y="37"/>
                  </a:lnTo>
                  <a:lnTo>
                    <a:pt x="64" y="38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41"/>
                  </a:lnTo>
                  <a:lnTo>
                    <a:pt x="64" y="41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71" y="57"/>
                  </a:lnTo>
                  <a:lnTo>
                    <a:pt x="72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6" y="58"/>
                  </a:lnTo>
                  <a:lnTo>
                    <a:pt x="76" y="60"/>
                  </a:lnTo>
                  <a:lnTo>
                    <a:pt x="75" y="61"/>
                  </a:lnTo>
                  <a:lnTo>
                    <a:pt x="75" y="62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6" y="65"/>
                  </a:lnTo>
                  <a:lnTo>
                    <a:pt x="76" y="67"/>
                  </a:lnTo>
                  <a:lnTo>
                    <a:pt x="78" y="67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1"/>
                  </a:lnTo>
                  <a:lnTo>
                    <a:pt x="80" y="72"/>
                  </a:lnTo>
                  <a:lnTo>
                    <a:pt x="82" y="73"/>
                  </a:lnTo>
                  <a:lnTo>
                    <a:pt x="82" y="73"/>
                  </a:lnTo>
                  <a:lnTo>
                    <a:pt x="85" y="73"/>
                  </a:lnTo>
                  <a:lnTo>
                    <a:pt x="86" y="75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9"/>
                  </a:lnTo>
                  <a:lnTo>
                    <a:pt x="86" y="79"/>
                  </a:lnTo>
                  <a:lnTo>
                    <a:pt x="86" y="77"/>
                  </a:lnTo>
                  <a:lnTo>
                    <a:pt x="85" y="79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2" y="84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7"/>
                  </a:lnTo>
                  <a:lnTo>
                    <a:pt x="85" y="85"/>
                  </a:lnTo>
                  <a:lnTo>
                    <a:pt x="86" y="85"/>
                  </a:lnTo>
                  <a:lnTo>
                    <a:pt x="87" y="85"/>
                  </a:lnTo>
                  <a:lnTo>
                    <a:pt x="87" y="84"/>
                  </a:lnTo>
                  <a:lnTo>
                    <a:pt x="87" y="85"/>
                  </a:lnTo>
                  <a:lnTo>
                    <a:pt x="86" y="87"/>
                  </a:lnTo>
                  <a:lnTo>
                    <a:pt x="85" y="87"/>
                  </a:lnTo>
                  <a:lnTo>
                    <a:pt x="85" y="87"/>
                  </a:lnTo>
                  <a:lnTo>
                    <a:pt x="85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87" y="87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0" y="90"/>
                  </a:lnTo>
                  <a:lnTo>
                    <a:pt x="91" y="91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2"/>
                  </a:lnTo>
                  <a:lnTo>
                    <a:pt x="91" y="92"/>
                  </a:lnTo>
                  <a:lnTo>
                    <a:pt x="93" y="94"/>
                  </a:lnTo>
                  <a:lnTo>
                    <a:pt x="94" y="96"/>
                  </a:lnTo>
                  <a:lnTo>
                    <a:pt x="94" y="98"/>
                  </a:lnTo>
                  <a:lnTo>
                    <a:pt x="94" y="98"/>
                  </a:lnTo>
                  <a:lnTo>
                    <a:pt x="95" y="99"/>
                  </a:lnTo>
                  <a:lnTo>
                    <a:pt x="97" y="99"/>
                  </a:lnTo>
                  <a:lnTo>
                    <a:pt x="97" y="99"/>
                  </a:lnTo>
                  <a:lnTo>
                    <a:pt x="97" y="99"/>
                  </a:lnTo>
                  <a:lnTo>
                    <a:pt x="98" y="99"/>
                  </a:lnTo>
                  <a:lnTo>
                    <a:pt x="98" y="99"/>
                  </a:lnTo>
                  <a:lnTo>
                    <a:pt x="98" y="100"/>
                  </a:lnTo>
                  <a:lnTo>
                    <a:pt x="98" y="100"/>
                  </a:lnTo>
                  <a:lnTo>
                    <a:pt x="98" y="102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101" y="106"/>
                  </a:lnTo>
                  <a:lnTo>
                    <a:pt x="102" y="107"/>
                  </a:lnTo>
                  <a:lnTo>
                    <a:pt x="104" y="110"/>
                  </a:lnTo>
                  <a:lnTo>
                    <a:pt x="105" y="113"/>
                  </a:lnTo>
                  <a:lnTo>
                    <a:pt x="106" y="115"/>
                  </a:lnTo>
                  <a:lnTo>
                    <a:pt x="108" y="117"/>
                  </a:lnTo>
                  <a:lnTo>
                    <a:pt x="109" y="119"/>
                  </a:lnTo>
                  <a:lnTo>
                    <a:pt x="110" y="121"/>
                  </a:lnTo>
                  <a:lnTo>
                    <a:pt x="112" y="122"/>
                  </a:lnTo>
                  <a:lnTo>
                    <a:pt x="113" y="126"/>
                  </a:lnTo>
                  <a:lnTo>
                    <a:pt x="112" y="130"/>
                  </a:lnTo>
                  <a:lnTo>
                    <a:pt x="113" y="132"/>
                  </a:lnTo>
                  <a:lnTo>
                    <a:pt x="113" y="134"/>
                  </a:lnTo>
                  <a:lnTo>
                    <a:pt x="113" y="134"/>
                  </a:lnTo>
                  <a:lnTo>
                    <a:pt x="116" y="136"/>
                  </a:lnTo>
                  <a:lnTo>
                    <a:pt x="114" y="137"/>
                  </a:lnTo>
                  <a:lnTo>
                    <a:pt x="114" y="138"/>
                  </a:lnTo>
                  <a:lnTo>
                    <a:pt x="114" y="140"/>
                  </a:lnTo>
                  <a:lnTo>
                    <a:pt x="113" y="141"/>
                  </a:lnTo>
                  <a:lnTo>
                    <a:pt x="112" y="142"/>
                  </a:lnTo>
                  <a:lnTo>
                    <a:pt x="112" y="144"/>
                  </a:lnTo>
                  <a:lnTo>
                    <a:pt x="110" y="144"/>
                  </a:lnTo>
                  <a:lnTo>
                    <a:pt x="110" y="145"/>
                  </a:lnTo>
                  <a:lnTo>
                    <a:pt x="112" y="145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13" y="146"/>
                  </a:lnTo>
                  <a:lnTo>
                    <a:pt x="113" y="146"/>
                  </a:lnTo>
                  <a:lnTo>
                    <a:pt x="112" y="148"/>
                  </a:lnTo>
                  <a:lnTo>
                    <a:pt x="109" y="148"/>
                  </a:lnTo>
                  <a:lnTo>
                    <a:pt x="109" y="149"/>
                  </a:lnTo>
                  <a:lnTo>
                    <a:pt x="108" y="149"/>
                  </a:lnTo>
                  <a:lnTo>
                    <a:pt x="109" y="151"/>
                  </a:lnTo>
                  <a:lnTo>
                    <a:pt x="109" y="151"/>
                  </a:lnTo>
                  <a:lnTo>
                    <a:pt x="109" y="153"/>
                  </a:lnTo>
                  <a:lnTo>
                    <a:pt x="109" y="155"/>
                  </a:lnTo>
                  <a:lnTo>
                    <a:pt x="110" y="157"/>
                  </a:lnTo>
                  <a:lnTo>
                    <a:pt x="112" y="159"/>
                  </a:lnTo>
                  <a:lnTo>
                    <a:pt x="113" y="160"/>
                  </a:lnTo>
                  <a:lnTo>
                    <a:pt x="113" y="163"/>
                  </a:lnTo>
                  <a:lnTo>
                    <a:pt x="117" y="164"/>
                  </a:lnTo>
                  <a:lnTo>
                    <a:pt x="118" y="165"/>
                  </a:lnTo>
                  <a:lnTo>
                    <a:pt x="120" y="165"/>
                  </a:lnTo>
                  <a:lnTo>
                    <a:pt x="123" y="167"/>
                  </a:lnTo>
                  <a:lnTo>
                    <a:pt x="124" y="168"/>
                  </a:lnTo>
                  <a:lnTo>
                    <a:pt x="125" y="171"/>
                  </a:lnTo>
                  <a:lnTo>
                    <a:pt x="127" y="172"/>
                  </a:lnTo>
                  <a:lnTo>
                    <a:pt x="127" y="174"/>
                  </a:lnTo>
                  <a:lnTo>
                    <a:pt x="132" y="176"/>
                  </a:lnTo>
                  <a:lnTo>
                    <a:pt x="135" y="178"/>
                  </a:lnTo>
                  <a:lnTo>
                    <a:pt x="136" y="178"/>
                  </a:lnTo>
                  <a:lnTo>
                    <a:pt x="139" y="179"/>
                  </a:lnTo>
                  <a:lnTo>
                    <a:pt x="141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4" y="180"/>
                  </a:lnTo>
                  <a:lnTo>
                    <a:pt x="146" y="182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50" y="186"/>
                  </a:lnTo>
                  <a:lnTo>
                    <a:pt x="151" y="187"/>
                  </a:lnTo>
                  <a:lnTo>
                    <a:pt x="152" y="187"/>
                  </a:lnTo>
                  <a:lnTo>
                    <a:pt x="156" y="190"/>
                  </a:lnTo>
                  <a:lnTo>
                    <a:pt x="158" y="190"/>
                  </a:lnTo>
                  <a:lnTo>
                    <a:pt x="160" y="191"/>
                  </a:lnTo>
                  <a:lnTo>
                    <a:pt x="163" y="194"/>
                  </a:lnTo>
                  <a:lnTo>
                    <a:pt x="167" y="194"/>
                  </a:lnTo>
                  <a:lnTo>
                    <a:pt x="171" y="195"/>
                  </a:lnTo>
                  <a:lnTo>
                    <a:pt x="171" y="195"/>
                  </a:lnTo>
                  <a:lnTo>
                    <a:pt x="173" y="195"/>
                  </a:lnTo>
                  <a:lnTo>
                    <a:pt x="175" y="198"/>
                  </a:lnTo>
                  <a:lnTo>
                    <a:pt x="179" y="199"/>
                  </a:lnTo>
                  <a:lnTo>
                    <a:pt x="184" y="202"/>
                  </a:lnTo>
                  <a:lnTo>
                    <a:pt x="189" y="203"/>
                  </a:lnTo>
                  <a:lnTo>
                    <a:pt x="193" y="206"/>
                  </a:lnTo>
                  <a:lnTo>
                    <a:pt x="196" y="206"/>
                  </a:lnTo>
                  <a:lnTo>
                    <a:pt x="197" y="206"/>
                  </a:lnTo>
                  <a:lnTo>
                    <a:pt x="198" y="206"/>
                  </a:lnTo>
                  <a:lnTo>
                    <a:pt x="204" y="203"/>
                  </a:lnTo>
                  <a:lnTo>
                    <a:pt x="207" y="202"/>
                  </a:lnTo>
                  <a:lnTo>
                    <a:pt x="211" y="201"/>
                  </a:lnTo>
                  <a:lnTo>
                    <a:pt x="213" y="199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2" y="199"/>
                  </a:lnTo>
                  <a:lnTo>
                    <a:pt x="212" y="198"/>
                  </a:lnTo>
                  <a:lnTo>
                    <a:pt x="213" y="198"/>
                  </a:lnTo>
                  <a:lnTo>
                    <a:pt x="213" y="197"/>
                  </a:lnTo>
                  <a:lnTo>
                    <a:pt x="215" y="197"/>
                  </a:lnTo>
                  <a:lnTo>
                    <a:pt x="215" y="198"/>
                  </a:lnTo>
                  <a:lnTo>
                    <a:pt x="215" y="198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7" y="198"/>
                  </a:lnTo>
                  <a:lnTo>
                    <a:pt x="216" y="199"/>
                  </a:lnTo>
                  <a:lnTo>
                    <a:pt x="216" y="199"/>
                  </a:lnTo>
                  <a:lnTo>
                    <a:pt x="217" y="201"/>
                  </a:lnTo>
                  <a:lnTo>
                    <a:pt x="223" y="202"/>
                  </a:lnTo>
                  <a:lnTo>
                    <a:pt x="223" y="202"/>
                  </a:lnTo>
                  <a:lnTo>
                    <a:pt x="220" y="201"/>
                  </a:lnTo>
                  <a:lnTo>
                    <a:pt x="220" y="201"/>
                  </a:lnTo>
                  <a:lnTo>
                    <a:pt x="220" y="201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20" y="199"/>
                  </a:lnTo>
                  <a:lnTo>
                    <a:pt x="220" y="199"/>
                  </a:lnTo>
                  <a:lnTo>
                    <a:pt x="221" y="201"/>
                  </a:lnTo>
                  <a:lnTo>
                    <a:pt x="224" y="202"/>
                  </a:lnTo>
                  <a:lnTo>
                    <a:pt x="226" y="203"/>
                  </a:lnTo>
                  <a:lnTo>
                    <a:pt x="227" y="205"/>
                  </a:lnTo>
                  <a:lnTo>
                    <a:pt x="231" y="209"/>
                  </a:lnTo>
                  <a:lnTo>
                    <a:pt x="232" y="210"/>
                  </a:lnTo>
                  <a:lnTo>
                    <a:pt x="232" y="211"/>
                  </a:lnTo>
                  <a:lnTo>
                    <a:pt x="234" y="213"/>
                  </a:lnTo>
                  <a:lnTo>
                    <a:pt x="236" y="217"/>
                  </a:lnTo>
                  <a:lnTo>
                    <a:pt x="239" y="220"/>
                  </a:lnTo>
                  <a:lnTo>
                    <a:pt x="239" y="220"/>
                  </a:lnTo>
                  <a:lnTo>
                    <a:pt x="239" y="220"/>
                  </a:lnTo>
                  <a:lnTo>
                    <a:pt x="239" y="218"/>
                  </a:lnTo>
                  <a:lnTo>
                    <a:pt x="240" y="218"/>
                  </a:lnTo>
                  <a:lnTo>
                    <a:pt x="240" y="217"/>
                  </a:lnTo>
                  <a:lnTo>
                    <a:pt x="240" y="217"/>
                  </a:lnTo>
                  <a:lnTo>
                    <a:pt x="240" y="216"/>
                  </a:lnTo>
                  <a:lnTo>
                    <a:pt x="240" y="214"/>
                  </a:lnTo>
                  <a:lnTo>
                    <a:pt x="240" y="214"/>
                  </a:lnTo>
                  <a:lnTo>
                    <a:pt x="242" y="214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11"/>
                  </a:lnTo>
                  <a:lnTo>
                    <a:pt x="240" y="210"/>
                  </a:lnTo>
                  <a:lnTo>
                    <a:pt x="242" y="209"/>
                  </a:lnTo>
                  <a:lnTo>
                    <a:pt x="243" y="206"/>
                  </a:lnTo>
                  <a:lnTo>
                    <a:pt x="246" y="203"/>
                  </a:lnTo>
                  <a:lnTo>
                    <a:pt x="247" y="202"/>
                  </a:lnTo>
                  <a:lnTo>
                    <a:pt x="250" y="202"/>
                  </a:lnTo>
                  <a:lnTo>
                    <a:pt x="251" y="202"/>
                  </a:lnTo>
                  <a:lnTo>
                    <a:pt x="254" y="202"/>
                  </a:lnTo>
                  <a:lnTo>
                    <a:pt x="258" y="202"/>
                  </a:lnTo>
                  <a:lnTo>
                    <a:pt x="259" y="202"/>
                  </a:lnTo>
                  <a:lnTo>
                    <a:pt x="261" y="202"/>
                  </a:lnTo>
                  <a:lnTo>
                    <a:pt x="261" y="201"/>
                  </a:lnTo>
                  <a:lnTo>
                    <a:pt x="261" y="199"/>
                  </a:lnTo>
                  <a:lnTo>
                    <a:pt x="261" y="198"/>
                  </a:lnTo>
                  <a:lnTo>
                    <a:pt x="261" y="198"/>
                  </a:lnTo>
                  <a:lnTo>
                    <a:pt x="261" y="197"/>
                  </a:lnTo>
                  <a:lnTo>
                    <a:pt x="259" y="197"/>
                  </a:lnTo>
                  <a:lnTo>
                    <a:pt x="259" y="197"/>
                  </a:lnTo>
                  <a:lnTo>
                    <a:pt x="259" y="195"/>
                  </a:lnTo>
                  <a:lnTo>
                    <a:pt x="259" y="195"/>
                  </a:lnTo>
                  <a:lnTo>
                    <a:pt x="258" y="194"/>
                  </a:lnTo>
                  <a:lnTo>
                    <a:pt x="258" y="192"/>
                  </a:lnTo>
                  <a:lnTo>
                    <a:pt x="255" y="191"/>
                  </a:lnTo>
                  <a:lnTo>
                    <a:pt x="255" y="190"/>
                  </a:lnTo>
                  <a:lnTo>
                    <a:pt x="254" y="188"/>
                  </a:lnTo>
                  <a:lnTo>
                    <a:pt x="253" y="187"/>
                  </a:lnTo>
                  <a:lnTo>
                    <a:pt x="253" y="187"/>
                  </a:lnTo>
                  <a:lnTo>
                    <a:pt x="253" y="187"/>
                  </a:lnTo>
                  <a:lnTo>
                    <a:pt x="254" y="187"/>
                  </a:lnTo>
                  <a:lnTo>
                    <a:pt x="257" y="187"/>
                  </a:lnTo>
                  <a:lnTo>
                    <a:pt x="257" y="184"/>
                  </a:lnTo>
                  <a:lnTo>
                    <a:pt x="257" y="183"/>
                  </a:lnTo>
                  <a:lnTo>
                    <a:pt x="258" y="180"/>
                  </a:lnTo>
                  <a:lnTo>
                    <a:pt x="261" y="180"/>
                  </a:lnTo>
                  <a:lnTo>
                    <a:pt x="266" y="180"/>
                  </a:lnTo>
                  <a:lnTo>
                    <a:pt x="270" y="180"/>
                  </a:lnTo>
                  <a:lnTo>
                    <a:pt x="274" y="180"/>
                  </a:lnTo>
                  <a:lnTo>
                    <a:pt x="277" y="180"/>
                  </a:lnTo>
                  <a:lnTo>
                    <a:pt x="277" y="179"/>
                  </a:lnTo>
                  <a:lnTo>
                    <a:pt x="277" y="179"/>
                  </a:lnTo>
                  <a:lnTo>
                    <a:pt x="278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8"/>
                  </a:lnTo>
                  <a:lnTo>
                    <a:pt x="284" y="175"/>
                  </a:lnTo>
                  <a:lnTo>
                    <a:pt x="285" y="172"/>
                  </a:lnTo>
                  <a:lnTo>
                    <a:pt x="285" y="172"/>
                  </a:lnTo>
                  <a:lnTo>
                    <a:pt x="287" y="172"/>
                  </a:lnTo>
                  <a:lnTo>
                    <a:pt x="287" y="172"/>
                  </a:lnTo>
                  <a:lnTo>
                    <a:pt x="288" y="172"/>
                  </a:lnTo>
                  <a:lnTo>
                    <a:pt x="288" y="171"/>
                  </a:lnTo>
                  <a:lnTo>
                    <a:pt x="288" y="169"/>
                  </a:lnTo>
                  <a:lnTo>
                    <a:pt x="289" y="168"/>
                  </a:lnTo>
                  <a:lnTo>
                    <a:pt x="291" y="168"/>
                  </a:lnTo>
                  <a:lnTo>
                    <a:pt x="291" y="168"/>
                  </a:lnTo>
                  <a:lnTo>
                    <a:pt x="291" y="169"/>
                  </a:lnTo>
                  <a:lnTo>
                    <a:pt x="289" y="172"/>
                  </a:lnTo>
                  <a:lnTo>
                    <a:pt x="289" y="172"/>
                  </a:lnTo>
                  <a:lnTo>
                    <a:pt x="291" y="172"/>
                  </a:lnTo>
                  <a:lnTo>
                    <a:pt x="291" y="175"/>
                  </a:lnTo>
                  <a:lnTo>
                    <a:pt x="292" y="175"/>
                  </a:lnTo>
                  <a:lnTo>
                    <a:pt x="292" y="174"/>
                  </a:lnTo>
                  <a:lnTo>
                    <a:pt x="292" y="172"/>
                  </a:lnTo>
                  <a:lnTo>
                    <a:pt x="293" y="169"/>
                  </a:lnTo>
                  <a:lnTo>
                    <a:pt x="295" y="168"/>
                  </a:lnTo>
                  <a:lnTo>
                    <a:pt x="296" y="165"/>
                  </a:lnTo>
                  <a:lnTo>
                    <a:pt x="297" y="163"/>
                  </a:lnTo>
                  <a:lnTo>
                    <a:pt x="297" y="163"/>
                  </a:lnTo>
                  <a:lnTo>
                    <a:pt x="296" y="163"/>
                  </a:lnTo>
                  <a:lnTo>
                    <a:pt x="296" y="163"/>
                  </a:lnTo>
                  <a:lnTo>
                    <a:pt x="295" y="163"/>
                  </a:lnTo>
                  <a:lnTo>
                    <a:pt x="295" y="161"/>
                  </a:lnTo>
                  <a:lnTo>
                    <a:pt x="296" y="161"/>
                  </a:lnTo>
                  <a:lnTo>
                    <a:pt x="296" y="161"/>
                  </a:lnTo>
                  <a:lnTo>
                    <a:pt x="297" y="161"/>
                  </a:lnTo>
                  <a:lnTo>
                    <a:pt x="297" y="160"/>
                  </a:lnTo>
                  <a:lnTo>
                    <a:pt x="297" y="160"/>
                  </a:lnTo>
                  <a:lnTo>
                    <a:pt x="299" y="159"/>
                  </a:lnTo>
                  <a:lnTo>
                    <a:pt x="297" y="159"/>
                  </a:lnTo>
                  <a:lnTo>
                    <a:pt x="297" y="159"/>
                  </a:lnTo>
                  <a:lnTo>
                    <a:pt x="296" y="159"/>
                  </a:lnTo>
                  <a:lnTo>
                    <a:pt x="296" y="159"/>
                  </a:lnTo>
                  <a:lnTo>
                    <a:pt x="295" y="159"/>
                  </a:lnTo>
                  <a:lnTo>
                    <a:pt x="296" y="159"/>
                  </a:lnTo>
                  <a:lnTo>
                    <a:pt x="297" y="156"/>
                  </a:lnTo>
                  <a:lnTo>
                    <a:pt x="297" y="156"/>
                  </a:lnTo>
                  <a:lnTo>
                    <a:pt x="299" y="156"/>
                  </a:lnTo>
                  <a:lnTo>
                    <a:pt x="299" y="156"/>
                  </a:lnTo>
                  <a:lnTo>
                    <a:pt x="299" y="155"/>
                  </a:lnTo>
                  <a:lnTo>
                    <a:pt x="299" y="153"/>
                  </a:lnTo>
                  <a:lnTo>
                    <a:pt x="299" y="153"/>
                  </a:lnTo>
                  <a:lnTo>
                    <a:pt x="299" y="151"/>
                  </a:lnTo>
                  <a:lnTo>
                    <a:pt x="301" y="148"/>
                  </a:lnTo>
                  <a:lnTo>
                    <a:pt x="304" y="146"/>
                  </a:lnTo>
                  <a:lnTo>
                    <a:pt x="306" y="144"/>
                  </a:lnTo>
                  <a:lnTo>
                    <a:pt x="307" y="144"/>
                  </a:lnTo>
                  <a:lnTo>
                    <a:pt x="307" y="141"/>
                  </a:lnTo>
                  <a:lnTo>
                    <a:pt x="308" y="140"/>
                  </a:lnTo>
                  <a:lnTo>
                    <a:pt x="307" y="140"/>
                  </a:lnTo>
                  <a:lnTo>
                    <a:pt x="307" y="1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1915">
              <a:extLst>
                <a:ext uri="{FF2B5EF4-FFF2-40B4-BE49-F238E27FC236}">
                  <a16:creationId xmlns:a16="http://schemas.microsoft.com/office/drawing/2014/main" id="{EA9B98CC-8B79-4A8A-9E00-8940250B5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348" y="4058253"/>
              <a:ext cx="6192" cy="8256"/>
            </a:xfrm>
            <a:custGeom>
              <a:avLst/>
              <a:gdLst>
                <a:gd name="T0" fmla="*/ 3 w 3"/>
                <a:gd name="T1" fmla="*/ 1 h 4"/>
                <a:gd name="T2" fmla="*/ 1 w 3"/>
                <a:gd name="T3" fmla="*/ 1 h 4"/>
                <a:gd name="T4" fmla="*/ 1 w 3"/>
                <a:gd name="T5" fmla="*/ 0 h 4"/>
                <a:gd name="T6" fmla="*/ 1 w 3"/>
                <a:gd name="T7" fmla="*/ 0 h 4"/>
                <a:gd name="T8" fmla="*/ 0 w 3"/>
                <a:gd name="T9" fmla="*/ 0 h 4"/>
                <a:gd name="T10" fmla="*/ 1 w 3"/>
                <a:gd name="T11" fmla="*/ 1 h 4"/>
                <a:gd name="T12" fmla="*/ 1 w 3"/>
                <a:gd name="T13" fmla="*/ 2 h 4"/>
                <a:gd name="T14" fmla="*/ 1 w 3"/>
                <a:gd name="T15" fmla="*/ 2 h 4"/>
                <a:gd name="T16" fmla="*/ 1 w 3"/>
                <a:gd name="T17" fmla="*/ 4 h 4"/>
                <a:gd name="T18" fmla="*/ 1 w 3"/>
                <a:gd name="T19" fmla="*/ 4 h 4"/>
                <a:gd name="T20" fmla="*/ 1 w 3"/>
                <a:gd name="T21" fmla="*/ 4 h 4"/>
                <a:gd name="T22" fmla="*/ 1 w 3"/>
                <a:gd name="T23" fmla="*/ 2 h 4"/>
                <a:gd name="T24" fmla="*/ 3 w 3"/>
                <a:gd name="T25" fmla="*/ 2 h 4"/>
                <a:gd name="T26" fmla="*/ 3 w 3"/>
                <a:gd name="T27" fmla="*/ 2 h 4"/>
                <a:gd name="T28" fmla="*/ 3 w 3"/>
                <a:gd name="T2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1916">
              <a:extLst>
                <a:ext uri="{FF2B5EF4-FFF2-40B4-BE49-F238E27FC236}">
                  <a16:creationId xmlns:a16="http://schemas.microsoft.com/office/drawing/2014/main" id="{A537F540-AF36-4199-9E29-6B3564316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338" y="4241940"/>
              <a:ext cx="10320" cy="10319"/>
            </a:xfrm>
            <a:custGeom>
              <a:avLst/>
              <a:gdLst>
                <a:gd name="T0" fmla="*/ 5 w 5"/>
                <a:gd name="T1" fmla="*/ 0 h 5"/>
                <a:gd name="T2" fmla="*/ 4 w 5"/>
                <a:gd name="T3" fmla="*/ 0 h 5"/>
                <a:gd name="T4" fmla="*/ 4 w 5"/>
                <a:gd name="T5" fmla="*/ 0 h 5"/>
                <a:gd name="T6" fmla="*/ 3 w 5"/>
                <a:gd name="T7" fmla="*/ 0 h 5"/>
                <a:gd name="T8" fmla="*/ 3 w 5"/>
                <a:gd name="T9" fmla="*/ 1 h 5"/>
                <a:gd name="T10" fmla="*/ 1 w 5"/>
                <a:gd name="T11" fmla="*/ 1 h 5"/>
                <a:gd name="T12" fmla="*/ 1 w 5"/>
                <a:gd name="T13" fmla="*/ 3 h 5"/>
                <a:gd name="T14" fmla="*/ 1 w 5"/>
                <a:gd name="T15" fmla="*/ 4 h 5"/>
                <a:gd name="T16" fmla="*/ 1 w 5"/>
                <a:gd name="T17" fmla="*/ 4 h 5"/>
                <a:gd name="T18" fmla="*/ 0 w 5"/>
                <a:gd name="T19" fmla="*/ 4 h 5"/>
                <a:gd name="T20" fmla="*/ 0 w 5"/>
                <a:gd name="T21" fmla="*/ 5 h 5"/>
                <a:gd name="T22" fmla="*/ 1 w 5"/>
                <a:gd name="T23" fmla="*/ 5 h 5"/>
                <a:gd name="T24" fmla="*/ 3 w 5"/>
                <a:gd name="T25" fmla="*/ 5 h 5"/>
                <a:gd name="T26" fmla="*/ 4 w 5"/>
                <a:gd name="T27" fmla="*/ 5 h 5"/>
                <a:gd name="T28" fmla="*/ 4 w 5"/>
                <a:gd name="T29" fmla="*/ 4 h 5"/>
                <a:gd name="T30" fmla="*/ 5 w 5"/>
                <a:gd name="T31" fmla="*/ 4 h 5"/>
                <a:gd name="T32" fmla="*/ 5 w 5"/>
                <a:gd name="T33" fmla="*/ 4 h 5"/>
                <a:gd name="T34" fmla="*/ 5 w 5"/>
                <a:gd name="T35" fmla="*/ 1 h 5"/>
                <a:gd name="T36" fmla="*/ 5 w 5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1917">
              <a:extLst>
                <a:ext uri="{FF2B5EF4-FFF2-40B4-BE49-F238E27FC236}">
                  <a16:creationId xmlns:a16="http://schemas.microsoft.com/office/drawing/2014/main" id="{6E7569D4-5EEC-4DA1-9F5A-070D54E2FE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486" y="3059319"/>
              <a:ext cx="266245" cy="313715"/>
            </a:xfrm>
            <a:custGeom>
              <a:avLst/>
              <a:gdLst>
                <a:gd name="T0" fmla="*/ 6 w 129"/>
                <a:gd name="T1" fmla="*/ 92 h 152"/>
                <a:gd name="T2" fmla="*/ 121 w 129"/>
                <a:gd name="T3" fmla="*/ 29 h 152"/>
                <a:gd name="T4" fmla="*/ 122 w 129"/>
                <a:gd name="T5" fmla="*/ 23 h 152"/>
                <a:gd name="T6" fmla="*/ 113 w 129"/>
                <a:gd name="T7" fmla="*/ 16 h 152"/>
                <a:gd name="T8" fmla="*/ 103 w 129"/>
                <a:gd name="T9" fmla="*/ 10 h 152"/>
                <a:gd name="T10" fmla="*/ 94 w 129"/>
                <a:gd name="T11" fmla="*/ 3 h 152"/>
                <a:gd name="T12" fmla="*/ 90 w 129"/>
                <a:gd name="T13" fmla="*/ 7 h 152"/>
                <a:gd name="T14" fmla="*/ 80 w 129"/>
                <a:gd name="T15" fmla="*/ 16 h 152"/>
                <a:gd name="T16" fmla="*/ 54 w 129"/>
                <a:gd name="T17" fmla="*/ 18 h 152"/>
                <a:gd name="T18" fmla="*/ 54 w 129"/>
                <a:gd name="T19" fmla="*/ 26 h 152"/>
                <a:gd name="T20" fmla="*/ 54 w 129"/>
                <a:gd name="T21" fmla="*/ 34 h 152"/>
                <a:gd name="T22" fmla="*/ 54 w 129"/>
                <a:gd name="T23" fmla="*/ 42 h 152"/>
                <a:gd name="T24" fmla="*/ 52 w 129"/>
                <a:gd name="T25" fmla="*/ 48 h 152"/>
                <a:gd name="T26" fmla="*/ 45 w 129"/>
                <a:gd name="T27" fmla="*/ 52 h 152"/>
                <a:gd name="T28" fmla="*/ 41 w 129"/>
                <a:gd name="T29" fmla="*/ 56 h 152"/>
                <a:gd name="T30" fmla="*/ 42 w 129"/>
                <a:gd name="T31" fmla="*/ 62 h 152"/>
                <a:gd name="T32" fmla="*/ 42 w 129"/>
                <a:gd name="T33" fmla="*/ 71 h 152"/>
                <a:gd name="T34" fmla="*/ 34 w 129"/>
                <a:gd name="T35" fmla="*/ 73 h 152"/>
                <a:gd name="T36" fmla="*/ 22 w 129"/>
                <a:gd name="T37" fmla="*/ 73 h 152"/>
                <a:gd name="T38" fmla="*/ 10 w 129"/>
                <a:gd name="T39" fmla="*/ 73 h 152"/>
                <a:gd name="T40" fmla="*/ 0 w 129"/>
                <a:gd name="T41" fmla="*/ 75 h 152"/>
                <a:gd name="T42" fmla="*/ 0 w 129"/>
                <a:gd name="T43" fmla="*/ 76 h 152"/>
                <a:gd name="T44" fmla="*/ 4 w 129"/>
                <a:gd name="T45" fmla="*/ 81 h 152"/>
                <a:gd name="T46" fmla="*/ 7 w 129"/>
                <a:gd name="T47" fmla="*/ 84 h 152"/>
                <a:gd name="T48" fmla="*/ 6 w 129"/>
                <a:gd name="T49" fmla="*/ 95 h 152"/>
                <a:gd name="T50" fmla="*/ 6 w 129"/>
                <a:gd name="T51" fmla="*/ 98 h 152"/>
                <a:gd name="T52" fmla="*/ 10 w 129"/>
                <a:gd name="T53" fmla="*/ 110 h 152"/>
                <a:gd name="T54" fmla="*/ 4 w 129"/>
                <a:gd name="T55" fmla="*/ 130 h 152"/>
                <a:gd name="T56" fmla="*/ 3 w 129"/>
                <a:gd name="T57" fmla="*/ 136 h 152"/>
                <a:gd name="T58" fmla="*/ 6 w 129"/>
                <a:gd name="T59" fmla="*/ 130 h 152"/>
                <a:gd name="T60" fmla="*/ 11 w 129"/>
                <a:gd name="T61" fmla="*/ 132 h 152"/>
                <a:gd name="T62" fmla="*/ 18 w 129"/>
                <a:gd name="T63" fmla="*/ 130 h 152"/>
                <a:gd name="T64" fmla="*/ 19 w 129"/>
                <a:gd name="T65" fmla="*/ 129 h 152"/>
                <a:gd name="T66" fmla="*/ 27 w 129"/>
                <a:gd name="T67" fmla="*/ 130 h 152"/>
                <a:gd name="T68" fmla="*/ 31 w 129"/>
                <a:gd name="T69" fmla="*/ 136 h 152"/>
                <a:gd name="T70" fmla="*/ 34 w 129"/>
                <a:gd name="T71" fmla="*/ 136 h 152"/>
                <a:gd name="T72" fmla="*/ 35 w 129"/>
                <a:gd name="T73" fmla="*/ 136 h 152"/>
                <a:gd name="T74" fmla="*/ 38 w 129"/>
                <a:gd name="T75" fmla="*/ 142 h 152"/>
                <a:gd name="T76" fmla="*/ 39 w 129"/>
                <a:gd name="T77" fmla="*/ 144 h 152"/>
                <a:gd name="T78" fmla="*/ 41 w 129"/>
                <a:gd name="T79" fmla="*/ 146 h 152"/>
                <a:gd name="T80" fmla="*/ 44 w 129"/>
                <a:gd name="T81" fmla="*/ 148 h 152"/>
                <a:gd name="T82" fmla="*/ 48 w 129"/>
                <a:gd name="T83" fmla="*/ 152 h 152"/>
                <a:gd name="T84" fmla="*/ 52 w 129"/>
                <a:gd name="T85" fmla="*/ 149 h 152"/>
                <a:gd name="T86" fmla="*/ 54 w 129"/>
                <a:gd name="T87" fmla="*/ 144 h 152"/>
                <a:gd name="T88" fmla="*/ 60 w 129"/>
                <a:gd name="T89" fmla="*/ 145 h 152"/>
                <a:gd name="T90" fmla="*/ 64 w 129"/>
                <a:gd name="T91" fmla="*/ 145 h 152"/>
                <a:gd name="T92" fmla="*/ 69 w 129"/>
                <a:gd name="T93" fmla="*/ 144 h 152"/>
                <a:gd name="T94" fmla="*/ 76 w 129"/>
                <a:gd name="T95" fmla="*/ 144 h 152"/>
                <a:gd name="T96" fmla="*/ 79 w 129"/>
                <a:gd name="T97" fmla="*/ 141 h 152"/>
                <a:gd name="T98" fmla="*/ 84 w 129"/>
                <a:gd name="T99" fmla="*/ 144 h 152"/>
                <a:gd name="T100" fmla="*/ 115 w 129"/>
                <a:gd name="T101" fmla="*/ 144 h 152"/>
                <a:gd name="T102" fmla="*/ 119 w 129"/>
                <a:gd name="T103" fmla="*/ 132 h 152"/>
                <a:gd name="T104" fmla="*/ 117 w 129"/>
                <a:gd name="T105" fmla="*/ 118 h 152"/>
                <a:gd name="T106" fmla="*/ 117 w 129"/>
                <a:gd name="T107" fmla="*/ 103 h 152"/>
                <a:gd name="T108" fmla="*/ 115 w 129"/>
                <a:gd name="T109" fmla="*/ 88 h 152"/>
                <a:gd name="T110" fmla="*/ 114 w 129"/>
                <a:gd name="T111" fmla="*/ 73 h 152"/>
                <a:gd name="T112" fmla="*/ 113 w 129"/>
                <a:gd name="T113" fmla="*/ 58 h 152"/>
                <a:gd name="T114" fmla="*/ 111 w 129"/>
                <a:gd name="T115" fmla="*/ 44 h 152"/>
                <a:gd name="T116" fmla="*/ 111 w 129"/>
                <a:gd name="T117" fmla="*/ 2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9" h="152">
                  <a:moveTo>
                    <a:pt x="7" y="92"/>
                  </a:moveTo>
                  <a:lnTo>
                    <a:pt x="7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7" y="92"/>
                  </a:lnTo>
                  <a:close/>
                  <a:moveTo>
                    <a:pt x="118" y="29"/>
                  </a:moveTo>
                  <a:lnTo>
                    <a:pt x="121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8" y="27"/>
                  </a:lnTo>
                  <a:lnTo>
                    <a:pt x="125" y="25"/>
                  </a:lnTo>
                  <a:lnTo>
                    <a:pt x="122" y="23"/>
                  </a:lnTo>
                  <a:lnTo>
                    <a:pt x="121" y="22"/>
                  </a:lnTo>
                  <a:lnTo>
                    <a:pt x="118" y="20"/>
                  </a:lnTo>
                  <a:lnTo>
                    <a:pt x="117" y="19"/>
                  </a:lnTo>
                  <a:lnTo>
                    <a:pt x="115" y="18"/>
                  </a:lnTo>
                  <a:lnTo>
                    <a:pt x="113" y="16"/>
                  </a:lnTo>
                  <a:lnTo>
                    <a:pt x="111" y="15"/>
                  </a:lnTo>
                  <a:lnTo>
                    <a:pt x="109" y="14"/>
                  </a:lnTo>
                  <a:lnTo>
                    <a:pt x="107" y="12"/>
                  </a:lnTo>
                  <a:lnTo>
                    <a:pt x="106" y="11"/>
                  </a:lnTo>
                  <a:lnTo>
                    <a:pt x="103" y="10"/>
                  </a:lnTo>
                  <a:lnTo>
                    <a:pt x="102" y="8"/>
                  </a:lnTo>
                  <a:lnTo>
                    <a:pt x="99" y="7"/>
                  </a:lnTo>
                  <a:lnTo>
                    <a:pt x="98" y="6"/>
                  </a:lnTo>
                  <a:lnTo>
                    <a:pt x="96" y="4"/>
                  </a:lnTo>
                  <a:lnTo>
                    <a:pt x="94" y="3"/>
                  </a:lnTo>
                  <a:lnTo>
                    <a:pt x="92" y="2"/>
                  </a:lnTo>
                  <a:lnTo>
                    <a:pt x="90" y="0"/>
                  </a:lnTo>
                  <a:lnTo>
                    <a:pt x="90" y="3"/>
                  </a:lnTo>
                  <a:lnTo>
                    <a:pt x="90" y="6"/>
                  </a:lnTo>
                  <a:lnTo>
                    <a:pt x="90" y="7"/>
                  </a:lnTo>
                  <a:lnTo>
                    <a:pt x="90" y="10"/>
                  </a:lnTo>
                  <a:lnTo>
                    <a:pt x="90" y="12"/>
                  </a:lnTo>
                  <a:lnTo>
                    <a:pt x="90" y="15"/>
                  </a:lnTo>
                  <a:lnTo>
                    <a:pt x="90" y="16"/>
                  </a:lnTo>
                  <a:lnTo>
                    <a:pt x="80" y="16"/>
                  </a:lnTo>
                  <a:lnTo>
                    <a:pt x="77" y="16"/>
                  </a:lnTo>
                  <a:lnTo>
                    <a:pt x="64" y="16"/>
                  </a:lnTo>
                  <a:lnTo>
                    <a:pt x="63" y="16"/>
                  </a:lnTo>
                  <a:lnTo>
                    <a:pt x="54" y="16"/>
                  </a:lnTo>
                  <a:lnTo>
                    <a:pt x="54" y="18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3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4" y="27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5"/>
                  </a:lnTo>
                  <a:lnTo>
                    <a:pt x="54" y="38"/>
                  </a:lnTo>
                  <a:lnTo>
                    <a:pt x="54" y="39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4" y="46"/>
                  </a:lnTo>
                  <a:lnTo>
                    <a:pt x="53" y="48"/>
                  </a:lnTo>
                  <a:lnTo>
                    <a:pt x="53" y="48"/>
                  </a:lnTo>
                  <a:lnTo>
                    <a:pt x="52" y="48"/>
                  </a:lnTo>
                  <a:lnTo>
                    <a:pt x="50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6" y="50"/>
                  </a:lnTo>
                  <a:lnTo>
                    <a:pt x="45" y="52"/>
                  </a:lnTo>
                  <a:lnTo>
                    <a:pt x="42" y="53"/>
                  </a:lnTo>
                  <a:lnTo>
                    <a:pt x="42" y="54"/>
                  </a:lnTo>
                  <a:lnTo>
                    <a:pt x="41" y="54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60"/>
                  </a:lnTo>
                  <a:lnTo>
                    <a:pt x="42" y="61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7"/>
                  </a:lnTo>
                  <a:lnTo>
                    <a:pt x="42" y="68"/>
                  </a:lnTo>
                  <a:lnTo>
                    <a:pt x="42" y="69"/>
                  </a:lnTo>
                  <a:lnTo>
                    <a:pt x="42" y="71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38" y="73"/>
                  </a:lnTo>
                  <a:lnTo>
                    <a:pt x="35" y="73"/>
                  </a:lnTo>
                  <a:lnTo>
                    <a:pt x="34" y="73"/>
                  </a:lnTo>
                  <a:lnTo>
                    <a:pt x="31" y="73"/>
                  </a:lnTo>
                  <a:lnTo>
                    <a:pt x="29" y="73"/>
                  </a:lnTo>
                  <a:lnTo>
                    <a:pt x="26" y="73"/>
                  </a:lnTo>
                  <a:lnTo>
                    <a:pt x="23" y="73"/>
                  </a:lnTo>
                  <a:lnTo>
                    <a:pt x="22" y="73"/>
                  </a:lnTo>
                  <a:lnTo>
                    <a:pt x="19" y="73"/>
                  </a:lnTo>
                  <a:lnTo>
                    <a:pt x="16" y="73"/>
                  </a:lnTo>
                  <a:lnTo>
                    <a:pt x="14" y="73"/>
                  </a:lnTo>
                  <a:lnTo>
                    <a:pt x="12" y="73"/>
                  </a:lnTo>
                  <a:lnTo>
                    <a:pt x="10" y="73"/>
                  </a:lnTo>
                  <a:lnTo>
                    <a:pt x="7" y="73"/>
                  </a:lnTo>
                  <a:lnTo>
                    <a:pt x="4" y="73"/>
                  </a:lnTo>
                  <a:lnTo>
                    <a:pt x="3" y="73"/>
                  </a:lnTo>
                  <a:lnTo>
                    <a:pt x="2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3" y="79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6" y="81"/>
                  </a:lnTo>
                  <a:lnTo>
                    <a:pt x="7" y="84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7" y="91"/>
                  </a:lnTo>
                  <a:lnTo>
                    <a:pt x="6" y="95"/>
                  </a:lnTo>
                  <a:lnTo>
                    <a:pt x="7" y="95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4" y="96"/>
                  </a:lnTo>
                  <a:lnTo>
                    <a:pt x="6" y="98"/>
                  </a:lnTo>
                  <a:lnTo>
                    <a:pt x="7" y="99"/>
                  </a:lnTo>
                  <a:lnTo>
                    <a:pt x="8" y="100"/>
                  </a:lnTo>
                  <a:lnTo>
                    <a:pt x="8" y="104"/>
                  </a:lnTo>
                  <a:lnTo>
                    <a:pt x="8" y="107"/>
                  </a:lnTo>
                  <a:lnTo>
                    <a:pt x="10" y="110"/>
                  </a:lnTo>
                  <a:lnTo>
                    <a:pt x="10" y="114"/>
                  </a:lnTo>
                  <a:lnTo>
                    <a:pt x="8" y="118"/>
                  </a:lnTo>
                  <a:lnTo>
                    <a:pt x="7" y="123"/>
                  </a:lnTo>
                  <a:lnTo>
                    <a:pt x="6" y="126"/>
                  </a:lnTo>
                  <a:lnTo>
                    <a:pt x="4" y="130"/>
                  </a:lnTo>
                  <a:lnTo>
                    <a:pt x="4" y="132"/>
                  </a:lnTo>
                  <a:lnTo>
                    <a:pt x="3" y="134"/>
                  </a:lnTo>
                  <a:lnTo>
                    <a:pt x="3" y="140"/>
                  </a:lnTo>
                  <a:lnTo>
                    <a:pt x="3" y="138"/>
                  </a:lnTo>
                  <a:lnTo>
                    <a:pt x="3" y="136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4" y="133"/>
                  </a:lnTo>
                  <a:lnTo>
                    <a:pt x="6" y="132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8" y="132"/>
                  </a:lnTo>
                  <a:lnTo>
                    <a:pt x="10" y="132"/>
                  </a:lnTo>
                  <a:lnTo>
                    <a:pt x="11" y="132"/>
                  </a:lnTo>
                  <a:lnTo>
                    <a:pt x="12" y="132"/>
                  </a:lnTo>
                  <a:lnTo>
                    <a:pt x="14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8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20" y="129"/>
                  </a:lnTo>
                  <a:lnTo>
                    <a:pt x="22" y="129"/>
                  </a:lnTo>
                  <a:lnTo>
                    <a:pt x="25" y="129"/>
                  </a:lnTo>
                  <a:lnTo>
                    <a:pt x="27" y="130"/>
                  </a:lnTo>
                  <a:lnTo>
                    <a:pt x="29" y="132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8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9" y="142"/>
                  </a:lnTo>
                  <a:lnTo>
                    <a:pt x="39" y="142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41" y="144"/>
                  </a:lnTo>
                  <a:lnTo>
                    <a:pt x="41" y="145"/>
                  </a:lnTo>
                  <a:lnTo>
                    <a:pt x="42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2" y="146"/>
                  </a:lnTo>
                  <a:lnTo>
                    <a:pt x="42" y="146"/>
                  </a:lnTo>
                  <a:lnTo>
                    <a:pt x="42" y="148"/>
                  </a:lnTo>
                  <a:lnTo>
                    <a:pt x="44" y="148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6" y="151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50" y="152"/>
                  </a:lnTo>
                  <a:lnTo>
                    <a:pt x="52" y="151"/>
                  </a:lnTo>
                  <a:lnTo>
                    <a:pt x="52" y="149"/>
                  </a:lnTo>
                  <a:lnTo>
                    <a:pt x="52" y="148"/>
                  </a:lnTo>
                  <a:lnTo>
                    <a:pt x="52" y="146"/>
                  </a:lnTo>
                  <a:lnTo>
                    <a:pt x="53" y="145"/>
                  </a:lnTo>
                  <a:lnTo>
                    <a:pt x="53" y="144"/>
                  </a:lnTo>
                  <a:lnTo>
                    <a:pt x="54" y="144"/>
                  </a:lnTo>
                  <a:lnTo>
                    <a:pt x="54" y="142"/>
                  </a:lnTo>
                  <a:lnTo>
                    <a:pt x="56" y="141"/>
                  </a:lnTo>
                  <a:lnTo>
                    <a:pt x="56" y="142"/>
                  </a:lnTo>
                  <a:lnTo>
                    <a:pt x="57" y="142"/>
                  </a:lnTo>
                  <a:lnTo>
                    <a:pt x="60" y="145"/>
                  </a:lnTo>
                  <a:lnTo>
                    <a:pt x="61" y="146"/>
                  </a:lnTo>
                  <a:lnTo>
                    <a:pt x="61" y="148"/>
                  </a:lnTo>
                  <a:lnTo>
                    <a:pt x="63" y="148"/>
                  </a:lnTo>
                  <a:lnTo>
                    <a:pt x="63" y="146"/>
                  </a:lnTo>
                  <a:lnTo>
                    <a:pt x="64" y="145"/>
                  </a:lnTo>
                  <a:lnTo>
                    <a:pt x="64" y="144"/>
                  </a:lnTo>
                  <a:lnTo>
                    <a:pt x="65" y="144"/>
                  </a:lnTo>
                  <a:lnTo>
                    <a:pt x="67" y="144"/>
                  </a:lnTo>
                  <a:lnTo>
                    <a:pt x="68" y="144"/>
                  </a:lnTo>
                  <a:lnTo>
                    <a:pt x="69" y="144"/>
                  </a:lnTo>
                  <a:lnTo>
                    <a:pt x="69" y="145"/>
                  </a:lnTo>
                  <a:lnTo>
                    <a:pt x="71" y="145"/>
                  </a:lnTo>
                  <a:lnTo>
                    <a:pt x="72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7" y="144"/>
                  </a:lnTo>
                  <a:lnTo>
                    <a:pt x="77" y="144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9" y="142"/>
                  </a:lnTo>
                  <a:lnTo>
                    <a:pt x="79" y="144"/>
                  </a:lnTo>
                  <a:lnTo>
                    <a:pt x="80" y="144"/>
                  </a:lnTo>
                  <a:lnTo>
                    <a:pt x="84" y="144"/>
                  </a:lnTo>
                  <a:lnTo>
                    <a:pt x="87" y="144"/>
                  </a:lnTo>
                  <a:lnTo>
                    <a:pt x="98" y="144"/>
                  </a:lnTo>
                  <a:lnTo>
                    <a:pt x="99" y="144"/>
                  </a:lnTo>
                  <a:lnTo>
                    <a:pt x="110" y="144"/>
                  </a:lnTo>
                  <a:lnTo>
                    <a:pt x="115" y="144"/>
                  </a:lnTo>
                  <a:lnTo>
                    <a:pt x="119" y="144"/>
                  </a:lnTo>
                  <a:lnTo>
                    <a:pt x="119" y="140"/>
                  </a:lnTo>
                  <a:lnTo>
                    <a:pt x="121" y="137"/>
                  </a:lnTo>
                  <a:lnTo>
                    <a:pt x="121" y="134"/>
                  </a:lnTo>
                  <a:lnTo>
                    <a:pt x="119" y="132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25"/>
                  </a:lnTo>
                  <a:lnTo>
                    <a:pt x="118" y="122"/>
                  </a:lnTo>
                  <a:lnTo>
                    <a:pt x="117" y="118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0"/>
                  </a:lnTo>
                  <a:lnTo>
                    <a:pt x="117" y="106"/>
                  </a:lnTo>
                  <a:lnTo>
                    <a:pt x="117" y="103"/>
                  </a:lnTo>
                  <a:lnTo>
                    <a:pt x="115" y="100"/>
                  </a:lnTo>
                  <a:lnTo>
                    <a:pt x="115" y="98"/>
                  </a:lnTo>
                  <a:lnTo>
                    <a:pt x="115" y="95"/>
                  </a:lnTo>
                  <a:lnTo>
                    <a:pt x="115" y="91"/>
                  </a:lnTo>
                  <a:lnTo>
                    <a:pt x="115" y="88"/>
                  </a:lnTo>
                  <a:lnTo>
                    <a:pt x="115" y="86"/>
                  </a:lnTo>
                  <a:lnTo>
                    <a:pt x="114" y="83"/>
                  </a:lnTo>
                  <a:lnTo>
                    <a:pt x="114" y="79"/>
                  </a:lnTo>
                  <a:lnTo>
                    <a:pt x="114" y="76"/>
                  </a:lnTo>
                  <a:lnTo>
                    <a:pt x="114" y="73"/>
                  </a:lnTo>
                  <a:lnTo>
                    <a:pt x="114" y="71"/>
                  </a:lnTo>
                  <a:lnTo>
                    <a:pt x="114" y="68"/>
                  </a:lnTo>
                  <a:lnTo>
                    <a:pt x="113" y="64"/>
                  </a:lnTo>
                  <a:lnTo>
                    <a:pt x="113" y="61"/>
                  </a:lnTo>
                  <a:lnTo>
                    <a:pt x="113" y="58"/>
                  </a:lnTo>
                  <a:lnTo>
                    <a:pt x="113" y="56"/>
                  </a:lnTo>
                  <a:lnTo>
                    <a:pt x="113" y="52"/>
                  </a:lnTo>
                  <a:lnTo>
                    <a:pt x="113" y="49"/>
                  </a:lnTo>
                  <a:lnTo>
                    <a:pt x="113" y="46"/>
                  </a:lnTo>
                  <a:lnTo>
                    <a:pt x="111" y="44"/>
                  </a:lnTo>
                  <a:lnTo>
                    <a:pt x="111" y="41"/>
                  </a:lnTo>
                  <a:lnTo>
                    <a:pt x="111" y="37"/>
                  </a:lnTo>
                  <a:lnTo>
                    <a:pt x="111" y="34"/>
                  </a:lnTo>
                  <a:lnTo>
                    <a:pt x="111" y="31"/>
                  </a:lnTo>
                  <a:lnTo>
                    <a:pt x="111" y="29"/>
                  </a:lnTo>
                  <a:lnTo>
                    <a:pt x="114" y="29"/>
                  </a:lnTo>
                  <a:lnTo>
                    <a:pt x="118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1918">
              <a:extLst>
                <a:ext uri="{FF2B5EF4-FFF2-40B4-BE49-F238E27FC236}">
                  <a16:creationId xmlns:a16="http://schemas.microsoft.com/office/drawing/2014/main" id="{5A548166-2CE2-49C3-870A-6AFC834A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446" y="3370969"/>
              <a:ext cx="4127" cy="10319"/>
            </a:xfrm>
            <a:custGeom>
              <a:avLst/>
              <a:gdLst>
                <a:gd name="T0" fmla="*/ 2 w 2"/>
                <a:gd name="T1" fmla="*/ 4 h 5"/>
                <a:gd name="T2" fmla="*/ 2 w 2"/>
                <a:gd name="T3" fmla="*/ 2 h 5"/>
                <a:gd name="T4" fmla="*/ 2 w 2"/>
                <a:gd name="T5" fmla="*/ 2 h 5"/>
                <a:gd name="T6" fmla="*/ 2 w 2"/>
                <a:gd name="T7" fmla="*/ 1 h 5"/>
                <a:gd name="T8" fmla="*/ 2 w 2"/>
                <a:gd name="T9" fmla="*/ 1 h 5"/>
                <a:gd name="T10" fmla="*/ 2 w 2"/>
                <a:gd name="T11" fmla="*/ 1 h 5"/>
                <a:gd name="T12" fmla="*/ 1 w 2"/>
                <a:gd name="T13" fmla="*/ 1 h 5"/>
                <a:gd name="T14" fmla="*/ 0 w 2"/>
                <a:gd name="T15" fmla="*/ 0 h 5"/>
                <a:gd name="T16" fmla="*/ 0 w 2"/>
                <a:gd name="T17" fmla="*/ 0 h 5"/>
                <a:gd name="T18" fmla="*/ 0 w 2"/>
                <a:gd name="T19" fmla="*/ 0 h 5"/>
                <a:gd name="T20" fmla="*/ 0 w 2"/>
                <a:gd name="T21" fmla="*/ 1 h 5"/>
                <a:gd name="T22" fmla="*/ 0 w 2"/>
                <a:gd name="T23" fmla="*/ 2 h 5"/>
                <a:gd name="T24" fmla="*/ 0 w 2"/>
                <a:gd name="T25" fmla="*/ 2 h 5"/>
                <a:gd name="T26" fmla="*/ 1 w 2"/>
                <a:gd name="T27" fmla="*/ 4 h 5"/>
                <a:gd name="T28" fmla="*/ 0 w 2"/>
                <a:gd name="T29" fmla="*/ 4 h 5"/>
                <a:gd name="T30" fmla="*/ 0 w 2"/>
                <a:gd name="T31" fmla="*/ 4 h 5"/>
                <a:gd name="T32" fmla="*/ 0 w 2"/>
                <a:gd name="T33" fmla="*/ 5 h 5"/>
                <a:gd name="T34" fmla="*/ 2 w 2"/>
                <a:gd name="T35" fmla="*/ 5 h 5"/>
                <a:gd name="T36" fmla="*/ 2 w 2"/>
                <a:gd name="T37" fmla="*/ 5 h 5"/>
                <a:gd name="T38" fmla="*/ 2 w 2"/>
                <a:gd name="T39" fmla="*/ 5 h 5"/>
                <a:gd name="T40" fmla="*/ 2 w 2"/>
                <a:gd name="T41" fmla="*/ 5 h 5"/>
                <a:gd name="T42" fmla="*/ 2 w 2"/>
                <a:gd name="T4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5">
                  <a:moveTo>
                    <a:pt x="2" y="4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1919">
              <a:extLst>
                <a:ext uri="{FF2B5EF4-FFF2-40B4-BE49-F238E27FC236}">
                  <a16:creationId xmlns:a16="http://schemas.microsoft.com/office/drawing/2014/main" id="{856A6ED6-145F-4E09-94F3-4691C238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4180" y="3461782"/>
              <a:ext cx="121771" cy="134154"/>
            </a:xfrm>
            <a:custGeom>
              <a:avLst/>
              <a:gdLst>
                <a:gd name="T0" fmla="*/ 37 w 59"/>
                <a:gd name="T1" fmla="*/ 64 h 65"/>
                <a:gd name="T2" fmla="*/ 37 w 59"/>
                <a:gd name="T3" fmla="*/ 65 h 65"/>
                <a:gd name="T4" fmla="*/ 37 w 59"/>
                <a:gd name="T5" fmla="*/ 65 h 65"/>
                <a:gd name="T6" fmla="*/ 37 w 59"/>
                <a:gd name="T7" fmla="*/ 65 h 65"/>
                <a:gd name="T8" fmla="*/ 37 w 59"/>
                <a:gd name="T9" fmla="*/ 65 h 65"/>
                <a:gd name="T10" fmla="*/ 37 w 59"/>
                <a:gd name="T11" fmla="*/ 65 h 65"/>
                <a:gd name="T12" fmla="*/ 37 w 59"/>
                <a:gd name="T13" fmla="*/ 64 h 65"/>
                <a:gd name="T14" fmla="*/ 38 w 59"/>
                <a:gd name="T15" fmla="*/ 64 h 65"/>
                <a:gd name="T16" fmla="*/ 38 w 59"/>
                <a:gd name="T17" fmla="*/ 63 h 65"/>
                <a:gd name="T18" fmla="*/ 37 w 59"/>
                <a:gd name="T19" fmla="*/ 64 h 65"/>
                <a:gd name="T20" fmla="*/ 37 w 59"/>
                <a:gd name="T21" fmla="*/ 64 h 65"/>
                <a:gd name="T22" fmla="*/ 57 w 59"/>
                <a:gd name="T23" fmla="*/ 50 h 65"/>
                <a:gd name="T24" fmla="*/ 57 w 59"/>
                <a:gd name="T25" fmla="*/ 50 h 65"/>
                <a:gd name="T26" fmla="*/ 56 w 59"/>
                <a:gd name="T27" fmla="*/ 50 h 65"/>
                <a:gd name="T28" fmla="*/ 56 w 59"/>
                <a:gd name="T29" fmla="*/ 50 h 65"/>
                <a:gd name="T30" fmla="*/ 57 w 59"/>
                <a:gd name="T31" fmla="*/ 50 h 65"/>
                <a:gd name="T32" fmla="*/ 57 w 59"/>
                <a:gd name="T33" fmla="*/ 50 h 65"/>
                <a:gd name="T34" fmla="*/ 57 w 59"/>
                <a:gd name="T35" fmla="*/ 52 h 65"/>
                <a:gd name="T36" fmla="*/ 59 w 59"/>
                <a:gd name="T37" fmla="*/ 52 h 65"/>
                <a:gd name="T38" fmla="*/ 59 w 59"/>
                <a:gd name="T39" fmla="*/ 52 h 65"/>
                <a:gd name="T40" fmla="*/ 57 w 59"/>
                <a:gd name="T41" fmla="*/ 50 h 65"/>
                <a:gd name="T42" fmla="*/ 52 w 59"/>
                <a:gd name="T43" fmla="*/ 49 h 65"/>
                <a:gd name="T44" fmla="*/ 51 w 59"/>
                <a:gd name="T45" fmla="*/ 49 h 65"/>
                <a:gd name="T46" fmla="*/ 51 w 59"/>
                <a:gd name="T47" fmla="*/ 49 h 65"/>
                <a:gd name="T48" fmla="*/ 51 w 59"/>
                <a:gd name="T49" fmla="*/ 50 h 65"/>
                <a:gd name="T50" fmla="*/ 52 w 59"/>
                <a:gd name="T51" fmla="*/ 50 h 65"/>
                <a:gd name="T52" fmla="*/ 53 w 59"/>
                <a:gd name="T53" fmla="*/ 50 h 65"/>
                <a:gd name="T54" fmla="*/ 53 w 59"/>
                <a:gd name="T55" fmla="*/ 50 h 65"/>
                <a:gd name="T56" fmla="*/ 53 w 59"/>
                <a:gd name="T57" fmla="*/ 50 h 65"/>
                <a:gd name="T58" fmla="*/ 55 w 59"/>
                <a:gd name="T59" fmla="*/ 50 h 65"/>
                <a:gd name="T60" fmla="*/ 55 w 59"/>
                <a:gd name="T61" fmla="*/ 50 h 65"/>
                <a:gd name="T62" fmla="*/ 53 w 59"/>
                <a:gd name="T63" fmla="*/ 50 h 65"/>
                <a:gd name="T64" fmla="*/ 52 w 59"/>
                <a:gd name="T65" fmla="*/ 49 h 65"/>
                <a:gd name="T66" fmla="*/ 25 w 59"/>
                <a:gd name="T67" fmla="*/ 48 h 65"/>
                <a:gd name="T68" fmla="*/ 25 w 59"/>
                <a:gd name="T69" fmla="*/ 48 h 65"/>
                <a:gd name="T70" fmla="*/ 26 w 59"/>
                <a:gd name="T71" fmla="*/ 48 h 65"/>
                <a:gd name="T72" fmla="*/ 26 w 59"/>
                <a:gd name="T73" fmla="*/ 48 h 65"/>
                <a:gd name="T74" fmla="*/ 28 w 59"/>
                <a:gd name="T75" fmla="*/ 48 h 65"/>
                <a:gd name="T76" fmla="*/ 26 w 59"/>
                <a:gd name="T77" fmla="*/ 48 h 65"/>
                <a:gd name="T78" fmla="*/ 25 w 59"/>
                <a:gd name="T79" fmla="*/ 48 h 65"/>
                <a:gd name="T80" fmla="*/ 0 w 59"/>
                <a:gd name="T81" fmla="*/ 0 h 65"/>
                <a:gd name="T82" fmla="*/ 0 w 59"/>
                <a:gd name="T83" fmla="*/ 0 h 65"/>
                <a:gd name="T84" fmla="*/ 0 w 59"/>
                <a:gd name="T85" fmla="*/ 2 h 65"/>
                <a:gd name="T86" fmla="*/ 2 w 59"/>
                <a:gd name="T87" fmla="*/ 0 h 65"/>
                <a:gd name="T88" fmla="*/ 2 w 59"/>
                <a:gd name="T89" fmla="*/ 0 h 65"/>
                <a:gd name="T90" fmla="*/ 2 w 59"/>
                <a:gd name="T91" fmla="*/ 0 h 65"/>
                <a:gd name="T92" fmla="*/ 0 w 59"/>
                <a:gd name="T9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" h="65">
                  <a:moveTo>
                    <a:pt x="37" y="64"/>
                  </a:moveTo>
                  <a:lnTo>
                    <a:pt x="37" y="65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7" y="64"/>
                  </a:lnTo>
                  <a:lnTo>
                    <a:pt x="38" y="64"/>
                  </a:lnTo>
                  <a:lnTo>
                    <a:pt x="38" y="63"/>
                  </a:lnTo>
                  <a:lnTo>
                    <a:pt x="37" y="64"/>
                  </a:lnTo>
                  <a:lnTo>
                    <a:pt x="37" y="64"/>
                  </a:lnTo>
                  <a:close/>
                  <a:moveTo>
                    <a:pt x="57" y="50"/>
                  </a:moveTo>
                  <a:lnTo>
                    <a:pt x="57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7" y="50"/>
                  </a:lnTo>
                  <a:close/>
                  <a:moveTo>
                    <a:pt x="52" y="49"/>
                  </a:move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3" y="50"/>
                  </a:lnTo>
                  <a:lnTo>
                    <a:pt x="52" y="49"/>
                  </a:lnTo>
                  <a:close/>
                  <a:moveTo>
                    <a:pt x="25" y="48"/>
                  </a:moveTo>
                  <a:lnTo>
                    <a:pt x="25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6" y="48"/>
                  </a:lnTo>
                  <a:lnTo>
                    <a:pt x="25" y="4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1920">
              <a:extLst>
                <a:ext uri="{FF2B5EF4-FFF2-40B4-BE49-F238E27FC236}">
                  <a16:creationId xmlns:a16="http://schemas.microsoft.com/office/drawing/2014/main" id="{77D82D8C-2318-467B-8C22-1CE796291D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0321" y="2842608"/>
              <a:ext cx="8256" cy="4127"/>
            </a:xfrm>
            <a:custGeom>
              <a:avLst/>
              <a:gdLst>
                <a:gd name="T0" fmla="*/ 4 w 4"/>
                <a:gd name="T1" fmla="*/ 2 h 2"/>
                <a:gd name="T2" fmla="*/ 2 w 4"/>
                <a:gd name="T3" fmla="*/ 1 h 2"/>
                <a:gd name="T4" fmla="*/ 2 w 4"/>
                <a:gd name="T5" fmla="*/ 1 h 2"/>
                <a:gd name="T6" fmla="*/ 2 w 4"/>
                <a:gd name="T7" fmla="*/ 2 h 2"/>
                <a:gd name="T8" fmla="*/ 2 w 4"/>
                <a:gd name="T9" fmla="*/ 2 h 2"/>
                <a:gd name="T10" fmla="*/ 4 w 4"/>
                <a:gd name="T11" fmla="*/ 2 h 2"/>
                <a:gd name="T12" fmla="*/ 4 w 4"/>
                <a:gd name="T13" fmla="*/ 2 h 2"/>
                <a:gd name="T14" fmla="*/ 4 w 4"/>
                <a:gd name="T15" fmla="*/ 2 h 2"/>
                <a:gd name="T16" fmla="*/ 1 w 4"/>
                <a:gd name="T17" fmla="*/ 0 h 2"/>
                <a:gd name="T18" fmla="*/ 0 w 4"/>
                <a:gd name="T19" fmla="*/ 0 h 2"/>
                <a:gd name="T20" fmla="*/ 0 w 4"/>
                <a:gd name="T21" fmla="*/ 0 h 2"/>
                <a:gd name="T22" fmla="*/ 1 w 4"/>
                <a:gd name="T23" fmla="*/ 0 h 2"/>
                <a:gd name="T24" fmla="*/ 1 w 4"/>
                <a:gd name="T25" fmla="*/ 0 h 2"/>
                <a:gd name="T26" fmla="*/ 1 w 4"/>
                <a:gd name="T27" fmla="*/ 0 h 2"/>
                <a:gd name="T28" fmla="*/ 1 w 4"/>
                <a:gd name="T29" fmla="*/ 0 h 2"/>
                <a:gd name="T30" fmla="*/ 1 w 4"/>
                <a:gd name="T3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1921">
              <a:extLst>
                <a:ext uri="{FF2B5EF4-FFF2-40B4-BE49-F238E27FC236}">
                  <a16:creationId xmlns:a16="http://schemas.microsoft.com/office/drawing/2014/main" id="{3F451BB6-8842-42BE-89C4-AC31A3B42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553" y="3119172"/>
              <a:ext cx="361185" cy="367377"/>
            </a:xfrm>
            <a:custGeom>
              <a:avLst/>
              <a:gdLst>
                <a:gd name="T0" fmla="*/ 164 w 175"/>
                <a:gd name="T1" fmla="*/ 71 h 178"/>
                <a:gd name="T2" fmla="*/ 165 w 175"/>
                <a:gd name="T3" fmla="*/ 67 h 178"/>
                <a:gd name="T4" fmla="*/ 161 w 175"/>
                <a:gd name="T5" fmla="*/ 61 h 178"/>
                <a:gd name="T6" fmla="*/ 150 w 175"/>
                <a:gd name="T7" fmla="*/ 57 h 178"/>
                <a:gd name="T8" fmla="*/ 143 w 175"/>
                <a:gd name="T9" fmla="*/ 50 h 178"/>
                <a:gd name="T10" fmla="*/ 131 w 175"/>
                <a:gd name="T11" fmla="*/ 38 h 178"/>
                <a:gd name="T12" fmla="*/ 104 w 175"/>
                <a:gd name="T13" fmla="*/ 17 h 178"/>
                <a:gd name="T14" fmla="*/ 78 w 175"/>
                <a:gd name="T15" fmla="*/ 0 h 178"/>
                <a:gd name="T16" fmla="*/ 63 w 175"/>
                <a:gd name="T17" fmla="*/ 12 h 178"/>
                <a:gd name="T18" fmla="*/ 65 w 175"/>
                <a:gd name="T19" fmla="*/ 35 h 178"/>
                <a:gd name="T20" fmla="*/ 67 w 175"/>
                <a:gd name="T21" fmla="*/ 59 h 178"/>
                <a:gd name="T22" fmla="*/ 69 w 175"/>
                <a:gd name="T23" fmla="*/ 84 h 178"/>
                <a:gd name="T24" fmla="*/ 73 w 175"/>
                <a:gd name="T25" fmla="*/ 105 h 178"/>
                <a:gd name="T26" fmla="*/ 39 w 175"/>
                <a:gd name="T27" fmla="*/ 115 h 178"/>
                <a:gd name="T28" fmla="*/ 29 w 175"/>
                <a:gd name="T29" fmla="*/ 113 h 178"/>
                <a:gd name="T30" fmla="*/ 21 w 175"/>
                <a:gd name="T31" fmla="*/ 115 h 178"/>
                <a:gd name="T32" fmla="*/ 13 w 175"/>
                <a:gd name="T33" fmla="*/ 119 h 178"/>
                <a:gd name="T34" fmla="*/ 5 w 175"/>
                <a:gd name="T35" fmla="*/ 115 h 178"/>
                <a:gd name="T36" fmla="*/ 1 w 175"/>
                <a:gd name="T37" fmla="*/ 123 h 178"/>
                <a:gd name="T38" fmla="*/ 2 w 175"/>
                <a:gd name="T39" fmla="*/ 130 h 178"/>
                <a:gd name="T40" fmla="*/ 1 w 175"/>
                <a:gd name="T41" fmla="*/ 136 h 178"/>
                <a:gd name="T42" fmla="*/ 5 w 175"/>
                <a:gd name="T43" fmla="*/ 139 h 178"/>
                <a:gd name="T44" fmla="*/ 8 w 175"/>
                <a:gd name="T45" fmla="*/ 145 h 178"/>
                <a:gd name="T46" fmla="*/ 8 w 175"/>
                <a:gd name="T47" fmla="*/ 151 h 178"/>
                <a:gd name="T48" fmla="*/ 9 w 175"/>
                <a:gd name="T49" fmla="*/ 157 h 178"/>
                <a:gd name="T50" fmla="*/ 15 w 175"/>
                <a:gd name="T51" fmla="*/ 158 h 178"/>
                <a:gd name="T52" fmla="*/ 19 w 175"/>
                <a:gd name="T53" fmla="*/ 154 h 178"/>
                <a:gd name="T54" fmla="*/ 27 w 175"/>
                <a:gd name="T55" fmla="*/ 155 h 178"/>
                <a:gd name="T56" fmla="*/ 29 w 175"/>
                <a:gd name="T57" fmla="*/ 151 h 178"/>
                <a:gd name="T58" fmla="*/ 34 w 175"/>
                <a:gd name="T59" fmla="*/ 154 h 178"/>
                <a:gd name="T60" fmla="*/ 38 w 175"/>
                <a:gd name="T61" fmla="*/ 162 h 178"/>
                <a:gd name="T62" fmla="*/ 39 w 175"/>
                <a:gd name="T63" fmla="*/ 165 h 178"/>
                <a:gd name="T64" fmla="*/ 39 w 175"/>
                <a:gd name="T65" fmla="*/ 168 h 178"/>
                <a:gd name="T66" fmla="*/ 40 w 175"/>
                <a:gd name="T67" fmla="*/ 174 h 178"/>
                <a:gd name="T68" fmla="*/ 46 w 175"/>
                <a:gd name="T69" fmla="*/ 178 h 178"/>
                <a:gd name="T70" fmla="*/ 50 w 175"/>
                <a:gd name="T71" fmla="*/ 177 h 178"/>
                <a:gd name="T72" fmla="*/ 55 w 175"/>
                <a:gd name="T73" fmla="*/ 178 h 178"/>
                <a:gd name="T74" fmla="*/ 58 w 175"/>
                <a:gd name="T75" fmla="*/ 176 h 178"/>
                <a:gd name="T76" fmla="*/ 61 w 175"/>
                <a:gd name="T77" fmla="*/ 174 h 178"/>
                <a:gd name="T78" fmla="*/ 62 w 175"/>
                <a:gd name="T79" fmla="*/ 174 h 178"/>
                <a:gd name="T80" fmla="*/ 63 w 175"/>
                <a:gd name="T81" fmla="*/ 178 h 178"/>
                <a:gd name="T82" fmla="*/ 70 w 175"/>
                <a:gd name="T83" fmla="*/ 176 h 178"/>
                <a:gd name="T84" fmla="*/ 71 w 175"/>
                <a:gd name="T85" fmla="*/ 168 h 178"/>
                <a:gd name="T86" fmla="*/ 73 w 175"/>
                <a:gd name="T87" fmla="*/ 159 h 178"/>
                <a:gd name="T88" fmla="*/ 80 w 175"/>
                <a:gd name="T89" fmla="*/ 155 h 178"/>
                <a:gd name="T90" fmla="*/ 81 w 175"/>
                <a:gd name="T91" fmla="*/ 149 h 178"/>
                <a:gd name="T92" fmla="*/ 85 w 175"/>
                <a:gd name="T93" fmla="*/ 140 h 178"/>
                <a:gd name="T94" fmla="*/ 95 w 175"/>
                <a:gd name="T95" fmla="*/ 140 h 178"/>
                <a:gd name="T96" fmla="*/ 99 w 175"/>
                <a:gd name="T97" fmla="*/ 136 h 178"/>
                <a:gd name="T98" fmla="*/ 107 w 175"/>
                <a:gd name="T99" fmla="*/ 131 h 178"/>
                <a:gd name="T100" fmla="*/ 116 w 175"/>
                <a:gd name="T101" fmla="*/ 123 h 178"/>
                <a:gd name="T102" fmla="*/ 124 w 175"/>
                <a:gd name="T103" fmla="*/ 120 h 178"/>
                <a:gd name="T104" fmla="*/ 137 w 175"/>
                <a:gd name="T105" fmla="*/ 122 h 178"/>
                <a:gd name="T106" fmla="*/ 156 w 175"/>
                <a:gd name="T107" fmla="*/ 116 h 178"/>
                <a:gd name="T108" fmla="*/ 166 w 175"/>
                <a:gd name="T109" fmla="*/ 115 h 178"/>
                <a:gd name="T110" fmla="*/ 172 w 175"/>
                <a:gd name="T111" fmla="*/ 108 h 178"/>
                <a:gd name="T112" fmla="*/ 175 w 175"/>
                <a:gd name="T1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" h="178">
                  <a:moveTo>
                    <a:pt x="172" y="71"/>
                  </a:moveTo>
                  <a:lnTo>
                    <a:pt x="169" y="71"/>
                  </a:lnTo>
                  <a:lnTo>
                    <a:pt x="166" y="71"/>
                  </a:lnTo>
                  <a:lnTo>
                    <a:pt x="166" y="71"/>
                  </a:lnTo>
                  <a:lnTo>
                    <a:pt x="165" y="73"/>
                  </a:lnTo>
                  <a:lnTo>
                    <a:pt x="165" y="71"/>
                  </a:lnTo>
                  <a:lnTo>
                    <a:pt x="165" y="71"/>
                  </a:lnTo>
                  <a:lnTo>
                    <a:pt x="164" y="71"/>
                  </a:lnTo>
                  <a:lnTo>
                    <a:pt x="164" y="70"/>
                  </a:lnTo>
                  <a:lnTo>
                    <a:pt x="162" y="70"/>
                  </a:lnTo>
                  <a:lnTo>
                    <a:pt x="164" y="69"/>
                  </a:lnTo>
                  <a:lnTo>
                    <a:pt x="164" y="69"/>
                  </a:lnTo>
                  <a:lnTo>
                    <a:pt x="164" y="69"/>
                  </a:lnTo>
                  <a:lnTo>
                    <a:pt x="164" y="67"/>
                  </a:lnTo>
                  <a:lnTo>
                    <a:pt x="165" y="67"/>
                  </a:lnTo>
                  <a:lnTo>
                    <a:pt x="165" y="67"/>
                  </a:lnTo>
                  <a:lnTo>
                    <a:pt x="164" y="66"/>
                  </a:lnTo>
                  <a:lnTo>
                    <a:pt x="164" y="65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64" y="62"/>
                  </a:lnTo>
                  <a:lnTo>
                    <a:pt x="164" y="62"/>
                  </a:lnTo>
                  <a:lnTo>
                    <a:pt x="162" y="61"/>
                  </a:lnTo>
                  <a:lnTo>
                    <a:pt x="161" y="61"/>
                  </a:lnTo>
                  <a:lnTo>
                    <a:pt x="160" y="61"/>
                  </a:lnTo>
                  <a:lnTo>
                    <a:pt x="158" y="61"/>
                  </a:lnTo>
                  <a:lnTo>
                    <a:pt x="157" y="59"/>
                  </a:lnTo>
                  <a:lnTo>
                    <a:pt x="156" y="59"/>
                  </a:lnTo>
                  <a:lnTo>
                    <a:pt x="154" y="58"/>
                  </a:lnTo>
                  <a:lnTo>
                    <a:pt x="154" y="57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49" y="57"/>
                  </a:lnTo>
                  <a:lnTo>
                    <a:pt x="149" y="55"/>
                  </a:lnTo>
                  <a:lnTo>
                    <a:pt x="147" y="54"/>
                  </a:lnTo>
                  <a:lnTo>
                    <a:pt x="147" y="54"/>
                  </a:lnTo>
                  <a:lnTo>
                    <a:pt x="147" y="54"/>
                  </a:lnTo>
                  <a:lnTo>
                    <a:pt x="145" y="51"/>
                  </a:lnTo>
                  <a:lnTo>
                    <a:pt x="143" y="51"/>
                  </a:lnTo>
                  <a:lnTo>
                    <a:pt x="143" y="50"/>
                  </a:lnTo>
                  <a:lnTo>
                    <a:pt x="143" y="50"/>
                  </a:lnTo>
                  <a:lnTo>
                    <a:pt x="143" y="48"/>
                  </a:lnTo>
                  <a:lnTo>
                    <a:pt x="143" y="47"/>
                  </a:lnTo>
                  <a:lnTo>
                    <a:pt x="143" y="47"/>
                  </a:lnTo>
                  <a:lnTo>
                    <a:pt x="141" y="46"/>
                  </a:lnTo>
                  <a:lnTo>
                    <a:pt x="138" y="43"/>
                  </a:lnTo>
                  <a:lnTo>
                    <a:pt x="134" y="40"/>
                  </a:lnTo>
                  <a:lnTo>
                    <a:pt x="131" y="38"/>
                  </a:lnTo>
                  <a:lnTo>
                    <a:pt x="127" y="35"/>
                  </a:lnTo>
                  <a:lnTo>
                    <a:pt x="124" y="32"/>
                  </a:lnTo>
                  <a:lnTo>
                    <a:pt x="120" y="29"/>
                  </a:lnTo>
                  <a:lnTo>
                    <a:pt x="118" y="27"/>
                  </a:lnTo>
                  <a:lnTo>
                    <a:pt x="114" y="24"/>
                  </a:lnTo>
                  <a:lnTo>
                    <a:pt x="111" y="23"/>
                  </a:lnTo>
                  <a:lnTo>
                    <a:pt x="107" y="20"/>
                  </a:lnTo>
                  <a:lnTo>
                    <a:pt x="104" y="17"/>
                  </a:lnTo>
                  <a:lnTo>
                    <a:pt x="101" y="15"/>
                  </a:lnTo>
                  <a:lnTo>
                    <a:pt x="97" y="12"/>
                  </a:lnTo>
                  <a:lnTo>
                    <a:pt x="95" y="9"/>
                  </a:lnTo>
                  <a:lnTo>
                    <a:pt x="90" y="6"/>
                  </a:lnTo>
                  <a:lnTo>
                    <a:pt x="88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2"/>
                  </a:lnTo>
                  <a:lnTo>
                    <a:pt x="63" y="5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5"/>
                  </a:lnTo>
                  <a:lnTo>
                    <a:pt x="65" y="17"/>
                  </a:lnTo>
                  <a:lnTo>
                    <a:pt x="65" y="20"/>
                  </a:lnTo>
                  <a:lnTo>
                    <a:pt x="65" y="23"/>
                  </a:lnTo>
                  <a:lnTo>
                    <a:pt x="65" y="27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5" y="35"/>
                  </a:lnTo>
                  <a:lnTo>
                    <a:pt x="66" y="39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7"/>
                  </a:lnTo>
                  <a:lnTo>
                    <a:pt x="66" y="50"/>
                  </a:lnTo>
                  <a:lnTo>
                    <a:pt x="66" y="54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6"/>
                  </a:lnTo>
                  <a:lnTo>
                    <a:pt x="67" y="69"/>
                  </a:lnTo>
                  <a:lnTo>
                    <a:pt x="67" y="71"/>
                  </a:lnTo>
                  <a:lnTo>
                    <a:pt x="69" y="74"/>
                  </a:lnTo>
                  <a:lnTo>
                    <a:pt x="69" y="77"/>
                  </a:lnTo>
                  <a:lnTo>
                    <a:pt x="69" y="81"/>
                  </a:lnTo>
                  <a:lnTo>
                    <a:pt x="69" y="84"/>
                  </a:lnTo>
                  <a:lnTo>
                    <a:pt x="69" y="86"/>
                  </a:lnTo>
                  <a:lnTo>
                    <a:pt x="69" y="89"/>
                  </a:lnTo>
                  <a:lnTo>
                    <a:pt x="70" y="93"/>
                  </a:lnTo>
                  <a:lnTo>
                    <a:pt x="70" y="96"/>
                  </a:lnTo>
                  <a:lnTo>
                    <a:pt x="70" y="98"/>
                  </a:lnTo>
                  <a:lnTo>
                    <a:pt x="70" y="101"/>
                  </a:lnTo>
                  <a:lnTo>
                    <a:pt x="71" y="103"/>
                  </a:lnTo>
                  <a:lnTo>
                    <a:pt x="73" y="105"/>
                  </a:lnTo>
                  <a:lnTo>
                    <a:pt x="73" y="108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5"/>
                  </a:lnTo>
                  <a:lnTo>
                    <a:pt x="62" y="115"/>
                  </a:lnTo>
                  <a:lnTo>
                    <a:pt x="51" y="115"/>
                  </a:lnTo>
                  <a:lnTo>
                    <a:pt x="50" y="115"/>
                  </a:lnTo>
                  <a:lnTo>
                    <a:pt x="39" y="115"/>
                  </a:lnTo>
                  <a:lnTo>
                    <a:pt x="36" y="115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3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8" y="115"/>
                  </a:lnTo>
                  <a:lnTo>
                    <a:pt x="27" y="116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19" y="115"/>
                  </a:lnTo>
                  <a:lnTo>
                    <a:pt x="17" y="115"/>
                  </a:lnTo>
                  <a:lnTo>
                    <a:pt x="16" y="115"/>
                  </a:lnTo>
                  <a:lnTo>
                    <a:pt x="16" y="116"/>
                  </a:lnTo>
                  <a:lnTo>
                    <a:pt x="15" y="117"/>
                  </a:lnTo>
                  <a:lnTo>
                    <a:pt x="15" y="119"/>
                  </a:lnTo>
                  <a:lnTo>
                    <a:pt x="13" y="119"/>
                  </a:lnTo>
                  <a:lnTo>
                    <a:pt x="13" y="117"/>
                  </a:lnTo>
                  <a:lnTo>
                    <a:pt x="12" y="116"/>
                  </a:lnTo>
                  <a:lnTo>
                    <a:pt x="9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6" y="113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6"/>
                  </a:lnTo>
                  <a:lnTo>
                    <a:pt x="4" y="117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2"/>
                  </a:lnTo>
                  <a:lnTo>
                    <a:pt x="2" y="123"/>
                  </a:lnTo>
                  <a:lnTo>
                    <a:pt x="1" y="123"/>
                  </a:lnTo>
                  <a:lnTo>
                    <a:pt x="1" y="123"/>
                  </a:lnTo>
                  <a:lnTo>
                    <a:pt x="0" y="123"/>
                  </a:lnTo>
                  <a:lnTo>
                    <a:pt x="1" y="124"/>
                  </a:lnTo>
                  <a:lnTo>
                    <a:pt x="0" y="126"/>
                  </a:lnTo>
                  <a:lnTo>
                    <a:pt x="0" y="127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130"/>
                  </a:lnTo>
                  <a:lnTo>
                    <a:pt x="2" y="130"/>
                  </a:lnTo>
                  <a:lnTo>
                    <a:pt x="2" y="131"/>
                  </a:lnTo>
                  <a:lnTo>
                    <a:pt x="2" y="132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2" y="135"/>
                  </a:lnTo>
                  <a:lnTo>
                    <a:pt x="2" y="135"/>
                  </a:lnTo>
                  <a:lnTo>
                    <a:pt x="1" y="135"/>
                  </a:lnTo>
                  <a:lnTo>
                    <a:pt x="1" y="136"/>
                  </a:lnTo>
                  <a:lnTo>
                    <a:pt x="2" y="138"/>
                  </a:lnTo>
                  <a:lnTo>
                    <a:pt x="4" y="139"/>
                  </a:lnTo>
                  <a:lnTo>
                    <a:pt x="4" y="139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5" y="139"/>
                  </a:lnTo>
                  <a:lnTo>
                    <a:pt x="5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6" y="142"/>
                  </a:lnTo>
                  <a:lnTo>
                    <a:pt x="8" y="143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8" y="146"/>
                  </a:lnTo>
                  <a:lnTo>
                    <a:pt x="8" y="147"/>
                  </a:lnTo>
                  <a:lnTo>
                    <a:pt x="8" y="149"/>
                  </a:lnTo>
                  <a:lnTo>
                    <a:pt x="8" y="150"/>
                  </a:lnTo>
                  <a:lnTo>
                    <a:pt x="8" y="150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3"/>
                  </a:lnTo>
                  <a:lnTo>
                    <a:pt x="8" y="153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8" y="155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57"/>
                  </a:lnTo>
                  <a:lnTo>
                    <a:pt x="10" y="155"/>
                  </a:lnTo>
                  <a:lnTo>
                    <a:pt x="12" y="154"/>
                  </a:lnTo>
                  <a:lnTo>
                    <a:pt x="12" y="154"/>
                  </a:lnTo>
                  <a:lnTo>
                    <a:pt x="13" y="154"/>
                  </a:lnTo>
                  <a:lnTo>
                    <a:pt x="13" y="155"/>
                  </a:lnTo>
                  <a:lnTo>
                    <a:pt x="15" y="157"/>
                  </a:lnTo>
                  <a:lnTo>
                    <a:pt x="15" y="158"/>
                  </a:lnTo>
                  <a:lnTo>
                    <a:pt x="15" y="158"/>
                  </a:lnTo>
                  <a:lnTo>
                    <a:pt x="16" y="158"/>
                  </a:lnTo>
                  <a:lnTo>
                    <a:pt x="16" y="158"/>
                  </a:lnTo>
                  <a:lnTo>
                    <a:pt x="16" y="158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17" y="155"/>
                  </a:lnTo>
                  <a:lnTo>
                    <a:pt x="19" y="154"/>
                  </a:lnTo>
                  <a:lnTo>
                    <a:pt x="19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3" y="155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7" y="155"/>
                  </a:lnTo>
                  <a:lnTo>
                    <a:pt x="27" y="154"/>
                  </a:lnTo>
                  <a:lnTo>
                    <a:pt x="28" y="154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2" y="151"/>
                  </a:lnTo>
                  <a:lnTo>
                    <a:pt x="34" y="151"/>
                  </a:lnTo>
                  <a:lnTo>
                    <a:pt x="34" y="153"/>
                  </a:lnTo>
                  <a:lnTo>
                    <a:pt x="34" y="154"/>
                  </a:lnTo>
                  <a:lnTo>
                    <a:pt x="35" y="155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6"/>
                  </a:lnTo>
                  <a:lnTo>
                    <a:pt x="38" y="166"/>
                  </a:lnTo>
                  <a:lnTo>
                    <a:pt x="36" y="168"/>
                  </a:lnTo>
                  <a:lnTo>
                    <a:pt x="36" y="169"/>
                  </a:lnTo>
                  <a:lnTo>
                    <a:pt x="38" y="169"/>
                  </a:lnTo>
                  <a:lnTo>
                    <a:pt x="38" y="169"/>
                  </a:lnTo>
                  <a:lnTo>
                    <a:pt x="38" y="169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40" y="169"/>
                  </a:lnTo>
                  <a:lnTo>
                    <a:pt x="40" y="169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40" y="172"/>
                  </a:lnTo>
                  <a:lnTo>
                    <a:pt x="40" y="173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50" y="176"/>
                  </a:lnTo>
                  <a:lnTo>
                    <a:pt x="50" y="176"/>
                  </a:lnTo>
                  <a:lnTo>
                    <a:pt x="50" y="177"/>
                  </a:lnTo>
                  <a:lnTo>
                    <a:pt x="50" y="177"/>
                  </a:lnTo>
                  <a:lnTo>
                    <a:pt x="51" y="177"/>
                  </a:lnTo>
                  <a:lnTo>
                    <a:pt x="52" y="178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5" y="178"/>
                  </a:lnTo>
                  <a:lnTo>
                    <a:pt x="55" y="178"/>
                  </a:lnTo>
                  <a:lnTo>
                    <a:pt x="54" y="177"/>
                  </a:lnTo>
                  <a:lnTo>
                    <a:pt x="55" y="177"/>
                  </a:lnTo>
                  <a:lnTo>
                    <a:pt x="55" y="177"/>
                  </a:lnTo>
                  <a:lnTo>
                    <a:pt x="55" y="177"/>
                  </a:lnTo>
                  <a:lnTo>
                    <a:pt x="57" y="177"/>
                  </a:lnTo>
                  <a:lnTo>
                    <a:pt x="57" y="177"/>
                  </a:lnTo>
                  <a:lnTo>
                    <a:pt x="58" y="177"/>
                  </a:lnTo>
                  <a:lnTo>
                    <a:pt x="58" y="176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8" y="173"/>
                  </a:lnTo>
                  <a:lnTo>
                    <a:pt x="58" y="173"/>
                  </a:lnTo>
                  <a:lnTo>
                    <a:pt x="59" y="174"/>
                  </a:lnTo>
                  <a:lnTo>
                    <a:pt x="59" y="174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61" y="173"/>
                  </a:lnTo>
                  <a:lnTo>
                    <a:pt x="61" y="173"/>
                  </a:lnTo>
                  <a:lnTo>
                    <a:pt x="61" y="173"/>
                  </a:lnTo>
                  <a:lnTo>
                    <a:pt x="61" y="173"/>
                  </a:lnTo>
                  <a:lnTo>
                    <a:pt x="62" y="172"/>
                  </a:lnTo>
                  <a:lnTo>
                    <a:pt x="62" y="172"/>
                  </a:lnTo>
                  <a:lnTo>
                    <a:pt x="62" y="173"/>
                  </a:lnTo>
                  <a:lnTo>
                    <a:pt x="62" y="174"/>
                  </a:lnTo>
                  <a:lnTo>
                    <a:pt x="63" y="174"/>
                  </a:lnTo>
                  <a:lnTo>
                    <a:pt x="63" y="176"/>
                  </a:lnTo>
                  <a:lnTo>
                    <a:pt x="63" y="176"/>
                  </a:lnTo>
                  <a:lnTo>
                    <a:pt x="63" y="17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3" y="178"/>
                  </a:lnTo>
                  <a:lnTo>
                    <a:pt x="63" y="178"/>
                  </a:lnTo>
                  <a:lnTo>
                    <a:pt x="65" y="178"/>
                  </a:lnTo>
                  <a:lnTo>
                    <a:pt x="65" y="178"/>
                  </a:lnTo>
                  <a:lnTo>
                    <a:pt x="66" y="177"/>
                  </a:lnTo>
                  <a:lnTo>
                    <a:pt x="66" y="177"/>
                  </a:lnTo>
                  <a:lnTo>
                    <a:pt x="66" y="177"/>
                  </a:lnTo>
                  <a:lnTo>
                    <a:pt x="66" y="176"/>
                  </a:lnTo>
                  <a:lnTo>
                    <a:pt x="69" y="176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70" y="174"/>
                  </a:lnTo>
                  <a:lnTo>
                    <a:pt x="70" y="174"/>
                  </a:lnTo>
                  <a:lnTo>
                    <a:pt x="70" y="173"/>
                  </a:lnTo>
                  <a:lnTo>
                    <a:pt x="71" y="172"/>
                  </a:lnTo>
                  <a:lnTo>
                    <a:pt x="71" y="169"/>
                  </a:lnTo>
                  <a:lnTo>
                    <a:pt x="70" y="16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73" y="166"/>
                  </a:lnTo>
                  <a:lnTo>
                    <a:pt x="73" y="164"/>
                  </a:lnTo>
                  <a:lnTo>
                    <a:pt x="73" y="162"/>
                  </a:lnTo>
                  <a:lnTo>
                    <a:pt x="73" y="162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73" y="159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7" y="157"/>
                  </a:lnTo>
                  <a:lnTo>
                    <a:pt x="78" y="157"/>
                  </a:lnTo>
                  <a:lnTo>
                    <a:pt x="80" y="155"/>
                  </a:lnTo>
                  <a:lnTo>
                    <a:pt x="80" y="155"/>
                  </a:lnTo>
                  <a:lnTo>
                    <a:pt x="81" y="155"/>
                  </a:lnTo>
                  <a:lnTo>
                    <a:pt x="81" y="154"/>
                  </a:lnTo>
                  <a:lnTo>
                    <a:pt x="81" y="153"/>
                  </a:lnTo>
                  <a:lnTo>
                    <a:pt x="82" y="153"/>
                  </a:lnTo>
                  <a:lnTo>
                    <a:pt x="82" y="150"/>
                  </a:lnTo>
                  <a:lnTo>
                    <a:pt x="82" y="150"/>
                  </a:lnTo>
                  <a:lnTo>
                    <a:pt x="82" y="149"/>
                  </a:lnTo>
                  <a:lnTo>
                    <a:pt x="81" y="149"/>
                  </a:lnTo>
                  <a:lnTo>
                    <a:pt x="84" y="147"/>
                  </a:lnTo>
                  <a:lnTo>
                    <a:pt x="84" y="146"/>
                  </a:lnTo>
                  <a:lnTo>
                    <a:pt x="84" y="145"/>
                  </a:lnTo>
                  <a:lnTo>
                    <a:pt x="84" y="143"/>
                  </a:lnTo>
                  <a:lnTo>
                    <a:pt x="84" y="143"/>
                  </a:lnTo>
                  <a:lnTo>
                    <a:pt x="84" y="142"/>
                  </a:lnTo>
                  <a:lnTo>
                    <a:pt x="85" y="142"/>
                  </a:lnTo>
                  <a:lnTo>
                    <a:pt x="85" y="140"/>
                  </a:lnTo>
                  <a:lnTo>
                    <a:pt x="86" y="140"/>
                  </a:lnTo>
                  <a:lnTo>
                    <a:pt x="88" y="139"/>
                  </a:lnTo>
                  <a:lnTo>
                    <a:pt x="88" y="140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3" y="142"/>
                  </a:lnTo>
                  <a:lnTo>
                    <a:pt x="95" y="140"/>
                  </a:lnTo>
                  <a:lnTo>
                    <a:pt x="95" y="139"/>
                  </a:lnTo>
                  <a:lnTo>
                    <a:pt x="95" y="138"/>
                  </a:lnTo>
                  <a:lnTo>
                    <a:pt x="95" y="136"/>
                  </a:lnTo>
                  <a:lnTo>
                    <a:pt x="96" y="136"/>
                  </a:lnTo>
                  <a:lnTo>
                    <a:pt x="97" y="136"/>
                  </a:lnTo>
                  <a:lnTo>
                    <a:pt x="97" y="136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2"/>
                  </a:lnTo>
                  <a:lnTo>
                    <a:pt x="100" y="131"/>
                  </a:lnTo>
                  <a:lnTo>
                    <a:pt x="101" y="130"/>
                  </a:lnTo>
                  <a:lnTo>
                    <a:pt x="103" y="130"/>
                  </a:lnTo>
                  <a:lnTo>
                    <a:pt x="104" y="130"/>
                  </a:lnTo>
                  <a:lnTo>
                    <a:pt x="107" y="131"/>
                  </a:lnTo>
                  <a:lnTo>
                    <a:pt x="108" y="130"/>
                  </a:lnTo>
                  <a:lnTo>
                    <a:pt x="108" y="127"/>
                  </a:lnTo>
                  <a:lnTo>
                    <a:pt x="109" y="127"/>
                  </a:lnTo>
                  <a:lnTo>
                    <a:pt x="111" y="127"/>
                  </a:lnTo>
                  <a:lnTo>
                    <a:pt x="112" y="126"/>
                  </a:lnTo>
                  <a:lnTo>
                    <a:pt x="112" y="126"/>
                  </a:lnTo>
                  <a:lnTo>
                    <a:pt x="114" y="124"/>
                  </a:lnTo>
                  <a:lnTo>
                    <a:pt x="116" y="123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20" y="122"/>
                  </a:lnTo>
                  <a:lnTo>
                    <a:pt x="122" y="120"/>
                  </a:lnTo>
                  <a:lnTo>
                    <a:pt x="123" y="119"/>
                  </a:lnTo>
                  <a:lnTo>
                    <a:pt x="124" y="119"/>
                  </a:lnTo>
                  <a:lnTo>
                    <a:pt x="124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7" y="120"/>
                  </a:lnTo>
                  <a:lnTo>
                    <a:pt x="130" y="120"/>
                  </a:lnTo>
                  <a:lnTo>
                    <a:pt x="131" y="122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4" y="120"/>
                  </a:lnTo>
                  <a:lnTo>
                    <a:pt x="137" y="122"/>
                  </a:lnTo>
                  <a:lnTo>
                    <a:pt x="139" y="120"/>
                  </a:lnTo>
                  <a:lnTo>
                    <a:pt x="139" y="120"/>
                  </a:lnTo>
                  <a:lnTo>
                    <a:pt x="142" y="119"/>
                  </a:lnTo>
                  <a:lnTo>
                    <a:pt x="143" y="117"/>
                  </a:lnTo>
                  <a:lnTo>
                    <a:pt x="146" y="117"/>
                  </a:lnTo>
                  <a:lnTo>
                    <a:pt x="149" y="116"/>
                  </a:lnTo>
                  <a:lnTo>
                    <a:pt x="151" y="116"/>
                  </a:lnTo>
                  <a:lnTo>
                    <a:pt x="156" y="116"/>
                  </a:lnTo>
                  <a:lnTo>
                    <a:pt x="158" y="116"/>
                  </a:lnTo>
                  <a:lnTo>
                    <a:pt x="161" y="116"/>
                  </a:lnTo>
                  <a:lnTo>
                    <a:pt x="161" y="115"/>
                  </a:lnTo>
                  <a:lnTo>
                    <a:pt x="162" y="115"/>
                  </a:lnTo>
                  <a:lnTo>
                    <a:pt x="162" y="115"/>
                  </a:lnTo>
                  <a:lnTo>
                    <a:pt x="165" y="116"/>
                  </a:lnTo>
                  <a:lnTo>
                    <a:pt x="166" y="116"/>
                  </a:lnTo>
                  <a:lnTo>
                    <a:pt x="166" y="115"/>
                  </a:lnTo>
                  <a:lnTo>
                    <a:pt x="169" y="112"/>
                  </a:lnTo>
                  <a:lnTo>
                    <a:pt x="170" y="112"/>
                  </a:lnTo>
                  <a:lnTo>
                    <a:pt x="170" y="112"/>
                  </a:lnTo>
                  <a:lnTo>
                    <a:pt x="170" y="111"/>
                  </a:lnTo>
                  <a:lnTo>
                    <a:pt x="170" y="111"/>
                  </a:lnTo>
                  <a:lnTo>
                    <a:pt x="170" y="109"/>
                  </a:lnTo>
                  <a:lnTo>
                    <a:pt x="172" y="109"/>
                  </a:lnTo>
                  <a:lnTo>
                    <a:pt x="172" y="108"/>
                  </a:lnTo>
                  <a:lnTo>
                    <a:pt x="172" y="105"/>
                  </a:lnTo>
                  <a:lnTo>
                    <a:pt x="173" y="104"/>
                  </a:lnTo>
                  <a:lnTo>
                    <a:pt x="175" y="101"/>
                  </a:lnTo>
                  <a:lnTo>
                    <a:pt x="175" y="98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3"/>
                  </a:lnTo>
                  <a:lnTo>
                    <a:pt x="175" y="89"/>
                  </a:lnTo>
                  <a:lnTo>
                    <a:pt x="175" y="86"/>
                  </a:lnTo>
                  <a:lnTo>
                    <a:pt x="175" y="82"/>
                  </a:lnTo>
                  <a:lnTo>
                    <a:pt x="175" y="80"/>
                  </a:lnTo>
                  <a:lnTo>
                    <a:pt x="175" y="75"/>
                  </a:lnTo>
                  <a:lnTo>
                    <a:pt x="175" y="73"/>
                  </a:lnTo>
                  <a:lnTo>
                    <a:pt x="175" y="70"/>
                  </a:lnTo>
                  <a:lnTo>
                    <a:pt x="172" y="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1922">
              <a:extLst>
                <a:ext uri="{FF2B5EF4-FFF2-40B4-BE49-F238E27FC236}">
                  <a16:creationId xmlns:a16="http://schemas.microsoft.com/office/drawing/2014/main" id="{8E0BA205-000D-4D6A-BDEB-54612A9693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2970" y="3635150"/>
              <a:ext cx="0" cy="24767"/>
            </a:xfrm>
            <a:custGeom>
              <a:avLst/>
              <a:gdLst>
                <a:gd name="T0" fmla="*/ 12 h 12"/>
                <a:gd name="T1" fmla="*/ 12 h 12"/>
                <a:gd name="T2" fmla="*/ 12 h 12"/>
                <a:gd name="T3" fmla="*/ 12 h 12"/>
                <a:gd name="T4" fmla="*/ 12 h 12"/>
                <a:gd name="T5" fmla="*/ 12 h 12"/>
                <a:gd name="T6" fmla="*/ 12 h 12"/>
                <a:gd name="T7" fmla="*/ 12 h 12"/>
                <a:gd name="T8" fmla="*/ 12 h 12"/>
                <a:gd name="T9" fmla="*/ 0 h 12"/>
                <a:gd name="T10" fmla="*/ 0 h 12"/>
                <a:gd name="T11" fmla="*/ 0 h 12"/>
                <a:gd name="T12" fmla="*/ 2 h 12"/>
                <a:gd name="T13" fmla="*/ 2 h 12"/>
                <a:gd name="T14" fmla="*/ 2 h 12"/>
                <a:gd name="T15" fmla="*/ 2 h 12"/>
                <a:gd name="T16" fmla="*/ 2 h 12"/>
                <a:gd name="T17" fmla="*/ 2 h 12"/>
                <a:gd name="T18" fmla="*/ 0 h 12"/>
                <a:gd name="T19" fmla="*/ 0 h 12"/>
                <a:gd name="T20" fmla="*/ 0 h 12"/>
                <a:gd name="T21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1923">
              <a:extLst>
                <a:ext uri="{FF2B5EF4-FFF2-40B4-BE49-F238E27FC236}">
                  <a16:creationId xmlns:a16="http://schemas.microsoft.com/office/drawing/2014/main" id="{73A029F9-D7E2-4900-8C76-EF7D46360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8801" y="3556722"/>
              <a:ext cx="433422" cy="163048"/>
            </a:xfrm>
            <a:custGeom>
              <a:avLst/>
              <a:gdLst>
                <a:gd name="T0" fmla="*/ 126 w 210"/>
                <a:gd name="T1" fmla="*/ 57 h 79"/>
                <a:gd name="T2" fmla="*/ 49 w 210"/>
                <a:gd name="T3" fmla="*/ 56 h 79"/>
                <a:gd name="T4" fmla="*/ 19 w 210"/>
                <a:gd name="T5" fmla="*/ 53 h 79"/>
                <a:gd name="T6" fmla="*/ 194 w 210"/>
                <a:gd name="T7" fmla="*/ 38 h 79"/>
                <a:gd name="T8" fmla="*/ 7 w 210"/>
                <a:gd name="T9" fmla="*/ 23 h 79"/>
                <a:gd name="T10" fmla="*/ 0 w 210"/>
                <a:gd name="T11" fmla="*/ 14 h 79"/>
                <a:gd name="T12" fmla="*/ 47 w 210"/>
                <a:gd name="T13" fmla="*/ 63 h 79"/>
                <a:gd name="T14" fmla="*/ 42 w 210"/>
                <a:gd name="T15" fmla="*/ 48 h 79"/>
                <a:gd name="T16" fmla="*/ 36 w 210"/>
                <a:gd name="T17" fmla="*/ 25 h 79"/>
                <a:gd name="T18" fmla="*/ 26 w 210"/>
                <a:gd name="T19" fmla="*/ 15 h 79"/>
                <a:gd name="T20" fmla="*/ 22 w 210"/>
                <a:gd name="T21" fmla="*/ 19 h 79"/>
                <a:gd name="T22" fmla="*/ 16 w 210"/>
                <a:gd name="T23" fmla="*/ 22 h 79"/>
                <a:gd name="T24" fmla="*/ 15 w 210"/>
                <a:gd name="T25" fmla="*/ 15 h 79"/>
                <a:gd name="T26" fmla="*/ 11 w 210"/>
                <a:gd name="T27" fmla="*/ 11 h 79"/>
                <a:gd name="T28" fmla="*/ 4 w 210"/>
                <a:gd name="T29" fmla="*/ 11 h 79"/>
                <a:gd name="T30" fmla="*/ 11 w 210"/>
                <a:gd name="T31" fmla="*/ 33 h 79"/>
                <a:gd name="T32" fmla="*/ 13 w 210"/>
                <a:gd name="T33" fmla="*/ 44 h 79"/>
                <a:gd name="T34" fmla="*/ 20 w 210"/>
                <a:gd name="T35" fmla="*/ 56 h 79"/>
                <a:gd name="T36" fmla="*/ 41 w 210"/>
                <a:gd name="T37" fmla="*/ 71 h 79"/>
                <a:gd name="T38" fmla="*/ 47 w 210"/>
                <a:gd name="T39" fmla="*/ 72 h 79"/>
                <a:gd name="T40" fmla="*/ 50 w 210"/>
                <a:gd name="T41" fmla="*/ 73 h 79"/>
                <a:gd name="T42" fmla="*/ 209 w 210"/>
                <a:gd name="T43" fmla="*/ 25 h 79"/>
                <a:gd name="T44" fmla="*/ 201 w 210"/>
                <a:gd name="T45" fmla="*/ 21 h 79"/>
                <a:gd name="T46" fmla="*/ 195 w 210"/>
                <a:gd name="T47" fmla="*/ 19 h 79"/>
                <a:gd name="T48" fmla="*/ 191 w 210"/>
                <a:gd name="T49" fmla="*/ 18 h 79"/>
                <a:gd name="T50" fmla="*/ 191 w 210"/>
                <a:gd name="T51" fmla="*/ 11 h 79"/>
                <a:gd name="T52" fmla="*/ 186 w 210"/>
                <a:gd name="T53" fmla="*/ 6 h 79"/>
                <a:gd name="T54" fmla="*/ 183 w 210"/>
                <a:gd name="T55" fmla="*/ 7 h 79"/>
                <a:gd name="T56" fmla="*/ 175 w 210"/>
                <a:gd name="T57" fmla="*/ 19 h 79"/>
                <a:gd name="T58" fmla="*/ 169 w 210"/>
                <a:gd name="T59" fmla="*/ 22 h 79"/>
                <a:gd name="T60" fmla="*/ 168 w 210"/>
                <a:gd name="T61" fmla="*/ 30 h 79"/>
                <a:gd name="T62" fmla="*/ 168 w 210"/>
                <a:gd name="T63" fmla="*/ 37 h 79"/>
                <a:gd name="T64" fmla="*/ 164 w 210"/>
                <a:gd name="T65" fmla="*/ 31 h 79"/>
                <a:gd name="T66" fmla="*/ 163 w 210"/>
                <a:gd name="T67" fmla="*/ 37 h 79"/>
                <a:gd name="T68" fmla="*/ 160 w 210"/>
                <a:gd name="T69" fmla="*/ 41 h 79"/>
                <a:gd name="T70" fmla="*/ 156 w 210"/>
                <a:gd name="T71" fmla="*/ 35 h 79"/>
                <a:gd name="T72" fmla="*/ 153 w 210"/>
                <a:gd name="T73" fmla="*/ 37 h 79"/>
                <a:gd name="T74" fmla="*/ 144 w 210"/>
                <a:gd name="T75" fmla="*/ 52 h 79"/>
                <a:gd name="T76" fmla="*/ 127 w 210"/>
                <a:gd name="T77" fmla="*/ 60 h 79"/>
                <a:gd name="T78" fmla="*/ 125 w 210"/>
                <a:gd name="T79" fmla="*/ 63 h 79"/>
                <a:gd name="T80" fmla="*/ 123 w 210"/>
                <a:gd name="T81" fmla="*/ 69 h 79"/>
                <a:gd name="T82" fmla="*/ 122 w 210"/>
                <a:gd name="T83" fmla="*/ 71 h 79"/>
                <a:gd name="T84" fmla="*/ 111 w 210"/>
                <a:gd name="T85" fmla="*/ 69 h 79"/>
                <a:gd name="T86" fmla="*/ 108 w 210"/>
                <a:gd name="T87" fmla="*/ 68 h 79"/>
                <a:gd name="T88" fmla="*/ 114 w 210"/>
                <a:gd name="T89" fmla="*/ 75 h 79"/>
                <a:gd name="T90" fmla="*/ 123 w 210"/>
                <a:gd name="T91" fmla="*/ 77 h 79"/>
                <a:gd name="T92" fmla="*/ 133 w 210"/>
                <a:gd name="T93" fmla="*/ 76 h 79"/>
                <a:gd name="T94" fmla="*/ 144 w 210"/>
                <a:gd name="T95" fmla="*/ 71 h 79"/>
                <a:gd name="T96" fmla="*/ 149 w 210"/>
                <a:gd name="T97" fmla="*/ 73 h 79"/>
                <a:gd name="T98" fmla="*/ 156 w 210"/>
                <a:gd name="T99" fmla="*/ 72 h 79"/>
                <a:gd name="T100" fmla="*/ 163 w 210"/>
                <a:gd name="T101" fmla="*/ 68 h 79"/>
                <a:gd name="T102" fmla="*/ 163 w 210"/>
                <a:gd name="T103" fmla="*/ 64 h 79"/>
                <a:gd name="T104" fmla="*/ 167 w 210"/>
                <a:gd name="T105" fmla="*/ 58 h 79"/>
                <a:gd name="T106" fmla="*/ 167 w 210"/>
                <a:gd name="T107" fmla="*/ 54 h 79"/>
                <a:gd name="T108" fmla="*/ 171 w 210"/>
                <a:gd name="T109" fmla="*/ 50 h 79"/>
                <a:gd name="T110" fmla="*/ 171 w 210"/>
                <a:gd name="T111" fmla="*/ 42 h 79"/>
                <a:gd name="T112" fmla="*/ 176 w 210"/>
                <a:gd name="T113" fmla="*/ 37 h 79"/>
                <a:gd name="T114" fmla="*/ 182 w 210"/>
                <a:gd name="T115" fmla="*/ 37 h 79"/>
                <a:gd name="T116" fmla="*/ 192 w 210"/>
                <a:gd name="T117" fmla="*/ 40 h 79"/>
                <a:gd name="T118" fmla="*/ 201 w 210"/>
                <a:gd name="T119" fmla="*/ 37 h 79"/>
                <a:gd name="T120" fmla="*/ 199 w 210"/>
                <a:gd name="T121" fmla="*/ 29 h 79"/>
                <a:gd name="T122" fmla="*/ 209 w 210"/>
                <a:gd name="T123" fmla="*/ 27 h 79"/>
                <a:gd name="T124" fmla="*/ 187 w 210"/>
                <a:gd name="T125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" h="79">
                  <a:moveTo>
                    <a:pt x="126" y="61"/>
                  </a:moveTo>
                  <a:lnTo>
                    <a:pt x="126" y="60"/>
                  </a:lnTo>
                  <a:lnTo>
                    <a:pt x="126" y="60"/>
                  </a:lnTo>
                  <a:lnTo>
                    <a:pt x="126" y="58"/>
                  </a:lnTo>
                  <a:lnTo>
                    <a:pt x="126" y="57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6" y="57"/>
                  </a:lnTo>
                  <a:lnTo>
                    <a:pt x="126" y="60"/>
                  </a:lnTo>
                  <a:lnTo>
                    <a:pt x="126" y="61"/>
                  </a:lnTo>
                  <a:close/>
                  <a:moveTo>
                    <a:pt x="49" y="57"/>
                  </a:moveTo>
                  <a:lnTo>
                    <a:pt x="50" y="57"/>
                  </a:lnTo>
                  <a:lnTo>
                    <a:pt x="50" y="56"/>
                  </a:lnTo>
                  <a:lnTo>
                    <a:pt x="49" y="54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7"/>
                  </a:lnTo>
                  <a:lnTo>
                    <a:pt x="49" y="57"/>
                  </a:lnTo>
                  <a:close/>
                  <a:moveTo>
                    <a:pt x="19" y="53"/>
                  </a:moveTo>
                  <a:lnTo>
                    <a:pt x="19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4"/>
                  </a:lnTo>
                  <a:lnTo>
                    <a:pt x="19" y="53"/>
                  </a:lnTo>
                  <a:lnTo>
                    <a:pt x="19" y="53"/>
                  </a:lnTo>
                  <a:close/>
                  <a:moveTo>
                    <a:pt x="194" y="38"/>
                  </a:moveTo>
                  <a:lnTo>
                    <a:pt x="192" y="38"/>
                  </a:lnTo>
                  <a:lnTo>
                    <a:pt x="192" y="38"/>
                  </a:lnTo>
                  <a:lnTo>
                    <a:pt x="192" y="40"/>
                  </a:lnTo>
                  <a:lnTo>
                    <a:pt x="194" y="40"/>
                  </a:lnTo>
                  <a:lnTo>
                    <a:pt x="195" y="40"/>
                  </a:lnTo>
                  <a:lnTo>
                    <a:pt x="194" y="38"/>
                  </a:lnTo>
                  <a:lnTo>
                    <a:pt x="194" y="38"/>
                  </a:lnTo>
                  <a:close/>
                  <a:moveTo>
                    <a:pt x="7" y="23"/>
                  </a:moveTo>
                  <a:lnTo>
                    <a:pt x="5" y="23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7" y="23"/>
                  </a:lnTo>
                  <a:close/>
                  <a:moveTo>
                    <a:pt x="1" y="11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1" y="11"/>
                  </a:lnTo>
                  <a:close/>
                  <a:moveTo>
                    <a:pt x="47" y="63"/>
                  </a:moveTo>
                  <a:lnTo>
                    <a:pt x="46" y="60"/>
                  </a:lnTo>
                  <a:lnTo>
                    <a:pt x="46" y="58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2" y="50"/>
                  </a:lnTo>
                  <a:lnTo>
                    <a:pt x="41" y="49"/>
                  </a:lnTo>
                  <a:lnTo>
                    <a:pt x="42" y="48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41" y="33"/>
                  </a:lnTo>
                  <a:lnTo>
                    <a:pt x="41" y="31"/>
                  </a:lnTo>
                  <a:lnTo>
                    <a:pt x="38" y="26"/>
                  </a:lnTo>
                  <a:lnTo>
                    <a:pt x="36" y="25"/>
                  </a:lnTo>
                  <a:lnTo>
                    <a:pt x="35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1" y="19"/>
                  </a:lnTo>
                  <a:lnTo>
                    <a:pt x="28" y="15"/>
                  </a:lnTo>
                  <a:lnTo>
                    <a:pt x="27" y="15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2" y="21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9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5" y="14"/>
                  </a:lnTo>
                  <a:lnTo>
                    <a:pt x="7" y="15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7" y="22"/>
                  </a:lnTo>
                  <a:lnTo>
                    <a:pt x="9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2" y="40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2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5" y="46"/>
                  </a:lnTo>
                  <a:lnTo>
                    <a:pt x="16" y="48"/>
                  </a:lnTo>
                  <a:lnTo>
                    <a:pt x="19" y="50"/>
                  </a:lnTo>
                  <a:lnTo>
                    <a:pt x="19" y="52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6"/>
                  </a:lnTo>
                  <a:lnTo>
                    <a:pt x="20" y="56"/>
                  </a:lnTo>
                  <a:lnTo>
                    <a:pt x="22" y="57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32" y="65"/>
                  </a:lnTo>
                  <a:lnTo>
                    <a:pt x="34" y="67"/>
                  </a:lnTo>
                  <a:lnTo>
                    <a:pt x="36" y="68"/>
                  </a:lnTo>
                  <a:lnTo>
                    <a:pt x="41" y="71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5" y="72"/>
                  </a:lnTo>
                  <a:lnTo>
                    <a:pt x="46" y="72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9" y="71"/>
                  </a:lnTo>
                  <a:lnTo>
                    <a:pt x="49" y="72"/>
                  </a:lnTo>
                  <a:lnTo>
                    <a:pt x="49" y="72"/>
                  </a:lnTo>
                  <a:lnTo>
                    <a:pt x="49" y="72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1" y="72"/>
                  </a:lnTo>
                  <a:lnTo>
                    <a:pt x="51" y="72"/>
                  </a:lnTo>
                  <a:lnTo>
                    <a:pt x="50" y="69"/>
                  </a:lnTo>
                  <a:lnTo>
                    <a:pt x="47" y="63"/>
                  </a:lnTo>
                  <a:close/>
                  <a:moveTo>
                    <a:pt x="209" y="25"/>
                  </a:moveTo>
                  <a:lnTo>
                    <a:pt x="209" y="25"/>
                  </a:lnTo>
                  <a:lnTo>
                    <a:pt x="209" y="25"/>
                  </a:lnTo>
                  <a:lnTo>
                    <a:pt x="207" y="25"/>
                  </a:lnTo>
                  <a:lnTo>
                    <a:pt x="206" y="25"/>
                  </a:lnTo>
                  <a:lnTo>
                    <a:pt x="206" y="25"/>
                  </a:lnTo>
                  <a:lnTo>
                    <a:pt x="203" y="22"/>
                  </a:lnTo>
                  <a:lnTo>
                    <a:pt x="202" y="22"/>
                  </a:lnTo>
                  <a:lnTo>
                    <a:pt x="202" y="21"/>
                  </a:lnTo>
                  <a:lnTo>
                    <a:pt x="201" y="21"/>
                  </a:lnTo>
                  <a:lnTo>
                    <a:pt x="201" y="21"/>
                  </a:lnTo>
                  <a:lnTo>
                    <a:pt x="199" y="19"/>
                  </a:lnTo>
                  <a:lnTo>
                    <a:pt x="199" y="19"/>
                  </a:lnTo>
                  <a:lnTo>
                    <a:pt x="198" y="19"/>
                  </a:lnTo>
                  <a:lnTo>
                    <a:pt x="197" y="21"/>
                  </a:lnTo>
                  <a:lnTo>
                    <a:pt x="197" y="21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95" y="19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7" y="18"/>
                  </a:lnTo>
                  <a:lnTo>
                    <a:pt x="195" y="17"/>
                  </a:lnTo>
                  <a:lnTo>
                    <a:pt x="194" y="18"/>
                  </a:lnTo>
                  <a:lnTo>
                    <a:pt x="194" y="18"/>
                  </a:lnTo>
                  <a:lnTo>
                    <a:pt x="190" y="18"/>
                  </a:lnTo>
                  <a:lnTo>
                    <a:pt x="191" y="18"/>
                  </a:lnTo>
                  <a:lnTo>
                    <a:pt x="191" y="17"/>
                  </a:lnTo>
                  <a:lnTo>
                    <a:pt x="191" y="17"/>
                  </a:lnTo>
                  <a:lnTo>
                    <a:pt x="191" y="15"/>
                  </a:lnTo>
                  <a:lnTo>
                    <a:pt x="192" y="14"/>
                  </a:lnTo>
                  <a:lnTo>
                    <a:pt x="192" y="12"/>
                  </a:lnTo>
                  <a:lnTo>
                    <a:pt x="191" y="12"/>
                  </a:lnTo>
                  <a:lnTo>
                    <a:pt x="191" y="11"/>
                  </a:lnTo>
                  <a:lnTo>
                    <a:pt x="191" y="11"/>
                  </a:lnTo>
                  <a:lnTo>
                    <a:pt x="190" y="10"/>
                  </a:lnTo>
                  <a:lnTo>
                    <a:pt x="188" y="10"/>
                  </a:lnTo>
                  <a:lnTo>
                    <a:pt x="187" y="8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87" y="6"/>
                  </a:lnTo>
                  <a:lnTo>
                    <a:pt x="187" y="6"/>
                  </a:lnTo>
                  <a:lnTo>
                    <a:pt x="186" y="6"/>
                  </a:lnTo>
                  <a:lnTo>
                    <a:pt x="186" y="6"/>
                  </a:lnTo>
                  <a:lnTo>
                    <a:pt x="184" y="7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7"/>
                  </a:lnTo>
                  <a:lnTo>
                    <a:pt x="183" y="6"/>
                  </a:lnTo>
                  <a:lnTo>
                    <a:pt x="182" y="6"/>
                  </a:lnTo>
                  <a:lnTo>
                    <a:pt x="182" y="6"/>
                  </a:lnTo>
                  <a:lnTo>
                    <a:pt x="179" y="10"/>
                  </a:lnTo>
                  <a:lnTo>
                    <a:pt x="179" y="11"/>
                  </a:lnTo>
                  <a:lnTo>
                    <a:pt x="176" y="15"/>
                  </a:lnTo>
                  <a:lnTo>
                    <a:pt x="175" y="17"/>
                  </a:lnTo>
                  <a:lnTo>
                    <a:pt x="175" y="19"/>
                  </a:lnTo>
                  <a:lnTo>
                    <a:pt x="173" y="21"/>
                  </a:lnTo>
                  <a:lnTo>
                    <a:pt x="173" y="22"/>
                  </a:lnTo>
                  <a:lnTo>
                    <a:pt x="172" y="23"/>
                  </a:lnTo>
                  <a:lnTo>
                    <a:pt x="172" y="23"/>
                  </a:lnTo>
                  <a:lnTo>
                    <a:pt x="171" y="23"/>
                  </a:lnTo>
                  <a:lnTo>
                    <a:pt x="171" y="22"/>
                  </a:lnTo>
                  <a:lnTo>
                    <a:pt x="171" y="22"/>
                  </a:lnTo>
                  <a:lnTo>
                    <a:pt x="169" y="22"/>
                  </a:lnTo>
                  <a:lnTo>
                    <a:pt x="168" y="25"/>
                  </a:lnTo>
                  <a:lnTo>
                    <a:pt x="168" y="25"/>
                  </a:lnTo>
                  <a:lnTo>
                    <a:pt x="169" y="26"/>
                  </a:lnTo>
                  <a:lnTo>
                    <a:pt x="171" y="27"/>
                  </a:lnTo>
                  <a:lnTo>
                    <a:pt x="169" y="29"/>
                  </a:lnTo>
                  <a:lnTo>
                    <a:pt x="169" y="29"/>
                  </a:lnTo>
                  <a:lnTo>
                    <a:pt x="168" y="30"/>
                  </a:lnTo>
                  <a:lnTo>
                    <a:pt x="168" y="30"/>
                  </a:lnTo>
                  <a:lnTo>
                    <a:pt x="165" y="30"/>
                  </a:lnTo>
                  <a:lnTo>
                    <a:pt x="165" y="31"/>
                  </a:lnTo>
                  <a:lnTo>
                    <a:pt x="167" y="33"/>
                  </a:lnTo>
                  <a:lnTo>
                    <a:pt x="167" y="34"/>
                  </a:lnTo>
                  <a:lnTo>
                    <a:pt x="167" y="35"/>
                  </a:lnTo>
                  <a:lnTo>
                    <a:pt x="168" y="37"/>
                  </a:lnTo>
                  <a:lnTo>
                    <a:pt x="168" y="37"/>
                  </a:lnTo>
                  <a:lnTo>
                    <a:pt x="168" y="37"/>
                  </a:lnTo>
                  <a:lnTo>
                    <a:pt x="167" y="37"/>
                  </a:lnTo>
                  <a:lnTo>
                    <a:pt x="167" y="37"/>
                  </a:lnTo>
                  <a:lnTo>
                    <a:pt x="165" y="37"/>
                  </a:lnTo>
                  <a:lnTo>
                    <a:pt x="165" y="34"/>
                  </a:lnTo>
                  <a:lnTo>
                    <a:pt x="164" y="33"/>
                  </a:lnTo>
                  <a:lnTo>
                    <a:pt x="164" y="31"/>
                  </a:lnTo>
                  <a:lnTo>
                    <a:pt x="164" y="30"/>
                  </a:lnTo>
                  <a:lnTo>
                    <a:pt x="164" y="31"/>
                  </a:lnTo>
                  <a:lnTo>
                    <a:pt x="163" y="31"/>
                  </a:lnTo>
                  <a:lnTo>
                    <a:pt x="161" y="33"/>
                  </a:lnTo>
                  <a:lnTo>
                    <a:pt x="161" y="33"/>
                  </a:lnTo>
                  <a:lnTo>
                    <a:pt x="161" y="33"/>
                  </a:lnTo>
                  <a:lnTo>
                    <a:pt x="161" y="34"/>
                  </a:lnTo>
                  <a:lnTo>
                    <a:pt x="163" y="35"/>
                  </a:lnTo>
                  <a:lnTo>
                    <a:pt x="163" y="35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40"/>
                  </a:lnTo>
                  <a:lnTo>
                    <a:pt x="161" y="40"/>
                  </a:lnTo>
                  <a:lnTo>
                    <a:pt x="161" y="41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0" y="40"/>
                  </a:lnTo>
                  <a:lnTo>
                    <a:pt x="159" y="38"/>
                  </a:lnTo>
                  <a:lnTo>
                    <a:pt x="159" y="38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7" y="37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3" y="34"/>
                  </a:lnTo>
                  <a:lnTo>
                    <a:pt x="153" y="34"/>
                  </a:lnTo>
                  <a:lnTo>
                    <a:pt x="153" y="35"/>
                  </a:lnTo>
                  <a:lnTo>
                    <a:pt x="153" y="37"/>
                  </a:lnTo>
                  <a:lnTo>
                    <a:pt x="153" y="38"/>
                  </a:lnTo>
                  <a:lnTo>
                    <a:pt x="153" y="38"/>
                  </a:lnTo>
                  <a:lnTo>
                    <a:pt x="150" y="41"/>
                  </a:lnTo>
                  <a:lnTo>
                    <a:pt x="148" y="45"/>
                  </a:lnTo>
                  <a:lnTo>
                    <a:pt x="146" y="46"/>
                  </a:lnTo>
                  <a:lnTo>
                    <a:pt x="145" y="49"/>
                  </a:lnTo>
                  <a:lnTo>
                    <a:pt x="144" y="50"/>
                  </a:lnTo>
                  <a:lnTo>
                    <a:pt x="144" y="52"/>
                  </a:lnTo>
                  <a:lnTo>
                    <a:pt x="142" y="52"/>
                  </a:lnTo>
                  <a:lnTo>
                    <a:pt x="141" y="53"/>
                  </a:lnTo>
                  <a:lnTo>
                    <a:pt x="134" y="54"/>
                  </a:lnTo>
                  <a:lnTo>
                    <a:pt x="130" y="56"/>
                  </a:lnTo>
                  <a:lnTo>
                    <a:pt x="129" y="56"/>
                  </a:lnTo>
                  <a:lnTo>
                    <a:pt x="127" y="57"/>
                  </a:lnTo>
                  <a:lnTo>
                    <a:pt x="127" y="58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5" y="60"/>
                  </a:lnTo>
                  <a:lnTo>
                    <a:pt x="125" y="61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4"/>
                  </a:lnTo>
                  <a:lnTo>
                    <a:pt x="125" y="65"/>
                  </a:lnTo>
                  <a:lnTo>
                    <a:pt x="125" y="65"/>
                  </a:lnTo>
                  <a:lnTo>
                    <a:pt x="125" y="67"/>
                  </a:lnTo>
                  <a:lnTo>
                    <a:pt x="125" y="69"/>
                  </a:lnTo>
                  <a:lnTo>
                    <a:pt x="123" y="69"/>
                  </a:lnTo>
                  <a:lnTo>
                    <a:pt x="123" y="69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3" y="73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1" y="71"/>
                  </a:lnTo>
                  <a:lnTo>
                    <a:pt x="119" y="71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1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5"/>
                  </a:lnTo>
                  <a:lnTo>
                    <a:pt x="107" y="67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8" y="68"/>
                  </a:lnTo>
                  <a:lnTo>
                    <a:pt x="108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12" y="75"/>
                  </a:lnTo>
                  <a:lnTo>
                    <a:pt x="112" y="75"/>
                  </a:lnTo>
                  <a:lnTo>
                    <a:pt x="114" y="75"/>
                  </a:lnTo>
                  <a:lnTo>
                    <a:pt x="115" y="77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8" y="79"/>
                  </a:lnTo>
                  <a:lnTo>
                    <a:pt x="119" y="79"/>
                  </a:lnTo>
                  <a:lnTo>
                    <a:pt x="122" y="77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6" y="77"/>
                  </a:lnTo>
                  <a:lnTo>
                    <a:pt x="127" y="77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30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3" y="76"/>
                  </a:lnTo>
                  <a:lnTo>
                    <a:pt x="134" y="76"/>
                  </a:lnTo>
                  <a:lnTo>
                    <a:pt x="134" y="75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7" y="72"/>
                  </a:lnTo>
                  <a:lnTo>
                    <a:pt x="138" y="71"/>
                  </a:lnTo>
                  <a:lnTo>
                    <a:pt x="144" y="71"/>
                  </a:lnTo>
                  <a:lnTo>
                    <a:pt x="144" y="71"/>
                  </a:lnTo>
                  <a:lnTo>
                    <a:pt x="144" y="72"/>
                  </a:lnTo>
                  <a:lnTo>
                    <a:pt x="144" y="72"/>
                  </a:lnTo>
                  <a:lnTo>
                    <a:pt x="144" y="72"/>
                  </a:lnTo>
                  <a:lnTo>
                    <a:pt x="145" y="72"/>
                  </a:lnTo>
                  <a:lnTo>
                    <a:pt x="145" y="72"/>
                  </a:lnTo>
                  <a:lnTo>
                    <a:pt x="148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50" y="75"/>
                  </a:lnTo>
                  <a:lnTo>
                    <a:pt x="152" y="75"/>
                  </a:lnTo>
                  <a:lnTo>
                    <a:pt x="152" y="73"/>
                  </a:lnTo>
                  <a:lnTo>
                    <a:pt x="153" y="73"/>
                  </a:lnTo>
                  <a:lnTo>
                    <a:pt x="153" y="72"/>
                  </a:lnTo>
                  <a:lnTo>
                    <a:pt x="154" y="72"/>
                  </a:lnTo>
                  <a:lnTo>
                    <a:pt x="156" y="72"/>
                  </a:lnTo>
                  <a:lnTo>
                    <a:pt x="157" y="72"/>
                  </a:lnTo>
                  <a:lnTo>
                    <a:pt x="159" y="72"/>
                  </a:lnTo>
                  <a:lnTo>
                    <a:pt x="160" y="72"/>
                  </a:lnTo>
                  <a:lnTo>
                    <a:pt x="160" y="72"/>
                  </a:lnTo>
                  <a:lnTo>
                    <a:pt x="161" y="72"/>
                  </a:lnTo>
                  <a:lnTo>
                    <a:pt x="161" y="71"/>
                  </a:lnTo>
                  <a:lnTo>
                    <a:pt x="161" y="69"/>
                  </a:lnTo>
                  <a:lnTo>
                    <a:pt x="163" y="68"/>
                  </a:lnTo>
                  <a:lnTo>
                    <a:pt x="163" y="68"/>
                  </a:lnTo>
                  <a:lnTo>
                    <a:pt x="163" y="67"/>
                  </a:lnTo>
                  <a:lnTo>
                    <a:pt x="163" y="67"/>
                  </a:lnTo>
                  <a:lnTo>
                    <a:pt x="163" y="67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63" y="65"/>
                  </a:lnTo>
                  <a:lnTo>
                    <a:pt x="163" y="64"/>
                  </a:lnTo>
                  <a:lnTo>
                    <a:pt x="163" y="63"/>
                  </a:lnTo>
                  <a:lnTo>
                    <a:pt x="163" y="63"/>
                  </a:lnTo>
                  <a:lnTo>
                    <a:pt x="164" y="63"/>
                  </a:lnTo>
                  <a:lnTo>
                    <a:pt x="165" y="61"/>
                  </a:lnTo>
                  <a:lnTo>
                    <a:pt x="167" y="60"/>
                  </a:lnTo>
                  <a:lnTo>
                    <a:pt x="167" y="60"/>
                  </a:lnTo>
                  <a:lnTo>
                    <a:pt x="167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5" y="58"/>
                  </a:lnTo>
                  <a:lnTo>
                    <a:pt x="165" y="57"/>
                  </a:lnTo>
                  <a:lnTo>
                    <a:pt x="165" y="57"/>
                  </a:lnTo>
                  <a:lnTo>
                    <a:pt x="167" y="56"/>
                  </a:lnTo>
                  <a:lnTo>
                    <a:pt x="165" y="56"/>
                  </a:lnTo>
                  <a:lnTo>
                    <a:pt x="165" y="56"/>
                  </a:lnTo>
                  <a:lnTo>
                    <a:pt x="167" y="54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0"/>
                  </a:lnTo>
                  <a:lnTo>
                    <a:pt x="171" y="49"/>
                  </a:lnTo>
                  <a:lnTo>
                    <a:pt x="171" y="49"/>
                  </a:lnTo>
                  <a:lnTo>
                    <a:pt x="171" y="48"/>
                  </a:lnTo>
                  <a:lnTo>
                    <a:pt x="171" y="48"/>
                  </a:lnTo>
                  <a:lnTo>
                    <a:pt x="171" y="46"/>
                  </a:lnTo>
                  <a:lnTo>
                    <a:pt x="171" y="45"/>
                  </a:lnTo>
                  <a:lnTo>
                    <a:pt x="171" y="42"/>
                  </a:lnTo>
                  <a:lnTo>
                    <a:pt x="171" y="42"/>
                  </a:lnTo>
                  <a:lnTo>
                    <a:pt x="171" y="41"/>
                  </a:lnTo>
                  <a:lnTo>
                    <a:pt x="172" y="40"/>
                  </a:lnTo>
                  <a:lnTo>
                    <a:pt x="172" y="38"/>
                  </a:lnTo>
                  <a:lnTo>
                    <a:pt x="173" y="37"/>
                  </a:lnTo>
                  <a:lnTo>
                    <a:pt x="173" y="37"/>
                  </a:lnTo>
                  <a:lnTo>
                    <a:pt x="173" y="37"/>
                  </a:lnTo>
                  <a:lnTo>
                    <a:pt x="175" y="38"/>
                  </a:lnTo>
                  <a:lnTo>
                    <a:pt x="176" y="37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8"/>
                  </a:lnTo>
                  <a:lnTo>
                    <a:pt x="180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83" y="37"/>
                  </a:lnTo>
                  <a:lnTo>
                    <a:pt x="184" y="37"/>
                  </a:lnTo>
                  <a:lnTo>
                    <a:pt x="187" y="37"/>
                  </a:lnTo>
                  <a:lnTo>
                    <a:pt x="188" y="38"/>
                  </a:lnTo>
                  <a:lnTo>
                    <a:pt x="191" y="40"/>
                  </a:lnTo>
                  <a:lnTo>
                    <a:pt x="191" y="40"/>
                  </a:lnTo>
                  <a:lnTo>
                    <a:pt x="192" y="40"/>
                  </a:lnTo>
                  <a:lnTo>
                    <a:pt x="192" y="40"/>
                  </a:lnTo>
                  <a:lnTo>
                    <a:pt x="192" y="38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5" y="38"/>
                  </a:lnTo>
                  <a:lnTo>
                    <a:pt x="197" y="38"/>
                  </a:lnTo>
                  <a:lnTo>
                    <a:pt x="198" y="38"/>
                  </a:lnTo>
                  <a:lnTo>
                    <a:pt x="199" y="37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3" y="37"/>
                  </a:lnTo>
                  <a:lnTo>
                    <a:pt x="203" y="35"/>
                  </a:lnTo>
                  <a:lnTo>
                    <a:pt x="202" y="35"/>
                  </a:lnTo>
                  <a:lnTo>
                    <a:pt x="199" y="33"/>
                  </a:lnTo>
                  <a:lnTo>
                    <a:pt x="198" y="31"/>
                  </a:lnTo>
                  <a:lnTo>
                    <a:pt x="199" y="29"/>
                  </a:lnTo>
                  <a:lnTo>
                    <a:pt x="199" y="29"/>
                  </a:lnTo>
                  <a:lnTo>
                    <a:pt x="201" y="29"/>
                  </a:lnTo>
                  <a:lnTo>
                    <a:pt x="202" y="30"/>
                  </a:lnTo>
                  <a:lnTo>
                    <a:pt x="203" y="30"/>
                  </a:lnTo>
                  <a:lnTo>
                    <a:pt x="206" y="29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09" y="25"/>
                  </a:lnTo>
                  <a:close/>
                  <a:moveTo>
                    <a:pt x="184" y="4"/>
                  </a:moveTo>
                  <a:lnTo>
                    <a:pt x="186" y="3"/>
                  </a:lnTo>
                  <a:lnTo>
                    <a:pt x="187" y="3"/>
                  </a:lnTo>
                  <a:lnTo>
                    <a:pt x="187" y="3"/>
                  </a:lnTo>
                  <a:lnTo>
                    <a:pt x="187" y="2"/>
                  </a:lnTo>
                  <a:lnTo>
                    <a:pt x="187" y="0"/>
                  </a:lnTo>
                  <a:lnTo>
                    <a:pt x="186" y="2"/>
                  </a:lnTo>
                  <a:lnTo>
                    <a:pt x="184" y="2"/>
                  </a:lnTo>
                  <a:lnTo>
                    <a:pt x="184" y="3"/>
                  </a:lnTo>
                  <a:lnTo>
                    <a:pt x="184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1924">
              <a:extLst>
                <a:ext uri="{FF2B5EF4-FFF2-40B4-BE49-F238E27FC236}">
                  <a16:creationId xmlns:a16="http://schemas.microsoft.com/office/drawing/2014/main" id="{8D12C6B2-5FAC-4AF1-8D2D-A8CE5FA86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976" y="3975696"/>
              <a:ext cx="68109" cy="194007"/>
            </a:xfrm>
            <a:custGeom>
              <a:avLst/>
              <a:gdLst>
                <a:gd name="T0" fmla="*/ 21 w 33"/>
                <a:gd name="T1" fmla="*/ 33 h 94"/>
                <a:gd name="T2" fmla="*/ 23 w 33"/>
                <a:gd name="T3" fmla="*/ 32 h 94"/>
                <a:gd name="T4" fmla="*/ 21 w 33"/>
                <a:gd name="T5" fmla="*/ 32 h 94"/>
                <a:gd name="T6" fmla="*/ 21 w 33"/>
                <a:gd name="T7" fmla="*/ 33 h 94"/>
                <a:gd name="T8" fmla="*/ 33 w 33"/>
                <a:gd name="T9" fmla="*/ 67 h 94"/>
                <a:gd name="T10" fmla="*/ 29 w 33"/>
                <a:gd name="T11" fmla="*/ 59 h 94"/>
                <a:gd name="T12" fmla="*/ 24 w 33"/>
                <a:gd name="T13" fmla="*/ 51 h 94"/>
                <a:gd name="T14" fmla="*/ 20 w 33"/>
                <a:gd name="T15" fmla="*/ 48 h 94"/>
                <a:gd name="T16" fmla="*/ 20 w 33"/>
                <a:gd name="T17" fmla="*/ 40 h 94"/>
                <a:gd name="T18" fmla="*/ 19 w 33"/>
                <a:gd name="T19" fmla="*/ 34 h 94"/>
                <a:gd name="T20" fmla="*/ 20 w 33"/>
                <a:gd name="T21" fmla="*/ 30 h 94"/>
                <a:gd name="T22" fmla="*/ 24 w 33"/>
                <a:gd name="T23" fmla="*/ 26 h 94"/>
                <a:gd name="T24" fmla="*/ 24 w 33"/>
                <a:gd name="T25" fmla="*/ 25 h 94"/>
                <a:gd name="T26" fmla="*/ 23 w 33"/>
                <a:gd name="T27" fmla="*/ 23 h 94"/>
                <a:gd name="T28" fmla="*/ 21 w 33"/>
                <a:gd name="T29" fmla="*/ 21 h 94"/>
                <a:gd name="T30" fmla="*/ 21 w 33"/>
                <a:gd name="T31" fmla="*/ 17 h 94"/>
                <a:gd name="T32" fmla="*/ 21 w 33"/>
                <a:gd name="T33" fmla="*/ 14 h 94"/>
                <a:gd name="T34" fmla="*/ 21 w 33"/>
                <a:gd name="T35" fmla="*/ 10 h 94"/>
                <a:gd name="T36" fmla="*/ 19 w 33"/>
                <a:gd name="T37" fmla="*/ 4 h 94"/>
                <a:gd name="T38" fmla="*/ 14 w 33"/>
                <a:gd name="T39" fmla="*/ 2 h 94"/>
                <a:gd name="T40" fmla="*/ 14 w 33"/>
                <a:gd name="T41" fmla="*/ 3 h 94"/>
                <a:gd name="T42" fmla="*/ 12 w 33"/>
                <a:gd name="T43" fmla="*/ 3 h 94"/>
                <a:gd name="T44" fmla="*/ 8 w 33"/>
                <a:gd name="T45" fmla="*/ 2 h 94"/>
                <a:gd name="T46" fmla="*/ 4 w 33"/>
                <a:gd name="T47" fmla="*/ 0 h 94"/>
                <a:gd name="T48" fmla="*/ 4 w 33"/>
                <a:gd name="T49" fmla="*/ 2 h 94"/>
                <a:gd name="T50" fmla="*/ 5 w 33"/>
                <a:gd name="T51" fmla="*/ 3 h 94"/>
                <a:gd name="T52" fmla="*/ 6 w 33"/>
                <a:gd name="T53" fmla="*/ 3 h 94"/>
                <a:gd name="T54" fmla="*/ 8 w 33"/>
                <a:gd name="T55" fmla="*/ 7 h 94"/>
                <a:gd name="T56" fmla="*/ 10 w 33"/>
                <a:gd name="T57" fmla="*/ 10 h 94"/>
                <a:gd name="T58" fmla="*/ 12 w 33"/>
                <a:gd name="T59" fmla="*/ 14 h 94"/>
                <a:gd name="T60" fmla="*/ 8 w 33"/>
                <a:gd name="T61" fmla="*/ 18 h 94"/>
                <a:gd name="T62" fmla="*/ 8 w 33"/>
                <a:gd name="T63" fmla="*/ 19 h 94"/>
                <a:gd name="T64" fmla="*/ 6 w 33"/>
                <a:gd name="T65" fmla="*/ 25 h 94"/>
                <a:gd name="T66" fmla="*/ 6 w 33"/>
                <a:gd name="T67" fmla="*/ 27 h 94"/>
                <a:gd name="T68" fmla="*/ 6 w 33"/>
                <a:gd name="T69" fmla="*/ 33 h 94"/>
                <a:gd name="T70" fmla="*/ 9 w 33"/>
                <a:gd name="T71" fmla="*/ 36 h 94"/>
                <a:gd name="T72" fmla="*/ 6 w 33"/>
                <a:gd name="T73" fmla="*/ 38 h 94"/>
                <a:gd name="T74" fmla="*/ 4 w 33"/>
                <a:gd name="T75" fmla="*/ 42 h 94"/>
                <a:gd name="T76" fmla="*/ 4 w 33"/>
                <a:gd name="T77" fmla="*/ 46 h 94"/>
                <a:gd name="T78" fmla="*/ 2 w 33"/>
                <a:gd name="T79" fmla="*/ 49 h 94"/>
                <a:gd name="T80" fmla="*/ 0 w 33"/>
                <a:gd name="T81" fmla="*/ 52 h 94"/>
                <a:gd name="T82" fmla="*/ 1 w 33"/>
                <a:gd name="T83" fmla="*/ 53 h 94"/>
                <a:gd name="T84" fmla="*/ 2 w 33"/>
                <a:gd name="T85" fmla="*/ 55 h 94"/>
                <a:gd name="T86" fmla="*/ 4 w 33"/>
                <a:gd name="T87" fmla="*/ 56 h 94"/>
                <a:gd name="T88" fmla="*/ 5 w 33"/>
                <a:gd name="T89" fmla="*/ 56 h 94"/>
                <a:gd name="T90" fmla="*/ 10 w 33"/>
                <a:gd name="T91" fmla="*/ 63 h 94"/>
                <a:gd name="T92" fmla="*/ 13 w 33"/>
                <a:gd name="T93" fmla="*/ 61 h 94"/>
                <a:gd name="T94" fmla="*/ 17 w 33"/>
                <a:gd name="T95" fmla="*/ 61 h 94"/>
                <a:gd name="T96" fmla="*/ 20 w 33"/>
                <a:gd name="T97" fmla="*/ 67 h 94"/>
                <a:gd name="T98" fmla="*/ 19 w 33"/>
                <a:gd name="T99" fmla="*/ 74 h 94"/>
                <a:gd name="T100" fmla="*/ 16 w 33"/>
                <a:gd name="T101" fmla="*/ 78 h 94"/>
                <a:gd name="T102" fmla="*/ 17 w 33"/>
                <a:gd name="T103" fmla="*/ 82 h 94"/>
                <a:gd name="T104" fmla="*/ 17 w 33"/>
                <a:gd name="T105" fmla="*/ 83 h 94"/>
                <a:gd name="T106" fmla="*/ 23 w 33"/>
                <a:gd name="T107" fmla="*/ 90 h 94"/>
                <a:gd name="T108" fmla="*/ 24 w 33"/>
                <a:gd name="T109" fmla="*/ 93 h 94"/>
                <a:gd name="T110" fmla="*/ 25 w 33"/>
                <a:gd name="T111" fmla="*/ 94 h 94"/>
                <a:gd name="T112" fmla="*/ 27 w 33"/>
                <a:gd name="T113" fmla="*/ 90 h 94"/>
                <a:gd name="T114" fmla="*/ 25 w 33"/>
                <a:gd name="T115" fmla="*/ 86 h 94"/>
                <a:gd name="T116" fmla="*/ 28 w 33"/>
                <a:gd name="T117" fmla="*/ 82 h 94"/>
                <a:gd name="T118" fmla="*/ 32 w 33"/>
                <a:gd name="T119" fmla="*/ 80 h 94"/>
                <a:gd name="T120" fmla="*/ 33 w 33"/>
                <a:gd name="T12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94">
                  <a:moveTo>
                    <a:pt x="21" y="32"/>
                  </a:moveTo>
                  <a:lnTo>
                    <a:pt x="21" y="33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1" y="32"/>
                  </a:lnTo>
                  <a:close/>
                  <a:moveTo>
                    <a:pt x="21" y="32"/>
                  </a:moveTo>
                  <a:lnTo>
                    <a:pt x="20" y="32"/>
                  </a:lnTo>
                  <a:lnTo>
                    <a:pt x="20" y="32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1" y="32"/>
                  </a:lnTo>
                  <a:close/>
                  <a:moveTo>
                    <a:pt x="33" y="67"/>
                  </a:moveTo>
                  <a:lnTo>
                    <a:pt x="33" y="67"/>
                  </a:lnTo>
                  <a:lnTo>
                    <a:pt x="33" y="64"/>
                  </a:lnTo>
                  <a:lnTo>
                    <a:pt x="32" y="61"/>
                  </a:lnTo>
                  <a:lnTo>
                    <a:pt x="29" y="59"/>
                  </a:lnTo>
                  <a:lnTo>
                    <a:pt x="28" y="57"/>
                  </a:lnTo>
                  <a:lnTo>
                    <a:pt x="27" y="55"/>
                  </a:lnTo>
                  <a:lnTo>
                    <a:pt x="25" y="52"/>
                  </a:lnTo>
                  <a:lnTo>
                    <a:pt x="24" y="51"/>
                  </a:lnTo>
                  <a:lnTo>
                    <a:pt x="23" y="51"/>
                  </a:lnTo>
                  <a:lnTo>
                    <a:pt x="21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0" y="46"/>
                  </a:lnTo>
                  <a:lnTo>
                    <a:pt x="20" y="45"/>
                  </a:lnTo>
                  <a:lnTo>
                    <a:pt x="20" y="42"/>
                  </a:lnTo>
                  <a:lnTo>
                    <a:pt x="20" y="40"/>
                  </a:lnTo>
                  <a:lnTo>
                    <a:pt x="20" y="38"/>
                  </a:lnTo>
                  <a:lnTo>
                    <a:pt x="19" y="37"/>
                  </a:lnTo>
                  <a:lnTo>
                    <a:pt x="19" y="34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20" y="32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7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8" y="27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6" y="33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9" y="61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2" y="63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9" y="63"/>
                  </a:lnTo>
                  <a:lnTo>
                    <a:pt x="20" y="65"/>
                  </a:lnTo>
                  <a:lnTo>
                    <a:pt x="20" y="67"/>
                  </a:lnTo>
                  <a:lnTo>
                    <a:pt x="20" y="68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9" y="74"/>
                  </a:lnTo>
                  <a:lnTo>
                    <a:pt x="17" y="75"/>
                  </a:lnTo>
                  <a:lnTo>
                    <a:pt x="17" y="76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79"/>
                  </a:lnTo>
                  <a:lnTo>
                    <a:pt x="17" y="80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7" y="83"/>
                  </a:lnTo>
                  <a:lnTo>
                    <a:pt x="17" y="83"/>
                  </a:lnTo>
                  <a:lnTo>
                    <a:pt x="17" y="83"/>
                  </a:lnTo>
                  <a:lnTo>
                    <a:pt x="19" y="84"/>
                  </a:lnTo>
                  <a:lnTo>
                    <a:pt x="20" y="86"/>
                  </a:lnTo>
                  <a:lnTo>
                    <a:pt x="21" y="87"/>
                  </a:lnTo>
                  <a:lnTo>
                    <a:pt x="23" y="90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4"/>
                  </a:lnTo>
                  <a:lnTo>
                    <a:pt x="24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0"/>
                  </a:lnTo>
                  <a:lnTo>
                    <a:pt x="27" y="88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7" y="83"/>
                  </a:lnTo>
                  <a:lnTo>
                    <a:pt x="28" y="82"/>
                  </a:lnTo>
                  <a:lnTo>
                    <a:pt x="31" y="82"/>
                  </a:lnTo>
                  <a:lnTo>
                    <a:pt x="31" y="82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76"/>
                  </a:lnTo>
                  <a:lnTo>
                    <a:pt x="33" y="74"/>
                  </a:lnTo>
                  <a:lnTo>
                    <a:pt x="32" y="71"/>
                  </a:lnTo>
                  <a:lnTo>
                    <a:pt x="33" y="68"/>
                  </a:lnTo>
                  <a:lnTo>
                    <a:pt x="33" y="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1" name="Freeform 1925">
              <a:extLst>
                <a:ext uri="{FF2B5EF4-FFF2-40B4-BE49-F238E27FC236}">
                  <a16:creationId xmlns:a16="http://schemas.microsoft.com/office/drawing/2014/main" id="{EA676327-4907-4830-BB08-CFCBD2123D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1878" y="4043805"/>
              <a:ext cx="165113" cy="334354"/>
            </a:xfrm>
            <a:custGeom>
              <a:avLst/>
              <a:gdLst>
                <a:gd name="T0" fmla="*/ 73 w 80"/>
                <a:gd name="T1" fmla="*/ 55 h 162"/>
                <a:gd name="T2" fmla="*/ 58 w 80"/>
                <a:gd name="T3" fmla="*/ 13 h 162"/>
                <a:gd name="T4" fmla="*/ 58 w 80"/>
                <a:gd name="T5" fmla="*/ 16 h 162"/>
                <a:gd name="T6" fmla="*/ 77 w 80"/>
                <a:gd name="T7" fmla="*/ 23 h 162"/>
                <a:gd name="T8" fmla="*/ 75 w 80"/>
                <a:gd name="T9" fmla="*/ 9 h 162"/>
                <a:gd name="T10" fmla="*/ 69 w 80"/>
                <a:gd name="T11" fmla="*/ 1 h 162"/>
                <a:gd name="T12" fmla="*/ 66 w 80"/>
                <a:gd name="T13" fmla="*/ 3 h 162"/>
                <a:gd name="T14" fmla="*/ 64 w 80"/>
                <a:gd name="T15" fmla="*/ 7 h 162"/>
                <a:gd name="T16" fmla="*/ 61 w 80"/>
                <a:gd name="T17" fmla="*/ 16 h 162"/>
                <a:gd name="T18" fmla="*/ 57 w 80"/>
                <a:gd name="T19" fmla="*/ 19 h 162"/>
                <a:gd name="T20" fmla="*/ 53 w 80"/>
                <a:gd name="T21" fmla="*/ 20 h 162"/>
                <a:gd name="T22" fmla="*/ 54 w 80"/>
                <a:gd name="T23" fmla="*/ 23 h 162"/>
                <a:gd name="T24" fmla="*/ 53 w 80"/>
                <a:gd name="T25" fmla="*/ 31 h 162"/>
                <a:gd name="T26" fmla="*/ 49 w 80"/>
                <a:gd name="T27" fmla="*/ 35 h 162"/>
                <a:gd name="T28" fmla="*/ 49 w 80"/>
                <a:gd name="T29" fmla="*/ 32 h 162"/>
                <a:gd name="T30" fmla="*/ 46 w 80"/>
                <a:gd name="T31" fmla="*/ 32 h 162"/>
                <a:gd name="T32" fmla="*/ 45 w 80"/>
                <a:gd name="T33" fmla="*/ 38 h 162"/>
                <a:gd name="T34" fmla="*/ 43 w 80"/>
                <a:gd name="T35" fmla="*/ 41 h 162"/>
                <a:gd name="T36" fmla="*/ 39 w 80"/>
                <a:gd name="T37" fmla="*/ 39 h 162"/>
                <a:gd name="T38" fmla="*/ 35 w 80"/>
                <a:gd name="T39" fmla="*/ 45 h 162"/>
                <a:gd name="T40" fmla="*/ 34 w 80"/>
                <a:gd name="T41" fmla="*/ 45 h 162"/>
                <a:gd name="T42" fmla="*/ 29 w 80"/>
                <a:gd name="T43" fmla="*/ 45 h 162"/>
                <a:gd name="T44" fmla="*/ 27 w 80"/>
                <a:gd name="T45" fmla="*/ 47 h 162"/>
                <a:gd name="T46" fmla="*/ 23 w 80"/>
                <a:gd name="T47" fmla="*/ 47 h 162"/>
                <a:gd name="T48" fmla="*/ 16 w 80"/>
                <a:gd name="T49" fmla="*/ 50 h 162"/>
                <a:gd name="T50" fmla="*/ 15 w 80"/>
                <a:gd name="T51" fmla="*/ 55 h 162"/>
                <a:gd name="T52" fmla="*/ 10 w 80"/>
                <a:gd name="T53" fmla="*/ 70 h 162"/>
                <a:gd name="T54" fmla="*/ 12 w 80"/>
                <a:gd name="T55" fmla="*/ 81 h 162"/>
                <a:gd name="T56" fmla="*/ 14 w 80"/>
                <a:gd name="T57" fmla="*/ 91 h 162"/>
                <a:gd name="T58" fmla="*/ 11 w 80"/>
                <a:gd name="T59" fmla="*/ 100 h 162"/>
                <a:gd name="T60" fmla="*/ 5 w 80"/>
                <a:gd name="T61" fmla="*/ 110 h 162"/>
                <a:gd name="T62" fmla="*/ 1 w 80"/>
                <a:gd name="T63" fmla="*/ 116 h 162"/>
                <a:gd name="T64" fmla="*/ 0 w 80"/>
                <a:gd name="T65" fmla="*/ 120 h 162"/>
                <a:gd name="T66" fmla="*/ 0 w 80"/>
                <a:gd name="T67" fmla="*/ 130 h 162"/>
                <a:gd name="T68" fmla="*/ 4 w 80"/>
                <a:gd name="T69" fmla="*/ 138 h 162"/>
                <a:gd name="T70" fmla="*/ 3 w 80"/>
                <a:gd name="T71" fmla="*/ 148 h 162"/>
                <a:gd name="T72" fmla="*/ 5 w 80"/>
                <a:gd name="T73" fmla="*/ 154 h 162"/>
                <a:gd name="T74" fmla="*/ 10 w 80"/>
                <a:gd name="T75" fmla="*/ 158 h 162"/>
                <a:gd name="T76" fmla="*/ 16 w 80"/>
                <a:gd name="T77" fmla="*/ 162 h 162"/>
                <a:gd name="T78" fmla="*/ 26 w 80"/>
                <a:gd name="T79" fmla="*/ 160 h 162"/>
                <a:gd name="T80" fmla="*/ 37 w 80"/>
                <a:gd name="T81" fmla="*/ 157 h 162"/>
                <a:gd name="T82" fmla="*/ 41 w 80"/>
                <a:gd name="T83" fmla="*/ 148 h 162"/>
                <a:gd name="T84" fmla="*/ 43 w 80"/>
                <a:gd name="T85" fmla="*/ 139 h 162"/>
                <a:gd name="T86" fmla="*/ 49 w 80"/>
                <a:gd name="T87" fmla="*/ 125 h 162"/>
                <a:gd name="T88" fmla="*/ 58 w 80"/>
                <a:gd name="T89" fmla="*/ 97 h 162"/>
                <a:gd name="T90" fmla="*/ 65 w 80"/>
                <a:gd name="T91" fmla="*/ 78 h 162"/>
                <a:gd name="T92" fmla="*/ 68 w 80"/>
                <a:gd name="T93" fmla="*/ 62 h 162"/>
                <a:gd name="T94" fmla="*/ 72 w 80"/>
                <a:gd name="T95" fmla="*/ 57 h 162"/>
                <a:gd name="T96" fmla="*/ 72 w 80"/>
                <a:gd name="T97" fmla="*/ 50 h 162"/>
                <a:gd name="T98" fmla="*/ 72 w 80"/>
                <a:gd name="T99" fmla="*/ 45 h 162"/>
                <a:gd name="T100" fmla="*/ 73 w 80"/>
                <a:gd name="T101" fmla="*/ 41 h 162"/>
                <a:gd name="T102" fmla="*/ 76 w 80"/>
                <a:gd name="T103" fmla="*/ 47 h 162"/>
                <a:gd name="T104" fmla="*/ 80 w 80"/>
                <a:gd name="T105" fmla="*/ 3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162">
                  <a:moveTo>
                    <a:pt x="72" y="58"/>
                  </a:moveTo>
                  <a:lnTo>
                    <a:pt x="72" y="61"/>
                  </a:lnTo>
                  <a:lnTo>
                    <a:pt x="73" y="58"/>
                  </a:lnTo>
                  <a:lnTo>
                    <a:pt x="75" y="55"/>
                  </a:lnTo>
                  <a:lnTo>
                    <a:pt x="73" y="55"/>
                  </a:lnTo>
                  <a:lnTo>
                    <a:pt x="72" y="58"/>
                  </a:lnTo>
                  <a:close/>
                  <a:moveTo>
                    <a:pt x="58" y="16"/>
                  </a:moveTo>
                  <a:lnTo>
                    <a:pt x="58" y="15"/>
                  </a:lnTo>
                  <a:lnTo>
                    <a:pt x="58" y="15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6"/>
                  </a:lnTo>
                  <a:lnTo>
                    <a:pt x="58" y="16"/>
                  </a:lnTo>
                  <a:close/>
                  <a:moveTo>
                    <a:pt x="80" y="36"/>
                  </a:moveTo>
                  <a:lnTo>
                    <a:pt x="79" y="34"/>
                  </a:lnTo>
                  <a:lnTo>
                    <a:pt x="77" y="32"/>
                  </a:lnTo>
                  <a:lnTo>
                    <a:pt x="77" y="30"/>
                  </a:lnTo>
                  <a:lnTo>
                    <a:pt x="77" y="23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5" y="11"/>
                  </a:lnTo>
                  <a:lnTo>
                    <a:pt x="75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2" y="4"/>
                  </a:lnTo>
                  <a:lnTo>
                    <a:pt x="71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7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11"/>
                  </a:lnTo>
                  <a:lnTo>
                    <a:pt x="64" y="13"/>
                  </a:lnTo>
                  <a:lnTo>
                    <a:pt x="61" y="16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2" y="27"/>
                  </a:lnTo>
                  <a:lnTo>
                    <a:pt x="52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0" y="32"/>
                  </a:lnTo>
                  <a:lnTo>
                    <a:pt x="50" y="34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9" y="34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39" y="39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5" y="43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6"/>
                  </a:lnTo>
                  <a:lnTo>
                    <a:pt x="23" y="47"/>
                  </a:lnTo>
                  <a:lnTo>
                    <a:pt x="22" y="49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3"/>
                  </a:lnTo>
                  <a:lnTo>
                    <a:pt x="15" y="54"/>
                  </a:lnTo>
                  <a:lnTo>
                    <a:pt x="15" y="55"/>
                  </a:lnTo>
                  <a:lnTo>
                    <a:pt x="10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0" y="69"/>
                  </a:lnTo>
                  <a:lnTo>
                    <a:pt x="10" y="70"/>
                  </a:lnTo>
                  <a:lnTo>
                    <a:pt x="10" y="74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80"/>
                  </a:lnTo>
                  <a:lnTo>
                    <a:pt x="12" y="81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4" y="87"/>
                  </a:lnTo>
                  <a:lnTo>
                    <a:pt x="14" y="88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5"/>
                  </a:lnTo>
                  <a:lnTo>
                    <a:pt x="12" y="96"/>
                  </a:lnTo>
                  <a:lnTo>
                    <a:pt x="12" y="97"/>
                  </a:lnTo>
                  <a:lnTo>
                    <a:pt x="11" y="100"/>
                  </a:lnTo>
                  <a:lnTo>
                    <a:pt x="10" y="101"/>
                  </a:lnTo>
                  <a:lnTo>
                    <a:pt x="10" y="103"/>
                  </a:lnTo>
                  <a:lnTo>
                    <a:pt x="7" y="106"/>
                  </a:lnTo>
                  <a:lnTo>
                    <a:pt x="7" y="108"/>
                  </a:lnTo>
                  <a:lnTo>
                    <a:pt x="5" y="110"/>
                  </a:lnTo>
                  <a:lnTo>
                    <a:pt x="5" y="111"/>
                  </a:lnTo>
                  <a:lnTo>
                    <a:pt x="4" y="111"/>
                  </a:lnTo>
                  <a:lnTo>
                    <a:pt x="3" y="112"/>
                  </a:lnTo>
                  <a:lnTo>
                    <a:pt x="1" y="115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8"/>
                  </a:lnTo>
                  <a:lnTo>
                    <a:pt x="0" y="118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0" y="129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133"/>
                  </a:lnTo>
                  <a:lnTo>
                    <a:pt x="3" y="134"/>
                  </a:lnTo>
                  <a:lnTo>
                    <a:pt x="3" y="135"/>
                  </a:lnTo>
                  <a:lnTo>
                    <a:pt x="4" y="137"/>
                  </a:lnTo>
                  <a:lnTo>
                    <a:pt x="4" y="138"/>
                  </a:lnTo>
                  <a:lnTo>
                    <a:pt x="3" y="139"/>
                  </a:lnTo>
                  <a:lnTo>
                    <a:pt x="3" y="141"/>
                  </a:lnTo>
                  <a:lnTo>
                    <a:pt x="3" y="143"/>
                  </a:lnTo>
                  <a:lnTo>
                    <a:pt x="3" y="145"/>
                  </a:lnTo>
                  <a:lnTo>
                    <a:pt x="3" y="148"/>
                  </a:lnTo>
                  <a:lnTo>
                    <a:pt x="3" y="149"/>
                  </a:lnTo>
                  <a:lnTo>
                    <a:pt x="4" y="150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4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7" y="156"/>
                  </a:lnTo>
                  <a:lnTo>
                    <a:pt x="8" y="157"/>
                  </a:lnTo>
                  <a:lnTo>
                    <a:pt x="10" y="158"/>
                  </a:lnTo>
                  <a:lnTo>
                    <a:pt x="10" y="160"/>
                  </a:lnTo>
                  <a:lnTo>
                    <a:pt x="11" y="160"/>
                  </a:lnTo>
                  <a:lnTo>
                    <a:pt x="12" y="160"/>
                  </a:lnTo>
                  <a:lnTo>
                    <a:pt x="14" y="160"/>
                  </a:lnTo>
                  <a:lnTo>
                    <a:pt x="16" y="162"/>
                  </a:lnTo>
                  <a:lnTo>
                    <a:pt x="18" y="162"/>
                  </a:lnTo>
                  <a:lnTo>
                    <a:pt x="20" y="162"/>
                  </a:lnTo>
                  <a:lnTo>
                    <a:pt x="22" y="162"/>
                  </a:lnTo>
                  <a:lnTo>
                    <a:pt x="23" y="161"/>
                  </a:lnTo>
                  <a:lnTo>
                    <a:pt x="26" y="160"/>
                  </a:lnTo>
                  <a:lnTo>
                    <a:pt x="27" y="158"/>
                  </a:lnTo>
                  <a:lnTo>
                    <a:pt x="30" y="158"/>
                  </a:lnTo>
                  <a:lnTo>
                    <a:pt x="33" y="158"/>
                  </a:lnTo>
                  <a:lnTo>
                    <a:pt x="34" y="158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9" y="153"/>
                  </a:lnTo>
                  <a:lnTo>
                    <a:pt x="39" y="150"/>
                  </a:lnTo>
                  <a:lnTo>
                    <a:pt x="41" y="149"/>
                  </a:lnTo>
                  <a:lnTo>
                    <a:pt x="41" y="148"/>
                  </a:lnTo>
                  <a:lnTo>
                    <a:pt x="41" y="146"/>
                  </a:lnTo>
                  <a:lnTo>
                    <a:pt x="42" y="145"/>
                  </a:lnTo>
                  <a:lnTo>
                    <a:pt x="43" y="142"/>
                  </a:lnTo>
                  <a:lnTo>
                    <a:pt x="43" y="141"/>
                  </a:lnTo>
                  <a:lnTo>
                    <a:pt x="43" y="139"/>
                  </a:lnTo>
                  <a:lnTo>
                    <a:pt x="46" y="134"/>
                  </a:lnTo>
                  <a:lnTo>
                    <a:pt x="46" y="131"/>
                  </a:lnTo>
                  <a:lnTo>
                    <a:pt x="48" y="129"/>
                  </a:lnTo>
                  <a:lnTo>
                    <a:pt x="48" y="126"/>
                  </a:lnTo>
                  <a:lnTo>
                    <a:pt x="49" y="125"/>
                  </a:lnTo>
                  <a:lnTo>
                    <a:pt x="52" y="118"/>
                  </a:lnTo>
                  <a:lnTo>
                    <a:pt x="53" y="112"/>
                  </a:lnTo>
                  <a:lnTo>
                    <a:pt x="56" y="107"/>
                  </a:lnTo>
                  <a:lnTo>
                    <a:pt x="57" y="101"/>
                  </a:lnTo>
                  <a:lnTo>
                    <a:pt x="58" y="97"/>
                  </a:lnTo>
                  <a:lnTo>
                    <a:pt x="60" y="95"/>
                  </a:lnTo>
                  <a:lnTo>
                    <a:pt x="61" y="89"/>
                  </a:lnTo>
                  <a:lnTo>
                    <a:pt x="62" y="85"/>
                  </a:lnTo>
                  <a:lnTo>
                    <a:pt x="64" y="81"/>
                  </a:lnTo>
                  <a:lnTo>
                    <a:pt x="65" y="78"/>
                  </a:lnTo>
                  <a:lnTo>
                    <a:pt x="66" y="76"/>
                  </a:lnTo>
                  <a:lnTo>
                    <a:pt x="68" y="70"/>
                  </a:lnTo>
                  <a:lnTo>
                    <a:pt x="68" y="68"/>
                  </a:lnTo>
                  <a:lnTo>
                    <a:pt x="68" y="64"/>
                  </a:lnTo>
                  <a:lnTo>
                    <a:pt x="68" y="62"/>
                  </a:lnTo>
                  <a:lnTo>
                    <a:pt x="69" y="60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1" y="57"/>
                  </a:lnTo>
                  <a:lnTo>
                    <a:pt x="71" y="55"/>
                  </a:lnTo>
                  <a:lnTo>
                    <a:pt x="72" y="54"/>
                  </a:lnTo>
                  <a:lnTo>
                    <a:pt x="72" y="53"/>
                  </a:lnTo>
                  <a:lnTo>
                    <a:pt x="72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1" y="43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2" y="41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3" y="42"/>
                  </a:lnTo>
                  <a:lnTo>
                    <a:pt x="75" y="45"/>
                  </a:lnTo>
                  <a:lnTo>
                    <a:pt x="76" y="46"/>
                  </a:lnTo>
                  <a:lnTo>
                    <a:pt x="76" y="47"/>
                  </a:lnTo>
                  <a:lnTo>
                    <a:pt x="77" y="47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9" y="43"/>
                  </a:lnTo>
                  <a:lnTo>
                    <a:pt x="80" y="39"/>
                  </a:lnTo>
                  <a:lnTo>
                    <a:pt x="8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1926">
              <a:extLst>
                <a:ext uri="{FF2B5EF4-FFF2-40B4-BE49-F238E27FC236}">
                  <a16:creationId xmlns:a16="http://schemas.microsoft.com/office/drawing/2014/main" id="{68F6E5E4-C2B9-4CEA-B8FE-5F313C789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6219" y="2685750"/>
              <a:ext cx="49534" cy="39214"/>
            </a:xfrm>
            <a:custGeom>
              <a:avLst/>
              <a:gdLst>
                <a:gd name="T0" fmla="*/ 24 w 24"/>
                <a:gd name="T1" fmla="*/ 8 h 19"/>
                <a:gd name="T2" fmla="*/ 23 w 24"/>
                <a:gd name="T3" fmla="*/ 6 h 19"/>
                <a:gd name="T4" fmla="*/ 23 w 24"/>
                <a:gd name="T5" fmla="*/ 4 h 19"/>
                <a:gd name="T6" fmla="*/ 20 w 24"/>
                <a:gd name="T7" fmla="*/ 4 h 19"/>
                <a:gd name="T8" fmla="*/ 17 w 24"/>
                <a:gd name="T9" fmla="*/ 1 h 19"/>
                <a:gd name="T10" fmla="*/ 17 w 24"/>
                <a:gd name="T11" fmla="*/ 1 h 19"/>
                <a:gd name="T12" fmla="*/ 16 w 24"/>
                <a:gd name="T13" fmla="*/ 1 h 19"/>
                <a:gd name="T14" fmla="*/ 15 w 24"/>
                <a:gd name="T15" fmla="*/ 1 h 19"/>
                <a:gd name="T16" fmla="*/ 13 w 24"/>
                <a:gd name="T17" fmla="*/ 1 h 19"/>
                <a:gd name="T18" fmla="*/ 12 w 24"/>
                <a:gd name="T19" fmla="*/ 1 h 19"/>
                <a:gd name="T20" fmla="*/ 10 w 24"/>
                <a:gd name="T21" fmla="*/ 1 h 19"/>
                <a:gd name="T22" fmla="*/ 8 w 24"/>
                <a:gd name="T23" fmla="*/ 2 h 19"/>
                <a:gd name="T24" fmla="*/ 8 w 24"/>
                <a:gd name="T25" fmla="*/ 2 h 19"/>
                <a:gd name="T26" fmla="*/ 6 w 24"/>
                <a:gd name="T27" fmla="*/ 4 h 19"/>
                <a:gd name="T28" fmla="*/ 6 w 24"/>
                <a:gd name="T29" fmla="*/ 2 h 19"/>
                <a:gd name="T30" fmla="*/ 2 w 24"/>
                <a:gd name="T31" fmla="*/ 4 h 19"/>
                <a:gd name="T32" fmla="*/ 2 w 24"/>
                <a:gd name="T33" fmla="*/ 5 h 19"/>
                <a:gd name="T34" fmla="*/ 2 w 24"/>
                <a:gd name="T35" fmla="*/ 6 h 19"/>
                <a:gd name="T36" fmla="*/ 1 w 24"/>
                <a:gd name="T37" fmla="*/ 6 h 19"/>
                <a:gd name="T38" fmla="*/ 0 w 24"/>
                <a:gd name="T39" fmla="*/ 8 h 19"/>
                <a:gd name="T40" fmla="*/ 0 w 24"/>
                <a:gd name="T41" fmla="*/ 9 h 19"/>
                <a:gd name="T42" fmla="*/ 0 w 24"/>
                <a:gd name="T43" fmla="*/ 11 h 19"/>
                <a:gd name="T44" fmla="*/ 0 w 24"/>
                <a:gd name="T45" fmla="*/ 12 h 19"/>
                <a:gd name="T46" fmla="*/ 1 w 24"/>
                <a:gd name="T47" fmla="*/ 15 h 19"/>
                <a:gd name="T48" fmla="*/ 2 w 24"/>
                <a:gd name="T49" fmla="*/ 16 h 19"/>
                <a:gd name="T50" fmla="*/ 2 w 24"/>
                <a:gd name="T51" fmla="*/ 17 h 19"/>
                <a:gd name="T52" fmla="*/ 5 w 24"/>
                <a:gd name="T53" fmla="*/ 17 h 19"/>
                <a:gd name="T54" fmla="*/ 5 w 24"/>
                <a:gd name="T55" fmla="*/ 19 h 19"/>
                <a:gd name="T56" fmla="*/ 6 w 24"/>
                <a:gd name="T57" fmla="*/ 17 h 19"/>
                <a:gd name="T58" fmla="*/ 9 w 24"/>
                <a:gd name="T59" fmla="*/ 17 h 19"/>
                <a:gd name="T60" fmla="*/ 10 w 24"/>
                <a:gd name="T61" fmla="*/ 17 h 19"/>
                <a:gd name="T62" fmla="*/ 13 w 24"/>
                <a:gd name="T63" fmla="*/ 17 h 19"/>
                <a:gd name="T64" fmla="*/ 15 w 24"/>
                <a:gd name="T65" fmla="*/ 15 h 19"/>
                <a:gd name="T66" fmla="*/ 17 w 24"/>
                <a:gd name="T67" fmla="*/ 15 h 19"/>
                <a:gd name="T68" fmla="*/ 19 w 24"/>
                <a:gd name="T69" fmla="*/ 15 h 19"/>
                <a:gd name="T70" fmla="*/ 21 w 24"/>
                <a:gd name="T71" fmla="*/ 15 h 19"/>
                <a:gd name="T72" fmla="*/ 23 w 24"/>
                <a:gd name="T73" fmla="*/ 13 h 19"/>
                <a:gd name="T74" fmla="*/ 23 w 24"/>
                <a:gd name="T75" fmla="*/ 12 h 19"/>
                <a:gd name="T76" fmla="*/ 24 w 24"/>
                <a:gd name="T77" fmla="*/ 12 h 19"/>
                <a:gd name="T78" fmla="*/ 24 w 24"/>
                <a:gd name="T7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19">
                  <a:moveTo>
                    <a:pt x="24" y="8"/>
                  </a:moveTo>
                  <a:lnTo>
                    <a:pt x="24" y="8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2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3" y="13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1927">
              <a:extLst>
                <a:ext uri="{FF2B5EF4-FFF2-40B4-BE49-F238E27FC236}">
                  <a16:creationId xmlns:a16="http://schemas.microsoft.com/office/drawing/2014/main" id="{DCB66998-009D-4896-B350-89923923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854" y="3185217"/>
              <a:ext cx="0" cy="206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1928">
              <a:extLst>
                <a:ext uri="{FF2B5EF4-FFF2-40B4-BE49-F238E27FC236}">
                  <a16:creationId xmlns:a16="http://schemas.microsoft.com/office/drawing/2014/main" id="{3EB78860-04D0-4B87-B9AB-A22050C03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208" y="2495870"/>
              <a:ext cx="12383" cy="16512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4 h 8"/>
                <a:gd name="T4" fmla="*/ 5 w 6"/>
                <a:gd name="T5" fmla="*/ 4 h 8"/>
                <a:gd name="T6" fmla="*/ 4 w 6"/>
                <a:gd name="T7" fmla="*/ 2 h 8"/>
                <a:gd name="T8" fmla="*/ 4 w 6"/>
                <a:gd name="T9" fmla="*/ 2 h 8"/>
                <a:gd name="T10" fmla="*/ 2 w 6"/>
                <a:gd name="T11" fmla="*/ 2 h 8"/>
                <a:gd name="T12" fmla="*/ 2 w 6"/>
                <a:gd name="T13" fmla="*/ 1 h 8"/>
                <a:gd name="T14" fmla="*/ 2 w 6"/>
                <a:gd name="T15" fmla="*/ 1 h 8"/>
                <a:gd name="T16" fmla="*/ 2 w 6"/>
                <a:gd name="T17" fmla="*/ 0 h 8"/>
                <a:gd name="T18" fmla="*/ 2 w 6"/>
                <a:gd name="T19" fmla="*/ 0 h 8"/>
                <a:gd name="T20" fmla="*/ 2 w 6"/>
                <a:gd name="T21" fmla="*/ 0 h 8"/>
                <a:gd name="T22" fmla="*/ 2 w 6"/>
                <a:gd name="T23" fmla="*/ 0 h 8"/>
                <a:gd name="T24" fmla="*/ 1 w 6"/>
                <a:gd name="T25" fmla="*/ 0 h 8"/>
                <a:gd name="T26" fmla="*/ 1 w 6"/>
                <a:gd name="T27" fmla="*/ 1 h 8"/>
                <a:gd name="T28" fmla="*/ 0 w 6"/>
                <a:gd name="T29" fmla="*/ 1 h 8"/>
                <a:gd name="T30" fmla="*/ 0 w 6"/>
                <a:gd name="T31" fmla="*/ 2 h 8"/>
                <a:gd name="T32" fmla="*/ 0 w 6"/>
                <a:gd name="T33" fmla="*/ 2 h 8"/>
                <a:gd name="T34" fmla="*/ 0 w 6"/>
                <a:gd name="T35" fmla="*/ 2 h 8"/>
                <a:gd name="T36" fmla="*/ 0 w 6"/>
                <a:gd name="T37" fmla="*/ 4 h 8"/>
                <a:gd name="T38" fmla="*/ 0 w 6"/>
                <a:gd name="T39" fmla="*/ 4 h 8"/>
                <a:gd name="T40" fmla="*/ 0 w 6"/>
                <a:gd name="T41" fmla="*/ 4 h 8"/>
                <a:gd name="T42" fmla="*/ 0 w 6"/>
                <a:gd name="T43" fmla="*/ 4 h 8"/>
                <a:gd name="T44" fmla="*/ 0 w 6"/>
                <a:gd name="T45" fmla="*/ 5 h 8"/>
                <a:gd name="T46" fmla="*/ 1 w 6"/>
                <a:gd name="T47" fmla="*/ 5 h 8"/>
                <a:gd name="T48" fmla="*/ 0 w 6"/>
                <a:gd name="T49" fmla="*/ 6 h 8"/>
                <a:gd name="T50" fmla="*/ 0 w 6"/>
                <a:gd name="T51" fmla="*/ 6 h 8"/>
                <a:gd name="T52" fmla="*/ 0 w 6"/>
                <a:gd name="T53" fmla="*/ 6 h 8"/>
                <a:gd name="T54" fmla="*/ 0 w 6"/>
                <a:gd name="T55" fmla="*/ 6 h 8"/>
                <a:gd name="T56" fmla="*/ 0 w 6"/>
                <a:gd name="T57" fmla="*/ 8 h 8"/>
                <a:gd name="T58" fmla="*/ 1 w 6"/>
                <a:gd name="T59" fmla="*/ 8 h 8"/>
                <a:gd name="T60" fmla="*/ 1 w 6"/>
                <a:gd name="T61" fmla="*/ 8 h 8"/>
                <a:gd name="T62" fmla="*/ 1 w 6"/>
                <a:gd name="T63" fmla="*/ 8 h 8"/>
                <a:gd name="T64" fmla="*/ 1 w 6"/>
                <a:gd name="T65" fmla="*/ 8 h 8"/>
                <a:gd name="T66" fmla="*/ 2 w 6"/>
                <a:gd name="T67" fmla="*/ 8 h 8"/>
                <a:gd name="T68" fmla="*/ 2 w 6"/>
                <a:gd name="T69" fmla="*/ 8 h 8"/>
                <a:gd name="T70" fmla="*/ 4 w 6"/>
                <a:gd name="T71" fmla="*/ 8 h 8"/>
                <a:gd name="T72" fmla="*/ 4 w 6"/>
                <a:gd name="T73" fmla="*/ 8 h 8"/>
                <a:gd name="T74" fmla="*/ 4 w 6"/>
                <a:gd name="T75" fmla="*/ 8 h 8"/>
                <a:gd name="T76" fmla="*/ 5 w 6"/>
                <a:gd name="T77" fmla="*/ 8 h 8"/>
                <a:gd name="T78" fmla="*/ 5 w 6"/>
                <a:gd name="T79" fmla="*/ 8 h 8"/>
                <a:gd name="T80" fmla="*/ 5 w 6"/>
                <a:gd name="T81" fmla="*/ 6 h 8"/>
                <a:gd name="T82" fmla="*/ 5 w 6"/>
                <a:gd name="T83" fmla="*/ 5 h 8"/>
                <a:gd name="T84" fmla="*/ 5 w 6"/>
                <a:gd name="T85" fmla="*/ 5 h 8"/>
                <a:gd name="T86" fmla="*/ 6 w 6"/>
                <a:gd name="T87" fmla="*/ 5 h 8"/>
                <a:gd name="T88" fmla="*/ 6 w 6"/>
                <a:gd name="T89" fmla="*/ 4 h 8"/>
                <a:gd name="T90" fmla="*/ 6 w 6"/>
                <a:gd name="T9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lnTo>
                    <a:pt x="5" y="4"/>
                  </a:lnTo>
                  <a:lnTo>
                    <a:pt x="5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1929">
              <a:extLst>
                <a:ext uri="{FF2B5EF4-FFF2-40B4-BE49-F238E27FC236}">
                  <a16:creationId xmlns:a16="http://schemas.microsoft.com/office/drawing/2014/main" id="{727F2075-4595-4996-97B3-A336385EE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7964" y="2347269"/>
              <a:ext cx="105260" cy="57789"/>
            </a:xfrm>
            <a:custGeom>
              <a:avLst/>
              <a:gdLst>
                <a:gd name="T0" fmla="*/ 0 w 51"/>
                <a:gd name="T1" fmla="*/ 11 h 28"/>
                <a:gd name="T2" fmla="*/ 1 w 51"/>
                <a:gd name="T3" fmla="*/ 12 h 28"/>
                <a:gd name="T4" fmla="*/ 1 w 51"/>
                <a:gd name="T5" fmla="*/ 8 h 28"/>
                <a:gd name="T6" fmla="*/ 51 w 51"/>
                <a:gd name="T7" fmla="*/ 12 h 28"/>
                <a:gd name="T8" fmla="*/ 48 w 51"/>
                <a:gd name="T9" fmla="*/ 12 h 28"/>
                <a:gd name="T10" fmla="*/ 50 w 51"/>
                <a:gd name="T11" fmla="*/ 8 h 28"/>
                <a:gd name="T12" fmla="*/ 48 w 51"/>
                <a:gd name="T13" fmla="*/ 8 h 28"/>
                <a:gd name="T14" fmla="*/ 44 w 51"/>
                <a:gd name="T15" fmla="*/ 5 h 28"/>
                <a:gd name="T16" fmla="*/ 40 w 51"/>
                <a:gd name="T17" fmla="*/ 3 h 28"/>
                <a:gd name="T18" fmla="*/ 35 w 51"/>
                <a:gd name="T19" fmla="*/ 3 h 28"/>
                <a:gd name="T20" fmla="*/ 33 w 51"/>
                <a:gd name="T21" fmla="*/ 0 h 28"/>
                <a:gd name="T22" fmla="*/ 31 w 51"/>
                <a:gd name="T23" fmla="*/ 1 h 28"/>
                <a:gd name="T24" fmla="*/ 27 w 51"/>
                <a:gd name="T25" fmla="*/ 1 h 28"/>
                <a:gd name="T26" fmla="*/ 23 w 51"/>
                <a:gd name="T27" fmla="*/ 0 h 28"/>
                <a:gd name="T28" fmla="*/ 19 w 51"/>
                <a:gd name="T29" fmla="*/ 0 h 28"/>
                <a:gd name="T30" fmla="*/ 16 w 51"/>
                <a:gd name="T31" fmla="*/ 0 h 28"/>
                <a:gd name="T32" fmla="*/ 12 w 51"/>
                <a:gd name="T33" fmla="*/ 0 h 28"/>
                <a:gd name="T34" fmla="*/ 6 w 51"/>
                <a:gd name="T35" fmla="*/ 1 h 28"/>
                <a:gd name="T36" fmla="*/ 0 w 51"/>
                <a:gd name="T37" fmla="*/ 4 h 28"/>
                <a:gd name="T38" fmla="*/ 1 w 51"/>
                <a:gd name="T39" fmla="*/ 8 h 28"/>
                <a:gd name="T40" fmla="*/ 2 w 51"/>
                <a:gd name="T41" fmla="*/ 12 h 28"/>
                <a:gd name="T42" fmla="*/ 4 w 51"/>
                <a:gd name="T43" fmla="*/ 12 h 28"/>
                <a:gd name="T44" fmla="*/ 6 w 51"/>
                <a:gd name="T45" fmla="*/ 13 h 28"/>
                <a:gd name="T46" fmla="*/ 10 w 51"/>
                <a:gd name="T47" fmla="*/ 15 h 28"/>
                <a:gd name="T48" fmla="*/ 14 w 51"/>
                <a:gd name="T49" fmla="*/ 16 h 28"/>
                <a:gd name="T50" fmla="*/ 17 w 51"/>
                <a:gd name="T51" fmla="*/ 17 h 28"/>
                <a:gd name="T52" fmla="*/ 16 w 51"/>
                <a:gd name="T53" fmla="*/ 21 h 28"/>
                <a:gd name="T54" fmla="*/ 17 w 51"/>
                <a:gd name="T55" fmla="*/ 23 h 28"/>
                <a:gd name="T56" fmla="*/ 19 w 51"/>
                <a:gd name="T57" fmla="*/ 23 h 28"/>
                <a:gd name="T58" fmla="*/ 20 w 51"/>
                <a:gd name="T59" fmla="*/ 24 h 28"/>
                <a:gd name="T60" fmla="*/ 23 w 51"/>
                <a:gd name="T61" fmla="*/ 24 h 28"/>
                <a:gd name="T62" fmla="*/ 24 w 51"/>
                <a:gd name="T63" fmla="*/ 27 h 28"/>
                <a:gd name="T64" fmla="*/ 24 w 51"/>
                <a:gd name="T65" fmla="*/ 28 h 28"/>
                <a:gd name="T66" fmla="*/ 28 w 51"/>
                <a:gd name="T67" fmla="*/ 28 h 28"/>
                <a:gd name="T68" fmla="*/ 29 w 51"/>
                <a:gd name="T69" fmla="*/ 28 h 28"/>
                <a:gd name="T70" fmla="*/ 32 w 51"/>
                <a:gd name="T71" fmla="*/ 28 h 28"/>
                <a:gd name="T72" fmla="*/ 35 w 51"/>
                <a:gd name="T73" fmla="*/ 27 h 28"/>
                <a:gd name="T74" fmla="*/ 38 w 51"/>
                <a:gd name="T75" fmla="*/ 26 h 28"/>
                <a:gd name="T76" fmla="*/ 39 w 51"/>
                <a:gd name="T77" fmla="*/ 24 h 28"/>
                <a:gd name="T78" fmla="*/ 42 w 51"/>
                <a:gd name="T79" fmla="*/ 24 h 28"/>
                <a:gd name="T80" fmla="*/ 42 w 51"/>
                <a:gd name="T81" fmla="*/ 26 h 28"/>
                <a:gd name="T82" fmla="*/ 44 w 51"/>
                <a:gd name="T83" fmla="*/ 26 h 28"/>
                <a:gd name="T84" fmla="*/ 43 w 51"/>
                <a:gd name="T85" fmla="*/ 24 h 28"/>
                <a:gd name="T86" fmla="*/ 42 w 51"/>
                <a:gd name="T87" fmla="*/ 23 h 28"/>
                <a:gd name="T88" fmla="*/ 42 w 51"/>
                <a:gd name="T89" fmla="*/ 21 h 28"/>
                <a:gd name="T90" fmla="*/ 43 w 51"/>
                <a:gd name="T91" fmla="*/ 20 h 28"/>
                <a:gd name="T92" fmla="*/ 43 w 51"/>
                <a:gd name="T93" fmla="*/ 17 h 28"/>
                <a:gd name="T94" fmla="*/ 46 w 51"/>
                <a:gd name="T95" fmla="*/ 16 h 28"/>
                <a:gd name="T96" fmla="*/ 47 w 51"/>
                <a:gd name="T97" fmla="*/ 15 h 28"/>
                <a:gd name="T98" fmla="*/ 50 w 51"/>
                <a:gd name="T99" fmla="*/ 15 h 28"/>
                <a:gd name="T100" fmla="*/ 51 w 51"/>
                <a:gd name="T101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1" h="28">
                  <a:moveTo>
                    <a:pt x="1" y="9"/>
                  </a:moveTo>
                  <a:lnTo>
                    <a:pt x="1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9"/>
                  </a:lnTo>
                  <a:close/>
                  <a:moveTo>
                    <a:pt x="51" y="12"/>
                  </a:moveTo>
                  <a:lnTo>
                    <a:pt x="51" y="12"/>
                  </a:lnTo>
                  <a:lnTo>
                    <a:pt x="50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0" y="11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7" y="7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36" y="3"/>
                  </a:lnTo>
                  <a:lnTo>
                    <a:pt x="35" y="3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1" y="8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8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7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3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50" y="15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2"/>
                  </a:lnTo>
                  <a:lnTo>
                    <a:pt x="51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1930">
              <a:extLst>
                <a:ext uri="{FF2B5EF4-FFF2-40B4-BE49-F238E27FC236}">
                  <a16:creationId xmlns:a16="http://schemas.microsoft.com/office/drawing/2014/main" id="{A3F89649-A4BF-4AA6-B315-24258DC65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16" y="2563981"/>
              <a:ext cx="4127" cy="6191"/>
            </a:xfrm>
            <a:custGeom>
              <a:avLst/>
              <a:gdLst>
                <a:gd name="T0" fmla="*/ 2 w 2"/>
                <a:gd name="T1" fmla="*/ 2 h 3"/>
                <a:gd name="T2" fmla="*/ 2 w 2"/>
                <a:gd name="T3" fmla="*/ 2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0 h 3"/>
                <a:gd name="T10" fmla="*/ 2 w 2"/>
                <a:gd name="T11" fmla="*/ 0 h 3"/>
                <a:gd name="T12" fmla="*/ 0 w 2"/>
                <a:gd name="T13" fmla="*/ 0 h 3"/>
                <a:gd name="T14" fmla="*/ 0 w 2"/>
                <a:gd name="T15" fmla="*/ 2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3 h 3"/>
                <a:gd name="T22" fmla="*/ 2 w 2"/>
                <a:gd name="T23" fmla="*/ 3 h 3"/>
                <a:gd name="T24" fmla="*/ 2 w 2"/>
                <a:gd name="T25" fmla="*/ 3 h 3"/>
                <a:gd name="T26" fmla="*/ 2 w 2"/>
                <a:gd name="T27" fmla="*/ 3 h 3"/>
                <a:gd name="T28" fmla="*/ 2 w 2"/>
                <a:gd name="T2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1931">
              <a:extLst>
                <a:ext uri="{FF2B5EF4-FFF2-40B4-BE49-F238E27FC236}">
                  <a16:creationId xmlns:a16="http://schemas.microsoft.com/office/drawing/2014/main" id="{F1F942AC-075C-4008-BD52-B8A688E36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9189" y="2914846"/>
              <a:ext cx="338482" cy="340545"/>
            </a:xfrm>
            <a:custGeom>
              <a:avLst/>
              <a:gdLst>
                <a:gd name="T0" fmla="*/ 164 w 164"/>
                <a:gd name="T1" fmla="*/ 132 h 165"/>
                <a:gd name="T2" fmla="*/ 162 w 164"/>
                <a:gd name="T3" fmla="*/ 119 h 165"/>
                <a:gd name="T4" fmla="*/ 162 w 164"/>
                <a:gd name="T5" fmla="*/ 105 h 165"/>
                <a:gd name="T6" fmla="*/ 162 w 164"/>
                <a:gd name="T7" fmla="*/ 92 h 165"/>
                <a:gd name="T8" fmla="*/ 162 w 164"/>
                <a:gd name="T9" fmla="*/ 78 h 165"/>
                <a:gd name="T10" fmla="*/ 161 w 164"/>
                <a:gd name="T11" fmla="*/ 63 h 165"/>
                <a:gd name="T12" fmla="*/ 161 w 164"/>
                <a:gd name="T13" fmla="*/ 50 h 165"/>
                <a:gd name="T14" fmla="*/ 158 w 164"/>
                <a:gd name="T15" fmla="*/ 40 h 165"/>
                <a:gd name="T16" fmla="*/ 160 w 164"/>
                <a:gd name="T17" fmla="*/ 32 h 165"/>
                <a:gd name="T18" fmla="*/ 158 w 164"/>
                <a:gd name="T19" fmla="*/ 25 h 165"/>
                <a:gd name="T20" fmla="*/ 161 w 164"/>
                <a:gd name="T21" fmla="*/ 19 h 165"/>
                <a:gd name="T22" fmla="*/ 160 w 164"/>
                <a:gd name="T23" fmla="*/ 15 h 165"/>
                <a:gd name="T24" fmla="*/ 150 w 164"/>
                <a:gd name="T25" fmla="*/ 13 h 165"/>
                <a:gd name="T26" fmla="*/ 141 w 164"/>
                <a:gd name="T27" fmla="*/ 9 h 165"/>
                <a:gd name="T28" fmla="*/ 134 w 164"/>
                <a:gd name="T29" fmla="*/ 4 h 165"/>
                <a:gd name="T30" fmla="*/ 125 w 164"/>
                <a:gd name="T31" fmla="*/ 2 h 165"/>
                <a:gd name="T32" fmla="*/ 112 w 164"/>
                <a:gd name="T33" fmla="*/ 9 h 165"/>
                <a:gd name="T34" fmla="*/ 108 w 164"/>
                <a:gd name="T35" fmla="*/ 19 h 165"/>
                <a:gd name="T36" fmla="*/ 111 w 164"/>
                <a:gd name="T37" fmla="*/ 27 h 165"/>
                <a:gd name="T38" fmla="*/ 100 w 164"/>
                <a:gd name="T39" fmla="*/ 35 h 165"/>
                <a:gd name="T40" fmla="*/ 87 w 164"/>
                <a:gd name="T41" fmla="*/ 27 h 165"/>
                <a:gd name="T42" fmla="*/ 66 w 164"/>
                <a:gd name="T43" fmla="*/ 21 h 165"/>
                <a:gd name="T44" fmla="*/ 62 w 164"/>
                <a:gd name="T45" fmla="*/ 15 h 165"/>
                <a:gd name="T46" fmla="*/ 51 w 164"/>
                <a:gd name="T47" fmla="*/ 7 h 165"/>
                <a:gd name="T48" fmla="*/ 43 w 164"/>
                <a:gd name="T49" fmla="*/ 4 h 165"/>
                <a:gd name="T50" fmla="*/ 30 w 164"/>
                <a:gd name="T51" fmla="*/ 4 h 165"/>
                <a:gd name="T52" fmla="*/ 21 w 164"/>
                <a:gd name="T53" fmla="*/ 2 h 165"/>
                <a:gd name="T54" fmla="*/ 23 w 164"/>
                <a:gd name="T55" fmla="*/ 8 h 165"/>
                <a:gd name="T56" fmla="*/ 15 w 164"/>
                <a:gd name="T57" fmla="*/ 13 h 165"/>
                <a:gd name="T58" fmla="*/ 12 w 164"/>
                <a:gd name="T59" fmla="*/ 16 h 165"/>
                <a:gd name="T60" fmla="*/ 8 w 164"/>
                <a:gd name="T61" fmla="*/ 19 h 165"/>
                <a:gd name="T62" fmla="*/ 9 w 164"/>
                <a:gd name="T63" fmla="*/ 27 h 165"/>
                <a:gd name="T64" fmla="*/ 5 w 164"/>
                <a:gd name="T65" fmla="*/ 34 h 165"/>
                <a:gd name="T66" fmla="*/ 0 w 164"/>
                <a:gd name="T67" fmla="*/ 36 h 165"/>
                <a:gd name="T68" fmla="*/ 4 w 164"/>
                <a:gd name="T69" fmla="*/ 46 h 165"/>
                <a:gd name="T70" fmla="*/ 5 w 164"/>
                <a:gd name="T71" fmla="*/ 62 h 165"/>
                <a:gd name="T72" fmla="*/ 5 w 164"/>
                <a:gd name="T73" fmla="*/ 74 h 165"/>
                <a:gd name="T74" fmla="*/ 4 w 164"/>
                <a:gd name="T75" fmla="*/ 81 h 165"/>
                <a:gd name="T76" fmla="*/ 2 w 164"/>
                <a:gd name="T77" fmla="*/ 88 h 165"/>
                <a:gd name="T78" fmla="*/ 8 w 164"/>
                <a:gd name="T79" fmla="*/ 101 h 165"/>
                <a:gd name="T80" fmla="*/ 11 w 164"/>
                <a:gd name="T81" fmla="*/ 104 h 165"/>
                <a:gd name="T82" fmla="*/ 24 w 164"/>
                <a:gd name="T83" fmla="*/ 109 h 165"/>
                <a:gd name="T84" fmla="*/ 38 w 164"/>
                <a:gd name="T85" fmla="*/ 119 h 165"/>
                <a:gd name="T86" fmla="*/ 51 w 164"/>
                <a:gd name="T87" fmla="*/ 127 h 165"/>
                <a:gd name="T88" fmla="*/ 62 w 164"/>
                <a:gd name="T89" fmla="*/ 120 h 165"/>
                <a:gd name="T90" fmla="*/ 82 w 164"/>
                <a:gd name="T91" fmla="*/ 124 h 165"/>
                <a:gd name="T92" fmla="*/ 108 w 164"/>
                <a:gd name="T93" fmla="*/ 139 h 165"/>
                <a:gd name="T94" fmla="*/ 133 w 164"/>
                <a:gd name="T95" fmla="*/ 154 h 165"/>
                <a:gd name="T96" fmla="*/ 153 w 164"/>
                <a:gd name="T97" fmla="*/ 164 h 165"/>
                <a:gd name="T98" fmla="*/ 158 w 164"/>
                <a:gd name="T99" fmla="*/ 160 h 165"/>
                <a:gd name="T100" fmla="*/ 164 w 164"/>
                <a:gd name="T101" fmla="*/ 15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" h="165">
                  <a:moveTo>
                    <a:pt x="164" y="153"/>
                  </a:moveTo>
                  <a:lnTo>
                    <a:pt x="164" y="147"/>
                  </a:lnTo>
                  <a:lnTo>
                    <a:pt x="164" y="141"/>
                  </a:lnTo>
                  <a:lnTo>
                    <a:pt x="164" y="135"/>
                  </a:lnTo>
                  <a:lnTo>
                    <a:pt x="164" y="132"/>
                  </a:lnTo>
                  <a:lnTo>
                    <a:pt x="164" y="130"/>
                  </a:lnTo>
                  <a:lnTo>
                    <a:pt x="164" y="127"/>
                  </a:lnTo>
                  <a:lnTo>
                    <a:pt x="162" y="124"/>
                  </a:lnTo>
                  <a:lnTo>
                    <a:pt x="162" y="122"/>
                  </a:lnTo>
                  <a:lnTo>
                    <a:pt x="162" y="119"/>
                  </a:lnTo>
                  <a:lnTo>
                    <a:pt x="162" y="116"/>
                  </a:lnTo>
                  <a:lnTo>
                    <a:pt x="162" y="114"/>
                  </a:lnTo>
                  <a:lnTo>
                    <a:pt x="162" y="111"/>
                  </a:lnTo>
                  <a:lnTo>
                    <a:pt x="162" y="108"/>
                  </a:lnTo>
                  <a:lnTo>
                    <a:pt x="162" y="105"/>
                  </a:lnTo>
                  <a:lnTo>
                    <a:pt x="162" y="103"/>
                  </a:lnTo>
                  <a:lnTo>
                    <a:pt x="162" y="100"/>
                  </a:lnTo>
                  <a:lnTo>
                    <a:pt x="162" y="97"/>
                  </a:lnTo>
                  <a:lnTo>
                    <a:pt x="162" y="95"/>
                  </a:lnTo>
                  <a:lnTo>
                    <a:pt x="162" y="92"/>
                  </a:lnTo>
                  <a:lnTo>
                    <a:pt x="162" y="89"/>
                  </a:lnTo>
                  <a:lnTo>
                    <a:pt x="162" y="86"/>
                  </a:lnTo>
                  <a:lnTo>
                    <a:pt x="162" y="84"/>
                  </a:lnTo>
                  <a:lnTo>
                    <a:pt x="162" y="81"/>
                  </a:lnTo>
                  <a:lnTo>
                    <a:pt x="162" y="78"/>
                  </a:lnTo>
                  <a:lnTo>
                    <a:pt x="162" y="76"/>
                  </a:lnTo>
                  <a:lnTo>
                    <a:pt x="161" y="73"/>
                  </a:lnTo>
                  <a:lnTo>
                    <a:pt x="161" y="70"/>
                  </a:lnTo>
                  <a:lnTo>
                    <a:pt x="161" y="66"/>
                  </a:lnTo>
                  <a:lnTo>
                    <a:pt x="161" y="63"/>
                  </a:lnTo>
                  <a:lnTo>
                    <a:pt x="161" y="61"/>
                  </a:lnTo>
                  <a:lnTo>
                    <a:pt x="161" y="58"/>
                  </a:lnTo>
                  <a:lnTo>
                    <a:pt x="161" y="55"/>
                  </a:lnTo>
                  <a:lnTo>
                    <a:pt x="161" y="53"/>
                  </a:lnTo>
                  <a:lnTo>
                    <a:pt x="161" y="50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0" y="46"/>
                  </a:lnTo>
                  <a:lnTo>
                    <a:pt x="160" y="43"/>
                  </a:lnTo>
                  <a:lnTo>
                    <a:pt x="158" y="40"/>
                  </a:lnTo>
                  <a:lnTo>
                    <a:pt x="158" y="39"/>
                  </a:lnTo>
                  <a:lnTo>
                    <a:pt x="158" y="36"/>
                  </a:lnTo>
                  <a:lnTo>
                    <a:pt x="157" y="35"/>
                  </a:lnTo>
                  <a:lnTo>
                    <a:pt x="158" y="35"/>
                  </a:lnTo>
                  <a:lnTo>
                    <a:pt x="160" y="32"/>
                  </a:lnTo>
                  <a:lnTo>
                    <a:pt x="160" y="31"/>
                  </a:lnTo>
                  <a:lnTo>
                    <a:pt x="160" y="30"/>
                  </a:lnTo>
                  <a:lnTo>
                    <a:pt x="160" y="28"/>
                  </a:lnTo>
                  <a:lnTo>
                    <a:pt x="160" y="27"/>
                  </a:lnTo>
                  <a:lnTo>
                    <a:pt x="158" y="25"/>
                  </a:lnTo>
                  <a:lnTo>
                    <a:pt x="158" y="24"/>
                  </a:lnTo>
                  <a:lnTo>
                    <a:pt x="158" y="21"/>
                  </a:lnTo>
                  <a:lnTo>
                    <a:pt x="160" y="20"/>
                  </a:lnTo>
                  <a:lnTo>
                    <a:pt x="160" y="20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61" y="17"/>
                  </a:lnTo>
                  <a:lnTo>
                    <a:pt x="161" y="17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58" y="15"/>
                  </a:lnTo>
                  <a:lnTo>
                    <a:pt x="157" y="13"/>
                  </a:lnTo>
                  <a:lnTo>
                    <a:pt x="154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49" y="12"/>
                  </a:lnTo>
                  <a:lnTo>
                    <a:pt x="148" y="12"/>
                  </a:lnTo>
                  <a:lnTo>
                    <a:pt x="142" y="11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41" y="8"/>
                  </a:lnTo>
                  <a:lnTo>
                    <a:pt x="139" y="7"/>
                  </a:lnTo>
                  <a:lnTo>
                    <a:pt x="138" y="5"/>
                  </a:lnTo>
                  <a:lnTo>
                    <a:pt x="137" y="5"/>
                  </a:lnTo>
                  <a:lnTo>
                    <a:pt x="134" y="4"/>
                  </a:lnTo>
                  <a:lnTo>
                    <a:pt x="133" y="4"/>
                  </a:lnTo>
                  <a:lnTo>
                    <a:pt x="131" y="2"/>
                  </a:lnTo>
                  <a:lnTo>
                    <a:pt x="127" y="2"/>
                  </a:lnTo>
                  <a:lnTo>
                    <a:pt x="126" y="2"/>
                  </a:lnTo>
                  <a:lnTo>
                    <a:pt x="125" y="2"/>
                  </a:lnTo>
                  <a:lnTo>
                    <a:pt x="123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5" y="7"/>
                  </a:lnTo>
                  <a:lnTo>
                    <a:pt x="112" y="9"/>
                  </a:lnTo>
                  <a:lnTo>
                    <a:pt x="110" y="11"/>
                  </a:lnTo>
                  <a:lnTo>
                    <a:pt x="110" y="12"/>
                  </a:lnTo>
                  <a:lnTo>
                    <a:pt x="108" y="13"/>
                  </a:lnTo>
                  <a:lnTo>
                    <a:pt x="108" y="16"/>
                  </a:lnTo>
                  <a:lnTo>
                    <a:pt x="108" y="19"/>
                  </a:lnTo>
                  <a:lnTo>
                    <a:pt x="110" y="21"/>
                  </a:lnTo>
                  <a:lnTo>
                    <a:pt x="110" y="23"/>
                  </a:lnTo>
                  <a:lnTo>
                    <a:pt x="111" y="24"/>
                  </a:lnTo>
                  <a:lnTo>
                    <a:pt x="111" y="25"/>
                  </a:lnTo>
                  <a:lnTo>
                    <a:pt x="111" y="27"/>
                  </a:lnTo>
                  <a:lnTo>
                    <a:pt x="110" y="28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1" y="35"/>
                  </a:lnTo>
                  <a:lnTo>
                    <a:pt x="100" y="35"/>
                  </a:lnTo>
                  <a:lnTo>
                    <a:pt x="99" y="35"/>
                  </a:lnTo>
                  <a:lnTo>
                    <a:pt x="96" y="32"/>
                  </a:lnTo>
                  <a:lnTo>
                    <a:pt x="91" y="28"/>
                  </a:lnTo>
                  <a:lnTo>
                    <a:pt x="88" y="28"/>
                  </a:lnTo>
                  <a:lnTo>
                    <a:pt x="87" y="27"/>
                  </a:lnTo>
                  <a:lnTo>
                    <a:pt x="82" y="25"/>
                  </a:lnTo>
                  <a:lnTo>
                    <a:pt x="76" y="23"/>
                  </a:lnTo>
                  <a:lnTo>
                    <a:pt x="73" y="23"/>
                  </a:lnTo>
                  <a:lnTo>
                    <a:pt x="69" y="23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4" y="20"/>
                  </a:lnTo>
                  <a:lnTo>
                    <a:pt x="64" y="17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1" y="12"/>
                  </a:lnTo>
                  <a:lnTo>
                    <a:pt x="61" y="11"/>
                  </a:lnTo>
                  <a:lnTo>
                    <a:pt x="59" y="9"/>
                  </a:lnTo>
                  <a:lnTo>
                    <a:pt x="53" y="8"/>
                  </a:lnTo>
                  <a:lnTo>
                    <a:pt x="51" y="7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6" y="4"/>
                  </a:lnTo>
                  <a:lnTo>
                    <a:pt x="45" y="4"/>
                  </a:lnTo>
                  <a:lnTo>
                    <a:pt x="43" y="4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0" y="4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4"/>
                  </a:lnTo>
                  <a:lnTo>
                    <a:pt x="21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3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8" y="30"/>
                  </a:lnTo>
                  <a:lnTo>
                    <a:pt x="8" y="31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3"/>
                  </a:lnTo>
                  <a:lnTo>
                    <a:pt x="4" y="46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5"/>
                  </a:lnTo>
                  <a:lnTo>
                    <a:pt x="5" y="62"/>
                  </a:lnTo>
                  <a:lnTo>
                    <a:pt x="5" y="65"/>
                  </a:lnTo>
                  <a:lnTo>
                    <a:pt x="5" y="67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5" y="7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8"/>
                  </a:lnTo>
                  <a:lnTo>
                    <a:pt x="5" y="80"/>
                  </a:lnTo>
                  <a:lnTo>
                    <a:pt x="4" y="81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2" y="88"/>
                  </a:lnTo>
                  <a:lnTo>
                    <a:pt x="4" y="90"/>
                  </a:lnTo>
                  <a:lnTo>
                    <a:pt x="7" y="95"/>
                  </a:lnTo>
                  <a:lnTo>
                    <a:pt x="7" y="96"/>
                  </a:lnTo>
                  <a:lnTo>
                    <a:pt x="7" y="97"/>
                  </a:lnTo>
                  <a:lnTo>
                    <a:pt x="8" y="101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1" y="104"/>
                  </a:lnTo>
                  <a:lnTo>
                    <a:pt x="11" y="104"/>
                  </a:lnTo>
                  <a:lnTo>
                    <a:pt x="11" y="104"/>
                  </a:lnTo>
                  <a:lnTo>
                    <a:pt x="13" y="104"/>
                  </a:lnTo>
                  <a:lnTo>
                    <a:pt x="19" y="105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4" y="109"/>
                  </a:lnTo>
                  <a:lnTo>
                    <a:pt x="26" y="112"/>
                  </a:lnTo>
                  <a:lnTo>
                    <a:pt x="26" y="114"/>
                  </a:lnTo>
                  <a:lnTo>
                    <a:pt x="27" y="116"/>
                  </a:lnTo>
                  <a:lnTo>
                    <a:pt x="32" y="118"/>
                  </a:lnTo>
                  <a:lnTo>
                    <a:pt x="38" y="119"/>
                  </a:lnTo>
                  <a:lnTo>
                    <a:pt x="43" y="120"/>
                  </a:lnTo>
                  <a:lnTo>
                    <a:pt x="45" y="122"/>
                  </a:lnTo>
                  <a:lnTo>
                    <a:pt x="47" y="124"/>
                  </a:lnTo>
                  <a:lnTo>
                    <a:pt x="50" y="127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4" y="126"/>
                  </a:lnTo>
                  <a:lnTo>
                    <a:pt x="58" y="123"/>
                  </a:lnTo>
                  <a:lnTo>
                    <a:pt x="58" y="123"/>
                  </a:lnTo>
                  <a:lnTo>
                    <a:pt x="62" y="120"/>
                  </a:lnTo>
                  <a:lnTo>
                    <a:pt x="65" y="119"/>
                  </a:lnTo>
                  <a:lnTo>
                    <a:pt x="69" y="118"/>
                  </a:lnTo>
                  <a:lnTo>
                    <a:pt x="73" y="119"/>
                  </a:lnTo>
                  <a:lnTo>
                    <a:pt x="77" y="122"/>
                  </a:lnTo>
                  <a:lnTo>
                    <a:pt x="82" y="124"/>
                  </a:lnTo>
                  <a:lnTo>
                    <a:pt x="88" y="128"/>
                  </a:lnTo>
                  <a:lnTo>
                    <a:pt x="93" y="131"/>
                  </a:lnTo>
                  <a:lnTo>
                    <a:pt x="97" y="134"/>
                  </a:lnTo>
                  <a:lnTo>
                    <a:pt x="103" y="137"/>
                  </a:lnTo>
                  <a:lnTo>
                    <a:pt x="108" y="139"/>
                  </a:lnTo>
                  <a:lnTo>
                    <a:pt x="112" y="142"/>
                  </a:lnTo>
                  <a:lnTo>
                    <a:pt x="118" y="145"/>
                  </a:lnTo>
                  <a:lnTo>
                    <a:pt x="123" y="147"/>
                  </a:lnTo>
                  <a:lnTo>
                    <a:pt x="129" y="150"/>
                  </a:lnTo>
                  <a:lnTo>
                    <a:pt x="133" y="154"/>
                  </a:lnTo>
                  <a:lnTo>
                    <a:pt x="138" y="157"/>
                  </a:lnTo>
                  <a:lnTo>
                    <a:pt x="144" y="160"/>
                  </a:lnTo>
                  <a:lnTo>
                    <a:pt x="149" y="162"/>
                  </a:lnTo>
                  <a:lnTo>
                    <a:pt x="153" y="165"/>
                  </a:lnTo>
                  <a:lnTo>
                    <a:pt x="153" y="164"/>
                  </a:lnTo>
                  <a:lnTo>
                    <a:pt x="153" y="162"/>
                  </a:lnTo>
                  <a:lnTo>
                    <a:pt x="153" y="161"/>
                  </a:lnTo>
                  <a:lnTo>
                    <a:pt x="153" y="158"/>
                  </a:lnTo>
                  <a:lnTo>
                    <a:pt x="156" y="160"/>
                  </a:lnTo>
                  <a:lnTo>
                    <a:pt x="158" y="160"/>
                  </a:lnTo>
                  <a:lnTo>
                    <a:pt x="161" y="160"/>
                  </a:lnTo>
                  <a:lnTo>
                    <a:pt x="164" y="160"/>
                  </a:lnTo>
                  <a:lnTo>
                    <a:pt x="164" y="158"/>
                  </a:lnTo>
                  <a:lnTo>
                    <a:pt x="164" y="158"/>
                  </a:lnTo>
                  <a:lnTo>
                    <a:pt x="164" y="158"/>
                  </a:lnTo>
                  <a:lnTo>
                    <a:pt x="164" y="158"/>
                  </a:lnTo>
                  <a:lnTo>
                    <a:pt x="164" y="1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1932">
              <a:extLst>
                <a:ext uri="{FF2B5EF4-FFF2-40B4-BE49-F238E27FC236}">
                  <a16:creationId xmlns:a16="http://schemas.microsoft.com/office/drawing/2014/main" id="{672196EA-8FBA-4ECF-B21D-B1EF594ED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936" y="3529891"/>
              <a:ext cx="90813" cy="103196"/>
            </a:xfrm>
            <a:custGeom>
              <a:avLst/>
              <a:gdLst>
                <a:gd name="T0" fmla="*/ 42 w 44"/>
                <a:gd name="T1" fmla="*/ 32 h 50"/>
                <a:gd name="T2" fmla="*/ 41 w 44"/>
                <a:gd name="T3" fmla="*/ 31 h 50"/>
                <a:gd name="T4" fmla="*/ 40 w 44"/>
                <a:gd name="T5" fmla="*/ 30 h 50"/>
                <a:gd name="T6" fmla="*/ 38 w 44"/>
                <a:gd name="T7" fmla="*/ 27 h 50"/>
                <a:gd name="T8" fmla="*/ 36 w 44"/>
                <a:gd name="T9" fmla="*/ 27 h 50"/>
                <a:gd name="T10" fmla="*/ 33 w 44"/>
                <a:gd name="T11" fmla="*/ 25 h 50"/>
                <a:gd name="T12" fmla="*/ 32 w 44"/>
                <a:gd name="T13" fmla="*/ 24 h 50"/>
                <a:gd name="T14" fmla="*/ 30 w 44"/>
                <a:gd name="T15" fmla="*/ 24 h 50"/>
                <a:gd name="T16" fmla="*/ 34 w 44"/>
                <a:gd name="T17" fmla="*/ 20 h 50"/>
                <a:gd name="T18" fmla="*/ 34 w 44"/>
                <a:gd name="T19" fmla="*/ 17 h 50"/>
                <a:gd name="T20" fmla="*/ 33 w 44"/>
                <a:gd name="T21" fmla="*/ 12 h 50"/>
                <a:gd name="T22" fmla="*/ 32 w 44"/>
                <a:gd name="T23" fmla="*/ 11 h 50"/>
                <a:gd name="T24" fmla="*/ 30 w 44"/>
                <a:gd name="T25" fmla="*/ 9 h 50"/>
                <a:gd name="T26" fmla="*/ 29 w 44"/>
                <a:gd name="T27" fmla="*/ 12 h 50"/>
                <a:gd name="T28" fmla="*/ 29 w 44"/>
                <a:gd name="T29" fmla="*/ 13 h 50"/>
                <a:gd name="T30" fmla="*/ 28 w 44"/>
                <a:gd name="T31" fmla="*/ 15 h 50"/>
                <a:gd name="T32" fmla="*/ 26 w 44"/>
                <a:gd name="T33" fmla="*/ 16 h 50"/>
                <a:gd name="T34" fmla="*/ 25 w 44"/>
                <a:gd name="T35" fmla="*/ 15 h 50"/>
                <a:gd name="T36" fmla="*/ 23 w 44"/>
                <a:gd name="T37" fmla="*/ 13 h 50"/>
                <a:gd name="T38" fmla="*/ 22 w 44"/>
                <a:gd name="T39" fmla="*/ 13 h 50"/>
                <a:gd name="T40" fmla="*/ 22 w 44"/>
                <a:gd name="T41" fmla="*/ 11 h 50"/>
                <a:gd name="T42" fmla="*/ 22 w 44"/>
                <a:gd name="T43" fmla="*/ 8 h 50"/>
                <a:gd name="T44" fmla="*/ 22 w 44"/>
                <a:gd name="T45" fmla="*/ 6 h 50"/>
                <a:gd name="T46" fmla="*/ 22 w 44"/>
                <a:gd name="T47" fmla="*/ 5 h 50"/>
                <a:gd name="T48" fmla="*/ 21 w 44"/>
                <a:gd name="T49" fmla="*/ 2 h 50"/>
                <a:gd name="T50" fmla="*/ 21 w 44"/>
                <a:gd name="T51" fmla="*/ 1 h 50"/>
                <a:gd name="T52" fmla="*/ 19 w 44"/>
                <a:gd name="T53" fmla="*/ 0 h 50"/>
                <a:gd name="T54" fmla="*/ 19 w 44"/>
                <a:gd name="T55" fmla="*/ 1 h 50"/>
                <a:gd name="T56" fmla="*/ 18 w 44"/>
                <a:gd name="T57" fmla="*/ 0 h 50"/>
                <a:gd name="T58" fmla="*/ 15 w 44"/>
                <a:gd name="T59" fmla="*/ 0 h 50"/>
                <a:gd name="T60" fmla="*/ 13 w 44"/>
                <a:gd name="T61" fmla="*/ 0 h 50"/>
                <a:gd name="T62" fmla="*/ 13 w 44"/>
                <a:gd name="T63" fmla="*/ 4 h 50"/>
                <a:gd name="T64" fmla="*/ 10 w 44"/>
                <a:gd name="T65" fmla="*/ 5 h 50"/>
                <a:gd name="T66" fmla="*/ 9 w 44"/>
                <a:gd name="T67" fmla="*/ 9 h 50"/>
                <a:gd name="T68" fmla="*/ 4 w 44"/>
                <a:gd name="T69" fmla="*/ 13 h 50"/>
                <a:gd name="T70" fmla="*/ 2 w 44"/>
                <a:gd name="T71" fmla="*/ 17 h 50"/>
                <a:gd name="T72" fmla="*/ 2 w 44"/>
                <a:gd name="T73" fmla="*/ 21 h 50"/>
                <a:gd name="T74" fmla="*/ 7 w 44"/>
                <a:gd name="T75" fmla="*/ 27 h 50"/>
                <a:gd name="T76" fmla="*/ 11 w 44"/>
                <a:gd name="T77" fmla="*/ 28 h 50"/>
                <a:gd name="T78" fmla="*/ 22 w 44"/>
                <a:gd name="T79" fmla="*/ 39 h 50"/>
                <a:gd name="T80" fmla="*/ 37 w 44"/>
                <a:gd name="T81" fmla="*/ 48 h 50"/>
                <a:gd name="T82" fmla="*/ 41 w 44"/>
                <a:gd name="T83" fmla="*/ 50 h 50"/>
                <a:gd name="T84" fmla="*/ 41 w 44"/>
                <a:gd name="T85" fmla="*/ 43 h 50"/>
                <a:gd name="T86" fmla="*/ 42 w 44"/>
                <a:gd name="T87" fmla="*/ 40 h 50"/>
                <a:gd name="T88" fmla="*/ 44 w 44"/>
                <a:gd name="T89" fmla="*/ 38 h 50"/>
                <a:gd name="T90" fmla="*/ 44 w 44"/>
                <a:gd name="T91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" h="50">
                  <a:moveTo>
                    <a:pt x="44" y="35"/>
                  </a:move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1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0"/>
                  </a:lnTo>
                  <a:lnTo>
                    <a:pt x="38" y="30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7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6" y="23"/>
                  </a:lnTo>
                  <a:lnTo>
                    <a:pt x="7" y="24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10" y="28"/>
                  </a:lnTo>
                  <a:lnTo>
                    <a:pt x="11" y="28"/>
                  </a:lnTo>
                  <a:lnTo>
                    <a:pt x="13" y="30"/>
                  </a:lnTo>
                  <a:lnTo>
                    <a:pt x="19" y="36"/>
                  </a:lnTo>
                  <a:lnTo>
                    <a:pt x="22" y="39"/>
                  </a:lnTo>
                  <a:lnTo>
                    <a:pt x="25" y="42"/>
                  </a:lnTo>
                  <a:lnTo>
                    <a:pt x="34" y="47"/>
                  </a:lnTo>
                  <a:lnTo>
                    <a:pt x="37" y="48"/>
                  </a:lnTo>
                  <a:lnTo>
                    <a:pt x="41" y="50"/>
                  </a:lnTo>
                  <a:lnTo>
                    <a:pt x="42" y="50"/>
                  </a:lnTo>
                  <a:lnTo>
                    <a:pt x="41" y="50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1" y="43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39"/>
                  </a:lnTo>
                  <a:lnTo>
                    <a:pt x="44" y="38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1933">
              <a:extLst>
                <a:ext uri="{FF2B5EF4-FFF2-40B4-BE49-F238E27FC236}">
                  <a16:creationId xmlns:a16="http://schemas.microsoft.com/office/drawing/2014/main" id="{8A0219E7-D0BE-4BA1-AA18-1366E66D4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57" y="4454524"/>
              <a:ext cx="51599" cy="53662"/>
            </a:xfrm>
            <a:custGeom>
              <a:avLst/>
              <a:gdLst>
                <a:gd name="T0" fmla="*/ 25 w 25"/>
                <a:gd name="T1" fmla="*/ 7 h 26"/>
                <a:gd name="T2" fmla="*/ 24 w 25"/>
                <a:gd name="T3" fmla="*/ 7 h 26"/>
                <a:gd name="T4" fmla="*/ 22 w 25"/>
                <a:gd name="T5" fmla="*/ 5 h 26"/>
                <a:gd name="T6" fmla="*/ 19 w 25"/>
                <a:gd name="T7" fmla="*/ 3 h 26"/>
                <a:gd name="T8" fmla="*/ 18 w 25"/>
                <a:gd name="T9" fmla="*/ 1 h 26"/>
                <a:gd name="T10" fmla="*/ 18 w 25"/>
                <a:gd name="T11" fmla="*/ 0 h 26"/>
                <a:gd name="T12" fmla="*/ 17 w 25"/>
                <a:gd name="T13" fmla="*/ 0 h 26"/>
                <a:gd name="T14" fmla="*/ 14 w 25"/>
                <a:gd name="T15" fmla="*/ 1 h 26"/>
                <a:gd name="T16" fmla="*/ 11 w 25"/>
                <a:gd name="T17" fmla="*/ 4 h 26"/>
                <a:gd name="T18" fmla="*/ 9 w 25"/>
                <a:gd name="T19" fmla="*/ 4 h 26"/>
                <a:gd name="T20" fmla="*/ 7 w 25"/>
                <a:gd name="T21" fmla="*/ 7 h 26"/>
                <a:gd name="T22" fmla="*/ 6 w 25"/>
                <a:gd name="T23" fmla="*/ 8 h 26"/>
                <a:gd name="T24" fmla="*/ 5 w 25"/>
                <a:gd name="T25" fmla="*/ 9 h 26"/>
                <a:gd name="T26" fmla="*/ 3 w 25"/>
                <a:gd name="T27" fmla="*/ 12 h 26"/>
                <a:gd name="T28" fmla="*/ 2 w 25"/>
                <a:gd name="T29" fmla="*/ 12 h 26"/>
                <a:gd name="T30" fmla="*/ 0 w 25"/>
                <a:gd name="T31" fmla="*/ 14 h 26"/>
                <a:gd name="T32" fmla="*/ 2 w 25"/>
                <a:gd name="T33" fmla="*/ 15 h 26"/>
                <a:gd name="T34" fmla="*/ 3 w 25"/>
                <a:gd name="T35" fmla="*/ 18 h 26"/>
                <a:gd name="T36" fmla="*/ 5 w 25"/>
                <a:gd name="T37" fmla="*/ 19 h 26"/>
                <a:gd name="T38" fmla="*/ 5 w 25"/>
                <a:gd name="T39" fmla="*/ 20 h 26"/>
                <a:gd name="T40" fmla="*/ 5 w 25"/>
                <a:gd name="T41" fmla="*/ 22 h 26"/>
                <a:gd name="T42" fmla="*/ 5 w 25"/>
                <a:gd name="T43" fmla="*/ 22 h 26"/>
                <a:gd name="T44" fmla="*/ 6 w 25"/>
                <a:gd name="T45" fmla="*/ 23 h 26"/>
                <a:gd name="T46" fmla="*/ 7 w 25"/>
                <a:gd name="T47" fmla="*/ 24 h 26"/>
                <a:gd name="T48" fmla="*/ 9 w 25"/>
                <a:gd name="T49" fmla="*/ 24 h 26"/>
                <a:gd name="T50" fmla="*/ 11 w 25"/>
                <a:gd name="T51" fmla="*/ 24 h 26"/>
                <a:gd name="T52" fmla="*/ 11 w 25"/>
                <a:gd name="T53" fmla="*/ 24 h 26"/>
                <a:gd name="T54" fmla="*/ 13 w 25"/>
                <a:gd name="T55" fmla="*/ 23 h 26"/>
                <a:gd name="T56" fmla="*/ 14 w 25"/>
                <a:gd name="T57" fmla="*/ 19 h 26"/>
                <a:gd name="T58" fmla="*/ 15 w 25"/>
                <a:gd name="T59" fmla="*/ 19 h 26"/>
                <a:gd name="T60" fmla="*/ 17 w 25"/>
                <a:gd name="T61" fmla="*/ 19 h 26"/>
                <a:gd name="T62" fmla="*/ 18 w 25"/>
                <a:gd name="T63" fmla="*/ 19 h 26"/>
                <a:gd name="T64" fmla="*/ 21 w 25"/>
                <a:gd name="T65" fmla="*/ 18 h 26"/>
                <a:gd name="T66" fmla="*/ 22 w 25"/>
                <a:gd name="T67" fmla="*/ 16 h 26"/>
                <a:gd name="T68" fmla="*/ 22 w 25"/>
                <a:gd name="T69" fmla="*/ 14 h 26"/>
                <a:gd name="T70" fmla="*/ 24 w 25"/>
                <a:gd name="T71" fmla="*/ 12 h 26"/>
                <a:gd name="T72" fmla="*/ 25 w 25"/>
                <a:gd name="T73" fmla="*/ 11 h 26"/>
                <a:gd name="T74" fmla="*/ 25 w 25"/>
                <a:gd name="T75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" h="26">
                  <a:moveTo>
                    <a:pt x="25" y="8"/>
                  </a:move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0" y="26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3" y="23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1934">
              <a:extLst>
                <a:ext uri="{FF2B5EF4-FFF2-40B4-BE49-F238E27FC236}">
                  <a16:creationId xmlns:a16="http://schemas.microsoft.com/office/drawing/2014/main" id="{3092EF8D-3F5E-4C1C-917C-424FEFE1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71" y="2875630"/>
              <a:ext cx="30959" cy="41278"/>
            </a:xfrm>
            <a:custGeom>
              <a:avLst/>
              <a:gdLst>
                <a:gd name="T0" fmla="*/ 14 w 15"/>
                <a:gd name="T1" fmla="*/ 4 h 20"/>
                <a:gd name="T2" fmla="*/ 13 w 15"/>
                <a:gd name="T3" fmla="*/ 3 h 20"/>
                <a:gd name="T4" fmla="*/ 13 w 15"/>
                <a:gd name="T5" fmla="*/ 3 h 20"/>
                <a:gd name="T6" fmla="*/ 11 w 15"/>
                <a:gd name="T7" fmla="*/ 3 h 20"/>
                <a:gd name="T8" fmla="*/ 11 w 15"/>
                <a:gd name="T9" fmla="*/ 3 h 20"/>
                <a:gd name="T10" fmla="*/ 13 w 15"/>
                <a:gd name="T11" fmla="*/ 1 h 20"/>
                <a:gd name="T12" fmla="*/ 13 w 15"/>
                <a:gd name="T13" fmla="*/ 1 h 20"/>
                <a:gd name="T14" fmla="*/ 13 w 15"/>
                <a:gd name="T15" fmla="*/ 1 h 20"/>
                <a:gd name="T16" fmla="*/ 11 w 15"/>
                <a:gd name="T17" fmla="*/ 0 h 20"/>
                <a:gd name="T18" fmla="*/ 11 w 15"/>
                <a:gd name="T19" fmla="*/ 1 h 20"/>
                <a:gd name="T20" fmla="*/ 10 w 15"/>
                <a:gd name="T21" fmla="*/ 1 h 20"/>
                <a:gd name="T22" fmla="*/ 9 w 15"/>
                <a:gd name="T23" fmla="*/ 1 h 20"/>
                <a:gd name="T24" fmla="*/ 9 w 15"/>
                <a:gd name="T25" fmla="*/ 3 h 20"/>
                <a:gd name="T26" fmla="*/ 7 w 15"/>
                <a:gd name="T27" fmla="*/ 3 h 20"/>
                <a:gd name="T28" fmla="*/ 7 w 15"/>
                <a:gd name="T29" fmla="*/ 4 h 20"/>
                <a:gd name="T30" fmla="*/ 6 w 15"/>
                <a:gd name="T31" fmla="*/ 5 h 20"/>
                <a:gd name="T32" fmla="*/ 5 w 15"/>
                <a:gd name="T33" fmla="*/ 8 h 20"/>
                <a:gd name="T34" fmla="*/ 5 w 15"/>
                <a:gd name="T35" fmla="*/ 11 h 20"/>
                <a:gd name="T36" fmla="*/ 3 w 15"/>
                <a:gd name="T37" fmla="*/ 15 h 20"/>
                <a:gd name="T38" fmla="*/ 2 w 15"/>
                <a:gd name="T39" fmla="*/ 16 h 20"/>
                <a:gd name="T40" fmla="*/ 2 w 15"/>
                <a:gd name="T41" fmla="*/ 17 h 20"/>
                <a:gd name="T42" fmla="*/ 2 w 15"/>
                <a:gd name="T43" fmla="*/ 19 h 20"/>
                <a:gd name="T44" fmla="*/ 0 w 15"/>
                <a:gd name="T45" fmla="*/ 20 h 20"/>
                <a:gd name="T46" fmla="*/ 2 w 15"/>
                <a:gd name="T47" fmla="*/ 20 h 20"/>
                <a:gd name="T48" fmla="*/ 3 w 15"/>
                <a:gd name="T49" fmla="*/ 20 h 20"/>
                <a:gd name="T50" fmla="*/ 5 w 15"/>
                <a:gd name="T51" fmla="*/ 20 h 20"/>
                <a:gd name="T52" fmla="*/ 5 w 15"/>
                <a:gd name="T53" fmla="*/ 19 h 20"/>
                <a:gd name="T54" fmla="*/ 5 w 15"/>
                <a:gd name="T55" fmla="*/ 17 h 20"/>
                <a:gd name="T56" fmla="*/ 6 w 15"/>
                <a:gd name="T57" fmla="*/ 17 h 20"/>
                <a:gd name="T58" fmla="*/ 6 w 15"/>
                <a:gd name="T59" fmla="*/ 17 h 20"/>
                <a:gd name="T60" fmla="*/ 6 w 15"/>
                <a:gd name="T61" fmla="*/ 17 h 20"/>
                <a:gd name="T62" fmla="*/ 7 w 15"/>
                <a:gd name="T63" fmla="*/ 17 h 20"/>
                <a:gd name="T64" fmla="*/ 7 w 15"/>
                <a:gd name="T65" fmla="*/ 16 h 20"/>
                <a:gd name="T66" fmla="*/ 9 w 15"/>
                <a:gd name="T67" fmla="*/ 16 h 20"/>
                <a:gd name="T68" fmla="*/ 9 w 15"/>
                <a:gd name="T69" fmla="*/ 16 h 20"/>
                <a:gd name="T70" fmla="*/ 9 w 15"/>
                <a:gd name="T71" fmla="*/ 15 h 20"/>
                <a:gd name="T72" fmla="*/ 9 w 15"/>
                <a:gd name="T73" fmla="*/ 15 h 20"/>
                <a:gd name="T74" fmla="*/ 9 w 15"/>
                <a:gd name="T75" fmla="*/ 15 h 20"/>
                <a:gd name="T76" fmla="*/ 10 w 15"/>
                <a:gd name="T77" fmla="*/ 13 h 20"/>
                <a:gd name="T78" fmla="*/ 10 w 15"/>
                <a:gd name="T79" fmla="*/ 13 h 20"/>
                <a:gd name="T80" fmla="*/ 10 w 15"/>
                <a:gd name="T81" fmla="*/ 13 h 20"/>
                <a:gd name="T82" fmla="*/ 9 w 15"/>
                <a:gd name="T83" fmla="*/ 13 h 20"/>
                <a:gd name="T84" fmla="*/ 9 w 15"/>
                <a:gd name="T85" fmla="*/ 13 h 20"/>
                <a:gd name="T86" fmla="*/ 9 w 15"/>
                <a:gd name="T87" fmla="*/ 12 h 20"/>
                <a:gd name="T88" fmla="*/ 9 w 15"/>
                <a:gd name="T89" fmla="*/ 12 h 20"/>
                <a:gd name="T90" fmla="*/ 10 w 15"/>
                <a:gd name="T91" fmla="*/ 11 h 20"/>
                <a:gd name="T92" fmla="*/ 10 w 15"/>
                <a:gd name="T93" fmla="*/ 11 h 20"/>
                <a:gd name="T94" fmla="*/ 11 w 15"/>
                <a:gd name="T95" fmla="*/ 11 h 20"/>
                <a:gd name="T96" fmla="*/ 11 w 15"/>
                <a:gd name="T97" fmla="*/ 11 h 20"/>
                <a:gd name="T98" fmla="*/ 13 w 15"/>
                <a:gd name="T99" fmla="*/ 11 h 20"/>
                <a:gd name="T100" fmla="*/ 13 w 15"/>
                <a:gd name="T101" fmla="*/ 11 h 20"/>
                <a:gd name="T102" fmla="*/ 13 w 15"/>
                <a:gd name="T103" fmla="*/ 11 h 20"/>
                <a:gd name="T104" fmla="*/ 13 w 15"/>
                <a:gd name="T105" fmla="*/ 11 h 20"/>
                <a:gd name="T106" fmla="*/ 13 w 15"/>
                <a:gd name="T107" fmla="*/ 9 h 20"/>
                <a:gd name="T108" fmla="*/ 13 w 15"/>
                <a:gd name="T109" fmla="*/ 9 h 20"/>
                <a:gd name="T110" fmla="*/ 13 w 15"/>
                <a:gd name="T111" fmla="*/ 9 h 20"/>
                <a:gd name="T112" fmla="*/ 13 w 15"/>
                <a:gd name="T113" fmla="*/ 8 h 20"/>
                <a:gd name="T114" fmla="*/ 14 w 15"/>
                <a:gd name="T115" fmla="*/ 8 h 20"/>
                <a:gd name="T116" fmla="*/ 14 w 15"/>
                <a:gd name="T117" fmla="*/ 8 h 20"/>
                <a:gd name="T118" fmla="*/ 14 w 15"/>
                <a:gd name="T119" fmla="*/ 7 h 20"/>
                <a:gd name="T120" fmla="*/ 15 w 15"/>
                <a:gd name="T121" fmla="*/ 7 h 20"/>
                <a:gd name="T122" fmla="*/ 14 w 15"/>
                <a:gd name="T12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" h="20">
                  <a:moveTo>
                    <a:pt x="14" y="4"/>
                  </a:moveTo>
                  <a:lnTo>
                    <a:pt x="13" y="3"/>
                  </a:lnTo>
                  <a:lnTo>
                    <a:pt x="13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6" y="5"/>
                  </a:lnTo>
                  <a:lnTo>
                    <a:pt x="5" y="8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1935">
              <a:extLst>
                <a:ext uri="{FF2B5EF4-FFF2-40B4-BE49-F238E27FC236}">
                  <a16:creationId xmlns:a16="http://schemas.microsoft.com/office/drawing/2014/main" id="{1DBFB529-CA91-4DEE-98FF-08B9C9A77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964" y="2308055"/>
              <a:ext cx="130027" cy="55725"/>
            </a:xfrm>
            <a:custGeom>
              <a:avLst/>
              <a:gdLst>
                <a:gd name="T0" fmla="*/ 62 w 63"/>
                <a:gd name="T1" fmla="*/ 17 h 27"/>
                <a:gd name="T2" fmla="*/ 61 w 63"/>
                <a:gd name="T3" fmla="*/ 16 h 27"/>
                <a:gd name="T4" fmla="*/ 59 w 63"/>
                <a:gd name="T5" fmla="*/ 13 h 27"/>
                <a:gd name="T6" fmla="*/ 58 w 63"/>
                <a:gd name="T7" fmla="*/ 13 h 27"/>
                <a:gd name="T8" fmla="*/ 58 w 63"/>
                <a:gd name="T9" fmla="*/ 11 h 27"/>
                <a:gd name="T10" fmla="*/ 59 w 63"/>
                <a:gd name="T11" fmla="*/ 9 h 27"/>
                <a:gd name="T12" fmla="*/ 58 w 63"/>
                <a:gd name="T13" fmla="*/ 8 h 27"/>
                <a:gd name="T14" fmla="*/ 55 w 63"/>
                <a:gd name="T15" fmla="*/ 7 h 27"/>
                <a:gd name="T16" fmla="*/ 54 w 63"/>
                <a:gd name="T17" fmla="*/ 7 h 27"/>
                <a:gd name="T18" fmla="*/ 51 w 63"/>
                <a:gd name="T19" fmla="*/ 5 h 27"/>
                <a:gd name="T20" fmla="*/ 47 w 63"/>
                <a:gd name="T21" fmla="*/ 5 h 27"/>
                <a:gd name="T22" fmla="*/ 44 w 63"/>
                <a:gd name="T23" fmla="*/ 4 h 27"/>
                <a:gd name="T24" fmla="*/ 42 w 63"/>
                <a:gd name="T25" fmla="*/ 3 h 27"/>
                <a:gd name="T26" fmla="*/ 39 w 63"/>
                <a:gd name="T27" fmla="*/ 1 h 27"/>
                <a:gd name="T28" fmla="*/ 35 w 63"/>
                <a:gd name="T29" fmla="*/ 0 h 27"/>
                <a:gd name="T30" fmla="*/ 35 w 63"/>
                <a:gd name="T31" fmla="*/ 1 h 27"/>
                <a:gd name="T32" fmla="*/ 33 w 63"/>
                <a:gd name="T33" fmla="*/ 0 h 27"/>
                <a:gd name="T34" fmla="*/ 31 w 63"/>
                <a:gd name="T35" fmla="*/ 1 h 27"/>
                <a:gd name="T36" fmla="*/ 27 w 63"/>
                <a:gd name="T37" fmla="*/ 3 h 27"/>
                <a:gd name="T38" fmla="*/ 28 w 63"/>
                <a:gd name="T39" fmla="*/ 8 h 27"/>
                <a:gd name="T40" fmla="*/ 25 w 63"/>
                <a:gd name="T41" fmla="*/ 11 h 27"/>
                <a:gd name="T42" fmla="*/ 19 w 63"/>
                <a:gd name="T43" fmla="*/ 11 h 27"/>
                <a:gd name="T44" fmla="*/ 13 w 63"/>
                <a:gd name="T45" fmla="*/ 5 h 27"/>
                <a:gd name="T46" fmla="*/ 9 w 63"/>
                <a:gd name="T47" fmla="*/ 4 h 27"/>
                <a:gd name="T48" fmla="*/ 2 w 63"/>
                <a:gd name="T49" fmla="*/ 8 h 27"/>
                <a:gd name="T50" fmla="*/ 2 w 63"/>
                <a:gd name="T51" fmla="*/ 12 h 27"/>
                <a:gd name="T52" fmla="*/ 0 w 63"/>
                <a:gd name="T53" fmla="*/ 16 h 27"/>
                <a:gd name="T54" fmla="*/ 2 w 63"/>
                <a:gd name="T55" fmla="*/ 22 h 27"/>
                <a:gd name="T56" fmla="*/ 9 w 63"/>
                <a:gd name="T57" fmla="*/ 19 h 27"/>
                <a:gd name="T58" fmla="*/ 13 w 63"/>
                <a:gd name="T59" fmla="*/ 19 h 27"/>
                <a:gd name="T60" fmla="*/ 17 w 63"/>
                <a:gd name="T61" fmla="*/ 19 h 27"/>
                <a:gd name="T62" fmla="*/ 19 w 63"/>
                <a:gd name="T63" fmla="*/ 19 h 27"/>
                <a:gd name="T64" fmla="*/ 24 w 63"/>
                <a:gd name="T65" fmla="*/ 19 h 27"/>
                <a:gd name="T66" fmla="*/ 29 w 63"/>
                <a:gd name="T67" fmla="*/ 20 h 27"/>
                <a:gd name="T68" fmla="*/ 32 w 63"/>
                <a:gd name="T69" fmla="*/ 19 h 27"/>
                <a:gd name="T70" fmla="*/ 33 w 63"/>
                <a:gd name="T71" fmla="*/ 19 h 27"/>
                <a:gd name="T72" fmla="*/ 36 w 63"/>
                <a:gd name="T73" fmla="*/ 22 h 27"/>
                <a:gd name="T74" fmla="*/ 43 w 63"/>
                <a:gd name="T75" fmla="*/ 23 h 27"/>
                <a:gd name="T76" fmla="*/ 46 w 63"/>
                <a:gd name="T77" fmla="*/ 26 h 27"/>
                <a:gd name="T78" fmla="*/ 50 w 63"/>
                <a:gd name="T79" fmla="*/ 27 h 27"/>
                <a:gd name="T80" fmla="*/ 51 w 63"/>
                <a:gd name="T81" fmla="*/ 27 h 27"/>
                <a:gd name="T82" fmla="*/ 54 w 63"/>
                <a:gd name="T83" fmla="*/ 26 h 27"/>
                <a:gd name="T84" fmla="*/ 56 w 63"/>
                <a:gd name="T85" fmla="*/ 26 h 27"/>
                <a:gd name="T86" fmla="*/ 59 w 63"/>
                <a:gd name="T87" fmla="*/ 24 h 27"/>
                <a:gd name="T88" fmla="*/ 62 w 63"/>
                <a:gd name="T89" fmla="*/ 22 h 27"/>
                <a:gd name="T90" fmla="*/ 63 w 63"/>
                <a:gd name="T91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27">
                  <a:moveTo>
                    <a:pt x="63" y="20"/>
                  </a:moveTo>
                  <a:lnTo>
                    <a:pt x="62" y="19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59" y="15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5" y="11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19" y="11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9" y="4"/>
                  </a:lnTo>
                  <a:lnTo>
                    <a:pt x="6" y="5"/>
                  </a:lnTo>
                  <a:lnTo>
                    <a:pt x="5" y="5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2" y="22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5" y="20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5" y="20"/>
                  </a:lnTo>
                  <a:lnTo>
                    <a:pt x="35" y="22"/>
                  </a:lnTo>
                  <a:lnTo>
                    <a:pt x="36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3" y="23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1" y="27"/>
                  </a:lnTo>
                  <a:lnTo>
                    <a:pt x="51" y="27"/>
                  </a:lnTo>
                  <a:lnTo>
                    <a:pt x="52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1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0"/>
                  </a:lnTo>
                  <a:lnTo>
                    <a:pt x="63" y="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2" name="Freeform 1936">
              <a:extLst>
                <a:ext uri="{FF2B5EF4-FFF2-40B4-BE49-F238E27FC236}">
                  <a16:creationId xmlns:a16="http://schemas.microsoft.com/office/drawing/2014/main" id="{F954BFE2-1F7C-4F96-99BC-211780D95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6099" y="3179026"/>
              <a:ext cx="179561" cy="216711"/>
            </a:xfrm>
            <a:custGeom>
              <a:avLst/>
              <a:gdLst>
                <a:gd name="T0" fmla="*/ 81 w 87"/>
                <a:gd name="T1" fmla="*/ 82 h 105"/>
                <a:gd name="T2" fmla="*/ 83 w 87"/>
                <a:gd name="T3" fmla="*/ 79 h 105"/>
                <a:gd name="T4" fmla="*/ 77 w 87"/>
                <a:gd name="T5" fmla="*/ 74 h 105"/>
                <a:gd name="T6" fmla="*/ 75 w 87"/>
                <a:gd name="T7" fmla="*/ 72 h 105"/>
                <a:gd name="T8" fmla="*/ 71 w 87"/>
                <a:gd name="T9" fmla="*/ 65 h 105"/>
                <a:gd name="T10" fmla="*/ 62 w 87"/>
                <a:gd name="T11" fmla="*/ 57 h 105"/>
                <a:gd name="T12" fmla="*/ 57 w 87"/>
                <a:gd name="T13" fmla="*/ 52 h 105"/>
                <a:gd name="T14" fmla="*/ 56 w 87"/>
                <a:gd name="T15" fmla="*/ 48 h 105"/>
                <a:gd name="T16" fmla="*/ 43 w 87"/>
                <a:gd name="T17" fmla="*/ 41 h 105"/>
                <a:gd name="T18" fmla="*/ 42 w 87"/>
                <a:gd name="T19" fmla="*/ 37 h 105"/>
                <a:gd name="T20" fmla="*/ 47 w 87"/>
                <a:gd name="T21" fmla="*/ 36 h 105"/>
                <a:gd name="T22" fmla="*/ 50 w 87"/>
                <a:gd name="T23" fmla="*/ 30 h 105"/>
                <a:gd name="T24" fmla="*/ 47 w 87"/>
                <a:gd name="T25" fmla="*/ 28 h 105"/>
                <a:gd name="T26" fmla="*/ 46 w 87"/>
                <a:gd name="T27" fmla="*/ 25 h 105"/>
                <a:gd name="T28" fmla="*/ 41 w 87"/>
                <a:gd name="T29" fmla="*/ 19 h 105"/>
                <a:gd name="T30" fmla="*/ 34 w 87"/>
                <a:gd name="T31" fmla="*/ 22 h 105"/>
                <a:gd name="T32" fmla="*/ 27 w 87"/>
                <a:gd name="T33" fmla="*/ 13 h 105"/>
                <a:gd name="T34" fmla="*/ 26 w 87"/>
                <a:gd name="T35" fmla="*/ 9 h 105"/>
                <a:gd name="T36" fmla="*/ 24 w 87"/>
                <a:gd name="T37" fmla="*/ 10 h 105"/>
                <a:gd name="T38" fmla="*/ 18 w 87"/>
                <a:gd name="T39" fmla="*/ 2 h 105"/>
                <a:gd name="T40" fmla="*/ 14 w 87"/>
                <a:gd name="T41" fmla="*/ 0 h 105"/>
                <a:gd name="T42" fmla="*/ 12 w 87"/>
                <a:gd name="T43" fmla="*/ 4 h 105"/>
                <a:gd name="T44" fmla="*/ 15 w 87"/>
                <a:gd name="T45" fmla="*/ 11 h 105"/>
                <a:gd name="T46" fmla="*/ 16 w 87"/>
                <a:gd name="T47" fmla="*/ 17 h 105"/>
                <a:gd name="T48" fmla="*/ 12 w 87"/>
                <a:gd name="T49" fmla="*/ 15 h 105"/>
                <a:gd name="T50" fmla="*/ 10 w 87"/>
                <a:gd name="T51" fmla="*/ 14 h 105"/>
                <a:gd name="T52" fmla="*/ 4 w 87"/>
                <a:gd name="T53" fmla="*/ 15 h 105"/>
                <a:gd name="T54" fmla="*/ 4 w 87"/>
                <a:gd name="T55" fmla="*/ 21 h 105"/>
                <a:gd name="T56" fmla="*/ 0 w 87"/>
                <a:gd name="T57" fmla="*/ 23 h 105"/>
                <a:gd name="T58" fmla="*/ 1 w 87"/>
                <a:gd name="T59" fmla="*/ 26 h 105"/>
                <a:gd name="T60" fmla="*/ 4 w 87"/>
                <a:gd name="T61" fmla="*/ 30 h 105"/>
                <a:gd name="T62" fmla="*/ 8 w 87"/>
                <a:gd name="T63" fmla="*/ 37 h 105"/>
                <a:gd name="T64" fmla="*/ 12 w 87"/>
                <a:gd name="T65" fmla="*/ 37 h 105"/>
                <a:gd name="T66" fmla="*/ 14 w 87"/>
                <a:gd name="T67" fmla="*/ 49 h 105"/>
                <a:gd name="T68" fmla="*/ 14 w 87"/>
                <a:gd name="T69" fmla="*/ 53 h 105"/>
                <a:gd name="T70" fmla="*/ 15 w 87"/>
                <a:gd name="T71" fmla="*/ 61 h 105"/>
                <a:gd name="T72" fmla="*/ 20 w 87"/>
                <a:gd name="T73" fmla="*/ 55 h 105"/>
                <a:gd name="T74" fmla="*/ 26 w 87"/>
                <a:gd name="T75" fmla="*/ 53 h 105"/>
                <a:gd name="T76" fmla="*/ 31 w 87"/>
                <a:gd name="T77" fmla="*/ 57 h 105"/>
                <a:gd name="T78" fmla="*/ 34 w 87"/>
                <a:gd name="T79" fmla="*/ 55 h 105"/>
                <a:gd name="T80" fmla="*/ 35 w 87"/>
                <a:gd name="T81" fmla="*/ 51 h 105"/>
                <a:gd name="T82" fmla="*/ 43 w 87"/>
                <a:gd name="T83" fmla="*/ 51 h 105"/>
                <a:gd name="T84" fmla="*/ 53 w 87"/>
                <a:gd name="T85" fmla="*/ 61 h 105"/>
                <a:gd name="T86" fmla="*/ 58 w 87"/>
                <a:gd name="T87" fmla="*/ 76 h 105"/>
                <a:gd name="T88" fmla="*/ 62 w 87"/>
                <a:gd name="T89" fmla="*/ 82 h 105"/>
                <a:gd name="T90" fmla="*/ 65 w 87"/>
                <a:gd name="T91" fmla="*/ 86 h 105"/>
                <a:gd name="T92" fmla="*/ 65 w 87"/>
                <a:gd name="T93" fmla="*/ 94 h 105"/>
                <a:gd name="T94" fmla="*/ 62 w 87"/>
                <a:gd name="T95" fmla="*/ 99 h 105"/>
                <a:gd name="T96" fmla="*/ 66 w 87"/>
                <a:gd name="T97" fmla="*/ 102 h 105"/>
                <a:gd name="T98" fmla="*/ 72 w 87"/>
                <a:gd name="T99" fmla="*/ 102 h 105"/>
                <a:gd name="T100" fmla="*/ 73 w 87"/>
                <a:gd name="T101" fmla="*/ 98 h 105"/>
                <a:gd name="T102" fmla="*/ 77 w 87"/>
                <a:gd name="T103" fmla="*/ 98 h 105"/>
                <a:gd name="T104" fmla="*/ 81 w 87"/>
                <a:gd name="T105" fmla="*/ 98 h 105"/>
                <a:gd name="T106" fmla="*/ 85 w 87"/>
                <a:gd name="T107" fmla="*/ 97 h 105"/>
                <a:gd name="T108" fmla="*/ 85 w 87"/>
                <a:gd name="T109" fmla="*/ 9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105">
                  <a:moveTo>
                    <a:pt x="87" y="87"/>
                  </a:moveTo>
                  <a:lnTo>
                    <a:pt x="85" y="87"/>
                  </a:lnTo>
                  <a:lnTo>
                    <a:pt x="85" y="86"/>
                  </a:lnTo>
                  <a:lnTo>
                    <a:pt x="84" y="84"/>
                  </a:lnTo>
                  <a:lnTo>
                    <a:pt x="83" y="84"/>
                  </a:lnTo>
                  <a:lnTo>
                    <a:pt x="83" y="83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4" y="79"/>
                  </a:lnTo>
                  <a:lnTo>
                    <a:pt x="83" y="79"/>
                  </a:lnTo>
                  <a:lnTo>
                    <a:pt x="83" y="79"/>
                  </a:lnTo>
                  <a:lnTo>
                    <a:pt x="83" y="78"/>
                  </a:lnTo>
                  <a:lnTo>
                    <a:pt x="81" y="78"/>
                  </a:lnTo>
                  <a:lnTo>
                    <a:pt x="80" y="76"/>
                  </a:lnTo>
                  <a:lnTo>
                    <a:pt x="79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4"/>
                  </a:lnTo>
                  <a:lnTo>
                    <a:pt x="77" y="72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2"/>
                  </a:lnTo>
                  <a:lnTo>
                    <a:pt x="75" y="72"/>
                  </a:lnTo>
                  <a:lnTo>
                    <a:pt x="73" y="71"/>
                  </a:lnTo>
                  <a:lnTo>
                    <a:pt x="73" y="69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1" y="65"/>
                  </a:lnTo>
                  <a:lnTo>
                    <a:pt x="69" y="64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4" y="59"/>
                  </a:lnTo>
                  <a:lnTo>
                    <a:pt x="62" y="59"/>
                  </a:lnTo>
                  <a:lnTo>
                    <a:pt x="62" y="57"/>
                  </a:lnTo>
                  <a:lnTo>
                    <a:pt x="61" y="56"/>
                  </a:lnTo>
                  <a:lnTo>
                    <a:pt x="61" y="55"/>
                  </a:lnTo>
                  <a:lnTo>
                    <a:pt x="60" y="55"/>
                  </a:lnTo>
                  <a:lnTo>
                    <a:pt x="60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7" y="52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49"/>
                  </a:lnTo>
                  <a:lnTo>
                    <a:pt x="56" y="49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0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7" y="44"/>
                  </a:lnTo>
                  <a:lnTo>
                    <a:pt x="43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1" y="40"/>
                  </a:lnTo>
                  <a:lnTo>
                    <a:pt x="41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2" y="37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3" y="34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9" y="34"/>
                  </a:lnTo>
                  <a:lnTo>
                    <a:pt x="50" y="33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6" y="25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2"/>
                  </a:lnTo>
                  <a:lnTo>
                    <a:pt x="45" y="22"/>
                  </a:lnTo>
                  <a:lnTo>
                    <a:pt x="43" y="21"/>
                  </a:lnTo>
                  <a:lnTo>
                    <a:pt x="42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4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8" y="11"/>
                  </a:lnTo>
                  <a:lnTo>
                    <a:pt x="8" y="13"/>
                  </a:lnTo>
                  <a:lnTo>
                    <a:pt x="7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1" y="21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3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7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4" y="45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2" y="60"/>
                  </a:lnTo>
                  <a:lnTo>
                    <a:pt x="14" y="60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0"/>
                  </a:lnTo>
                  <a:lnTo>
                    <a:pt x="18" y="59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3" y="55"/>
                  </a:lnTo>
                  <a:lnTo>
                    <a:pt x="23" y="53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26" y="53"/>
                  </a:lnTo>
                  <a:lnTo>
                    <a:pt x="27" y="55"/>
                  </a:lnTo>
                  <a:lnTo>
                    <a:pt x="29" y="55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5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9" y="51"/>
                  </a:lnTo>
                  <a:lnTo>
                    <a:pt x="42" y="51"/>
                  </a:lnTo>
                  <a:lnTo>
                    <a:pt x="43" y="52"/>
                  </a:lnTo>
                  <a:lnTo>
                    <a:pt x="43" y="51"/>
                  </a:lnTo>
                  <a:lnTo>
                    <a:pt x="45" y="52"/>
                  </a:lnTo>
                  <a:lnTo>
                    <a:pt x="46" y="55"/>
                  </a:lnTo>
                  <a:lnTo>
                    <a:pt x="47" y="57"/>
                  </a:lnTo>
                  <a:lnTo>
                    <a:pt x="49" y="59"/>
                  </a:lnTo>
                  <a:lnTo>
                    <a:pt x="50" y="60"/>
                  </a:lnTo>
                  <a:lnTo>
                    <a:pt x="52" y="60"/>
                  </a:lnTo>
                  <a:lnTo>
                    <a:pt x="53" y="61"/>
                  </a:lnTo>
                  <a:lnTo>
                    <a:pt x="54" y="64"/>
                  </a:lnTo>
                  <a:lnTo>
                    <a:pt x="54" y="67"/>
                  </a:lnTo>
                  <a:lnTo>
                    <a:pt x="54" y="68"/>
                  </a:lnTo>
                  <a:lnTo>
                    <a:pt x="54" y="71"/>
                  </a:lnTo>
                  <a:lnTo>
                    <a:pt x="56" y="74"/>
                  </a:lnTo>
                  <a:lnTo>
                    <a:pt x="57" y="75"/>
                  </a:lnTo>
                  <a:lnTo>
                    <a:pt x="58" y="76"/>
                  </a:lnTo>
                  <a:lnTo>
                    <a:pt x="58" y="78"/>
                  </a:lnTo>
                  <a:lnTo>
                    <a:pt x="60" y="78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5" y="83"/>
                  </a:lnTo>
                  <a:lnTo>
                    <a:pt x="65" y="83"/>
                  </a:lnTo>
                  <a:lnTo>
                    <a:pt x="65" y="84"/>
                  </a:lnTo>
                  <a:lnTo>
                    <a:pt x="65" y="86"/>
                  </a:lnTo>
                  <a:lnTo>
                    <a:pt x="65" y="86"/>
                  </a:lnTo>
                  <a:lnTo>
                    <a:pt x="65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5" y="90"/>
                  </a:lnTo>
                  <a:lnTo>
                    <a:pt x="65" y="91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5" y="95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5" y="98"/>
                  </a:lnTo>
                  <a:lnTo>
                    <a:pt x="64" y="98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62" y="101"/>
                  </a:lnTo>
                  <a:lnTo>
                    <a:pt x="64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5" y="102"/>
                  </a:lnTo>
                  <a:lnTo>
                    <a:pt x="66" y="102"/>
                  </a:lnTo>
                  <a:lnTo>
                    <a:pt x="69" y="102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71" y="105"/>
                  </a:lnTo>
                  <a:lnTo>
                    <a:pt x="72" y="105"/>
                  </a:lnTo>
                  <a:lnTo>
                    <a:pt x="73" y="103"/>
                  </a:lnTo>
                  <a:lnTo>
                    <a:pt x="72" y="102"/>
                  </a:lnTo>
                  <a:lnTo>
                    <a:pt x="71" y="101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3" y="99"/>
                  </a:lnTo>
                  <a:lnTo>
                    <a:pt x="73" y="99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5" y="98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8"/>
                  </a:lnTo>
                  <a:lnTo>
                    <a:pt x="77" y="98"/>
                  </a:lnTo>
                  <a:lnTo>
                    <a:pt x="77" y="98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98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84" y="98"/>
                  </a:lnTo>
                  <a:lnTo>
                    <a:pt x="84" y="97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5"/>
                  </a:lnTo>
                  <a:lnTo>
                    <a:pt x="87" y="95"/>
                  </a:lnTo>
                  <a:lnTo>
                    <a:pt x="87" y="94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88"/>
                  </a:lnTo>
                  <a:lnTo>
                    <a:pt x="87" y="88"/>
                  </a:lnTo>
                  <a:lnTo>
                    <a:pt x="8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1937">
              <a:extLst>
                <a:ext uri="{FF2B5EF4-FFF2-40B4-BE49-F238E27FC236}">
                  <a16:creationId xmlns:a16="http://schemas.microsoft.com/office/drawing/2014/main" id="{C242A814-8324-4927-8BE0-B1392B1AC9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1731" y="2989146"/>
              <a:ext cx="41278" cy="39214"/>
            </a:xfrm>
            <a:custGeom>
              <a:avLst/>
              <a:gdLst>
                <a:gd name="T0" fmla="*/ 16 w 20"/>
                <a:gd name="T1" fmla="*/ 7 h 19"/>
                <a:gd name="T2" fmla="*/ 16 w 20"/>
                <a:gd name="T3" fmla="*/ 7 h 19"/>
                <a:gd name="T4" fmla="*/ 17 w 20"/>
                <a:gd name="T5" fmla="*/ 6 h 19"/>
                <a:gd name="T6" fmla="*/ 16 w 20"/>
                <a:gd name="T7" fmla="*/ 3 h 19"/>
                <a:gd name="T8" fmla="*/ 14 w 20"/>
                <a:gd name="T9" fmla="*/ 3 h 19"/>
                <a:gd name="T10" fmla="*/ 14 w 20"/>
                <a:gd name="T11" fmla="*/ 3 h 19"/>
                <a:gd name="T12" fmla="*/ 14 w 20"/>
                <a:gd name="T13" fmla="*/ 4 h 19"/>
                <a:gd name="T14" fmla="*/ 14 w 20"/>
                <a:gd name="T15" fmla="*/ 6 h 19"/>
                <a:gd name="T16" fmla="*/ 19 w 20"/>
                <a:gd name="T17" fmla="*/ 18 h 19"/>
                <a:gd name="T18" fmla="*/ 17 w 20"/>
                <a:gd name="T19" fmla="*/ 15 h 19"/>
                <a:gd name="T20" fmla="*/ 14 w 20"/>
                <a:gd name="T21" fmla="*/ 11 h 19"/>
                <a:gd name="T22" fmla="*/ 14 w 20"/>
                <a:gd name="T23" fmla="*/ 10 h 19"/>
                <a:gd name="T24" fmla="*/ 13 w 20"/>
                <a:gd name="T25" fmla="*/ 10 h 19"/>
                <a:gd name="T26" fmla="*/ 10 w 20"/>
                <a:gd name="T27" fmla="*/ 10 h 19"/>
                <a:gd name="T28" fmla="*/ 12 w 20"/>
                <a:gd name="T29" fmla="*/ 8 h 19"/>
                <a:gd name="T30" fmla="*/ 14 w 20"/>
                <a:gd name="T31" fmla="*/ 7 h 19"/>
                <a:gd name="T32" fmla="*/ 14 w 20"/>
                <a:gd name="T33" fmla="*/ 7 h 19"/>
                <a:gd name="T34" fmla="*/ 14 w 20"/>
                <a:gd name="T35" fmla="*/ 6 h 19"/>
                <a:gd name="T36" fmla="*/ 13 w 20"/>
                <a:gd name="T37" fmla="*/ 3 h 19"/>
                <a:gd name="T38" fmla="*/ 10 w 20"/>
                <a:gd name="T39" fmla="*/ 0 h 19"/>
                <a:gd name="T40" fmla="*/ 9 w 20"/>
                <a:gd name="T41" fmla="*/ 0 h 19"/>
                <a:gd name="T42" fmla="*/ 6 w 20"/>
                <a:gd name="T43" fmla="*/ 0 h 19"/>
                <a:gd name="T44" fmla="*/ 4 w 20"/>
                <a:gd name="T45" fmla="*/ 2 h 19"/>
                <a:gd name="T46" fmla="*/ 4 w 20"/>
                <a:gd name="T47" fmla="*/ 3 h 19"/>
                <a:gd name="T48" fmla="*/ 2 w 20"/>
                <a:gd name="T49" fmla="*/ 6 h 19"/>
                <a:gd name="T50" fmla="*/ 1 w 20"/>
                <a:gd name="T51" fmla="*/ 10 h 19"/>
                <a:gd name="T52" fmla="*/ 0 w 20"/>
                <a:gd name="T53" fmla="*/ 13 h 19"/>
                <a:gd name="T54" fmla="*/ 4 w 20"/>
                <a:gd name="T55" fmla="*/ 14 h 19"/>
                <a:gd name="T56" fmla="*/ 9 w 20"/>
                <a:gd name="T57" fmla="*/ 14 h 19"/>
                <a:gd name="T58" fmla="*/ 10 w 20"/>
                <a:gd name="T59" fmla="*/ 17 h 19"/>
                <a:gd name="T60" fmla="*/ 12 w 20"/>
                <a:gd name="T61" fmla="*/ 19 h 19"/>
                <a:gd name="T62" fmla="*/ 16 w 20"/>
                <a:gd name="T63" fmla="*/ 19 h 19"/>
                <a:gd name="T64" fmla="*/ 20 w 20"/>
                <a:gd name="T6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19">
                  <a:moveTo>
                    <a:pt x="14" y="6"/>
                  </a:move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close/>
                  <a:moveTo>
                    <a:pt x="19" y="18"/>
                  </a:moveTo>
                  <a:lnTo>
                    <a:pt x="19" y="18"/>
                  </a:lnTo>
                  <a:lnTo>
                    <a:pt x="19" y="17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7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4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20" y="19"/>
                  </a:lnTo>
                  <a:lnTo>
                    <a:pt x="19" y="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1938">
              <a:extLst>
                <a:ext uri="{FF2B5EF4-FFF2-40B4-BE49-F238E27FC236}">
                  <a16:creationId xmlns:a16="http://schemas.microsoft.com/office/drawing/2014/main" id="{0555C8FE-0D95-4F72-872A-7C3CBDCBF7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01025" y="2665111"/>
              <a:ext cx="208456" cy="94940"/>
            </a:xfrm>
            <a:custGeom>
              <a:avLst/>
              <a:gdLst>
                <a:gd name="T0" fmla="*/ 99 w 101"/>
                <a:gd name="T1" fmla="*/ 12 h 46"/>
                <a:gd name="T2" fmla="*/ 90 w 101"/>
                <a:gd name="T3" fmla="*/ 8 h 46"/>
                <a:gd name="T4" fmla="*/ 84 w 101"/>
                <a:gd name="T5" fmla="*/ 6 h 46"/>
                <a:gd name="T6" fmla="*/ 74 w 101"/>
                <a:gd name="T7" fmla="*/ 4 h 46"/>
                <a:gd name="T8" fmla="*/ 65 w 101"/>
                <a:gd name="T9" fmla="*/ 3 h 46"/>
                <a:gd name="T10" fmla="*/ 53 w 101"/>
                <a:gd name="T11" fmla="*/ 3 h 46"/>
                <a:gd name="T12" fmla="*/ 40 w 101"/>
                <a:gd name="T13" fmla="*/ 0 h 46"/>
                <a:gd name="T14" fmla="*/ 33 w 101"/>
                <a:gd name="T15" fmla="*/ 2 h 46"/>
                <a:gd name="T16" fmla="*/ 32 w 101"/>
                <a:gd name="T17" fmla="*/ 8 h 46"/>
                <a:gd name="T18" fmla="*/ 23 w 101"/>
                <a:gd name="T19" fmla="*/ 7 h 46"/>
                <a:gd name="T20" fmla="*/ 13 w 101"/>
                <a:gd name="T21" fmla="*/ 6 h 46"/>
                <a:gd name="T22" fmla="*/ 8 w 101"/>
                <a:gd name="T23" fmla="*/ 10 h 46"/>
                <a:gd name="T24" fmla="*/ 11 w 101"/>
                <a:gd name="T25" fmla="*/ 12 h 46"/>
                <a:gd name="T26" fmla="*/ 8 w 101"/>
                <a:gd name="T27" fmla="*/ 15 h 46"/>
                <a:gd name="T28" fmla="*/ 4 w 101"/>
                <a:gd name="T29" fmla="*/ 21 h 46"/>
                <a:gd name="T30" fmla="*/ 11 w 101"/>
                <a:gd name="T31" fmla="*/ 23 h 46"/>
                <a:gd name="T32" fmla="*/ 17 w 101"/>
                <a:gd name="T33" fmla="*/ 25 h 46"/>
                <a:gd name="T34" fmla="*/ 18 w 101"/>
                <a:gd name="T35" fmla="*/ 21 h 46"/>
                <a:gd name="T36" fmla="*/ 19 w 101"/>
                <a:gd name="T37" fmla="*/ 21 h 46"/>
                <a:gd name="T38" fmla="*/ 23 w 101"/>
                <a:gd name="T39" fmla="*/ 25 h 46"/>
                <a:gd name="T40" fmla="*/ 26 w 101"/>
                <a:gd name="T41" fmla="*/ 26 h 46"/>
                <a:gd name="T42" fmla="*/ 33 w 101"/>
                <a:gd name="T43" fmla="*/ 29 h 46"/>
                <a:gd name="T44" fmla="*/ 32 w 101"/>
                <a:gd name="T45" fmla="*/ 31 h 46"/>
                <a:gd name="T46" fmla="*/ 29 w 101"/>
                <a:gd name="T47" fmla="*/ 33 h 46"/>
                <a:gd name="T48" fmla="*/ 26 w 101"/>
                <a:gd name="T49" fmla="*/ 33 h 46"/>
                <a:gd name="T50" fmla="*/ 23 w 101"/>
                <a:gd name="T51" fmla="*/ 37 h 46"/>
                <a:gd name="T52" fmla="*/ 19 w 101"/>
                <a:gd name="T53" fmla="*/ 35 h 46"/>
                <a:gd name="T54" fmla="*/ 14 w 101"/>
                <a:gd name="T55" fmla="*/ 37 h 46"/>
                <a:gd name="T56" fmla="*/ 10 w 101"/>
                <a:gd name="T57" fmla="*/ 37 h 46"/>
                <a:gd name="T58" fmla="*/ 2 w 101"/>
                <a:gd name="T59" fmla="*/ 38 h 46"/>
                <a:gd name="T60" fmla="*/ 0 w 101"/>
                <a:gd name="T61" fmla="*/ 39 h 46"/>
                <a:gd name="T62" fmla="*/ 6 w 101"/>
                <a:gd name="T63" fmla="*/ 42 h 46"/>
                <a:gd name="T64" fmla="*/ 11 w 101"/>
                <a:gd name="T65" fmla="*/ 42 h 46"/>
                <a:gd name="T66" fmla="*/ 18 w 101"/>
                <a:gd name="T67" fmla="*/ 45 h 46"/>
                <a:gd name="T68" fmla="*/ 22 w 101"/>
                <a:gd name="T69" fmla="*/ 42 h 46"/>
                <a:gd name="T70" fmla="*/ 26 w 101"/>
                <a:gd name="T71" fmla="*/ 44 h 46"/>
                <a:gd name="T72" fmla="*/ 29 w 101"/>
                <a:gd name="T73" fmla="*/ 45 h 46"/>
                <a:gd name="T74" fmla="*/ 34 w 101"/>
                <a:gd name="T75" fmla="*/ 45 h 46"/>
                <a:gd name="T76" fmla="*/ 42 w 101"/>
                <a:gd name="T77" fmla="*/ 44 h 46"/>
                <a:gd name="T78" fmla="*/ 46 w 101"/>
                <a:gd name="T79" fmla="*/ 42 h 46"/>
                <a:gd name="T80" fmla="*/ 45 w 101"/>
                <a:gd name="T81" fmla="*/ 38 h 46"/>
                <a:gd name="T82" fmla="*/ 52 w 101"/>
                <a:gd name="T83" fmla="*/ 34 h 46"/>
                <a:gd name="T84" fmla="*/ 53 w 101"/>
                <a:gd name="T85" fmla="*/ 33 h 46"/>
                <a:gd name="T86" fmla="*/ 60 w 101"/>
                <a:gd name="T87" fmla="*/ 31 h 46"/>
                <a:gd name="T88" fmla="*/ 67 w 101"/>
                <a:gd name="T89" fmla="*/ 33 h 46"/>
                <a:gd name="T90" fmla="*/ 69 w 101"/>
                <a:gd name="T91" fmla="*/ 30 h 46"/>
                <a:gd name="T92" fmla="*/ 74 w 101"/>
                <a:gd name="T93" fmla="*/ 26 h 46"/>
                <a:gd name="T94" fmla="*/ 84 w 101"/>
                <a:gd name="T95" fmla="*/ 23 h 46"/>
                <a:gd name="T96" fmla="*/ 93 w 101"/>
                <a:gd name="T97" fmla="*/ 16 h 46"/>
                <a:gd name="T98" fmla="*/ 101 w 101"/>
                <a:gd name="T99" fmla="*/ 14 h 46"/>
                <a:gd name="T100" fmla="*/ 11 w 101"/>
                <a:gd name="T101" fmla="*/ 38 h 46"/>
                <a:gd name="T102" fmla="*/ 19 w 101"/>
                <a:gd name="T103" fmla="*/ 38 h 46"/>
                <a:gd name="T104" fmla="*/ 17 w 101"/>
                <a:gd name="T105" fmla="*/ 38 h 46"/>
                <a:gd name="T106" fmla="*/ 18 w 101"/>
                <a:gd name="T107" fmla="*/ 38 h 46"/>
                <a:gd name="T108" fmla="*/ 25 w 101"/>
                <a:gd name="T109" fmla="*/ 38 h 46"/>
                <a:gd name="T110" fmla="*/ 25 w 101"/>
                <a:gd name="T1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46">
                  <a:moveTo>
                    <a:pt x="2" y="38"/>
                  </a:moveTo>
                  <a:lnTo>
                    <a:pt x="2" y="38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98" y="11"/>
                  </a:lnTo>
                  <a:lnTo>
                    <a:pt x="95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1" y="10"/>
                  </a:lnTo>
                  <a:lnTo>
                    <a:pt x="91" y="8"/>
                  </a:lnTo>
                  <a:lnTo>
                    <a:pt x="90" y="8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3" y="6"/>
                  </a:lnTo>
                  <a:lnTo>
                    <a:pt x="82" y="4"/>
                  </a:lnTo>
                  <a:lnTo>
                    <a:pt x="80" y="4"/>
                  </a:lnTo>
                  <a:lnTo>
                    <a:pt x="79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1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3" y="3"/>
                  </a:lnTo>
                  <a:lnTo>
                    <a:pt x="61" y="4"/>
                  </a:lnTo>
                  <a:lnTo>
                    <a:pt x="57" y="4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3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3" y="7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8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6" y="21"/>
                  </a:lnTo>
                  <a:lnTo>
                    <a:pt x="7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0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2"/>
                  </a:lnTo>
                  <a:lnTo>
                    <a:pt x="21" y="22"/>
                  </a:lnTo>
                  <a:lnTo>
                    <a:pt x="21" y="23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7" y="26"/>
                  </a:lnTo>
                  <a:lnTo>
                    <a:pt x="29" y="26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2" y="27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7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5" y="34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3" y="37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4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1" y="38"/>
                  </a:lnTo>
                  <a:lnTo>
                    <a:pt x="10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6" y="35"/>
                  </a:lnTo>
                  <a:lnTo>
                    <a:pt x="4" y="37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2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40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7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52" y="35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5" y="33"/>
                  </a:lnTo>
                  <a:lnTo>
                    <a:pt x="56" y="33"/>
                  </a:lnTo>
                  <a:lnTo>
                    <a:pt x="57" y="33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1" y="34"/>
                  </a:lnTo>
                  <a:lnTo>
                    <a:pt x="61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7" y="34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6"/>
                  </a:lnTo>
                  <a:lnTo>
                    <a:pt x="74" y="26"/>
                  </a:lnTo>
                  <a:lnTo>
                    <a:pt x="75" y="26"/>
                  </a:lnTo>
                  <a:lnTo>
                    <a:pt x="78" y="26"/>
                  </a:lnTo>
                  <a:lnTo>
                    <a:pt x="79" y="26"/>
                  </a:lnTo>
                  <a:lnTo>
                    <a:pt x="80" y="26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4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6" y="21"/>
                  </a:lnTo>
                  <a:lnTo>
                    <a:pt x="87" y="19"/>
                  </a:lnTo>
                  <a:lnTo>
                    <a:pt x="91" y="18"/>
                  </a:lnTo>
                  <a:lnTo>
                    <a:pt x="93" y="16"/>
                  </a:lnTo>
                  <a:lnTo>
                    <a:pt x="93" y="16"/>
                  </a:lnTo>
                  <a:lnTo>
                    <a:pt x="94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99" y="12"/>
                  </a:lnTo>
                  <a:close/>
                  <a:moveTo>
                    <a:pt x="14" y="39"/>
                  </a:moveTo>
                  <a:lnTo>
                    <a:pt x="13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close/>
                  <a:moveTo>
                    <a:pt x="19" y="38"/>
                  </a:moveTo>
                  <a:lnTo>
                    <a:pt x="18" y="38"/>
                  </a:lnTo>
                  <a:lnTo>
                    <a:pt x="18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7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19" y="38"/>
                  </a:lnTo>
                  <a:close/>
                  <a:moveTo>
                    <a:pt x="25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5" y="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1939">
              <a:extLst>
                <a:ext uri="{FF2B5EF4-FFF2-40B4-BE49-F238E27FC236}">
                  <a16:creationId xmlns:a16="http://schemas.microsoft.com/office/drawing/2014/main" id="{859FDB55-A2AB-4835-A3F7-4F44A2689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3835" y="2665111"/>
              <a:ext cx="37151" cy="33022"/>
            </a:xfrm>
            <a:custGeom>
              <a:avLst/>
              <a:gdLst>
                <a:gd name="T0" fmla="*/ 18 w 18"/>
                <a:gd name="T1" fmla="*/ 7 h 16"/>
                <a:gd name="T2" fmla="*/ 14 w 18"/>
                <a:gd name="T3" fmla="*/ 6 h 16"/>
                <a:gd name="T4" fmla="*/ 14 w 18"/>
                <a:gd name="T5" fmla="*/ 4 h 16"/>
                <a:gd name="T6" fmla="*/ 12 w 18"/>
                <a:gd name="T7" fmla="*/ 3 h 16"/>
                <a:gd name="T8" fmla="*/ 11 w 18"/>
                <a:gd name="T9" fmla="*/ 2 h 16"/>
                <a:gd name="T10" fmla="*/ 8 w 18"/>
                <a:gd name="T11" fmla="*/ 2 h 16"/>
                <a:gd name="T12" fmla="*/ 8 w 18"/>
                <a:gd name="T13" fmla="*/ 0 h 16"/>
                <a:gd name="T14" fmla="*/ 8 w 18"/>
                <a:gd name="T15" fmla="*/ 0 h 16"/>
                <a:gd name="T16" fmla="*/ 7 w 18"/>
                <a:gd name="T17" fmla="*/ 0 h 16"/>
                <a:gd name="T18" fmla="*/ 6 w 18"/>
                <a:gd name="T19" fmla="*/ 0 h 16"/>
                <a:gd name="T20" fmla="*/ 7 w 18"/>
                <a:gd name="T21" fmla="*/ 2 h 16"/>
                <a:gd name="T22" fmla="*/ 7 w 18"/>
                <a:gd name="T23" fmla="*/ 3 h 16"/>
                <a:gd name="T24" fmla="*/ 4 w 18"/>
                <a:gd name="T25" fmla="*/ 4 h 16"/>
                <a:gd name="T26" fmla="*/ 6 w 18"/>
                <a:gd name="T27" fmla="*/ 4 h 16"/>
                <a:gd name="T28" fmla="*/ 3 w 18"/>
                <a:gd name="T29" fmla="*/ 6 h 16"/>
                <a:gd name="T30" fmla="*/ 2 w 18"/>
                <a:gd name="T31" fmla="*/ 6 h 16"/>
                <a:gd name="T32" fmla="*/ 0 w 18"/>
                <a:gd name="T33" fmla="*/ 6 h 16"/>
                <a:gd name="T34" fmla="*/ 2 w 18"/>
                <a:gd name="T35" fmla="*/ 7 h 16"/>
                <a:gd name="T36" fmla="*/ 2 w 18"/>
                <a:gd name="T37" fmla="*/ 8 h 16"/>
                <a:gd name="T38" fmla="*/ 3 w 18"/>
                <a:gd name="T39" fmla="*/ 10 h 16"/>
                <a:gd name="T40" fmla="*/ 4 w 18"/>
                <a:gd name="T41" fmla="*/ 11 h 16"/>
                <a:gd name="T42" fmla="*/ 6 w 18"/>
                <a:gd name="T43" fmla="*/ 12 h 16"/>
                <a:gd name="T44" fmla="*/ 7 w 18"/>
                <a:gd name="T45" fmla="*/ 14 h 16"/>
                <a:gd name="T46" fmla="*/ 7 w 18"/>
                <a:gd name="T47" fmla="*/ 16 h 16"/>
                <a:gd name="T48" fmla="*/ 8 w 18"/>
                <a:gd name="T49" fmla="*/ 16 h 16"/>
                <a:gd name="T50" fmla="*/ 8 w 18"/>
                <a:gd name="T51" fmla="*/ 15 h 16"/>
                <a:gd name="T52" fmla="*/ 8 w 18"/>
                <a:gd name="T53" fmla="*/ 14 h 16"/>
                <a:gd name="T54" fmla="*/ 12 w 18"/>
                <a:gd name="T55" fmla="*/ 12 h 16"/>
                <a:gd name="T56" fmla="*/ 12 w 18"/>
                <a:gd name="T57" fmla="*/ 14 h 16"/>
                <a:gd name="T58" fmla="*/ 14 w 18"/>
                <a:gd name="T59" fmla="*/ 12 h 16"/>
                <a:gd name="T60" fmla="*/ 14 w 18"/>
                <a:gd name="T61" fmla="*/ 12 h 16"/>
                <a:gd name="T62" fmla="*/ 16 w 18"/>
                <a:gd name="T63" fmla="*/ 11 h 16"/>
                <a:gd name="T64" fmla="*/ 15 w 18"/>
                <a:gd name="T65" fmla="*/ 11 h 16"/>
                <a:gd name="T66" fmla="*/ 16 w 18"/>
                <a:gd name="T67" fmla="*/ 10 h 16"/>
                <a:gd name="T68" fmla="*/ 18 w 18"/>
                <a:gd name="T69" fmla="*/ 7 h 16"/>
                <a:gd name="T70" fmla="*/ 18 w 18"/>
                <a:gd name="T7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8" y="7"/>
                  </a:lnTo>
                  <a:lnTo>
                    <a:pt x="16" y="7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1940">
              <a:extLst>
                <a:ext uri="{FF2B5EF4-FFF2-40B4-BE49-F238E27FC236}">
                  <a16:creationId xmlns:a16="http://schemas.microsoft.com/office/drawing/2014/main" id="{A1E65523-1B20-47EE-98F2-000AEA5226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3622" y="2369972"/>
              <a:ext cx="784287" cy="359121"/>
            </a:xfrm>
            <a:custGeom>
              <a:avLst/>
              <a:gdLst>
                <a:gd name="T0" fmla="*/ 43 w 380"/>
                <a:gd name="T1" fmla="*/ 120 h 174"/>
                <a:gd name="T2" fmla="*/ 370 w 380"/>
                <a:gd name="T3" fmla="*/ 67 h 174"/>
                <a:gd name="T4" fmla="*/ 358 w 380"/>
                <a:gd name="T5" fmla="*/ 67 h 174"/>
                <a:gd name="T6" fmla="*/ 343 w 380"/>
                <a:gd name="T7" fmla="*/ 57 h 174"/>
                <a:gd name="T8" fmla="*/ 325 w 380"/>
                <a:gd name="T9" fmla="*/ 54 h 174"/>
                <a:gd name="T10" fmla="*/ 312 w 380"/>
                <a:gd name="T11" fmla="*/ 48 h 174"/>
                <a:gd name="T12" fmla="*/ 305 w 380"/>
                <a:gd name="T13" fmla="*/ 51 h 174"/>
                <a:gd name="T14" fmla="*/ 270 w 380"/>
                <a:gd name="T15" fmla="*/ 23 h 174"/>
                <a:gd name="T16" fmla="*/ 252 w 380"/>
                <a:gd name="T17" fmla="*/ 12 h 174"/>
                <a:gd name="T18" fmla="*/ 240 w 380"/>
                <a:gd name="T19" fmla="*/ 21 h 174"/>
                <a:gd name="T20" fmla="*/ 230 w 380"/>
                <a:gd name="T21" fmla="*/ 16 h 174"/>
                <a:gd name="T22" fmla="*/ 220 w 380"/>
                <a:gd name="T23" fmla="*/ 16 h 174"/>
                <a:gd name="T24" fmla="*/ 206 w 380"/>
                <a:gd name="T25" fmla="*/ 10 h 174"/>
                <a:gd name="T26" fmla="*/ 182 w 380"/>
                <a:gd name="T27" fmla="*/ 0 h 174"/>
                <a:gd name="T28" fmla="*/ 165 w 380"/>
                <a:gd name="T29" fmla="*/ 8 h 174"/>
                <a:gd name="T30" fmla="*/ 146 w 380"/>
                <a:gd name="T31" fmla="*/ 12 h 174"/>
                <a:gd name="T32" fmla="*/ 126 w 380"/>
                <a:gd name="T33" fmla="*/ 16 h 174"/>
                <a:gd name="T34" fmla="*/ 122 w 380"/>
                <a:gd name="T35" fmla="*/ 21 h 174"/>
                <a:gd name="T36" fmla="*/ 130 w 380"/>
                <a:gd name="T37" fmla="*/ 28 h 174"/>
                <a:gd name="T38" fmla="*/ 121 w 380"/>
                <a:gd name="T39" fmla="*/ 36 h 174"/>
                <a:gd name="T40" fmla="*/ 132 w 380"/>
                <a:gd name="T41" fmla="*/ 47 h 174"/>
                <a:gd name="T42" fmla="*/ 117 w 380"/>
                <a:gd name="T43" fmla="*/ 57 h 174"/>
                <a:gd name="T44" fmla="*/ 98 w 380"/>
                <a:gd name="T45" fmla="*/ 50 h 174"/>
                <a:gd name="T46" fmla="*/ 81 w 380"/>
                <a:gd name="T47" fmla="*/ 55 h 174"/>
                <a:gd name="T48" fmla="*/ 69 w 380"/>
                <a:gd name="T49" fmla="*/ 57 h 174"/>
                <a:gd name="T50" fmla="*/ 52 w 380"/>
                <a:gd name="T51" fmla="*/ 46 h 174"/>
                <a:gd name="T52" fmla="*/ 37 w 380"/>
                <a:gd name="T53" fmla="*/ 44 h 174"/>
                <a:gd name="T54" fmla="*/ 20 w 380"/>
                <a:gd name="T55" fmla="*/ 51 h 174"/>
                <a:gd name="T56" fmla="*/ 14 w 380"/>
                <a:gd name="T57" fmla="*/ 65 h 174"/>
                <a:gd name="T58" fmla="*/ 0 w 380"/>
                <a:gd name="T59" fmla="*/ 69 h 174"/>
                <a:gd name="T60" fmla="*/ 7 w 380"/>
                <a:gd name="T61" fmla="*/ 88 h 174"/>
                <a:gd name="T62" fmla="*/ 24 w 380"/>
                <a:gd name="T63" fmla="*/ 101 h 174"/>
                <a:gd name="T64" fmla="*/ 30 w 380"/>
                <a:gd name="T65" fmla="*/ 104 h 174"/>
                <a:gd name="T66" fmla="*/ 47 w 380"/>
                <a:gd name="T67" fmla="*/ 97 h 174"/>
                <a:gd name="T68" fmla="*/ 66 w 380"/>
                <a:gd name="T69" fmla="*/ 101 h 174"/>
                <a:gd name="T70" fmla="*/ 56 w 380"/>
                <a:gd name="T71" fmla="*/ 116 h 174"/>
                <a:gd name="T72" fmla="*/ 54 w 380"/>
                <a:gd name="T73" fmla="*/ 128 h 174"/>
                <a:gd name="T74" fmla="*/ 53 w 380"/>
                <a:gd name="T75" fmla="*/ 136 h 174"/>
                <a:gd name="T76" fmla="*/ 64 w 380"/>
                <a:gd name="T77" fmla="*/ 147 h 174"/>
                <a:gd name="T78" fmla="*/ 75 w 380"/>
                <a:gd name="T79" fmla="*/ 157 h 174"/>
                <a:gd name="T80" fmla="*/ 98 w 380"/>
                <a:gd name="T81" fmla="*/ 162 h 174"/>
                <a:gd name="T82" fmla="*/ 102 w 380"/>
                <a:gd name="T83" fmla="*/ 145 h 174"/>
                <a:gd name="T84" fmla="*/ 113 w 380"/>
                <a:gd name="T85" fmla="*/ 117 h 174"/>
                <a:gd name="T86" fmla="*/ 140 w 380"/>
                <a:gd name="T87" fmla="*/ 126 h 174"/>
                <a:gd name="T88" fmla="*/ 164 w 380"/>
                <a:gd name="T89" fmla="*/ 139 h 174"/>
                <a:gd name="T90" fmla="*/ 188 w 380"/>
                <a:gd name="T91" fmla="*/ 139 h 174"/>
                <a:gd name="T92" fmla="*/ 202 w 380"/>
                <a:gd name="T93" fmla="*/ 157 h 174"/>
                <a:gd name="T94" fmla="*/ 222 w 380"/>
                <a:gd name="T95" fmla="*/ 168 h 174"/>
                <a:gd name="T96" fmla="*/ 232 w 380"/>
                <a:gd name="T97" fmla="*/ 173 h 174"/>
                <a:gd name="T98" fmla="*/ 243 w 380"/>
                <a:gd name="T99" fmla="*/ 159 h 174"/>
                <a:gd name="T100" fmla="*/ 251 w 380"/>
                <a:gd name="T101" fmla="*/ 150 h 174"/>
                <a:gd name="T102" fmla="*/ 273 w 380"/>
                <a:gd name="T103" fmla="*/ 151 h 174"/>
                <a:gd name="T104" fmla="*/ 292 w 380"/>
                <a:gd name="T105" fmla="*/ 147 h 174"/>
                <a:gd name="T106" fmla="*/ 317 w 380"/>
                <a:gd name="T107" fmla="*/ 147 h 174"/>
                <a:gd name="T108" fmla="*/ 336 w 380"/>
                <a:gd name="T109" fmla="*/ 153 h 174"/>
                <a:gd name="T110" fmla="*/ 339 w 380"/>
                <a:gd name="T111" fmla="*/ 146 h 174"/>
                <a:gd name="T112" fmla="*/ 335 w 380"/>
                <a:gd name="T113" fmla="*/ 132 h 174"/>
                <a:gd name="T114" fmla="*/ 327 w 380"/>
                <a:gd name="T115" fmla="*/ 123 h 174"/>
                <a:gd name="T116" fmla="*/ 348 w 380"/>
                <a:gd name="T117" fmla="*/ 119 h 174"/>
                <a:gd name="T118" fmla="*/ 347 w 380"/>
                <a:gd name="T119" fmla="*/ 108 h 174"/>
                <a:gd name="T120" fmla="*/ 363 w 380"/>
                <a:gd name="T121" fmla="*/ 99 h 174"/>
                <a:gd name="T122" fmla="*/ 369 w 380"/>
                <a:gd name="T123" fmla="*/ 89 h 174"/>
                <a:gd name="T124" fmla="*/ 374 w 380"/>
                <a:gd name="T125" fmla="*/ 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0" h="174">
                  <a:moveTo>
                    <a:pt x="41" y="123"/>
                  </a:moveTo>
                  <a:lnTo>
                    <a:pt x="41" y="122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2"/>
                  </a:lnTo>
                  <a:lnTo>
                    <a:pt x="41" y="123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2" y="124"/>
                  </a:lnTo>
                  <a:lnTo>
                    <a:pt x="41" y="124"/>
                  </a:lnTo>
                  <a:lnTo>
                    <a:pt x="41" y="123"/>
                  </a:lnTo>
                  <a:close/>
                  <a:moveTo>
                    <a:pt x="42" y="120"/>
                  </a:moveTo>
                  <a:lnTo>
                    <a:pt x="42" y="122"/>
                  </a:lnTo>
                  <a:lnTo>
                    <a:pt x="42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0"/>
                  </a:lnTo>
                  <a:lnTo>
                    <a:pt x="42" y="120"/>
                  </a:lnTo>
                  <a:close/>
                  <a:moveTo>
                    <a:pt x="65" y="116"/>
                  </a:moveTo>
                  <a:lnTo>
                    <a:pt x="65" y="116"/>
                  </a:lnTo>
                  <a:lnTo>
                    <a:pt x="64" y="115"/>
                  </a:lnTo>
                  <a:lnTo>
                    <a:pt x="64" y="115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65" y="116"/>
                  </a:lnTo>
                  <a:lnTo>
                    <a:pt x="65" y="116"/>
                  </a:lnTo>
                  <a:close/>
                  <a:moveTo>
                    <a:pt x="378" y="73"/>
                  </a:moveTo>
                  <a:lnTo>
                    <a:pt x="378" y="71"/>
                  </a:lnTo>
                  <a:lnTo>
                    <a:pt x="377" y="71"/>
                  </a:lnTo>
                  <a:lnTo>
                    <a:pt x="376" y="71"/>
                  </a:lnTo>
                  <a:lnTo>
                    <a:pt x="376" y="71"/>
                  </a:lnTo>
                  <a:lnTo>
                    <a:pt x="374" y="70"/>
                  </a:lnTo>
                  <a:lnTo>
                    <a:pt x="373" y="69"/>
                  </a:lnTo>
                  <a:lnTo>
                    <a:pt x="372" y="67"/>
                  </a:lnTo>
                  <a:lnTo>
                    <a:pt x="370" y="67"/>
                  </a:lnTo>
                  <a:lnTo>
                    <a:pt x="370" y="67"/>
                  </a:lnTo>
                  <a:lnTo>
                    <a:pt x="370" y="66"/>
                  </a:lnTo>
                  <a:lnTo>
                    <a:pt x="370" y="66"/>
                  </a:lnTo>
                  <a:lnTo>
                    <a:pt x="370" y="66"/>
                  </a:lnTo>
                  <a:lnTo>
                    <a:pt x="370" y="65"/>
                  </a:lnTo>
                  <a:lnTo>
                    <a:pt x="369" y="65"/>
                  </a:lnTo>
                  <a:lnTo>
                    <a:pt x="369" y="66"/>
                  </a:lnTo>
                  <a:lnTo>
                    <a:pt x="367" y="66"/>
                  </a:lnTo>
                  <a:lnTo>
                    <a:pt x="367" y="67"/>
                  </a:lnTo>
                  <a:lnTo>
                    <a:pt x="367" y="67"/>
                  </a:lnTo>
                  <a:lnTo>
                    <a:pt x="366" y="69"/>
                  </a:lnTo>
                  <a:lnTo>
                    <a:pt x="366" y="69"/>
                  </a:lnTo>
                  <a:lnTo>
                    <a:pt x="365" y="69"/>
                  </a:lnTo>
                  <a:lnTo>
                    <a:pt x="365" y="69"/>
                  </a:lnTo>
                  <a:lnTo>
                    <a:pt x="363" y="67"/>
                  </a:lnTo>
                  <a:lnTo>
                    <a:pt x="363" y="67"/>
                  </a:lnTo>
                  <a:lnTo>
                    <a:pt x="359" y="67"/>
                  </a:lnTo>
                  <a:lnTo>
                    <a:pt x="358" y="67"/>
                  </a:lnTo>
                  <a:lnTo>
                    <a:pt x="358" y="67"/>
                  </a:lnTo>
                  <a:lnTo>
                    <a:pt x="357" y="67"/>
                  </a:lnTo>
                  <a:lnTo>
                    <a:pt x="357" y="66"/>
                  </a:lnTo>
                  <a:lnTo>
                    <a:pt x="355" y="66"/>
                  </a:lnTo>
                  <a:lnTo>
                    <a:pt x="355" y="65"/>
                  </a:lnTo>
                  <a:lnTo>
                    <a:pt x="354" y="63"/>
                  </a:lnTo>
                  <a:lnTo>
                    <a:pt x="353" y="63"/>
                  </a:lnTo>
                  <a:lnTo>
                    <a:pt x="353" y="62"/>
                  </a:lnTo>
                  <a:lnTo>
                    <a:pt x="353" y="62"/>
                  </a:lnTo>
                  <a:lnTo>
                    <a:pt x="353" y="62"/>
                  </a:lnTo>
                  <a:lnTo>
                    <a:pt x="351" y="62"/>
                  </a:lnTo>
                  <a:lnTo>
                    <a:pt x="348" y="61"/>
                  </a:lnTo>
                  <a:lnTo>
                    <a:pt x="347" y="59"/>
                  </a:lnTo>
                  <a:lnTo>
                    <a:pt x="346" y="59"/>
                  </a:lnTo>
                  <a:lnTo>
                    <a:pt x="346" y="59"/>
                  </a:lnTo>
                  <a:lnTo>
                    <a:pt x="344" y="59"/>
                  </a:lnTo>
                  <a:lnTo>
                    <a:pt x="343" y="58"/>
                  </a:lnTo>
                  <a:lnTo>
                    <a:pt x="343" y="57"/>
                  </a:lnTo>
                  <a:lnTo>
                    <a:pt x="342" y="55"/>
                  </a:lnTo>
                  <a:lnTo>
                    <a:pt x="340" y="54"/>
                  </a:lnTo>
                  <a:lnTo>
                    <a:pt x="339" y="54"/>
                  </a:lnTo>
                  <a:lnTo>
                    <a:pt x="339" y="52"/>
                  </a:lnTo>
                  <a:lnTo>
                    <a:pt x="336" y="52"/>
                  </a:lnTo>
                  <a:lnTo>
                    <a:pt x="335" y="51"/>
                  </a:lnTo>
                  <a:lnTo>
                    <a:pt x="334" y="51"/>
                  </a:lnTo>
                  <a:lnTo>
                    <a:pt x="332" y="51"/>
                  </a:lnTo>
                  <a:lnTo>
                    <a:pt x="331" y="51"/>
                  </a:lnTo>
                  <a:lnTo>
                    <a:pt x="331" y="51"/>
                  </a:lnTo>
                  <a:lnTo>
                    <a:pt x="331" y="52"/>
                  </a:lnTo>
                  <a:lnTo>
                    <a:pt x="329" y="52"/>
                  </a:lnTo>
                  <a:lnTo>
                    <a:pt x="328" y="52"/>
                  </a:lnTo>
                  <a:lnTo>
                    <a:pt x="328" y="52"/>
                  </a:lnTo>
                  <a:lnTo>
                    <a:pt x="328" y="52"/>
                  </a:lnTo>
                  <a:lnTo>
                    <a:pt x="327" y="54"/>
                  </a:lnTo>
                  <a:lnTo>
                    <a:pt x="327" y="54"/>
                  </a:lnTo>
                  <a:lnTo>
                    <a:pt x="325" y="54"/>
                  </a:lnTo>
                  <a:lnTo>
                    <a:pt x="324" y="54"/>
                  </a:lnTo>
                  <a:lnTo>
                    <a:pt x="323" y="54"/>
                  </a:lnTo>
                  <a:lnTo>
                    <a:pt x="321" y="54"/>
                  </a:lnTo>
                  <a:lnTo>
                    <a:pt x="320" y="54"/>
                  </a:lnTo>
                  <a:lnTo>
                    <a:pt x="319" y="54"/>
                  </a:lnTo>
                  <a:lnTo>
                    <a:pt x="317" y="54"/>
                  </a:lnTo>
                  <a:lnTo>
                    <a:pt x="316" y="54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6" y="51"/>
                  </a:lnTo>
                  <a:lnTo>
                    <a:pt x="315" y="51"/>
                  </a:lnTo>
                  <a:lnTo>
                    <a:pt x="315" y="51"/>
                  </a:lnTo>
                  <a:lnTo>
                    <a:pt x="313" y="51"/>
                  </a:lnTo>
                  <a:lnTo>
                    <a:pt x="312" y="51"/>
                  </a:lnTo>
                  <a:lnTo>
                    <a:pt x="312" y="51"/>
                  </a:lnTo>
                  <a:lnTo>
                    <a:pt x="312" y="50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9" y="48"/>
                  </a:lnTo>
                  <a:lnTo>
                    <a:pt x="309" y="47"/>
                  </a:lnTo>
                  <a:lnTo>
                    <a:pt x="308" y="47"/>
                  </a:lnTo>
                  <a:lnTo>
                    <a:pt x="308" y="47"/>
                  </a:lnTo>
                  <a:lnTo>
                    <a:pt x="306" y="47"/>
                  </a:lnTo>
                  <a:lnTo>
                    <a:pt x="306" y="48"/>
                  </a:lnTo>
                  <a:lnTo>
                    <a:pt x="306" y="48"/>
                  </a:lnTo>
                  <a:lnTo>
                    <a:pt x="305" y="48"/>
                  </a:lnTo>
                  <a:lnTo>
                    <a:pt x="305" y="48"/>
                  </a:lnTo>
                  <a:lnTo>
                    <a:pt x="305" y="50"/>
                  </a:lnTo>
                  <a:lnTo>
                    <a:pt x="305" y="50"/>
                  </a:lnTo>
                  <a:lnTo>
                    <a:pt x="306" y="51"/>
                  </a:lnTo>
                  <a:lnTo>
                    <a:pt x="306" y="51"/>
                  </a:lnTo>
                  <a:lnTo>
                    <a:pt x="305" y="51"/>
                  </a:lnTo>
                  <a:lnTo>
                    <a:pt x="305" y="51"/>
                  </a:lnTo>
                  <a:lnTo>
                    <a:pt x="305" y="51"/>
                  </a:lnTo>
                  <a:lnTo>
                    <a:pt x="304" y="52"/>
                  </a:lnTo>
                  <a:lnTo>
                    <a:pt x="304" y="52"/>
                  </a:lnTo>
                  <a:lnTo>
                    <a:pt x="304" y="52"/>
                  </a:lnTo>
                  <a:lnTo>
                    <a:pt x="304" y="54"/>
                  </a:lnTo>
                  <a:lnTo>
                    <a:pt x="302" y="54"/>
                  </a:lnTo>
                  <a:lnTo>
                    <a:pt x="301" y="51"/>
                  </a:lnTo>
                  <a:lnTo>
                    <a:pt x="298" y="48"/>
                  </a:lnTo>
                  <a:lnTo>
                    <a:pt x="296" y="46"/>
                  </a:lnTo>
                  <a:lnTo>
                    <a:pt x="294" y="44"/>
                  </a:lnTo>
                  <a:lnTo>
                    <a:pt x="290" y="40"/>
                  </a:lnTo>
                  <a:lnTo>
                    <a:pt x="287" y="39"/>
                  </a:lnTo>
                  <a:lnTo>
                    <a:pt x="283" y="35"/>
                  </a:lnTo>
                  <a:lnTo>
                    <a:pt x="281" y="32"/>
                  </a:lnTo>
                  <a:lnTo>
                    <a:pt x="277" y="28"/>
                  </a:lnTo>
                  <a:lnTo>
                    <a:pt x="274" y="27"/>
                  </a:lnTo>
                  <a:lnTo>
                    <a:pt x="271" y="24"/>
                  </a:lnTo>
                  <a:lnTo>
                    <a:pt x="271" y="24"/>
                  </a:lnTo>
                  <a:lnTo>
                    <a:pt x="270" y="23"/>
                  </a:lnTo>
                  <a:lnTo>
                    <a:pt x="267" y="21"/>
                  </a:lnTo>
                  <a:lnTo>
                    <a:pt x="263" y="20"/>
                  </a:lnTo>
                  <a:lnTo>
                    <a:pt x="260" y="19"/>
                  </a:lnTo>
                  <a:lnTo>
                    <a:pt x="256" y="17"/>
                  </a:lnTo>
                  <a:lnTo>
                    <a:pt x="256" y="16"/>
                  </a:lnTo>
                  <a:lnTo>
                    <a:pt x="256" y="16"/>
                  </a:lnTo>
                  <a:lnTo>
                    <a:pt x="255" y="16"/>
                  </a:lnTo>
                  <a:lnTo>
                    <a:pt x="255" y="15"/>
                  </a:lnTo>
                  <a:lnTo>
                    <a:pt x="255" y="15"/>
                  </a:lnTo>
                  <a:lnTo>
                    <a:pt x="256" y="15"/>
                  </a:lnTo>
                  <a:lnTo>
                    <a:pt x="256" y="15"/>
                  </a:lnTo>
                  <a:lnTo>
                    <a:pt x="258" y="12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5" y="12"/>
                  </a:lnTo>
                  <a:lnTo>
                    <a:pt x="255" y="12"/>
                  </a:lnTo>
                  <a:lnTo>
                    <a:pt x="255" y="12"/>
                  </a:lnTo>
                  <a:lnTo>
                    <a:pt x="252" y="12"/>
                  </a:lnTo>
                  <a:lnTo>
                    <a:pt x="251" y="13"/>
                  </a:lnTo>
                  <a:lnTo>
                    <a:pt x="249" y="15"/>
                  </a:lnTo>
                  <a:lnTo>
                    <a:pt x="248" y="15"/>
                  </a:lnTo>
                  <a:lnTo>
                    <a:pt x="248" y="15"/>
                  </a:lnTo>
                  <a:lnTo>
                    <a:pt x="245" y="15"/>
                  </a:lnTo>
                  <a:lnTo>
                    <a:pt x="245" y="16"/>
                  </a:lnTo>
                  <a:lnTo>
                    <a:pt x="245" y="16"/>
                  </a:lnTo>
                  <a:lnTo>
                    <a:pt x="245" y="16"/>
                  </a:lnTo>
                  <a:lnTo>
                    <a:pt x="245" y="17"/>
                  </a:lnTo>
                  <a:lnTo>
                    <a:pt x="244" y="19"/>
                  </a:lnTo>
                  <a:lnTo>
                    <a:pt x="243" y="19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39" y="20"/>
                  </a:lnTo>
                  <a:lnTo>
                    <a:pt x="239" y="20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9" y="21"/>
                  </a:lnTo>
                  <a:lnTo>
                    <a:pt x="239" y="21"/>
                  </a:lnTo>
                  <a:lnTo>
                    <a:pt x="237" y="21"/>
                  </a:lnTo>
                  <a:lnTo>
                    <a:pt x="236" y="20"/>
                  </a:lnTo>
                  <a:lnTo>
                    <a:pt x="235" y="20"/>
                  </a:lnTo>
                  <a:lnTo>
                    <a:pt x="233" y="20"/>
                  </a:lnTo>
                  <a:lnTo>
                    <a:pt x="232" y="21"/>
                  </a:lnTo>
                  <a:lnTo>
                    <a:pt x="230" y="23"/>
                  </a:lnTo>
                  <a:lnTo>
                    <a:pt x="230" y="23"/>
                  </a:lnTo>
                  <a:lnTo>
                    <a:pt x="230" y="23"/>
                  </a:lnTo>
                  <a:lnTo>
                    <a:pt x="230" y="21"/>
                  </a:lnTo>
                  <a:lnTo>
                    <a:pt x="229" y="21"/>
                  </a:lnTo>
                  <a:lnTo>
                    <a:pt x="229" y="20"/>
                  </a:lnTo>
                  <a:lnTo>
                    <a:pt x="229" y="20"/>
                  </a:lnTo>
                  <a:lnTo>
                    <a:pt x="229" y="19"/>
                  </a:lnTo>
                  <a:lnTo>
                    <a:pt x="230" y="17"/>
                  </a:lnTo>
                  <a:lnTo>
                    <a:pt x="230" y="17"/>
                  </a:lnTo>
                  <a:lnTo>
                    <a:pt x="230" y="16"/>
                  </a:lnTo>
                  <a:lnTo>
                    <a:pt x="230" y="16"/>
                  </a:lnTo>
                  <a:lnTo>
                    <a:pt x="230" y="16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8" y="16"/>
                  </a:lnTo>
                  <a:lnTo>
                    <a:pt x="228" y="16"/>
                  </a:lnTo>
                  <a:lnTo>
                    <a:pt x="226" y="16"/>
                  </a:lnTo>
                  <a:lnTo>
                    <a:pt x="225" y="16"/>
                  </a:lnTo>
                  <a:lnTo>
                    <a:pt x="224" y="15"/>
                  </a:lnTo>
                  <a:lnTo>
                    <a:pt x="221" y="15"/>
                  </a:lnTo>
                  <a:lnTo>
                    <a:pt x="221" y="15"/>
                  </a:lnTo>
                  <a:lnTo>
                    <a:pt x="220" y="15"/>
                  </a:lnTo>
                  <a:lnTo>
                    <a:pt x="220" y="15"/>
                  </a:lnTo>
                  <a:lnTo>
                    <a:pt x="221" y="16"/>
                  </a:lnTo>
                  <a:lnTo>
                    <a:pt x="221" y="16"/>
                  </a:lnTo>
                  <a:lnTo>
                    <a:pt x="221" y="16"/>
                  </a:lnTo>
                  <a:lnTo>
                    <a:pt x="220" y="16"/>
                  </a:lnTo>
                  <a:lnTo>
                    <a:pt x="220" y="17"/>
                  </a:lnTo>
                  <a:lnTo>
                    <a:pt x="220" y="16"/>
                  </a:lnTo>
                  <a:lnTo>
                    <a:pt x="218" y="16"/>
                  </a:lnTo>
                  <a:lnTo>
                    <a:pt x="218" y="15"/>
                  </a:lnTo>
                  <a:lnTo>
                    <a:pt x="217" y="15"/>
                  </a:lnTo>
                  <a:lnTo>
                    <a:pt x="217" y="13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6" y="13"/>
                  </a:lnTo>
                  <a:lnTo>
                    <a:pt x="214" y="13"/>
                  </a:lnTo>
                  <a:lnTo>
                    <a:pt x="213" y="13"/>
                  </a:lnTo>
                  <a:lnTo>
                    <a:pt x="212" y="15"/>
                  </a:lnTo>
                  <a:lnTo>
                    <a:pt x="209" y="15"/>
                  </a:lnTo>
                  <a:lnTo>
                    <a:pt x="206" y="13"/>
                  </a:lnTo>
                  <a:lnTo>
                    <a:pt x="206" y="13"/>
                  </a:lnTo>
                  <a:lnTo>
                    <a:pt x="206" y="12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6" y="9"/>
                  </a:lnTo>
                  <a:lnTo>
                    <a:pt x="205" y="8"/>
                  </a:lnTo>
                  <a:lnTo>
                    <a:pt x="202" y="5"/>
                  </a:lnTo>
                  <a:lnTo>
                    <a:pt x="201" y="4"/>
                  </a:lnTo>
                  <a:lnTo>
                    <a:pt x="199" y="1"/>
                  </a:lnTo>
                  <a:lnTo>
                    <a:pt x="198" y="1"/>
                  </a:lnTo>
                  <a:lnTo>
                    <a:pt x="197" y="1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194" y="2"/>
                  </a:lnTo>
                  <a:lnTo>
                    <a:pt x="193" y="2"/>
                  </a:lnTo>
                  <a:lnTo>
                    <a:pt x="193" y="2"/>
                  </a:lnTo>
                  <a:lnTo>
                    <a:pt x="191" y="2"/>
                  </a:lnTo>
                  <a:lnTo>
                    <a:pt x="190" y="1"/>
                  </a:lnTo>
                  <a:lnTo>
                    <a:pt x="187" y="1"/>
                  </a:lnTo>
                  <a:lnTo>
                    <a:pt x="184" y="1"/>
                  </a:lnTo>
                  <a:lnTo>
                    <a:pt x="182" y="0"/>
                  </a:lnTo>
                  <a:lnTo>
                    <a:pt x="182" y="1"/>
                  </a:lnTo>
                  <a:lnTo>
                    <a:pt x="180" y="1"/>
                  </a:lnTo>
                  <a:lnTo>
                    <a:pt x="179" y="2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8" y="4"/>
                  </a:lnTo>
                  <a:lnTo>
                    <a:pt x="178" y="5"/>
                  </a:lnTo>
                  <a:lnTo>
                    <a:pt x="176" y="5"/>
                  </a:lnTo>
                  <a:lnTo>
                    <a:pt x="176" y="5"/>
                  </a:lnTo>
                  <a:lnTo>
                    <a:pt x="175" y="5"/>
                  </a:lnTo>
                  <a:lnTo>
                    <a:pt x="174" y="5"/>
                  </a:lnTo>
                  <a:lnTo>
                    <a:pt x="174" y="6"/>
                  </a:lnTo>
                  <a:lnTo>
                    <a:pt x="171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5" y="8"/>
                  </a:lnTo>
                  <a:lnTo>
                    <a:pt x="164" y="8"/>
                  </a:lnTo>
                  <a:lnTo>
                    <a:pt x="160" y="8"/>
                  </a:lnTo>
                  <a:lnTo>
                    <a:pt x="159" y="9"/>
                  </a:lnTo>
                  <a:lnTo>
                    <a:pt x="157" y="8"/>
                  </a:lnTo>
                  <a:lnTo>
                    <a:pt x="156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3" y="9"/>
                  </a:lnTo>
                  <a:lnTo>
                    <a:pt x="153" y="9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0" y="12"/>
                  </a:lnTo>
                  <a:lnTo>
                    <a:pt x="150" y="12"/>
                  </a:lnTo>
                  <a:lnTo>
                    <a:pt x="149" y="12"/>
                  </a:lnTo>
                  <a:lnTo>
                    <a:pt x="148" y="12"/>
                  </a:lnTo>
                  <a:lnTo>
                    <a:pt x="146" y="12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1" y="13"/>
                  </a:lnTo>
                  <a:lnTo>
                    <a:pt x="140" y="13"/>
                  </a:lnTo>
                  <a:lnTo>
                    <a:pt x="140" y="13"/>
                  </a:lnTo>
                  <a:lnTo>
                    <a:pt x="138" y="13"/>
                  </a:lnTo>
                  <a:lnTo>
                    <a:pt x="137" y="15"/>
                  </a:lnTo>
                  <a:lnTo>
                    <a:pt x="137" y="15"/>
                  </a:lnTo>
                  <a:lnTo>
                    <a:pt x="136" y="15"/>
                  </a:lnTo>
                  <a:lnTo>
                    <a:pt x="136" y="15"/>
                  </a:lnTo>
                  <a:lnTo>
                    <a:pt x="134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5" y="16"/>
                  </a:lnTo>
                  <a:lnTo>
                    <a:pt x="125" y="17"/>
                  </a:lnTo>
                  <a:lnTo>
                    <a:pt x="122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9"/>
                  </a:lnTo>
                  <a:lnTo>
                    <a:pt x="118" y="19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9" y="21"/>
                  </a:lnTo>
                  <a:lnTo>
                    <a:pt x="121" y="21"/>
                  </a:lnTo>
                  <a:lnTo>
                    <a:pt x="121" y="21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2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5" y="25"/>
                  </a:lnTo>
                  <a:lnTo>
                    <a:pt x="126" y="25"/>
                  </a:lnTo>
                  <a:lnTo>
                    <a:pt x="129" y="27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6" y="28"/>
                  </a:lnTo>
                  <a:lnTo>
                    <a:pt x="125" y="28"/>
                  </a:lnTo>
                  <a:lnTo>
                    <a:pt x="123" y="28"/>
                  </a:lnTo>
                  <a:lnTo>
                    <a:pt x="122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19" y="29"/>
                  </a:lnTo>
                  <a:lnTo>
                    <a:pt x="119" y="29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9" y="32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6"/>
                  </a:lnTo>
                  <a:lnTo>
                    <a:pt x="121" y="36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7" y="39"/>
                  </a:lnTo>
                  <a:lnTo>
                    <a:pt x="115" y="39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22" y="43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32" y="47"/>
                  </a:lnTo>
                  <a:lnTo>
                    <a:pt x="132" y="48"/>
                  </a:lnTo>
                  <a:lnTo>
                    <a:pt x="132" y="50"/>
                  </a:lnTo>
                  <a:lnTo>
                    <a:pt x="132" y="51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7" y="54"/>
                  </a:lnTo>
                  <a:lnTo>
                    <a:pt x="125" y="55"/>
                  </a:lnTo>
                  <a:lnTo>
                    <a:pt x="123" y="55"/>
                  </a:lnTo>
                  <a:lnTo>
                    <a:pt x="122" y="54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8" y="54"/>
                  </a:lnTo>
                  <a:lnTo>
                    <a:pt x="118" y="55"/>
                  </a:lnTo>
                  <a:lnTo>
                    <a:pt x="117" y="57"/>
                  </a:lnTo>
                  <a:lnTo>
                    <a:pt x="115" y="57"/>
                  </a:lnTo>
                  <a:lnTo>
                    <a:pt x="115" y="57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1" y="55"/>
                  </a:lnTo>
                  <a:lnTo>
                    <a:pt x="110" y="55"/>
                  </a:lnTo>
                  <a:lnTo>
                    <a:pt x="110" y="54"/>
                  </a:lnTo>
                  <a:lnTo>
                    <a:pt x="108" y="54"/>
                  </a:lnTo>
                  <a:lnTo>
                    <a:pt x="107" y="54"/>
                  </a:lnTo>
                  <a:lnTo>
                    <a:pt x="106" y="52"/>
                  </a:lnTo>
                  <a:lnTo>
                    <a:pt x="104" y="51"/>
                  </a:lnTo>
                  <a:lnTo>
                    <a:pt x="103" y="50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99" y="50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1"/>
                  </a:lnTo>
                  <a:lnTo>
                    <a:pt x="92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5" y="51"/>
                  </a:lnTo>
                  <a:lnTo>
                    <a:pt x="85" y="51"/>
                  </a:lnTo>
                  <a:lnTo>
                    <a:pt x="84" y="51"/>
                  </a:lnTo>
                  <a:lnTo>
                    <a:pt x="83" y="52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7" y="55"/>
                  </a:lnTo>
                  <a:lnTo>
                    <a:pt x="76" y="55"/>
                  </a:lnTo>
                  <a:lnTo>
                    <a:pt x="75" y="54"/>
                  </a:lnTo>
                  <a:lnTo>
                    <a:pt x="72" y="52"/>
                  </a:lnTo>
                  <a:lnTo>
                    <a:pt x="70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9" y="54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6" y="54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0"/>
                  </a:lnTo>
                  <a:lnTo>
                    <a:pt x="62" y="50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7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6"/>
                  </a:lnTo>
                  <a:lnTo>
                    <a:pt x="53" y="46"/>
                  </a:lnTo>
                  <a:lnTo>
                    <a:pt x="52" y="46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7" y="46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5" y="43"/>
                  </a:lnTo>
                  <a:lnTo>
                    <a:pt x="43" y="43"/>
                  </a:lnTo>
                  <a:lnTo>
                    <a:pt x="42" y="43"/>
                  </a:lnTo>
                  <a:lnTo>
                    <a:pt x="41" y="44"/>
                  </a:lnTo>
                  <a:lnTo>
                    <a:pt x="39" y="46"/>
                  </a:lnTo>
                  <a:lnTo>
                    <a:pt x="38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3"/>
                  </a:lnTo>
                  <a:lnTo>
                    <a:pt x="33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18" y="54"/>
                  </a:lnTo>
                  <a:lnTo>
                    <a:pt x="16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6" y="59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5" y="63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2" y="63"/>
                  </a:lnTo>
                  <a:lnTo>
                    <a:pt x="11" y="63"/>
                  </a:lnTo>
                  <a:lnTo>
                    <a:pt x="9" y="62"/>
                  </a:lnTo>
                  <a:lnTo>
                    <a:pt x="8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1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3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1" y="81"/>
                  </a:lnTo>
                  <a:lnTo>
                    <a:pt x="3" y="82"/>
                  </a:lnTo>
                  <a:lnTo>
                    <a:pt x="4" y="82"/>
                  </a:lnTo>
                  <a:lnTo>
                    <a:pt x="5" y="84"/>
                  </a:lnTo>
                  <a:lnTo>
                    <a:pt x="5" y="85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7" y="88"/>
                  </a:lnTo>
                  <a:lnTo>
                    <a:pt x="7" y="89"/>
                  </a:lnTo>
                  <a:lnTo>
                    <a:pt x="8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11" y="89"/>
                  </a:lnTo>
                  <a:lnTo>
                    <a:pt x="14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8" y="90"/>
                  </a:lnTo>
                  <a:lnTo>
                    <a:pt x="19" y="93"/>
                  </a:lnTo>
                  <a:lnTo>
                    <a:pt x="20" y="94"/>
                  </a:lnTo>
                  <a:lnTo>
                    <a:pt x="22" y="94"/>
                  </a:lnTo>
                  <a:lnTo>
                    <a:pt x="23" y="97"/>
                  </a:lnTo>
                  <a:lnTo>
                    <a:pt x="24" y="99"/>
                  </a:lnTo>
                  <a:lnTo>
                    <a:pt x="26" y="100"/>
                  </a:lnTo>
                  <a:lnTo>
                    <a:pt x="26" y="101"/>
                  </a:lnTo>
                  <a:lnTo>
                    <a:pt x="26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4" y="104"/>
                  </a:lnTo>
                  <a:lnTo>
                    <a:pt x="27" y="104"/>
                  </a:lnTo>
                  <a:lnTo>
                    <a:pt x="28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30" y="104"/>
                  </a:lnTo>
                  <a:lnTo>
                    <a:pt x="31" y="105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1" y="104"/>
                  </a:lnTo>
                  <a:lnTo>
                    <a:pt x="33" y="103"/>
                  </a:lnTo>
                  <a:lnTo>
                    <a:pt x="33" y="103"/>
                  </a:lnTo>
                  <a:lnTo>
                    <a:pt x="34" y="103"/>
                  </a:lnTo>
                  <a:lnTo>
                    <a:pt x="35" y="103"/>
                  </a:lnTo>
                  <a:lnTo>
                    <a:pt x="37" y="103"/>
                  </a:lnTo>
                  <a:lnTo>
                    <a:pt x="37" y="101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3" y="97"/>
                  </a:lnTo>
                  <a:lnTo>
                    <a:pt x="46" y="97"/>
                  </a:lnTo>
                  <a:lnTo>
                    <a:pt x="47" y="97"/>
                  </a:lnTo>
                  <a:lnTo>
                    <a:pt x="50" y="97"/>
                  </a:lnTo>
                  <a:lnTo>
                    <a:pt x="52" y="97"/>
                  </a:lnTo>
                  <a:lnTo>
                    <a:pt x="52" y="99"/>
                  </a:lnTo>
                  <a:lnTo>
                    <a:pt x="54" y="99"/>
                  </a:lnTo>
                  <a:lnTo>
                    <a:pt x="54" y="99"/>
                  </a:lnTo>
                  <a:lnTo>
                    <a:pt x="56" y="100"/>
                  </a:lnTo>
                  <a:lnTo>
                    <a:pt x="56" y="100"/>
                  </a:lnTo>
                  <a:lnTo>
                    <a:pt x="57" y="100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61" y="99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65" y="100"/>
                  </a:lnTo>
                  <a:lnTo>
                    <a:pt x="65" y="101"/>
                  </a:lnTo>
                  <a:lnTo>
                    <a:pt x="66" y="101"/>
                  </a:lnTo>
                  <a:lnTo>
                    <a:pt x="66" y="103"/>
                  </a:lnTo>
                  <a:lnTo>
                    <a:pt x="65" y="103"/>
                  </a:lnTo>
                  <a:lnTo>
                    <a:pt x="65" y="104"/>
                  </a:lnTo>
                  <a:lnTo>
                    <a:pt x="66" y="105"/>
                  </a:lnTo>
                  <a:lnTo>
                    <a:pt x="66" y="108"/>
                  </a:lnTo>
                  <a:lnTo>
                    <a:pt x="66" y="109"/>
                  </a:lnTo>
                  <a:lnTo>
                    <a:pt x="65" y="112"/>
                  </a:lnTo>
                  <a:lnTo>
                    <a:pt x="65" y="115"/>
                  </a:lnTo>
                  <a:lnTo>
                    <a:pt x="66" y="116"/>
                  </a:lnTo>
                  <a:lnTo>
                    <a:pt x="69" y="116"/>
                  </a:lnTo>
                  <a:lnTo>
                    <a:pt x="69" y="117"/>
                  </a:lnTo>
                  <a:lnTo>
                    <a:pt x="69" y="117"/>
                  </a:lnTo>
                  <a:lnTo>
                    <a:pt x="66" y="117"/>
                  </a:lnTo>
                  <a:lnTo>
                    <a:pt x="65" y="117"/>
                  </a:lnTo>
                  <a:lnTo>
                    <a:pt x="64" y="116"/>
                  </a:lnTo>
                  <a:lnTo>
                    <a:pt x="62" y="116"/>
                  </a:lnTo>
                  <a:lnTo>
                    <a:pt x="58" y="117"/>
                  </a:lnTo>
                  <a:lnTo>
                    <a:pt x="56" y="116"/>
                  </a:lnTo>
                  <a:lnTo>
                    <a:pt x="54" y="117"/>
                  </a:lnTo>
                  <a:lnTo>
                    <a:pt x="53" y="117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2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53" y="126"/>
                  </a:lnTo>
                  <a:lnTo>
                    <a:pt x="53" y="127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6" y="127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3" y="128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49" y="127"/>
                  </a:lnTo>
                  <a:lnTo>
                    <a:pt x="47" y="127"/>
                  </a:lnTo>
                  <a:lnTo>
                    <a:pt x="45" y="127"/>
                  </a:lnTo>
                  <a:lnTo>
                    <a:pt x="43" y="127"/>
                  </a:lnTo>
                  <a:lnTo>
                    <a:pt x="43" y="128"/>
                  </a:lnTo>
                  <a:lnTo>
                    <a:pt x="43" y="128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45" y="130"/>
                  </a:lnTo>
                  <a:lnTo>
                    <a:pt x="46" y="131"/>
                  </a:lnTo>
                  <a:lnTo>
                    <a:pt x="49" y="131"/>
                  </a:lnTo>
                  <a:lnTo>
                    <a:pt x="49" y="131"/>
                  </a:lnTo>
                  <a:lnTo>
                    <a:pt x="50" y="132"/>
                  </a:lnTo>
                  <a:lnTo>
                    <a:pt x="52" y="135"/>
                  </a:lnTo>
                  <a:lnTo>
                    <a:pt x="53" y="136"/>
                  </a:lnTo>
                  <a:lnTo>
                    <a:pt x="54" y="138"/>
                  </a:lnTo>
                  <a:lnTo>
                    <a:pt x="56" y="139"/>
                  </a:lnTo>
                  <a:lnTo>
                    <a:pt x="56" y="139"/>
                  </a:lnTo>
                  <a:lnTo>
                    <a:pt x="56" y="141"/>
                  </a:lnTo>
                  <a:lnTo>
                    <a:pt x="56" y="141"/>
                  </a:lnTo>
                  <a:lnTo>
                    <a:pt x="57" y="142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8" y="143"/>
                  </a:lnTo>
                  <a:lnTo>
                    <a:pt x="60" y="145"/>
                  </a:lnTo>
                  <a:lnTo>
                    <a:pt x="61" y="145"/>
                  </a:lnTo>
                  <a:lnTo>
                    <a:pt x="61" y="146"/>
                  </a:lnTo>
                  <a:lnTo>
                    <a:pt x="62" y="146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5" y="147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8" y="147"/>
                  </a:lnTo>
                  <a:lnTo>
                    <a:pt x="68" y="147"/>
                  </a:lnTo>
                  <a:lnTo>
                    <a:pt x="69" y="147"/>
                  </a:lnTo>
                  <a:lnTo>
                    <a:pt x="69" y="149"/>
                  </a:lnTo>
                  <a:lnTo>
                    <a:pt x="70" y="149"/>
                  </a:lnTo>
                  <a:lnTo>
                    <a:pt x="70" y="151"/>
                  </a:lnTo>
                  <a:lnTo>
                    <a:pt x="70" y="153"/>
                  </a:lnTo>
                  <a:lnTo>
                    <a:pt x="70" y="154"/>
                  </a:lnTo>
                  <a:lnTo>
                    <a:pt x="70" y="154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0" y="159"/>
                  </a:lnTo>
                  <a:lnTo>
                    <a:pt x="72" y="159"/>
                  </a:lnTo>
                  <a:lnTo>
                    <a:pt x="73" y="158"/>
                  </a:lnTo>
                  <a:lnTo>
                    <a:pt x="75" y="157"/>
                  </a:lnTo>
                  <a:lnTo>
                    <a:pt x="76" y="155"/>
                  </a:lnTo>
                  <a:lnTo>
                    <a:pt x="76" y="155"/>
                  </a:lnTo>
                  <a:lnTo>
                    <a:pt x="77" y="155"/>
                  </a:lnTo>
                  <a:lnTo>
                    <a:pt x="80" y="154"/>
                  </a:lnTo>
                  <a:lnTo>
                    <a:pt x="81" y="154"/>
                  </a:lnTo>
                  <a:lnTo>
                    <a:pt x="84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7" y="154"/>
                  </a:lnTo>
                  <a:lnTo>
                    <a:pt x="88" y="154"/>
                  </a:lnTo>
                  <a:lnTo>
                    <a:pt x="89" y="155"/>
                  </a:lnTo>
                  <a:lnTo>
                    <a:pt x="92" y="157"/>
                  </a:lnTo>
                  <a:lnTo>
                    <a:pt x="94" y="158"/>
                  </a:lnTo>
                  <a:lnTo>
                    <a:pt x="95" y="158"/>
                  </a:lnTo>
                  <a:lnTo>
                    <a:pt x="95" y="159"/>
                  </a:lnTo>
                  <a:lnTo>
                    <a:pt x="95" y="159"/>
                  </a:lnTo>
                  <a:lnTo>
                    <a:pt x="98" y="162"/>
                  </a:lnTo>
                  <a:lnTo>
                    <a:pt x="98" y="162"/>
                  </a:lnTo>
                  <a:lnTo>
                    <a:pt x="99" y="164"/>
                  </a:lnTo>
                  <a:lnTo>
                    <a:pt x="100" y="165"/>
                  </a:lnTo>
                  <a:lnTo>
                    <a:pt x="100" y="165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03" y="166"/>
                  </a:lnTo>
                  <a:lnTo>
                    <a:pt x="104" y="166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2"/>
                  </a:lnTo>
                  <a:lnTo>
                    <a:pt x="106" y="159"/>
                  </a:lnTo>
                  <a:lnTo>
                    <a:pt x="104" y="157"/>
                  </a:lnTo>
                  <a:lnTo>
                    <a:pt x="104" y="154"/>
                  </a:lnTo>
                  <a:lnTo>
                    <a:pt x="103" y="151"/>
                  </a:lnTo>
                  <a:lnTo>
                    <a:pt x="103" y="149"/>
                  </a:lnTo>
                  <a:lnTo>
                    <a:pt x="103" y="146"/>
                  </a:lnTo>
                  <a:lnTo>
                    <a:pt x="102" y="145"/>
                  </a:lnTo>
                  <a:lnTo>
                    <a:pt x="102" y="142"/>
                  </a:lnTo>
                  <a:lnTo>
                    <a:pt x="100" y="139"/>
                  </a:lnTo>
                  <a:lnTo>
                    <a:pt x="100" y="136"/>
                  </a:lnTo>
                  <a:lnTo>
                    <a:pt x="99" y="134"/>
                  </a:lnTo>
                  <a:lnTo>
                    <a:pt x="99" y="131"/>
                  </a:lnTo>
                  <a:lnTo>
                    <a:pt x="99" y="128"/>
                  </a:lnTo>
                  <a:lnTo>
                    <a:pt x="98" y="126"/>
                  </a:lnTo>
                  <a:lnTo>
                    <a:pt x="98" y="123"/>
                  </a:lnTo>
                  <a:lnTo>
                    <a:pt x="99" y="122"/>
                  </a:lnTo>
                  <a:lnTo>
                    <a:pt x="100" y="120"/>
                  </a:lnTo>
                  <a:lnTo>
                    <a:pt x="102" y="120"/>
                  </a:lnTo>
                  <a:lnTo>
                    <a:pt x="103" y="120"/>
                  </a:lnTo>
                  <a:lnTo>
                    <a:pt x="104" y="119"/>
                  </a:lnTo>
                  <a:lnTo>
                    <a:pt x="106" y="119"/>
                  </a:lnTo>
                  <a:lnTo>
                    <a:pt x="108" y="119"/>
                  </a:lnTo>
                  <a:lnTo>
                    <a:pt x="110" y="117"/>
                  </a:lnTo>
                  <a:lnTo>
                    <a:pt x="111" y="117"/>
                  </a:lnTo>
                  <a:lnTo>
                    <a:pt x="113" y="117"/>
                  </a:lnTo>
                  <a:lnTo>
                    <a:pt x="115" y="116"/>
                  </a:lnTo>
                  <a:lnTo>
                    <a:pt x="117" y="116"/>
                  </a:lnTo>
                  <a:lnTo>
                    <a:pt x="118" y="115"/>
                  </a:lnTo>
                  <a:lnTo>
                    <a:pt x="119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3" y="116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7" y="119"/>
                  </a:lnTo>
                  <a:lnTo>
                    <a:pt x="129" y="119"/>
                  </a:lnTo>
                  <a:lnTo>
                    <a:pt x="130" y="120"/>
                  </a:lnTo>
                  <a:lnTo>
                    <a:pt x="132" y="120"/>
                  </a:lnTo>
                  <a:lnTo>
                    <a:pt x="134" y="123"/>
                  </a:lnTo>
                  <a:lnTo>
                    <a:pt x="136" y="123"/>
                  </a:lnTo>
                  <a:lnTo>
                    <a:pt x="137" y="124"/>
                  </a:lnTo>
                  <a:lnTo>
                    <a:pt x="138" y="124"/>
                  </a:lnTo>
                  <a:lnTo>
                    <a:pt x="140" y="126"/>
                  </a:lnTo>
                  <a:lnTo>
                    <a:pt x="141" y="127"/>
                  </a:lnTo>
                  <a:lnTo>
                    <a:pt x="142" y="127"/>
                  </a:lnTo>
                  <a:lnTo>
                    <a:pt x="144" y="128"/>
                  </a:lnTo>
                  <a:lnTo>
                    <a:pt x="146" y="128"/>
                  </a:lnTo>
                  <a:lnTo>
                    <a:pt x="148" y="130"/>
                  </a:lnTo>
                  <a:lnTo>
                    <a:pt x="148" y="130"/>
                  </a:lnTo>
                  <a:lnTo>
                    <a:pt x="148" y="131"/>
                  </a:lnTo>
                  <a:lnTo>
                    <a:pt x="149" y="132"/>
                  </a:lnTo>
                  <a:lnTo>
                    <a:pt x="150" y="134"/>
                  </a:lnTo>
                  <a:lnTo>
                    <a:pt x="152" y="134"/>
                  </a:lnTo>
                  <a:lnTo>
                    <a:pt x="153" y="135"/>
                  </a:lnTo>
                  <a:lnTo>
                    <a:pt x="155" y="136"/>
                  </a:lnTo>
                  <a:lnTo>
                    <a:pt x="156" y="138"/>
                  </a:lnTo>
                  <a:lnTo>
                    <a:pt x="159" y="139"/>
                  </a:lnTo>
                  <a:lnTo>
                    <a:pt x="159" y="141"/>
                  </a:lnTo>
                  <a:lnTo>
                    <a:pt x="160" y="141"/>
                  </a:lnTo>
                  <a:lnTo>
                    <a:pt x="161" y="139"/>
                  </a:lnTo>
                  <a:lnTo>
                    <a:pt x="164" y="139"/>
                  </a:lnTo>
                  <a:lnTo>
                    <a:pt x="165" y="139"/>
                  </a:lnTo>
                  <a:lnTo>
                    <a:pt x="167" y="139"/>
                  </a:lnTo>
                  <a:lnTo>
                    <a:pt x="169" y="139"/>
                  </a:lnTo>
                  <a:lnTo>
                    <a:pt x="171" y="138"/>
                  </a:lnTo>
                  <a:lnTo>
                    <a:pt x="174" y="139"/>
                  </a:lnTo>
                  <a:lnTo>
                    <a:pt x="175" y="139"/>
                  </a:lnTo>
                  <a:lnTo>
                    <a:pt x="176" y="139"/>
                  </a:lnTo>
                  <a:lnTo>
                    <a:pt x="179" y="139"/>
                  </a:lnTo>
                  <a:lnTo>
                    <a:pt x="180" y="139"/>
                  </a:lnTo>
                  <a:lnTo>
                    <a:pt x="182" y="139"/>
                  </a:lnTo>
                  <a:lnTo>
                    <a:pt x="183" y="139"/>
                  </a:lnTo>
                  <a:lnTo>
                    <a:pt x="183" y="139"/>
                  </a:lnTo>
                  <a:lnTo>
                    <a:pt x="184" y="139"/>
                  </a:lnTo>
                  <a:lnTo>
                    <a:pt x="184" y="138"/>
                  </a:lnTo>
                  <a:lnTo>
                    <a:pt x="186" y="138"/>
                  </a:lnTo>
                  <a:lnTo>
                    <a:pt x="187" y="138"/>
                  </a:lnTo>
                  <a:lnTo>
                    <a:pt x="188" y="138"/>
                  </a:lnTo>
                  <a:lnTo>
                    <a:pt x="188" y="139"/>
                  </a:lnTo>
                  <a:lnTo>
                    <a:pt x="190" y="141"/>
                  </a:lnTo>
                  <a:lnTo>
                    <a:pt x="191" y="141"/>
                  </a:lnTo>
                  <a:lnTo>
                    <a:pt x="193" y="142"/>
                  </a:lnTo>
                  <a:lnTo>
                    <a:pt x="194" y="142"/>
                  </a:lnTo>
                  <a:lnTo>
                    <a:pt x="195" y="143"/>
                  </a:lnTo>
                  <a:lnTo>
                    <a:pt x="197" y="145"/>
                  </a:lnTo>
                  <a:lnTo>
                    <a:pt x="197" y="146"/>
                  </a:lnTo>
                  <a:lnTo>
                    <a:pt x="198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201" y="146"/>
                  </a:lnTo>
                  <a:lnTo>
                    <a:pt x="201" y="147"/>
                  </a:lnTo>
                  <a:lnTo>
                    <a:pt x="201" y="149"/>
                  </a:lnTo>
                  <a:lnTo>
                    <a:pt x="201" y="150"/>
                  </a:lnTo>
                  <a:lnTo>
                    <a:pt x="202" y="151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5" y="158"/>
                  </a:lnTo>
                  <a:lnTo>
                    <a:pt x="206" y="158"/>
                  </a:lnTo>
                  <a:lnTo>
                    <a:pt x="207" y="158"/>
                  </a:lnTo>
                  <a:lnTo>
                    <a:pt x="207" y="158"/>
                  </a:lnTo>
                  <a:lnTo>
                    <a:pt x="209" y="161"/>
                  </a:lnTo>
                  <a:lnTo>
                    <a:pt x="209" y="162"/>
                  </a:lnTo>
                  <a:lnTo>
                    <a:pt x="210" y="164"/>
                  </a:lnTo>
                  <a:lnTo>
                    <a:pt x="210" y="165"/>
                  </a:lnTo>
                  <a:lnTo>
                    <a:pt x="212" y="166"/>
                  </a:lnTo>
                  <a:lnTo>
                    <a:pt x="212" y="168"/>
                  </a:lnTo>
                  <a:lnTo>
                    <a:pt x="213" y="168"/>
                  </a:lnTo>
                  <a:lnTo>
                    <a:pt x="213" y="168"/>
                  </a:lnTo>
                  <a:lnTo>
                    <a:pt x="216" y="168"/>
                  </a:lnTo>
                  <a:lnTo>
                    <a:pt x="217" y="168"/>
                  </a:lnTo>
                  <a:lnTo>
                    <a:pt x="218" y="168"/>
                  </a:lnTo>
                  <a:lnTo>
                    <a:pt x="220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24" y="168"/>
                  </a:lnTo>
                  <a:lnTo>
                    <a:pt x="224" y="168"/>
                  </a:lnTo>
                  <a:lnTo>
                    <a:pt x="225" y="168"/>
                  </a:lnTo>
                  <a:lnTo>
                    <a:pt x="225" y="168"/>
                  </a:lnTo>
                  <a:lnTo>
                    <a:pt x="225" y="169"/>
                  </a:lnTo>
                  <a:lnTo>
                    <a:pt x="226" y="169"/>
                  </a:lnTo>
                  <a:lnTo>
                    <a:pt x="226" y="170"/>
                  </a:lnTo>
                  <a:lnTo>
                    <a:pt x="226" y="170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8" y="173"/>
                  </a:lnTo>
                  <a:lnTo>
                    <a:pt x="229" y="173"/>
                  </a:lnTo>
                  <a:lnTo>
                    <a:pt x="230" y="174"/>
                  </a:lnTo>
                  <a:lnTo>
                    <a:pt x="230" y="174"/>
                  </a:lnTo>
                  <a:lnTo>
                    <a:pt x="232" y="174"/>
                  </a:lnTo>
                  <a:lnTo>
                    <a:pt x="232" y="173"/>
                  </a:lnTo>
                  <a:lnTo>
                    <a:pt x="232" y="173"/>
                  </a:lnTo>
                  <a:lnTo>
                    <a:pt x="232" y="172"/>
                  </a:lnTo>
                  <a:lnTo>
                    <a:pt x="230" y="172"/>
                  </a:lnTo>
                  <a:lnTo>
                    <a:pt x="230" y="170"/>
                  </a:lnTo>
                  <a:lnTo>
                    <a:pt x="232" y="170"/>
                  </a:lnTo>
                  <a:lnTo>
                    <a:pt x="232" y="169"/>
                  </a:lnTo>
                  <a:lnTo>
                    <a:pt x="233" y="168"/>
                  </a:lnTo>
                  <a:lnTo>
                    <a:pt x="235" y="166"/>
                  </a:lnTo>
                  <a:lnTo>
                    <a:pt x="235" y="166"/>
                  </a:lnTo>
                  <a:lnTo>
                    <a:pt x="235" y="165"/>
                  </a:lnTo>
                  <a:lnTo>
                    <a:pt x="235" y="165"/>
                  </a:lnTo>
                  <a:lnTo>
                    <a:pt x="236" y="164"/>
                  </a:lnTo>
                  <a:lnTo>
                    <a:pt x="237" y="164"/>
                  </a:lnTo>
                  <a:lnTo>
                    <a:pt x="237" y="164"/>
                  </a:lnTo>
                  <a:lnTo>
                    <a:pt x="239" y="162"/>
                  </a:lnTo>
                  <a:lnTo>
                    <a:pt x="239" y="161"/>
                  </a:lnTo>
                  <a:lnTo>
                    <a:pt x="240" y="161"/>
                  </a:lnTo>
                  <a:lnTo>
                    <a:pt x="241" y="161"/>
                  </a:lnTo>
                  <a:lnTo>
                    <a:pt x="243" y="159"/>
                  </a:lnTo>
                  <a:lnTo>
                    <a:pt x="244" y="158"/>
                  </a:lnTo>
                  <a:lnTo>
                    <a:pt x="244" y="157"/>
                  </a:lnTo>
                  <a:lnTo>
                    <a:pt x="245" y="157"/>
                  </a:lnTo>
                  <a:lnTo>
                    <a:pt x="245" y="157"/>
                  </a:lnTo>
                  <a:lnTo>
                    <a:pt x="247" y="157"/>
                  </a:lnTo>
                  <a:lnTo>
                    <a:pt x="247" y="157"/>
                  </a:lnTo>
                  <a:lnTo>
                    <a:pt x="247" y="157"/>
                  </a:lnTo>
                  <a:lnTo>
                    <a:pt x="248" y="157"/>
                  </a:lnTo>
                  <a:lnTo>
                    <a:pt x="248" y="155"/>
                  </a:lnTo>
                  <a:lnTo>
                    <a:pt x="248" y="155"/>
                  </a:lnTo>
                  <a:lnTo>
                    <a:pt x="249" y="155"/>
                  </a:lnTo>
                  <a:lnTo>
                    <a:pt x="249" y="154"/>
                  </a:lnTo>
                  <a:lnTo>
                    <a:pt x="249" y="154"/>
                  </a:lnTo>
                  <a:lnTo>
                    <a:pt x="249" y="154"/>
                  </a:lnTo>
                  <a:lnTo>
                    <a:pt x="249" y="153"/>
                  </a:lnTo>
                  <a:lnTo>
                    <a:pt x="249" y="153"/>
                  </a:lnTo>
                  <a:lnTo>
                    <a:pt x="249" y="151"/>
                  </a:lnTo>
                  <a:lnTo>
                    <a:pt x="251" y="150"/>
                  </a:lnTo>
                  <a:lnTo>
                    <a:pt x="251" y="150"/>
                  </a:lnTo>
                  <a:lnTo>
                    <a:pt x="251" y="149"/>
                  </a:lnTo>
                  <a:lnTo>
                    <a:pt x="252" y="149"/>
                  </a:lnTo>
                  <a:lnTo>
                    <a:pt x="254" y="149"/>
                  </a:lnTo>
                  <a:lnTo>
                    <a:pt x="255" y="149"/>
                  </a:lnTo>
                  <a:lnTo>
                    <a:pt x="256" y="147"/>
                  </a:lnTo>
                  <a:lnTo>
                    <a:pt x="256" y="147"/>
                  </a:lnTo>
                  <a:lnTo>
                    <a:pt x="256" y="147"/>
                  </a:lnTo>
                  <a:lnTo>
                    <a:pt x="260" y="149"/>
                  </a:lnTo>
                  <a:lnTo>
                    <a:pt x="262" y="149"/>
                  </a:lnTo>
                  <a:lnTo>
                    <a:pt x="264" y="150"/>
                  </a:lnTo>
                  <a:lnTo>
                    <a:pt x="266" y="150"/>
                  </a:lnTo>
                  <a:lnTo>
                    <a:pt x="266" y="150"/>
                  </a:lnTo>
                  <a:lnTo>
                    <a:pt x="267" y="150"/>
                  </a:lnTo>
                  <a:lnTo>
                    <a:pt x="267" y="151"/>
                  </a:lnTo>
                  <a:lnTo>
                    <a:pt x="271" y="151"/>
                  </a:lnTo>
                  <a:lnTo>
                    <a:pt x="273" y="151"/>
                  </a:lnTo>
                  <a:lnTo>
                    <a:pt x="273" y="151"/>
                  </a:lnTo>
                  <a:lnTo>
                    <a:pt x="274" y="153"/>
                  </a:lnTo>
                  <a:lnTo>
                    <a:pt x="274" y="153"/>
                  </a:lnTo>
                  <a:lnTo>
                    <a:pt x="273" y="150"/>
                  </a:lnTo>
                  <a:lnTo>
                    <a:pt x="273" y="149"/>
                  </a:lnTo>
                  <a:lnTo>
                    <a:pt x="273" y="146"/>
                  </a:lnTo>
                  <a:lnTo>
                    <a:pt x="273" y="145"/>
                  </a:lnTo>
                  <a:lnTo>
                    <a:pt x="274" y="145"/>
                  </a:lnTo>
                  <a:lnTo>
                    <a:pt x="275" y="145"/>
                  </a:lnTo>
                  <a:lnTo>
                    <a:pt x="277" y="143"/>
                  </a:lnTo>
                  <a:lnTo>
                    <a:pt x="278" y="143"/>
                  </a:lnTo>
                  <a:lnTo>
                    <a:pt x="278" y="143"/>
                  </a:lnTo>
                  <a:lnTo>
                    <a:pt x="278" y="143"/>
                  </a:lnTo>
                  <a:lnTo>
                    <a:pt x="278" y="143"/>
                  </a:lnTo>
                  <a:lnTo>
                    <a:pt x="281" y="143"/>
                  </a:lnTo>
                  <a:lnTo>
                    <a:pt x="283" y="145"/>
                  </a:lnTo>
                  <a:lnTo>
                    <a:pt x="285" y="146"/>
                  </a:lnTo>
                  <a:lnTo>
                    <a:pt x="287" y="147"/>
                  </a:lnTo>
                  <a:lnTo>
                    <a:pt x="292" y="147"/>
                  </a:lnTo>
                  <a:lnTo>
                    <a:pt x="294" y="147"/>
                  </a:lnTo>
                  <a:lnTo>
                    <a:pt x="294" y="147"/>
                  </a:lnTo>
                  <a:lnTo>
                    <a:pt x="294" y="146"/>
                  </a:lnTo>
                  <a:lnTo>
                    <a:pt x="296" y="146"/>
                  </a:lnTo>
                  <a:lnTo>
                    <a:pt x="296" y="147"/>
                  </a:lnTo>
                  <a:lnTo>
                    <a:pt x="298" y="147"/>
                  </a:lnTo>
                  <a:lnTo>
                    <a:pt x="302" y="147"/>
                  </a:lnTo>
                  <a:lnTo>
                    <a:pt x="304" y="146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9" y="147"/>
                  </a:lnTo>
                  <a:lnTo>
                    <a:pt x="310" y="147"/>
                  </a:lnTo>
                  <a:lnTo>
                    <a:pt x="310" y="147"/>
                  </a:lnTo>
                  <a:lnTo>
                    <a:pt x="312" y="147"/>
                  </a:lnTo>
                  <a:lnTo>
                    <a:pt x="313" y="147"/>
                  </a:lnTo>
                  <a:lnTo>
                    <a:pt x="315" y="147"/>
                  </a:lnTo>
                  <a:lnTo>
                    <a:pt x="317" y="147"/>
                  </a:lnTo>
                  <a:lnTo>
                    <a:pt x="319" y="147"/>
                  </a:lnTo>
                  <a:lnTo>
                    <a:pt x="320" y="147"/>
                  </a:lnTo>
                  <a:lnTo>
                    <a:pt x="321" y="147"/>
                  </a:lnTo>
                  <a:lnTo>
                    <a:pt x="323" y="147"/>
                  </a:lnTo>
                  <a:lnTo>
                    <a:pt x="324" y="149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27" y="149"/>
                  </a:lnTo>
                  <a:lnTo>
                    <a:pt x="328" y="149"/>
                  </a:lnTo>
                  <a:lnTo>
                    <a:pt x="328" y="149"/>
                  </a:lnTo>
                  <a:lnTo>
                    <a:pt x="329" y="150"/>
                  </a:lnTo>
                  <a:lnTo>
                    <a:pt x="329" y="150"/>
                  </a:lnTo>
                  <a:lnTo>
                    <a:pt x="331" y="151"/>
                  </a:lnTo>
                  <a:lnTo>
                    <a:pt x="332" y="151"/>
                  </a:lnTo>
                  <a:lnTo>
                    <a:pt x="332" y="153"/>
                  </a:lnTo>
                  <a:lnTo>
                    <a:pt x="334" y="153"/>
                  </a:lnTo>
                  <a:lnTo>
                    <a:pt x="335" y="153"/>
                  </a:lnTo>
                  <a:lnTo>
                    <a:pt x="336" y="153"/>
                  </a:lnTo>
                  <a:lnTo>
                    <a:pt x="339" y="154"/>
                  </a:lnTo>
                  <a:lnTo>
                    <a:pt x="340" y="155"/>
                  </a:lnTo>
                  <a:lnTo>
                    <a:pt x="340" y="155"/>
                  </a:lnTo>
                  <a:lnTo>
                    <a:pt x="340" y="154"/>
                  </a:lnTo>
                  <a:lnTo>
                    <a:pt x="340" y="154"/>
                  </a:lnTo>
                  <a:lnTo>
                    <a:pt x="339" y="153"/>
                  </a:lnTo>
                  <a:lnTo>
                    <a:pt x="339" y="151"/>
                  </a:lnTo>
                  <a:lnTo>
                    <a:pt x="339" y="150"/>
                  </a:lnTo>
                  <a:lnTo>
                    <a:pt x="338" y="150"/>
                  </a:lnTo>
                  <a:lnTo>
                    <a:pt x="338" y="149"/>
                  </a:lnTo>
                  <a:lnTo>
                    <a:pt x="339" y="149"/>
                  </a:lnTo>
                  <a:lnTo>
                    <a:pt x="340" y="147"/>
                  </a:lnTo>
                  <a:lnTo>
                    <a:pt x="342" y="147"/>
                  </a:lnTo>
                  <a:lnTo>
                    <a:pt x="340" y="147"/>
                  </a:lnTo>
                  <a:lnTo>
                    <a:pt x="340" y="146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40" y="145"/>
                  </a:lnTo>
                  <a:lnTo>
                    <a:pt x="340" y="145"/>
                  </a:lnTo>
                  <a:lnTo>
                    <a:pt x="342" y="145"/>
                  </a:lnTo>
                  <a:lnTo>
                    <a:pt x="343" y="145"/>
                  </a:lnTo>
                  <a:lnTo>
                    <a:pt x="342" y="143"/>
                  </a:lnTo>
                  <a:lnTo>
                    <a:pt x="342" y="143"/>
                  </a:lnTo>
                  <a:lnTo>
                    <a:pt x="342" y="143"/>
                  </a:lnTo>
                  <a:lnTo>
                    <a:pt x="340" y="142"/>
                  </a:lnTo>
                  <a:lnTo>
                    <a:pt x="340" y="142"/>
                  </a:lnTo>
                  <a:lnTo>
                    <a:pt x="340" y="141"/>
                  </a:lnTo>
                  <a:lnTo>
                    <a:pt x="339" y="139"/>
                  </a:lnTo>
                  <a:lnTo>
                    <a:pt x="339" y="138"/>
                  </a:lnTo>
                  <a:lnTo>
                    <a:pt x="336" y="135"/>
                  </a:lnTo>
                  <a:lnTo>
                    <a:pt x="336" y="135"/>
                  </a:lnTo>
                  <a:lnTo>
                    <a:pt x="335" y="134"/>
                  </a:lnTo>
                  <a:lnTo>
                    <a:pt x="335" y="132"/>
                  </a:lnTo>
                  <a:lnTo>
                    <a:pt x="335" y="132"/>
                  </a:lnTo>
                  <a:lnTo>
                    <a:pt x="334" y="131"/>
                  </a:lnTo>
                  <a:lnTo>
                    <a:pt x="334" y="130"/>
                  </a:lnTo>
                  <a:lnTo>
                    <a:pt x="334" y="128"/>
                  </a:lnTo>
                  <a:lnTo>
                    <a:pt x="332" y="127"/>
                  </a:lnTo>
                  <a:lnTo>
                    <a:pt x="332" y="127"/>
                  </a:lnTo>
                  <a:lnTo>
                    <a:pt x="332" y="127"/>
                  </a:lnTo>
                  <a:lnTo>
                    <a:pt x="332" y="126"/>
                  </a:lnTo>
                  <a:lnTo>
                    <a:pt x="334" y="126"/>
                  </a:lnTo>
                  <a:lnTo>
                    <a:pt x="334" y="126"/>
                  </a:lnTo>
                  <a:lnTo>
                    <a:pt x="334" y="126"/>
                  </a:lnTo>
                  <a:lnTo>
                    <a:pt x="332" y="126"/>
                  </a:lnTo>
                  <a:lnTo>
                    <a:pt x="331" y="124"/>
                  </a:lnTo>
                  <a:lnTo>
                    <a:pt x="329" y="124"/>
                  </a:lnTo>
                  <a:lnTo>
                    <a:pt x="328" y="124"/>
                  </a:lnTo>
                  <a:lnTo>
                    <a:pt x="328" y="124"/>
                  </a:lnTo>
                  <a:lnTo>
                    <a:pt x="327" y="124"/>
                  </a:lnTo>
                  <a:lnTo>
                    <a:pt x="327" y="124"/>
                  </a:lnTo>
                  <a:lnTo>
                    <a:pt x="327" y="123"/>
                  </a:lnTo>
                  <a:lnTo>
                    <a:pt x="328" y="122"/>
                  </a:lnTo>
                  <a:lnTo>
                    <a:pt x="329" y="122"/>
                  </a:lnTo>
                  <a:lnTo>
                    <a:pt x="331" y="120"/>
                  </a:lnTo>
                  <a:lnTo>
                    <a:pt x="332" y="120"/>
                  </a:lnTo>
                  <a:lnTo>
                    <a:pt x="334" y="120"/>
                  </a:lnTo>
                  <a:lnTo>
                    <a:pt x="335" y="120"/>
                  </a:lnTo>
                  <a:lnTo>
                    <a:pt x="335" y="120"/>
                  </a:lnTo>
                  <a:lnTo>
                    <a:pt x="336" y="119"/>
                  </a:lnTo>
                  <a:lnTo>
                    <a:pt x="339" y="119"/>
                  </a:lnTo>
                  <a:lnTo>
                    <a:pt x="342" y="117"/>
                  </a:lnTo>
                  <a:lnTo>
                    <a:pt x="342" y="117"/>
                  </a:lnTo>
                  <a:lnTo>
                    <a:pt x="343" y="117"/>
                  </a:lnTo>
                  <a:lnTo>
                    <a:pt x="344" y="119"/>
                  </a:lnTo>
                  <a:lnTo>
                    <a:pt x="344" y="119"/>
                  </a:lnTo>
                  <a:lnTo>
                    <a:pt x="346" y="120"/>
                  </a:lnTo>
                  <a:lnTo>
                    <a:pt x="346" y="120"/>
                  </a:lnTo>
                  <a:lnTo>
                    <a:pt x="347" y="119"/>
                  </a:lnTo>
                  <a:lnTo>
                    <a:pt x="348" y="119"/>
                  </a:lnTo>
                  <a:lnTo>
                    <a:pt x="348" y="119"/>
                  </a:lnTo>
                  <a:lnTo>
                    <a:pt x="350" y="119"/>
                  </a:lnTo>
                  <a:lnTo>
                    <a:pt x="351" y="120"/>
                  </a:lnTo>
                  <a:lnTo>
                    <a:pt x="351" y="120"/>
                  </a:lnTo>
                  <a:lnTo>
                    <a:pt x="351" y="120"/>
                  </a:lnTo>
                  <a:lnTo>
                    <a:pt x="351" y="119"/>
                  </a:lnTo>
                  <a:lnTo>
                    <a:pt x="351" y="117"/>
                  </a:lnTo>
                  <a:lnTo>
                    <a:pt x="351" y="117"/>
                  </a:lnTo>
                  <a:lnTo>
                    <a:pt x="351" y="116"/>
                  </a:lnTo>
                  <a:lnTo>
                    <a:pt x="350" y="116"/>
                  </a:lnTo>
                  <a:lnTo>
                    <a:pt x="348" y="116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3"/>
                  </a:lnTo>
                  <a:lnTo>
                    <a:pt x="347" y="112"/>
                  </a:lnTo>
                  <a:lnTo>
                    <a:pt x="347" y="109"/>
                  </a:lnTo>
                  <a:lnTo>
                    <a:pt x="347" y="108"/>
                  </a:lnTo>
                  <a:lnTo>
                    <a:pt x="347" y="105"/>
                  </a:lnTo>
                  <a:lnTo>
                    <a:pt x="347" y="103"/>
                  </a:lnTo>
                  <a:lnTo>
                    <a:pt x="348" y="99"/>
                  </a:lnTo>
                  <a:lnTo>
                    <a:pt x="347" y="97"/>
                  </a:lnTo>
                  <a:lnTo>
                    <a:pt x="347" y="96"/>
                  </a:lnTo>
                  <a:lnTo>
                    <a:pt x="347" y="96"/>
                  </a:lnTo>
                  <a:lnTo>
                    <a:pt x="348" y="96"/>
                  </a:lnTo>
                  <a:lnTo>
                    <a:pt x="348" y="96"/>
                  </a:lnTo>
                  <a:lnTo>
                    <a:pt x="351" y="97"/>
                  </a:lnTo>
                  <a:lnTo>
                    <a:pt x="354" y="97"/>
                  </a:lnTo>
                  <a:lnTo>
                    <a:pt x="354" y="97"/>
                  </a:lnTo>
                  <a:lnTo>
                    <a:pt x="355" y="99"/>
                  </a:lnTo>
                  <a:lnTo>
                    <a:pt x="358" y="99"/>
                  </a:lnTo>
                  <a:lnTo>
                    <a:pt x="358" y="99"/>
                  </a:lnTo>
                  <a:lnTo>
                    <a:pt x="359" y="99"/>
                  </a:lnTo>
                  <a:lnTo>
                    <a:pt x="361" y="99"/>
                  </a:lnTo>
                  <a:lnTo>
                    <a:pt x="362" y="99"/>
                  </a:lnTo>
                  <a:lnTo>
                    <a:pt x="363" y="99"/>
                  </a:lnTo>
                  <a:lnTo>
                    <a:pt x="363" y="99"/>
                  </a:lnTo>
                  <a:lnTo>
                    <a:pt x="365" y="99"/>
                  </a:lnTo>
                  <a:lnTo>
                    <a:pt x="365" y="100"/>
                  </a:lnTo>
                  <a:lnTo>
                    <a:pt x="366" y="100"/>
                  </a:lnTo>
                  <a:lnTo>
                    <a:pt x="366" y="100"/>
                  </a:lnTo>
                  <a:lnTo>
                    <a:pt x="367" y="99"/>
                  </a:lnTo>
                  <a:lnTo>
                    <a:pt x="367" y="99"/>
                  </a:lnTo>
                  <a:lnTo>
                    <a:pt x="369" y="97"/>
                  </a:lnTo>
                  <a:lnTo>
                    <a:pt x="370" y="97"/>
                  </a:lnTo>
                  <a:lnTo>
                    <a:pt x="372" y="97"/>
                  </a:lnTo>
                  <a:lnTo>
                    <a:pt x="372" y="97"/>
                  </a:lnTo>
                  <a:lnTo>
                    <a:pt x="372" y="96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3"/>
                  </a:lnTo>
                  <a:lnTo>
                    <a:pt x="370" y="92"/>
                  </a:lnTo>
                  <a:lnTo>
                    <a:pt x="370" y="92"/>
                  </a:lnTo>
                  <a:lnTo>
                    <a:pt x="369" y="89"/>
                  </a:lnTo>
                  <a:lnTo>
                    <a:pt x="367" y="86"/>
                  </a:lnTo>
                  <a:lnTo>
                    <a:pt x="367" y="85"/>
                  </a:lnTo>
                  <a:lnTo>
                    <a:pt x="367" y="84"/>
                  </a:lnTo>
                  <a:lnTo>
                    <a:pt x="367" y="84"/>
                  </a:lnTo>
                  <a:lnTo>
                    <a:pt x="367" y="82"/>
                  </a:lnTo>
                  <a:lnTo>
                    <a:pt x="367" y="81"/>
                  </a:lnTo>
                  <a:lnTo>
                    <a:pt x="369" y="81"/>
                  </a:lnTo>
                  <a:lnTo>
                    <a:pt x="370" y="81"/>
                  </a:lnTo>
                  <a:lnTo>
                    <a:pt x="372" y="81"/>
                  </a:lnTo>
                  <a:lnTo>
                    <a:pt x="373" y="81"/>
                  </a:lnTo>
                  <a:lnTo>
                    <a:pt x="374" y="80"/>
                  </a:lnTo>
                  <a:lnTo>
                    <a:pt x="374" y="80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74" y="76"/>
                  </a:lnTo>
                  <a:lnTo>
                    <a:pt x="374" y="76"/>
                  </a:lnTo>
                  <a:lnTo>
                    <a:pt x="374" y="74"/>
                  </a:lnTo>
                  <a:lnTo>
                    <a:pt x="374" y="74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7" y="73"/>
                  </a:lnTo>
                  <a:lnTo>
                    <a:pt x="378" y="73"/>
                  </a:lnTo>
                  <a:lnTo>
                    <a:pt x="380" y="73"/>
                  </a:lnTo>
                  <a:lnTo>
                    <a:pt x="378" y="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1941">
              <a:extLst>
                <a:ext uri="{FF2B5EF4-FFF2-40B4-BE49-F238E27FC236}">
                  <a16:creationId xmlns:a16="http://schemas.microsoft.com/office/drawing/2014/main" id="{CBB018D4-03CA-44F8-9377-B3D2732BBA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7871" y="3604192"/>
              <a:ext cx="177497" cy="255925"/>
            </a:xfrm>
            <a:custGeom>
              <a:avLst/>
              <a:gdLst>
                <a:gd name="T0" fmla="*/ 76 w 86"/>
                <a:gd name="T1" fmla="*/ 92 h 124"/>
                <a:gd name="T2" fmla="*/ 78 w 86"/>
                <a:gd name="T3" fmla="*/ 91 h 124"/>
                <a:gd name="T4" fmla="*/ 80 w 86"/>
                <a:gd name="T5" fmla="*/ 19 h 124"/>
                <a:gd name="T6" fmla="*/ 78 w 86"/>
                <a:gd name="T7" fmla="*/ 18 h 124"/>
                <a:gd name="T8" fmla="*/ 71 w 86"/>
                <a:gd name="T9" fmla="*/ 17 h 124"/>
                <a:gd name="T10" fmla="*/ 64 w 86"/>
                <a:gd name="T11" fmla="*/ 22 h 124"/>
                <a:gd name="T12" fmla="*/ 57 w 86"/>
                <a:gd name="T13" fmla="*/ 25 h 124"/>
                <a:gd name="T14" fmla="*/ 51 w 86"/>
                <a:gd name="T15" fmla="*/ 23 h 124"/>
                <a:gd name="T16" fmla="*/ 44 w 86"/>
                <a:gd name="T17" fmla="*/ 22 h 124"/>
                <a:gd name="T18" fmla="*/ 36 w 86"/>
                <a:gd name="T19" fmla="*/ 15 h 124"/>
                <a:gd name="T20" fmla="*/ 29 w 86"/>
                <a:gd name="T21" fmla="*/ 12 h 124"/>
                <a:gd name="T22" fmla="*/ 24 w 86"/>
                <a:gd name="T23" fmla="*/ 12 h 124"/>
                <a:gd name="T24" fmla="*/ 21 w 86"/>
                <a:gd name="T25" fmla="*/ 7 h 124"/>
                <a:gd name="T26" fmla="*/ 21 w 86"/>
                <a:gd name="T27" fmla="*/ 3 h 124"/>
                <a:gd name="T28" fmla="*/ 17 w 86"/>
                <a:gd name="T29" fmla="*/ 2 h 124"/>
                <a:gd name="T30" fmla="*/ 15 w 86"/>
                <a:gd name="T31" fmla="*/ 0 h 124"/>
                <a:gd name="T32" fmla="*/ 9 w 86"/>
                <a:gd name="T33" fmla="*/ 7 h 124"/>
                <a:gd name="T34" fmla="*/ 3 w 86"/>
                <a:gd name="T35" fmla="*/ 19 h 124"/>
                <a:gd name="T36" fmla="*/ 5 w 86"/>
                <a:gd name="T37" fmla="*/ 22 h 124"/>
                <a:gd name="T38" fmla="*/ 6 w 86"/>
                <a:gd name="T39" fmla="*/ 26 h 124"/>
                <a:gd name="T40" fmla="*/ 9 w 86"/>
                <a:gd name="T41" fmla="*/ 31 h 124"/>
                <a:gd name="T42" fmla="*/ 11 w 86"/>
                <a:gd name="T43" fmla="*/ 35 h 124"/>
                <a:gd name="T44" fmla="*/ 11 w 86"/>
                <a:gd name="T45" fmla="*/ 37 h 124"/>
                <a:gd name="T46" fmla="*/ 13 w 86"/>
                <a:gd name="T47" fmla="*/ 45 h 124"/>
                <a:gd name="T48" fmla="*/ 11 w 86"/>
                <a:gd name="T49" fmla="*/ 48 h 124"/>
                <a:gd name="T50" fmla="*/ 10 w 86"/>
                <a:gd name="T51" fmla="*/ 52 h 124"/>
                <a:gd name="T52" fmla="*/ 9 w 86"/>
                <a:gd name="T53" fmla="*/ 52 h 124"/>
                <a:gd name="T54" fmla="*/ 6 w 86"/>
                <a:gd name="T55" fmla="*/ 56 h 124"/>
                <a:gd name="T56" fmla="*/ 3 w 86"/>
                <a:gd name="T57" fmla="*/ 61 h 124"/>
                <a:gd name="T58" fmla="*/ 2 w 86"/>
                <a:gd name="T59" fmla="*/ 67 h 124"/>
                <a:gd name="T60" fmla="*/ 2 w 86"/>
                <a:gd name="T61" fmla="*/ 79 h 124"/>
                <a:gd name="T62" fmla="*/ 9 w 86"/>
                <a:gd name="T63" fmla="*/ 83 h 124"/>
                <a:gd name="T64" fmla="*/ 17 w 86"/>
                <a:gd name="T65" fmla="*/ 88 h 124"/>
                <a:gd name="T66" fmla="*/ 26 w 86"/>
                <a:gd name="T67" fmla="*/ 94 h 124"/>
                <a:gd name="T68" fmla="*/ 36 w 86"/>
                <a:gd name="T69" fmla="*/ 101 h 124"/>
                <a:gd name="T70" fmla="*/ 41 w 86"/>
                <a:gd name="T71" fmla="*/ 103 h 124"/>
                <a:gd name="T72" fmla="*/ 41 w 86"/>
                <a:gd name="T73" fmla="*/ 107 h 124"/>
                <a:gd name="T74" fmla="*/ 41 w 86"/>
                <a:gd name="T75" fmla="*/ 109 h 124"/>
                <a:gd name="T76" fmla="*/ 43 w 86"/>
                <a:gd name="T77" fmla="*/ 111 h 124"/>
                <a:gd name="T78" fmla="*/ 49 w 86"/>
                <a:gd name="T79" fmla="*/ 117 h 124"/>
                <a:gd name="T80" fmla="*/ 56 w 86"/>
                <a:gd name="T81" fmla="*/ 122 h 124"/>
                <a:gd name="T82" fmla="*/ 59 w 86"/>
                <a:gd name="T83" fmla="*/ 122 h 124"/>
                <a:gd name="T84" fmla="*/ 63 w 86"/>
                <a:gd name="T85" fmla="*/ 117 h 124"/>
                <a:gd name="T86" fmla="*/ 63 w 86"/>
                <a:gd name="T87" fmla="*/ 114 h 124"/>
                <a:gd name="T88" fmla="*/ 66 w 86"/>
                <a:gd name="T89" fmla="*/ 109 h 124"/>
                <a:gd name="T90" fmla="*/ 68 w 86"/>
                <a:gd name="T91" fmla="*/ 103 h 124"/>
                <a:gd name="T92" fmla="*/ 71 w 86"/>
                <a:gd name="T93" fmla="*/ 98 h 124"/>
                <a:gd name="T94" fmla="*/ 76 w 86"/>
                <a:gd name="T95" fmla="*/ 94 h 124"/>
                <a:gd name="T96" fmla="*/ 76 w 86"/>
                <a:gd name="T97" fmla="*/ 91 h 124"/>
                <a:gd name="T98" fmla="*/ 78 w 86"/>
                <a:gd name="T99" fmla="*/ 91 h 124"/>
                <a:gd name="T100" fmla="*/ 83 w 86"/>
                <a:gd name="T101" fmla="*/ 87 h 124"/>
                <a:gd name="T102" fmla="*/ 79 w 86"/>
                <a:gd name="T103" fmla="*/ 82 h 124"/>
                <a:gd name="T104" fmla="*/ 76 w 86"/>
                <a:gd name="T105" fmla="*/ 71 h 124"/>
                <a:gd name="T106" fmla="*/ 76 w 86"/>
                <a:gd name="T107" fmla="*/ 34 h 124"/>
                <a:gd name="T108" fmla="*/ 80 w 86"/>
                <a:gd name="T109" fmla="*/ 27 h 124"/>
                <a:gd name="T110" fmla="*/ 85 w 86"/>
                <a:gd name="T111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24">
                  <a:moveTo>
                    <a:pt x="78" y="91"/>
                  </a:moveTo>
                  <a:lnTo>
                    <a:pt x="76" y="92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78" y="92"/>
                  </a:lnTo>
                  <a:lnTo>
                    <a:pt x="78" y="92"/>
                  </a:lnTo>
                  <a:lnTo>
                    <a:pt x="78" y="91"/>
                  </a:lnTo>
                  <a:lnTo>
                    <a:pt x="78" y="91"/>
                  </a:lnTo>
                  <a:close/>
                  <a:moveTo>
                    <a:pt x="85" y="19"/>
                  </a:moveTo>
                  <a:lnTo>
                    <a:pt x="82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8" y="18"/>
                  </a:lnTo>
                  <a:lnTo>
                    <a:pt x="76" y="18"/>
                  </a:lnTo>
                  <a:lnTo>
                    <a:pt x="75" y="17"/>
                  </a:lnTo>
                  <a:lnTo>
                    <a:pt x="74" y="15"/>
                  </a:lnTo>
                  <a:lnTo>
                    <a:pt x="71" y="17"/>
                  </a:lnTo>
                  <a:lnTo>
                    <a:pt x="70" y="18"/>
                  </a:lnTo>
                  <a:lnTo>
                    <a:pt x="66" y="19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3" y="23"/>
                  </a:lnTo>
                  <a:lnTo>
                    <a:pt x="62" y="25"/>
                  </a:lnTo>
                  <a:lnTo>
                    <a:pt x="60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2" y="23"/>
                  </a:lnTo>
                  <a:lnTo>
                    <a:pt x="51" y="23"/>
                  </a:lnTo>
                  <a:lnTo>
                    <a:pt x="49" y="23"/>
                  </a:lnTo>
                  <a:lnTo>
                    <a:pt x="47" y="23"/>
                  </a:lnTo>
                  <a:lnTo>
                    <a:pt x="45" y="22"/>
                  </a:lnTo>
                  <a:lnTo>
                    <a:pt x="44" y="22"/>
                  </a:lnTo>
                  <a:lnTo>
                    <a:pt x="43" y="21"/>
                  </a:lnTo>
                  <a:lnTo>
                    <a:pt x="40" y="18"/>
                  </a:lnTo>
                  <a:lnTo>
                    <a:pt x="38" y="17"/>
                  </a:lnTo>
                  <a:lnTo>
                    <a:pt x="36" y="15"/>
                  </a:lnTo>
                  <a:lnTo>
                    <a:pt x="33" y="14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29" y="12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9" y="7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3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9" y="31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0"/>
                  </a:lnTo>
                  <a:lnTo>
                    <a:pt x="13" y="42"/>
                  </a:lnTo>
                  <a:lnTo>
                    <a:pt x="13" y="44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0" y="5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7" y="53"/>
                  </a:lnTo>
                  <a:lnTo>
                    <a:pt x="7" y="54"/>
                  </a:lnTo>
                  <a:lnTo>
                    <a:pt x="6" y="56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3" y="60"/>
                  </a:lnTo>
                  <a:lnTo>
                    <a:pt x="3" y="61"/>
                  </a:lnTo>
                  <a:lnTo>
                    <a:pt x="3" y="63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2" y="72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2" y="79"/>
                  </a:lnTo>
                  <a:lnTo>
                    <a:pt x="3" y="79"/>
                  </a:lnTo>
                  <a:lnTo>
                    <a:pt x="3" y="80"/>
                  </a:lnTo>
                  <a:lnTo>
                    <a:pt x="6" y="82"/>
                  </a:lnTo>
                  <a:lnTo>
                    <a:pt x="9" y="83"/>
                  </a:lnTo>
                  <a:lnTo>
                    <a:pt x="10" y="84"/>
                  </a:lnTo>
                  <a:lnTo>
                    <a:pt x="13" y="86"/>
                  </a:lnTo>
                  <a:lnTo>
                    <a:pt x="15" y="87"/>
                  </a:lnTo>
                  <a:lnTo>
                    <a:pt x="17" y="88"/>
                  </a:lnTo>
                  <a:lnTo>
                    <a:pt x="19" y="90"/>
                  </a:lnTo>
                  <a:lnTo>
                    <a:pt x="22" y="91"/>
                  </a:lnTo>
                  <a:lnTo>
                    <a:pt x="24" y="92"/>
                  </a:lnTo>
                  <a:lnTo>
                    <a:pt x="26" y="94"/>
                  </a:lnTo>
                  <a:lnTo>
                    <a:pt x="29" y="95"/>
                  </a:lnTo>
                  <a:lnTo>
                    <a:pt x="30" y="96"/>
                  </a:lnTo>
                  <a:lnTo>
                    <a:pt x="33" y="99"/>
                  </a:lnTo>
                  <a:lnTo>
                    <a:pt x="36" y="101"/>
                  </a:lnTo>
                  <a:lnTo>
                    <a:pt x="37" y="102"/>
                  </a:lnTo>
                  <a:lnTo>
                    <a:pt x="40" y="103"/>
                  </a:lnTo>
                  <a:lnTo>
                    <a:pt x="41" y="103"/>
                  </a:lnTo>
                  <a:lnTo>
                    <a:pt x="41" y="103"/>
                  </a:lnTo>
                  <a:lnTo>
                    <a:pt x="41" y="105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41" y="109"/>
                  </a:lnTo>
                  <a:lnTo>
                    <a:pt x="41" y="109"/>
                  </a:lnTo>
                  <a:lnTo>
                    <a:pt x="41" y="110"/>
                  </a:lnTo>
                  <a:lnTo>
                    <a:pt x="41" y="110"/>
                  </a:lnTo>
                  <a:lnTo>
                    <a:pt x="43" y="110"/>
                  </a:lnTo>
                  <a:lnTo>
                    <a:pt x="43" y="111"/>
                  </a:lnTo>
                  <a:lnTo>
                    <a:pt x="44" y="111"/>
                  </a:lnTo>
                  <a:lnTo>
                    <a:pt x="45" y="113"/>
                  </a:lnTo>
                  <a:lnTo>
                    <a:pt x="48" y="115"/>
                  </a:lnTo>
                  <a:lnTo>
                    <a:pt x="49" y="117"/>
                  </a:lnTo>
                  <a:lnTo>
                    <a:pt x="52" y="118"/>
                  </a:lnTo>
                  <a:lnTo>
                    <a:pt x="53" y="119"/>
                  </a:lnTo>
                  <a:lnTo>
                    <a:pt x="55" y="121"/>
                  </a:lnTo>
                  <a:lnTo>
                    <a:pt x="56" y="122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9" y="122"/>
                  </a:lnTo>
                  <a:lnTo>
                    <a:pt x="59" y="122"/>
                  </a:lnTo>
                  <a:lnTo>
                    <a:pt x="60" y="121"/>
                  </a:lnTo>
                  <a:lnTo>
                    <a:pt x="62" y="117"/>
                  </a:lnTo>
                  <a:lnTo>
                    <a:pt x="63" y="117"/>
                  </a:lnTo>
                  <a:lnTo>
                    <a:pt x="63" y="115"/>
                  </a:lnTo>
                  <a:lnTo>
                    <a:pt x="63" y="115"/>
                  </a:lnTo>
                  <a:lnTo>
                    <a:pt x="63" y="114"/>
                  </a:lnTo>
                  <a:lnTo>
                    <a:pt x="63" y="114"/>
                  </a:lnTo>
                  <a:lnTo>
                    <a:pt x="64" y="113"/>
                  </a:lnTo>
                  <a:lnTo>
                    <a:pt x="64" y="110"/>
                  </a:lnTo>
                  <a:lnTo>
                    <a:pt x="66" y="110"/>
                  </a:lnTo>
                  <a:lnTo>
                    <a:pt x="66" y="109"/>
                  </a:lnTo>
                  <a:lnTo>
                    <a:pt x="66" y="107"/>
                  </a:lnTo>
                  <a:lnTo>
                    <a:pt x="67" y="106"/>
                  </a:lnTo>
                  <a:lnTo>
                    <a:pt x="67" y="105"/>
                  </a:lnTo>
                  <a:lnTo>
                    <a:pt x="68" y="103"/>
                  </a:lnTo>
                  <a:lnTo>
                    <a:pt x="68" y="101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5" y="95"/>
                  </a:lnTo>
                  <a:lnTo>
                    <a:pt x="75" y="95"/>
                  </a:lnTo>
                  <a:lnTo>
                    <a:pt x="76" y="94"/>
                  </a:lnTo>
                  <a:lnTo>
                    <a:pt x="76" y="94"/>
                  </a:lnTo>
                  <a:lnTo>
                    <a:pt x="76" y="92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6" y="90"/>
                  </a:lnTo>
                  <a:lnTo>
                    <a:pt x="78" y="91"/>
                  </a:lnTo>
                  <a:lnTo>
                    <a:pt x="78" y="91"/>
                  </a:lnTo>
                  <a:lnTo>
                    <a:pt x="79" y="90"/>
                  </a:lnTo>
                  <a:lnTo>
                    <a:pt x="80" y="90"/>
                  </a:lnTo>
                  <a:lnTo>
                    <a:pt x="83" y="87"/>
                  </a:lnTo>
                  <a:lnTo>
                    <a:pt x="83" y="86"/>
                  </a:lnTo>
                  <a:lnTo>
                    <a:pt x="82" y="86"/>
                  </a:lnTo>
                  <a:lnTo>
                    <a:pt x="82" y="84"/>
                  </a:lnTo>
                  <a:lnTo>
                    <a:pt x="79" y="82"/>
                  </a:lnTo>
                  <a:lnTo>
                    <a:pt x="78" y="79"/>
                  </a:lnTo>
                  <a:lnTo>
                    <a:pt x="76" y="77"/>
                  </a:lnTo>
                  <a:lnTo>
                    <a:pt x="76" y="76"/>
                  </a:lnTo>
                  <a:lnTo>
                    <a:pt x="76" y="71"/>
                  </a:lnTo>
                  <a:lnTo>
                    <a:pt x="76" y="60"/>
                  </a:lnTo>
                  <a:lnTo>
                    <a:pt x="76" y="50"/>
                  </a:lnTo>
                  <a:lnTo>
                    <a:pt x="76" y="40"/>
                  </a:lnTo>
                  <a:lnTo>
                    <a:pt x="76" y="34"/>
                  </a:lnTo>
                  <a:lnTo>
                    <a:pt x="76" y="33"/>
                  </a:lnTo>
                  <a:lnTo>
                    <a:pt x="76" y="33"/>
                  </a:lnTo>
                  <a:lnTo>
                    <a:pt x="78" y="30"/>
                  </a:lnTo>
                  <a:lnTo>
                    <a:pt x="80" y="27"/>
                  </a:lnTo>
                  <a:lnTo>
                    <a:pt x="83" y="23"/>
                  </a:lnTo>
                  <a:lnTo>
                    <a:pt x="85" y="21"/>
                  </a:lnTo>
                  <a:lnTo>
                    <a:pt x="86" y="19"/>
                  </a:lnTo>
                  <a:lnTo>
                    <a:pt x="85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1942">
              <a:extLst>
                <a:ext uri="{FF2B5EF4-FFF2-40B4-BE49-F238E27FC236}">
                  <a16:creationId xmlns:a16="http://schemas.microsoft.com/office/drawing/2014/main" id="{BE89BF7A-CA38-479E-9196-0F3328624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998" y="2908653"/>
              <a:ext cx="86684" cy="103196"/>
            </a:xfrm>
            <a:custGeom>
              <a:avLst/>
              <a:gdLst>
                <a:gd name="T0" fmla="*/ 41 w 42"/>
                <a:gd name="T1" fmla="*/ 12 h 50"/>
                <a:gd name="T2" fmla="*/ 39 w 42"/>
                <a:gd name="T3" fmla="*/ 11 h 50"/>
                <a:gd name="T4" fmla="*/ 39 w 42"/>
                <a:gd name="T5" fmla="*/ 8 h 50"/>
                <a:gd name="T6" fmla="*/ 36 w 42"/>
                <a:gd name="T7" fmla="*/ 3 h 50"/>
                <a:gd name="T8" fmla="*/ 34 w 42"/>
                <a:gd name="T9" fmla="*/ 1 h 50"/>
                <a:gd name="T10" fmla="*/ 30 w 42"/>
                <a:gd name="T11" fmla="*/ 5 h 50"/>
                <a:gd name="T12" fmla="*/ 24 w 42"/>
                <a:gd name="T13" fmla="*/ 8 h 50"/>
                <a:gd name="T14" fmla="*/ 20 w 42"/>
                <a:gd name="T15" fmla="*/ 11 h 50"/>
                <a:gd name="T16" fmla="*/ 13 w 42"/>
                <a:gd name="T17" fmla="*/ 12 h 50"/>
                <a:gd name="T18" fmla="*/ 12 w 42"/>
                <a:gd name="T19" fmla="*/ 11 h 50"/>
                <a:gd name="T20" fmla="*/ 9 w 42"/>
                <a:gd name="T21" fmla="*/ 11 h 50"/>
                <a:gd name="T22" fmla="*/ 8 w 42"/>
                <a:gd name="T23" fmla="*/ 8 h 50"/>
                <a:gd name="T24" fmla="*/ 5 w 42"/>
                <a:gd name="T25" fmla="*/ 8 h 50"/>
                <a:gd name="T26" fmla="*/ 4 w 42"/>
                <a:gd name="T27" fmla="*/ 8 h 50"/>
                <a:gd name="T28" fmla="*/ 4 w 42"/>
                <a:gd name="T29" fmla="*/ 10 h 50"/>
                <a:gd name="T30" fmla="*/ 4 w 42"/>
                <a:gd name="T31" fmla="*/ 14 h 50"/>
                <a:gd name="T32" fmla="*/ 4 w 42"/>
                <a:gd name="T33" fmla="*/ 18 h 50"/>
                <a:gd name="T34" fmla="*/ 4 w 42"/>
                <a:gd name="T35" fmla="*/ 20 h 50"/>
                <a:gd name="T36" fmla="*/ 4 w 42"/>
                <a:gd name="T37" fmla="*/ 23 h 50"/>
                <a:gd name="T38" fmla="*/ 4 w 42"/>
                <a:gd name="T39" fmla="*/ 24 h 50"/>
                <a:gd name="T40" fmla="*/ 4 w 42"/>
                <a:gd name="T41" fmla="*/ 26 h 50"/>
                <a:gd name="T42" fmla="*/ 4 w 42"/>
                <a:gd name="T43" fmla="*/ 28 h 50"/>
                <a:gd name="T44" fmla="*/ 3 w 42"/>
                <a:gd name="T45" fmla="*/ 31 h 50"/>
                <a:gd name="T46" fmla="*/ 1 w 42"/>
                <a:gd name="T47" fmla="*/ 35 h 50"/>
                <a:gd name="T48" fmla="*/ 1 w 42"/>
                <a:gd name="T49" fmla="*/ 37 h 50"/>
                <a:gd name="T50" fmla="*/ 1 w 42"/>
                <a:gd name="T51" fmla="*/ 39 h 50"/>
                <a:gd name="T52" fmla="*/ 1 w 42"/>
                <a:gd name="T53" fmla="*/ 42 h 50"/>
                <a:gd name="T54" fmla="*/ 1 w 42"/>
                <a:gd name="T55" fmla="*/ 46 h 50"/>
                <a:gd name="T56" fmla="*/ 0 w 42"/>
                <a:gd name="T57" fmla="*/ 49 h 50"/>
                <a:gd name="T58" fmla="*/ 4 w 42"/>
                <a:gd name="T59" fmla="*/ 49 h 50"/>
                <a:gd name="T60" fmla="*/ 9 w 42"/>
                <a:gd name="T61" fmla="*/ 50 h 50"/>
                <a:gd name="T62" fmla="*/ 12 w 42"/>
                <a:gd name="T63" fmla="*/ 50 h 50"/>
                <a:gd name="T64" fmla="*/ 16 w 42"/>
                <a:gd name="T65" fmla="*/ 47 h 50"/>
                <a:gd name="T66" fmla="*/ 17 w 42"/>
                <a:gd name="T67" fmla="*/ 43 h 50"/>
                <a:gd name="T68" fmla="*/ 20 w 42"/>
                <a:gd name="T69" fmla="*/ 42 h 50"/>
                <a:gd name="T70" fmla="*/ 26 w 42"/>
                <a:gd name="T71" fmla="*/ 41 h 50"/>
                <a:gd name="T72" fmla="*/ 27 w 42"/>
                <a:gd name="T73" fmla="*/ 39 h 50"/>
                <a:gd name="T74" fmla="*/ 27 w 42"/>
                <a:gd name="T75" fmla="*/ 37 h 50"/>
                <a:gd name="T76" fmla="*/ 30 w 42"/>
                <a:gd name="T77" fmla="*/ 35 h 50"/>
                <a:gd name="T78" fmla="*/ 28 w 42"/>
                <a:gd name="T79" fmla="*/ 33 h 50"/>
                <a:gd name="T80" fmla="*/ 26 w 42"/>
                <a:gd name="T81" fmla="*/ 28 h 50"/>
                <a:gd name="T82" fmla="*/ 22 w 42"/>
                <a:gd name="T83" fmla="*/ 24 h 50"/>
                <a:gd name="T84" fmla="*/ 22 w 42"/>
                <a:gd name="T85" fmla="*/ 22 h 50"/>
                <a:gd name="T86" fmla="*/ 27 w 42"/>
                <a:gd name="T87" fmla="*/ 20 h 50"/>
                <a:gd name="T88" fmla="*/ 34 w 42"/>
                <a:gd name="T89" fmla="*/ 19 h 50"/>
                <a:gd name="T90" fmla="*/ 39 w 42"/>
                <a:gd name="T91" fmla="*/ 16 h 50"/>
                <a:gd name="T92" fmla="*/ 41 w 42"/>
                <a:gd name="T93" fmla="*/ 15 h 50"/>
                <a:gd name="T94" fmla="*/ 42 w 42"/>
                <a:gd name="T95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" h="50">
                  <a:moveTo>
                    <a:pt x="42" y="12"/>
                  </a:moveTo>
                  <a:lnTo>
                    <a:pt x="41" y="12"/>
                  </a:lnTo>
                  <a:lnTo>
                    <a:pt x="39" y="14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8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1" y="4"/>
                  </a:lnTo>
                  <a:lnTo>
                    <a:pt x="30" y="5"/>
                  </a:lnTo>
                  <a:lnTo>
                    <a:pt x="26" y="7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17" y="14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5" y="49"/>
                  </a:lnTo>
                  <a:lnTo>
                    <a:pt x="16" y="47"/>
                  </a:lnTo>
                  <a:lnTo>
                    <a:pt x="17" y="45"/>
                  </a:lnTo>
                  <a:lnTo>
                    <a:pt x="17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3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7" y="39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30" y="35"/>
                  </a:lnTo>
                  <a:lnTo>
                    <a:pt x="31" y="35"/>
                  </a:lnTo>
                  <a:lnTo>
                    <a:pt x="28" y="33"/>
                  </a:lnTo>
                  <a:lnTo>
                    <a:pt x="27" y="31"/>
                  </a:lnTo>
                  <a:lnTo>
                    <a:pt x="26" y="28"/>
                  </a:lnTo>
                  <a:lnTo>
                    <a:pt x="23" y="27"/>
                  </a:lnTo>
                  <a:lnTo>
                    <a:pt x="22" y="24"/>
                  </a:lnTo>
                  <a:lnTo>
                    <a:pt x="19" y="23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7" y="20"/>
                  </a:lnTo>
                  <a:lnTo>
                    <a:pt x="31" y="19"/>
                  </a:lnTo>
                  <a:lnTo>
                    <a:pt x="34" y="19"/>
                  </a:lnTo>
                  <a:lnTo>
                    <a:pt x="38" y="18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41" y="15"/>
                  </a:lnTo>
                  <a:lnTo>
                    <a:pt x="42" y="14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1943">
              <a:extLst>
                <a:ext uri="{FF2B5EF4-FFF2-40B4-BE49-F238E27FC236}">
                  <a16:creationId xmlns:a16="http://schemas.microsoft.com/office/drawing/2014/main" id="{23A1F84F-5FA6-4680-BFA0-F43F8D8AE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0414" y="2516510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1944">
              <a:extLst>
                <a:ext uri="{FF2B5EF4-FFF2-40B4-BE49-F238E27FC236}">
                  <a16:creationId xmlns:a16="http://schemas.microsoft.com/office/drawing/2014/main" id="{34C6BF4A-2761-46D6-98D0-B272CF4D88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374" y="2607322"/>
              <a:ext cx="381825" cy="528362"/>
            </a:xfrm>
            <a:custGeom>
              <a:avLst/>
              <a:gdLst>
                <a:gd name="T0" fmla="*/ 5 w 185"/>
                <a:gd name="T1" fmla="*/ 256 h 256"/>
                <a:gd name="T2" fmla="*/ 185 w 185"/>
                <a:gd name="T3" fmla="*/ 227 h 256"/>
                <a:gd name="T4" fmla="*/ 36 w 185"/>
                <a:gd name="T5" fmla="*/ 233 h 256"/>
                <a:gd name="T6" fmla="*/ 40 w 185"/>
                <a:gd name="T7" fmla="*/ 226 h 256"/>
                <a:gd name="T8" fmla="*/ 50 w 185"/>
                <a:gd name="T9" fmla="*/ 204 h 256"/>
                <a:gd name="T10" fmla="*/ 50 w 185"/>
                <a:gd name="T11" fmla="*/ 206 h 256"/>
                <a:gd name="T12" fmla="*/ 54 w 185"/>
                <a:gd name="T13" fmla="*/ 181 h 256"/>
                <a:gd name="T14" fmla="*/ 39 w 185"/>
                <a:gd name="T15" fmla="*/ 158 h 256"/>
                <a:gd name="T16" fmla="*/ 23 w 185"/>
                <a:gd name="T17" fmla="*/ 154 h 256"/>
                <a:gd name="T18" fmla="*/ 133 w 185"/>
                <a:gd name="T19" fmla="*/ 149 h 256"/>
                <a:gd name="T20" fmla="*/ 28 w 185"/>
                <a:gd name="T21" fmla="*/ 149 h 256"/>
                <a:gd name="T22" fmla="*/ 54 w 185"/>
                <a:gd name="T23" fmla="*/ 164 h 256"/>
                <a:gd name="T24" fmla="*/ 49 w 185"/>
                <a:gd name="T25" fmla="*/ 147 h 256"/>
                <a:gd name="T26" fmla="*/ 35 w 185"/>
                <a:gd name="T27" fmla="*/ 141 h 256"/>
                <a:gd name="T28" fmla="*/ 31 w 185"/>
                <a:gd name="T29" fmla="*/ 149 h 256"/>
                <a:gd name="T30" fmla="*/ 36 w 185"/>
                <a:gd name="T31" fmla="*/ 154 h 256"/>
                <a:gd name="T32" fmla="*/ 38 w 185"/>
                <a:gd name="T33" fmla="*/ 150 h 256"/>
                <a:gd name="T34" fmla="*/ 44 w 185"/>
                <a:gd name="T35" fmla="*/ 168 h 256"/>
                <a:gd name="T36" fmla="*/ 49 w 185"/>
                <a:gd name="T37" fmla="*/ 166 h 256"/>
                <a:gd name="T38" fmla="*/ 53 w 185"/>
                <a:gd name="T39" fmla="*/ 139 h 256"/>
                <a:gd name="T40" fmla="*/ 55 w 185"/>
                <a:gd name="T41" fmla="*/ 138 h 256"/>
                <a:gd name="T42" fmla="*/ 66 w 185"/>
                <a:gd name="T43" fmla="*/ 135 h 256"/>
                <a:gd name="T44" fmla="*/ 58 w 185"/>
                <a:gd name="T45" fmla="*/ 141 h 256"/>
                <a:gd name="T46" fmla="*/ 59 w 185"/>
                <a:gd name="T47" fmla="*/ 150 h 256"/>
                <a:gd name="T48" fmla="*/ 72 w 185"/>
                <a:gd name="T49" fmla="*/ 145 h 256"/>
                <a:gd name="T50" fmla="*/ 70 w 185"/>
                <a:gd name="T51" fmla="*/ 133 h 256"/>
                <a:gd name="T52" fmla="*/ 21 w 185"/>
                <a:gd name="T53" fmla="*/ 135 h 256"/>
                <a:gd name="T54" fmla="*/ 122 w 185"/>
                <a:gd name="T55" fmla="*/ 130 h 256"/>
                <a:gd name="T56" fmla="*/ 92 w 185"/>
                <a:gd name="T57" fmla="*/ 88 h 256"/>
                <a:gd name="T58" fmla="*/ 123 w 185"/>
                <a:gd name="T59" fmla="*/ 104 h 256"/>
                <a:gd name="T60" fmla="*/ 120 w 185"/>
                <a:gd name="T61" fmla="*/ 80 h 256"/>
                <a:gd name="T62" fmla="*/ 116 w 185"/>
                <a:gd name="T63" fmla="*/ 66 h 256"/>
                <a:gd name="T64" fmla="*/ 96 w 185"/>
                <a:gd name="T65" fmla="*/ 51 h 256"/>
                <a:gd name="T66" fmla="*/ 96 w 185"/>
                <a:gd name="T67" fmla="*/ 53 h 256"/>
                <a:gd name="T68" fmla="*/ 92 w 185"/>
                <a:gd name="T69" fmla="*/ 59 h 256"/>
                <a:gd name="T70" fmla="*/ 101 w 185"/>
                <a:gd name="T71" fmla="*/ 73 h 256"/>
                <a:gd name="T72" fmla="*/ 99 w 185"/>
                <a:gd name="T73" fmla="*/ 95 h 256"/>
                <a:gd name="T74" fmla="*/ 84 w 185"/>
                <a:gd name="T75" fmla="*/ 100 h 256"/>
                <a:gd name="T76" fmla="*/ 81 w 185"/>
                <a:gd name="T77" fmla="*/ 115 h 256"/>
                <a:gd name="T78" fmla="*/ 65 w 185"/>
                <a:gd name="T79" fmla="*/ 120 h 256"/>
                <a:gd name="T80" fmla="*/ 46 w 185"/>
                <a:gd name="T81" fmla="*/ 128 h 256"/>
                <a:gd name="T82" fmla="*/ 43 w 185"/>
                <a:gd name="T83" fmla="*/ 139 h 256"/>
                <a:gd name="T84" fmla="*/ 62 w 185"/>
                <a:gd name="T85" fmla="*/ 134 h 256"/>
                <a:gd name="T86" fmla="*/ 81 w 185"/>
                <a:gd name="T87" fmla="*/ 131 h 256"/>
                <a:gd name="T88" fmla="*/ 93 w 185"/>
                <a:gd name="T89" fmla="*/ 138 h 256"/>
                <a:gd name="T90" fmla="*/ 96 w 185"/>
                <a:gd name="T91" fmla="*/ 128 h 256"/>
                <a:gd name="T92" fmla="*/ 107 w 185"/>
                <a:gd name="T93" fmla="*/ 131 h 256"/>
                <a:gd name="T94" fmla="*/ 118 w 185"/>
                <a:gd name="T95" fmla="*/ 130 h 256"/>
                <a:gd name="T96" fmla="*/ 120 w 185"/>
                <a:gd name="T97" fmla="*/ 120 h 256"/>
                <a:gd name="T98" fmla="*/ 124 w 185"/>
                <a:gd name="T99" fmla="*/ 127 h 256"/>
                <a:gd name="T100" fmla="*/ 77 w 185"/>
                <a:gd name="T101" fmla="*/ 40 h 256"/>
                <a:gd name="T102" fmla="*/ 69 w 185"/>
                <a:gd name="T103" fmla="*/ 1 h 256"/>
                <a:gd name="T104" fmla="*/ 85 w 185"/>
                <a:gd name="T105" fmla="*/ 23 h 256"/>
                <a:gd name="T106" fmla="*/ 80 w 185"/>
                <a:gd name="T107" fmla="*/ 34 h 256"/>
                <a:gd name="T108" fmla="*/ 88 w 185"/>
                <a:gd name="T109" fmla="*/ 49 h 256"/>
                <a:gd name="T110" fmla="*/ 88 w 185"/>
                <a:gd name="T111" fmla="*/ 40 h 256"/>
                <a:gd name="T112" fmla="*/ 111 w 185"/>
                <a:gd name="T113" fmla="*/ 42 h 256"/>
                <a:gd name="T114" fmla="*/ 124 w 185"/>
                <a:gd name="T115" fmla="*/ 31 h 256"/>
                <a:gd name="T116" fmla="*/ 122 w 185"/>
                <a:gd name="T117" fmla="*/ 23 h 256"/>
                <a:gd name="T118" fmla="*/ 104 w 185"/>
                <a:gd name="T119" fmla="*/ 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5" h="256">
                  <a:moveTo>
                    <a:pt x="0" y="254"/>
                  </a:moveTo>
                  <a:lnTo>
                    <a:pt x="0" y="254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56"/>
                  </a:lnTo>
                  <a:lnTo>
                    <a:pt x="1" y="256"/>
                  </a:lnTo>
                  <a:lnTo>
                    <a:pt x="2" y="256"/>
                  </a:lnTo>
                  <a:lnTo>
                    <a:pt x="2" y="256"/>
                  </a:lnTo>
                  <a:lnTo>
                    <a:pt x="2" y="256"/>
                  </a:lnTo>
                  <a:lnTo>
                    <a:pt x="0" y="254"/>
                  </a:lnTo>
                  <a:close/>
                  <a:moveTo>
                    <a:pt x="5" y="254"/>
                  </a:moveTo>
                  <a:lnTo>
                    <a:pt x="4" y="254"/>
                  </a:lnTo>
                  <a:lnTo>
                    <a:pt x="4" y="254"/>
                  </a:lnTo>
                  <a:lnTo>
                    <a:pt x="4" y="254"/>
                  </a:lnTo>
                  <a:lnTo>
                    <a:pt x="4" y="256"/>
                  </a:lnTo>
                  <a:lnTo>
                    <a:pt x="5" y="256"/>
                  </a:lnTo>
                  <a:lnTo>
                    <a:pt x="5" y="256"/>
                  </a:lnTo>
                  <a:lnTo>
                    <a:pt x="5" y="253"/>
                  </a:lnTo>
                  <a:lnTo>
                    <a:pt x="5" y="253"/>
                  </a:lnTo>
                  <a:lnTo>
                    <a:pt x="5" y="253"/>
                  </a:lnTo>
                  <a:lnTo>
                    <a:pt x="5" y="254"/>
                  </a:lnTo>
                  <a:close/>
                  <a:moveTo>
                    <a:pt x="16" y="250"/>
                  </a:moveTo>
                  <a:lnTo>
                    <a:pt x="15" y="249"/>
                  </a:lnTo>
                  <a:lnTo>
                    <a:pt x="15" y="249"/>
                  </a:lnTo>
                  <a:lnTo>
                    <a:pt x="15" y="250"/>
                  </a:lnTo>
                  <a:lnTo>
                    <a:pt x="16" y="250"/>
                  </a:lnTo>
                  <a:lnTo>
                    <a:pt x="17" y="250"/>
                  </a:lnTo>
                  <a:lnTo>
                    <a:pt x="16" y="250"/>
                  </a:lnTo>
                  <a:lnTo>
                    <a:pt x="16" y="250"/>
                  </a:lnTo>
                  <a:close/>
                  <a:moveTo>
                    <a:pt x="184" y="227"/>
                  </a:moveTo>
                  <a:lnTo>
                    <a:pt x="184" y="226"/>
                  </a:lnTo>
                  <a:lnTo>
                    <a:pt x="184" y="226"/>
                  </a:lnTo>
                  <a:lnTo>
                    <a:pt x="185" y="227"/>
                  </a:lnTo>
                  <a:lnTo>
                    <a:pt x="185" y="227"/>
                  </a:lnTo>
                  <a:lnTo>
                    <a:pt x="185" y="227"/>
                  </a:lnTo>
                  <a:lnTo>
                    <a:pt x="184" y="227"/>
                  </a:lnTo>
                  <a:close/>
                  <a:moveTo>
                    <a:pt x="40" y="225"/>
                  </a:moveTo>
                  <a:lnTo>
                    <a:pt x="40" y="226"/>
                  </a:lnTo>
                  <a:lnTo>
                    <a:pt x="39" y="227"/>
                  </a:lnTo>
                  <a:lnTo>
                    <a:pt x="39" y="227"/>
                  </a:lnTo>
                  <a:lnTo>
                    <a:pt x="39" y="227"/>
                  </a:lnTo>
                  <a:lnTo>
                    <a:pt x="39" y="227"/>
                  </a:lnTo>
                  <a:lnTo>
                    <a:pt x="38" y="227"/>
                  </a:lnTo>
                  <a:lnTo>
                    <a:pt x="36" y="227"/>
                  </a:lnTo>
                  <a:lnTo>
                    <a:pt x="36" y="227"/>
                  </a:lnTo>
                  <a:lnTo>
                    <a:pt x="38" y="227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6" y="230"/>
                  </a:lnTo>
                  <a:lnTo>
                    <a:pt x="36" y="230"/>
                  </a:lnTo>
                  <a:lnTo>
                    <a:pt x="36" y="230"/>
                  </a:lnTo>
                  <a:lnTo>
                    <a:pt x="36" y="231"/>
                  </a:lnTo>
                  <a:lnTo>
                    <a:pt x="36" y="233"/>
                  </a:lnTo>
                  <a:lnTo>
                    <a:pt x="36" y="234"/>
                  </a:lnTo>
                  <a:lnTo>
                    <a:pt x="36" y="234"/>
                  </a:lnTo>
                  <a:lnTo>
                    <a:pt x="36" y="234"/>
                  </a:lnTo>
                  <a:lnTo>
                    <a:pt x="38" y="234"/>
                  </a:lnTo>
                  <a:lnTo>
                    <a:pt x="38" y="233"/>
                  </a:lnTo>
                  <a:lnTo>
                    <a:pt x="38" y="233"/>
                  </a:lnTo>
                  <a:lnTo>
                    <a:pt x="38" y="233"/>
                  </a:lnTo>
                  <a:lnTo>
                    <a:pt x="38" y="231"/>
                  </a:lnTo>
                  <a:lnTo>
                    <a:pt x="38" y="231"/>
                  </a:lnTo>
                  <a:lnTo>
                    <a:pt x="38" y="230"/>
                  </a:lnTo>
                  <a:lnTo>
                    <a:pt x="38" y="230"/>
                  </a:lnTo>
                  <a:lnTo>
                    <a:pt x="38" y="230"/>
                  </a:lnTo>
                  <a:lnTo>
                    <a:pt x="39" y="229"/>
                  </a:lnTo>
                  <a:lnTo>
                    <a:pt x="39" y="229"/>
                  </a:lnTo>
                  <a:lnTo>
                    <a:pt x="40" y="227"/>
                  </a:lnTo>
                  <a:lnTo>
                    <a:pt x="40" y="227"/>
                  </a:lnTo>
                  <a:lnTo>
                    <a:pt x="42" y="226"/>
                  </a:lnTo>
                  <a:lnTo>
                    <a:pt x="40" y="226"/>
                  </a:lnTo>
                  <a:lnTo>
                    <a:pt x="40" y="225"/>
                  </a:lnTo>
                  <a:close/>
                  <a:moveTo>
                    <a:pt x="44" y="212"/>
                  </a:moveTo>
                  <a:lnTo>
                    <a:pt x="43" y="212"/>
                  </a:lnTo>
                  <a:lnTo>
                    <a:pt x="43" y="212"/>
                  </a:lnTo>
                  <a:lnTo>
                    <a:pt x="44" y="214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4"/>
                  </a:lnTo>
                  <a:lnTo>
                    <a:pt x="44" y="214"/>
                  </a:lnTo>
                  <a:lnTo>
                    <a:pt x="44" y="212"/>
                  </a:lnTo>
                  <a:close/>
                  <a:moveTo>
                    <a:pt x="46" y="210"/>
                  </a:moveTo>
                  <a:lnTo>
                    <a:pt x="46" y="208"/>
                  </a:lnTo>
                  <a:lnTo>
                    <a:pt x="46" y="208"/>
                  </a:lnTo>
                  <a:lnTo>
                    <a:pt x="46" y="210"/>
                  </a:lnTo>
                  <a:lnTo>
                    <a:pt x="47" y="210"/>
                  </a:lnTo>
                  <a:lnTo>
                    <a:pt x="47" y="210"/>
                  </a:lnTo>
                  <a:lnTo>
                    <a:pt x="46" y="210"/>
                  </a:lnTo>
                  <a:close/>
                  <a:moveTo>
                    <a:pt x="50" y="204"/>
                  </a:moveTo>
                  <a:lnTo>
                    <a:pt x="49" y="206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47" y="206"/>
                  </a:lnTo>
                  <a:lnTo>
                    <a:pt x="46" y="207"/>
                  </a:lnTo>
                  <a:lnTo>
                    <a:pt x="46" y="207"/>
                  </a:lnTo>
                  <a:lnTo>
                    <a:pt x="46" y="207"/>
                  </a:lnTo>
                  <a:lnTo>
                    <a:pt x="46" y="208"/>
                  </a:lnTo>
                  <a:lnTo>
                    <a:pt x="44" y="208"/>
                  </a:lnTo>
                  <a:lnTo>
                    <a:pt x="46" y="208"/>
                  </a:lnTo>
                  <a:lnTo>
                    <a:pt x="47" y="210"/>
                  </a:lnTo>
                  <a:lnTo>
                    <a:pt x="49" y="208"/>
                  </a:lnTo>
                  <a:lnTo>
                    <a:pt x="47" y="208"/>
                  </a:lnTo>
                  <a:lnTo>
                    <a:pt x="49" y="208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close/>
                  <a:moveTo>
                    <a:pt x="50" y="181"/>
                  </a:moveTo>
                  <a:lnTo>
                    <a:pt x="50" y="183"/>
                  </a:lnTo>
                  <a:lnTo>
                    <a:pt x="51" y="184"/>
                  </a:lnTo>
                  <a:lnTo>
                    <a:pt x="51" y="184"/>
                  </a:lnTo>
                  <a:lnTo>
                    <a:pt x="53" y="184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0" y="181"/>
                  </a:lnTo>
                  <a:close/>
                  <a:moveTo>
                    <a:pt x="55" y="177"/>
                  </a:moveTo>
                  <a:lnTo>
                    <a:pt x="55" y="177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54" y="179"/>
                  </a:lnTo>
                  <a:lnTo>
                    <a:pt x="54" y="180"/>
                  </a:lnTo>
                  <a:lnTo>
                    <a:pt x="54" y="181"/>
                  </a:lnTo>
                  <a:lnTo>
                    <a:pt x="54" y="183"/>
                  </a:lnTo>
                  <a:lnTo>
                    <a:pt x="55" y="183"/>
                  </a:lnTo>
                  <a:lnTo>
                    <a:pt x="55" y="180"/>
                  </a:lnTo>
                  <a:lnTo>
                    <a:pt x="55" y="179"/>
                  </a:lnTo>
                  <a:lnTo>
                    <a:pt x="55" y="177"/>
                  </a:lnTo>
                  <a:close/>
                  <a:moveTo>
                    <a:pt x="38" y="166"/>
                  </a:moveTo>
                  <a:lnTo>
                    <a:pt x="38" y="168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5"/>
                  </a:lnTo>
                  <a:lnTo>
                    <a:pt x="38" y="166"/>
                  </a:lnTo>
                  <a:close/>
                  <a:moveTo>
                    <a:pt x="40" y="158"/>
                  </a:moveTo>
                  <a:lnTo>
                    <a:pt x="40" y="158"/>
                  </a:lnTo>
                  <a:lnTo>
                    <a:pt x="42" y="157"/>
                  </a:lnTo>
                  <a:lnTo>
                    <a:pt x="42" y="157"/>
                  </a:lnTo>
                  <a:lnTo>
                    <a:pt x="40" y="157"/>
                  </a:lnTo>
                  <a:lnTo>
                    <a:pt x="39" y="157"/>
                  </a:lnTo>
                  <a:lnTo>
                    <a:pt x="39" y="158"/>
                  </a:lnTo>
                  <a:lnTo>
                    <a:pt x="40" y="158"/>
                  </a:lnTo>
                  <a:close/>
                  <a:moveTo>
                    <a:pt x="38" y="157"/>
                  </a:moveTo>
                  <a:lnTo>
                    <a:pt x="36" y="157"/>
                  </a:lnTo>
                  <a:lnTo>
                    <a:pt x="38" y="157"/>
                  </a:lnTo>
                  <a:lnTo>
                    <a:pt x="38" y="158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1"/>
                  </a:lnTo>
                  <a:lnTo>
                    <a:pt x="39" y="160"/>
                  </a:lnTo>
                  <a:lnTo>
                    <a:pt x="39" y="158"/>
                  </a:lnTo>
                  <a:lnTo>
                    <a:pt x="39" y="157"/>
                  </a:lnTo>
                  <a:lnTo>
                    <a:pt x="38" y="157"/>
                  </a:lnTo>
                  <a:close/>
                  <a:moveTo>
                    <a:pt x="24" y="154"/>
                  </a:moveTo>
                  <a:lnTo>
                    <a:pt x="23" y="153"/>
                  </a:lnTo>
                  <a:lnTo>
                    <a:pt x="23" y="154"/>
                  </a:lnTo>
                  <a:lnTo>
                    <a:pt x="23" y="154"/>
                  </a:lnTo>
                  <a:lnTo>
                    <a:pt x="21" y="153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4"/>
                  </a:lnTo>
                  <a:lnTo>
                    <a:pt x="24" y="154"/>
                  </a:lnTo>
                  <a:close/>
                  <a:moveTo>
                    <a:pt x="133" y="149"/>
                  </a:moveTo>
                  <a:lnTo>
                    <a:pt x="133" y="150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49"/>
                  </a:lnTo>
                  <a:lnTo>
                    <a:pt x="133" y="149"/>
                  </a:lnTo>
                  <a:close/>
                  <a:moveTo>
                    <a:pt x="25" y="150"/>
                  </a:moveTo>
                  <a:lnTo>
                    <a:pt x="25" y="149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5" y="151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7" y="151"/>
                  </a:lnTo>
                  <a:lnTo>
                    <a:pt x="25" y="150"/>
                  </a:lnTo>
                  <a:lnTo>
                    <a:pt x="25" y="150"/>
                  </a:lnTo>
                  <a:close/>
                  <a:moveTo>
                    <a:pt x="28" y="146"/>
                  </a:moveTo>
                  <a:lnTo>
                    <a:pt x="28" y="147"/>
                  </a:lnTo>
                  <a:lnTo>
                    <a:pt x="27" y="147"/>
                  </a:lnTo>
                  <a:lnTo>
                    <a:pt x="28" y="147"/>
                  </a:lnTo>
                  <a:lnTo>
                    <a:pt x="27" y="149"/>
                  </a:lnTo>
                  <a:lnTo>
                    <a:pt x="28" y="149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6"/>
                  </a:lnTo>
                  <a:lnTo>
                    <a:pt x="28" y="146"/>
                  </a:lnTo>
                  <a:close/>
                  <a:moveTo>
                    <a:pt x="28" y="142"/>
                  </a:moveTo>
                  <a:lnTo>
                    <a:pt x="30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2"/>
                  </a:lnTo>
                  <a:lnTo>
                    <a:pt x="28" y="142"/>
                  </a:lnTo>
                  <a:close/>
                  <a:moveTo>
                    <a:pt x="53" y="169"/>
                  </a:moveTo>
                  <a:lnTo>
                    <a:pt x="53" y="169"/>
                  </a:lnTo>
                  <a:lnTo>
                    <a:pt x="54" y="170"/>
                  </a:lnTo>
                  <a:lnTo>
                    <a:pt x="55" y="170"/>
                  </a:lnTo>
                  <a:lnTo>
                    <a:pt x="55" y="166"/>
                  </a:lnTo>
                  <a:lnTo>
                    <a:pt x="55" y="165"/>
                  </a:lnTo>
                  <a:lnTo>
                    <a:pt x="54" y="164"/>
                  </a:lnTo>
                  <a:lnTo>
                    <a:pt x="54" y="162"/>
                  </a:lnTo>
                  <a:lnTo>
                    <a:pt x="54" y="161"/>
                  </a:lnTo>
                  <a:lnTo>
                    <a:pt x="54" y="160"/>
                  </a:lnTo>
                  <a:lnTo>
                    <a:pt x="54" y="158"/>
                  </a:lnTo>
                  <a:lnTo>
                    <a:pt x="54" y="157"/>
                  </a:lnTo>
                  <a:lnTo>
                    <a:pt x="54" y="156"/>
                  </a:lnTo>
                  <a:lnTo>
                    <a:pt x="55" y="153"/>
                  </a:lnTo>
                  <a:lnTo>
                    <a:pt x="55" y="153"/>
                  </a:lnTo>
                  <a:lnTo>
                    <a:pt x="55" y="151"/>
                  </a:lnTo>
                  <a:lnTo>
                    <a:pt x="54" y="151"/>
                  </a:lnTo>
                  <a:lnTo>
                    <a:pt x="54" y="150"/>
                  </a:lnTo>
                  <a:lnTo>
                    <a:pt x="54" y="150"/>
                  </a:lnTo>
                  <a:lnTo>
                    <a:pt x="54" y="150"/>
                  </a:lnTo>
                  <a:lnTo>
                    <a:pt x="53" y="149"/>
                  </a:lnTo>
                  <a:lnTo>
                    <a:pt x="53" y="149"/>
                  </a:lnTo>
                  <a:lnTo>
                    <a:pt x="53" y="147"/>
                  </a:lnTo>
                  <a:lnTo>
                    <a:pt x="51" y="147"/>
                  </a:lnTo>
                  <a:lnTo>
                    <a:pt x="49" y="147"/>
                  </a:lnTo>
                  <a:lnTo>
                    <a:pt x="49" y="146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49" y="143"/>
                  </a:lnTo>
                  <a:lnTo>
                    <a:pt x="49" y="143"/>
                  </a:lnTo>
                  <a:lnTo>
                    <a:pt x="47" y="143"/>
                  </a:lnTo>
                  <a:lnTo>
                    <a:pt x="47" y="143"/>
                  </a:lnTo>
                  <a:lnTo>
                    <a:pt x="46" y="143"/>
                  </a:lnTo>
                  <a:lnTo>
                    <a:pt x="46" y="143"/>
                  </a:lnTo>
                  <a:lnTo>
                    <a:pt x="46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0" y="141"/>
                  </a:lnTo>
                  <a:lnTo>
                    <a:pt x="39" y="139"/>
                  </a:lnTo>
                  <a:lnTo>
                    <a:pt x="38" y="139"/>
                  </a:lnTo>
                  <a:lnTo>
                    <a:pt x="38" y="139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5" y="142"/>
                  </a:lnTo>
                  <a:lnTo>
                    <a:pt x="35" y="143"/>
                  </a:lnTo>
                  <a:lnTo>
                    <a:pt x="35" y="143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4" y="145"/>
                  </a:lnTo>
                  <a:lnTo>
                    <a:pt x="32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7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7"/>
                  </a:lnTo>
                  <a:lnTo>
                    <a:pt x="31" y="149"/>
                  </a:lnTo>
                  <a:lnTo>
                    <a:pt x="32" y="150"/>
                  </a:lnTo>
                  <a:lnTo>
                    <a:pt x="34" y="150"/>
                  </a:lnTo>
                  <a:lnTo>
                    <a:pt x="34" y="151"/>
                  </a:lnTo>
                  <a:lnTo>
                    <a:pt x="35" y="153"/>
                  </a:lnTo>
                  <a:lnTo>
                    <a:pt x="34" y="153"/>
                  </a:lnTo>
                  <a:lnTo>
                    <a:pt x="34" y="151"/>
                  </a:lnTo>
                  <a:lnTo>
                    <a:pt x="32" y="151"/>
                  </a:lnTo>
                  <a:lnTo>
                    <a:pt x="31" y="150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2" y="153"/>
                  </a:lnTo>
                  <a:lnTo>
                    <a:pt x="34" y="153"/>
                  </a:lnTo>
                  <a:lnTo>
                    <a:pt x="34" y="154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4"/>
                  </a:lnTo>
                  <a:lnTo>
                    <a:pt x="36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3"/>
                  </a:lnTo>
                  <a:lnTo>
                    <a:pt x="38" y="153"/>
                  </a:lnTo>
                  <a:lnTo>
                    <a:pt x="36" y="153"/>
                  </a:lnTo>
                  <a:lnTo>
                    <a:pt x="36" y="151"/>
                  </a:lnTo>
                  <a:lnTo>
                    <a:pt x="36" y="150"/>
                  </a:lnTo>
                  <a:lnTo>
                    <a:pt x="35" y="150"/>
                  </a:lnTo>
                  <a:lnTo>
                    <a:pt x="35" y="149"/>
                  </a:lnTo>
                  <a:lnTo>
                    <a:pt x="36" y="149"/>
                  </a:lnTo>
                  <a:lnTo>
                    <a:pt x="36" y="149"/>
                  </a:lnTo>
                  <a:lnTo>
                    <a:pt x="38" y="150"/>
                  </a:lnTo>
                  <a:lnTo>
                    <a:pt x="39" y="151"/>
                  </a:lnTo>
                  <a:lnTo>
                    <a:pt x="40" y="153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3" y="156"/>
                  </a:lnTo>
                  <a:lnTo>
                    <a:pt x="43" y="157"/>
                  </a:lnTo>
                  <a:lnTo>
                    <a:pt x="42" y="160"/>
                  </a:lnTo>
                  <a:lnTo>
                    <a:pt x="42" y="160"/>
                  </a:lnTo>
                  <a:lnTo>
                    <a:pt x="42" y="161"/>
                  </a:lnTo>
                  <a:lnTo>
                    <a:pt x="40" y="161"/>
                  </a:lnTo>
                  <a:lnTo>
                    <a:pt x="40" y="162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6"/>
                  </a:lnTo>
                  <a:lnTo>
                    <a:pt x="43" y="166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3" y="170"/>
                  </a:lnTo>
                  <a:lnTo>
                    <a:pt x="44" y="172"/>
                  </a:lnTo>
                  <a:lnTo>
                    <a:pt x="44" y="172"/>
                  </a:lnTo>
                  <a:lnTo>
                    <a:pt x="46" y="172"/>
                  </a:lnTo>
                  <a:lnTo>
                    <a:pt x="49" y="173"/>
                  </a:lnTo>
                  <a:lnTo>
                    <a:pt x="49" y="172"/>
                  </a:lnTo>
                  <a:lnTo>
                    <a:pt x="49" y="172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lnTo>
                    <a:pt x="46" y="168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50" y="170"/>
                  </a:lnTo>
                  <a:lnTo>
                    <a:pt x="50" y="172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4"/>
                  </a:lnTo>
                  <a:lnTo>
                    <a:pt x="50" y="174"/>
                  </a:lnTo>
                  <a:lnTo>
                    <a:pt x="51" y="173"/>
                  </a:lnTo>
                  <a:lnTo>
                    <a:pt x="54" y="172"/>
                  </a:lnTo>
                  <a:lnTo>
                    <a:pt x="53" y="170"/>
                  </a:lnTo>
                  <a:lnTo>
                    <a:pt x="53" y="169"/>
                  </a:lnTo>
                  <a:close/>
                  <a:moveTo>
                    <a:pt x="53" y="139"/>
                  </a:moveTo>
                  <a:lnTo>
                    <a:pt x="53" y="139"/>
                  </a:lnTo>
                  <a:lnTo>
                    <a:pt x="53" y="139"/>
                  </a:lnTo>
                  <a:lnTo>
                    <a:pt x="53" y="141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5" y="141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4" y="139"/>
                  </a:lnTo>
                  <a:lnTo>
                    <a:pt x="53" y="139"/>
                  </a:lnTo>
                  <a:close/>
                  <a:moveTo>
                    <a:pt x="55" y="138"/>
                  </a:moveTo>
                  <a:lnTo>
                    <a:pt x="55" y="137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54" y="137"/>
                  </a:lnTo>
                  <a:lnTo>
                    <a:pt x="54" y="138"/>
                  </a:lnTo>
                  <a:lnTo>
                    <a:pt x="55" y="138"/>
                  </a:lnTo>
                  <a:lnTo>
                    <a:pt x="55" y="138"/>
                  </a:lnTo>
                  <a:close/>
                  <a:moveTo>
                    <a:pt x="21" y="135"/>
                  </a:moveTo>
                  <a:lnTo>
                    <a:pt x="21" y="135"/>
                  </a:lnTo>
                  <a:lnTo>
                    <a:pt x="20" y="135"/>
                  </a:lnTo>
                  <a:lnTo>
                    <a:pt x="21" y="137"/>
                  </a:lnTo>
                  <a:lnTo>
                    <a:pt x="21" y="138"/>
                  </a:lnTo>
                  <a:lnTo>
                    <a:pt x="21" y="137"/>
                  </a:lnTo>
                  <a:lnTo>
                    <a:pt x="21" y="135"/>
                  </a:lnTo>
                  <a:close/>
                  <a:moveTo>
                    <a:pt x="78" y="139"/>
                  </a:moveTo>
                  <a:lnTo>
                    <a:pt x="77" y="139"/>
                  </a:lnTo>
                  <a:lnTo>
                    <a:pt x="77" y="138"/>
                  </a:lnTo>
                  <a:lnTo>
                    <a:pt x="76" y="137"/>
                  </a:lnTo>
                  <a:lnTo>
                    <a:pt x="74" y="137"/>
                  </a:lnTo>
                  <a:lnTo>
                    <a:pt x="73" y="135"/>
                  </a:lnTo>
                  <a:lnTo>
                    <a:pt x="72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5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65" y="135"/>
                  </a:lnTo>
                  <a:lnTo>
                    <a:pt x="66" y="137"/>
                  </a:lnTo>
                  <a:lnTo>
                    <a:pt x="66" y="138"/>
                  </a:lnTo>
                  <a:lnTo>
                    <a:pt x="66" y="138"/>
                  </a:lnTo>
                  <a:lnTo>
                    <a:pt x="65" y="139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62" y="139"/>
                  </a:lnTo>
                  <a:lnTo>
                    <a:pt x="62" y="139"/>
                  </a:lnTo>
                  <a:lnTo>
                    <a:pt x="61" y="139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8" y="138"/>
                  </a:lnTo>
                  <a:lnTo>
                    <a:pt x="58" y="139"/>
                  </a:lnTo>
                  <a:lnTo>
                    <a:pt x="58" y="139"/>
                  </a:lnTo>
                  <a:lnTo>
                    <a:pt x="58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7" y="143"/>
                  </a:lnTo>
                  <a:lnTo>
                    <a:pt x="57" y="145"/>
                  </a:lnTo>
                  <a:lnTo>
                    <a:pt x="55" y="145"/>
                  </a:lnTo>
                  <a:lnTo>
                    <a:pt x="54" y="146"/>
                  </a:lnTo>
                  <a:lnTo>
                    <a:pt x="54" y="146"/>
                  </a:lnTo>
                  <a:lnTo>
                    <a:pt x="54" y="146"/>
                  </a:lnTo>
                  <a:lnTo>
                    <a:pt x="55" y="146"/>
                  </a:lnTo>
                  <a:lnTo>
                    <a:pt x="57" y="146"/>
                  </a:lnTo>
                  <a:lnTo>
                    <a:pt x="57" y="146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9" y="147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9" y="150"/>
                  </a:lnTo>
                  <a:lnTo>
                    <a:pt x="59" y="150"/>
                  </a:lnTo>
                  <a:lnTo>
                    <a:pt x="61" y="151"/>
                  </a:lnTo>
                  <a:lnTo>
                    <a:pt x="61" y="151"/>
                  </a:lnTo>
                  <a:lnTo>
                    <a:pt x="62" y="151"/>
                  </a:lnTo>
                  <a:lnTo>
                    <a:pt x="62" y="154"/>
                  </a:lnTo>
                  <a:lnTo>
                    <a:pt x="63" y="153"/>
                  </a:lnTo>
                  <a:lnTo>
                    <a:pt x="65" y="154"/>
                  </a:lnTo>
                  <a:lnTo>
                    <a:pt x="65" y="154"/>
                  </a:lnTo>
                  <a:lnTo>
                    <a:pt x="65" y="153"/>
                  </a:lnTo>
                  <a:lnTo>
                    <a:pt x="65" y="151"/>
                  </a:lnTo>
                  <a:lnTo>
                    <a:pt x="65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47"/>
                  </a:lnTo>
                  <a:lnTo>
                    <a:pt x="66" y="146"/>
                  </a:lnTo>
                  <a:lnTo>
                    <a:pt x="69" y="145"/>
                  </a:lnTo>
                  <a:lnTo>
                    <a:pt x="69" y="145"/>
                  </a:lnTo>
                  <a:lnTo>
                    <a:pt x="72" y="145"/>
                  </a:lnTo>
                  <a:lnTo>
                    <a:pt x="73" y="145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6" y="146"/>
                  </a:lnTo>
                  <a:lnTo>
                    <a:pt x="76" y="146"/>
                  </a:lnTo>
                  <a:lnTo>
                    <a:pt x="76" y="145"/>
                  </a:lnTo>
                  <a:lnTo>
                    <a:pt x="76" y="143"/>
                  </a:lnTo>
                  <a:lnTo>
                    <a:pt x="77" y="142"/>
                  </a:lnTo>
                  <a:lnTo>
                    <a:pt x="78" y="141"/>
                  </a:lnTo>
                  <a:lnTo>
                    <a:pt x="78" y="141"/>
                  </a:lnTo>
                  <a:lnTo>
                    <a:pt x="78" y="139"/>
                  </a:lnTo>
                  <a:close/>
                  <a:moveTo>
                    <a:pt x="70" y="134"/>
                  </a:moveTo>
                  <a:lnTo>
                    <a:pt x="72" y="133"/>
                  </a:lnTo>
                  <a:lnTo>
                    <a:pt x="72" y="133"/>
                  </a:lnTo>
                  <a:lnTo>
                    <a:pt x="72" y="133"/>
                  </a:lnTo>
                  <a:lnTo>
                    <a:pt x="72" y="133"/>
                  </a:lnTo>
                  <a:lnTo>
                    <a:pt x="72" y="133"/>
                  </a:lnTo>
                  <a:lnTo>
                    <a:pt x="70" y="133"/>
                  </a:lnTo>
                  <a:lnTo>
                    <a:pt x="70" y="133"/>
                  </a:lnTo>
                  <a:lnTo>
                    <a:pt x="70" y="133"/>
                  </a:lnTo>
                  <a:lnTo>
                    <a:pt x="70" y="134"/>
                  </a:lnTo>
                  <a:close/>
                  <a:moveTo>
                    <a:pt x="77" y="133"/>
                  </a:moveTo>
                  <a:lnTo>
                    <a:pt x="77" y="133"/>
                  </a:lnTo>
                  <a:lnTo>
                    <a:pt x="77" y="133"/>
                  </a:lnTo>
                  <a:lnTo>
                    <a:pt x="76" y="134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7" y="137"/>
                  </a:lnTo>
                  <a:lnTo>
                    <a:pt x="78" y="137"/>
                  </a:lnTo>
                  <a:lnTo>
                    <a:pt x="78" y="135"/>
                  </a:lnTo>
                  <a:lnTo>
                    <a:pt x="77" y="134"/>
                  </a:lnTo>
                  <a:lnTo>
                    <a:pt x="78" y="133"/>
                  </a:lnTo>
                  <a:lnTo>
                    <a:pt x="77" y="133"/>
                  </a:lnTo>
                  <a:close/>
                  <a:moveTo>
                    <a:pt x="20" y="134"/>
                  </a:moveTo>
                  <a:lnTo>
                    <a:pt x="21" y="134"/>
                  </a:lnTo>
                  <a:lnTo>
                    <a:pt x="21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1" y="133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21" y="130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3"/>
                  </a:lnTo>
                  <a:lnTo>
                    <a:pt x="20" y="134"/>
                  </a:lnTo>
                  <a:close/>
                  <a:moveTo>
                    <a:pt x="122" y="130"/>
                  </a:moveTo>
                  <a:lnTo>
                    <a:pt x="120" y="130"/>
                  </a:lnTo>
                  <a:lnTo>
                    <a:pt x="120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close/>
                  <a:moveTo>
                    <a:pt x="51" y="112"/>
                  </a:moveTo>
                  <a:lnTo>
                    <a:pt x="53" y="112"/>
                  </a:lnTo>
                  <a:lnTo>
                    <a:pt x="53" y="112"/>
                  </a:lnTo>
                  <a:lnTo>
                    <a:pt x="53" y="111"/>
                  </a:lnTo>
                  <a:lnTo>
                    <a:pt x="51" y="109"/>
                  </a:lnTo>
                  <a:lnTo>
                    <a:pt x="51" y="111"/>
                  </a:lnTo>
                  <a:lnTo>
                    <a:pt x="51" y="111"/>
                  </a:lnTo>
                  <a:lnTo>
                    <a:pt x="51" y="112"/>
                  </a:lnTo>
                  <a:close/>
                  <a:moveTo>
                    <a:pt x="93" y="92"/>
                  </a:moveTo>
                  <a:lnTo>
                    <a:pt x="93" y="92"/>
                  </a:lnTo>
                  <a:lnTo>
                    <a:pt x="95" y="91"/>
                  </a:lnTo>
                  <a:lnTo>
                    <a:pt x="95" y="89"/>
                  </a:lnTo>
                  <a:lnTo>
                    <a:pt x="93" y="89"/>
                  </a:lnTo>
                  <a:lnTo>
                    <a:pt x="93" y="88"/>
                  </a:lnTo>
                  <a:lnTo>
                    <a:pt x="93" y="86"/>
                  </a:lnTo>
                  <a:lnTo>
                    <a:pt x="92" y="85"/>
                  </a:lnTo>
                  <a:lnTo>
                    <a:pt x="92" y="86"/>
                  </a:lnTo>
                  <a:lnTo>
                    <a:pt x="92" y="88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2"/>
                  </a:lnTo>
                  <a:lnTo>
                    <a:pt x="92" y="92"/>
                  </a:lnTo>
                  <a:lnTo>
                    <a:pt x="93" y="92"/>
                  </a:lnTo>
                  <a:close/>
                  <a:moveTo>
                    <a:pt x="129" y="116"/>
                  </a:moveTo>
                  <a:lnTo>
                    <a:pt x="126" y="114"/>
                  </a:lnTo>
                  <a:lnTo>
                    <a:pt x="126" y="112"/>
                  </a:lnTo>
                  <a:lnTo>
                    <a:pt x="124" y="111"/>
                  </a:lnTo>
                  <a:lnTo>
                    <a:pt x="124" y="111"/>
                  </a:lnTo>
                  <a:lnTo>
                    <a:pt x="124" y="109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5"/>
                  </a:lnTo>
                  <a:lnTo>
                    <a:pt x="123" y="104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3" y="96"/>
                  </a:lnTo>
                  <a:lnTo>
                    <a:pt x="120" y="93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8" y="89"/>
                  </a:lnTo>
                  <a:lnTo>
                    <a:pt x="118" y="88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9" y="85"/>
                  </a:lnTo>
                  <a:lnTo>
                    <a:pt x="120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0" y="82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6"/>
                  </a:lnTo>
                  <a:lnTo>
                    <a:pt x="122" y="76"/>
                  </a:lnTo>
                  <a:lnTo>
                    <a:pt x="120" y="74"/>
                  </a:lnTo>
                  <a:lnTo>
                    <a:pt x="120" y="72"/>
                  </a:lnTo>
                  <a:lnTo>
                    <a:pt x="119" y="70"/>
                  </a:lnTo>
                  <a:lnTo>
                    <a:pt x="119" y="69"/>
                  </a:lnTo>
                  <a:lnTo>
                    <a:pt x="118" y="69"/>
                  </a:lnTo>
                  <a:lnTo>
                    <a:pt x="118" y="67"/>
                  </a:lnTo>
                  <a:lnTo>
                    <a:pt x="118" y="67"/>
                  </a:lnTo>
                  <a:lnTo>
                    <a:pt x="116" y="66"/>
                  </a:lnTo>
                  <a:lnTo>
                    <a:pt x="115" y="65"/>
                  </a:lnTo>
                  <a:lnTo>
                    <a:pt x="112" y="62"/>
                  </a:lnTo>
                  <a:lnTo>
                    <a:pt x="110" y="61"/>
                  </a:lnTo>
                  <a:lnTo>
                    <a:pt x="108" y="59"/>
                  </a:lnTo>
                  <a:lnTo>
                    <a:pt x="107" y="59"/>
                  </a:lnTo>
                  <a:lnTo>
                    <a:pt x="105" y="58"/>
                  </a:lnTo>
                  <a:lnTo>
                    <a:pt x="105" y="57"/>
                  </a:lnTo>
                  <a:lnTo>
                    <a:pt x="103" y="53"/>
                  </a:lnTo>
                  <a:lnTo>
                    <a:pt x="103" y="51"/>
                  </a:lnTo>
                  <a:lnTo>
                    <a:pt x="101" y="50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6" y="49"/>
                  </a:lnTo>
                  <a:lnTo>
                    <a:pt x="96" y="49"/>
                  </a:lnTo>
                  <a:lnTo>
                    <a:pt x="96" y="50"/>
                  </a:lnTo>
                  <a:lnTo>
                    <a:pt x="96" y="51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3"/>
                  </a:lnTo>
                  <a:lnTo>
                    <a:pt x="103" y="54"/>
                  </a:lnTo>
                  <a:lnTo>
                    <a:pt x="103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5"/>
                  </a:lnTo>
                  <a:lnTo>
                    <a:pt x="97" y="55"/>
                  </a:lnTo>
                  <a:lnTo>
                    <a:pt x="96" y="53"/>
                  </a:lnTo>
                  <a:lnTo>
                    <a:pt x="95" y="53"/>
                  </a:lnTo>
                  <a:lnTo>
                    <a:pt x="95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1"/>
                  </a:lnTo>
                  <a:lnTo>
                    <a:pt x="92" y="51"/>
                  </a:lnTo>
                  <a:lnTo>
                    <a:pt x="92" y="53"/>
                  </a:lnTo>
                  <a:lnTo>
                    <a:pt x="93" y="54"/>
                  </a:lnTo>
                  <a:lnTo>
                    <a:pt x="93" y="55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3" y="61"/>
                  </a:lnTo>
                  <a:lnTo>
                    <a:pt x="95" y="62"/>
                  </a:lnTo>
                  <a:lnTo>
                    <a:pt x="95" y="63"/>
                  </a:lnTo>
                  <a:lnTo>
                    <a:pt x="96" y="65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5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7" y="66"/>
                  </a:lnTo>
                  <a:lnTo>
                    <a:pt x="97" y="67"/>
                  </a:lnTo>
                  <a:lnTo>
                    <a:pt x="99" y="69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101" y="76"/>
                  </a:lnTo>
                  <a:lnTo>
                    <a:pt x="101" y="78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1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1" y="89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7"/>
                  </a:lnTo>
                  <a:lnTo>
                    <a:pt x="97" y="99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3" y="101"/>
                  </a:lnTo>
                  <a:lnTo>
                    <a:pt x="91" y="103"/>
                  </a:lnTo>
                  <a:lnTo>
                    <a:pt x="91" y="103"/>
                  </a:lnTo>
                  <a:lnTo>
                    <a:pt x="89" y="104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88" y="104"/>
                  </a:lnTo>
                  <a:lnTo>
                    <a:pt x="86" y="104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85" y="101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4" y="99"/>
                  </a:lnTo>
                  <a:lnTo>
                    <a:pt x="85" y="99"/>
                  </a:lnTo>
                  <a:lnTo>
                    <a:pt x="86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4" y="96"/>
                  </a:lnTo>
                  <a:lnTo>
                    <a:pt x="82" y="97"/>
                  </a:lnTo>
                  <a:lnTo>
                    <a:pt x="81" y="97"/>
                  </a:lnTo>
                  <a:lnTo>
                    <a:pt x="81" y="100"/>
                  </a:lnTo>
                  <a:lnTo>
                    <a:pt x="82" y="103"/>
                  </a:lnTo>
                  <a:lnTo>
                    <a:pt x="84" y="105"/>
                  </a:lnTo>
                  <a:lnTo>
                    <a:pt x="82" y="107"/>
                  </a:lnTo>
                  <a:lnTo>
                    <a:pt x="82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1" y="112"/>
                  </a:lnTo>
                  <a:lnTo>
                    <a:pt x="81" y="115"/>
                  </a:lnTo>
                  <a:lnTo>
                    <a:pt x="81" y="116"/>
                  </a:lnTo>
                  <a:lnTo>
                    <a:pt x="82" y="118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0" y="120"/>
                  </a:lnTo>
                  <a:lnTo>
                    <a:pt x="78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19"/>
                  </a:lnTo>
                  <a:lnTo>
                    <a:pt x="74" y="119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73" y="118"/>
                  </a:lnTo>
                  <a:lnTo>
                    <a:pt x="72" y="119"/>
                  </a:lnTo>
                  <a:lnTo>
                    <a:pt x="66" y="119"/>
                  </a:lnTo>
                  <a:lnTo>
                    <a:pt x="66" y="119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20"/>
                  </a:lnTo>
                  <a:lnTo>
                    <a:pt x="61" y="120"/>
                  </a:lnTo>
                  <a:lnTo>
                    <a:pt x="59" y="12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7" y="120"/>
                  </a:lnTo>
                  <a:lnTo>
                    <a:pt x="55" y="119"/>
                  </a:lnTo>
                  <a:lnTo>
                    <a:pt x="54" y="119"/>
                  </a:lnTo>
                  <a:lnTo>
                    <a:pt x="53" y="120"/>
                  </a:lnTo>
                  <a:lnTo>
                    <a:pt x="50" y="120"/>
                  </a:lnTo>
                  <a:lnTo>
                    <a:pt x="50" y="122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7" y="126"/>
                  </a:lnTo>
                  <a:lnTo>
                    <a:pt x="47" y="127"/>
                  </a:lnTo>
                  <a:lnTo>
                    <a:pt x="46" y="127"/>
                  </a:lnTo>
                  <a:lnTo>
                    <a:pt x="46" y="128"/>
                  </a:lnTo>
                  <a:lnTo>
                    <a:pt x="46" y="130"/>
                  </a:lnTo>
                  <a:lnTo>
                    <a:pt x="44" y="131"/>
                  </a:lnTo>
                  <a:lnTo>
                    <a:pt x="43" y="131"/>
                  </a:lnTo>
                  <a:lnTo>
                    <a:pt x="43" y="133"/>
                  </a:lnTo>
                  <a:lnTo>
                    <a:pt x="42" y="133"/>
                  </a:lnTo>
                  <a:lnTo>
                    <a:pt x="42" y="134"/>
                  </a:lnTo>
                  <a:lnTo>
                    <a:pt x="40" y="134"/>
                  </a:lnTo>
                  <a:lnTo>
                    <a:pt x="39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9"/>
                  </a:lnTo>
                  <a:lnTo>
                    <a:pt x="40" y="138"/>
                  </a:lnTo>
                  <a:lnTo>
                    <a:pt x="40" y="138"/>
                  </a:lnTo>
                  <a:lnTo>
                    <a:pt x="42" y="139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44" y="139"/>
                  </a:lnTo>
                  <a:lnTo>
                    <a:pt x="44" y="138"/>
                  </a:lnTo>
                  <a:lnTo>
                    <a:pt x="47" y="138"/>
                  </a:lnTo>
                  <a:lnTo>
                    <a:pt x="47" y="138"/>
                  </a:lnTo>
                  <a:lnTo>
                    <a:pt x="51" y="141"/>
                  </a:lnTo>
                  <a:lnTo>
                    <a:pt x="53" y="141"/>
                  </a:lnTo>
                  <a:lnTo>
                    <a:pt x="53" y="139"/>
                  </a:lnTo>
                  <a:lnTo>
                    <a:pt x="53" y="138"/>
                  </a:lnTo>
                  <a:lnTo>
                    <a:pt x="51" y="137"/>
                  </a:lnTo>
                  <a:lnTo>
                    <a:pt x="51" y="135"/>
                  </a:lnTo>
                  <a:lnTo>
                    <a:pt x="53" y="134"/>
                  </a:lnTo>
                  <a:lnTo>
                    <a:pt x="54" y="135"/>
                  </a:lnTo>
                  <a:lnTo>
                    <a:pt x="55" y="135"/>
                  </a:lnTo>
                  <a:lnTo>
                    <a:pt x="57" y="135"/>
                  </a:lnTo>
                  <a:lnTo>
                    <a:pt x="59" y="135"/>
                  </a:lnTo>
                  <a:lnTo>
                    <a:pt x="61" y="135"/>
                  </a:lnTo>
                  <a:lnTo>
                    <a:pt x="61" y="134"/>
                  </a:lnTo>
                  <a:lnTo>
                    <a:pt x="62" y="134"/>
                  </a:lnTo>
                  <a:lnTo>
                    <a:pt x="62" y="134"/>
                  </a:lnTo>
                  <a:lnTo>
                    <a:pt x="63" y="134"/>
                  </a:lnTo>
                  <a:lnTo>
                    <a:pt x="63" y="133"/>
                  </a:lnTo>
                  <a:lnTo>
                    <a:pt x="65" y="133"/>
                  </a:lnTo>
                  <a:lnTo>
                    <a:pt x="66" y="133"/>
                  </a:lnTo>
                  <a:lnTo>
                    <a:pt x="67" y="133"/>
                  </a:lnTo>
                  <a:lnTo>
                    <a:pt x="69" y="131"/>
                  </a:lnTo>
                  <a:lnTo>
                    <a:pt x="69" y="130"/>
                  </a:lnTo>
                  <a:lnTo>
                    <a:pt x="69" y="130"/>
                  </a:lnTo>
                  <a:lnTo>
                    <a:pt x="70" y="130"/>
                  </a:lnTo>
                  <a:lnTo>
                    <a:pt x="72" y="130"/>
                  </a:lnTo>
                  <a:lnTo>
                    <a:pt x="73" y="130"/>
                  </a:lnTo>
                  <a:lnTo>
                    <a:pt x="74" y="130"/>
                  </a:lnTo>
                  <a:lnTo>
                    <a:pt x="74" y="130"/>
                  </a:lnTo>
                  <a:lnTo>
                    <a:pt x="77" y="131"/>
                  </a:lnTo>
                  <a:lnTo>
                    <a:pt x="78" y="131"/>
                  </a:lnTo>
                  <a:lnTo>
                    <a:pt x="80" y="131"/>
                  </a:lnTo>
                  <a:lnTo>
                    <a:pt x="81" y="131"/>
                  </a:lnTo>
                  <a:lnTo>
                    <a:pt x="81" y="131"/>
                  </a:lnTo>
                  <a:lnTo>
                    <a:pt x="82" y="133"/>
                  </a:lnTo>
                  <a:lnTo>
                    <a:pt x="82" y="13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80" y="135"/>
                  </a:lnTo>
                  <a:lnTo>
                    <a:pt x="80" y="135"/>
                  </a:lnTo>
                  <a:lnTo>
                    <a:pt x="81" y="137"/>
                  </a:lnTo>
                  <a:lnTo>
                    <a:pt x="82" y="138"/>
                  </a:lnTo>
                  <a:lnTo>
                    <a:pt x="82" y="139"/>
                  </a:lnTo>
                  <a:lnTo>
                    <a:pt x="84" y="141"/>
                  </a:lnTo>
                  <a:lnTo>
                    <a:pt x="85" y="142"/>
                  </a:lnTo>
                  <a:lnTo>
                    <a:pt x="86" y="143"/>
                  </a:lnTo>
                  <a:lnTo>
                    <a:pt x="88" y="145"/>
                  </a:lnTo>
                  <a:lnTo>
                    <a:pt x="91" y="145"/>
                  </a:lnTo>
                  <a:lnTo>
                    <a:pt x="92" y="143"/>
                  </a:lnTo>
                  <a:lnTo>
                    <a:pt x="92" y="142"/>
                  </a:lnTo>
                  <a:lnTo>
                    <a:pt x="93" y="138"/>
                  </a:lnTo>
                  <a:lnTo>
                    <a:pt x="93" y="137"/>
                  </a:lnTo>
                  <a:lnTo>
                    <a:pt x="95" y="135"/>
                  </a:lnTo>
                  <a:lnTo>
                    <a:pt x="97" y="135"/>
                  </a:lnTo>
                  <a:lnTo>
                    <a:pt x="97" y="135"/>
                  </a:lnTo>
                  <a:lnTo>
                    <a:pt x="97" y="134"/>
                  </a:lnTo>
                  <a:lnTo>
                    <a:pt x="97" y="134"/>
                  </a:lnTo>
                  <a:lnTo>
                    <a:pt x="97" y="133"/>
                  </a:lnTo>
                  <a:lnTo>
                    <a:pt x="93" y="131"/>
                  </a:lnTo>
                  <a:lnTo>
                    <a:pt x="93" y="130"/>
                  </a:lnTo>
                  <a:lnTo>
                    <a:pt x="92" y="128"/>
                  </a:lnTo>
                  <a:lnTo>
                    <a:pt x="93" y="127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5" y="126"/>
                  </a:lnTo>
                  <a:lnTo>
                    <a:pt x="95" y="127"/>
                  </a:lnTo>
                  <a:lnTo>
                    <a:pt x="95" y="127"/>
                  </a:lnTo>
                  <a:lnTo>
                    <a:pt x="96" y="128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9" y="130"/>
                  </a:lnTo>
                  <a:lnTo>
                    <a:pt x="100" y="130"/>
                  </a:lnTo>
                  <a:lnTo>
                    <a:pt x="100" y="130"/>
                  </a:lnTo>
                  <a:lnTo>
                    <a:pt x="100" y="130"/>
                  </a:lnTo>
                  <a:lnTo>
                    <a:pt x="99" y="131"/>
                  </a:lnTo>
                  <a:lnTo>
                    <a:pt x="99" y="131"/>
                  </a:lnTo>
                  <a:lnTo>
                    <a:pt x="101" y="131"/>
                  </a:lnTo>
                  <a:lnTo>
                    <a:pt x="103" y="131"/>
                  </a:lnTo>
                  <a:lnTo>
                    <a:pt x="105" y="131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110" y="131"/>
                  </a:lnTo>
                  <a:lnTo>
                    <a:pt x="110" y="130"/>
                  </a:lnTo>
                  <a:lnTo>
                    <a:pt x="110" y="128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12" y="124"/>
                  </a:lnTo>
                  <a:lnTo>
                    <a:pt x="114" y="126"/>
                  </a:lnTo>
                  <a:lnTo>
                    <a:pt x="115" y="126"/>
                  </a:lnTo>
                  <a:lnTo>
                    <a:pt x="114" y="127"/>
                  </a:lnTo>
                  <a:lnTo>
                    <a:pt x="115" y="128"/>
                  </a:lnTo>
                  <a:lnTo>
                    <a:pt x="115" y="130"/>
                  </a:lnTo>
                  <a:lnTo>
                    <a:pt x="115" y="131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6" y="126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3"/>
                  </a:lnTo>
                  <a:lnTo>
                    <a:pt x="118" y="123"/>
                  </a:lnTo>
                  <a:lnTo>
                    <a:pt x="119" y="123"/>
                  </a:lnTo>
                  <a:lnTo>
                    <a:pt x="120" y="123"/>
                  </a:lnTo>
                  <a:lnTo>
                    <a:pt x="122" y="124"/>
                  </a:lnTo>
                  <a:lnTo>
                    <a:pt x="122" y="124"/>
                  </a:lnTo>
                  <a:lnTo>
                    <a:pt x="122" y="124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0" y="123"/>
                  </a:lnTo>
                  <a:lnTo>
                    <a:pt x="120" y="122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20" y="119"/>
                  </a:lnTo>
                  <a:lnTo>
                    <a:pt x="120" y="119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124" y="120"/>
                  </a:lnTo>
                  <a:lnTo>
                    <a:pt x="123" y="120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6" y="126"/>
                  </a:lnTo>
                  <a:lnTo>
                    <a:pt x="127" y="12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7" y="120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1" y="118"/>
                  </a:lnTo>
                  <a:lnTo>
                    <a:pt x="130" y="116"/>
                  </a:lnTo>
                  <a:lnTo>
                    <a:pt x="129" y="116"/>
                  </a:lnTo>
                  <a:close/>
                  <a:moveTo>
                    <a:pt x="77" y="40"/>
                  </a:moveTo>
                  <a:lnTo>
                    <a:pt x="77" y="40"/>
                  </a:lnTo>
                  <a:lnTo>
                    <a:pt x="77" y="40"/>
                  </a:lnTo>
                  <a:lnTo>
                    <a:pt x="77" y="42"/>
                  </a:lnTo>
                  <a:lnTo>
                    <a:pt x="77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39"/>
                  </a:lnTo>
                  <a:lnTo>
                    <a:pt x="77" y="40"/>
                  </a:lnTo>
                  <a:close/>
                  <a:moveTo>
                    <a:pt x="73" y="5"/>
                  </a:moveTo>
                  <a:lnTo>
                    <a:pt x="73" y="5"/>
                  </a:lnTo>
                  <a:lnTo>
                    <a:pt x="73" y="5"/>
                  </a:lnTo>
                  <a:lnTo>
                    <a:pt x="73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2" y="5"/>
                  </a:lnTo>
                  <a:lnTo>
                    <a:pt x="73" y="5"/>
                  </a:lnTo>
                  <a:close/>
                  <a:moveTo>
                    <a:pt x="70" y="4"/>
                  </a:moveTo>
                  <a:lnTo>
                    <a:pt x="70" y="2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9" y="2"/>
                  </a:lnTo>
                  <a:lnTo>
                    <a:pt x="70" y="4"/>
                  </a:lnTo>
                  <a:close/>
                  <a:moveTo>
                    <a:pt x="76" y="2"/>
                  </a:moveTo>
                  <a:lnTo>
                    <a:pt x="76" y="4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8" y="8"/>
                  </a:lnTo>
                  <a:lnTo>
                    <a:pt x="81" y="11"/>
                  </a:lnTo>
                  <a:lnTo>
                    <a:pt x="82" y="13"/>
                  </a:lnTo>
                  <a:lnTo>
                    <a:pt x="82" y="15"/>
                  </a:lnTo>
                  <a:lnTo>
                    <a:pt x="84" y="16"/>
                  </a:lnTo>
                  <a:lnTo>
                    <a:pt x="85" y="19"/>
                  </a:lnTo>
                  <a:lnTo>
                    <a:pt x="85" y="20"/>
                  </a:lnTo>
                  <a:lnTo>
                    <a:pt x="85" y="21"/>
                  </a:lnTo>
                  <a:lnTo>
                    <a:pt x="85" y="23"/>
                  </a:lnTo>
                  <a:lnTo>
                    <a:pt x="86" y="24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4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0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81" y="30"/>
                  </a:lnTo>
                  <a:lnTo>
                    <a:pt x="81" y="31"/>
                  </a:lnTo>
                  <a:lnTo>
                    <a:pt x="81" y="32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78" y="35"/>
                  </a:lnTo>
                  <a:lnTo>
                    <a:pt x="78" y="35"/>
                  </a:lnTo>
                  <a:lnTo>
                    <a:pt x="78" y="35"/>
                  </a:lnTo>
                  <a:lnTo>
                    <a:pt x="78" y="35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80" y="39"/>
                  </a:lnTo>
                  <a:lnTo>
                    <a:pt x="81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6"/>
                  </a:lnTo>
                  <a:lnTo>
                    <a:pt x="86" y="47"/>
                  </a:lnTo>
                  <a:lnTo>
                    <a:pt x="86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91" y="49"/>
                  </a:lnTo>
                  <a:lnTo>
                    <a:pt x="91" y="47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4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46"/>
                  </a:lnTo>
                  <a:lnTo>
                    <a:pt x="96" y="44"/>
                  </a:lnTo>
                  <a:lnTo>
                    <a:pt x="95" y="44"/>
                  </a:lnTo>
                  <a:lnTo>
                    <a:pt x="92" y="43"/>
                  </a:lnTo>
                  <a:lnTo>
                    <a:pt x="89" y="42"/>
                  </a:lnTo>
                  <a:lnTo>
                    <a:pt x="89" y="40"/>
                  </a:lnTo>
                  <a:lnTo>
                    <a:pt x="88" y="42"/>
                  </a:lnTo>
                  <a:lnTo>
                    <a:pt x="88" y="40"/>
                  </a:lnTo>
                  <a:lnTo>
                    <a:pt x="86" y="40"/>
                  </a:lnTo>
                  <a:lnTo>
                    <a:pt x="85" y="39"/>
                  </a:lnTo>
                  <a:lnTo>
                    <a:pt x="84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3" y="36"/>
                  </a:lnTo>
                  <a:lnTo>
                    <a:pt x="97" y="36"/>
                  </a:lnTo>
                  <a:lnTo>
                    <a:pt x="100" y="36"/>
                  </a:lnTo>
                  <a:lnTo>
                    <a:pt x="105" y="39"/>
                  </a:lnTo>
                  <a:lnTo>
                    <a:pt x="111" y="42"/>
                  </a:lnTo>
                  <a:lnTo>
                    <a:pt x="114" y="42"/>
                  </a:lnTo>
                  <a:lnTo>
                    <a:pt x="115" y="43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4" y="39"/>
                  </a:lnTo>
                  <a:lnTo>
                    <a:pt x="114" y="38"/>
                  </a:lnTo>
                  <a:lnTo>
                    <a:pt x="114" y="35"/>
                  </a:lnTo>
                  <a:lnTo>
                    <a:pt x="115" y="34"/>
                  </a:lnTo>
                  <a:lnTo>
                    <a:pt x="116" y="32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20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7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29" y="26"/>
                  </a:lnTo>
                  <a:lnTo>
                    <a:pt x="129" y="27"/>
                  </a:lnTo>
                  <a:lnTo>
                    <a:pt x="129" y="27"/>
                  </a:lnTo>
                  <a:lnTo>
                    <a:pt x="127" y="27"/>
                  </a:lnTo>
                  <a:lnTo>
                    <a:pt x="127" y="27"/>
                  </a:lnTo>
                  <a:lnTo>
                    <a:pt x="126" y="27"/>
                  </a:lnTo>
                  <a:lnTo>
                    <a:pt x="124" y="26"/>
                  </a:lnTo>
                  <a:lnTo>
                    <a:pt x="123" y="24"/>
                  </a:lnTo>
                  <a:lnTo>
                    <a:pt x="122" y="23"/>
                  </a:lnTo>
                  <a:lnTo>
                    <a:pt x="120" y="21"/>
                  </a:lnTo>
                  <a:lnTo>
                    <a:pt x="119" y="20"/>
                  </a:lnTo>
                  <a:lnTo>
                    <a:pt x="119" y="19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7"/>
                  </a:lnTo>
                  <a:lnTo>
                    <a:pt x="116" y="19"/>
                  </a:lnTo>
                  <a:lnTo>
                    <a:pt x="116" y="20"/>
                  </a:lnTo>
                  <a:lnTo>
                    <a:pt x="115" y="20"/>
                  </a:lnTo>
                  <a:lnTo>
                    <a:pt x="114" y="20"/>
                  </a:lnTo>
                  <a:lnTo>
                    <a:pt x="112" y="20"/>
                  </a:lnTo>
                  <a:lnTo>
                    <a:pt x="108" y="17"/>
                  </a:lnTo>
                  <a:lnTo>
                    <a:pt x="107" y="17"/>
                  </a:lnTo>
                  <a:lnTo>
                    <a:pt x="107" y="17"/>
                  </a:lnTo>
                  <a:lnTo>
                    <a:pt x="105" y="17"/>
                  </a:lnTo>
                  <a:lnTo>
                    <a:pt x="104" y="17"/>
                  </a:lnTo>
                  <a:lnTo>
                    <a:pt x="103" y="16"/>
                  </a:lnTo>
                  <a:lnTo>
                    <a:pt x="101" y="16"/>
                  </a:lnTo>
                  <a:lnTo>
                    <a:pt x="97" y="15"/>
                  </a:lnTo>
                  <a:lnTo>
                    <a:pt x="95" y="13"/>
                  </a:lnTo>
                  <a:lnTo>
                    <a:pt x="92" y="11"/>
                  </a:lnTo>
                  <a:lnTo>
                    <a:pt x="89" y="9"/>
                  </a:lnTo>
                  <a:lnTo>
                    <a:pt x="84" y="5"/>
                  </a:lnTo>
                  <a:lnTo>
                    <a:pt x="80" y="2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4" y="2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1945">
              <a:extLst>
                <a:ext uri="{FF2B5EF4-FFF2-40B4-BE49-F238E27FC236}">
                  <a16:creationId xmlns:a16="http://schemas.microsoft.com/office/drawing/2014/main" id="{82388D30-DC03-492B-8C79-C73164035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069" y="3280157"/>
              <a:ext cx="47470" cy="20639"/>
            </a:xfrm>
            <a:custGeom>
              <a:avLst/>
              <a:gdLst>
                <a:gd name="T0" fmla="*/ 22 w 23"/>
                <a:gd name="T1" fmla="*/ 7 h 10"/>
                <a:gd name="T2" fmla="*/ 22 w 23"/>
                <a:gd name="T3" fmla="*/ 4 h 10"/>
                <a:gd name="T4" fmla="*/ 18 w 23"/>
                <a:gd name="T5" fmla="*/ 3 h 10"/>
                <a:gd name="T6" fmla="*/ 18 w 23"/>
                <a:gd name="T7" fmla="*/ 3 h 10"/>
                <a:gd name="T8" fmla="*/ 16 w 23"/>
                <a:gd name="T9" fmla="*/ 2 h 10"/>
                <a:gd name="T10" fmla="*/ 15 w 23"/>
                <a:gd name="T11" fmla="*/ 2 h 10"/>
                <a:gd name="T12" fmla="*/ 15 w 23"/>
                <a:gd name="T13" fmla="*/ 2 h 10"/>
                <a:gd name="T14" fmla="*/ 14 w 23"/>
                <a:gd name="T15" fmla="*/ 2 h 10"/>
                <a:gd name="T16" fmla="*/ 12 w 23"/>
                <a:gd name="T17" fmla="*/ 0 h 10"/>
                <a:gd name="T18" fmla="*/ 11 w 23"/>
                <a:gd name="T19" fmla="*/ 0 h 10"/>
                <a:gd name="T20" fmla="*/ 11 w 23"/>
                <a:gd name="T21" fmla="*/ 0 h 10"/>
                <a:gd name="T22" fmla="*/ 5 w 23"/>
                <a:gd name="T23" fmla="*/ 0 h 10"/>
                <a:gd name="T24" fmla="*/ 5 w 23"/>
                <a:gd name="T25" fmla="*/ 0 h 10"/>
                <a:gd name="T26" fmla="*/ 4 w 23"/>
                <a:gd name="T27" fmla="*/ 0 h 10"/>
                <a:gd name="T28" fmla="*/ 4 w 23"/>
                <a:gd name="T29" fmla="*/ 0 h 10"/>
                <a:gd name="T30" fmla="*/ 3 w 23"/>
                <a:gd name="T31" fmla="*/ 0 h 10"/>
                <a:gd name="T32" fmla="*/ 1 w 23"/>
                <a:gd name="T33" fmla="*/ 2 h 10"/>
                <a:gd name="T34" fmla="*/ 1 w 23"/>
                <a:gd name="T35" fmla="*/ 2 h 10"/>
                <a:gd name="T36" fmla="*/ 0 w 23"/>
                <a:gd name="T37" fmla="*/ 3 h 10"/>
                <a:gd name="T38" fmla="*/ 1 w 23"/>
                <a:gd name="T39" fmla="*/ 3 h 10"/>
                <a:gd name="T40" fmla="*/ 3 w 23"/>
                <a:gd name="T41" fmla="*/ 4 h 10"/>
                <a:gd name="T42" fmla="*/ 4 w 23"/>
                <a:gd name="T43" fmla="*/ 4 h 10"/>
                <a:gd name="T44" fmla="*/ 4 w 23"/>
                <a:gd name="T45" fmla="*/ 6 h 10"/>
                <a:gd name="T46" fmla="*/ 5 w 23"/>
                <a:gd name="T47" fmla="*/ 6 h 10"/>
                <a:gd name="T48" fmla="*/ 5 w 23"/>
                <a:gd name="T49" fmla="*/ 6 h 10"/>
                <a:gd name="T50" fmla="*/ 5 w 23"/>
                <a:gd name="T51" fmla="*/ 7 h 10"/>
                <a:gd name="T52" fmla="*/ 7 w 23"/>
                <a:gd name="T53" fmla="*/ 8 h 10"/>
                <a:gd name="T54" fmla="*/ 9 w 23"/>
                <a:gd name="T55" fmla="*/ 8 h 10"/>
                <a:gd name="T56" fmla="*/ 11 w 23"/>
                <a:gd name="T57" fmla="*/ 8 h 10"/>
                <a:gd name="T58" fmla="*/ 11 w 23"/>
                <a:gd name="T59" fmla="*/ 8 h 10"/>
                <a:gd name="T60" fmla="*/ 12 w 23"/>
                <a:gd name="T61" fmla="*/ 10 h 10"/>
                <a:gd name="T62" fmla="*/ 12 w 23"/>
                <a:gd name="T63" fmla="*/ 8 h 10"/>
                <a:gd name="T64" fmla="*/ 12 w 23"/>
                <a:gd name="T65" fmla="*/ 7 h 10"/>
                <a:gd name="T66" fmla="*/ 14 w 23"/>
                <a:gd name="T67" fmla="*/ 7 h 10"/>
                <a:gd name="T68" fmla="*/ 14 w 23"/>
                <a:gd name="T69" fmla="*/ 8 h 10"/>
                <a:gd name="T70" fmla="*/ 15 w 23"/>
                <a:gd name="T71" fmla="*/ 8 h 10"/>
                <a:gd name="T72" fmla="*/ 15 w 23"/>
                <a:gd name="T73" fmla="*/ 7 h 10"/>
                <a:gd name="T74" fmla="*/ 16 w 23"/>
                <a:gd name="T75" fmla="*/ 7 h 10"/>
                <a:gd name="T76" fmla="*/ 16 w 23"/>
                <a:gd name="T77" fmla="*/ 7 h 10"/>
                <a:gd name="T78" fmla="*/ 16 w 23"/>
                <a:gd name="T79" fmla="*/ 7 h 10"/>
                <a:gd name="T80" fmla="*/ 16 w 23"/>
                <a:gd name="T81" fmla="*/ 7 h 10"/>
                <a:gd name="T82" fmla="*/ 18 w 23"/>
                <a:gd name="T83" fmla="*/ 7 h 10"/>
                <a:gd name="T84" fmla="*/ 18 w 23"/>
                <a:gd name="T85" fmla="*/ 7 h 10"/>
                <a:gd name="T86" fmla="*/ 19 w 23"/>
                <a:gd name="T87" fmla="*/ 8 h 10"/>
                <a:gd name="T88" fmla="*/ 20 w 23"/>
                <a:gd name="T89" fmla="*/ 7 h 10"/>
                <a:gd name="T90" fmla="*/ 22 w 23"/>
                <a:gd name="T91" fmla="*/ 7 h 10"/>
                <a:gd name="T92" fmla="*/ 23 w 23"/>
                <a:gd name="T93" fmla="*/ 7 h 10"/>
                <a:gd name="T94" fmla="*/ 22 w 23"/>
                <a:gd name="T9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10">
                  <a:moveTo>
                    <a:pt x="22" y="7"/>
                  </a:moveTo>
                  <a:lnTo>
                    <a:pt x="22" y="4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7" y="8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20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2" name="Freeform 1946">
              <a:extLst>
                <a:ext uri="{FF2B5EF4-FFF2-40B4-BE49-F238E27FC236}">
                  <a16:creationId xmlns:a16="http://schemas.microsoft.com/office/drawing/2014/main" id="{EC684681-F91C-49AD-99DB-7A00ADCD1F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0854" y="3474165"/>
              <a:ext cx="138283" cy="158920"/>
            </a:xfrm>
            <a:custGeom>
              <a:avLst/>
              <a:gdLst>
                <a:gd name="T0" fmla="*/ 57 w 67"/>
                <a:gd name="T1" fmla="*/ 67 h 77"/>
                <a:gd name="T2" fmla="*/ 64 w 67"/>
                <a:gd name="T3" fmla="*/ 21 h 77"/>
                <a:gd name="T4" fmla="*/ 64 w 67"/>
                <a:gd name="T5" fmla="*/ 17 h 77"/>
                <a:gd name="T6" fmla="*/ 64 w 67"/>
                <a:gd name="T7" fmla="*/ 16 h 77"/>
                <a:gd name="T8" fmla="*/ 61 w 67"/>
                <a:gd name="T9" fmla="*/ 13 h 77"/>
                <a:gd name="T10" fmla="*/ 59 w 67"/>
                <a:gd name="T11" fmla="*/ 10 h 77"/>
                <a:gd name="T12" fmla="*/ 52 w 67"/>
                <a:gd name="T13" fmla="*/ 10 h 77"/>
                <a:gd name="T14" fmla="*/ 46 w 67"/>
                <a:gd name="T15" fmla="*/ 13 h 77"/>
                <a:gd name="T16" fmla="*/ 42 w 67"/>
                <a:gd name="T17" fmla="*/ 10 h 77"/>
                <a:gd name="T18" fmla="*/ 38 w 67"/>
                <a:gd name="T19" fmla="*/ 6 h 77"/>
                <a:gd name="T20" fmla="*/ 34 w 67"/>
                <a:gd name="T21" fmla="*/ 4 h 77"/>
                <a:gd name="T22" fmla="*/ 30 w 67"/>
                <a:gd name="T23" fmla="*/ 5 h 77"/>
                <a:gd name="T24" fmla="*/ 27 w 67"/>
                <a:gd name="T25" fmla="*/ 6 h 77"/>
                <a:gd name="T26" fmla="*/ 27 w 67"/>
                <a:gd name="T27" fmla="*/ 4 h 77"/>
                <a:gd name="T28" fmla="*/ 26 w 67"/>
                <a:gd name="T29" fmla="*/ 0 h 77"/>
                <a:gd name="T30" fmla="*/ 25 w 67"/>
                <a:gd name="T31" fmla="*/ 2 h 77"/>
                <a:gd name="T32" fmla="*/ 22 w 67"/>
                <a:gd name="T33" fmla="*/ 1 h 77"/>
                <a:gd name="T34" fmla="*/ 21 w 67"/>
                <a:gd name="T35" fmla="*/ 5 h 77"/>
                <a:gd name="T36" fmla="*/ 18 w 67"/>
                <a:gd name="T37" fmla="*/ 5 h 77"/>
                <a:gd name="T38" fmla="*/ 18 w 67"/>
                <a:gd name="T39" fmla="*/ 6 h 77"/>
                <a:gd name="T40" fmla="*/ 14 w 67"/>
                <a:gd name="T41" fmla="*/ 5 h 77"/>
                <a:gd name="T42" fmla="*/ 11 w 67"/>
                <a:gd name="T43" fmla="*/ 4 h 77"/>
                <a:gd name="T44" fmla="*/ 8 w 67"/>
                <a:gd name="T45" fmla="*/ 6 h 77"/>
                <a:gd name="T46" fmla="*/ 6 w 67"/>
                <a:gd name="T47" fmla="*/ 10 h 77"/>
                <a:gd name="T48" fmla="*/ 8 w 67"/>
                <a:gd name="T49" fmla="*/ 16 h 77"/>
                <a:gd name="T50" fmla="*/ 10 w 67"/>
                <a:gd name="T51" fmla="*/ 20 h 77"/>
                <a:gd name="T52" fmla="*/ 8 w 67"/>
                <a:gd name="T53" fmla="*/ 24 h 77"/>
                <a:gd name="T54" fmla="*/ 11 w 67"/>
                <a:gd name="T55" fmla="*/ 28 h 77"/>
                <a:gd name="T56" fmla="*/ 8 w 67"/>
                <a:gd name="T57" fmla="*/ 27 h 77"/>
                <a:gd name="T58" fmla="*/ 4 w 67"/>
                <a:gd name="T59" fmla="*/ 28 h 77"/>
                <a:gd name="T60" fmla="*/ 7 w 67"/>
                <a:gd name="T61" fmla="*/ 31 h 77"/>
                <a:gd name="T62" fmla="*/ 6 w 67"/>
                <a:gd name="T63" fmla="*/ 35 h 77"/>
                <a:gd name="T64" fmla="*/ 3 w 67"/>
                <a:gd name="T65" fmla="*/ 38 h 77"/>
                <a:gd name="T66" fmla="*/ 3 w 67"/>
                <a:gd name="T67" fmla="*/ 40 h 77"/>
                <a:gd name="T68" fmla="*/ 4 w 67"/>
                <a:gd name="T69" fmla="*/ 47 h 77"/>
                <a:gd name="T70" fmla="*/ 2 w 67"/>
                <a:gd name="T71" fmla="*/ 51 h 77"/>
                <a:gd name="T72" fmla="*/ 6 w 67"/>
                <a:gd name="T73" fmla="*/ 54 h 77"/>
                <a:gd name="T74" fmla="*/ 8 w 67"/>
                <a:gd name="T75" fmla="*/ 55 h 77"/>
                <a:gd name="T76" fmla="*/ 11 w 67"/>
                <a:gd name="T77" fmla="*/ 58 h 77"/>
                <a:gd name="T78" fmla="*/ 14 w 67"/>
                <a:gd name="T79" fmla="*/ 62 h 77"/>
                <a:gd name="T80" fmla="*/ 12 w 67"/>
                <a:gd name="T81" fmla="*/ 66 h 77"/>
                <a:gd name="T82" fmla="*/ 11 w 67"/>
                <a:gd name="T83" fmla="*/ 70 h 77"/>
                <a:gd name="T84" fmla="*/ 14 w 67"/>
                <a:gd name="T85" fmla="*/ 77 h 77"/>
                <a:gd name="T86" fmla="*/ 22 w 67"/>
                <a:gd name="T87" fmla="*/ 73 h 77"/>
                <a:gd name="T88" fmla="*/ 38 w 67"/>
                <a:gd name="T89" fmla="*/ 67 h 77"/>
                <a:gd name="T90" fmla="*/ 38 w 67"/>
                <a:gd name="T91" fmla="*/ 67 h 77"/>
                <a:gd name="T92" fmla="*/ 49 w 67"/>
                <a:gd name="T93" fmla="*/ 66 h 77"/>
                <a:gd name="T94" fmla="*/ 49 w 67"/>
                <a:gd name="T95" fmla="*/ 66 h 77"/>
                <a:gd name="T96" fmla="*/ 59 w 67"/>
                <a:gd name="T97" fmla="*/ 65 h 77"/>
                <a:gd name="T98" fmla="*/ 60 w 67"/>
                <a:gd name="T99" fmla="*/ 67 h 77"/>
                <a:gd name="T100" fmla="*/ 63 w 67"/>
                <a:gd name="T101" fmla="*/ 67 h 77"/>
                <a:gd name="T102" fmla="*/ 63 w 67"/>
                <a:gd name="T103" fmla="*/ 62 h 77"/>
                <a:gd name="T104" fmla="*/ 60 w 67"/>
                <a:gd name="T105" fmla="*/ 59 h 77"/>
                <a:gd name="T106" fmla="*/ 59 w 67"/>
                <a:gd name="T107" fmla="*/ 51 h 77"/>
                <a:gd name="T108" fmla="*/ 59 w 67"/>
                <a:gd name="T109" fmla="*/ 46 h 77"/>
                <a:gd name="T110" fmla="*/ 61 w 67"/>
                <a:gd name="T111" fmla="*/ 39 h 77"/>
                <a:gd name="T112" fmla="*/ 63 w 67"/>
                <a:gd name="T113" fmla="*/ 33 h 77"/>
                <a:gd name="T114" fmla="*/ 65 w 67"/>
                <a:gd name="T115" fmla="*/ 3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77">
                  <a:moveTo>
                    <a:pt x="57" y="67"/>
                  </a:moveTo>
                  <a:lnTo>
                    <a:pt x="60" y="69"/>
                  </a:lnTo>
                  <a:lnTo>
                    <a:pt x="60" y="67"/>
                  </a:lnTo>
                  <a:lnTo>
                    <a:pt x="59" y="67"/>
                  </a:lnTo>
                  <a:lnTo>
                    <a:pt x="57" y="67"/>
                  </a:lnTo>
                  <a:close/>
                  <a:moveTo>
                    <a:pt x="65" y="27"/>
                  </a:moveTo>
                  <a:lnTo>
                    <a:pt x="65" y="24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3" y="16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4" y="9"/>
                  </a:lnTo>
                  <a:lnTo>
                    <a:pt x="53" y="9"/>
                  </a:lnTo>
                  <a:lnTo>
                    <a:pt x="52" y="10"/>
                  </a:lnTo>
                  <a:lnTo>
                    <a:pt x="50" y="10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4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2" y="39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8"/>
                  </a:lnTo>
                  <a:lnTo>
                    <a:pt x="0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7"/>
                  </a:lnTo>
                  <a:lnTo>
                    <a:pt x="10" y="57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5"/>
                  </a:lnTo>
                  <a:lnTo>
                    <a:pt x="12" y="66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1"/>
                  </a:lnTo>
                  <a:lnTo>
                    <a:pt x="11" y="74"/>
                  </a:lnTo>
                  <a:lnTo>
                    <a:pt x="11" y="77"/>
                  </a:lnTo>
                  <a:lnTo>
                    <a:pt x="12" y="77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6" y="74"/>
                  </a:lnTo>
                  <a:lnTo>
                    <a:pt x="18" y="74"/>
                  </a:lnTo>
                  <a:lnTo>
                    <a:pt x="19" y="73"/>
                  </a:lnTo>
                  <a:lnTo>
                    <a:pt x="22" y="73"/>
                  </a:lnTo>
                  <a:lnTo>
                    <a:pt x="27" y="70"/>
                  </a:lnTo>
                  <a:lnTo>
                    <a:pt x="29" y="69"/>
                  </a:lnTo>
                  <a:lnTo>
                    <a:pt x="33" y="69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37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8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9" y="66"/>
                  </a:lnTo>
                  <a:lnTo>
                    <a:pt x="49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9" y="66"/>
                  </a:lnTo>
                  <a:lnTo>
                    <a:pt x="50" y="66"/>
                  </a:lnTo>
                  <a:lnTo>
                    <a:pt x="52" y="66"/>
                  </a:lnTo>
                  <a:lnTo>
                    <a:pt x="57" y="67"/>
                  </a:lnTo>
                  <a:lnTo>
                    <a:pt x="57" y="67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59" y="67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61" y="67"/>
                  </a:lnTo>
                  <a:lnTo>
                    <a:pt x="61" y="67"/>
                  </a:lnTo>
                  <a:lnTo>
                    <a:pt x="63" y="67"/>
                  </a:lnTo>
                  <a:lnTo>
                    <a:pt x="63" y="67"/>
                  </a:lnTo>
                  <a:lnTo>
                    <a:pt x="63" y="66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0" y="61"/>
                  </a:lnTo>
                  <a:lnTo>
                    <a:pt x="60" y="59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59" y="50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1" y="39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3" y="35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7" y="31"/>
                  </a:lnTo>
                  <a:lnTo>
                    <a:pt x="65" y="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3" name="Freeform 1947">
              <a:extLst>
                <a:ext uri="{FF2B5EF4-FFF2-40B4-BE49-F238E27FC236}">
                  <a16:creationId xmlns:a16="http://schemas.microsoft.com/office/drawing/2014/main" id="{DF25800D-72CC-44F1-BD19-4229BE8592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7592" y="2570171"/>
              <a:ext cx="239414" cy="253860"/>
            </a:xfrm>
            <a:custGeom>
              <a:avLst/>
              <a:gdLst>
                <a:gd name="T0" fmla="*/ 86 w 116"/>
                <a:gd name="T1" fmla="*/ 104 h 123"/>
                <a:gd name="T2" fmla="*/ 76 w 116"/>
                <a:gd name="T3" fmla="*/ 107 h 123"/>
                <a:gd name="T4" fmla="*/ 65 w 116"/>
                <a:gd name="T5" fmla="*/ 106 h 123"/>
                <a:gd name="T6" fmla="*/ 59 w 116"/>
                <a:gd name="T7" fmla="*/ 106 h 123"/>
                <a:gd name="T8" fmla="*/ 60 w 116"/>
                <a:gd name="T9" fmla="*/ 113 h 123"/>
                <a:gd name="T10" fmla="*/ 71 w 116"/>
                <a:gd name="T11" fmla="*/ 118 h 123"/>
                <a:gd name="T12" fmla="*/ 82 w 116"/>
                <a:gd name="T13" fmla="*/ 123 h 123"/>
                <a:gd name="T14" fmla="*/ 84 w 116"/>
                <a:gd name="T15" fmla="*/ 118 h 123"/>
                <a:gd name="T16" fmla="*/ 84 w 116"/>
                <a:gd name="T17" fmla="*/ 111 h 123"/>
                <a:gd name="T18" fmla="*/ 15 w 116"/>
                <a:gd name="T19" fmla="*/ 94 h 123"/>
                <a:gd name="T20" fmla="*/ 70 w 116"/>
                <a:gd name="T21" fmla="*/ 76 h 123"/>
                <a:gd name="T22" fmla="*/ 15 w 116"/>
                <a:gd name="T23" fmla="*/ 72 h 123"/>
                <a:gd name="T24" fmla="*/ 27 w 116"/>
                <a:gd name="T25" fmla="*/ 72 h 123"/>
                <a:gd name="T26" fmla="*/ 22 w 116"/>
                <a:gd name="T27" fmla="*/ 71 h 123"/>
                <a:gd name="T28" fmla="*/ 14 w 116"/>
                <a:gd name="T29" fmla="*/ 75 h 123"/>
                <a:gd name="T30" fmla="*/ 17 w 116"/>
                <a:gd name="T31" fmla="*/ 84 h 123"/>
                <a:gd name="T32" fmla="*/ 17 w 116"/>
                <a:gd name="T33" fmla="*/ 87 h 123"/>
                <a:gd name="T34" fmla="*/ 19 w 116"/>
                <a:gd name="T35" fmla="*/ 96 h 123"/>
                <a:gd name="T36" fmla="*/ 26 w 116"/>
                <a:gd name="T37" fmla="*/ 94 h 123"/>
                <a:gd name="T38" fmla="*/ 30 w 116"/>
                <a:gd name="T39" fmla="*/ 80 h 123"/>
                <a:gd name="T40" fmla="*/ 33 w 116"/>
                <a:gd name="T41" fmla="*/ 52 h 123"/>
                <a:gd name="T42" fmla="*/ 114 w 116"/>
                <a:gd name="T43" fmla="*/ 80 h 123"/>
                <a:gd name="T44" fmla="*/ 91 w 116"/>
                <a:gd name="T45" fmla="*/ 64 h 123"/>
                <a:gd name="T46" fmla="*/ 74 w 116"/>
                <a:gd name="T47" fmla="*/ 54 h 123"/>
                <a:gd name="T48" fmla="*/ 56 w 116"/>
                <a:gd name="T49" fmla="*/ 35 h 123"/>
                <a:gd name="T50" fmla="*/ 56 w 116"/>
                <a:gd name="T51" fmla="*/ 25 h 123"/>
                <a:gd name="T52" fmla="*/ 57 w 116"/>
                <a:gd name="T53" fmla="*/ 19 h 123"/>
                <a:gd name="T54" fmla="*/ 68 w 116"/>
                <a:gd name="T55" fmla="*/ 16 h 123"/>
                <a:gd name="T56" fmla="*/ 67 w 116"/>
                <a:gd name="T57" fmla="*/ 14 h 123"/>
                <a:gd name="T58" fmla="*/ 67 w 116"/>
                <a:gd name="T59" fmla="*/ 11 h 123"/>
                <a:gd name="T60" fmla="*/ 67 w 116"/>
                <a:gd name="T61" fmla="*/ 7 h 123"/>
                <a:gd name="T62" fmla="*/ 55 w 116"/>
                <a:gd name="T63" fmla="*/ 4 h 123"/>
                <a:gd name="T64" fmla="*/ 49 w 116"/>
                <a:gd name="T65" fmla="*/ 2 h 123"/>
                <a:gd name="T66" fmla="*/ 41 w 116"/>
                <a:gd name="T67" fmla="*/ 3 h 123"/>
                <a:gd name="T68" fmla="*/ 37 w 116"/>
                <a:gd name="T69" fmla="*/ 6 h 123"/>
                <a:gd name="T70" fmla="*/ 33 w 116"/>
                <a:gd name="T71" fmla="*/ 8 h 123"/>
                <a:gd name="T72" fmla="*/ 29 w 116"/>
                <a:gd name="T73" fmla="*/ 10 h 123"/>
                <a:gd name="T74" fmla="*/ 25 w 116"/>
                <a:gd name="T75" fmla="*/ 10 h 123"/>
                <a:gd name="T76" fmla="*/ 22 w 116"/>
                <a:gd name="T77" fmla="*/ 14 h 123"/>
                <a:gd name="T78" fmla="*/ 18 w 116"/>
                <a:gd name="T79" fmla="*/ 7 h 123"/>
                <a:gd name="T80" fmla="*/ 14 w 116"/>
                <a:gd name="T81" fmla="*/ 12 h 123"/>
                <a:gd name="T82" fmla="*/ 3 w 116"/>
                <a:gd name="T83" fmla="*/ 14 h 123"/>
                <a:gd name="T84" fmla="*/ 6 w 116"/>
                <a:gd name="T85" fmla="*/ 20 h 123"/>
                <a:gd name="T86" fmla="*/ 0 w 116"/>
                <a:gd name="T87" fmla="*/ 25 h 123"/>
                <a:gd name="T88" fmla="*/ 3 w 116"/>
                <a:gd name="T89" fmla="*/ 29 h 123"/>
                <a:gd name="T90" fmla="*/ 7 w 116"/>
                <a:gd name="T91" fmla="*/ 35 h 123"/>
                <a:gd name="T92" fmla="*/ 9 w 116"/>
                <a:gd name="T93" fmla="*/ 39 h 123"/>
                <a:gd name="T94" fmla="*/ 26 w 116"/>
                <a:gd name="T95" fmla="*/ 34 h 123"/>
                <a:gd name="T96" fmla="*/ 37 w 116"/>
                <a:gd name="T97" fmla="*/ 49 h 123"/>
                <a:gd name="T98" fmla="*/ 44 w 116"/>
                <a:gd name="T99" fmla="*/ 56 h 123"/>
                <a:gd name="T100" fmla="*/ 53 w 116"/>
                <a:gd name="T101" fmla="*/ 62 h 123"/>
                <a:gd name="T102" fmla="*/ 68 w 116"/>
                <a:gd name="T103" fmla="*/ 69 h 123"/>
                <a:gd name="T104" fmla="*/ 76 w 116"/>
                <a:gd name="T105" fmla="*/ 76 h 123"/>
                <a:gd name="T106" fmla="*/ 82 w 116"/>
                <a:gd name="T107" fmla="*/ 80 h 123"/>
                <a:gd name="T108" fmla="*/ 91 w 116"/>
                <a:gd name="T109" fmla="*/ 91 h 123"/>
                <a:gd name="T110" fmla="*/ 90 w 116"/>
                <a:gd name="T111" fmla="*/ 104 h 123"/>
                <a:gd name="T112" fmla="*/ 98 w 116"/>
                <a:gd name="T113" fmla="*/ 102 h 123"/>
                <a:gd name="T114" fmla="*/ 99 w 116"/>
                <a:gd name="T115" fmla="*/ 88 h 123"/>
                <a:gd name="T116" fmla="*/ 103 w 116"/>
                <a:gd name="T117" fmla="*/ 79 h 123"/>
                <a:gd name="T118" fmla="*/ 116 w 116"/>
                <a:gd name="T119" fmla="*/ 8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6" h="123">
                  <a:moveTo>
                    <a:pt x="52" y="122"/>
                  </a:move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2"/>
                  </a:lnTo>
                  <a:lnTo>
                    <a:pt x="52" y="122"/>
                  </a:lnTo>
                  <a:close/>
                  <a:moveTo>
                    <a:pt x="87" y="104"/>
                  </a:moveTo>
                  <a:lnTo>
                    <a:pt x="86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82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6" y="107"/>
                  </a:lnTo>
                  <a:lnTo>
                    <a:pt x="76" y="107"/>
                  </a:lnTo>
                  <a:lnTo>
                    <a:pt x="75" y="107"/>
                  </a:lnTo>
                  <a:lnTo>
                    <a:pt x="72" y="107"/>
                  </a:lnTo>
                  <a:lnTo>
                    <a:pt x="71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68" y="107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5" y="106"/>
                  </a:lnTo>
                  <a:lnTo>
                    <a:pt x="65" y="106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0" y="107"/>
                  </a:lnTo>
                  <a:lnTo>
                    <a:pt x="59" y="106"/>
                  </a:lnTo>
                  <a:lnTo>
                    <a:pt x="59" y="106"/>
                  </a:lnTo>
                  <a:lnTo>
                    <a:pt x="59" y="106"/>
                  </a:lnTo>
                  <a:lnTo>
                    <a:pt x="57" y="107"/>
                  </a:lnTo>
                  <a:lnTo>
                    <a:pt x="57" y="107"/>
                  </a:lnTo>
                  <a:lnTo>
                    <a:pt x="57" y="109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7" y="111"/>
                  </a:lnTo>
                  <a:lnTo>
                    <a:pt x="59" y="113"/>
                  </a:lnTo>
                  <a:lnTo>
                    <a:pt x="59" y="113"/>
                  </a:lnTo>
                  <a:lnTo>
                    <a:pt x="60" y="113"/>
                  </a:lnTo>
                  <a:lnTo>
                    <a:pt x="60" y="113"/>
                  </a:lnTo>
                  <a:lnTo>
                    <a:pt x="61" y="113"/>
                  </a:lnTo>
                  <a:lnTo>
                    <a:pt x="63" y="114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4" y="115"/>
                  </a:lnTo>
                  <a:lnTo>
                    <a:pt x="65" y="115"/>
                  </a:lnTo>
                  <a:lnTo>
                    <a:pt x="68" y="117"/>
                  </a:lnTo>
                  <a:lnTo>
                    <a:pt x="70" y="118"/>
                  </a:lnTo>
                  <a:lnTo>
                    <a:pt x="71" y="118"/>
                  </a:lnTo>
                  <a:lnTo>
                    <a:pt x="72" y="118"/>
                  </a:lnTo>
                  <a:lnTo>
                    <a:pt x="74" y="118"/>
                  </a:lnTo>
                  <a:lnTo>
                    <a:pt x="75" y="119"/>
                  </a:lnTo>
                  <a:lnTo>
                    <a:pt x="76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1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4" y="119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3" y="117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0"/>
                  </a:lnTo>
                  <a:lnTo>
                    <a:pt x="87" y="107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89" y="104"/>
                  </a:lnTo>
                  <a:lnTo>
                    <a:pt x="87" y="104"/>
                  </a:lnTo>
                  <a:lnTo>
                    <a:pt x="87" y="104"/>
                  </a:lnTo>
                  <a:close/>
                  <a:moveTo>
                    <a:pt x="15" y="94"/>
                  </a:moveTo>
                  <a:lnTo>
                    <a:pt x="15" y="94"/>
                  </a:lnTo>
                  <a:lnTo>
                    <a:pt x="15" y="95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lnTo>
                    <a:pt x="15" y="94"/>
                  </a:lnTo>
                  <a:close/>
                  <a:moveTo>
                    <a:pt x="71" y="76"/>
                  </a:moveTo>
                  <a:lnTo>
                    <a:pt x="71" y="76"/>
                  </a:lnTo>
                  <a:lnTo>
                    <a:pt x="71" y="76"/>
                  </a:lnTo>
                  <a:lnTo>
                    <a:pt x="71" y="75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1" y="76"/>
                  </a:lnTo>
                  <a:lnTo>
                    <a:pt x="71" y="76"/>
                  </a:lnTo>
                  <a:close/>
                  <a:moveTo>
                    <a:pt x="15" y="72"/>
                  </a:moveTo>
                  <a:lnTo>
                    <a:pt x="15" y="72"/>
                  </a:lnTo>
                  <a:lnTo>
                    <a:pt x="17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5" y="72"/>
                  </a:lnTo>
                  <a:close/>
                  <a:moveTo>
                    <a:pt x="29" y="75"/>
                  </a:moveTo>
                  <a:lnTo>
                    <a:pt x="29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6" y="71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2" y="71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4" y="73"/>
                  </a:lnTo>
                  <a:lnTo>
                    <a:pt x="14" y="75"/>
                  </a:lnTo>
                  <a:lnTo>
                    <a:pt x="14" y="76"/>
                  </a:lnTo>
                  <a:lnTo>
                    <a:pt x="15" y="77"/>
                  </a:lnTo>
                  <a:lnTo>
                    <a:pt x="15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3"/>
                  </a:lnTo>
                  <a:lnTo>
                    <a:pt x="17" y="83"/>
                  </a:lnTo>
                  <a:lnTo>
                    <a:pt x="17" y="84"/>
                  </a:lnTo>
                  <a:lnTo>
                    <a:pt x="17" y="84"/>
                  </a:lnTo>
                  <a:lnTo>
                    <a:pt x="17" y="84"/>
                  </a:lnTo>
                  <a:lnTo>
                    <a:pt x="18" y="84"/>
                  </a:lnTo>
                  <a:lnTo>
                    <a:pt x="18" y="85"/>
                  </a:lnTo>
                  <a:lnTo>
                    <a:pt x="18" y="85"/>
                  </a:lnTo>
                  <a:lnTo>
                    <a:pt x="18" y="87"/>
                  </a:lnTo>
                  <a:lnTo>
                    <a:pt x="18" y="87"/>
                  </a:lnTo>
                  <a:lnTo>
                    <a:pt x="17" y="87"/>
                  </a:lnTo>
                  <a:lnTo>
                    <a:pt x="17" y="87"/>
                  </a:lnTo>
                  <a:lnTo>
                    <a:pt x="17" y="87"/>
                  </a:lnTo>
                  <a:lnTo>
                    <a:pt x="17" y="88"/>
                  </a:lnTo>
                  <a:lnTo>
                    <a:pt x="17" y="90"/>
                  </a:lnTo>
                  <a:lnTo>
                    <a:pt x="17" y="90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5"/>
                  </a:lnTo>
                  <a:lnTo>
                    <a:pt x="23" y="92"/>
                  </a:lnTo>
                  <a:lnTo>
                    <a:pt x="23" y="92"/>
                  </a:lnTo>
                  <a:lnTo>
                    <a:pt x="23" y="92"/>
                  </a:lnTo>
                  <a:lnTo>
                    <a:pt x="25" y="92"/>
                  </a:lnTo>
                  <a:lnTo>
                    <a:pt x="25" y="92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2"/>
                  </a:lnTo>
                  <a:lnTo>
                    <a:pt x="29" y="91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30" y="80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7"/>
                  </a:lnTo>
                  <a:lnTo>
                    <a:pt x="29" y="75"/>
                  </a:lnTo>
                  <a:close/>
                  <a:moveTo>
                    <a:pt x="37" y="50"/>
                  </a:move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4" y="50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4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0"/>
                  </a:lnTo>
                  <a:close/>
                  <a:moveTo>
                    <a:pt x="116" y="81"/>
                  </a:moveTo>
                  <a:lnTo>
                    <a:pt x="114" y="80"/>
                  </a:lnTo>
                  <a:lnTo>
                    <a:pt x="112" y="77"/>
                  </a:lnTo>
                  <a:lnTo>
                    <a:pt x="110" y="76"/>
                  </a:lnTo>
                  <a:lnTo>
                    <a:pt x="106" y="75"/>
                  </a:lnTo>
                  <a:lnTo>
                    <a:pt x="103" y="72"/>
                  </a:lnTo>
                  <a:lnTo>
                    <a:pt x="102" y="72"/>
                  </a:lnTo>
                  <a:lnTo>
                    <a:pt x="97" y="69"/>
                  </a:lnTo>
                  <a:lnTo>
                    <a:pt x="91" y="67"/>
                  </a:lnTo>
                  <a:lnTo>
                    <a:pt x="90" y="67"/>
                  </a:lnTo>
                  <a:lnTo>
                    <a:pt x="90" y="65"/>
                  </a:lnTo>
                  <a:lnTo>
                    <a:pt x="91" y="64"/>
                  </a:lnTo>
                  <a:lnTo>
                    <a:pt x="93" y="64"/>
                  </a:lnTo>
                  <a:lnTo>
                    <a:pt x="93" y="62"/>
                  </a:lnTo>
                  <a:lnTo>
                    <a:pt x="93" y="61"/>
                  </a:lnTo>
                  <a:lnTo>
                    <a:pt x="91" y="61"/>
                  </a:lnTo>
                  <a:lnTo>
                    <a:pt x="90" y="61"/>
                  </a:lnTo>
                  <a:lnTo>
                    <a:pt x="84" y="61"/>
                  </a:lnTo>
                  <a:lnTo>
                    <a:pt x="83" y="61"/>
                  </a:lnTo>
                  <a:lnTo>
                    <a:pt x="80" y="60"/>
                  </a:lnTo>
                  <a:lnTo>
                    <a:pt x="76" y="57"/>
                  </a:lnTo>
                  <a:lnTo>
                    <a:pt x="74" y="54"/>
                  </a:lnTo>
                  <a:lnTo>
                    <a:pt x="71" y="53"/>
                  </a:lnTo>
                  <a:lnTo>
                    <a:pt x="71" y="50"/>
                  </a:lnTo>
                  <a:lnTo>
                    <a:pt x="70" y="46"/>
                  </a:lnTo>
                  <a:lnTo>
                    <a:pt x="68" y="45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4" y="41"/>
                  </a:lnTo>
                  <a:lnTo>
                    <a:pt x="60" y="38"/>
                  </a:lnTo>
                  <a:lnTo>
                    <a:pt x="59" y="37"/>
                  </a:lnTo>
                  <a:lnTo>
                    <a:pt x="56" y="35"/>
                  </a:lnTo>
                  <a:lnTo>
                    <a:pt x="56" y="34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55" y="20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9" y="18"/>
                  </a:lnTo>
                  <a:lnTo>
                    <a:pt x="60" y="18"/>
                  </a:lnTo>
                  <a:lnTo>
                    <a:pt x="61" y="16"/>
                  </a:lnTo>
                  <a:lnTo>
                    <a:pt x="63" y="16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5" y="16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70" y="16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10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7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5" y="6"/>
                  </a:lnTo>
                  <a:lnTo>
                    <a:pt x="64" y="6"/>
                  </a:lnTo>
                  <a:lnTo>
                    <a:pt x="63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7" y="6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7" y="10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10" y="39"/>
                  </a:lnTo>
                  <a:lnTo>
                    <a:pt x="13" y="38"/>
                  </a:lnTo>
                  <a:lnTo>
                    <a:pt x="14" y="38"/>
                  </a:lnTo>
                  <a:lnTo>
                    <a:pt x="15" y="35"/>
                  </a:lnTo>
                  <a:lnTo>
                    <a:pt x="18" y="33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30" y="35"/>
                  </a:lnTo>
                  <a:lnTo>
                    <a:pt x="33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6" y="42"/>
                  </a:lnTo>
                  <a:lnTo>
                    <a:pt x="37" y="45"/>
                  </a:lnTo>
                  <a:lnTo>
                    <a:pt x="37" y="46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49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4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2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8" y="57"/>
                  </a:lnTo>
                  <a:lnTo>
                    <a:pt x="51" y="60"/>
                  </a:lnTo>
                  <a:lnTo>
                    <a:pt x="52" y="61"/>
                  </a:lnTo>
                  <a:lnTo>
                    <a:pt x="53" y="62"/>
                  </a:lnTo>
                  <a:lnTo>
                    <a:pt x="57" y="67"/>
                  </a:lnTo>
                  <a:lnTo>
                    <a:pt x="60" y="68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7" y="69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70" y="71"/>
                  </a:lnTo>
                  <a:lnTo>
                    <a:pt x="72" y="73"/>
                  </a:lnTo>
                  <a:lnTo>
                    <a:pt x="72" y="75"/>
                  </a:lnTo>
                  <a:lnTo>
                    <a:pt x="72" y="75"/>
                  </a:lnTo>
                  <a:lnTo>
                    <a:pt x="72" y="75"/>
                  </a:lnTo>
                  <a:lnTo>
                    <a:pt x="74" y="75"/>
                  </a:lnTo>
                  <a:lnTo>
                    <a:pt x="75" y="75"/>
                  </a:lnTo>
                  <a:lnTo>
                    <a:pt x="76" y="75"/>
                  </a:lnTo>
                  <a:lnTo>
                    <a:pt x="76" y="76"/>
                  </a:lnTo>
                  <a:lnTo>
                    <a:pt x="75" y="77"/>
                  </a:lnTo>
                  <a:lnTo>
                    <a:pt x="75" y="77"/>
                  </a:lnTo>
                  <a:lnTo>
                    <a:pt x="76" y="76"/>
                  </a:lnTo>
                  <a:lnTo>
                    <a:pt x="76" y="77"/>
                  </a:lnTo>
                  <a:lnTo>
                    <a:pt x="78" y="76"/>
                  </a:lnTo>
                  <a:lnTo>
                    <a:pt x="79" y="76"/>
                  </a:lnTo>
                  <a:lnTo>
                    <a:pt x="80" y="76"/>
                  </a:lnTo>
                  <a:lnTo>
                    <a:pt x="80" y="77"/>
                  </a:lnTo>
                  <a:lnTo>
                    <a:pt x="80" y="79"/>
                  </a:lnTo>
                  <a:lnTo>
                    <a:pt x="82" y="80"/>
                  </a:lnTo>
                  <a:lnTo>
                    <a:pt x="80" y="80"/>
                  </a:lnTo>
                  <a:lnTo>
                    <a:pt x="80" y="81"/>
                  </a:lnTo>
                  <a:lnTo>
                    <a:pt x="80" y="81"/>
                  </a:lnTo>
                  <a:lnTo>
                    <a:pt x="84" y="83"/>
                  </a:lnTo>
                  <a:lnTo>
                    <a:pt x="86" y="84"/>
                  </a:lnTo>
                  <a:lnTo>
                    <a:pt x="87" y="84"/>
                  </a:lnTo>
                  <a:lnTo>
                    <a:pt x="89" y="83"/>
                  </a:lnTo>
                  <a:lnTo>
                    <a:pt x="89" y="84"/>
                  </a:lnTo>
                  <a:lnTo>
                    <a:pt x="90" y="88"/>
                  </a:lnTo>
                  <a:lnTo>
                    <a:pt x="91" y="91"/>
                  </a:lnTo>
                  <a:lnTo>
                    <a:pt x="93" y="94"/>
                  </a:lnTo>
                  <a:lnTo>
                    <a:pt x="93" y="95"/>
                  </a:lnTo>
                  <a:lnTo>
                    <a:pt x="94" y="96"/>
                  </a:lnTo>
                  <a:lnTo>
                    <a:pt x="94" y="98"/>
                  </a:lnTo>
                  <a:lnTo>
                    <a:pt x="93" y="99"/>
                  </a:lnTo>
                  <a:lnTo>
                    <a:pt x="91" y="99"/>
                  </a:lnTo>
                  <a:lnTo>
                    <a:pt x="91" y="99"/>
                  </a:lnTo>
                  <a:lnTo>
                    <a:pt x="90" y="100"/>
                  </a:lnTo>
                  <a:lnTo>
                    <a:pt x="91" y="102"/>
                  </a:lnTo>
                  <a:lnTo>
                    <a:pt x="90" y="104"/>
                  </a:lnTo>
                  <a:lnTo>
                    <a:pt x="89" y="104"/>
                  </a:lnTo>
                  <a:lnTo>
                    <a:pt x="89" y="106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93" y="109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4"/>
                  </a:lnTo>
                  <a:lnTo>
                    <a:pt x="97" y="103"/>
                  </a:lnTo>
                  <a:lnTo>
                    <a:pt x="98" y="102"/>
                  </a:lnTo>
                  <a:lnTo>
                    <a:pt x="97" y="99"/>
                  </a:lnTo>
                  <a:lnTo>
                    <a:pt x="98" y="98"/>
                  </a:lnTo>
                  <a:lnTo>
                    <a:pt x="99" y="96"/>
                  </a:lnTo>
                  <a:lnTo>
                    <a:pt x="101" y="96"/>
                  </a:lnTo>
                  <a:lnTo>
                    <a:pt x="102" y="96"/>
                  </a:lnTo>
                  <a:lnTo>
                    <a:pt x="103" y="95"/>
                  </a:lnTo>
                  <a:lnTo>
                    <a:pt x="102" y="94"/>
                  </a:lnTo>
                  <a:lnTo>
                    <a:pt x="102" y="91"/>
                  </a:lnTo>
                  <a:lnTo>
                    <a:pt x="101" y="90"/>
                  </a:lnTo>
                  <a:lnTo>
                    <a:pt x="99" y="88"/>
                  </a:lnTo>
                  <a:lnTo>
                    <a:pt x="97" y="88"/>
                  </a:lnTo>
                  <a:lnTo>
                    <a:pt x="97" y="87"/>
                  </a:lnTo>
                  <a:lnTo>
                    <a:pt x="97" y="85"/>
                  </a:lnTo>
                  <a:lnTo>
                    <a:pt x="98" y="83"/>
                  </a:lnTo>
                  <a:lnTo>
                    <a:pt x="99" y="80"/>
                  </a:lnTo>
                  <a:lnTo>
                    <a:pt x="101" y="79"/>
                  </a:lnTo>
                  <a:lnTo>
                    <a:pt x="101" y="79"/>
                  </a:lnTo>
                  <a:lnTo>
                    <a:pt x="103" y="79"/>
                  </a:lnTo>
                  <a:lnTo>
                    <a:pt x="103" y="79"/>
                  </a:lnTo>
                  <a:lnTo>
                    <a:pt x="103" y="79"/>
                  </a:lnTo>
                  <a:lnTo>
                    <a:pt x="103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10" y="81"/>
                  </a:lnTo>
                  <a:lnTo>
                    <a:pt x="112" y="84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4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1"/>
                  </a:lnTo>
                  <a:close/>
                  <a:moveTo>
                    <a:pt x="56" y="38"/>
                  </a:moveTo>
                  <a:lnTo>
                    <a:pt x="56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4" name="Freeform 1948">
              <a:extLst>
                <a:ext uri="{FF2B5EF4-FFF2-40B4-BE49-F238E27FC236}">
                  <a16:creationId xmlns:a16="http://schemas.microsoft.com/office/drawing/2014/main" id="{82CD9600-3BE6-4A9F-A32D-23C5D48F5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488" y="2908653"/>
              <a:ext cx="30959" cy="97003"/>
            </a:xfrm>
            <a:custGeom>
              <a:avLst/>
              <a:gdLst>
                <a:gd name="T0" fmla="*/ 15 w 15"/>
                <a:gd name="T1" fmla="*/ 4 h 47"/>
                <a:gd name="T2" fmla="*/ 15 w 15"/>
                <a:gd name="T3" fmla="*/ 3 h 47"/>
                <a:gd name="T4" fmla="*/ 15 w 15"/>
                <a:gd name="T5" fmla="*/ 1 h 47"/>
                <a:gd name="T6" fmla="*/ 15 w 15"/>
                <a:gd name="T7" fmla="*/ 1 h 47"/>
                <a:gd name="T8" fmla="*/ 15 w 15"/>
                <a:gd name="T9" fmla="*/ 0 h 47"/>
                <a:gd name="T10" fmla="*/ 13 w 15"/>
                <a:gd name="T11" fmla="*/ 0 h 47"/>
                <a:gd name="T12" fmla="*/ 12 w 15"/>
                <a:gd name="T13" fmla="*/ 1 h 47"/>
                <a:gd name="T14" fmla="*/ 12 w 15"/>
                <a:gd name="T15" fmla="*/ 1 h 47"/>
                <a:gd name="T16" fmla="*/ 11 w 15"/>
                <a:gd name="T17" fmla="*/ 3 h 47"/>
                <a:gd name="T18" fmla="*/ 9 w 15"/>
                <a:gd name="T19" fmla="*/ 4 h 47"/>
                <a:gd name="T20" fmla="*/ 6 w 15"/>
                <a:gd name="T21" fmla="*/ 4 h 47"/>
                <a:gd name="T22" fmla="*/ 6 w 15"/>
                <a:gd name="T23" fmla="*/ 7 h 47"/>
                <a:gd name="T24" fmla="*/ 5 w 15"/>
                <a:gd name="T25" fmla="*/ 15 h 47"/>
                <a:gd name="T26" fmla="*/ 2 w 15"/>
                <a:gd name="T27" fmla="*/ 22 h 47"/>
                <a:gd name="T28" fmla="*/ 2 w 15"/>
                <a:gd name="T29" fmla="*/ 22 h 47"/>
                <a:gd name="T30" fmla="*/ 1 w 15"/>
                <a:gd name="T31" fmla="*/ 24 h 47"/>
                <a:gd name="T32" fmla="*/ 0 w 15"/>
                <a:gd name="T33" fmla="*/ 26 h 47"/>
                <a:gd name="T34" fmla="*/ 1 w 15"/>
                <a:gd name="T35" fmla="*/ 31 h 47"/>
                <a:gd name="T36" fmla="*/ 4 w 15"/>
                <a:gd name="T37" fmla="*/ 35 h 47"/>
                <a:gd name="T38" fmla="*/ 5 w 15"/>
                <a:gd name="T39" fmla="*/ 38 h 47"/>
                <a:gd name="T40" fmla="*/ 6 w 15"/>
                <a:gd name="T41" fmla="*/ 43 h 47"/>
                <a:gd name="T42" fmla="*/ 8 w 15"/>
                <a:gd name="T43" fmla="*/ 47 h 47"/>
                <a:gd name="T44" fmla="*/ 9 w 15"/>
                <a:gd name="T45" fmla="*/ 43 h 47"/>
                <a:gd name="T46" fmla="*/ 9 w 15"/>
                <a:gd name="T47" fmla="*/ 41 h 47"/>
                <a:gd name="T48" fmla="*/ 9 w 15"/>
                <a:gd name="T49" fmla="*/ 38 h 47"/>
                <a:gd name="T50" fmla="*/ 9 w 15"/>
                <a:gd name="T51" fmla="*/ 35 h 47"/>
                <a:gd name="T52" fmla="*/ 11 w 15"/>
                <a:gd name="T53" fmla="*/ 33 h 47"/>
                <a:gd name="T54" fmla="*/ 11 w 15"/>
                <a:gd name="T55" fmla="*/ 31 h 47"/>
                <a:gd name="T56" fmla="*/ 12 w 15"/>
                <a:gd name="T57" fmla="*/ 27 h 47"/>
                <a:gd name="T58" fmla="*/ 12 w 15"/>
                <a:gd name="T59" fmla="*/ 26 h 47"/>
                <a:gd name="T60" fmla="*/ 12 w 15"/>
                <a:gd name="T61" fmla="*/ 24 h 47"/>
                <a:gd name="T62" fmla="*/ 12 w 15"/>
                <a:gd name="T63" fmla="*/ 23 h 47"/>
                <a:gd name="T64" fmla="*/ 8 w 15"/>
                <a:gd name="T65" fmla="*/ 24 h 47"/>
                <a:gd name="T66" fmla="*/ 6 w 15"/>
                <a:gd name="T67" fmla="*/ 24 h 47"/>
                <a:gd name="T68" fmla="*/ 6 w 15"/>
                <a:gd name="T69" fmla="*/ 23 h 47"/>
                <a:gd name="T70" fmla="*/ 8 w 15"/>
                <a:gd name="T71" fmla="*/ 20 h 47"/>
                <a:gd name="T72" fmla="*/ 9 w 15"/>
                <a:gd name="T73" fmla="*/ 20 h 47"/>
                <a:gd name="T74" fmla="*/ 8 w 15"/>
                <a:gd name="T75" fmla="*/ 19 h 47"/>
                <a:gd name="T76" fmla="*/ 6 w 15"/>
                <a:gd name="T77" fmla="*/ 19 h 47"/>
                <a:gd name="T78" fmla="*/ 6 w 15"/>
                <a:gd name="T79" fmla="*/ 19 h 47"/>
                <a:gd name="T80" fmla="*/ 6 w 15"/>
                <a:gd name="T81" fmla="*/ 18 h 47"/>
                <a:gd name="T82" fmla="*/ 6 w 15"/>
                <a:gd name="T83" fmla="*/ 16 h 47"/>
                <a:gd name="T84" fmla="*/ 6 w 15"/>
                <a:gd name="T85" fmla="*/ 14 h 47"/>
                <a:gd name="T86" fmla="*/ 6 w 15"/>
                <a:gd name="T87" fmla="*/ 11 h 47"/>
                <a:gd name="T88" fmla="*/ 9 w 15"/>
                <a:gd name="T89" fmla="*/ 11 h 47"/>
                <a:gd name="T90" fmla="*/ 11 w 15"/>
                <a:gd name="T91" fmla="*/ 11 h 47"/>
                <a:gd name="T92" fmla="*/ 12 w 15"/>
                <a:gd name="T93" fmla="*/ 12 h 47"/>
                <a:gd name="T94" fmla="*/ 12 w 15"/>
                <a:gd name="T95" fmla="*/ 10 h 47"/>
                <a:gd name="T96" fmla="*/ 12 w 15"/>
                <a:gd name="T97" fmla="*/ 8 h 47"/>
                <a:gd name="T98" fmla="*/ 13 w 15"/>
                <a:gd name="T99" fmla="*/ 8 h 47"/>
                <a:gd name="T100" fmla="*/ 15 w 15"/>
                <a:gd name="T101" fmla="*/ 7 h 47"/>
                <a:gd name="T102" fmla="*/ 15 w 15"/>
                <a:gd name="T103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" h="47">
                  <a:moveTo>
                    <a:pt x="15" y="5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7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1" y="28"/>
                  </a:lnTo>
                  <a:lnTo>
                    <a:pt x="1" y="31"/>
                  </a:lnTo>
                  <a:lnTo>
                    <a:pt x="2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5" y="38"/>
                  </a:lnTo>
                  <a:lnTo>
                    <a:pt x="5" y="41"/>
                  </a:lnTo>
                  <a:lnTo>
                    <a:pt x="6" y="43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1" y="33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5" name="Freeform 1949">
              <a:extLst>
                <a:ext uri="{FF2B5EF4-FFF2-40B4-BE49-F238E27FC236}">
                  <a16:creationId xmlns:a16="http://schemas.microsoft.com/office/drawing/2014/main" id="{C561A2AD-94DF-417A-ADDF-1E6E9A511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200" y="2394740"/>
              <a:ext cx="8256" cy="8256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4 w 4"/>
                <a:gd name="T5" fmla="*/ 0 h 4"/>
                <a:gd name="T6" fmla="*/ 3 w 4"/>
                <a:gd name="T7" fmla="*/ 0 h 4"/>
                <a:gd name="T8" fmla="*/ 1 w 4"/>
                <a:gd name="T9" fmla="*/ 1 h 4"/>
                <a:gd name="T10" fmla="*/ 1 w 4"/>
                <a:gd name="T11" fmla="*/ 1 h 4"/>
                <a:gd name="T12" fmla="*/ 0 w 4"/>
                <a:gd name="T13" fmla="*/ 3 h 4"/>
                <a:gd name="T14" fmla="*/ 0 w 4"/>
                <a:gd name="T15" fmla="*/ 3 h 4"/>
                <a:gd name="T16" fmla="*/ 0 w 4"/>
                <a:gd name="T17" fmla="*/ 4 h 4"/>
                <a:gd name="T18" fmla="*/ 1 w 4"/>
                <a:gd name="T19" fmla="*/ 3 h 4"/>
                <a:gd name="T20" fmla="*/ 1 w 4"/>
                <a:gd name="T21" fmla="*/ 4 h 4"/>
                <a:gd name="T22" fmla="*/ 4 w 4"/>
                <a:gd name="T23" fmla="*/ 3 h 4"/>
                <a:gd name="T24" fmla="*/ 4 w 4"/>
                <a:gd name="T25" fmla="*/ 1 h 4"/>
                <a:gd name="T26" fmla="*/ 4 w 4"/>
                <a:gd name="T27" fmla="*/ 1 h 4"/>
                <a:gd name="T28" fmla="*/ 4 w 4"/>
                <a:gd name="T2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6" name="Freeform 1950">
              <a:extLst>
                <a:ext uri="{FF2B5EF4-FFF2-40B4-BE49-F238E27FC236}">
                  <a16:creationId xmlns:a16="http://schemas.microsoft.com/office/drawing/2014/main" id="{0780FDB2-47AA-46B3-8298-D3E7D54C61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749" y="2372036"/>
              <a:ext cx="86684" cy="92876"/>
            </a:xfrm>
            <a:custGeom>
              <a:avLst/>
              <a:gdLst>
                <a:gd name="T0" fmla="*/ 7 w 42"/>
                <a:gd name="T1" fmla="*/ 15 h 45"/>
                <a:gd name="T2" fmla="*/ 7 w 42"/>
                <a:gd name="T3" fmla="*/ 16 h 45"/>
                <a:gd name="T4" fmla="*/ 40 w 42"/>
                <a:gd name="T5" fmla="*/ 20 h 45"/>
                <a:gd name="T6" fmla="*/ 40 w 42"/>
                <a:gd name="T7" fmla="*/ 16 h 45"/>
                <a:gd name="T8" fmla="*/ 42 w 42"/>
                <a:gd name="T9" fmla="*/ 15 h 45"/>
                <a:gd name="T10" fmla="*/ 39 w 42"/>
                <a:gd name="T11" fmla="*/ 15 h 45"/>
                <a:gd name="T12" fmla="*/ 38 w 42"/>
                <a:gd name="T13" fmla="*/ 14 h 45"/>
                <a:gd name="T14" fmla="*/ 35 w 42"/>
                <a:gd name="T15" fmla="*/ 12 h 45"/>
                <a:gd name="T16" fmla="*/ 34 w 42"/>
                <a:gd name="T17" fmla="*/ 11 h 45"/>
                <a:gd name="T18" fmla="*/ 31 w 42"/>
                <a:gd name="T19" fmla="*/ 14 h 45"/>
                <a:gd name="T20" fmla="*/ 28 w 42"/>
                <a:gd name="T21" fmla="*/ 14 h 45"/>
                <a:gd name="T22" fmla="*/ 24 w 42"/>
                <a:gd name="T23" fmla="*/ 11 h 45"/>
                <a:gd name="T24" fmla="*/ 28 w 42"/>
                <a:gd name="T25" fmla="*/ 8 h 45"/>
                <a:gd name="T26" fmla="*/ 27 w 42"/>
                <a:gd name="T27" fmla="*/ 7 h 45"/>
                <a:gd name="T28" fmla="*/ 30 w 42"/>
                <a:gd name="T29" fmla="*/ 7 h 45"/>
                <a:gd name="T30" fmla="*/ 32 w 42"/>
                <a:gd name="T31" fmla="*/ 4 h 45"/>
                <a:gd name="T32" fmla="*/ 36 w 42"/>
                <a:gd name="T33" fmla="*/ 1 h 45"/>
                <a:gd name="T34" fmla="*/ 32 w 42"/>
                <a:gd name="T35" fmla="*/ 0 h 45"/>
                <a:gd name="T36" fmla="*/ 31 w 42"/>
                <a:gd name="T37" fmla="*/ 1 h 45"/>
                <a:gd name="T38" fmla="*/ 30 w 42"/>
                <a:gd name="T39" fmla="*/ 3 h 45"/>
                <a:gd name="T40" fmla="*/ 30 w 42"/>
                <a:gd name="T41" fmla="*/ 1 h 45"/>
                <a:gd name="T42" fmla="*/ 28 w 42"/>
                <a:gd name="T43" fmla="*/ 1 h 45"/>
                <a:gd name="T44" fmla="*/ 24 w 42"/>
                <a:gd name="T45" fmla="*/ 3 h 45"/>
                <a:gd name="T46" fmla="*/ 21 w 42"/>
                <a:gd name="T47" fmla="*/ 5 h 45"/>
                <a:gd name="T48" fmla="*/ 19 w 42"/>
                <a:gd name="T49" fmla="*/ 7 h 45"/>
                <a:gd name="T50" fmla="*/ 23 w 42"/>
                <a:gd name="T51" fmla="*/ 9 h 45"/>
                <a:gd name="T52" fmla="*/ 20 w 42"/>
                <a:gd name="T53" fmla="*/ 12 h 45"/>
                <a:gd name="T54" fmla="*/ 16 w 42"/>
                <a:gd name="T55" fmla="*/ 12 h 45"/>
                <a:gd name="T56" fmla="*/ 9 w 42"/>
                <a:gd name="T57" fmla="*/ 12 h 45"/>
                <a:gd name="T58" fmla="*/ 7 w 42"/>
                <a:gd name="T59" fmla="*/ 12 h 45"/>
                <a:gd name="T60" fmla="*/ 8 w 42"/>
                <a:gd name="T61" fmla="*/ 14 h 45"/>
                <a:gd name="T62" fmla="*/ 9 w 42"/>
                <a:gd name="T63" fmla="*/ 16 h 45"/>
                <a:gd name="T64" fmla="*/ 8 w 42"/>
                <a:gd name="T65" fmla="*/ 18 h 45"/>
                <a:gd name="T66" fmla="*/ 8 w 42"/>
                <a:gd name="T67" fmla="*/ 20 h 45"/>
                <a:gd name="T68" fmla="*/ 5 w 42"/>
                <a:gd name="T69" fmla="*/ 22 h 45"/>
                <a:gd name="T70" fmla="*/ 8 w 42"/>
                <a:gd name="T71" fmla="*/ 22 h 45"/>
                <a:gd name="T72" fmla="*/ 9 w 42"/>
                <a:gd name="T73" fmla="*/ 23 h 45"/>
                <a:gd name="T74" fmla="*/ 11 w 42"/>
                <a:gd name="T75" fmla="*/ 24 h 45"/>
                <a:gd name="T76" fmla="*/ 15 w 42"/>
                <a:gd name="T77" fmla="*/ 24 h 45"/>
                <a:gd name="T78" fmla="*/ 11 w 42"/>
                <a:gd name="T79" fmla="*/ 27 h 45"/>
                <a:gd name="T80" fmla="*/ 7 w 42"/>
                <a:gd name="T81" fmla="*/ 31 h 45"/>
                <a:gd name="T82" fmla="*/ 9 w 42"/>
                <a:gd name="T83" fmla="*/ 31 h 45"/>
                <a:gd name="T84" fmla="*/ 15 w 42"/>
                <a:gd name="T85" fmla="*/ 30 h 45"/>
                <a:gd name="T86" fmla="*/ 8 w 42"/>
                <a:gd name="T87" fmla="*/ 31 h 45"/>
                <a:gd name="T88" fmla="*/ 5 w 42"/>
                <a:gd name="T89" fmla="*/ 34 h 45"/>
                <a:gd name="T90" fmla="*/ 4 w 42"/>
                <a:gd name="T91" fmla="*/ 35 h 45"/>
                <a:gd name="T92" fmla="*/ 1 w 42"/>
                <a:gd name="T93" fmla="*/ 37 h 45"/>
                <a:gd name="T94" fmla="*/ 4 w 42"/>
                <a:gd name="T95" fmla="*/ 38 h 45"/>
                <a:gd name="T96" fmla="*/ 1 w 42"/>
                <a:gd name="T97" fmla="*/ 41 h 45"/>
                <a:gd name="T98" fmla="*/ 5 w 42"/>
                <a:gd name="T99" fmla="*/ 41 h 45"/>
                <a:gd name="T100" fmla="*/ 4 w 42"/>
                <a:gd name="T101" fmla="*/ 42 h 45"/>
                <a:gd name="T102" fmla="*/ 7 w 42"/>
                <a:gd name="T103" fmla="*/ 43 h 45"/>
                <a:gd name="T104" fmla="*/ 9 w 42"/>
                <a:gd name="T105" fmla="*/ 43 h 45"/>
                <a:gd name="T106" fmla="*/ 16 w 42"/>
                <a:gd name="T107" fmla="*/ 42 h 45"/>
                <a:gd name="T108" fmla="*/ 19 w 42"/>
                <a:gd name="T109" fmla="*/ 39 h 45"/>
                <a:gd name="T110" fmla="*/ 20 w 42"/>
                <a:gd name="T111" fmla="*/ 39 h 45"/>
                <a:gd name="T112" fmla="*/ 24 w 42"/>
                <a:gd name="T113" fmla="*/ 39 h 45"/>
                <a:gd name="T114" fmla="*/ 27 w 42"/>
                <a:gd name="T115" fmla="*/ 37 h 45"/>
                <a:gd name="T116" fmla="*/ 32 w 42"/>
                <a:gd name="T117" fmla="*/ 35 h 45"/>
                <a:gd name="T118" fmla="*/ 35 w 42"/>
                <a:gd name="T119" fmla="*/ 35 h 45"/>
                <a:gd name="T120" fmla="*/ 38 w 42"/>
                <a:gd name="T121" fmla="*/ 34 h 45"/>
                <a:gd name="T122" fmla="*/ 40 w 42"/>
                <a:gd name="T123" fmla="*/ 28 h 45"/>
                <a:gd name="T124" fmla="*/ 40 w 42"/>
                <a:gd name="T12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" h="45">
                  <a:moveTo>
                    <a:pt x="7" y="16"/>
                  </a:moveTo>
                  <a:lnTo>
                    <a:pt x="7" y="16"/>
                  </a:lnTo>
                  <a:lnTo>
                    <a:pt x="7" y="16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7" y="16"/>
                  </a:lnTo>
                  <a:close/>
                  <a:moveTo>
                    <a:pt x="40" y="23"/>
                  </a:move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9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21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8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3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9" y="28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2" y="31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4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1" y="38"/>
                  </a:lnTo>
                  <a:lnTo>
                    <a:pt x="0" y="39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2" y="41"/>
                  </a:lnTo>
                  <a:lnTo>
                    <a:pt x="8" y="39"/>
                  </a:lnTo>
                  <a:lnTo>
                    <a:pt x="7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3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41"/>
                  </a:lnTo>
                  <a:lnTo>
                    <a:pt x="21" y="41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30" y="37"/>
                  </a:lnTo>
                  <a:lnTo>
                    <a:pt x="31" y="37"/>
                  </a:lnTo>
                  <a:lnTo>
                    <a:pt x="31" y="37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7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9" y="31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4"/>
                  </a:lnTo>
                  <a:lnTo>
                    <a:pt x="40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7" name="Freeform 1951">
              <a:extLst>
                <a:ext uri="{FF2B5EF4-FFF2-40B4-BE49-F238E27FC236}">
                  <a16:creationId xmlns:a16="http://schemas.microsoft.com/office/drawing/2014/main" id="{F9DAF851-EC27-4D5F-9C47-EFD6073A0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299" y="2807522"/>
              <a:ext cx="214647" cy="210519"/>
            </a:xfrm>
            <a:custGeom>
              <a:avLst/>
              <a:gdLst>
                <a:gd name="T0" fmla="*/ 102 w 104"/>
                <a:gd name="T1" fmla="*/ 88 h 102"/>
                <a:gd name="T2" fmla="*/ 101 w 104"/>
                <a:gd name="T3" fmla="*/ 86 h 102"/>
                <a:gd name="T4" fmla="*/ 98 w 104"/>
                <a:gd name="T5" fmla="*/ 84 h 102"/>
                <a:gd name="T6" fmla="*/ 97 w 104"/>
                <a:gd name="T7" fmla="*/ 77 h 102"/>
                <a:gd name="T8" fmla="*/ 93 w 104"/>
                <a:gd name="T9" fmla="*/ 73 h 102"/>
                <a:gd name="T10" fmla="*/ 91 w 104"/>
                <a:gd name="T11" fmla="*/ 65 h 102"/>
                <a:gd name="T12" fmla="*/ 89 w 104"/>
                <a:gd name="T13" fmla="*/ 60 h 102"/>
                <a:gd name="T14" fmla="*/ 82 w 104"/>
                <a:gd name="T15" fmla="*/ 57 h 102"/>
                <a:gd name="T16" fmla="*/ 75 w 104"/>
                <a:gd name="T17" fmla="*/ 54 h 102"/>
                <a:gd name="T18" fmla="*/ 75 w 104"/>
                <a:gd name="T19" fmla="*/ 52 h 102"/>
                <a:gd name="T20" fmla="*/ 72 w 104"/>
                <a:gd name="T21" fmla="*/ 48 h 102"/>
                <a:gd name="T22" fmla="*/ 71 w 104"/>
                <a:gd name="T23" fmla="*/ 46 h 102"/>
                <a:gd name="T24" fmla="*/ 67 w 104"/>
                <a:gd name="T25" fmla="*/ 42 h 102"/>
                <a:gd name="T26" fmla="*/ 67 w 104"/>
                <a:gd name="T27" fmla="*/ 40 h 102"/>
                <a:gd name="T28" fmla="*/ 67 w 104"/>
                <a:gd name="T29" fmla="*/ 36 h 102"/>
                <a:gd name="T30" fmla="*/ 68 w 104"/>
                <a:gd name="T31" fmla="*/ 34 h 102"/>
                <a:gd name="T32" fmla="*/ 70 w 104"/>
                <a:gd name="T33" fmla="*/ 29 h 102"/>
                <a:gd name="T34" fmla="*/ 72 w 104"/>
                <a:gd name="T35" fmla="*/ 26 h 102"/>
                <a:gd name="T36" fmla="*/ 70 w 104"/>
                <a:gd name="T37" fmla="*/ 23 h 102"/>
                <a:gd name="T38" fmla="*/ 72 w 104"/>
                <a:gd name="T39" fmla="*/ 21 h 102"/>
                <a:gd name="T40" fmla="*/ 70 w 104"/>
                <a:gd name="T41" fmla="*/ 19 h 102"/>
                <a:gd name="T42" fmla="*/ 66 w 104"/>
                <a:gd name="T43" fmla="*/ 18 h 102"/>
                <a:gd name="T44" fmla="*/ 63 w 104"/>
                <a:gd name="T45" fmla="*/ 17 h 102"/>
                <a:gd name="T46" fmla="*/ 60 w 104"/>
                <a:gd name="T47" fmla="*/ 12 h 102"/>
                <a:gd name="T48" fmla="*/ 59 w 104"/>
                <a:gd name="T49" fmla="*/ 10 h 102"/>
                <a:gd name="T50" fmla="*/ 57 w 104"/>
                <a:gd name="T51" fmla="*/ 8 h 102"/>
                <a:gd name="T52" fmla="*/ 56 w 104"/>
                <a:gd name="T53" fmla="*/ 3 h 102"/>
                <a:gd name="T54" fmla="*/ 53 w 104"/>
                <a:gd name="T55" fmla="*/ 3 h 102"/>
                <a:gd name="T56" fmla="*/ 51 w 104"/>
                <a:gd name="T57" fmla="*/ 6 h 102"/>
                <a:gd name="T58" fmla="*/ 49 w 104"/>
                <a:gd name="T59" fmla="*/ 3 h 102"/>
                <a:gd name="T60" fmla="*/ 48 w 104"/>
                <a:gd name="T61" fmla="*/ 2 h 102"/>
                <a:gd name="T62" fmla="*/ 44 w 104"/>
                <a:gd name="T63" fmla="*/ 2 h 102"/>
                <a:gd name="T64" fmla="*/ 40 w 104"/>
                <a:gd name="T65" fmla="*/ 0 h 102"/>
                <a:gd name="T66" fmla="*/ 36 w 104"/>
                <a:gd name="T67" fmla="*/ 0 h 102"/>
                <a:gd name="T68" fmla="*/ 33 w 104"/>
                <a:gd name="T69" fmla="*/ 3 h 102"/>
                <a:gd name="T70" fmla="*/ 30 w 104"/>
                <a:gd name="T71" fmla="*/ 6 h 102"/>
                <a:gd name="T72" fmla="*/ 25 w 104"/>
                <a:gd name="T73" fmla="*/ 10 h 102"/>
                <a:gd name="T74" fmla="*/ 22 w 104"/>
                <a:gd name="T75" fmla="*/ 14 h 102"/>
                <a:gd name="T76" fmla="*/ 24 w 104"/>
                <a:gd name="T77" fmla="*/ 19 h 102"/>
                <a:gd name="T78" fmla="*/ 22 w 104"/>
                <a:gd name="T79" fmla="*/ 25 h 102"/>
                <a:gd name="T80" fmla="*/ 22 w 104"/>
                <a:gd name="T81" fmla="*/ 33 h 102"/>
                <a:gd name="T82" fmla="*/ 18 w 104"/>
                <a:gd name="T83" fmla="*/ 38 h 102"/>
                <a:gd name="T84" fmla="*/ 7 w 104"/>
                <a:gd name="T85" fmla="*/ 45 h 102"/>
                <a:gd name="T86" fmla="*/ 0 w 104"/>
                <a:gd name="T87" fmla="*/ 52 h 102"/>
                <a:gd name="T88" fmla="*/ 3 w 104"/>
                <a:gd name="T89" fmla="*/ 60 h 102"/>
                <a:gd name="T90" fmla="*/ 6 w 104"/>
                <a:gd name="T91" fmla="*/ 63 h 102"/>
                <a:gd name="T92" fmla="*/ 14 w 104"/>
                <a:gd name="T93" fmla="*/ 65 h 102"/>
                <a:gd name="T94" fmla="*/ 25 w 104"/>
                <a:gd name="T95" fmla="*/ 71 h 102"/>
                <a:gd name="T96" fmla="*/ 36 w 104"/>
                <a:gd name="T97" fmla="*/ 77 h 102"/>
                <a:gd name="T98" fmla="*/ 48 w 104"/>
                <a:gd name="T99" fmla="*/ 86 h 102"/>
                <a:gd name="T100" fmla="*/ 61 w 104"/>
                <a:gd name="T101" fmla="*/ 96 h 102"/>
                <a:gd name="T102" fmla="*/ 74 w 104"/>
                <a:gd name="T103" fmla="*/ 101 h 102"/>
                <a:gd name="T104" fmla="*/ 86 w 104"/>
                <a:gd name="T105" fmla="*/ 99 h 102"/>
                <a:gd name="T106" fmla="*/ 89 w 104"/>
                <a:gd name="T107" fmla="*/ 92 h 102"/>
                <a:gd name="T108" fmla="*/ 90 w 104"/>
                <a:gd name="T109" fmla="*/ 90 h 102"/>
                <a:gd name="T110" fmla="*/ 94 w 104"/>
                <a:gd name="T111" fmla="*/ 88 h 102"/>
                <a:gd name="T112" fmla="*/ 98 w 104"/>
                <a:gd name="T113" fmla="*/ 90 h 102"/>
                <a:gd name="T114" fmla="*/ 104 w 104"/>
                <a:gd name="T115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" h="102">
                  <a:moveTo>
                    <a:pt x="104" y="90"/>
                  </a:moveTo>
                  <a:lnTo>
                    <a:pt x="102" y="90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7"/>
                  </a:lnTo>
                  <a:lnTo>
                    <a:pt x="101" y="87"/>
                  </a:lnTo>
                  <a:lnTo>
                    <a:pt x="101" y="86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99" y="84"/>
                  </a:lnTo>
                  <a:lnTo>
                    <a:pt x="98" y="84"/>
                  </a:lnTo>
                  <a:lnTo>
                    <a:pt x="98" y="84"/>
                  </a:lnTo>
                  <a:lnTo>
                    <a:pt x="97" y="82"/>
                  </a:lnTo>
                  <a:lnTo>
                    <a:pt x="97" y="80"/>
                  </a:lnTo>
                  <a:lnTo>
                    <a:pt x="97" y="77"/>
                  </a:lnTo>
                  <a:lnTo>
                    <a:pt x="95" y="77"/>
                  </a:lnTo>
                  <a:lnTo>
                    <a:pt x="94" y="77"/>
                  </a:lnTo>
                  <a:lnTo>
                    <a:pt x="93" y="76"/>
                  </a:lnTo>
                  <a:lnTo>
                    <a:pt x="93" y="73"/>
                  </a:lnTo>
                  <a:lnTo>
                    <a:pt x="94" y="71"/>
                  </a:lnTo>
                  <a:lnTo>
                    <a:pt x="94" y="68"/>
                  </a:lnTo>
                  <a:lnTo>
                    <a:pt x="93" y="67"/>
                  </a:lnTo>
                  <a:lnTo>
                    <a:pt x="91" y="65"/>
                  </a:lnTo>
                  <a:lnTo>
                    <a:pt x="90" y="64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85" y="59"/>
                  </a:lnTo>
                  <a:lnTo>
                    <a:pt x="82" y="57"/>
                  </a:lnTo>
                  <a:lnTo>
                    <a:pt x="79" y="56"/>
                  </a:lnTo>
                  <a:lnTo>
                    <a:pt x="78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2"/>
                  </a:lnTo>
                  <a:lnTo>
                    <a:pt x="75" y="50"/>
                  </a:lnTo>
                  <a:lnTo>
                    <a:pt x="74" y="49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1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38"/>
                  </a:lnTo>
                  <a:lnTo>
                    <a:pt x="66" y="37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4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8" y="33"/>
                  </a:lnTo>
                  <a:lnTo>
                    <a:pt x="68" y="31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1" y="25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1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1" y="19"/>
                  </a:lnTo>
                  <a:lnTo>
                    <a:pt x="70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7" y="7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4" y="23"/>
                  </a:lnTo>
                  <a:lnTo>
                    <a:pt x="22" y="25"/>
                  </a:lnTo>
                  <a:lnTo>
                    <a:pt x="22" y="26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8" y="38"/>
                  </a:lnTo>
                  <a:lnTo>
                    <a:pt x="15" y="40"/>
                  </a:lnTo>
                  <a:lnTo>
                    <a:pt x="13" y="41"/>
                  </a:lnTo>
                  <a:lnTo>
                    <a:pt x="10" y="42"/>
                  </a:lnTo>
                  <a:lnTo>
                    <a:pt x="7" y="45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3" y="5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3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3"/>
                  </a:lnTo>
                  <a:lnTo>
                    <a:pt x="5" y="64"/>
                  </a:lnTo>
                  <a:lnTo>
                    <a:pt x="7" y="65"/>
                  </a:lnTo>
                  <a:lnTo>
                    <a:pt x="11" y="65"/>
                  </a:lnTo>
                  <a:lnTo>
                    <a:pt x="14" y="65"/>
                  </a:lnTo>
                  <a:lnTo>
                    <a:pt x="18" y="67"/>
                  </a:lnTo>
                  <a:lnTo>
                    <a:pt x="19" y="67"/>
                  </a:lnTo>
                  <a:lnTo>
                    <a:pt x="22" y="69"/>
                  </a:lnTo>
                  <a:lnTo>
                    <a:pt x="25" y="71"/>
                  </a:lnTo>
                  <a:lnTo>
                    <a:pt x="28" y="72"/>
                  </a:lnTo>
                  <a:lnTo>
                    <a:pt x="30" y="73"/>
                  </a:lnTo>
                  <a:lnTo>
                    <a:pt x="33" y="75"/>
                  </a:lnTo>
                  <a:lnTo>
                    <a:pt x="36" y="77"/>
                  </a:lnTo>
                  <a:lnTo>
                    <a:pt x="38" y="79"/>
                  </a:lnTo>
                  <a:lnTo>
                    <a:pt x="41" y="82"/>
                  </a:lnTo>
                  <a:lnTo>
                    <a:pt x="45" y="84"/>
                  </a:lnTo>
                  <a:lnTo>
                    <a:pt x="48" y="86"/>
                  </a:lnTo>
                  <a:lnTo>
                    <a:pt x="51" y="88"/>
                  </a:lnTo>
                  <a:lnTo>
                    <a:pt x="55" y="92"/>
                  </a:lnTo>
                  <a:lnTo>
                    <a:pt x="59" y="95"/>
                  </a:lnTo>
                  <a:lnTo>
                    <a:pt x="61" y="96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8" y="101"/>
                  </a:lnTo>
                  <a:lnTo>
                    <a:pt x="74" y="101"/>
                  </a:lnTo>
                  <a:lnTo>
                    <a:pt x="78" y="101"/>
                  </a:lnTo>
                  <a:lnTo>
                    <a:pt x="82" y="102"/>
                  </a:lnTo>
                  <a:lnTo>
                    <a:pt x="85" y="101"/>
                  </a:lnTo>
                  <a:lnTo>
                    <a:pt x="86" y="99"/>
                  </a:lnTo>
                  <a:lnTo>
                    <a:pt x="86" y="98"/>
                  </a:lnTo>
                  <a:lnTo>
                    <a:pt x="87" y="95"/>
                  </a:lnTo>
                  <a:lnTo>
                    <a:pt x="87" y="94"/>
                  </a:lnTo>
                  <a:lnTo>
                    <a:pt x="89" y="92"/>
                  </a:lnTo>
                  <a:lnTo>
                    <a:pt x="89" y="91"/>
                  </a:lnTo>
                  <a:lnTo>
                    <a:pt x="89" y="91"/>
                  </a:lnTo>
                  <a:lnTo>
                    <a:pt x="89" y="90"/>
                  </a:lnTo>
                  <a:lnTo>
                    <a:pt x="90" y="90"/>
                  </a:lnTo>
                  <a:lnTo>
                    <a:pt x="91" y="88"/>
                  </a:lnTo>
                  <a:lnTo>
                    <a:pt x="93" y="88"/>
                  </a:lnTo>
                  <a:lnTo>
                    <a:pt x="94" y="88"/>
                  </a:lnTo>
                  <a:lnTo>
                    <a:pt x="94" y="88"/>
                  </a:lnTo>
                  <a:lnTo>
                    <a:pt x="95" y="88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9" y="90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4" y="91"/>
                  </a:lnTo>
                  <a:lnTo>
                    <a:pt x="104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8" name="Freeform 1952">
              <a:extLst>
                <a:ext uri="{FF2B5EF4-FFF2-40B4-BE49-F238E27FC236}">
                  <a16:creationId xmlns:a16="http://schemas.microsoft.com/office/drawing/2014/main" id="{553B07DF-B112-4760-B0A4-824F2BE80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9175" y="2745605"/>
              <a:ext cx="441678" cy="369440"/>
            </a:xfrm>
            <a:custGeom>
              <a:avLst/>
              <a:gdLst>
                <a:gd name="T0" fmla="*/ 132 w 214"/>
                <a:gd name="T1" fmla="*/ 160 h 179"/>
                <a:gd name="T2" fmla="*/ 140 w 214"/>
                <a:gd name="T3" fmla="*/ 159 h 179"/>
                <a:gd name="T4" fmla="*/ 213 w 214"/>
                <a:gd name="T5" fmla="*/ 154 h 179"/>
                <a:gd name="T6" fmla="*/ 208 w 214"/>
                <a:gd name="T7" fmla="*/ 144 h 179"/>
                <a:gd name="T8" fmla="*/ 198 w 214"/>
                <a:gd name="T9" fmla="*/ 137 h 179"/>
                <a:gd name="T10" fmla="*/ 185 w 214"/>
                <a:gd name="T11" fmla="*/ 121 h 179"/>
                <a:gd name="T12" fmla="*/ 187 w 214"/>
                <a:gd name="T13" fmla="*/ 103 h 179"/>
                <a:gd name="T14" fmla="*/ 179 w 214"/>
                <a:gd name="T15" fmla="*/ 89 h 179"/>
                <a:gd name="T16" fmla="*/ 178 w 214"/>
                <a:gd name="T17" fmla="*/ 76 h 179"/>
                <a:gd name="T18" fmla="*/ 176 w 214"/>
                <a:gd name="T19" fmla="*/ 67 h 179"/>
                <a:gd name="T20" fmla="*/ 178 w 214"/>
                <a:gd name="T21" fmla="*/ 63 h 179"/>
                <a:gd name="T22" fmla="*/ 178 w 214"/>
                <a:gd name="T23" fmla="*/ 56 h 179"/>
                <a:gd name="T24" fmla="*/ 178 w 214"/>
                <a:gd name="T25" fmla="*/ 51 h 179"/>
                <a:gd name="T26" fmla="*/ 175 w 214"/>
                <a:gd name="T27" fmla="*/ 40 h 179"/>
                <a:gd name="T28" fmla="*/ 157 w 214"/>
                <a:gd name="T29" fmla="*/ 32 h 179"/>
                <a:gd name="T30" fmla="*/ 148 w 214"/>
                <a:gd name="T31" fmla="*/ 26 h 179"/>
                <a:gd name="T32" fmla="*/ 136 w 214"/>
                <a:gd name="T33" fmla="*/ 24 h 179"/>
                <a:gd name="T34" fmla="*/ 129 w 214"/>
                <a:gd name="T35" fmla="*/ 19 h 179"/>
                <a:gd name="T36" fmla="*/ 122 w 214"/>
                <a:gd name="T37" fmla="*/ 22 h 179"/>
                <a:gd name="T38" fmla="*/ 109 w 214"/>
                <a:gd name="T39" fmla="*/ 29 h 179"/>
                <a:gd name="T40" fmla="*/ 103 w 214"/>
                <a:gd name="T41" fmla="*/ 37 h 179"/>
                <a:gd name="T42" fmla="*/ 82 w 214"/>
                <a:gd name="T43" fmla="*/ 40 h 179"/>
                <a:gd name="T44" fmla="*/ 57 w 214"/>
                <a:gd name="T45" fmla="*/ 29 h 179"/>
                <a:gd name="T46" fmla="*/ 49 w 214"/>
                <a:gd name="T47" fmla="*/ 17 h 179"/>
                <a:gd name="T48" fmla="*/ 40 w 214"/>
                <a:gd name="T49" fmla="*/ 13 h 179"/>
                <a:gd name="T50" fmla="*/ 41 w 214"/>
                <a:gd name="T51" fmla="*/ 9 h 179"/>
                <a:gd name="T52" fmla="*/ 37 w 214"/>
                <a:gd name="T53" fmla="*/ 2 h 179"/>
                <a:gd name="T54" fmla="*/ 26 w 214"/>
                <a:gd name="T55" fmla="*/ 11 h 179"/>
                <a:gd name="T56" fmla="*/ 12 w 214"/>
                <a:gd name="T57" fmla="*/ 9 h 179"/>
                <a:gd name="T58" fmla="*/ 4 w 214"/>
                <a:gd name="T59" fmla="*/ 0 h 179"/>
                <a:gd name="T60" fmla="*/ 0 w 214"/>
                <a:gd name="T61" fmla="*/ 6 h 179"/>
                <a:gd name="T62" fmla="*/ 3 w 214"/>
                <a:gd name="T63" fmla="*/ 11 h 179"/>
                <a:gd name="T64" fmla="*/ 6 w 214"/>
                <a:gd name="T65" fmla="*/ 18 h 179"/>
                <a:gd name="T66" fmla="*/ 6 w 214"/>
                <a:gd name="T67" fmla="*/ 24 h 179"/>
                <a:gd name="T68" fmla="*/ 8 w 214"/>
                <a:gd name="T69" fmla="*/ 30 h 179"/>
                <a:gd name="T70" fmla="*/ 12 w 214"/>
                <a:gd name="T71" fmla="*/ 38 h 179"/>
                <a:gd name="T72" fmla="*/ 16 w 214"/>
                <a:gd name="T73" fmla="*/ 42 h 179"/>
                <a:gd name="T74" fmla="*/ 25 w 214"/>
                <a:gd name="T75" fmla="*/ 49 h 179"/>
                <a:gd name="T76" fmla="*/ 27 w 214"/>
                <a:gd name="T77" fmla="*/ 56 h 179"/>
                <a:gd name="T78" fmla="*/ 23 w 214"/>
                <a:gd name="T79" fmla="*/ 64 h 179"/>
                <a:gd name="T80" fmla="*/ 22 w 214"/>
                <a:gd name="T81" fmla="*/ 72 h 179"/>
                <a:gd name="T82" fmla="*/ 27 w 214"/>
                <a:gd name="T83" fmla="*/ 78 h 179"/>
                <a:gd name="T84" fmla="*/ 33 w 214"/>
                <a:gd name="T85" fmla="*/ 84 h 179"/>
                <a:gd name="T86" fmla="*/ 46 w 214"/>
                <a:gd name="T87" fmla="*/ 95 h 179"/>
                <a:gd name="T88" fmla="*/ 52 w 214"/>
                <a:gd name="T89" fmla="*/ 112 h 179"/>
                <a:gd name="T90" fmla="*/ 57 w 214"/>
                <a:gd name="T91" fmla="*/ 118 h 179"/>
                <a:gd name="T92" fmla="*/ 63 w 214"/>
                <a:gd name="T93" fmla="*/ 117 h 179"/>
                <a:gd name="T94" fmla="*/ 64 w 214"/>
                <a:gd name="T95" fmla="*/ 116 h 179"/>
                <a:gd name="T96" fmla="*/ 76 w 214"/>
                <a:gd name="T97" fmla="*/ 121 h 179"/>
                <a:gd name="T98" fmla="*/ 83 w 214"/>
                <a:gd name="T99" fmla="*/ 133 h 179"/>
                <a:gd name="T100" fmla="*/ 94 w 214"/>
                <a:gd name="T101" fmla="*/ 145 h 179"/>
                <a:gd name="T102" fmla="*/ 113 w 214"/>
                <a:gd name="T103" fmla="*/ 156 h 179"/>
                <a:gd name="T104" fmla="*/ 130 w 214"/>
                <a:gd name="T105" fmla="*/ 159 h 179"/>
                <a:gd name="T106" fmla="*/ 147 w 214"/>
                <a:gd name="T107" fmla="*/ 155 h 179"/>
                <a:gd name="T108" fmla="*/ 155 w 214"/>
                <a:gd name="T109" fmla="*/ 171 h 179"/>
                <a:gd name="T110" fmla="*/ 175 w 214"/>
                <a:gd name="T111" fmla="*/ 175 h 179"/>
                <a:gd name="T112" fmla="*/ 190 w 214"/>
                <a:gd name="T113" fmla="*/ 177 h 179"/>
                <a:gd name="T114" fmla="*/ 200 w 214"/>
                <a:gd name="T115" fmla="*/ 171 h 179"/>
                <a:gd name="T116" fmla="*/ 205 w 214"/>
                <a:gd name="T117" fmla="*/ 164 h 179"/>
                <a:gd name="T118" fmla="*/ 214 w 214"/>
                <a:gd name="T119" fmla="*/ 16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4" h="179">
                  <a:moveTo>
                    <a:pt x="140" y="156"/>
                  </a:moveTo>
                  <a:lnTo>
                    <a:pt x="139" y="158"/>
                  </a:lnTo>
                  <a:lnTo>
                    <a:pt x="137" y="156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0"/>
                  </a:lnTo>
                  <a:lnTo>
                    <a:pt x="132" y="160"/>
                  </a:lnTo>
                  <a:lnTo>
                    <a:pt x="132" y="160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4" y="160"/>
                  </a:lnTo>
                  <a:lnTo>
                    <a:pt x="136" y="160"/>
                  </a:lnTo>
                  <a:lnTo>
                    <a:pt x="137" y="160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60"/>
                  </a:lnTo>
                  <a:lnTo>
                    <a:pt x="140" y="159"/>
                  </a:lnTo>
                  <a:lnTo>
                    <a:pt x="141" y="158"/>
                  </a:lnTo>
                  <a:lnTo>
                    <a:pt x="143" y="156"/>
                  </a:lnTo>
                  <a:lnTo>
                    <a:pt x="141" y="156"/>
                  </a:lnTo>
                  <a:lnTo>
                    <a:pt x="140" y="156"/>
                  </a:lnTo>
                  <a:close/>
                  <a:moveTo>
                    <a:pt x="214" y="155"/>
                  </a:moveTo>
                  <a:lnTo>
                    <a:pt x="214" y="155"/>
                  </a:lnTo>
                  <a:lnTo>
                    <a:pt x="214" y="155"/>
                  </a:lnTo>
                  <a:lnTo>
                    <a:pt x="214" y="154"/>
                  </a:lnTo>
                  <a:lnTo>
                    <a:pt x="213" y="154"/>
                  </a:lnTo>
                  <a:lnTo>
                    <a:pt x="213" y="154"/>
                  </a:lnTo>
                  <a:lnTo>
                    <a:pt x="210" y="154"/>
                  </a:lnTo>
                  <a:lnTo>
                    <a:pt x="209" y="154"/>
                  </a:lnTo>
                  <a:lnTo>
                    <a:pt x="209" y="154"/>
                  </a:lnTo>
                  <a:lnTo>
                    <a:pt x="209" y="154"/>
                  </a:lnTo>
                  <a:lnTo>
                    <a:pt x="209" y="152"/>
                  </a:lnTo>
                  <a:lnTo>
                    <a:pt x="209" y="152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8" y="147"/>
                  </a:lnTo>
                  <a:lnTo>
                    <a:pt x="208" y="144"/>
                  </a:lnTo>
                  <a:lnTo>
                    <a:pt x="208" y="141"/>
                  </a:lnTo>
                  <a:lnTo>
                    <a:pt x="208" y="141"/>
                  </a:lnTo>
                  <a:lnTo>
                    <a:pt x="208" y="141"/>
                  </a:lnTo>
                  <a:lnTo>
                    <a:pt x="206" y="141"/>
                  </a:lnTo>
                  <a:lnTo>
                    <a:pt x="205" y="141"/>
                  </a:lnTo>
                  <a:lnTo>
                    <a:pt x="204" y="140"/>
                  </a:lnTo>
                  <a:lnTo>
                    <a:pt x="204" y="139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198" y="137"/>
                  </a:lnTo>
                  <a:lnTo>
                    <a:pt x="197" y="136"/>
                  </a:lnTo>
                  <a:lnTo>
                    <a:pt x="195" y="135"/>
                  </a:lnTo>
                  <a:lnTo>
                    <a:pt x="194" y="133"/>
                  </a:lnTo>
                  <a:lnTo>
                    <a:pt x="193" y="132"/>
                  </a:lnTo>
                  <a:lnTo>
                    <a:pt x="191" y="129"/>
                  </a:lnTo>
                  <a:lnTo>
                    <a:pt x="191" y="128"/>
                  </a:lnTo>
                  <a:lnTo>
                    <a:pt x="191" y="128"/>
                  </a:lnTo>
                  <a:lnTo>
                    <a:pt x="189" y="125"/>
                  </a:lnTo>
                  <a:lnTo>
                    <a:pt x="187" y="124"/>
                  </a:lnTo>
                  <a:lnTo>
                    <a:pt x="185" y="121"/>
                  </a:lnTo>
                  <a:lnTo>
                    <a:pt x="186" y="121"/>
                  </a:lnTo>
                  <a:lnTo>
                    <a:pt x="187" y="118"/>
                  </a:lnTo>
                  <a:lnTo>
                    <a:pt x="189" y="116"/>
                  </a:lnTo>
                  <a:lnTo>
                    <a:pt x="191" y="113"/>
                  </a:lnTo>
                  <a:lnTo>
                    <a:pt x="193" y="110"/>
                  </a:lnTo>
                  <a:lnTo>
                    <a:pt x="193" y="109"/>
                  </a:lnTo>
                  <a:lnTo>
                    <a:pt x="193" y="107"/>
                  </a:lnTo>
                  <a:lnTo>
                    <a:pt x="191" y="105"/>
                  </a:lnTo>
                  <a:lnTo>
                    <a:pt x="191" y="103"/>
                  </a:lnTo>
                  <a:lnTo>
                    <a:pt x="187" y="103"/>
                  </a:lnTo>
                  <a:lnTo>
                    <a:pt x="185" y="102"/>
                  </a:lnTo>
                  <a:lnTo>
                    <a:pt x="182" y="102"/>
                  </a:lnTo>
                  <a:lnTo>
                    <a:pt x="182" y="102"/>
                  </a:lnTo>
                  <a:lnTo>
                    <a:pt x="182" y="99"/>
                  </a:lnTo>
                  <a:lnTo>
                    <a:pt x="182" y="99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1" y="94"/>
                  </a:lnTo>
                  <a:lnTo>
                    <a:pt x="181" y="93"/>
                  </a:lnTo>
                  <a:lnTo>
                    <a:pt x="179" y="89"/>
                  </a:lnTo>
                  <a:lnTo>
                    <a:pt x="178" y="86"/>
                  </a:lnTo>
                  <a:lnTo>
                    <a:pt x="176" y="84"/>
                  </a:lnTo>
                  <a:lnTo>
                    <a:pt x="176" y="83"/>
                  </a:lnTo>
                  <a:lnTo>
                    <a:pt x="176" y="82"/>
                  </a:lnTo>
                  <a:lnTo>
                    <a:pt x="178" y="80"/>
                  </a:lnTo>
                  <a:lnTo>
                    <a:pt x="178" y="79"/>
                  </a:lnTo>
                  <a:lnTo>
                    <a:pt x="179" y="78"/>
                  </a:lnTo>
                  <a:lnTo>
                    <a:pt x="179" y="78"/>
                  </a:lnTo>
                  <a:lnTo>
                    <a:pt x="179" y="78"/>
                  </a:lnTo>
                  <a:lnTo>
                    <a:pt x="178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1"/>
                  </a:lnTo>
                  <a:lnTo>
                    <a:pt x="175" y="70"/>
                  </a:lnTo>
                  <a:lnTo>
                    <a:pt x="175" y="68"/>
                  </a:lnTo>
                  <a:lnTo>
                    <a:pt x="178" y="68"/>
                  </a:lnTo>
                  <a:lnTo>
                    <a:pt x="176" y="67"/>
                  </a:lnTo>
                  <a:lnTo>
                    <a:pt x="176" y="66"/>
                  </a:lnTo>
                  <a:lnTo>
                    <a:pt x="175" y="66"/>
                  </a:lnTo>
                  <a:lnTo>
                    <a:pt x="175" y="66"/>
                  </a:lnTo>
                  <a:lnTo>
                    <a:pt x="175" y="66"/>
                  </a:lnTo>
                  <a:lnTo>
                    <a:pt x="176" y="66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8" y="64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78" y="57"/>
                  </a:lnTo>
                  <a:lnTo>
                    <a:pt x="178" y="57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5"/>
                  </a:lnTo>
                  <a:lnTo>
                    <a:pt x="179" y="55"/>
                  </a:lnTo>
                  <a:lnTo>
                    <a:pt x="179" y="53"/>
                  </a:lnTo>
                  <a:lnTo>
                    <a:pt x="179" y="53"/>
                  </a:lnTo>
                  <a:lnTo>
                    <a:pt x="179" y="53"/>
                  </a:lnTo>
                  <a:lnTo>
                    <a:pt x="179" y="52"/>
                  </a:lnTo>
                  <a:lnTo>
                    <a:pt x="178" y="52"/>
                  </a:lnTo>
                  <a:lnTo>
                    <a:pt x="178" y="51"/>
                  </a:lnTo>
                  <a:lnTo>
                    <a:pt x="178" y="51"/>
                  </a:lnTo>
                  <a:lnTo>
                    <a:pt x="178" y="49"/>
                  </a:lnTo>
                  <a:lnTo>
                    <a:pt x="178" y="48"/>
                  </a:lnTo>
                  <a:lnTo>
                    <a:pt x="176" y="48"/>
                  </a:lnTo>
                  <a:lnTo>
                    <a:pt x="176" y="47"/>
                  </a:lnTo>
                  <a:lnTo>
                    <a:pt x="176" y="47"/>
                  </a:lnTo>
                  <a:lnTo>
                    <a:pt x="176" y="47"/>
                  </a:lnTo>
                  <a:lnTo>
                    <a:pt x="176" y="45"/>
                  </a:lnTo>
                  <a:lnTo>
                    <a:pt x="176" y="44"/>
                  </a:lnTo>
                  <a:lnTo>
                    <a:pt x="176" y="42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1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6" y="37"/>
                  </a:lnTo>
                  <a:lnTo>
                    <a:pt x="164" y="36"/>
                  </a:lnTo>
                  <a:lnTo>
                    <a:pt x="163" y="34"/>
                  </a:lnTo>
                  <a:lnTo>
                    <a:pt x="160" y="33"/>
                  </a:lnTo>
                  <a:lnTo>
                    <a:pt x="159" y="33"/>
                  </a:lnTo>
                  <a:lnTo>
                    <a:pt x="157" y="32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5" y="29"/>
                  </a:lnTo>
                  <a:lnTo>
                    <a:pt x="155" y="29"/>
                  </a:lnTo>
                  <a:lnTo>
                    <a:pt x="155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9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7" y="26"/>
                  </a:lnTo>
                  <a:lnTo>
                    <a:pt x="147" y="28"/>
                  </a:lnTo>
                  <a:lnTo>
                    <a:pt x="145" y="28"/>
                  </a:lnTo>
                  <a:lnTo>
                    <a:pt x="145" y="26"/>
                  </a:lnTo>
                  <a:lnTo>
                    <a:pt x="144" y="26"/>
                  </a:lnTo>
                  <a:lnTo>
                    <a:pt x="143" y="25"/>
                  </a:lnTo>
                  <a:lnTo>
                    <a:pt x="141" y="25"/>
                  </a:lnTo>
                  <a:lnTo>
                    <a:pt x="140" y="25"/>
                  </a:lnTo>
                  <a:lnTo>
                    <a:pt x="139" y="24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34" y="24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34" y="21"/>
                  </a:lnTo>
                  <a:lnTo>
                    <a:pt x="133" y="21"/>
                  </a:lnTo>
                  <a:lnTo>
                    <a:pt x="133" y="21"/>
                  </a:lnTo>
                  <a:lnTo>
                    <a:pt x="132" y="19"/>
                  </a:lnTo>
                  <a:lnTo>
                    <a:pt x="132" y="19"/>
                  </a:lnTo>
                  <a:lnTo>
                    <a:pt x="129" y="19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6" y="19"/>
                  </a:lnTo>
                  <a:lnTo>
                    <a:pt x="125" y="19"/>
                  </a:lnTo>
                  <a:lnTo>
                    <a:pt x="124" y="19"/>
                  </a:lnTo>
                  <a:lnTo>
                    <a:pt x="124" y="21"/>
                  </a:lnTo>
                  <a:lnTo>
                    <a:pt x="124" y="21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1" y="22"/>
                  </a:lnTo>
                  <a:lnTo>
                    <a:pt x="120" y="21"/>
                  </a:lnTo>
                  <a:lnTo>
                    <a:pt x="117" y="21"/>
                  </a:lnTo>
                  <a:lnTo>
                    <a:pt x="114" y="22"/>
                  </a:lnTo>
                  <a:lnTo>
                    <a:pt x="113" y="22"/>
                  </a:lnTo>
                  <a:lnTo>
                    <a:pt x="111" y="24"/>
                  </a:lnTo>
                  <a:lnTo>
                    <a:pt x="110" y="25"/>
                  </a:lnTo>
                  <a:lnTo>
                    <a:pt x="110" y="26"/>
                  </a:lnTo>
                  <a:lnTo>
                    <a:pt x="110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7" y="29"/>
                  </a:lnTo>
                  <a:lnTo>
                    <a:pt x="107" y="30"/>
                  </a:lnTo>
                  <a:lnTo>
                    <a:pt x="106" y="30"/>
                  </a:lnTo>
                  <a:lnTo>
                    <a:pt x="105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3" y="37"/>
                  </a:lnTo>
                  <a:lnTo>
                    <a:pt x="103" y="37"/>
                  </a:lnTo>
                  <a:lnTo>
                    <a:pt x="102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1" y="36"/>
                  </a:lnTo>
                  <a:lnTo>
                    <a:pt x="96" y="37"/>
                  </a:lnTo>
                  <a:lnTo>
                    <a:pt x="86" y="40"/>
                  </a:lnTo>
                  <a:lnTo>
                    <a:pt x="82" y="40"/>
                  </a:lnTo>
                  <a:lnTo>
                    <a:pt x="75" y="38"/>
                  </a:lnTo>
                  <a:lnTo>
                    <a:pt x="72" y="37"/>
                  </a:lnTo>
                  <a:lnTo>
                    <a:pt x="68" y="34"/>
                  </a:lnTo>
                  <a:lnTo>
                    <a:pt x="67" y="33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3" y="29"/>
                  </a:lnTo>
                  <a:lnTo>
                    <a:pt x="60" y="29"/>
                  </a:lnTo>
                  <a:lnTo>
                    <a:pt x="57" y="29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6"/>
                  </a:lnTo>
                  <a:lnTo>
                    <a:pt x="52" y="25"/>
                  </a:lnTo>
                  <a:lnTo>
                    <a:pt x="52" y="24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49" y="18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0" y="3"/>
                  </a:lnTo>
                  <a:lnTo>
                    <a:pt x="38" y="2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4" y="3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1" y="6"/>
                  </a:lnTo>
                  <a:lnTo>
                    <a:pt x="30" y="7"/>
                  </a:lnTo>
                  <a:lnTo>
                    <a:pt x="29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11"/>
                  </a:lnTo>
                  <a:lnTo>
                    <a:pt x="25" y="11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19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5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0" y="32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6" y="51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6" y="55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6" y="59"/>
                  </a:lnTo>
                  <a:lnTo>
                    <a:pt x="25" y="59"/>
                  </a:lnTo>
                  <a:lnTo>
                    <a:pt x="23" y="61"/>
                  </a:lnTo>
                  <a:lnTo>
                    <a:pt x="23" y="63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1" y="67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7" y="76"/>
                  </a:lnTo>
                  <a:lnTo>
                    <a:pt x="27" y="76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29" y="79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3"/>
                  </a:lnTo>
                  <a:lnTo>
                    <a:pt x="30" y="83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1" y="84"/>
                  </a:lnTo>
                  <a:lnTo>
                    <a:pt x="33" y="84"/>
                  </a:lnTo>
                  <a:lnTo>
                    <a:pt x="34" y="86"/>
                  </a:lnTo>
                  <a:lnTo>
                    <a:pt x="37" y="87"/>
                  </a:lnTo>
                  <a:lnTo>
                    <a:pt x="40" y="89"/>
                  </a:lnTo>
                  <a:lnTo>
                    <a:pt x="41" y="90"/>
                  </a:lnTo>
                  <a:lnTo>
                    <a:pt x="42" y="90"/>
                  </a:lnTo>
                  <a:lnTo>
                    <a:pt x="44" y="90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4"/>
                  </a:lnTo>
                  <a:lnTo>
                    <a:pt x="46" y="95"/>
                  </a:lnTo>
                  <a:lnTo>
                    <a:pt x="48" y="97"/>
                  </a:lnTo>
                  <a:lnTo>
                    <a:pt x="49" y="98"/>
                  </a:lnTo>
                  <a:lnTo>
                    <a:pt x="49" y="101"/>
                  </a:lnTo>
                  <a:lnTo>
                    <a:pt x="48" y="103"/>
                  </a:lnTo>
                  <a:lnTo>
                    <a:pt x="48" y="106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2" y="107"/>
                  </a:lnTo>
                  <a:lnTo>
                    <a:pt x="52" y="110"/>
                  </a:lnTo>
                  <a:lnTo>
                    <a:pt x="52" y="112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4" y="114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56" y="116"/>
                  </a:lnTo>
                  <a:lnTo>
                    <a:pt x="56" y="117"/>
                  </a:lnTo>
                  <a:lnTo>
                    <a:pt x="57" y="117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7" y="120"/>
                  </a:lnTo>
                  <a:lnTo>
                    <a:pt x="59" y="120"/>
                  </a:lnTo>
                  <a:lnTo>
                    <a:pt x="59" y="121"/>
                  </a:lnTo>
                  <a:lnTo>
                    <a:pt x="59" y="120"/>
                  </a:lnTo>
                  <a:lnTo>
                    <a:pt x="60" y="12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3" y="118"/>
                  </a:lnTo>
                  <a:lnTo>
                    <a:pt x="63" y="117"/>
                  </a:lnTo>
                  <a:lnTo>
                    <a:pt x="61" y="116"/>
                  </a:lnTo>
                  <a:lnTo>
                    <a:pt x="63" y="116"/>
                  </a:lnTo>
                  <a:lnTo>
                    <a:pt x="63" y="114"/>
                  </a:lnTo>
                  <a:lnTo>
                    <a:pt x="63" y="114"/>
                  </a:lnTo>
                  <a:lnTo>
                    <a:pt x="64" y="114"/>
                  </a:lnTo>
                  <a:lnTo>
                    <a:pt x="65" y="114"/>
                  </a:lnTo>
                  <a:lnTo>
                    <a:pt x="65" y="116"/>
                  </a:lnTo>
                  <a:lnTo>
                    <a:pt x="65" y="116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63" y="116"/>
                  </a:lnTo>
                  <a:lnTo>
                    <a:pt x="63" y="116"/>
                  </a:lnTo>
                  <a:lnTo>
                    <a:pt x="64" y="116"/>
                  </a:lnTo>
                  <a:lnTo>
                    <a:pt x="68" y="118"/>
                  </a:lnTo>
                  <a:lnTo>
                    <a:pt x="69" y="120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5" y="120"/>
                  </a:lnTo>
                  <a:lnTo>
                    <a:pt x="75" y="121"/>
                  </a:lnTo>
                  <a:lnTo>
                    <a:pt x="76" y="121"/>
                  </a:lnTo>
                  <a:lnTo>
                    <a:pt x="77" y="124"/>
                  </a:lnTo>
                  <a:lnTo>
                    <a:pt x="80" y="125"/>
                  </a:lnTo>
                  <a:lnTo>
                    <a:pt x="82" y="126"/>
                  </a:lnTo>
                  <a:lnTo>
                    <a:pt x="82" y="128"/>
                  </a:lnTo>
                  <a:lnTo>
                    <a:pt x="82" y="129"/>
                  </a:lnTo>
                  <a:lnTo>
                    <a:pt x="82" y="131"/>
                  </a:lnTo>
                  <a:lnTo>
                    <a:pt x="83" y="131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83" y="133"/>
                  </a:lnTo>
                  <a:lnTo>
                    <a:pt x="84" y="133"/>
                  </a:lnTo>
                  <a:lnTo>
                    <a:pt x="86" y="135"/>
                  </a:lnTo>
                  <a:lnTo>
                    <a:pt x="86" y="136"/>
                  </a:lnTo>
                  <a:lnTo>
                    <a:pt x="87" y="137"/>
                  </a:lnTo>
                  <a:lnTo>
                    <a:pt x="87" y="139"/>
                  </a:lnTo>
                  <a:lnTo>
                    <a:pt x="88" y="141"/>
                  </a:lnTo>
                  <a:lnTo>
                    <a:pt x="88" y="143"/>
                  </a:lnTo>
                  <a:lnTo>
                    <a:pt x="91" y="145"/>
                  </a:lnTo>
                  <a:lnTo>
                    <a:pt x="92" y="145"/>
                  </a:lnTo>
                  <a:lnTo>
                    <a:pt x="94" y="145"/>
                  </a:lnTo>
                  <a:lnTo>
                    <a:pt x="95" y="145"/>
                  </a:lnTo>
                  <a:lnTo>
                    <a:pt x="96" y="147"/>
                  </a:lnTo>
                  <a:lnTo>
                    <a:pt x="99" y="148"/>
                  </a:lnTo>
                  <a:lnTo>
                    <a:pt x="102" y="148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5" y="152"/>
                  </a:lnTo>
                  <a:lnTo>
                    <a:pt x="107" y="155"/>
                  </a:lnTo>
                  <a:lnTo>
                    <a:pt x="111" y="156"/>
                  </a:lnTo>
                  <a:lnTo>
                    <a:pt x="113" y="156"/>
                  </a:lnTo>
                  <a:lnTo>
                    <a:pt x="114" y="158"/>
                  </a:lnTo>
                  <a:lnTo>
                    <a:pt x="115" y="159"/>
                  </a:lnTo>
                  <a:lnTo>
                    <a:pt x="117" y="160"/>
                  </a:lnTo>
                  <a:lnTo>
                    <a:pt x="120" y="159"/>
                  </a:lnTo>
                  <a:lnTo>
                    <a:pt x="121" y="160"/>
                  </a:lnTo>
                  <a:lnTo>
                    <a:pt x="125" y="162"/>
                  </a:lnTo>
                  <a:lnTo>
                    <a:pt x="126" y="162"/>
                  </a:lnTo>
                  <a:lnTo>
                    <a:pt x="126" y="162"/>
                  </a:lnTo>
                  <a:lnTo>
                    <a:pt x="128" y="162"/>
                  </a:lnTo>
                  <a:lnTo>
                    <a:pt x="130" y="159"/>
                  </a:lnTo>
                  <a:lnTo>
                    <a:pt x="132" y="159"/>
                  </a:lnTo>
                  <a:lnTo>
                    <a:pt x="133" y="159"/>
                  </a:lnTo>
                  <a:lnTo>
                    <a:pt x="134" y="158"/>
                  </a:lnTo>
                  <a:lnTo>
                    <a:pt x="134" y="158"/>
                  </a:lnTo>
                  <a:lnTo>
                    <a:pt x="136" y="156"/>
                  </a:lnTo>
                  <a:lnTo>
                    <a:pt x="139" y="156"/>
                  </a:lnTo>
                  <a:lnTo>
                    <a:pt x="140" y="155"/>
                  </a:lnTo>
                  <a:lnTo>
                    <a:pt x="141" y="154"/>
                  </a:lnTo>
                  <a:lnTo>
                    <a:pt x="143" y="154"/>
                  </a:lnTo>
                  <a:lnTo>
                    <a:pt x="147" y="155"/>
                  </a:lnTo>
                  <a:lnTo>
                    <a:pt x="148" y="155"/>
                  </a:lnTo>
                  <a:lnTo>
                    <a:pt x="148" y="156"/>
                  </a:lnTo>
                  <a:lnTo>
                    <a:pt x="149" y="158"/>
                  </a:lnTo>
                  <a:lnTo>
                    <a:pt x="151" y="159"/>
                  </a:lnTo>
                  <a:lnTo>
                    <a:pt x="151" y="160"/>
                  </a:lnTo>
                  <a:lnTo>
                    <a:pt x="151" y="164"/>
                  </a:lnTo>
                  <a:lnTo>
                    <a:pt x="152" y="166"/>
                  </a:lnTo>
                  <a:lnTo>
                    <a:pt x="153" y="168"/>
                  </a:lnTo>
                  <a:lnTo>
                    <a:pt x="153" y="170"/>
                  </a:lnTo>
                  <a:lnTo>
                    <a:pt x="155" y="171"/>
                  </a:lnTo>
                  <a:lnTo>
                    <a:pt x="159" y="171"/>
                  </a:lnTo>
                  <a:lnTo>
                    <a:pt x="159" y="172"/>
                  </a:lnTo>
                  <a:lnTo>
                    <a:pt x="160" y="172"/>
                  </a:lnTo>
                  <a:lnTo>
                    <a:pt x="162" y="172"/>
                  </a:lnTo>
                  <a:lnTo>
                    <a:pt x="164" y="174"/>
                  </a:lnTo>
                  <a:lnTo>
                    <a:pt x="164" y="174"/>
                  </a:lnTo>
                  <a:lnTo>
                    <a:pt x="167" y="174"/>
                  </a:lnTo>
                  <a:lnTo>
                    <a:pt x="170" y="174"/>
                  </a:lnTo>
                  <a:lnTo>
                    <a:pt x="172" y="175"/>
                  </a:lnTo>
                  <a:lnTo>
                    <a:pt x="175" y="175"/>
                  </a:lnTo>
                  <a:lnTo>
                    <a:pt x="176" y="175"/>
                  </a:lnTo>
                  <a:lnTo>
                    <a:pt x="179" y="175"/>
                  </a:lnTo>
                  <a:lnTo>
                    <a:pt x="181" y="175"/>
                  </a:lnTo>
                  <a:lnTo>
                    <a:pt x="182" y="177"/>
                  </a:lnTo>
                  <a:lnTo>
                    <a:pt x="183" y="175"/>
                  </a:lnTo>
                  <a:lnTo>
                    <a:pt x="187" y="177"/>
                  </a:lnTo>
                  <a:lnTo>
                    <a:pt x="187" y="175"/>
                  </a:lnTo>
                  <a:lnTo>
                    <a:pt x="189" y="175"/>
                  </a:lnTo>
                  <a:lnTo>
                    <a:pt x="189" y="177"/>
                  </a:lnTo>
                  <a:lnTo>
                    <a:pt x="190" y="177"/>
                  </a:lnTo>
                  <a:lnTo>
                    <a:pt x="194" y="178"/>
                  </a:lnTo>
                  <a:lnTo>
                    <a:pt x="195" y="179"/>
                  </a:lnTo>
                  <a:lnTo>
                    <a:pt x="198" y="179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200" y="178"/>
                  </a:lnTo>
                  <a:lnTo>
                    <a:pt x="200" y="177"/>
                  </a:lnTo>
                  <a:lnTo>
                    <a:pt x="200" y="174"/>
                  </a:lnTo>
                  <a:lnTo>
                    <a:pt x="200" y="172"/>
                  </a:lnTo>
                  <a:lnTo>
                    <a:pt x="200" y="171"/>
                  </a:lnTo>
                  <a:lnTo>
                    <a:pt x="200" y="171"/>
                  </a:lnTo>
                  <a:lnTo>
                    <a:pt x="200" y="170"/>
                  </a:lnTo>
                  <a:lnTo>
                    <a:pt x="201" y="170"/>
                  </a:lnTo>
                  <a:lnTo>
                    <a:pt x="201" y="168"/>
                  </a:lnTo>
                  <a:lnTo>
                    <a:pt x="201" y="166"/>
                  </a:lnTo>
                  <a:lnTo>
                    <a:pt x="201" y="166"/>
                  </a:lnTo>
                  <a:lnTo>
                    <a:pt x="201" y="166"/>
                  </a:lnTo>
                  <a:lnTo>
                    <a:pt x="204" y="164"/>
                  </a:lnTo>
                  <a:lnTo>
                    <a:pt x="204" y="164"/>
                  </a:lnTo>
                  <a:lnTo>
                    <a:pt x="205" y="164"/>
                  </a:lnTo>
                  <a:lnTo>
                    <a:pt x="205" y="164"/>
                  </a:lnTo>
                  <a:lnTo>
                    <a:pt x="205" y="163"/>
                  </a:lnTo>
                  <a:lnTo>
                    <a:pt x="205" y="162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9" y="162"/>
                  </a:lnTo>
                  <a:lnTo>
                    <a:pt x="209" y="160"/>
                  </a:lnTo>
                  <a:lnTo>
                    <a:pt x="210" y="160"/>
                  </a:lnTo>
                  <a:lnTo>
                    <a:pt x="213" y="160"/>
                  </a:lnTo>
                  <a:lnTo>
                    <a:pt x="214" y="160"/>
                  </a:lnTo>
                  <a:lnTo>
                    <a:pt x="214" y="160"/>
                  </a:lnTo>
                  <a:lnTo>
                    <a:pt x="214" y="158"/>
                  </a:lnTo>
                  <a:lnTo>
                    <a:pt x="214" y="158"/>
                  </a:lnTo>
                  <a:lnTo>
                    <a:pt x="214" y="158"/>
                  </a:lnTo>
                  <a:lnTo>
                    <a:pt x="214" y="156"/>
                  </a:lnTo>
                  <a:lnTo>
                    <a:pt x="214" y="15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1953">
              <a:extLst>
                <a:ext uri="{FF2B5EF4-FFF2-40B4-BE49-F238E27FC236}">
                  <a16:creationId xmlns:a16="http://schemas.microsoft.com/office/drawing/2014/main" id="{B2B42793-9DF9-4795-B336-E6DB01A55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9733" y="3593872"/>
              <a:ext cx="1013382" cy="418974"/>
            </a:xfrm>
            <a:custGeom>
              <a:avLst/>
              <a:gdLst>
                <a:gd name="T0" fmla="*/ 251 w 491"/>
                <a:gd name="T1" fmla="*/ 187 h 203"/>
                <a:gd name="T2" fmla="*/ 303 w 491"/>
                <a:gd name="T3" fmla="*/ 196 h 203"/>
                <a:gd name="T4" fmla="*/ 258 w 491"/>
                <a:gd name="T5" fmla="*/ 176 h 203"/>
                <a:gd name="T6" fmla="*/ 306 w 491"/>
                <a:gd name="T7" fmla="*/ 172 h 203"/>
                <a:gd name="T8" fmla="*/ 310 w 491"/>
                <a:gd name="T9" fmla="*/ 172 h 203"/>
                <a:gd name="T10" fmla="*/ 270 w 491"/>
                <a:gd name="T11" fmla="*/ 172 h 203"/>
                <a:gd name="T12" fmla="*/ 251 w 491"/>
                <a:gd name="T13" fmla="*/ 177 h 203"/>
                <a:gd name="T14" fmla="*/ 228 w 491"/>
                <a:gd name="T15" fmla="*/ 179 h 203"/>
                <a:gd name="T16" fmla="*/ 212 w 491"/>
                <a:gd name="T17" fmla="*/ 179 h 203"/>
                <a:gd name="T18" fmla="*/ 459 w 491"/>
                <a:gd name="T19" fmla="*/ 161 h 203"/>
                <a:gd name="T20" fmla="*/ 204 w 491"/>
                <a:gd name="T21" fmla="*/ 158 h 203"/>
                <a:gd name="T22" fmla="*/ 422 w 491"/>
                <a:gd name="T23" fmla="*/ 152 h 203"/>
                <a:gd name="T24" fmla="*/ 194 w 491"/>
                <a:gd name="T25" fmla="*/ 165 h 203"/>
                <a:gd name="T26" fmla="*/ 137 w 491"/>
                <a:gd name="T27" fmla="*/ 147 h 203"/>
                <a:gd name="T28" fmla="*/ 132 w 491"/>
                <a:gd name="T29" fmla="*/ 164 h 203"/>
                <a:gd name="T30" fmla="*/ 188 w 491"/>
                <a:gd name="T31" fmla="*/ 141 h 203"/>
                <a:gd name="T32" fmla="*/ 405 w 491"/>
                <a:gd name="T33" fmla="*/ 139 h 203"/>
                <a:gd name="T34" fmla="*/ 291 w 491"/>
                <a:gd name="T35" fmla="*/ 133 h 203"/>
                <a:gd name="T36" fmla="*/ 300 w 491"/>
                <a:gd name="T37" fmla="*/ 120 h 203"/>
                <a:gd name="T38" fmla="*/ 227 w 491"/>
                <a:gd name="T39" fmla="*/ 115 h 203"/>
                <a:gd name="T40" fmla="*/ 127 w 491"/>
                <a:gd name="T41" fmla="*/ 108 h 203"/>
                <a:gd name="T42" fmla="*/ 357 w 491"/>
                <a:gd name="T43" fmla="*/ 114 h 203"/>
                <a:gd name="T44" fmla="*/ 140 w 491"/>
                <a:gd name="T45" fmla="*/ 108 h 203"/>
                <a:gd name="T46" fmla="*/ 307 w 491"/>
                <a:gd name="T47" fmla="*/ 96 h 203"/>
                <a:gd name="T48" fmla="*/ 315 w 491"/>
                <a:gd name="T49" fmla="*/ 96 h 203"/>
                <a:gd name="T50" fmla="*/ 124 w 491"/>
                <a:gd name="T51" fmla="*/ 104 h 203"/>
                <a:gd name="T52" fmla="*/ 304 w 491"/>
                <a:gd name="T53" fmla="*/ 88 h 203"/>
                <a:gd name="T54" fmla="*/ 42 w 491"/>
                <a:gd name="T55" fmla="*/ 84 h 203"/>
                <a:gd name="T56" fmla="*/ 441 w 491"/>
                <a:gd name="T57" fmla="*/ 85 h 203"/>
                <a:gd name="T58" fmla="*/ 460 w 491"/>
                <a:gd name="T59" fmla="*/ 91 h 203"/>
                <a:gd name="T60" fmla="*/ 418 w 491"/>
                <a:gd name="T61" fmla="*/ 84 h 203"/>
                <a:gd name="T62" fmla="*/ 415 w 491"/>
                <a:gd name="T63" fmla="*/ 99 h 203"/>
                <a:gd name="T64" fmla="*/ 413 w 491"/>
                <a:gd name="T65" fmla="*/ 112 h 203"/>
                <a:gd name="T66" fmla="*/ 461 w 491"/>
                <a:gd name="T67" fmla="*/ 141 h 203"/>
                <a:gd name="T68" fmla="*/ 476 w 491"/>
                <a:gd name="T69" fmla="*/ 169 h 203"/>
                <a:gd name="T70" fmla="*/ 102 w 491"/>
                <a:gd name="T71" fmla="*/ 77 h 203"/>
                <a:gd name="T72" fmla="*/ 383 w 491"/>
                <a:gd name="T73" fmla="*/ 76 h 203"/>
                <a:gd name="T74" fmla="*/ 106 w 491"/>
                <a:gd name="T75" fmla="*/ 74 h 203"/>
                <a:gd name="T76" fmla="*/ 90 w 491"/>
                <a:gd name="T77" fmla="*/ 64 h 203"/>
                <a:gd name="T78" fmla="*/ 82 w 491"/>
                <a:gd name="T79" fmla="*/ 58 h 203"/>
                <a:gd name="T80" fmla="*/ 25 w 491"/>
                <a:gd name="T81" fmla="*/ 54 h 203"/>
                <a:gd name="T82" fmla="*/ 259 w 491"/>
                <a:gd name="T83" fmla="*/ 134 h 203"/>
                <a:gd name="T84" fmla="*/ 284 w 491"/>
                <a:gd name="T85" fmla="*/ 130 h 203"/>
                <a:gd name="T86" fmla="*/ 284 w 491"/>
                <a:gd name="T87" fmla="*/ 95 h 203"/>
                <a:gd name="T88" fmla="*/ 268 w 491"/>
                <a:gd name="T89" fmla="*/ 78 h 203"/>
                <a:gd name="T90" fmla="*/ 312 w 491"/>
                <a:gd name="T91" fmla="*/ 59 h 203"/>
                <a:gd name="T92" fmla="*/ 265 w 491"/>
                <a:gd name="T93" fmla="*/ 81 h 203"/>
                <a:gd name="T94" fmla="*/ 353 w 491"/>
                <a:gd name="T95" fmla="*/ 74 h 203"/>
                <a:gd name="T96" fmla="*/ 352 w 491"/>
                <a:gd name="T97" fmla="*/ 49 h 203"/>
                <a:gd name="T98" fmla="*/ 13 w 491"/>
                <a:gd name="T99" fmla="*/ 42 h 203"/>
                <a:gd name="T100" fmla="*/ 339 w 491"/>
                <a:gd name="T101" fmla="*/ 26 h 203"/>
                <a:gd name="T102" fmla="*/ 156 w 491"/>
                <a:gd name="T103" fmla="*/ 82 h 203"/>
                <a:gd name="T104" fmla="*/ 198 w 491"/>
                <a:gd name="T105" fmla="*/ 112 h 203"/>
                <a:gd name="T106" fmla="*/ 227 w 491"/>
                <a:gd name="T107" fmla="*/ 93 h 203"/>
                <a:gd name="T108" fmla="*/ 245 w 491"/>
                <a:gd name="T109" fmla="*/ 46 h 203"/>
                <a:gd name="T110" fmla="*/ 227 w 491"/>
                <a:gd name="T111" fmla="*/ 19 h 203"/>
                <a:gd name="T112" fmla="*/ 204 w 491"/>
                <a:gd name="T113" fmla="*/ 54 h 203"/>
                <a:gd name="T114" fmla="*/ 150 w 491"/>
                <a:gd name="T115" fmla="*/ 57 h 203"/>
                <a:gd name="T116" fmla="*/ 109 w 491"/>
                <a:gd name="T117" fmla="*/ 100 h 203"/>
                <a:gd name="T118" fmla="*/ 84 w 491"/>
                <a:gd name="T119" fmla="*/ 64 h 203"/>
                <a:gd name="T120" fmla="*/ 25 w 491"/>
                <a:gd name="T121" fmla="*/ 8 h 203"/>
                <a:gd name="T122" fmla="*/ 49 w 491"/>
                <a:gd name="T123" fmla="*/ 7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1" h="203">
                  <a:moveTo>
                    <a:pt x="297" y="199"/>
                  </a:moveTo>
                  <a:lnTo>
                    <a:pt x="297" y="199"/>
                  </a:lnTo>
                  <a:lnTo>
                    <a:pt x="297" y="199"/>
                  </a:lnTo>
                  <a:lnTo>
                    <a:pt x="297" y="199"/>
                  </a:lnTo>
                  <a:lnTo>
                    <a:pt x="296" y="199"/>
                  </a:lnTo>
                  <a:lnTo>
                    <a:pt x="295" y="200"/>
                  </a:lnTo>
                  <a:lnTo>
                    <a:pt x="293" y="202"/>
                  </a:lnTo>
                  <a:lnTo>
                    <a:pt x="291" y="202"/>
                  </a:lnTo>
                  <a:lnTo>
                    <a:pt x="291" y="203"/>
                  </a:lnTo>
                  <a:lnTo>
                    <a:pt x="291" y="203"/>
                  </a:lnTo>
                  <a:lnTo>
                    <a:pt x="291" y="203"/>
                  </a:lnTo>
                  <a:lnTo>
                    <a:pt x="292" y="203"/>
                  </a:lnTo>
                  <a:lnTo>
                    <a:pt x="293" y="203"/>
                  </a:lnTo>
                  <a:lnTo>
                    <a:pt x="295" y="203"/>
                  </a:lnTo>
                  <a:lnTo>
                    <a:pt x="296" y="202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7" y="199"/>
                  </a:lnTo>
                  <a:close/>
                  <a:moveTo>
                    <a:pt x="281" y="198"/>
                  </a:moveTo>
                  <a:lnTo>
                    <a:pt x="280" y="199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1" y="200"/>
                  </a:lnTo>
                  <a:lnTo>
                    <a:pt x="281" y="200"/>
                  </a:lnTo>
                  <a:lnTo>
                    <a:pt x="282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1" y="198"/>
                  </a:lnTo>
                  <a:close/>
                  <a:moveTo>
                    <a:pt x="299" y="195"/>
                  </a:moveTo>
                  <a:lnTo>
                    <a:pt x="299" y="195"/>
                  </a:lnTo>
                  <a:lnTo>
                    <a:pt x="297" y="195"/>
                  </a:lnTo>
                  <a:lnTo>
                    <a:pt x="297" y="196"/>
                  </a:lnTo>
                  <a:lnTo>
                    <a:pt x="297" y="196"/>
                  </a:lnTo>
                  <a:lnTo>
                    <a:pt x="297" y="196"/>
                  </a:lnTo>
                  <a:lnTo>
                    <a:pt x="297" y="195"/>
                  </a:lnTo>
                  <a:lnTo>
                    <a:pt x="299" y="195"/>
                  </a:lnTo>
                  <a:lnTo>
                    <a:pt x="299" y="195"/>
                  </a:lnTo>
                  <a:close/>
                  <a:moveTo>
                    <a:pt x="269" y="191"/>
                  </a:moveTo>
                  <a:lnTo>
                    <a:pt x="269" y="191"/>
                  </a:lnTo>
                  <a:lnTo>
                    <a:pt x="268" y="189"/>
                  </a:lnTo>
                  <a:lnTo>
                    <a:pt x="268" y="188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65" y="188"/>
                  </a:lnTo>
                  <a:lnTo>
                    <a:pt x="265" y="188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3" y="185"/>
                  </a:lnTo>
                  <a:lnTo>
                    <a:pt x="262" y="185"/>
                  </a:lnTo>
                  <a:lnTo>
                    <a:pt x="262" y="184"/>
                  </a:lnTo>
                  <a:lnTo>
                    <a:pt x="262" y="184"/>
                  </a:lnTo>
                  <a:lnTo>
                    <a:pt x="261" y="185"/>
                  </a:lnTo>
                  <a:lnTo>
                    <a:pt x="259" y="185"/>
                  </a:lnTo>
                  <a:lnTo>
                    <a:pt x="258" y="185"/>
                  </a:lnTo>
                  <a:lnTo>
                    <a:pt x="257" y="185"/>
                  </a:lnTo>
                  <a:lnTo>
                    <a:pt x="255" y="185"/>
                  </a:lnTo>
                  <a:lnTo>
                    <a:pt x="254" y="185"/>
                  </a:lnTo>
                  <a:lnTo>
                    <a:pt x="251" y="185"/>
                  </a:lnTo>
                  <a:lnTo>
                    <a:pt x="251" y="187"/>
                  </a:lnTo>
                  <a:lnTo>
                    <a:pt x="251" y="187"/>
                  </a:lnTo>
                  <a:lnTo>
                    <a:pt x="251" y="187"/>
                  </a:lnTo>
                  <a:lnTo>
                    <a:pt x="251" y="188"/>
                  </a:lnTo>
                  <a:lnTo>
                    <a:pt x="251" y="188"/>
                  </a:lnTo>
                  <a:lnTo>
                    <a:pt x="253" y="189"/>
                  </a:lnTo>
                  <a:lnTo>
                    <a:pt x="255" y="189"/>
                  </a:lnTo>
                  <a:lnTo>
                    <a:pt x="255" y="189"/>
                  </a:lnTo>
                  <a:lnTo>
                    <a:pt x="257" y="189"/>
                  </a:lnTo>
                  <a:lnTo>
                    <a:pt x="258" y="189"/>
                  </a:lnTo>
                  <a:lnTo>
                    <a:pt x="259" y="192"/>
                  </a:lnTo>
                  <a:lnTo>
                    <a:pt x="261" y="192"/>
                  </a:lnTo>
                  <a:lnTo>
                    <a:pt x="262" y="194"/>
                  </a:lnTo>
                  <a:lnTo>
                    <a:pt x="262" y="194"/>
                  </a:lnTo>
                  <a:lnTo>
                    <a:pt x="263" y="195"/>
                  </a:lnTo>
                  <a:lnTo>
                    <a:pt x="263" y="195"/>
                  </a:lnTo>
                  <a:lnTo>
                    <a:pt x="266" y="196"/>
                  </a:lnTo>
                  <a:lnTo>
                    <a:pt x="266" y="196"/>
                  </a:lnTo>
                  <a:lnTo>
                    <a:pt x="268" y="195"/>
                  </a:lnTo>
                  <a:lnTo>
                    <a:pt x="269" y="195"/>
                  </a:lnTo>
                  <a:lnTo>
                    <a:pt x="269" y="195"/>
                  </a:lnTo>
                  <a:lnTo>
                    <a:pt x="270" y="194"/>
                  </a:lnTo>
                  <a:lnTo>
                    <a:pt x="270" y="194"/>
                  </a:lnTo>
                  <a:lnTo>
                    <a:pt x="270" y="192"/>
                  </a:lnTo>
                  <a:lnTo>
                    <a:pt x="269" y="191"/>
                  </a:lnTo>
                  <a:close/>
                  <a:moveTo>
                    <a:pt x="316" y="180"/>
                  </a:moveTo>
                  <a:lnTo>
                    <a:pt x="315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15" y="180"/>
                  </a:lnTo>
                  <a:lnTo>
                    <a:pt x="315" y="180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1" y="183"/>
                  </a:lnTo>
                  <a:lnTo>
                    <a:pt x="310" y="183"/>
                  </a:lnTo>
                  <a:lnTo>
                    <a:pt x="310" y="184"/>
                  </a:lnTo>
                  <a:lnTo>
                    <a:pt x="310" y="184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7" y="185"/>
                  </a:lnTo>
                  <a:lnTo>
                    <a:pt x="306" y="185"/>
                  </a:lnTo>
                  <a:lnTo>
                    <a:pt x="306" y="185"/>
                  </a:lnTo>
                  <a:lnTo>
                    <a:pt x="306" y="185"/>
                  </a:lnTo>
                  <a:lnTo>
                    <a:pt x="306" y="184"/>
                  </a:lnTo>
                  <a:lnTo>
                    <a:pt x="304" y="185"/>
                  </a:lnTo>
                  <a:lnTo>
                    <a:pt x="303" y="185"/>
                  </a:lnTo>
                  <a:lnTo>
                    <a:pt x="301" y="188"/>
                  </a:lnTo>
                  <a:lnTo>
                    <a:pt x="301" y="189"/>
                  </a:lnTo>
                  <a:lnTo>
                    <a:pt x="300" y="191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4"/>
                  </a:lnTo>
                  <a:lnTo>
                    <a:pt x="301" y="194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1" y="196"/>
                  </a:lnTo>
                  <a:lnTo>
                    <a:pt x="303" y="196"/>
                  </a:lnTo>
                  <a:lnTo>
                    <a:pt x="304" y="196"/>
                  </a:lnTo>
                  <a:lnTo>
                    <a:pt x="306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10" y="194"/>
                  </a:lnTo>
                  <a:lnTo>
                    <a:pt x="311" y="192"/>
                  </a:lnTo>
                  <a:lnTo>
                    <a:pt x="312" y="192"/>
                  </a:lnTo>
                  <a:lnTo>
                    <a:pt x="314" y="189"/>
                  </a:lnTo>
                  <a:lnTo>
                    <a:pt x="315" y="188"/>
                  </a:lnTo>
                  <a:lnTo>
                    <a:pt x="315" y="187"/>
                  </a:lnTo>
                  <a:lnTo>
                    <a:pt x="316" y="187"/>
                  </a:lnTo>
                  <a:lnTo>
                    <a:pt x="316" y="185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3"/>
                  </a:lnTo>
                  <a:lnTo>
                    <a:pt x="315" y="183"/>
                  </a:lnTo>
                  <a:lnTo>
                    <a:pt x="316" y="183"/>
                  </a:lnTo>
                  <a:lnTo>
                    <a:pt x="318" y="181"/>
                  </a:lnTo>
                  <a:lnTo>
                    <a:pt x="318" y="181"/>
                  </a:lnTo>
                  <a:lnTo>
                    <a:pt x="318" y="181"/>
                  </a:lnTo>
                  <a:lnTo>
                    <a:pt x="316" y="180"/>
                  </a:lnTo>
                  <a:close/>
                  <a:moveTo>
                    <a:pt x="215" y="176"/>
                  </a:moveTo>
                  <a:lnTo>
                    <a:pt x="215" y="177"/>
                  </a:lnTo>
                  <a:lnTo>
                    <a:pt x="215" y="177"/>
                  </a:lnTo>
                  <a:lnTo>
                    <a:pt x="216" y="179"/>
                  </a:lnTo>
                  <a:lnTo>
                    <a:pt x="216" y="177"/>
                  </a:lnTo>
                  <a:lnTo>
                    <a:pt x="216" y="177"/>
                  </a:lnTo>
                  <a:lnTo>
                    <a:pt x="216" y="176"/>
                  </a:lnTo>
                  <a:lnTo>
                    <a:pt x="215" y="176"/>
                  </a:lnTo>
                  <a:close/>
                  <a:moveTo>
                    <a:pt x="295" y="173"/>
                  </a:moveTo>
                  <a:lnTo>
                    <a:pt x="295" y="175"/>
                  </a:lnTo>
                  <a:lnTo>
                    <a:pt x="293" y="175"/>
                  </a:lnTo>
                  <a:lnTo>
                    <a:pt x="293" y="176"/>
                  </a:lnTo>
                  <a:lnTo>
                    <a:pt x="295" y="176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6" y="175"/>
                  </a:lnTo>
                  <a:lnTo>
                    <a:pt x="296" y="175"/>
                  </a:lnTo>
                  <a:lnTo>
                    <a:pt x="296" y="173"/>
                  </a:lnTo>
                  <a:lnTo>
                    <a:pt x="295" y="173"/>
                  </a:lnTo>
                  <a:close/>
                  <a:moveTo>
                    <a:pt x="258" y="176"/>
                  </a:move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7" y="173"/>
                  </a:lnTo>
                  <a:lnTo>
                    <a:pt x="257" y="175"/>
                  </a:lnTo>
                  <a:lnTo>
                    <a:pt x="257" y="175"/>
                  </a:lnTo>
                  <a:lnTo>
                    <a:pt x="257" y="176"/>
                  </a:lnTo>
                  <a:lnTo>
                    <a:pt x="257" y="176"/>
                  </a:lnTo>
                  <a:lnTo>
                    <a:pt x="257" y="177"/>
                  </a:lnTo>
                  <a:lnTo>
                    <a:pt x="257" y="177"/>
                  </a:lnTo>
                  <a:lnTo>
                    <a:pt x="257" y="177"/>
                  </a:lnTo>
                  <a:lnTo>
                    <a:pt x="257" y="176"/>
                  </a:lnTo>
                  <a:lnTo>
                    <a:pt x="258" y="176"/>
                  </a:lnTo>
                  <a:lnTo>
                    <a:pt x="258" y="176"/>
                  </a:lnTo>
                  <a:close/>
                  <a:moveTo>
                    <a:pt x="299" y="173"/>
                  </a:moveTo>
                  <a:lnTo>
                    <a:pt x="299" y="172"/>
                  </a:lnTo>
                  <a:lnTo>
                    <a:pt x="297" y="172"/>
                  </a:lnTo>
                  <a:lnTo>
                    <a:pt x="296" y="172"/>
                  </a:lnTo>
                  <a:lnTo>
                    <a:pt x="296" y="172"/>
                  </a:lnTo>
                  <a:lnTo>
                    <a:pt x="296" y="172"/>
                  </a:lnTo>
                  <a:lnTo>
                    <a:pt x="295" y="173"/>
                  </a:lnTo>
                  <a:lnTo>
                    <a:pt x="299" y="173"/>
                  </a:lnTo>
                  <a:lnTo>
                    <a:pt x="299" y="173"/>
                  </a:lnTo>
                  <a:close/>
                  <a:moveTo>
                    <a:pt x="228" y="173"/>
                  </a:moveTo>
                  <a:lnTo>
                    <a:pt x="228" y="172"/>
                  </a:lnTo>
                  <a:lnTo>
                    <a:pt x="228" y="172"/>
                  </a:lnTo>
                  <a:lnTo>
                    <a:pt x="227" y="172"/>
                  </a:lnTo>
                  <a:lnTo>
                    <a:pt x="226" y="171"/>
                  </a:lnTo>
                  <a:lnTo>
                    <a:pt x="224" y="172"/>
                  </a:lnTo>
                  <a:lnTo>
                    <a:pt x="223" y="172"/>
                  </a:lnTo>
                  <a:lnTo>
                    <a:pt x="221" y="173"/>
                  </a:lnTo>
                  <a:lnTo>
                    <a:pt x="221" y="176"/>
                  </a:lnTo>
                  <a:lnTo>
                    <a:pt x="221" y="177"/>
                  </a:lnTo>
                  <a:lnTo>
                    <a:pt x="220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9"/>
                  </a:lnTo>
                  <a:lnTo>
                    <a:pt x="220" y="179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4" y="180"/>
                  </a:lnTo>
                  <a:lnTo>
                    <a:pt x="227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6"/>
                  </a:lnTo>
                  <a:lnTo>
                    <a:pt x="228" y="173"/>
                  </a:lnTo>
                  <a:close/>
                  <a:moveTo>
                    <a:pt x="306" y="173"/>
                  </a:moveTo>
                  <a:lnTo>
                    <a:pt x="307" y="175"/>
                  </a:lnTo>
                  <a:lnTo>
                    <a:pt x="307" y="175"/>
                  </a:lnTo>
                  <a:lnTo>
                    <a:pt x="308" y="175"/>
                  </a:lnTo>
                  <a:lnTo>
                    <a:pt x="308" y="173"/>
                  </a:lnTo>
                  <a:lnTo>
                    <a:pt x="308" y="172"/>
                  </a:lnTo>
                  <a:lnTo>
                    <a:pt x="310" y="171"/>
                  </a:lnTo>
                  <a:lnTo>
                    <a:pt x="310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7" y="173"/>
                  </a:lnTo>
                  <a:lnTo>
                    <a:pt x="307" y="173"/>
                  </a:lnTo>
                  <a:lnTo>
                    <a:pt x="307" y="172"/>
                  </a:lnTo>
                  <a:lnTo>
                    <a:pt x="306" y="172"/>
                  </a:lnTo>
                  <a:lnTo>
                    <a:pt x="306" y="173"/>
                  </a:lnTo>
                  <a:lnTo>
                    <a:pt x="306" y="173"/>
                  </a:lnTo>
                  <a:lnTo>
                    <a:pt x="306" y="173"/>
                  </a:lnTo>
                  <a:close/>
                  <a:moveTo>
                    <a:pt x="301" y="176"/>
                  </a:moveTo>
                  <a:lnTo>
                    <a:pt x="301" y="175"/>
                  </a:lnTo>
                  <a:lnTo>
                    <a:pt x="301" y="175"/>
                  </a:lnTo>
                  <a:lnTo>
                    <a:pt x="301" y="175"/>
                  </a:lnTo>
                  <a:lnTo>
                    <a:pt x="301" y="175"/>
                  </a:lnTo>
                  <a:lnTo>
                    <a:pt x="301" y="173"/>
                  </a:lnTo>
                  <a:lnTo>
                    <a:pt x="303" y="173"/>
                  </a:lnTo>
                  <a:lnTo>
                    <a:pt x="304" y="172"/>
                  </a:lnTo>
                  <a:lnTo>
                    <a:pt x="306" y="172"/>
                  </a:lnTo>
                  <a:lnTo>
                    <a:pt x="304" y="172"/>
                  </a:lnTo>
                  <a:lnTo>
                    <a:pt x="304" y="171"/>
                  </a:lnTo>
                  <a:lnTo>
                    <a:pt x="304" y="171"/>
                  </a:lnTo>
                  <a:lnTo>
                    <a:pt x="301" y="172"/>
                  </a:lnTo>
                  <a:lnTo>
                    <a:pt x="301" y="172"/>
                  </a:lnTo>
                  <a:lnTo>
                    <a:pt x="301" y="172"/>
                  </a:lnTo>
                  <a:lnTo>
                    <a:pt x="300" y="172"/>
                  </a:lnTo>
                  <a:lnTo>
                    <a:pt x="299" y="172"/>
                  </a:lnTo>
                  <a:lnTo>
                    <a:pt x="299" y="172"/>
                  </a:lnTo>
                  <a:lnTo>
                    <a:pt x="300" y="172"/>
                  </a:lnTo>
                  <a:lnTo>
                    <a:pt x="300" y="172"/>
                  </a:lnTo>
                  <a:lnTo>
                    <a:pt x="300" y="173"/>
                  </a:lnTo>
                  <a:lnTo>
                    <a:pt x="299" y="173"/>
                  </a:lnTo>
                  <a:lnTo>
                    <a:pt x="297" y="175"/>
                  </a:lnTo>
                  <a:lnTo>
                    <a:pt x="297" y="175"/>
                  </a:lnTo>
                  <a:lnTo>
                    <a:pt x="299" y="175"/>
                  </a:lnTo>
                  <a:lnTo>
                    <a:pt x="299" y="176"/>
                  </a:lnTo>
                  <a:lnTo>
                    <a:pt x="300" y="176"/>
                  </a:lnTo>
                  <a:lnTo>
                    <a:pt x="300" y="175"/>
                  </a:lnTo>
                  <a:lnTo>
                    <a:pt x="301" y="176"/>
                  </a:lnTo>
                  <a:close/>
                  <a:moveTo>
                    <a:pt x="463" y="171"/>
                  </a:moveTo>
                  <a:lnTo>
                    <a:pt x="463" y="171"/>
                  </a:lnTo>
                  <a:lnTo>
                    <a:pt x="461" y="172"/>
                  </a:lnTo>
                  <a:lnTo>
                    <a:pt x="461" y="172"/>
                  </a:lnTo>
                  <a:lnTo>
                    <a:pt x="461" y="172"/>
                  </a:lnTo>
                  <a:lnTo>
                    <a:pt x="461" y="173"/>
                  </a:lnTo>
                  <a:lnTo>
                    <a:pt x="464" y="173"/>
                  </a:lnTo>
                  <a:lnTo>
                    <a:pt x="464" y="173"/>
                  </a:lnTo>
                  <a:lnTo>
                    <a:pt x="464" y="172"/>
                  </a:lnTo>
                  <a:lnTo>
                    <a:pt x="464" y="171"/>
                  </a:lnTo>
                  <a:lnTo>
                    <a:pt x="463" y="171"/>
                  </a:lnTo>
                  <a:close/>
                  <a:moveTo>
                    <a:pt x="236" y="173"/>
                  </a:moveTo>
                  <a:lnTo>
                    <a:pt x="238" y="173"/>
                  </a:lnTo>
                  <a:lnTo>
                    <a:pt x="239" y="171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36" y="171"/>
                  </a:lnTo>
                  <a:lnTo>
                    <a:pt x="236" y="172"/>
                  </a:lnTo>
                  <a:lnTo>
                    <a:pt x="236" y="172"/>
                  </a:lnTo>
                  <a:lnTo>
                    <a:pt x="236" y="173"/>
                  </a:lnTo>
                  <a:lnTo>
                    <a:pt x="236" y="173"/>
                  </a:lnTo>
                  <a:close/>
                  <a:moveTo>
                    <a:pt x="254" y="171"/>
                  </a:moveTo>
                  <a:lnTo>
                    <a:pt x="253" y="171"/>
                  </a:lnTo>
                  <a:lnTo>
                    <a:pt x="253" y="171"/>
                  </a:lnTo>
                  <a:lnTo>
                    <a:pt x="253" y="172"/>
                  </a:lnTo>
                  <a:lnTo>
                    <a:pt x="254" y="172"/>
                  </a:lnTo>
                  <a:lnTo>
                    <a:pt x="254" y="171"/>
                  </a:lnTo>
                  <a:lnTo>
                    <a:pt x="254" y="171"/>
                  </a:lnTo>
                  <a:lnTo>
                    <a:pt x="254" y="171"/>
                  </a:lnTo>
                  <a:lnTo>
                    <a:pt x="254" y="171"/>
                  </a:lnTo>
                  <a:lnTo>
                    <a:pt x="254" y="171"/>
                  </a:lnTo>
                  <a:close/>
                  <a:moveTo>
                    <a:pt x="316" y="171"/>
                  </a:moveTo>
                  <a:lnTo>
                    <a:pt x="314" y="171"/>
                  </a:lnTo>
                  <a:lnTo>
                    <a:pt x="314" y="171"/>
                  </a:lnTo>
                  <a:lnTo>
                    <a:pt x="312" y="171"/>
                  </a:lnTo>
                  <a:lnTo>
                    <a:pt x="312" y="171"/>
                  </a:lnTo>
                  <a:lnTo>
                    <a:pt x="311" y="171"/>
                  </a:lnTo>
                  <a:lnTo>
                    <a:pt x="311" y="171"/>
                  </a:lnTo>
                  <a:lnTo>
                    <a:pt x="310" y="172"/>
                  </a:lnTo>
                  <a:lnTo>
                    <a:pt x="311" y="172"/>
                  </a:lnTo>
                  <a:lnTo>
                    <a:pt x="310" y="173"/>
                  </a:lnTo>
                  <a:lnTo>
                    <a:pt x="310" y="173"/>
                  </a:lnTo>
                  <a:lnTo>
                    <a:pt x="311" y="173"/>
                  </a:lnTo>
                  <a:lnTo>
                    <a:pt x="318" y="173"/>
                  </a:lnTo>
                  <a:lnTo>
                    <a:pt x="318" y="172"/>
                  </a:lnTo>
                  <a:lnTo>
                    <a:pt x="318" y="171"/>
                  </a:lnTo>
                  <a:lnTo>
                    <a:pt x="318" y="171"/>
                  </a:lnTo>
                  <a:lnTo>
                    <a:pt x="316" y="171"/>
                  </a:lnTo>
                  <a:close/>
                  <a:moveTo>
                    <a:pt x="349" y="171"/>
                  </a:moveTo>
                  <a:lnTo>
                    <a:pt x="346" y="169"/>
                  </a:lnTo>
                  <a:lnTo>
                    <a:pt x="346" y="171"/>
                  </a:lnTo>
                  <a:lnTo>
                    <a:pt x="346" y="171"/>
                  </a:lnTo>
                  <a:lnTo>
                    <a:pt x="349" y="172"/>
                  </a:lnTo>
                  <a:lnTo>
                    <a:pt x="350" y="171"/>
                  </a:lnTo>
                  <a:lnTo>
                    <a:pt x="350" y="171"/>
                  </a:lnTo>
                  <a:lnTo>
                    <a:pt x="349" y="171"/>
                  </a:lnTo>
                  <a:close/>
                  <a:moveTo>
                    <a:pt x="292" y="176"/>
                  </a:moveTo>
                  <a:lnTo>
                    <a:pt x="293" y="176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5" y="173"/>
                  </a:lnTo>
                  <a:lnTo>
                    <a:pt x="295" y="173"/>
                  </a:lnTo>
                  <a:lnTo>
                    <a:pt x="295" y="173"/>
                  </a:lnTo>
                  <a:lnTo>
                    <a:pt x="295" y="172"/>
                  </a:lnTo>
                  <a:lnTo>
                    <a:pt x="295" y="171"/>
                  </a:lnTo>
                  <a:lnTo>
                    <a:pt x="295" y="169"/>
                  </a:lnTo>
                  <a:lnTo>
                    <a:pt x="293" y="169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1"/>
                  </a:lnTo>
                  <a:lnTo>
                    <a:pt x="293" y="172"/>
                  </a:lnTo>
                  <a:lnTo>
                    <a:pt x="292" y="173"/>
                  </a:lnTo>
                  <a:lnTo>
                    <a:pt x="291" y="173"/>
                  </a:lnTo>
                  <a:lnTo>
                    <a:pt x="291" y="173"/>
                  </a:lnTo>
                  <a:lnTo>
                    <a:pt x="289" y="175"/>
                  </a:lnTo>
                  <a:lnTo>
                    <a:pt x="289" y="175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5" y="175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2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0" y="175"/>
                  </a:lnTo>
                  <a:lnTo>
                    <a:pt x="280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3" y="172"/>
                  </a:lnTo>
                  <a:lnTo>
                    <a:pt x="272" y="172"/>
                  </a:lnTo>
                  <a:lnTo>
                    <a:pt x="270" y="172"/>
                  </a:lnTo>
                  <a:lnTo>
                    <a:pt x="270" y="172"/>
                  </a:lnTo>
                  <a:lnTo>
                    <a:pt x="269" y="172"/>
                  </a:lnTo>
                  <a:lnTo>
                    <a:pt x="269" y="172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5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5"/>
                  </a:lnTo>
                  <a:lnTo>
                    <a:pt x="261" y="17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61" y="177"/>
                  </a:lnTo>
                  <a:lnTo>
                    <a:pt x="261" y="177"/>
                  </a:lnTo>
                  <a:lnTo>
                    <a:pt x="262" y="179"/>
                  </a:lnTo>
                  <a:lnTo>
                    <a:pt x="262" y="179"/>
                  </a:lnTo>
                  <a:lnTo>
                    <a:pt x="263" y="179"/>
                  </a:lnTo>
                  <a:lnTo>
                    <a:pt x="263" y="177"/>
                  </a:lnTo>
                  <a:lnTo>
                    <a:pt x="266" y="179"/>
                  </a:lnTo>
                  <a:lnTo>
                    <a:pt x="269" y="179"/>
                  </a:lnTo>
                  <a:lnTo>
                    <a:pt x="272" y="179"/>
                  </a:lnTo>
                  <a:lnTo>
                    <a:pt x="273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6" y="179"/>
                  </a:lnTo>
                  <a:lnTo>
                    <a:pt x="277" y="180"/>
                  </a:lnTo>
                  <a:lnTo>
                    <a:pt x="278" y="179"/>
                  </a:lnTo>
                  <a:lnTo>
                    <a:pt x="278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2" y="179"/>
                  </a:lnTo>
                  <a:lnTo>
                    <a:pt x="285" y="177"/>
                  </a:lnTo>
                  <a:lnTo>
                    <a:pt x="287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91" y="177"/>
                  </a:lnTo>
                  <a:lnTo>
                    <a:pt x="291" y="176"/>
                  </a:lnTo>
                  <a:lnTo>
                    <a:pt x="292" y="176"/>
                  </a:lnTo>
                  <a:close/>
                  <a:moveTo>
                    <a:pt x="381" y="169"/>
                  </a:moveTo>
                  <a:lnTo>
                    <a:pt x="379" y="172"/>
                  </a:lnTo>
                  <a:lnTo>
                    <a:pt x="377" y="173"/>
                  </a:lnTo>
                  <a:lnTo>
                    <a:pt x="379" y="172"/>
                  </a:lnTo>
                  <a:lnTo>
                    <a:pt x="380" y="172"/>
                  </a:lnTo>
                  <a:lnTo>
                    <a:pt x="381" y="171"/>
                  </a:lnTo>
                  <a:lnTo>
                    <a:pt x="383" y="171"/>
                  </a:lnTo>
                  <a:lnTo>
                    <a:pt x="381" y="171"/>
                  </a:lnTo>
                  <a:lnTo>
                    <a:pt x="381" y="169"/>
                  </a:lnTo>
                  <a:close/>
                  <a:moveTo>
                    <a:pt x="250" y="177"/>
                  </a:moveTo>
                  <a:lnTo>
                    <a:pt x="250" y="177"/>
                  </a:lnTo>
                  <a:lnTo>
                    <a:pt x="250" y="177"/>
                  </a:lnTo>
                  <a:lnTo>
                    <a:pt x="251" y="177"/>
                  </a:lnTo>
                  <a:lnTo>
                    <a:pt x="251" y="177"/>
                  </a:lnTo>
                  <a:lnTo>
                    <a:pt x="251" y="177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4" y="176"/>
                  </a:lnTo>
                  <a:lnTo>
                    <a:pt x="254" y="176"/>
                  </a:lnTo>
                  <a:lnTo>
                    <a:pt x="253" y="176"/>
                  </a:lnTo>
                  <a:lnTo>
                    <a:pt x="253" y="175"/>
                  </a:lnTo>
                  <a:lnTo>
                    <a:pt x="253" y="175"/>
                  </a:lnTo>
                  <a:lnTo>
                    <a:pt x="253" y="172"/>
                  </a:lnTo>
                  <a:lnTo>
                    <a:pt x="251" y="172"/>
                  </a:lnTo>
                  <a:lnTo>
                    <a:pt x="251" y="172"/>
                  </a:lnTo>
                  <a:lnTo>
                    <a:pt x="250" y="172"/>
                  </a:lnTo>
                  <a:lnTo>
                    <a:pt x="250" y="172"/>
                  </a:lnTo>
                  <a:lnTo>
                    <a:pt x="250" y="173"/>
                  </a:lnTo>
                  <a:lnTo>
                    <a:pt x="249" y="17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7" y="172"/>
                  </a:lnTo>
                  <a:lnTo>
                    <a:pt x="247" y="172"/>
                  </a:lnTo>
                  <a:lnTo>
                    <a:pt x="246" y="172"/>
                  </a:lnTo>
                  <a:lnTo>
                    <a:pt x="246" y="173"/>
                  </a:lnTo>
                  <a:lnTo>
                    <a:pt x="245" y="173"/>
                  </a:lnTo>
                  <a:lnTo>
                    <a:pt x="245" y="172"/>
                  </a:lnTo>
                  <a:lnTo>
                    <a:pt x="245" y="172"/>
                  </a:lnTo>
                  <a:lnTo>
                    <a:pt x="243" y="171"/>
                  </a:lnTo>
                  <a:lnTo>
                    <a:pt x="243" y="171"/>
                  </a:lnTo>
                  <a:lnTo>
                    <a:pt x="242" y="169"/>
                  </a:lnTo>
                  <a:lnTo>
                    <a:pt x="240" y="169"/>
                  </a:lnTo>
                  <a:lnTo>
                    <a:pt x="239" y="171"/>
                  </a:lnTo>
                  <a:lnTo>
                    <a:pt x="239" y="171"/>
                  </a:lnTo>
                  <a:lnTo>
                    <a:pt x="239" y="172"/>
                  </a:lnTo>
                  <a:lnTo>
                    <a:pt x="240" y="173"/>
                  </a:lnTo>
                  <a:lnTo>
                    <a:pt x="242" y="175"/>
                  </a:lnTo>
                  <a:lnTo>
                    <a:pt x="242" y="175"/>
                  </a:lnTo>
                  <a:lnTo>
                    <a:pt x="242" y="175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5" y="176"/>
                  </a:lnTo>
                  <a:lnTo>
                    <a:pt x="243" y="176"/>
                  </a:lnTo>
                  <a:lnTo>
                    <a:pt x="243" y="176"/>
                  </a:lnTo>
                  <a:lnTo>
                    <a:pt x="242" y="177"/>
                  </a:lnTo>
                  <a:lnTo>
                    <a:pt x="240" y="177"/>
                  </a:lnTo>
                  <a:lnTo>
                    <a:pt x="239" y="177"/>
                  </a:lnTo>
                  <a:lnTo>
                    <a:pt x="239" y="176"/>
                  </a:lnTo>
                  <a:lnTo>
                    <a:pt x="238" y="175"/>
                  </a:lnTo>
                  <a:lnTo>
                    <a:pt x="238" y="175"/>
                  </a:lnTo>
                  <a:lnTo>
                    <a:pt x="238" y="175"/>
                  </a:lnTo>
                  <a:lnTo>
                    <a:pt x="238" y="173"/>
                  </a:lnTo>
                  <a:lnTo>
                    <a:pt x="236" y="173"/>
                  </a:lnTo>
                  <a:lnTo>
                    <a:pt x="235" y="173"/>
                  </a:lnTo>
                  <a:lnTo>
                    <a:pt x="234" y="173"/>
                  </a:lnTo>
                  <a:lnTo>
                    <a:pt x="232" y="173"/>
                  </a:lnTo>
                  <a:lnTo>
                    <a:pt x="232" y="173"/>
                  </a:lnTo>
                  <a:lnTo>
                    <a:pt x="231" y="175"/>
                  </a:lnTo>
                  <a:lnTo>
                    <a:pt x="230" y="175"/>
                  </a:lnTo>
                  <a:lnTo>
                    <a:pt x="230" y="175"/>
                  </a:lnTo>
                  <a:lnTo>
                    <a:pt x="228" y="176"/>
                  </a:lnTo>
                  <a:lnTo>
                    <a:pt x="228" y="176"/>
                  </a:lnTo>
                  <a:lnTo>
                    <a:pt x="228" y="179"/>
                  </a:lnTo>
                  <a:lnTo>
                    <a:pt x="228" y="179"/>
                  </a:lnTo>
                  <a:lnTo>
                    <a:pt x="228" y="180"/>
                  </a:lnTo>
                  <a:lnTo>
                    <a:pt x="228" y="180"/>
                  </a:lnTo>
                  <a:lnTo>
                    <a:pt x="230" y="181"/>
                  </a:lnTo>
                  <a:lnTo>
                    <a:pt x="230" y="181"/>
                  </a:lnTo>
                  <a:lnTo>
                    <a:pt x="231" y="181"/>
                  </a:lnTo>
                  <a:lnTo>
                    <a:pt x="232" y="181"/>
                  </a:lnTo>
                  <a:lnTo>
                    <a:pt x="232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5" y="181"/>
                  </a:lnTo>
                  <a:lnTo>
                    <a:pt x="236" y="180"/>
                  </a:lnTo>
                  <a:lnTo>
                    <a:pt x="239" y="180"/>
                  </a:lnTo>
                  <a:lnTo>
                    <a:pt x="239" y="180"/>
                  </a:lnTo>
                  <a:lnTo>
                    <a:pt x="240" y="180"/>
                  </a:lnTo>
                  <a:lnTo>
                    <a:pt x="242" y="179"/>
                  </a:lnTo>
                  <a:lnTo>
                    <a:pt x="243" y="179"/>
                  </a:lnTo>
                  <a:lnTo>
                    <a:pt x="243" y="179"/>
                  </a:lnTo>
                  <a:lnTo>
                    <a:pt x="245" y="179"/>
                  </a:lnTo>
                  <a:lnTo>
                    <a:pt x="246" y="176"/>
                  </a:lnTo>
                  <a:lnTo>
                    <a:pt x="246" y="177"/>
                  </a:lnTo>
                  <a:lnTo>
                    <a:pt x="246" y="179"/>
                  </a:lnTo>
                  <a:lnTo>
                    <a:pt x="246" y="179"/>
                  </a:lnTo>
                  <a:lnTo>
                    <a:pt x="246" y="179"/>
                  </a:lnTo>
                  <a:lnTo>
                    <a:pt x="249" y="179"/>
                  </a:lnTo>
                  <a:lnTo>
                    <a:pt x="249" y="179"/>
                  </a:lnTo>
                  <a:lnTo>
                    <a:pt x="250" y="179"/>
                  </a:lnTo>
                  <a:lnTo>
                    <a:pt x="250" y="179"/>
                  </a:lnTo>
                  <a:lnTo>
                    <a:pt x="250" y="179"/>
                  </a:lnTo>
                  <a:lnTo>
                    <a:pt x="250" y="179"/>
                  </a:lnTo>
                  <a:lnTo>
                    <a:pt x="250" y="177"/>
                  </a:lnTo>
                  <a:close/>
                  <a:moveTo>
                    <a:pt x="216" y="171"/>
                  </a:moveTo>
                  <a:lnTo>
                    <a:pt x="215" y="171"/>
                  </a:lnTo>
                  <a:lnTo>
                    <a:pt x="213" y="169"/>
                  </a:lnTo>
                  <a:lnTo>
                    <a:pt x="212" y="169"/>
                  </a:lnTo>
                  <a:lnTo>
                    <a:pt x="212" y="169"/>
                  </a:lnTo>
                  <a:lnTo>
                    <a:pt x="211" y="171"/>
                  </a:lnTo>
                  <a:lnTo>
                    <a:pt x="209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5" y="169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5" y="172"/>
                  </a:lnTo>
                  <a:lnTo>
                    <a:pt x="205" y="173"/>
                  </a:lnTo>
                  <a:lnTo>
                    <a:pt x="205" y="173"/>
                  </a:lnTo>
                  <a:lnTo>
                    <a:pt x="207" y="173"/>
                  </a:lnTo>
                  <a:lnTo>
                    <a:pt x="208" y="173"/>
                  </a:lnTo>
                  <a:lnTo>
                    <a:pt x="209" y="175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7"/>
                  </a:lnTo>
                  <a:lnTo>
                    <a:pt x="211" y="177"/>
                  </a:lnTo>
                  <a:lnTo>
                    <a:pt x="211" y="179"/>
                  </a:lnTo>
                  <a:lnTo>
                    <a:pt x="211" y="179"/>
                  </a:lnTo>
                  <a:lnTo>
                    <a:pt x="212" y="179"/>
                  </a:lnTo>
                  <a:lnTo>
                    <a:pt x="212" y="179"/>
                  </a:lnTo>
                  <a:lnTo>
                    <a:pt x="212" y="179"/>
                  </a:lnTo>
                  <a:lnTo>
                    <a:pt x="212" y="177"/>
                  </a:lnTo>
                  <a:lnTo>
                    <a:pt x="213" y="176"/>
                  </a:lnTo>
                  <a:lnTo>
                    <a:pt x="213" y="176"/>
                  </a:lnTo>
                  <a:lnTo>
                    <a:pt x="216" y="175"/>
                  </a:lnTo>
                  <a:lnTo>
                    <a:pt x="217" y="173"/>
                  </a:lnTo>
                  <a:lnTo>
                    <a:pt x="217" y="173"/>
                  </a:lnTo>
                  <a:lnTo>
                    <a:pt x="217" y="173"/>
                  </a:lnTo>
                  <a:lnTo>
                    <a:pt x="216" y="171"/>
                  </a:lnTo>
                  <a:close/>
                  <a:moveTo>
                    <a:pt x="367" y="166"/>
                  </a:moveTo>
                  <a:lnTo>
                    <a:pt x="367" y="166"/>
                  </a:lnTo>
                  <a:lnTo>
                    <a:pt x="367" y="166"/>
                  </a:lnTo>
                  <a:lnTo>
                    <a:pt x="365" y="168"/>
                  </a:lnTo>
                  <a:lnTo>
                    <a:pt x="367" y="169"/>
                  </a:lnTo>
                  <a:lnTo>
                    <a:pt x="368" y="169"/>
                  </a:lnTo>
                  <a:lnTo>
                    <a:pt x="368" y="168"/>
                  </a:lnTo>
                  <a:lnTo>
                    <a:pt x="368" y="166"/>
                  </a:lnTo>
                  <a:lnTo>
                    <a:pt x="368" y="166"/>
                  </a:lnTo>
                  <a:lnTo>
                    <a:pt x="367" y="166"/>
                  </a:lnTo>
                  <a:close/>
                  <a:moveTo>
                    <a:pt x="335" y="164"/>
                  </a:moveTo>
                  <a:lnTo>
                    <a:pt x="334" y="164"/>
                  </a:lnTo>
                  <a:lnTo>
                    <a:pt x="333" y="164"/>
                  </a:lnTo>
                  <a:lnTo>
                    <a:pt x="331" y="165"/>
                  </a:lnTo>
                  <a:lnTo>
                    <a:pt x="330" y="165"/>
                  </a:lnTo>
                  <a:lnTo>
                    <a:pt x="329" y="165"/>
                  </a:lnTo>
                  <a:lnTo>
                    <a:pt x="327" y="164"/>
                  </a:lnTo>
                  <a:lnTo>
                    <a:pt x="326" y="166"/>
                  </a:lnTo>
                  <a:lnTo>
                    <a:pt x="326" y="166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27" y="168"/>
                  </a:lnTo>
                  <a:lnTo>
                    <a:pt x="329" y="166"/>
                  </a:lnTo>
                  <a:lnTo>
                    <a:pt x="329" y="166"/>
                  </a:lnTo>
                  <a:lnTo>
                    <a:pt x="330" y="168"/>
                  </a:lnTo>
                  <a:lnTo>
                    <a:pt x="331" y="168"/>
                  </a:lnTo>
                  <a:lnTo>
                    <a:pt x="333" y="168"/>
                  </a:lnTo>
                  <a:lnTo>
                    <a:pt x="333" y="166"/>
                  </a:lnTo>
                  <a:lnTo>
                    <a:pt x="334" y="166"/>
                  </a:lnTo>
                  <a:lnTo>
                    <a:pt x="335" y="165"/>
                  </a:lnTo>
                  <a:lnTo>
                    <a:pt x="337" y="165"/>
                  </a:lnTo>
                  <a:lnTo>
                    <a:pt x="337" y="165"/>
                  </a:lnTo>
                  <a:lnTo>
                    <a:pt x="337" y="164"/>
                  </a:lnTo>
                  <a:lnTo>
                    <a:pt x="335" y="164"/>
                  </a:lnTo>
                  <a:close/>
                  <a:moveTo>
                    <a:pt x="342" y="164"/>
                  </a:moveTo>
                  <a:lnTo>
                    <a:pt x="342" y="164"/>
                  </a:lnTo>
                  <a:lnTo>
                    <a:pt x="343" y="164"/>
                  </a:lnTo>
                  <a:lnTo>
                    <a:pt x="343" y="164"/>
                  </a:lnTo>
                  <a:lnTo>
                    <a:pt x="343" y="164"/>
                  </a:lnTo>
                  <a:lnTo>
                    <a:pt x="343" y="162"/>
                  </a:lnTo>
                  <a:lnTo>
                    <a:pt x="342" y="162"/>
                  </a:lnTo>
                  <a:lnTo>
                    <a:pt x="342" y="164"/>
                  </a:lnTo>
                  <a:close/>
                  <a:moveTo>
                    <a:pt x="464" y="169"/>
                  </a:moveTo>
                  <a:lnTo>
                    <a:pt x="466" y="166"/>
                  </a:lnTo>
                  <a:lnTo>
                    <a:pt x="466" y="165"/>
                  </a:lnTo>
                  <a:lnTo>
                    <a:pt x="466" y="164"/>
                  </a:lnTo>
                  <a:lnTo>
                    <a:pt x="466" y="162"/>
                  </a:lnTo>
                  <a:lnTo>
                    <a:pt x="464" y="161"/>
                  </a:lnTo>
                  <a:lnTo>
                    <a:pt x="464" y="161"/>
                  </a:lnTo>
                  <a:lnTo>
                    <a:pt x="461" y="161"/>
                  </a:lnTo>
                  <a:lnTo>
                    <a:pt x="459" y="161"/>
                  </a:lnTo>
                  <a:lnTo>
                    <a:pt x="457" y="162"/>
                  </a:lnTo>
                  <a:lnTo>
                    <a:pt x="456" y="164"/>
                  </a:lnTo>
                  <a:lnTo>
                    <a:pt x="456" y="164"/>
                  </a:lnTo>
                  <a:lnTo>
                    <a:pt x="453" y="168"/>
                  </a:lnTo>
                  <a:lnTo>
                    <a:pt x="452" y="172"/>
                  </a:lnTo>
                  <a:lnTo>
                    <a:pt x="451" y="173"/>
                  </a:lnTo>
                  <a:lnTo>
                    <a:pt x="452" y="173"/>
                  </a:lnTo>
                  <a:lnTo>
                    <a:pt x="453" y="173"/>
                  </a:lnTo>
                  <a:lnTo>
                    <a:pt x="455" y="173"/>
                  </a:lnTo>
                  <a:lnTo>
                    <a:pt x="459" y="173"/>
                  </a:lnTo>
                  <a:lnTo>
                    <a:pt x="461" y="172"/>
                  </a:lnTo>
                  <a:lnTo>
                    <a:pt x="461" y="171"/>
                  </a:lnTo>
                  <a:lnTo>
                    <a:pt x="464" y="169"/>
                  </a:lnTo>
                  <a:close/>
                  <a:moveTo>
                    <a:pt x="388" y="158"/>
                  </a:moveTo>
                  <a:lnTo>
                    <a:pt x="388" y="158"/>
                  </a:lnTo>
                  <a:lnTo>
                    <a:pt x="387" y="158"/>
                  </a:lnTo>
                  <a:lnTo>
                    <a:pt x="387" y="158"/>
                  </a:lnTo>
                  <a:lnTo>
                    <a:pt x="387" y="158"/>
                  </a:lnTo>
                  <a:lnTo>
                    <a:pt x="387" y="160"/>
                  </a:lnTo>
                  <a:lnTo>
                    <a:pt x="386" y="160"/>
                  </a:lnTo>
                  <a:lnTo>
                    <a:pt x="386" y="161"/>
                  </a:lnTo>
                  <a:lnTo>
                    <a:pt x="386" y="161"/>
                  </a:lnTo>
                  <a:lnTo>
                    <a:pt x="384" y="161"/>
                  </a:lnTo>
                  <a:lnTo>
                    <a:pt x="384" y="162"/>
                  </a:lnTo>
                  <a:lnTo>
                    <a:pt x="383" y="164"/>
                  </a:lnTo>
                  <a:lnTo>
                    <a:pt x="383" y="165"/>
                  </a:lnTo>
                  <a:lnTo>
                    <a:pt x="383" y="165"/>
                  </a:lnTo>
                  <a:lnTo>
                    <a:pt x="383" y="166"/>
                  </a:lnTo>
                  <a:lnTo>
                    <a:pt x="381" y="166"/>
                  </a:lnTo>
                  <a:lnTo>
                    <a:pt x="381" y="168"/>
                  </a:lnTo>
                  <a:lnTo>
                    <a:pt x="381" y="168"/>
                  </a:lnTo>
                  <a:lnTo>
                    <a:pt x="383" y="168"/>
                  </a:lnTo>
                  <a:lnTo>
                    <a:pt x="384" y="169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86" y="166"/>
                  </a:lnTo>
                  <a:lnTo>
                    <a:pt x="386" y="165"/>
                  </a:lnTo>
                  <a:lnTo>
                    <a:pt x="387" y="165"/>
                  </a:lnTo>
                  <a:lnTo>
                    <a:pt x="387" y="165"/>
                  </a:lnTo>
                  <a:lnTo>
                    <a:pt x="388" y="164"/>
                  </a:lnTo>
                  <a:lnTo>
                    <a:pt x="388" y="161"/>
                  </a:lnTo>
                  <a:lnTo>
                    <a:pt x="388" y="160"/>
                  </a:lnTo>
                  <a:lnTo>
                    <a:pt x="390" y="158"/>
                  </a:lnTo>
                  <a:lnTo>
                    <a:pt x="388" y="158"/>
                  </a:lnTo>
                  <a:close/>
                  <a:moveTo>
                    <a:pt x="390" y="158"/>
                  </a:moveTo>
                  <a:lnTo>
                    <a:pt x="390" y="158"/>
                  </a:lnTo>
                  <a:lnTo>
                    <a:pt x="390" y="158"/>
                  </a:lnTo>
                  <a:lnTo>
                    <a:pt x="391" y="158"/>
                  </a:lnTo>
                  <a:lnTo>
                    <a:pt x="391" y="160"/>
                  </a:lnTo>
                  <a:lnTo>
                    <a:pt x="392" y="160"/>
                  </a:lnTo>
                  <a:lnTo>
                    <a:pt x="392" y="158"/>
                  </a:lnTo>
                  <a:lnTo>
                    <a:pt x="391" y="157"/>
                  </a:lnTo>
                  <a:lnTo>
                    <a:pt x="390" y="158"/>
                  </a:lnTo>
                  <a:close/>
                  <a:moveTo>
                    <a:pt x="204" y="157"/>
                  </a:moveTo>
                  <a:lnTo>
                    <a:pt x="204" y="157"/>
                  </a:lnTo>
                  <a:lnTo>
                    <a:pt x="204" y="158"/>
                  </a:lnTo>
                  <a:lnTo>
                    <a:pt x="204" y="158"/>
                  </a:lnTo>
                  <a:lnTo>
                    <a:pt x="204" y="158"/>
                  </a:lnTo>
                  <a:lnTo>
                    <a:pt x="204" y="157"/>
                  </a:lnTo>
                  <a:lnTo>
                    <a:pt x="204" y="157"/>
                  </a:lnTo>
                  <a:lnTo>
                    <a:pt x="204" y="157"/>
                  </a:lnTo>
                  <a:close/>
                  <a:moveTo>
                    <a:pt x="356" y="157"/>
                  </a:moveTo>
                  <a:lnTo>
                    <a:pt x="356" y="157"/>
                  </a:lnTo>
                  <a:lnTo>
                    <a:pt x="356" y="158"/>
                  </a:lnTo>
                  <a:lnTo>
                    <a:pt x="356" y="158"/>
                  </a:lnTo>
                  <a:lnTo>
                    <a:pt x="356" y="158"/>
                  </a:lnTo>
                  <a:lnTo>
                    <a:pt x="357" y="158"/>
                  </a:lnTo>
                  <a:lnTo>
                    <a:pt x="357" y="158"/>
                  </a:lnTo>
                  <a:lnTo>
                    <a:pt x="357" y="158"/>
                  </a:lnTo>
                  <a:lnTo>
                    <a:pt x="357" y="157"/>
                  </a:lnTo>
                  <a:lnTo>
                    <a:pt x="356" y="157"/>
                  </a:lnTo>
                  <a:close/>
                  <a:moveTo>
                    <a:pt x="270" y="157"/>
                  </a:moveTo>
                  <a:lnTo>
                    <a:pt x="270" y="158"/>
                  </a:lnTo>
                  <a:lnTo>
                    <a:pt x="272" y="158"/>
                  </a:lnTo>
                  <a:lnTo>
                    <a:pt x="273" y="158"/>
                  </a:lnTo>
                  <a:lnTo>
                    <a:pt x="273" y="157"/>
                  </a:lnTo>
                  <a:lnTo>
                    <a:pt x="272" y="157"/>
                  </a:lnTo>
                  <a:lnTo>
                    <a:pt x="270" y="157"/>
                  </a:lnTo>
                  <a:close/>
                  <a:moveTo>
                    <a:pt x="190" y="158"/>
                  </a:moveTo>
                  <a:lnTo>
                    <a:pt x="190" y="160"/>
                  </a:lnTo>
                  <a:lnTo>
                    <a:pt x="190" y="158"/>
                  </a:lnTo>
                  <a:lnTo>
                    <a:pt x="192" y="158"/>
                  </a:lnTo>
                  <a:lnTo>
                    <a:pt x="192" y="158"/>
                  </a:lnTo>
                  <a:lnTo>
                    <a:pt x="194" y="158"/>
                  </a:lnTo>
                  <a:lnTo>
                    <a:pt x="196" y="158"/>
                  </a:lnTo>
                  <a:lnTo>
                    <a:pt x="197" y="158"/>
                  </a:lnTo>
                  <a:lnTo>
                    <a:pt x="198" y="158"/>
                  </a:lnTo>
                  <a:lnTo>
                    <a:pt x="198" y="157"/>
                  </a:lnTo>
                  <a:lnTo>
                    <a:pt x="198" y="157"/>
                  </a:lnTo>
                  <a:lnTo>
                    <a:pt x="201" y="156"/>
                  </a:lnTo>
                  <a:lnTo>
                    <a:pt x="201" y="156"/>
                  </a:lnTo>
                  <a:lnTo>
                    <a:pt x="200" y="154"/>
                  </a:lnTo>
                  <a:lnTo>
                    <a:pt x="190" y="154"/>
                  </a:lnTo>
                  <a:lnTo>
                    <a:pt x="188" y="156"/>
                  </a:lnTo>
                  <a:lnTo>
                    <a:pt x="188" y="157"/>
                  </a:lnTo>
                  <a:lnTo>
                    <a:pt x="186" y="157"/>
                  </a:lnTo>
                  <a:lnTo>
                    <a:pt x="186" y="158"/>
                  </a:lnTo>
                  <a:lnTo>
                    <a:pt x="190" y="158"/>
                  </a:lnTo>
                  <a:close/>
                  <a:moveTo>
                    <a:pt x="215" y="154"/>
                  </a:moveTo>
                  <a:lnTo>
                    <a:pt x="215" y="154"/>
                  </a:lnTo>
                  <a:lnTo>
                    <a:pt x="213" y="154"/>
                  </a:lnTo>
                  <a:lnTo>
                    <a:pt x="213" y="156"/>
                  </a:lnTo>
                  <a:lnTo>
                    <a:pt x="213" y="156"/>
                  </a:lnTo>
                  <a:lnTo>
                    <a:pt x="213" y="156"/>
                  </a:lnTo>
                  <a:lnTo>
                    <a:pt x="215" y="156"/>
                  </a:lnTo>
                  <a:lnTo>
                    <a:pt x="216" y="156"/>
                  </a:lnTo>
                  <a:lnTo>
                    <a:pt x="216" y="156"/>
                  </a:lnTo>
                  <a:lnTo>
                    <a:pt x="216" y="156"/>
                  </a:lnTo>
                  <a:lnTo>
                    <a:pt x="216" y="154"/>
                  </a:lnTo>
                  <a:lnTo>
                    <a:pt x="215" y="154"/>
                  </a:lnTo>
                  <a:close/>
                  <a:moveTo>
                    <a:pt x="421" y="152"/>
                  </a:moveTo>
                  <a:lnTo>
                    <a:pt x="421" y="153"/>
                  </a:lnTo>
                  <a:lnTo>
                    <a:pt x="421" y="153"/>
                  </a:lnTo>
                  <a:lnTo>
                    <a:pt x="421" y="153"/>
                  </a:lnTo>
                  <a:lnTo>
                    <a:pt x="421" y="153"/>
                  </a:lnTo>
                  <a:lnTo>
                    <a:pt x="422" y="153"/>
                  </a:lnTo>
                  <a:lnTo>
                    <a:pt x="422" y="152"/>
                  </a:lnTo>
                  <a:lnTo>
                    <a:pt x="421" y="152"/>
                  </a:lnTo>
                  <a:lnTo>
                    <a:pt x="421" y="152"/>
                  </a:lnTo>
                  <a:close/>
                  <a:moveTo>
                    <a:pt x="108" y="152"/>
                  </a:moveTo>
                  <a:lnTo>
                    <a:pt x="108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8" y="152"/>
                  </a:lnTo>
                  <a:lnTo>
                    <a:pt x="108" y="152"/>
                  </a:lnTo>
                  <a:close/>
                  <a:moveTo>
                    <a:pt x="421" y="150"/>
                  </a:moveTo>
                  <a:lnTo>
                    <a:pt x="421" y="152"/>
                  </a:lnTo>
                  <a:lnTo>
                    <a:pt x="422" y="152"/>
                  </a:lnTo>
                  <a:lnTo>
                    <a:pt x="422" y="150"/>
                  </a:lnTo>
                  <a:lnTo>
                    <a:pt x="421" y="150"/>
                  </a:lnTo>
                  <a:lnTo>
                    <a:pt x="421" y="150"/>
                  </a:lnTo>
                  <a:close/>
                  <a:moveTo>
                    <a:pt x="423" y="149"/>
                  </a:moveTo>
                  <a:lnTo>
                    <a:pt x="422" y="149"/>
                  </a:lnTo>
                  <a:lnTo>
                    <a:pt x="422" y="150"/>
                  </a:lnTo>
                  <a:lnTo>
                    <a:pt x="422" y="149"/>
                  </a:lnTo>
                  <a:lnTo>
                    <a:pt x="423" y="147"/>
                  </a:lnTo>
                  <a:lnTo>
                    <a:pt x="423" y="147"/>
                  </a:lnTo>
                  <a:lnTo>
                    <a:pt x="423" y="149"/>
                  </a:lnTo>
                  <a:close/>
                  <a:moveTo>
                    <a:pt x="418" y="147"/>
                  </a:moveTo>
                  <a:lnTo>
                    <a:pt x="417" y="147"/>
                  </a:lnTo>
                  <a:lnTo>
                    <a:pt x="415" y="146"/>
                  </a:lnTo>
                  <a:lnTo>
                    <a:pt x="415" y="146"/>
                  </a:lnTo>
                  <a:lnTo>
                    <a:pt x="415" y="147"/>
                  </a:lnTo>
                  <a:lnTo>
                    <a:pt x="415" y="149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14" y="153"/>
                  </a:lnTo>
                  <a:lnTo>
                    <a:pt x="414" y="154"/>
                  </a:lnTo>
                  <a:lnTo>
                    <a:pt x="415" y="156"/>
                  </a:lnTo>
                  <a:lnTo>
                    <a:pt x="417" y="154"/>
                  </a:lnTo>
                  <a:lnTo>
                    <a:pt x="418" y="154"/>
                  </a:lnTo>
                  <a:lnTo>
                    <a:pt x="418" y="153"/>
                  </a:lnTo>
                  <a:lnTo>
                    <a:pt x="419" y="152"/>
                  </a:lnTo>
                  <a:lnTo>
                    <a:pt x="419" y="150"/>
                  </a:lnTo>
                  <a:lnTo>
                    <a:pt x="419" y="150"/>
                  </a:lnTo>
                  <a:lnTo>
                    <a:pt x="418" y="149"/>
                  </a:lnTo>
                  <a:lnTo>
                    <a:pt x="418" y="147"/>
                  </a:lnTo>
                  <a:close/>
                  <a:moveTo>
                    <a:pt x="204" y="176"/>
                  </a:moveTo>
                  <a:lnTo>
                    <a:pt x="204" y="175"/>
                  </a:lnTo>
                  <a:lnTo>
                    <a:pt x="204" y="173"/>
                  </a:lnTo>
                  <a:lnTo>
                    <a:pt x="204" y="172"/>
                  </a:lnTo>
                  <a:lnTo>
                    <a:pt x="204" y="172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204" y="166"/>
                  </a:lnTo>
                  <a:lnTo>
                    <a:pt x="204" y="165"/>
                  </a:lnTo>
                  <a:lnTo>
                    <a:pt x="201" y="164"/>
                  </a:lnTo>
                  <a:lnTo>
                    <a:pt x="200" y="164"/>
                  </a:lnTo>
                  <a:lnTo>
                    <a:pt x="198" y="165"/>
                  </a:lnTo>
                  <a:lnTo>
                    <a:pt x="197" y="165"/>
                  </a:lnTo>
                  <a:lnTo>
                    <a:pt x="194" y="165"/>
                  </a:lnTo>
                  <a:lnTo>
                    <a:pt x="192" y="165"/>
                  </a:lnTo>
                  <a:lnTo>
                    <a:pt x="189" y="164"/>
                  </a:lnTo>
                  <a:lnTo>
                    <a:pt x="188" y="162"/>
                  </a:lnTo>
                  <a:lnTo>
                    <a:pt x="186" y="161"/>
                  </a:lnTo>
                  <a:lnTo>
                    <a:pt x="188" y="160"/>
                  </a:lnTo>
                  <a:lnTo>
                    <a:pt x="186" y="160"/>
                  </a:lnTo>
                  <a:lnTo>
                    <a:pt x="186" y="160"/>
                  </a:lnTo>
                  <a:lnTo>
                    <a:pt x="185" y="158"/>
                  </a:lnTo>
                  <a:lnTo>
                    <a:pt x="185" y="157"/>
                  </a:lnTo>
                  <a:lnTo>
                    <a:pt x="185" y="156"/>
                  </a:lnTo>
                  <a:lnTo>
                    <a:pt x="183" y="156"/>
                  </a:lnTo>
                  <a:lnTo>
                    <a:pt x="182" y="156"/>
                  </a:lnTo>
                  <a:lnTo>
                    <a:pt x="181" y="156"/>
                  </a:lnTo>
                  <a:lnTo>
                    <a:pt x="179" y="156"/>
                  </a:lnTo>
                  <a:lnTo>
                    <a:pt x="179" y="154"/>
                  </a:lnTo>
                  <a:lnTo>
                    <a:pt x="177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3" y="153"/>
                  </a:lnTo>
                  <a:lnTo>
                    <a:pt x="171" y="153"/>
                  </a:lnTo>
                  <a:lnTo>
                    <a:pt x="170" y="153"/>
                  </a:lnTo>
                  <a:lnTo>
                    <a:pt x="170" y="153"/>
                  </a:lnTo>
                  <a:lnTo>
                    <a:pt x="169" y="150"/>
                  </a:lnTo>
                  <a:lnTo>
                    <a:pt x="169" y="149"/>
                  </a:lnTo>
                  <a:lnTo>
                    <a:pt x="167" y="149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64" y="152"/>
                  </a:lnTo>
                  <a:lnTo>
                    <a:pt x="164" y="153"/>
                  </a:lnTo>
                  <a:lnTo>
                    <a:pt x="163" y="154"/>
                  </a:lnTo>
                  <a:lnTo>
                    <a:pt x="163" y="156"/>
                  </a:lnTo>
                  <a:lnTo>
                    <a:pt x="162" y="156"/>
                  </a:lnTo>
                  <a:lnTo>
                    <a:pt x="162" y="156"/>
                  </a:lnTo>
                  <a:lnTo>
                    <a:pt x="160" y="156"/>
                  </a:lnTo>
                  <a:lnTo>
                    <a:pt x="160" y="156"/>
                  </a:lnTo>
                  <a:lnTo>
                    <a:pt x="159" y="156"/>
                  </a:lnTo>
                  <a:lnTo>
                    <a:pt x="158" y="156"/>
                  </a:lnTo>
                  <a:lnTo>
                    <a:pt x="156" y="156"/>
                  </a:lnTo>
                  <a:lnTo>
                    <a:pt x="155" y="156"/>
                  </a:lnTo>
                  <a:lnTo>
                    <a:pt x="154" y="154"/>
                  </a:lnTo>
                  <a:lnTo>
                    <a:pt x="152" y="154"/>
                  </a:lnTo>
                  <a:lnTo>
                    <a:pt x="151" y="154"/>
                  </a:lnTo>
                  <a:lnTo>
                    <a:pt x="150" y="154"/>
                  </a:lnTo>
                  <a:lnTo>
                    <a:pt x="147" y="154"/>
                  </a:lnTo>
                  <a:lnTo>
                    <a:pt x="146" y="154"/>
                  </a:lnTo>
                  <a:lnTo>
                    <a:pt x="144" y="154"/>
                  </a:lnTo>
                  <a:lnTo>
                    <a:pt x="143" y="154"/>
                  </a:lnTo>
                  <a:lnTo>
                    <a:pt x="143" y="153"/>
                  </a:lnTo>
                  <a:lnTo>
                    <a:pt x="143" y="150"/>
                  </a:lnTo>
                  <a:lnTo>
                    <a:pt x="141" y="150"/>
                  </a:lnTo>
                  <a:lnTo>
                    <a:pt x="141" y="149"/>
                  </a:lnTo>
                  <a:lnTo>
                    <a:pt x="140" y="147"/>
                  </a:lnTo>
                  <a:lnTo>
                    <a:pt x="140" y="147"/>
                  </a:lnTo>
                  <a:lnTo>
                    <a:pt x="139" y="147"/>
                  </a:lnTo>
                  <a:lnTo>
                    <a:pt x="139" y="147"/>
                  </a:lnTo>
                  <a:lnTo>
                    <a:pt x="137" y="147"/>
                  </a:lnTo>
                  <a:lnTo>
                    <a:pt x="136" y="147"/>
                  </a:lnTo>
                  <a:lnTo>
                    <a:pt x="135" y="147"/>
                  </a:lnTo>
                  <a:lnTo>
                    <a:pt x="135" y="147"/>
                  </a:lnTo>
                  <a:lnTo>
                    <a:pt x="133" y="147"/>
                  </a:lnTo>
                  <a:lnTo>
                    <a:pt x="132" y="146"/>
                  </a:lnTo>
                  <a:lnTo>
                    <a:pt x="131" y="146"/>
                  </a:lnTo>
                  <a:lnTo>
                    <a:pt x="131" y="145"/>
                  </a:lnTo>
                  <a:lnTo>
                    <a:pt x="129" y="143"/>
                  </a:lnTo>
                  <a:lnTo>
                    <a:pt x="128" y="143"/>
                  </a:lnTo>
                  <a:lnTo>
                    <a:pt x="127" y="143"/>
                  </a:lnTo>
                  <a:lnTo>
                    <a:pt x="127" y="145"/>
                  </a:lnTo>
                  <a:lnTo>
                    <a:pt x="125" y="145"/>
                  </a:lnTo>
                  <a:lnTo>
                    <a:pt x="125" y="145"/>
                  </a:lnTo>
                  <a:lnTo>
                    <a:pt x="124" y="145"/>
                  </a:lnTo>
                  <a:lnTo>
                    <a:pt x="122" y="145"/>
                  </a:lnTo>
                  <a:lnTo>
                    <a:pt x="121" y="145"/>
                  </a:lnTo>
                  <a:lnTo>
                    <a:pt x="120" y="145"/>
                  </a:lnTo>
                  <a:lnTo>
                    <a:pt x="120" y="143"/>
                  </a:lnTo>
                  <a:lnTo>
                    <a:pt x="117" y="143"/>
                  </a:lnTo>
                  <a:lnTo>
                    <a:pt x="116" y="143"/>
                  </a:lnTo>
                  <a:lnTo>
                    <a:pt x="116" y="143"/>
                  </a:lnTo>
                  <a:lnTo>
                    <a:pt x="114" y="145"/>
                  </a:lnTo>
                  <a:lnTo>
                    <a:pt x="114" y="146"/>
                  </a:lnTo>
                  <a:lnTo>
                    <a:pt x="113" y="150"/>
                  </a:lnTo>
                  <a:lnTo>
                    <a:pt x="113" y="150"/>
                  </a:lnTo>
                  <a:lnTo>
                    <a:pt x="112" y="150"/>
                  </a:lnTo>
                  <a:lnTo>
                    <a:pt x="112" y="150"/>
                  </a:lnTo>
                  <a:lnTo>
                    <a:pt x="110" y="152"/>
                  </a:lnTo>
                  <a:lnTo>
                    <a:pt x="110" y="153"/>
                  </a:lnTo>
                  <a:lnTo>
                    <a:pt x="109" y="154"/>
                  </a:lnTo>
                  <a:lnTo>
                    <a:pt x="109" y="154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08" y="153"/>
                  </a:lnTo>
                  <a:lnTo>
                    <a:pt x="108" y="153"/>
                  </a:lnTo>
                  <a:lnTo>
                    <a:pt x="106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9" y="154"/>
                  </a:lnTo>
                  <a:lnTo>
                    <a:pt x="109" y="154"/>
                  </a:lnTo>
                  <a:lnTo>
                    <a:pt x="110" y="154"/>
                  </a:lnTo>
                  <a:lnTo>
                    <a:pt x="112" y="154"/>
                  </a:lnTo>
                  <a:lnTo>
                    <a:pt x="113" y="154"/>
                  </a:lnTo>
                  <a:lnTo>
                    <a:pt x="114" y="154"/>
                  </a:lnTo>
                  <a:lnTo>
                    <a:pt x="117" y="156"/>
                  </a:lnTo>
                  <a:lnTo>
                    <a:pt x="120" y="157"/>
                  </a:lnTo>
                  <a:lnTo>
                    <a:pt x="120" y="158"/>
                  </a:lnTo>
                  <a:lnTo>
                    <a:pt x="120" y="158"/>
                  </a:lnTo>
                  <a:lnTo>
                    <a:pt x="118" y="160"/>
                  </a:lnTo>
                  <a:lnTo>
                    <a:pt x="118" y="160"/>
                  </a:lnTo>
                  <a:lnTo>
                    <a:pt x="120" y="161"/>
                  </a:lnTo>
                  <a:lnTo>
                    <a:pt x="120" y="161"/>
                  </a:lnTo>
                  <a:lnTo>
                    <a:pt x="121" y="161"/>
                  </a:lnTo>
                  <a:lnTo>
                    <a:pt x="127" y="162"/>
                  </a:lnTo>
                  <a:lnTo>
                    <a:pt x="128" y="162"/>
                  </a:lnTo>
                  <a:lnTo>
                    <a:pt x="131" y="162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5"/>
                  </a:lnTo>
                  <a:lnTo>
                    <a:pt x="135" y="165"/>
                  </a:lnTo>
                  <a:lnTo>
                    <a:pt x="137" y="166"/>
                  </a:lnTo>
                  <a:lnTo>
                    <a:pt x="139" y="166"/>
                  </a:lnTo>
                  <a:lnTo>
                    <a:pt x="140" y="166"/>
                  </a:lnTo>
                  <a:lnTo>
                    <a:pt x="141" y="165"/>
                  </a:lnTo>
                  <a:lnTo>
                    <a:pt x="141" y="165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146" y="165"/>
                  </a:lnTo>
                  <a:lnTo>
                    <a:pt x="148" y="165"/>
                  </a:lnTo>
                  <a:lnTo>
                    <a:pt x="150" y="165"/>
                  </a:lnTo>
                  <a:lnTo>
                    <a:pt x="155" y="166"/>
                  </a:lnTo>
                  <a:lnTo>
                    <a:pt x="158" y="166"/>
                  </a:lnTo>
                  <a:lnTo>
                    <a:pt x="163" y="171"/>
                  </a:lnTo>
                  <a:lnTo>
                    <a:pt x="166" y="171"/>
                  </a:lnTo>
                  <a:lnTo>
                    <a:pt x="167" y="172"/>
                  </a:lnTo>
                  <a:lnTo>
                    <a:pt x="171" y="172"/>
                  </a:lnTo>
                  <a:lnTo>
                    <a:pt x="173" y="172"/>
                  </a:lnTo>
                  <a:lnTo>
                    <a:pt x="179" y="172"/>
                  </a:lnTo>
                  <a:lnTo>
                    <a:pt x="182" y="173"/>
                  </a:lnTo>
                  <a:lnTo>
                    <a:pt x="183" y="173"/>
                  </a:lnTo>
                  <a:lnTo>
                    <a:pt x="185" y="173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9" y="172"/>
                  </a:lnTo>
                  <a:lnTo>
                    <a:pt x="190" y="172"/>
                  </a:lnTo>
                  <a:lnTo>
                    <a:pt x="192" y="172"/>
                  </a:lnTo>
                  <a:lnTo>
                    <a:pt x="196" y="175"/>
                  </a:lnTo>
                  <a:lnTo>
                    <a:pt x="198" y="176"/>
                  </a:lnTo>
                  <a:lnTo>
                    <a:pt x="201" y="176"/>
                  </a:lnTo>
                  <a:lnTo>
                    <a:pt x="202" y="176"/>
                  </a:lnTo>
                  <a:lnTo>
                    <a:pt x="202" y="176"/>
                  </a:lnTo>
                  <a:lnTo>
                    <a:pt x="202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4" y="176"/>
                  </a:lnTo>
                  <a:close/>
                  <a:moveTo>
                    <a:pt x="307" y="143"/>
                  </a:moveTo>
                  <a:lnTo>
                    <a:pt x="308" y="143"/>
                  </a:lnTo>
                  <a:lnTo>
                    <a:pt x="308" y="145"/>
                  </a:lnTo>
                  <a:lnTo>
                    <a:pt x="308" y="143"/>
                  </a:lnTo>
                  <a:lnTo>
                    <a:pt x="308" y="143"/>
                  </a:lnTo>
                  <a:lnTo>
                    <a:pt x="307" y="143"/>
                  </a:lnTo>
                  <a:lnTo>
                    <a:pt x="307" y="143"/>
                  </a:lnTo>
                  <a:close/>
                  <a:moveTo>
                    <a:pt x="270" y="150"/>
                  </a:moveTo>
                  <a:lnTo>
                    <a:pt x="270" y="147"/>
                  </a:lnTo>
                  <a:lnTo>
                    <a:pt x="270" y="143"/>
                  </a:lnTo>
                  <a:lnTo>
                    <a:pt x="270" y="143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69" y="145"/>
                  </a:lnTo>
                  <a:lnTo>
                    <a:pt x="269" y="146"/>
                  </a:lnTo>
                  <a:lnTo>
                    <a:pt x="269" y="147"/>
                  </a:lnTo>
                  <a:lnTo>
                    <a:pt x="269" y="149"/>
                  </a:lnTo>
                  <a:lnTo>
                    <a:pt x="270" y="150"/>
                  </a:lnTo>
                  <a:close/>
                  <a:moveTo>
                    <a:pt x="188" y="141"/>
                  </a:moveTo>
                  <a:lnTo>
                    <a:pt x="188" y="141"/>
                  </a:lnTo>
                  <a:lnTo>
                    <a:pt x="186" y="141"/>
                  </a:lnTo>
                  <a:lnTo>
                    <a:pt x="186" y="142"/>
                  </a:lnTo>
                  <a:lnTo>
                    <a:pt x="186" y="142"/>
                  </a:lnTo>
                  <a:lnTo>
                    <a:pt x="188" y="142"/>
                  </a:lnTo>
                  <a:lnTo>
                    <a:pt x="188" y="142"/>
                  </a:lnTo>
                  <a:lnTo>
                    <a:pt x="188" y="141"/>
                  </a:lnTo>
                  <a:close/>
                  <a:moveTo>
                    <a:pt x="400" y="139"/>
                  </a:moveTo>
                  <a:lnTo>
                    <a:pt x="400" y="139"/>
                  </a:lnTo>
                  <a:lnTo>
                    <a:pt x="400" y="139"/>
                  </a:lnTo>
                  <a:lnTo>
                    <a:pt x="400" y="141"/>
                  </a:lnTo>
                  <a:lnTo>
                    <a:pt x="400" y="142"/>
                  </a:lnTo>
                  <a:lnTo>
                    <a:pt x="400" y="143"/>
                  </a:lnTo>
                  <a:lnTo>
                    <a:pt x="400" y="143"/>
                  </a:lnTo>
                  <a:lnTo>
                    <a:pt x="400" y="143"/>
                  </a:lnTo>
                  <a:lnTo>
                    <a:pt x="402" y="142"/>
                  </a:lnTo>
                  <a:lnTo>
                    <a:pt x="402" y="142"/>
                  </a:lnTo>
                  <a:lnTo>
                    <a:pt x="400" y="141"/>
                  </a:lnTo>
                  <a:lnTo>
                    <a:pt x="400" y="139"/>
                  </a:lnTo>
                  <a:close/>
                  <a:moveTo>
                    <a:pt x="422" y="142"/>
                  </a:moveTo>
                  <a:lnTo>
                    <a:pt x="422" y="141"/>
                  </a:lnTo>
                  <a:lnTo>
                    <a:pt x="422" y="141"/>
                  </a:lnTo>
                  <a:lnTo>
                    <a:pt x="422" y="139"/>
                  </a:lnTo>
                  <a:lnTo>
                    <a:pt x="422" y="139"/>
                  </a:lnTo>
                  <a:lnTo>
                    <a:pt x="422" y="138"/>
                  </a:lnTo>
                  <a:lnTo>
                    <a:pt x="422" y="138"/>
                  </a:lnTo>
                  <a:lnTo>
                    <a:pt x="421" y="138"/>
                  </a:lnTo>
                  <a:lnTo>
                    <a:pt x="421" y="137"/>
                  </a:lnTo>
                  <a:lnTo>
                    <a:pt x="419" y="138"/>
                  </a:lnTo>
                  <a:lnTo>
                    <a:pt x="419" y="138"/>
                  </a:lnTo>
                  <a:lnTo>
                    <a:pt x="419" y="139"/>
                  </a:lnTo>
                  <a:lnTo>
                    <a:pt x="418" y="141"/>
                  </a:lnTo>
                  <a:lnTo>
                    <a:pt x="417" y="141"/>
                  </a:lnTo>
                  <a:lnTo>
                    <a:pt x="417" y="141"/>
                  </a:lnTo>
                  <a:lnTo>
                    <a:pt x="417" y="141"/>
                  </a:lnTo>
                  <a:lnTo>
                    <a:pt x="418" y="142"/>
                  </a:lnTo>
                  <a:lnTo>
                    <a:pt x="418" y="143"/>
                  </a:lnTo>
                  <a:lnTo>
                    <a:pt x="418" y="145"/>
                  </a:lnTo>
                  <a:lnTo>
                    <a:pt x="417" y="145"/>
                  </a:lnTo>
                  <a:lnTo>
                    <a:pt x="415" y="145"/>
                  </a:lnTo>
                  <a:lnTo>
                    <a:pt x="415" y="145"/>
                  </a:lnTo>
                  <a:lnTo>
                    <a:pt x="417" y="145"/>
                  </a:lnTo>
                  <a:lnTo>
                    <a:pt x="417" y="146"/>
                  </a:lnTo>
                  <a:lnTo>
                    <a:pt x="417" y="146"/>
                  </a:lnTo>
                  <a:lnTo>
                    <a:pt x="418" y="147"/>
                  </a:lnTo>
                  <a:lnTo>
                    <a:pt x="419" y="149"/>
                  </a:lnTo>
                  <a:lnTo>
                    <a:pt x="421" y="149"/>
                  </a:lnTo>
                  <a:lnTo>
                    <a:pt x="421" y="149"/>
                  </a:lnTo>
                  <a:lnTo>
                    <a:pt x="421" y="149"/>
                  </a:lnTo>
                  <a:lnTo>
                    <a:pt x="422" y="147"/>
                  </a:lnTo>
                  <a:lnTo>
                    <a:pt x="422" y="146"/>
                  </a:lnTo>
                  <a:lnTo>
                    <a:pt x="422" y="146"/>
                  </a:lnTo>
                  <a:lnTo>
                    <a:pt x="422" y="145"/>
                  </a:lnTo>
                  <a:lnTo>
                    <a:pt x="422" y="145"/>
                  </a:lnTo>
                  <a:lnTo>
                    <a:pt x="422" y="143"/>
                  </a:lnTo>
                  <a:lnTo>
                    <a:pt x="422" y="143"/>
                  </a:lnTo>
                  <a:lnTo>
                    <a:pt x="422" y="142"/>
                  </a:lnTo>
                  <a:close/>
                  <a:moveTo>
                    <a:pt x="406" y="135"/>
                  </a:moveTo>
                  <a:lnTo>
                    <a:pt x="405" y="139"/>
                  </a:lnTo>
                  <a:lnTo>
                    <a:pt x="403" y="141"/>
                  </a:lnTo>
                  <a:lnTo>
                    <a:pt x="403" y="142"/>
                  </a:lnTo>
                  <a:lnTo>
                    <a:pt x="402" y="143"/>
                  </a:lnTo>
                  <a:lnTo>
                    <a:pt x="403" y="143"/>
                  </a:lnTo>
                  <a:lnTo>
                    <a:pt x="403" y="141"/>
                  </a:lnTo>
                  <a:lnTo>
                    <a:pt x="405" y="139"/>
                  </a:lnTo>
                  <a:lnTo>
                    <a:pt x="406" y="137"/>
                  </a:lnTo>
                  <a:lnTo>
                    <a:pt x="406" y="137"/>
                  </a:lnTo>
                  <a:lnTo>
                    <a:pt x="406" y="135"/>
                  </a:lnTo>
                  <a:close/>
                  <a:moveTo>
                    <a:pt x="75" y="135"/>
                  </a:moveTo>
                  <a:lnTo>
                    <a:pt x="75" y="135"/>
                  </a:lnTo>
                  <a:lnTo>
                    <a:pt x="74" y="137"/>
                  </a:lnTo>
                  <a:lnTo>
                    <a:pt x="75" y="137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78" y="137"/>
                  </a:lnTo>
                  <a:lnTo>
                    <a:pt x="76" y="137"/>
                  </a:lnTo>
                  <a:lnTo>
                    <a:pt x="75" y="135"/>
                  </a:lnTo>
                  <a:close/>
                  <a:moveTo>
                    <a:pt x="303" y="135"/>
                  </a:moveTo>
                  <a:lnTo>
                    <a:pt x="303" y="135"/>
                  </a:lnTo>
                  <a:lnTo>
                    <a:pt x="303" y="137"/>
                  </a:lnTo>
                  <a:lnTo>
                    <a:pt x="303" y="137"/>
                  </a:lnTo>
                  <a:lnTo>
                    <a:pt x="304" y="137"/>
                  </a:lnTo>
                  <a:lnTo>
                    <a:pt x="304" y="135"/>
                  </a:lnTo>
                  <a:lnTo>
                    <a:pt x="303" y="135"/>
                  </a:lnTo>
                  <a:lnTo>
                    <a:pt x="303" y="135"/>
                  </a:lnTo>
                  <a:close/>
                  <a:moveTo>
                    <a:pt x="285" y="134"/>
                  </a:moveTo>
                  <a:lnTo>
                    <a:pt x="285" y="135"/>
                  </a:lnTo>
                  <a:lnTo>
                    <a:pt x="285" y="137"/>
                  </a:lnTo>
                  <a:lnTo>
                    <a:pt x="287" y="138"/>
                  </a:lnTo>
                  <a:lnTo>
                    <a:pt x="287" y="138"/>
                  </a:lnTo>
                  <a:lnTo>
                    <a:pt x="288" y="135"/>
                  </a:lnTo>
                  <a:lnTo>
                    <a:pt x="287" y="134"/>
                  </a:lnTo>
                  <a:lnTo>
                    <a:pt x="287" y="134"/>
                  </a:lnTo>
                  <a:lnTo>
                    <a:pt x="287" y="133"/>
                  </a:lnTo>
                  <a:lnTo>
                    <a:pt x="285" y="133"/>
                  </a:lnTo>
                  <a:lnTo>
                    <a:pt x="285" y="134"/>
                  </a:lnTo>
                  <a:lnTo>
                    <a:pt x="285" y="134"/>
                  </a:lnTo>
                  <a:lnTo>
                    <a:pt x="285" y="134"/>
                  </a:lnTo>
                  <a:lnTo>
                    <a:pt x="285" y="134"/>
                  </a:lnTo>
                  <a:close/>
                  <a:moveTo>
                    <a:pt x="289" y="137"/>
                  </a:moveTo>
                  <a:lnTo>
                    <a:pt x="289" y="137"/>
                  </a:lnTo>
                  <a:lnTo>
                    <a:pt x="291" y="137"/>
                  </a:lnTo>
                  <a:lnTo>
                    <a:pt x="291" y="137"/>
                  </a:lnTo>
                  <a:lnTo>
                    <a:pt x="292" y="137"/>
                  </a:lnTo>
                  <a:lnTo>
                    <a:pt x="292" y="137"/>
                  </a:lnTo>
                  <a:lnTo>
                    <a:pt x="292" y="137"/>
                  </a:lnTo>
                  <a:lnTo>
                    <a:pt x="293" y="137"/>
                  </a:lnTo>
                  <a:lnTo>
                    <a:pt x="293" y="135"/>
                  </a:lnTo>
                  <a:lnTo>
                    <a:pt x="293" y="134"/>
                  </a:lnTo>
                  <a:lnTo>
                    <a:pt x="295" y="131"/>
                  </a:lnTo>
                  <a:lnTo>
                    <a:pt x="295" y="129"/>
                  </a:lnTo>
                  <a:lnTo>
                    <a:pt x="295" y="127"/>
                  </a:lnTo>
                  <a:lnTo>
                    <a:pt x="295" y="127"/>
                  </a:lnTo>
                  <a:lnTo>
                    <a:pt x="292" y="129"/>
                  </a:lnTo>
                  <a:lnTo>
                    <a:pt x="291" y="130"/>
                  </a:lnTo>
                  <a:lnTo>
                    <a:pt x="291" y="130"/>
                  </a:lnTo>
                  <a:lnTo>
                    <a:pt x="291" y="133"/>
                  </a:lnTo>
                  <a:lnTo>
                    <a:pt x="291" y="133"/>
                  </a:lnTo>
                  <a:lnTo>
                    <a:pt x="291" y="134"/>
                  </a:lnTo>
                  <a:lnTo>
                    <a:pt x="289" y="137"/>
                  </a:lnTo>
                  <a:close/>
                  <a:moveTo>
                    <a:pt x="297" y="131"/>
                  </a:moveTo>
                  <a:lnTo>
                    <a:pt x="297" y="130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27"/>
                  </a:lnTo>
                  <a:lnTo>
                    <a:pt x="299" y="126"/>
                  </a:lnTo>
                  <a:lnTo>
                    <a:pt x="299" y="124"/>
                  </a:lnTo>
                  <a:lnTo>
                    <a:pt x="299" y="124"/>
                  </a:lnTo>
                  <a:lnTo>
                    <a:pt x="297" y="126"/>
                  </a:lnTo>
                  <a:lnTo>
                    <a:pt x="296" y="127"/>
                  </a:lnTo>
                  <a:lnTo>
                    <a:pt x="296" y="130"/>
                  </a:lnTo>
                  <a:lnTo>
                    <a:pt x="296" y="131"/>
                  </a:lnTo>
                  <a:lnTo>
                    <a:pt x="296" y="133"/>
                  </a:lnTo>
                  <a:lnTo>
                    <a:pt x="295" y="133"/>
                  </a:lnTo>
                  <a:lnTo>
                    <a:pt x="295" y="134"/>
                  </a:lnTo>
                  <a:lnTo>
                    <a:pt x="295" y="135"/>
                  </a:lnTo>
                  <a:lnTo>
                    <a:pt x="295" y="135"/>
                  </a:lnTo>
                  <a:lnTo>
                    <a:pt x="293" y="137"/>
                  </a:lnTo>
                  <a:lnTo>
                    <a:pt x="293" y="137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39"/>
                  </a:lnTo>
                  <a:lnTo>
                    <a:pt x="293" y="141"/>
                  </a:lnTo>
                  <a:lnTo>
                    <a:pt x="293" y="141"/>
                  </a:lnTo>
                  <a:lnTo>
                    <a:pt x="295" y="139"/>
                  </a:lnTo>
                  <a:lnTo>
                    <a:pt x="295" y="141"/>
                  </a:lnTo>
                  <a:lnTo>
                    <a:pt x="296" y="139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7" y="137"/>
                  </a:lnTo>
                  <a:lnTo>
                    <a:pt x="297" y="137"/>
                  </a:lnTo>
                  <a:lnTo>
                    <a:pt x="297" y="137"/>
                  </a:lnTo>
                  <a:lnTo>
                    <a:pt x="299" y="137"/>
                  </a:lnTo>
                  <a:lnTo>
                    <a:pt x="299" y="137"/>
                  </a:lnTo>
                  <a:lnTo>
                    <a:pt x="300" y="135"/>
                  </a:lnTo>
                  <a:lnTo>
                    <a:pt x="299" y="135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1"/>
                  </a:lnTo>
                  <a:lnTo>
                    <a:pt x="297" y="131"/>
                  </a:lnTo>
                  <a:close/>
                  <a:moveTo>
                    <a:pt x="410" y="123"/>
                  </a:moveTo>
                  <a:lnTo>
                    <a:pt x="409" y="122"/>
                  </a:lnTo>
                  <a:lnTo>
                    <a:pt x="409" y="122"/>
                  </a:lnTo>
                  <a:lnTo>
                    <a:pt x="410" y="123"/>
                  </a:lnTo>
                  <a:lnTo>
                    <a:pt x="411" y="123"/>
                  </a:lnTo>
                  <a:lnTo>
                    <a:pt x="411" y="123"/>
                  </a:lnTo>
                  <a:lnTo>
                    <a:pt x="410" y="123"/>
                  </a:lnTo>
                  <a:close/>
                  <a:moveTo>
                    <a:pt x="300" y="120"/>
                  </a:moveTo>
                  <a:lnTo>
                    <a:pt x="300" y="120"/>
                  </a:lnTo>
                  <a:lnTo>
                    <a:pt x="299" y="120"/>
                  </a:lnTo>
                  <a:lnTo>
                    <a:pt x="297" y="120"/>
                  </a:lnTo>
                  <a:lnTo>
                    <a:pt x="297" y="120"/>
                  </a:lnTo>
                  <a:lnTo>
                    <a:pt x="297" y="122"/>
                  </a:lnTo>
                  <a:lnTo>
                    <a:pt x="299" y="123"/>
                  </a:lnTo>
                  <a:lnTo>
                    <a:pt x="299" y="123"/>
                  </a:lnTo>
                  <a:lnTo>
                    <a:pt x="300" y="122"/>
                  </a:lnTo>
                  <a:lnTo>
                    <a:pt x="300" y="120"/>
                  </a:lnTo>
                  <a:close/>
                  <a:moveTo>
                    <a:pt x="357" y="114"/>
                  </a:moveTo>
                  <a:lnTo>
                    <a:pt x="356" y="115"/>
                  </a:lnTo>
                  <a:lnTo>
                    <a:pt x="356" y="116"/>
                  </a:lnTo>
                  <a:lnTo>
                    <a:pt x="357" y="115"/>
                  </a:lnTo>
                  <a:lnTo>
                    <a:pt x="357" y="115"/>
                  </a:lnTo>
                  <a:lnTo>
                    <a:pt x="357" y="114"/>
                  </a:lnTo>
                  <a:close/>
                  <a:moveTo>
                    <a:pt x="354" y="114"/>
                  </a:moveTo>
                  <a:lnTo>
                    <a:pt x="353" y="115"/>
                  </a:lnTo>
                  <a:lnTo>
                    <a:pt x="352" y="115"/>
                  </a:lnTo>
                  <a:lnTo>
                    <a:pt x="350" y="116"/>
                  </a:lnTo>
                  <a:lnTo>
                    <a:pt x="350" y="116"/>
                  </a:lnTo>
                  <a:lnTo>
                    <a:pt x="350" y="116"/>
                  </a:lnTo>
                  <a:lnTo>
                    <a:pt x="352" y="118"/>
                  </a:lnTo>
                  <a:lnTo>
                    <a:pt x="352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4" y="116"/>
                  </a:lnTo>
                  <a:lnTo>
                    <a:pt x="354" y="116"/>
                  </a:lnTo>
                  <a:lnTo>
                    <a:pt x="354" y="115"/>
                  </a:lnTo>
                  <a:lnTo>
                    <a:pt x="354" y="115"/>
                  </a:lnTo>
                  <a:lnTo>
                    <a:pt x="354" y="115"/>
                  </a:lnTo>
                  <a:lnTo>
                    <a:pt x="356" y="114"/>
                  </a:lnTo>
                  <a:lnTo>
                    <a:pt x="354" y="114"/>
                  </a:lnTo>
                  <a:close/>
                  <a:moveTo>
                    <a:pt x="358" y="114"/>
                  </a:moveTo>
                  <a:lnTo>
                    <a:pt x="358" y="114"/>
                  </a:lnTo>
                  <a:lnTo>
                    <a:pt x="358" y="114"/>
                  </a:lnTo>
                  <a:lnTo>
                    <a:pt x="358" y="115"/>
                  </a:lnTo>
                  <a:lnTo>
                    <a:pt x="358" y="115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60" y="114"/>
                  </a:lnTo>
                  <a:lnTo>
                    <a:pt x="358" y="114"/>
                  </a:lnTo>
                  <a:close/>
                  <a:moveTo>
                    <a:pt x="227" y="115"/>
                  </a:moveTo>
                  <a:lnTo>
                    <a:pt x="227" y="115"/>
                  </a:lnTo>
                  <a:lnTo>
                    <a:pt x="228" y="114"/>
                  </a:lnTo>
                  <a:lnTo>
                    <a:pt x="228" y="112"/>
                  </a:lnTo>
                  <a:lnTo>
                    <a:pt x="228" y="114"/>
                  </a:lnTo>
                  <a:lnTo>
                    <a:pt x="227" y="115"/>
                  </a:lnTo>
                  <a:close/>
                  <a:moveTo>
                    <a:pt x="348" y="112"/>
                  </a:moveTo>
                  <a:lnTo>
                    <a:pt x="348" y="112"/>
                  </a:lnTo>
                  <a:lnTo>
                    <a:pt x="348" y="111"/>
                  </a:lnTo>
                  <a:lnTo>
                    <a:pt x="346" y="111"/>
                  </a:lnTo>
                  <a:lnTo>
                    <a:pt x="346" y="111"/>
                  </a:lnTo>
                  <a:lnTo>
                    <a:pt x="346" y="112"/>
                  </a:lnTo>
                  <a:lnTo>
                    <a:pt x="348" y="112"/>
                  </a:lnTo>
                  <a:close/>
                  <a:moveTo>
                    <a:pt x="227" y="116"/>
                  </a:moveTo>
                  <a:lnTo>
                    <a:pt x="227" y="115"/>
                  </a:lnTo>
                  <a:lnTo>
                    <a:pt x="227" y="114"/>
                  </a:lnTo>
                  <a:lnTo>
                    <a:pt x="227" y="114"/>
                  </a:lnTo>
                  <a:lnTo>
                    <a:pt x="227" y="112"/>
                  </a:lnTo>
                  <a:lnTo>
                    <a:pt x="227" y="111"/>
                  </a:lnTo>
                  <a:lnTo>
                    <a:pt x="226" y="111"/>
                  </a:lnTo>
                  <a:lnTo>
                    <a:pt x="224" y="112"/>
                  </a:lnTo>
                  <a:lnTo>
                    <a:pt x="224" y="114"/>
                  </a:lnTo>
                  <a:lnTo>
                    <a:pt x="224" y="115"/>
                  </a:lnTo>
                  <a:lnTo>
                    <a:pt x="224" y="116"/>
                  </a:lnTo>
                  <a:lnTo>
                    <a:pt x="224" y="118"/>
                  </a:lnTo>
                  <a:lnTo>
                    <a:pt x="224" y="120"/>
                  </a:lnTo>
                  <a:lnTo>
                    <a:pt x="224" y="120"/>
                  </a:lnTo>
                  <a:lnTo>
                    <a:pt x="227" y="119"/>
                  </a:lnTo>
                  <a:lnTo>
                    <a:pt x="227" y="118"/>
                  </a:lnTo>
                  <a:lnTo>
                    <a:pt x="227" y="118"/>
                  </a:lnTo>
                  <a:lnTo>
                    <a:pt x="227" y="116"/>
                  </a:lnTo>
                  <a:close/>
                  <a:moveTo>
                    <a:pt x="343" y="112"/>
                  </a:moveTo>
                  <a:lnTo>
                    <a:pt x="342" y="112"/>
                  </a:lnTo>
                  <a:lnTo>
                    <a:pt x="342" y="111"/>
                  </a:lnTo>
                  <a:lnTo>
                    <a:pt x="342" y="111"/>
                  </a:lnTo>
                  <a:lnTo>
                    <a:pt x="341" y="110"/>
                  </a:lnTo>
                  <a:lnTo>
                    <a:pt x="339" y="110"/>
                  </a:lnTo>
                  <a:lnTo>
                    <a:pt x="339" y="108"/>
                  </a:lnTo>
                  <a:lnTo>
                    <a:pt x="337" y="108"/>
                  </a:lnTo>
                  <a:lnTo>
                    <a:pt x="334" y="110"/>
                  </a:lnTo>
                  <a:lnTo>
                    <a:pt x="333" y="110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31" y="112"/>
                  </a:lnTo>
                  <a:lnTo>
                    <a:pt x="331" y="114"/>
                  </a:lnTo>
                  <a:lnTo>
                    <a:pt x="331" y="114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34" y="116"/>
                  </a:lnTo>
                  <a:lnTo>
                    <a:pt x="335" y="118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39" y="118"/>
                  </a:lnTo>
                  <a:lnTo>
                    <a:pt x="341" y="118"/>
                  </a:lnTo>
                  <a:lnTo>
                    <a:pt x="342" y="116"/>
                  </a:lnTo>
                  <a:lnTo>
                    <a:pt x="342" y="116"/>
                  </a:lnTo>
                  <a:lnTo>
                    <a:pt x="343" y="115"/>
                  </a:lnTo>
                  <a:lnTo>
                    <a:pt x="343" y="114"/>
                  </a:lnTo>
                  <a:lnTo>
                    <a:pt x="343" y="112"/>
                  </a:lnTo>
                  <a:lnTo>
                    <a:pt x="343" y="112"/>
                  </a:lnTo>
                  <a:close/>
                  <a:moveTo>
                    <a:pt x="352" y="107"/>
                  </a:moveTo>
                  <a:lnTo>
                    <a:pt x="352" y="107"/>
                  </a:lnTo>
                  <a:lnTo>
                    <a:pt x="350" y="108"/>
                  </a:lnTo>
                  <a:lnTo>
                    <a:pt x="350" y="108"/>
                  </a:lnTo>
                  <a:lnTo>
                    <a:pt x="352" y="108"/>
                  </a:lnTo>
                  <a:lnTo>
                    <a:pt x="352" y="107"/>
                  </a:lnTo>
                  <a:close/>
                  <a:moveTo>
                    <a:pt x="125" y="107"/>
                  </a:moveTo>
                  <a:lnTo>
                    <a:pt x="125" y="107"/>
                  </a:lnTo>
                  <a:lnTo>
                    <a:pt x="125" y="108"/>
                  </a:lnTo>
                  <a:lnTo>
                    <a:pt x="125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7"/>
                  </a:lnTo>
                  <a:lnTo>
                    <a:pt x="125" y="107"/>
                  </a:lnTo>
                  <a:lnTo>
                    <a:pt x="125" y="107"/>
                  </a:lnTo>
                  <a:close/>
                  <a:moveTo>
                    <a:pt x="132" y="107"/>
                  </a:moveTo>
                  <a:lnTo>
                    <a:pt x="132" y="107"/>
                  </a:lnTo>
                  <a:lnTo>
                    <a:pt x="133" y="106"/>
                  </a:lnTo>
                  <a:lnTo>
                    <a:pt x="132" y="106"/>
                  </a:lnTo>
                  <a:lnTo>
                    <a:pt x="132" y="106"/>
                  </a:lnTo>
                  <a:lnTo>
                    <a:pt x="132" y="107"/>
                  </a:lnTo>
                  <a:lnTo>
                    <a:pt x="132" y="107"/>
                  </a:lnTo>
                  <a:lnTo>
                    <a:pt x="132" y="107"/>
                  </a:lnTo>
                  <a:close/>
                  <a:moveTo>
                    <a:pt x="381" y="118"/>
                  </a:moveTo>
                  <a:lnTo>
                    <a:pt x="383" y="115"/>
                  </a:lnTo>
                  <a:lnTo>
                    <a:pt x="381" y="115"/>
                  </a:lnTo>
                  <a:lnTo>
                    <a:pt x="381" y="114"/>
                  </a:lnTo>
                  <a:lnTo>
                    <a:pt x="381" y="112"/>
                  </a:lnTo>
                  <a:lnTo>
                    <a:pt x="380" y="112"/>
                  </a:lnTo>
                  <a:lnTo>
                    <a:pt x="380" y="112"/>
                  </a:lnTo>
                  <a:lnTo>
                    <a:pt x="380" y="111"/>
                  </a:lnTo>
                  <a:lnTo>
                    <a:pt x="379" y="110"/>
                  </a:lnTo>
                  <a:lnTo>
                    <a:pt x="377" y="108"/>
                  </a:lnTo>
                  <a:lnTo>
                    <a:pt x="376" y="108"/>
                  </a:lnTo>
                  <a:lnTo>
                    <a:pt x="375" y="108"/>
                  </a:lnTo>
                  <a:lnTo>
                    <a:pt x="373" y="108"/>
                  </a:lnTo>
                  <a:lnTo>
                    <a:pt x="371" y="107"/>
                  </a:lnTo>
                  <a:lnTo>
                    <a:pt x="369" y="106"/>
                  </a:lnTo>
                  <a:lnTo>
                    <a:pt x="368" y="106"/>
                  </a:lnTo>
                  <a:lnTo>
                    <a:pt x="368" y="106"/>
                  </a:lnTo>
                  <a:lnTo>
                    <a:pt x="368" y="106"/>
                  </a:lnTo>
                  <a:lnTo>
                    <a:pt x="367" y="106"/>
                  </a:lnTo>
                  <a:lnTo>
                    <a:pt x="365" y="107"/>
                  </a:lnTo>
                  <a:lnTo>
                    <a:pt x="364" y="107"/>
                  </a:lnTo>
                  <a:lnTo>
                    <a:pt x="364" y="107"/>
                  </a:lnTo>
                  <a:lnTo>
                    <a:pt x="364" y="107"/>
                  </a:lnTo>
                  <a:lnTo>
                    <a:pt x="364" y="106"/>
                  </a:lnTo>
                  <a:lnTo>
                    <a:pt x="362" y="106"/>
                  </a:lnTo>
                  <a:lnTo>
                    <a:pt x="361" y="106"/>
                  </a:lnTo>
                  <a:lnTo>
                    <a:pt x="360" y="107"/>
                  </a:lnTo>
                  <a:lnTo>
                    <a:pt x="358" y="106"/>
                  </a:lnTo>
                  <a:lnTo>
                    <a:pt x="354" y="107"/>
                  </a:lnTo>
                  <a:lnTo>
                    <a:pt x="353" y="107"/>
                  </a:lnTo>
                  <a:lnTo>
                    <a:pt x="350" y="111"/>
                  </a:lnTo>
                  <a:lnTo>
                    <a:pt x="350" y="111"/>
                  </a:lnTo>
                  <a:lnTo>
                    <a:pt x="352" y="112"/>
                  </a:lnTo>
                  <a:lnTo>
                    <a:pt x="352" y="112"/>
                  </a:lnTo>
                  <a:lnTo>
                    <a:pt x="350" y="114"/>
                  </a:lnTo>
                  <a:lnTo>
                    <a:pt x="350" y="114"/>
                  </a:lnTo>
                  <a:lnTo>
                    <a:pt x="352" y="114"/>
                  </a:lnTo>
                  <a:lnTo>
                    <a:pt x="352" y="112"/>
                  </a:lnTo>
                  <a:lnTo>
                    <a:pt x="352" y="112"/>
                  </a:lnTo>
                  <a:lnTo>
                    <a:pt x="353" y="111"/>
                  </a:lnTo>
                  <a:lnTo>
                    <a:pt x="353" y="110"/>
                  </a:lnTo>
                  <a:lnTo>
                    <a:pt x="353" y="110"/>
                  </a:lnTo>
                  <a:lnTo>
                    <a:pt x="354" y="110"/>
                  </a:lnTo>
                  <a:lnTo>
                    <a:pt x="354" y="111"/>
                  </a:lnTo>
                  <a:lnTo>
                    <a:pt x="354" y="111"/>
                  </a:lnTo>
                  <a:lnTo>
                    <a:pt x="356" y="114"/>
                  </a:lnTo>
                  <a:lnTo>
                    <a:pt x="357" y="114"/>
                  </a:lnTo>
                  <a:lnTo>
                    <a:pt x="357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60" y="111"/>
                  </a:lnTo>
                  <a:lnTo>
                    <a:pt x="360" y="111"/>
                  </a:lnTo>
                  <a:lnTo>
                    <a:pt x="361" y="111"/>
                  </a:lnTo>
                  <a:lnTo>
                    <a:pt x="361" y="111"/>
                  </a:lnTo>
                  <a:lnTo>
                    <a:pt x="362" y="111"/>
                  </a:lnTo>
                  <a:lnTo>
                    <a:pt x="362" y="111"/>
                  </a:lnTo>
                  <a:lnTo>
                    <a:pt x="362" y="112"/>
                  </a:lnTo>
                  <a:lnTo>
                    <a:pt x="362" y="112"/>
                  </a:lnTo>
                  <a:lnTo>
                    <a:pt x="364" y="112"/>
                  </a:lnTo>
                  <a:lnTo>
                    <a:pt x="365" y="112"/>
                  </a:lnTo>
                  <a:lnTo>
                    <a:pt x="367" y="112"/>
                  </a:lnTo>
                  <a:lnTo>
                    <a:pt x="368" y="114"/>
                  </a:lnTo>
                  <a:lnTo>
                    <a:pt x="368" y="114"/>
                  </a:lnTo>
                  <a:lnTo>
                    <a:pt x="368" y="112"/>
                  </a:lnTo>
                  <a:lnTo>
                    <a:pt x="368" y="112"/>
                  </a:lnTo>
                  <a:lnTo>
                    <a:pt x="368" y="112"/>
                  </a:lnTo>
                  <a:lnTo>
                    <a:pt x="369" y="112"/>
                  </a:lnTo>
                  <a:lnTo>
                    <a:pt x="372" y="112"/>
                  </a:lnTo>
                  <a:lnTo>
                    <a:pt x="372" y="112"/>
                  </a:lnTo>
                  <a:lnTo>
                    <a:pt x="373" y="114"/>
                  </a:lnTo>
                  <a:lnTo>
                    <a:pt x="373" y="114"/>
                  </a:lnTo>
                  <a:lnTo>
                    <a:pt x="376" y="115"/>
                  </a:lnTo>
                  <a:lnTo>
                    <a:pt x="377" y="115"/>
                  </a:lnTo>
                  <a:lnTo>
                    <a:pt x="379" y="116"/>
                  </a:lnTo>
                  <a:lnTo>
                    <a:pt x="381" y="118"/>
                  </a:lnTo>
                  <a:close/>
                  <a:moveTo>
                    <a:pt x="55" y="106"/>
                  </a:moveTo>
                  <a:lnTo>
                    <a:pt x="55" y="106"/>
                  </a:lnTo>
                  <a:lnTo>
                    <a:pt x="55" y="106"/>
                  </a:lnTo>
                  <a:lnTo>
                    <a:pt x="55" y="108"/>
                  </a:lnTo>
                  <a:lnTo>
                    <a:pt x="55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6" y="111"/>
                  </a:lnTo>
                  <a:lnTo>
                    <a:pt x="57" y="112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57" y="108"/>
                  </a:lnTo>
                  <a:lnTo>
                    <a:pt x="57" y="108"/>
                  </a:lnTo>
                  <a:lnTo>
                    <a:pt x="55" y="106"/>
                  </a:lnTo>
                  <a:close/>
                  <a:moveTo>
                    <a:pt x="133" y="107"/>
                  </a:moveTo>
                  <a:lnTo>
                    <a:pt x="133" y="108"/>
                  </a:lnTo>
                  <a:lnTo>
                    <a:pt x="133" y="108"/>
                  </a:lnTo>
                  <a:lnTo>
                    <a:pt x="135" y="110"/>
                  </a:lnTo>
                  <a:lnTo>
                    <a:pt x="133" y="111"/>
                  </a:lnTo>
                  <a:lnTo>
                    <a:pt x="135" y="111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40" y="110"/>
                  </a:lnTo>
                  <a:lnTo>
                    <a:pt x="140" y="110"/>
                  </a:lnTo>
                  <a:lnTo>
                    <a:pt x="140" y="108"/>
                  </a:lnTo>
                  <a:lnTo>
                    <a:pt x="141" y="106"/>
                  </a:lnTo>
                  <a:lnTo>
                    <a:pt x="140" y="104"/>
                  </a:lnTo>
                  <a:lnTo>
                    <a:pt x="139" y="103"/>
                  </a:lnTo>
                  <a:lnTo>
                    <a:pt x="137" y="103"/>
                  </a:lnTo>
                  <a:lnTo>
                    <a:pt x="136" y="103"/>
                  </a:lnTo>
                  <a:lnTo>
                    <a:pt x="135" y="103"/>
                  </a:lnTo>
                  <a:lnTo>
                    <a:pt x="135" y="104"/>
                  </a:lnTo>
                  <a:lnTo>
                    <a:pt x="133" y="106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3" y="107"/>
                  </a:lnTo>
                  <a:close/>
                  <a:moveTo>
                    <a:pt x="55" y="104"/>
                  </a:moveTo>
                  <a:lnTo>
                    <a:pt x="53" y="101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3" y="104"/>
                  </a:lnTo>
                  <a:lnTo>
                    <a:pt x="52" y="106"/>
                  </a:lnTo>
                  <a:lnTo>
                    <a:pt x="53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4"/>
                  </a:lnTo>
                  <a:close/>
                  <a:moveTo>
                    <a:pt x="421" y="97"/>
                  </a:move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19" y="97"/>
                  </a:lnTo>
                  <a:lnTo>
                    <a:pt x="419" y="97"/>
                  </a:lnTo>
                  <a:lnTo>
                    <a:pt x="421" y="97"/>
                  </a:lnTo>
                  <a:close/>
                  <a:moveTo>
                    <a:pt x="51" y="99"/>
                  </a:moveTo>
                  <a:lnTo>
                    <a:pt x="51" y="97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9" y="99"/>
                  </a:lnTo>
                  <a:lnTo>
                    <a:pt x="49" y="99"/>
                  </a:lnTo>
                  <a:lnTo>
                    <a:pt x="51" y="100"/>
                  </a:lnTo>
                  <a:lnTo>
                    <a:pt x="51" y="100"/>
                  </a:lnTo>
                  <a:lnTo>
                    <a:pt x="51" y="99"/>
                  </a:lnTo>
                  <a:close/>
                  <a:moveTo>
                    <a:pt x="330" y="96"/>
                  </a:moveTo>
                  <a:lnTo>
                    <a:pt x="330" y="96"/>
                  </a:lnTo>
                  <a:lnTo>
                    <a:pt x="330" y="96"/>
                  </a:lnTo>
                  <a:lnTo>
                    <a:pt x="330" y="97"/>
                  </a:lnTo>
                  <a:lnTo>
                    <a:pt x="330" y="99"/>
                  </a:lnTo>
                  <a:lnTo>
                    <a:pt x="330" y="99"/>
                  </a:lnTo>
                  <a:lnTo>
                    <a:pt x="330" y="101"/>
                  </a:lnTo>
                  <a:lnTo>
                    <a:pt x="331" y="101"/>
                  </a:lnTo>
                  <a:lnTo>
                    <a:pt x="331" y="101"/>
                  </a:lnTo>
                  <a:lnTo>
                    <a:pt x="331" y="100"/>
                  </a:lnTo>
                  <a:lnTo>
                    <a:pt x="330" y="97"/>
                  </a:lnTo>
                  <a:lnTo>
                    <a:pt x="331" y="96"/>
                  </a:lnTo>
                  <a:lnTo>
                    <a:pt x="330" y="96"/>
                  </a:lnTo>
                  <a:close/>
                  <a:moveTo>
                    <a:pt x="307" y="95"/>
                  </a:moveTo>
                  <a:lnTo>
                    <a:pt x="307" y="95"/>
                  </a:lnTo>
                  <a:lnTo>
                    <a:pt x="307" y="96"/>
                  </a:lnTo>
                  <a:lnTo>
                    <a:pt x="308" y="96"/>
                  </a:lnTo>
                  <a:lnTo>
                    <a:pt x="308" y="95"/>
                  </a:lnTo>
                  <a:lnTo>
                    <a:pt x="307" y="95"/>
                  </a:lnTo>
                  <a:close/>
                  <a:moveTo>
                    <a:pt x="329" y="95"/>
                  </a:moveTo>
                  <a:lnTo>
                    <a:pt x="330" y="95"/>
                  </a:lnTo>
                  <a:lnTo>
                    <a:pt x="334" y="95"/>
                  </a:lnTo>
                  <a:lnTo>
                    <a:pt x="334" y="93"/>
                  </a:lnTo>
                  <a:lnTo>
                    <a:pt x="331" y="93"/>
                  </a:lnTo>
                  <a:lnTo>
                    <a:pt x="329" y="93"/>
                  </a:lnTo>
                  <a:lnTo>
                    <a:pt x="326" y="93"/>
                  </a:lnTo>
                  <a:lnTo>
                    <a:pt x="325" y="93"/>
                  </a:lnTo>
                  <a:lnTo>
                    <a:pt x="325" y="93"/>
                  </a:lnTo>
                  <a:lnTo>
                    <a:pt x="325" y="95"/>
                  </a:lnTo>
                  <a:lnTo>
                    <a:pt x="325" y="95"/>
                  </a:lnTo>
                  <a:lnTo>
                    <a:pt x="326" y="95"/>
                  </a:lnTo>
                  <a:lnTo>
                    <a:pt x="329" y="95"/>
                  </a:lnTo>
                  <a:close/>
                  <a:moveTo>
                    <a:pt x="300" y="93"/>
                  </a:moveTo>
                  <a:lnTo>
                    <a:pt x="300" y="93"/>
                  </a:lnTo>
                  <a:lnTo>
                    <a:pt x="300" y="93"/>
                  </a:lnTo>
                  <a:lnTo>
                    <a:pt x="300" y="95"/>
                  </a:lnTo>
                  <a:lnTo>
                    <a:pt x="300" y="95"/>
                  </a:lnTo>
                  <a:lnTo>
                    <a:pt x="300" y="93"/>
                  </a:lnTo>
                  <a:lnTo>
                    <a:pt x="300" y="93"/>
                  </a:lnTo>
                  <a:close/>
                  <a:moveTo>
                    <a:pt x="372" y="96"/>
                  </a:moveTo>
                  <a:lnTo>
                    <a:pt x="375" y="96"/>
                  </a:lnTo>
                  <a:lnTo>
                    <a:pt x="375" y="96"/>
                  </a:lnTo>
                  <a:lnTo>
                    <a:pt x="376" y="96"/>
                  </a:lnTo>
                  <a:lnTo>
                    <a:pt x="376" y="96"/>
                  </a:lnTo>
                  <a:lnTo>
                    <a:pt x="377" y="96"/>
                  </a:lnTo>
                  <a:lnTo>
                    <a:pt x="377" y="96"/>
                  </a:lnTo>
                  <a:lnTo>
                    <a:pt x="379" y="96"/>
                  </a:lnTo>
                  <a:lnTo>
                    <a:pt x="377" y="95"/>
                  </a:lnTo>
                  <a:lnTo>
                    <a:pt x="377" y="95"/>
                  </a:lnTo>
                  <a:lnTo>
                    <a:pt x="377" y="95"/>
                  </a:lnTo>
                  <a:lnTo>
                    <a:pt x="379" y="93"/>
                  </a:lnTo>
                  <a:lnTo>
                    <a:pt x="377" y="93"/>
                  </a:lnTo>
                  <a:lnTo>
                    <a:pt x="377" y="92"/>
                  </a:lnTo>
                  <a:lnTo>
                    <a:pt x="377" y="92"/>
                  </a:lnTo>
                  <a:lnTo>
                    <a:pt x="376" y="92"/>
                  </a:lnTo>
                  <a:lnTo>
                    <a:pt x="375" y="92"/>
                  </a:lnTo>
                  <a:lnTo>
                    <a:pt x="373" y="93"/>
                  </a:lnTo>
                  <a:lnTo>
                    <a:pt x="371" y="95"/>
                  </a:lnTo>
                  <a:lnTo>
                    <a:pt x="371" y="95"/>
                  </a:lnTo>
                  <a:lnTo>
                    <a:pt x="372" y="96"/>
                  </a:lnTo>
                  <a:close/>
                  <a:moveTo>
                    <a:pt x="323" y="93"/>
                  </a:moveTo>
                  <a:lnTo>
                    <a:pt x="322" y="93"/>
                  </a:lnTo>
                  <a:lnTo>
                    <a:pt x="322" y="92"/>
                  </a:lnTo>
                  <a:lnTo>
                    <a:pt x="322" y="92"/>
                  </a:lnTo>
                  <a:lnTo>
                    <a:pt x="322" y="92"/>
                  </a:lnTo>
                  <a:lnTo>
                    <a:pt x="322" y="93"/>
                  </a:lnTo>
                  <a:lnTo>
                    <a:pt x="320" y="93"/>
                  </a:lnTo>
                  <a:lnTo>
                    <a:pt x="320" y="92"/>
                  </a:lnTo>
                  <a:lnTo>
                    <a:pt x="316" y="92"/>
                  </a:lnTo>
                  <a:lnTo>
                    <a:pt x="315" y="92"/>
                  </a:lnTo>
                  <a:lnTo>
                    <a:pt x="314" y="92"/>
                  </a:lnTo>
                  <a:lnTo>
                    <a:pt x="314" y="92"/>
                  </a:lnTo>
                  <a:lnTo>
                    <a:pt x="314" y="95"/>
                  </a:lnTo>
                  <a:lnTo>
                    <a:pt x="314" y="96"/>
                  </a:lnTo>
                  <a:lnTo>
                    <a:pt x="315" y="96"/>
                  </a:lnTo>
                  <a:lnTo>
                    <a:pt x="316" y="96"/>
                  </a:lnTo>
                  <a:lnTo>
                    <a:pt x="319" y="95"/>
                  </a:lnTo>
                  <a:lnTo>
                    <a:pt x="320" y="95"/>
                  </a:lnTo>
                  <a:lnTo>
                    <a:pt x="322" y="95"/>
                  </a:lnTo>
                  <a:lnTo>
                    <a:pt x="323" y="95"/>
                  </a:lnTo>
                  <a:lnTo>
                    <a:pt x="323" y="93"/>
                  </a:lnTo>
                  <a:lnTo>
                    <a:pt x="323" y="93"/>
                  </a:lnTo>
                  <a:lnTo>
                    <a:pt x="323" y="93"/>
                  </a:lnTo>
                  <a:close/>
                  <a:moveTo>
                    <a:pt x="440" y="92"/>
                  </a:moveTo>
                  <a:lnTo>
                    <a:pt x="437" y="92"/>
                  </a:lnTo>
                  <a:lnTo>
                    <a:pt x="437" y="92"/>
                  </a:lnTo>
                  <a:lnTo>
                    <a:pt x="433" y="91"/>
                  </a:lnTo>
                  <a:lnTo>
                    <a:pt x="432" y="91"/>
                  </a:lnTo>
                  <a:lnTo>
                    <a:pt x="433" y="92"/>
                  </a:lnTo>
                  <a:lnTo>
                    <a:pt x="437" y="93"/>
                  </a:lnTo>
                  <a:lnTo>
                    <a:pt x="438" y="93"/>
                  </a:lnTo>
                  <a:lnTo>
                    <a:pt x="440" y="95"/>
                  </a:lnTo>
                  <a:lnTo>
                    <a:pt x="440" y="95"/>
                  </a:lnTo>
                  <a:lnTo>
                    <a:pt x="441" y="95"/>
                  </a:lnTo>
                  <a:lnTo>
                    <a:pt x="442" y="95"/>
                  </a:lnTo>
                  <a:lnTo>
                    <a:pt x="445" y="95"/>
                  </a:lnTo>
                  <a:lnTo>
                    <a:pt x="445" y="93"/>
                  </a:lnTo>
                  <a:lnTo>
                    <a:pt x="448" y="93"/>
                  </a:lnTo>
                  <a:lnTo>
                    <a:pt x="447" y="93"/>
                  </a:lnTo>
                  <a:lnTo>
                    <a:pt x="445" y="93"/>
                  </a:lnTo>
                  <a:lnTo>
                    <a:pt x="442" y="92"/>
                  </a:lnTo>
                  <a:lnTo>
                    <a:pt x="440" y="92"/>
                  </a:lnTo>
                  <a:close/>
                  <a:moveTo>
                    <a:pt x="147" y="92"/>
                  </a:moveTo>
                  <a:lnTo>
                    <a:pt x="148" y="91"/>
                  </a:lnTo>
                  <a:lnTo>
                    <a:pt x="148" y="91"/>
                  </a:lnTo>
                  <a:lnTo>
                    <a:pt x="148" y="91"/>
                  </a:lnTo>
                  <a:lnTo>
                    <a:pt x="147" y="91"/>
                  </a:lnTo>
                  <a:lnTo>
                    <a:pt x="147" y="92"/>
                  </a:lnTo>
                  <a:close/>
                  <a:moveTo>
                    <a:pt x="109" y="97"/>
                  </a:moveTo>
                  <a:lnTo>
                    <a:pt x="110" y="97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4" y="99"/>
                  </a:lnTo>
                  <a:lnTo>
                    <a:pt x="114" y="100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16" y="104"/>
                  </a:lnTo>
                  <a:lnTo>
                    <a:pt x="116" y="106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20" y="107"/>
                  </a:lnTo>
                  <a:lnTo>
                    <a:pt x="120" y="107"/>
                  </a:lnTo>
                  <a:lnTo>
                    <a:pt x="121" y="108"/>
                  </a:lnTo>
                  <a:lnTo>
                    <a:pt x="121" y="108"/>
                  </a:lnTo>
                  <a:lnTo>
                    <a:pt x="122" y="108"/>
                  </a:lnTo>
                  <a:lnTo>
                    <a:pt x="122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1" y="101"/>
                  </a:lnTo>
                  <a:lnTo>
                    <a:pt x="120" y="99"/>
                  </a:lnTo>
                  <a:lnTo>
                    <a:pt x="118" y="95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7" y="92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4" y="91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3" y="92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2" y="91"/>
                  </a:lnTo>
                  <a:lnTo>
                    <a:pt x="110" y="91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10" y="93"/>
                  </a:lnTo>
                  <a:lnTo>
                    <a:pt x="110" y="93"/>
                  </a:lnTo>
                  <a:lnTo>
                    <a:pt x="110" y="95"/>
                  </a:lnTo>
                  <a:lnTo>
                    <a:pt x="109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7"/>
                  </a:lnTo>
                  <a:lnTo>
                    <a:pt x="109" y="97"/>
                  </a:lnTo>
                  <a:close/>
                  <a:moveTo>
                    <a:pt x="306" y="92"/>
                  </a:moveTo>
                  <a:lnTo>
                    <a:pt x="306" y="92"/>
                  </a:lnTo>
                  <a:lnTo>
                    <a:pt x="306" y="91"/>
                  </a:lnTo>
                  <a:lnTo>
                    <a:pt x="306" y="91"/>
                  </a:lnTo>
                  <a:lnTo>
                    <a:pt x="304" y="89"/>
                  </a:lnTo>
                  <a:lnTo>
                    <a:pt x="304" y="89"/>
                  </a:lnTo>
                  <a:lnTo>
                    <a:pt x="304" y="91"/>
                  </a:lnTo>
                  <a:lnTo>
                    <a:pt x="304" y="92"/>
                  </a:lnTo>
                  <a:lnTo>
                    <a:pt x="304" y="92"/>
                  </a:lnTo>
                  <a:lnTo>
                    <a:pt x="306" y="92"/>
                  </a:lnTo>
                  <a:close/>
                  <a:moveTo>
                    <a:pt x="348" y="92"/>
                  </a:moveTo>
                  <a:lnTo>
                    <a:pt x="350" y="92"/>
                  </a:lnTo>
                  <a:lnTo>
                    <a:pt x="352" y="92"/>
                  </a:lnTo>
                  <a:lnTo>
                    <a:pt x="353" y="92"/>
                  </a:lnTo>
                  <a:lnTo>
                    <a:pt x="353" y="92"/>
                  </a:lnTo>
                  <a:lnTo>
                    <a:pt x="354" y="92"/>
                  </a:lnTo>
                  <a:lnTo>
                    <a:pt x="354" y="91"/>
                  </a:lnTo>
                  <a:lnTo>
                    <a:pt x="353" y="91"/>
                  </a:lnTo>
                  <a:lnTo>
                    <a:pt x="352" y="89"/>
                  </a:lnTo>
                  <a:lnTo>
                    <a:pt x="350" y="88"/>
                  </a:lnTo>
                  <a:lnTo>
                    <a:pt x="349" y="88"/>
                  </a:lnTo>
                  <a:lnTo>
                    <a:pt x="348" y="88"/>
                  </a:lnTo>
                  <a:lnTo>
                    <a:pt x="346" y="89"/>
                  </a:lnTo>
                  <a:lnTo>
                    <a:pt x="346" y="91"/>
                  </a:lnTo>
                  <a:lnTo>
                    <a:pt x="346" y="92"/>
                  </a:lnTo>
                  <a:lnTo>
                    <a:pt x="346" y="92"/>
                  </a:lnTo>
                  <a:lnTo>
                    <a:pt x="348" y="92"/>
                  </a:lnTo>
                  <a:close/>
                  <a:moveTo>
                    <a:pt x="304" y="88"/>
                  </a:moveTo>
                  <a:lnTo>
                    <a:pt x="304" y="88"/>
                  </a:lnTo>
                  <a:lnTo>
                    <a:pt x="304" y="87"/>
                  </a:lnTo>
                  <a:lnTo>
                    <a:pt x="304" y="87"/>
                  </a:lnTo>
                  <a:lnTo>
                    <a:pt x="303" y="87"/>
                  </a:lnTo>
                  <a:lnTo>
                    <a:pt x="301" y="88"/>
                  </a:lnTo>
                  <a:lnTo>
                    <a:pt x="301" y="88"/>
                  </a:lnTo>
                  <a:lnTo>
                    <a:pt x="301" y="87"/>
                  </a:lnTo>
                  <a:lnTo>
                    <a:pt x="301" y="85"/>
                  </a:lnTo>
                  <a:lnTo>
                    <a:pt x="300" y="85"/>
                  </a:lnTo>
                  <a:lnTo>
                    <a:pt x="299" y="87"/>
                  </a:lnTo>
                  <a:lnTo>
                    <a:pt x="297" y="87"/>
                  </a:lnTo>
                  <a:lnTo>
                    <a:pt x="297" y="87"/>
                  </a:lnTo>
                  <a:lnTo>
                    <a:pt x="297" y="89"/>
                  </a:lnTo>
                  <a:lnTo>
                    <a:pt x="297" y="91"/>
                  </a:lnTo>
                  <a:lnTo>
                    <a:pt x="297" y="91"/>
                  </a:lnTo>
                  <a:lnTo>
                    <a:pt x="299" y="91"/>
                  </a:lnTo>
                  <a:lnTo>
                    <a:pt x="300" y="88"/>
                  </a:lnTo>
                  <a:lnTo>
                    <a:pt x="300" y="88"/>
                  </a:lnTo>
                  <a:lnTo>
                    <a:pt x="301" y="89"/>
                  </a:lnTo>
                  <a:lnTo>
                    <a:pt x="300" y="91"/>
                  </a:lnTo>
                  <a:lnTo>
                    <a:pt x="300" y="91"/>
                  </a:lnTo>
                  <a:lnTo>
                    <a:pt x="300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1" y="89"/>
                  </a:lnTo>
                  <a:lnTo>
                    <a:pt x="303" y="89"/>
                  </a:lnTo>
                  <a:lnTo>
                    <a:pt x="303" y="89"/>
                  </a:lnTo>
                  <a:lnTo>
                    <a:pt x="304" y="89"/>
                  </a:lnTo>
                  <a:lnTo>
                    <a:pt x="304" y="89"/>
                  </a:lnTo>
                  <a:lnTo>
                    <a:pt x="304" y="88"/>
                  </a:lnTo>
                  <a:close/>
                  <a:moveTo>
                    <a:pt x="156" y="84"/>
                  </a:moveTo>
                  <a:lnTo>
                    <a:pt x="155" y="84"/>
                  </a:lnTo>
                  <a:lnTo>
                    <a:pt x="154" y="84"/>
                  </a:lnTo>
                  <a:lnTo>
                    <a:pt x="154" y="87"/>
                  </a:lnTo>
                  <a:lnTo>
                    <a:pt x="154" y="87"/>
                  </a:lnTo>
                  <a:lnTo>
                    <a:pt x="155" y="87"/>
                  </a:lnTo>
                  <a:lnTo>
                    <a:pt x="156" y="87"/>
                  </a:lnTo>
                  <a:lnTo>
                    <a:pt x="158" y="85"/>
                  </a:lnTo>
                  <a:lnTo>
                    <a:pt x="158" y="85"/>
                  </a:lnTo>
                  <a:lnTo>
                    <a:pt x="158" y="84"/>
                  </a:lnTo>
                  <a:lnTo>
                    <a:pt x="156" y="84"/>
                  </a:lnTo>
                  <a:lnTo>
                    <a:pt x="156" y="84"/>
                  </a:lnTo>
                  <a:close/>
                  <a:moveTo>
                    <a:pt x="426" y="85"/>
                  </a:moveTo>
                  <a:lnTo>
                    <a:pt x="428" y="85"/>
                  </a:lnTo>
                  <a:lnTo>
                    <a:pt x="428" y="84"/>
                  </a:lnTo>
                  <a:lnTo>
                    <a:pt x="428" y="84"/>
                  </a:lnTo>
                  <a:lnTo>
                    <a:pt x="426" y="84"/>
                  </a:lnTo>
                  <a:lnTo>
                    <a:pt x="426" y="82"/>
                  </a:lnTo>
                  <a:lnTo>
                    <a:pt x="426" y="84"/>
                  </a:lnTo>
                  <a:lnTo>
                    <a:pt x="425" y="84"/>
                  </a:lnTo>
                  <a:lnTo>
                    <a:pt x="426" y="85"/>
                  </a:lnTo>
                  <a:lnTo>
                    <a:pt x="426" y="85"/>
                  </a:lnTo>
                  <a:close/>
                  <a:moveTo>
                    <a:pt x="44" y="91"/>
                  </a:moveTo>
                  <a:lnTo>
                    <a:pt x="44" y="89"/>
                  </a:lnTo>
                  <a:lnTo>
                    <a:pt x="44" y="89"/>
                  </a:lnTo>
                  <a:lnTo>
                    <a:pt x="44" y="88"/>
                  </a:lnTo>
                  <a:lnTo>
                    <a:pt x="44" y="88"/>
                  </a:lnTo>
                  <a:lnTo>
                    <a:pt x="42" y="87"/>
                  </a:lnTo>
                  <a:lnTo>
                    <a:pt x="42" y="84"/>
                  </a:lnTo>
                  <a:lnTo>
                    <a:pt x="41" y="84"/>
                  </a:lnTo>
                  <a:lnTo>
                    <a:pt x="41" y="82"/>
                  </a:lnTo>
                  <a:lnTo>
                    <a:pt x="38" y="84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40" y="91"/>
                  </a:lnTo>
                  <a:lnTo>
                    <a:pt x="40" y="91"/>
                  </a:lnTo>
                  <a:lnTo>
                    <a:pt x="41" y="92"/>
                  </a:lnTo>
                  <a:lnTo>
                    <a:pt x="42" y="93"/>
                  </a:lnTo>
                  <a:lnTo>
                    <a:pt x="44" y="93"/>
                  </a:lnTo>
                  <a:lnTo>
                    <a:pt x="45" y="93"/>
                  </a:lnTo>
                  <a:lnTo>
                    <a:pt x="45" y="92"/>
                  </a:lnTo>
                  <a:lnTo>
                    <a:pt x="44" y="91"/>
                  </a:lnTo>
                  <a:close/>
                  <a:moveTo>
                    <a:pt x="381" y="85"/>
                  </a:moveTo>
                  <a:lnTo>
                    <a:pt x="381" y="85"/>
                  </a:lnTo>
                  <a:lnTo>
                    <a:pt x="383" y="87"/>
                  </a:lnTo>
                  <a:lnTo>
                    <a:pt x="383" y="88"/>
                  </a:lnTo>
                  <a:lnTo>
                    <a:pt x="384" y="88"/>
                  </a:lnTo>
                  <a:lnTo>
                    <a:pt x="384" y="88"/>
                  </a:lnTo>
                  <a:lnTo>
                    <a:pt x="386" y="87"/>
                  </a:lnTo>
                  <a:lnTo>
                    <a:pt x="386" y="84"/>
                  </a:lnTo>
                  <a:lnTo>
                    <a:pt x="386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1" y="84"/>
                  </a:lnTo>
                  <a:lnTo>
                    <a:pt x="381" y="84"/>
                  </a:lnTo>
                  <a:lnTo>
                    <a:pt x="381" y="84"/>
                  </a:lnTo>
                  <a:lnTo>
                    <a:pt x="381" y="85"/>
                  </a:lnTo>
                  <a:close/>
                  <a:moveTo>
                    <a:pt x="379" y="82"/>
                  </a:moveTo>
                  <a:lnTo>
                    <a:pt x="379" y="82"/>
                  </a:lnTo>
                  <a:lnTo>
                    <a:pt x="383" y="82"/>
                  </a:lnTo>
                  <a:lnTo>
                    <a:pt x="383" y="81"/>
                  </a:lnTo>
                  <a:lnTo>
                    <a:pt x="384" y="81"/>
                  </a:lnTo>
                  <a:lnTo>
                    <a:pt x="383" y="81"/>
                  </a:lnTo>
                  <a:lnTo>
                    <a:pt x="383" y="81"/>
                  </a:lnTo>
                  <a:lnTo>
                    <a:pt x="381" y="81"/>
                  </a:lnTo>
                  <a:lnTo>
                    <a:pt x="380" y="81"/>
                  </a:lnTo>
                  <a:lnTo>
                    <a:pt x="380" y="81"/>
                  </a:lnTo>
                  <a:lnTo>
                    <a:pt x="380" y="81"/>
                  </a:lnTo>
                  <a:lnTo>
                    <a:pt x="380" y="81"/>
                  </a:lnTo>
                  <a:lnTo>
                    <a:pt x="380" y="82"/>
                  </a:lnTo>
                  <a:lnTo>
                    <a:pt x="379" y="81"/>
                  </a:lnTo>
                  <a:lnTo>
                    <a:pt x="379" y="82"/>
                  </a:lnTo>
                  <a:lnTo>
                    <a:pt x="379" y="82"/>
                  </a:lnTo>
                  <a:close/>
                  <a:moveTo>
                    <a:pt x="432" y="81"/>
                  </a:moveTo>
                  <a:lnTo>
                    <a:pt x="433" y="81"/>
                  </a:lnTo>
                  <a:lnTo>
                    <a:pt x="433" y="81"/>
                  </a:lnTo>
                  <a:lnTo>
                    <a:pt x="433" y="81"/>
                  </a:lnTo>
                  <a:lnTo>
                    <a:pt x="434" y="82"/>
                  </a:lnTo>
                  <a:lnTo>
                    <a:pt x="436" y="81"/>
                  </a:lnTo>
                  <a:lnTo>
                    <a:pt x="436" y="84"/>
                  </a:lnTo>
                  <a:lnTo>
                    <a:pt x="436" y="85"/>
                  </a:lnTo>
                  <a:lnTo>
                    <a:pt x="437" y="87"/>
                  </a:lnTo>
                  <a:lnTo>
                    <a:pt x="438" y="85"/>
                  </a:lnTo>
                  <a:lnTo>
                    <a:pt x="440" y="87"/>
                  </a:lnTo>
                  <a:lnTo>
                    <a:pt x="440" y="87"/>
                  </a:lnTo>
                  <a:lnTo>
                    <a:pt x="441" y="87"/>
                  </a:lnTo>
                  <a:lnTo>
                    <a:pt x="442" y="85"/>
                  </a:lnTo>
                  <a:lnTo>
                    <a:pt x="441" y="85"/>
                  </a:lnTo>
                  <a:lnTo>
                    <a:pt x="440" y="84"/>
                  </a:lnTo>
                  <a:lnTo>
                    <a:pt x="438" y="82"/>
                  </a:lnTo>
                  <a:lnTo>
                    <a:pt x="437" y="81"/>
                  </a:lnTo>
                  <a:lnTo>
                    <a:pt x="437" y="80"/>
                  </a:lnTo>
                  <a:lnTo>
                    <a:pt x="436" y="81"/>
                  </a:lnTo>
                  <a:lnTo>
                    <a:pt x="434" y="80"/>
                  </a:lnTo>
                  <a:lnTo>
                    <a:pt x="434" y="80"/>
                  </a:lnTo>
                  <a:lnTo>
                    <a:pt x="432" y="80"/>
                  </a:lnTo>
                  <a:lnTo>
                    <a:pt x="432" y="80"/>
                  </a:lnTo>
                  <a:lnTo>
                    <a:pt x="432" y="81"/>
                  </a:lnTo>
                  <a:close/>
                  <a:moveTo>
                    <a:pt x="343" y="80"/>
                  </a:moveTo>
                  <a:lnTo>
                    <a:pt x="343" y="81"/>
                  </a:lnTo>
                  <a:lnTo>
                    <a:pt x="343" y="81"/>
                  </a:lnTo>
                  <a:lnTo>
                    <a:pt x="345" y="81"/>
                  </a:lnTo>
                  <a:lnTo>
                    <a:pt x="345" y="81"/>
                  </a:lnTo>
                  <a:lnTo>
                    <a:pt x="345" y="81"/>
                  </a:lnTo>
                  <a:lnTo>
                    <a:pt x="345" y="80"/>
                  </a:lnTo>
                  <a:lnTo>
                    <a:pt x="343" y="80"/>
                  </a:lnTo>
                  <a:close/>
                  <a:moveTo>
                    <a:pt x="380" y="78"/>
                  </a:moveTo>
                  <a:lnTo>
                    <a:pt x="381" y="77"/>
                  </a:lnTo>
                  <a:lnTo>
                    <a:pt x="381" y="77"/>
                  </a:lnTo>
                  <a:lnTo>
                    <a:pt x="380" y="77"/>
                  </a:lnTo>
                  <a:lnTo>
                    <a:pt x="380" y="77"/>
                  </a:lnTo>
                  <a:lnTo>
                    <a:pt x="380" y="77"/>
                  </a:lnTo>
                  <a:lnTo>
                    <a:pt x="380" y="77"/>
                  </a:lnTo>
                  <a:lnTo>
                    <a:pt x="379" y="77"/>
                  </a:lnTo>
                  <a:lnTo>
                    <a:pt x="380" y="78"/>
                  </a:lnTo>
                  <a:lnTo>
                    <a:pt x="380" y="78"/>
                  </a:lnTo>
                  <a:close/>
                  <a:moveTo>
                    <a:pt x="285" y="77"/>
                  </a:moveTo>
                  <a:lnTo>
                    <a:pt x="285" y="77"/>
                  </a:lnTo>
                  <a:lnTo>
                    <a:pt x="285" y="78"/>
                  </a:lnTo>
                  <a:lnTo>
                    <a:pt x="285" y="78"/>
                  </a:lnTo>
                  <a:lnTo>
                    <a:pt x="285" y="77"/>
                  </a:lnTo>
                  <a:lnTo>
                    <a:pt x="285" y="77"/>
                  </a:lnTo>
                  <a:lnTo>
                    <a:pt x="287" y="77"/>
                  </a:lnTo>
                  <a:lnTo>
                    <a:pt x="287" y="78"/>
                  </a:lnTo>
                  <a:lnTo>
                    <a:pt x="288" y="77"/>
                  </a:lnTo>
                  <a:lnTo>
                    <a:pt x="287" y="77"/>
                  </a:lnTo>
                  <a:lnTo>
                    <a:pt x="287" y="77"/>
                  </a:lnTo>
                  <a:lnTo>
                    <a:pt x="285" y="77"/>
                  </a:lnTo>
                  <a:close/>
                  <a:moveTo>
                    <a:pt x="489" y="103"/>
                  </a:moveTo>
                  <a:lnTo>
                    <a:pt x="489" y="101"/>
                  </a:lnTo>
                  <a:lnTo>
                    <a:pt x="487" y="101"/>
                  </a:lnTo>
                  <a:lnTo>
                    <a:pt x="487" y="101"/>
                  </a:lnTo>
                  <a:lnTo>
                    <a:pt x="483" y="101"/>
                  </a:lnTo>
                  <a:lnTo>
                    <a:pt x="483" y="101"/>
                  </a:lnTo>
                  <a:lnTo>
                    <a:pt x="483" y="100"/>
                  </a:lnTo>
                  <a:lnTo>
                    <a:pt x="482" y="100"/>
                  </a:lnTo>
                  <a:lnTo>
                    <a:pt x="479" y="100"/>
                  </a:lnTo>
                  <a:lnTo>
                    <a:pt x="478" y="100"/>
                  </a:lnTo>
                  <a:lnTo>
                    <a:pt x="475" y="99"/>
                  </a:lnTo>
                  <a:lnTo>
                    <a:pt x="472" y="97"/>
                  </a:lnTo>
                  <a:lnTo>
                    <a:pt x="471" y="96"/>
                  </a:lnTo>
                  <a:lnTo>
                    <a:pt x="471" y="96"/>
                  </a:lnTo>
                  <a:lnTo>
                    <a:pt x="470" y="96"/>
                  </a:lnTo>
                  <a:lnTo>
                    <a:pt x="468" y="95"/>
                  </a:lnTo>
                  <a:lnTo>
                    <a:pt x="467" y="95"/>
                  </a:lnTo>
                  <a:lnTo>
                    <a:pt x="467" y="93"/>
                  </a:lnTo>
                  <a:lnTo>
                    <a:pt x="460" y="91"/>
                  </a:lnTo>
                  <a:lnTo>
                    <a:pt x="460" y="91"/>
                  </a:lnTo>
                  <a:lnTo>
                    <a:pt x="459" y="89"/>
                  </a:lnTo>
                  <a:lnTo>
                    <a:pt x="457" y="89"/>
                  </a:lnTo>
                  <a:lnTo>
                    <a:pt x="455" y="91"/>
                  </a:lnTo>
                  <a:lnTo>
                    <a:pt x="453" y="92"/>
                  </a:lnTo>
                  <a:lnTo>
                    <a:pt x="451" y="93"/>
                  </a:lnTo>
                  <a:lnTo>
                    <a:pt x="449" y="93"/>
                  </a:lnTo>
                  <a:lnTo>
                    <a:pt x="449" y="95"/>
                  </a:lnTo>
                  <a:lnTo>
                    <a:pt x="451" y="96"/>
                  </a:lnTo>
                  <a:lnTo>
                    <a:pt x="451" y="96"/>
                  </a:lnTo>
                  <a:lnTo>
                    <a:pt x="449" y="97"/>
                  </a:lnTo>
                  <a:lnTo>
                    <a:pt x="447" y="99"/>
                  </a:lnTo>
                  <a:lnTo>
                    <a:pt x="444" y="99"/>
                  </a:lnTo>
                  <a:lnTo>
                    <a:pt x="442" y="99"/>
                  </a:lnTo>
                  <a:lnTo>
                    <a:pt x="441" y="100"/>
                  </a:lnTo>
                  <a:lnTo>
                    <a:pt x="441" y="101"/>
                  </a:lnTo>
                  <a:lnTo>
                    <a:pt x="441" y="103"/>
                  </a:lnTo>
                  <a:lnTo>
                    <a:pt x="440" y="103"/>
                  </a:lnTo>
                  <a:lnTo>
                    <a:pt x="437" y="104"/>
                  </a:lnTo>
                  <a:lnTo>
                    <a:pt x="437" y="106"/>
                  </a:lnTo>
                  <a:lnTo>
                    <a:pt x="437" y="107"/>
                  </a:lnTo>
                  <a:lnTo>
                    <a:pt x="436" y="108"/>
                  </a:lnTo>
                  <a:lnTo>
                    <a:pt x="433" y="110"/>
                  </a:lnTo>
                  <a:lnTo>
                    <a:pt x="433" y="111"/>
                  </a:lnTo>
                  <a:lnTo>
                    <a:pt x="432" y="112"/>
                  </a:lnTo>
                  <a:lnTo>
                    <a:pt x="430" y="112"/>
                  </a:lnTo>
                  <a:lnTo>
                    <a:pt x="429" y="112"/>
                  </a:lnTo>
                  <a:lnTo>
                    <a:pt x="428" y="112"/>
                  </a:lnTo>
                  <a:lnTo>
                    <a:pt x="428" y="112"/>
                  </a:lnTo>
                  <a:lnTo>
                    <a:pt x="426" y="111"/>
                  </a:lnTo>
                  <a:lnTo>
                    <a:pt x="425" y="111"/>
                  </a:lnTo>
                  <a:lnTo>
                    <a:pt x="425" y="110"/>
                  </a:lnTo>
                  <a:lnTo>
                    <a:pt x="425" y="108"/>
                  </a:lnTo>
                  <a:lnTo>
                    <a:pt x="425" y="107"/>
                  </a:lnTo>
                  <a:lnTo>
                    <a:pt x="425" y="107"/>
                  </a:lnTo>
                  <a:lnTo>
                    <a:pt x="423" y="107"/>
                  </a:lnTo>
                  <a:lnTo>
                    <a:pt x="423" y="104"/>
                  </a:lnTo>
                  <a:lnTo>
                    <a:pt x="423" y="103"/>
                  </a:lnTo>
                  <a:lnTo>
                    <a:pt x="423" y="103"/>
                  </a:lnTo>
                  <a:lnTo>
                    <a:pt x="422" y="101"/>
                  </a:lnTo>
                  <a:lnTo>
                    <a:pt x="422" y="103"/>
                  </a:lnTo>
                  <a:lnTo>
                    <a:pt x="421" y="103"/>
                  </a:lnTo>
                  <a:lnTo>
                    <a:pt x="421" y="104"/>
                  </a:lnTo>
                  <a:lnTo>
                    <a:pt x="421" y="106"/>
                  </a:lnTo>
                  <a:lnTo>
                    <a:pt x="419" y="103"/>
                  </a:lnTo>
                  <a:lnTo>
                    <a:pt x="418" y="100"/>
                  </a:lnTo>
                  <a:lnTo>
                    <a:pt x="418" y="99"/>
                  </a:lnTo>
                  <a:lnTo>
                    <a:pt x="418" y="97"/>
                  </a:lnTo>
                  <a:lnTo>
                    <a:pt x="418" y="96"/>
                  </a:lnTo>
                  <a:lnTo>
                    <a:pt x="418" y="93"/>
                  </a:lnTo>
                  <a:lnTo>
                    <a:pt x="418" y="92"/>
                  </a:lnTo>
                  <a:lnTo>
                    <a:pt x="418" y="91"/>
                  </a:lnTo>
                  <a:lnTo>
                    <a:pt x="419" y="91"/>
                  </a:lnTo>
                  <a:lnTo>
                    <a:pt x="419" y="89"/>
                  </a:lnTo>
                  <a:lnTo>
                    <a:pt x="419" y="88"/>
                  </a:lnTo>
                  <a:lnTo>
                    <a:pt x="419" y="88"/>
                  </a:lnTo>
                  <a:lnTo>
                    <a:pt x="418" y="87"/>
                  </a:lnTo>
                  <a:lnTo>
                    <a:pt x="418" y="85"/>
                  </a:lnTo>
                  <a:lnTo>
                    <a:pt x="418" y="84"/>
                  </a:lnTo>
                  <a:lnTo>
                    <a:pt x="418" y="82"/>
                  </a:lnTo>
                  <a:lnTo>
                    <a:pt x="418" y="82"/>
                  </a:lnTo>
                  <a:lnTo>
                    <a:pt x="417" y="81"/>
                  </a:lnTo>
                  <a:lnTo>
                    <a:pt x="417" y="81"/>
                  </a:lnTo>
                  <a:lnTo>
                    <a:pt x="415" y="81"/>
                  </a:lnTo>
                  <a:lnTo>
                    <a:pt x="414" y="81"/>
                  </a:lnTo>
                  <a:lnTo>
                    <a:pt x="411" y="81"/>
                  </a:lnTo>
                  <a:lnTo>
                    <a:pt x="409" y="80"/>
                  </a:lnTo>
                  <a:lnTo>
                    <a:pt x="407" y="78"/>
                  </a:lnTo>
                  <a:lnTo>
                    <a:pt x="405" y="77"/>
                  </a:lnTo>
                  <a:lnTo>
                    <a:pt x="402" y="76"/>
                  </a:lnTo>
                  <a:lnTo>
                    <a:pt x="400" y="76"/>
                  </a:lnTo>
                  <a:lnTo>
                    <a:pt x="399" y="76"/>
                  </a:lnTo>
                  <a:lnTo>
                    <a:pt x="396" y="77"/>
                  </a:lnTo>
                  <a:lnTo>
                    <a:pt x="396" y="77"/>
                  </a:lnTo>
                  <a:lnTo>
                    <a:pt x="396" y="78"/>
                  </a:lnTo>
                  <a:lnTo>
                    <a:pt x="395" y="78"/>
                  </a:lnTo>
                  <a:lnTo>
                    <a:pt x="394" y="80"/>
                  </a:lnTo>
                  <a:lnTo>
                    <a:pt x="394" y="80"/>
                  </a:lnTo>
                  <a:lnTo>
                    <a:pt x="390" y="81"/>
                  </a:lnTo>
                  <a:lnTo>
                    <a:pt x="388" y="81"/>
                  </a:lnTo>
                  <a:lnTo>
                    <a:pt x="387" y="82"/>
                  </a:lnTo>
                  <a:lnTo>
                    <a:pt x="387" y="82"/>
                  </a:lnTo>
                  <a:lnTo>
                    <a:pt x="387" y="84"/>
                  </a:lnTo>
                  <a:lnTo>
                    <a:pt x="387" y="84"/>
                  </a:lnTo>
                  <a:lnTo>
                    <a:pt x="387" y="85"/>
                  </a:lnTo>
                  <a:lnTo>
                    <a:pt x="386" y="87"/>
                  </a:lnTo>
                  <a:lnTo>
                    <a:pt x="386" y="87"/>
                  </a:lnTo>
                  <a:lnTo>
                    <a:pt x="386" y="87"/>
                  </a:lnTo>
                  <a:lnTo>
                    <a:pt x="384" y="88"/>
                  </a:lnTo>
                  <a:lnTo>
                    <a:pt x="384" y="89"/>
                  </a:lnTo>
                  <a:lnTo>
                    <a:pt x="386" y="89"/>
                  </a:lnTo>
                  <a:lnTo>
                    <a:pt x="386" y="89"/>
                  </a:lnTo>
                  <a:lnTo>
                    <a:pt x="387" y="89"/>
                  </a:lnTo>
                  <a:lnTo>
                    <a:pt x="387" y="89"/>
                  </a:lnTo>
                  <a:lnTo>
                    <a:pt x="388" y="88"/>
                  </a:lnTo>
                  <a:lnTo>
                    <a:pt x="392" y="91"/>
                  </a:lnTo>
                  <a:lnTo>
                    <a:pt x="394" y="91"/>
                  </a:lnTo>
                  <a:lnTo>
                    <a:pt x="395" y="91"/>
                  </a:lnTo>
                  <a:lnTo>
                    <a:pt x="395" y="92"/>
                  </a:lnTo>
                  <a:lnTo>
                    <a:pt x="395" y="95"/>
                  </a:lnTo>
                  <a:lnTo>
                    <a:pt x="395" y="96"/>
                  </a:lnTo>
                  <a:lnTo>
                    <a:pt x="396" y="96"/>
                  </a:lnTo>
                  <a:lnTo>
                    <a:pt x="396" y="97"/>
                  </a:lnTo>
                  <a:lnTo>
                    <a:pt x="398" y="97"/>
                  </a:lnTo>
                  <a:lnTo>
                    <a:pt x="398" y="99"/>
                  </a:lnTo>
                  <a:lnTo>
                    <a:pt x="399" y="99"/>
                  </a:lnTo>
                  <a:lnTo>
                    <a:pt x="400" y="99"/>
                  </a:lnTo>
                  <a:lnTo>
                    <a:pt x="402" y="99"/>
                  </a:lnTo>
                  <a:lnTo>
                    <a:pt x="405" y="99"/>
                  </a:lnTo>
                  <a:lnTo>
                    <a:pt x="406" y="99"/>
                  </a:lnTo>
                  <a:lnTo>
                    <a:pt x="409" y="99"/>
                  </a:lnTo>
                  <a:lnTo>
                    <a:pt x="410" y="99"/>
                  </a:lnTo>
                  <a:lnTo>
                    <a:pt x="411" y="99"/>
                  </a:lnTo>
                  <a:lnTo>
                    <a:pt x="413" y="99"/>
                  </a:lnTo>
                  <a:lnTo>
                    <a:pt x="415" y="97"/>
                  </a:lnTo>
                  <a:lnTo>
                    <a:pt x="415" y="97"/>
                  </a:lnTo>
                  <a:lnTo>
                    <a:pt x="415" y="99"/>
                  </a:lnTo>
                  <a:lnTo>
                    <a:pt x="415" y="99"/>
                  </a:lnTo>
                  <a:lnTo>
                    <a:pt x="414" y="100"/>
                  </a:lnTo>
                  <a:lnTo>
                    <a:pt x="415" y="100"/>
                  </a:lnTo>
                  <a:lnTo>
                    <a:pt x="415" y="100"/>
                  </a:lnTo>
                  <a:lnTo>
                    <a:pt x="415" y="101"/>
                  </a:lnTo>
                  <a:lnTo>
                    <a:pt x="414" y="101"/>
                  </a:lnTo>
                  <a:lnTo>
                    <a:pt x="414" y="101"/>
                  </a:lnTo>
                  <a:lnTo>
                    <a:pt x="413" y="103"/>
                  </a:lnTo>
                  <a:lnTo>
                    <a:pt x="413" y="103"/>
                  </a:lnTo>
                  <a:lnTo>
                    <a:pt x="413" y="103"/>
                  </a:lnTo>
                  <a:lnTo>
                    <a:pt x="413" y="103"/>
                  </a:lnTo>
                  <a:lnTo>
                    <a:pt x="411" y="103"/>
                  </a:lnTo>
                  <a:lnTo>
                    <a:pt x="410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7" y="101"/>
                  </a:lnTo>
                  <a:lnTo>
                    <a:pt x="406" y="101"/>
                  </a:lnTo>
                  <a:lnTo>
                    <a:pt x="405" y="104"/>
                  </a:lnTo>
                  <a:lnTo>
                    <a:pt x="403" y="106"/>
                  </a:lnTo>
                  <a:lnTo>
                    <a:pt x="402" y="106"/>
                  </a:lnTo>
                  <a:lnTo>
                    <a:pt x="400" y="104"/>
                  </a:lnTo>
                  <a:lnTo>
                    <a:pt x="398" y="104"/>
                  </a:lnTo>
                  <a:lnTo>
                    <a:pt x="398" y="104"/>
                  </a:lnTo>
                  <a:lnTo>
                    <a:pt x="395" y="106"/>
                  </a:lnTo>
                  <a:lnTo>
                    <a:pt x="395" y="106"/>
                  </a:lnTo>
                  <a:lnTo>
                    <a:pt x="395" y="107"/>
                  </a:lnTo>
                  <a:lnTo>
                    <a:pt x="395" y="107"/>
                  </a:lnTo>
                  <a:lnTo>
                    <a:pt x="396" y="107"/>
                  </a:lnTo>
                  <a:lnTo>
                    <a:pt x="398" y="107"/>
                  </a:lnTo>
                  <a:lnTo>
                    <a:pt x="399" y="108"/>
                  </a:lnTo>
                  <a:lnTo>
                    <a:pt x="400" y="110"/>
                  </a:lnTo>
                  <a:lnTo>
                    <a:pt x="403" y="111"/>
                  </a:lnTo>
                  <a:lnTo>
                    <a:pt x="403" y="114"/>
                  </a:lnTo>
                  <a:lnTo>
                    <a:pt x="403" y="115"/>
                  </a:lnTo>
                  <a:lnTo>
                    <a:pt x="402" y="116"/>
                  </a:lnTo>
                  <a:lnTo>
                    <a:pt x="403" y="118"/>
                  </a:lnTo>
                  <a:lnTo>
                    <a:pt x="403" y="119"/>
                  </a:lnTo>
                  <a:lnTo>
                    <a:pt x="403" y="120"/>
                  </a:lnTo>
                  <a:lnTo>
                    <a:pt x="405" y="120"/>
                  </a:lnTo>
                  <a:lnTo>
                    <a:pt x="405" y="122"/>
                  </a:lnTo>
                  <a:lnTo>
                    <a:pt x="406" y="120"/>
                  </a:lnTo>
                  <a:lnTo>
                    <a:pt x="407" y="120"/>
                  </a:lnTo>
                  <a:lnTo>
                    <a:pt x="407" y="120"/>
                  </a:lnTo>
                  <a:lnTo>
                    <a:pt x="409" y="119"/>
                  </a:lnTo>
                  <a:lnTo>
                    <a:pt x="410" y="118"/>
                  </a:lnTo>
                  <a:lnTo>
                    <a:pt x="410" y="118"/>
                  </a:lnTo>
                  <a:lnTo>
                    <a:pt x="410" y="116"/>
                  </a:lnTo>
                  <a:lnTo>
                    <a:pt x="410" y="115"/>
                  </a:lnTo>
                  <a:lnTo>
                    <a:pt x="411" y="114"/>
                  </a:lnTo>
                  <a:lnTo>
                    <a:pt x="411" y="112"/>
                  </a:lnTo>
                  <a:lnTo>
                    <a:pt x="411" y="114"/>
                  </a:lnTo>
                  <a:lnTo>
                    <a:pt x="413" y="112"/>
                  </a:lnTo>
                  <a:lnTo>
                    <a:pt x="413" y="110"/>
                  </a:lnTo>
                  <a:lnTo>
                    <a:pt x="413" y="110"/>
                  </a:lnTo>
                  <a:lnTo>
                    <a:pt x="413" y="110"/>
                  </a:lnTo>
                  <a:lnTo>
                    <a:pt x="414" y="108"/>
                  </a:lnTo>
                  <a:lnTo>
                    <a:pt x="414" y="108"/>
                  </a:lnTo>
                  <a:lnTo>
                    <a:pt x="414" y="110"/>
                  </a:lnTo>
                  <a:lnTo>
                    <a:pt x="413" y="111"/>
                  </a:lnTo>
                  <a:lnTo>
                    <a:pt x="413" y="112"/>
                  </a:lnTo>
                  <a:lnTo>
                    <a:pt x="413" y="114"/>
                  </a:lnTo>
                  <a:lnTo>
                    <a:pt x="413" y="115"/>
                  </a:lnTo>
                  <a:lnTo>
                    <a:pt x="414" y="116"/>
                  </a:lnTo>
                  <a:lnTo>
                    <a:pt x="414" y="116"/>
                  </a:lnTo>
                  <a:lnTo>
                    <a:pt x="414" y="116"/>
                  </a:lnTo>
                  <a:lnTo>
                    <a:pt x="415" y="118"/>
                  </a:lnTo>
                  <a:lnTo>
                    <a:pt x="415" y="118"/>
                  </a:lnTo>
                  <a:lnTo>
                    <a:pt x="417" y="118"/>
                  </a:lnTo>
                  <a:lnTo>
                    <a:pt x="417" y="118"/>
                  </a:lnTo>
                  <a:lnTo>
                    <a:pt x="417" y="118"/>
                  </a:lnTo>
                  <a:lnTo>
                    <a:pt x="418" y="118"/>
                  </a:lnTo>
                  <a:lnTo>
                    <a:pt x="418" y="119"/>
                  </a:lnTo>
                  <a:lnTo>
                    <a:pt x="418" y="119"/>
                  </a:lnTo>
                  <a:lnTo>
                    <a:pt x="419" y="119"/>
                  </a:lnTo>
                  <a:lnTo>
                    <a:pt x="421" y="119"/>
                  </a:lnTo>
                  <a:lnTo>
                    <a:pt x="421" y="120"/>
                  </a:lnTo>
                  <a:lnTo>
                    <a:pt x="422" y="120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5" y="119"/>
                  </a:lnTo>
                  <a:lnTo>
                    <a:pt x="423" y="119"/>
                  </a:lnTo>
                  <a:lnTo>
                    <a:pt x="423" y="120"/>
                  </a:lnTo>
                  <a:lnTo>
                    <a:pt x="422" y="120"/>
                  </a:lnTo>
                  <a:lnTo>
                    <a:pt x="423" y="122"/>
                  </a:lnTo>
                  <a:lnTo>
                    <a:pt x="428" y="126"/>
                  </a:lnTo>
                  <a:lnTo>
                    <a:pt x="429" y="126"/>
                  </a:lnTo>
                  <a:lnTo>
                    <a:pt x="430" y="126"/>
                  </a:lnTo>
                  <a:lnTo>
                    <a:pt x="430" y="126"/>
                  </a:lnTo>
                  <a:lnTo>
                    <a:pt x="433" y="126"/>
                  </a:lnTo>
                  <a:lnTo>
                    <a:pt x="437" y="126"/>
                  </a:lnTo>
                  <a:lnTo>
                    <a:pt x="437" y="127"/>
                  </a:lnTo>
                  <a:lnTo>
                    <a:pt x="438" y="129"/>
                  </a:lnTo>
                  <a:lnTo>
                    <a:pt x="441" y="129"/>
                  </a:lnTo>
                  <a:lnTo>
                    <a:pt x="442" y="130"/>
                  </a:lnTo>
                  <a:lnTo>
                    <a:pt x="445" y="131"/>
                  </a:lnTo>
                  <a:lnTo>
                    <a:pt x="447" y="131"/>
                  </a:lnTo>
                  <a:lnTo>
                    <a:pt x="447" y="131"/>
                  </a:lnTo>
                  <a:lnTo>
                    <a:pt x="448" y="131"/>
                  </a:lnTo>
                  <a:lnTo>
                    <a:pt x="448" y="131"/>
                  </a:lnTo>
                  <a:lnTo>
                    <a:pt x="448" y="131"/>
                  </a:lnTo>
                  <a:lnTo>
                    <a:pt x="449" y="133"/>
                  </a:lnTo>
                  <a:lnTo>
                    <a:pt x="449" y="131"/>
                  </a:lnTo>
                  <a:lnTo>
                    <a:pt x="451" y="131"/>
                  </a:lnTo>
                  <a:lnTo>
                    <a:pt x="451" y="133"/>
                  </a:lnTo>
                  <a:lnTo>
                    <a:pt x="455" y="135"/>
                  </a:lnTo>
                  <a:lnTo>
                    <a:pt x="455" y="135"/>
                  </a:lnTo>
                  <a:lnTo>
                    <a:pt x="456" y="137"/>
                  </a:lnTo>
                  <a:lnTo>
                    <a:pt x="456" y="137"/>
                  </a:lnTo>
                  <a:lnTo>
                    <a:pt x="456" y="137"/>
                  </a:lnTo>
                  <a:lnTo>
                    <a:pt x="457" y="137"/>
                  </a:lnTo>
                  <a:lnTo>
                    <a:pt x="457" y="138"/>
                  </a:lnTo>
                  <a:lnTo>
                    <a:pt x="459" y="139"/>
                  </a:lnTo>
                  <a:lnTo>
                    <a:pt x="457" y="139"/>
                  </a:lnTo>
                  <a:lnTo>
                    <a:pt x="457" y="141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60" y="141"/>
                  </a:lnTo>
                  <a:lnTo>
                    <a:pt x="461" y="141"/>
                  </a:lnTo>
                  <a:lnTo>
                    <a:pt x="460" y="141"/>
                  </a:lnTo>
                  <a:lnTo>
                    <a:pt x="459" y="142"/>
                  </a:lnTo>
                  <a:lnTo>
                    <a:pt x="460" y="142"/>
                  </a:lnTo>
                  <a:lnTo>
                    <a:pt x="461" y="142"/>
                  </a:lnTo>
                  <a:lnTo>
                    <a:pt x="460" y="143"/>
                  </a:lnTo>
                  <a:lnTo>
                    <a:pt x="460" y="143"/>
                  </a:lnTo>
                  <a:lnTo>
                    <a:pt x="461" y="146"/>
                  </a:lnTo>
                  <a:lnTo>
                    <a:pt x="461" y="149"/>
                  </a:lnTo>
                  <a:lnTo>
                    <a:pt x="463" y="150"/>
                  </a:lnTo>
                  <a:lnTo>
                    <a:pt x="463" y="152"/>
                  </a:lnTo>
                  <a:lnTo>
                    <a:pt x="464" y="152"/>
                  </a:lnTo>
                  <a:lnTo>
                    <a:pt x="464" y="153"/>
                  </a:lnTo>
                  <a:lnTo>
                    <a:pt x="466" y="154"/>
                  </a:lnTo>
                  <a:lnTo>
                    <a:pt x="466" y="154"/>
                  </a:lnTo>
                  <a:lnTo>
                    <a:pt x="464" y="156"/>
                  </a:lnTo>
                  <a:lnTo>
                    <a:pt x="463" y="156"/>
                  </a:lnTo>
                  <a:lnTo>
                    <a:pt x="463" y="156"/>
                  </a:lnTo>
                  <a:lnTo>
                    <a:pt x="464" y="157"/>
                  </a:lnTo>
                  <a:lnTo>
                    <a:pt x="466" y="158"/>
                  </a:lnTo>
                  <a:lnTo>
                    <a:pt x="467" y="158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67" y="160"/>
                  </a:lnTo>
                  <a:lnTo>
                    <a:pt x="467" y="160"/>
                  </a:lnTo>
                  <a:lnTo>
                    <a:pt x="466" y="158"/>
                  </a:lnTo>
                  <a:lnTo>
                    <a:pt x="466" y="158"/>
                  </a:lnTo>
                  <a:lnTo>
                    <a:pt x="464" y="158"/>
                  </a:lnTo>
                  <a:lnTo>
                    <a:pt x="464" y="160"/>
                  </a:lnTo>
                  <a:lnTo>
                    <a:pt x="464" y="160"/>
                  </a:lnTo>
                  <a:lnTo>
                    <a:pt x="466" y="161"/>
                  </a:lnTo>
                  <a:lnTo>
                    <a:pt x="466" y="161"/>
                  </a:lnTo>
                  <a:lnTo>
                    <a:pt x="466" y="162"/>
                  </a:lnTo>
                  <a:lnTo>
                    <a:pt x="467" y="162"/>
                  </a:lnTo>
                  <a:lnTo>
                    <a:pt x="467" y="162"/>
                  </a:lnTo>
                  <a:lnTo>
                    <a:pt x="467" y="164"/>
                  </a:lnTo>
                  <a:lnTo>
                    <a:pt x="467" y="164"/>
                  </a:lnTo>
                  <a:lnTo>
                    <a:pt x="467" y="165"/>
                  </a:lnTo>
                  <a:lnTo>
                    <a:pt x="467" y="166"/>
                  </a:lnTo>
                  <a:lnTo>
                    <a:pt x="466" y="168"/>
                  </a:lnTo>
                  <a:lnTo>
                    <a:pt x="466" y="169"/>
                  </a:lnTo>
                  <a:lnTo>
                    <a:pt x="464" y="169"/>
                  </a:lnTo>
                  <a:lnTo>
                    <a:pt x="464" y="171"/>
                  </a:lnTo>
                  <a:lnTo>
                    <a:pt x="464" y="171"/>
                  </a:lnTo>
                  <a:lnTo>
                    <a:pt x="464" y="172"/>
                  </a:lnTo>
                  <a:lnTo>
                    <a:pt x="466" y="172"/>
                  </a:lnTo>
                  <a:lnTo>
                    <a:pt x="467" y="171"/>
                  </a:lnTo>
                  <a:lnTo>
                    <a:pt x="468" y="169"/>
                  </a:lnTo>
                  <a:lnTo>
                    <a:pt x="468" y="168"/>
                  </a:lnTo>
                  <a:lnTo>
                    <a:pt x="468" y="169"/>
                  </a:lnTo>
                  <a:lnTo>
                    <a:pt x="468" y="169"/>
                  </a:lnTo>
                  <a:lnTo>
                    <a:pt x="470" y="171"/>
                  </a:lnTo>
                  <a:lnTo>
                    <a:pt x="470" y="171"/>
                  </a:lnTo>
                  <a:lnTo>
                    <a:pt x="471" y="171"/>
                  </a:lnTo>
                  <a:lnTo>
                    <a:pt x="472" y="171"/>
                  </a:lnTo>
                  <a:lnTo>
                    <a:pt x="475" y="169"/>
                  </a:lnTo>
                  <a:lnTo>
                    <a:pt x="476" y="169"/>
                  </a:lnTo>
                  <a:lnTo>
                    <a:pt x="476" y="169"/>
                  </a:lnTo>
                  <a:lnTo>
                    <a:pt x="478" y="168"/>
                  </a:lnTo>
                  <a:lnTo>
                    <a:pt x="476" y="169"/>
                  </a:lnTo>
                  <a:lnTo>
                    <a:pt x="476" y="171"/>
                  </a:lnTo>
                  <a:lnTo>
                    <a:pt x="476" y="171"/>
                  </a:lnTo>
                  <a:lnTo>
                    <a:pt x="476" y="171"/>
                  </a:lnTo>
                  <a:lnTo>
                    <a:pt x="478" y="172"/>
                  </a:lnTo>
                  <a:lnTo>
                    <a:pt x="482" y="176"/>
                  </a:lnTo>
                  <a:lnTo>
                    <a:pt x="482" y="177"/>
                  </a:lnTo>
                  <a:lnTo>
                    <a:pt x="483" y="179"/>
                  </a:lnTo>
                  <a:lnTo>
                    <a:pt x="485" y="180"/>
                  </a:lnTo>
                  <a:lnTo>
                    <a:pt x="486" y="181"/>
                  </a:lnTo>
                  <a:lnTo>
                    <a:pt x="486" y="181"/>
                  </a:lnTo>
                  <a:lnTo>
                    <a:pt x="486" y="181"/>
                  </a:lnTo>
                  <a:lnTo>
                    <a:pt x="486" y="180"/>
                  </a:lnTo>
                  <a:lnTo>
                    <a:pt x="486" y="177"/>
                  </a:lnTo>
                  <a:lnTo>
                    <a:pt x="487" y="175"/>
                  </a:lnTo>
                  <a:lnTo>
                    <a:pt x="487" y="172"/>
                  </a:lnTo>
                  <a:lnTo>
                    <a:pt x="487" y="169"/>
                  </a:lnTo>
                  <a:lnTo>
                    <a:pt x="487" y="166"/>
                  </a:lnTo>
                  <a:lnTo>
                    <a:pt x="487" y="165"/>
                  </a:lnTo>
                  <a:lnTo>
                    <a:pt x="487" y="162"/>
                  </a:lnTo>
                  <a:lnTo>
                    <a:pt x="487" y="160"/>
                  </a:lnTo>
                  <a:lnTo>
                    <a:pt x="489" y="157"/>
                  </a:lnTo>
                  <a:lnTo>
                    <a:pt x="489" y="156"/>
                  </a:lnTo>
                  <a:lnTo>
                    <a:pt x="487" y="154"/>
                  </a:lnTo>
                  <a:lnTo>
                    <a:pt x="487" y="153"/>
                  </a:lnTo>
                  <a:lnTo>
                    <a:pt x="487" y="152"/>
                  </a:lnTo>
                  <a:lnTo>
                    <a:pt x="489" y="150"/>
                  </a:lnTo>
                  <a:lnTo>
                    <a:pt x="489" y="149"/>
                  </a:lnTo>
                  <a:lnTo>
                    <a:pt x="489" y="147"/>
                  </a:lnTo>
                  <a:lnTo>
                    <a:pt x="489" y="145"/>
                  </a:lnTo>
                  <a:lnTo>
                    <a:pt x="489" y="142"/>
                  </a:lnTo>
                  <a:lnTo>
                    <a:pt x="489" y="139"/>
                  </a:lnTo>
                  <a:lnTo>
                    <a:pt x="489" y="138"/>
                  </a:lnTo>
                  <a:lnTo>
                    <a:pt x="490" y="135"/>
                  </a:lnTo>
                  <a:lnTo>
                    <a:pt x="490" y="133"/>
                  </a:lnTo>
                  <a:lnTo>
                    <a:pt x="490" y="130"/>
                  </a:lnTo>
                  <a:lnTo>
                    <a:pt x="490" y="127"/>
                  </a:lnTo>
                  <a:lnTo>
                    <a:pt x="490" y="126"/>
                  </a:lnTo>
                  <a:lnTo>
                    <a:pt x="490" y="123"/>
                  </a:lnTo>
                  <a:lnTo>
                    <a:pt x="490" y="120"/>
                  </a:lnTo>
                  <a:lnTo>
                    <a:pt x="490" y="118"/>
                  </a:lnTo>
                  <a:lnTo>
                    <a:pt x="490" y="115"/>
                  </a:lnTo>
                  <a:lnTo>
                    <a:pt x="490" y="114"/>
                  </a:lnTo>
                  <a:lnTo>
                    <a:pt x="490" y="111"/>
                  </a:lnTo>
                  <a:lnTo>
                    <a:pt x="491" y="108"/>
                  </a:lnTo>
                  <a:lnTo>
                    <a:pt x="491" y="106"/>
                  </a:lnTo>
                  <a:lnTo>
                    <a:pt x="491" y="103"/>
                  </a:lnTo>
                  <a:lnTo>
                    <a:pt x="489" y="103"/>
                  </a:lnTo>
                  <a:close/>
                  <a:moveTo>
                    <a:pt x="99" y="77"/>
                  </a:moveTo>
                  <a:lnTo>
                    <a:pt x="99" y="76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98" y="77"/>
                  </a:lnTo>
                  <a:lnTo>
                    <a:pt x="99" y="78"/>
                  </a:lnTo>
                  <a:lnTo>
                    <a:pt x="99" y="80"/>
                  </a:lnTo>
                  <a:lnTo>
                    <a:pt x="101" y="78"/>
                  </a:lnTo>
                  <a:lnTo>
                    <a:pt x="101" y="80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2" y="77"/>
                  </a:lnTo>
                  <a:lnTo>
                    <a:pt x="102" y="77"/>
                  </a:lnTo>
                  <a:lnTo>
                    <a:pt x="101" y="76"/>
                  </a:lnTo>
                  <a:lnTo>
                    <a:pt x="99" y="77"/>
                  </a:lnTo>
                  <a:close/>
                  <a:moveTo>
                    <a:pt x="348" y="80"/>
                  </a:moveTo>
                  <a:lnTo>
                    <a:pt x="346" y="81"/>
                  </a:lnTo>
                  <a:lnTo>
                    <a:pt x="346" y="81"/>
                  </a:lnTo>
                  <a:lnTo>
                    <a:pt x="348" y="81"/>
                  </a:lnTo>
                  <a:lnTo>
                    <a:pt x="349" y="81"/>
                  </a:lnTo>
                  <a:lnTo>
                    <a:pt x="349" y="81"/>
                  </a:lnTo>
                  <a:lnTo>
                    <a:pt x="349" y="81"/>
                  </a:lnTo>
                  <a:lnTo>
                    <a:pt x="350" y="82"/>
                  </a:lnTo>
                  <a:lnTo>
                    <a:pt x="350" y="82"/>
                  </a:lnTo>
                  <a:lnTo>
                    <a:pt x="352" y="81"/>
                  </a:lnTo>
                  <a:lnTo>
                    <a:pt x="352" y="81"/>
                  </a:lnTo>
                  <a:lnTo>
                    <a:pt x="350" y="80"/>
                  </a:lnTo>
                  <a:lnTo>
                    <a:pt x="350" y="80"/>
                  </a:lnTo>
                  <a:lnTo>
                    <a:pt x="349" y="80"/>
                  </a:lnTo>
                  <a:lnTo>
                    <a:pt x="349" y="78"/>
                  </a:lnTo>
                  <a:lnTo>
                    <a:pt x="349" y="77"/>
                  </a:lnTo>
                  <a:lnTo>
                    <a:pt x="348" y="76"/>
                  </a:lnTo>
                  <a:lnTo>
                    <a:pt x="348" y="76"/>
                  </a:lnTo>
                  <a:lnTo>
                    <a:pt x="348" y="76"/>
                  </a:lnTo>
                  <a:lnTo>
                    <a:pt x="346" y="77"/>
                  </a:lnTo>
                  <a:lnTo>
                    <a:pt x="346" y="76"/>
                  </a:lnTo>
                  <a:lnTo>
                    <a:pt x="345" y="76"/>
                  </a:lnTo>
                  <a:lnTo>
                    <a:pt x="345" y="77"/>
                  </a:lnTo>
                  <a:lnTo>
                    <a:pt x="345" y="77"/>
                  </a:lnTo>
                  <a:lnTo>
                    <a:pt x="345" y="77"/>
                  </a:lnTo>
                  <a:lnTo>
                    <a:pt x="346" y="78"/>
                  </a:lnTo>
                  <a:lnTo>
                    <a:pt x="348" y="80"/>
                  </a:lnTo>
                  <a:close/>
                  <a:moveTo>
                    <a:pt x="343" y="78"/>
                  </a:moveTo>
                  <a:lnTo>
                    <a:pt x="345" y="77"/>
                  </a:lnTo>
                  <a:lnTo>
                    <a:pt x="345" y="77"/>
                  </a:lnTo>
                  <a:lnTo>
                    <a:pt x="345" y="76"/>
                  </a:lnTo>
                  <a:lnTo>
                    <a:pt x="345" y="76"/>
                  </a:lnTo>
                  <a:lnTo>
                    <a:pt x="343" y="74"/>
                  </a:lnTo>
                  <a:lnTo>
                    <a:pt x="343" y="76"/>
                  </a:lnTo>
                  <a:lnTo>
                    <a:pt x="343" y="77"/>
                  </a:lnTo>
                  <a:lnTo>
                    <a:pt x="343" y="78"/>
                  </a:lnTo>
                  <a:lnTo>
                    <a:pt x="343" y="78"/>
                  </a:lnTo>
                  <a:close/>
                  <a:moveTo>
                    <a:pt x="91" y="74"/>
                  </a:moveTo>
                  <a:lnTo>
                    <a:pt x="90" y="76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4" y="76"/>
                  </a:lnTo>
                  <a:lnTo>
                    <a:pt x="93" y="74"/>
                  </a:lnTo>
                  <a:lnTo>
                    <a:pt x="91" y="74"/>
                  </a:lnTo>
                  <a:lnTo>
                    <a:pt x="91" y="74"/>
                  </a:lnTo>
                  <a:close/>
                  <a:moveTo>
                    <a:pt x="379" y="74"/>
                  </a:moveTo>
                  <a:lnTo>
                    <a:pt x="380" y="76"/>
                  </a:lnTo>
                  <a:lnTo>
                    <a:pt x="380" y="76"/>
                  </a:lnTo>
                  <a:lnTo>
                    <a:pt x="380" y="76"/>
                  </a:lnTo>
                  <a:lnTo>
                    <a:pt x="381" y="76"/>
                  </a:lnTo>
                  <a:lnTo>
                    <a:pt x="381" y="77"/>
                  </a:lnTo>
                  <a:lnTo>
                    <a:pt x="381" y="77"/>
                  </a:lnTo>
                  <a:lnTo>
                    <a:pt x="384" y="77"/>
                  </a:lnTo>
                  <a:lnTo>
                    <a:pt x="384" y="76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81" y="74"/>
                  </a:lnTo>
                  <a:lnTo>
                    <a:pt x="381" y="73"/>
                  </a:lnTo>
                  <a:lnTo>
                    <a:pt x="380" y="73"/>
                  </a:lnTo>
                  <a:lnTo>
                    <a:pt x="381" y="73"/>
                  </a:lnTo>
                  <a:lnTo>
                    <a:pt x="383" y="74"/>
                  </a:lnTo>
                  <a:lnTo>
                    <a:pt x="384" y="74"/>
                  </a:lnTo>
                  <a:lnTo>
                    <a:pt x="384" y="76"/>
                  </a:lnTo>
                  <a:lnTo>
                    <a:pt x="384" y="76"/>
                  </a:lnTo>
                  <a:lnTo>
                    <a:pt x="386" y="76"/>
                  </a:lnTo>
                  <a:lnTo>
                    <a:pt x="387" y="76"/>
                  </a:lnTo>
                  <a:lnTo>
                    <a:pt x="387" y="76"/>
                  </a:lnTo>
                  <a:lnTo>
                    <a:pt x="387" y="76"/>
                  </a:lnTo>
                  <a:lnTo>
                    <a:pt x="388" y="76"/>
                  </a:lnTo>
                  <a:lnTo>
                    <a:pt x="388" y="74"/>
                  </a:lnTo>
                  <a:lnTo>
                    <a:pt x="388" y="74"/>
                  </a:lnTo>
                  <a:lnTo>
                    <a:pt x="388" y="73"/>
                  </a:lnTo>
                  <a:lnTo>
                    <a:pt x="386" y="72"/>
                  </a:lnTo>
                  <a:lnTo>
                    <a:pt x="384" y="72"/>
                  </a:lnTo>
                  <a:lnTo>
                    <a:pt x="383" y="72"/>
                  </a:lnTo>
                  <a:lnTo>
                    <a:pt x="381" y="72"/>
                  </a:lnTo>
                  <a:lnTo>
                    <a:pt x="380" y="72"/>
                  </a:lnTo>
                  <a:lnTo>
                    <a:pt x="380" y="73"/>
                  </a:lnTo>
                  <a:lnTo>
                    <a:pt x="379" y="73"/>
                  </a:lnTo>
                  <a:lnTo>
                    <a:pt x="379" y="73"/>
                  </a:lnTo>
                  <a:lnTo>
                    <a:pt x="377" y="73"/>
                  </a:lnTo>
                  <a:lnTo>
                    <a:pt x="377" y="73"/>
                  </a:lnTo>
                  <a:lnTo>
                    <a:pt x="377" y="73"/>
                  </a:lnTo>
                  <a:lnTo>
                    <a:pt x="376" y="74"/>
                  </a:lnTo>
                  <a:lnTo>
                    <a:pt x="377" y="74"/>
                  </a:lnTo>
                  <a:lnTo>
                    <a:pt x="379" y="74"/>
                  </a:lnTo>
                  <a:close/>
                  <a:moveTo>
                    <a:pt x="36" y="72"/>
                  </a:moveTo>
                  <a:lnTo>
                    <a:pt x="36" y="72"/>
                  </a:lnTo>
                  <a:lnTo>
                    <a:pt x="36" y="72"/>
                  </a:lnTo>
                  <a:lnTo>
                    <a:pt x="36" y="74"/>
                  </a:lnTo>
                  <a:lnTo>
                    <a:pt x="36" y="76"/>
                  </a:lnTo>
                  <a:lnTo>
                    <a:pt x="36" y="76"/>
                  </a:lnTo>
                  <a:lnTo>
                    <a:pt x="36" y="77"/>
                  </a:lnTo>
                  <a:lnTo>
                    <a:pt x="34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6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6" y="72"/>
                  </a:lnTo>
                  <a:close/>
                  <a:moveTo>
                    <a:pt x="103" y="73"/>
                  </a:moveTo>
                  <a:lnTo>
                    <a:pt x="102" y="72"/>
                  </a:lnTo>
                  <a:lnTo>
                    <a:pt x="102" y="72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102" y="74"/>
                  </a:lnTo>
                  <a:lnTo>
                    <a:pt x="103" y="74"/>
                  </a:lnTo>
                  <a:lnTo>
                    <a:pt x="106" y="76"/>
                  </a:lnTo>
                  <a:lnTo>
                    <a:pt x="106" y="76"/>
                  </a:lnTo>
                  <a:lnTo>
                    <a:pt x="106" y="76"/>
                  </a:lnTo>
                  <a:lnTo>
                    <a:pt x="106" y="76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5" y="73"/>
                  </a:lnTo>
                  <a:lnTo>
                    <a:pt x="105" y="74"/>
                  </a:lnTo>
                  <a:lnTo>
                    <a:pt x="105" y="74"/>
                  </a:lnTo>
                  <a:lnTo>
                    <a:pt x="103" y="73"/>
                  </a:lnTo>
                  <a:lnTo>
                    <a:pt x="103" y="73"/>
                  </a:lnTo>
                  <a:lnTo>
                    <a:pt x="103" y="73"/>
                  </a:lnTo>
                  <a:close/>
                  <a:moveTo>
                    <a:pt x="368" y="73"/>
                  </a:moveTo>
                  <a:lnTo>
                    <a:pt x="369" y="74"/>
                  </a:lnTo>
                  <a:lnTo>
                    <a:pt x="369" y="74"/>
                  </a:lnTo>
                  <a:lnTo>
                    <a:pt x="369" y="73"/>
                  </a:lnTo>
                  <a:lnTo>
                    <a:pt x="367" y="72"/>
                  </a:lnTo>
                  <a:lnTo>
                    <a:pt x="368" y="73"/>
                  </a:lnTo>
                  <a:lnTo>
                    <a:pt x="368" y="73"/>
                  </a:lnTo>
                  <a:close/>
                  <a:moveTo>
                    <a:pt x="346" y="70"/>
                  </a:moveTo>
                  <a:lnTo>
                    <a:pt x="346" y="72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6" y="70"/>
                  </a:lnTo>
                  <a:lnTo>
                    <a:pt x="346" y="70"/>
                  </a:lnTo>
                  <a:lnTo>
                    <a:pt x="346" y="70"/>
                  </a:lnTo>
                  <a:close/>
                  <a:moveTo>
                    <a:pt x="101" y="69"/>
                  </a:moveTo>
                  <a:lnTo>
                    <a:pt x="102" y="70"/>
                  </a:lnTo>
                  <a:lnTo>
                    <a:pt x="102" y="70"/>
                  </a:lnTo>
                  <a:lnTo>
                    <a:pt x="103" y="70"/>
                  </a:lnTo>
                  <a:lnTo>
                    <a:pt x="103" y="72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2" y="69"/>
                  </a:lnTo>
                  <a:lnTo>
                    <a:pt x="101" y="69"/>
                  </a:lnTo>
                  <a:close/>
                  <a:moveTo>
                    <a:pt x="87" y="65"/>
                  </a:moveTo>
                  <a:lnTo>
                    <a:pt x="87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close/>
                  <a:moveTo>
                    <a:pt x="346" y="64"/>
                  </a:moveTo>
                  <a:lnTo>
                    <a:pt x="346" y="64"/>
                  </a:lnTo>
                  <a:lnTo>
                    <a:pt x="346" y="64"/>
                  </a:lnTo>
                  <a:lnTo>
                    <a:pt x="346" y="64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4"/>
                  </a:lnTo>
                  <a:lnTo>
                    <a:pt x="346" y="64"/>
                  </a:lnTo>
                  <a:close/>
                  <a:moveTo>
                    <a:pt x="345" y="62"/>
                  </a:moveTo>
                  <a:lnTo>
                    <a:pt x="346" y="62"/>
                  </a:lnTo>
                  <a:lnTo>
                    <a:pt x="346" y="61"/>
                  </a:lnTo>
                  <a:lnTo>
                    <a:pt x="345" y="61"/>
                  </a:lnTo>
                  <a:lnTo>
                    <a:pt x="345" y="62"/>
                  </a:lnTo>
                  <a:lnTo>
                    <a:pt x="345" y="62"/>
                  </a:lnTo>
                  <a:lnTo>
                    <a:pt x="345" y="62"/>
                  </a:lnTo>
                  <a:lnTo>
                    <a:pt x="345" y="62"/>
                  </a:lnTo>
                  <a:close/>
                  <a:moveTo>
                    <a:pt x="89" y="61"/>
                  </a:moveTo>
                  <a:lnTo>
                    <a:pt x="89" y="62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61"/>
                  </a:lnTo>
                  <a:lnTo>
                    <a:pt x="89" y="61"/>
                  </a:lnTo>
                  <a:close/>
                  <a:moveTo>
                    <a:pt x="94" y="62"/>
                  </a:moveTo>
                  <a:lnTo>
                    <a:pt x="94" y="62"/>
                  </a:lnTo>
                  <a:lnTo>
                    <a:pt x="94" y="61"/>
                  </a:lnTo>
                  <a:lnTo>
                    <a:pt x="93" y="61"/>
                  </a:lnTo>
                  <a:lnTo>
                    <a:pt x="93" y="61"/>
                  </a:lnTo>
                  <a:lnTo>
                    <a:pt x="93" y="62"/>
                  </a:lnTo>
                  <a:lnTo>
                    <a:pt x="94" y="62"/>
                  </a:lnTo>
                  <a:close/>
                  <a:moveTo>
                    <a:pt x="97" y="61"/>
                  </a:moveTo>
                  <a:lnTo>
                    <a:pt x="97" y="61"/>
                  </a:lnTo>
                  <a:lnTo>
                    <a:pt x="97" y="61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close/>
                  <a:moveTo>
                    <a:pt x="79" y="61"/>
                  </a:moveTo>
                  <a:lnTo>
                    <a:pt x="79" y="61"/>
                  </a:lnTo>
                  <a:lnTo>
                    <a:pt x="79" y="61"/>
                  </a:lnTo>
                  <a:lnTo>
                    <a:pt x="80" y="62"/>
                  </a:lnTo>
                  <a:lnTo>
                    <a:pt x="82" y="62"/>
                  </a:lnTo>
                  <a:lnTo>
                    <a:pt x="83" y="62"/>
                  </a:lnTo>
                  <a:lnTo>
                    <a:pt x="84" y="62"/>
                  </a:lnTo>
                  <a:lnTo>
                    <a:pt x="86" y="64"/>
                  </a:lnTo>
                  <a:lnTo>
                    <a:pt x="86" y="62"/>
                  </a:lnTo>
                  <a:lnTo>
                    <a:pt x="84" y="61"/>
                  </a:lnTo>
                  <a:lnTo>
                    <a:pt x="84" y="61"/>
                  </a:lnTo>
                  <a:lnTo>
                    <a:pt x="83" y="59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79" y="59"/>
                  </a:lnTo>
                  <a:lnTo>
                    <a:pt x="79" y="61"/>
                  </a:lnTo>
                  <a:close/>
                  <a:moveTo>
                    <a:pt x="90" y="59"/>
                  </a:moveTo>
                  <a:lnTo>
                    <a:pt x="90" y="59"/>
                  </a:lnTo>
                  <a:lnTo>
                    <a:pt x="90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9"/>
                  </a:lnTo>
                  <a:lnTo>
                    <a:pt x="90" y="59"/>
                  </a:lnTo>
                  <a:close/>
                  <a:moveTo>
                    <a:pt x="83" y="59"/>
                  </a:moveTo>
                  <a:lnTo>
                    <a:pt x="84" y="59"/>
                  </a:lnTo>
                  <a:lnTo>
                    <a:pt x="84" y="61"/>
                  </a:lnTo>
                  <a:lnTo>
                    <a:pt x="86" y="61"/>
                  </a:lnTo>
                  <a:lnTo>
                    <a:pt x="86" y="61"/>
                  </a:lnTo>
                  <a:lnTo>
                    <a:pt x="87" y="62"/>
                  </a:lnTo>
                  <a:lnTo>
                    <a:pt x="87" y="61"/>
                  </a:lnTo>
                  <a:lnTo>
                    <a:pt x="86" y="59"/>
                  </a:lnTo>
                  <a:lnTo>
                    <a:pt x="84" y="58"/>
                  </a:lnTo>
                  <a:lnTo>
                    <a:pt x="83" y="58"/>
                  </a:lnTo>
                  <a:lnTo>
                    <a:pt x="82" y="58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3" y="59"/>
                  </a:lnTo>
                  <a:close/>
                  <a:moveTo>
                    <a:pt x="95" y="59"/>
                  </a:moveTo>
                  <a:lnTo>
                    <a:pt x="97" y="59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7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close/>
                  <a:moveTo>
                    <a:pt x="99" y="59"/>
                  </a:move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2" y="62"/>
                  </a:lnTo>
                  <a:lnTo>
                    <a:pt x="102" y="61"/>
                  </a:lnTo>
                  <a:lnTo>
                    <a:pt x="102" y="59"/>
                  </a:lnTo>
                  <a:lnTo>
                    <a:pt x="103" y="59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2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99" y="57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8" y="59"/>
                  </a:lnTo>
                  <a:lnTo>
                    <a:pt x="99" y="59"/>
                  </a:lnTo>
                  <a:close/>
                  <a:moveTo>
                    <a:pt x="78" y="55"/>
                  </a:moveTo>
                  <a:lnTo>
                    <a:pt x="78" y="55"/>
                  </a:lnTo>
                  <a:lnTo>
                    <a:pt x="78" y="55"/>
                  </a:lnTo>
                  <a:lnTo>
                    <a:pt x="76" y="55"/>
                  </a:lnTo>
                  <a:lnTo>
                    <a:pt x="76" y="57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78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8"/>
                  </a:lnTo>
                  <a:lnTo>
                    <a:pt x="79" y="57"/>
                  </a:lnTo>
                  <a:lnTo>
                    <a:pt x="79" y="57"/>
                  </a:lnTo>
                  <a:lnTo>
                    <a:pt x="78" y="55"/>
                  </a:lnTo>
                  <a:close/>
                  <a:moveTo>
                    <a:pt x="29" y="58"/>
                  </a:moveTo>
                  <a:lnTo>
                    <a:pt x="29" y="57"/>
                  </a:lnTo>
                  <a:lnTo>
                    <a:pt x="26" y="54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4"/>
                  </a:lnTo>
                  <a:lnTo>
                    <a:pt x="23" y="54"/>
                  </a:lnTo>
                  <a:lnTo>
                    <a:pt x="22" y="54"/>
                  </a:lnTo>
                  <a:lnTo>
                    <a:pt x="23" y="57"/>
                  </a:lnTo>
                  <a:lnTo>
                    <a:pt x="25" y="59"/>
                  </a:lnTo>
                  <a:lnTo>
                    <a:pt x="25" y="61"/>
                  </a:lnTo>
                  <a:lnTo>
                    <a:pt x="26" y="61"/>
                  </a:lnTo>
                  <a:lnTo>
                    <a:pt x="28" y="62"/>
                  </a:lnTo>
                  <a:lnTo>
                    <a:pt x="29" y="64"/>
                  </a:lnTo>
                  <a:lnTo>
                    <a:pt x="29" y="65"/>
                  </a:lnTo>
                  <a:lnTo>
                    <a:pt x="30" y="65"/>
                  </a:lnTo>
                  <a:lnTo>
                    <a:pt x="30" y="64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9" y="58"/>
                  </a:lnTo>
                  <a:close/>
                  <a:moveTo>
                    <a:pt x="75" y="54"/>
                  </a:moveTo>
                  <a:lnTo>
                    <a:pt x="76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9" y="55"/>
                  </a:lnTo>
                  <a:lnTo>
                    <a:pt x="79" y="55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4"/>
                  </a:lnTo>
                  <a:close/>
                  <a:moveTo>
                    <a:pt x="255" y="104"/>
                  </a:moveTo>
                  <a:lnTo>
                    <a:pt x="254" y="104"/>
                  </a:lnTo>
                  <a:lnTo>
                    <a:pt x="254" y="104"/>
                  </a:lnTo>
                  <a:lnTo>
                    <a:pt x="254" y="104"/>
                  </a:lnTo>
                  <a:lnTo>
                    <a:pt x="254" y="106"/>
                  </a:lnTo>
                  <a:lnTo>
                    <a:pt x="254" y="106"/>
                  </a:lnTo>
                  <a:lnTo>
                    <a:pt x="254" y="107"/>
                  </a:lnTo>
                  <a:lnTo>
                    <a:pt x="254" y="108"/>
                  </a:lnTo>
                  <a:lnTo>
                    <a:pt x="254" y="110"/>
                  </a:lnTo>
                  <a:lnTo>
                    <a:pt x="254" y="111"/>
                  </a:lnTo>
                  <a:lnTo>
                    <a:pt x="254" y="112"/>
                  </a:lnTo>
                  <a:lnTo>
                    <a:pt x="254" y="114"/>
                  </a:lnTo>
                  <a:lnTo>
                    <a:pt x="255" y="115"/>
                  </a:lnTo>
                  <a:lnTo>
                    <a:pt x="258" y="114"/>
                  </a:lnTo>
                  <a:lnTo>
                    <a:pt x="259" y="114"/>
                  </a:lnTo>
                  <a:lnTo>
                    <a:pt x="259" y="114"/>
                  </a:lnTo>
                  <a:lnTo>
                    <a:pt x="261" y="114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1" y="116"/>
                  </a:lnTo>
                  <a:lnTo>
                    <a:pt x="261" y="116"/>
                  </a:lnTo>
                  <a:lnTo>
                    <a:pt x="261" y="118"/>
                  </a:lnTo>
                  <a:lnTo>
                    <a:pt x="262" y="120"/>
                  </a:lnTo>
                  <a:lnTo>
                    <a:pt x="262" y="120"/>
                  </a:lnTo>
                  <a:lnTo>
                    <a:pt x="262" y="126"/>
                  </a:lnTo>
                  <a:lnTo>
                    <a:pt x="261" y="126"/>
                  </a:lnTo>
                  <a:lnTo>
                    <a:pt x="261" y="127"/>
                  </a:lnTo>
                  <a:lnTo>
                    <a:pt x="261" y="129"/>
                  </a:lnTo>
                  <a:lnTo>
                    <a:pt x="261" y="131"/>
                  </a:lnTo>
                  <a:lnTo>
                    <a:pt x="259" y="133"/>
                  </a:lnTo>
                  <a:lnTo>
                    <a:pt x="259" y="134"/>
                  </a:lnTo>
                  <a:lnTo>
                    <a:pt x="258" y="135"/>
                  </a:lnTo>
                  <a:lnTo>
                    <a:pt x="258" y="137"/>
                  </a:lnTo>
                  <a:lnTo>
                    <a:pt x="259" y="138"/>
                  </a:lnTo>
                  <a:lnTo>
                    <a:pt x="261" y="139"/>
                  </a:lnTo>
                  <a:lnTo>
                    <a:pt x="262" y="141"/>
                  </a:lnTo>
                  <a:lnTo>
                    <a:pt x="262" y="141"/>
                  </a:lnTo>
                  <a:lnTo>
                    <a:pt x="263" y="141"/>
                  </a:lnTo>
                  <a:lnTo>
                    <a:pt x="263" y="139"/>
                  </a:lnTo>
                  <a:lnTo>
                    <a:pt x="265" y="139"/>
                  </a:lnTo>
                  <a:lnTo>
                    <a:pt x="266" y="139"/>
                  </a:lnTo>
                  <a:lnTo>
                    <a:pt x="268" y="139"/>
                  </a:lnTo>
                  <a:lnTo>
                    <a:pt x="268" y="139"/>
                  </a:lnTo>
                  <a:lnTo>
                    <a:pt x="269" y="139"/>
                  </a:lnTo>
                  <a:lnTo>
                    <a:pt x="270" y="139"/>
                  </a:lnTo>
                  <a:lnTo>
                    <a:pt x="269" y="138"/>
                  </a:lnTo>
                  <a:lnTo>
                    <a:pt x="269" y="137"/>
                  </a:lnTo>
                  <a:lnTo>
                    <a:pt x="269" y="134"/>
                  </a:lnTo>
                  <a:lnTo>
                    <a:pt x="269" y="133"/>
                  </a:lnTo>
                  <a:lnTo>
                    <a:pt x="269" y="131"/>
                  </a:lnTo>
                  <a:lnTo>
                    <a:pt x="270" y="129"/>
                  </a:lnTo>
                  <a:lnTo>
                    <a:pt x="270" y="127"/>
                  </a:lnTo>
                  <a:lnTo>
                    <a:pt x="270" y="124"/>
                  </a:lnTo>
                  <a:lnTo>
                    <a:pt x="270" y="122"/>
                  </a:lnTo>
                  <a:lnTo>
                    <a:pt x="270" y="118"/>
                  </a:lnTo>
                  <a:lnTo>
                    <a:pt x="270" y="116"/>
                  </a:lnTo>
                  <a:lnTo>
                    <a:pt x="270" y="116"/>
                  </a:lnTo>
                  <a:lnTo>
                    <a:pt x="270" y="112"/>
                  </a:lnTo>
                  <a:lnTo>
                    <a:pt x="270" y="111"/>
                  </a:lnTo>
                  <a:lnTo>
                    <a:pt x="269" y="110"/>
                  </a:lnTo>
                  <a:lnTo>
                    <a:pt x="269" y="108"/>
                  </a:lnTo>
                  <a:lnTo>
                    <a:pt x="269" y="107"/>
                  </a:lnTo>
                  <a:lnTo>
                    <a:pt x="270" y="107"/>
                  </a:lnTo>
                  <a:lnTo>
                    <a:pt x="273" y="104"/>
                  </a:lnTo>
                  <a:lnTo>
                    <a:pt x="273" y="104"/>
                  </a:lnTo>
                  <a:lnTo>
                    <a:pt x="274" y="104"/>
                  </a:lnTo>
                  <a:lnTo>
                    <a:pt x="276" y="104"/>
                  </a:lnTo>
                  <a:lnTo>
                    <a:pt x="277" y="104"/>
                  </a:lnTo>
                  <a:lnTo>
                    <a:pt x="278" y="106"/>
                  </a:lnTo>
                  <a:lnTo>
                    <a:pt x="278" y="107"/>
                  </a:lnTo>
                  <a:lnTo>
                    <a:pt x="278" y="108"/>
                  </a:lnTo>
                  <a:lnTo>
                    <a:pt x="277" y="110"/>
                  </a:lnTo>
                  <a:lnTo>
                    <a:pt x="277" y="111"/>
                  </a:lnTo>
                  <a:lnTo>
                    <a:pt x="276" y="112"/>
                  </a:lnTo>
                  <a:lnTo>
                    <a:pt x="276" y="114"/>
                  </a:lnTo>
                  <a:lnTo>
                    <a:pt x="276" y="114"/>
                  </a:lnTo>
                  <a:lnTo>
                    <a:pt x="276" y="115"/>
                  </a:lnTo>
                  <a:lnTo>
                    <a:pt x="280" y="119"/>
                  </a:lnTo>
                  <a:lnTo>
                    <a:pt x="281" y="120"/>
                  </a:lnTo>
                  <a:lnTo>
                    <a:pt x="282" y="120"/>
                  </a:lnTo>
                  <a:lnTo>
                    <a:pt x="284" y="122"/>
                  </a:lnTo>
                  <a:lnTo>
                    <a:pt x="282" y="122"/>
                  </a:lnTo>
                  <a:lnTo>
                    <a:pt x="282" y="123"/>
                  </a:lnTo>
                  <a:lnTo>
                    <a:pt x="282" y="123"/>
                  </a:lnTo>
                  <a:lnTo>
                    <a:pt x="282" y="123"/>
                  </a:lnTo>
                  <a:lnTo>
                    <a:pt x="281" y="127"/>
                  </a:lnTo>
                  <a:lnTo>
                    <a:pt x="281" y="129"/>
                  </a:lnTo>
                  <a:lnTo>
                    <a:pt x="282" y="130"/>
                  </a:lnTo>
                  <a:lnTo>
                    <a:pt x="282" y="130"/>
                  </a:lnTo>
                  <a:lnTo>
                    <a:pt x="284" y="130"/>
                  </a:lnTo>
                  <a:lnTo>
                    <a:pt x="287" y="130"/>
                  </a:lnTo>
                  <a:lnTo>
                    <a:pt x="288" y="130"/>
                  </a:lnTo>
                  <a:lnTo>
                    <a:pt x="288" y="130"/>
                  </a:lnTo>
                  <a:lnTo>
                    <a:pt x="288" y="129"/>
                  </a:lnTo>
                  <a:lnTo>
                    <a:pt x="288" y="127"/>
                  </a:lnTo>
                  <a:lnTo>
                    <a:pt x="288" y="127"/>
                  </a:lnTo>
                  <a:lnTo>
                    <a:pt x="289" y="126"/>
                  </a:lnTo>
                  <a:lnTo>
                    <a:pt x="292" y="126"/>
                  </a:lnTo>
                  <a:lnTo>
                    <a:pt x="293" y="124"/>
                  </a:lnTo>
                  <a:lnTo>
                    <a:pt x="295" y="126"/>
                  </a:lnTo>
                  <a:lnTo>
                    <a:pt x="295" y="124"/>
                  </a:lnTo>
                  <a:lnTo>
                    <a:pt x="295" y="124"/>
                  </a:lnTo>
                  <a:lnTo>
                    <a:pt x="295" y="124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297" y="124"/>
                  </a:lnTo>
                  <a:lnTo>
                    <a:pt x="297" y="123"/>
                  </a:lnTo>
                  <a:lnTo>
                    <a:pt x="297" y="122"/>
                  </a:lnTo>
                  <a:lnTo>
                    <a:pt x="296" y="122"/>
                  </a:lnTo>
                  <a:lnTo>
                    <a:pt x="296" y="120"/>
                  </a:lnTo>
                  <a:lnTo>
                    <a:pt x="296" y="120"/>
                  </a:lnTo>
                  <a:lnTo>
                    <a:pt x="296" y="120"/>
                  </a:lnTo>
                  <a:lnTo>
                    <a:pt x="295" y="122"/>
                  </a:lnTo>
                  <a:lnTo>
                    <a:pt x="295" y="120"/>
                  </a:lnTo>
                  <a:lnTo>
                    <a:pt x="295" y="120"/>
                  </a:lnTo>
                  <a:lnTo>
                    <a:pt x="293" y="120"/>
                  </a:lnTo>
                  <a:lnTo>
                    <a:pt x="293" y="119"/>
                  </a:lnTo>
                  <a:lnTo>
                    <a:pt x="293" y="119"/>
                  </a:lnTo>
                  <a:lnTo>
                    <a:pt x="293" y="118"/>
                  </a:lnTo>
                  <a:lnTo>
                    <a:pt x="292" y="116"/>
                  </a:lnTo>
                  <a:lnTo>
                    <a:pt x="292" y="116"/>
                  </a:lnTo>
                  <a:lnTo>
                    <a:pt x="291" y="116"/>
                  </a:lnTo>
                  <a:lnTo>
                    <a:pt x="291" y="116"/>
                  </a:lnTo>
                  <a:lnTo>
                    <a:pt x="291" y="115"/>
                  </a:lnTo>
                  <a:lnTo>
                    <a:pt x="291" y="115"/>
                  </a:lnTo>
                  <a:lnTo>
                    <a:pt x="291" y="115"/>
                  </a:lnTo>
                  <a:lnTo>
                    <a:pt x="291" y="112"/>
                  </a:lnTo>
                  <a:lnTo>
                    <a:pt x="291" y="111"/>
                  </a:lnTo>
                  <a:lnTo>
                    <a:pt x="292" y="111"/>
                  </a:lnTo>
                  <a:lnTo>
                    <a:pt x="292" y="110"/>
                  </a:lnTo>
                  <a:lnTo>
                    <a:pt x="291" y="108"/>
                  </a:lnTo>
                  <a:lnTo>
                    <a:pt x="291" y="108"/>
                  </a:lnTo>
                  <a:lnTo>
                    <a:pt x="291" y="107"/>
                  </a:lnTo>
                  <a:lnTo>
                    <a:pt x="291" y="107"/>
                  </a:lnTo>
                  <a:lnTo>
                    <a:pt x="289" y="106"/>
                  </a:lnTo>
                  <a:lnTo>
                    <a:pt x="288" y="104"/>
                  </a:lnTo>
                  <a:lnTo>
                    <a:pt x="288" y="103"/>
                  </a:lnTo>
                  <a:lnTo>
                    <a:pt x="287" y="100"/>
                  </a:lnTo>
                  <a:lnTo>
                    <a:pt x="285" y="99"/>
                  </a:lnTo>
                  <a:lnTo>
                    <a:pt x="285" y="99"/>
                  </a:lnTo>
                  <a:lnTo>
                    <a:pt x="284" y="97"/>
                  </a:lnTo>
                  <a:lnTo>
                    <a:pt x="284" y="97"/>
                  </a:lnTo>
                  <a:lnTo>
                    <a:pt x="282" y="96"/>
                  </a:lnTo>
                  <a:lnTo>
                    <a:pt x="281" y="96"/>
                  </a:lnTo>
                  <a:lnTo>
                    <a:pt x="281" y="95"/>
                  </a:lnTo>
                  <a:lnTo>
                    <a:pt x="281" y="95"/>
                  </a:lnTo>
                  <a:lnTo>
                    <a:pt x="281" y="93"/>
                  </a:lnTo>
                  <a:lnTo>
                    <a:pt x="282" y="95"/>
                  </a:lnTo>
                  <a:lnTo>
                    <a:pt x="284" y="95"/>
                  </a:lnTo>
                  <a:lnTo>
                    <a:pt x="284" y="95"/>
                  </a:lnTo>
                  <a:lnTo>
                    <a:pt x="285" y="95"/>
                  </a:lnTo>
                  <a:lnTo>
                    <a:pt x="285" y="93"/>
                  </a:lnTo>
                  <a:lnTo>
                    <a:pt x="287" y="92"/>
                  </a:lnTo>
                  <a:lnTo>
                    <a:pt x="289" y="91"/>
                  </a:lnTo>
                  <a:lnTo>
                    <a:pt x="291" y="91"/>
                  </a:lnTo>
                  <a:lnTo>
                    <a:pt x="292" y="89"/>
                  </a:lnTo>
                  <a:lnTo>
                    <a:pt x="293" y="88"/>
                  </a:lnTo>
                  <a:lnTo>
                    <a:pt x="295" y="87"/>
                  </a:lnTo>
                  <a:lnTo>
                    <a:pt x="296" y="85"/>
                  </a:lnTo>
                  <a:lnTo>
                    <a:pt x="297" y="84"/>
                  </a:lnTo>
                  <a:lnTo>
                    <a:pt x="297" y="82"/>
                  </a:lnTo>
                  <a:lnTo>
                    <a:pt x="297" y="82"/>
                  </a:lnTo>
                  <a:lnTo>
                    <a:pt x="300" y="82"/>
                  </a:lnTo>
                  <a:lnTo>
                    <a:pt x="300" y="82"/>
                  </a:lnTo>
                  <a:lnTo>
                    <a:pt x="301" y="84"/>
                  </a:lnTo>
                  <a:lnTo>
                    <a:pt x="303" y="84"/>
                  </a:lnTo>
                  <a:lnTo>
                    <a:pt x="303" y="84"/>
                  </a:lnTo>
                  <a:lnTo>
                    <a:pt x="303" y="84"/>
                  </a:lnTo>
                  <a:lnTo>
                    <a:pt x="304" y="81"/>
                  </a:lnTo>
                  <a:lnTo>
                    <a:pt x="304" y="80"/>
                  </a:lnTo>
                  <a:lnTo>
                    <a:pt x="303" y="80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299" y="78"/>
                  </a:lnTo>
                  <a:lnTo>
                    <a:pt x="297" y="80"/>
                  </a:lnTo>
                  <a:lnTo>
                    <a:pt x="297" y="80"/>
                  </a:lnTo>
                  <a:lnTo>
                    <a:pt x="297" y="80"/>
                  </a:lnTo>
                  <a:lnTo>
                    <a:pt x="297" y="80"/>
                  </a:lnTo>
                  <a:lnTo>
                    <a:pt x="297" y="81"/>
                  </a:lnTo>
                  <a:lnTo>
                    <a:pt x="296" y="81"/>
                  </a:lnTo>
                  <a:lnTo>
                    <a:pt x="295" y="81"/>
                  </a:lnTo>
                  <a:lnTo>
                    <a:pt x="292" y="81"/>
                  </a:lnTo>
                  <a:lnTo>
                    <a:pt x="291" y="81"/>
                  </a:lnTo>
                  <a:lnTo>
                    <a:pt x="289" y="82"/>
                  </a:lnTo>
                  <a:lnTo>
                    <a:pt x="289" y="82"/>
                  </a:lnTo>
                  <a:lnTo>
                    <a:pt x="288" y="82"/>
                  </a:lnTo>
                  <a:lnTo>
                    <a:pt x="287" y="82"/>
                  </a:lnTo>
                  <a:lnTo>
                    <a:pt x="285" y="82"/>
                  </a:lnTo>
                  <a:lnTo>
                    <a:pt x="285" y="82"/>
                  </a:lnTo>
                  <a:lnTo>
                    <a:pt x="284" y="82"/>
                  </a:lnTo>
                  <a:lnTo>
                    <a:pt x="284" y="81"/>
                  </a:lnTo>
                  <a:lnTo>
                    <a:pt x="284" y="82"/>
                  </a:lnTo>
                  <a:lnTo>
                    <a:pt x="282" y="82"/>
                  </a:lnTo>
                  <a:lnTo>
                    <a:pt x="281" y="85"/>
                  </a:lnTo>
                  <a:lnTo>
                    <a:pt x="280" y="87"/>
                  </a:lnTo>
                  <a:lnTo>
                    <a:pt x="280" y="88"/>
                  </a:lnTo>
                  <a:lnTo>
                    <a:pt x="278" y="89"/>
                  </a:lnTo>
                  <a:lnTo>
                    <a:pt x="277" y="88"/>
                  </a:lnTo>
                  <a:lnTo>
                    <a:pt x="276" y="88"/>
                  </a:lnTo>
                  <a:lnTo>
                    <a:pt x="274" y="88"/>
                  </a:lnTo>
                  <a:lnTo>
                    <a:pt x="274" y="88"/>
                  </a:lnTo>
                  <a:lnTo>
                    <a:pt x="273" y="87"/>
                  </a:lnTo>
                  <a:lnTo>
                    <a:pt x="273" y="84"/>
                  </a:lnTo>
                  <a:lnTo>
                    <a:pt x="272" y="84"/>
                  </a:lnTo>
                  <a:lnTo>
                    <a:pt x="270" y="82"/>
                  </a:lnTo>
                  <a:lnTo>
                    <a:pt x="269" y="82"/>
                  </a:lnTo>
                  <a:lnTo>
                    <a:pt x="268" y="80"/>
                  </a:lnTo>
                  <a:lnTo>
                    <a:pt x="268" y="78"/>
                  </a:lnTo>
                  <a:lnTo>
                    <a:pt x="268" y="77"/>
                  </a:lnTo>
                  <a:lnTo>
                    <a:pt x="268" y="76"/>
                  </a:lnTo>
                  <a:lnTo>
                    <a:pt x="268" y="74"/>
                  </a:lnTo>
                  <a:lnTo>
                    <a:pt x="268" y="73"/>
                  </a:lnTo>
                  <a:lnTo>
                    <a:pt x="268" y="72"/>
                  </a:lnTo>
                  <a:lnTo>
                    <a:pt x="269" y="70"/>
                  </a:lnTo>
                  <a:lnTo>
                    <a:pt x="269" y="69"/>
                  </a:lnTo>
                  <a:lnTo>
                    <a:pt x="270" y="66"/>
                  </a:lnTo>
                  <a:lnTo>
                    <a:pt x="270" y="66"/>
                  </a:lnTo>
                  <a:lnTo>
                    <a:pt x="272" y="65"/>
                  </a:lnTo>
                  <a:lnTo>
                    <a:pt x="273" y="65"/>
                  </a:lnTo>
                  <a:lnTo>
                    <a:pt x="274" y="65"/>
                  </a:lnTo>
                  <a:lnTo>
                    <a:pt x="277" y="66"/>
                  </a:lnTo>
                  <a:lnTo>
                    <a:pt x="278" y="66"/>
                  </a:lnTo>
                  <a:lnTo>
                    <a:pt x="282" y="66"/>
                  </a:lnTo>
                  <a:lnTo>
                    <a:pt x="284" y="66"/>
                  </a:lnTo>
                  <a:lnTo>
                    <a:pt x="284" y="66"/>
                  </a:lnTo>
                  <a:lnTo>
                    <a:pt x="285" y="66"/>
                  </a:lnTo>
                  <a:lnTo>
                    <a:pt x="287" y="66"/>
                  </a:lnTo>
                  <a:lnTo>
                    <a:pt x="289" y="66"/>
                  </a:lnTo>
                  <a:lnTo>
                    <a:pt x="292" y="66"/>
                  </a:lnTo>
                  <a:lnTo>
                    <a:pt x="299" y="66"/>
                  </a:lnTo>
                  <a:lnTo>
                    <a:pt x="299" y="66"/>
                  </a:lnTo>
                  <a:lnTo>
                    <a:pt x="300" y="66"/>
                  </a:lnTo>
                  <a:lnTo>
                    <a:pt x="301" y="66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04" y="68"/>
                  </a:lnTo>
                  <a:lnTo>
                    <a:pt x="306" y="68"/>
                  </a:lnTo>
                  <a:lnTo>
                    <a:pt x="307" y="68"/>
                  </a:lnTo>
                  <a:lnTo>
                    <a:pt x="311" y="68"/>
                  </a:lnTo>
                  <a:lnTo>
                    <a:pt x="312" y="68"/>
                  </a:lnTo>
                  <a:lnTo>
                    <a:pt x="312" y="66"/>
                  </a:lnTo>
                  <a:lnTo>
                    <a:pt x="314" y="66"/>
                  </a:lnTo>
                  <a:lnTo>
                    <a:pt x="315" y="66"/>
                  </a:lnTo>
                  <a:lnTo>
                    <a:pt x="315" y="65"/>
                  </a:lnTo>
                  <a:lnTo>
                    <a:pt x="316" y="64"/>
                  </a:lnTo>
                  <a:lnTo>
                    <a:pt x="316" y="62"/>
                  </a:lnTo>
                  <a:lnTo>
                    <a:pt x="318" y="62"/>
                  </a:lnTo>
                  <a:lnTo>
                    <a:pt x="319" y="59"/>
                  </a:lnTo>
                  <a:lnTo>
                    <a:pt x="320" y="58"/>
                  </a:lnTo>
                  <a:lnTo>
                    <a:pt x="320" y="57"/>
                  </a:lnTo>
                  <a:lnTo>
                    <a:pt x="322" y="55"/>
                  </a:lnTo>
                  <a:lnTo>
                    <a:pt x="322" y="54"/>
                  </a:lnTo>
                  <a:lnTo>
                    <a:pt x="323" y="54"/>
                  </a:lnTo>
                  <a:lnTo>
                    <a:pt x="323" y="54"/>
                  </a:lnTo>
                  <a:lnTo>
                    <a:pt x="322" y="51"/>
                  </a:lnTo>
                  <a:lnTo>
                    <a:pt x="322" y="51"/>
                  </a:lnTo>
                  <a:lnTo>
                    <a:pt x="320" y="51"/>
                  </a:lnTo>
                  <a:lnTo>
                    <a:pt x="319" y="51"/>
                  </a:lnTo>
                  <a:lnTo>
                    <a:pt x="319" y="53"/>
                  </a:lnTo>
                  <a:lnTo>
                    <a:pt x="318" y="54"/>
                  </a:lnTo>
                  <a:lnTo>
                    <a:pt x="318" y="54"/>
                  </a:lnTo>
                  <a:lnTo>
                    <a:pt x="316" y="54"/>
                  </a:lnTo>
                  <a:lnTo>
                    <a:pt x="316" y="55"/>
                  </a:lnTo>
                  <a:lnTo>
                    <a:pt x="316" y="55"/>
                  </a:lnTo>
                  <a:lnTo>
                    <a:pt x="315" y="57"/>
                  </a:lnTo>
                  <a:lnTo>
                    <a:pt x="314" y="57"/>
                  </a:lnTo>
                  <a:lnTo>
                    <a:pt x="312" y="59"/>
                  </a:lnTo>
                  <a:lnTo>
                    <a:pt x="310" y="61"/>
                  </a:lnTo>
                  <a:lnTo>
                    <a:pt x="308" y="62"/>
                  </a:lnTo>
                  <a:lnTo>
                    <a:pt x="301" y="61"/>
                  </a:lnTo>
                  <a:lnTo>
                    <a:pt x="300" y="61"/>
                  </a:lnTo>
                  <a:lnTo>
                    <a:pt x="299" y="61"/>
                  </a:lnTo>
                  <a:lnTo>
                    <a:pt x="299" y="61"/>
                  </a:lnTo>
                  <a:lnTo>
                    <a:pt x="297" y="61"/>
                  </a:lnTo>
                  <a:lnTo>
                    <a:pt x="297" y="61"/>
                  </a:lnTo>
                  <a:lnTo>
                    <a:pt x="297" y="61"/>
                  </a:lnTo>
                  <a:lnTo>
                    <a:pt x="296" y="61"/>
                  </a:lnTo>
                  <a:lnTo>
                    <a:pt x="295" y="59"/>
                  </a:lnTo>
                  <a:lnTo>
                    <a:pt x="293" y="59"/>
                  </a:lnTo>
                  <a:lnTo>
                    <a:pt x="289" y="59"/>
                  </a:lnTo>
                  <a:lnTo>
                    <a:pt x="287" y="58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2" y="58"/>
                  </a:lnTo>
                  <a:lnTo>
                    <a:pt x="282" y="58"/>
                  </a:lnTo>
                  <a:lnTo>
                    <a:pt x="282" y="57"/>
                  </a:lnTo>
                  <a:lnTo>
                    <a:pt x="282" y="57"/>
                  </a:lnTo>
                  <a:lnTo>
                    <a:pt x="281" y="57"/>
                  </a:lnTo>
                  <a:lnTo>
                    <a:pt x="281" y="57"/>
                  </a:lnTo>
                  <a:lnTo>
                    <a:pt x="280" y="57"/>
                  </a:lnTo>
                  <a:lnTo>
                    <a:pt x="278" y="55"/>
                  </a:lnTo>
                  <a:lnTo>
                    <a:pt x="278" y="55"/>
                  </a:lnTo>
                  <a:lnTo>
                    <a:pt x="277" y="55"/>
                  </a:lnTo>
                  <a:lnTo>
                    <a:pt x="277" y="57"/>
                  </a:lnTo>
                  <a:lnTo>
                    <a:pt x="276" y="57"/>
                  </a:lnTo>
                  <a:lnTo>
                    <a:pt x="276" y="58"/>
                  </a:lnTo>
                  <a:lnTo>
                    <a:pt x="276" y="59"/>
                  </a:lnTo>
                  <a:lnTo>
                    <a:pt x="274" y="59"/>
                  </a:lnTo>
                  <a:lnTo>
                    <a:pt x="274" y="61"/>
                  </a:lnTo>
                  <a:lnTo>
                    <a:pt x="274" y="61"/>
                  </a:lnTo>
                  <a:lnTo>
                    <a:pt x="273" y="61"/>
                  </a:lnTo>
                  <a:lnTo>
                    <a:pt x="273" y="62"/>
                  </a:lnTo>
                  <a:lnTo>
                    <a:pt x="272" y="61"/>
                  </a:lnTo>
                  <a:lnTo>
                    <a:pt x="270" y="61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69" y="61"/>
                  </a:lnTo>
                  <a:lnTo>
                    <a:pt x="269" y="62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8" y="65"/>
                  </a:lnTo>
                  <a:lnTo>
                    <a:pt x="268" y="65"/>
                  </a:lnTo>
                  <a:lnTo>
                    <a:pt x="266" y="66"/>
                  </a:lnTo>
                  <a:lnTo>
                    <a:pt x="265" y="69"/>
                  </a:lnTo>
                  <a:lnTo>
                    <a:pt x="265" y="69"/>
                  </a:lnTo>
                  <a:lnTo>
                    <a:pt x="266" y="72"/>
                  </a:lnTo>
                  <a:lnTo>
                    <a:pt x="265" y="72"/>
                  </a:lnTo>
                  <a:lnTo>
                    <a:pt x="265" y="73"/>
                  </a:lnTo>
                  <a:lnTo>
                    <a:pt x="265" y="72"/>
                  </a:lnTo>
                  <a:lnTo>
                    <a:pt x="263" y="73"/>
                  </a:lnTo>
                  <a:lnTo>
                    <a:pt x="265" y="77"/>
                  </a:lnTo>
                  <a:lnTo>
                    <a:pt x="265" y="80"/>
                  </a:lnTo>
                  <a:lnTo>
                    <a:pt x="265" y="81"/>
                  </a:lnTo>
                  <a:lnTo>
                    <a:pt x="265" y="82"/>
                  </a:lnTo>
                  <a:lnTo>
                    <a:pt x="265" y="81"/>
                  </a:lnTo>
                  <a:lnTo>
                    <a:pt x="263" y="80"/>
                  </a:lnTo>
                  <a:lnTo>
                    <a:pt x="263" y="81"/>
                  </a:lnTo>
                  <a:lnTo>
                    <a:pt x="262" y="82"/>
                  </a:lnTo>
                  <a:lnTo>
                    <a:pt x="259" y="87"/>
                  </a:lnTo>
                  <a:lnTo>
                    <a:pt x="259" y="89"/>
                  </a:lnTo>
                  <a:lnTo>
                    <a:pt x="259" y="89"/>
                  </a:lnTo>
                  <a:lnTo>
                    <a:pt x="259" y="91"/>
                  </a:lnTo>
                  <a:lnTo>
                    <a:pt x="259" y="92"/>
                  </a:lnTo>
                  <a:lnTo>
                    <a:pt x="259" y="93"/>
                  </a:lnTo>
                  <a:lnTo>
                    <a:pt x="259" y="95"/>
                  </a:lnTo>
                  <a:lnTo>
                    <a:pt x="258" y="96"/>
                  </a:lnTo>
                  <a:lnTo>
                    <a:pt x="258" y="97"/>
                  </a:lnTo>
                  <a:lnTo>
                    <a:pt x="258" y="99"/>
                  </a:lnTo>
                  <a:lnTo>
                    <a:pt x="257" y="100"/>
                  </a:lnTo>
                  <a:lnTo>
                    <a:pt x="257" y="101"/>
                  </a:lnTo>
                  <a:lnTo>
                    <a:pt x="255" y="103"/>
                  </a:lnTo>
                  <a:lnTo>
                    <a:pt x="255" y="104"/>
                  </a:lnTo>
                  <a:close/>
                  <a:moveTo>
                    <a:pt x="70" y="51"/>
                  </a:moveTo>
                  <a:lnTo>
                    <a:pt x="70" y="51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2" y="49"/>
                  </a:lnTo>
                  <a:lnTo>
                    <a:pt x="72" y="47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70" y="51"/>
                  </a:lnTo>
                  <a:close/>
                  <a:moveTo>
                    <a:pt x="346" y="58"/>
                  </a:moveTo>
                  <a:lnTo>
                    <a:pt x="348" y="61"/>
                  </a:lnTo>
                  <a:lnTo>
                    <a:pt x="349" y="61"/>
                  </a:lnTo>
                  <a:lnTo>
                    <a:pt x="349" y="62"/>
                  </a:lnTo>
                  <a:lnTo>
                    <a:pt x="348" y="62"/>
                  </a:lnTo>
                  <a:lnTo>
                    <a:pt x="348" y="64"/>
                  </a:lnTo>
                  <a:lnTo>
                    <a:pt x="348" y="65"/>
                  </a:lnTo>
                  <a:lnTo>
                    <a:pt x="348" y="66"/>
                  </a:lnTo>
                  <a:lnTo>
                    <a:pt x="349" y="68"/>
                  </a:lnTo>
                  <a:lnTo>
                    <a:pt x="349" y="68"/>
                  </a:lnTo>
                  <a:lnTo>
                    <a:pt x="349" y="68"/>
                  </a:lnTo>
                  <a:lnTo>
                    <a:pt x="349" y="70"/>
                  </a:lnTo>
                  <a:lnTo>
                    <a:pt x="349" y="72"/>
                  </a:lnTo>
                  <a:lnTo>
                    <a:pt x="349" y="73"/>
                  </a:lnTo>
                  <a:lnTo>
                    <a:pt x="349" y="73"/>
                  </a:lnTo>
                  <a:lnTo>
                    <a:pt x="349" y="74"/>
                  </a:lnTo>
                  <a:lnTo>
                    <a:pt x="350" y="76"/>
                  </a:lnTo>
                  <a:lnTo>
                    <a:pt x="352" y="76"/>
                  </a:lnTo>
                  <a:lnTo>
                    <a:pt x="352" y="77"/>
                  </a:lnTo>
                  <a:lnTo>
                    <a:pt x="353" y="80"/>
                  </a:lnTo>
                  <a:lnTo>
                    <a:pt x="353" y="80"/>
                  </a:lnTo>
                  <a:lnTo>
                    <a:pt x="356" y="81"/>
                  </a:lnTo>
                  <a:lnTo>
                    <a:pt x="356" y="82"/>
                  </a:lnTo>
                  <a:lnTo>
                    <a:pt x="357" y="82"/>
                  </a:lnTo>
                  <a:lnTo>
                    <a:pt x="356" y="81"/>
                  </a:lnTo>
                  <a:lnTo>
                    <a:pt x="356" y="81"/>
                  </a:lnTo>
                  <a:lnTo>
                    <a:pt x="353" y="77"/>
                  </a:lnTo>
                  <a:lnTo>
                    <a:pt x="353" y="74"/>
                  </a:lnTo>
                  <a:lnTo>
                    <a:pt x="352" y="72"/>
                  </a:lnTo>
                  <a:lnTo>
                    <a:pt x="352" y="70"/>
                  </a:lnTo>
                  <a:lnTo>
                    <a:pt x="352" y="69"/>
                  </a:lnTo>
                  <a:lnTo>
                    <a:pt x="352" y="68"/>
                  </a:lnTo>
                  <a:lnTo>
                    <a:pt x="352" y="68"/>
                  </a:lnTo>
                  <a:lnTo>
                    <a:pt x="352" y="66"/>
                  </a:lnTo>
                  <a:lnTo>
                    <a:pt x="353" y="66"/>
                  </a:lnTo>
                  <a:lnTo>
                    <a:pt x="354" y="66"/>
                  </a:lnTo>
                  <a:lnTo>
                    <a:pt x="354" y="66"/>
                  </a:lnTo>
                  <a:lnTo>
                    <a:pt x="356" y="66"/>
                  </a:lnTo>
                  <a:lnTo>
                    <a:pt x="357" y="68"/>
                  </a:lnTo>
                  <a:lnTo>
                    <a:pt x="358" y="68"/>
                  </a:lnTo>
                  <a:lnTo>
                    <a:pt x="362" y="69"/>
                  </a:lnTo>
                  <a:lnTo>
                    <a:pt x="362" y="69"/>
                  </a:lnTo>
                  <a:lnTo>
                    <a:pt x="361" y="68"/>
                  </a:lnTo>
                  <a:lnTo>
                    <a:pt x="361" y="68"/>
                  </a:lnTo>
                  <a:lnTo>
                    <a:pt x="360" y="68"/>
                  </a:lnTo>
                  <a:lnTo>
                    <a:pt x="360" y="66"/>
                  </a:lnTo>
                  <a:lnTo>
                    <a:pt x="360" y="65"/>
                  </a:lnTo>
                  <a:lnTo>
                    <a:pt x="360" y="65"/>
                  </a:lnTo>
                  <a:lnTo>
                    <a:pt x="357" y="64"/>
                  </a:lnTo>
                  <a:lnTo>
                    <a:pt x="356" y="62"/>
                  </a:lnTo>
                  <a:lnTo>
                    <a:pt x="356" y="62"/>
                  </a:lnTo>
                  <a:lnTo>
                    <a:pt x="356" y="61"/>
                  </a:lnTo>
                  <a:lnTo>
                    <a:pt x="356" y="61"/>
                  </a:lnTo>
                  <a:lnTo>
                    <a:pt x="358" y="59"/>
                  </a:lnTo>
                  <a:lnTo>
                    <a:pt x="360" y="58"/>
                  </a:lnTo>
                  <a:lnTo>
                    <a:pt x="360" y="58"/>
                  </a:lnTo>
                  <a:lnTo>
                    <a:pt x="360" y="55"/>
                  </a:lnTo>
                  <a:lnTo>
                    <a:pt x="360" y="54"/>
                  </a:lnTo>
                  <a:lnTo>
                    <a:pt x="360" y="53"/>
                  </a:lnTo>
                  <a:lnTo>
                    <a:pt x="360" y="53"/>
                  </a:lnTo>
                  <a:lnTo>
                    <a:pt x="358" y="53"/>
                  </a:lnTo>
                  <a:lnTo>
                    <a:pt x="357" y="53"/>
                  </a:lnTo>
                  <a:lnTo>
                    <a:pt x="354" y="55"/>
                  </a:lnTo>
                  <a:lnTo>
                    <a:pt x="354" y="55"/>
                  </a:lnTo>
                  <a:lnTo>
                    <a:pt x="354" y="57"/>
                  </a:lnTo>
                  <a:lnTo>
                    <a:pt x="354" y="58"/>
                  </a:lnTo>
                  <a:lnTo>
                    <a:pt x="354" y="58"/>
                  </a:lnTo>
                  <a:lnTo>
                    <a:pt x="353" y="58"/>
                  </a:lnTo>
                  <a:lnTo>
                    <a:pt x="352" y="59"/>
                  </a:lnTo>
                  <a:lnTo>
                    <a:pt x="352" y="61"/>
                  </a:lnTo>
                  <a:lnTo>
                    <a:pt x="352" y="61"/>
                  </a:lnTo>
                  <a:lnTo>
                    <a:pt x="352" y="62"/>
                  </a:lnTo>
                  <a:lnTo>
                    <a:pt x="350" y="62"/>
                  </a:lnTo>
                  <a:lnTo>
                    <a:pt x="350" y="61"/>
                  </a:lnTo>
                  <a:lnTo>
                    <a:pt x="349" y="61"/>
                  </a:lnTo>
                  <a:lnTo>
                    <a:pt x="349" y="61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52" y="58"/>
                  </a:lnTo>
                  <a:lnTo>
                    <a:pt x="353" y="57"/>
                  </a:lnTo>
                  <a:lnTo>
                    <a:pt x="353" y="55"/>
                  </a:lnTo>
                  <a:lnTo>
                    <a:pt x="353" y="54"/>
                  </a:lnTo>
                  <a:lnTo>
                    <a:pt x="353" y="53"/>
                  </a:lnTo>
                  <a:lnTo>
                    <a:pt x="353" y="51"/>
                  </a:lnTo>
                  <a:lnTo>
                    <a:pt x="352" y="50"/>
                  </a:lnTo>
                  <a:lnTo>
                    <a:pt x="352" y="50"/>
                  </a:lnTo>
                  <a:lnTo>
                    <a:pt x="352" y="49"/>
                  </a:lnTo>
                  <a:lnTo>
                    <a:pt x="352" y="49"/>
                  </a:lnTo>
                  <a:lnTo>
                    <a:pt x="353" y="46"/>
                  </a:lnTo>
                  <a:lnTo>
                    <a:pt x="353" y="46"/>
                  </a:lnTo>
                  <a:lnTo>
                    <a:pt x="353" y="45"/>
                  </a:lnTo>
                  <a:lnTo>
                    <a:pt x="352" y="46"/>
                  </a:lnTo>
                  <a:lnTo>
                    <a:pt x="352" y="46"/>
                  </a:lnTo>
                  <a:lnTo>
                    <a:pt x="349" y="47"/>
                  </a:lnTo>
                  <a:lnTo>
                    <a:pt x="349" y="50"/>
                  </a:lnTo>
                  <a:lnTo>
                    <a:pt x="348" y="51"/>
                  </a:lnTo>
                  <a:lnTo>
                    <a:pt x="348" y="51"/>
                  </a:lnTo>
                  <a:lnTo>
                    <a:pt x="348" y="53"/>
                  </a:lnTo>
                  <a:lnTo>
                    <a:pt x="348" y="54"/>
                  </a:lnTo>
                  <a:lnTo>
                    <a:pt x="346" y="57"/>
                  </a:lnTo>
                  <a:lnTo>
                    <a:pt x="346" y="58"/>
                  </a:lnTo>
                  <a:close/>
                  <a:moveTo>
                    <a:pt x="25" y="46"/>
                  </a:moveTo>
                  <a:lnTo>
                    <a:pt x="25" y="46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3" y="46"/>
                  </a:lnTo>
                  <a:lnTo>
                    <a:pt x="25" y="47"/>
                  </a:lnTo>
                  <a:lnTo>
                    <a:pt x="25" y="46"/>
                  </a:lnTo>
                  <a:close/>
                  <a:moveTo>
                    <a:pt x="356" y="47"/>
                  </a:moveTo>
                  <a:lnTo>
                    <a:pt x="357" y="47"/>
                  </a:lnTo>
                  <a:lnTo>
                    <a:pt x="358" y="46"/>
                  </a:lnTo>
                  <a:lnTo>
                    <a:pt x="358" y="45"/>
                  </a:lnTo>
                  <a:lnTo>
                    <a:pt x="360" y="42"/>
                  </a:lnTo>
                  <a:lnTo>
                    <a:pt x="358" y="40"/>
                  </a:lnTo>
                  <a:lnTo>
                    <a:pt x="358" y="40"/>
                  </a:lnTo>
                  <a:lnTo>
                    <a:pt x="357" y="40"/>
                  </a:lnTo>
                  <a:lnTo>
                    <a:pt x="356" y="42"/>
                  </a:lnTo>
                  <a:lnTo>
                    <a:pt x="354" y="45"/>
                  </a:lnTo>
                  <a:lnTo>
                    <a:pt x="356" y="46"/>
                  </a:lnTo>
                  <a:lnTo>
                    <a:pt x="356" y="47"/>
                  </a:lnTo>
                  <a:close/>
                  <a:moveTo>
                    <a:pt x="325" y="38"/>
                  </a:moveTo>
                  <a:lnTo>
                    <a:pt x="325" y="38"/>
                  </a:lnTo>
                  <a:lnTo>
                    <a:pt x="325" y="38"/>
                  </a:lnTo>
                  <a:lnTo>
                    <a:pt x="323" y="39"/>
                  </a:lnTo>
                  <a:lnTo>
                    <a:pt x="325" y="40"/>
                  </a:lnTo>
                  <a:lnTo>
                    <a:pt x="325" y="39"/>
                  </a:lnTo>
                  <a:lnTo>
                    <a:pt x="325" y="39"/>
                  </a:lnTo>
                  <a:lnTo>
                    <a:pt x="325" y="38"/>
                  </a:lnTo>
                  <a:close/>
                  <a:moveTo>
                    <a:pt x="15" y="42"/>
                  </a:moveTo>
                  <a:lnTo>
                    <a:pt x="14" y="42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0" y="38"/>
                  </a:lnTo>
                  <a:lnTo>
                    <a:pt x="9" y="36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9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3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close/>
                  <a:moveTo>
                    <a:pt x="148" y="36"/>
                  </a:moveTo>
                  <a:lnTo>
                    <a:pt x="148" y="35"/>
                  </a:lnTo>
                  <a:lnTo>
                    <a:pt x="147" y="35"/>
                  </a:lnTo>
                  <a:lnTo>
                    <a:pt x="147" y="36"/>
                  </a:lnTo>
                  <a:lnTo>
                    <a:pt x="147" y="38"/>
                  </a:lnTo>
                  <a:lnTo>
                    <a:pt x="148" y="36"/>
                  </a:lnTo>
                  <a:close/>
                  <a:moveTo>
                    <a:pt x="113" y="35"/>
                  </a:moveTo>
                  <a:lnTo>
                    <a:pt x="113" y="36"/>
                  </a:lnTo>
                  <a:lnTo>
                    <a:pt x="113" y="36"/>
                  </a:lnTo>
                  <a:lnTo>
                    <a:pt x="114" y="38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close/>
                  <a:moveTo>
                    <a:pt x="120" y="34"/>
                  </a:moveTo>
                  <a:lnTo>
                    <a:pt x="120" y="34"/>
                  </a:lnTo>
                  <a:lnTo>
                    <a:pt x="120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4"/>
                  </a:lnTo>
                  <a:lnTo>
                    <a:pt x="120" y="34"/>
                  </a:lnTo>
                  <a:close/>
                  <a:moveTo>
                    <a:pt x="240" y="31"/>
                  </a:moveTo>
                  <a:lnTo>
                    <a:pt x="240" y="31"/>
                  </a:lnTo>
                  <a:lnTo>
                    <a:pt x="240" y="32"/>
                  </a:lnTo>
                  <a:lnTo>
                    <a:pt x="242" y="32"/>
                  </a:lnTo>
                  <a:lnTo>
                    <a:pt x="242" y="31"/>
                  </a:lnTo>
                  <a:lnTo>
                    <a:pt x="240" y="30"/>
                  </a:lnTo>
                  <a:lnTo>
                    <a:pt x="240" y="30"/>
                  </a:lnTo>
                  <a:lnTo>
                    <a:pt x="240" y="31"/>
                  </a:lnTo>
                  <a:close/>
                  <a:moveTo>
                    <a:pt x="325" y="28"/>
                  </a:moveTo>
                  <a:lnTo>
                    <a:pt x="325" y="28"/>
                  </a:lnTo>
                  <a:lnTo>
                    <a:pt x="325" y="30"/>
                  </a:lnTo>
                  <a:lnTo>
                    <a:pt x="326" y="31"/>
                  </a:lnTo>
                  <a:lnTo>
                    <a:pt x="327" y="30"/>
                  </a:lnTo>
                  <a:lnTo>
                    <a:pt x="326" y="30"/>
                  </a:lnTo>
                  <a:lnTo>
                    <a:pt x="326" y="28"/>
                  </a:lnTo>
                  <a:lnTo>
                    <a:pt x="326" y="27"/>
                  </a:lnTo>
                  <a:lnTo>
                    <a:pt x="325" y="27"/>
                  </a:lnTo>
                  <a:lnTo>
                    <a:pt x="325" y="27"/>
                  </a:lnTo>
                  <a:lnTo>
                    <a:pt x="325" y="28"/>
                  </a:lnTo>
                  <a:lnTo>
                    <a:pt x="325" y="28"/>
                  </a:lnTo>
                  <a:close/>
                  <a:moveTo>
                    <a:pt x="338" y="26"/>
                  </a:moveTo>
                  <a:lnTo>
                    <a:pt x="338" y="26"/>
                  </a:lnTo>
                  <a:lnTo>
                    <a:pt x="338" y="26"/>
                  </a:lnTo>
                  <a:lnTo>
                    <a:pt x="339" y="26"/>
                  </a:lnTo>
                  <a:lnTo>
                    <a:pt x="339" y="26"/>
                  </a:lnTo>
                  <a:lnTo>
                    <a:pt x="339" y="26"/>
                  </a:lnTo>
                  <a:lnTo>
                    <a:pt x="339" y="26"/>
                  </a:lnTo>
                  <a:lnTo>
                    <a:pt x="338" y="26"/>
                  </a:lnTo>
                  <a:lnTo>
                    <a:pt x="338" y="26"/>
                  </a:lnTo>
                  <a:close/>
                  <a:moveTo>
                    <a:pt x="338" y="26"/>
                  </a:moveTo>
                  <a:lnTo>
                    <a:pt x="338" y="24"/>
                  </a:lnTo>
                  <a:lnTo>
                    <a:pt x="338" y="24"/>
                  </a:lnTo>
                  <a:lnTo>
                    <a:pt x="337" y="23"/>
                  </a:lnTo>
                  <a:lnTo>
                    <a:pt x="337" y="23"/>
                  </a:lnTo>
                  <a:lnTo>
                    <a:pt x="337" y="24"/>
                  </a:lnTo>
                  <a:lnTo>
                    <a:pt x="338" y="26"/>
                  </a:lnTo>
                  <a:close/>
                  <a:moveTo>
                    <a:pt x="243" y="23"/>
                  </a:moveTo>
                  <a:lnTo>
                    <a:pt x="243" y="23"/>
                  </a:lnTo>
                  <a:lnTo>
                    <a:pt x="243" y="22"/>
                  </a:lnTo>
                  <a:lnTo>
                    <a:pt x="242" y="22"/>
                  </a:lnTo>
                  <a:lnTo>
                    <a:pt x="240" y="22"/>
                  </a:lnTo>
                  <a:lnTo>
                    <a:pt x="240" y="22"/>
                  </a:lnTo>
                  <a:lnTo>
                    <a:pt x="242" y="23"/>
                  </a:lnTo>
                  <a:lnTo>
                    <a:pt x="243" y="23"/>
                  </a:lnTo>
                  <a:close/>
                  <a:moveTo>
                    <a:pt x="139" y="24"/>
                  </a:move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7"/>
                  </a:lnTo>
                  <a:lnTo>
                    <a:pt x="140" y="27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4"/>
                  </a:lnTo>
                  <a:lnTo>
                    <a:pt x="141" y="23"/>
                  </a:lnTo>
                  <a:lnTo>
                    <a:pt x="140" y="22"/>
                  </a:lnTo>
                  <a:lnTo>
                    <a:pt x="140" y="20"/>
                  </a:lnTo>
                  <a:lnTo>
                    <a:pt x="140" y="22"/>
                  </a:lnTo>
                  <a:lnTo>
                    <a:pt x="137" y="23"/>
                  </a:lnTo>
                  <a:lnTo>
                    <a:pt x="137" y="23"/>
                  </a:lnTo>
                  <a:lnTo>
                    <a:pt x="139" y="24"/>
                  </a:lnTo>
                  <a:close/>
                  <a:moveTo>
                    <a:pt x="148" y="68"/>
                  </a:moveTo>
                  <a:lnTo>
                    <a:pt x="150" y="69"/>
                  </a:lnTo>
                  <a:lnTo>
                    <a:pt x="151" y="70"/>
                  </a:lnTo>
                  <a:lnTo>
                    <a:pt x="151" y="70"/>
                  </a:lnTo>
                  <a:lnTo>
                    <a:pt x="152" y="70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1" y="72"/>
                  </a:lnTo>
                  <a:lnTo>
                    <a:pt x="151" y="73"/>
                  </a:lnTo>
                  <a:lnTo>
                    <a:pt x="151" y="74"/>
                  </a:lnTo>
                  <a:lnTo>
                    <a:pt x="151" y="74"/>
                  </a:lnTo>
                  <a:lnTo>
                    <a:pt x="151" y="77"/>
                  </a:lnTo>
                  <a:lnTo>
                    <a:pt x="151" y="77"/>
                  </a:lnTo>
                  <a:lnTo>
                    <a:pt x="151" y="77"/>
                  </a:lnTo>
                  <a:lnTo>
                    <a:pt x="152" y="78"/>
                  </a:lnTo>
                  <a:lnTo>
                    <a:pt x="154" y="80"/>
                  </a:lnTo>
                  <a:lnTo>
                    <a:pt x="154" y="80"/>
                  </a:lnTo>
                  <a:lnTo>
                    <a:pt x="152" y="80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2"/>
                  </a:lnTo>
                  <a:lnTo>
                    <a:pt x="156" y="82"/>
                  </a:lnTo>
                  <a:lnTo>
                    <a:pt x="158" y="84"/>
                  </a:lnTo>
                  <a:lnTo>
                    <a:pt x="159" y="85"/>
                  </a:lnTo>
                  <a:lnTo>
                    <a:pt x="159" y="87"/>
                  </a:lnTo>
                  <a:lnTo>
                    <a:pt x="160" y="87"/>
                  </a:lnTo>
                  <a:lnTo>
                    <a:pt x="160" y="89"/>
                  </a:lnTo>
                  <a:lnTo>
                    <a:pt x="160" y="91"/>
                  </a:lnTo>
                  <a:lnTo>
                    <a:pt x="160" y="92"/>
                  </a:lnTo>
                  <a:lnTo>
                    <a:pt x="159" y="93"/>
                  </a:lnTo>
                  <a:lnTo>
                    <a:pt x="159" y="95"/>
                  </a:lnTo>
                  <a:lnTo>
                    <a:pt x="160" y="95"/>
                  </a:lnTo>
                  <a:lnTo>
                    <a:pt x="160" y="96"/>
                  </a:lnTo>
                  <a:lnTo>
                    <a:pt x="160" y="99"/>
                  </a:lnTo>
                  <a:lnTo>
                    <a:pt x="162" y="104"/>
                  </a:lnTo>
                  <a:lnTo>
                    <a:pt x="162" y="107"/>
                  </a:lnTo>
                  <a:lnTo>
                    <a:pt x="162" y="108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67" y="108"/>
                  </a:lnTo>
                  <a:lnTo>
                    <a:pt x="167" y="108"/>
                  </a:lnTo>
                  <a:lnTo>
                    <a:pt x="167" y="108"/>
                  </a:lnTo>
                  <a:lnTo>
                    <a:pt x="169" y="107"/>
                  </a:lnTo>
                  <a:lnTo>
                    <a:pt x="169" y="107"/>
                  </a:lnTo>
                  <a:lnTo>
                    <a:pt x="169" y="107"/>
                  </a:lnTo>
                  <a:lnTo>
                    <a:pt x="169" y="108"/>
                  </a:lnTo>
                  <a:lnTo>
                    <a:pt x="169" y="108"/>
                  </a:lnTo>
                  <a:lnTo>
                    <a:pt x="170" y="108"/>
                  </a:lnTo>
                  <a:lnTo>
                    <a:pt x="171" y="108"/>
                  </a:lnTo>
                  <a:lnTo>
                    <a:pt x="173" y="107"/>
                  </a:lnTo>
                  <a:lnTo>
                    <a:pt x="174" y="107"/>
                  </a:lnTo>
                  <a:lnTo>
                    <a:pt x="175" y="108"/>
                  </a:lnTo>
                  <a:lnTo>
                    <a:pt x="177" y="108"/>
                  </a:lnTo>
                  <a:lnTo>
                    <a:pt x="177" y="107"/>
                  </a:lnTo>
                  <a:lnTo>
                    <a:pt x="178" y="107"/>
                  </a:lnTo>
                  <a:lnTo>
                    <a:pt x="178" y="107"/>
                  </a:lnTo>
                  <a:lnTo>
                    <a:pt x="179" y="108"/>
                  </a:lnTo>
                  <a:lnTo>
                    <a:pt x="179" y="108"/>
                  </a:lnTo>
                  <a:lnTo>
                    <a:pt x="179" y="112"/>
                  </a:lnTo>
                  <a:lnTo>
                    <a:pt x="179" y="114"/>
                  </a:lnTo>
                  <a:lnTo>
                    <a:pt x="178" y="115"/>
                  </a:lnTo>
                  <a:lnTo>
                    <a:pt x="179" y="115"/>
                  </a:lnTo>
                  <a:lnTo>
                    <a:pt x="179" y="115"/>
                  </a:lnTo>
                  <a:lnTo>
                    <a:pt x="181" y="115"/>
                  </a:lnTo>
                  <a:lnTo>
                    <a:pt x="182" y="112"/>
                  </a:lnTo>
                  <a:lnTo>
                    <a:pt x="183" y="112"/>
                  </a:lnTo>
                  <a:lnTo>
                    <a:pt x="185" y="112"/>
                  </a:lnTo>
                  <a:lnTo>
                    <a:pt x="188" y="112"/>
                  </a:lnTo>
                  <a:lnTo>
                    <a:pt x="189" y="112"/>
                  </a:lnTo>
                  <a:lnTo>
                    <a:pt x="192" y="110"/>
                  </a:lnTo>
                  <a:lnTo>
                    <a:pt x="192" y="107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8" y="111"/>
                  </a:lnTo>
                  <a:lnTo>
                    <a:pt x="198" y="111"/>
                  </a:lnTo>
                  <a:lnTo>
                    <a:pt x="198" y="112"/>
                  </a:lnTo>
                  <a:lnTo>
                    <a:pt x="198" y="114"/>
                  </a:lnTo>
                  <a:lnTo>
                    <a:pt x="198" y="114"/>
                  </a:lnTo>
                  <a:lnTo>
                    <a:pt x="200" y="114"/>
                  </a:lnTo>
                  <a:lnTo>
                    <a:pt x="201" y="112"/>
                  </a:lnTo>
                  <a:lnTo>
                    <a:pt x="202" y="111"/>
                  </a:lnTo>
                  <a:lnTo>
                    <a:pt x="204" y="111"/>
                  </a:lnTo>
                  <a:lnTo>
                    <a:pt x="204" y="112"/>
                  </a:lnTo>
                  <a:lnTo>
                    <a:pt x="204" y="112"/>
                  </a:lnTo>
                  <a:lnTo>
                    <a:pt x="205" y="112"/>
                  </a:lnTo>
                  <a:lnTo>
                    <a:pt x="205" y="112"/>
                  </a:lnTo>
                  <a:lnTo>
                    <a:pt x="205" y="111"/>
                  </a:lnTo>
                  <a:lnTo>
                    <a:pt x="205" y="112"/>
                  </a:lnTo>
                  <a:lnTo>
                    <a:pt x="205" y="112"/>
                  </a:lnTo>
                  <a:lnTo>
                    <a:pt x="205" y="114"/>
                  </a:lnTo>
                  <a:lnTo>
                    <a:pt x="207" y="114"/>
                  </a:lnTo>
                  <a:lnTo>
                    <a:pt x="207" y="114"/>
                  </a:lnTo>
                  <a:lnTo>
                    <a:pt x="208" y="112"/>
                  </a:lnTo>
                  <a:lnTo>
                    <a:pt x="208" y="114"/>
                  </a:lnTo>
                  <a:lnTo>
                    <a:pt x="208" y="116"/>
                  </a:lnTo>
                  <a:lnTo>
                    <a:pt x="208" y="122"/>
                  </a:lnTo>
                  <a:lnTo>
                    <a:pt x="209" y="122"/>
                  </a:lnTo>
                  <a:lnTo>
                    <a:pt x="209" y="122"/>
                  </a:lnTo>
                  <a:lnTo>
                    <a:pt x="215" y="119"/>
                  </a:lnTo>
                  <a:lnTo>
                    <a:pt x="223" y="115"/>
                  </a:lnTo>
                  <a:lnTo>
                    <a:pt x="223" y="114"/>
                  </a:lnTo>
                  <a:lnTo>
                    <a:pt x="224" y="114"/>
                  </a:lnTo>
                  <a:lnTo>
                    <a:pt x="224" y="112"/>
                  </a:lnTo>
                  <a:lnTo>
                    <a:pt x="226" y="111"/>
                  </a:lnTo>
                  <a:lnTo>
                    <a:pt x="226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6" y="108"/>
                  </a:lnTo>
                  <a:lnTo>
                    <a:pt x="226" y="108"/>
                  </a:lnTo>
                  <a:lnTo>
                    <a:pt x="226" y="107"/>
                  </a:lnTo>
                  <a:lnTo>
                    <a:pt x="226" y="108"/>
                  </a:lnTo>
                  <a:lnTo>
                    <a:pt x="227" y="107"/>
                  </a:lnTo>
                  <a:lnTo>
                    <a:pt x="227" y="107"/>
                  </a:lnTo>
                  <a:lnTo>
                    <a:pt x="227" y="106"/>
                  </a:lnTo>
                  <a:lnTo>
                    <a:pt x="228" y="104"/>
                  </a:lnTo>
                  <a:lnTo>
                    <a:pt x="228" y="103"/>
                  </a:lnTo>
                  <a:lnTo>
                    <a:pt x="227" y="103"/>
                  </a:lnTo>
                  <a:lnTo>
                    <a:pt x="227" y="103"/>
                  </a:lnTo>
                  <a:lnTo>
                    <a:pt x="228" y="103"/>
                  </a:lnTo>
                  <a:lnTo>
                    <a:pt x="228" y="103"/>
                  </a:lnTo>
                  <a:lnTo>
                    <a:pt x="228" y="103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0" y="100"/>
                  </a:lnTo>
                  <a:lnTo>
                    <a:pt x="230" y="99"/>
                  </a:lnTo>
                  <a:lnTo>
                    <a:pt x="228" y="99"/>
                  </a:lnTo>
                  <a:lnTo>
                    <a:pt x="228" y="97"/>
                  </a:lnTo>
                  <a:lnTo>
                    <a:pt x="227" y="97"/>
                  </a:lnTo>
                  <a:lnTo>
                    <a:pt x="228" y="96"/>
                  </a:lnTo>
                  <a:lnTo>
                    <a:pt x="228" y="95"/>
                  </a:lnTo>
                  <a:lnTo>
                    <a:pt x="228" y="95"/>
                  </a:lnTo>
                  <a:lnTo>
                    <a:pt x="228" y="93"/>
                  </a:lnTo>
                  <a:lnTo>
                    <a:pt x="228" y="93"/>
                  </a:lnTo>
                  <a:lnTo>
                    <a:pt x="227" y="93"/>
                  </a:lnTo>
                  <a:lnTo>
                    <a:pt x="227" y="93"/>
                  </a:lnTo>
                  <a:lnTo>
                    <a:pt x="228" y="92"/>
                  </a:lnTo>
                  <a:lnTo>
                    <a:pt x="230" y="92"/>
                  </a:lnTo>
                  <a:lnTo>
                    <a:pt x="230" y="91"/>
                  </a:lnTo>
                  <a:lnTo>
                    <a:pt x="230" y="91"/>
                  </a:lnTo>
                  <a:lnTo>
                    <a:pt x="230" y="89"/>
                  </a:lnTo>
                  <a:lnTo>
                    <a:pt x="231" y="89"/>
                  </a:lnTo>
                  <a:lnTo>
                    <a:pt x="232" y="88"/>
                  </a:lnTo>
                  <a:lnTo>
                    <a:pt x="232" y="88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2" y="85"/>
                  </a:lnTo>
                  <a:lnTo>
                    <a:pt x="232" y="85"/>
                  </a:lnTo>
                  <a:lnTo>
                    <a:pt x="232" y="84"/>
                  </a:lnTo>
                  <a:lnTo>
                    <a:pt x="232" y="85"/>
                  </a:lnTo>
                  <a:lnTo>
                    <a:pt x="232" y="87"/>
                  </a:lnTo>
                  <a:lnTo>
                    <a:pt x="234" y="87"/>
                  </a:lnTo>
                  <a:lnTo>
                    <a:pt x="234" y="87"/>
                  </a:lnTo>
                  <a:lnTo>
                    <a:pt x="235" y="87"/>
                  </a:lnTo>
                  <a:lnTo>
                    <a:pt x="235" y="85"/>
                  </a:lnTo>
                  <a:lnTo>
                    <a:pt x="236" y="84"/>
                  </a:lnTo>
                  <a:lnTo>
                    <a:pt x="238" y="82"/>
                  </a:lnTo>
                  <a:lnTo>
                    <a:pt x="239" y="82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0"/>
                  </a:lnTo>
                  <a:lnTo>
                    <a:pt x="240" y="78"/>
                  </a:lnTo>
                  <a:lnTo>
                    <a:pt x="240" y="76"/>
                  </a:lnTo>
                  <a:lnTo>
                    <a:pt x="240" y="74"/>
                  </a:lnTo>
                  <a:lnTo>
                    <a:pt x="240" y="69"/>
                  </a:lnTo>
                  <a:lnTo>
                    <a:pt x="240" y="68"/>
                  </a:lnTo>
                  <a:lnTo>
                    <a:pt x="243" y="64"/>
                  </a:lnTo>
                  <a:lnTo>
                    <a:pt x="243" y="62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6" y="61"/>
                  </a:lnTo>
                  <a:lnTo>
                    <a:pt x="246" y="59"/>
                  </a:lnTo>
                  <a:lnTo>
                    <a:pt x="245" y="59"/>
                  </a:lnTo>
                  <a:lnTo>
                    <a:pt x="245" y="58"/>
                  </a:lnTo>
                  <a:lnTo>
                    <a:pt x="246" y="59"/>
                  </a:lnTo>
                  <a:lnTo>
                    <a:pt x="247" y="61"/>
                  </a:lnTo>
                  <a:lnTo>
                    <a:pt x="247" y="61"/>
                  </a:lnTo>
                  <a:lnTo>
                    <a:pt x="249" y="61"/>
                  </a:lnTo>
                  <a:lnTo>
                    <a:pt x="251" y="62"/>
                  </a:lnTo>
                  <a:lnTo>
                    <a:pt x="254" y="62"/>
                  </a:lnTo>
                  <a:lnTo>
                    <a:pt x="255" y="61"/>
                  </a:lnTo>
                  <a:lnTo>
                    <a:pt x="257" y="59"/>
                  </a:lnTo>
                  <a:lnTo>
                    <a:pt x="255" y="59"/>
                  </a:lnTo>
                  <a:lnTo>
                    <a:pt x="254" y="58"/>
                  </a:lnTo>
                  <a:lnTo>
                    <a:pt x="253" y="55"/>
                  </a:lnTo>
                  <a:lnTo>
                    <a:pt x="250" y="54"/>
                  </a:lnTo>
                  <a:lnTo>
                    <a:pt x="247" y="51"/>
                  </a:lnTo>
                  <a:lnTo>
                    <a:pt x="246" y="51"/>
                  </a:lnTo>
                  <a:lnTo>
                    <a:pt x="245" y="49"/>
                  </a:lnTo>
                  <a:lnTo>
                    <a:pt x="245" y="47"/>
                  </a:lnTo>
                  <a:lnTo>
                    <a:pt x="243" y="47"/>
                  </a:lnTo>
                  <a:lnTo>
                    <a:pt x="243" y="47"/>
                  </a:lnTo>
                  <a:lnTo>
                    <a:pt x="245" y="47"/>
                  </a:lnTo>
                  <a:lnTo>
                    <a:pt x="245" y="46"/>
                  </a:lnTo>
                  <a:lnTo>
                    <a:pt x="245" y="46"/>
                  </a:lnTo>
                  <a:lnTo>
                    <a:pt x="246" y="45"/>
                  </a:lnTo>
                  <a:lnTo>
                    <a:pt x="246" y="45"/>
                  </a:lnTo>
                  <a:lnTo>
                    <a:pt x="246" y="43"/>
                  </a:lnTo>
                  <a:lnTo>
                    <a:pt x="246" y="43"/>
                  </a:lnTo>
                  <a:lnTo>
                    <a:pt x="245" y="40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2" y="36"/>
                  </a:lnTo>
                  <a:lnTo>
                    <a:pt x="242" y="36"/>
                  </a:lnTo>
                  <a:lnTo>
                    <a:pt x="240" y="36"/>
                  </a:lnTo>
                  <a:lnTo>
                    <a:pt x="242" y="36"/>
                  </a:lnTo>
                  <a:lnTo>
                    <a:pt x="240" y="35"/>
                  </a:lnTo>
                  <a:lnTo>
                    <a:pt x="240" y="35"/>
                  </a:lnTo>
                  <a:lnTo>
                    <a:pt x="240" y="34"/>
                  </a:lnTo>
                  <a:lnTo>
                    <a:pt x="239" y="34"/>
                  </a:lnTo>
                  <a:lnTo>
                    <a:pt x="239" y="34"/>
                  </a:lnTo>
                  <a:lnTo>
                    <a:pt x="238" y="34"/>
                  </a:lnTo>
                  <a:lnTo>
                    <a:pt x="238" y="32"/>
                  </a:lnTo>
                  <a:lnTo>
                    <a:pt x="238" y="31"/>
                  </a:lnTo>
                  <a:lnTo>
                    <a:pt x="238" y="30"/>
                  </a:lnTo>
                  <a:lnTo>
                    <a:pt x="236" y="28"/>
                  </a:lnTo>
                  <a:lnTo>
                    <a:pt x="235" y="28"/>
                  </a:lnTo>
                  <a:lnTo>
                    <a:pt x="235" y="28"/>
                  </a:lnTo>
                  <a:lnTo>
                    <a:pt x="236" y="28"/>
                  </a:lnTo>
                  <a:lnTo>
                    <a:pt x="238" y="28"/>
                  </a:lnTo>
                  <a:lnTo>
                    <a:pt x="239" y="28"/>
                  </a:lnTo>
                  <a:lnTo>
                    <a:pt x="239" y="27"/>
                  </a:lnTo>
                  <a:lnTo>
                    <a:pt x="239" y="27"/>
                  </a:lnTo>
                  <a:lnTo>
                    <a:pt x="240" y="27"/>
                  </a:lnTo>
                  <a:lnTo>
                    <a:pt x="240" y="28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2" y="26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40" y="23"/>
                  </a:lnTo>
                  <a:lnTo>
                    <a:pt x="239" y="23"/>
                  </a:lnTo>
                  <a:lnTo>
                    <a:pt x="239" y="22"/>
                  </a:lnTo>
                  <a:lnTo>
                    <a:pt x="240" y="22"/>
                  </a:lnTo>
                  <a:lnTo>
                    <a:pt x="240" y="22"/>
                  </a:lnTo>
                  <a:lnTo>
                    <a:pt x="239" y="22"/>
                  </a:lnTo>
                  <a:lnTo>
                    <a:pt x="239" y="22"/>
                  </a:lnTo>
                  <a:lnTo>
                    <a:pt x="236" y="20"/>
                  </a:lnTo>
                  <a:lnTo>
                    <a:pt x="235" y="19"/>
                  </a:lnTo>
                  <a:lnTo>
                    <a:pt x="232" y="19"/>
                  </a:lnTo>
                  <a:lnTo>
                    <a:pt x="231" y="19"/>
                  </a:lnTo>
                  <a:lnTo>
                    <a:pt x="230" y="19"/>
                  </a:lnTo>
                  <a:lnTo>
                    <a:pt x="230" y="19"/>
                  </a:lnTo>
                  <a:lnTo>
                    <a:pt x="230" y="19"/>
                  </a:lnTo>
                  <a:lnTo>
                    <a:pt x="228" y="19"/>
                  </a:lnTo>
                  <a:lnTo>
                    <a:pt x="227" y="20"/>
                  </a:lnTo>
                  <a:lnTo>
                    <a:pt x="227" y="19"/>
                  </a:lnTo>
                  <a:lnTo>
                    <a:pt x="227" y="19"/>
                  </a:lnTo>
                  <a:lnTo>
                    <a:pt x="226" y="19"/>
                  </a:lnTo>
                  <a:lnTo>
                    <a:pt x="224" y="19"/>
                  </a:lnTo>
                  <a:lnTo>
                    <a:pt x="223" y="20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0" y="20"/>
                  </a:lnTo>
                  <a:lnTo>
                    <a:pt x="220" y="22"/>
                  </a:lnTo>
                  <a:lnTo>
                    <a:pt x="219" y="23"/>
                  </a:lnTo>
                  <a:lnTo>
                    <a:pt x="219" y="24"/>
                  </a:lnTo>
                  <a:lnTo>
                    <a:pt x="219" y="24"/>
                  </a:lnTo>
                  <a:lnTo>
                    <a:pt x="219" y="27"/>
                  </a:lnTo>
                  <a:lnTo>
                    <a:pt x="219" y="28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19" y="31"/>
                  </a:lnTo>
                  <a:lnTo>
                    <a:pt x="219" y="31"/>
                  </a:lnTo>
                  <a:lnTo>
                    <a:pt x="219" y="32"/>
                  </a:lnTo>
                  <a:lnTo>
                    <a:pt x="219" y="34"/>
                  </a:lnTo>
                  <a:lnTo>
                    <a:pt x="219" y="34"/>
                  </a:lnTo>
                  <a:lnTo>
                    <a:pt x="217" y="35"/>
                  </a:lnTo>
                  <a:lnTo>
                    <a:pt x="217" y="35"/>
                  </a:lnTo>
                  <a:lnTo>
                    <a:pt x="216" y="35"/>
                  </a:lnTo>
                  <a:lnTo>
                    <a:pt x="216" y="35"/>
                  </a:lnTo>
                  <a:lnTo>
                    <a:pt x="215" y="35"/>
                  </a:lnTo>
                  <a:lnTo>
                    <a:pt x="215" y="36"/>
                  </a:lnTo>
                  <a:lnTo>
                    <a:pt x="213" y="38"/>
                  </a:lnTo>
                  <a:lnTo>
                    <a:pt x="213" y="38"/>
                  </a:lnTo>
                  <a:lnTo>
                    <a:pt x="215" y="38"/>
                  </a:lnTo>
                  <a:lnTo>
                    <a:pt x="213" y="39"/>
                  </a:lnTo>
                  <a:lnTo>
                    <a:pt x="213" y="39"/>
                  </a:lnTo>
                  <a:lnTo>
                    <a:pt x="213" y="40"/>
                  </a:lnTo>
                  <a:lnTo>
                    <a:pt x="215" y="40"/>
                  </a:lnTo>
                  <a:lnTo>
                    <a:pt x="215" y="40"/>
                  </a:lnTo>
                  <a:lnTo>
                    <a:pt x="215" y="42"/>
                  </a:lnTo>
                  <a:lnTo>
                    <a:pt x="215" y="42"/>
                  </a:lnTo>
                  <a:lnTo>
                    <a:pt x="215" y="42"/>
                  </a:lnTo>
                  <a:lnTo>
                    <a:pt x="213" y="43"/>
                  </a:lnTo>
                  <a:lnTo>
                    <a:pt x="212" y="45"/>
                  </a:lnTo>
                  <a:lnTo>
                    <a:pt x="211" y="45"/>
                  </a:lnTo>
                  <a:lnTo>
                    <a:pt x="211" y="45"/>
                  </a:lnTo>
                  <a:lnTo>
                    <a:pt x="211" y="46"/>
                  </a:lnTo>
                  <a:lnTo>
                    <a:pt x="211" y="47"/>
                  </a:lnTo>
                  <a:lnTo>
                    <a:pt x="212" y="47"/>
                  </a:lnTo>
                  <a:lnTo>
                    <a:pt x="212" y="47"/>
                  </a:lnTo>
                  <a:lnTo>
                    <a:pt x="211" y="49"/>
                  </a:lnTo>
                  <a:lnTo>
                    <a:pt x="211" y="49"/>
                  </a:lnTo>
                  <a:lnTo>
                    <a:pt x="211" y="49"/>
                  </a:lnTo>
                  <a:lnTo>
                    <a:pt x="211" y="50"/>
                  </a:lnTo>
                  <a:lnTo>
                    <a:pt x="211" y="50"/>
                  </a:lnTo>
                  <a:lnTo>
                    <a:pt x="209" y="51"/>
                  </a:lnTo>
                  <a:lnTo>
                    <a:pt x="209" y="53"/>
                  </a:lnTo>
                  <a:lnTo>
                    <a:pt x="209" y="54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207" y="54"/>
                  </a:lnTo>
                  <a:lnTo>
                    <a:pt x="205" y="54"/>
                  </a:lnTo>
                  <a:lnTo>
                    <a:pt x="204" y="54"/>
                  </a:lnTo>
                  <a:lnTo>
                    <a:pt x="202" y="54"/>
                  </a:lnTo>
                  <a:lnTo>
                    <a:pt x="201" y="54"/>
                  </a:lnTo>
                  <a:lnTo>
                    <a:pt x="201" y="55"/>
                  </a:lnTo>
                  <a:lnTo>
                    <a:pt x="200" y="55"/>
                  </a:lnTo>
                  <a:lnTo>
                    <a:pt x="200" y="57"/>
                  </a:lnTo>
                  <a:lnTo>
                    <a:pt x="198" y="57"/>
                  </a:lnTo>
                  <a:lnTo>
                    <a:pt x="197" y="55"/>
                  </a:lnTo>
                  <a:lnTo>
                    <a:pt x="197" y="55"/>
                  </a:lnTo>
                  <a:lnTo>
                    <a:pt x="196" y="55"/>
                  </a:lnTo>
                  <a:lnTo>
                    <a:pt x="193" y="54"/>
                  </a:lnTo>
                  <a:lnTo>
                    <a:pt x="193" y="54"/>
                  </a:lnTo>
                  <a:lnTo>
                    <a:pt x="192" y="54"/>
                  </a:lnTo>
                  <a:lnTo>
                    <a:pt x="192" y="54"/>
                  </a:lnTo>
                  <a:lnTo>
                    <a:pt x="192" y="54"/>
                  </a:lnTo>
                  <a:lnTo>
                    <a:pt x="192" y="53"/>
                  </a:lnTo>
                  <a:lnTo>
                    <a:pt x="192" y="53"/>
                  </a:lnTo>
                  <a:lnTo>
                    <a:pt x="186" y="53"/>
                  </a:lnTo>
                  <a:lnTo>
                    <a:pt x="185" y="54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55"/>
                  </a:lnTo>
                  <a:lnTo>
                    <a:pt x="182" y="57"/>
                  </a:lnTo>
                  <a:lnTo>
                    <a:pt x="182" y="58"/>
                  </a:lnTo>
                  <a:lnTo>
                    <a:pt x="181" y="58"/>
                  </a:lnTo>
                  <a:lnTo>
                    <a:pt x="179" y="59"/>
                  </a:lnTo>
                  <a:lnTo>
                    <a:pt x="179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5" y="59"/>
                  </a:lnTo>
                  <a:lnTo>
                    <a:pt x="174" y="59"/>
                  </a:lnTo>
                  <a:lnTo>
                    <a:pt x="171" y="59"/>
                  </a:lnTo>
                  <a:lnTo>
                    <a:pt x="171" y="59"/>
                  </a:lnTo>
                  <a:lnTo>
                    <a:pt x="170" y="59"/>
                  </a:lnTo>
                  <a:lnTo>
                    <a:pt x="167" y="61"/>
                  </a:lnTo>
                  <a:lnTo>
                    <a:pt x="166" y="61"/>
                  </a:lnTo>
                  <a:lnTo>
                    <a:pt x="164" y="61"/>
                  </a:lnTo>
                  <a:lnTo>
                    <a:pt x="164" y="61"/>
                  </a:lnTo>
                  <a:lnTo>
                    <a:pt x="163" y="59"/>
                  </a:lnTo>
                  <a:lnTo>
                    <a:pt x="162" y="57"/>
                  </a:lnTo>
                  <a:lnTo>
                    <a:pt x="160" y="57"/>
                  </a:lnTo>
                  <a:lnTo>
                    <a:pt x="160" y="57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8" y="54"/>
                  </a:lnTo>
                  <a:lnTo>
                    <a:pt x="158" y="53"/>
                  </a:lnTo>
                  <a:lnTo>
                    <a:pt x="156" y="53"/>
                  </a:lnTo>
                  <a:lnTo>
                    <a:pt x="156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49"/>
                  </a:lnTo>
                  <a:lnTo>
                    <a:pt x="156" y="47"/>
                  </a:lnTo>
                  <a:lnTo>
                    <a:pt x="154" y="49"/>
                  </a:lnTo>
                  <a:lnTo>
                    <a:pt x="152" y="50"/>
                  </a:lnTo>
                  <a:lnTo>
                    <a:pt x="152" y="51"/>
                  </a:lnTo>
                  <a:lnTo>
                    <a:pt x="151" y="53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48" y="58"/>
                  </a:lnTo>
                  <a:lnTo>
                    <a:pt x="148" y="61"/>
                  </a:lnTo>
                  <a:lnTo>
                    <a:pt x="148" y="62"/>
                  </a:lnTo>
                  <a:lnTo>
                    <a:pt x="148" y="65"/>
                  </a:lnTo>
                  <a:lnTo>
                    <a:pt x="148" y="68"/>
                  </a:lnTo>
                  <a:close/>
                  <a:moveTo>
                    <a:pt x="338" y="20"/>
                  </a:moveTo>
                  <a:lnTo>
                    <a:pt x="338" y="20"/>
                  </a:lnTo>
                  <a:lnTo>
                    <a:pt x="338" y="22"/>
                  </a:lnTo>
                  <a:lnTo>
                    <a:pt x="338" y="23"/>
                  </a:lnTo>
                  <a:lnTo>
                    <a:pt x="338" y="23"/>
                  </a:lnTo>
                  <a:lnTo>
                    <a:pt x="338" y="23"/>
                  </a:lnTo>
                  <a:lnTo>
                    <a:pt x="339" y="23"/>
                  </a:lnTo>
                  <a:lnTo>
                    <a:pt x="339" y="22"/>
                  </a:lnTo>
                  <a:lnTo>
                    <a:pt x="339" y="20"/>
                  </a:lnTo>
                  <a:lnTo>
                    <a:pt x="339" y="19"/>
                  </a:lnTo>
                  <a:lnTo>
                    <a:pt x="339" y="17"/>
                  </a:lnTo>
                  <a:lnTo>
                    <a:pt x="338" y="17"/>
                  </a:lnTo>
                  <a:lnTo>
                    <a:pt x="338" y="16"/>
                  </a:lnTo>
                  <a:lnTo>
                    <a:pt x="338" y="19"/>
                  </a:lnTo>
                  <a:lnTo>
                    <a:pt x="338" y="19"/>
                  </a:lnTo>
                  <a:lnTo>
                    <a:pt x="338" y="20"/>
                  </a:lnTo>
                  <a:close/>
                  <a:moveTo>
                    <a:pt x="106" y="141"/>
                  </a:moveTo>
                  <a:lnTo>
                    <a:pt x="108" y="139"/>
                  </a:lnTo>
                  <a:lnTo>
                    <a:pt x="109" y="139"/>
                  </a:lnTo>
                  <a:lnTo>
                    <a:pt x="110" y="141"/>
                  </a:lnTo>
                  <a:lnTo>
                    <a:pt x="110" y="141"/>
                  </a:lnTo>
                  <a:lnTo>
                    <a:pt x="112" y="141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13" y="142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33"/>
                  </a:lnTo>
                  <a:lnTo>
                    <a:pt x="114" y="130"/>
                  </a:lnTo>
                  <a:lnTo>
                    <a:pt x="114" y="129"/>
                  </a:lnTo>
                  <a:lnTo>
                    <a:pt x="114" y="127"/>
                  </a:lnTo>
                  <a:lnTo>
                    <a:pt x="114" y="122"/>
                  </a:lnTo>
                  <a:lnTo>
                    <a:pt x="114" y="122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4" y="116"/>
                  </a:lnTo>
                  <a:lnTo>
                    <a:pt x="114" y="115"/>
                  </a:lnTo>
                  <a:lnTo>
                    <a:pt x="116" y="114"/>
                  </a:lnTo>
                  <a:lnTo>
                    <a:pt x="116" y="112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07"/>
                  </a:lnTo>
                  <a:lnTo>
                    <a:pt x="113" y="101"/>
                  </a:lnTo>
                  <a:lnTo>
                    <a:pt x="112" y="101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1"/>
                  </a:lnTo>
                  <a:lnTo>
                    <a:pt x="102" y="100"/>
                  </a:lnTo>
                  <a:lnTo>
                    <a:pt x="103" y="99"/>
                  </a:lnTo>
                  <a:lnTo>
                    <a:pt x="105" y="99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3" y="96"/>
                  </a:lnTo>
                  <a:lnTo>
                    <a:pt x="103" y="96"/>
                  </a:lnTo>
                  <a:lnTo>
                    <a:pt x="102" y="95"/>
                  </a:lnTo>
                  <a:lnTo>
                    <a:pt x="101" y="93"/>
                  </a:lnTo>
                  <a:lnTo>
                    <a:pt x="101" y="92"/>
                  </a:lnTo>
                  <a:lnTo>
                    <a:pt x="101" y="91"/>
                  </a:lnTo>
                  <a:lnTo>
                    <a:pt x="101" y="88"/>
                  </a:lnTo>
                  <a:lnTo>
                    <a:pt x="101" y="87"/>
                  </a:lnTo>
                  <a:lnTo>
                    <a:pt x="99" y="85"/>
                  </a:lnTo>
                  <a:lnTo>
                    <a:pt x="99" y="84"/>
                  </a:lnTo>
                  <a:lnTo>
                    <a:pt x="98" y="84"/>
                  </a:lnTo>
                  <a:lnTo>
                    <a:pt x="98" y="84"/>
                  </a:lnTo>
                  <a:lnTo>
                    <a:pt x="97" y="84"/>
                  </a:lnTo>
                  <a:lnTo>
                    <a:pt x="95" y="84"/>
                  </a:lnTo>
                  <a:lnTo>
                    <a:pt x="93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7"/>
                  </a:lnTo>
                  <a:lnTo>
                    <a:pt x="90" y="77"/>
                  </a:lnTo>
                  <a:lnTo>
                    <a:pt x="90" y="76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1" y="73"/>
                  </a:lnTo>
                  <a:lnTo>
                    <a:pt x="93" y="72"/>
                  </a:lnTo>
                  <a:lnTo>
                    <a:pt x="94" y="72"/>
                  </a:lnTo>
                  <a:lnTo>
                    <a:pt x="93" y="69"/>
                  </a:lnTo>
                  <a:lnTo>
                    <a:pt x="93" y="68"/>
                  </a:lnTo>
                  <a:lnTo>
                    <a:pt x="91" y="68"/>
                  </a:lnTo>
                  <a:lnTo>
                    <a:pt x="90" y="66"/>
                  </a:lnTo>
                  <a:lnTo>
                    <a:pt x="90" y="66"/>
                  </a:lnTo>
                  <a:lnTo>
                    <a:pt x="89" y="65"/>
                  </a:lnTo>
                  <a:lnTo>
                    <a:pt x="89" y="66"/>
                  </a:lnTo>
                  <a:lnTo>
                    <a:pt x="86" y="66"/>
                  </a:lnTo>
                  <a:lnTo>
                    <a:pt x="86" y="68"/>
                  </a:lnTo>
                  <a:lnTo>
                    <a:pt x="84" y="69"/>
                  </a:lnTo>
                  <a:lnTo>
                    <a:pt x="83" y="69"/>
                  </a:lnTo>
                  <a:lnTo>
                    <a:pt x="80" y="69"/>
                  </a:lnTo>
                  <a:lnTo>
                    <a:pt x="83" y="68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5"/>
                  </a:lnTo>
                  <a:lnTo>
                    <a:pt x="84" y="64"/>
                  </a:lnTo>
                  <a:lnTo>
                    <a:pt x="83" y="64"/>
                  </a:lnTo>
                  <a:lnTo>
                    <a:pt x="80" y="6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5" y="55"/>
                  </a:lnTo>
                  <a:lnTo>
                    <a:pt x="75" y="54"/>
                  </a:lnTo>
                  <a:lnTo>
                    <a:pt x="72" y="53"/>
                  </a:lnTo>
                  <a:lnTo>
                    <a:pt x="71" y="51"/>
                  </a:lnTo>
                  <a:lnTo>
                    <a:pt x="70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7" y="49"/>
                  </a:lnTo>
                  <a:lnTo>
                    <a:pt x="67" y="47"/>
                  </a:lnTo>
                  <a:lnTo>
                    <a:pt x="66" y="46"/>
                  </a:lnTo>
                  <a:lnTo>
                    <a:pt x="64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1" y="47"/>
                  </a:lnTo>
                  <a:lnTo>
                    <a:pt x="60" y="46"/>
                  </a:lnTo>
                  <a:lnTo>
                    <a:pt x="59" y="46"/>
                  </a:lnTo>
                  <a:lnTo>
                    <a:pt x="59" y="45"/>
                  </a:lnTo>
                  <a:lnTo>
                    <a:pt x="57" y="45"/>
                  </a:lnTo>
                  <a:lnTo>
                    <a:pt x="57" y="43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5" y="39"/>
                  </a:lnTo>
                  <a:lnTo>
                    <a:pt x="53" y="38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49" y="34"/>
                  </a:lnTo>
                  <a:lnTo>
                    <a:pt x="48" y="31"/>
                  </a:lnTo>
                  <a:lnTo>
                    <a:pt x="44" y="28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7" y="23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7"/>
                  </a:lnTo>
                  <a:lnTo>
                    <a:pt x="7" y="5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9" y="20"/>
                  </a:lnTo>
                  <a:lnTo>
                    <a:pt x="11" y="23"/>
                  </a:lnTo>
                  <a:lnTo>
                    <a:pt x="13" y="23"/>
                  </a:lnTo>
                  <a:lnTo>
                    <a:pt x="14" y="26"/>
                  </a:lnTo>
                  <a:lnTo>
                    <a:pt x="15" y="26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8"/>
                  </a:lnTo>
                  <a:lnTo>
                    <a:pt x="22" y="32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5" y="35"/>
                  </a:lnTo>
                  <a:lnTo>
                    <a:pt x="26" y="38"/>
                  </a:lnTo>
                  <a:lnTo>
                    <a:pt x="28" y="38"/>
                  </a:lnTo>
                  <a:lnTo>
                    <a:pt x="28" y="39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2" y="45"/>
                  </a:lnTo>
                  <a:lnTo>
                    <a:pt x="33" y="45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51"/>
                  </a:lnTo>
                  <a:lnTo>
                    <a:pt x="40" y="54"/>
                  </a:lnTo>
                  <a:lnTo>
                    <a:pt x="41" y="59"/>
                  </a:lnTo>
                  <a:lnTo>
                    <a:pt x="42" y="64"/>
                  </a:lnTo>
                  <a:lnTo>
                    <a:pt x="44" y="66"/>
                  </a:lnTo>
                  <a:lnTo>
                    <a:pt x="44" y="68"/>
                  </a:lnTo>
                  <a:lnTo>
                    <a:pt x="45" y="69"/>
                  </a:lnTo>
                  <a:lnTo>
                    <a:pt x="47" y="69"/>
                  </a:lnTo>
                  <a:lnTo>
                    <a:pt x="49" y="70"/>
                  </a:lnTo>
                  <a:lnTo>
                    <a:pt x="49" y="72"/>
                  </a:lnTo>
                  <a:lnTo>
                    <a:pt x="51" y="72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3" y="77"/>
                  </a:lnTo>
                  <a:lnTo>
                    <a:pt x="55" y="78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7" y="85"/>
                  </a:lnTo>
                  <a:lnTo>
                    <a:pt x="59" y="88"/>
                  </a:lnTo>
                  <a:lnTo>
                    <a:pt x="61" y="95"/>
                  </a:lnTo>
                  <a:lnTo>
                    <a:pt x="61" y="97"/>
                  </a:lnTo>
                  <a:lnTo>
                    <a:pt x="63" y="99"/>
                  </a:lnTo>
                  <a:lnTo>
                    <a:pt x="63" y="100"/>
                  </a:lnTo>
                  <a:lnTo>
                    <a:pt x="64" y="103"/>
                  </a:lnTo>
                  <a:lnTo>
                    <a:pt x="66" y="104"/>
                  </a:lnTo>
                  <a:lnTo>
                    <a:pt x="67" y="104"/>
                  </a:lnTo>
                  <a:lnTo>
                    <a:pt x="67" y="106"/>
                  </a:lnTo>
                  <a:lnTo>
                    <a:pt x="68" y="107"/>
                  </a:lnTo>
                  <a:lnTo>
                    <a:pt x="70" y="110"/>
                  </a:lnTo>
                  <a:lnTo>
                    <a:pt x="70" y="111"/>
                  </a:lnTo>
                  <a:lnTo>
                    <a:pt x="72" y="112"/>
                  </a:lnTo>
                  <a:lnTo>
                    <a:pt x="75" y="115"/>
                  </a:lnTo>
                  <a:lnTo>
                    <a:pt x="76" y="116"/>
                  </a:lnTo>
                  <a:lnTo>
                    <a:pt x="78" y="119"/>
                  </a:lnTo>
                  <a:lnTo>
                    <a:pt x="79" y="122"/>
                  </a:lnTo>
                  <a:lnTo>
                    <a:pt x="83" y="126"/>
                  </a:lnTo>
                  <a:lnTo>
                    <a:pt x="86" y="127"/>
                  </a:lnTo>
                  <a:lnTo>
                    <a:pt x="86" y="129"/>
                  </a:lnTo>
                  <a:lnTo>
                    <a:pt x="87" y="130"/>
                  </a:lnTo>
                  <a:lnTo>
                    <a:pt x="89" y="130"/>
                  </a:lnTo>
                  <a:lnTo>
                    <a:pt x="93" y="133"/>
                  </a:lnTo>
                  <a:lnTo>
                    <a:pt x="93" y="133"/>
                  </a:lnTo>
                  <a:lnTo>
                    <a:pt x="95" y="137"/>
                  </a:lnTo>
                  <a:lnTo>
                    <a:pt x="95" y="138"/>
                  </a:lnTo>
                  <a:lnTo>
                    <a:pt x="97" y="138"/>
                  </a:lnTo>
                  <a:lnTo>
                    <a:pt x="98" y="141"/>
                  </a:lnTo>
                  <a:lnTo>
                    <a:pt x="99" y="142"/>
                  </a:lnTo>
                  <a:lnTo>
                    <a:pt x="101" y="143"/>
                  </a:lnTo>
                  <a:lnTo>
                    <a:pt x="101" y="143"/>
                  </a:lnTo>
                  <a:lnTo>
                    <a:pt x="101" y="143"/>
                  </a:lnTo>
                  <a:lnTo>
                    <a:pt x="101" y="142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38"/>
                  </a:lnTo>
                  <a:lnTo>
                    <a:pt x="103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close/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1954">
              <a:extLst>
                <a:ext uri="{FF2B5EF4-FFF2-40B4-BE49-F238E27FC236}">
                  <a16:creationId xmlns:a16="http://schemas.microsoft.com/office/drawing/2014/main" id="{DEFD2C6B-A485-4D0B-8352-9A92343A4F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6432" y="2852928"/>
              <a:ext cx="610919" cy="720305"/>
            </a:xfrm>
            <a:custGeom>
              <a:avLst/>
              <a:gdLst>
                <a:gd name="T0" fmla="*/ 274 w 296"/>
                <a:gd name="T1" fmla="*/ 271 h 349"/>
                <a:gd name="T2" fmla="*/ 271 w 296"/>
                <a:gd name="T3" fmla="*/ 284 h 349"/>
                <a:gd name="T4" fmla="*/ 270 w 296"/>
                <a:gd name="T5" fmla="*/ 299 h 349"/>
                <a:gd name="T6" fmla="*/ 64 w 296"/>
                <a:gd name="T7" fmla="*/ 330 h 349"/>
                <a:gd name="T8" fmla="*/ 274 w 296"/>
                <a:gd name="T9" fmla="*/ 286 h 349"/>
                <a:gd name="T10" fmla="*/ 286 w 296"/>
                <a:gd name="T11" fmla="*/ 87 h 349"/>
                <a:gd name="T12" fmla="*/ 282 w 296"/>
                <a:gd name="T13" fmla="*/ 77 h 349"/>
                <a:gd name="T14" fmla="*/ 263 w 296"/>
                <a:gd name="T15" fmla="*/ 76 h 349"/>
                <a:gd name="T16" fmla="*/ 247 w 296"/>
                <a:gd name="T17" fmla="*/ 92 h 349"/>
                <a:gd name="T18" fmla="*/ 241 w 296"/>
                <a:gd name="T19" fmla="*/ 100 h 349"/>
                <a:gd name="T20" fmla="*/ 228 w 296"/>
                <a:gd name="T21" fmla="*/ 107 h 349"/>
                <a:gd name="T22" fmla="*/ 208 w 296"/>
                <a:gd name="T23" fmla="*/ 102 h 349"/>
                <a:gd name="T24" fmla="*/ 201 w 296"/>
                <a:gd name="T25" fmla="*/ 95 h 349"/>
                <a:gd name="T26" fmla="*/ 189 w 296"/>
                <a:gd name="T27" fmla="*/ 111 h 349"/>
                <a:gd name="T28" fmla="*/ 167 w 296"/>
                <a:gd name="T29" fmla="*/ 104 h 349"/>
                <a:gd name="T30" fmla="*/ 142 w 296"/>
                <a:gd name="T31" fmla="*/ 96 h 349"/>
                <a:gd name="T32" fmla="*/ 119 w 296"/>
                <a:gd name="T33" fmla="*/ 85 h 349"/>
                <a:gd name="T34" fmla="*/ 118 w 296"/>
                <a:gd name="T35" fmla="*/ 64 h 349"/>
                <a:gd name="T36" fmla="*/ 102 w 296"/>
                <a:gd name="T37" fmla="*/ 54 h 349"/>
                <a:gd name="T38" fmla="*/ 94 w 296"/>
                <a:gd name="T39" fmla="*/ 45 h 349"/>
                <a:gd name="T40" fmla="*/ 98 w 296"/>
                <a:gd name="T41" fmla="*/ 35 h 349"/>
                <a:gd name="T42" fmla="*/ 91 w 296"/>
                <a:gd name="T43" fmla="*/ 16 h 349"/>
                <a:gd name="T44" fmla="*/ 73 w 296"/>
                <a:gd name="T45" fmla="*/ 1 h 349"/>
                <a:gd name="T46" fmla="*/ 60 w 296"/>
                <a:gd name="T47" fmla="*/ 12 h 349"/>
                <a:gd name="T48" fmla="*/ 41 w 296"/>
                <a:gd name="T49" fmla="*/ 18 h 349"/>
                <a:gd name="T50" fmla="*/ 43 w 296"/>
                <a:gd name="T51" fmla="*/ 30 h 349"/>
                <a:gd name="T52" fmla="*/ 58 w 296"/>
                <a:gd name="T53" fmla="*/ 42 h 349"/>
                <a:gd name="T54" fmla="*/ 49 w 296"/>
                <a:gd name="T55" fmla="*/ 65 h 349"/>
                <a:gd name="T56" fmla="*/ 26 w 296"/>
                <a:gd name="T57" fmla="*/ 93 h 349"/>
                <a:gd name="T58" fmla="*/ 10 w 296"/>
                <a:gd name="T59" fmla="*/ 107 h 349"/>
                <a:gd name="T60" fmla="*/ 26 w 296"/>
                <a:gd name="T61" fmla="*/ 126 h 349"/>
                <a:gd name="T62" fmla="*/ 23 w 296"/>
                <a:gd name="T63" fmla="*/ 135 h 349"/>
                <a:gd name="T64" fmla="*/ 4 w 296"/>
                <a:gd name="T65" fmla="*/ 141 h 349"/>
                <a:gd name="T66" fmla="*/ 22 w 296"/>
                <a:gd name="T67" fmla="*/ 153 h 349"/>
                <a:gd name="T68" fmla="*/ 10 w 296"/>
                <a:gd name="T69" fmla="*/ 161 h 349"/>
                <a:gd name="T70" fmla="*/ 43 w 296"/>
                <a:gd name="T71" fmla="*/ 165 h 349"/>
                <a:gd name="T72" fmla="*/ 50 w 296"/>
                <a:gd name="T73" fmla="*/ 169 h 349"/>
                <a:gd name="T74" fmla="*/ 56 w 296"/>
                <a:gd name="T75" fmla="*/ 198 h 349"/>
                <a:gd name="T76" fmla="*/ 65 w 296"/>
                <a:gd name="T77" fmla="*/ 238 h 349"/>
                <a:gd name="T78" fmla="*/ 79 w 296"/>
                <a:gd name="T79" fmla="*/ 267 h 349"/>
                <a:gd name="T80" fmla="*/ 99 w 296"/>
                <a:gd name="T81" fmla="*/ 316 h 349"/>
                <a:gd name="T82" fmla="*/ 119 w 296"/>
                <a:gd name="T83" fmla="*/ 322 h 349"/>
                <a:gd name="T84" fmla="*/ 136 w 296"/>
                <a:gd name="T85" fmla="*/ 294 h 349"/>
                <a:gd name="T86" fmla="*/ 136 w 296"/>
                <a:gd name="T87" fmla="*/ 259 h 349"/>
                <a:gd name="T88" fmla="*/ 151 w 296"/>
                <a:gd name="T89" fmla="*/ 233 h 349"/>
                <a:gd name="T90" fmla="*/ 183 w 296"/>
                <a:gd name="T91" fmla="*/ 195 h 349"/>
                <a:gd name="T92" fmla="*/ 197 w 296"/>
                <a:gd name="T93" fmla="*/ 187 h 349"/>
                <a:gd name="T94" fmla="*/ 209 w 296"/>
                <a:gd name="T95" fmla="*/ 161 h 349"/>
                <a:gd name="T96" fmla="*/ 218 w 296"/>
                <a:gd name="T97" fmla="*/ 169 h 349"/>
                <a:gd name="T98" fmla="*/ 214 w 296"/>
                <a:gd name="T99" fmla="*/ 148 h 349"/>
                <a:gd name="T100" fmla="*/ 206 w 296"/>
                <a:gd name="T101" fmla="*/ 130 h 349"/>
                <a:gd name="T102" fmla="*/ 203 w 296"/>
                <a:gd name="T103" fmla="*/ 118 h 349"/>
                <a:gd name="T104" fmla="*/ 212 w 296"/>
                <a:gd name="T105" fmla="*/ 114 h 349"/>
                <a:gd name="T106" fmla="*/ 222 w 296"/>
                <a:gd name="T107" fmla="*/ 123 h 349"/>
                <a:gd name="T108" fmla="*/ 251 w 296"/>
                <a:gd name="T109" fmla="*/ 130 h 349"/>
                <a:gd name="T110" fmla="*/ 241 w 296"/>
                <a:gd name="T111" fmla="*/ 139 h 349"/>
                <a:gd name="T112" fmla="*/ 247 w 296"/>
                <a:gd name="T113" fmla="*/ 148 h 349"/>
                <a:gd name="T114" fmla="*/ 258 w 296"/>
                <a:gd name="T115" fmla="*/ 165 h 349"/>
                <a:gd name="T116" fmla="*/ 263 w 296"/>
                <a:gd name="T117" fmla="*/ 153 h 349"/>
                <a:gd name="T118" fmla="*/ 271 w 296"/>
                <a:gd name="T119" fmla="*/ 135 h 349"/>
                <a:gd name="T120" fmla="*/ 277 w 296"/>
                <a:gd name="T121" fmla="*/ 115 h 349"/>
                <a:gd name="T122" fmla="*/ 292 w 296"/>
                <a:gd name="T123" fmla="*/ 99 h 349"/>
                <a:gd name="T124" fmla="*/ 283 w 296"/>
                <a:gd name="T125" fmla="*/ 33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6" h="349">
                  <a:moveTo>
                    <a:pt x="271" y="293"/>
                  </a:moveTo>
                  <a:lnTo>
                    <a:pt x="271" y="291"/>
                  </a:lnTo>
                  <a:lnTo>
                    <a:pt x="271" y="293"/>
                  </a:lnTo>
                  <a:lnTo>
                    <a:pt x="271" y="293"/>
                  </a:lnTo>
                  <a:lnTo>
                    <a:pt x="271" y="294"/>
                  </a:lnTo>
                  <a:lnTo>
                    <a:pt x="271" y="293"/>
                  </a:lnTo>
                  <a:lnTo>
                    <a:pt x="271" y="293"/>
                  </a:lnTo>
                  <a:lnTo>
                    <a:pt x="271" y="293"/>
                  </a:lnTo>
                  <a:close/>
                  <a:moveTo>
                    <a:pt x="271" y="275"/>
                  </a:moveTo>
                  <a:lnTo>
                    <a:pt x="271" y="274"/>
                  </a:lnTo>
                  <a:lnTo>
                    <a:pt x="271" y="274"/>
                  </a:lnTo>
                  <a:lnTo>
                    <a:pt x="270" y="274"/>
                  </a:lnTo>
                  <a:lnTo>
                    <a:pt x="270" y="275"/>
                  </a:lnTo>
                  <a:lnTo>
                    <a:pt x="270" y="276"/>
                  </a:lnTo>
                  <a:lnTo>
                    <a:pt x="271" y="275"/>
                  </a:lnTo>
                  <a:close/>
                  <a:moveTo>
                    <a:pt x="274" y="279"/>
                  </a:moveTo>
                  <a:lnTo>
                    <a:pt x="274" y="275"/>
                  </a:lnTo>
                  <a:lnTo>
                    <a:pt x="273" y="274"/>
                  </a:lnTo>
                  <a:lnTo>
                    <a:pt x="273" y="274"/>
                  </a:lnTo>
                  <a:lnTo>
                    <a:pt x="273" y="272"/>
                  </a:lnTo>
                  <a:lnTo>
                    <a:pt x="274" y="272"/>
                  </a:lnTo>
                  <a:lnTo>
                    <a:pt x="274" y="272"/>
                  </a:lnTo>
                  <a:lnTo>
                    <a:pt x="274" y="271"/>
                  </a:lnTo>
                  <a:lnTo>
                    <a:pt x="274" y="271"/>
                  </a:lnTo>
                  <a:lnTo>
                    <a:pt x="274" y="269"/>
                  </a:lnTo>
                  <a:lnTo>
                    <a:pt x="274" y="268"/>
                  </a:lnTo>
                  <a:lnTo>
                    <a:pt x="274" y="268"/>
                  </a:lnTo>
                  <a:lnTo>
                    <a:pt x="274" y="267"/>
                  </a:lnTo>
                  <a:lnTo>
                    <a:pt x="274" y="267"/>
                  </a:lnTo>
                  <a:lnTo>
                    <a:pt x="273" y="268"/>
                  </a:lnTo>
                  <a:lnTo>
                    <a:pt x="271" y="269"/>
                  </a:lnTo>
                  <a:lnTo>
                    <a:pt x="271" y="271"/>
                  </a:lnTo>
                  <a:lnTo>
                    <a:pt x="271" y="274"/>
                  </a:lnTo>
                  <a:lnTo>
                    <a:pt x="271" y="274"/>
                  </a:lnTo>
                  <a:lnTo>
                    <a:pt x="271" y="275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1" y="278"/>
                  </a:lnTo>
                  <a:lnTo>
                    <a:pt x="271" y="278"/>
                  </a:lnTo>
                  <a:lnTo>
                    <a:pt x="271" y="279"/>
                  </a:lnTo>
                  <a:lnTo>
                    <a:pt x="271" y="282"/>
                  </a:lnTo>
                  <a:lnTo>
                    <a:pt x="271" y="282"/>
                  </a:lnTo>
                  <a:lnTo>
                    <a:pt x="271" y="282"/>
                  </a:lnTo>
                  <a:lnTo>
                    <a:pt x="273" y="283"/>
                  </a:lnTo>
                  <a:lnTo>
                    <a:pt x="271" y="283"/>
                  </a:lnTo>
                  <a:lnTo>
                    <a:pt x="271" y="283"/>
                  </a:lnTo>
                  <a:lnTo>
                    <a:pt x="271" y="283"/>
                  </a:lnTo>
                  <a:lnTo>
                    <a:pt x="271" y="284"/>
                  </a:lnTo>
                  <a:lnTo>
                    <a:pt x="271" y="286"/>
                  </a:lnTo>
                  <a:lnTo>
                    <a:pt x="270" y="286"/>
                  </a:lnTo>
                  <a:lnTo>
                    <a:pt x="270" y="287"/>
                  </a:lnTo>
                  <a:lnTo>
                    <a:pt x="270" y="287"/>
                  </a:lnTo>
                  <a:lnTo>
                    <a:pt x="270" y="287"/>
                  </a:lnTo>
                  <a:lnTo>
                    <a:pt x="270" y="288"/>
                  </a:lnTo>
                  <a:lnTo>
                    <a:pt x="271" y="291"/>
                  </a:lnTo>
                  <a:lnTo>
                    <a:pt x="271" y="291"/>
                  </a:lnTo>
                  <a:lnTo>
                    <a:pt x="273" y="291"/>
                  </a:lnTo>
                  <a:lnTo>
                    <a:pt x="273" y="290"/>
                  </a:lnTo>
                  <a:lnTo>
                    <a:pt x="273" y="288"/>
                  </a:lnTo>
                  <a:lnTo>
                    <a:pt x="273" y="287"/>
                  </a:lnTo>
                  <a:lnTo>
                    <a:pt x="273" y="287"/>
                  </a:lnTo>
                  <a:lnTo>
                    <a:pt x="273" y="286"/>
                  </a:lnTo>
                  <a:lnTo>
                    <a:pt x="271" y="286"/>
                  </a:lnTo>
                  <a:lnTo>
                    <a:pt x="273" y="286"/>
                  </a:lnTo>
                  <a:lnTo>
                    <a:pt x="273" y="284"/>
                  </a:lnTo>
                  <a:lnTo>
                    <a:pt x="273" y="283"/>
                  </a:lnTo>
                  <a:lnTo>
                    <a:pt x="273" y="283"/>
                  </a:lnTo>
                  <a:lnTo>
                    <a:pt x="273" y="280"/>
                  </a:lnTo>
                  <a:lnTo>
                    <a:pt x="274" y="280"/>
                  </a:lnTo>
                  <a:lnTo>
                    <a:pt x="274" y="279"/>
                  </a:lnTo>
                  <a:close/>
                  <a:moveTo>
                    <a:pt x="270" y="299"/>
                  </a:moveTo>
                  <a:lnTo>
                    <a:pt x="270" y="299"/>
                  </a:lnTo>
                  <a:lnTo>
                    <a:pt x="269" y="301"/>
                  </a:lnTo>
                  <a:lnTo>
                    <a:pt x="269" y="301"/>
                  </a:lnTo>
                  <a:lnTo>
                    <a:pt x="269" y="302"/>
                  </a:lnTo>
                  <a:lnTo>
                    <a:pt x="269" y="303"/>
                  </a:lnTo>
                  <a:lnTo>
                    <a:pt x="270" y="303"/>
                  </a:lnTo>
                  <a:lnTo>
                    <a:pt x="270" y="303"/>
                  </a:lnTo>
                  <a:lnTo>
                    <a:pt x="271" y="301"/>
                  </a:lnTo>
                  <a:lnTo>
                    <a:pt x="271" y="301"/>
                  </a:lnTo>
                  <a:lnTo>
                    <a:pt x="270" y="299"/>
                  </a:lnTo>
                  <a:close/>
                  <a:moveTo>
                    <a:pt x="274" y="318"/>
                  </a:moveTo>
                  <a:lnTo>
                    <a:pt x="274" y="320"/>
                  </a:lnTo>
                  <a:lnTo>
                    <a:pt x="274" y="320"/>
                  </a:lnTo>
                  <a:lnTo>
                    <a:pt x="274" y="320"/>
                  </a:lnTo>
                  <a:lnTo>
                    <a:pt x="274" y="321"/>
                  </a:lnTo>
                  <a:lnTo>
                    <a:pt x="274" y="320"/>
                  </a:lnTo>
                  <a:lnTo>
                    <a:pt x="275" y="320"/>
                  </a:lnTo>
                  <a:lnTo>
                    <a:pt x="274" y="320"/>
                  </a:lnTo>
                  <a:lnTo>
                    <a:pt x="274" y="318"/>
                  </a:lnTo>
                  <a:close/>
                  <a:moveTo>
                    <a:pt x="65" y="330"/>
                  </a:moveTo>
                  <a:lnTo>
                    <a:pt x="65" y="330"/>
                  </a:lnTo>
                  <a:lnTo>
                    <a:pt x="65" y="330"/>
                  </a:lnTo>
                  <a:lnTo>
                    <a:pt x="64" y="330"/>
                  </a:lnTo>
                  <a:lnTo>
                    <a:pt x="64" y="330"/>
                  </a:lnTo>
                  <a:lnTo>
                    <a:pt x="64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close/>
                  <a:moveTo>
                    <a:pt x="60" y="295"/>
                  </a:moveTo>
                  <a:lnTo>
                    <a:pt x="60" y="295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5"/>
                  </a:lnTo>
                  <a:close/>
                  <a:moveTo>
                    <a:pt x="285" y="341"/>
                  </a:moveTo>
                  <a:lnTo>
                    <a:pt x="285" y="341"/>
                  </a:lnTo>
                  <a:lnTo>
                    <a:pt x="285" y="341"/>
                  </a:lnTo>
                  <a:lnTo>
                    <a:pt x="285" y="343"/>
                  </a:lnTo>
                  <a:lnTo>
                    <a:pt x="285" y="343"/>
                  </a:lnTo>
                  <a:lnTo>
                    <a:pt x="286" y="341"/>
                  </a:lnTo>
                  <a:lnTo>
                    <a:pt x="285" y="341"/>
                  </a:lnTo>
                  <a:close/>
                  <a:moveTo>
                    <a:pt x="274" y="286"/>
                  </a:moveTo>
                  <a:lnTo>
                    <a:pt x="274" y="286"/>
                  </a:lnTo>
                  <a:lnTo>
                    <a:pt x="274" y="286"/>
                  </a:lnTo>
                  <a:lnTo>
                    <a:pt x="275" y="287"/>
                  </a:lnTo>
                  <a:lnTo>
                    <a:pt x="275" y="286"/>
                  </a:lnTo>
                  <a:lnTo>
                    <a:pt x="274" y="286"/>
                  </a:lnTo>
                  <a:close/>
                  <a:moveTo>
                    <a:pt x="292" y="96"/>
                  </a:moveTo>
                  <a:lnTo>
                    <a:pt x="293" y="95"/>
                  </a:lnTo>
                  <a:lnTo>
                    <a:pt x="293" y="93"/>
                  </a:lnTo>
                  <a:lnTo>
                    <a:pt x="294" y="93"/>
                  </a:lnTo>
                  <a:lnTo>
                    <a:pt x="294" y="93"/>
                  </a:lnTo>
                  <a:lnTo>
                    <a:pt x="296" y="93"/>
                  </a:lnTo>
                  <a:lnTo>
                    <a:pt x="296" y="92"/>
                  </a:lnTo>
                  <a:lnTo>
                    <a:pt x="294" y="92"/>
                  </a:lnTo>
                  <a:lnTo>
                    <a:pt x="294" y="91"/>
                  </a:lnTo>
                  <a:lnTo>
                    <a:pt x="294" y="91"/>
                  </a:lnTo>
                  <a:lnTo>
                    <a:pt x="294" y="89"/>
                  </a:lnTo>
                  <a:lnTo>
                    <a:pt x="294" y="89"/>
                  </a:lnTo>
                  <a:lnTo>
                    <a:pt x="292" y="88"/>
                  </a:lnTo>
                  <a:lnTo>
                    <a:pt x="292" y="88"/>
                  </a:lnTo>
                  <a:lnTo>
                    <a:pt x="290" y="88"/>
                  </a:lnTo>
                  <a:lnTo>
                    <a:pt x="289" y="88"/>
                  </a:lnTo>
                  <a:lnTo>
                    <a:pt x="289" y="88"/>
                  </a:lnTo>
                  <a:lnTo>
                    <a:pt x="286" y="87"/>
                  </a:lnTo>
                  <a:lnTo>
                    <a:pt x="286" y="87"/>
                  </a:lnTo>
                  <a:lnTo>
                    <a:pt x="285" y="87"/>
                  </a:lnTo>
                  <a:lnTo>
                    <a:pt x="285" y="88"/>
                  </a:lnTo>
                  <a:lnTo>
                    <a:pt x="283" y="88"/>
                  </a:lnTo>
                  <a:lnTo>
                    <a:pt x="283" y="88"/>
                  </a:lnTo>
                  <a:lnTo>
                    <a:pt x="283" y="87"/>
                  </a:lnTo>
                  <a:lnTo>
                    <a:pt x="283" y="87"/>
                  </a:lnTo>
                  <a:lnTo>
                    <a:pt x="283" y="87"/>
                  </a:lnTo>
                  <a:lnTo>
                    <a:pt x="283" y="87"/>
                  </a:lnTo>
                  <a:lnTo>
                    <a:pt x="283" y="85"/>
                  </a:lnTo>
                  <a:lnTo>
                    <a:pt x="283" y="85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2" y="80"/>
                  </a:lnTo>
                  <a:lnTo>
                    <a:pt x="281" y="81"/>
                  </a:lnTo>
                  <a:lnTo>
                    <a:pt x="281" y="81"/>
                  </a:lnTo>
                  <a:lnTo>
                    <a:pt x="281" y="80"/>
                  </a:lnTo>
                  <a:lnTo>
                    <a:pt x="279" y="79"/>
                  </a:lnTo>
                  <a:lnTo>
                    <a:pt x="281" y="79"/>
                  </a:lnTo>
                  <a:lnTo>
                    <a:pt x="281" y="79"/>
                  </a:lnTo>
                  <a:lnTo>
                    <a:pt x="282" y="77"/>
                  </a:lnTo>
                  <a:lnTo>
                    <a:pt x="282" y="77"/>
                  </a:lnTo>
                  <a:lnTo>
                    <a:pt x="281" y="77"/>
                  </a:lnTo>
                  <a:lnTo>
                    <a:pt x="281" y="77"/>
                  </a:lnTo>
                  <a:lnTo>
                    <a:pt x="279" y="77"/>
                  </a:lnTo>
                  <a:lnTo>
                    <a:pt x="279" y="76"/>
                  </a:lnTo>
                  <a:lnTo>
                    <a:pt x="278" y="74"/>
                  </a:lnTo>
                  <a:lnTo>
                    <a:pt x="278" y="74"/>
                  </a:lnTo>
                  <a:lnTo>
                    <a:pt x="277" y="76"/>
                  </a:lnTo>
                  <a:lnTo>
                    <a:pt x="275" y="76"/>
                  </a:lnTo>
                  <a:lnTo>
                    <a:pt x="273" y="77"/>
                  </a:lnTo>
                  <a:lnTo>
                    <a:pt x="273" y="79"/>
                  </a:lnTo>
                  <a:lnTo>
                    <a:pt x="273" y="79"/>
                  </a:lnTo>
                  <a:lnTo>
                    <a:pt x="273" y="79"/>
                  </a:lnTo>
                  <a:lnTo>
                    <a:pt x="273" y="80"/>
                  </a:lnTo>
                  <a:lnTo>
                    <a:pt x="273" y="80"/>
                  </a:lnTo>
                  <a:lnTo>
                    <a:pt x="271" y="80"/>
                  </a:lnTo>
                  <a:lnTo>
                    <a:pt x="271" y="80"/>
                  </a:lnTo>
                  <a:lnTo>
                    <a:pt x="270" y="79"/>
                  </a:lnTo>
                  <a:lnTo>
                    <a:pt x="269" y="79"/>
                  </a:lnTo>
                  <a:lnTo>
                    <a:pt x="267" y="79"/>
                  </a:lnTo>
                  <a:lnTo>
                    <a:pt x="266" y="79"/>
                  </a:lnTo>
                  <a:lnTo>
                    <a:pt x="266" y="77"/>
                  </a:lnTo>
                  <a:lnTo>
                    <a:pt x="264" y="77"/>
                  </a:lnTo>
                  <a:lnTo>
                    <a:pt x="264" y="76"/>
                  </a:lnTo>
                  <a:lnTo>
                    <a:pt x="263" y="76"/>
                  </a:lnTo>
                  <a:lnTo>
                    <a:pt x="262" y="77"/>
                  </a:lnTo>
                  <a:lnTo>
                    <a:pt x="260" y="79"/>
                  </a:lnTo>
                  <a:lnTo>
                    <a:pt x="260" y="80"/>
                  </a:lnTo>
                  <a:lnTo>
                    <a:pt x="259" y="80"/>
                  </a:lnTo>
                  <a:lnTo>
                    <a:pt x="258" y="80"/>
                  </a:lnTo>
                  <a:lnTo>
                    <a:pt x="259" y="81"/>
                  </a:lnTo>
                  <a:lnTo>
                    <a:pt x="258" y="81"/>
                  </a:lnTo>
                  <a:lnTo>
                    <a:pt x="258" y="83"/>
                  </a:lnTo>
                  <a:lnTo>
                    <a:pt x="256" y="83"/>
                  </a:lnTo>
                  <a:lnTo>
                    <a:pt x="255" y="84"/>
                  </a:lnTo>
                  <a:lnTo>
                    <a:pt x="252" y="84"/>
                  </a:lnTo>
                  <a:lnTo>
                    <a:pt x="251" y="84"/>
                  </a:lnTo>
                  <a:lnTo>
                    <a:pt x="251" y="85"/>
                  </a:lnTo>
                  <a:lnTo>
                    <a:pt x="251" y="87"/>
                  </a:lnTo>
                  <a:lnTo>
                    <a:pt x="251" y="87"/>
                  </a:lnTo>
                  <a:lnTo>
                    <a:pt x="250" y="88"/>
                  </a:lnTo>
                  <a:lnTo>
                    <a:pt x="248" y="89"/>
                  </a:lnTo>
                  <a:lnTo>
                    <a:pt x="247" y="91"/>
                  </a:lnTo>
                  <a:lnTo>
                    <a:pt x="247" y="91"/>
                  </a:lnTo>
                  <a:lnTo>
                    <a:pt x="247" y="91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45" y="93"/>
                  </a:lnTo>
                  <a:lnTo>
                    <a:pt x="245" y="93"/>
                  </a:lnTo>
                  <a:lnTo>
                    <a:pt x="244" y="95"/>
                  </a:lnTo>
                  <a:lnTo>
                    <a:pt x="244" y="95"/>
                  </a:lnTo>
                  <a:lnTo>
                    <a:pt x="243" y="95"/>
                  </a:lnTo>
                  <a:lnTo>
                    <a:pt x="243" y="93"/>
                  </a:lnTo>
                  <a:lnTo>
                    <a:pt x="243" y="95"/>
                  </a:lnTo>
                  <a:lnTo>
                    <a:pt x="241" y="95"/>
                  </a:lnTo>
                  <a:lnTo>
                    <a:pt x="241" y="95"/>
                  </a:lnTo>
                  <a:lnTo>
                    <a:pt x="240" y="95"/>
                  </a:lnTo>
                  <a:lnTo>
                    <a:pt x="240" y="95"/>
                  </a:lnTo>
                  <a:lnTo>
                    <a:pt x="239" y="95"/>
                  </a:lnTo>
                  <a:lnTo>
                    <a:pt x="237" y="95"/>
                  </a:lnTo>
                  <a:lnTo>
                    <a:pt x="236" y="95"/>
                  </a:lnTo>
                  <a:lnTo>
                    <a:pt x="236" y="95"/>
                  </a:lnTo>
                  <a:lnTo>
                    <a:pt x="236" y="96"/>
                  </a:lnTo>
                  <a:lnTo>
                    <a:pt x="236" y="96"/>
                  </a:lnTo>
                  <a:lnTo>
                    <a:pt x="236" y="97"/>
                  </a:lnTo>
                  <a:lnTo>
                    <a:pt x="237" y="99"/>
                  </a:lnTo>
                  <a:lnTo>
                    <a:pt x="239" y="99"/>
                  </a:lnTo>
                  <a:lnTo>
                    <a:pt x="240" y="99"/>
                  </a:lnTo>
                  <a:lnTo>
                    <a:pt x="240" y="99"/>
                  </a:lnTo>
                  <a:lnTo>
                    <a:pt x="241" y="99"/>
                  </a:lnTo>
                  <a:lnTo>
                    <a:pt x="241" y="100"/>
                  </a:lnTo>
                  <a:lnTo>
                    <a:pt x="243" y="100"/>
                  </a:lnTo>
                  <a:lnTo>
                    <a:pt x="241" y="102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43" y="104"/>
                  </a:lnTo>
                  <a:lnTo>
                    <a:pt x="243" y="104"/>
                  </a:lnTo>
                  <a:lnTo>
                    <a:pt x="243" y="106"/>
                  </a:lnTo>
                  <a:lnTo>
                    <a:pt x="243" y="106"/>
                  </a:lnTo>
                  <a:lnTo>
                    <a:pt x="243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0" y="106"/>
                  </a:lnTo>
                  <a:lnTo>
                    <a:pt x="239" y="107"/>
                  </a:lnTo>
                  <a:lnTo>
                    <a:pt x="237" y="107"/>
                  </a:lnTo>
                  <a:lnTo>
                    <a:pt x="237" y="106"/>
                  </a:lnTo>
                  <a:lnTo>
                    <a:pt x="236" y="106"/>
                  </a:lnTo>
                  <a:lnTo>
                    <a:pt x="235" y="107"/>
                  </a:lnTo>
                  <a:lnTo>
                    <a:pt x="233" y="107"/>
                  </a:lnTo>
                  <a:lnTo>
                    <a:pt x="231" y="107"/>
                  </a:lnTo>
                  <a:lnTo>
                    <a:pt x="229" y="107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226" y="106"/>
                  </a:lnTo>
                  <a:lnTo>
                    <a:pt x="225" y="106"/>
                  </a:lnTo>
                  <a:lnTo>
                    <a:pt x="224" y="106"/>
                  </a:lnTo>
                  <a:lnTo>
                    <a:pt x="224" y="106"/>
                  </a:lnTo>
                  <a:lnTo>
                    <a:pt x="224" y="107"/>
                  </a:lnTo>
                  <a:lnTo>
                    <a:pt x="221" y="107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17" y="107"/>
                  </a:lnTo>
                  <a:lnTo>
                    <a:pt x="217" y="107"/>
                  </a:lnTo>
                  <a:lnTo>
                    <a:pt x="217" y="107"/>
                  </a:lnTo>
                  <a:lnTo>
                    <a:pt x="216" y="106"/>
                  </a:lnTo>
                  <a:lnTo>
                    <a:pt x="214" y="106"/>
                  </a:lnTo>
                  <a:lnTo>
                    <a:pt x="213" y="107"/>
                  </a:lnTo>
                  <a:lnTo>
                    <a:pt x="212" y="106"/>
                  </a:lnTo>
                  <a:lnTo>
                    <a:pt x="210" y="106"/>
                  </a:lnTo>
                  <a:lnTo>
                    <a:pt x="210" y="104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5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5" y="91"/>
                  </a:lnTo>
                  <a:lnTo>
                    <a:pt x="205" y="91"/>
                  </a:lnTo>
                  <a:lnTo>
                    <a:pt x="203" y="91"/>
                  </a:lnTo>
                  <a:lnTo>
                    <a:pt x="203" y="92"/>
                  </a:lnTo>
                  <a:lnTo>
                    <a:pt x="203" y="92"/>
                  </a:lnTo>
                  <a:lnTo>
                    <a:pt x="202" y="92"/>
                  </a:lnTo>
                  <a:lnTo>
                    <a:pt x="201" y="92"/>
                  </a:lnTo>
                  <a:lnTo>
                    <a:pt x="199" y="93"/>
                  </a:lnTo>
                  <a:lnTo>
                    <a:pt x="199" y="93"/>
                  </a:lnTo>
                  <a:lnTo>
                    <a:pt x="199" y="93"/>
                  </a:lnTo>
                  <a:lnTo>
                    <a:pt x="201" y="93"/>
                  </a:lnTo>
                  <a:lnTo>
                    <a:pt x="201" y="95"/>
                  </a:lnTo>
                  <a:lnTo>
                    <a:pt x="201" y="95"/>
                  </a:lnTo>
                  <a:lnTo>
                    <a:pt x="201" y="96"/>
                  </a:lnTo>
                  <a:lnTo>
                    <a:pt x="201" y="97"/>
                  </a:lnTo>
                  <a:lnTo>
                    <a:pt x="199" y="99"/>
                  </a:lnTo>
                  <a:lnTo>
                    <a:pt x="201" y="103"/>
                  </a:lnTo>
                  <a:lnTo>
                    <a:pt x="201" y="103"/>
                  </a:lnTo>
                  <a:lnTo>
                    <a:pt x="202" y="106"/>
                  </a:lnTo>
                  <a:lnTo>
                    <a:pt x="202" y="107"/>
                  </a:lnTo>
                  <a:lnTo>
                    <a:pt x="203" y="107"/>
                  </a:lnTo>
                  <a:lnTo>
                    <a:pt x="202" y="110"/>
                  </a:lnTo>
                  <a:lnTo>
                    <a:pt x="202" y="111"/>
                  </a:lnTo>
                  <a:lnTo>
                    <a:pt x="202" y="111"/>
                  </a:lnTo>
                  <a:lnTo>
                    <a:pt x="202" y="111"/>
                  </a:lnTo>
                  <a:lnTo>
                    <a:pt x="201" y="111"/>
                  </a:lnTo>
                  <a:lnTo>
                    <a:pt x="199" y="111"/>
                  </a:lnTo>
                  <a:lnTo>
                    <a:pt x="198" y="111"/>
                  </a:lnTo>
                  <a:lnTo>
                    <a:pt x="197" y="111"/>
                  </a:lnTo>
                  <a:lnTo>
                    <a:pt x="195" y="111"/>
                  </a:lnTo>
                  <a:lnTo>
                    <a:pt x="194" y="112"/>
                  </a:lnTo>
                  <a:lnTo>
                    <a:pt x="193" y="111"/>
                  </a:lnTo>
                  <a:lnTo>
                    <a:pt x="193" y="111"/>
                  </a:lnTo>
                  <a:lnTo>
                    <a:pt x="191" y="110"/>
                  </a:lnTo>
                  <a:lnTo>
                    <a:pt x="191" y="110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7" y="110"/>
                  </a:lnTo>
                  <a:lnTo>
                    <a:pt x="184" y="110"/>
                  </a:lnTo>
                  <a:lnTo>
                    <a:pt x="184" y="110"/>
                  </a:lnTo>
                  <a:lnTo>
                    <a:pt x="183" y="110"/>
                  </a:lnTo>
                  <a:lnTo>
                    <a:pt x="182" y="108"/>
                  </a:lnTo>
                  <a:lnTo>
                    <a:pt x="180" y="108"/>
                  </a:lnTo>
                  <a:lnTo>
                    <a:pt x="179" y="110"/>
                  </a:lnTo>
                  <a:lnTo>
                    <a:pt x="179" y="108"/>
                  </a:lnTo>
                  <a:lnTo>
                    <a:pt x="178" y="108"/>
                  </a:lnTo>
                  <a:lnTo>
                    <a:pt x="178" y="108"/>
                  </a:lnTo>
                  <a:lnTo>
                    <a:pt x="178" y="107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75" y="107"/>
                  </a:lnTo>
                  <a:lnTo>
                    <a:pt x="174" y="107"/>
                  </a:lnTo>
                  <a:lnTo>
                    <a:pt x="172" y="107"/>
                  </a:lnTo>
                  <a:lnTo>
                    <a:pt x="172" y="107"/>
                  </a:lnTo>
                  <a:lnTo>
                    <a:pt x="172" y="107"/>
                  </a:lnTo>
                  <a:lnTo>
                    <a:pt x="171" y="106"/>
                  </a:lnTo>
                  <a:lnTo>
                    <a:pt x="171" y="106"/>
                  </a:lnTo>
                  <a:lnTo>
                    <a:pt x="171" y="106"/>
                  </a:lnTo>
                  <a:lnTo>
                    <a:pt x="170" y="106"/>
                  </a:lnTo>
                  <a:lnTo>
                    <a:pt x="170" y="106"/>
                  </a:lnTo>
                  <a:lnTo>
                    <a:pt x="167" y="104"/>
                  </a:lnTo>
                  <a:lnTo>
                    <a:pt x="165" y="103"/>
                  </a:lnTo>
                  <a:lnTo>
                    <a:pt x="165" y="102"/>
                  </a:lnTo>
                  <a:lnTo>
                    <a:pt x="165" y="102"/>
                  </a:lnTo>
                  <a:lnTo>
                    <a:pt x="165" y="100"/>
                  </a:lnTo>
                  <a:lnTo>
                    <a:pt x="164" y="100"/>
                  </a:lnTo>
                  <a:lnTo>
                    <a:pt x="161" y="99"/>
                  </a:lnTo>
                  <a:lnTo>
                    <a:pt x="159" y="99"/>
                  </a:lnTo>
                  <a:lnTo>
                    <a:pt x="159" y="99"/>
                  </a:lnTo>
                  <a:lnTo>
                    <a:pt x="157" y="99"/>
                  </a:lnTo>
                  <a:lnTo>
                    <a:pt x="157" y="100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1" y="100"/>
                  </a:lnTo>
                  <a:lnTo>
                    <a:pt x="151" y="99"/>
                  </a:lnTo>
                  <a:lnTo>
                    <a:pt x="149" y="99"/>
                  </a:lnTo>
                  <a:lnTo>
                    <a:pt x="148" y="99"/>
                  </a:lnTo>
                  <a:lnTo>
                    <a:pt x="145" y="97"/>
                  </a:lnTo>
                  <a:lnTo>
                    <a:pt x="145" y="97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142" y="96"/>
                  </a:lnTo>
                  <a:lnTo>
                    <a:pt x="140" y="95"/>
                  </a:lnTo>
                  <a:lnTo>
                    <a:pt x="138" y="93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134" y="93"/>
                  </a:lnTo>
                  <a:lnTo>
                    <a:pt x="133" y="92"/>
                  </a:lnTo>
                  <a:lnTo>
                    <a:pt x="132" y="91"/>
                  </a:lnTo>
                  <a:lnTo>
                    <a:pt x="129" y="89"/>
                  </a:lnTo>
                  <a:lnTo>
                    <a:pt x="128" y="89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6" y="87"/>
                  </a:lnTo>
                  <a:lnTo>
                    <a:pt x="125" y="87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1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8" y="84"/>
                  </a:lnTo>
                  <a:lnTo>
                    <a:pt x="117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1"/>
                  </a:lnTo>
                  <a:lnTo>
                    <a:pt x="115" y="80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77"/>
                  </a:lnTo>
                  <a:lnTo>
                    <a:pt x="115" y="76"/>
                  </a:lnTo>
                  <a:lnTo>
                    <a:pt x="115" y="74"/>
                  </a:lnTo>
                  <a:lnTo>
                    <a:pt x="115" y="73"/>
                  </a:lnTo>
                  <a:lnTo>
                    <a:pt x="117" y="72"/>
                  </a:lnTo>
                  <a:lnTo>
                    <a:pt x="118" y="69"/>
                  </a:lnTo>
                  <a:lnTo>
                    <a:pt x="118" y="69"/>
                  </a:lnTo>
                  <a:lnTo>
                    <a:pt x="118" y="68"/>
                  </a:lnTo>
                  <a:lnTo>
                    <a:pt x="119" y="66"/>
                  </a:lnTo>
                  <a:lnTo>
                    <a:pt x="119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2" y="66"/>
                  </a:lnTo>
                  <a:lnTo>
                    <a:pt x="121" y="65"/>
                  </a:lnTo>
                  <a:lnTo>
                    <a:pt x="119" y="65"/>
                  </a:lnTo>
                  <a:lnTo>
                    <a:pt x="118" y="64"/>
                  </a:lnTo>
                  <a:lnTo>
                    <a:pt x="118" y="62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5" y="62"/>
                  </a:lnTo>
                  <a:lnTo>
                    <a:pt x="113" y="61"/>
                  </a:lnTo>
                  <a:lnTo>
                    <a:pt x="113" y="61"/>
                  </a:lnTo>
                  <a:lnTo>
                    <a:pt x="113" y="61"/>
                  </a:lnTo>
                  <a:lnTo>
                    <a:pt x="113" y="60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4" y="57"/>
                  </a:lnTo>
                  <a:lnTo>
                    <a:pt x="104" y="55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2" y="54"/>
                  </a:lnTo>
                  <a:lnTo>
                    <a:pt x="100" y="53"/>
                  </a:lnTo>
                  <a:lnTo>
                    <a:pt x="99" y="51"/>
                  </a:lnTo>
                  <a:lnTo>
                    <a:pt x="99" y="50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6" y="51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5" y="47"/>
                  </a:lnTo>
                  <a:lnTo>
                    <a:pt x="94" y="47"/>
                  </a:lnTo>
                  <a:lnTo>
                    <a:pt x="94" y="46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3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90" y="39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4" y="38"/>
                  </a:lnTo>
                  <a:lnTo>
                    <a:pt x="94" y="39"/>
                  </a:lnTo>
                  <a:lnTo>
                    <a:pt x="95" y="39"/>
                  </a:lnTo>
                  <a:lnTo>
                    <a:pt x="96" y="39"/>
                  </a:lnTo>
                  <a:lnTo>
                    <a:pt x="96" y="39"/>
                  </a:lnTo>
                  <a:lnTo>
                    <a:pt x="96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8" y="3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2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0"/>
                  </a:lnTo>
                  <a:lnTo>
                    <a:pt x="95" y="28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1" y="26"/>
                  </a:lnTo>
                  <a:lnTo>
                    <a:pt x="91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91" y="18"/>
                  </a:lnTo>
                  <a:lnTo>
                    <a:pt x="91" y="16"/>
                  </a:lnTo>
                  <a:lnTo>
                    <a:pt x="91" y="16"/>
                  </a:lnTo>
                  <a:lnTo>
                    <a:pt x="91" y="16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8" y="14"/>
                  </a:lnTo>
                  <a:lnTo>
                    <a:pt x="87" y="14"/>
                  </a:lnTo>
                  <a:lnTo>
                    <a:pt x="85" y="14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1" y="11"/>
                  </a:lnTo>
                  <a:lnTo>
                    <a:pt x="80" y="8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7" y="4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1" y="1"/>
                  </a:lnTo>
                  <a:lnTo>
                    <a:pt x="68" y="1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8" y="4"/>
                  </a:lnTo>
                  <a:lnTo>
                    <a:pt x="68" y="5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8" y="14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9" y="12"/>
                  </a:lnTo>
                  <a:lnTo>
                    <a:pt x="47" y="11"/>
                  </a:lnTo>
                  <a:lnTo>
                    <a:pt x="45" y="11"/>
                  </a:lnTo>
                  <a:lnTo>
                    <a:pt x="43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8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5" y="31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4" y="38"/>
                  </a:lnTo>
                  <a:lnTo>
                    <a:pt x="56" y="39"/>
                  </a:lnTo>
                  <a:lnTo>
                    <a:pt x="57" y="39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7" y="42"/>
                  </a:lnTo>
                  <a:lnTo>
                    <a:pt x="57" y="43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7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3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0" y="58"/>
                  </a:lnTo>
                  <a:lnTo>
                    <a:pt x="49" y="62"/>
                  </a:lnTo>
                  <a:lnTo>
                    <a:pt x="47" y="62"/>
                  </a:lnTo>
                  <a:lnTo>
                    <a:pt x="47" y="64"/>
                  </a:lnTo>
                  <a:lnTo>
                    <a:pt x="47" y="64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6"/>
                  </a:lnTo>
                  <a:lnTo>
                    <a:pt x="47" y="66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3" y="69"/>
                  </a:lnTo>
                  <a:lnTo>
                    <a:pt x="43" y="70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6"/>
                  </a:lnTo>
                  <a:lnTo>
                    <a:pt x="41" y="79"/>
                  </a:lnTo>
                  <a:lnTo>
                    <a:pt x="41" y="80"/>
                  </a:lnTo>
                  <a:lnTo>
                    <a:pt x="38" y="81"/>
                  </a:lnTo>
                  <a:lnTo>
                    <a:pt x="35" y="83"/>
                  </a:lnTo>
                  <a:lnTo>
                    <a:pt x="35" y="84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8"/>
                  </a:lnTo>
                  <a:lnTo>
                    <a:pt x="33" y="89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6" y="93"/>
                  </a:lnTo>
                  <a:lnTo>
                    <a:pt x="24" y="95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0" y="95"/>
                  </a:lnTo>
                  <a:lnTo>
                    <a:pt x="20" y="95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18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14" y="96"/>
                  </a:lnTo>
                  <a:lnTo>
                    <a:pt x="12" y="99"/>
                  </a:lnTo>
                  <a:lnTo>
                    <a:pt x="11" y="100"/>
                  </a:lnTo>
                  <a:lnTo>
                    <a:pt x="11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3"/>
                  </a:lnTo>
                  <a:lnTo>
                    <a:pt x="10" y="104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1" y="108"/>
                  </a:lnTo>
                  <a:lnTo>
                    <a:pt x="12" y="108"/>
                  </a:lnTo>
                  <a:lnTo>
                    <a:pt x="14" y="110"/>
                  </a:lnTo>
                  <a:lnTo>
                    <a:pt x="15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2"/>
                  </a:lnTo>
                  <a:lnTo>
                    <a:pt x="16" y="114"/>
                  </a:lnTo>
                  <a:lnTo>
                    <a:pt x="16" y="115"/>
                  </a:lnTo>
                  <a:lnTo>
                    <a:pt x="16" y="116"/>
                  </a:lnTo>
                  <a:lnTo>
                    <a:pt x="16" y="118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20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3"/>
                  </a:lnTo>
                  <a:lnTo>
                    <a:pt x="24" y="125"/>
                  </a:lnTo>
                  <a:lnTo>
                    <a:pt x="26" y="126"/>
                  </a:lnTo>
                  <a:lnTo>
                    <a:pt x="26" y="127"/>
                  </a:lnTo>
                  <a:lnTo>
                    <a:pt x="27" y="130"/>
                  </a:lnTo>
                  <a:lnTo>
                    <a:pt x="29" y="131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7" y="133"/>
                  </a:lnTo>
                  <a:lnTo>
                    <a:pt x="27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7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4" y="138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24" y="135"/>
                  </a:lnTo>
                  <a:lnTo>
                    <a:pt x="23" y="135"/>
                  </a:lnTo>
                  <a:lnTo>
                    <a:pt x="23" y="135"/>
                  </a:lnTo>
                  <a:lnTo>
                    <a:pt x="20" y="137"/>
                  </a:lnTo>
                  <a:lnTo>
                    <a:pt x="19" y="137"/>
                  </a:lnTo>
                  <a:lnTo>
                    <a:pt x="19" y="138"/>
                  </a:lnTo>
                  <a:lnTo>
                    <a:pt x="19" y="138"/>
                  </a:lnTo>
                  <a:lnTo>
                    <a:pt x="18" y="138"/>
                  </a:lnTo>
                  <a:lnTo>
                    <a:pt x="16" y="138"/>
                  </a:lnTo>
                  <a:lnTo>
                    <a:pt x="15" y="138"/>
                  </a:lnTo>
                  <a:lnTo>
                    <a:pt x="15" y="138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7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41"/>
                  </a:lnTo>
                  <a:lnTo>
                    <a:pt x="4" y="141"/>
                  </a:lnTo>
                  <a:lnTo>
                    <a:pt x="3" y="141"/>
                  </a:lnTo>
                  <a:lnTo>
                    <a:pt x="1" y="141"/>
                  </a:lnTo>
                  <a:lnTo>
                    <a:pt x="0" y="141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4"/>
                  </a:lnTo>
                  <a:lnTo>
                    <a:pt x="0" y="145"/>
                  </a:lnTo>
                  <a:lnTo>
                    <a:pt x="1" y="145"/>
                  </a:lnTo>
                  <a:lnTo>
                    <a:pt x="3" y="144"/>
                  </a:lnTo>
                  <a:lnTo>
                    <a:pt x="3" y="144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4" y="144"/>
                  </a:lnTo>
                  <a:lnTo>
                    <a:pt x="3" y="145"/>
                  </a:lnTo>
                  <a:lnTo>
                    <a:pt x="3" y="146"/>
                  </a:lnTo>
                  <a:lnTo>
                    <a:pt x="4" y="148"/>
                  </a:lnTo>
                  <a:lnTo>
                    <a:pt x="5" y="150"/>
                  </a:lnTo>
                  <a:lnTo>
                    <a:pt x="7" y="152"/>
                  </a:lnTo>
                  <a:lnTo>
                    <a:pt x="12" y="154"/>
                  </a:lnTo>
                  <a:lnTo>
                    <a:pt x="16" y="156"/>
                  </a:lnTo>
                  <a:lnTo>
                    <a:pt x="18" y="156"/>
                  </a:lnTo>
                  <a:lnTo>
                    <a:pt x="18" y="154"/>
                  </a:lnTo>
                  <a:lnTo>
                    <a:pt x="20" y="153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3" y="153"/>
                  </a:lnTo>
                  <a:lnTo>
                    <a:pt x="23" y="153"/>
                  </a:lnTo>
                  <a:lnTo>
                    <a:pt x="23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23" y="154"/>
                  </a:lnTo>
                  <a:lnTo>
                    <a:pt x="22" y="157"/>
                  </a:lnTo>
                  <a:lnTo>
                    <a:pt x="20" y="158"/>
                  </a:lnTo>
                  <a:lnTo>
                    <a:pt x="20" y="158"/>
                  </a:lnTo>
                  <a:lnTo>
                    <a:pt x="19" y="160"/>
                  </a:lnTo>
                  <a:lnTo>
                    <a:pt x="18" y="158"/>
                  </a:lnTo>
                  <a:lnTo>
                    <a:pt x="16" y="160"/>
                  </a:lnTo>
                  <a:lnTo>
                    <a:pt x="15" y="160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1" y="160"/>
                  </a:lnTo>
                  <a:lnTo>
                    <a:pt x="11" y="160"/>
                  </a:lnTo>
                  <a:lnTo>
                    <a:pt x="10" y="160"/>
                  </a:lnTo>
                  <a:lnTo>
                    <a:pt x="10" y="161"/>
                  </a:lnTo>
                  <a:lnTo>
                    <a:pt x="10" y="162"/>
                  </a:lnTo>
                  <a:lnTo>
                    <a:pt x="12" y="165"/>
                  </a:lnTo>
                  <a:lnTo>
                    <a:pt x="15" y="167"/>
                  </a:lnTo>
                  <a:lnTo>
                    <a:pt x="16" y="168"/>
                  </a:lnTo>
                  <a:lnTo>
                    <a:pt x="19" y="171"/>
                  </a:lnTo>
                  <a:lnTo>
                    <a:pt x="22" y="175"/>
                  </a:lnTo>
                  <a:lnTo>
                    <a:pt x="23" y="176"/>
                  </a:lnTo>
                  <a:lnTo>
                    <a:pt x="27" y="179"/>
                  </a:lnTo>
                  <a:lnTo>
                    <a:pt x="30" y="180"/>
                  </a:lnTo>
                  <a:lnTo>
                    <a:pt x="31" y="180"/>
                  </a:lnTo>
                  <a:lnTo>
                    <a:pt x="33" y="180"/>
                  </a:lnTo>
                  <a:lnTo>
                    <a:pt x="37" y="179"/>
                  </a:lnTo>
                  <a:lnTo>
                    <a:pt x="38" y="177"/>
                  </a:lnTo>
                  <a:lnTo>
                    <a:pt x="43" y="175"/>
                  </a:lnTo>
                  <a:lnTo>
                    <a:pt x="43" y="175"/>
                  </a:lnTo>
                  <a:lnTo>
                    <a:pt x="45" y="171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3" y="168"/>
                  </a:lnTo>
                  <a:lnTo>
                    <a:pt x="43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2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5" y="161"/>
                  </a:lnTo>
                  <a:lnTo>
                    <a:pt x="46" y="161"/>
                  </a:lnTo>
                  <a:lnTo>
                    <a:pt x="47" y="161"/>
                  </a:lnTo>
                  <a:lnTo>
                    <a:pt x="49" y="161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7" y="162"/>
                  </a:lnTo>
                  <a:lnTo>
                    <a:pt x="47" y="165"/>
                  </a:lnTo>
                  <a:lnTo>
                    <a:pt x="49" y="165"/>
                  </a:lnTo>
                  <a:lnTo>
                    <a:pt x="49" y="165"/>
                  </a:lnTo>
                  <a:lnTo>
                    <a:pt x="49" y="165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50" y="168"/>
                  </a:lnTo>
                  <a:lnTo>
                    <a:pt x="53" y="168"/>
                  </a:lnTo>
                  <a:lnTo>
                    <a:pt x="54" y="168"/>
                  </a:lnTo>
                  <a:lnTo>
                    <a:pt x="53" y="168"/>
                  </a:lnTo>
                  <a:lnTo>
                    <a:pt x="50" y="169"/>
                  </a:lnTo>
                  <a:lnTo>
                    <a:pt x="50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50" y="171"/>
                  </a:lnTo>
                  <a:lnTo>
                    <a:pt x="50" y="172"/>
                  </a:lnTo>
                  <a:lnTo>
                    <a:pt x="49" y="172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52" y="175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2" y="188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6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53" y="200"/>
                  </a:lnTo>
                  <a:lnTo>
                    <a:pt x="54" y="202"/>
                  </a:lnTo>
                  <a:lnTo>
                    <a:pt x="54" y="200"/>
                  </a:lnTo>
                  <a:lnTo>
                    <a:pt x="56" y="199"/>
                  </a:lnTo>
                  <a:lnTo>
                    <a:pt x="56" y="200"/>
                  </a:lnTo>
                  <a:lnTo>
                    <a:pt x="56" y="202"/>
                  </a:lnTo>
                  <a:lnTo>
                    <a:pt x="54" y="203"/>
                  </a:lnTo>
                  <a:lnTo>
                    <a:pt x="54" y="204"/>
                  </a:lnTo>
                  <a:lnTo>
                    <a:pt x="54" y="206"/>
                  </a:lnTo>
                  <a:lnTo>
                    <a:pt x="56" y="206"/>
                  </a:lnTo>
                  <a:lnTo>
                    <a:pt x="56" y="209"/>
                  </a:lnTo>
                  <a:lnTo>
                    <a:pt x="56" y="210"/>
                  </a:lnTo>
                  <a:lnTo>
                    <a:pt x="57" y="211"/>
                  </a:lnTo>
                  <a:lnTo>
                    <a:pt x="57" y="214"/>
                  </a:lnTo>
                  <a:lnTo>
                    <a:pt x="58" y="218"/>
                  </a:lnTo>
                  <a:lnTo>
                    <a:pt x="58" y="219"/>
                  </a:lnTo>
                  <a:lnTo>
                    <a:pt x="60" y="222"/>
                  </a:lnTo>
                  <a:lnTo>
                    <a:pt x="62" y="232"/>
                  </a:lnTo>
                  <a:lnTo>
                    <a:pt x="64" y="236"/>
                  </a:lnTo>
                  <a:lnTo>
                    <a:pt x="64" y="237"/>
                  </a:lnTo>
                  <a:lnTo>
                    <a:pt x="65" y="238"/>
                  </a:lnTo>
                  <a:lnTo>
                    <a:pt x="66" y="241"/>
                  </a:lnTo>
                  <a:lnTo>
                    <a:pt x="66" y="241"/>
                  </a:lnTo>
                  <a:lnTo>
                    <a:pt x="68" y="241"/>
                  </a:lnTo>
                  <a:lnTo>
                    <a:pt x="68" y="242"/>
                  </a:lnTo>
                  <a:lnTo>
                    <a:pt x="68" y="242"/>
                  </a:lnTo>
                  <a:lnTo>
                    <a:pt x="68" y="244"/>
                  </a:lnTo>
                  <a:lnTo>
                    <a:pt x="69" y="245"/>
                  </a:lnTo>
                  <a:lnTo>
                    <a:pt x="68" y="245"/>
                  </a:lnTo>
                  <a:lnTo>
                    <a:pt x="69" y="245"/>
                  </a:lnTo>
                  <a:lnTo>
                    <a:pt x="69" y="248"/>
                  </a:lnTo>
                  <a:lnTo>
                    <a:pt x="71" y="251"/>
                  </a:lnTo>
                  <a:lnTo>
                    <a:pt x="72" y="251"/>
                  </a:lnTo>
                  <a:lnTo>
                    <a:pt x="73" y="253"/>
                  </a:lnTo>
                  <a:lnTo>
                    <a:pt x="73" y="253"/>
                  </a:lnTo>
                  <a:lnTo>
                    <a:pt x="75" y="255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6" y="259"/>
                  </a:lnTo>
                  <a:lnTo>
                    <a:pt x="76" y="260"/>
                  </a:lnTo>
                  <a:lnTo>
                    <a:pt x="76" y="261"/>
                  </a:lnTo>
                  <a:lnTo>
                    <a:pt x="77" y="263"/>
                  </a:lnTo>
                  <a:lnTo>
                    <a:pt x="79" y="265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0" y="272"/>
                  </a:lnTo>
                  <a:lnTo>
                    <a:pt x="80" y="274"/>
                  </a:lnTo>
                  <a:lnTo>
                    <a:pt x="81" y="275"/>
                  </a:lnTo>
                  <a:lnTo>
                    <a:pt x="83" y="279"/>
                  </a:lnTo>
                  <a:lnTo>
                    <a:pt x="85" y="284"/>
                  </a:lnTo>
                  <a:lnTo>
                    <a:pt x="85" y="286"/>
                  </a:lnTo>
                  <a:lnTo>
                    <a:pt x="87" y="286"/>
                  </a:lnTo>
                  <a:lnTo>
                    <a:pt x="88" y="288"/>
                  </a:lnTo>
                  <a:lnTo>
                    <a:pt x="90" y="290"/>
                  </a:lnTo>
                  <a:lnTo>
                    <a:pt x="91" y="293"/>
                  </a:lnTo>
                  <a:lnTo>
                    <a:pt x="91" y="294"/>
                  </a:lnTo>
                  <a:lnTo>
                    <a:pt x="92" y="297"/>
                  </a:lnTo>
                  <a:lnTo>
                    <a:pt x="94" y="301"/>
                  </a:lnTo>
                  <a:lnTo>
                    <a:pt x="96" y="305"/>
                  </a:lnTo>
                  <a:lnTo>
                    <a:pt x="96" y="306"/>
                  </a:lnTo>
                  <a:lnTo>
                    <a:pt x="98" y="307"/>
                  </a:lnTo>
                  <a:lnTo>
                    <a:pt x="98" y="307"/>
                  </a:lnTo>
                  <a:lnTo>
                    <a:pt x="98" y="309"/>
                  </a:lnTo>
                  <a:lnTo>
                    <a:pt x="98" y="310"/>
                  </a:lnTo>
                  <a:lnTo>
                    <a:pt x="98" y="310"/>
                  </a:lnTo>
                  <a:lnTo>
                    <a:pt x="99" y="310"/>
                  </a:lnTo>
                  <a:lnTo>
                    <a:pt x="100" y="316"/>
                  </a:lnTo>
                  <a:lnTo>
                    <a:pt x="100" y="316"/>
                  </a:lnTo>
                  <a:lnTo>
                    <a:pt x="99" y="316"/>
                  </a:lnTo>
                  <a:lnTo>
                    <a:pt x="99" y="313"/>
                  </a:lnTo>
                  <a:lnTo>
                    <a:pt x="99" y="311"/>
                  </a:lnTo>
                  <a:lnTo>
                    <a:pt x="98" y="311"/>
                  </a:lnTo>
                  <a:lnTo>
                    <a:pt x="98" y="310"/>
                  </a:lnTo>
                  <a:lnTo>
                    <a:pt x="99" y="314"/>
                  </a:lnTo>
                  <a:lnTo>
                    <a:pt x="99" y="317"/>
                  </a:lnTo>
                  <a:lnTo>
                    <a:pt x="100" y="320"/>
                  </a:lnTo>
                  <a:lnTo>
                    <a:pt x="100" y="320"/>
                  </a:lnTo>
                  <a:lnTo>
                    <a:pt x="100" y="320"/>
                  </a:lnTo>
                  <a:lnTo>
                    <a:pt x="100" y="320"/>
                  </a:lnTo>
                  <a:lnTo>
                    <a:pt x="100" y="321"/>
                  </a:lnTo>
                  <a:lnTo>
                    <a:pt x="102" y="324"/>
                  </a:lnTo>
                  <a:lnTo>
                    <a:pt x="102" y="324"/>
                  </a:lnTo>
                  <a:lnTo>
                    <a:pt x="106" y="329"/>
                  </a:lnTo>
                  <a:lnTo>
                    <a:pt x="107" y="330"/>
                  </a:lnTo>
                  <a:lnTo>
                    <a:pt x="110" y="332"/>
                  </a:lnTo>
                  <a:lnTo>
                    <a:pt x="113" y="333"/>
                  </a:lnTo>
                  <a:lnTo>
                    <a:pt x="113" y="332"/>
                  </a:lnTo>
                  <a:lnTo>
                    <a:pt x="115" y="332"/>
                  </a:lnTo>
                  <a:lnTo>
                    <a:pt x="118" y="329"/>
                  </a:lnTo>
                  <a:lnTo>
                    <a:pt x="118" y="328"/>
                  </a:lnTo>
                  <a:lnTo>
                    <a:pt x="118" y="326"/>
                  </a:lnTo>
                  <a:lnTo>
                    <a:pt x="119" y="324"/>
                  </a:lnTo>
                  <a:lnTo>
                    <a:pt x="119" y="322"/>
                  </a:lnTo>
                  <a:lnTo>
                    <a:pt x="122" y="321"/>
                  </a:lnTo>
                  <a:lnTo>
                    <a:pt x="128" y="318"/>
                  </a:lnTo>
                  <a:lnTo>
                    <a:pt x="130" y="318"/>
                  </a:lnTo>
                  <a:lnTo>
                    <a:pt x="132" y="320"/>
                  </a:lnTo>
                  <a:lnTo>
                    <a:pt x="132" y="318"/>
                  </a:lnTo>
                  <a:lnTo>
                    <a:pt x="130" y="318"/>
                  </a:lnTo>
                  <a:lnTo>
                    <a:pt x="129" y="318"/>
                  </a:lnTo>
                  <a:lnTo>
                    <a:pt x="128" y="318"/>
                  </a:lnTo>
                  <a:lnTo>
                    <a:pt x="128" y="317"/>
                  </a:lnTo>
                  <a:lnTo>
                    <a:pt x="126" y="317"/>
                  </a:lnTo>
                  <a:lnTo>
                    <a:pt x="126" y="316"/>
                  </a:lnTo>
                  <a:lnTo>
                    <a:pt x="128" y="314"/>
                  </a:lnTo>
                  <a:lnTo>
                    <a:pt x="130" y="309"/>
                  </a:lnTo>
                  <a:lnTo>
                    <a:pt x="130" y="307"/>
                  </a:lnTo>
                  <a:lnTo>
                    <a:pt x="130" y="306"/>
                  </a:lnTo>
                  <a:lnTo>
                    <a:pt x="132" y="306"/>
                  </a:lnTo>
                  <a:lnTo>
                    <a:pt x="133" y="306"/>
                  </a:lnTo>
                  <a:lnTo>
                    <a:pt x="133" y="306"/>
                  </a:lnTo>
                  <a:lnTo>
                    <a:pt x="134" y="306"/>
                  </a:lnTo>
                  <a:lnTo>
                    <a:pt x="136" y="306"/>
                  </a:lnTo>
                  <a:lnTo>
                    <a:pt x="136" y="306"/>
                  </a:lnTo>
                  <a:lnTo>
                    <a:pt x="136" y="301"/>
                  </a:lnTo>
                  <a:lnTo>
                    <a:pt x="136" y="295"/>
                  </a:lnTo>
                  <a:lnTo>
                    <a:pt x="136" y="294"/>
                  </a:lnTo>
                  <a:lnTo>
                    <a:pt x="134" y="294"/>
                  </a:lnTo>
                  <a:lnTo>
                    <a:pt x="134" y="294"/>
                  </a:lnTo>
                  <a:lnTo>
                    <a:pt x="134" y="294"/>
                  </a:lnTo>
                  <a:lnTo>
                    <a:pt x="134" y="293"/>
                  </a:lnTo>
                  <a:lnTo>
                    <a:pt x="134" y="291"/>
                  </a:lnTo>
                  <a:lnTo>
                    <a:pt x="134" y="290"/>
                  </a:lnTo>
                  <a:lnTo>
                    <a:pt x="134" y="286"/>
                  </a:lnTo>
                  <a:lnTo>
                    <a:pt x="136" y="283"/>
                  </a:lnTo>
                  <a:lnTo>
                    <a:pt x="137" y="282"/>
                  </a:lnTo>
                  <a:lnTo>
                    <a:pt x="137" y="280"/>
                  </a:lnTo>
                  <a:lnTo>
                    <a:pt x="138" y="278"/>
                  </a:lnTo>
                  <a:lnTo>
                    <a:pt x="138" y="269"/>
                  </a:lnTo>
                  <a:lnTo>
                    <a:pt x="138" y="268"/>
                  </a:lnTo>
                  <a:lnTo>
                    <a:pt x="137" y="267"/>
                  </a:lnTo>
                  <a:lnTo>
                    <a:pt x="136" y="267"/>
                  </a:lnTo>
                  <a:lnTo>
                    <a:pt x="137" y="265"/>
                  </a:lnTo>
                  <a:lnTo>
                    <a:pt x="137" y="267"/>
                  </a:lnTo>
                  <a:lnTo>
                    <a:pt x="138" y="267"/>
                  </a:lnTo>
                  <a:lnTo>
                    <a:pt x="138" y="268"/>
                  </a:lnTo>
                  <a:lnTo>
                    <a:pt x="137" y="265"/>
                  </a:lnTo>
                  <a:lnTo>
                    <a:pt x="137" y="264"/>
                  </a:lnTo>
                  <a:lnTo>
                    <a:pt x="137" y="263"/>
                  </a:lnTo>
                  <a:lnTo>
                    <a:pt x="136" y="261"/>
                  </a:lnTo>
                  <a:lnTo>
                    <a:pt x="136" y="259"/>
                  </a:lnTo>
                  <a:lnTo>
                    <a:pt x="136" y="257"/>
                  </a:lnTo>
                  <a:lnTo>
                    <a:pt x="136" y="257"/>
                  </a:lnTo>
                  <a:lnTo>
                    <a:pt x="136" y="256"/>
                  </a:lnTo>
                  <a:lnTo>
                    <a:pt x="136" y="255"/>
                  </a:lnTo>
                  <a:lnTo>
                    <a:pt x="136" y="252"/>
                  </a:lnTo>
                  <a:lnTo>
                    <a:pt x="134" y="248"/>
                  </a:lnTo>
                  <a:lnTo>
                    <a:pt x="134" y="245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40" y="238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40"/>
                  </a:lnTo>
                  <a:lnTo>
                    <a:pt x="142" y="240"/>
                  </a:lnTo>
                  <a:lnTo>
                    <a:pt x="142" y="240"/>
                  </a:lnTo>
                  <a:lnTo>
                    <a:pt x="144" y="240"/>
                  </a:lnTo>
                  <a:lnTo>
                    <a:pt x="144" y="240"/>
                  </a:lnTo>
                  <a:lnTo>
                    <a:pt x="144" y="238"/>
                  </a:lnTo>
                  <a:lnTo>
                    <a:pt x="145" y="238"/>
                  </a:lnTo>
                  <a:lnTo>
                    <a:pt x="145" y="234"/>
                  </a:lnTo>
                  <a:lnTo>
                    <a:pt x="146" y="233"/>
                  </a:lnTo>
                  <a:lnTo>
                    <a:pt x="146" y="233"/>
                  </a:lnTo>
                  <a:lnTo>
                    <a:pt x="151" y="233"/>
                  </a:lnTo>
                  <a:lnTo>
                    <a:pt x="151" y="233"/>
                  </a:lnTo>
                  <a:lnTo>
                    <a:pt x="155" y="232"/>
                  </a:lnTo>
                  <a:lnTo>
                    <a:pt x="156" y="230"/>
                  </a:lnTo>
                  <a:lnTo>
                    <a:pt x="156" y="229"/>
                  </a:lnTo>
                  <a:lnTo>
                    <a:pt x="156" y="229"/>
                  </a:lnTo>
                  <a:lnTo>
                    <a:pt x="157" y="227"/>
                  </a:lnTo>
                  <a:lnTo>
                    <a:pt x="156" y="227"/>
                  </a:lnTo>
                  <a:lnTo>
                    <a:pt x="156" y="226"/>
                  </a:lnTo>
                  <a:lnTo>
                    <a:pt x="156" y="226"/>
                  </a:lnTo>
                  <a:lnTo>
                    <a:pt x="156" y="225"/>
                  </a:lnTo>
                  <a:lnTo>
                    <a:pt x="156" y="223"/>
                  </a:lnTo>
                  <a:lnTo>
                    <a:pt x="159" y="222"/>
                  </a:lnTo>
                  <a:lnTo>
                    <a:pt x="163" y="219"/>
                  </a:lnTo>
                  <a:lnTo>
                    <a:pt x="164" y="218"/>
                  </a:lnTo>
                  <a:lnTo>
                    <a:pt x="167" y="215"/>
                  </a:lnTo>
                  <a:lnTo>
                    <a:pt x="168" y="213"/>
                  </a:lnTo>
                  <a:lnTo>
                    <a:pt x="170" y="213"/>
                  </a:lnTo>
                  <a:lnTo>
                    <a:pt x="174" y="210"/>
                  </a:lnTo>
                  <a:lnTo>
                    <a:pt x="174" y="209"/>
                  </a:lnTo>
                  <a:lnTo>
                    <a:pt x="176" y="204"/>
                  </a:lnTo>
                  <a:lnTo>
                    <a:pt x="178" y="202"/>
                  </a:lnTo>
                  <a:lnTo>
                    <a:pt x="179" y="202"/>
                  </a:lnTo>
                  <a:lnTo>
                    <a:pt x="179" y="200"/>
                  </a:lnTo>
                  <a:lnTo>
                    <a:pt x="179" y="199"/>
                  </a:lnTo>
                  <a:lnTo>
                    <a:pt x="183" y="195"/>
                  </a:lnTo>
                  <a:lnTo>
                    <a:pt x="186" y="194"/>
                  </a:lnTo>
                  <a:lnTo>
                    <a:pt x="186" y="194"/>
                  </a:lnTo>
                  <a:lnTo>
                    <a:pt x="184" y="192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2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7" y="191"/>
                  </a:lnTo>
                  <a:lnTo>
                    <a:pt x="187" y="192"/>
                  </a:lnTo>
                  <a:lnTo>
                    <a:pt x="186" y="192"/>
                  </a:lnTo>
                  <a:lnTo>
                    <a:pt x="186" y="192"/>
                  </a:lnTo>
                  <a:lnTo>
                    <a:pt x="187" y="192"/>
                  </a:lnTo>
                  <a:lnTo>
                    <a:pt x="190" y="191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194" y="188"/>
                  </a:lnTo>
                  <a:lnTo>
                    <a:pt x="194" y="188"/>
                  </a:lnTo>
                  <a:lnTo>
                    <a:pt x="195" y="188"/>
                  </a:lnTo>
                  <a:lnTo>
                    <a:pt x="195" y="188"/>
                  </a:lnTo>
                  <a:lnTo>
                    <a:pt x="197" y="187"/>
                  </a:lnTo>
                  <a:lnTo>
                    <a:pt x="198" y="186"/>
                  </a:lnTo>
                  <a:lnTo>
                    <a:pt x="198" y="184"/>
                  </a:lnTo>
                  <a:lnTo>
                    <a:pt x="198" y="184"/>
                  </a:lnTo>
                  <a:lnTo>
                    <a:pt x="199" y="183"/>
                  </a:lnTo>
                  <a:lnTo>
                    <a:pt x="199" y="181"/>
                  </a:lnTo>
                  <a:lnTo>
                    <a:pt x="201" y="180"/>
                  </a:lnTo>
                  <a:lnTo>
                    <a:pt x="199" y="180"/>
                  </a:lnTo>
                  <a:lnTo>
                    <a:pt x="199" y="177"/>
                  </a:lnTo>
                  <a:lnTo>
                    <a:pt x="198" y="176"/>
                  </a:lnTo>
                  <a:lnTo>
                    <a:pt x="198" y="173"/>
                  </a:lnTo>
                  <a:lnTo>
                    <a:pt x="199" y="172"/>
                  </a:lnTo>
                  <a:lnTo>
                    <a:pt x="201" y="171"/>
                  </a:lnTo>
                  <a:lnTo>
                    <a:pt x="202" y="171"/>
                  </a:lnTo>
                  <a:lnTo>
                    <a:pt x="206" y="169"/>
                  </a:lnTo>
                  <a:lnTo>
                    <a:pt x="208" y="168"/>
                  </a:lnTo>
                  <a:lnTo>
                    <a:pt x="209" y="167"/>
                  </a:lnTo>
                  <a:lnTo>
                    <a:pt x="210" y="165"/>
                  </a:lnTo>
                  <a:lnTo>
                    <a:pt x="210" y="164"/>
                  </a:lnTo>
                  <a:lnTo>
                    <a:pt x="210" y="164"/>
                  </a:lnTo>
                  <a:lnTo>
                    <a:pt x="210" y="162"/>
                  </a:lnTo>
                  <a:lnTo>
                    <a:pt x="209" y="162"/>
                  </a:lnTo>
                  <a:lnTo>
                    <a:pt x="209" y="161"/>
                  </a:lnTo>
                  <a:lnTo>
                    <a:pt x="208" y="160"/>
                  </a:lnTo>
                  <a:lnTo>
                    <a:pt x="209" y="161"/>
                  </a:lnTo>
                  <a:lnTo>
                    <a:pt x="210" y="162"/>
                  </a:lnTo>
                  <a:lnTo>
                    <a:pt x="212" y="162"/>
                  </a:lnTo>
                  <a:lnTo>
                    <a:pt x="212" y="164"/>
                  </a:lnTo>
                  <a:lnTo>
                    <a:pt x="210" y="167"/>
                  </a:lnTo>
                  <a:lnTo>
                    <a:pt x="210" y="168"/>
                  </a:lnTo>
                  <a:lnTo>
                    <a:pt x="212" y="169"/>
                  </a:lnTo>
                  <a:lnTo>
                    <a:pt x="213" y="169"/>
                  </a:lnTo>
                  <a:lnTo>
                    <a:pt x="213" y="168"/>
                  </a:lnTo>
                  <a:lnTo>
                    <a:pt x="213" y="168"/>
                  </a:lnTo>
                  <a:lnTo>
                    <a:pt x="213" y="168"/>
                  </a:lnTo>
                  <a:lnTo>
                    <a:pt x="214" y="169"/>
                  </a:lnTo>
                  <a:lnTo>
                    <a:pt x="216" y="169"/>
                  </a:lnTo>
                  <a:lnTo>
                    <a:pt x="216" y="168"/>
                  </a:lnTo>
                  <a:lnTo>
                    <a:pt x="216" y="167"/>
                  </a:lnTo>
                  <a:lnTo>
                    <a:pt x="216" y="164"/>
                  </a:lnTo>
                  <a:lnTo>
                    <a:pt x="216" y="164"/>
                  </a:lnTo>
                  <a:lnTo>
                    <a:pt x="217" y="164"/>
                  </a:lnTo>
                  <a:lnTo>
                    <a:pt x="217" y="164"/>
                  </a:lnTo>
                  <a:lnTo>
                    <a:pt x="217" y="165"/>
                  </a:lnTo>
                  <a:lnTo>
                    <a:pt x="217" y="168"/>
                  </a:lnTo>
                  <a:lnTo>
                    <a:pt x="217" y="169"/>
                  </a:lnTo>
                  <a:lnTo>
                    <a:pt x="217" y="169"/>
                  </a:lnTo>
                  <a:lnTo>
                    <a:pt x="217" y="169"/>
                  </a:lnTo>
                  <a:lnTo>
                    <a:pt x="218" y="169"/>
                  </a:lnTo>
                  <a:lnTo>
                    <a:pt x="218" y="168"/>
                  </a:lnTo>
                  <a:lnTo>
                    <a:pt x="220" y="169"/>
                  </a:lnTo>
                  <a:lnTo>
                    <a:pt x="220" y="169"/>
                  </a:lnTo>
                  <a:lnTo>
                    <a:pt x="221" y="169"/>
                  </a:lnTo>
                  <a:lnTo>
                    <a:pt x="221" y="168"/>
                  </a:lnTo>
                  <a:lnTo>
                    <a:pt x="220" y="167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4"/>
                  </a:lnTo>
                  <a:lnTo>
                    <a:pt x="220" y="162"/>
                  </a:lnTo>
                  <a:lnTo>
                    <a:pt x="220" y="161"/>
                  </a:lnTo>
                  <a:lnTo>
                    <a:pt x="218" y="158"/>
                  </a:lnTo>
                  <a:lnTo>
                    <a:pt x="218" y="157"/>
                  </a:lnTo>
                  <a:lnTo>
                    <a:pt x="218" y="157"/>
                  </a:lnTo>
                  <a:lnTo>
                    <a:pt x="218" y="156"/>
                  </a:lnTo>
                  <a:lnTo>
                    <a:pt x="217" y="154"/>
                  </a:lnTo>
                  <a:lnTo>
                    <a:pt x="217" y="153"/>
                  </a:lnTo>
                  <a:lnTo>
                    <a:pt x="217" y="152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6" y="150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8"/>
                  </a:lnTo>
                  <a:lnTo>
                    <a:pt x="214" y="146"/>
                  </a:lnTo>
                  <a:lnTo>
                    <a:pt x="213" y="146"/>
                  </a:lnTo>
                  <a:lnTo>
                    <a:pt x="213" y="146"/>
                  </a:lnTo>
                  <a:lnTo>
                    <a:pt x="213" y="145"/>
                  </a:lnTo>
                  <a:lnTo>
                    <a:pt x="213" y="145"/>
                  </a:lnTo>
                  <a:lnTo>
                    <a:pt x="213" y="142"/>
                  </a:lnTo>
                  <a:lnTo>
                    <a:pt x="213" y="141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7"/>
                  </a:lnTo>
                  <a:lnTo>
                    <a:pt x="213" y="137"/>
                  </a:lnTo>
                  <a:lnTo>
                    <a:pt x="210" y="137"/>
                  </a:lnTo>
                  <a:lnTo>
                    <a:pt x="210" y="135"/>
                  </a:lnTo>
                  <a:lnTo>
                    <a:pt x="209" y="135"/>
                  </a:lnTo>
                  <a:lnTo>
                    <a:pt x="209" y="134"/>
                  </a:lnTo>
                  <a:lnTo>
                    <a:pt x="208" y="135"/>
                  </a:lnTo>
                  <a:lnTo>
                    <a:pt x="208" y="134"/>
                  </a:lnTo>
                  <a:lnTo>
                    <a:pt x="206" y="134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1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08" y="130"/>
                  </a:lnTo>
                  <a:lnTo>
                    <a:pt x="208" y="130"/>
                  </a:lnTo>
                  <a:lnTo>
                    <a:pt x="209" y="129"/>
                  </a:lnTo>
                  <a:lnTo>
                    <a:pt x="209" y="126"/>
                  </a:lnTo>
                  <a:lnTo>
                    <a:pt x="210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3" y="126"/>
                  </a:lnTo>
                  <a:lnTo>
                    <a:pt x="213" y="126"/>
                  </a:lnTo>
                  <a:lnTo>
                    <a:pt x="214" y="126"/>
                  </a:lnTo>
                  <a:lnTo>
                    <a:pt x="214" y="126"/>
                  </a:lnTo>
                  <a:lnTo>
                    <a:pt x="214" y="125"/>
                  </a:lnTo>
                  <a:lnTo>
                    <a:pt x="213" y="125"/>
                  </a:lnTo>
                  <a:lnTo>
                    <a:pt x="213" y="125"/>
                  </a:lnTo>
                  <a:lnTo>
                    <a:pt x="212" y="123"/>
                  </a:lnTo>
                  <a:lnTo>
                    <a:pt x="212" y="122"/>
                  </a:lnTo>
                  <a:lnTo>
                    <a:pt x="210" y="122"/>
                  </a:lnTo>
                  <a:lnTo>
                    <a:pt x="209" y="122"/>
                  </a:lnTo>
                  <a:lnTo>
                    <a:pt x="208" y="122"/>
                  </a:lnTo>
                  <a:lnTo>
                    <a:pt x="208" y="120"/>
                  </a:lnTo>
                  <a:lnTo>
                    <a:pt x="206" y="119"/>
                  </a:lnTo>
                  <a:lnTo>
                    <a:pt x="205" y="119"/>
                  </a:lnTo>
                  <a:lnTo>
                    <a:pt x="203" y="118"/>
                  </a:lnTo>
                  <a:lnTo>
                    <a:pt x="203" y="118"/>
                  </a:lnTo>
                  <a:lnTo>
                    <a:pt x="203" y="116"/>
                  </a:lnTo>
                  <a:lnTo>
                    <a:pt x="203" y="116"/>
                  </a:lnTo>
                  <a:lnTo>
                    <a:pt x="203" y="115"/>
                  </a:lnTo>
                  <a:lnTo>
                    <a:pt x="205" y="114"/>
                  </a:lnTo>
                  <a:lnTo>
                    <a:pt x="206" y="114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06" y="111"/>
                  </a:lnTo>
                  <a:lnTo>
                    <a:pt x="206" y="111"/>
                  </a:lnTo>
                  <a:lnTo>
                    <a:pt x="206" y="111"/>
                  </a:lnTo>
                  <a:lnTo>
                    <a:pt x="205" y="111"/>
                  </a:lnTo>
                  <a:lnTo>
                    <a:pt x="205" y="110"/>
                  </a:lnTo>
                  <a:lnTo>
                    <a:pt x="205" y="110"/>
                  </a:lnTo>
                  <a:lnTo>
                    <a:pt x="206" y="110"/>
                  </a:lnTo>
                  <a:lnTo>
                    <a:pt x="208" y="110"/>
                  </a:lnTo>
                  <a:lnTo>
                    <a:pt x="209" y="111"/>
                  </a:lnTo>
                  <a:lnTo>
                    <a:pt x="209" y="112"/>
                  </a:lnTo>
                  <a:lnTo>
                    <a:pt x="209" y="112"/>
                  </a:lnTo>
                  <a:lnTo>
                    <a:pt x="210" y="112"/>
                  </a:lnTo>
                  <a:lnTo>
                    <a:pt x="210" y="112"/>
                  </a:lnTo>
                  <a:lnTo>
                    <a:pt x="210" y="114"/>
                  </a:lnTo>
                  <a:lnTo>
                    <a:pt x="212" y="114"/>
                  </a:lnTo>
                  <a:lnTo>
                    <a:pt x="212" y="114"/>
                  </a:lnTo>
                  <a:lnTo>
                    <a:pt x="212" y="114"/>
                  </a:lnTo>
                  <a:lnTo>
                    <a:pt x="213" y="112"/>
                  </a:lnTo>
                  <a:lnTo>
                    <a:pt x="212" y="112"/>
                  </a:lnTo>
                  <a:lnTo>
                    <a:pt x="212" y="112"/>
                  </a:lnTo>
                  <a:lnTo>
                    <a:pt x="212" y="111"/>
                  </a:lnTo>
                  <a:lnTo>
                    <a:pt x="212" y="111"/>
                  </a:lnTo>
                  <a:lnTo>
                    <a:pt x="213" y="111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4" y="114"/>
                  </a:lnTo>
                  <a:lnTo>
                    <a:pt x="214" y="115"/>
                  </a:lnTo>
                  <a:lnTo>
                    <a:pt x="216" y="116"/>
                  </a:lnTo>
                  <a:lnTo>
                    <a:pt x="217" y="116"/>
                  </a:lnTo>
                  <a:lnTo>
                    <a:pt x="218" y="116"/>
                  </a:lnTo>
                  <a:lnTo>
                    <a:pt x="218" y="116"/>
                  </a:lnTo>
                  <a:lnTo>
                    <a:pt x="218" y="115"/>
                  </a:lnTo>
                  <a:lnTo>
                    <a:pt x="218" y="115"/>
                  </a:lnTo>
                  <a:lnTo>
                    <a:pt x="218" y="114"/>
                  </a:lnTo>
                  <a:lnTo>
                    <a:pt x="218" y="114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1" y="116"/>
                  </a:lnTo>
                  <a:lnTo>
                    <a:pt x="221" y="118"/>
                  </a:lnTo>
                  <a:lnTo>
                    <a:pt x="222" y="122"/>
                  </a:lnTo>
                  <a:lnTo>
                    <a:pt x="222" y="123"/>
                  </a:lnTo>
                  <a:lnTo>
                    <a:pt x="222" y="125"/>
                  </a:lnTo>
                  <a:lnTo>
                    <a:pt x="222" y="125"/>
                  </a:lnTo>
                  <a:lnTo>
                    <a:pt x="222" y="125"/>
                  </a:lnTo>
                  <a:lnTo>
                    <a:pt x="224" y="125"/>
                  </a:lnTo>
                  <a:lnTo>
                    <a:pt x="225" y="126"/>
                  </a:lnTo>
                  <a:lnTo>
                    <a:pt x="226" y="126"/>
                  </a:lnTo>
                  <a:lnTo>
                    <a:pt x="228" y="126"/>
                  </a:lnTo>
                  <a:lnTo>
                    <a:pt x="229" y="126"/>
                  </a:lnTo>
                  <a:lnTo>
                    <a:pt x="231" y="126"/>
                  </a:lnTo>
                  <a:lnTo>
                    <a:pt x="232" y="126"/>
                  </a:lnTo>
                  <a:lnTo>
                    <a:pt x="233" y="126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0" y="126"/>
                  </a:lnTo>
                  <a:lnTo>
                    <a:pt x="240" y="127"/>
                  </a:lnTo>
                  <a:lnTo>
                    <a:pt x="243" y="126"/>
                  </a:lnTo>
                  <a:lnTo>
                    <a:pt x="247" y="126"/>
                  </a:lnTo>
                  <a:lnTo>
                    <a:pt x="248" y="127"/>
                  </a:lnTo>
                  <a:lnTo>
                    <a:pt x="250" y="129"/>
                  </a:lnTo>
                  <a:lnTo>
                    <a:pt x="251" y="129"/>
                  </a:lnTo>
                  <a:lnTo>
                    <a:pt x="251" y="130"/>
                  </a:lnTo>
                  <a:lnTo>
                    <a:pt x="251" y="130"/>
                  </a:lnTo>
                  <a:lnTo>
                    <a:pt x="251" y="130"/>
                  </a:lnTo>
                  <a:lnTo>
                    <a:pt x="251" y="130"/>
                  </a:lnTo>
                  <a:lnTo>
                    <a:pt x="250" y="130"/>
                  </a:lnTo>
                  <a:lnTo>
                    <a:pt x="248" y="130"/>
                  </a:lnTo>
                  <a:lnTo>
                    <a:pt x="250" y="131"/>
                  </a:lnTo>
                  <a:lnTo>
                    <a:pt x="250" y="131"/>
                  </a:lnTo>
                  <a:lnTo>
                    <a:pt x="248" y="133"/>
                  </a:lnTo>
                  <a:lnTo>
                    <a:pt x="248" y="134"/>
                  </a:lnTo>
                  <a:lnTo>
                    <a:pt x="248" y="135"/>
                  </a:lnTo>
                  <a:lnTo>
                    <a:pt x="248" y="135"/>
                  </a:lnTo>
                  <a:lnTo>
                    <a:pt x="248" y="135"/>
                  </a:lnTo>
                  <a:lnTo>
                    <a:pt x="247" y="135"/>
                  </a:lnTo>
                  <a:lnTo>
                    <a:pt x="247" y="137"/>
                  </a:lnTo>
                  <a:lnTo>
                    <a:pt x="247" y="137"/>
                  </a:lnTo>
                  <a:lnTo>
                    <a:pt x="247" y="137"/>
                  </a:lnTo>
                  <a:lnTo>
                    <a:pt x="247" y="138"/>
                  </a:lnTo>
                  <a:lnTo>
                    <a:pt x="245" y="138"/>
                  </a:lnTo>
                  <a:lnTo>
                    <a:pt x="245" y="138"/>
                  </a:lnTo>
                  <a:lnTo>
                    <a:pt x="244" y="138"/>
                  </a:lnTo>
                  <a:lnTo>
                    <a:pt x="244" y="138"/>
                  </a:lnTo>
                  <a:lnTo>
                    <a:pt x="244" y="138"/>
                  </a:lnTo>
                  <a:lnTo>
                    <a:pt x="243" y="139"/>
                  </a:lnTo>
                  <a:lnTo>
                    <a:pt x="243" y="139"/>
                  </a:lnTo>
                  <a:lnTo>
                    <a:pt x="241" y="139"/>
                  </a:lnTo>
                  <a:lnTo>
                    <a:pt x="241" y="139"/>
                  </a:lnTo>
                  <a:lnTo>
                    <a:pt x="241" y="139"/>
                  </a:lnTo>
                  <a:lnTo>
                    <a:pt x="241" y="141"/>
                  </a:lnTo>
                  <a:lnTo>
                    <a:pt x="240" y="141"/>
                  </a:lnTo>
                  <a:lnTo>
                    <a:pt x="240" y="144"/>
                  </a:lnTo>
                  <a:lnTo>
                    <a:pt x="240" y="145"/>
                  </a:lnTo>
                  <a:lnTo>
                    <a:pt x="240" y="145"/>
                  </a:lnTo>
                  <a:lnTo>
                    <a:pt x="241" y="148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0"/>
                  </a:lnTo>
                  <a:lnTo>
                    <a:pt x="243" y="150"/>
                  </a:lnTo>
                  <a:lnTo>
                    <a:pt x="243" y="150"/>
                  </a:lnTo>
                  <a:lnTo>
                    <a:pt x="244" y="150"/>
                  </a:lnTo>
                  <a:lnTo>
                    <a:pt x="244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7" y="153"/>
                  </a:lnTo>
                  <a:lnTo>
                    <a:pt x="247" y="152"/>
                  </a:lnTo>
                  <a:lnTo>
                    <a:pt x="247" y="152"/>
                  </a:lnTo>
                  <a:lnTo>
                    <a:pt x="247" y="150"/>
                  </a:lnTo>
                  <a:lnTo>
                    <a:pt x="247" y="149"/>
                  </a:lnTo>
                  <a:lnTo>
                    <a:pt x="247" y="148"/>
                  </a:lnTo>
                  <a:lnTo>
                    <a:pt x="248" y="146"/>
                  </a:lnTo>
                  <a:lnTo>
                    <a:pt x="248" y="146"/>
                  </a:lnTo>
                  <a:lnTo>
                    <a:pt x="248" y="145"/>
                  </a:lnTo>
                  <a:lnTo>
                    <a:pt x="248" y="145"/>
                  </a:lnTo>
                  <a:lnTo>
                    <a:pt x="248" y="145"/>
                  </a:lnTo>
                  <a:lnTo>
                    <a:pt x="250" y="145"/>
                  </a:lnTo>
                  <a:lnTo>
                    <a:pt x="250" y="144"/>
                  </a:lnTo>
                  <a:lnTo>
                    <a:pt x="250" y="144"/>
                  </a:lnTo>
                  <a:lnTo>
                    <a:pt x="251" y="145"/>
                  </a:lnTo>
                  <a:lnTo>
                    <a:pt x="251" y="145"/>
                  </a:lnTo>
                  <a:lnTo>
                    <a:pt x="252" y="146"/>
                  </a:lnTo>
                  <a:lnTo>
                    <a:pt x="252" y="149"/>
                  </a:lnTo>
                  <a:lnTo>
                    <a:pt x="252" y="150"/>
                  </a:lnTo>
                  <a:lnTo>
                    <a:pt x="254" y="152"/>
                  </a:lnTo>
                  <a:lnTo>
                    <a:pt x="254" y="153"/>
                  </a:lnTo>
                  <a:lnTo>
                    <a:pt x="254" y="154"/>
                  </a:lnTo>
                  <a:lnTo>
                    <a:pt x="255" y="154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6" y="158"/>
                  </a:lnTo>
                  <a:lnTo>
                    <a:pt x="256" y="160"/>
                  </a:lnTo>
                  <a:lnTo>
                    <a:pt x="256" y="164"/>
                  </a:lnTo>
                  <a:lnTo>
                    <a:pt x="258" y="165"/>
                  </a:lnTo>
                  <a:lnTo>
                    <a:pt x="258" y="165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58" y="162"/>
                  </a:lnTo>
                  <a:lnTo>
                    <a:pt x="259" y="162"/>
                  </a:lnTo>
                  <a:lnTo>
                    <a:pt x="259" y="164"/>
                  </a:lnTo>
                  <a:lnTo>
                    <a:pt x="260" y="165"/>
                  </a:lnTo>
                  <a:lnTo>
                    <a:pt x="260" y="165"/>
                  </a:lnTo>
                  <a:lnTo>
                    <a:pt x="262" y="165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3" y="162"/>
                  </a:lnTo>
                  <a:lnTo>
                    <a:pt x="263" y="162"/>
                  </a:lnTo>
                  <a:lnTo>
                    <a:pt x="263" y="161"/>
                  </a:lnTo>
                  <a:lnTo>
                    <a:pt x="263" y="160"/>
                  </a:lnTo>
                  <a:lnTo>
                    <a:pt x="262" y="158"/>
                  </a:lnTo>
                  <a:lnTo>
                    <a:pt x="262" y="157"/>
                  </a:lnTo>
                  <a:lnTo>
                    <a:pt x="262" y="156"/>
                  </a:lnTo>
                  <a:lnTo>
                    <a:pt x="262" y="154"/>
                  </a:lnTo>
                  <a:lnTo>
                    <a:pt x="262" y="154"/>
                  </a:lnTo>
                  <a:lnTo>
                    <a:pt x="262" y="153"/>
                  </a:lnTo>
                  <a:lnTo>
                    <a:pt x="262" y="152"/>
                  </a:lnTo>
                  <a:lnTo>
                    <a:pt x="262" y="152"/>
                  </a:lnTo>
                  <a:lnTo>
                    <a:pt x="263" y="153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63" y="149"/>
                  </a:lnTo>
                  <a:lnTo>
                    <a:pt x="263" y="146"/>
                  </a:lnTo>
                  <a:lnTo>
                    <a:pt x="263" y="145"/>
                  </a:lnTo>
                  <a:lnTo>
                    <a:pt x="263" y="144"/>
                  </a:lnTo>
                  <a:lnTo>
                    <a:pt x="262" y="141"/>
                  </a:lnTo>
                  <a:lnTo>
                    <a:pt x="262" y="139"/>
                  </a:lnTo>
                  <a:lnTo>
                    <a:pt x="262" y="139"/>
                  </a:lnTo>
                  <a:lnTo>
                    <a:pt x="263" y="141"/>
                  </a:lnTo>
                  <a:lnTo>
                    <a:pt x="263" y="141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41"/>
                  </a:lnTo>
                  <a:lnTo>
                    <a:pt x="266" y="141"/>
                  </a:lnTo>
                  <a:lnTo>
                    <a:pt x="267" y="141"/>
                  </a:lnTo>
                  <a:lnTo>
                    <a:pt x="269" y="142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71" y="141"/>
                  </a:lnTo>
                  <a:lnTo>
                    <a:pt x="271" y="139"/>
                  </a:lnTo>
                  <a:lnTo>
                    <a:pt x="271" y="137"/>
                  </a:lnTo>
                  <a:lnTo>
                    <a:pt x="271" y="135"/>
                  </a:lnTo>
                  <a:lnTo>
                    <a:pt x="273" y="134"/>
                  </a:lnTo>
                  <a:lnTo>
                    <a:pt x="273" y="133"/>
                  </a:lnTo>
                  <a:lnTo>
                    <a:pt x="274" y="131"/>
                  </a:lnTo>
                  <a:lnTo>
                    <a:pt x="274" y="129"/>
                  </a:lnTo>
                  <a:lnTo>
                    <a:pt x="274" y="127"/>
                  </a:lnTo>
                  <a:lnTo>
                    <a:pt x="274" y="127"/>
                  </a:lnTo>
                  <a:lnTo>
                    <a:pt x="274" y="127"/>
                  </a:lnTo>
                  <a:lnTo>
                    <a:pt x="273" y="126"/>
                  </a:lnTo>
                  <a:lnTo>
                    <a:pt x="273" y="126"/>
                  </a:lnTo>
                  <a:lnTo>
                    <a:pt x="273" y="126"/>
                  </a:lnTo>
                  <a:lnTo>
                    <a:pt x="273" y="126"/>
                  </a:lnTo>
                  <a:lnTo>
                    <a:pt x="273" y="125"/>
                  </a:lnTo>
                  <a:lnTo>
                    <a:pt x="273" y="123"/>
                  </a:lnTo>
                  <a:lnTo>
                    <a:pt x="273" y="123"/>
                  </a:lnTo>
                  <a:lnTo>
                    <a:pt x="274" y="122"/>
                  </a:lnTo>
                  <a:lnTo>
                    <a:pt x="275" y="120"/>
                  </a:lnTo>
                  <a:lnTo>
                    <a:pt x="275" y="120"/>
                  </a:lnTo>
                  <a:lnTo>
                    <a:pt x="275" y="119"/>
                  </a:lnTo>
                  <a:lnTo>
                    <a:pt x="275" y="118"/>
                  </a:lnTo>
                  <a:lnTo>
                    <a:pt x="275" y="116"/>
                  </a:lnTo>
                  <a:lnTo>
                    <a:pt x="277" y="116"/>
                  </a:lnTo>
                  <a:lnTo>
                    <a:pt x="277" y="116"/>
                  </a:lnTo>
                  <a:lnTo>
                    <a:pt x="277" y="115"/>
                  </a:lnTo>
                  <a:lnTo>
                    <a:pt x="277" y="115"/>
                  </a:lnTo>
                  <a:lnTo>
                    <a:pt x="275" y="114"/>
                  </a:lnTo>
                  <a:lnTo>
                    <a:pt x="275" y="112"/>
                  </a:lnTo>
                  <a:lnTo>
                    <a:pt x="275" y="111"/>
                  </a:lnTo>
                  <a:lnTo>
                    <a:pt x="275" y="110"/>
                  </a:lnTo>
                  <a:lnTo>
                    <a:pt x="275" y="110"/>
                  </a:lnTo>
                  <a:lnTo>
                    <a:pt x="277" y="108"/>
                  </a:lnTo>
                  <a:lnTo>
                    <a:pt x="277" y="108"/>
                  </a:lnTo>
                  <a:lnTo>
                    <a:pt x="278" y="107"/>
                  </a:lnTo>
                  <a:lnTo>
                    <a:pt x="281" y="104"/>
                  </a:lnTo>
                  <a:lnTo>
                    <a:pt x="282" y="104"/>
                  </a:lnTo>
                  <a:lnTo>
                    <a:pt x="282" y="104"/>
                  </a:lnTo>
                  <a:lnTo>
                    <a:pt x="283" y="103"/>
                  </a:lnTo>
                  <a:lnTo>
                    <a:pt x="283" y="102"/>
                  </a:lnTo>
                  <a:lnTo>
                    <a:pt x="285" y="102"/>
                  </a:lnTo>
                  <a:lnTo>
                    <a:pt x="286" y="100"/>
                  </a:lnTo>
                  <a:lnTo>
                    <a:pt x="290" y="100"/>
                  </a:lnTo>
                  <a:lnTo>
                    <a:pt x="290" y="100"/>
                  </a:lnTo>
                  <a:lnTo>
                    <a:pt x="292" y="100"/>
                  </a:lnTo>
                  <a:lnTo>
                    <a:pt x="292" y="102"/>
                  </a:lnTo>
                  <a:lnTo>
                    <a:pt x="293" y="103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294" y="102"/>
                  </a:lnTo>
                  <a:lnTo>
                    <a:pt x="292" y="99"/>
                  </a:lnTo>
                  <a:lnTo>
                    <a:pt x="292" y="97"/>
                  </a:lnTo>
                  <a:lnTo>
                    <a:pt x="292" y="97"/>
                  </a:lnTo>
                  <a:lnTo>
                    <a:pt x="292" y="96"/>
                  </a:lnTo>
                  <a:lnTo>
                    <a:pt x="292" y="96"/>
                  </a:lnTo>
                  <a:close/>
                  <a:moveTo>
                    <a:pt x="286" y="343"/>
                  </a:moveTo>
                  <a:lnTo>
                    <a:pt x="285" y="344"/>
                  </a:lnTo>
                  <a:lnTo>
                    <a:pt x="285" y="344"/>
                  </a:lnTo>
                  <a:lnTo>
                    <a:pt x="285" y="345"/>
                  </a:lnTo>
                  <a:lnTo>
                    <a:pt x="286" y="347"/>
                  </a:lnTo>
                  <a:lnTo>
                    <a:pt x="288" y="349"/>
                  </a:lnTo>
                  <a:lnTo>
                    <a:pt x="288" y="348"/>
                  </a:lnTo>
                  <a:lnTo>
                    <a:pt x="288" y="347"/>
                  </a:lnTo>
                  <a:lnTo>
                    <a:pt x="288" y="344"/>
                  </a:lnTo>
                  <a:lnTo>
                    <a:pt x="286" y="343"/>
                  </a:lnTo>
                  <a:close/>
                  <a:moveTo>
                    <a:pt x="283" y="332"/>
                  </a:moveTo>
                  <a:lnTo>
                    <a:pt x="282" y="332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3" y="333"/>
                  </a:lnTo>
                  <a:lnTo>
                    <a:pt x="283" y="332"/>
                  </a:lnTo>
                  <a:lnTo>
                    <a:pt x="283" y="332"/>
                  </a:lnTo>
                  <a:close/>
                  <a:moveTo>
                    <a:pt x="278" y="329"/>
                  </a:moveTo>
                  <a:lnTo>
                    <a:pt x="278" y="330"/>
                  </a:lnTo>
                  <a:lnTo>
                    <a:pt x="278" y="330"/>
                  </a:lnTo>
                  <a:lnTo>
                    <a:pt x="278" y="332"/>
                  </a:lnTo>
                  <a:lnTo>
                    <a:pt x="279" y="332"/>
                  </a:lnTo>
                  <a:lnTo>
                    <a:pt x="279" y="330"/>
                  </a:lnTo>
                  <a:lnTo>
                    <a:pt x="278" y="329"/>
                  </a:lnTo>
                  <a:close/>
                  <a:moveTo>
                    <a:pt x="282" y="333"/>
                  </a:moveTo>
                  <a:lnTo>
                    <a:pt x="281" y="334"/>
                  </a:lnTo>
                  <a:lnTo>
                    <a:pt x="281" y="334"/>
                  </a:lnTo>
                  <a:lnTo>
                    <a:pt x="281" y="334"/>
                  </a:lnTo>
                  <a:lnTo>
                    <a:pt x="282" y="336"/>
                  </a:lnTo>
                  <a:lnTo>
                    <a:pt x="282" y="336"/>
                  </a:lnTo>
                  <a:lnTo>
                    <a:pt x="282" y="336"/>
                  </a:lnTo>
                  <a:lnTo>
                    <a:pt x="282" y="334"/>
                  </a:lnTo>
                  <a:lnTo>
                    <a:pt x="282" y="3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1955">
              <a:extLst>
                <a:ext uri="{FF2B5EF4-FFF2-40B4-BE49-F238E27FC236}">
                  <a16:creationId xmlns:a16="http://schemas.microsoft.com/office/drawing/2014/main" id="{9BAA699E-9D1B-4420-9110-4EC56CBED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932" y="2118175"/>
              <a:ext cx="181624" cy="70173"/>
            </a:xfrm>
            <a:custGeom>
              <a:avLst/>
              <a:gdLst>
                <a:gd name="T0" fmla="*/ 87 w 88"/>
                <a:gd name="T1" fmla="*/ 11 h 34"/>
                <a:gd name="T2" fmla="*/ 83 w 88"/>
                <a:gd name="T3" fmla="*/ 8 h 34"/>
                <a:gd name="T4" fmla="*/ 80 w 88"/>
                <a:gd name="T5" fmla="*/ 7 h 34"/>
                <a:gd name="T6" fmla="*/ 79 w 88"/>
                <a:gd name="T7" fmla="*/ 5 h 34"/>
                <a:gd name="T8" fmla="*/ 83 w 88"/>
                <a:gd name="T9" fmla="*/ 1 h 34"/>
                <a:gd name="T10" fmla="*/ 73 w 88"/>
                <a:gd name="T11" fmla="*/ 2 h 34"/>
                <a:gd name="T12" fmla="*/ 68 w 88"/>
                <a:gd name="T13" fmla="*/ 0 h 34"/>
                <a:gd name="T14" fmla="*/ 62 w 88"/>
                <a:gd name="T15" fmla="*/ 4 h 34"/>
                <a:gd name="T16" fmla="*/ 57 w 88"/>
                <a:gd name="T17" fmla="*/ 5 h 34"/>
                <a:gd name="T18" fmla="*/ 51 w 88"/>
                <a:gd name="T19" fmla="*/ 4 h 34"/>
                <a:gd name="T20" fmla="*/ 51 w 88"/>
                <a:gd name="T21" fmla="*/ 8 h 34"/>
                <a:gd name="T22" fmla="*/ 46 w 88"/>
                <a:gd name="T23" fmla="*/ 4 h 34"/>
                <a:gd name="T24" fmla="*/ 42 w 88"/>
                <a:gd name="T25" fmla="*/ 8 h 34"/>
                <a:gd name="T26" fmla="*/ 37 w 88"/>
                <a:gd name="T27" fmla="*/ 4 h 34"/>
                <a:gd name="T28" fmla="*/ 32 w 88"/>
                <a:gd name="T29" fmla="*/ 11 h 34"/>
                <a:gd name="T30" fmla="*/ 28 w 88"/>
                <a:gd name="T31" fmla="*/ 12 h 34"/>
                <a:gd name="T32" fmla="*/ 26 w 88"/>
                <a:gd name="T33" fmla="*/ 11 h 34"/>
                <a:gd name="T34" fmla="*/ 24 w 88"/>
                <a:gd name="T35" fmla="*/ 9 h 34"/>
                <a:gd name="T36" fmla="*/ 26 w 88"/>
                <a:gd name="T37" fmla="*/ 8 h 34"/>
                <a:gd name="T38" fmla="*/ 27 w 88"/>
                <a:gd name="T39" fmla="*/ 5 h 34"/>
                <a:gd name="T40" fmla="*/ 19 w 88"/>
                <a:gd name="T41" fmla="*/ 1 h 34"/>
                <a:gd name="T42" fmla="*/ 16 w 88"/>
                <a:gd name="T43" fmla="*/ 2 h 34"/>
                <a:gd name="T44" fmla="*/ 15 w 88"/>
                <a:gd name="T45" fmla="*/ 2 h 34"/>
                <a:gd name="T46" fmla="*/ 18 w 88"/>
                <a:gd name="T47" fmla="*/ 7 h 34"/>
                <a:gd name="T48" fmla="*/ 16 w 88"/>
                <a:gd name="T49" fmla="*/ 5 h 34"/>
                <a:gd name="T50" fmla="*/ 13 w 88"/>
                <a:gd name="T51" fmla="*/ 5 h 34"/>
                <a:gd name="T52" fmla="*/ 9 w 88"/>
                <a:gd name="T53" fmla="*/ 4 h 34"/>
                <a:gd name="T54" fmla="*/ 8 w 88"/>
                <a:gd name="T55" fmla="*/ 5 h 34"/>
                <a:gd name="T56" fmla="*/ 7 w 88"/>
                <a:gd name="T57" fmla="*/ 8 h 34"/>
                <a:gd name="T58" fmla="*/ 4 w 88"/>
                <a:gd name="T59" fmla="*/ 8 h 34"/>
                <a:gd name="T60" fmla="*/ 4 w 88"/>
                <a:gd name="T61" fmla="*/ 11 h 34"/>
                <a:gd name="T62" fmla="*/ 4 w 88"/>
                <a:gd name="T63" fmla="*/ 12 h 34"/>
                <a:gd name="T64" fmla="*/ 18 w 88"/>
                <a:gd name="T65" fmla="*/ 11 h 34"/>
                <a:gd name="T66" fmla="*/ 15 w 88"/>
                <a:gd name="T67" fmla="*/ 13 h 34"/>
                <a:gd name="T68" fmla="*/ 20 w 88"/>
                <a:gd name="T69" fmla="*/ 16 h 34"/>
                <a:gd name="T70" fmla="*/ 12 w 88"/>
                <a:gd name="T71" fmla="*/ 16 h 34"/>
                <a:gd name="T72" fmla="*/ 5 w 88"/>
                <a:gd name="T73" fmla="*/ 17 h 34"/>
                <a:gd name="T74" fmla="*/ 3 w 88"/>
                <a:gd name="T75" fmla="*/ 19 h 34"/>
                <a:gd name="T76" fmla="*/ 16 w 88"/>
                <a:gd name="T77" fmla="*/ 19 h 34"/>
                <a:gd name="T78" fmla="*/ 20 w 88"/>
                <a:gd name="T79" fmla="*/ 20 h 34"/>
                <a:gd name="T80" fmla="*/ 18 w 88"/>
                <a:gd name="T81" fmla="*/ 23 h 34"/>
                <a:gd name="T82" fmla="*/ 22 w 88"/>
                <a:gd name="T83" fmla="*/ 23 h 34"/>
                <a:gd name="T84" fmla="*/ 16 w 88"/>
                <a:gd name="T85" fmla="*/ 26 h 34"/>
                <a:gd name="T86" fmla="*/ 11 w 88"/>
                <a:gd name="T87" fmla="*/ 26 h 34"/>
                <a:gd name="T88" fmla="*/ 20 w 88"/>
                <a:gd name="T89" fmla="*/ 28 h 34"/>
                <a:gd name="T90" fmla="*/ 24 w 88"/>
                <a:gd name="T91" fmla="*/ 28 h 34"/>
                <a:gd name="T92" fmla="*/ 28 w 88"/>
                <a:gd name="T93" fmla="*/ 30 h 34"/>
                <a:gd name="T94" fmla="*/ 31 w 88"/>
                <a:gd name="T95" fmla="*/ 31 h 34"/>
                <a:gd name="T96" fmla="*/ 46 w 88"/>
                <a:gd name="T97" fmla="*/ 32 h 34"/>
                <a:gd name="T98" fmla="*/ 49 w 88"/>
                <a:gd name="T99" fmla="*/ 31 h 34"/>
                <a:gd name="T100" fmla="*/ 60 w 88"/>
                <a:gd name="T101" fmla="*/ 28 h 34"/>
                <a:gd name="T102" fmla="*/ 75 w 88"/>
                <a:gd name="T103" fmla="*/ 23 h 34"/>
                <a:gd name="T104" fmla="*/ 80 w 88"/>
                <a:gd name="T105" fmla="*/ 20 h 34"/>
                <a:gd name="T106" fmla="*/ 85 w 88"/>
                <a:gd name="T107" fmla="*/ 17 h 34"/>
                <a:gd name="T108" fmla="*/ 88 w 88"/>
                <a:gd name="T109" fmla="*/ 15 h 34"/>
                <a:gd name="T110" fmla="*/ 87 w 88"/>
                <a:gd name="T111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34">
                  <a:moveTo>
                    <a:pt x="87" y="12"/>
                  </a:moveTo>
                  <a:lnTo>
                    <a:pt x="87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7" y="9"/>
                  </a:lnTo>
                  <a:lnTo>
                    <a:pt x="85" y="9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0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9" y="4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1" y="2"/>
                  </a:lnTo>
                  <a:lnTo>
                    <a:pt x="83" y="1"/>
                  </a:lnTo>
                  <a:lnTo>
                    <a:pt x="83" y="1"/>
                  </a:lnTo>
                  <a:lnTo>
                    <a:pt x="81" y="1"/>
                  </a:lnTo>
                  <a:lnTo>
                    <a:pt x="80" y="1"/>
                  </a:lnTo>
                  <a:lnTo>
                    <a:pt x="79" y="1"/>
                  </a:lnTo>
                  <a:lnTo>
                    <a:pt x="77" y="2"/>
                  </a:lnTo>
                  <a:lnTo>
                    <a:pt x="77" y="2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1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0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7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9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8"/>
                  </a:lnTo>
                  <a:lnTo>
                    <a:pt x="26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4" y="4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11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8" y="9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3" y="9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11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5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6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22" y="23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8" y="31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5" y="32"/>
                  </a:lnTo>
                  <a:lnTo>
                    <a:pt x="37" y="32"/>
                  </a:lnTo>
                  <a:lnTo>
                    <a:pt x="42" y="34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50" y="30"/>
                  </a:lnTo>
                  <a:lnTo>
                    <a:pt x="51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8" y="28"/>
                  </a:lnTo>
                  <a:lnTo>
                    <a:pt x="60" y="28"/>
                  </a:lnTo>
                  <a:lnTo>
                    <a:pt x="61" y="28"/>
                  </a:lnTo>
                  <a:lnTo>
                    <a:pt x="64" y="27"/>
                  </a:lnTo>
                  <a:lnTo>
                    <a:pt x="65" y="26"/>
                  </a:lnTo>
                  <a:lnTo>
                    <a:pt x="68" y="24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19"/>
                  </a:lnTo>
                  <a:lnTo>
                    <a:pt x="81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4" y="19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7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7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1956">
              <a:extLst>
                <a:ext uri="{FF2B5EF4-FFF2-40B4-BE49-F238E27FC236}">
                  <a16:creationId xmlns:a16="http://schemas.microsoft.com/office/drawing/2014/main" id="{387F72C2-9555-4AC8-B19F-AF296215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344" y="2535086"/>
              <a:ext cx="132090" cy="66045"/>
            </a:xfrm>
            <a:custGeom>
              <a:avLst/>
              <a:gdLst>
                <a:gd name="T0" fmla="*/ 64 w 64"/>
                <a:gd name="T1" fmla="*/ 5 h 32"/>
                <a:gd name="T2" fmla="*/ 62 w 64"/>
                <a:gd name="T3" fmla="*/ 5 h 32"/>
                <a:gd name="T4" fmla="*/ 60 w 64"/>
                <a:gd name="T5" fmla="*/ 4 h 32"/>
                <a:gd name="T6" fmla="*/ 58 w 64"/>
                <a:gd name="T7" fmla="*/ 2 h 32"/>
                <a:gd name="T8" fmla="*/ 57 w 64"/>
                <a:gd name="T9" fmla="*/ 1 h 32"/>
                <a:gd name="T10" fmla="*/ 53 w 64"/>
                <a:gd name="T11" fmla="*/ 2 h 32"/>
                <a:gd name="T12" fmla="*/ 51 w 64"/>
                <a:gd name="T13" fmla="*/ 1 h 32"/>
                <a:gd name="T14" fmla="*/ 50 w 64"/>
                <a:gd name="T15" fmla="*/ 0 h 32"/>
                <a:gd name="T16" fmla="*/ 45 w 64"/>
                <a:gd name="T17" fmla="*/ 0 h 32"/>
                <a:gd name="T18" fmla="*/ 39 w 64"/>
                <a:gd name="T19" fmla="*/ 2 h 32"/>
                <a:gd name="T20" fmla="*/ 35 w 64"/>
                <a:gd name="T21" fmla="*/ 4 h 32"/>
                <a:gd name="T22" fmla="*/ 32 w 64"/>
                <a:gd name="T23" fmla="*/ 4 h 32"/>
                <a:gd name="T24" fmla="*/ 26 w 64"/>
                <a:gd name="T25" fmla="*/ 6 h 32"/>
                <a:gd name="T26" fmla="*/ 26 w 64"/>
                <a:gd name="T27" fmla="*/ 8 h 32"/>
                <a:gd name="T28" fmla="*/ 17 w 64"/>
                <a:gd name="T29" fmla="*/ 9 h 32"/>
                <a:gd name="T30" fmla="*/ 12 w 64"/>
                <a:gd name="T31" fmla="*/ 6 h 32"/>
                <a:gd name="T32" fmla="*/ 9 w 64"/>
                <a:gd name="T33" fmla="*/ 6 h 32"/>
                <a:gd name="T34" fmla="*/ 9 w 64"/>
                <a:gd name="T35" fmla="*/ 8 h 32"/>
                <a:gd name="T36" fmla="*/ 8 w 64"/>
                <a:gd name="T37" fmla="*/ 9 h 32"/>
                <a:gd name="T38" fmla="*/ 7 w 64"/>
                <a:gd name="T39" fmla="*/ 9 h 32"/>
                <a:gd name="T40" fmla="*/ 4 w 64"/>
                <a:gd name="T41" fmla="*/ 9 h 32"/>
                <a:gd name="T42" fmla="*/ 5 w 64"/>
                <a:gd name="T43" fmla="*/ 10 h 32"/>
                <a:gd name="T44" fmla="*/ 5 w 64"/>
                <a:gd name="T45" fmla="*/ 13 h 32"/>
                <a:gd name="T46" fmla="*/ 4 w 64"/>
                <a:gd name="T47" fmla="*/ 14 h 32"/>
                <a:gd name="T48" fmla="*/ 4 w 64"/>
                <a:gd name="T49" fmla="*/ 16 h 32"/>
                <a:gd name="T50" fmla="*/ 4 w 64"/>
                <a:gd name="T51" fmla="*/ 17 h 32"/>
                <a:gd name="T52" fmla="*/ 1 w 64"/>
                <a:gd name="T53" fmla="*/ 19 h 32"/>
                <a:gd name="T54" fmla="*/ 3 w 64"/>
                <a:gd name="T55" fmla="*/ 20 h 32"/>
                <a:gd name="T56" fmla="*/ 3 w 64"/>
                <a:gd name="T57" fmla="*/ 23 h 32"/>
                <a:gd name="T58" fmla="*/ 5 w 64"/>
                <a:gd name="T59" fmla="*/ 24 h 32"/>
                <a:gd name="T60" fmla="*/ 9 w 64"/>
                <a:gd name="T61" fmla="*/ 28 h 32"/>
                <a:gd name="T62" fmla="*/ 13 w 64"/>
                <a:gd name="T63" fmla="*/ 31 h 32"/>
                <a:gd name="T64" fmla="*/ 16 w 64"/>
                <a:gd name="T65" fmla="*/ 32 h 32"/>
                <a:gd name="T66" fmla="*/ 22 w 64"/>
                <a:gd name="T67" fmla="*/ 32 h 32"/>
                <a:gd name="T68" fmla="*/ 24 w 64"/>
                <a:gd name="T69" fmla="*/ 32 h 32"/>
                <a:gd name="T70" fmla="*/ 27 w 64"/>
                <a:gd name="T71" fmla="*/ 31 h 32"/>
                <a:gd name="T72" fmla="*/ 28 w 64"/>
                <a:gd name="T73" fmla="*/ 29 h 32"/>
                <a:gd name="T74" fmla="*/ 30 w 64"/>
                <a:gd name="T75" fmla="*/ 29 h 32"/>
                <a:gd name="T76" fmla="*/ 32 w 64"/>
                <a:gd name="T77" fmla="*/ 29 h 32"/>
                <a:gd name="T78" fmla="*/ 35 w 64"/>
                <a:gd name="T79" fmla="*/ 28 h 32"/>
                <a:gd name="T80" fmla="*/ 39 w 64"/>
                <a:gd name="T81" fmla="*/ 28 h 32"/>
                <a:gd name="T82" fmla="*/ 43 w 64"/>
                <a:gd name="T83" fmla="*/ 28 h 32"/>
                <a:gd name="T84" fmla="*/ 45 w 64"/>
                <a:gd name="T85" fmla="*/ 27 h 32"/>
                <a:gd name="T86" fmla="*/ 49 w 64"/>
                <a:gd name="T87" fmla="*/ 27 h 32"/>
                <a:gd name="T88" fmla="*/ 50 w 64"/>
                <a:gd name="T89" fmla="*/ 25 h 32"/>
                <a:gd name="T90" fmla="*/ 50 w 64"/>
                <a:gd name="T91" fmla="*/ 23 h 32"/>
                <a:gd name="T92" fmla="*/ 51 w 64"/>
                <a:gd name="T93" fmla="*/ 21 h 32"/>
                <a:gd name="T94" fmla="*/ 53 w 64"/>
                <a:gd name="T95" fmla="*/ 17 h 32"/>
                <a:gd name="T96" fmla="*/ 54 w 64"/>
                <a:gd name="T97" fmla="*/ 14 h 32"/>
                <a:gd name="T98" fmla="*/ 55 w 64"/>
                <a:gd name="T99" fmla="*/ 12 h 32"/>
                <a:gd name="T100" fmla="*/ 58 w 64"/>
                <a:gd name="T101" fmla="*/ 9 h 32"/>
                <a:gd name="T102" fmla="*/ 61 w 64"/>
                <a:gd name="T103" fmla="*/ 9 h 32"/>
                <a:gd name="T104" fmla="*/ 64 w 64"/>
                <a:gd name="T105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" h="32">
                  <a:moveTo>
                    <a:pt x="64" y="6"/>
                  </a:moveTo>
                  <a:lnTo>
                    <a:pt x="64" y="6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0" y="4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1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9" y="2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27" y="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3" y="17"/>
                  </a:lnTo>
                  <a:lnTo>
                    <a:pt x="1" y="19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7"/>
                  </a:lnTo>
                  <a:lnTo>
                    <a:pt x="9" y="28"/>
                  </a:lnTo>
                  <a:lnTo>
                    <a:pt x="11" y="28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2"/>
                  </a:lnTo>
                  <a:lnTo>
                    <a:pt x="17" y="32"/>
                  </a:lnTo>
                  <a:lnTo>
                    <a:pt x="19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6" y="27"/>
                  </a:lnTo>
                  <a:lnTo>
                    <a:pt x="47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3" y="20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3"/>
                  </a:lnTo>
                  <a:lnTo>
                    <a:pt x="55" y="13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8" y="9"/>
                  </a:lnTo>
                  <a:lnTo>
                    <a:pt x="58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1957">
              <a:extLst>
                <a:ext uri="{FF2B5EF4-FFF2-40B4-BE49-F238E27FC236}">
                  <a16:creationId xmlns:a16="http://schemas.microsoft.com/office/drawing/2014/main" id="{E48DE1CC-DF9F-4C77-9C69-F4C95767E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5046" y="3179026"/>
              <a:ext cx="10320" cy="8256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3 h 4"/>
                <a:gd name="T4" fmla="*/ 4 w 5"/>
                <a:gd name="T5" fmla="*/ 3 h 4"/>
                <a:gd name="T6" fmla="*/ 4 w 5"/>
                <a:gd name="T7" fmla="*/ 4 h 4"/>
                <a:gd name="T8" fmla="*/ 5 w 5"/>
                <a:gd name="T9" fmla="*/ 4 h 4"/>
                <a:gd name="T10" fmla="*/ 5 w 5"/>
                <a:gd name="T11" fmla="*/ 4 h 4"/>
                <a:gd name="T12" fmla="*/ 5 w 5"/>
                <a:gd name="T13" fmla="*/ 3 h 4"/>
                <a:gd name="T14" fmla="*/ 4 w 5"/>
                <a:gd name="T15" fmla="*/ 3 h 4"/>
                <a:gd name="T16" fmla="*/ 1 w 5"/>
                <a:gd name="T17" fmla="*/ 3 h 4"/>
                <a:gd name="T18" fmla="*/ 0 w 5"/>
                <a:gd name="T19" fmla="*/ 3 h 4"/>
                <a:gd name="T20" fmla="*/ 1 w 5"/>
                <a:gd name="T21" fmla="*/ 4 h 4"/>
                <a:gd name="T22" fmla="*/ 1 w 5"/>
                <a:gd name="T23" fmla="*/ 4 h 4"/>
                <a:gd name="T24" fmla="*/ 2 w 5"/>
                <a:gd name="T25" fmla="*/ 4 h 4"/>
                <a:gd name="T26" fmla="*/ 2 w 5"/>
                <a:gd name="T27" fmla="*/ 3 h 4"/>
                <a:gd name="T28" fmla="*/ 2 w 5"/>
                <a:gd name="T29" fmla="*/ 3 h 4"/>
                <a:gd name="T30" fmla="*/ 1 w 5"/>
                <a:gd name="T31" fmla="*/ 3 h 4"/>
                <a:gd name="T32" fmla="*/ 5 w 5"/>
                <a:gd name="T33" fmla="*/ 2 h 4"/>
                <a:gd name="T34" fmla="*/ 5 w 5"/>
                <a:gd name="T35" fmla="*/ 2 h 4"/>
                <a:gd name="T36" fmla="*/ 5 w 5"/>
                <a:gd name="T37" fmla="*/ 2 h 4"/>
                <a:gd name="T38" fmla="*/ 5 w 5"/>
                <a:gd name="T39" fmla="*/ 0 h 4"/>
                <a:gd name="T40" fmla="*/ 4 w 5"/>
                <a:gd name="T41" fmla="*/ 0 h 4"/>
                <a:gd name="T42" fmla="*/ 4 w 5"/>
                <a:gd name="T43" fmla="*/ 0 h 4"/>
                <a:gd name="T44" fmla="*/ 4 w 5"/>
                <a:gd name="T45" fmla="*/ 0 h 4"/>
                <a:gd name="T46" fmla="*/ 4 w 5"/>
                <a:gd name="T47" fmla="*/ 0 h 4"/>
                <a:gd name="T48" fmla="*/ 2 w 5"/>
                <a:gd name="T49" fmla="*/ 0 h 4"/>
                <a:gd name="T50" fmla="*/ 2 w 5"/>
                <a:gd name="T51" fmla="*/ 0 h 4"/>
                <a:gd name="T52" fmla="*/ 2 w 5"/>
                <a:gd name="T53" fmla="*/ 0 h 4"/>
                <a:gd name="T54" fmla="*/ 1 w 5"/>
                <a:gd name="T55" fmla="*/ 0 h 4"/>
                <a:gd name="T56" fmla="*/ 1 w 5"/>
                <a:gd name="T57" fmla="*/ 0 h 4"/>
                <a:gd name="T58" fmla="*/ 1 w 5"/>
                <a:gd name="T59" fmla="*/ 0 h 4"/>
                <a:gd name="T60" fmla="*/ 1 w 5"/>
                <a:gd name="T61" fmla="*/ 2 h 4"/>
                <a:gd name="T62" fmla="*/ 1 w 5"/>
                <a:gd name="T63" fmla="*/ 2 h 4"/>
                <a:gd name="T64" fmla="*/ 1 w 5"/>
                <a:gd name="T65" fmla="*/ 2 h 4"/>
                <a:gd name="T66" fmla="*/ 2 w 5"/>
                <a:gd name="T67" fmla="*/ 2 h 4"/>
                <a:gd name="T68" fmla="*/ 4 w 5"/>
                <a:gd name="T69" fmla="*/ 3 h 4"/>
                <a:gd name="T70" fmla="*/ 5 w 5"/>
                <a:gd name="T71" fmla="*/ 3 h 4"/>
                <a:gd name="T72" fmla="*/ 5 w 5"/>
                <a:gd name="T73" fmla="*/ 3 h 4"/>
                <a:gd name="T74" fmla="*/ 5 w 5"/>
                <a:gd name="T75" fmla="*/ 2 h 4"/>
                <a:gd name="T76" fmla="*/ 5 w 5"/>
                <a:gd name="T7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3"/>
                  </a:lnTo>
                  <a:close/>
                  <a:moveTo>
                    <a:pt x="1" y="3"/>
                  </a:move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close/>
                  <a:moveTo>
                    <a:pt x="5" y="2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1958">
              <a:extLst>
                <a:ext uri="{FF2B5EF4-FFF2-40B4-BE49-F238E27FC236}">
                  <a16:creationId xmlns:a16="http://schemas.microsoft.com/office/drawing/2014/main" id="{42B4B769-2049-4A79-94C8-DAD09CCA9D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272" y="3331756"/>
              <a:ext cx="136218" cy="86684"/>
            </a:xfrm>
            <a:custGeom>
              <a:avLst/>
              <a:gdLst>
                <a:gd name="T0" fmla="*/ 62 w 66"/>
                <a:gd name="T1" fmla="*/ 13 h 42"/>
                <a:gd name="T2" fmla="*/ 64 w 66"/>
                <a:gd name="T3" fmla="*/ 14 h 42"/>
                <a:gd name="T4" fmla="*/ 61 w 66"/>
                <a:gd name="T5" fmla="*/ 14 h 42"/>
                <a:gd name="T6" fmla="*/ 58 w 66"/>
                <a:gd name="T7" fmla="*/ 12 h 42"/>
                <a:gd name="T8" fmla="*/ 57 w 66"/>
                <a:gd name="T9" fmla="*/ 12 h 42"/>
                <a:gd name="T10" fmla="*/ 61 w 66"/>
                <a:gd name="T11" fmla="*/ 12 h 42"/>
                <a:gd name="T12" fmla="*/ 54 w 66"/>
                <a:gd name="T13" fmla="*/ 8 h 42"/>
                <a:gd name="T14" fmla="*/ 53 w 66"/>
                <a:gd name="T15" fmla="*/ 6 h 42"/>
                <a:gd name="T16" fmla="*/ 43 w 66"/>
                <a:gd name="T17" fmla="*/ 6 h 42"/>
                <a:gd name="T18" fmla="*/ 39 w 66"/>
                <a:gd name="T19" fmla="*/ 6 h 42"/>
                <a:gd name="T20" fmla="*/ 32 w 66"/>
                <a:gd name="T21" fmla="*/ 8 h 42"/>
                <a:gd name="T22" fmla="*/ 23 w 66"/>
                <a:gd name="T23" fmla="*/ 8 h 42"/>
                <a:gd name="T24" fmla="*/ 20 w 66"/>
                <a:gd name="T25" fmla="*/ 6 h 42"/>
                <a:gd name="T26" fmla="*/ 16 w 66"/>
                <a:gd name="T27" fmla="*/ 8 h 42"/>
                <a:gd name="T28" fmla="*/ 12 w 66"/>
                <a:gd name="T29" fmla="*/ 10 h 42"/>
                <a:gd name="T30" fmla="*/ 5 w 66"/>
                <a:gd name="T31" fmla="*/ 16 h 42"/>
                <a:gd name="T32" fmla="*/ 3 w 66"/>
                <a:gd name="T33" fmla="*/ 19 h 42"/>
                <a:gd name="T34" fmla="*/ 3 w 66"/>
                <a:gd name="T35" fmla="*/ 23 h 42"/>
                <a:gd name="T36" fmla="*/ 0 w 66"/>
                <a:gd name="T37" fmla="*/ 24 h 42"/>
                <a:gd name="T38" fmla="*/ 4 w 66"/>
                <a:gd name="T39" fmla="*/ 25 h 42"/>
                <a:gd name="T40" fmla="*/ 7 w 66"/>
                <a:gd name="T41" fmla="*/ 28 h 42"/>
                <a:gd name="T42" fmla="*/ 8 w 66"/>
                <a:gd name="T43" fmla="*/ 29 h 42"/>
                <a:gd name="T44" fmla="*/ 9 w 66"/>
                <a:gd name="T45" fmla="*/ 31 h 42"/>
                <a:gd name="T46" fmla="*/ 14 w 66"/>
                <a:gd name="T47" fmla="*/ 29 h 42"/>
                <a:gd name="T48" fmla="*/ 16 w 66"/>
                <a:gd name="T49" fmla="*/ 31 h 42"/>
                <a:gd name="T50" fmla="*/ 16 w 66"/>
                <a:gd name="T51" fmla="*/ 35 h 42"/>
                <a:gd name="T52" fmla="*/ 16 w 66"/>
                <a:gd name="T53" fmla="*/ 36 h 42"/>
                <a:gd name="T54" fmla="*/ 18 w 66"/>
                <a:gd name="T55" fmla="*/ 37 h 42"/>
                <a:gd name="T56" fmla="*/ 19 w 66"/>
                <a:gd name="T57" fmla="*/ 39 h 42"/>
                <a:gd name="T58" fmla="*/ 23 w 66"/>
                <a:gd name="T59" fmla="*/ 42 h 42"/>
                <a:gd name="T60" fmla="*/ 24 w 66"/>
                <a:gd name="T61" fmla="*/ 39 h 42"/>
                <a:gd name="T62" fmla="*/ 27 w 66"/>
                <a:gd name="T63" fmla="*/ 37 h 42"/>
                <a:gd name="T64" fmla="*/ 27 w 66"/>
                <a:gd name="T65" fmla="*/ 33 h 42"/>
                <a:gd name="T66" fmla="*/ 31 w 66"/>
                <a:gd name="T67" fmla="*/ 32 h 42"/>
                <a:gd name="T68" fmla="*/ 34 w 66"/>
                <a:gd name="T69" fmla="*/ 29 h 42"/>
                <a:gd name="T70" fmla="*/ 38 w 66"/>
                <a:gd name="T71" fmla="*/ 31 h 42"/>
                <a:gd name="T72" fmla="*/ 39 w 66"/>
                <a:gd name="T73" fmla="*/ 29 h 42"/>
                <a:gd name="T74" fmla="*/ 43 w 66"/>
                <a:gd name="T75" fmla="*/ 25 h 42"/>
                <a:gd name="T76" fmla="*/ 45 w 66"/>
                <a:gd name="T77" fmla="*/ 24 h 42"/>
                <a:gd name="T78" fmla="*/ 46 w 66"/>
                <a:gd name="T79" fmla="*/ 23 h 42"/>
                <a:gd name="T80" fmla="*/ 49 w 66"/>
                <a:gd name="T81" fmla="*/ 20 h 42"/>
                <a:gd name="T82" fmla="*/ 51 w 66"/>
                <a:gd name="T83" fmla="*/ 21 h 42"/>
                <a:gd name="T84" fmla="*/ 54 w 66"/>
                <a:gd name="T85" fmla="*/ 21 h 42"/>
                <a:gd name="T86" fmla="*/ 56 w 66"/>
                <a:gd name="T87" fmla="*/ 21 h 42"/>
                <a:gd name="T88" fmla="*/ 57 w 66"/>
                <a:gd name="T89" fmla="*/ 20 h 42"/>
                <a:gd name="T90" fmla="*/ 61 w 66"/>
                <a:gd name="T91" fmla="*/ 19 h 42"/>
                <a:gd name="T92" fmla="*/ 62 w 66"/>
                <a:gd name="T93" fmla="*/ 17 h 42"/>
                <a:gd name="T94" fmla="*/ 34 w 66"/>
                <a:gd name="T95" fmla="*/ 1 h 42"/>
                <a:gd name="T96" fmla="*/ 32 w 66"/>
                <a:gd name="T97" fmla="*/ 1 h 42"/>
                <a:gd name="T98" fmla="*/ 41 w 66"/>
                <a:gd name="T99" fmla="*/ 0 h 42"/>
                <a:gd name="T100" fmla="*/ 39 w 66"/>
                <a:gd name="T10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" h="42">
                  <a:moveTo>
                    <a:pt x="66" y="17"/>
                  </a:moveTo>
                  <a:lnTo>
                    <a:pt x="65" y="16"/>
                  </a:lnTo>
                  <a:lnTo>
                    <a:pt x="65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58" y="12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8" y="12"/>
                  </a:lnTo>
                  <a:lnTo>
                    <a:pt x="60" y="10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6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7" y="6"/>
                  </a:lnTo>
                  <a:lnTo>
                    <a:pt x="43" y="6"/>
                  </a:lnTo>
                  <a:lnTo>
                    <a:pt x="41" y="5"/>
                  </a:lnTo>
                  <a:lnTo>
                    <a:pt x="38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2" y="10"/>
                  </a:lnTo>
                  <a:lnTo>
                    <a:pt x="11" y="12"/>
                  </a:lnTo>
                  <a:lnTo>
                    <a:pt x="9" y="13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9" y="29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2" y="29"/>
                  </a:lnTo>
                  <a:lnTo>
                    <a:pt x="14" y="29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5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8" y="32"/>
                  </a:lnTo>
                  <a:lnTo>
                    <a:pt x="16" y="33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5" y="36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9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3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0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8" y="20"/>
                  </a:lnTo>
                  <a:lnTo>
                    <a:pt x="60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64" y="17"/>
                  </a:lnTo>
                  <a:lnTo>
                    <a:pt x="66" y="17"/>
                  </a:lnTo>
                  <a:lnTo>
                    <a:pt x="66" y="17"/>
                  </a:lnTo>
                  <a:close/>
                  <a:moveTo>
                    <a:pt x="34" y="1"/>
                  </a:moveTo>
                  <a:lnTo>
                    <a:pt x="37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4" y="1"/>
                  </a:lnTo>
                  <a:close/>
                  <a:moveTo>
                    <a:pt x="41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1959">
              <a:extLst>
                <a:ext uri="{FF2B5EF4-FFF2-40B4-BE49-F238E27FC236}">
                  <a16:creationId xmlns:a16="http://schemas.microsoft.com/office/drawing/2014/main" id="{1004A7E4-C70E-4320-A9B9-A4560FBA8D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6753" y="3240944"/>
              <a:ext cx="61918" cy="51597"/>
            </a:xfrm>
            <a:custGeom>
              <a:avLst/>
              <a:gdLst>
                <a:gd name="T0" fmla="*/ 16 w 30"/>
                <a:gd name="T1" fmla="*/ 15 h 25"/>
                <a:gd name="T2" fmla="*/ 14 w 30"/>
                <a:gd name="T3" fmla="*/ 14 h 25"/>
                <a:gd name="T4" fmla="*/ 12 w 30"/>
                <a:gd name="T5" fmla="*/ 14 h 25"/>
                <a:gd name="T6" fmla="*/ 18 w 30"/>
                <a:gd name="T7" fmla="*/ 16 h 25"/>
                <a:gd name="T8" fmla="*/ 30 w 30"/>
                <a:gd name="T9" fmla="*/ 10 h 25"/>
                <a:gd name="T10" fmla="*/ 30 w 30"/>
                <a:gd name="T11" fmla="*/ 8 h 25"/>
                <a:gd name="T12" fmla="*/ 30 w 30"/>
                <a:gd name="T13" fmla="*/ 4 h 25"/>
                <a:gd name="T14" fmla="*/ 30 w 30"/>
                <a:gd name="T15" fmla="*/ 4 h 25"/>
                <a:gd name="T16" fmla="*/ 26 w 30"/>
                <a:gd name="T17" fmla="*/ 4 h 25"/>
                <a:gd name="T18" fmla="*/ 22 w 30"/>
                <a:gd name="T19" fmla="*/ 2 h 25"/>
                <a:gd name="T20" fmla="*/ 16 w 30"/>
                <a:gd name="T21" fmla="*/ 2 h 25"/>
                <a:gd name="T22" fmla="*/ 14 w 30"/>
                <a:gd name="T23" fmla="*/ 3 h 25"/>
                <a:gd name="T24" fmla="*/ 12 w 30"/>
                <a:gd name="T25" fmla="*/ 4 h 25"/>
                <a:gd name="T26" fmla="*/ 14 w 30"/>
                <a:gd name="T27" fmla="*/ 6 h 25"/>
                <a:gd name="T28" fmla="*/ 18 w 30"/>
                <a:gd name="T29" fmla="*/ 7 h 25"/>
                <a:gd name="T30" fmla="*/ 19 w 30"/>
                <a:gd name="T31" fmla="*/ 8 h 25"/>
                <a:gd name="T32" fmla="*/ 19 w 30"/>
                <a:gd name="T33" fmla="*/ 11 h 25"/>
                <a:gd name="T34" fmla="*/ 19 w 30"/>
                <a:gd name="T35" fmla="*/ 14 h 25"/>
                <a:gd name="T36" fmla="*/ 22 w 30"/>
                <a:gd name="T37" fmla="*/ 16 h 25"/>
                <a:gd name="T38" fmla="*/ 22 w 30"/>
                <a:gd name="T39" fmla="*/ 18 h 25"/>
                <a:gd name="T40" fmla="*/ 19 w 30"/>
                <a:gd name="T41" fmla="*/ 18 h 25"/>
                <a:gd name="T42" fmla="*/ 19 w 30"/>
                <a:gd name="T43" fmla="*/ 19 h 25"/>
                <a:gd name="T44" fmla="*/ 18 w 30"/>
                <a:gd name="T45" fmla="*/ 19 h 25"/>
                <a:gd name="T46" fmla="*/ 10 w 30"/>
                <a:gd name="T47" fmla="*/ 19 h 25"/>
                <a:gd name="T48" fmla="*/ 7 w 30"/>
                <a:gd name="T49" fmla="*/ 18 h 25"/>
                <a:gd name="T50" fmla="*/ 4 w 30"/>
                <a:gd name="T51" fmla="*/ 18 h 25"/>
                <a:gd name="T52" fmla="*/ 1 w 30"/>
                <a:gd name="T53" fmla="*/ 16 h 25"/>
                <a:gd name="T54" fmla="*/ 0 w 30"/>
                <a:gd name="T55" fmla="*/ 19 h 25"/>
                <a:gd name="T56" fmla="*/ 0 w 30"/>
                <a:gd name="T57" fmla="*/ 21 h 25"/>
                <a:gd name="T58" fmla="*/ 3 w 30"/>
                <a:gd name="T59" fmla="*/ 22 h 25"/>
                <a:gd name="T60" fmla="*/ 5 w 30"/>
                <a:gd name="T61" fmla="*/ 25 h 25"/>
                <a:gd name="T62" fmla="*/ 5 w 30"/>
                <a:gd name="T63" fmla="*/ 23 h 25"/>
                <a:gd name="T64" fmla="*/ 8 w 30"/>
                <a:gd name="T65" fmla="*/ 22 h 25"/>
                <a:gd name="T66" fmla="*/ 11 w 30"/>
                <a:gd name="T67" fmla="*/ 22 h 25"/>
                <a:gd name="T68" fmla="*/ 14 w 30"/>
                <a:gd name="T69" fmla="*/ 22 h 25"/>
                <a:gd name="T70" fmla="*/ 18 w 30"/>
                <a:gd name="T71" fmla="*/ 23 h 25"/>
                <a:gd name="T72" fmla="*/ 19 w 30"/>
                <a:gd name="T73" fmla="*/ 23 h 25"/>
                <a:gd name="T74" fmla="*/ 20 w 30"/>
                <a:gd name="T75" fmla="*/ 22 h 25"/>
                <a:gd name="T76" fmla="*/ 26 w 30"/>
                <a:gd name="T77" fmla="*/ 22 h 25"/>
                <a:gd name="T78" fmla="*/ 27 w 30"/>
                <a:gd name="T79" fmla="*/ 23 h 25"/>
                <a:gd name="T80" fmla="*/ 27 w 30"/>
                <a:gd name="T81" fmla="*/ 22 h 25"/>
                <a:gd name="T82" fmla="*/ 29 w 30"/>
                <a:gd name="T83" fmla="*/ 21 h 25"/>
                <a:gd name="T84" fmla="*/ 26 w 30"/>
                <a:gd name="T85" fmla="*/ 19 h 25"/>
                <a:gd name="T86" fmla="*/ 26 w 30"/>
                <a:gd name="T87" fmla="*/ 18 h 25"/>
                <a:gd name="T88" fmla="*/ 27 w 30"/>
                <a:gd name="T89" fmla="*/ 18 h 25"/>
                <a:gd name="T90" fmla="*/ 29 w 30"/>
                <a:gd name="T91" fmla="*/ 15 h 25"/>
                <a:gd name="T92" fmla="*/ 29 w 30"/>
                <a:gd name="T93" fmla="*/ 14 h 25"/>
                <a:gd name="T94" fmla="*/ 30 w 30"/>
                <a:gd name="T95" fmla="*/ 12 h 25"/>
                <a:gd name="T96" fmla="*/ 30 w 30"/>
                <a:gd name="T97" fmla="*/ 11 h 25"/>
                <a:gd name="T98" fmla="*/ 30 w 30"/>
                <a:gd name="T99" fmla="*/ 10 h 25"/>
                <a:gd name="T100" fmla="*/ 19 w 30"/>
                <a:gd name="T101" fmla="*/ 0 h 25"/>
                <a:gd name="T102" fmla="*/ 22 w 30"/>
                <a:gd name="T103" fmla="*/ 2 h 25"/>
                <a:gd name="T104" fmla="*/ 20 w 30"/>
                <a:gd name="T105" fmla="*/ 0 h 25"/>
                <a:gd name="T106" fmla="*/ 19 w 30"/>
                <a:gd name="T107" fmla="*/ 0 h 25"/>
                <a:gd name="T108" fmla="*/ 18 w 30"/>
                <a:gd name="T109" fmla="*/ 0 h 25"/>
                <a:gd name="T110" fmla="*/ 19 w 30"/>
                <a:gd name="T1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25">
                  <a:moveTo>
                    <a:pt x="18" y="15"/>
                  </a:moveTo>
                  <a:lnTo>
                    <a:pt x="16" y="15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8" y="16"/>
                  </a:lnTo>
                  <a:lnTo>
                    <a:pt x="18" y="15"/>
                  </a:lnTo>
                  <a:close/>
                  <a:moveTo>
                    <a:pt x="30" y="10"/>
                  </a:move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8" y="12"/>
                  </a:lnTo>
                  <a:lnTo>
                    <a:pt x="19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3" y="16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6" y="23"/>
                  </a:lnTo>
                  <a:lnTo>
                    <a:pt x="18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6" y="22"/>
                  </a:lnTo>
                  <a:lnTo>
                    <a:pt x="26" y="23"/>
                  </a:lnTo>
                  <a:lnTo>
                    <a:pt x="27" y="23"/>
                  </a:lnTo>
                  <a:lnTo>
                    <a:pt x="27" y="25"/>
                  </a:lnTo>
                  <a:lnTo>
                    <a:pt x="27" y="22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7" y="21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1960">
              <a:extLst>
                <a:ext uri="{FF2B5EF4-FFF2-40B4-BE49-F238E27FC236}">
                  <a16:creationId xmlns:a16="http://schemas.microsoft.com/office/drawing/2014/main" id="{AD97AA20-460D-4DDD-BB4A-23F7ECD11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870" y="3529891"/>
              <a:ext cx="105260" cy="181624"/>
            </a:xfrm>
            <a:custGeom>
              <a:avLst/>
              <a:gdLst>
                <a:gd name="T0" fmla="*/ 48 w 51"/>
                <a:gd name="T1" fmla="*/ 77 h 88"/>
                <a:gd name="T2" fmla="*/ 47 w 51"/>
                <a:gd name="T3" fmla="*/ 73 h 88"/>
                <a:gd name="T4" fmla="*/ 45 w 51"/>
                <a:gd name="T5" fmla="*/ 70 h 88"/>
                <a:gd name="T6" fmla="*/ 44 w 51"/>
                <a:gd name="T7" fmla="*/ 69 h 88"/>
                <a:gd name="T8" fmla="*/ 44 w 51"/>
                <a:gd name="T9" fmla="*/ 66 h 88"/>
                <a:gd name="T10" fmla="*/ 43 w 51"/>
                <a:gd name="T11" fmla="*/ 62 h 88"/>
                <a:gd name="T12" fmla="*/ 40 w 51"/>
                <a:gd name="T13" fmla="*/ 62 h 88"/>
                <a:gd name="T14" fmla="*/ 38 w 51"/>
                <a:gd name="T15" fmla="*/ 59 h 88"/>
                <a:gd name="T16" fmla="*/ 34 w 51"/>
                <a:gd name="T17" fmla="*/ 53 h 88"/>
                <a:gd name="T18" fmla="*/ 37 w 51"/>
                <a:gd name="T19" fmla="*/ 48 h 88"/>
                <a:gd name="T20" fmla="*/ 37 w 51"/>
                <a:gd name="T21" fmla="*/ 44 h 88"/>
                <a:gd name="T22" fmla="*/ 38 w 51"/>
                <a:gd name="T23" fmla="*/ 42 h 88"/>
                <a:gd name="T24" fmla="*/ 44 w 51"/>
                <a:gd name="T25" fmla="*/ 42 h 88"/>
                <a:gd name="T26" fmla="*/ 44 w 51"/>
                <a:gd name="T27" fmla="*/ 39 h 88"/>
                <a:gd name="T28" fmla="*/ 44 w 51"/>
                <a:gd name="T29" fmla="*/ 38 h 88"/>
                <a:gd name="T30" fmla="*/ 45 w 51"/>
                <a:gd name="T31" fmla="*/ 31 h 88"/>
                <a:gd name="T32" fmla="*/ 41 w 51"/>
                <a:gd name="T33" fmla="*/ 24 h 88"/>
                <a:gd name="T34" fmla="*/ 33 w 51"/>
                <a:gd name="T35" fmla="*/ 20 h 88"/>
                <a:gd name="T36" fmla="*/ 29 w 51"/>
                <a:gd name="T37" fmla="*/ 25 h 88"/>
                <a:gd name="T38" fmla="*/ 32 w 51"/>
                <a:gd name="T39" fmla="*/ 15 h 88"/>
                <a:gd name="T40" fmla="*/ 25 w 51"/>
                <a:gd name="T41" fmla="*/ 5 h 88"/>
                <a:gd name="T42" fmla="*/ 18 w 51"/>
                <a:gd name="T43" fmla="*/ 2 h 88"/>
                <a:gd name="T44" fmla="*/ 18 w 51"/>
                <a:gd name="T45" fmla="*/ 2 h 88"/>
                <a:gd name="T46" fmla="*/ 14 w 51"/>
                <a:gd name="T47" fmla="*/ 6 h 88"/>
                <a:gd name="T48" fmla="*/ 10 w 51"/>
                <a:gd name="T49" fmla="*/ 9 h 88"/>
                <a:gd name="T50" fmla="*/ 9 w 51"/>
                <a:gd name="T51" fmla="*/ 13 h 88"/>
                <a:gd name="T52" fmla="*/ 10 w 51"/>
                <a:gd name="T53" fmla="*/ 16 h 88"/>
                <a:gd name="T54" fmla="*/ 11 w 51"/>
                <a:gd name="T55" fmla="*/ 17 h 88"/>
                <a:gd name="T56" fmla="*/ 7 w 51"/>
                <a:gd name="T57" fmla="*/ 21 h 88"/>
                <a:gd name="T58" fmla="*/ 5 w 51"/>
                <a:gd name="T59" fmla="*/ 21 h 88"/>
                <a:gd name="T60" fmla="*/ 3 w 51"/>
                <a:gd name="T61" fmla="*/ 24 h 88"/>
                <a:gd name="T62" fmla="*/ 2 w 51"/>
                <a:gd name="T63" fmla="*/ 28 h 88"/>
                <a:gd name="T64" fmla="*/ 5 w 51"/>
                <a:gd name="T65" fmla="*/ 36 h 88"/>
                <a:gd name="T66" fmla="*/ 10 w 51"/>
                <a:gd name="T67" fmla="*/ 40 h 88"/>
                <a:gd name="T68" fmla="*/ 14 w 51"/>
                <a:gd name="T69" fmla="*/ 40 h 88"/>
                <a:gd name="T70" fmla="*/ 14 w 51"/>
                <a:gd name="T71" fmla="*/ 44 h 88"/>
                <a:gd name="T72" fmla="*/ 13 w 51"/>
                <a:gd name="T73" fmla="*/ 48 h 88"/>
                <a:gd name="T74" fmla="*/ 17 w 51"/>
                <a:gd name="T75" fmla="*/ 48 h 88"/>
                <a:gd name="T76" fmla="*/ 17 w 51"/>
                <a:gd name="T77" fmla="*/ 51 h 88"/>
                <a:gd name="T78" fmla="*/ 19 w 51"/>
                <a:gd name="T79" fmla="*/ 55 h 88"/>
                <a:gd name="T80" fmla="*/ 18 w 51"/>
                <a:gd name="T81" fmla="*/ 58 h 88"/>
                <a:gd name="T82" fmla="*/ 15 w 51"/>
                <a:gd name="T83" fmla="*/ 62 h 88"/>
                <a:gd name="T84" fmla="*/ 14 w 51"/>
                <a:gd name="T85" fmla="*/ 70 h 88"/>
                <a:gd name="T86" fmla="*/ 17 w 51"/>
                <a:gd name="T87" fmla="*/ 77 h 88"/>
                <a:gd name="T88" fmla="*/ 17 w 51"/>
                <a:gd name="T89" fmla="*/ 81 h 88"/>
                <a:gd name="T90" fmla="*/ 19 w 51"/>
                <a:gd name="T91" fmla="*/ 82 h 88"/>
                <a:gd name="T92" fmla="*/ 24 w 51"/>
                <a:gd name="T93" fmla="*/ 86 h 88"/>
                <a:gd name="T94" fmla="*/ 26 w 51"/>
                <a:gd name="T95" fmla="*/ 88 h 88"/>
                <a:gd name="T96" fmla="*/ 30 w 51"/>
                <a:gd name="T97" fmla="*/ 86 h 88"/>
                <a:gd name="T98" fmla="*/ 30 w 51"/>
                <a:gd name="T99" fmla="*/ 84 h 88"/>
                <a:gd name="T100" fmla="*/ 33 w 51"/>
                <a:gd name="T101" fmla="*/ 84 h 88"/>
                <a:gd name="T102" fmla="*/ 34 w 51"/>
                <a:gd name="T103" fmla="*/ 84 h 88"/>
                <a:gd name="T104" fmla="*/ 37 w 51"/>
                <a:gd name="T105" fmla="*/ 82 h 88"/>
                <a:gd name="T106" fmla="*/ 41 w 51"/>
                <a:gd name="T107" fmla="*/ 80 h 88"/>
                <a:gd name="T108" fmla="*/ 44 w 51"/>
                <a:gd name="T109" fmla="*/ 78 h 88"/>
                <a:gd name="T110" fmla="*/ 48 w 51"/>
                <a:gd name="T111" fmla="*/ 80 h 88"/>
                <a:gd name="T112" fmla="*/ 51 w 51"/>
                <a:gd name="T113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" h="88">
                  <a:moveTo>
                    <a:pt x="51" y="78"/>
                  </a:moveTo>
                  <a:lnTo>
                    <a:pt x="51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4"/>
                  </a:lnTo>
                  <a:lnTo>
                    <a:pt x="47" y="74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1"/>
                  </a:lnTo>
                  <a:lnTo>
                    <a:pt x="45" y="71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3" y="65"/>
                  </a:lnTo>
                  <a:lnTo>
                    <a:pt x="43" y="63"/>
                  </a:lnTo>
                  <a:lnTo>
                    <a:pt x="43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8" y="61"/>
                  </a:lnTo>
                  <a:lnTo>
                    <a:pt x="40" y="61"/>
                  </a:lnTo>
                  <a:lnTo>
                    <a:pt x="38" y="59"/>
                  </a:lnTo>
                  <a:lnTo>
                    <a:pt x="37" y="58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6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28"/>
                  </a:lnTo>
                  <a:lnTo>
                    <a:pt x="44" y="27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38" y="23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29" y="25"/>
                  </a:lnTo>
                  <a:lnTo>
                    <a:pt x="30" y="24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2" y="17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0" y="12"/>
                  </a:lnTo>
                  <a:lnTo>
                    <a:pt x="29" y="11"/>
                  </a:lnTo>
                  <a:lnTo>
                    <a:pt x="29" y="9"/>
                  </a:lnTo>
                  <a:lnTo>
                    <a:pt x="25" y="5"/>
                  </a:lnTo>
                  <a:lnTo>
                    <a:pt x="22" y="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7" y="21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9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40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4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7" y="48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4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7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5" y="59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3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8" y="82"/>
                  </a:lnTo>
                  <a:lnTo>
                    <a:pt x="18" y="82"/>
                  </a:lnTo>
                  <a:lnTo>
                    <a:pt x="19" y="82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5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29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0" y="84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3" y="84"/>
                  </a:lnTo>
                  <a:lnTo>
                    <a:pt x="33" y="84"/>
                  </a:lnTo>
                  <a:lnTo>
                    <a:pt x="33" y="84"/>
                  </a:lnTo>
                  <a:lnTo>
                    <a:pt x="34" y="85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6" y="84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2"/>
                  </a:lnTo>
                  <a:lnTo>
                    <a:pt x="38" y="82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0" y="81"/>
                  </a:lnTo>
                  <a:lnTo>
                    <a:pt x="41" y="80"/>
                  </a:lnTo>
                  <a:lnTo>
                    <a:pt x="43" y="80"/>
                  </a:lnTo>
                  <a:lnTo>
                    <a:pt x="43" y="78"/>
                  </a:lnTo>
                  <a:lnTo>
                    <a:pt x="43" y="80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7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1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1961">
              <a:extLst>
                <a:ext uri="{FF2B5EF4-FFF2-40B4-BE49-F238E27FC236}">
                  <a16:creationId xmlns:a16="http://schemas.microsoft.com/office/drawing/2014/main" id="{0AC2107A-F307-41DA-BF5E-C02EFDBAD7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486" y="3426696"/>
              <a:ext cx="63982" cy="41278"/>
            </a:xfrm>
            <a:custGeom>
              <a:avLst/>
              <a:gdLst>
                <a:gd name="T0" fmla="*/ 7 w 31"/>
                <a:gd name="T1" fmla="*/ 17 h 20"/>
                <a:gd name="T2" fmla="*/ 7 w 31"/>
                <a:gd name="T3" fmla="*/ 19 h 20"/>
                <a:gd name="T4" fmla="*/ 8 w 31"/>
                <a:gd name="T5" fmla="*/ 17 h 20"/>
                <a:gd name="T6" fmla="*/ 6 w 31"/>
                <a:gd name="T7" fmla="*/ 17 h 20"/>
                <a:gd name="T8" fmla="*/ 4 w 31"/>
                <a:gd name="T9" fmla="*/ 19 h 20"/>
                <a:gd name="T10" fmla="*/ 4 w 31"/>
                <a:gd name="T11" fmla="*/ 19 h 20"/>
                <a:gd name="T12" fmla="*/ 6 w 31"/>
                <a:gd name="T13" fmla="*/ 19 h 20"/>
                <a:gd name="T14" fmla="*/ 10 w 31"/>
                <a:gd name="T15" fmla="*/ 16 h 20"/>
                <a:gd name="T16" fmla="*/ 10 w 31"/>
                <a:gd name="T17" fmla="*/ 17 h 20"/>
                <a:gd name="T18" fmla="*/ 10 w 31"/>
                <a:gd name="T19" fmla="*/ 17 h 20"/>
                <a:gd name="T20" fmla="*/ 11 w 31"/>
                <a:gd name="T21" fmla="*/ 16 h 20"/>
                <a:gd name="T22" fmla="*/ 7 w 31"/>
                <a:gd name="T23" fmla="*/ 13 h 20"/>
                <a:gd name="T24" fmla="*/ 7 w 31"/>
                <a:gd name="T25" fmla="*/ 15 h 20"/>
                <a:gd name="T26" fmla="*/ 7 w 31"/>
                <a:gd name="T27" fmla="*/ 12 h 20"/>
                <a:gd name="T28" fmla="*/ 11 w 31"/>
                <a:gd name="T29" fmla="*/ 13 h 20"/>
                <a:gd name="T30" fmla="*/ 12 w 31"/>
                <a:gd name="T31" fmla="*/ 13 h 20"/>
                <a:gd name="T32" fmla="*/ 7 w 31"/>
                <a:gd name="T33" fmla="*/ 9 h 20"/>
                <a:gd name="T34" fmla="*/ 6 w 31"/>
                <a:gd name="T35" fmla="*/ 10 h 20"/>
                <a:gd name="T36" fmla="*/ 7 w 31"/>
                <a:gd name="T37" fmla="*/ 9 h 20"/>
                <a:gd name="T38" fmla="*/ 27 w 31"/>
                <a:gd name="T39" fmla="*/ 0 h 20"/>
                <a:gd name="T40" fmla="*/ 18 w 31"/>
                <a:gd name="T41" fmla="*/ 0 h 20"/>
                <a:gd name="T42" fmla="*/ 12 w 31"/>
                <a:gd name="T43" fmla="*/ 2 h 20"/>
                <a:gd name="T44" fmla="*/ 4 w 31"/>
                <a:gd name="T45" fmla="*/ 2 h 20"/>
                <a:gd name="T46" fmla="*/ 2 w 31"/>
                <a:gd name="T47" fmla="*/ 4 h 20"/>
                <a:gd name="T48" fmla="*/ 3 w 31"/>
                <a:gd name="T49" fmla="*/ 5 h 20"/>
                <a:gd name="T50" fmla="*/ 4 w 31"/>
                <a:gd name="T51" fmla="*/ 5 h 20"/>
                <a:gd name="T52" fmla="*/ 4 w 31"/>
                <a:gd name="T53" fmla="*/ 8 h 20"/>
                <a:gd name="T54" fmla="*/ 8 w 31"/>
                <a:gd name="T55" fmla="*/ 8 h 20"/>
                <a:gd name="T56" fmla="*/ 8 w 31"/>
                <a:gd name="T57" fmla="*/ 10 h 20"/>
                <a:gd name="T58" fmla="*/ 14 w 31"/>
                <a:gd name="T59" fmla="*/ 8 h 20"/>
                <a:gd name="T60" fmla="*/ 16 w 31"/>
                <a:gd name="T61" fmla="*/ 8 h 20"/>
                <a:gd name="T62" fmla="*/ 16 w 31"/>
                <a:gd name="T63" fmla="*/ 9 h 20"/>
                <a:gd name="T64" fmla="*/ 12 w 31"/>
                <a:gd name="T65" fmla="*/ 9 h 20"/>
                <a:gd name="T66" fmla="*/ 14 w 31"/>
                <a:gd name="T67" fmla="*/ 12 h 20"/>
                <a:gd name="T68" fmla="*/ 15 w 31"/>
                <a:gd name="T69" fmla="*/ 12 h 20"/>
                <a:gd name="T70" fmla="*/ 16 w 31"/>
                <a:gd name="T71" fmla="*/ 13 h 20"/>
                <a:gd name="T72" fmla="*/ 12 w 31"/>
                <a:gd name="T73" fmla="*/ 15 h 20"/>
                <a:gd name="T74" fmla="*/ 14 w 31"/>
                <a:gd name="T75" fmla="*/ 15 h 20"/>
                <a:gd name="T76" fmla="*/ 14 w 31"/>
                <a:gd name="T77" fmla="*/ 16 h 20"/>
                <a:gd name="T78" fmla="*/ 15 w 31"/>
                <a:gd name="T79" fmla="*/ 17 h 20"/>
                <a:gd name="T80" fmla="*/ 15 w 31"/>
                <a:gd name="T81" fmla="*/ 20 h 20"/>
                <a:gd name="T82" fmla="*/ 16 w 31"/>
                <a:gd name="T83" fmla="*/ 20 h 20"/>
                <a:gd name="T84" fmla="*/ 18 w 31"/>
                <a:gd name="T85" fmla="*/ 19 h 20"/>
                <a:gd name="T86" fmla="*/ 20 w 31"/>
                <a:gd name="T87" fmla="*/ 13 h 20"/>
                <a:gd name="T88" fmla="*/ 25 w 31"/>
                <a:gd name="T89" fmla="*/ 12 h 20"/>
                <a:gd name="T90" fmla="*/ 29 w 31"/>
                <a:gd name="T91" fmla="*/ 12 h 20"/>
                <a:gd name="T92" fmla="*/ 31 w 31"/>
                <a:gd name="T93" fmla="*/ 8 h 20"/>
                <a:gd name="T94" fmla="*/ 30 w 31"/>
                <a:gd name="T95" fmla="*/ 6 h 20"/>
                <a:gd name="T96" fmla="*/ 29 w 31"/>
                <a:gd name="T97" fmla="*/ 5 h 20"/>
                <a:gd name="T98" fmla="*/ 31 w 31"/>
                <a:gd name="T99" fmla="*/ 5 h 20"/>
                <a:gd name="T100" fmla="*/ 31 w 31"/>
                <a:gd name="T10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" h="20">
                  <a:moveTo>
                    <a:pt x="8" y="17"/>
                  </a:moveTo>
                  <a:lnTo>
                    <a:pt x="7" y="17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8" y="17"/>
                  </a:lnTo>
                  <a:close/>
                  <a:moveTo>
                    <a:pt x="6" y="17"/>
                  </a:moveTo>
                  <a:lnTo>
                    <a:pt x="6" y="17"/>
                  </a:lnTo>
                  <a:lnTo>
                    <a:pt x="6" y="17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6" y="17"/>
                  </a:lnTo>
                  <a:close/>
                  <a:moveTo>
                    <a:pt x="10" y="16"/>
                  </a:move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close/>
                  <a:moveTo>
                    <a:pt x="7" y="12"/>
                  </a:moveTo>
                  <a:lnTo>
                    <a:pt x="7" y="13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3"/>
                  </a:lnTo>
                  <a:lnTo>
                    <a:pt x="7" y="12"/>
                  </a:lnTo>
                  <a:close/>
                  <a:moveTo>
                    <a:pt x="12" y="12"/>
                  </a:move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2"/>
                  </a:lnTo>
                  <a:lnTo>
                    <a:pt x="12" y="12"/>
                  </a:lnTo>
                  <a:close/>
                  <a:moveTo>
                    <a:pt x="7" y="9"/>
                  </a:move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7" y="9"/>
                  </a:lnTo>
                  <a:close/>
                  <a:moveTo>
                    <a:pt x="31" y="1"/>
                  </a:moveTo>
                  <a:lnTo>
                    <a:pt x="31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9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1" y="10"/>
                  </a:lnTo>
                  <a:lnTo>
                    <a:pt x="12" y="9"/>
                  </a:lnTo>
                  <a:lnTo>
                    <a:pt x="14" y="8"/>
                  </a:lnTo>
                  <a:lnTo>
                    <a:pt x="15" y="9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5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31" y="10"/>
                  </a:lnTo>
                  <a:lnTo>
                    <a:pt x="31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1962">
              <a:extLst>
                <a:ext uri="{FF2B5EF4-FFF2-40B4-BE49-F238E27FC236}">
                  <a16:creationId xmlns:a16="http://schemas.microsoft.com/office/drawing/2014/main" id="{A011FB3B-6C7F-4774-AC42-5BA783EED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508" y="3426696"/>
              <a:ext cx="163049" cy="136218"/>
            </a:xfrm>
            <a:custGeom>
              <a:avLst/>
              <a:gdLst>
                <a:gd name="T0" fmla="*/ 76 w 79"/>
                <a:gd name="T1" fmla="*/ 44 h 66"/>
                <a:gd name="T2" fmla="*/ 76 w 79"/>
                <a:gd name="T3" fmla="*/ 40 h 66"/>
                <a:gd name="T4" fmla="*/ 74 w 79"/>
                <a:gd name="T5" fmla="*/ 36 h 66"/>
                <a:gd name="T6" fmla="*/ 76 w 79"/>
                <a:gd name="T7" fmla="*/ 29 h 66"/>
                <a:gd name="T8" fmla="*/ 72 w 79"/>
                <a:gd name="T9" fmla="*/ 24 h 66"/>
                <a:gd name="T10" fmla="*/ 71 w 79"/>
                <a:gd name="T11" fmla="*/ 20 h 66"/>
                <a:gd name="T12" fmla="*/ 68 w 79"/>
                <a:gd name="T13" fmla="*/ 19 h 66"/>
                <a:gd name="T14" fmla="*/ 72 w 79"/>
                <a:gd name="T15" fmla="*/ 16 h 66"/>
                <a:gd name="T16" fmla="*/ 68 w 79"/>
                <a:gd name="T17" fmla="*/ 12 h 66"/>
                <a:gd name="T18" fmla="*/ 67 w 79"/>
                <a:gd name="T19" fmla="*/ 6 h 66"/>
                <a:gd name="T20" fmla="*/ 63 w 79"/>
                <a:gd name="T21" fmla="*/ 2 h 66"/>
                <a:gd name="T22" fmla="*/ 61 w 79"/>
                <a:gd name="T23" fmla="*/ 4 h 66"/>
                <a:gd name="T24" fmla="*/ 57 w 79"/>
                <a:gd name="T25" fmla="*/ 8 h 66"/>
                <a:gd name="T26" fmla="*/ 51 w 79"/>
                <a:gd name="T27" fmla="*/ 5 h 66"/>
                <a:gd name="T28" fmla="*/ 48 w 79"/>
                <a:gd name="T29" fmla="*/ 9 h 66"/>
                <a:gd name="T30" fmla="*/ 45 w 79"/>
                <a:gd name="T31" fmla="*/ 5 h 66"/>
                <a:gd name="T32" fmla="*/ 41 w 79"/>
                <a:gd name="T33" fmla="*/ 8 h 66"/>
                <a:gd name="T34" fmla="*/ 40 w 79"/>
                <a:gd name="T35" fmla="*/ 4 h 66"/>
                <a:gd name="T36" fmla="*/ 33 w 79"/>
                <a:gd name="T37" fmla="*/ 2 h 66"/>
                <a:gd name="T38" fmla="*/ 28 w 79"/>
                <a:gd name="T39" fmla="*/ 2 h 66"/>
                <a:gd name="T40" fmla="*/ 23 w 79"/>
                <a:gd name="T41" fmla="*/ 2 h 66"/>
                <a:gd name="T42" fmla="*/ 22 w 79"/>
                <a:gd name="T43" fmla="*/ 0 h 66"/>
                <a:gd name="T44" fmla="*/ 15 w 79"/>
                <a:gd name="T45" fmla="*/ 1 h 66"/>
                <a:gd name="T46" fmla="*/ 14 w 79"/>
                <a:gd name="T47" fmla="*/ 5 h 66"/>
                <a:gd name="T48" fmla="*/ 14 w 79"/>
                <a:gd name="T49" fmla="*/ 6 h 66"/>
                <a:gd name="T50" fmla="*/ 11 w 79"/>
                <a:gd name="T51" fmla="*/ 12 h 66"/>
                <a:gd name="T52" fmla="*/ 4 w 79"/>
                <a:gd name="T53" fmla="*/ 15 h 66"/>
                <a:gd name="T54" fmla="*/ 2 w 79"/>
                <a:gd name="T55" fmla="*/ 23 h 66"/>
                <a:gd name="T56" fmla="*/ 4 w 79"/>
                <a:gd name="T57" fmla="*/ 21 h 66"/>
                <a:gd name="T58" fmla="*/ 6 w 79"/>
                <a:gd name="T59" fmla="*/ 25 h 66"/>
                <a:gd name="T60" fmla="*/ 11 w 79"/>
                <a:gd name="T61" fmla="*/ 31 h 66"/>
                <a:gd name="T62" fmla="*/ 15 w 79"/>
                <a:gd name="T63" fmla="*/ 33 h 66"/>
                <a:gd name="T64" fmla="*/ 18 w 79"/>
                <a:gd name="T65" fmla="*/ 39 h 66"/>
                <a:gd name="T66" fmla="*/ 19 w 79"/>
                <a:gd name="T67" fmla="*/ 43 h 66"/>
                <a:gd name="T68" fmla="*/ 22 w 79"/>
                <a:gd name="T69" fmla="*/ 40 h 66"/>
                <a:gd name="T70" fmla="*/ 26 w 79"/>
                <a:gd name="T71" fmla="*/ 36 h 66"/>
                <a:gd name="T72" fmla="*/ 30 w 79"/>
                <a:gd name="T73" fmla="*/ 32 h 66"/>
                <a:gd name="T74" fmla="*/ 41 w 79"/>
                <a:gd name="T75" fmla="*/ 32 h 66"/>
                <a:gd name="T76" fmla="*/ 45 w 79"/>
                <a:gd name="T77" fmla="*/ 38 h 66"/>
                <a:gd name="T78" fmla="*/ 47 w 79"/>
                <a:gd name="T79" fmla="*/ 43 h 66"/>
                <a:gd name="T80" fmla="*/ 48 w 79"/>
                <a:gd name="T81" fmla="*/ 47 h 66"/>
                <a:gd name="T82" fmla="*/ 47 w 79"/>
                <a:gd name="T83" fmla="*/ 52 h 66"/>
                <a:gd name="T84" fmla="*/ 51 w 79"/>
                <a:gd name="T85" fmla="*/ 50 h 66"/>
                <a:gd name="T86" fmla="*/ 53 w 79"/>
                <a:gd name="T87" fmla="*/ 50 h 66"/>
                <a:gd name="T88" fmla="*/ 57 w 79"/>
                <a:gd name="T89" fmla="*/ 51 h 66"/>
                <a:gd name="T90" fmla="*/ 59 w 79"/>
                <a:gd name="T91" fmla="*/ 51 h 66"/>
                <a:gd name="T92" fmla="*/ 60 w 79"/>
                <a:gd name="T93" fmla="*/ 55 h 66"/>
                <a:gd name="T94" fmla="*/ 60 w 79"/>
                <a:gd name="T95" fmla="*/ 59 h 66"/>
                <a:gd name="T96" fmla="*/ 60 w 79"/>
                <a:gd name="T97" fmla="*/ 63 h 66"/>
                <a:gd name="T98" fmla="*/ 63 w 79"/>
                <a:gd name="T99" fmla="*/ 65 h 66"/>
                <a:gd name="T100" fmla="*/ 66 w 79"/>
                <a:gd name="T101" fmla="*/ 65 h 66"/>
                <a:gd name="T102" fmla="*/ 68 w 79"/>
                <a:gd name="T103" fmla="*/ 61 h 66"/>
                <a:gd name="T104" fmla="*/ 70 w 79"/>
                <a:gd name="T105" fmla="*/ 61 h 66"/>
                <a:gd name="T106" fmla="*/ 74 w 79"/>
                <a:gd name="T107" fmla="*/ 59 h 66"/>
                <a:gd name="T108" fmla="*/ 75 w 79"/>
                <a:gd name="T109" fmla="*/ 54 h 66"/>
                <a:gd name="T110" fmla="*/ 72 w 79"/>
                <a:gd name="T111" fmla="*/ 51 h 66"/>
                <a:gd name="T112" fmla="*/ 76 w 79"/>
                <a:gd name="T113" fmla="*/ 50 h 66"/>
                <a:gd name="T114" fmla="*/ 79 w 79"/>
                <a:gd name="T115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" h="66">
                  <a:moveTo>
                    <a:pt x="79" y="50"/>
                  </a:moveTo>
                  <a:lnTo>
                    <a:pt x="79" y="48"/>
                  </a:lnTo>
                  <a:lnTo>
                    <a:pt x="78" y="47"/>
                  </a:lnTo>
                  <a:lnTo>
                    <a:pt x="76" y="47"/>
                  </a:lnTo>
                  <a:lnTo>
                    <a:pt x="76" y="46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6" y="42"/>
                  </a:lnTo>
                  <a:lnTo>
                    <a:pt x="76" y="40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4" y="38"/>
                  </a:lnTo>
                  <a:lnTo>
                    <a:pt x="74" y="36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4" y="27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20"/>
                  </a:lnTo>
                  <a:lnTo>
                    <a:pt x="71" y="19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8" y="19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7" y="12"/>
                  </a:lnTo>
                  <a:lnTo>
                    <a:pt x="67" y="10"/>
                  </a:lnTo>
                  <a:lnTo>
                    <a:pt x="67" y="9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5" y="6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6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5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2" y="6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1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7" y="29"/>
                  </a:lnTo>
                  <a:lnTo>
                    <a:pt x="10" y="31"/>
                  </a:lnTo>
                  <a:lnTo>
                    <a:pt x="11" y="31"/>
                  </a:lnTo>
                  <a:lnTo>
                    <a:pt x="11" y="29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3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5" y="33"/>
                  </a:lnTo>
                  <a:lnTo>
                    <a:pt x="15" y="35"/>
                  </a:lnTo>
                  <a:lnTo>
                    <a:pt x="15" y="36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2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4" y="35"/>
                  </a:lnTo>
                  <a:lnTo>
                    <a:pt x="44" y="36"/>
                  </a:lnTo>
                  <a:lnTo>
                    <a:pt x="45" y="38"/>
                  </a:lnTo>
                  <a:lnTo>
                    <a:pt x="47" y="39"/>
                  </a:lnTo>
                  <a:lnTo>
                    <a:pt x="47" y="40"/>
                  </a:lnTo>
                  <a:lnTo>
                    <a:pt x="47" y="40"/>
                  </a:lnTo>
                  <a:lnTo>
                    <a:pt x="47" y="40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6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8" y="50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49" y="51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4"/>
                  </a:lnTo>
                  <a:lnTo>
                    <a:pt x="60" y="54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9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60" y="62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1" y="63"/>
                  </a:lnTo>
                  <a:lnTo>
                    <a:pt x="61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6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7" y="63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70" y="59"/>
                  </a:lnTo>
                  <a:lnTo>
                    <a:pt x="70" y="61"/>
                  </a:lnTo>
                  <a:lnTo>
                    <a:pt x="70" y="61"/>
                  </a:lnTo>
                  <a:lnTo>
                    <a:pt x="70" y="62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2" y="62"/>
                  </a:lnTo>
                  <a:lnTo>
                    <a:pt x="74" y="61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6"/>
                  </a:lnTo>
                  <a:lnTo>
                    <a:pt x="75" y="55"/>
                  </a:lnTo>
                  <a:lnTo>
                    <a:pt x="75" y="55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2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5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8" y="50"/>
                  </a:lnTo>
                  <a:lnTo>
                    <a:pt x="78" y="51"/>
                  </a:lnTo>
                  <a:lnTo>
                    <a:pt x="78" y="51"/>
                  </a:lnTo>
                  <a:lnTo>
                    <a:pt x="79" y="51"/>
                  </a:lnTo>
                  <a:lnTo>
                    <a:pt x="79" y="51"/>
                  </a:lnTo>
                  <a:lnTo>
                    <a:pt x="79" y="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1963">
              <a:extLst>
                <a:ext uri="{FF2B5EF4-FFF2-40B4-BE49-F238E27FC236}">
                  <a16:creationId xmlns:a16="http://schemas.microsoft.com/office/drawing/2014/main" id="{D6DF9CC3-A18B-47E6-8D03-3E59E9A5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2158" y="2512382"/>
              <a:ext cx="2064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1964">
              <a:extLst>
                <a:ext uri="{FF2B5EF4-FFF2-40B4-BE49-F238E27FC236}">
                  <a16:creationId xmlns:a16="http://schemas.microsoft.com/office/drawing/2014/main" id="{FF0CEB12-BDB5-40D8-BDEB-80168007C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355" y="3296669"/>
              <a:ext cx="92877" cy="101131"/>
            </a:xfrm>
            <a:custGeom>
              <a:avLst/>
              <a:gdLst>
                <a:gd name="T0" fmla="*/ 41 w 45"/>
                <a:gd name="T1" fmla="*/ 23 h 49"/>
                <a:gd name="T2" fmla="*/ 41 w 45"/>
                <a:gd name="T3" fmla="*/ 25 h 49"/>
                <a:gd name="T4" fmla="*/ 39 w 45"/>
                <a:gd name="T5" fmla="*/ 25 h 49"/>
                <a:gd name="T6" fmla="*/ 38 w 45"/>
                <a:gd name="T7" fmla="*/ 23 h 49"/>
                <a:gd name="T8" fmla="*/ 37 w 45"/>
                <a:gd name="T9" fmla="*/ 23 h 49"/>
                <a:gd name="T10" fmla="*/ 34 w 45"/>
                <a:gd name="T11" fmla="*/ 23 h 49"/>
                <a:gd name="T12" fmla="*/ 34 w 45"/>
                <a:gd name="T13" fmla="*/ 21 h 49"/>
                <a:gd name="T14" fmla="*/ 35 w 45"/>
                <a:gd name="T15" fmla="*/ 12 h 49"/>
                <a:gd name="T16" fmla="*/ 37 w 45"/>
                <a:gd name="T17" fmla="*/ 7 h 49"/>
                <a:gd name="T18" fmla="*/ 38 w 45"/>
                <a:gd name="T19" fmla="*/ 0 h 49"/>
                <a:gd name="T20" fmla="*/ 31 w 45"/>
                <a:gd name="T21" fmla="*/ 0 h 49"/>
                <a:gd name="T22" fmla="*/ 22 w 45"/>
                <a:gd name="T23" fmla="*/ 0 h 49"/>
                <a:gd name="T24" fmla="*/ 18 w 45"/>
                <a:gd name="T25" fmla="*/ 3 h 49"/>
                <a:gd name="T26" fmla="*/ 18 w 45"/>
                <a:gd name="T27" fmla="*/ 7 h 49"/>
                <a:gd name="T28" fmla="*/ 14 w 45"/>
                <a:gd name="T29" fmla="*/ 7 h 49"/>
                <a:gd name="T30" fmla="*/ 14 w 45"/>
                <a:gd name="T31" fmla="*/ 7 h 49"/>
                <a:gd name="T32" fmla="*/ 16 w 45"/>
                <a:gd name="T33" fmla="*/ 10 h 49"/>
                <a:gd name="T34" fmla="*/ 19 w 45"/>
                <a:gd name="T35" fmla="*/ 12 h 49"/>
                <a:gd name="T36" fmla="*/ 20 w 45"/>
                <a:gd name="T37" fmla="*/ 15 h 49"/>
                <a:gd name="T38" fmla="*/ 20 w 45"/>
                <a:gd name="T39" fmla="*/ 17 h 49"/>
                <a:gd name="T40" fmla="*/ 22 w 45"/>
                <a:gd name="T41" fmla="*/ 17 h 49"/>
                <a:gd name="T42" fmla="*/ 22 w 45"/>
                <a:gd name="T43" fmla="*/ 18 h 49"/>
                <a:gd name="T44" fmla="*/ 22 w 45"/>
                <a:gd name="T45" fmla="*/ 21 h 49"/>
                <a:gd name="T46" fmla="*/ 20 w 45"/>
                <a:gd name="T47" fmla="*/ 22 h 49"/>
                <a:gd name="T48" fmla="*/ 15 w 45"/>
                <a:gd name="T49" fmla="*/ 22 h 49"/>
                <a:gd name="T50" fmla="*/ 11 w 45"/>
                <a:gd name="T51" fmla="*/ 22 h 49"/>
                <a:gd name="T52" fmla="*/ 7 w 45"/>
                <a:gd name="T53" fmla="*/ 23 h 49"/>
                <a:gd name="T54" fmla="*/ 3 w 45"/>
                <a:gd name="T55" fmla="*/ 29 h 49"/>
                <a:gd name="T56" fmla="*/ 1 w 45"/>
                <a:gd name="T57" fmla="*/ 31 h 49"/>
                <a:gd name="T58" fmla="*/ 3 w 45"/>
                <a:gd name="T59" fmla="*/ 33 h 49"/>
                <a:gd name="T60" fmla="*/ 1 w 45"/>
                <a:gd name="T61" fmla="*/ 34 h 49"/>
                <a:gd name="T62" fmla="*/ 1 w 45"/>
                <a:gd name="T63" fmla="*/ 36 h 49"/>
                <a:gd name="T64" fmla="*/ 1 w 45"/>
                <a:gd name="T65" fmla="*/ 37 h 49"/>
                <a:gd name="T66" fmla="*/ 0 w 45"/>
                <a:gd name="T67" fmla="*/ 38 h 49"/>
                <a:gd name="T68" fmla="*/ 0 w 45"/>
                <a:gd name="T69" fmla="*/ 40 h 49"/>
                <a:gd name="T70" fmla="*/ 6 w 45"/>
                <a:gd name="T71" fmla="*/ 45 h 49"/>
                <a:gd name="T72" fmla="*/ 11 w 45"/>
                <a:gd name="T73" fmla="*/ 48 h 49"/>
                <a:gd name="T74" fmla="*/ 18 w 45"/>
                <a:gd name="T75" fmla="*/ 48 h 49"/>
                <a:gd name="T76" fmla="*/ 22 w 45"/>
                <a:gd name="T77" fmla="*/ 49 h 49"/>
                <a:gd name="T78" fmla="*/ 22 w 45"/>
                <a:gd name="T79" fmla="*/ 48 h 49"/>
                <a:gd name="T80" fmla="*/ 25 w 45"/>
                <a:gd name="T81" fmla="*/ 46 h 49"/>
                <a:gd name="T82" fmla="*/ 26 w 45"/>
                <a:gd name="T83" fmla="*/ 46 h 49"/>
                <a:gd name="T84" fmla="*/ 26 w 45"/>
                <a:gd name="T85" fmla="*/ 45 h 49"/>
                <a:gd name="T86" fmla="*/ 27 w 45"/>
                <a:gd name="T87" fmla="*/ 44 h 49"/>
                <a:gd name="T88" fmla="*/ 29 w 45"/>
                <a:gd name="T89" fmla="*/ 44 h 49"/>
                <a:gd name="T90" fmla="*/ 29 w 45"/>
                <a:gd name="T91" fmla="*/ 42 h 49"/>
                <a:gd name="T92" fmla="*/ 29 w 45"/>
                <a:gd name="T93" fmla="*/ 41 h 49"/>
                <a:gd name="T94" fmla="*/ 30 w 45"/>
                <a:gd name="T95" fmla="*/ 41 h 49"/>
                <a:gd name="T96" fmla="*/ 30 w 45"/>
                <a:gd name="T97" fmla="*/ 41 h 49"/>
                <a:gd name="T98" fmla="*/ 33 w 45"/>
                <a:gd name="T99" fmla="*/ 40 h 49"/>
                <a:gd name="T100" fmla="*/ 33 w 45"/>
                <a:gd name="T101" fmla="*/ 37 h 49"/>
                <a:gd name="T102" fmla="*/ 33 w 45"/>
                <a:gd name="T103" fmla="*/ 36 h 49"/>
                <a:gd name="T104" fmla="*/ 34 w 45"/>
                <a:gd name="T105" fmla="*/ 33 h 49"/>
                <a:gd name="T106" fmla="*/ 35 w 45"/>
                <a:gd name="T107" fmla="*/ 33 h 49"/>
                <a:gd name="T108" fmla="*/ 39 w 45"/>
                <a:gd name="T109" fmla="*/ 30 h 49"/>
                <a:gd name="T110" fmla="*/ 42 w 45"/>
                <a:gd name="T111" fmla="*/ 27 h 49"/>
                <a:gd name="T112" fmla="*/ 45 w 45"/>
                <a:gd name="T11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" h="49">
                  <a:moveTo>
                    <a:pt x="41" y="23"/>
                  </a:moveTo>
                  <a:lnTo>
                    <a:pt x="41" y="23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39" y="25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4" y="21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7" y="8"/>
                  </a:lnTo>
                  <a:lnTo>
                    <a:pt x="37" y="7"/>
                  </a:lnTo>
                  <a:lnTo>
                    <a:pt x="37" y="3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8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7" y="23"/>
                  </a:lnTo>
                  <a:lnTo>
                    <a:pt x="4" y="26"/>
                  </a:lnTo>
                  <a:lnTo>
                    <a:pt x="3" y="29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6" y="45"/>
                  </a:lnTo>
                  <a:lnTo>
                    <a:pt x="8" y="46"/>
                  </a:lnTo>
                  <a:lnTo>
                    <a:pt x="11" y="48"/>
                  </a:lnTo>
                  <a:lnTo>
                    <a:pt x="16" y="48"/>
                  </a:lnTo>
                  <a:lnTo>
                    <a:pt x="18" y="48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2" y="48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7" y="31"/>
                  </a:lnTo>
                  <a:lnTo>
                    <a:pt x="39" y="30"/>
                  </a:lnTo>
                  <a:lnTo>
                    <a:pt x="41" y="29"/>
                  </a:lnTo>
                  <a:lnTo>
                    <a:pt x="42" y="27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1965">
              <a:extLst>
                <a:ext uri="{FF2B5EF4-FFF2-40B4-BE49-F238E27FC236}">
                  <a16:creationId xmlns:a16="http://schemas.microsoft.com/office/drawing/2014/main" id="{534CDF62-3A88-41CB-AE45-5C393AF39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68" y="3399864"/>
              <a:ext cx="4127" cy="12383"/>
            </a:xfrm>
            <a:custGeom>
              <a:avLst/>
              <a:gdLst>
                <a:gd name="T0" fmla="*/ 1 w 2"/>
                <a:gd name="T1" fmla="*/ 2 h 6"/>
                <a:gd name="T2" fmla="*/ 1 w 2"/>
                <a:gd name="T3" fmla="*/ 0 h 6"/>
                <a:gd name="T4" fmla="*/ 1 w 2"/>
                <a:gd name="T5" fmla="*/ 0 h 6"/>
                <a:gd name="T6" fmla="*/ 1 w 2"/>
                <a:gd name="T7" fmla="*/ 2 h 6"/>
                <a:gd name="T8" fmla="*/ 0 w 2"/>
                <a:gd name="T9" fmla="*/ 3 h 6"/>
                <a:gd name="T10" fmla="*/ 0 w 2"/>
                <a:gd name="T11" fmla="*/ 4 h 6"/>
                <a:gd name="T12" fmla="*/ 0 w 2"/>
                <a:gd name="T13" fmla="*/ 4 h 6"/>
                <a:gd name="T14" fmla="*/ 0 w 2"/>
                <a:gd name="T15" fmla="*/ 6 h 6"/>
                <a:gd name="T16" fmla="*/ 1 w 2"/>
                <a:gd name="T17" fmla="*/ 6 h 6"/>
                <a:gd name="T18" fmla="*/ 1 w 2"/>
                <a:gd name="T19" fmla="*/ 3 h 6"/>
                <a:gd name="T20" fmla="*/ 2 w 2"/>
                <a:gd name="T21" fmla="*/ 2 h 6"/>
                <a:gd name="T22" fmla="*/ 1 w 2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6">
                  <a:moveTo>
                    <a:pt x="1" y="2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1966">
              <a:extLst>
                <a:ext uri="{FF2B5EF4-FFF2-40B4-BE49-F238E27FC236}">
                  <a16:creationId xmlns:a16="http://schemas.microsoft.com/office/drawing/2014/main" id="{8587D34F-B449-4DCE-BCE6-B389D0AB47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063" y="3331756"/>
              <a:ext cx="14448" cy="12383"/>
            </a:xfrm>
            <a:custGeom>
              <a:avLst/>
              <a:gdLst>
                <a:gd name="T0" fmla="*/ 2 w 7"/>
                <a:gd name="T1" fmla="*/ 1 h 6"/>
                <a:gd name="T2" fmla="*/ 2 w 7"/>
                <a:gd name="T3" fmla="*/ 1 h 6"/>
                <a:gd name="T4" fmla="*/ 2 w 7"/>
                <a:gd name="T5" fmla="*/ 1 h 6"/>
                <a:gd name="T6" fmla="*/ 0 w 7"/>
                <a:gd name="T7" fmla="*/ 1 h 6"/>
                <a:gd name="T8" fmla="*/ 0 w 7"/>
                <a:gd name="T9" fmla="*/ 5 h 6"/>
                <a:gd name="T10" fmla="*/ 2 w 7"/>
                <a:gd name="T11" fmla="*/ 5 h 6"/>
                <a:gd name="T12" fmla="*/ 2 w 7"/>
                <a:gd name="T13" fmla="*/ 6 h 6"/>
                <a:gd name="T14" fmla="*/ 3 w 7"/>
                <a:gd name="T15" fmla="*/ 5 h 6"/>
                <a:gd name="T16" fmla="*/ 3 w 7"/>
                <a:gd name="T17" fmla="*/ 5 h 6"/>
                <a:gd name="T18" fmla="*/ 3 w 7"/>
                <a:gd name="T19" fmla="*/ 2 h 6"/>
                <a:gd name="T20" fmla="*/ 3 w 7"/>
                <a:gd name="T21" fmla="*/ 2 h 6"/>
                <a:gd name="T22" fmla="*/ 3 w 7"/>
                <a:gd name="T23" fmla="*/ 2 h 6"/>
                <a:gd name="T24" fmla="*/ 2 w 7"/>
                <a:gd name="T25" fmla="*/ 1 h 6"/>
                <a:gd name="T26" fmla="*/ 6 w 7"/>
                <a:gd name="T27" fmla="*/ 5 h 6"/>
                <a:gd name="T28" fmla="*/ 6 w 7"/>
                <a:gd name="T29" fmla="*/ 5 h 6"/>
                <a:gd name="T30" fmla="*/ 6 w 7"/>
                <a:gd name="T31" fmla="*/ 6 h 6"/>
                <a:gd name="T32" fmla="*/ 6 w 7"/>
                <a:gd name="T33" fmla="*/ 6 h 6"/>
                <a:gd name="T34" fmla="*/ 6 w 7"/>
                <a:gd name="T35" fmla="*/ 6 h 6"/>
                <a:gd name="T36" fmla="*/ 6 w 7"/>
                <a:gd name="T37" fmla="*/ 6 h 6"/>
                <a:gd name="T38" fmla="*/ 7 w 7"/>
                <a:gd name="T39" fmla="*/ 6 h 6"/>
                <a:gd name="T40" fmla="*/ 7 w 7"/>
                <a:gd name="T41" fmla="*/ 6 h 6"/>
                <a:gd name="T42" fmla="*/ 6 w 7"/>
                <a:gd name="T43" fmla="*/ 5 h 6"/>
                <a:gd name="T44" fmla="*/ 7 w 7"/>
                <a:gd name="T45" fmla="*/ 2 h 6"/>
                <a:gd name="T46" fmla="*/ 6 w 7"/>
                <a:gd name="T47" fmla="*/ 1 h 6"/>
                <a:gd name="T48" fmla="*/ 4 w 7"/>
                <a:gd name="T49" fmla="*/ 0 h 6"/>
                <a:gd name="T50" fmla="*/ 4 w 7"/>
                <a:gd name="T51" fmla="*/ 0 h 6"/>
                <a:gd name="T52" fmla="*/ 4 w 7"/>
                <a:gd name="T53" fmla="*/ 0 h 6"/>
                <a:gd name="T54" fmla="*/ 4 w 7"/>
                <a:gd name="T55" fmla="*/ 0 h 6"/>
                <a:gd name="T56" fmla="*/ 3 w 7"/>
                <a:gd name="T57" fmla="*/ 0 h 6"/>
                <a:gd name="T58" fmla="*/ 4 w 7"/>
                <a:gd name="T59" fmla="*/ 1 h 6"/>
                <a:gd name="T60" fmla="*/ 3 w 7"/>
                <a:gd name="T61" fmla="*/ 2 h 6"/>
                <a:gd name="T62" fmla="*/ 3 w 7"/>
                <a:gd name="T63" fmla="*/ 2 h 6"/>
                <a:gd name="T64" fmla="*/ 4 w 7"/>
                <a:gd name="T65" fmla="*/ 2 h 6"/>
                <a:gd name="T66" fmla="*/ 6 w 7"/>
                <a:gd name="T67" fmla="*/ 2 h 6"/>
                <a:gd name="T68" fmla="*/ 7 w 7"/>
                <a:gd name="T6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6"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1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5"/>
                  </a:lnTo>
                  <a:close/>
                  <a:moveTo>
                    <a:pt x="7" y="2"/>
                  </a:moveTo>
                  <a:lnTo>
                    <a:pt x="6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3" name="Freeform 1967">
              <a:extLst>
                <a:ext uri="{FF2B5EF4-FFF2-40B4-BE49-F238E27FC236}">
                  <a16:creationId xmlns:a16="http://schemas.microsoft.com/office/drawing/2014/main" id="{9658717E-0D9A-4647-851F-C4BD0EDE0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7206" y="1796205"/>
              <a:ext cx="895739" cy="472635"/>
            </a:xfrm>
            <a:custGeom>
              <a:avLst/>
              <a:gdLst>
                <a:gd name="T0" fmla="*/ 99 w 434"/>
                <a:gd name="T1" fmla="*/ 125 h 229"/>
                <a:gd name="T2" fmla="*/ 94 w 434"/>
                <a:gd name="T3" fmla="*/ 123 h 229"/>
                <a:gd name="T4" fmla="*/ 302 w 434"/>
                <a:gd name="T5" fmla="*/ 112 h 229"/>
                <a:gd name="T6" fmla="*/ 302 w 434"/>
                <a:gd name="T7" fmla="*/ 112 h 229"/>
                <a:gd name="T8" fmla="*/ 81 w 434"/>
                <a:gd name="T9" fmla="*/ 93 h 229"/>
                <a:gd name="T10" fmla="*/ 7 w 434"/>
                <a:gd name="T11" fmla="*/ 49 h 229"/>
                <a:gd name="T12" fmla="*/ 381 w 434"/>
                <a:gd name="T13" fmla="*/ 27 h 229"/>
                <a:gd name="T14" fmla="*/ 433 w 434"/>
                <a:gd name="T15" fmla="*/ 14 h 229"/>
                <a:gd name="T16" fmla="*/ 357 w 434"/>
                <a:gd name="T17" fmla="*/ 20 h 229"/>
                <a:gd name="T18" fmla="*/ 320 w 434"/>
                <a:gd name="T19" fmla="*/ 9 h 229"/>
                <a:gd name="T20" fmla="*/ 347 w 434"/>
                <a:gd name="T21" fmla="*/ 1 h 229"/>
                <a:gd name="T22" fmla="*/ 271 w 434"/>
                <a:gd name="T23" fmla="*/ 3 h 229"/>
                <a:gd name="T24" fmla="*/ 248 w 434"/>
                <a:gd name="T25" fmla="*/ 5 h 229"/>
                <a:gd name="T26" fmla="*/ 190 w 434"/>
                <a:gd name="T27" fmla="*/ 12 h 229"/>
                <a:gd name="T28" fmla="*/ 132 w 434"/>
                <a:gd name="T29" fmla="*/ 12 h 229"/>
                <a:gd name="T30" fmla="*/ 99 w 434"/>
                <a:gd name="T31" fmla="*/ 16 h 229"/>
                <a:gd name="T32" fmla="*/ 76 w 434"/>
                <a:gd name="T33" fmla="*/ 26 h 229"/>
                <a:gd name="T34" fmla="*/ 26 w 434"/>
                <a:gd name="T35" fmla="*/ 38 h 229"/>
                <a:gd name="T36" fmla="*/ 19 w 434"/>
                <a:gd name="T37" fmla="*/ 47 h 229"/>
                <a:gd name="T38" fmla="*/ 10 w 434"/>
                <a:gd name="T39" fmla="*/ 51 h 229"/>
                <a:gd name="T40" fmla="*/ 18 w 434"/>
                <a:gd name="T41" fmla="*/ 61 h 229"/>
                <a:gd name="T42" fmla="*/ 58 w 434"/>
                <a:gd name="T43" fmla="*/ 60 h 229"/>
                <a:gd name="T44" fmla="*/ 91 w 434"/>
                <a:gd name="T45" fmla="*/ 76 h 229"/>
                <a:gd name="T46" fmla="*/ 90 w 434"/>
                <a:gd name="T47" fmla="*/ 87 h 229"/>
                <a:gd name="T48" fmla="*/ 83 w 434"/>
                <a:gd name="T49" fmla="*/ 98 h 229"/>
                <a:gd name="T50" fmla="*/ 96 w 434"/>
                <a:gd name="T51" fmla="*/ 102 h 229"/>
                <a:gd name="T52" fmla="*/ 106 w 434"/>
                <a:gd name="T53" fmla="*/ 103 h 229"/>
                <a:gd name="T54" fmla="*/ 107 w 434"/>
                <a:gd name="T55" fmla="*/ 115 h 229"/>
                <a:gd name="T56" fmla="*/ 103 w 434"/>
                <a:gd name="T57" fmla="*/ 119 h 229"/>
                <a:gd name="T58" fmla="*/ 96 w 434"/>
                <a:gd name="T59" fmla="*/ 134 h 229"/>
                <a:gd name="T60" fmla="*/ 87 w 434"/>
                <a:gd name="T61" fmla="*/ 140 h 229"/>
                <a:gd name="T62" fmla="*/ 83 w 434"/>
                <a:gd name="T63" fmla="*/ 144 h 229"/>
                <a:gd name="T64" fmla="*/ 65 w 434"/>
                <a:gd name="T65" fmla="*/ 160 h 229"/>
                <a:gd name="T66" fmla="*/ 72 w 434"/>
                <a:gd name="T67" fmla="*/ 165 h 229"/>
                <a:gd name="T68" fmla="*/ 72 w 434"/>
                <a:gd name="T69" fmla="*/ 176 h 229"/>
                <a:gd name="T70" fmla="*/ 66 w 434"/>
                <a:gd name="T71" fmla="*/ 182 h 229"/>
                <a:gd name="T72" fmla="*/ 76 w 434"/>
                <a:gd name="T73" fmla="*/ 192 h 229"/>
                <a:gd name="T74" fmla="*/ 73 w 434"/>
                <a:gd name="T75" fmla="*/ 209 h 229"/>
                <a:gd name="T76" fmla="*/ 91 w 434"/>
                <a:gd name="T77" fmla="*/ 217 h 229"/>
                <a:gd name="T78" fmla="*/ 110 w 434"/>
                <a:gd name="T79" fmla="*/ 223 h 229"/>
                <a:gd name="T80" fmla="*/ 117 w 434"/>
                <a:gd name="T81" fmla="*/ 219 h 229"/>
                <a:gd name="T82" fmla="*/ 140 w 434"/>
                <a:gd name="T83" fmla="*/ 196 h 229"/>
                <a:gd name="T84" fmla="*/ 156 w 434"/>
                <a:gd name="T85" fmla="*/ 180 h 229"/>
                <a:gd name="T86" fmla="*/ 183 w 434"/>
                <a:gd name="T87" fmla="*/ 161 h 229"/>
                <a:gd name="T88" fmla="*/ 198 w 434"/>
                <a:gd name="T89" fmla="*/ 161 h 229"/>
                <a:gd name="T90" fmla="*/ 229 w 434"/>
                <a:gd name="T91" fmla="*/ 146 h 229"/>
                <a:gd name="T92" fmla="*/ 260 w 434"/>
                <a:gd name="T93" fmla="*/ 137 h 229"/>
                <a:gd name="T94" fmla="*/ 311 w 434"/>
                <a:gd name="T95" fmla="*/ 125 h 229"/>
                <a:gd name="T96" fmla="*/ 283 w 434"/>
                <a:gd name="T97" fmla="*/ 119 h 229"/>
                <a:gd name="T98" fmla="*/ 300 w 434"/>
                <a:gd name="T99" fmla="*/ 110 h 229"/>
                <a:gd name="T100" fmla="*/ 325 w 434"/>
                <a:gd name="T101" fmla="*/ 111 h 229"/>
                <a:gd name="T102" fmla="*/ 325 w 434"/>
                <a:gd name="T103" fmla="*/ 100 h 229"/>
                <a:gd name="T104" fmla="*/ 317 w 434"/>
                <a:gd name="T105" fmla="*/ 93 h 229"/>
                <a:gd name="T106" fmla="*/ 296 w 434"/>
                <a:gd name="T107" fmla="*/ 89 h 229"/>
                <a:gd name="T108" fmla="*/ 320 w 434"/>
                <a:gd name="T109" fmla="*/ 84 h 229"/>
                <a:gd name="T110" fmla="*/ 340 w 434"/>
                <a:gd name="T111" fmla="*/ 79 h 229"/>
                <a:gd name="T112" fmla="*/ 346 w 434"/>
                <a:gd name="T113" fmla="*/ 72 h 229"/>
                <a:gd name="T114" fmla="*/ 355 w 434"/>
                <a:gd name="T115" fmla="*/ 60 h 229"/>
                <a:gd name="T116" fmla="*/ 376 w 434"/>
                <a:gd name="T117" fmla="*/ 50 h 229"/>
                <a:gd name="T118" fmla="*/ 361 w 434"/>
                <a:gd name="T119" fmla="*/ 41 h 229"/>
                <a:gd name="T120" fmla="*/ 373 w 434"/>
                <a:gd name="T121" fmla="*/ 28 h 229"/>
                <a:gd name="T122" fmla="*/ 418 w 434"/>
                <a:gd name="T123" fmla="*/ 1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4" h="229">
                  <a:moveTo>
                    <a:pt x="94" y="217"/>
                  </a:moveTo>
                  <a:lnTo>
                    <a:pt x="90" y="218"/>
                  </a:lnTo>
                  <a:lnTo>
                    <a:pt x="90" y="218"/>
                  </a:lnTo>
                  <a:lnTo>
                    <a:pt x="91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9"/>
                  </a:lnTo>
                  <a:lnTo>
                    <a:pt x="95" y="218"/>
                  </a:lnTo>
                  <a:lnTo>
                    <a:pt x="95" y="217"/>
                  </a:lnTo>
                  <a:lnTo>
                    <a:pt x="95" y="217"/>
                  </a:lnTo>
                  <a:lnTo>
                    <a:pt x="96" y="215"/>
                  </a:lnTo>
                  <a:lnTo>
                    <a:pt x="94" y="217"/>
                  </a:lnTo>
                  <a:close/>
                  <a:moveTo>
                    <a:pt x="191" y="165"/>
                  </a:moveTo>
                  <a:lnTo>
                    <a:pt x="190" y="165"/>
                  </a:lnTo>
                  <a:lnTo>
                    <a:pt x="191" y="167"/>
                  </a:lnTo>
                  <a:lnTo>
                    <a:pt x="191" y="167"/>
                  </a:lnTo>
                  <a:lnTo>
                    <a:pt x="193" y="165"/>
                  </a:lnTo>
                  <a:lnTo>
                    <a:pt x="193" y="165"/>
                  </a:lnTo>
                  <a:lnTo>
                    <a:pt x="193" y="164"/>
                  </a:lnTo>
                  <a:lnTo>
                    <a:pt x="191" y="165"/>
                  </a:lnTo>
                  <a:close/>
                  <a:moveTo>
                    <a:pt x="100" y="125"/>
                  </a:moveTo>
                  <a:lnTo>
                    <a:pt x="102" y="125"/>
                  </a:lnTo>
                  <a:lnTo>
                    <a:pt x="102" y="125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4" y="122"/>
                  </a:lnTo>
                  <a:lnTo>
                    <a:pt x="104" y="122"/>
                  </a:lnTo>
                  <a:lnTo>
                    <a:pt x="104" y="122"/>
                  </a:lnTo>
                  <a:lnTo>
                    <a:pt x="103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100" y="125"/>
                  </a:lnTo>
                  <a:close/>
                  <a:moveTo>
                    <a:pt x="75" y="121"/>
                  </a:moveTo>
                  <a:lnTo>
                    <a:pt x="75" y="121"/>
                  </a:lnTo>
                  <a:lnTo>
                    <a:pt x="73" y="121"/>
                  </a:lnTo>
                  <a:lnTo>
                    <a:pt x="72" y="123"/>
                  </a:lnTo>
                  <a:lnTo>
                    <a:pt x="72" y="123"/>
                  </a:lnTo>
                  <a:lnTo>
                    <a:pt x="72" y="123"/>
                  </a:lnTo>
                  <a:lnTo>
                    <a:pt x="72" y="125"/>
                  </a:lnTo>
                  <a:lnTo>
                    <a:pt x="75" y="125"/>
                  </a:lnTo>
                  <a:lnTo>
                    <a:pt x="77" y="125"/>
                  </a:lnTo>
                  <a:lnTo>
                    <a:pt x="77" y="125"/>
                  </a:lnTo>
                  <a:lnTo>
                    <a:pt x="79" y="125"/>
                  </a:lnTo>
                  <a:lnTo>
                    <a:pt x="79" y="125"/>
                  </a:lnTo>
                  <a:lnTo>
                    <a:pt x="79" y="125"/>
                  </a:lnTo>
                  <a:lnTo>
                    <a:pt x="80" y="125"/>
                  </a:lnTo>
                  <a:lnTo>
                    <a:pt x="80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7" y="127"/>
                  </a:lnTo>
                  <a:lnTo>
                    <a:pt x="77" y="127"/>
                  </a:lnTo>
                  <a:lnTo>
                    <a:pt x="79" y="127"/>
                  </a:lnTo>
                  <a:lnTo>
                    <a:pt x="84" y="127"/>
                  </a:lnTo>
                  <a:lnTo>
                    <a:pt x="85" y="126"/>
                  </a:lnTo>
                  <a:lnTo>
                    <a:pt x="92" y="126"/>
                  </a:lnTo>
                  <a:lnTo>
                    <a:pt x="94" y="125"/>
                  </a:lnTo>
                  <a:lnTo>
                    <a:pt x="94" y="125"/>
                  </a:lnTo>
                  <a:lnTo>
                    <a:pt x="95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2"/>
                  </a:lnTo>
                  <a:lnTo>
                    <a:pt x="94" y="122"/>
                  </a:lnTo>
                  <a:lnTo>
                    <a:pt x="92" y="122"/>
                  </a:lnTo>
                  <a:lnTo>
                    <a:pt x="90" y="121"/>
                  </a:lnTo>
                  <a:lnTo>
                    <a:pt x="88" y="119"/>
                  </a:lnTo>
                  <a:lnTo>
                    <a:pt x="87" y="118"/>
                  </a:lnTo>
                  <a:lnTo>
                    <a:pt x="87" y="118"/>
                  </a:lnTo>
                  <a:lnTo>
                    <a:pt x="81" y="116"/>
                  </a:lnTo>
                  <a:lnTo>
                    <a:pt x="80" y="116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7" y="121"/>
                  </a:lnTo>
                  <a:lnTo>
                    <a:pt x="75" y="121"/>
                  </a:lnTo>
                  <a:close/>
                  <a:moveTo>
                    <a:pt x="103" y="111"/>
                  </a:move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2" y="111"/>
                  </a:lnTo>
                  <a:lnTo>
                    <a:pt x="103" y="111"/>
                  </a:lnTo>
                  <a:close/>
                  <a:moveTo>
                    <a:pt x="302" y="112"/>
                  </a:moveTo>
                  <a:lnTo>
                    <a:pt x="302" y="112"/>
                  </a:lnTo>
                  <a:lnTo>
                    <a:pt x="304" y="111"/>
                  </a:lnTo>
                  <a:lnTo>
                    <a:pt x="302" y="111"/>
                  </a:lnTo>
                  <a:lnTo>
                    <a:pt x="302" y="111"/>
                  </a:lnTo>
                  <a:lnTo>
                    <a:pt x="302" y="110"/>
                  </a:lnTo>
                  <a:lnTo>
                    <a:pt x="301" y="110"/>
                  </a:lnTo>
                  <a:lnTo>
                    <a:pt x="301" y="110"/>
                  </a:lnTo>
                  <a:lnTo>
                    <a:pt x="301" y="110"/>
                  </a:lnTo>
                  <a:lnTo>
                    <a:pt x="296" y="111"/>
                  </a:lnTo>
                  <a:lnTo>
                    <a:pt x="294" y="111"/>
                  </a:lnTo>
                  <a:lnTo>
                    <a:pt x="292" y="111"/>
                  </a:lnTo>
                  <a:lnTo>
                    <a:pt x="289" y="111"/>
                  </a:lnTo>
                  <a:lnTo>
                    <a:pt x="288" y="111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5" y="112"/>
                  </a:lnTo>
                  <a:lnTo>
                    <a:pt x="285" y="112"/>
                  </a:lnTo>
                  <a:lnTo>
                    <a:pt x="283" y="114"/>
                  </a:lnTo>
                  <a:lnTo>
                    <a:pt x="283" y="114"/>
                  </a:lnTo>
                  <a:lnTo>
                    <a:pt x="282" y="114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5" y="115"/>
                  </a:lnTo>
                  <a:lnTo>
                    <a:pt x="289" y="115"/>
                  </a:lnTo>
                  <a:lnTo>
                    <a:pt x="293" y="115"/>
                  </a:lnTo>
                  <a:lnTo>
                    <a:pt x="294" y="115"/>
                  </a:lnTo>
                  <a:lnTo>
                    <a:pt x="296" y="115"/>
                  </a:lnTo>
                  <a:lnTo>
                    <a:pt x="296" y="115"/>
                  </a:lnTo>
                  <a:lnTo>
                    <a:pt x="297" y="115"/>
                  </a:lnTo>
                  <a:lnTo>
                    <a:pt x="298" y="114"/>
                  </a:lnTo>
                  <a:lnTo>
                    <a:pt x="300" y="114"/>
                  </a:lnTo>
                  <a:lnTo>
                    <a:pt x="302" y="114"/>
                  </a:lnTo>
                  <a:lnTo>
                    <a:pt x="302" y="114"/>
                  </a:lnTo>
                  <a:lnTo>
                    <a:pt x="302" y="112"/>
                  </a:lnTo>
                  <a:lnTo>
                    <a:pt x="302" y="112"/>
                  </a:lnTo>
                  <a:lnTo>
                    <a:pt x="302" y="112"/>
                  </a:lnTo>
                  <a:lnTo>
                    <a:pt x="302" y="112"/>
                  </a:lnTo>
                  <a:lnTo>
                    <a:pt x="302" y="112"/>
                  </a:lnTo>
                  <a:close/>
                  <a:moveTo>
                    <a:pt x="90" y="110"/>
                  </a:moveTo>
                  <a:lnTo>
                    <a:pt x="90" y="110"/>
                  </a:lnTo>
                  <a:lnTo>
                    <a:pt x="91" y="110"/>
                  </a:lnTo>
                  <a:lnTo>
                    <a:pt x="91" y="110"/>
                  </a:lnTo>
                  <a:lnTo>
                    <a:pt x="91" y="108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87" y="108"/>
                  </a:lnTo>
                  <a:lnTo>
                    <a:pt x="87" y="110"/>
                  </a:lnTo>
                  <a:lnTo>
                    <a:pt x="88" y="110"/>
                  </a:lnTo>
                  <a:lnTo>
                    <a:pt x="90" y="110"/>
                  </a:lnTo>
                  <a:close/>
                  <a:moveTo>
                    <a:pt x="83" y="95"/>
                  </a:moveTo>
                  <a:lnTo>
                    <a:pt x="84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7" y="93"/>
                  </a:lnTo>
                  <a:lnTo>
                    <a:pt x="88" y="93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7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3" y="92"/>
                  </a:lnTo>
                  <a:lnTo>
                    <a:pt x="81" y="93"/>
                  </a:lnTo>
                  <a:lnTo>
                    <a:pt x="80" y="93"/>
                  </a:lnTo>
                  <a:lnTo>
                    <a:pt x="80" y="93"/>
                  </a:lnTo>
                  <a:lnTo>
                    <a:pt x="81" y="93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3" y="95"/>
                  </a:lnTo>
                  <a:close/>
                  <a:moveTo>
                    <a:pt x="373" y="70"/>
                  </a:moveTo>
                  <a:lnTo>
                    <a:pt x="373" y="69"/>
                  </a:lnTo>
                  <a:lnTo>
                    <a:pt x="373" y="69"/>
                  </a:lnTo>
                  <a:lnTo>
                    <a:pt x="373" y="68"/>
                  </a:lnTo>
                  <a:lnTo>
                    <a:pt x="370" y="68"/>
                  </a:lnTo>
                  <a:lnTo>
                    <a:pt x="369" y="68"/>
                  </a:lnTo>
                  <a:lnTo>
                    <a:pt x="368" y="68"/>
                  </a:lnTo>
                  <a:lnTo>
                    <a:pt x="366" y="68"/>
                  </a:lnTo>
                  <a:lnTo>
                    <a:pt x="365" y="69"/>
                  </a:lnTo>
                  <a:lnTo>
                    <a:pt x="365" y="70"/>
                  </a:lnTo>
                  <a:lnTo>
                    <a:pt x="366" y="72"/>
                  </a:lnTo>
                  <a:lnTo>
                    <a:pt x="369" y="72"/>
                  </a:lnTo>
                  <a:lnTo>
                    <a:pt x="374" y="72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3" y="70"/>
                  </a:lnTo>
                  <a:close/>
                  <a:moveTo>
                    <a:pt x="370" y="61"/>
                  </a:moveTo>
                  <a:lnTo>
                    <a:pt x="372" y="58"/>
                  </a:lnTo>
                  <a:lnTo>
                    <a:pt x="372" y="56"/>
                  </a:lnTo>
                  <a:lnTo>
                    <a:pt x="370" y="56"/>
                  </a:lnTo>
                  <a:lnTo>
                    <a:pt x="369" y="56"/>
                  </a:lnTo>
                  <a:lnTo>
                    <a:pt x="369" y="57"/>
                  </a:lnTo>
                  <a:lnTo>
                    <a:pt x="368" y="58"/>
                  </a:lnTo>
                  <a:lnTo>
                    <a:pt x="369" y="62"/>
                  </a:lnTo>
                  <a:lnTo>
                    <a:pt x="370" y="61"/>
                  </a:lnTo>
                  <a:close/>
                  <a:moveTo>
                    <a:pt x="8" y="49"/>
                  </a:moveTo>
                  <a:lnTo>
                    <a:pt x="7" y="49"/>
                  </a:lnTo>
                  <a:lnTo>
                    <a:pt x="7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3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8" y="49"/>
                  </a:lnTo>
                  <a:close/>
                  <a:moveTo>
                    <a:pt x="381" y="45"/>
                  </a:moveTo>
                  <a:lnTo>
                    <a:pt x="381" y="45"/>
                  </a:lnTo>
                  <a:lnTo>
                    <a:pt x="378" y="46"/>
                  </a:lnTo>
                  <a:lnTo>
                    <a:pt x="378" y="46"/>
                  </a:lnTo>
                  <a:lnTo>
                    <a:pt x="378" y="47"/>
                  </a:lnTo>
                  <a:lnTo>
                    <a:pt x="380" y="47"/>
                  </a:lnTo>
                  <a:lnTo>
                    <a:pt x="381" y="46"/>
                  </a:lnTo>
                  <a:lnTo>
                    <a:pt x="382" y="46"/>
                  </a:lnTo>
                  <a:lnTo>
                    <a:pt x="382" y="45"/>
                  </a:lnTo>
                  <a:lnTo>
                    <a:pt x="381" y="45"/>
                  </a:lnTo>
                  <a:close/>
                  <a:moveTo>
                    <a:pt x="376" y="41"/>
                  </a:moveTo>
                  <a:lnTo>
                    <a:pt x="376" y="39"/>
                  </a:lnTo>
                  <a:lnTo>
                    <a:pt x="374" y="41"/>
                  </a:lnTo>
                  <a:lnTo>
                    <a:pt x="373" y="41"/>
                  </a:lnTo>
                  <a:lnTo>
                    <a:pt x="373" y="42"/>
                  </a:lnTo>
                  <a:lnTo>
                    <a:pt x="373" y="43"/>
                  </a:lnTo>
                  <a:lnTo>
                    <a:pt x="373" y="45"/>
                  </a:lnTo>
                  <a:lnTo>
                    <a:pt x="374" y="43"/>
                  </a:lnTo>
                  <a:lnTo>
                    <a:pt x="376" y="43"/>
                  </a:lnTo>
                  <a:lnTo>
                    <a:pt x="374" y="42"/>
                  </a:lnTo>
                  <a:lnTo>
                    <a:pt x="376" y="41"/>
                  </a:lnTo>
                  <a:lnTo>
                    <a:pt x="376" y="41"/>
                  </a:lnTo>
                  <a:close/>
                  <a:moveTo>
                    <a:pt x="388" y="26"/>
                  </a:moveTo>
                  <a:lnTo>
                    <a:pt x="384" y="27"/>
                  </a:lnTo>
                  <a:lnTo>
                    <a:pt x="381" y="27"/>
                  </a:lnTo>
                  <a:lnTo>
                    <a:pt x="380" y="28"/>
                  </a:lnTo>
                  <a:lnTo>
                    <a:pt x="380" y="28"/>
                  </a:lnTo>
                  <a:lnTo>
                    <a:pt x="382" y="28"/>
                  </a:lnTo>
                  <a:lnTo>
                    <a:pt x="386" y="28"/>
                  </a:lnTo>
                  <a:lnTo>
                    <a:pt x="389" y="28"/>
                  </a:lnTo>
                  <a:lnTo>
                    <a:pt x="391" y="27"/>
                  </a:lnTo>
                  <a:lnTo>
                    <a:pt x="391" y="26"/>
                  </a:lnTo>
                  <a:lnTo>
                    <a:pt x="388" y="26"/>
                  </a:lnTo>
                  <a:close/>
                  <a:moveTo>
                    <a:pt x="386" y="12"/>
                  </a:moveTo>
                  <a:lnTo>
                    <a:pt x="388" y="12"/>
                  </a:lnTo>
                  <a:lnTo>
                    <a:pt x="389" y="12"/>
                  </a:lnTo>
                  <a:lnTo>
                    <a:pt x="388" y="11"/>
                  </a:lnTo>
                  <a:lnTo>
                    <a:pt x="386" y="11"/>
                  </a:lnTo>
                  <a:lnTo>
                    <a:pt x="385" y="9"/>
                  </a:lnTo>
                  <a:lnTo>
                    <a:pt x="384" y="9"/>
                  </a:lnTo>
                  <a:lnTo>
                    <a:pt x="384" y="11"/>
                  </a:lnTo>
                  <a:lnTo>
                    <a:pt x="384" y="11"/>
                  </a:lnTo>
                  <a:lnTo>
                    <a:pt x="385" y="12"/>
                  </a:lnTo>
                  <a:lnTo>
                    <a:pt x="386" y="12"/>
                  </a:lnTo>
                  <a:close/>
                  <a:moveTo>
                    <a:pt x="214" y="9"/>
                  </a:moveTo>
                  <a:lnTo>
                    <a:pt x="218" y="9"/>
                  </a:lnTo>
                  <a:lnTo>
                    <a:pt x="220" y="11"/>
                  </a:lnTo>
                  <a:lnTo>
                    <a:pt x="221" y="11"/>
                  </a:lnTo>
                  <a:lnTo>
                    <a:pt x="222" y="9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21" y="7"/>
                  </a:lnTo>
                  <a:lnTo>
                    <a:pt x="216" y="5"/>
                  </a:lnTo>
                  <a:lnTo>
                    <a:pt x="213" y="7"/>
                  </a:lnTo>
                  <a:lnTo>
                    <a:pt x="209" y="7"/>
                  </a:lnTo>
                  <a:lnTo>
                    <a:pt x="209" y="7"/>
                  </a:lnTo>
                  <a:lnTo>
                    <a:pt x="209" y="7"/>
                  </a:lnTo>
                  <a:lnTo>
                    <a:pt x="212" y="8"/>
                  </a:lnTo>
                  <a:lnTo>
                    <a:pt x="214" y="9"/>
                  </a:lnTo>
                  <a:close/>
                  <a:moveTo>
                    <a:pt x="434" y="15"/>
                  </a:moveTo>
                  <a:lnTo>
                    <a:pt x="433" y="14"/>
                  </a:lnTo>
                  <a:lnTo>
                    <a:pt x="430" y="14"/>
                  </a:lnTo>
                  <a:lnTo>
                    <a:pt x="429" y="14"/>
                  </a:lnTo>
                  <a:lnTo>
                    <a:pt x="426" y="14"/>
                  </a:lnTo>
                  <a:lnTo>
                    <a:pt x="420" y="12"/>
                  </a:lnTo>
                  <a:lnTo>
                    <a:pt x="418" y="12"/>
                  </a:lnTo>
                  <a:lnTo>
                    <a:pt x="411" y="12"/>
                  </a:lnTo>
                  <a:lnTo>
                    <a:pt x="410" y="12"/>
                  </a:lnTo>
                  <a:lnTo>
                    <a:pt x="408" y="12"/>
                  </a:lnTo>
                  <a:lnTo>
                    <a:pt x="405" y="12"/>
                  </a:lnTo>
                  <a:lnTo>
                    <a:pt x="405" y="12"/>
                  </a:lnTo>
                  <a:lnTo>
                    <a:pt x="404" y="12"/>
                  </a:lnTo>
                  <a:lnTo>
                    <a:pt x="403" y="14"/>
                  </a:lnTo>
                  <a:lnTo>
                    <a:pt x="401" y="14"/>
                  </a:lnTo>
                  <a:lnTo>
                    <a:pt x="399" y="15"/>
                  </a:lnTo>
                  <a:lnTo>
                    <a:pt x="397" y="15"/>
                  </a:lnTo>
                  <a:lnTo>
                    <a:pt x="397" y="15"/>
                  </a:lnTo>
                  <a:lnTo>
                    <a:pt x="395" y="15"/>
                  </a:lnTo>
                  <a:lnTo>
                    <a:pt x="393" y="15"/>
                  </a:lnTo>
                  <a:lnTo>
                    <a:pt x="392" y="15"/>
                  </a:lnTo>
                  <a:lnTo>
                    <a:pt x="391" y="15"/>
                  </a:lnTo>
                  <a:lnTo>
                    <a:pt x="389" y="15"/>
                  </a:lnTo>
                  <a:lnTo>
                    <a:pt x="388" y="15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2" y="14"/>
                  </a:lnTo>
                  <a:lnTo>
                    <a:pt x="380" y="15"/>
                  </a:lnTo>
                  <a:lnTo>
                    <a:pt x="373" y="16"/>
                  </a:lnTo>
                  <a:lnTo>
                    <a:pt x="373" y="16"/>
                  </a:lnTo>
                  <a:lnTo>
                    <a:pt x="370" y="16"/>
                  </a:lnTo>
                  <a:lnTo>
                    <a:pt x="369" y="18"/>
                  </a:lnTo>
                  <a:lnTo>
                    <a:pt x="365" y="18"/>
                  </a:lnTo>
                  <a:lnTo>
                    <a:pt x="363" y="19"/>
                  </a:lnTo>
                  <a:lnTo>
                    <a:pt x="358" y="19"/>
                  </a:lnTo>
                  <a:lnTo>
                    <a:pt x="358" y="19"/>
                  </a:lnTo>
                  <a:lnTo>
                    <a:pt x="358" y="20"/>
                  </a:lnTo>
                  <a:lnTo>
                    <a:pt x="357" y="20"/>
                  </a:lnTo>
                  <a:lnTo>
                    <a:pt x="355" y="20"/>
                  </a:lnTo>
                  <a:lnTo>
                    <a:pt x="355" y="20"/>
                  </a:lnTo>
                  <a:lnTo>
                    <a:pt x="357" y="19"/>
                  </a:lnTo>
                  <a:lnTo>
                    <a:pt x="361" y="18"/>
                  </a:lnTo>
                  <a:lnTo>
                    <a:pt x="362" y="18"/>
                  </a:lnTo>
                  <a:lnTo>
                    <a:pt x="366" y="16"/>
                  </a:lnTo>
                  <a:lnTo>
                    <a:pt x="368" y="16"/>
                  </a:lnTo>
                  <a:lnTo>
                    <a:pt x="369" y="15"/>
                  </a:lnTo>
                  <a:lnTo>
                    <a:pt x="372" y="14"/>
                  </a:lnTo>
                  <a:lnTo>
                    <a:pt x="373" y="14"/>
                  </a:lnTo>
                  <a:lnTo>
                    <a:pt x="373" y="12"/>
                  </a:lnTo>
                  <a:lnTo>
                    <a:pt x="373" y="12"/>
                  </a:lnTo>
                  <a:lnTo>
                    <a:pt x="373" y="11"/>
                  </a:lnTo>
                  <a:lnTo>
                    <a:pt x="373" y="11"/>
                  </a:lnTo>
                  <a:lnTo>
                    <a:pt x="373" y="11"/>
                  </a:lnTo>
                  <a:lnTo>
                    <a:pt x="370" y="11"/>
                  </a:lnTo>
                  <a:lnTo>
                    <a:pt x="365" y="11"/>
                  </a:lnTo>
                  <a:lnTo>
                    <a:pt x="362" y="11"/>
                  </a:lnTo>
                  <a:lnTo>
                    <a:pt x="361" y="11"/>
                  </a:lnTo>
                  <a:lnTo>
                    <a:pt x="361" y="11"/>
                  </a:lnTo>
                  <a:lnTo>
                    <a:pt x="359" y="11"/>
                  </a:lnTo>
                  <a:lnTo>
                    <a:pt x="359" y="12"/>
                  </a:lnTo>
                  <a:lnTo>
                    <a:pt x="358" y="12"/>
                  </a:lnTo>
                  <a:lnTo>
                    <a:pt x="358" y="12"/>
                  </a:lnTo>
                  <a:lnTo>
                    <a:pt x="357" y="14"/>
                  </a:lnTo>
                  <a:lnTo>
                    <a:pt x="353" y="14"/>
                  </a:lnTo>
                  <a:lnTo>
                    <a:pt x="351" y="12"/>
                  </a:lnTo>
                  <a:lnTo>
                    <a:pt x="347" y="11"/>
                  </a:lnTo>
                  <a:lnTo>
                    <a:pt x="336" y="11"/>
                  </a:lnTo>
                  <a:lnTo>
                    <a:pt x="331" y="11"/>
                  </a:lnTo>
                  <a:lnTo>
                    <a:pt x="323" y="11"/>
                  </a:lnTo>
                  <a:lnTo>
                    <a:pt x="319" y="11"/>
                  </a:lnTo>
                  <a:lnTo>
                    <a:pt x="317" y="11"/>
                  </a:lnTo>
                  <a:lnTo>
                    <a:pt x="317" y="11"/>
                  </a:lnTo>
                  <a:lnTo>
                    <a:pt x="319" y="9"/>
                  </a:lnTo>
                  <a:lnTo>
                    <a:pt x="320" y="9"/>
                  </a:lnTo>
                  <a:lnTo>
                    <a:pt x="357" y="9"/>
                  </a:lnTo>
                  <a:lnTo>
                    <a:pt x="362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3" y="7"/>
                  </a:lnTo>
                  <a:lnTo>
                    <a:pt x="373" y="7"/>
                  </a:lnTo>
                  <a:lnTo>
                    <a:pt x="373" y="7"/>
                  </a:lnTo>
                  <a:lnTo>
                    <a:pt x="372" y="5"/>
                  </a:lnTo>
                  <a:lnTo>
                    <a:pt x="372" y="5"/>
                  </a:lnTo>
                  <a:lnTo>
                    <a:pt x="368" y="5"/>
                  </a:lnTo>
                  <a:lnTo>
                    <a:pt x="362" y="5"/>
                  </a:lnTo>
                  <a:lnTo>
                    <a:pt x="359" y="5"/>
                  </a:lnTo>
                  <a:lnTo>
                    <a:pt x="359" y="5"/>
                  </a:lnTo>
                  <a:lnTo>
                    <a:pt x="359" y="4"/>
                  </a:lnTo>
                  <a:lnTo>
                    <a:pt x="357" y="4"/>
                  </a:lnTo>
                  <a:lnTo>
                    <a:pt x="355" y="4"/>
                  </a:lnTo>
                  <a:lnTo>
                    <a:pt x="354" y="4"/>
                  </a:lnTo>
                  <a:lnTo>
                    <a:pt x="353" y="3"/>
                  </a:lnTo>
                  <a:lnTo>
                    <a:pt x="346" y="3"/>
                  </a:lnTo>
                  <a:lnTo>
                    <a:pt x="340" y="3"/>
                  </a:lnTo>
                  <a:lnTo>
                    <a:pt x="335" y="3"/>
                  </a:lnTo>
                  <a:lnTo>
                    <a:pt x="332" y="3"/>
                  </a:lnTo>
                  <a:lnTo>
                    <a:pt x="327" y="3"/>
                  </a:lnTo>
                  <a:lnTo>
                    <a:pt x="321" y="3"/>
                  </a:lnTo>
                  <a:lnTo>
                    <a:pt x="319" y="3"/>
                  </a:lnTo>
                  <a:lnTo>
                    <a:pt x="311" y="4"/>
                  </a:lnTo>
                  <a:lnTo>
                    <a:pt x="309" y="4"/>
                  </a:lnTo>
                  <a:lnTo>
                    <a:pt x="308" y="4"/>
                  </a:lnTo>
                  <a:lnTo>
                    <a:pt x="309" y="3"/>
                  </a:lnTo>
                  <a:lnTo>
                    <a:pt x="312" y="3"/>
                  </a:lnTo>
                  <a:lnTo>
                    <a:pt x="321" y="3"/>
                  </a:lnTo>
                  <a:lnTo>
                    <a:pt x="336" y="3"/>
                  </a:lnTo>
                  <a:lnTo>
                    <a:pt x="346" y="3"/>
                  </a:lnTo>
                  <a:lnTo>
                    <a:pt x="347" y="3"/>
                  </a:lnTo>
                  <a:lnTo>
                    <a:pt x="349" y="1"/>
                  </a:lnTo>
                  <a:lnTo>
                    <a:pt x="347" y="1"/>
                  </a:lnTo>
                  <a:lnTo>
                    <a:pt x="340" y="1"/>
                  </a:lnTo>
                  <a:lnTo>
                    <a:pt x="338" y="1"/>
                  </a:lnTo>
                  <a:lnTo>
                    <a:pt x="332" y="1"/>
                  </a:lnTo>
                  <a:lnTo>
                    <a:pt x="332" y="1"/>
                  </a:lnTo>
                  <a:lnTo>
                    <a:pt x="330" y="0"/>
                  </a:lnTo>
                  <a:lnTo>
                    <a:pt x="324" y="0"/>
                  </a:lnTo>
                  <a:lnTo>
                    <a:pt x="319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298" y="0"/>
                  </a:lnTo>
                  <a:lnTo>
                    <a:pt x="297" y="0"/>
                  </a:lnTo>
                  <a:lnTo>
                    <a:pt x="296" y="0"/>
                  </a:lnTo>
                  <a:lnTo>
                    <a:pt x="294" y="0"/>
                  </a:lnTo>
                  <a:lnTo>
                    <a:pt x="293" y="0"/>
                  </a:lnTo>
                  <a:lnTo>
                    <a:pt x="290" y="0"/>
                  </a:lnTo>
                  <a:lnTo>
                    <a:pt x="289" y="0"/>
                  </a:lnTo>
                  <a:lnTo>
                    <a:pt x="282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78" y="0"/>
                  </a:lnTo>
                  <a:lnTo>
                    <a:pt x="275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73" y="1"/>
                  </a:lnTo>
                  <a:lnTo>
                    <a:pt x="271" y="1"/>
                  </a:lnTo>
                  <a:lnTo>
                    <a:pt x="271" y="1"/>
                  </a:lnTo>
                  <a:lnTo>
                    <a:pt x="269" y="1"/>
                  </a:lnTo>
                  <a:lnTo>
                    <a:pt x="269" y="1"/>
                  </a:lnTo>
                  <a:lnTo>
                    <a:pt x="267" y="1"/>
                  </a:lnTo>
                  <a:lnTo>
                    <a:pt x="267" y="1"/>
                  </a:lnTo>
                  <a:lnTo>
                    <a:pt x="267" y="1"/>
                  </a:lnTo>
                  <a:lnTo>
                    <a:pt x="269" y="1"/>
                  </a:lnTo>
                  <a:lnTo>
                    <a:pt x="271" y="3"/>
                  </a:lnTo>
                  <a:lnTo>
                    <a:pt x="271" y="3"/>
                  </a:lnTo>
                  <a:lnTo>
                    <a:pt x="271" y="3"/>
                  </a:lnTo>
                  <a:lnTo>
                    <a:pt x="270" y="4"/>
                  </a:lnTo>
                  <a:lnTo>
                    <a:pt x="270" y="4"/>
                  </a:lnTo>
                  <a:lnTo>
                    <a:pt x="270" y="4"/>
                  </a:lnTo>
                  <a:lnTo>
                    <a:pt x="269" y="4"/>
                  </a:lnTo>
                  <a:lnTo>
                    <a:pt x="266" y="3"/>
                  </a:lnTo>
                  <a:lnTo>
                    <a:pt x="263" y="3"/>
                  </a:lnTo>
                  <a:lnTo>
                    <a:pt x="262" y="3"/>
                  </a:lnTo>
                  <a:lnTo>
                    <a:pt x="260" y="1"/>
                  </a:lnTo>
                  <a:lnTo>
                    <a:pt x="258" y="1"/>
                  </a:lnTo>
                  <a:lnTo>
                    <a:pt x="255" y="1"/>
                  </a:lnTo>
                  <a:lnTo>
                    <a:pt x="252" y="3"/>
                  </a:lnTo>
                  <a:lnTo>
                    <a:pt x="250" y="3"/>
                  </a:lnTo>
                  <a:lnTo>
                    <a:pt x="248" y="3"/>
                  </a:lnTo>
                  <a:lnTo>
                    <a:pt x="248" y="3"/>
                  </a:lnTo>
                  <a:lnTo>
                    <a:pt x="247" y="3"/>
                  </a:lnTo>
                  <a:lnTo>
                    <a:pt x="245" y="3"/>
                  </a:lnTo>
                  <a:lnTo>
                    <a:pt x="244" y="3"/>
                  </a:lnTo>
                  <a:lnTo>
                    <a:pt x="241" y="1"/>
                  </a:lnTo>
                  <a:lnTo>
                    <a:pt x="240" y="1"/>
                  </a:lnTo>
                  <a:lnTo>
                    <a:pt x="239" y="3"/>
                  </a:lnTo>
                  <a:lnTo>
                    <a:pt x="232" y="3"/>
                  </a:lnTo>
                  <a:lnTo>
                    <a:pt x="229" y="3"/>
                  </a:lnTo>
                  <a:lnTo>
                    <a:pt x="225" y="3"/>
                  </a:lnTo>
                  <a:lnTo>
                    <a:pt x="224" y="4"/>
                  </a:lnTo>
                  <a:lnTo>
                    <a:pt x="221" y="3"/>
                  </a:lnTo>
                  <a:lnTo>
                    <a:pt x="218" y="3"/>
                  </a:lnTo>
                  <a:lnTo>
                    <a:pt x="217" y="4"/>
                  </a:lnTo>
                  <a:lnTo>
                    <a:pt x="218" y="5"/>
                  </a:lnTo>
                  <a:lnTo>
                    <a:pt x="220" y="5"/>
                  </a:lnTo>
                  <a:lnTo>
                    <a:pt x="224" y="5"/>
                  </a:lnTo>
                  <a:lnTo>
                    <a:pt x="225" y="4"/>
                  </a:lnTo>
                  <a:lnTo>
                    <a:pt x="226" y="4"/>
                  </a:lnTo>
                  <a:lnTo>
                    <a:pt x="231" y="5"/>
                  </a:lnTo>
                  <a:lnTo>
                    <a:pt x="247" y="5"/>
                  </a:lnTo>
                  <a:lnTo>
                    <a:pt x="248" y="5"/>
                  </a:lnTo>
                  <a:lnTo>
                    <a:pt x="247" y="5"/>
                  </a:lnTo>
                  <a:lnTo>
                    <a:pt x="244" y="5"/>
                  </a:lnTo>
                  <a:lnTo>
                    <a:pt x="243" y="5"/>
                  </a:lnTo>
                  <a:lnTo>
                    <a:pt x="243" y="5"/>
                  </a:lnTo>
                  <a:lnTo>
                    <a:pt x="241" y="5"/>
                  </a:lnTo>
                  <a:lnTo>
                    <a:pt x="240" y="5"/>
                  </a:lnTo>
                  <a:lnTo>
                    <a:pt x="224" y="5"/>
                  </a:lnTo>
                  <a:lnTo>
                    <a:pt x="222" y="5"/>
                  </a:lnTo>
                  <a:lnTo>
                    <a:pt x="221" y="5"/>
                  </a:lnTo>
                  <a:lnTo>
                    <a:pt x="221" y="5"/>
                  </a:lnTo>
                  <a:lnTo>
                    <a:pt x="226" y="7"/>
                  </a:lnTo>
                  <a:lnTo>
                    <a:pt x="228" y="8"/>
                  </a:lnTo>
                  <a:lnTo>
                    <a:pt x="226" y="8"/>
                  </a:lnTo>
                  <a:lnTo>
                    <a:pt x="226" y="8"/>
                  </a:lnTo>
                  <a:lnTo>
                    <a:pt x="225" y="9"/>
                  </a:lnTo>
                  <a:lnTo>
                    <a:pt x="222" y="11"/>
                  </a:lnTo>
                  <a:lnTo>
                    <a:pt x="222" y="11"/>
                  </a:lnTo>
                  <a:lnTo>
                    <a:pt x="222" y="11"/>
                  </a:lnTo>
                  <a:lnTo>
                    <a:pt x="222" y="12"/>
                  </a:lnTo>
                  <a:lnTo>
                    <a:pt x="222" y="12"/>
                  </a:lnTo>
                  <a:lnTo>
                    <a:pt x="221" y="12"/>
                  </a:lnTo>
                  <a:lnTo>
                    <a:pt x="221" y="12"/>
                  </a:lnTo>
                  <a:lnTo>
                    <a:pt x="220" y="12"/>
                  </a:lnTo>
                  <a:lnTo>
                    <a:pt x="217" y="12"/>
                  </a:lnTo>
                  <a:lnTo>
                    <a:pt x="210" y="11"/>
                  </a:lnTo>
                  <a:lnTo>
                    <a:pt x="206" y="9"/>
                  </a:lnTo>
                  <a:lnTo>
                    <a:pt x="198" y="8"/>
                  </a:lnTo>
                  <a:lnTo>
                    <a:pt x="191" y="8"/>
                  </a:lnTo>
                  <a:lnTo>
                    <a:pt x="186" y="8"/>
                  </a:lnTo>
                  <a:lnTo>
                    <a:pt x="184" y="8"/>
                  </a:lnTo>
                  <a:lnTo>
                    <a:pt x="184" y="8"/>
                  </a:lnTo>
                  <a:lnTo>
                    <a:pt x="184" y="9"/>
                  </a:lnTo>
                  <a:lnTo>
                    <a:pt x="186" y="9"/>
                  </a:lnTo>
                  <a:lnTo>
                    <a:pt x="190" y="11"/>
                  </a:lnTo>
                  <a:lnTo>
                    <a:pt x="190" y="12"/>
                  </a:lnTo>
                  <a:lnTo>
                    <a:pt x="190" y="12"/>
                  </a:lnTo>
                  <a:lnTo>
                    <a:pt x="189" y="12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79" y="11"/>
                  </a:lnTo>
                  <a:lnTo>
                    <a:pt x="178" y="11"/>
                  </a:lnTo>
                  <a:lnTo>
                    <a:pt x="172" y="8"/>
                  </a:lnTo>
                  <a:lnTo>
                    <a:pt x="171" y="8"/>
                  </a:lnTo>
                  <a:lnTo>
                    <a:pt x="170" y="9"/>
                  </a:lnTo>
                  <a:lnTo>
                    <a:pt x="168" y="9"/>
                  </a:lnTo>
                  <a:lnTo>
                    <a:pt x="170" y="11"/>
                  </a:lnTo>
                  <a:lnTo>
                    <a:pt x="168" y="11"/>
                  </a:lnTo>
                  <a:lnTo>
                    <a:pt x="167" y="12"/>
                  </a:lnTo>
                  <a:lnTo>
                    <a:pt x="167" y="12"/>
                  </a:lnTo>
                  <a:lnTo>
                    <a:pt x="165" y="12"/>
                  </a:lnTo>
                  <a:lnTo>
                    <a:pt x="164" y="14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5" y="11"/>
                  </a:lnTo>
                  <a:lnTo>
                    <a:pt x="165" y="9"/>
                  </a:lnTo>
                  <a:lnTo>
                    <a:pt x="165" y="9"/>
                  </a:lnTo>
                  <a:lnTo>
                    <a:pt x="164" y="9"/>
                  </a:lnTo>
                  <a:lnTo>
                    <a:pt x="163" y="8"/>
                  </a:lnTo>
                  <a:lnTo>
                    <a:pt x="161" y="8"/>
                  </a:lnTo>
                  <a:lnTo>
                    <a:pt x="160" y="8"/>
                  </a:lnTo>
                  <a:lnTo>
                    <a:pt x="156" y="8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49" y="9"/>
                  </a:lnTo>
                  <a:lnTo>
                    <a:pt x="148" y="9"/>
                  </a:lnTo>
                  <a:lnTo>
                    <a:pt x="140" y="9"/>
                  </a:lnTo>
                  <a:lnTo>
                    <a:pt x="133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30" y="12"/>
                  </a:lnTo>
                  <a:lnTo>
                    <a:pt x="132" y="12"/>
                  </a:lnTo>
                  <a:lnTo>
                    <a:pt x="133" y="12"/>
                  </a:lnTo>
                  <a:lnTo>
                    <a:pt x="134" y="14"/>
                  </a:lnTo>
                  <a:lnTo>
                    <a:pt x="138" y="15"/>
                  </a:lnTo>
                  <a:lnTo>
                    <a:pt x="140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0" y="16"/>
                  </a:lnTo>
                  <a:lnTo>
                    <a:pt x="140" y="16"/>
                  </a:lnTo>
                  <a:lnTo>
                    <a:pt x="138" y="15"/>
                  </a:lnTo>
                  <a:lnTo>
                    <a:pt x="136" y="15"/>
                  </a:lnTo>
                  <a:lnTo>
                    <a:pt x="134" y="14"/>
                  </a:lnTo>
                  <a:lnTo>
                    <a:pt x="133" y="14"/>
                  </a:lnTo>
                  <a:lnTo>
                    <a:pt x="132" y="14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5" y="12"/>
                  </a:lnTo>
                  <a:lnTo>
                    <a:pt x="123" y="11"/>
                  </a:lnTo>
                  <a:lnTo>
                    <a:pt x="122" y="11"/>
                  </a:lnTo>
                  <a:lnTo>
                    <a:pt x="121" y="12"/>
                  </a:lnTo>
                  <a:lnTo>
                    <a:pt x="117" y="12"/>
                  </a:lnTo>
                  <a:lnTo>
                    <a:pt x="115" y="12"/>
                  </a:lnTo>
                  <a:lnTo>
                    <a:pt x="114" y="12"/>
                  </a:lnTo>
                  <a:lnTo>
                    <a:pt x="114" y="14"/>
                  </a:lnTo>
                  <a:lnTo>
                    <a:pt x="113" y="14"/>
                  </a:lnTo>
                  <a:lnTo>
                    <a:pt x="113" y="15"/>
                  </a:lnTo>
                  <a:lnTo>
                    <a:pt x="111" y="15"/>
                  </a:lnTo>
                  <a:lnTo>
                    <a:pt x="111" y="16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7" y="18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8"/>
                  </a:lnTo>
                  <a:lnTo>
                    <a:pt x="100" y="16"/>
                  </a:lnTo>
                  <a:lnTo>
                    <a:pt x="99" y="16"/>
                  </a:lnTo>
                  <a:lnTo>
                    <a:pt x="98" y="18"/>
                  </a:lnTo>
                  <a:lnTo>
                    <a:pt x="96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4" y="19"/>
                  </a:lnTo>
                  <a:lnTo>
                    <a:pt x="94" y="18"/>
                  </a:lnTo>
                  <a:lnTo>
                    <a:pt x="92" y="18"/>
                  </a:lnTo>
                  <a:lnTo>
                    <a:pt x="91" y="18"/>
                  </a:lnTo>
                  <a:lnTo>
                    <a:pt x="87" y="19"/>
                  </a:lnTo>
                  <a:lnTo>
                    <a:pt x="85" y="19"/>
                  </a:lnTo>
                  <a:lnTo>
                    <a:pt x="81" y="20"/>
                  </a:lnTo>
                  <a:lnTo>
                    <a:pt x="79" y="20"/>
                  </a:lnTo>
                  <a:lnTo>
                    <a:pt x="76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72" y="26"/>
                  </a:lnTo>
                  <a:lnTo>
                    <a:pt x="73" y="26"/>
                  </a:lnTo>
                  <a:lnTo>
                    <a:pt x="75" y="26"/>
                  </a:lnTo>
                  <a:lnTo>
                    <a:pt x="76" y="26"/>
                  </a:lnTo>
                  <a:lnTo>
                    <a:pt x="77" y="26"/>
                  </a:lnTo>
                  <a:lnTo>
                    <a:pt x="79" y="26"/>
                  </a:lnTo>
                  <a:lnTo>
                    <a:pt x="80" y="26"/>
                  </a:lnTo>
                  <a:lnTo>
                    <a:pt x="80" y="26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9" y="26"/>
                  </a:lnTo>
                  <a:lnTo>
                    <a:pt x="77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3" y="28"/>
                  </a:lnTo>
                  <a:lnTo>
                    <a:pt x="71" y="30"/>
                  </a:lnTo>
                  <a:lnTo>
                    <a:pt x="68" y="31"/>
                  </a:lnTo>
                  <a:lnTo>
                    <a:pt x="66" y="33"/>
                  </a:lnTo>
                  <a:lnTo>
                    <a:pt x="65" y="33"/>
                  </a:lnTo>
                  <a:lnTo>
                    <a:pt x="62" y="34"/>
                  </a:lnTo>
                  <a:lnTo>
                    <a:pt x="61" y="34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49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9" y="3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1" y="37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5" y="39"/>
                  </a:lnTo>
                  <a:lnTo>
                    <a:pt x="12" y="39"/>
                  </a:lnTo>
                  <a:lnTo>
                    <a:pt x="11" y="39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7" y="43"/>
                  </a:lnTo>
                  <a:lnTo>
                    <a:pt x="8" y="43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4" y="45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8" y="46"/>
                  </a:lnTo>
                  <a:lnTo>
                    <a:pt x="19" y="45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19" y="46"/>
                  </a:lnTo>
                  <a:lnTo>
                    <a:pt x="16" y="46"/>
                  </a:lnTo>
                  <a:lnTo>
                    <a:pt x="18" y="46"/>
                  </a:lnTo>
                  <a:lnTo>
                    <a:pt x="19" y="46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6" y="49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0" y="47"/>
                  </a:lnTo>
                  <a:lnTo>
                    <a:pt x="30" y="47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5" y="47"/>
                  </a:lnTo>
                  <a:lnTo>
                    <a:pt x="37" y="47"/>
                  </a:lnTo>
                  <a:lnTo>
                    <a:pt x="39" y="47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3" y="49"/>
                  </a:lnTo>
                  <a:lnTo>
                    <a:pt x="42" y="49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1" y="50"/>
                  </a:lnTo>
                  <a:lnTo>
                    <a:pt x="39" y="49"/>
                  </a:lnTo>
                  <a:lnTo>
                    <a:pt x="35" y="49"/>
                  </a:lnTo>
                  <a:lnTo>
                    <a:pt x="31" y="49"/>
                  </a:lnTo>
                  <a:lnTo>
                    <a:pt x="27" y="50"/>
                  </a:lnTo>
                  <a:lnTo>
                    <a:pt x="26" y="50"/>
                  </a:lnTo>
                  <a:lnTo>
                    <a:pt x="23" y="51"/>
                  </a:lnTo>
                  <a:lnTo>
                    <a:pt x="19" y="50"/>
                  </a:lnTo>
                  <a:lnTo>
                    <a:pt x="12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8" y="51"/>
                  </a:lnTo>
                  <a:lnTo>
                    <a:pt x="7" y="51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5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6" y="56"/>
                  </a:lnTo>
                  <a:lnTo>
                    <a:pt x="20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0" y="57"/>
                  </a:lnTo>
                  <a:lnTo>
                    <a:pt x="19" y="57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1"/>
                  </a:lnTo>
                  <a:lnTo>
                    <a:pt x="18" y="61"/>
                  </a:lnTo>
                  <a:lnTo>
                    <a:pt x="19" y="61"/>
                  </a:lnTo>
                  <a:lnTo>
                    <a:pt x="27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27" y="61"/>
                  </a:lnTo>
                  <a:lnTo>
                    <a:pt x="27" y="60"/>
                  </a:lnTo>
                  <a:lnTo>
                    <a:pt x="29" y="60"/>
                  </a:lnTo>
                  <a:lnTo>
                    <a:pt x="30" y="60"/>
                  </a:lnTo>
                  <a:lnTo>
                    <a:pt x="30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3" y="61"/>
                  </a:lnTo>
                  <a:lnTo>
                    <a:pt x="35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2" y="61"/>
                  </a:lnTo>
                  <a:lnTo>
                    <a:pt x="43" y="61"/>
                  </a:lnTo>
                  <a:lnTo>
                    <a:pt x="45" y="60"/>
                  </a:lnTo>
                  <a:lnTo>
                    <a:pt x="46" y="60"/>
                  </a:lnTo>
                  <a:lnTo>
                    <a:pt x="47" y="60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3" y="60"/>
                  </a:lnTo>
                  <a:lnTo>
                    <a:pt x="54" y="58"/>
                  </a:lnTo>
                  <a:lnTo>
                    <a:pt x="56" y="58"/>
                  </a:lnTo>
                  <a:lnTo>
                    <a:pt x="57" y="58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1" y="60"/>
                  </a:lnTo>
                  <a:lnTo>
                    <a:pt x="64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9" y="61"/>
                  </a:lnTo>
                  <a:lnTo>
                    <a:pt x="71" y="61"/>
                  </a:lnTo>
                  <a:lnTo>
                    <a:pt x="75" y="62"/>
                  </a:lnTo>
                  <a:lnTo>
                    <a:pt x="77" y="62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3" y="65"/>
                  </a:lnTo>
                  <a:lnTo>
                    <a:pt x="84" y="65"/>
                  </a:lnTo>
                  <a:lnTo>
                    <a:pt x="84" y="65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3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7" y="72"/>
                  </a:lnTo>
                  <a:lnTo>
                    <a:pt x="88" y="72"/>
                  </a:lnTo>
                  <a:lnTo>
                    <a:pt x="88" y="73"/>
                  </a:lnTo>
                  <a:lnTo>
                    <a:pt x="90" y="73"/>
                  </a:lnTo>
                  <a:lnTo>
                    <a:pt x="90" y="73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5"/>
                  </a:lnTo>
                  <a:lnTo>
                    <a:pt x="92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0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9"/>
                  </a:lnTo>
                  <a:lnTo>
                    <a:pt x="87" y="79"/>
                  </a:lnTo>
                  <a:lnTo>
                    <a:pt x="85" y="79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7" y="80"/>
                  </a:lnTo>
                  <a:lnTo>
                    <a:pt x="88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1" y="81"/>
                  </a:lnTo>
                  <a:lnTo>
                    <a:pt x="91" y="83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88" y="84"/>
                  </a:lnTo>
                  <a:lnTo>
                    <a:pt x="87" y="84"/>
                  </a:lnTo>
                  <a:lnTo>
                    <a:pt x="87" y="85"/>
                  </a:lnTo>
                  <a:lnTo>
                    <a:pt x="87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90" y="87"/>
                  </a:lnTo>
                  <a:lnTo>
                    <a:pt x="91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88" y="89"/>
                  </a:lnTo>
                  <a:lnTo>
                    <a:pt x="87" y="89"/>
                  </a:lnTo>
                  <a:lnTo>
                    <a:pt x="87" y="89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90" y="91"/>
                  </a:lnTo>
                  <a:lnTo>
                    <a:pt x="90" y="91"/>
                  </a:lnTo>
                  <a:lnTo>
                    <a:pt x="91" y="9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0" y="95"/>
                  </a:lnTo>
                  <a:lnTo>
                    <a:pt x="88" y="95"/>
                  </a:lnTo>
                  <a:lnTo>
                    <a:pt x="87" y="95"/>
                  </a:lnTo>
                  <a:lnTo>
                    <a:pt x="84" y="95"/>
                  </a:lnTo>
                  <a:lnTo>
                    <a:pt x="83" y="96"/>
                  </a:lnTo>
                  <a:lnTo>
                    <a:pt x="84" y="96"/>
                  </a:lnTo>
                  <a:lnTo>
                    <a:pt x="84" y="96"/>
                  </a:lnTo>
                  <a:lnTo>
                    <a:pt x="85" y="96"/>
                  </a:lnTo>
                  <a:lnTo>
                    <a:pt x="84" y="98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4" y="99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88" y="98"/>
                  </a:lnTo>
                  <a:lnTo>
                    <a:pt x="87" y="98"/>
                  </a:lnTo>
                  <a:lnTo>
                    <a:pt x="83" y="99"/>
                  </a:lnTo>
                  <a:lnTo>
                    <a:pt x="81" y="100"/>
                  </a:lnTo>
                  <a:lnTo>
                    <a:pt x="79" y="103"/>
                  </a:lnTo>
                  <a:lnTo>
                    <a:pt x="79" y="103"/>
                  </a:lnTo>
                  <a:lnTo>
                    <a:pt x="77" y="103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81" y="106"/>
                  </a:lnTo>
                  <a:lnTo>
                    <a:pt x="83" y="107"/>
                  </a:lnTo>
                  <a:lnTo>
                    <a:pt x="83" y="107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90" y="106"/>
                  </a:lnTo>
                  <a:lnTo>
                    <a:pt x="90" y="104"/>
                  </a:lnTo>
                  <a:lnTo>
                    <a:pt x="91" y="104"/>
                  </a:lnTo>
                  <a:lnTo>
                    <a:pt x="90" y="103"/>
                  </a:lnTo>
                  <a:lnTo>
                    <a:pt x="91" y="103"/>
                  </a:lnTo>
                  <a:lnTo>
                    <a:pt x="91" y="104"/>
                  </a:lnTo>
                  <a:lnTo>
                    <a:pt x="92" y="103"/>
                  </a:lnTo>
                  <a:lnTo>
                    <a:pt x="92" y="103"/>
                  </a:lnTo>
                  <a:lnTo>
                    <a:pt x="94" y="103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8" y="96"/>
                  </a:lnTo>
                  <a:lnTo>
                    <a:pt x="98" y="96"/>
                  </a:lnTo>
                  <a:lnTo>
                    <a:pt x="96" y="98"/>
                  </a:lnTo>
                  <a:lnTo>
                    <a:pt x="96" y="98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96" y="100"/>
                  </a:lnTo>
                  <a:lnTo>
                    <a:pt x="96" y="100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96" y="103"/>
                  </a:lnTo>
                  <a:lnTo>
                    <a:pt x="98" y="102"/>
                  </a:lnTo>
                  <a:lnTo>
                    <a:pt x="98" y="103"/>
                  </a:lnTo>
                  <a:lnTo>
                    <a:pt x="96" y="103"/>
                  </a:lnTo>
                  <a:lnTo>
                    <a:pt x="96" y="103"/>
                  </a:lnTo>
                  <a:lnTo>
                    <a:pt x="94" y="104"/>
                  </a:lnTo>
                  <a:lnTo>
                    <a:pt x="94" y="104"/>
                  </a:lnTo>
                  <a:lnTo>
                    <a:pt x="94" y="104"/>
                  </a:lnTo>
                  <a:lnTo>
                    <a:pt x="95" y="104"/>
                  </a:lnTo>
                  <a:lnTo>
                    <a:pt x="96" y="104"/>
                  </a:lnTo>
                  <a:lnTo>
                    <a:pt x="98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3" y="104"/>
                  </a:lnTo>
                  <a:lnTo>
                    <a:pt x="104" y="104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3"/>
                  </a:lnTo>
                  <a:lnTo>
                    <a:pt x="106" y="104"/>
                  </a:lnTo>
                  <a:lnTo>
                    <a:pt x="99" y="106"/>
                  </a:lnTo>
                  <a:lnTo>
                    <a:pt x="98" y="106"/>
                  </a:lnTo>
                  <a:lnTo>
                    <a:pt x="96" y="106"/>
                  </a:lnTo>
                  <a:lnTo>
                    <a:pt x="96" y="107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100" y="108"/>
                  </a:lnTo>
                  <a:lnTo>
                    <a:pt x="102" y="108"/>
                  </a:lnTo>
                  <a:lnTo>
                    <a:pt x="104" y="108"/>
                  </a:lnTo>
                  <a:lnTo>
                    <a:pt x="107" y="108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7" y="110"/>
                  </a:lnTo>
                  <a:lnTo>
                    <a:pt x="106" y="110"/>
                  </a:lnTo>
                  <a:lnTo>
                    <a:pt x="104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1"/>
                  </a:lnTo>
                  <a:lnTo>
                    <a:pt x="106" y="111"/>
                  </a:lnTo>
                  <a:lnTo>
                    <a:pt x="106" y="111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7" y="115"/>
                  </a:lnTo>
                  <a:lnTo>
                    <a:pt x="109" y="115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3" y="115"/>
                  </a:lnTo>
                  <a:lnTo>
                    <a:pt x="102" y="115"/>
                  </a:lnTo>
                  <a:lnTo>
                    <a:pt x="100" y="115"/>
                  </a:lnTo>
                  <a:lnTo>
                    <a:pt x="96" y="114"/>
                  </a:lnTo>
                  <a:lnTo>
                    <a:pt x="95" y="112"/>
                  </a:lnTo>
                  <a:lnTo>
                    <a:pt x="94" y="112"/>
                  </a:lnTo>
                  <a:lnTo>
                    <a:pt x="92" y="112"/>
                  </a:lnTo>
                  <a:lnTo>
                    <a:pt x="90" y="112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1" y="112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1" y="114"/>
                  </a:lnTo>
                  <a:lnTo>
                    <a:pt x="83" y="115"/>
                  </a:lnTo>
                  <a:lnTo>
                    <a:pt x="83" y="116"/>
                  </a:lnTo>
                  <a:lnTo>
                    <a:pt x="84" y="116"/>
                  </a:lnTo>
                  <a:lnTo>
                    <a:pt x="87" y="116"/>
                  </a:lnTo>
                  <a:lnTo>
                    <a:pt x="90" y="116"/>
                  </a:lnTo>
                  <a:lnTo>
                    <a:pt x="91" y="118"/>
                  </a:lnTo>
                  <a:lnTo>
                    <a:pt x="92" y="118"/>
                  </a:lnTo>
                  <a:lnTo>
                    <a:pt x="94" y="119"/>
                  </a:lnTo>
                  <a:lnTo>
                    <a:pt x="94" y="119"/>
                  </a:lnTo>
                  <a:lnTo>
                    <a:pt x="99" y="121"/>
                  </a:lnTo>
                  <a:lnTo>
                    <a:pt x="99" y="121"/>
                  </a:lnTo>
                  <a:lnTo>
                    <a:pt x="100" y="121"/>
                  </a:lnTo>
                  <a:lnTo>
                    <a:pt x="102" y="119"/>
                  </a:lnTo>
                  <a:lnTo>
                    <a:pt x="103" y="119"/>
                  </a:lnTo>
                  <a:lnTo>
                    <a:pt x="104" y="119"/>
                  </a:lnTo>
                  <a:lnTo>
                    <a:pt x="104" y="121"/>
                  </a:lnTo>
                  <a:lnTo>
                    <a:pt x="107" y="121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4" y="123"/>
                  </a:lnTo>
                  <a:lnTo>
                    <a:pt x="103" y="123"/>
                  </a:lnTo>
                  <a:lnTo>
                    <a:pt x="103" y="125"/>
                  </a:lnTo>
                  <a:lnTo>
                    <a:pt x="102" y="126"/>
                  </a:lnTo>
                  <a:lnTo>
                    <a:pt x="100" y="126"/>
                  </a:lnTo>
                  <a:lnTo>
                    <a:pt x="99" y="127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2" y="127"/>
                  </a:lnTo>
                  <a:lnTo>
                    <a:pt x="103" y="127"/>
                  </a:lnTo>
                  <a:lnTo>
                    <a:pt x="103" y="129"/>
                  </a:lnTo>
                  <a:lnTo>
                    <a:pt x="104" y="129"/>
                  </a:lnTo>
                  <a:lnTo>
                    <a:pt x="104" y="129"/>
                  </a:lnTo>
                  <a:lnTo>
                    <a:pt x="103" y="129"/>
                  </a:lnTo>
                  <a:lnTo>
                    <a:pt x="100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6" y="131"/>
                  </a:lnTo>
                  <a:lnTo>
                    <a:pt x="95" y="133"/>
                  </a:lnTo>
                  <a:lnTo>
                    <a:pt x="95" y="133"/>
                  </a:lnTo>
                  <a:lnTo>
                    <a:pt x="96" y="133"/>
                  </a:lnTo>
                  <a:lnTo>
                    <a:pt x="98" y="133"/>
                  </a:lnTo>
                  <a:lnTo>
                    <a:pt x="98" y="133"/>
                  </a:lnTo>
                  <a:lnTo>
                    <a:pt x="96" y="134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1" y="135"/>
                  </a:lnTo>
                  <a:lnTo>
                    <a:pt x="91" y="135"/>
                  </a:lnTo>
                  <a:lnTo>
                    <a:pt x="90" y="135"/>
                  </a:lnTo>
                  <a:lnTo>
                    <a:pt x="85" y="133"/>
                  </a:lnTo>
                  <a:lnTo>
                    <a:pt x="84" y="133"/>
                  </a:lnTo>
                  <a:lnTo>
                    <a:pt x="81" y="134"/>
                  </a:lnTo>
                  <a:lnTo>
                    <a:pt x="80" y="134"/>
                  </a:lnTo>
                  <a:lnTo>
                    <a:pt x="77" y="137"/>
                  </a:lnTo>
                  <a:lnTo>
                    <a:pt x="76" y="137"/>
                  </a:lnTo>
                  <a:lnTo>
                    <a:pt x="75" y="137"/>
                  </a:lnTo>
                  <a:lnTo>
                    <a:pt x="76" y="138"/>
                  </a:lnTo>
                  <a:lnTo>
                    <a:pt x="77" y="137"/>
                  </a:lnTo>
                  <a:lnTo>
                    <a:pt x="80" y="137"/>
                  </a:lnTo>
                  <a:lnTo>
                    <a:pt x="80" y="138"/>
                  </a:lnTo>
                  <a:lnTo>
                    <a:pt x="80" y="138"/>
                  </a:lnTo>
                  <a:lnTo>
                    <a:pt x="83" y="138"/>
                  </a:lnTo>
                  <a:lnTo>
                    <a:pt x="84" y="138"/>
                  </a:lnTo>
                  <a:lnTo>
                    <a:pt x="87" y="138"/>
                  </a:lnTo>
                  <a:lnTo>
                    <a:pt x="88" y="138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92" y="137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92" y="137"/>
                  </a:lnTo>
                  <a:lnTo>
                    <a:pt x="91" y="138"/>
                  </a:lnTo>
                  <a:lnTo>
                    <a:pt x="91" y="138"/>
                  </a:lnTo>
                  <a:lnTo>
                    <a:pt x="90" y="138"/>
                  </a:lnTo>
                  <a:lnTo>
                    <a:pt x="90" y="140"/>
                  </a:lnTo>
                  <a:lnTo>
                    <a:pt x="90" y="14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0"/>
                  </a:lnTo>
                  <a:lnTo>
                    <a:pt x="84" y="140"/>
                  </a:lnTo>
                  <a:lnTo>
                    <a:pt x="81" y="140"/>
                  </a:lnTo>
                  <a:lnTo>
                    <a:pt x="79" y="138"/>
                  </a:lnTo>
                  <a:lnTo>
                    <a:pt x="77" y="138"/>
                  </a:lnTo>
                  <a:lnTo>
                    <a:pt x="76" y="138"/>
                  </a:lnTo>
                  <a:lnTo>
                    <a:pt x="76" y="140"/>
                  </a:lnTo>
                  <a:lnTo>
                    <a:pt x="73" y="141"/>
                  </a:lnTo>
                  <a:lnTo>
                    <a:pt x="71" y="142"/>
                  </a:lnTo>
                  <a:lnTo>
                    <a:pt x="71" y="144"/>
                  </a:lnTo>
                  <a:lnTo>
                    <a:pt x="71" y="144"/>
                  </a:lnTo>
                  <a:lnTo>
                    <a:pt x="69" y="144"/>
                  </a:lnTo>
                  <a:lnTo>
                    <a:pt x="68" y="145"/>
                  </a:lnTo>
                  <a:lnTo>
                    <a:pt x="69" y="145"/>
                  </a:lnTo>
                  <a:lnTo>
                    <a:pt x="71" y="145"/>
                  </a:lnTo>
                  <a:lnTo>
                    <a:pt x="76" y="144"/>
                  </a:lnTo>
                  <a:lnTo>
                    <a:pt x="76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81" y="142"/>
                  </a:lnTo>
                  <a:lnTo>
                    <a:pt x="83" y="142"/>
                  </a:lnTo>
                  <a:lnTo>
                    <a:pt x="84" y="144"/>
                  </a:lnTo>
                  <a:lnTo>
                    <a:pt x="85" y="144"/>
                  </a:lnTo>
                  <a:lnTo>
                    <a:pt x="88" y="144"/>
                  </a:lnTo>
                  <a:lnTo>
                    <a:pt x="88" y="142"/>
                  </a:lnTo>
                  <a:lnTo>
                    <a:pt x="91" y="142"/>
                  </a:lnTo>
                  <a:lnTo>
                    <a:pt x="92" y="142"/>
                  </a:lnTo>
                  <a:lnTo>
                    <a:pt x="91" y="144"/>
                  </a:lnTo>
                  <a:lnTo>
                    <a:pt x="90" y="144"/>
                  </a:lnTo>
                  <a:lnTo>
                    <a:pt x="90" y="144"/>
                  </a:lnTo>
                  <a:lnTo>
                    <a:pt x="92" y="145"/>
                  </a:lnTo>
                  <a:lnTo>
                    <a:pt x="92" y="145"/>
                  </a:lnTo>
                  <a:lnTo>
                    <a:pt x="92" y="146"/>
                  </a:lnTo>
                  <a:lnTo>
                    <a:pt x="90" y="145"/>
                  </a:lnTo>
                  <a:lnTo>
                    <a:pt x="87" y="144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79" y="144"/>
                  </a:lnTo>
                  <a:lnTo>
                    <a:pt x="77" y="144"/>
                  </a:lnTo>
                  <a:lnTo>
                    <a:pt x="75" y="144"/>
                  </a:lnTo>
                  <a:lnTo>
                    <a:pt x="72" y="145"/>
                  </a:lnTo>
                  <a:lnTo>
                    <a:pt x="71" y="145"/>
                  </a:lnTo>
                  <a:lnTo>
                    <a:pt x="69" y="146"/>
                  </a:lnTo>
                  <a:lnTo>
                    <a:pt x="66" y="146"/>
                  </a:lnTo>
                  <a:lnTo>
                    <a:pt x="66" y="148"/>
                  </a:lnTo>
                  <a:lnTo>
                    <a:pt x="65" y="149"/>
                  </a:lnTo>
                  <a:lnTo>
                    <a:pt x="65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8" y="152"/>
                  </a:lnTo>
                  <a:lnTo>
                    <a:pt x="69" y="152"/>
                  </a:lnTo>
                  <a:lnTo>
                    <a:pt x="71" y="152"/>
                  </a:lnTo>
                  <a:lnTo>
                    <a:pt x="75" y="152"/>
                  </a:lnTo>
                  <a:lnTo>
                    <a:pt x="75" y="152"/>
                  </a:lnTo>
                  <a:lnTo>
                    <a:pt x="75" y="152"/>
                  </a:lnTo>
                  <a:lnTo>
                    <a:pt x="75" y="153"/>
                  </a:lnTo>
                  <a:lnTo>
                    <a:pt x="75" y="153"/>
                  </a:lnTo>
                  <a:lnTo>
                    <a:pt x="73" y="153"/>
                  </a:lnTo>
                  <a:lnTo>
                    <a:pt x="69" y="153"/>
                  </a:lnTo>
                  <a:lnTo>
                    <a:pt x="69" y="153"/>
                  </a:lnTo>
                  <a:lnTo>
                    <a:pt x="68" y="154"/>
                  </a:lnTo>
                  <a:lnTo>
                    <a:pt x="65" y="154"/>
                  </a:lnTo>
                  <a:lnTo>
                    <a:pt x="65" y="154"/>
                  </a:lnTo>
                  <a:lnTo>
                    <a:pt x="65" y="156"/>
                  </a:lnTo>
                  <a:lnTo>
                    <a:pt x="64" y="156"/>
                  </a:lnTo>
                  <a:lnTo>
                    <a:pt x="62" y="157"/>
                  </a:lnTo>
                  <a:lnTo>
                    <a:pt x="62" y="158"/>
                  </a:lnTo>
                  <a:lnTo>
                    <a:pt x="61" y="158"/>
                  </a:lnTo>
                  <a:lnTo>
                    <a:pt x="61" y="160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5" y="160"/>
                  </a:lnTo>
                  <a:lnTo>
                    <a:pt x="66" y="160"/>
                  </a:lnTo>
                  <a:lnTo>
                    <a:pt x="68" y="158"/>
                  </a:lnTo>
                  <a:lnTo>
                    <a:pt x="69" y="158"/>
                  </a:lnTo>
                  <a:lnTo>
                    <a:pt x="71" y="157"/>
                  </a:lnTo>
                  <a:lnTo>
                    <a:pt x="72" y="157"/>
                  </a:lnTo>
                  <a:lnTo>
                    <a:pt x="79" y="154"/>
                  </a:lnTo>
                  <a:lnTo>
                    <a:pt x="80" y="153"/>
                  </a:lnTo>
                  <a:lnTo>
                    <a:pt x="83" y="153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84" y="153"/>
                  </a:lnTo>
                  <a:lnTo>
                    <a:pt x="81" y="153"/>
                  </a:lnTo>
                  <a:lnTo>
                    <a:pt x="80" y="154"/>
                  </a:lnTo>
                  <a:lnTo>
                    <a:pt x="79" y="154"/>
                  </a:lnTo>
                  <a:lnTo>
                    <a:pt x="77" y="154"/>
                  </a:lnTo>
                  <a:lnTo>
                    <a:pt x="77" y="156"/>
                  </a:lnTo>
                  <a:lnTo>
                    <a:pt x="76" y="156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72" y="157"/>
                  </a:lnTo>
                  <a:lnTo>
                    <a:pt x="66" y="160"/>
                  </a:lnTo>
                  <a:lnTo>
                    <a:pt x="62" y="161"/>
                  </a:lnTo>
                  <a:lnTo>
                    <a:pt x="62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61"/>
                  </a:lnTo>
                  <a:lnTo>
                    <a:pt x="64" y="161"/>
                  </a:lnTo>
                  <a:lnTo>
                    <a:pt x="62" y="164"/>
                  </a:lnTo>
                  <a:lnTo>
                    <a:pt x="61" y="165"/>
                  </a:lnTo>
                  <a:lnTo>
                    <a:pt x="62" y="165"/>
                  </a:lnTo>
                  <a:lnTo>
                    <a:pt x="62" y="167"/>
                  </a:lnTo>
                  <a:lnTo>
                    <a:pt x="65" y="165"/>
                  </a:lnTo>
                  <a:lnTo>
                    <a:pt x="66" y="167"/>
                  </a:lnTo>
                  <a:lnTo>
                    <a:pt x="68" y="167"/>
                  </a:lnTo>
                  <a:lnTo>
                    <a:pt x="71" y="167"/>
                  </a:lnTo>
                  <a:lnTo>
                    <a:pt x="72" y="165"/>
                  </a:lnTo>
                  <a:lnTo>
                    <a:pt x="73" y="164"/>
                  </a:lnTo>
                  <a:lnTo>
                    <a:pt x="75" y="164"/>
                  </a:lnTo>
                  <a:lnTo>
                    <a:pt x="77" y="164"/>
                  </a:lnTo>
                  <a:lnTo>
                    <a:pt x="79" y="164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79" y="164"/>
                  </a:lnTo>
                  <a:lnTo>
                    <a:pt x="75" y="164"/>
                  </a:lnTo>
                  <a:lnTo>
                    <a:pt x="73" y="165"/>
                  </a:lnTo>
                  <a:lnTo>
                    <a:pt x="71" y="167"/>
                  </a:lnTo>
                  <a:lnTo>
                    <a:pt x="69" y="168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65" y="168"/>
                  </a:lnTo>
                  <a:lnTo>
                    <a:pt x="65" y="169"/>
                  </a:lnTo>
                  <a:lnTo>
                    <a:pt x="65" y="169"/>
                  </a:lnTo>
                  <a:lnTo>
                    <a:pt x="65" y="169"/>
                  </a:lnTo>
                  <a:lnTo>
                    <a:pt x="66" y="171"/>
                  </a:lnTo>
                  <a:lnTo>
                    <a:pt x="66" y="172"/>
                  </a:lnTo>
                  <a:lnTo>
                    <a:pt x="66" y="175"/>
                  </a:lnTo>
                  <a:lnTo>
                    <a:pt x="65" y="175"/>
                  </a:lnTo>
                  <a:lnTo>
                    <a:pt x="65" y="176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4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66" y="180"/>
                  </a:lnTo>
                  <a:lnTo>
                    <a:pt x="68" y="179"/>
                  </a:lnTo>
                  <a:lnTo>
                    <a:pt x="71" y="177"/>
                  </a:lnTo>
                  <a:lnTo>
                    <a:pt x="71" y="176"/>
                  </a:lnTo>
                  <a:lnTo>
                    <a:pt x="72" y="175"/>
                  </a:lnTo>
                  <a:lnTo>
                    <a:pt x="73" y="175"/>
                  </a:lnTo>
                  <a:lnTo>
                    <a:pt x="73" y="175"/>
                  </a:lnTo>
                  <a:lnTo>
                    <a:pt x="73" y="175"/>
                  </a:lnTo>
                  <a:lnTo>
                    <a:pt x="72" y="176"/>
                  </a:lnTo>
                  <a:lnTo>
                    <a:pt x="75" y="176"/>
                  </a:lnTo>
                  <a:lnTo>
                    <a:pt x="76" y="175"/>
                  </a:lnTo>
                  <a:lnTo>
                    <a:pt x="76" y="175"/>
                  </a:lnTo>
                  <a:lnTo>
                    <a:pt x="77" y="175"/>
                  </a:lnTo>
                  <a:lnTo>
                    <a:pt x="77" y="173"/>
                  </a:lnTo>
                  <a:lnTo>
                    <a:pt x="77" y="172"/>
                  </a:lnTo>
                  <a:lnTo>
                    <a:pt x="77" y="171"/>
                  </a:lnTo>
                  <a:lnTo>
                    <a:pt x="77" y="169"/>
                  </a:lnTo>
                  <a:lnTo>
                    <a:pt x="77" y="169"/>
                  </a:lnTo>
                  <a:lnTo>
                    <a:pt x="77" y="171"/>
                  </a:lnTo>
                  <a:lnTo>
                    <a:pt x="77" y="172"/>
                  </a:lnTo>
                  <a:lnTo>
                    <a:pt x="79" y="173"/>
                  </a:lnTo>
                  <a:lnTo>
                    <a:pt x="79" y="173"/>
                  </a:lnTo>
                  <a:lnTo>
                    <a:pt x="79" y="173"/>
                  </a:lnTo>
                  <a:lnTo>
                    <a:pt x="79" y="175"/>
                  </a:lnTo>
                  <a:lnTo>
                    <a:pt x="80" y="175"/>
                  </a:lnTo>
                  <a:lnTo>
                    <a:pt x="81" y="175"/>
                  </a:lnTo>
                  <a:lnTo>
                    <a:pt x="81" y="175"/>
                  </a:lnTo>
                  <a:lnTo>
                    <a:pt x="81" y="176"/>
                  </a:lnTo>
                  <a:lnTo>
                    <a:pt x="81" y="177"/>
                  </a:lnTo>
                  <a:lnTo>
                    <a:pt x="81" y="177"/>
                  </a:lnTo>
                  <a:lnTo>
                    <a:pt x="80" y="177"/>
                  </a:lnTo>
                  <a:lnTo>
                    <a:pt x="80" y="176"/>
                  </a:lnTo>
                  <a:lnTo>
                    <a:pt x="80" y="175"/>
                  </a:lnTo>
                  <a:lnTo>
                    <a:pt x="79" y="175"/>
                  </a:lnTo>
                  <a:lnTo>
                    <a:pt x="77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5" y="176"/>
                  </a:lnTo>
                  <a:lnTo>
                    <a:pt x="75" y="176"/>
                  </a:lnTo>
                  <a:lnTo>
                    <a:pt x="73" y="176"/>
                  </a:lnTo>
                  <a:lnTo>
                    <a:pt x="72" y="176"/>
                  </a:lnTo>
                  <a:lnTo>
                    <a:pt x="71" y="177"/>
                  </a:lnTo>
                  <a:lnTo>
                    <a:pt x="68" y="179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6" y="182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69" y="182"/>
                  </a:lnTo>
                  <a:lnTo>
                    <a:pt x="71" y="182"/>
                  </a:lnTo>
                  <a:lnTo>
                    <a:pt x="75" y="180"/>
                  </a:lnTo>
                  <a:lnTo>
                    <a:pt x="77" y="179"/>
                  </a:lnTo>
                  <a:lnTo>
                    <a:pt x="77" y="179"/>
                  </a:lnTo>
                  <a:lnTo>
                    <a:pt x="77" y="180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77" y="182"/>
                  </a:lnTo>
                  <a:lnTo>
                    <a:pt x="75" y="182"/>
                  </a:lnTo>
                  <a:lnTo>
                    <a:pt x="75" y="182"/>
                  </a:lnTo>
                  <a:lnTo>
                    <a:pt x="72" y="182"/>
                  </a:lnTo>
                  <a:lnTo>
                    <a:pt x="69" y="182"/>
                  </a:lnTo>
                  <a:lnTo>
                    <a:pt x="66" y="183"/>
                  </a:lnTo>
                  <a:lnTo>
                    <a:pt x="66" y="184"/>
                  </a:lnTo>
                  <a:lnTo>
                    <a:pt x="65" y="186"/>
                  </a:lnTo>
                  <a:lnTo>
                    <a:pt x="65" y="187"/>
                  </a:lnTo>
                  <a:lnTo>
                    <a:pt x="66" y="188"/>
                  </a:lnTo>
                  <a:lnTo>
                    <a:pt x="66" y="191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9" y="194"/>
                  </a:lnTo>
                  <a:lnTo>
                    <a:pt x="69" y="194"/>
                  </a:lnTo>
                  <a:lnTo>
                    <a:pt x="69" y="194"/>
                  </a:lnTo>
                  <a:lnTo>
                    <a:pt x="69" y="195"/>
                  </a:lnTo>
                  <a:lnTo>
                    <a:pt x="69" y="195"/>
                  </a:lnTo>
                  <a:lnTo>
                    <a:pt x="71" y="195"/>
                  </a:lnTo>
                  <a:lnTo>
                    <a:pt x="73" y="194"/>
                  </a:lnTo>
                  <a:lnTo>
                    <a:pt x="76" y="192"/>
                  </a:lnTo>
                  <a:lnTo>
                    <a:pt x="73" y="195"/>
                  </a:lnTo>
                  <a:lnTo>
                    <a:pt x="72" y="195"/>
                  </a:lnTo>
                  <a:lnTo>
                    <a:pt x="71" y="196"/>
                  </a:lnTo>
                  <a:lnTo>
                    <a:pt x="71" y="196"/>
                  </a:lnTo>
                  <a:lnTo>
                    <a:pt x="69" y="198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2" y="202"/>
                  </a:lnTo>
                  <a:lnTo>
                    <a:pt x="73" y="202"/>
                  </a:lnTo>
                  <a:lnTo>
                    <a:pt x="73" y="202"/>
                  </a:lnTo>
                  <a:lnTo>
                    <a:pt x="72" y="203"/>
                  </a:lnTo>
                  <a:lnTo>
                    <a:pt x="72" y="203"/>
                  </a:lnTo>
                  <a:lnTo>
                    <a:pt x="72" y="205"/>
                  </a:lnTo>
                  <a:lnTo>
                    <a:pt x="72" y="205"/>
                  </a:lnTo>
                  <a:lnTo>
                    <a:pt x="75" y="205"/>
                  </a:lnTo>
                  <a:lnTo>
                    <a:pt x="75" y="203"/>
                  </a:lnTo>
                  <a:lnTo>
                    <a:pt x="76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79" y="203"/>
                  </a:lnTo>
                  <a:lnTo>
                    <a:pt x="77" y="205"/>
                  </a:lnTo>
                  <a:lnTo>
                    <a:pt x="77" y="205"/>
                  </a:lnTo>
                  <a:lnTo>
                    <a:pt x="76" y="205"/>
                  </a:lnTo>
                  <a:lnTo>
                    <a:pt x="75" y="205"/>
                  </a:lnTo>
                  <a:lnTo>
                    <a:pt x="73" y="206"/>
                  </a:lnTo>
                  <a:lnTo>
                    <a:pt x="73" y="206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75" y="207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3"/>
                  </a:lnTo>
                  <a:lnTo>
                    <a:pt x="77" y="213"/>
                  </a:lnTo>
                  <a:lnTo>
                    <a:pt x="77" y="213"/>
                  </a:lnTo>
                  <a:lnTo>
                    <a:pt x="77" y="213"/>
                  </a:lnTo>
                  <a:lnTo>
                    <a:pt x="79" y="213"/>
                  </a:lnTo>
                  <a:lnTo>
                    <a:pt x="79" y="214"/>
                  </a:lnTo>
                  <a:lnTo>
                    <a:pt x="79" y="214"/>
                  </a:lnTo>
                  <a:lnTo>
                    <a:pt x="77" y="215"/>
                  </a:lnTo>
                  <a:lnTo>
                    <a:pt x="79" y="215"/>
                  </a:lnTo>
                  <a:lnTo>
                    <a:pt x="80" y="215"/>
                  </a:lnTo>
                  <a:lnTo>
                    <a:pt x="81" y="215"/>
                  </a:lnTo>
                  <a:lnTo>
                    <a:pt x="83" y="215"/>
                  </a:lnTo>
                  <a:lnTo>
                    <a:pt x="81" y="215"/>
                  </a:lnTo>
                  <a:lnTo>
                    <a:pt x="79" y="217"/>
                  </a:lnTo>
                  <a:lnTo>
                    <a:pt x="77" y="218"/>
                  </a:lnTo>
                  <a:lnTo>
                    <a:pt x="79" y="218"/>
                  </a:lnTo>
                  <a:lnTo>
                    <a:pt x="79" y="218"/>
                  </a:lnTo>
                  <a:lnTo>
                    <a:pt x="79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7"/>
                  </a:lnTo>
                  <a:lnTo>
                    <a:pt x="83" y="217"/>
                  </a:lnTo>
                  <a:lnTo>
                    <a:pt x="84" y="217"/>
                  </a:lnTo>
                  <a:lnTo>
                    <a:pt x="84" y="217"/>
                  </a:lnTo>
                  <a:lnTo>
                    <a:pt x="85" y="218"/>
                  </a:lnTo>
                  <a:lnTo>
                    <a:pt x="87" y="218"/>
                  </a:lnTo>
                  <a:lnTo>
                    <a:pt x="87" y="217"/>
                  </a:lnTo>
                  <a:lnTo>
                    <a:pt x="88" y="217"/>
                  </a:lnTo>
                  <a:lnTo>
                    <a:pt x="90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2" y="215"/>
                  </a:lnTo>
                  <a:lnTo>
                    <a:pt x="95" y="215"/>
                  </a:lnTo>
                  <a:lnTo>
                    <a:pt x="98" y="214"/>
                  </a:lnTo>
                  <a:lnTo>
                    <a:pt x="99" y="214"/>
                  </a:lnTo>
                  <a:lnTo>
                    <a:pt x="99" y="214"/>
                  </a:lnTo>
                  <a:lnTo>
                    <a:pt x="99" y="213"/>
                  </a:lnTo>
                  <a:lnTo>
                    <a:pt x="100" y="213"/>
                  </a:lnTo>
                  <a:lnTo>
                    <a:pt x="100" y="213"/>
                  </a:lnTo>
                  <a:lnTo>
                    <a:pt x="99" y="214"/>
                  </a:lnTo>
                  <a:lnTo>
                    <a:pt x="99" y="215"/>
                  </a:lnTo>
                  <a:lnTo>
                    <a:pt x="98" y="215"/>
                  </a:lnTo>
                  <a:lnTo>
                    <a:pt x="95" y="218"/>
                  </a:lnTo>
                  <a:lnTo>
                    <a:pt x="95" y="219"/>
                  </a:lnTo>
                  <a:lnTo>
                    <a:pt x="96" y="219"/>
                  </a:lnTo>
                  <a:lnTo>
                    <a:pt x="96" y="219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2" y="221"/>
                  </a:lnTo>
                  <a:lnTo>
                    <a:pt x="103" y="221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21"/>
                  </a:lnTo>
                  <a:lnTo>
                    <a:pt x="104" y="221"/>
                  </a:lnTo>
                  <a:lnTo>
                    <a:pt x="103" y="222"/>
                  </a:lnTo>
                  <a:lnTo>
                    <a:pt x="102" y="222"/>
                  </a:lnTo>
                  <a:lnTo>
                    <a:pt x="100" y="222"/>
                  </a:lnTo>
                  <a:lnTo>
                    <a:pt x="100" y="223"/>
                  </a:lnTo>
                  <a:lnTo>
                    <a:pt x="99" y="223"/>
                  </a:lnTo>
                  <a:lnTo>
                    <a:pt x="103" y="226"/>
                  </a:lnTo>
                  <a:lnTo>
                    <a:pt x="104" y="226"/>
                  </a:lnTo>
                  <a:lnTo>
                    <a:pt x="106" y="226"/>
                  </a:lnTo>
                  <a:lnTo>
                    <a:pt x="107" y="225"/>
                  </a:lnTo>
                  <a:lnTo>
                    <a:pt x="109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09" y="225"/>
                  </a:lnTo>
                  <a:lnTo>
                    <a:pt x="107" y="226"/>
                  </a:lnTo>
                  <a:lnTo>
                    <a:pt x="106" y="226"/>
                  </a:lnTo>
                  <a:lnTo>
                    <a:pt x="106" y="228"/>
                  </a:lnTo>
                  <a:lnTo>
                    <a:pt x="106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9" y="228"/>
                  </a:lnTo>
                  <a:lnTo>
                    <a:pt x="110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10" y="229"/>
                  </a:lnTo>
                  <a:lnTo>
                    <a:pt x="111" y="228"/>
                  </a:lnTo>
                  <a:lnTo>
                    <a:pt x="113" y="228"/>
                  </a:lnTo>
                  <a:lnTo>
                    <a:pt x="113" y="228"/>
                  </a:lnTo>
                  <a:lnTo>
                    <a:pt x="113" y="228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3" y="226"/>
                  </a:lnTo>
                  <a:lnTo>
                    <a:pt x="113" y="228"/>
                  </a:lnTo>
                  <a:lnTo>
                    <a:pt x="115" y="228"/>
                  </a:lnTo>
                  <a:lnTo>
                    <a:pt x="117" y="226"/>
                  </a:lnTo>
                  <a:lnTo>
                    <a:pt x="118" y="226"/>
                  </a:lnTo>
                  <a:lnTo>
                    <a:pt x="118" y="223"/>
                  </a:lnTo>
                  <a:lnTo>
                    <a:pt x="118" y="223"/>
                  </a:lnTo>
                  <a:lnTo>
                    <a:pt x="119" y="222"/>
                  </a:lnTo>
                  <a:lnTo>
                    <a:pt x="118" y="222"/>
                  </a:lnTo>
                  <a:lnTo>
                    <a:pt x="118" y="221"/>
                  </a:lnTo>
                  <a:lnTo>
                    <a:pt x="117" y="221"/>
                  </a:lnTo>
                  <a:lnTo>
                    <a:pt x="115" y="221"/>
                  </a:lnTo>
                  <a:lnTo>
                    <a:pt x="114" y="221"/>
                  </a:lnTo>
                  <a:lnTo>
                    <a:pt x="113" y="219"/>
                  </a:lnTo>
                  <a:lnTo>
                    <a:pt x="114" y="219"/>
                  </a:lnTo>
                  <a:lnTo>
                    <a:pt x="114" y="219"/>
                  </a:lnTo>
                  <a:lnTo>
                    <a:pt x="117" y="219"/>
                  </a:lnTo>
                  <a:lnTo>
                    <a:pt x="118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5" y="218"/>
                  </a:lnTo>
                  <a:lnTo>
                    <a:pt x="126" y="214"/>
                  </a:lnTo>
                  <a:lnTo>
                    <a:pt x="129" y="211"/>
                  </a:lnTo>
                  <a:lnTo>
                    <a:pt x="130" y="210"/>
                  </a:lnTo>
                  <a:lnTo>
                    <a:pt x="132" y="209"/>
                  </a:lnTo>
                  <a:lnTo>
                    <a:pt x="132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2" y="207"/>
                  </a:lnTo>
                  <a:lnTo>
                    <a:pt x="133" y="207"/>
                  </a:lnTo>
                  <a:lnTo>
                    <a:pt x="134" y="206"/>
                  </a:lnTo>
                  <a:lnTo>
                    <a:pt x="134" y="205"/>
                  </a:lnTo>
                  <a:lnTo>
                    <a:pt x="134" y="205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36" y="202"/>
                  </a:lnTo>
                  <a:lnTo>
                    <a:pt x="136" y="200"/>
                  </a:lnTo>
                  <a:lnTo>
                    <a:pt x="136" y="200"/>
                  </a:lnTo>
                  <a:lnTo>
                    <a:pt x="136" y="199"/>
                  </a:lnTo>
                  <a:lnTo>
                    <a:pt x="137" y="199"/>
                  </a:lnTo>
                  <a:lnTo>
                    <a:pt x="137" y="198"/>
                  </a:lnTo>
                  <a:lnTo>
                    <a:pt x="134" y="198"/>
                  </a:lnTo>
                  <a:lnTo>
                    <a:pt x="133" y="198"/>
                  </a:lnTo>
                  <a:lnTo>
                    <a:pt x="132" y="196"/>
                  </a:lnTo>
                  <a:lnTo>
                    <a:pt x="132" y="196"/>
                  </a:lnTo>
                  <a:lnTo>
                    <a:pt x="132" y="196"/>
                  </a:lnTo>
                  <a:lnTo>
                    <a:pt x="133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2" y="195"/>
                  </a:lnTo>
                  <a:lnTo>
                    <a:pt x="142" y="195"/>
                  </a:lnTo>
                  <a:lnTo>
                    <a:pt x="144" y="194"/>
                  </a:lnTo>
                  <a:lnTo>
                    <a:pt x="141" y="192"/>
                  </a:lnTo>
                  <a:lnTo>
                    <a:pt x="140" y="192"/>
                  </a:lnTo>
                  <a:lnTo>
                    <a:pt x="140" y="192"/>
                  </a:lnTo>
                  <a:lnTo>
                    <a:pt x="140" y="191"/>
                  </a:lnTo>
                  <a:lnTo>
                    <a:pt x="141" y="191"/>
                  </a:lnTo>
                  <a:lnTo>
                    <a:pt x="141" y="192"/>
                  </a:lnTo>
                  <a:lnTo>
                    <a:pt x="142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6" y="192"/>
                  </a:lnTo>
                  <a:lnTo>
                    <a:pt x="148" y="191"/>
                  </a:lnTo>
                  <a:lnTo>
                    <a:pt x="149" y="191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51" y="190"/>
                  </a:lnTo>
                  <a:lnTo>
                    <a:pt x="151" y="188"/>
                  </a:lnTo>
                  <a:lnTo>
                    <a:pt x="152" y="188"/>
                  </a:lnTo>
                  <a:lnTo>
                    <a:pt x="153" y="188"/>
                  </a:lnTo>
                  <a:lnTo>
                    <a:pt x="153" y="187"/>
                  </a:lnTo>
                  <a:lnTo>
                    <a:pt x="156" y="186"/>
                  </a:lnTo>
                  <a:lnTo>
                    <a:pt x="156" y="186"/>
                  </a:lnTo>
                  <a:lnTo>
                    <a:pt x="156" y="183"/>
                  </a:lnTo>
                  <a:lnTo>
                    <a:pt x="157" y="182"/>
                  </a:lnTo>
                  <a:lnTo>
                    <a:pt x="155" y="182"/>
                  </a:lnTo>
                  <a:lnTo>
                    <a:pt x="155" y="182"/>
                  </a:lnTo>
                  <a:lnTo>
                    <a:pt x="153" y="182"/>
                  </a:lnTo>
                  <a:lnTo>
                    <a:pt x="152" y="180"/>
                  </a:lnTo>
                  <a:lnTo>
                    <a:pt x="149" y="180"/>
                  </a:lnTo>
                  <a:lnTo>
                    <a:pt x="153" y="180"/>
                  </a:lnTo>
                  <a:lnTo>
                    <a:pt x="153" y="180"/>
                  </a:lnTo>
                  <a:lnTo>
                    <a:pt x="155" y="180"/>
                  </a:lnTo>
                  <a:lnTo>
                    <a:pt x="156" y="180"/>
                  </a:lnTo>
                  <a:lnTo>
                    <a:pt x="157" y="180"/>
                  </a:lnTo>
                  <a:lnTo>
                    <a:pt x="157" y="179"/>
                  </a:lnTo>
                  <a:lnTo>
                    <a:pt x="159" y="179"/>
                  </a:lnTo>
                  <a:lnTo>
                    <a:pt x="161" y="179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6"/>
                  </a:lnTo>
                  <a:lnTo>
                    <a:pt x="160" y="176"/>
                  </a:lnTo>
                  <a:lnTo>
                    <a:pt x="160" y="173"/>
                  </a:lnTo>
                  <a:lnTo>
                    <a:pt x="160" y="173"/>
                  </a:lnTo>
                  <a:lnTo>
                    <a:pt x="159" y="173"/>
                  </a:lnTo>
                  <a:lnTo>
                    <a:pt x="157" y="173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9" y="171"/>
                  </a:lnTo>
                  <a:lnTo>
                    <a:pt x="160" y="171"/>
                  </a:lnTo>
                  <a:lnTo>
                    <a:pt x="164" y="172"/>
                  </a:lnTo>
                  <a:lnTo>
                    <a:pt x="165" y="171"/>
                  </a:lnTo>
                  <a:lnTo>
                    <a:pt x="167" y="171"/>
                  </a:lnTo>
                  <a:lnTo>
                    <a:pt x="168" y="169"/>
                  </a:lnTo>
                  <a:lnTo>
                    <a:pt x="170" y="169"/>
                  </a:lnTo>
                  <a:lnTo>
                    <a:pt x="171" y="168"/>
                  </a:lnTo>
                  <a:lnTo>
                    <a:pt x="170" y="168"/>
                  </a:lnTo>
                  <a:lnTo>
                    <a:pt x="167" y="167"/>
                  </a:lnTo>
                  <a:lnTo>
                    <a:pt x="167" y="167"/>
                  </a:lnTo>
                  <a:lnTo>
                    <a:pt x="168" y="167"/>
                  </a:lnTo>
                  <a:lnTo>
                    <a:pt x="172" y="165"/>
                  </a:lnTo>
                  <a:lnTo>
                    <a:pt x="175" y="165"/>
                  </a:lnTo>
                  <a:lnTo>
                    <a:pt x="179" y="165"/>
                  </a:lnTo>
                  <a:lnTo>
                    <a:pt x="183" y="164"/>
                  </a:lnTo>
                  <a:lnTo>
                    <a:pt x="183" y="164"/>
                  </a:lnTo>
                  <a:lnTo>
                    <a:pt x="183" y="163"/>
                  </a:lnTo>
                  <a:lnTo>
                    <a:pt x="182" y="163"/>
                  </a:lnTo>
                  <a:lnTo>
                    <a:pt x="182" y="161"/>
                  </a:lnTo>
                  <a:lnTo>
                    <a:pt x="183" y="161"/>
                  </a:lnTo>
                  <a:lnTo>
                    <a:pt x="184" y="163"/>
                  </a:lnTo>
                  <a:lnTo>
                    <a:pt x="186" y="161"/>
                  </a:lnTo>
                  <a:lnTo>
                    <a:pt x="187" y="160"/>
                  </a:lnTo>
                  <a:lnTo>
                    <a:pt x="189" y="160"/>
                  </a:lnTo>
                  <a:lnTo>
                    <a:pt x="189" y="158"/>
                  </a:lnTo>
                  <a:lnTo>
                    <a:pt x="187" y="158"/>
                  </a:lnTo>
                  <a:lnTo>
                    <a:pt x="186" y="157"/>
                  </a:lnTo>
                  <a:lnTo>
                    <a:pt x="187" y="157"/>
                  </a:lnTo>
                  <a:lnTo>
                    <a:pt x="189" y="157"/>
                  </a:lnTo>
                  <a:lnTo>
                    <a:pt x="191" y="157"/>
                  </a:lnTo>
                  <a:lnTo>
                    <a:pt x="193" y="158"/>
                  </a:lnTo>
                  <a:lnTo>
                    <a:pt x="193" y="158"/>
                  </a:lnTo>
                  <a:lnTo>
                    <a:pt x="191" y="160"/>
                  </a:lnTo>
                  <a:lnTo>
                    <a:pt x="187" y="161"/>
                  </a:lnTo>
                  <a:lnTo>
                    <a:pt x="187" y="163"/>
                  </a:lnTo>
                  <a:lnTo>
                    <a:pt x="187" y="163"/>
                  </a:lnTo>
                  <a:lnTo>
                    <a:pt x="187" y="164"/>
                  </a:lnTo>
                  <a:lnTo>
                    <a:pt x="184" y="164"/>
                  </a:lnTo>
                  <a:lnTo>
                    <a:pt x="184" y="165"/>
                  </a:lnTo>
                  <a:lnTo>
                    <a:pt x="186" y="165"/>
                  </a:lnTo>
                  <a:lnTo>
                    <a:pt x="187" y="165"/>
                  </a:lnTo>
                  <a:lnTo>
                    <a:pt x="189" y="165"/>
                  </a:lnTo>
                  <a:lnTo>
                    <a:pt x="190" y="165"/>
                  </a:lnTo>
                  <a:lnTo>
                    <a:pt x="190" y="164"/>
                  </a:lnTo>
                  <a:lnTo>
                    <a:pt x="191" y="164"/>
                  </a:lnTo>
                  <a:lnTo>
                    <a:pt x="191" y="164"/>
                  </a:lnTo>
                  <a:lnTo>
                    <a:pt x="193" y="163"/>
                  </a:lnTo>
                  <a:lnTo>
                    <a:pt x="193" y="163"/>
                  </a:lnTo>
                  <a:lnTo>
                    <a:pt x="194" y="164"/>
                  </a:lnTo>
                  <a:lnTo>
                    <a:pt x="194" y="164"/>
                  </a:lnTo>
                  <a:lnTo>
                    <a:pt x="195" y="164"/>
                  </a:lnTo>
                  <a:lnTo>
                    <a:pt x="195" y="164"/>
                  </a:lnTo>
                  <a:lnTo>
                    <a:pt x="197" y="164"/>
                  </a:lnTo>
                  <a:lnTo>
                    <a:pt x="198" y="163"/>
                  </a:lnTo>
                  <a:lnTo>
                    <a:pt x="198" y="161"/>
                  </a:lnTo>
                  <a:lnTo>
                    <a:pt x="198" y="161"/>
                  </a:lnTo>
                  <a:lnTo>
                    <a:pt x="199" y="161"/>
                  </a:lnTo>
                  <a:lnTo>
                    <a:pt x="198" y="163"/>
                  </a:lnTo>
                  <a:lnTo>
                    <a:pt x="198" y="163"/>
                  </a:lnTo>
                  <a:lnTo>
                    <a:pt x="199" y="163"/>
                  </a:lnTo>
                  <a:lnTo>
                    <a:pt x="202" y="161"/>
                  </a:lnTo>
                  <a:lnTo>
                    <a:pt x="203" y="161"/>
                  </a:lnTo>
                  <a:lnTo>
                    <a:pt x="205" y="160"/>
                  </a:lnTo>
                  <a:lnTo>
                    <a:pt x="206" y="160"/>
                  </a:lnTo>
                  <a:lnTo>
                    <a:pt x="205" y="158"/>
                  </a:lnTo>
                  <a:lnTo>
                    <a:pt x="205" y="157"/>
                  </a:lnTo>
                  <a:lnTo>
                    <a:pt x="205" y="157"/>
                  </a:lnTo>
                  <a:lnTo>
                    <a:pt x="205" y="157"/>
                  </a:lnTo>
                  <a:lnTo>
                    <a:pt x="205" y="157"/>
                  </a:lnTo>
                  <a:lnTo>
                    <a:pt x="206" y="157"/>
                  </a:lnTo>
                  <a:lnTo>
                    <a:pt x="206" y="158"/>
                  </a:lnTo>
                  <a:lnTo>
                    <a:pt x="208" y="158"/>
                  </a:lnTo>
                  <a:lnTo>
                    <a:pt x="209" y="158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4" y="157"/>
                  </a:lnTo>
                  <a:lnTo>
                    <a:pt x="216" y="157"/>
                  </a:lnTo>
                  <a:lnTo>
                    <a:pt x="216" y="156"/>
                  </a:lnTo>
                  <a:lnTo>
                    <a:pt x="217" y="156"/>
                  </a:lnTo>
                  <a:lnTo>
                    <a:pt x="217" y="154"/>
                  </a:lnTo>
                  <a:lnTo>
                    <a:pt x="218" y="154"/>
                  </a:lnTo>
                  <a:lnTo>
                    <a:pt x="218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2" y="152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6"/>
                  </a:lnTo>
                  <a:lnTo>
                    <a:pt x="229" y="146"/>
                  </a:lnTo>
                  <a:lnTo>
                    <a:pt x="229" y="146"/>
                  </a:lnTo>
                  <a:lnTo>
                    <a:pt x="231" y="145"/>
                  </a:lnTo>
                  <a:lnTo>
                    <a:pt x="232" y="144"/>
                  </a:lnTo>
                  <a:lnTo>
                    <a:pt x="232" y="144"/>
                  </a:lnTo>
                  <a:lnTo>
                    <a:pt x="233" y="144"/>
                  </a:lnTo>
                  <a:lnTo>
                    <a:pt x="237" y="142"/>
                  </a:lnTo>
                  <a:lnTo>
                    <a:pt x="239" y="142"/>
                  </a:lnTo>
                  <a:lnTo>
                    <a:pt x="239" y="141"/>
                  </a:lnTo>
                  <a:lnTo>
                    <a:pt x="240" y="141"/>
                  </a:lnTo>
                  <a:lnTo>
                    <a:pt x="241" y="140"/>
                  </a:lnTo>
                  <a:lnTo>
                    <a:pt x="240" y="140"/>
                  </a:lnTo>
                  <a:lnTo>
                    <a:pt x="240" y="138"/>
                  </a:lnTo>
                  <a:lnTo>
                    <a:pt x="240" y="138"/>
                  </a:lnTo>
                  <a:lnTo>
                    <a:pt x="240" y="138"/>
                  </a:lnTo>
                  <a:lnTo>
                    <a:pt x="241" y="138"/>
                  </a:lnTo>
                  <a:lnTo>
                    <a:pt x="241" y="138"/>
                  </a:lnTo>
                  <a:lnTo>
                    <a:pt x="241" y="138"/>
                  </a:lnTo>
                  <a:lnTo>
                    <a:pt x="241" y="137"/>
                  </a:lnTo>
                  <a:lnTo>
                    <a:pt x="241" y="137"/>
                  </a:lnTo>
                  <a:lnTo>
                    <a:pt x="241" y="135"/>
                  </a:lnTo>
                  <a:lnTo>
                    <a:pt x="243" y="137"/>
                  </a:lnTo>
                  <a:lnTo>
                    <a:pt x="244" y="138"/>
                  </a:lnTo>
                  <a:lnTo>
                    <a:pt x="247" y="140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51" y="140"/>
                  </a:lnTo>
                  <a:lnTo>
                    <a:pt x="254" y="140"/>
                  </a:lnTo>
                  <a:lnTo>
                    <a:pt x="254" y="140"/>
                  </a:lnTo>
                  <a:lnTo>
                    <a:pt x="252" y="138"/>
                  </a:lnTo>
                  <a:lnTo>
                    <a:pt x="252" y="138"/>
                  </a:lnTo>
                  <a:lnTo>
                    <a:pt x="256" y="138"/>
                  </a:lnTo>
                  <a:lnTo>
                    <a:pt x="256" y="138"/>
                  </a:lnTo>
                  <a:lnTo>
                    <a:pt x="258" y="138"/>
                  </a:lnTo>
                  <a:lnTo>
                    <a:pt x="259" y="137"/>
                  </a:lnTo>
                  <a:lnTo>
                    <a:pt x="259" y="137"/>
                  </a:lnTo>
                  <a:lnTo>
                    <a:pt x="260" y="137"/>
                  </a:lnTo>
                  <a:lnTo>
                    <a:pt x="263" y="138"/>
                  </a:lnTo>
                  <a:lnTo>
                    <a:pt x="264" y="137"/>
                  </a:lnTo>
                  <a:lnTo>
                    <a:pt x="266" y="137"/>
                  </a:lnTo>
                  <a:lnTo>
                    <a:pt x="267" y="137"/>
                  </a:lnTo>
                  <a:lnTo>
                    <a:pt x="273" y="135"/>
                  </a:lnTo>
                  <a:lnTo>
                    <a:pt x="274" y="135"/>
                  </a:lnTo>
                  <a:lnTo>
                    <a:pt x="277" y="135"/>
                  </a:lnTo>
                  <a:lnTo>
                    <a:pt x="281" y="134"/>
                  </a:lnTo>
                  <a:lnTo>
                    <a:pt x="282" y="134"/>
                  </a:lnTo>
                  <a:lnTo>
                    <a:pt x="285" y="134"/>
                  </a:lnTo>
                  <a:lnTo>
                    <a:pt x="286" y="134"/>
                  </a:lnTo>
                  <a:lnTo>
                    <a:pt x="288" y="134"/>
                  </a:lnTo>
                  <a:lnTo>
                    <a:pt x="289" y="133"/>
                  </a:lnTo>
                  <a:lnTo>
                    <a:pt x="290" y="133"/>
                  </a:lnTo>
                  <a:lnTo>
                    <a:pt x="290" y="133"/>
                  </a:lnTo>
                  <a:lnTo>
                    <a:pt x="292" y="133"/>
                  </a:lnTo>
                  <a:lnTo>
                    <a:pt x="294" y="131"/>
                  </a:lnTo>
                  <a:lnTo>
                    <a:pt x="294" y="131"/>
                  </a:lnTo>
                  <a:lnTo>
                    <a:pt x="296" y="131"/>
                  </a:lnTo>
                  <a:lnTo>
                    <a:pt x="296" y="130"/>
                  </a:lnTo>
                  <a:lnTo>
                    <a:pt x="296" y="130"/>
                  </a:lnTo>
                  <a:lnTo>
                    <a:pt x="298" y="12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27"/>
                  </a:lnTo>
                  <a:lnTo>
                    <a:pt x="300" y="127"/>
                  </a:lnTo>
                  <a:lnTo>
                    <a:pt x="302" y="127"/>
                  </a:lnTo>
                  <a:lnTo>
                    <a:pt x="302" y="127"/>
                  </a:lnTo>
                  <a:lnTo>
                    <a:pt x="305" y="126"/>
                  </a:lnTo>
                  <a:lnTo>
                    <a:pt x="306" y="126"/>
                  </a:lnTo>
                  <a:lnTo>
                    <a:pt x="308" y="126"/>
                  </a:lnTo>
                  <a:lnTo>
                    <a:pt x="308" y="125"/>
                  </a:lnTo>
                  <a:lnTo>
                    <a:pt x="308" y="125"/>
                  </a:lnTo>
                  <a:lnTo>
                    <a:pt x="308" y="125"/>
                  </a:lnTo>
                  <a:lnTo>
                    <a:pt x="308" y="125"/>
                  </a:lnTo>
                  <a:lnTo>
                    <a:pt x="311" y="125"/>
                  </a:lnTo>
                  <a:lnTo>
                    <a:pt x="311" y="125"/>
                  </a:lnTo>
                  <a:lnTo>
                    <a:pt x="312" y="125"/>
                  </a:lnTo>
                  <a:lnTo>
                    <a:pt x="312" y="123"/>
                  </a:lnTo>
                  <a:lnTo>
                    <a:pt x="312" y="123"/>
                  </a:lnTo>
                  <a:lnTo>
                    <a:pt x="312" y="123"/>
                  </a:lnTo>
                  <a:lnTo>
                    <a:pt x="311" y="123"/>
                  </a:lnTo>
                  <a:lnTo>
                    <a:pt x="312" y="123"/>
                  </a:lnTo>
                  <a:lnTo>
                    <a:pt x="313" y="123"/>
                  </a:lnTo>
                  <a:lnTo>
                    <a:pt x="316" y="122"/>
                  </a:lnTo>
                  <a:lnTo>
                    <a:pt x="317" y="122"/>
                  </a:lnTo>
                  <a:lnTo>
                    <a:pt x="317" y="122"/>
                  </a:lnTo>
                  <a:lnTo>
                    <a:pt x="317" y="122"/>
                  </a:lnTo>
                  <a:lnTo>
                    <a:pt x="319" y="121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21" y="121"/>
                  </a:lnTo>
                  <a:lnTo>
                    <a:pt x="323" y="121"/>
                  </a:lnTo>
                  <a:lnTo>
                    <a:pt x="324" y="119"/>
                  </a:lnTo>
                  <a:lnTo>
                    <a:pt x="324" y="119"/>
                  </a:lnTo>
                  <a:lnTo>
                    <a:pt x="325" y="119"/>
                  </a:lnTo>
                  <a:lnTo>
                    <a:pt x="324" y="119"/>
                  </a:lnTo>
                  <a:lnTo>
                    <a:pt x="317" y="119"/>
                  </a:lnTo>
                  <a:lnTo>
                    <a:pt x="315" y="119"/>
                  </a:lnTo>
                  <a:lnTo>
                    <a:pt x="311" y="118"/>
                  </a:lnTo>
                  <a:lnTo>
                    <a:pt x="306" y="116"/>
                  </a:lnTo>
                  <a:lnTo>
                    <a:pt x="300" y="116"/>
                  </a:lnTo>
                  <a:lnTo>
                    <a:pt x="300" y="116"/>
                  </a:lnTo>
                  <a:lnTo>
                    <a:pt x="296" y="118"/>
                  </a:lnTo>
                  <a:lnTo>
                    <a:pt x="293" y="118"/>
                  </a:lnTo>
                  <a:lnTo>
                    <a:pt x="290" y="118"/>
                  </a:lnTo>
                  <a:lnTo>
                    <a:pt x="289" y="118"/>
                  </a:lnTo>
                  <a:lnTo>
                    <a:pt x="288" y="119"/>
                  </a:lnTo>
                  <a:lnTo>
                    <a:pt x="286" y="119"/>
                  </a:lnTo>
                  <a:lnTo>
                    <a:pt x="285" y="121"/>
                  </a:lnTo>
                  <a:lnTo>
                    <a:pt x="283" y="119"/>
                  </a:lnTo>
                  <a:lnTo>
                    <a:pt x="283" y="119"/>
                  </a:lnTo>
                  <a:lnTo>
                    <a:pt x="286" y="118"/>
                  </a:lnTo>
                  <a:lnTo>
                    <a:pt x="288" y="118"/>
                  </a:lnTo>
                  <a:lnTo>
                    <a:pt x="289" y="118"/>
                  </a:lnTo>
                  <a:lnTo>
                    <a:pt x="290" y="116"/>
                  </a:lnTo>
                  <a:lnTo>
                    <a:pt x="293" y="116"/>
                  </a:lnTo>
                  <a:lnTo>
                    <a:pt x="293" y="116"/>
                  </a:lnTo>
                  <a:lnTo>
                    <a:pt x="293" y="115"/>
                  </a:lnTo>
                  <a:lnTo>
                    <a:pt x="293" y="115"/>
                  </a:lnTo>
                  <a:lnTo>
                    <a:pt x="292" y="115"/>
                  </a:lnTo>
                  <a:lnTo>
                    <a:pt x="292" y="115"/>
                  </a:lnTo>
                  <a:lnTo>
                    <a:pt x="285" y="116"/>
                  </a:lnTo>
                  <a:lnTo>
                    <a:pt x="282" y="116"/>
                  </a:lnTo>
                  <a:lnTo>
                    <a:pt x="278" y="115"/>
                  </a:lnTo>
                  <a:lnTo>
                    <a:pt x="277" y="115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8" y="115"/>
                  </a:lnTo>
                  <a:lnTo>
                    <a:pt x="279" y="114"/>
                  </a:lnTo>
                  <a:lnTo>
                    <a:pt x="282" y="114"/>
                  </a:lnTo>
                  <a:lnTo>
                    <a:pt x="282" y="114"/>
                  </a:lnTo>
                  <a:lnTo>
                    <a:pt x="282" y="112"/>
                  </a:lnTo>
                  <a:lnTo>
                    <a:pt x="283" y="111"/>
                  </a:lnTo>
                  <a:lnTo>
                    <a:pt x="283" y="111"/>
                  </a:lnTo>
                  <a:lnTo>
                    <a:pt x="282" y="111"/>
                  </a:lnTo>
                  <a:lnTo>
                    <a:pt x="282" y="111"/>
                  </a:lnTo>
                  <a:lnTo>
                    <a:pt x="281" y="110"/>
                  </a:lnTo>
                  <a:lnTo>
                    <a:pt x="282" y="110"/>
                  </a:lnTo>
                  <a:lnTo>
                    <a:pt x="285" y="110"/>
                  </a:lnTo>
                  <a:lnTo>
                    <a:pt x="286" y="110"/>
                  </a:lnTo>
                  <a:lnTo>
                    <a:pt x="289" y="111"/>
                  </a:lnTo>
                  <a:lnTo>
                    <a:pt x="290" y="111"/>
                  </a:lnTo>
                  <a:lnTo>
                    <a:pt x="293" y="111"/>
                  </a:lnTo>
                  <a:lnTo>
                    <a:pt x="294" y="111"/>
                  </a:lnTo>
                  <a:lnTo>
                    <a:pt x="298" y="110"/>
                  </a:lnTo>
                  <a:lnTo>
                    <a:pt x="300" y="110"/>
                  </a:lnTo>
                  <a:lnTo>
                    <a:pt x="301" y="108"/>
                  </a:lnTo>
                  <a:lnTo>
                    <a:pt x="302" y="107"/>
                  </a:lnTo>
                  <a:lnTo>
                    <a:pt x="302" y="107"/>
                  </a:lnTo>
                  <a:lnTo>
                    <a:pt x="302" y="106"/>
                  </a:lnTo>
                  <a:lnTo>
                    <a:pt x="302" y="106"/>
                  </a:lnTo>
                  <a:lnTo>
                    <a:pt x="300" y="106"/>
                  </a:lnTo>
                  <a:lnTo>
                    <a:pt x="297" y="106"/>
                  </a:lnTo>
                  <a:lnTo>
                    <a:pt x="296" y="106"/>
                  </a:lnTo>
                  <a:lnTo>
                    <a:pt x="293" y="104"/>
                  </a:lnTo>
                  <a:lnTo>
                    <a:pt x="293" y="104"/>
                  </a:lnTo>
                  <a:lnTo>
                    <a:pt x="293" y="104"/>
                  </a:lnTo>
                  <a:lnTo>
                    <a:pt x="293" y="104"/>
                  </a:lnTo>
                  <a:lnTo>
                    <a:pt x="296" y="104"/>
                  </a:lnTo>
                  <a:lnTo>
                    <a:pt x="300" y="104"/>
                  </a:lnTo>
                  <a:lnTo>
                    <a:pt x="302" y="104"/>
                  </a:lnTo>
                  <a:lnTo>
                    <a:pt x="304" y="104"/>
                  </a:lnTo>
                  <a:lnTo>
                    <a:pt x="305" y="106"/>
                  </a:lnTo>
                  <a:lnTo>
                    <a:pt x="306" y="106"/>
                  </a:lnTo>
                  <a:lnTo>
                    <a:pt x="308" y="107"/>
                  </a:lnTo>
                  <a:lnTo>
                    <a:pt x="309" y="107"/>
                  </a:lnTo>
                  <a:lnTo>
                    <a:pt x="311" y="108"/>
                  </a:lnTo>
                  <a:lnTo>
                    <a:pt x="312" y="108"/>
                  </a:lnTo>
                  <a:lnTo>
                    <a:pt x="312" y="110"/>
                  </a:lnTo>
                  <a:lnTo>
                    <a:pt x="312" y="111"/>
                  </a:lnTo>
                  <a:lnTo>
                    <a:pt x="312" y="112"/>
                  </a:lnTo>
                  <a:lnTo>
                    <a:pt x="313" y="114"/>
                  </a:lnTo>
                  <a:lnTo>
                    <a:pt x="315" y="115"/>
                  </a:lnTo>
                  <a:lnTo>
                    <a:pt x="317" y="115"/>
                  </a:lnTo>
                  <a:lnTo>
                    <a:pt x="319" y="115"/>
                  </a:lnTo>
                  <a:lnTo>
                    <a:pt x="320" y="115"/>
                  </a:lnTo>
                  <a:lnTo>
                    <a:pt x="323" y="115"/>
                  </a:lnTo>
                  <a:lnTo>
                    <a:pt x="323" y="115"/>
                  </a:lnTo>
                  <a:lnTo>
                    <a:pt x="324" y="112"/>
                  </a:lnTo>
                  <a:lnTo>
                    <a:pt x="324" y="112"/>
                  </a:lnTo>
                  <a:lnTo>
                    <a:pt x="324" y="112"/>
                  </a:lnTo>
                  <a:lnTo>
                    <a:pt x="325" y="111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5" y="115"/>
                  </a:lnTo>
                  <a:lnTo>
                    <a:pt x="325" y="115"/>
                  </a:lnTo>
                  <a:lnTo>
                    <a:pt x="327" y="115"/>
                  </a:lnTo>
                  <a:lnTo>
                    <a:pt x="328" y="115"/>
                  </a:lnTo>
                  <a:lnTo>
                    <a:pt x="331" y="115"/>
                  </a:lnTo>
                  <a:lnTo>
                    <a:pt x="332" y="115"/>
                  </a:lnTo>
                  <a:lnTo>
                    <a:pt x="331" y="114"/>
                  </a:lnTo>
                  <a:lnTo>
                    <a:pt x="332" y="112"/>
                  </a:lnTo>
                  <a:lnTo>
                    <a:pt x="331" y="111"/>
                  </a:lnTo>
                  <a:lnTo>
                    <a:pt x="332" y="111"/>
                  </a:lnTo>
                  <a:lnTo>
                    <a:pt x="332" y="110"/>
                  </a:lnTo>
                  <a:lnTo>
                    <a:pt x="332" y="108"/>
                  </a:lnTo>
                  <a:lnTo>
                    <a:pt x="332" y="107"/>
                  </a:lnTo>
                  <a:lnTo>
                    <a:pt x="332" y="106"/>
                  </a:lnTo>
                  <a:lnTo>
                    <a:pt x="331" y="106"/>
                  </a:lnTo>
                  <a:lnTo>
                    <a:pt x="330" y="106"/>
                  </a:lnTo>
                  <a:lnTo>
                    <a:pt x="330" y="106"/>
                  </a:lnTo>
                  <a:lnTo>
                    <a:pt x="328" y="106"/>
                  </a:lnTo>
                  <a:lnTo>
                    <a:pt x="328" y="107"/>
                  </a:lnTo>
                  <a:lnTo>
                    <a:pt x="327" y="107"/>
                  </a:lnTo>
                  <a:lnTo>
                    <a:pt x="327" y="106"/>
                  </a:lnTo>
                  <a:lnTo>
                    <a:pt x="327" y="106"/>
                  </a:lnTo>
                  <a:lnTo>
                    <a:pt x="327" y="106"/>
                  </a:lnTo>
                  <a:lnTo>
                    <a:pt x="327" y="104"/>
                  </a:lnTo>
                  <a:lnTo>
                    <a:pt x="328" y="104"/>
                  </a:lnTo>
                  <a:lnTo>
                    <a:pt x="331" y="103"/>
                  </a:lnTo>
                  <a:lnTo>
                    <a:pt x="332" y="103"/>
                  </a:lnTo>
                  <a:lnTo>
                    <a:pt x="330" y="103"/>
                  </a:lnTo>
                  <a:lnTo>
                    <a:pt x="330" y="103"/>
                  </a:lnTo>
                  <a:lnTo>
                    <a:pt x="328" y="102"/>
                  </a:lnTo>
                  <a:lnTo>
                    <a:pt x="328" y="102"/>
                  </a:lnTo>
                  <a:lnTo>
                    <a:pt x="325" y="100"/>
                  </a:lnTo>
                  <a:lnTo>
                    <a:pt x="325" y="100"/>
                  </a:lnTo>
                  <a:lnTo>
                    <a:pt x="323" y="99"/>
                  </a:lnTo>
                  <a:lnTo>
                    <a:pt x="321" y="99"/>
                  </a:lnTo>
                  <a:lnTo>
                    <a:pt x="320" y="99"/>
                  </a:lnTo>
                  <a:lnTo>
                    <a:pt x="317" y="98"/>
                  </a:lnTo>
                  <a:lnTo>
                    <a:pt x="316" y="96"/>
                  </a:lnTo>
                  <a:lnTo>
                    <a:pt x="315" y="96"/>
                  </a:lnTo>
                  <a:lnTo>
                    <a:pt x="315" y="96"/>
                  </a:lnTo>
                  <a:lnTo>
                    <a:pt x="312" y="96"/>
                  </a:lnTo>
                  <a:lnTo>
                    <a:pt x="311" y="96"/>
                  </a:lnTo>
                  <a:lnTo>
                    <a:pt x="309" y="96"/>
                  </a:lnTo>
                  <a:lnTo>
                    <a:pt x="311" y="96"/>
                  </a:lnTo>
                  <a:lnTo>
                    <a:pt x="313" y="96"/>
                  </a:lnTo>
                  <a:lnTo>
                    <a:pt x="315" y="95"/>
                  </a:lnTo>
                  <a:lnTo>
                    <a:pt x="315" y="95"/>
                  </a:lnTo>
                  <a:lnTo>
                    <a:pt x="315" y="92"/>
                  </a:lnTo>
                  <a:lnTo>
                    <a:pt x="315" y="92"/>
                  </a:lnTo>
                  <a:lnTo>
                    <a:pt x="315" y="91"/>
                  </a:lnTo>
                  <a:lnTo>
                    <a:pt x="313" y="92"/>
                  </a:lnTo>
                  <a:lnTo>
                    <a:pt x="311" y="92"/>
                  </a:lnTo>
                  <a:lnTo>
                    <a:pt x="311" y="92"/>
                  </a:lnTo>
                  <a:lnTo>
                    <a:pt x="308" y="92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2" y="93"/>
                  </a:lnTo>
                  <a:lnTo>
                    <a:pt x="301" y="93"/>
                  </a:lnTo>
                  <a:lnTo>
                    <a:pt x="300" y="93"/>
                  </a:lnTo>
                  <a:lnTo>
                    <a:pt x="304" y="92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12" y="91"/>
                  </a:lnTo>
                  <a:lnTo>
                    <a:pt x="312" y="91"/>
                  </a:lnTo>
                  <a:lnTo>
                    <a:pt x="313" y="91"/>
                  </a:lnTo>
                  <a:lnTo>
                    <a:pt x="315" y="89"/>
                  </a:lnTo>
                  <a:lnTo>
                    <a:pt x="316" y="89"/>
                  </a:lnTo>
                  <a:lnTo>
                    <a:pt x="316" y="91"/>
                  </a:lnTo>
                  <a:lnTo>
                    <a:pt x="317" y="93"/>
                  </a:lnTo>
                  <a:lnTo>
                    <a:pt x="319" y="95"/>
                  </a:lnTo>
                  <a:lnTo>
                    <a:pt x="320" y="96"/>
                  </a:lnTo>
                  <a:lnTo>
                    <a:pt x="321" y="96"/>
                  </a:lnTo>
                  <a:lnTo>
                    <a:pt x="324" y="98"/>
                  </a:lnTo>
                  <a:lnTo>
                    <a:pt x="328" y="98"/>
                  </a:lnTo>
                  <a:lnTo>
                    <a:pt x="330" y="99"/>
                  </a:lnTo>
                  <a:lnTo>
                    <a:pt x="331" y="99"/>
                  </a:lnTo>
                  <a:lnTo>
                    <a:pt x="331" y="98"/>
                  </a:lnTo>
                  <a:lnTo>
                    <a:pt x="331" y="96"/>
                  </a:lnTo>
                  <a:lnTo>
                    <a:pt x="334" y="96"/>
                  </a:lnTo>
                  <a:lnTo>
                    <a:pt x="335" y="93"/>
                  </a:lnTo>
                  <a:lnTo>
                    <a:pt x="335" y="93"/>
                  </a:lnTo>
                  <a:lnTo>
                    <a:pt x="335" y="91"/>
                  </a:lnTo>
                  <a:lnTo>
                    <a:pt x="334" y="91"/>
                  </a:lnTo>
                  <a:lnTo>
                    <a:pt x="332" y="91"/>
                  </a:lnTo>
                  <a:lnTo>
                    <a:pt x="330" y="89"/>
                  </a:lnTo>
                  <a:lnTo>
                    <a:pt x="328" y="89"/>
                  </a:lnTo>
                  <a:lnTo>
                    <a:pt x="327" y="88"/>
                  </a:lnTo>
                  <a:lnTo>
                    <a:pt x="325" y="88"/>
                  </a:lnTo>
                  <a:lnTo>
                    <a:pt x="324" y="87"/>
                  </a:lnTo>
                  <a:lnTo>
                    <a:pt x="323" y="87"/>
                  </a:lnTo>
                  <a:lnTo>
                    <a:pt x="321" y="87"/>
                  </a:lnTo>
                  <a:lnTo>
                    <a:pt x="317" y="87"/>
                  </a:lnTo>
                  <a:lnTo>
                    <a:pt x="315" y="87"/>
                  </a:lnTo>
                  <a:lnTo>
                    <a:pt x="313" y="87"/>
                  </a:lnTo>
                  <a:lnTo>
                    <a:pt x="312" y="88"/>
                  </a:lnTo>
                  <a:lnTo>
                    <a:pt x="306" y="88"/>
                  </a:lnTo>
                  <a:lnTo>
                    <a:pt x="305" y="88"/>
                  </a:lnTo>
                  <a:lnTo>
                    <a:pt x="304" y="89"/>
                  </a:lnTo>
                  <a:lnTo>
                    <a:pt x="301" y="89"/>
                  </a:lnTo>
                  <a:lnTo>
                    <a:pt x="298" y="89"/>
                  </a:lnTo>
                  <a:lnTo>
                    <a:pt x="298" y="89"/>
                  </a:lnTo>
                  <a:lnTo>
                    <a:pt x="297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7" y="89"/>
                  </a:lnTo>
                  <a:lnTo>
                    <a:pt x="298" y="88"/>
                  </a:lnTo>
                  <a:lnTo>
                    <a:pt x="300" y="89"/>
                  </a:lnTo>
                  <a:lnTo>
                    <a:pt x="301" y="89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298" y="87"/>
                  </a:lnTo>
                  <a:lnTo>
                    <a:pt x="298" y="87"/>
                  </a:lnTo>
                  <a:lnTo>
                    <a:pt x="300" y="87"/>
                  </a:lnTo>
                  <a:lnTo>
                    <a:pt x="301" y="87"/>
                  </a:lnTo>
                  <a:lnTo>
                    <a:pt x="304" y="88"/>
                  </a:lnTo>
                  <a:lnTo>
                    <a:pt x="305" y="88"/>
                  </a:lnTo>
                  <a:lnTo>
                    <a:pt x="306" y="88"/>
                  </a:lnTo>
                  <a:lnTo>
                    <a:pt x="309" y="88"/>
                  </a:lnTo>
                  <a:lnTo>
                    <a:pt x="309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5" y="85"/>
                  </a:lnTo>
                  <a:lnTo>
                    <a:pt x="317" y="85"/>
                  </a:lnTo>
                  <a:lnTo>
                    <a:pt x="317" y="85"/>
                  </a:lnTo>
                  <a:lnTo>
                    <a:pt x="316" y="85"/>
                  </a:lnTo>
                  <a:lnTo>
                    <a:pt x="315" y="83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7" y="84"/>
                  </a:lnTo>
                  <a:lnTo>
                    <a:pt x="317" y="84"/>
                  </a:lnTo>
                  <a:lnTo>
                    <a:pt x="319" y="84"/>
                  </a:lnTo>
                  <a:lnTo>
                    <a:pt x="320" y="84"/>
                  </a:lnTo>
                  <a:lnTo>
                    <a:pt x="320" y="84"/>
                  </a:lnTo>
                  <a:lnTo>
                    <a:pt x="323" y="83"/>
                  </a:lnTo>
                  <a:lnTo>
                    <a:pt x="324" y="85"/>
                  </a:lnTo>
                  <a:lnTo>
                    <a:pt x="328" y="87"/>
                  </a:lnTo>
                  <a:lnTo>
                    <a:pt x="330" y="87"/>
                  </a:lnTo>
                  <a:lnTo>
                    <a:pt x="334" y="88"/>
                  </a:lnTo>
                  <a:lnTo>
                    <a:pt x="335" y="88"/>
                  </a:lnTo>
                  <a:lnTo>
                    <a:pt x="338" y="87"/>
                  </a:lnTo>
                  <a:lnTo>
                    <a:pt x="340" y="87"/>
                  </a:lnTo>
                  <a:lnTo>
                    <a:pt x="342" y="87"/>
                  </a:lnTo>
                  <a:lnTo>
                    <a:pt x="347" y="85"/>
                  </a:lnTo>
                  <a:lnTo>
                    <a:pt x="349" y="85"/>
                  </a:lnTo>
                  <a:lnTo>
                    <a:pt x="349" y="84"/>
                  </a:lnTo>
                  <a:lnTo>
                    <a:pt x="350" y="83"/>
                  </a:lnTo>
                  <a:lnTo>
                    <a:pt x="350" y="83"/>
                  </a:lnTo>
                  <a:lnTo>
                    <a:pt x="346" y="81"/>
                  </a:lnTo>
                  <a:lnTo>
                    <a:pt x="344" y="81"/>
                  </a:lnTo>
                  <a:lnTo>
                    <a:pt x="339" y="81"/>
                  </a:lnTo>
                  <a:lnTo>
                    <a:pt x="338" y="81"/>
                  </a:lnTo>
                  <a:lnTo>
                    <a:pt x="338" y="80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38" y="80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9" y="77"/>
                  </a:lnTo>
                  <a:lnTo>
                    <a:pt x="340" y="77"/>
                  </a:lnTo>
                  <a:lnTo>
                    <a:pt x="340" y="77"/>
                  </a:lnTo>
                  <a:lnTo>
                    <a:pt x="340" y="76"/>
                  </a:lnTo>
                  <a:lnTo>
                    <a:pt x="342" y="76"/>
                  </a:lnTo>
                  <a:lnTo>
                    <a:pt x="342" y="76"/>
                  </a:lnTo>
                  <a:lnTo>
                    <a:pt x="342" y="77"/>
                  </a:lnTo>
                  <a:lnTo>
                    <a:pt x="340" y="79"/>
                  </a:lnTo>
                  <a:lnTo>
                    <a:pt x="343" y="79"/>
                  </a:lnTo>
                  <a:lnTo>
                    <a:pt x="346" y="80"/>
                  </a:lnTo>
                  <a:lnTo>
                    <a:pt x="350" y="80"/>
                  </a:lnTo>
                  <a:lnTo>
                    <a:pt x="353" y="79"/>
                  </a:lnTo>
                  <a:lnTo>
                    <a:pt x="353" y="79"/>
                  </a:lnTo>
                  <a:lnTo>
                    <a:pt x="354" y="79"/>
                  </a:lnTo>
                  <a:lnTo>
                    <a:pt x="357" y="79"/>
                  </a:lnTo>
                  <a:lnTo>
                    <a:pt x="358" y="79"/>
                  </a:lnTo>
                  <a:lnTo>
                    <a:pt x="359" y="79"/>
                  </a:lnTo>
                  <a:lnTo>
                    <a:pt x="359" y="77"/>
                  </a:lnTo>
                  <a:lnTo>
                    <a:pt x="359" y="77"/>
                  </a:lnTo>
                  <a:lnTo>
                    <a:pt x="361" y="77"/>
                  </a:lnTo>
                  <a:lnTo>
                    <a:pt x="361" y="76"/>
                  </a:lnTo>
                  <a:lnTo>
                    <a:pt x="361" y="76"/>
                  </a:lnTo>
                  <a:lnTo>
                    <a:pt x="359" y="75"/>
                  </a:lnTo>
                  <a:lnTo>
                    <a:pt x="359" y="75"/>
                  </a:lnTo>
                  <a:lnTo>
                    <a:pt x="358" y="73"/>
                  </a:lnTo>
                  <a:lnTo>
                    <a:pt x="357" y="72"/>
                  </a:lnTo>
                  <a:lnTo>
                    <a:pt x="355" y="70"/>
                  </a:lnTo>
                  <a:lnTo>
                    <a:pt x="354" y="72"/>
                  </a:lnTo>
                  <a:lnTo>
                    <a:pt x="353" y="73"/>
                  </a:lnTo>
                  <a:lnTo>
                    <a:pt x="351" y="75"/>
                  </a:lnTo>
                  <a:lnTo>
                    <a:pt x="350" y="75"/>
                  </a:lnTo>
                  <a:lnTo>
                    <a:pt x="349" y="75"/>
                  </a:lnTo>
                  <a:lnTo>
                    <a:pt x="349" y="75"/>
                  </a:lnTo>
                  <a:lnTo>
                    <a:pt x="349" y="75"/>
                  </a:lnTo>
                  <a:lnTo>
                    <a:pt x="350" y="73"/>
                  </a:lnTo>
                  <a:lnTo>
                    <a:pt x="350" y="73"/>
                  </a:lnTo>
                  <a:lnTo>
                    <a:pt x="351" y="72"/>
                  </a:lnTo>
                  <a:lnTo>
                    <a:pt x="350" y="72"/>
                  </a:lnTo>
                  <a:lnTo>
                    <a:pt x="350" y="70"/>
                  </a:lnTo>
                  <a:lnTo>
                    <a:pt x="350" y="70"/>
                  </a:lnTo>
                  <a:lnTo>
                    <a:pt x="350" y="70"/>
                  </a:lnTo>
                  <a:lnTo>
                    <a:pt x="349" y="70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4" y="72"/>
                  </a:lnTo>
                  <a:lnTo>
                    <a:pt x="344" y="72"/>
                  </a:lnTo>
                  <a:lnTo>
                    <a:pt x="343" y="72"/>
                  </a:lnTo>
                  <a:lnTo>
                    <a:pt x="342" y="70"/>
                  </a:lnTo>
                  <a:lnTo>
                    <a:pt x="342" y="70"/>
                  </a:lnTo>
                  <a:lnTo>
                    <a:pt x="343" y="70"/>
                  </a:lnTo>
                  <a:lnTo>
                    <a:pt x="344" y="70"/>
                  </a:lnTo>
                  <a:lnTo>
                    <a:pt x="347" y="70"/>
                  </a:lnTo>
                  <a:lnTo>
                    <a:pt x="349" y="70"/>
                  </a:lnTo>
                  <a:lnTo>
                    <a:pt x="350" y="70"/>
                  </a:lnTo>
                  <a:lnTo>
                    <a:pt x="351" y="70"/>
                  </a:lnTo>
                  <a:lnTo>
                    <a:pt x="354" y="68"/>
                  </a:lnTo>
                  <a:lnTo>
                    <a:pt x="357" y="68"/>
                  </a:lnTo>
                  <a:lnTo>
                    <a:pt x="358" y="69"/>
                  </a:lnTo>
                  <a:lnTo>
                    <a:pt x="358" y="69"/>
                  </a:lnTo>
                  <a:lnTo>
                    <a:pt x="359" y="70"/>
                  </a:lnTo>
                  <a:lnTo>
                    <a:pt x="359" y="70"/>
                  </a:lnTo>
                  <a:lnTo>
                    <a:pt x="361" y="69"/>
                  </a:lnTo>
                  <a:lnTo>
                    <a:pt x="362" y="69"/>
                  </a:lnTo>
                  <a:lnTo>
                    <a:pt x="362" y="69"/>
                  </a:lnTo>
                  <a:lnTo>
                    <a:pt x="362" y="68"/>
                  </a:lnTo>
                  <a:lnTo>
                    <a:pt x="362" y="66"/>
                  </a:lnTo>
                  <a:lnTo>
                    <a:pt x="362" y="66"/>
                  </a:lnTo>
                  <a:lnTo>
                    <a:pt x="362" y="65"/>
                  </a:lnTo>
                  <a:lnTo>
                    <a:pt x="362" y="65"/>
                  </a:lnTo>
                  <a:lnTo>
                    <a:pt x="362" y="65"/>
                  </a:lnTo>
                  <a:lnTo>
                    <a:pt x="363" y="64"/>
                  </a:lnTo>
                  <a:lnTo>
                    <a:pt x="362" y="64"/>
                  </a:lnTo>
                  <a:lnTo>
                    <a:pt x="361" y="62"/>
                  </a:lnTo>
                  <a:lnTo>
                    <a:pt x="361" y="62"/>
                  </a:lnTo>
                  <a:lnTo>
                    <a:pt x="362" y="61"/>
                  </a:lnTo>
                  <a:lnTo>
                    <a:pt x="361" y="60"/>
                  </a:lnTo>
                  <a:lnTo>
                    <a:pt x="359" y="60"/>
                  </a:lnTo>
                  <a:lnTo>
                    <a:pt x="358" y="60"/>
                  </a:lnTo>
                  <a:lnTo>
                    <a:pt x="357" y="60"/>
                  </a:lnTo>
                  <a:lnTo>
                    <a:pt x="355" y="60"/>
                  </a:lnTo>
                  <a:lnTo>
                    <a:pt x="355" y="60"/>
                  </a:lnTo>
                  <a:lnTo>
                    <a:pt x="353" y="60"/>
                  </a:lnTo>
                  <a:lnTo>
                    <a:pt x="351" y="60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49" y="58"/>
                  </a:lnTo>
                  <a:lnTo>
                    <a:pt x="349" y="57"/>
                  </a:lnTo>
                  <a:lnTo>
                    <a:pt x="349" y="57"/>
                  </a:lnTo>
                  <a:lnTo>
                    <a:pt x="346" y="57"/>
                  </a:lnTo>
                  <a:lnTo>
                    <a:pt x="346" y="57"/>
                  </a:lnTo>
                  <a:lnTo>
                    <a:pt x="344" y="56"/>
                  </a:lnTo>
                  <a:lnTo>
                    <a:pt x="344" y="56"/>
                  </a:lnTo>
                  <a:lnTo>
                    <a:pt x="344" y="56"/>
                  </a:lnTo>
                  <a:lnTo>
                    <a:pt x="344" y="56"/>
                  </a:lnTo>
                  <a:lnTo>
                    <a:pt x="346" y="54"/>
                  </a:lnTo>
                  <a:lnTo>
                    <a:pt x="347" y="54"/>
                  </a:lnTo>
                  <a:lnTo>
                    <a:pt x="349" y="56"/>
                  </a:lnTo>
                  <a:lnTo>
                    <a:pt x="350" y="56"/>
                  </a:lnTo>
                  <a:lnTo>
                    <a:pt x="351" y="56"/>
                  </a:lnTo>
                  <a:lnTo>
                    <a:pt x="357" y="54"/>
                  </a:lnTo>
                  <a:lnTo>
                    <a:pt x="357" y="54"/>
                  </a:lnTo>
                  <a:lnTo>
                    <a:pt x="359" y="53"/>
                  </a:lnTo>
                  <a:lnTo>
                    <a:pt x="363" y="53"/>
                  </a:lnTo>
                  <a:lnTo>
                    <a:pt x="365" y="53"/>
                  </a:lnTo>
                  <a:lnTo>
                    <a:pt x="366" y="54"/>
                  </a:lnTo>
                  <a:lnTo>
                    <a:pt x="369" y="54"/>
                  </a:lnTo>
                  <a:lnTo>
                    <a:pt x="370" y="54"/>
                  </a:lnTo>
                  <a:lnTo>
                    <a:pt x="370" y="54"/>
                  </a:lnTo>
                  <a:lnTo>
                    <a:pt x="372" y="54"/>
                  </a:lnTo>
                  <a:lnTo>
                    <a:pt x="373" y="54"/>
                  </a:lnTo>
                  <a:lnTo>
                    <a:pt x="373" y="54"/>
                  </a:lnTo>
                  <a:lnTo>
                    <a:pt x="374" y="54"/>
                  </a:lnTo>
                  <a:lnTo>
                    <a:pt x="374" y="53"/>
                  </a:lnTo>
                  <a:lnTo>
                    <a:pt x="376" y="53"/>
                  </a:lnTo>
                  <a:lnTo>
                    <a:pt x="376" y="51"/>
                  </a:lnTo>
                  <a:lnTo>
                    <a:pt x="376" y="50"/>
                  </a:lnTo>
                  <a:lnTo>
                    <a:pt x="376" y="50"/>
                  </a:lnTo>
                  <a:lnTo>
                    <a:pt x="374" y="50"/>
                  </a:lnTo>
                  <a:lnTo>
                    <a:pt x="372" y="50"/>
                  </a:lnTo>
                  <a:lnTo>
                    <a:pt x="370" y="50"/>
                  </a:lnTo>
                  <a:lnTo>
                    <a:pt x="369" y="50"/>
                  </a:lnTo>
                  <a:lnTo>
                    <a:pt x="369" y="50"/>
                  </a:lnTo>
                  <a:lnTo>
                    <a:pt x="368" y="50"/>
                  </a:lnTo>
                  <a:lnTo>
                    <a:pt x="366" y="50"/>
                  </a:lnTo>
                  <a:lnTo>
                    <a:pt x="363" y="49"/>
                  </a:lnTo>
                  <a:lnTo>
                    <a:pt x="362" y="49"/>
                  </a:lnTo>
                  <a:lnTo>
                    <a:pt x="361" y="47"/>
                  </a:lnTo>
                  <a:lnTo>
                    <a:pt x="363" y="46"/>
                  </a:lnTo>
                  <a:lnTo>
                    <a:pt x="365" y="46"/>
                  </a:lnTo>
                  <a:lnTo>
                    <a:pt x="366" y="46"/>
                  </a:lnTo>
                  <a:lnTo>
                    <a:pt x="369" y="47"/>
                  </a:lnTo>
                  <a:lnTo>
                    <a:pt x="369" y="47"/>
                  </a:lnTo>
                  <a:lnTo>
                    <a:pt x="370" y="47"/>
                  </a:lnTo>
                  <a:lnTo>
                    <a:pt x="370" y="47"/>
                  </a:lnTo>
                  <a:lnTo>
                    <a:pt x="370" y="46"/>
                  </a:lnTo>
                  <a:lnTo>
                    <a:pt x="370" y="46"/>
                  </a:lnTo>
                  <a:lnTo>
                    <a:pt x="368" y="46"/>
                  </a:lnTo>
                  <a:lnTo>
                    <a:pt x="366" y="46"/>
                  </a:lnTo>
                  <a:lnTo>
                    <a:pt x="365" y="45"/>
                  </a:lnTo>
                  <a:lnTo>
                    <a:pt x="362" y="45"/>
                  </a:lnTo>
                  <a:lnTo>
                    <a:pt x="361" y="45"/>
                  </a:lnTo>
                  <a:lnTo>
                    <a:pt x="358" y="45"/>
                  </a:lnTo>
                  <a:lnTo>
                    <a:pt x="357" y="46"/>
                  </a:lnTo>
                  <a:lnTo>
                    <a:pt x="355" y="47"/>
                  </a:lnTo>
                  <a:lnTo>
                    <a:pt x="354" y="46"/>
                  </a:lnTo>
                  <a:lnTo>
                    <a:pt x="354" y="46"/>
                  </a:lnTo>
                  <a:lnTo>
                    <a:pt x="355" y="45"/>
                  </a:lnTo>
                  <a:lnTo>
                    <a:pt x="357" y="43"/>
                  </a:lnTo>
                  <a:lnTo>
                    <a:pt x="358" y="43"/>
                  </a:lnTo>
                  <a:lnTo>
                    <a:pt x="358" y="42"/>
                  </a:lnTo>
                  <a:lnTo>
                    <a:pt x="359" y="41"/>
                  </a:lnTo>
                  <a:lnTo>
                    <a:pt x="361" y="41"/>
                  </a:lnTo>
                  <a:lnTo>
                    <a:pt x="362" y="39"/>
                  </a:lnTo>
                  <a:lnTo>
                    <a:pt x="362" y="38"/>
                  </a:lnTo>
                  <a:lnTo>
                    <a:pt x="362" y="38"/>
                  </a:lnTo>
                  <a:lnTo>
                    <a:pt x="362" y="38"/>
                  </a:lnTo>
                  <a:lnTo>
                    <a:pt x="366" y="37"/>
                  </a:lnTo>
                  <a:lnTo>
                    <a:pt x="368" y="37"/>
                  </a:lnTo>
                  <a:lnTo>
                    <a:pt x="369" y="37"/>
                  </a:lnTo>
                  <a:lnTo>
                    <a:pt x="370" y="37"/>
                  </a:lnTo>
                  <a:lnTo>
                    <a:pt x="370" y="37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73" y="34"/>
                  </a:lnTo>
                  <a:lnTo>
                    <a:pt x="376" y="34"/>
                  </a:lnTo>
                  <a:lnTo>
                    <a:pt x="377" y="34"/>
                  </a:lnTo>
                  <a:lnTo>
                    <a:pt x="378" y="34"/>
                  </a:lnTo>
                  <a:lnTo>
                    <a:pt x="378" y="33"/>
                  </a:lnTo>
                  <a:lnTo>
                    <a:pt x="378" y="33"/>
                  </a:lnTo>
                  <a:lnTo>
                    <a:pt x="378" y="33"/>
                  </a:lnTo>
                  <a:lnTo>
                    <a:pt x="377" y="33"/>
                  </a:lnTo>
                  <a:lnTo>
                    <a:pt x="377" y="33"/>
                  </a:lnTo>
                  <a:lnTo>
                    <a:pt x="377" y="33"/>
                  </a:lnTo>
                  <a:lnTo>
                    <a:pt x="376" y="33"/>
                  </a:lnTo>
                  <a:lnTo>
                    <a:pt x="376" y="31"/>
                  </a:lnTo>
                  <a:lnTo>
                    <a:pt x="376" y="31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7" y="28"/>
                  </a:lnTo>
                  <a:lnTo>
                    <a:pt x="377" y="28"/>
                  </a:lnTo>
                  <a:lnTo>
                    <a:pt x="377" y="28"/>
                  </a:lnTo>
                  <a:lnTo>
                    <a:pt x="374" y="28"/>
                  </a:lnTo>
                  <a:lnTo>
                    <a:pt x="373" y="28"/>
                  </a:lnTo>
                  <a:lnTo>
                    <a:pt x="373" y="28"/>
                  </a:lnTo>
                  <a:lnTo>
                    <a:pt x="373" y="28"/>
                  </a:lnTo>
                  <a:lnTo>
                    <a:pt x="373" y="28"/>
                  </a:lnTo>
                  <a:lnTo>
                    <a:pt x="373" y="27"/>
                  </a:lnTo>
                  <a:lnTo>
                    <a:pt x="373" y="27"/>
                  </a:lnTo>
                  <a:lnTo>
                    <a:pt x="374" y="26"/>
                  </a:lnTo>
                  <a:lnTo>
                    <a:pt x="376" y="26"/>
                  </a:lnTo>
                  <a:lnTo>
                    <a:pt x="378" y="24"/>
                  </a:lnTo>
                  <a:lnTo>
                    <a:pt x="378" y="24"/>
                  </a:lnTo>
                  <a:lnTo>
                    <a:pt x="380" y="24"/>
                  </a:lnTo>
                  <a:lnTo>
                    <a:pt x="381" y="24"/>
                  </a:lnTo>
                  <a:lnTo>
                    <a:pt x="384" y="24"/>
                  </a:lnTo>
                  <a:lnTo>
                    <a:pt x="388" y="26"/>
                  </a:lnTo>
                  <a:lnTo>
                    <a:pt x="389" y="26"/>
                  </a:lnTo>
                  <a:lnTo>
                    <a:pt x="392" y="24"/>
                  </a:lnTo>
                  <a:lnTo>
                    <a:pt x="393" y="24"/>
                  </a:lnTo>
                  <a:lnTo>
                    <a:pt x="395" y="24"/>
                  </a:lnTo>
                  <a:lnTo>
                    <a:pt x="396" y="24"/>
                  </a:lnTo>
                  <a:lnTo>
                    <a:pt x="399" y="24"/>
                  </a:lnTo>
                  <a:lnTo>
                    <a:pt x="400" y="24"/>
                  </a:lnTo>
                  <a:lnTo>
                    <a:pt x="403" y="23"/>
                  </a:lnTo>
                  <a:lnTo>
                    <a:pt x="403" y="23"/>
                  </a:lnTo>
                  <a:lnTo>
                    <a:pt x="399" y="23"/>
                  </a:lnTo>
                  <a:lnTo>
                    <a:pt x="399" y="23"/>
                  </a:lnTo>
                  <a:lnTo>
                    <a:pt x="397" y="22"/>
                  </a:lnTo>
                  <a:lnTo>
                    <a:pt x="400" y="22"/>
                  </a:lnTo>
                  <a:lnTo>
                    <a:pt x="403" y="22"/>
                  </a:lnTo>
                  <a:lnTo>
                    <a:pt x="405" y="22"/>
                  </a:lnTo>
                  <a:lnTo>
                    <a:pt x="408" y="20"/>
                  </a:lnTo>
                  <a:lnTo>
                    <a:pt x="412" y="20"/>
                  </a:lnTo>
                  <a:lnTo>
                    <a:pt x="414" y="20"/>
                  </a:lnTo>
                  <a:lnTo>
                    <a:pt x="415" y="20"/>
                  </a:lnTo>
                  <a:lnTo>
                    <a:pt x="415" y="19"/>
                  </a:lnTo>
                  <a:lnTo>
                    <a:pt x="415" y="19"/>
                  </a:lnTo>
                  <a:lnTo>
                    <a:pt x="414" y="19"/>
                  </a:lnTo>
                  <a:lnTo>
                    <a:pt x="414" y="19"/>
                  </a:lnTo>
                  <a:lnTo>
                    <a:pt x="415" y="19"/>
                  </a:lnTo>
                  <a:lnTo>
                    <a:pt x="418" y="19"/>
                  </a:lnTo>
                  <a:lnTo>
                    <a:pt x="420" y="19"/>
                  </a:lnTo>
                  <a:lnTo>
                    <a:pt x="423" y="18"/>
                  </a:lnTo>
                  <a:lnTo>
                    <a:pt x="427" y="16"/>
                  </a:lnTo>
                  <a:lnTo>
                    <a:pt x="429" y="16"/>
                  </a:lnTo>
                  <a:lnTo>
                    <a:pt x="434" y="15"/>
                  </a:lnTo>
                  <a:lnTo>
                    <a:pt x="434" y="15"/>
                  </a:lnTo>
                  <a:lnTo>
                    <a:pt x="434" y="15"/>
                  </a:lnTo>
                  <a:lnTo>
                    <a:pt x="434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4" name="Freeform 1968">
              <a:extLst>
                <a:ext uri="{FF2B5EF4-FFF2-40B4-BE49-F238E27FC236}">
                  <a16:creationId xmlns:a16="http://schemas.microsoft.com/office/drawing/2014/main" id="{9F4FCE1D-A0F0-4589-9D81-740FECB158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1772" y="2702262"/>
              <a:ext cx="179561" cy="167176"/>
            </a:xfrm>
            <a:custGeom>
              <a:avLst/>
              <a:gdLst>
                <a:gd name="T0" fmla="*/ 53 w 87"/>
                <a:gd name="T1" fmla="*/ 76 h 81"/>
                <a:gd name="T2" fmla="*/ 46 w 87"/>
                <a:gd name="T3" fmla="*/ 73 h 81"/>
                <a:gd name="T4" fmla="*/ 41 w 87"/>
                <a:gd name="T5" fmla="*/ 77 h 81"/>
                <a:gd name="T6" fmla="*/ 64 w 87"/>
                <a:gd name="T7" fmla="*/ 80 h 81"/>
                <a:gd name="T8" fmla="*/ 76 w 87"/>
                <a:gd name="T9" fmla="*/ 73 h 81"/>
                <a:gd name="T10" fmla="*/ 35 w 87"/>
                <a:gd name="T11" fmla="*/ 65 h 81"/>
                <a:gd name="T12" fmla="*/ 83 w 87"/>
                <a:gd name="T13" fmla="*/ 69 h 81"/>
                <a:gd name="T14" fmla="*/ 59 w 87"/>
                <a:gd name="T15" fmla="*/ 63 h 81"/>
                <a:gd name="T16" fmla="*/ 83 w 87"/>
                <a:gd name="T17" fmla="*/ 61 h 81"/>
                <a:gd name="T18" fmla="*/ 58 w 87"/>
                <a:gd name="T19" fmla="*/ 59 h 81"/>
                <a:gd name="T20" fmla="*/ 77 w 87"/>
                <a:gd name="T21" fmla="*/ 58 h 81"/>
                <a:gd name="T22" fmla="*/ 51 w 87"/>
                <a:gd name="T23" fmla="*/ 55 h 81"/>
                <a:gd name="T24" fmla="*/ 74 w 87"/>
                <a:gd name="T25" fmla="*/ 57 h 81"/>
                <a:gd name="T26" fmla="*/ 58 w 87"/>
                <a:gd name="T27" fmla="*/ 57 h 81"/>
                <a:gd name="T28" fmla="*/ 49 w 87"/>
                <a:gd name="T29" fmla="*/ 50 h 81"/>
                <a:gd name="T30" fmla="*/ 58 w 87"/>
                <a:gd name="T31" fmla="*/ 51 h 81"/>
                <a:gd name="T32" fmla="*/ 54 w 87"/>
                <a:gd name="T33" fmla="*/ 49 h 81"/>
                <a:gd name="T34" fmla="*/ 46 w 87"/>
                <a:gd name="T35" fmla="*/ 50 h 81"/>
                <a:gd name="T36" fmla="*/ 74 w 87"/>
                <a:gd name="T37" fmla="*/ 47 h 81"/>
                <a:gd name="T38" fmla="*/ 53 w 87"/>
                <a:gd name="T39" fmla="*/ 45 h 81"/>
                <a:gd name="T40" fmla="*/ 38 w 87"/>
                <a:gd name="T41" fmla="*/ 45 h 81"/>
                <a:gd name="T42" fmla="*/ 8 w 87"/>
                <a:gd name="T43" fmla="*/ 39 h 81"/>
                <a:gd name="T44" fmla="*/ 11 w 87"/>
                <a:gd name="T45" fmla="*/ 42 h 81"/>
                <a:gd name="T46" fmla="*/ 61 w 87"/>
                <a:gd name="T47" fmla="*/ 38 h 81"/>
                <a:gd name="T48" fmla="*/ 11 w 87"/>
                <a:gd name="T49" fmla="*/ 34 h 81"/>
                <a:gd name="T50" fmla="*/ 47 w 87"/>
                <a:gd name="T51" fmla="*/ 32 h 81"/>
                <a:gd name="T52" fmla="*/ 32 w 87"/>
                <a:gd name="T53" fmla="*/ 34 h 81"/>
                <a:gd name="T54" fmla="*/ 43 w 87"/>
                <a:gd name="T55" fmla="*/ 39 h 81"/>
                <a:gd name="T56" fmla="*/ 49 w 87"/>
                <a:gd name="T57" fmla="*/ 42 h 81"/>
                <a:gd name="T58" fmla="*/ 38 w 87"/>
                <a:gd name="T59" fmla="*/ 34 h 81"/>
                <a:gd name="T60" fmla="*/ 64 w 87"/>
                <a:gd name="T61" fmla="*/ 27 h 81"/>
                <a:gd name="T62" fmla="*/ 68 w 87"/>
                <a:gd name="T63" fmla="*/ 31 h 81"/>
                <a:gd name="T64" fmla="*/ 1 w 87"/>
                <a:gd name="T65" fmla="*/ 23 h 81"/>
                <a:gd name="T66" fmla="*/ 54 w 87"/>
                <a:gd name="T67" fmla="*/ 21 h 81"/>
                <a:gd name="T68" fmla="*/ 53 w 87"/>
                <a:gd name="T69" fmla="*/ 20 h 81"/>
                <a:gd name="T70" fmla="*/ 57 w 87"/>
                <a:gd name="T71" fmla="*/ 15 h 81"/>
                <a:gd name="T72" fmla="*/ 43 w 87"/>
                <a:gd name="T73" fmla="*/ 47 h 81"/>
                <a:gd name="T74" fmla="*/ 31 w 87"/>
                <a:gd name="T75" fmla="*/ 34 h 81"/>
                <a:gd name="T76" fmla="*/ 34 w 87"/>
                <a:gd name="T77" fmla="*/ 28 h 81"/>
                <a:gd name="T78" fmla="*/ 28 w 87"/>
                <a:gd name="T79" fmla="*/ 16 h 81"/>
                <a:gd name="T80" fmla="*/ 39 w 87"/>
                <a:gd name="T81" fmla="*/ 20 h 81"/>
                <a:gd name="T82" fmla="*/ 41 w 87"/>
                <a:gd name="T83" fmla="*/ 16 h 81"/>
                <a:gd name="T84" fmla="*/ 41 w 87"/>
                <a:gd name="T85" fmla="*/ 11 h 81"/>
                <a:gd name="T86" fmla="*/ 62 w 87"/>
                <a:gd name="T87" fmla="*/ 12 h 81"/>
                <a:gd name="T88" fmla="*/ 66 w 87"/>
                <a:gd name="T89" fmla="*/ 3 h 81"/>
                <a:gd name="T90" fmla="*/ 62 w 87"/>
                <a:gd name="T91" fmla="*/ 4 h 81"/>
                <a:gd name="T92" fmla="*/ 47 w 87"/>
                <a:gd name="T93" fmla="*/ 3 h 81"/>
                <a:gd name="T94" fmla="*/ 35 w 87"/>
                <a:gd name="T95" fmla="*/ 4 h 81"/>
                <a:gd name="T96" fmla="*/ 23 w 87"/>
                <a:gd name="T97" fmla="*/ 7 h 81"/>
                <a:gd name="T98" fmla="*/ 12 w 87"/>
                <a:gd name="T99" fmla="*/ 13 h 81"/>
                <a:gd name="T100" fmla="*/ 7 w 87"/>
                <a:gd name="T101" fmla="*/ 20 h 81"/>
                <a:gd name="T102" fmla="*/ 4 w 87"/>
                <a:gd name="T103" fmla="*/ 23 h 81"/>
                <a:gd name="T104" fmla="*/ 15 w 87"/>
                <a:gd name="T105" fmla="*/ 31 h 81"/>
                <a:gd name="T106" fmla="*/ 16 w 87"/>
                <a:gd name="T107" fmla="*/ 38 h 81"/>
                <a:gd name="T108" fmla="*/ 31 w 87"/>
                <a:gd name="T109" fmla="*/ 40 h 81"/>
                <a:gd name="T110" fmla="*/ 31 w 87"/>
                <a:gd name="T111" fmla="*/ 43 h 81"/>
                <a:gd name="T112" fmla="*/ 16 w 87"/>
                <a:gd name="T113" fmla="*/ 46 h 81"/>
                <a:gd name="T114" fmla="*/ 24 w 87"/>
                <a:gd name="T115" fmla="*/ 55 h 81"/>
                <a:gd name="T116" fmla="*/ 35 w 87"/>
                <a:gd name="T117" fmla="*/ 62 h 81"/>
                <a:gd name="T118" fmla="*/ 35 w 87"/>
                <a:gd name="T119" fmla="*/ 50 h 81"/>
                <a:gd name="T120" fmla="*/ 35 w 87"/>
                <a:gd name="T121" fmla="*/ 4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81">
                  <a:moveTo>
                    <a:pt x="66" y="78"/>
                  </a:moveTo>
                  <a:lnTo>
                    <a:pt x="65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2" y="78"/>
                  </a:lnTo>
                  <a:lnTo>
                    <a:pt x="62" y="78"/>
                  </a:lnTo>
                  <a:lnTo>
                    <a:pt x="62" y="77"/>
                  </a:lnTo>
                  <a:lnTo>
                    <a:pt x="62" y="76"/>
                  </a:lnTo>
                  <a:lnTo>
                    <a:pt x="61" y="77"/>
                  </a:lnTo>
                  <a:lnTo>
                    <a:pt x="59" y="77"/>
                  </a:lnTo>
                  <a:lnTo>
                    <a:pt x="58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3" y="76"/>
                  </a:lnTo>
                  <a:lnTo>
                    <a:pt x="51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9" y="76"/>
                  </a:lnTo>
                  <a:lnTo>
                    <a:pt x="49" y="76"/>
                  </a:lnTo>
                  <a:lnTo>
                    <a:pt x="47" y="76"/>
                  </a:lnTo>
                  <a:lnTo>
                    <a:pt x="47" y="76"/>
                  </a:lnTo>
                  <a:lnTo>
                    <a:pt x="47" y="74"/>
                  </a:lnTo>
                  <a:lnTo>
                    <a:pt x="47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7" y="74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3" y="74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3"/>
                  </a:lnTo>
                  <a:lnTo>
                    <a:pt x="41" y="74"/>
                  </a:lnTo>
                  <a:lnTo>
                    <a:pt x="41" y="76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43" y="77"/>
                  </a:lnTo>
                  <a:lnTo>
                    <a:pt x="45" y="78"/>
                  </a:lnTo>
                  <a:lnTo>
                    <a:pt x="50" y="78"/>
                  </a:lnTo>
                  <a:lnTo>
                    <a:pt x="51" y="78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1"/>
                  </a:lnTo>
                  <a:lnTo>
                    <a:pt x="53" y="81"/>
                  </a:lnTo>
                  <a:lnTo>
                    <a:pt x="57" y="81"/>
                  </a:lnTo>
                  <a:lnTo>
                    <a:pt x="61" y="80"/>
                  </a:lnTo>
                  <a:lnTo>
                    <a:pt x="64" y="80"/>
                  </a:lnTo>
                  <a:lnTo>
                    <a:pt x="66" y="80"/>
                  </a:lnTo>
                  <a:lnTo>
                    <a:pt x="66" y="80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7"/>
                  </a:lnTo>
                  <a:lnTo>
                    <a:pt x="69" y="77"/>
                  </a:lnTo>
                  <a:lnTo>
                    <a:pt x="68" y="77"/>
                  </a:lnTo>
                  <a:lnTo>
                    <a:pt x="66" y="78"/>
                  </a:lnTo>
                  <a:close/>
                  <a:moveTo>
                    <a:pt x="77" y="73"/>
                  </a:moveTo>
                  <a:lnTo>
                    <a:pt x="77" y="72"/>
                  </a:lnTo>
                  <a:lnTo>
                    <a:pt x="77" y="70"/>
                  </a:lnTo>
                  <a:lnTo>
                    <a:pt x="76" y="70"/>
                  </a:lnTo>
                  <a:lnTo>
                    <a:pt x="77" y="72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6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34" y="63"/>
                  </a:moveTo>
                  <a:lnTo>
                    <a:pt x="34" y="63"/>
                  </a:lnTo>
                  <a:lnTo>
                    <a:pt x="34" y="65"/>
                  </a:lnTo>
                  <a:lnTo>
                    <a:pt x="34" y="65"/>
                  </a:lnTo>
                  <a:lnTo>
                    <a:pt x="34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5"/>
                  </a:lnTo>
                  <a:lnTo>
                    <a:pt x="34" y="63"/>
                  </a:lnTo>
                  <a:lnTo>
                    <a:pt x="34" y="63"/>
                  </a:lnTo>
                  <a:close/>
                  <a:moveTo>
                    <a:pt x="87" y="63"/>
                  </a:moveTo>
                  <a:lnTo>
                    <a:pt x="87" y="63"/>
                  </a:lnTo>
                  <a:lnTo>
                    <a:pt x="87" y="63"/>
                  </a:lnTo>
                  <a:lnTo>
                    <a:pt x="84" y="63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8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4" y="68"/>
                  </a:lnTo>
                  <a:lnTo>
                    <a:pt x="85" y="68"/>
                  </a:lnTo>
                  <a:lnTo>
                    <a:pt x="85" y="66"/>
                  </a:lnTo>
                  <a:lnTo>
                    <a:pt x="87" y="66"/>
                  </a:lnTo>
                  <a:lnTo>
                    <a:pt x="87" y="63"/>
                  </a:lnTo>
                  <a:close/>
                  <a:moveTo>
                    <a:pt x="59" y="63"/>
                  </a:moveTo>
                  <a:lnTo>
                    <a:pt x="59" y="63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close/>
                  <a:moveTo>
                    <a:pt x="68" y="61"/>
                  </a:move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68" y="61"/>
                  </a:lnTo>
                  <a:close/>
                  <a:moveTo>
                    <a:pt x="83" y="62"/>
                  </a:move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2"/>
                  </a:lnTo>
                  <a:close/>
                  <a:moveTo>
                    <a:pt x="50" y="59"/>
                  </a:moveTo>
                  <a:lnTo>
                    <a:pt x="50" y="59"/>
                  </a:lnTo>
                  <a:lnTo>
                    <a:pt x="49" y="59"/>
                  </a:lnTo>
                  <a:lnTo>
                    <a:pt x="49" y="59"/>
                  </a:lnTo>
                  <a:lnTo>
                    <a:pt x="49" y="59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1"/>
                  </a:lnTo>
                  <a:lnTo>
                    <a:pt x="50" y="59"/>
                  </a:lnTo>
                  <a:lnTo>
                    <a:pt x="50" y="59"/>
                  </a:lnTo>
                  <a:close/>
                  <a:moveTo>
                    <a:pt x="58" y="59"/>
                  </a:moveTo>
                  <a:lnTo>
                    <a:pt x="58" y="59"/>
                  </a:lnTo>
                  <a:lnTo>
                    <a:pt x="58" y="59"/>
                  </a:lnTo>
                  <a:lnTo>
                    <a:pt x="57" y="58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8" y="59"/>
                  </a:lnTo>
                  <a:close/>
                  <a:moveTo>
                    <a:pt x="76" y="57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7" y="58"/>
                  </a:lnTo>
                  <a:lnTo>
                    <a:pt x="77" y="57"/>
                  </a:lnTo>
                  <a:lnTo>
                    <a:pt x="76" y="57"/>
                  </a:lnTo>
                  <a:close/>
                  <a:moveTo>
                    <a:pt x="62" y="58"/>
                  </a:moveTo>
                  <a:lnTo>
                    <a:pt x="64" y="57"/>
                  </a:lnTo>
                  <a:lnTo>
                    <a:pt x="65" y="57"/>
                  </a:lnTo>
                  <a:lnTo>
                    <a:pt x="64" y="57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close/>
                  <a:moveTo>
                    <a:pt x="51" y="55"/>
                  </a:moveTo>
                  <a:lnTo>
                    <a:pt x="51" y="55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55"/>
                  </a:lnTo>
                  <a:lnTo>
                    <a:pt x="51" y="55"/>
                  </a:lnTo>
                  <a:close/>
                  <a:moveTo>
                    <a:pt x="74" y="57"/>
                  </a:moveTo>
                  <a:lnTo>
                    <a:pt x="74" y="57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3" y="55"/>
                  </a:lnTo>
                  <a:lnTo>
                    <a:pt x="73" y="55"/>
                  </a:lnTo>
                  <a:lnTo>
                    <a:pt x="73" y="55"/>
                  </a:lnTo>
                  <a:lnTo>
                    <a:pt x="73" y="57"/>
                  </a:lnTo>
                  <a:lnTo>
                    <a:pt x="74" y="57"/>
                  </a:lnTo>
                  <a:close/>
                  <a:moveTo>
                    <a:pt x="55" y="55"/>
                  </a:moveTo>
                  <a:lnTo>
                    <a:pt x="57" y="55"/>
                  </a:lnTo>
                  <a:lnTo>
                    <a:pt x="57" y="55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close/>
                  <a:moveTo>
                    <a:pt x="59" y="55"/>
                  </a:moveTo>
                  <a:lnTo>
                    <a:pt x="59" y="54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58" y="55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5"/>
                  </a:lnTo>
                  <a:close/>
                  <a:moveTo>
                    <a:pt x="49" y="54"/>
                  </a:moveTo>
                  <a:lnTo>
                    <a:pt x="49" y="54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3"/>
                  </a:lnTo>
                  <a:lnTo>
                    <a:pt x="49" y="54"/>
                  </a:lnTo>
                  <a:close/>
                  <a:moveTo>
                    <a:pt x="47" y="53"/>
                  </a:move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3"/>
                  </a:lnTo>
                  <a:close/>
                  <a:moveTo>
                    <a:pt x="53" y="50"/>
                  </a:move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close/>
                  <a:moveTo>
                    <a:pt x="57" y="50"/>
                  </a:moveTo>
                  <a:lnTo>
                    <a:pt x="57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close/>
                  <a:moveTo>
                    <a:pt x="66" y="49"/>
                  </a:moveTo>
                  <a:lnTo>
                    <a:pt x="68" y="47"/>
                  </a:lnTo>
                  <a:lnTo>
                    <a:pt x="66" y="47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6" y="49"/>
                  </a:lnTo>
                  <a:lnTo>
                    <a:pt x="66" y="49"/>
                  </a:lnTo>
                  <a:close/>
                  <a:moveTo>
                    <a:pt x="54" y="49"/>
                  </a:moveTo>
                  <a:lnTo>
                    <a:pt x="55" y="49"/>
                  </a:lnTo>
                  <a:lnTo>
                    <a:pt x="55" y="50"/>
                  </a:lnTo>
                  <a:lnTo>
                    <a:pt x="57" y="49"/>
                  </a:lnTo>
                  <a:lnTo>
                    <a:pt x="55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9"/>
                  </a:lnTo>
                  <a:close/>
                  <a:moveTo>
                    <a:pt x="47" y="49"/>
                  </a:moveTo>
                  <a:lnTo>
                    <a:pt x="47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6" y="49"/>
                  </a:lnTo>
                  <a:lnTo>
                    <a:pt x="46" y="50"/>
                  </a:lnTo>
                  <a:lnTo>
                    <a:pt x="47" y="49"/>
                  </a:lnTo>
                  <a:close/>
                  <a:moveTo>
                    <a:pt x="74" y="47"/>
                  </a:moveTo>
                  <a:lnTo>
                    <a:pt x="74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70" y="47"/>
                  </a:lnTo>
                  <a:lnTo>
                    <a:pt x="72" y="47"/>
                  </a:lnTo>
                  <a:lnTo>
                    <a:pt x="72" y="49"/>
                  </a:lnTo>
                  <a:lnTo>
                    <a:pt x="73" y="47"/>
                  </a:lnTo>
                  <a:lnTo>
                    <a:pt x="74" y="47"/>
                  </a:lnTo>
                  <a:close/>
                  <a:moveTo>
                    <a:pt x="12" y="46"/>
                  </a:moveTo>
                  <a:lnTo>
                    <a:pt x="11" y="46"/>
                  </a:lnTo>
                  <a:lnTo>
                    <a:pt x="11" y="45"/>
                  </a:lnTo>
                  <a:lnTo>
                    <a:pt x="9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46"/>
                  </a:lnTo>
                  <a:close/>
                  <a:moveTo>
                    <a:pt x="54" y="46"/>
                  </a:moveTo>
                  <a:lnTo>
                    <a:pt x="53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1" y="45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4" y="46"/>
                  </a:lnTo>
                  <a:close/>
                  <a:moveTo>
                    <a:pt x="38" y="43"/>
                  </a:moveTo>
                  <a:lnTo>
                    <a:pt x="38" y="43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3"/>
                  </a:lnTo>
                  <a:lnTo>
                    <a:pt x="38" y="43"/>
                  </a:lnTo>
                  <a:close/>
                  <a:moveTo>
                    <a:pt x="11" y="42"/>
                  </a:moveTo>
                  <a:lnTo>
                    <a:pt x="12" y="42"/>
                  </a:lnTo>
                  <a:lnTo>
                    <a:pt x="11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7" y="40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1" y="43"/>
                  </a:lnTo>
                  <a:lnTo>
                    <a:pt x="11" y="42"/>
                  </a:lnTo>
                  <a:close/>
                  <a:moveTo>
                    <a:pt x="11" y="38"/>
                  </a:move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close/>
                  <a:moveTo>
                    <a:pt x="64" y="36"/>
                  </a:moveTo>
                  <a:lnTo>
                    <a:pt x="64" y="36"/>
                  </a:lnTo>
                  <a:lnTo>
                    <a:pt x="61" y="36"/>
                  </a:lnTo>
                  <a:lnTo>
                    <a:pt x="61" y="38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4" y="42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6"/>
                  </a:lnTo>
                  <a:lnTo>
                    <a:pt x="64" y="36"/>
                  </a:lnTo>
                  <a:close/>
                  <a:moveTo>
                    <a:pt x="11" y="34"/>
                  </a:move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1" y="34"/>
                  </a:lnTo>
                  <a:close/>
                  <a:moveTo>
                    <a:pt x="49" y="32"/>
                  </a:moveTo>
                  <a:lnTo>
                    <a:pt x="49" y="32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49" y="32"/>
                  </a:lnTo>
                  <a:close/>
                  <a:moveTo>
                    <a:pt x="38" y="34"/>
                  </a:moveTo>
                  <a:lnTo>
                    <a:pt x="36" y="32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4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4" y="32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38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8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5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0"/>
                  </a:lnTo>
                  <a:lnTo>
                    <a:pt x="46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2" y="35"/>
                  </a:lnTo>
                  <a:lnTo>
                    <a:pt x="41" y="34"/>
                  </a:lnTo>
                  <a:lnTo>
                    <a:pt x="39" y="34"/>
                  </a:lnTo>
                  <a:lnTo>
                    <a:pt x="38" y="34"/>
                  </a:lnTo>
                  <a:lnTo>
                    <a:pt x="38" y="34"/>
                  </a:lnTo>
                  <a:close/>
                  <a:moveTo>
                    <a:pt x="41" y="31"/>
                  </a:moveTo>
                  <a:lnTo>
                    <a:pt x="41" y="30"/>
                  </a:lnTo>
                  <a:lnTo>
                    <a:pt x="39" y="28"/>
                  </a:lnTo>
                  <a:lnTo>
                    <a:pt x="39" y="30"/>
                  </a:lnTo>
                  <a:lnTo>
                    <a:pt x="41" y="31"/>
                  </a:lnTo>
                  <a:close/>
                  <a:moveTo>
                    <a:pt x="42" y="28"/>
                  </a:moveTo>
                  <a:lnTo>
                    <a:pt x="42" y="28"/>
                  </a:lnTo>
                  <a:lnTo>
                    <a:pt x="41" y="30"/>
                  </a:lnTo>
                  <a:lnTo>
                    <a:pt x="42" y="30"/>
                  </a:lnTo>
                  <a:lnTo>
                    <a:pt x="42" y="28"/>
                  </a:lnTo>
                  <a:lnTo>
                    <a:pt x="42" y="28"/>
                  </a:lnTo>
                  <a:close/>
                  <a:moveTo>
                    <a:pt x="66" y="27"/>
                  </a:moveTo>
                  <a:lnTo>
                    <a:pt x="66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1" y="28"/>
                  </a:lnTo>
                  <a:lnTo>
                    <a:pt x="61" y="30"/>
                  </a:lnTo>
                  <a:lnTo>
                    <a:pt x="62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28"/>
                  </a:lnTo>
                  <a:lnTo>
                    <a:pt x="65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6" y="28"/>
                  </a:lnTo>
                  <a:lnTo>
                    <a:pt x="66" y="27"/>
                  </a:lnTo>
                  <a:close/>
                  <a:moveTo>
                    <a:pt x="4" y="26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close/>
                  <a:moveTo>
                    <a:pt x="54" y="21"/>
                  </a:moveTo>
                  <a:lnTo>
                    <a:pt x="54" y="20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3" y="19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close/>
                  <a:moveTo>
                    <a:pt x="57" y="19"/>
                  </a:moveTo>
                  <a:lnTo>
                    <a:pt x="55" y="20"/>
                  </a:lnTo>
                  <a:lnTo>
                    <a:pt x="55" y="20"/>
                  </a:lnTo>
                  <a:lnTo>
                    <a:pt x="57" y="20"/>
                  </a:lnTo>
                  <a:lnTo>
                    <a:pt x="57" y="19"/>
                  </a:lnTo>
                  <a:close/>
                  <a:moveTo>
                    <a:pt x="58" y="15"/>
                  </a:moveTo>
                  <a:lnTo>
                    <a:pt x="58" y="15"/>
                  </a:lnTo>
                  <a:lnTo>
                    <a:pt x="58" y="15"/>
                  </a:lnTo>
                  <a:lnTo>
                    <a:pt x="57" y="13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8" y="15"/>
                  </a:lnTo>
                  <a:close/>
                  <a:moveTo>
                    <a:pt x="49" y="12"/>
                  </a:moveTo>
                  <a:lnTo>
                    <a:pt x="49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3"/>
                  </a:lnTo>
                  <a:lnTo>
                    <a:pt x="50" y="13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49" y="12"/>
                  </a:lnTo>
                  <a:close/>
                  <a:moveTo>
                    <a:pt x="42" y="46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5" y="47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3" y="45"/>
                  </a:lnTo>
                  <a:lnTo>
                    <a:pt x="43" y="42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2" y="39"/>
                  </a:lnTo>
                  <a:lnTo>
                    <a:pt x="41" y="39"/>
                  </a:lnTo>
                  <a:lnTo>
                    <a:pt x="39" y="38"/>
                  </a:lnTo>
                  <a:lnTo>
                    <a:pt x="36" y="38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4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1" y="30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2" y="27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1" y="21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5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5" y="17"/>
                  </a:lnTo>
                  <a:lnTo>
                    <a:pt x="35" y="19"/>
                  </a:lnTo>
                  <a:lnTo>
                    <a:pt x="36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9" y="17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1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3" y="17"/>
                  </a:lnTo>
                  <a:lnTo>
                    <a:pt x="45" y="17"/>
                  </a:lnTo>
                  <a:lnTo>
                    <a:pt x="46" y="19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3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41" y="11"/>
                  </a:lnTo>
                  <a:lnTo>
                    <a:pt x="42" y="12"/>
                  </a:lnTo>
                  <a:lnTo>
                    <a:pt x="45" y="11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3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9"/>
                  </a:lnTo>
                  <a:lnTo>
                    <a:pt x="59" y="11"/>
                  </a:lnTo>
                  <a:lnTo>
                    <a:pt x="61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4" y="11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1"/>
                  </a:lnTo>
                  <a:lnTo>
                    <a:pt x="62" y="1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4" y="5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20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7" y="27"/>
                  </a:lnTo>
                  <a:lnTo>
                    <a:pt x="8" y="28"/>
                  </a:lnTo>
                  <a:lnTo>
                    <a:pt x="9" y="30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2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3" y="35"/>
                  </a:lnTo>
                  <a:lnTo>
                    <a:pt x="13" y="38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7" y="38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6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2"/>
                  </a:lnTo>
                  <a:lnTo>
                    <a:pt x="26" y="42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2" y="40"/>
                  </a:lnTo>
                  <a:lnTo>
                    <a:pt x="20" y="42"/>
                  </a:lnTo>
                  <a:lnTo>
                    <a:pt x="19" y="42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6" y="43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7"/>
                  </a:lnTo>
                  <a:lnTo>
                    <a:pt x="17" y="49"/>
                  </a:lnTo>
                  <a:lnTo>
                    <a:pt x="19" y="49"/>
                  </a:lnTo>
                  <a:lnTo>
                    <a:pt x="20" y="51"/>
                  </a:lnTo>
                  <a:lnTo>
                    <a:pt x="20" y="53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2" y="58"/>
                  </a:lnTo>
                  <a:lnTo>
                    <a:pt x="23" y="59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9"/>
                  </a:lnTo>
                  <a:lnTo>
                    <a:pt x="28" y="61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0" y="62"/>
                  </a:lnTo>
                  <a:lnTo>
                    <a:pt x="30" y="61"/>
                  </a:lnTo>
                  <a:lnTo>
                    <a:pt x="30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2" y="59"/>
                  </a:lnTo>
                  <a:lnTo>
                    <a:pt x="34" y="62"/>
                  </a:lnTo>
                  <a:lnTo>
                    <a:pt x="35" y="62"/>
                  </a:lnTo>
                  <a:lnTo>
                    <a:pt x="35" y="62"/>
                  </a:lnTo>
                  <a:lnTo>
                    <a:pt x="36" y="62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5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47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5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45"/>
                  </a:lnTo>
                  <a:lnTo>
                    <a:pt x="42" y="46"/>
                  </a:lnTo>
                  <a:close/>
                  <a:moveTo>
                    <a:pt x="42" y="19"/>
                  </a:moveTo>
                  <a:lnTo>
                    <a:pt x="42" y="19"/>
                  </a:lnTo>
                  <a:lnTo>
                    <a:pt x="42" y="20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5" name="Freeform 1969">
              <a:extLst>
                <a:ext uri="{FF2B5EF4-FFF2-40B4-BE49-F238E27FC236}">
                  <a16:creationId xmlns:a16="http://schemas.microsoft.com/office/drawing/2014/main" id="{E12AE838-B00A-4CE1-B747-035B79AF5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807" y="3437014"/>
              <a:ext cx="6192" cy="619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1 h 3"/>
                <a:gd name="T6" fmla="*/ 0 w 3"/>
                <a:gd name="T7" fmla="*/ 1 h 3"/>
                <a:gd name="T8" fmla="*/ 0 w 3"/>
                <a:gd name="T9" fmla="*/ 3 h 3"/>
                <a:gd name="T10" fmla="*/ 1 w 3"/>
                <a:gd name="T11" fmla="*/ 3 h 3"/>
                <a:gd name="T12" fmla="*/ 1 w 3"/>
                <a:gd name="T13" fmla="*/ 1 h 3"/>
                <a:gd name="T14" fmla="*/ 3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6" name="Freeform 1970">
              <a:extLst>
                <a:ext uri="{FF2B5EF4-FFF2-40B4-BE49-F238E27FC236}">
                  <a16:creationId xmlns:a16="http://schemas.microsoft.com/office/drawing/2014/main" id="{BD7513ED-8C4F-4812-BAB8-BE0CF0822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625" y="3461782"/>
              <a:ext cx="94940" cy="163048"/>
            </a:xfrm>
            <a:custGeom>
              <a:avLst/>
              <a:gdLst>
                <a:gd name="T0" fmla="*/ 44 w 46"/>
                <a:gd name="T1" fmla="*/ 61 h 79"/>
                <a:gd name="T2" fmla="*/ 43 w 46"/>
                <a:gd name="T3" fmla="*/ 58 h 79"/>
                <a:gd name="T4" fmla="*/ 42 w 46"/>
                <a:gd name="T5" fmla="*/ 56 h 79"/>
                <a:gd name="T6" fmla="*/ 39 w 46"/>
                <a:gd name="T7" fmla="*/ 53 h 79"/>
                <a:gd name="T8" fmla="*/ 40 w 46"/>
                <a:gd name="T9" fmla="*/ 50 h 79"/>
                <a:gd name="T10" fmla="*/ 40 w 46"/>
                <a:gd name="T11" fmla="*/ 46 h 79"/>
                <a:gd name="T12" fmla="*/ 39 w 46"/>
                <a:gd name="T13" fmla="*/ 45 h 79"/>
                <a:gd name="T14" fmla="*/ 40 w 46"/>
                <a:gd name="T15" fmla="*/ 37 h 79"/>
                <a:gd name="T16" fmla="*/ 40 w 46"/>
                <a:gd name="T17" fmla="*/ 33 h 79"/>
                <a:gd name="T18" fmla="*/ 37 w 46"/>
                <a:gd name="T19" fmla="*/ 30 h 79"/>
                <a:gd name="T20" fmla="*/ 39 w 46"/>
                <a:gd name="T21" fmla="*/ 27 h 79"/>
                <a:gd name="T22" fmla="*/ 39 w 46"/>
                <a:gd name="T23" fmla="*/ 22 h 79"/>
                <a:gd name="T24" fmla="*/ 37 w 46"/>
                <a:gd name="T25" fmla="*/ 22 h 79"/>
                <a:gd name="T26" fmla="*/ 36 w 46"/>
                <a:gd name="T27" fmla="*/ 21 h 79"/>
                <a:gd name="T28" fmla="*/ 37 w 46"/>
                <a:gd name="T29" fmla="*/ 19 h 79"/>
                <a:gd name="T30" fmla="*/ 37 w 46"/>
                <a:gd name="T31" fmla="*/ 19 h 79"/>
                <a:gd name="T32" fmla="*/ 37 w 46"/>
                <a:gd name="T33" fmla="*/ 16 h 79"/>
                <a:gd name="T34" fmla="*/ 37 w 46"/>
                <a:gd name="T35" fmla="*/ 11 h 79"/>
                <a:gd name="T36" fmla="*/ 35 w 46"/>
                <a:gd name="T37" fmla="*/ 8 h 79"/>
                <a:gd name="T38" fmla="*/ 33 w 46"/>
                <a:gd name="T39" fmla="*/ 6 h 79"/>
                <a:gd name="T40" fmla="*/ 33 w 46"/>
                <a:gd name="T41" fmla="*/ 2 h 79"/>
                <a:gd name="T42" fmla="*/ 31 w 46"/>
                <a:gd name="T43" fmla="*/ 2 h 79"/>
                <a:gd name="T44" fmla="*/ 29 w 46"/>
                <a:gd name="T45" fmla="*/ 3 h 79"/>
                <a:gd name="T46" fmla="*/ 27 w 46"/>
                <a:gd name="T47" fmla="*/ 3 h 79"/>
                <a:gd name="T48" fmla="*/ 24 w 46"/>
                <a:gd name="T49" fmla="*/ 3 h 79"/>
                <a:gd name="T50" fmla="*/ 17 w 46"/>
                <a:gd name="T51" fmla="*/ 3 h 79"/>
                <a:gd name="T52" fmla="*/ 8 w 46"/>
                <a:gd name="T53" fmla="*/ 3 h 79"/>
                <a:gd name="T54" fmla="*/ 4 w 46"/>
                <a:gd name="T55" fmla="*/ 3 h 79"/>
                <a:gd name="T56" fmla="*/ 4 w 46"/>
                <a:gd name="T57" fmla="*/ 10 h 79"/>
                <a:gd name="T58" fmla="*/ 4 w 46"/>
                <a:gd name="T59" fmla="*/ 11 h 79"/>
                <a:gd name="T60" fmla="*/ 4 w 46"/>
                <a:gd name="T61" fmla="*/ 14 h 79"/>
                <a:gd name="T62" fmla="*/ 5 w 46"/>
                <a:gd name="T63" fmla="*/ 19 h 79"/>
                <a:gd name="T64" fmla="*/ 5 w 46"/>
                <a:gd name="T65" fmla="*/ 23 h 79"/>
                <a:gd name="T66" fmla="*/ 5 w 46"/>
                <a:gd name="T67" fmla="*/ 26 h 79"/>
                <a:gd name="T68" fmla="*/ 6 w 46"/>
                <a:gd name="T69" fmla="*/ 29 h 79"/>
                <a:gd name="T70" fmla="*/ 8 w 46"/>
                <a:gd name="T71" fmla="*/ 37 h 79"/>
                <a:gd name="T72" fmla="*/ 6 w 46"/>
                <a:gd name="T73" fmla="*/ 38 h 79"/>
                <a:gd name="T74" fmla="*/ 4 w 46"/>
                <a:gd name="T75" fmla="*/ 39 h 79"/>
                <a:gd name="T76" fmla="*/ 2 w 46"/>
                <a:gd name="T77" fmla="*/ 42 h 79"/>
                <a:gd name="T78" fmla="*/ 1 w 46"/>
                <a:gd name="T79" fmla="*/ 49 h 79"/>
                <a:gd name="T80" fmla="*/ 0 w 46"/>
                <a:gd name="T81" fmla="*/ 54 h 79"/>
                <a:gd name="T82" fmla="*/ 0 w 46"/>
                <a:gd name="T83" fmla="*/ 58 h 79"/>
                <a:gd name="T84" fmla="*/ 1 w 46"/>
                <a:gd name="T85" fmla="*/ 65 h 79"/>
                <a:gd name="T86" fmla="*/ 4 w 46"/>
                <a:gd name="T87" fmla="*/ 68 h 79"/>
                <a:gd name="T88" fmla="*/ 4 w 46"/>
                <a:gd name="T89" fmla="*/ 71 h 79"/>
                <a:gd name="T90" fmla="*/ 2 w 46"/>
                <a:gd name="T91" fmla="*/ 73 h 79"/>
                <a:gd name="T92" fmla="*/ 1 w 46"/>
                <a:gd name="T93" fmla="*/ 75 h 79"/>
                <a:gd name="T94" fmla="*/ 8 w 46"/>
                <a:gd name="T95" fmla="*/ 76 h 79"/>
                <a:gd name="T96" fmla="*/ 14 w 46"/>
                <a:gd name="T97" fmla="*/ 76 h 79"/>
                <a:gd name="T98" fmla="*/ 25 w 46"/>
                <a:gd name="T99" fmla="*/ 72 h 79"/>
                <a:gd name="T100" fmla="*/ 32 w 46"/>
                <a:gd name="T101" fmla="*/ 68 h 79"/>
                <a:gd name="T102" fmla="*/ 44 w 46"/>
                <a:gd name="T103" fmla="*/ 65 h 79"/>
                <a:gd name="T104" fmla="*/ 46 w 46"/>
                <a:gd name="T105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9">
                  <a:moveTo>
                    <a:pt x="46" y="61"/>
                  </a:moveTo>
                  <a:lnTo>
                    <a:pt x="46" y="61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3" y="60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40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2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4"/>
                  </a:lnTo>
                  <a:lnTo>
                    <a:pt x="40" y="33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6" y="33"/>
                  </a:lnTo>
                  <a:lnTo>
                    <a:pt x="8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4" y="39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2" y="45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0" y="52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63"/>
                  </a:lnTo>
                  <a:lnTo>
                    <a:pt x="1" y="64"/>
                  </a:lnTo>
                  <a:lnTo>
                    <a:pt x="1" y="65"/>
                  </a:lnTo>
                  <a:lnTo>
                    <a:pt x="1" y="67"/>
                  </a:lnTo>
                  <a:lnTo>
                    <a:pt x="2" y="67"/>
                  </a:lnTo>
                  <a:lnTo>
                    <a:pt x="2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2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1" y="73"/>
                  </a:lnTo>
                  <a:lnTo>
                    <a:pt x="1" y="73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2" y="75"/>
                  </a:lnTo>
                  <a:lnTo>
                    <a:pt x="5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2" y="77"/>
                  </a:lnTo>
                  <a:lnTo>
                    <a:pt x="12" y="79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7" y="75"/>
                  </a:lnTo>
                  <a:lnTo>
                    <a:pt x="23" y="73"/>
                  </a:lnTo>
                  <a:lnTo>
                    <a:pt x="25" y="72"/>
                  </a:lnTo>
                  <a:lnTo>
                    <a:pt x="27" y="72"/>
                  </a:lnTo>
                  <a:lnTo>
                    <a:pt x="28" y="71"/>
                  </a:lnTo>
                  <a:lnTo>
                    <a:pt x="29" y="69"/>
                  </a:lnTo>
                  <a:lnTo>
                    <a:pt x="32" y="68"/>
                  </a:lnTo>
                  <a:lnTo>
                    <a:pt x="36" y="67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5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7" name="Freeform 1971">
              <a:extLst>
                <a:ext uri="{FF2B5EF4-FFF2-40B4-BE49-F238E27FC236}">
                  <a16:creationId xmlns:a16="http://schemas.microsoft.com/office/drawing/2014/main" id="{AB5F6254-C52C-475B-91B8-30A96AE049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7271" y="2378228"/>
              <a:ext cx="173368" cy="185753"/>
            </a:xfrm>
            <a:custGeom>
              <a:avLst/>
              <a:gdLst>
                <a:gd name="T0" fmla="*/ 76 w 84"/>
                <a:gd name="T1" fmla="*/ 13 h 90"/>
                <a:gd name="T2" fmla="*/ 49 w 84"/>
                <a:gd name="T3" fmla="*/ 6 h 90"/>
                <a:gd name="T4" fmla="*/ 69 w 84"/>
                <a:gd name="T5" fmla="*/ 9 h 90"/>
                <a:gd name="T6" fmla="*/ 70 w 84"/>
                <a:gd name="T7" fmla="*/ 6 h 90"/>
                <a:gd name="T8" fmla="*/ 66 w 84"/>
                <a:gd name="T9" fmla="*/ 5 h 90"/>
                <a:gd name="T10" fmla="*/ 26 w 84"/>
                <a:gd name="T11" fmla="*/ 4 h 90"/>
                <a:gd name="T12" fmla="*/ 81 w 84"/>
                <a:gd name="T13" fmla="*/ 39 h 90"/>
                <a:gd name="T14" fmla="*/ 81 w 84"/>
                <a:gd name="T15" fmla="*/ 34 h 90"/>
                <a:gd name="T16" fmla="*/ 80 w 84"/>
                <a:gd name="T17" fmla="*/ 30 h 90"/>
                <a:gd name="T18" fmla="*/ 79 w 84"/>
                <a:gd name="T19" fmla="*/ 21 h 90"/>
                <a:gd name="T20" fmla="*/ 73 w 84"/>
                <a:gd name="T21" fmla="*/ 13 h 90"/>
                <a:gd name="T22" fmla="*/ 60 w 84"/>
                <a:gd name="T23" fmla="*/ 8 h 90"/>
                <a:gd name="T24" fmla="*/ 46 w 84"/>
                <a:gd name="T25" fmla="*/ 12 h 90"/>
                <a:gd name="T26" fmla="*/ 41 w 84"/>
                <a:gd name="T27" fmla="*/ 8 h 90"/>
                <a:gd name="T28" fmla="*/ 35 w 84"/>
                <a:gd name="T29" fmla="*/ 2 h 90"/>
                <a:gd name="T30" fmla="*/ 28 w 84"/>
                <a:gd name="T31" fmla="*/ 2 h 90"/>
                <a:gd name="T32" fmla="*/ 27 w 84"/>
                <a:gd name="T33" fmla="*/ 6 h 90"/>
                <a:gd name="T34" fmla="*/ 28 w 84"/>
                <a:gd name="T35" fmla="*/ 12 h 90"/>
                <a:gd name="T36" fmla="*/ 32 w 84"/>
                <a:gd name="T37" fmla="*/ 15 h 90"/>
                <a:gd name="T38" fmla="*/ 24 w 84"/>
                <a:gd name="T39" fmla="*/ 17 h 90"/>
                <a:gd name="T40" fmla="*/ 20 w 84"/>
                <a:gd name="T41" fmla="*/ 16 h 90"/>
                <a:gd name="T42" fmla="*/ 12 w 84"/>
                <a:gd name="T43" fmla="*/ 21 h 90"/>
                <a:gd name="T44" fmla="*/ 8 w 84"/>
                <a:gd name="T45" fmla="*/ 28 h 90"/>
                <a:gd name="T46" fmla="*/ 11 w 84"/>
                <a:gd name="T47" fmla="*/ 31 h 90"/>
                <a:gd name="T48" fmla="*/ 8 w 84"/>
                <a:gd name="T49" fmla="*/ 35 h 90"/>
                <a:gd name="T50" fmla="*/ 4 w 84"/>
                <a:gd name="T51" fmla="*/ 38 h 90"/>
                <a:gd name="T52" fmla="*/ 1 w 84"/>
                <a:gd name="T53" fmla="*/ 39 h 90"/>
                <a:gd name="T54" fmla="*/ 1 w 84"/>
                <a:gd name="T55" fmla="*/ 44 h 90"/>
                <a:gd name="T56" fmla="*/ 0 w 84"/>
                <a:gd name="T57" fmla="*/ 47 h 90"/>
                <a:gd name="T58" fmla="*/ 3 w 84"/>
                <a:gd name="T59" fmla="*/ 53 h 90"/>
                <a:gd name="T60" fmla="*/ 1 w 84"/>
                <a:gd name="T61" fmla="*/ 57 h 90"/>
                <a:gd name="T62" fmla="*/ 5 w 84"/>
                <a:gd name="T63" fmla="*/ 61 h 90"/>
                <a:gd name="T64" fmla="*/ 5 w 84"/>
                <a:gd name="T65" fmla="*/ 66 h 90"/>
                <a:gd name="T66" fmla="*/ 9 w 84"/>
                <a:gd name="T67" fmla="*/ 67 h 90"/>
                <a:gd name="T68" fmla="*/ 14 w 84"/>
                <a:gd name="T69" fmla="*/ 69 h 90"/>
                <a:gd name="T70" fmla="*/ 18 w 84"/>
                <a:gd name="T71" fmla="*/ 74 h 90"/>
                <a:gd name="T72" fmla="*/ 15 w 84"/>
                <a:gd name="T73" fmla="*/ 85 h 90"/>
                <a:gd name="T74" fmla="*/ 23 w 84"/>
                <a:gd name="T75" fmla="*/ 86 h 90"/>
                <a:gd name="T76" fmla="*/ 23 w 84"/>
                <a:gd name="T77" fmla="*/ 86 h 90"/>
                <a:gd name="T78" fmla="*/ 26 w 84"/>
                <a:gd name="T79" fmla="*/ 85 h 90"/>
                <a:gd name="T80" fmla="*/ 34 w 84"/>
                <a:gd name="T81" fmla="*/ 88 h 90"/>
                <a:gd name="T82" fmla="*/ 38 w 84"/>
                <a:gd name="T83" fmla="*/ 89 h 90"/>
                <a:gd name="T84" fmla="*/ 42 w 84"/>
                <a:gd name="T85" fmla="*/ 88 h 90"/>
                <a:gd name="T86" fmla="*/ 47 w 84"/>
                <a:gd name="T87" fmla="*/ 89 h 90"/>
                <a:gd name="T88" fmla="*/ 53 w 84"/>
                <a:gd name="T89" fmla="*/ 88 h 90"/>
                <a:gd name="T90" fmla="*/ 61 w 84"/>
                <a:gd name="T91" fmla="*/ 86 h 90"/>
                <a:gd name="T92" fmla="*/ 65 w 84"/>
                <a:gd name="T93" fmla="*/ 88 h 90"/>
                <a:gd name="T94" fmla="*/ 65 w 84"/>
                <a:gd name="T95" fmla="*/ 85 h 90"/>
                <a:gd name="T96" fmla="*/ 66 w 84"/>
                <a:gd name="T97" fmla="*/ 78 h 90"/>
                <a:gd name="T98" fmla="*/ 72 w 84"/>
                <a:gd name="T99" fmla="*/ 76 h 90"/>
                <a:gd name="T100" fmla="*/ 72 w 84"/>
                <a:gd name="T101" fmla="*/ 72 h 90"/>
                <a:gd name="T102" fmla="*/ 66 w 84"/>
                <a:gd name="T103" fmla="*/ 67 h 90"/>
                <a:gd name="T104" fmla="*/ 60 w 84"/>
                <a:gd name="T105" fmla="*/ 62 h 90"/>
                <a:gd name="T106" fmla="*/ 58 w 84"/>
                <a:gd name="T107" fmla="*/ 58 h 90"/>
                <a:gd name="T108" fmla="*/ 58 w 84"/>
                <a:gd name="T109" fmla="*/ 55 h 90"/>
                <a:gd name="T110" fmla="*/ 64 w 84"/>
                <a:gd name="T111" fmla="*/ 54 h 90"/>
                <a:gd name="T112" fmla="*/ 68 w 84"/>
                <a:gd name="T113" fmla="*/ 51 h 90"/>
                <a:gd name="T114" fmla="*/ 73 w 84"/>
                <a:gd name="T115" fmla="*/ 50 h 90"/>
                <a:gd name="T116" fmla="*/ 77 w 84"/>
                <a:gd name="T117" fmla="*/ 46 h 90"/>
                <a:gd name="T118" fmla="*/ 81 w 84"/>
                <a:gd name="T119" fmla="*/ 48 h 90"/>
                <a:gd name="T120" fmla="*/ 84 w 84"/>
                <a:gd name="T121" fmla="*/ 42 h 90"/>
                <a:gd name="T122" fmla="*/ 24 w 84"/>
                <a:gd name="T1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" h="90">
                  <a:moveTo>
                    <a:pt x="73" y="12"/>
                  </a:moveTo>
                  <a:lnTo>
                    <a:pt x="73" y="12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5" y="13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12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3" y="12"/>
                  </a:lnTo>
                  <a:close/>
                  <a:moveTo>
                    <a:pt x="49" y="8"/>
                  </a:moveTo>
                  <a:lnTo>
                    <a:pt x="50" y="8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9" y="8"/>
                  </a:lnTo>
                  <a:close/>
                  <a:moveTo>
                    <a:pt x="66" y="8"/>
                  </a:moveTo>
                  <a:lnTo>
                    <a:pt x="66" y="8"/>
                  </a:lnTo>
                  <a:lnTo>
                    <a:pt x="68" y="9"/>
                  </a:lnTo>
                  <a:lnTo>
                    <a:pt x="69" y="9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2" y="9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6" y="8"/>
                  </a:lnTo>
                  <a:close/>
                  <a:moveTo>
                    <a:pt x="24" y="4"/>
                  </a:move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4"/>
                  </a:lnTo>
                  <a:close/>
                  <a:moveTo>
                    <a:pt x="84" y="42"/>
                  </a:moveTo>
                  <a:lnTo>
                    <a:pt x="83" y="42"/>
                  </a:lnTo>
                  <a:lnTo>
                    <a:pt x="83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1" y="36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0" y="32"/>
                  </a:lnTo>
                  <a:lnTo>
                    <a:pt x="80" y="31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8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5" y="15"/>
                  </a:lnTo>
                  <a:lnTo>
                    <a:pt x="73" y="15"/>
                  </a:lnTo>
                  <a:lnTo>
                    <a:pt x="73" y="13"/>
                  </a:lnTo>
                  <a:lnTo>
                    <a:pt x="72" y="12"/>
                  </a:lnTo>
                  <a:lnTo>
                    <a:pt x="72" y="11"/>
                  </a:lnTo>
                  <a:lnTo>
                    <a:pt x="69" y="11"/>
                  </a:lnTo>
                  <a:lnTo>
                    <a:pt x="66" y="9"/>
                  </a:lnTo>
                  <a:lnTo>
                    <a:pt x="65" y="8"/>
                  </a:lnTo>
                  <a:lnTo>
                    <a:pt x="64" y="8"/>
                  </a:lnTo>
                  <a:lnTo>
                    <a:pt x="62" y="6"/>
                  </a:lnTo>
                  <a:lnTo>
                    <a:pt x="61" y="6"/>
                  </a:lnTo>
                  <a:lnTo>
                    <a:pt x="60" y="8"/>
                  </a:lnTo>
                  <a:lnTo>
                    <a:pt x="58" y="9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1" y="12"/>
                  </a:lnTo>
                  <a:lnTo>
                    <a:pt x="50" y="13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1"/>
                  </a:lnTo>
                  <a:lnTo>
                    <a:pt x="47" y="11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1" y="6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7" y="6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9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5" y="16"/>
                  </a:lnTo>
                  <a:lnTo>
                    <a:pt x="37" y="17"/>
                  </a:lnTo>
                  <a:lnTo>
                    <a:pt x="35" y="17"/>
                  </a:lnTo>
                  <a:lnTo>
                    <a:pt x="34" y="16"/>
                  </a:lnTo>
                  <a:lnTo>
                    <a:pt x="32" y="15"/>
                  </a:lnTo>
                  <a:lnTo>
                    <a:pt x="31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2" y="17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1" y="30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5" y="65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7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5" y="80"/>
                  </a:lnTo>
                  <a:lnTo>
                    <a:pt x="15" y="81"/>
                  </a:lnTo>
                  <a:lnTo>
                    <a:pt x="15" y="82"/>
                  </a:lnTo>
                  <a:lnTo>
                    <a:pt x="15" y="84"/>
                  </a:lnTo>
                  <a:lnTo>
                    <a:pt x="15" y="85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8"/>
                  </a:lnTo>
                  <a:lnTo>
                    <a:pt x="18" y="88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2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7" y="85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1" y="86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6"/>
                  </a:lnTo>
                  <a:lnTo>
                    <a:pt x="37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9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41" y="90"/>
                  </a:lnTo>
                  <a:lnTo>
                    <a:pt x="41" y="89"/>
                  </a:lnTo>
                  <a:lnTo>
                    <a:pt x="42" y="89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3" y="88"/>
                  </a:lnTo>
                  <a:lnTo>
                    <a:pt x="45" y="88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6" y="89"/>
                  </a:lnTo>
                  <a:lnTo>
                    <a:pt x="47" y="89"/>
                  </a:lnTo>
                  <a:lnTo>
                    <a:pt x="47" y="89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50" y="89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88"/>
                  </a:lnTo>
                  <a:lnTo>
                    <a:pt x="53" y="88"/>
                  </a:lnTo>
                  <a:lnTo>
                    <a:pt x="54" y="86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6" y="85"/>
                  </a:lnTo>
                  <a:lnTo>
                    <a:pt x="66" y="85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2"/>
                  </a:lnTo>
                  <a:lnTo>
                    <a:pt x="64" y="81"/>
                  </a:lnTo>
                  <a:lnTo>
                    <a:pt x="64" y="81"/>
                  </a:lnTo>
                  <a:lnTo>
                    <a:pt x="64" y="80"/>
                  </a:lnTo>
                  <a:lnTo>
                    <a:pt x="65" y="80"/>
                  </a:lnTo>
                  <a:lnTo>
                    <a:pt x="66" y="78"/>
                  </a:lnTo>
                  <a:lnTo>
                    <a:pt x="68" y="78"/>
                  </a:lnTo>
                  <a:lnTo>
                    <a:pt x="68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7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74"/>
                  </a:lnTo>
                  <a:lnTo>
                    <a:pt x="73" y="74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2" y="72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6" y="69"/>
                  </a:lnTo>
                  <a:lnTo>
                    <a:pt x="66" y="67"/>
                  </a:lnTo>
                  <a:lnTo>
                    <a:pt x="65" y="66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1" y="63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60" y="58"/>
                  </a:lnTo>
                  <a:lnTo>
                    <a:pt x="58" y="58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8" y="55"/>
                  </a:lnTo>
                  <a:lnTo>
                    <a:pt x="58" y="55"/>
                  </a:lnTo>
                  <a:lnTo>
                    <a:pt x="58" y="57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1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5" y="53"/>
                  </a:lnTo>
                  <a:lnTo>
                    <a:pt x="65" y="53"/>
                  </a:lnTo>
                  <a:lnTo>
                    <a:pt x="68" y="53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70" y="51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2" y="50"/>
                  </a:lnTo>
                  <a:lnTo>
                    <a:pt x="73" y="50"/>
                  </a:lnTo>
                  <a:lnTo>
                    <a:pt x="75" y="48"/>
                  </a:lnTo>
                  <a:lnTo>
                    <a:pt x="76" y="48"/>
                  </a:lnTo>
                  <a:lnTo>
                    <a:pt x="77" y="48"/>
                  </a:lnTo>
                  <a:lnTo>
                    <a:pt x="79" y="48"/>
                  </a:lnTo>
                  <a:lnTo>
                    <a:pt x="79" y="47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9" y="46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8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7"/>
                  </a:lnTo>
                  <a:lnTo>
                    <a:pt x="84" y="46"/>
                  </a:lnTo>
                  <a:lnTo>
                    <a:pt x="84" y="44"/>
                  </a:lnTo>
                  <a:lnTo>
                    <a:pt x="84" y="42"/>
                  </a:lnTo>
                  <a:close/>
                  <a:moveTo>
                    <a:pt x="23" y="2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8" name="Freeform 1972">
              <a:extLst>
                <a:ext uri="{FF2B5EF4-FFF2-40B4-BE49-F238E27FC236}">
                  <a16:creationId xmlns:a16="http://schemas.microsoft.com/office/drawing/2014/main" id="{541BD2D0-BDFE-4AFE-BED4-C41702278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235" y="2656856"/>
              <a:ext cx="140346" cy="61918"/>
            </a:xfrm>
            <a:custGeom>
              <a:avLst/>
              <a:gdLst>
                <a:gd name="T0" fmla="*/ 65 w 68"/>
                <a:gd name="T1" fmla="*/ 25 h 30"/>
                <a:gd name="T2" fmla="*/ 64 w 68"/>
                <a:gd name="T3" fmla="*/ 23 h 30"/>
                <a:gd name="T4" fmla="*/ 62 w 68"/>
                <a:gd name="T5" fmla="*/ 22 h 30"/>
                <a:gd name="T6" fmla="*/ 64 w 68"/>
                <a:gd name="T7" fmla="*/ 22 h 30"/>
                <a:gd name="T8" fmla="*/ 65 w 68"/>
                <a:gd name="T9" fmla="*/ 19 h 30"/>
                <a:gd name="T10" fmla="*/ 62 w 68"/>
                <a:gd name="T11" fmla="*/ 19 h 30"/>
                <a:gd name="T12" fmla="*/ 60 w 68"/>
                <a:gd name="T13" fmla="*/ 18 h 30"/>
                <a:gd name="T14" fmla="*/ 57 w 68"/>
                <a:gd name="T15" fmla="*/ 16 h 30"/>
                <a:gd name="T16" fmla="*/ 57 w 68"/>
                <a:gd name="T17" fmla="*/ 14 h 30"/>
                <a:gd name="T18" fmla="*/ 56 w 68"/>
                <a:gd name="T19" fmla="*/ 12 h 30"/>
                <a:gd name="T20" fmla="*/ 52 w 68"/>
                <a:gd name="T21" fmla="*/ 11 h 30"/>
                <a:gd name="T22" fmla="*/ 49 w 68"/>
                <a:gd name="T23" fmla="*/ 10 h 30"/>
                <a:gd name="T24" fmla="*/ 48 w 68"/>
                <a:gd name="T25" fmla="*/ 11 h 30"/>
                <a:gd name="T26" fmla="*/ 45 w 68"/>
                <a:gd name="T27" fmla="*/ 10 h 30"/>
                <a:gd name="T28" fmla="*/ 42 w 68"/>
                <a:gd name="T29" fmla="*/ 11 h 30"/>
                <a:gd name="T30" fmla="*/ 39 w 68"/>
                <a:gd name="T31" fmla="*/ 12 h 30"/>
                <a:gd name="T32" fmla="*/ 37 w 68"/>
                <a:gd name="T33" fmla="*/ 11 h 30"/>
                <a:gd name="T34" fmla="*/ 38 w 68"/>
                <a:gd name="T35" fmla="*/ 10 h 30"/>
                <a:gd name="T36" fmla="*/ 35 w 68"/>
                <a:gd name="T37" fmla="*/ 8 h 30"/>
                <a:gd name="T38" fmla="*/ 30 w 68"/>
                <a:gd name="T39" fmla="*/ 6 h 30"/>
                <a:gd name="T40" fmla="*/ 27 w 68"/>
                <a:gd name="T41" fmla="*/ 4 h 30"/>
                <a:gd name="T42" fmla="*/ 23 w 68"/>
                <a:gd name="T43" fmla="*/ 4 h 30"/>
                <a:gd name="T44" fmla="*/ 20 w 68"/>
                <a:gd name="T45" fmla="*/ 4 h 30"/>
                <a:gd name="T46" fmla="*/ 14 w 68"/>
                <a:gd name="T47" fmla="*/ 4 h 30"/>
                <a:gd name="T48" fmla="*/ 8 w 68"/>
                <a:gd name="T49" fmla="*/ 2 h 30"/>
                <a:gd name="T50" fmla="*/ 4 w 68"/>
                <a:gd name="T51" fmla="*/ 0 h 30"/>
                <a:gd name="T52" fmla="*/ 0 w 68"/>
                <a:gd name="T53" fmla="*/ 0 h 30"/>
                <a:gd name="T54" fmla="*/ 1 w 68"/>
                <a:gd name="T55" fmla="*/ 3 h 30"/>
                <a:gd name="T56" fmla="*/ 8 w 68"/>
                <a:gd name="T57" fmla="*/ 6 h 30"/>
                <a:gd name="T58" fmla="*/ 15 w 68"/>
                <a:gd name="T59" fmla="*/ 10 h 30"/>
                <a:gd name="T60" fmla="*/ 18 w 68"/>
                <a:gd name="T61" fmla="*/ 16 h 30"/>
                <a:gd name="T62" fmla="*/ 19 w 68"/>
                <a:gd name="T63" fmla="*/ 20 h 30"/>
                <a:gd name="T64" fmla="*/ 18 w 68"/>
                <a:gd name="T65" fmla="*/ 25 h 30"/>
                <a:gd name="T66" fmla="*/ 20 w 68"/>
                <a:gd name="T67" fmla="*/ 25 h 30"/>
                <a:gd name="T68" fmla="*/ 25 w 68"/>
                <a:gd name="T69" fmla="*/ 25 h 30"/>
                <a:gd name="T70" fmla="*/ 27 w 68"/>
                <a:gd name="T71" fmla="*/ 25 h 30"/>
                <a:gd name="T72" fmla="*/ 29 w 68"/>
                <a:gd name="T73" fmla="*/ 23 h 30"/>
                <a:gd name="T74" fmla="*/ 30 w 68"/>
                <a:gd name="T75" fmla="*/ 23 h 30"/>
                <a:gd name="T76" fmla="*/ 31 w 68"/>
                <a:gd name="T77" fmla="*/ 25 h 30"/>
                <a:gd name="T78" fmla="*/ 34 w 68"/>
                <a:gd name="T79" fmla="*/ 27 h 30"/>
                <a:gd name="T80" fmla="*/ 34 w 68"/>
                <a:gd name="T81" fmla="*/ 27 h 30"/>
                <a:gd name="T82" fmla="*/ 37 w 68"/>
                <a:gd name="T83" fmla="*/ 29 h 30"/>
                <a:gd name="T84" fmla="*/ 37 w 68"/>
                <a:gd name="T85" fmla="*/ 29 h 30"/>
                <a:gd name="T86" fmla="*/ 41 w 68"/>
                <a:gd name="T87" fmla="*/ 29 h 30"/>
                <a:gd name="T88" fmla="*/ 43 w 68"/>
                <a:gd name="T89" fmla="*/ 27 h 30"/>
                <a:gd name="T90" fmla="*/ 48 w 68"/>
                <a:gd name="T91" fmla="*/ 27 h 30"/>
                <a:gd name="T92" fmla="*/ 50 w 68"/>
                <a:gd name="T93" fmla="*/ 27 h 30"/>
                <a:gd name="T94" fmla="*/ 52 w 68"/>
                <a:gd name="T95" fmla="*/ 27 h 30"/>
                <a:gd name="T96" fmla="*/ 56 w 68"/>
                <a:gd name="T97" fmla="*/ 26 h 30"/>
                <a:gd name="T98" fmla="*/ 60 w 68"/>
                <a:gd name="T99" fmla="*/ 27 h 30"/>
                <a:gd name="T100" fmla="*/ 62 w 68"/>
                <a:gd name="T101" fmla="*/ 29 h 30"/>
                <a:gd name="T102" fmla="*/ 65 w 68"/>
                <a:gd name="T103" fmla="*/ 29 h 30"/>
                <a:gd name="T104" fmla="*/ 67 w 68"/>
                <a:gd name="T105" fmla="*/ 30 h 30"/>
                <a:gd name="T106" fmla="*/ 68 w 68"/>
                <a:gd name="T107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30">
                  <a:moveTo>
                    <a:pt x="68" y="26"/>
                  </a:moveTo>
                  <a:lnTo>
                    <a:pt x="67" y="26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1" y="18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18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5"/>
                  </a:lnTo>
                  <a:lnTo>
                    <a:pt x="57" y="14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49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1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5" y="10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7" y="4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2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2" y="25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5"/>
                  </a:lnTo>
                  <a:lnTo>
                    <a:pt x="31" y="25"/>
                  </a:lnTo>
                  <a:lnTo>
                    <a:pt x="33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9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4" y="26"/>
                  </a:lnTo>
                  <a:lnTo>
                    <a:pt x="54" y="25"/>
                  </a:lnTo>
                  <a:lnTo>
                    <a:pt x="56" y="26"/>
                  </a:lnTo>
                  <a:lnTo>
                    <a:pt x="58" y="26"/>
                  </a:lnTo>
                  <a:lnTo>
                    <a:pt x="58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1" y="29"/>
                  </a:lnTo>
                  <a:lnTo>
                    <a:pt x="62" y="29"/>
                  </a:lnTo>
                  <a:lnTo>
                    <a:pt x="62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9" name="Freeform 1973">
              <a:extLst>
                <a:ext uri="{FF2B5EF4-FFF2-40B4-BE49-F238E27FC236}">
                  <a16:creationId xmlns:a16="http://schemas.microsoft.com/office/drawing/2014/main" id="{E1573096-3E3C-420A-BD68-E7F0C4D2D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421" y="3397801"/>
              <a:ext cx="63982" cy="16512"/>
            </a:xfrm>
            <a:custGeom>
              <a:avLst/>
              <a:gdLst>
                <a:gd name="T0" fmla="*/ 30 w 31"/>
                <a:gd name="T1" fmla="*/ 3 h 8"/>
                <a:gd name="T2" fmla="*/ 28 w 31"/>
                <a:gd name="T3" fmla="*/ 3 h 8"/>
                <a:gd name="T4" fmla="*/ 27 w 31"/>
                <a:gd name="T5" fmla="*/ 4 h 8"/>
                <a:gd name="T6" fmla="*/ 24 w 31"/>
                <a:gd name="T7" fmla="*/ 3 h 8"/>
                <a:gd name="T8" fmla="*/ 23 w 31"/>
                <a:gd name="T9" fmla="*/ 1 h 8"/>
                <a:gd name="T10" fmla="*/ 20 w 31"/>
                <a:gd name="T11" fmla="*/ 0 h 8"/>
                <a:gd name="T12" fmla="*/ 17 w 31"/>
                <a:gd name="T13" fmla="*/ 0 h 8"/>
                <a:gd name="T14" fmla="*/ 15 w 31"/>
                <a:gd name="T15" fmla="*/ 0 h 8"/>
                <a:gd name="T16" fmla="*/ 12 w 31"/>
                <a:gd name="T17" fmla="*/ 3 h 8"/>
                <a:gd name="T18" fmla="*/ 5 w 31"/>
                <a:gd name="T19" fmla="*/ 3 h 8"/>
                <a:gd name="T20" fmla="*/ 3 w 31"/>
                <a:gd name="T21" fmla="*/ 4 h 8"/>
                <a:gd name="T22" fmla="*/ 5 w 31"/>
                <a:gd name="T23" fmla="*/ 5 h 8"/>
                <a:gd name="T24" fmla="*/ 11 w 31"/>
                <a:gd name="T25" fmla="*/ 4 h 8"/>
                <a:gd name="T26" fmla="*/ 15 w 31"/>
                <a:gd name="T27" fmla="*/ 4 h 8"/>
                <a:gd name="T28" fmla="*/ 15 w 31"/>
                <a:gd name="T29" fmla="*/ 4 h 8"/>
                <a:gd name="T30" fmla="*/ 11 w 31"/>
                <a:gd name="T31" fmla="*/ 4 h 8"/>
                <a:gd name="T32" fmla="*/ 7 w 31"/>
                <a:gd name="T33" fmla="*/ 5 h 8"/>
                <a:gd name="T34" fmla="*/ 7 w 31"/>
                <a:gd name="T35" fmla="*/ 5 h 8"/>
                <a:gd name="T36" fmla="*/ 4 w 31"/>
                <a:gd name="T37" fmla="*/ 7 h 8"/>
                <a:gd name="T38" fmla="*/ 3 w 31"/>
                <a:gd name="T39" fmla="*/ 5 h 8"/>
                <a:gd name="T40" fmla="*/ 1 w 31"/>
                <a:gd name="T41" fmla="*/ 4 h 8"/>
                <a:gd name="T42" fmla="*/ 0 w 31"/>
                <a:gd name="T43" fmla="*/ 5 h 8"/>
                <a:gd name="T44" fmla="*/ 0 w 31"/>
                <a:gd name="T45" fmla="*/ 8 h 8"/>
                <a:gd name="T46" fmla="*/ 1 w 31"/>
                <a:gd name="T47" fmla="*/ 8 h 8"/>
                <a:gd name="T48" fmla="*/ 7 w 31"/>
                <a:gd name="T49" fmla="*/ 8 h 8"/>
                <a:gd name="T50" fmla="*/ 11 w 31"/>
                <a:gd name="T51" fmla="*/ 8 h 8"/>
                <a:gd name="T52" fmla="*/ 11 w 31"/>
                <a:gd name="T53" fmla="*/ 5 h 8"/>
                <a:gd name="T54" fmla="*/ 13 w 31"/>
                <a:gd name="T55" fmla="*/ 5 h 8"/>
                <a:gd name="T56" fmla="*/ 16 w 31"/>
                <a:gd name="T57" fmla="*/ 4 h 8"/>
                <a:gd name="T58" fmla="*/ 17 w 31"/>
                <a:gd name="T59" fmla="*/ 3 h 8"/>
                <a:gd name="T60" fmla="*/ 19 w 31"/>
                <a:gd name="T61" fmla="*/ 3 h 8"/>
                <a:gd name="T62" fmla="*/ 20 w 31"/>
                <a:gd name="T63" fmla="*/ 4 h 8"/>
                <a:gd name="T64" fmla="*/ 21 w 31"/>
                <a:gd name="T65" fmla="*/ 4 h 8"/>
                <a:gd name="T66" fmla="*/ 26 w 31"/>
                <a:gd name="T67" fmla="*/ 7 h 8"/>
                <a:gd name="T68" fmla="*/ 30 w 31"/>
                <a:gd name="T69" fmla="*/ 5 h 8"/>
                <a:gd name="T70" fmla="*/ 31 w 31"/>
                <a:gd name="T7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" h="8">
                  <a:moveTo>
                    <a:pt x="31" y="4"/>
                  </a:moveTo>
                  <a:lnTo>
                    <a:pt x="30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9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3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0" name="Freeform 1974">
              <a:extLst>
                <a:ext uri="{FF2B5EF4-FFF2-40B4-BE49-F238E27FC236}">
                  <a16:creationId xmlns:a16="http://schemas.microsoft.com/office/drawing/2014/main" id="{6882667A-426E-49F5-9CE1-7E9DF94D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741" y="3682620"/>
              <a:ext cx="125900" cy="156858"/>
            </a:xfrm>
            <a:custGeom>
              <a:avLst/>
              <a:gdLst>
                <a:gd name="T0" fmla="*/ 61 w 61"/>
                <a:gd name="T1" fmla="*/ 35 h 76"/>
                <a:gd name="T2" fmla="*/ 57 w 61"/>
                <a:gd name="T3" fmla="*/ 33 h 76"/>
                <a:gd name="T4" fmla="*/ 56 w 61"/>
                <a:gd name="T5" fmla="*/ 27 h 76"/>
                <a:gd name="T6" fmla="*/ 57 w 61"/>
                <a:gd name="T7" fmla="*/ 22 h 76"/>
                <a:gd name="T8" fmla="*/ 60 w 61"/>
                <a:gd name="T9" fmla="*/ 21 h 76"/>
                <a:gd name="T10" fmla="*/ 60 w 61"/>
                <a:gd name="T11" fmla="*/ 16 h 76"/>
                <a:gd name="T12" fmla="*/ 57 w 61"/>
                <a:gd name="T13" fmla="*/ 12 h 76"/>
                <a:gd name="T14" fmla="*/ 49 w 61"/>
                <a:gd name="T15" fmla="*/ 14 h 76"/>
                <a:gd name="T16" fmla="*/ 47 w 61"/>
                <a:gd name="T17" fmla="*/ 11 h 76"/>
                <a:gd name="T18" fmla="*/ 49 w 61"/>
                <a:gd name="T19" fmla="*/ 3 h 76"/>
                <a:gd name="T20" fmla="*/ 43 w 61"/>
                <a:gd name="T21" fmla="*/ 2 h 76"/>
                <a:gd name="T22" fmla="*/ 37 w 61"/>
                <a:gd name="T23" fmla="*/ 2 h 76"/>
                <a:gd name="T24" fmla="*/ 28 w 61"/>
                <a:gd name="T25" fmla="*/ 2 h 76"/>
                <a:gd name="T26" fmla="*/ 27 w 61"/>
                <a:gd name="T27" fmla="*/ 10 h 76"/>
                <a:gd name="T28" fmla="*/ 23 w 61"/>
                <a:gd name="T29" fmla="*/ 16 h 76"/>
                <a:gd name="T30" fmla="*/ 14 w 61"/>
                <a:gd name="T31" fmla="*/ 16 h 76"/>
                <a:gd name="T32" fmla="*/ 11 w 61"/>
                <a:gd name="T33" fmla="*/ 16 h 76"/>
                <a:gd name="T34" fmla="*/ 9 w 61"/>
                <a:gd name="T35" fmla="*/ 16 h 76"/>
                <a:gd name="T36" fmla="*/ 9 w 61"/>
                <a:gd name="T37" fmla="*/ 22 h 76"/>
                <a:gd name="T38" fmla="*/ 7 w 61"/>
                <a:gd name="T39" fmla="*/ 22 h 76"/>
                <a:gd name="T40" fmla="*/ 12 w 61"/>
                <a:gd name="T41" fmla="*/ 26 h 76"/>
                <a:gd name="T42" fmla="*/ 8 w 61"/>
                <a:gd name="T43" fmla="*/ 27 h 76"/>
                <a:gd name="T44" fmla="*/ 7 w 61"/>
                <a:gd name="T45" fmla="*/ 25 h 76"/>
                <a:gd name="T46" fmla="*/ 4 w 61"/>
                <a:gd name="T47" fmla="*/ 35 h 76"/>
                <a:gd name="T48" fmla="*/ 1 w 61"/>
                <a:gd name="T49" fmla="*/ 37 h 76"/>
                <a:gd name="T50" fmla="*/ 1 w 61"/>
                <a:gd name="T51" fmla="*/ 41 h 76"/>
                <a:gd name="T52" fmla="*/ 5 w 61"/>
                <a:gd name="T53" fmla="*/ 45 h 76"/>
                <a:gd name="T54" fmla="*/ 7 w 61"/>
                <a:gd name="T55" fmla="*/ 48 h 76"/>
                <a:gd name="T56" fmla="*/ 7 w 61"/>
                <a:gd name="T57" fmla="*/ 49 h 76"/>
                <a:gd name="T58" fmla="*/ 4 w 61"/>
                <a:gd name="T59" fmla="*/ 48 h 76"/>
                <a:gd name="T60" fmla="*/ 8 w 61"/>
                <a:gd name="T61" fmla="*/ 52 h 76"/>
                <a:gd name="T62" fmla="*/ 7 w 61"/>
                <a:gd name="T63" fmla="*/ 53 h 76"/>
                <a:gd name="T64" fmla="*/ 9 w 61"/>
                <a:gd name="T65" fmla="*/ 57 h 76"/>
                <a:gd name="T66" fmla="*/ 14 w 61"/>
                <a:gd name="T67" fmla="*/ 60 h 76"/>
                <a:gd name="T68" fmla="*/ 11 w 61"/>
                <a:gd name="T69" fmla="*/ 60 h 76"/>
                <a:gd name="T70" fmla="*/ 23 w 61"/>
                <a:gd name="T71" fmla="*/ 72 h 76"/>
                <a:gd name="T72" fmla="*/ 27 w 61"/>
                <a:gd name="T73" fmla="*/ 73 h 76"/>
                <a:gd name="T74" fmla="*/ 31 w 61"/>
                <a:gd name="T75" fmla="*/ 73 h 76"/>
                <a:gd name="T76" fmla="*/ 33 w 61"/>
                <a:gd name="T77" fmla="*/ 72 h 76"/>
                <a:gd name="T78" fmla="*/ 34 w 61"/>
                <a:gd name="T79" fmla="*/ 69 h 76"/>
                <a:gd name="T80" fmla="*/ 31 w 61"/>
                <a:gd name="T81" fmla="*/ 65 h 76"/>
                <a:gd name="T82" fmla="*/ 31 w 61"/>
                <a:gd name="T83" fmla="*/ 64 h 76"/>
                <a:gd name="T84" fmla="*/ 30 w 61"/>
                <a:gd name="T85" fmla="*/ 57 h 76"/>
                <a:gd name="T86" fmla="*/ 34 w 61"/>
                <a:gd name="T87" fmla="*/ 57 h 76"/>
                <a:gd name="T88" fmla="*/ 39 w 61"/>
                <a:gd name="T89" fmla="*/ 56 h 76"/>
                <a:gd name="T90" fmla="*/ 39 w 61"/>
                <a:gd name="T91" fmla="*/ 53 h 76"/>
                <a:gd name="T92" fmla="*/ 42 w 61"/>
                <a:gd name="T93" fmla="*/ 52 h 76"/>
                <a:gd name="T94" fmla="*/ 47 w 61"/>
                <a:gd name="T95" fmla="*/ 57 h 76"/>
                <a:gd name="T96" fmla="*/ 53 w 61"/>
                <a:gd name="T97" fmla="*/ 54 h 76"/>
                <a:gd name="T98" fmla="*/ 54 w 61"/>
                <a:gd name="T99" fmla="*/ 58 h 76"/>
                <a:gd name="T100" fmla="*/ 58 w 61"/>
                <a:gd name="T101" fmla="*/ 57 h 76"/>
                <a:gd name="T102" fmla="*/ 58 w 61"/>
                <a:gd name="T103" fmla="*/ 54 h 76"/>
                <a:gd name="T104" fmla="*/ 61 w 61"/>
                <a:gd name="T105" fmla="*/ 49 h 76"/>
                <a:gd name="T106" fmla="*/ 61 w 61"/>
                <a:gd name="T10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76">
                  <a:moveTo>
                    <a:pt x="61" y="42"/>
                  </a:moveTo>
                  <a:lnTo>
                    <a:pt x="61" y="41"/>
                  </a:lnTo>
                  <a:lnTo>
                    <a:pt x="61" y="38"/>
                  </a:lnTo>
                  <a:lnTo>
                    <a:pt x="61" y="37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1"/>
                  </a:lnTo>
                  <a:lnTo>
                    <a:pt x="56" y="31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6" y="27"/>
                  </a:lnTo>
                  <a:lnTo>
                    <a:pt x="54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8" y="22"/>
                  </a:lnTo>
                  <a:lnTo>
                    <a:pt x="60" y="22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19"/>
                  </a:lnTo>
                  <a:lnTo>
                    <a:pt x="61" y="19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4" y="11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7" y="6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7" y="6"/>
                  </a:lnTo>
                  <a:lnTo>
                    <a:pt x="27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11" y="26"/>
                  </a:lnTo>
                  <a:lnTo>
                    <a:pt x="12" y="26"/>
                  </a:lnTo>
                  <a:lnTo>
                    <a:pt x="14" y="26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7" y="30"/>
                  </a:lnTo>
                  <a:lnTo>
                    <a:pt x="5" y="33"/>
                  </a:lnTo>
                  <a:lnTo>
                    <a:pt x="4" y="35"/>
                  </a:lnTo>
                  <a:lnTo>
                    <a:pt x="4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3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4" y="48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3"/>
                  </a:lnTo>
                  <a:lnTo>
                    <a:pt x="7" y="52"/>
                  </a:lnTo>
                  <a:lnTo>
                    <a:pt x="5" y="52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4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14" y="63"/>
                  </a:lnTo>
                  <a:lnTo>
                    <a:pt x="18" y="65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3" y="72"/>
                  </a:lnTo>
                  <a:lnTo>
                    <a:pt x="23" y="73"/>
                  </a:lnTo>
                  <a:lnTo>
                    <a:pt x="24" y="75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30" y="71"/>
                  </a:lnTo>
                  <a:lnTo>
                    <a:pt x="30" y="72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4" y="73"/>
                  </a:lnTo>
                  <a:lnTo>
                    <a:pt x="34" y="72"/>
                  </a:lnTo>
                  <a:lnTo>
                    <a:pt x="33" y="72"/>
                  </a:lnTo>
                  <a:lnTo>
                    <a:pt x="33" y="72"/>
                  </a:lnTo>
                  <a:lnTo>
                    <a:pt x="34" y="71"/>
                  </a:lnTo>
                  <a:lnTo>
                    <a:pt x="34" y="71"/>
                  </a:lnTo>
                  <a:lnTo>
                    <a:pt x="34" y="69"/>
                  </a:lnTo>
                  <a:lnTo>
                    <a:pt x="34" y="69"/>
                  </a:lnTo>
                  <a:lnTo>
                    <a:pt x="34" y="68"/>
                  </a:lnTo>
                  <a:lnTo>
                    <a:pt x="33" y="68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1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8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41" y="50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3"/>
                  </a:lnTo>
                  <a:lnTo>
                    <a:pt x="45" y="54"/>
                  </a:lnTo>
                  <a:lnTo>
                    <a:pt x="45" y="57"/>
                  </a:lnTo>
                  <a:lnTo>
                    <a:pt x="47" y="57"/>
                  </a:lnTo>
                  <a:lnTo>
                    <a:pt x="49" y="57"/>
                  </a:lnTo>
                  <a:lnTo>
                    <a:pt x="50" y="57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6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8" y="56"/>
                  </a:lnTo>
                  <a:lnTo>
                    <a:pt x="58" y="56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8" y="53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6"/>
                  </a:lnTo>
                  <a:lnTo>
                    <a:pt x="61" y="44"/>
                  </a:lnTo>
                  <a:lnTo>
                    <a:pt x="61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1" name="Freeform 1975">
              <a:extLst>
                <a:ext uri="{FF2B5EF4-FFF2-40B4-BE49-F238E27FC236}">
                  <a16:creationId xmlns:a16="http://schemas.microsoft.com/office/drawing/2014/main" id="{3BB026F8-7019-4059-A8F9-9448E1BF4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409" y="3595936"/>
              <a:ext cx="68109" cy="92876"/>
            </a:xfrm>
            <a:custGeom>
              <a:avLst/>
              <a:gdLst>
                <a:gd name="T0" fmla="*/ 33 w 33"/>
                <a:gd name="T1" fmla="*/ 19 h 45"/>
                <a:gd name="T2" fmla="*/ 31 w 33"/>
                <a:gd name="T3" fmla="*/ 15 h 45"/>
                <a:gd name="T4" fmla="*/ 30 w 33"/>
                <a:gd name="T5" fmla="*/ 15 h 45"/>
                <a:gd name="T6" fmla="*/ 30 w 33"/>
                <a:gd name="T7" fmla="*/ 16 h 45"/>
                <a:gd name="T8" fmla="*/ 28 w 33"/>
                <a:gd name="T9" fmla="*/ 18 h 45"/>
                <a:gd name="T10" fmla="*/ 28 w 33"/>
                <a:gd name="T11" fmla="*/ 16 h 45"/>
                <a:gd name="T12" fmla="*/ 28 w 33"/>
                <a:gd name="T13" fmla="*/ 15 h 45"/>
                <a:gd name="T14" fmla="*/ 27 w 33"/>
                <a:gd name="T15" fmla="*/ 12 h 45"/>
                <a:gd name="T16" fmla="*/ 26 w 33"/>
                <a:gd name="T17" fmla="*/ 11 h 45"/>
                <a:gd name="T18" fmla="*/ 24 w 33"/>
                <a:gd name="T19" fmla="*/ 10 h 45"/>
                <a:gd name="T20" fmla="*/ 19 w 33"/>
                <a:gd name="T21" fmla="*/ 6 h 45"/>
                <a:gd name="T22" fmla="*/ 14 w 33"/>
                <a:gd name="T23" fmla="*/ 3 h 45"/>
                <a:gd name="T24" fmla="*/ 8 w 33"/>
                <a:gd name="T25" fmla="*/ 2 h 45"/>
                <a:gd name="T26" fmla="*/ 7 w 33"/>
                <a:gd name="T27" fmla="*/ 6 h 45"/>
                <a:gd name="T28" fmla="*/ 5 w 33"/>
                <a:gd name="T29" fmla="*/ 7 h 45"/>
                <a:gd name="T30" fmla="*/ 3 w 33"/>
                <a:gd name="T31" fmla="*/ 10 h 45"/>
                <a:gd name="T32" fmla="*/ 3 w 33"/>
                <a:gd name="T33" fmla="*/ 11 h 45"/>
                <a:gd name="T34" fmla="*/ 3 w 33"/>
                <a:gd name="T35" fmla="*/ 14 h 45"/>
                <a:gd name="T36" fmla="*/ 3 w 33"/>
                <a:gd name="T37" fmla="*/ 15 h 45"/>
                <a:gd name="T38" fmla="*/ 3 w 33"/>
                <a:gd name="T39" fmla="*/ 16 h 45"/>
                <a:gd name="T40" fmla="*/ 3 w 33"/>
                <a:gd name="T41" fmla="*/ 19 h 45"/>
                <a:gd name="T42" fmla="*/ 4 w 33"/>
                <a:gd name="T43" fmla="*/ 21 h 45"/>
                <a:gd name="T44" fmla="*/ 4 w 33"/>
                <a:gd name="T45" fmla="*/ 22 h 45"/>
                <a:gd name="T46" fmla="*/ 5 w 33"/>
                <a:gd name="T47" fmla="*/ 25 h 45"/>
                <a:gd name="T48" fmla="*/ 7 w 33"/>
                <a:gd name="T49" fmla="*/ 26 h 45"/>
                <a:gd name="T50" fmla="*/ 7 w 33"/>
                <a:gd name="T51" fmla="*/ 27 h 45"/>
                <a:gd name="T52" fmla="*/ 7 w 33"/>
                <a:gd name="T53" fmla="*/ 29 h 45"/>
                <a:gd name="T54" fmla="*/ 7 w 33"/>
                <a:gd name="T55" fmla="*/ 30 h 45"/>
                <a:gd name="T56" fmla="*/ 5 w 33"/>
                <a:gd name="T57" fmla="*/ 33 h 45"/>
                <a:gd name="T58" fmla="*/ 5 w 33"/>
                <a:gd name="T59" fmla="*/ 35 h 45"/>
                <a:gd name="T60" fmla="*/ 4 w 33"/>
                <a:gd name="T61" fmla="*/ 38 h 45"/>
                <a:gd name="T62" fmla="*/ 1 w 33"/>
                <a:gd name="T63" fmla="*/ 41 h 45"/>
                <a:gd name="T64" fmla="*/ 1 w 33"/>
                <a:gd name="T65" fmla="*/ 42 h 45"/>
                <a:gd name="T66" fmla="*/ 0 w 33"/>
                <a:gd name="T67" fmla="*/ 42 h 45"/>
                <a:gd name="T68" fmla="*/ 1 w 33"/>
                <a:gd name="T69" fmla="*/ 44 h 45"/>
                <a:gd name="T70" fmla="*/ 3 w 33"/>
                <a:gd name="T71" fmla="*/ 44 h 45"/>
                <a:gd name="T72" fmla="*/ 4 w 33"/>
                <a:gd name="T73" fmla="*/ 45 h 45"/>
                <a:gd name="T74" fmla="*/ 5 w 33"/>
                <a:gd name="T75" fmla="*/ 45 h 45"/>
                <a:gd name="T76" fmla="*/ 8 w 33"/>
                <a:gd name="T77" fmla="*/ 44 h 45"/>
                <a:gd name="T78" fmla="*/ 8 w 33"/>
                <a:gd name="T79" fmla="*/ 42 h 45"/>
                <a:gd name="T80" fmla="*/ 9 w 33"/>
                <a:gd name="T81" fmla="*/ 42 h 45"/>
                <a:gd name="T82" fmla="*/ 9 w 33"/>
                <a:gd name="T83" fmla="*/ 42 h 45"/>
                <a:gd name="T84" fmla="*/ 12 w 33"/>
                <a:gd name="T85" fmla="*/ 44 h 45"/>
                <a:gd name="T86" fmla="*/ 14 w 33"/>
                <a:gd name="T87" fmla="*/ 44 h 45"/>
                <a:gd name="T88" fmla="*/ 14 w 33"/>
                <a:gd name="T89" fmla="*/ 42 h 45"/>
                <a:gd name="T90" fmla="*/ 15 w 33"/>
                <a:gd name="T91" fmla="*/ 44 h 45"/>
                <a:gd name="T92" fmla="*/ 16 w 33"/>
                <a:gd name="T93" fmla="*/ 44 h 45"/>
                <a:gd name="T94" fmla="*/ 18 w 33"/>
                <a:gd name="T95" fmla="*/ 45 h 45"/>
                <a:gd name="T96" fmla="*/ 19 w 33"/>
                <a:gd name="T97" fmla="*/ 44 h 45"/>
                <a:gd name="T98" fmla="*/ 20 w 33"/>
                <a:gd name="T99" fmla="*/ 42 h 45"/>
                <a:gd name="T100" fmla="*/ 22 w 33"/>
                <a:gd name="T101" fmla="*/ 41 h 45"/>
                <a:gd name="T102" fmla="*/ 23 w 33"/>
                <a:gd name="T103" fmla="*/ 39 h 45"/>
                <a:gd name="T104" fmla="*/ 23 w 33"/>
                <a:gd name="T105" fmla="*/ 35 h 45"/>
                <a:gd name="T106" fmla="*/ 24 w 33"/>
                <a:gd name="T107" fmla="*/ 34 h 45"/>
                <a:gd name="T108" fmla="*/ 24 w 33"/>
                <a:gd name="T109" fmla="*/ 33 h 45"/>
                <a:gd name="T110" fmla="*/ 26 w 33"/>
                <a:gd name="T111" fmla="*/ 31 h 45"/>
                <a:gd name="T112" fmla="*/ 27 w 33"/>
                <a:gd name="T113" fmla="*/ 30 h 45"/>
                <a:gd name="T114" fmla="*/ 28 w 33"/>
                <a:gd name="T115" fmla="*/ 26 h 45"/>
                <a:gd name="T116" fmla="*/ 30 w 33"/>
                <a:gd name="T117" fmla="*/ 26 h 45"/>
                <a:gd name="T118" fmla="*/ 30 w 33"/>
                <a:gd name="T119" fmla="*/ 25 h 45"/>
                <a:gd name="T120" fmla="*/ 31 w 33"/>
                <a:gd name="T121" fmla="*/ 23 h 45"/>
                <a:gd name="T122" fmla="*/ 33 w 33"/>
                <a:gd name="T123" fmla="*/ 22 h 45"/>
                <a:gd name="T124" fmla="*/ 33 w 33"/>
                <a:gd name="T12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" h="45">
                  <a:moveTo>
                    <a:pt x="33" y="21"/>
                  </a:moveTo>
                  <a:lnTo>
                    <a:pt x="33" y="19"/>
                  </a:lnTo>
                  <a:lnTo>
                    <a:pt x="33" y="19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30" y="16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0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6" y="4"/>
                  </a:lnTo>
                  <a:lnTo>
                    <a:pt x="14" y="3"/>
                  </a:lnTo>
                  <a:lnTo>
                    <a:pt x="9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6"/>
                  </a:lnTo>
                  <a:lnTo>
                    <a:pt x="7" y="6"/>
                  </a:lnTo>
                  <a:lnTo>
                    <a:pt x="5" y="7"/>
                  </a:lnTo>
                  <a:lnTo>
                    <a:pt x="4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4" y="38"/>
                  </a:lnTo>
                  <a:lnTo>
                    <a:pt x="3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3" y="44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2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4" y="35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2" name="Freeform 1976">
              <a:extLst>
                <a:ext uri="{FF2B5EF4-FFF2-40B4-BE49-F238E27FC236}">
                  <a16:creationId xmlns:a16="http://schemas.microsoft.com/office/drawing/2014/main" id="{D6C58C88-AC24-40BF-9FDA-5D5AD841E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0880" y="2473168"/>
              <a:ext cx="272437" cy="237350"/>
            </a:xfrm>
            <a:custGeom>
              <a:avLst/>
              <a:gdLst>
                <a:gd name="T0" fmla="*/ 119 w 132"/>
                <a:gd name="T1" fmla="*/ 24 h 115"/>
                <a:gd name="T2" fmla="*/ 109 w 132"/>
                <a:gd name="T3" fmla="*/ 23 h 115"/>
                <a:gd name="T4" fmla="*/ 105 w 132"/>
                <a:gd name="T5" fmla="*/ 20 h 115"/>
                <a:gd name="T6" fmla="*/ 101 w 132"/>
                <a:gd name="T7" fmla="*/ 19 h 115"/>
                <a:gd name="T8" fmla="*/ 96 w 132"/>
                <a:gd name="T9" fmla="*/ 19 h 115"/>
                <a:gd name="T10" fmla="*/ 90 w 132"/>
                <a:gd name="T11" fmla="*/ 15 h 115"/>
                <a:gd name="T12" fmla="*/ 88 w 132"/>
                <a:gd name="T13" fmla="*/ 13 h 115"/>
                <a:gd name="T14" fmla="*/ 84 w 132"/>
                <a:gd name="T15" fmla="*/ 11 h 115"/>
                <a:gd name="T16" fmla="*/ 80 w 132"/>
                <a:gd name="T17" fmla="*/ 9 h 115"/>
                <a:gd name="T18" fmla="*/ 74 w 132"/>
                <a:gd name="T19" fmla="*/ 4 h 115"/>
                <a:gd name="T20" fmla="*/ 70 w 132"/>
                <a:gd name="T21" fmla="*/ 1 h 115"/>
                <a:gd name="T22" fmla="*/ 59 w 132"/>
                <a:gd name="T23" fmla="*/ 9 h 115"/>
                <a:gd name="T24" fmla="*/ 46 w 132"/>
                <a:gd name="T25" fmla="*/ 17 h 115"/>
                <a:gd name="T26" fmla="*/ 35 w 132"/>
                <a:gd name="T27" fmla="*/ 20 h 115"/>
                <a:gd name="T28" fmla="*/ 27 w 132"/>
                <a:gd name="T29" fmla="*/ 17 h 115"/>
                <a:gd name="T30" fmla="*/ 27 w 132"/>
                <a:gd name="T31" fmla="*/ 28 h 115"/>
                <a:gd name="T32" fmla="*/ 12 w 132"/>
                <a:gd name="T33" fmla="*/ 27 h 115"/>
                <a:gd name="T34" fmla="*/ 1 w 132"/>
                <a:gd name="T35" fmla="*/ 32 h 115"/>
                <a:gd name="T36" fmla="*/ 1 w 132"/>
                <a:gd name="T37" fmla="*/ 34 h 115"/>
                <a:gd name="T38" fmla="*/ 2 w 132"/>
                <a:gd name="T39" fmla="*/ 38 h 115"/>
                <a:gd name="T40" fmla="*/ 13 w 132"/>
                <a:gd name="T41" fmla="*/ 39 h 115"/>
                <a:gd name="T42" fmla="*/ 20 w 132"/>
                <a:gd name="T43" fmla="*/ 42 h 115"/>
                <a:gd name="T44" fmla="*/ 25 w 132"/>
                <a:gd name="T45" fmla="*/ 44 h 115"/>
                <a:gd name="T46" fmla="*/ 23 w 132"/>
                <a:gd name="T47" fmla="*/ 50 h 115"/>
                <a:gd name="T48" fmla="*/ 32 w 132"/>
                <a:gd name="T49" fmla="*/ 62 h 115"/>
                <a:gd name="T50" fmla="*/ 35 w 132"/>
                <a:gd name="T51" fmla="*/ 70 h 115"/>
                <a:gd name="T52" fmla="*/ 31 w 132"/>
                <a:gd name="T53" fmla="*/ 70 h 115"/>
                <a:gd name="T54" fmla="*/ 25 w 132"/>
                <a:gd name="T55" fmla="*/ 91 h 115"/>
                <a:gd name="T56" fmla="*/ 27 w 132"/>
                <a:gd name="T57" fmla="*/ 95 h 115"/>
                <a:gd name="T58" fmla="*/ 28 w 132"/>
                <a:gd name="T59" fmla="*/ 95 h 115"/>
                <a:gd name="T60" fmla="*/ 36 w 132"/>
                <a:gd name="T61" fmla="*/ 99 h 115"/>
                <a:gd name="T62" fmla="*/ 43 w 132"/>
                <a:gd name="T63" fmla="*/ 100 h 115"/>
                <a:gd name="T64" fmla="*/ 51 w 132"/>
                <a:gd name="T65" fmla="*/ 99 h 115"/>
                <a:gd name="T66" fmla="*/ 57 w 132"/>
                <a:gd name="T67" fmla="*/ 101 h 115"/>
                <a:gd name="T68" fmla="*/ 63 w 132"/>
                <a:gd name="T69" fmla="*/ 103 h 115"/>
                <a:gd name="T70" fmla="*/ 70 w 132"/>
                <a:gd name="T71" fmla="*/ 103 h 115"/>
                <a:gd name="T72" fmla="*/ 78 w 132"/>
                <a:gd name="T73" fmla="*/ 89 h 115"/>
                <a:gd name="T74" fmla="*/ 86 w 132"/>
                <a:gd name="T75" fmla="*/ 92 h 115"/>
                <a:gd name="T76" fmla="*/ 89 w 132"/>
                <a:gd name="T77" fmla="*/ 92 h 115"/>
                <a:gd name="T78" fmla="*/ 104 w 132"/>
                <a:gd name="T79" fmla="*/ 93 h 115"/>
                <a:gd name="T80" fmla="*/ 112 w 132"/>
                <a:gd name="T81" fmla="*/ 86 h 115"/>
                <a:gd name="T82" fmla="*/ 115 w 132"/>
                <a:gd name="T83" fmla="*/ 84 h 115"/>
                <a:gd name="T84" fmla="*/ 108 w 132"/>
                <a:gd name="T85" fmla="*/ 80 h 115"/>
                <a:gd name="T86" fmla="*/ 108 w 132"/>
                <a:gd name="T87" fmla="*/ 74 h 115"/>
                <a:gd name="T88" fmla="*/ 107 w 132"/>
                <a:gd name="T89" fmla="*/ 70 h 115"/>
                <a:gd name="T90" fmla="*/ 108 w 132"/>
                <a:gd name="T91" fmla="*/ 63 h 115"/>
                <a:gd name="T92" fmla="*/ 108 w 132"/>
                <a:gd name="T93" fmla="*/ 58 h 115"/>
                <a:gd name="T94" fmla="*/ 103 w 132"/>
                <a:gd name="T95" fmla="*/ 55 h 115"/>
                <a:gd name="T96" fmla="*/ 100 w 132"/>
                <a:gd name="T97" fmla="*/ 57 h 115"/>
                <a:gd name="T98" fmla="*/ 104 w 132"/>
                <a:gd name="T99" fmla="*/ 51 h 115"/>
                <a:gd name="T100" fmla="*/ 109 w 132"/>
                <a:gd name="T101" fmla="*/ 44 h 115"/>
                <a:gd name="T102" fmla="*/ 111 w 132"/>
                <a:gd name="T103" fmla="*/ 43 h 115"/>
                <a:gd name="T104" fmla="*/ 115 w 132"/>
                <a:gd name="T105" fmla="*/ 38 h 115"/>
                <a:gd name="T106" fmla="*/ 120 w 132"/>
                <a:gd name="T107" fmla="*/ 26 h 115"/>
                <a:gd name="T108" fmla="*/ 132 w 132"/>
                <a:gd name="T109" fmla="*/ 96 h 115"/>
                <a:gd name="T110" fmla="*/ 128 w 132"/>
                <a:gd name="T111" fmla="*/ 99 h 115"/>
                <a:gd name="T112" fmla="*/ 124 w 132"/>
                <a:gd name="T113" fmla="*/ 104 h 115"/>
                <a:gd name="T114" fmla="*/ 124 w 132"/>
                <a:gd name="T115" fmla="*/ 108 h 115"/>
                <a:gd name="T116" fmla="*/ 126 w 132"/>
                <a:gd name="T117" fmla="*/ 112 h 115"/>
                <a:gd name="T118" fmla="*/ 131 w 132"/>
                <a:gd name="T119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15">
                  <a:moveTo>
                    <a:pt x="31" y="62"/>
                  </a:moveTo>
                  <a:lnTo>
                    <a:pt x="31" y="61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61"/>
                  </a:lnTo>
                  <a:lnTo>
                    <a:pt x="31" y="62"/>
                  </a:lnTo>
                  <a:close/>
                  <a:moveTo>
                    <a:pt x="120" y="24"/>
                  </a:moveTo>
                  <a:lnTo>
                    <a:pt x="119" y="24"/>
                  </a:lnTo>
                  <a:lnTo>
                    <a:pt x="118" y="24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4" y="23"/>
                  </a:lnTo>
                  <a:lnTo>
                    <a:pt x="114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09" y="23"/>
                  </a:lnTo>
                  <a:lnTo>
                    <a:pt x="109" y="23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7" y="23"/>
                  </a:lnTo>
                  <a:lnTo>
                    <a:pt x="105" y="21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1" y="19"/>
                  </a:lnTo>
                  <a:lnTo>
                    <a:pt x="101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99" y="19"/>
                  </a:lnTo>
                  <a:lnTo>
                    <a:pt x="99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6"/>
                  </a:lnTo>
                  <a:lnTo>
                    <a:pt x="93" y="16"/>
                  </a:lnTo>
                  <a:lnTo>
                    <a:pt x="93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3"/>
                  </a:lnTo>
                  <a:lnTo>
                    <a:pt x="89" y="13"/>
                  </a:lnTo>
                  <a:lnTo>
                    <a:pt x="90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9"/>
                  </a:lnTo>
                  <a:lnTo>
                    <a:pt x="84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69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3" y="1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1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4" y="13"/>
                  </a:lnTo>
                  <a:lnTo>
                    <a:pt x="51" y="15"/>
                  </a:lnTo>
                  <a:lnTo>
                    <a:pt x="47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3" y="20"/>
                  </a:lnTo>
                  <a:lnTo>
                    <a:pt x="39" y="20"/>
                  </a:lnTo>
                  <a:lnTo>
                    <a:pt x="38" y="20"/>
                  </a:lnTo>
                  <a:lnTo>
                    <a:pt x="35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9" y="21"/>
                  </a:lnTo>
                  <a:lnTo>
                    <a:pt x="29" y="27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5" y="28"/>
                  </a:lnTo>
                  <a:lnTo>
                    <a:pt x="25" y="30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6" y="27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9" y="28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3"/>
                  </a:lnTo>
                  <a:lnTo>
                    <a:pt x="19" y="43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27" y="46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4" y="44"/>
                  </a:lnTo>
                  <a:lnTo>
                    <a:pt x="23" y="44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3" y="49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4" y="51"/>
                  </a:lnTo>
                  <a:lnTo>
                    <a:pt x="25" y="54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1" y="55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61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3"/>
                  </a:lnTo>
                  <a:lnTo>
                    <a:pt x="31" y="63"/>
                  </a:lnTo>
                  <a:lnTo>
                    <a:pt x="33" y="65"/>
                  </a:lnTo>
                  <a:lnTo>
                    <a:pt x="35" y="66"/>
                  </a:lnTo>
                  <a:lnTo>
                    <a:pt x="35" y="67"/>
                  </a:lnTo>
                  <a:lnTo>
                    <a:pt x="35" y="70"/>
                  </a:lnTo>
                  <a:lnTo>
                    <a:pt x="36" y="70"/>
                  </a:lnTo>
                  <a:lnTo>
                    <a:pt x="36" y="72"/>
                  </a:lnTo>
                  <a:lnTo>
                    <a:pt x="35" y="70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3" y="67"/>
                  </a:lnTo>
                  <a:lnTo>
                    <a:pt x="33" y="66"/>
                  </a:lnTo>
                  <a:lnTo>
                    <a:pt x="32" y="65"/>
                  </a:lnTo>
                  <a:lnTo>
                    <a:pt x="31" y="67"/>
                  </a:lnTo>
                  <a:lnTo>
                    <a:pt x="31" y="70"/>
                  </a:lnTo>
                  <a:lnTo>
                    <a:pt x="29" y="77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29" y="77"/>
                  </a:lnTo>
                  <a:lnTo>
                    <a:pt x="29" y="77"/>
                  </a:lnTo>
                  <a:lnTo>
                    <a:pt x="28" y="84"/>
                  </a:lnTo>
                  <a:lnTo>
                    <a:pt x="27" y="89"/>
                  </a:lnTo>
                  <a:lnTo>
                    <a:pt x="25" y="91"/>
                  </a:lnTo>
                  <a:lnTo>
                    <a:pt x="23" y="91"/>
                  </a:lnTo>
                  <a:lnTo>
                    <a:pt x="23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5" y="92"/>
                  </a:lnTo>
                  <a:lnTo>
                    <a:pt x="25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5" y="95"/>
                  </a:lnTo>
                  <a:lnTo>
                    <a:pt x="27" y="95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9" y="96"/>
                  </a:lnTo>
                  <a:lnTo>
                    <a:pt x="31" y="96"/>
                  </a:lnTo>
                  <a:lnTo>
                    <a:pt x="32" y="96"/>
                  </a:lnTo>
                  <a:lnTo>
                    <a:pt x="33" y="96"/>
                  </a:lnTo>
                  <a:lnTo>
                    <a:pt x="33" y="97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6" y="99"/>
                  </a:lnTo>
                  <a:lnTo>
                    <a:pt x="38" y="97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100"/>
                  </a:lnTo>
                  <a:lnTo>
                    <a:pt x="42" y="99"/>
                  </a:lnTo>
                  <a:lnTo>
                    <a:pt x="43" y="100"/>
                  </a:lnTo>
                  <a:lnTo>
                    <a:pt x="43" y="100"/>
                  </a:lnTo>
                  <a:lnTo>
                    <a:pt x="44" y="99"/>
                  </a:lnTo>
                  <a:lnTo>
                    <a:pt x="46" y="100"/>
                  </a:lnTo>
                  <a:lnTo>
                    <a:pt x="46" y="100"/>
                  </a:lnTo>
                  <a:lnTo>
                    <a:pt x="46" y="99"/>
                  </a:lnTo>
                  <a:lnTo>
                    <a:pt x="47" y="99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50" y="99"/>
                  </a:lnTo>
                  <a:lnTo>
                    <a:pt x="51" y="99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7" y="100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8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61" y="103"/>
                  </a:lnTo>
                  <a:lnTo>
                    <a:pt x="62" y="103"/>
                  </a:lnTo>
                  <a:lnTo>
                    <a:pt x="63" y="103"/>
                  </a:lnTo>
                  <a:lnTo>
                    <a:pt x="65" y="104"/>
                  </a:lnTo>
                  <a:lnTo>
                    <a:pt x="66" y="104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67" y="103"/>
                  </a:lnTo>
                  <a:lnTo>
                    <a:pt x="67" y="103"/>
                  </a:lnTo>
                  <a:lnTo>
                    <a:pt x="69" y="103"/>
                  </a:lnTo>
                  <a:lnTo>
                    <a:pt x="69" y="101"/>
                  </a:lnTo>
                  <a:lnTo>
                    <a:pt x="70" y="103"/>
                  </a:lnTo>
                  <a:lnTo>
                    <a:pt x="70" y="103"/>
                  </a:lnTo>
                  <a:lnTo>
                    <a:pt x="71" y="103"/>
                  </a:lnTo>
                  <a:lnTo>
                    <a:pt x="71" y="103"/>
                  </a:lnTo>
                  <a:lnTo>
                    <a:pt x="70" y="100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77" y="91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1" y="89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82" y="91"/>
                  </a:lnTo>
                  <a:lnTo>
                    <a:pt x="84" y="91"/>
                  </a:lnTo>
                  <a:lnTo>
                    <a:pt x="85" y="92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86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9" y="91"/>
                  </a:lnTo>
                  <a:lnTo>
                    <a:pt x="89" y="91"/>
                  </a:lnTo>
                  <a:lnTo>
                    <a:pt x="89" y="91"/>
                  </a:lnTo>
                  <a:lnTo>
                    <a:pt x="89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2" y="92"/>
                  </a:lnTo>
                  <a:lnTo>
                    <a:pt x="93" y="93"/>
                  </a:lnTo>
                  <a:lnTo>
                    <a:pt x="96" y="93"/>
                  </a:lnTo>
                  <a:lnTo>
                    <a:pt x="97" y="95"/>
                  </a:lnTo>
                  <a:lnTo>
                    <a:pt x="99" y="95"/>
                  </a:lnTo>
                  <a:lnTo>
                    <a:pt x="100" y="95"/>
                  </a:lnTo>
                  <a:lnTo>
                    <a:pt x="101" y="95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5" y="92"/>
                  </a:lnTo>
                  <a:lnTo>
                    <a:pt x="107" y="91"/>
                  </a:lnTo>
                  <a:lnTo>
                    <a:pt x="111" y="88"/>
                  </a:lnTo>
                  <a:lnTo>
                    <a:pt x="111" y="88"/>
                  </a:lnTo>
                  <a:lnTo>
                    <a:pt x="112" y="88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09" y="82"/>
                  </a:lnTo>
                  <a:lnTo>
                    <a:pt x="108" y="81"/>
                  </a:lnTo>
                  <a:lnTo>
                    <a:pt x="108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7"/>
                  </a:lnTo>
                  <a:lnTo>
                    <a:pt x="108" y="77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3"/>
                  </a:lnTo>
                  <a:lnTo>
                    <a:pt x="105" y="73"/>
                  </a:lnTo>
                  <a:lnTo>
                    <a:pt x="105" y="72"/>
                  </a:lnTo>
                  <a:lnTo>
                    <a:pt x="105" y="70"/>
                  </a:lnTo>
                  <a:lnTo>
                    <a:pt x="105" y="70"/>
                  </a:lnTo>
                  <a:lnTo>
                    <a:pt x="105" y="70"/>
                  </a:lnTo>
                  <a:lnTo>
                    <a:pt x="107" y="70"/>
                  </a:lnTo>
                  <a:lnTo>
                    <a:pt x="107" y="70"/>
                  </a:lnTo>
                  <a:lnTo>
                    <a:pt x="108" y="69"/>
                  </a:lnTo>
                  <a:lnTo>
                    <a:pt x="109" y="69"/>
                  </a:lnTo>
                  <a:lnTo>
                    <a:pt x="109" y="69"/>
                  </a:lnTo>
                  <a:lnTo>
                    <a:pt x="109" y="67"/>
                  </a:lnTo>
                  <a:lnTo>
                    <a:pt x="111" y="67"/>
                  </a:lnTo>
                  <a:lnTo>
                    <a:pt x="111" y="66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8" y="65"/>
                  </a:lnTo>
                  <a:lnTo>
                    <a:pt x="108" y="63"/>
                  </a:lnTo>
                  <a:lnTo>
                    <a:pt x="107" y="63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8" y="61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08" y="58"/>
                  </a:lnTo>
                  <a:lnTo>
                    <a:pt x="107" y="58"/>
                  </a:lnTo>
                  <a:lnTo>
                    <a:pt x="107" y="58"/>
                  </a:lnTo>
                  <a:lnTo>
                    <a:pt x="107" y="57"/>
                  </a:lnTo>
                  <a:lnTo>
                    <a:pt x="107" y="55"/>
                  </a:lnTo>
                  <a:lnTo>
                    <a:pt x="107" y="55"/>
                  </a:lnTo>
                  <a:lnTo>
                    <a:pt x="107" y="55"/>
                  </a:lnTo>
                  <a:lnTo>
                    <a:pt x="107" y="55"/>
                  </a:lnTo>
                  <a:lnTo>
                    <a:pt x="105" y="54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7"/>
                  </a:lnTo>
                  <a:lnTo>
                    <a:pt x="103" y="57"/>
                  </a:lnTo>
                  <a:lnTo>
                    <a:pt x="101" y="58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0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5" y="47"/>
                  </a:lnTo>
                  <a:lnTo>
                    <a:pt x="105" y="47"/>
                  </a:lnTo>
                  <a:lnTo>
                    <a:pt x="107" y="47"/>
                  </a:lnTo>
                  <a:lnTo>
                    <a:pt x="108" y="46"/>
                  </a:lnTo>
                  <a:lnTo>
                    <a:pt x="108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2"/>
                  </a:lnTo>
                  <a:lnTo>
                    <a:pt x="111" y="42"/>
                  </a:lnTo>
                  <a:lnTo>
                    <a:pt x="111" y="42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12" y="43"/>
                  </a:lnTo>
                  <a:lnTo>
                    <a:pt x="112" y="43"/>
                  </a:lnTo>
                  <a:lnTo>
                    <a:pt x="114" y="43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5" y="39"/>
                  </a:lnTo>
                  <a:lnTo>
                    <a:pt x="115" y="38"/>
                  </a:lnTo>
                  <a:lnTo>
                    <a:pt x="115" y="36"/>
                  </a:lnTo>
                  <a:lnTo>
                    <a:pt x="115" y="35"/>
                  </a:lnTo>
                  <a:lnTo>
                    <a:pt x="115" y="34"/>
                  </a:lnTo>
                  <a:lnTo>
                    <a:pt x="116" y="32"/>
                  </a:lnTo>
                  <a:lnTo>
                    <a:pt x="116" y="31"/>
                  </a:lnTo>
                  <a:lnTo>
                    <a:pt x="118" y="30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120" y="24"/>
                  </a:lnTo>
                  <a:lnTo>
                    <a:pt x="120" y="24"/>
                  </a:lnTo>
                  <a:close/>
                  <a:moveTo>
                    <a:pt x="132" y="101"/>
                  </a:moveTo>
                  <a:lnTo>
                    <a:pt x="132" y="100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2" y="97"/>
                  </a:lnTo>
                  <a:lnTo>
                    <a:pt x="132" y="96"/>
                  </a:lnTo>
                  <a:lnTo>
                    <a:pt x="132" y="96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1" y="97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0" y="100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28" y="99"/>
                  </a:lnTo>
                  <a:lnTo>
                    <a:pt x="128" y="99"/>
                  </a:lnTo>
                  <a:lnTo>
                    <a:pt x="128" y="100"/>
                  </a:lnTo>
                  <a:lnTo>
                    <a:pt x="127" y="100"/>
                  </a:lnTo>
                  <a:lnTo>
                    <a:pt x="126" y="100"/>
                  </a:lnTo>
                  <a:lnTo>
                    <a:pt x="124" y="101"/>
                  </a:lnTo>
                  <a:lnTo>
                    <a:pt x="124" y="103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3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3" y="105"/>
                  </a:lnTo>
                  <a:lnTo>
                    <a:pt x="123" y="105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6" y="109"/>
                  </a:lnTo>
                  <a:lnTo>
                    <a:pt x="124" y="109"/>
                  </a:lnTo>
                  <a:lnTo>
                    <a:pt x="124" y="111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26" y="112"/>
                  </a:lnTo>
                  <a:lnTo>
                    <a:pt x="126" y="112"/>
                  </a:lnTo>
                  <a:lnTo>
                    <a:pt x="126" y="112"/>
                  </a:lnTo>
                  <a:lnTo>
                    <a:pt x="127" y="114"/>
                  </a:lnTo>
                  <a:lnTo>
                    <a:pt x="127" y="114"/>
                  </a:lnTo>
                  <a:lnTo>
                    <a:pt x="130" y="115"/>
                  </a:lnTo>
                  <a:lnTo>
                    <a:pt x="130" y="114"/>
                  </a:lnTo>
                  <a:lnTo>
                    <a:pt x="131" y="112"/>
                  </a:lnTo>
                  <a:lnTo>
                    <a:pt x="131" y="111"/>
                  </a:lnTo>
                  <a:lnTo>
                    <a:pt x="131" y="111"/>
                  </a:lnTo>
                  <a:lnTo>
                    <a:pt x="131" y="108"/>
                  </a:lnTo>
                  <a:lnTo>
                    <a:pt x="131" y="108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2" y="1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3" name="Freeform 1977">
              <a:extLst>
                <a:ext uri="{FF2B5EF4-FFF2-40B4-BE49-F238E27FC236}">
                  <a16:creationId xmlns:a16="http://schemas.microsoft.com/office/drawing/2014/main" id="{2322FF5A-F4E3-44E3-A816-27B0E8ACE8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9069" y="2041810"/>
              <a:ext cx="196072" cy="227030"/>
            </a:xfrm>
            <a:custGeom>
              <a:avLst/>
              <a:gdLst>
                <a:gd name="T0" fmla="*/ 16 w 95"/>
                <a:gd name="T1" fmla="*/ 106 h 110"/>
                <a:gd name="T2" fmla="*/ 22 w 95"/>
                <a:gd name="T3" fmla="*/ 103 h 110"/>
                <a:gd name="T4" fmla="*/ 22 w 95"/>
                <a:gd name="T5" fmla="*/ 106 h 110"/>
                <a:gd name="T6" fmla="*/ 18 w 95"/>
                <a:gd name="T7" fmla="*/ 102 h 110"/>
                <a:gd name="T8" fmla="*/ 12 w 95"/>
                <a:gd name="T9" fmla="*/ 100 h 110"/>
                <a:gd name="T10" fmla="*/ 11 w 95"/>
                <a:gd name="T11" fmla="*/ 73 h 110"/>
                <a:gd name="T12" fmla="*/ 9 w 95"/>
                <a:gd name="T13" fmla="*/ 72 h 110"/>
                <a:gd name="T14" fmla="*/ 39 w 95"/>
                <a:gd name="T15" fmla="*/ 53 h 110"/>
                <a:gd name="T16" fmla="*/ 95 w 95"/>
                <a:gd name="T17" fmla="*/ 75 h 110"/>
                <a:gd name="T18" fmla="*/ 81 w 95"/>
                <a:gd name="T19" fmla="*/ 67 h 110"/>
                <a:gd name="T20" fmla="*/ 84 w 95"/>
                <a:gd name="T21" fmla="*/ 61 h 110"/>
                <a:gd name="T22" fmla="*/ 79 w 95"/>
                <a:gd name="T23" fmla="*/ 56 h 110"/>
                <a:gd name="T24" fmla="*/ 77 w 95"/>
                <a:gd name="T25" fmla="*/ 52 h 110"/>
                <a:gd name="T26" fmla="*/ 76 w 95"/>
                <a:gd name="T27" fmla="*/ 46 h 110"/>
                <a:gd name="T28" fmla="*/ 76 w 95"/>
                <a:gd name="T29" fmla="*/ 41 h 110"/>
                <a:gd name="T30" fmla="*/ 69 w 95"/>
                <a:gd name="T31" fmla="*/ 33 h 110"/>
                <a:gd name="T32" fmla="*/ 75 w 95"/>
                <a:gd name="T33" fmla="*/ 25 h 110"/>
                <a:gd name="T34" fmla="*/ 64 w 95"/>
                <a:gd name="T35" fmla="*/ 14 h 110"/>
                <a:gd name="T36" fmla="*/ 64 w 95"/>
                <a:gd name="T37" fmla="*/ 11 h 110"/>
                <a:gd name="T38" fmla="*/ 65 w 95"/>
                <a:gd name="T39" fmla="*/ 4 h 110"/>
                <a:gd name="T40" fmla="*/ 50 w 95"/>
                <a:gd name="T41" fmla="*/ 2 h 110"/>
                <a:gd name="T42" fmla="*/ 41 w 95"/>
                <a:gd name="T43" fmla="*/ 4 h 110"/>
                <a:gd name="T44" fmla="*/ 38 w 95"/>
                <a:gd name="T45" fmla="*/ 12 h 110"/>
                <a:gd name="T46" fmla="*/ 30 w 95"/>
                <a:gd name="T47" fmla="*/ 15 h 110"/>
                <a:gd name="T48" fmla="*/ 20 w 95"/>
                <a:gd name="T49" fmla="*/ 15 h 110"/>
                <a:gd name="T50" fmla="*/ 9 w 95"/>
                <a:gd name="T51" fmla="*/ 10 h 110"/>
                <a:gd name="T52" fmla="*/ 4 w 95"/>
                <a:gd name="T53" fmla="*/ 11 h 110"/>
                <a:gd name="T54" fmla="*/ 4 w 95"/>
                <a:gd name="T55" fmla="*/ 12 h 110"/>
                <a:gd name="T56" fmla="*/ 14 w 95"/>
                <a:gd name="T57" fmla="*/ 16 h 110"/>
                <a:gd name="T58" fmla="*/ 24 w 95"/>
                <a:gd name="T59" fmla="*/ 22 h 110"/>
                <a:gd name="T60" fmla="*/ 23 w 95"/>
                <a:gd name="T61" fmla="*/ 27 h 110"/>
                <a:gd name="T62" fmla="*/ 26 w 95"/>
                <a:gd name="T63" fmla="*/ 30 h 110"/>
                <a:gd name="T64" fmla="*/ 28 w 95"/>
                <a:gd name="T65" fmla="*/ 34 h 110"/>
                <a:gd name="T66" fmla="*/ 27 w 95"/>
                <a:gd name="T67" fmla="*/ 39 h 110"/>
                <a:gd name="T68" fmla="*/ 34 w 95"/>
                <a:gd name="T69" fmla="*/ 45 h 110"/>
                <a:gd name="T70" fmla="*/ 41 w 95"/>
                <a:gd name="T71" fmla="*/ 48 h 110"/>
                <a:gd name="T72" fmla="*/ 41 w 95"/>
                <a:gd name="T73" fmla="*/ 54 h 110"/>
                <a:gd name="T74" fmla="*/ 35 w 95"/>
                <a:gd name="T75" fmla="*/ 57 h 110"/>
                <a:gd name="T76" fmla="*/ 24 w 95"/>
                <a:gd name="T77" fmla="*/ 65 h 110"/>
                <a:gd name="T78" fmla="*/ 18 w 95"/>
                <a:gd name="T79" fmla="*/ 69 h 110"/>
                <a:gd name="T80" fmla="*/ 12 w 95"/>
                <a:gd name="T81" fmla="*/ 73 h 110"/>
                <a:gd name="T82" fmla="*/ 9 w 95"/>
                <a:gd name="T83" fmla="*/ 80 h 110"/>
                <a:gd name="T84" fmla="*/ 14 w 95"/>
                <a:gd name="T85" fmla="*/ 88 h 110"/>
                <a:gd name="T86" fmla="*/ 14 w 95"/>
                <a:gd name="T87" fmla="*/ 91 h 110"/>
                <a:gd name="T88" fmla="*/ 14 w 95"/>
                <a:gd name="T89" fmla="*/ 98 h 110"/>
                <a:gd name="T90" fmla="*/ 18 w 95"/>
                <a:gd name="T91" fmla="*/ 102 h 110"/>
                <a:gd name="T92" fmla="*/ 24 w 95"/>
                <a:gd name="T93" fmla="*/ 104 h 110"/>
                <a:gd name="T94" fmla="*/ 23 w 95"/>
                <a:gd name="T95" fmla="*/ 107 h 110"/>
                <a:gd name="T96" fmla="*/ 27 w 95"/>
                <a:gd name="T97" fmla="*/ 106 h 110"/>
                <a:gd name="T98" fmla="*/ 30 w 95"/>
                <a:gd name="T99" fmla="*/ 109 h 110"/>
                <a:gd name="T100" fmla="*/ 41 w 95"/>
                <a:gd name="T101" fmla="*/ 106 h 110"/>
                <a:gd name="T102" fmla="*/ 50 w 95"/>
                <a:gd name="T103" fmla="*/ 104 h 110"/>
                <a:gd name="T104" fmla="*/ 56 w 95"/>
                <a:gd name="T105" fmla="*/ 103 h 110"/>
                <a:gd name="T106" fmla="*/ 58 w 95"/>
                <a:gd name="T107" fmla="*/ 103 h 110"/>
                <a:gd name="T108" fmla="*/ 68 w 95"/>
                <a:gd name="T109" fmla="*/ 102 h 110"/>
                <a:gd name="T110" fmla="*/ 79 w 95"/>
                <a:gd name="T111" fmla="*/ 94 h 110"/>
                <a:gd name="T112" fmla="*/ 92 w 95"/>
                <a:gd name="T113" fmla="*/ 8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" h="110">
                  <a:moveTo>
                    <a:pt x="15" y="106"/>
                  </a:move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5" y="106"/>
                  </a:lnTo>
                  <a:close/>
                  <a:moveTo>
                    <a:pt x="16" y="106"/>
                  </a:moveTo>
                  <a:lnTo>
                    <a:pt x="16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18" y="104"/>
                  </a:lnTo>
                  <a:lnTo>
                    <a:pt x="16" y="104"/>
                  </a:lnTo>
                  <a:lnTo>
                    <a:pt x="16" y="106"/>
                  </a:lnTo>
                  <a:close/>
                  <a:moveTo>
                    <a:pt x="22" y="104"/>
                  </a:moveTo>
                  <a:lnTo>
                    <a:pt x="22" y="103"/>
                  </a:lnTo>
                  <a:lnTo>
                    <a:pt x="22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close/>
                  <a:moveTo>
                    <a:pt x="18" y="103"/>
                  </a:moveTo>
                  <a:lnTo>
                    <a:pt x="18" y="103"/>
                  </a:lnTo>
                  <a:lnTo>
                    <a:pt x="18" y="103"/>
                  </a:lnTo>
                  <a:lnTo>
                    <a:pt x="18" y="102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19" y="103"/>
                  </a:lnTo>
                  <a:lnTo>
                    <a:pt x="18" y="103"/>
                  </a:lnTo>
                  <a:close/>
                  <a:moveTo>
                    <a:pt x="12" y="100"/>
                  </a:moveTo>
                  <a:lnTo>
                    <a:pt x="12" y="100"/>
                  </a:lnTo>
                  <a:lnTo>
                    <a:pt x="12" y="100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2" y="100"/>
                  </a:lnTo>
                  <a:lnTo>
                    <a:pt x="12" y="100"/>
                  </a:lnTo>
                  <a:close/>
                  <a:moveTo>
                    <a:pt x="11" y="73"/>
                  </a:move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11" y="73"/>
                  </a:lnTo>
                  <a:close/>
                  <a:moveTo>
                    <a:pt x="38" y="53"/>
                  </a:moveTo>
                  <a:lnTo>
                    <a:pt x="38" y="53"/>
                  </a:lnTo>
                  <a:lnTo>
                    <a:pt x="39" y="53"/>
                  </a:lnTo>
                  <a:lnTo>
                    <a:pt x="38" y="53"/>
                  </a:lnTo>
                  <a:lnTo>
                    <a:pt x="37" y="52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37" y="53"/>
                  </a:lnTo>
                  <a:lnTo>
                    <a:pt x="38" y="53"/>
                  </a:lnTo>
                  <a:close/>
                  <a:moveTo>
                    <a:pt x="95" y="75"/>
                  </a:moveTo>
                  <a:lnTo>
                    <a:pt x="95" y="75"/>
                  </a:lnTo>
                  <a:lnTo>
                    <a:pt x="95" y="75"/>
                  </a:lnTo>
                  <a:lnTo>
                    <a:pt x="94" y="73"/>
                  </a:lnTo>
                  <a:lnTo>
                    <a:pt x="92" y="73"/>
                  </a:lnTo>
                  <a:lnTo>
                    <a:pt x="92" y="72"/>
                  </a:lnTo>
                  <a:lnTo>
                    <a:pt x="91" y="71"/>
                  </a:lnTo>
                  <a:lnTo>
                    <a:pt x="87" y="71"/>
                  </a:lnTo>
                  <a:lnTo>
                    <a:pt x="85" y="69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3" y="65"/>
                  </a:lnTo>
                  <a:lnTo>
                    <a:pt x="84" y="64"/>
                  </a:lnTo>
                  <a:lnTo>
                    <a:pt x="85" y="64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1"/>
                  </a:lnTo>
                  <a:lnTo>
                    <a:pt x="84" y="61"/>
                  </a:lnTo>
                  <a:lnTo>
                    <a:pt x="84" y="61"/>
                  </a:lnTo>
                  <a:lnTo>
                    <a:pt x="81" y="60"/>
                  </a:lnTo>
                  <a:lnTo>
                    <a:pt x="81" y="58"/>
                  </a:lnTo>
                  <a:lnTo>
                    <a:pt x="80" y="58"/>
                  </a:lnTo>
                  <a:lnTo>
                    <a:pt x="80" y="57"/>
                  </a:lnTo>
                  <a:lnTo>
                    <a:pt x="81" y="57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0" y="56"/>
                  </a:lnTo>
                  <a:lnTo>
                    <a:pt x="79" y="56"/>
                  </a:lnTo>
                  <a:lnTo>
                    <a:pt x="77" y="54"/>
                  </a:lnTo>
                  <a:lnTo>
                    <a:pt x="77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7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49"/>
                  </a:lnTo>
                  <a:lnTo>
                    <a:pt x="76" y="48"/>
                  </a:lnTo>
                  <a:lnTo>
                    <a:pt x="77" y="48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77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5"/>
                  </a:lnTo>
                  <a:lnTo>
                    <a:pt x="79" y="45"/>
                  </a:lnTo>
                  <a:lnTo>
                    <a:pt x="77" y="42"/>
                  </a:lnTo>
                  <a:lnTo>
                    <a:pt x="77" y="41"/>
                  </a:lnTo>
                  <a:lnTo>
                    <a:pt x="76" y="41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3" y="38"/>
                  </a:lnTo>
                  <a:lnTo>
                    <a:pt x="73" y="37"/>
                  </a:lnTo>
                  <a:lnTo>
                    <a:pt x="72" y="35"/>
                  </a:lnTo>
                  <a:lnTo>
                    <a:pt x="70" y="35"/>
                  </a:lnTo>
                  <a:lnTo>
                    <a:pt x="69" y="34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70" y="31"/>
                  </a:lnTo>
                  <a:lnTo>
                    <a:pt x="70" y="30"/>
                  </a:lnTo>
                  <a:lnTo>
                    <a:pt x="72" y="29"/>
                  </a:lnTo>
                  <a:lnTo>
                    <a:pt x="73" y="27"/>
                  </a:lnTo>
                  <a:lnTo>
                    <a:pt x="75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3" y="25"/>
                  </a:lnTo>
                  <a:lnTo>
                    <a:pt x="70" y="22"/>
                  </a:lnTo>
                  <a:lnTo>
                    <a:pt x="69" y="21"/>
                  </a:lnTo>
                  <a:lnTo>
                    <a:pt x="66" y="21"/>
                  </a:lnTo>
                  <a:lnTo>
                    <a:pt x="64" y="19"/>
                  </a:lnTo>
                  <a:lnTo>
                    <a:pt x="62" y="18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5" y="8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5" y="4"/>
                  </a:lnTo>
                  <a:lnTo>
                    <a:pt x="62" y="4"/>
                  </a:lnTo>
                  <a:lnTo>
                    <a:pt x="60" y="3"/>
                  </a:lnTo>
                  <a:lnTo>
                    <a:pt x="58" y="3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0" y="15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9" y="10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9" y="18"/>
                  </a:lnTo>
                  <a:lnTo>
                    <a:pt x="20" y="19"/>
                  </a:lnTo>
                  <a:lnTo>
                    <a:pt x="20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7" y="31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4" y="45"/>
                  </a:lnTo>
                  <a:lnTo>
                    <a:pt x="35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7" y="54"/>
                  </a:lnTo>
                  <a:lnTo>
                    <a:pt x="37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7"/>
                  </a:lnTo>
                  <a:lnTo>
                    <a:pt x="34" y="58"/>
                  </a:lnTo>
                  <a:lnTo>
                    <a:pt x="31" y="60"/>
                  </a:lnTo>
                  <a:lnTo>
                    <a:pt x="31" y="61"/>
                  </a:lnTo>
                  <a:lnTo>
                    <a:pt x="30" y="61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7" y="64"/>
                  </a:lnTo>
                  <a:lnTo>
                    <a:pt x="26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2" y="67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8" y="72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2" y="72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4" y="75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9" y="79"/>
                  </a:lnTo>
                  <a:lnTo>
                    <a:pt x="9" y="80"/>
                  </a:lnTo>
                  <a:lnTo>
                    <a:pt x="9" y="81"/>
                  </a:lnTo>
                  <a:lnTo>
                    <a:pt x="11" y="81"/>
                  </a:lnTo>
                  <a:lnTo>
                    <a:pt x="11" y="83"/>
                  </a:lnTo>
                  <a:lnTo>
                    <a:pt x="12" y="83"/>
                  </a:lnTo>
                  <a:lnTo>
                    <a:pt x="11" y="84"/>
                  </a:lnTo>
                  <a:lnTo>
                    <a:pt x="11" y="86"/>
                  </a:lnTo>
                  <a:lnTo>
                    <a:pt x="12" y="87"/>
                  </a:lnTo>
                  <a:lnTo>
                    <a:pt x="14" y="87"/>
                  </a:lnTo>
                  <a:lnTo>
                    <a:pt x="14" y="88"/>
                  </a:lnTo>
                  <a:lnTo>
                    <a:pt x="14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4"/>
                  </a:lnTo>
                  <a:lnTo>
                    <a:pt x="14" y="95"/>
                  </a:lnTo>
                  <a:lnTo>
                    <a:pt x="14" y="95"/>
                  </a:lnTo>
                  <a:lnTo>
                    <a:pt x="12" y="95"/>
                  </a:lnTo>
                  <a:lnTo>
                    <a:pt x="12" y="96"/>
                  </a:lnTo>
                  <a:lnTo>
                    <a:pt x="14" y="98"/>
                  </a:lnTo>
                  <a:lnTo>
                    <a:pt x="14" y="99"/>
                  </a:lnTo>
                  <a:lnTo>
                    <a:pt x="14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5" y="100"/>
                  </a:lnTo>
                  <a:lnTo>
                    <a:pt x="15" y="102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8" y="102"/>
                  </a:lnTo>
                  <a:lnTo>
                    <a:pt x="20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6" y="107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6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30" y="107"/>
                  </a:lnTo>
                  <a:lnTo>
                    <a:pt x="30" y="107"/>
                  </a:lnTo>
                  <a:lnTo>
                    <a:pt x="28" y="109"/>
                  </a:lnTo>
                  <a:lnTo>
                    <a:pt x="27" y="109"/>
                  </a:lnTo>
                  <a:lnTo>
                    <a:pt x="27" y="110"/>
                  </a:lnTo>
                  <a:lnTo>
                    <a:pt x="28" y="110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1" y="107"/>
                  </a:lnTo>
                  <a:lnTo>
                    <a:pt x="33" y="107"/>
                  </a:lnTo>
                  <a:lnTo>
                    <a:pt x="34" y="107"/>
                  </a:lnTo>
                  <a:lnTo>
                    <a:pt x="37" y="107"/>
                  </a:lnTo>
                  <a:lnTo>
                    <a:pt x="39" y="107"/>
                  </a:lnTo>
                  <a:lnTo>
                    <a:pt x="39" y="107"/>
                  </a:lnTo>
                  <a:lnTo>
                    <a:pt x="41" y="107"/>
                  </a:lnTo>
                  <a:lnTo>
                    <a:pt x="41" y="106"/>
                  </a:lnTo>
                  <a:lnTo>
                    <a:pt x="43" y="106"/>
                  </a:lnTo>
                  <a:lnTo>
                    <a:pt x="45" y="106"/>
                  </a:lnTo>
                  <a:lnTo>
                    <a:pt x="46" y="106"/>
                  </a:lnTo>
                  <a:lnTo>
                    <a:pt x="46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50" y="10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2" y="104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53" y="102"/>
                  </a:lnTo>
                  <a:lnTo>
                    <a:pt x="53" y="102"/>
                  </a:lnTo>
                  <a:lnTo>
                    <a:pt x="54" y="103"/>
                  </a:lnTo>
                  <a:lnTo>
                    <a:pt x="56" y="103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0"/>
                  </a:lnTo>
                  <a:lnTo>
                    <a:pt x="57" y="100"/>
                  </a:lnTo>
                  <a:lnTo>
                    <a:pt x="57" y="100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3"/>
                  </a:lnTo>
                  <a:lnTo>
                    <a:pt x="58" y="103"/>
                  </a:lnTo>
                  <a:lnTo>
                    <a:pt x="58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2" y="102"/>
                  </a:lnTo>
                  <a:lnTo>
                    <a:pt x="64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6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70" y="99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6"/>
                  </a:lnTo>
                  <a:lnTo>
                    <a:pt x="75" y="96"/>
                  </a:lnTo>
                  <a:lnTo>
                    <a:pt x="75" y="95"/>
                  </a:lnTo>
                  <a:lnTo>
                    <a:pt x="77" y="95"/>
                  </a:lnTo>
                  <a:lnTo>
                    <a:pt x="79" y="94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83" y="91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7" y="86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92" y="81"/>
                  </a:lnTo>
                  <a:lnTo>
                    <a:pt x="94" y="80"/>
                  </a:lnTo>
                  <a:lnTo>
                    <a:pt x="94" y="79"/>
                  </a:lnTo>
                  <a:lnTo>
                    <a:pt x="95" y="77"/>
                  </a:lnTo>
                  <a:lnTo>
                    <a:pt x="95" y="77"/>
                  </a:lnTo>
                  <a:lnTo>
                    <a:pt x="95" y="76"/>
                  </a:lnTo>
                  <a:lnTo>
                    <a:pt x="95" y="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4" name="Freeform 1978">
              <a:extLst>
                <a:ext uri="{FF2B5EF4-FFF2-40B4-BE49-F238E27FC236}">
                  <a16:creationId xmlns:a16="http://schemas.microsoft.com/office/drawing/2014/main" id="{C0B30A42-EF70-460B-8F59-4BFCBA4FA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1823" y="4052060"/>
              <a:ext cx="177497" cy="231158"/>
            </a:xfrm>
            <a:custGeom>
              <a:avLst/>
              <a:gdLst>
                <a:gd name="T0" fmla="*/ 0 w 86"/>
                <a:gd name="T1" fmla="*/ 112 h 112"/>
                <a:gd name="T2" fmla="*/ 74 w 86"/>
                <a:gd name="T3" fmla="*/ 99 h 112"/>
                <a:gd name="T4" fmla="*/ 74 w 86"/>
                <a:gd name="T5" fmla="*/ 100 h 112"/>
                <a:gd name="T6" fmla="*/ 79 w 86"/>
                <a:gd name="T7" fmla="*/ 81 h 112"/>
                <a:gd name="T8" fmla="*/ 79 w 86"/>
                <a:gd name="T9" fmla="*/ 81 h 112"/>
                <a:gd name="T10" fmla="*/ 79 w 86"/>
                <a:gd name="T11" fmla="*/ 81 h 112"/>
                <a:gd name="T12" fmla="*/ 46 w 86"/>
                <a:gd name="T13" fmla="*/ 79 h 112"/>
                <a:gd name="T14" fmla="*/ 42 w 86"/>
                <a:gd name="T15" fmla="*/ 81 h 112"/>
                <a:gd name="T16" fmla="*/ 45 w 86"/>
                <a:gd name="T17" fmla="*/ 80 h 112"/>
                <a:gd name="T18" fmla="*/ 49 w 86"/>
                <a:gd name="T19" fmla="*/ 79 h 112"/>
                <a:gd name="T20" fmla="*/ 67 w 86"/>
                <a:gd name="T21" fmla="*/ 79 h 112"/>
                <a:gd name="T22" fmla="*/ 67 w 86"/>
                <a:gd name="T23" fmla="*/ 79 h 112"/>
                <a:gd name="T24" fmla="*/ 67 w 86"/>
                <a:gd name="T25" fmla="*/ 79 h 112"/>
                <a:gd name="T26" fmla="*/ 80 w 86"/>
                <a:gd name="T27" fmla="*/ 70 h 112"/>
                <a:gd name="T28" fmla="*/ 60 w 86"/>
                <a:gd name="T29" fmla="*/ 66 h 112"/>
                <a:gd name="T30" fmla="*/ 61 w 86"/>
                <a:gd name="T31" fmla="*/ 68 h 112"/>
                <a:gd name="T32" fmla="*/ 78 w 86"/>
                <a:gd name="T33" fmla="*/ 66 h 112"/>
                <a:gd name="T34" fmla="*/ 78 w 86"/>
                <a:gd name="T35" fmla="*/ 66 h 112"/>
                <a:gd name="T36" fmla="*/ 86 w 86"/>
                <a:gd name="T37" fmla="*/ 66 h 112"/>
                <a:gd name="T38" fmla="*/ 56 w 86"/>
                <a:gd name="T39" fmla="*/ 64 h 112"/>
                <a:gd name="T40" fmla="*/ 52 w 86"/>
                <a:gd name="T41" fmla="*/ 61 h 112"/>
                <a:gd name="T42" fmla="*/ 51 w 86"/>
                <a:gd name="T43" fmla="*/ 60 h 112"/>
                <a:gd name="T44" fmla="*/ 44 w 86"/>
                <a:gd name="T45" fmla="*/ 61 h 112"/>
                <a:gd name="T46" fmla="*/ 41 w 86"/>
                <a:gd name="T47" fmla="*/ 65 h 112"/>
                <a:gd name="T48" fmla="*/ 40 w 86"/>
                <a:gd name="T49" fmla="*/ 66 h 112"/>
                <a:gd name="T50" fmla="*/ 41 w 86"/>
                <a:gd name="T51" fmla="*/ 69 h 112"/>
                <a:gd name="T52" fmla="*/ 46 w 86"/>
                <a:gd name="T53" fmla="*/ 70 h 112"/>
                <a:gd name="T54" fmla="*/ 51 w 86"/>
                <a:gd name="T55" fmla="*/ 69 h 112"/>
                <a:gd name="T56" fmla="*/ 53 w 86"/>
                <a:gd name="T57" fmla="*/ 65 h 112"/>
                <a:gd name="T58" fmla="*/ 52 w 86"/>
                <a:gd name="T59" fmla="*/ 61 h 112"/>
                <a:gd name="T60" fmla="*/ 64 w 86"/>
                <a:gd name="T61" fmla="*/ 60 h 112"/>
                <a:gd name="T62" fmla="*/ 80 w 86"/>
                <a:gd name="T63" fmla="*/ 57 h 112"/>
                <a:gd name="T64" fmla="*/ 80 w 86"/>
                <a:gd name="T65" fmla="*/ 60 h 112"/>
                <a:gd name="T66" fmla="*/ 82 w 86"/>
                <a:gd name="T67" fmla="*/ 57 h 112"/>
                <a:gd name="T68" fmla="*/ 41 w 86"/>
                <a:gd name="T69" fmla="*/ 57 h 112"/>
                <a:gd name="T70" fmla="*/ 72 w 86"/>
                <a:gd name="T71" fmla="*/ 51 h 112"/>
                <a:gd name="T72" fmla="*/ 70 w 86"/>
                <a:gd name="T73" fmla="*/ 56 h 112"/>
                <a:gd name="T74" fmla="*/ 74 w 86"/>
                <a:gd name="T75" fmla="*/ 53 h 112"/>
                <a:gd name="T76" fmla="*/ 71 w 86"/>
                <a:gd name="T77" fmla="*/ 54 h 112"/>
                <a:gd name="T78" fmla="*/ 72 w 86"/>
                <a:gd name="T79" fmla="*/ 50 h 112"/>
                <a:gd name="T80" fmla="*/ 74 w 86"/>
                <a:gd name="T81" fmla="*/ 49 h 112"/>
                <a:gd name="T82" fmla="*/ 72 w 86"/>
                <a:gd name="T83" fmla="*/ 49 h 112"/>
                <a:gd name="T84" fmla="*/ 67 w 86"/>
                <a:gd name="T85" fmla="*/ 47 h 112"/>
                <a:gd name="T86" fmla="*/ 61 w 86"/>
                <a:gd name="T87" fmla="*/ 49 h 112"/>
                <a:gd name="T88" fmla="*/ 57 w 86"/>
                <a:gd name="T89" fmla="*/ 51 h 112"/>
                <a:gd name="T90" fmla="*/ 55 w 86"/>
                <a:gd name="T91" fmla="*/ 53 h 112"/>
                <a:gd name="T92" fmla="*/ 59 w 86"/>
                <a:gd name="T93" fmla="*/ 54 h 112"/>
                <a:gd name="T94" fmla="*/ 63 w 86"/>
                <a:gd name="T95" fmla="*/ 51 h 112"/>
                <a:gd name="T96" fmla="*/ 65 w 86"/>
                <a:gd name="T97" fmla="*/ 53 h 112"/>
                <a:gd name="T98" fmla="*/ 71 w 86"/>
                <a:gd name="T99" fmla="*/ 53 h 112"/>
                <a:gd name="T100" fmla="*/ 71 w 86"/>
                <a:gd name="T101" fmla="*/ 50 h 112"/>
                <a:gd name="T102" fmla="*/ 68 w 86"/>
                <a:gd name="T103" fmla="*/ 50 h 112"/>
                <a:gd name="T104" fmla="*/ 72 w 86"/>
                <a:gd name="T105" fmla="*/ 45 h 112"/>
                <a:gd name="T106" fmla="*/ 72 w 86"/>
                <a:gd name="T107" fmla="*/ 45 h 112"/>
                <a:gd name="T108" fmla="*/ 51 w 86"/>
                <a:gd name="T109" fmla="*/ 1 h 112"/>
                <a:gd name="T110" fmla="*/ 49 w 86"/>
                <a:gd name="T111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12">
                  <a:moveTo>
                    <a:pt x="0" y="112"/>
                  </a:move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1"/>
                  </a:lnTo>
                  <a:lnTo>
                    <a:pt x="0" y="112"/>
                  </a:lnTo>
                  <a:close/>
                  <a:moveTo>
                    <a:pt x="74" y="99"/>
                  </a:moveTo>
                  <a:lnTo>
                    <a:pt x="74" y="99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99"/>
                  </a:lnTo>
                  <a:close/>
                  <a:moveTo>
                    <a:pt x="79" y="81"/>
                  </a:move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close/>
                  <a:moveTo>
                    <a:pt x="48" y="79"/>
                  </a:moveTo>
                  <a:lnTo>
                    <a:pt x="46" y="79"/>
                  </a:lnTo>
                  <a:lnTo>
                    <a:pt x="46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4" y="80"/>
                  </a:lnTo>
                  <a:lnTo>
                    <a:pt x="44" y="81"/>
                  </a:lnTo>
                  <a:lnTo>
                    <a:pt x="42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8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close/>
                  <a:moveTo>
                    <a:pt x="67" y="79"/>
                  </a:moveTo>
                  <a:lnTo>
                    <a:pt x="67" y="79"/>
                  </a:lnTo>
                  <a:lnTo>
                    <a:pt x="67" y="79"/>
                  </a:lnTo>
                  <a:lnTo>
                    <a:pt x="65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close/>
                  <a:moveTo>
                    <a:pt x="79" y="70"/>
                  </a:moveTo>
                  <a:lnTo>
                    <a:pt x="79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79" y="70"/>
                  </a:lnTo>
                  <a:close/>
                  <a:moveTo>
                    <a:pt x="60" y="66"/>
                  </a:moveTo>
                  <a:lnTo>
                    <a:pt x="60" y="66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9"/>
                  </a:lnTo>
                  <a:lnTo>
                    <a:pt x="60" y="69"/>
                  </a:lnTo>
                  <a:lnTo>
                    <a:pt x="61" y="68"/>
                  </a:lnTo>
                  <a:lnTo>
                    <a:pt x="60" y="68"/>
                  </a:lnTo>
                  <a:lnTo>
                    <a:pt x="60" y="66"/>
                  </a:lnTo>
                  <a:close/>
                  <a:moveTo>
                    <a:pt x="78" y="66"/>
                  </a:moveTo>
                  <a:lnTo>
                    <a:pt x="78" y="66"/>
                  </a:lnTo>
                  <a:lnTo>
                    <a:pt x="78" y="66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78" y="66"/>
                  </a:lnTo>
                  <a:close/>
                  <a:moveTo>
                    <a:pt x="86" y="66"/>
                  </a:move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close/>
                  <a:moveTo>
                    <a:pt x="56" y="62"/>
                  </a:move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2"/>
                  </a:lnTo>
                  <a:lnTo>
                    <a:pt x="56" y="62"/>
                  </a:lnTo>
                  <a:close/>
                  <a:moveTo>
                    <a:pt x="52" y="61"/>
                  </a:moveTo>
                  <a:lnTo>
                    <a:pt x="52" y="61"/>
                  </a:lnTo>
                  <a:lnTo>
                    <a:pt x="52" y="61"/>
                  </a:lnTo>
                  <a:lnTo>
                    <a:pt x="51" y="61"/>
                  </a:lnTo>
                  <a:lnTo>
                    <a:pt x="52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49" y="60"/>
                  </a:lnTo>
                  <a:lnTo>
                    <a:pt x="48" y="60"/>
                  </a:lnTo>
                  <a:lnTo>
                    <a:pt x="46" y="60"/>
                  </a:lnTo>
                  <a:lnTo>
                    <a:pt x="44" y="61"/>
                  </a:lnTo>
                  <a:lnTo>
                    <a:pt x="42" y="62"/>
                  </a:lnTo>
                  <a:lnTo>
                    <a:pt x="41" y="62"/>
                  </a:lnTo>
                  <a:lnTo>
                    <a:pt x="41" y="64"/>
                  </a:lnTo>
                  <a:lnTo>
                    <a:pt x="41" y="64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8"/>
                  </a:lnTo>
                  <a:lnTo>
                    <a:pt x="40" y="69"/>
                  </a:lnTo>
                  <a:lnTo>
                    <a:pt x="41" y="69"/>
                  </a:lnTo>
                  <a:lnTo>
                    <a:pt x="42" y="69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6" y="70"/>
                  </a:lnTo>
                  <a:lnTo>
                    <a:pt x="48" y="70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3" y="68"/>
                  </a:lnTo>
                  <a:lnTo>
                    <a:pt x="53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61"/>
                  </a:lnTo>
                  <a:close/>
                  <a:moveTo>
                    <a:pt x="64" y="58"/>
                  </a:moveTo>
                  <a:lnTo>
                    <a:pt x="63" y="58"/>
                  </a:lnTo>
                  <a:lnTo>
                    <a:pt x="63" y="60"/>
                  </a:lnTo>
                  <a:lnTo>
                    <a:pt x="63" y="60"/>
                  </a:lnTo>
                  <a:lnTo>
                    <a:pt x="64" y="60"/>
                  </a:lnTo>
                  <a:lnTo>
                    <a:pt x="64" y="58"/>
                  </a:lnTo>
                  <a:lnTo>
                    <a:pt x="64" y="58"/>
                  </a:lnTo>
                  <a:close/>
                  <a:moveTo>
                    <a:pt x="82" y="57"/>
                  </a:move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82" y="58"/>
                  </a:lnTo>
                  <a:lnTo>
                    <a:pt x="82" y="58"/>
                  </a:lnTo>
                  <a:lnTo>
                    <a:pt x="82" y="58"/>
                  </a:lnTo>
                  <a:lnTo>
                    <a:pt x="82" y="57"/>
                  </a:lnTo>
                  <a:close/>
                  <a:moveTo>
                    <a:pt x="41" y="57"/>
                  </a:moveTo>
                  <a:lnTo>
                    <a:pt x="42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0" y="57"/>
                  </a:lnTo>
                  <a:lnTo>
                    <a:pt x="41" y="57"/>
                  </a:lnTo>
                  <a:lnTo>
                    <a:pt x="41" y="57"/>
                  </a:lnTo>
                  <a:close/>
                  <a:moveTo>
                    <a:pt x="72" y="51"/>
                  </a:moveTo>
                  <a:lnTo>
                    <a:pt x="72" y="51"/>
                  </a:lnTo>
                  <a:lnTo>
                    <a:pt x="71" y="53"/>
                  </a:lnTo>
                  <a:lnTo>
                    <a:pt x="71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6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2" y="53"/>
                  </a:lnTo>
                  <a:lnTo>
                    <a:pt x="74" y="53"/>
                  </a:lnTo>
                  <a:lnTo>
                    <a:pt x="72" y="51"/>
                  </a:lnTo>
                  <a:close/>
                  <a:moveTo>
                    <a:pt x="71" y="53"/>
                  </a:moveTo>
                  <a:lnTo>
                    <a:pt x="71" y="54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3"/>
                  </a:lnTo>
                  <a:lnTo>
                    <a:pt x="71" y="53"/>
                  </a:lnTo>
                  <a:close/>
                  <a:moveTo>
                    <a:pt x="72" y="50"/>
                  </a:moveTo>
                  <a:lnTo>
                    <a:pt x="72" y="50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close/>
                  <a:moveTo>
                    <a:pt x="72" y="49"/>
                  </a:moveTo>
                  <a:lnTo>
                    <a:pt x="74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49"/>
                  </a:lnTo>
                  <a:lnTo>
                    <a:pt x="72" y="49"/>
                  </a:lnTo>
                  <a:close/>
                  <a:moveTo>
                    <a:pt x="71" y="46"/>
                  </a:moveTo>
                  <a:lnTo>
                    <a:pt x="70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5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6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1" y="53"/>
                  </a:lnTo>
                  <a:lnTo>
                    <a:pt x="63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65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68" y="53"/>
                  </a:lnTo>
                  <a:lnTo>
                    <a:pt x="70" y="51"/>
                  </a:lnTo>
                  <a:lnTo>
                    <a:pt x="71" y="53"/>
                  </a:lnTo>
                  <a:lnTo>
                    <a:pt x="71" y="51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0" y="50"/>
                  </a:lnTo>
                  <a:lnTo>
                    <a:pt x="68" y="51"/>
                  </a:lnTo>
                  <a:lnTo>
                    <a:pt x="67" y="53"/>
                  </a:lnTo>
                  <a:lnTo>
                    <a:pt x="67" y="51"/>
                  </a:lnTo>
                  <a:lnTo>
                    <a:pt x="68" y="50"/>
                  </a:lnTo>
                  <a:lnTo>
                    <a:pt x="70" y="49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6"/>
                  </a:lnTo>
                  <a:lnTo>
                    <a:pt x="71" y="46"/>
                  </a:lnTo>
                  <a:close/>
                  <a:moveTo>
                    <a:pt x="72" y="45"/>
                  </a:moveTo>
                  <a:lnTo>
                    <a:pt x="72" y="45"/>
                  </a:lnTo>
                  <a:lnTo>
                    <a:pt x="72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2" y="45"/>
                  </a:lnTo>
                  <a:close/>
                  <a:moveTo>
                    <a:pt x="51" y="1"/>
                  </a:moveTo>
                  <a:lnTo>
                    <a:pt x="51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5" name="Freeform 1979">
              <a:extLst>
                <a:ext uri="{FF2B5EF4-FFF2-40B4-BE49-F238E27FC236}">
                  <a16:creationId xmlns:a16="http://schemas.microsoft.com/office/drawing/2014/main" id="{D19A355C-188D-4868-B989-114B01B7F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6433" y="2208987"/>
              <a:ext cx="16512" cy="22702"/>
            </a:xfrm>
            <a:custGeom>
              <a:avLst/>
              <a:gdLst>
                <a:gd name="T0" fmla="*/ 5 w 8"/>
                <a:gd name="T1" fmla="*/ 10 h 11"/>
                <a:gd name="T2" fmla="*/ 5 w 8"/>
                <a:gd name="T3" fmla="*/ 10 h 11"/>
                <a:gd name="T4" fmla="*/ 5 w 8"/>
                <a:gd name="T5" fmla="*/ 9 h 11"/>
                <a:gd name="T6" fmla="*/ 4 w 8"/>
                <a:gd name="T7" fmla="*/ 9 h 11"/>
                <a:gd name="T8" fmla="*/ 4 w 8"/>
                <a:gd name="T9" fmla="*/ 9 h 11"/>
                <a:gd name="T10" fmla="*/ 4 w 8"/>
                <a:gd name="T11" fmla="*/ 9 h 11"/>
                <a:gd name="T12" fmla="*/ 3 w 8"/>
                <a:gd name="T13" fmla="*/ 9 h 11"/>
                <a:gd name="T14" fmla="*/ 3 w 8"/>
                <a:gd name="T15" fmla="*/ 9 h 11"/>
                <a:gd name="T16" fmla="*/ 4 w 8"/>
                <a:gd name="T17" fmla="*/ 10 h 11"/>
                <a:gd name="T18" fmla="*/ 4 w 8"/>
                <a:gd name="T19" fmla="*/ 10 h 11"/>
                <a:gd name="T20" fmla="*/ 5 w 8"/>
                <a:gd name="T21" fmla="*/ 11 h 11"/>
                <a:gd name="T22" fmla="*/ 5 w 8"/>
                <a:gd name="T23" fmla="*/ 11 h 11"/>
                <a:gd name="T24" fmla="*/ 5 w 8"/>
                <a:gd name="T25" fmla="*/ 10 h 11"/>
                <a:gd name="T26" fmla="*/ 5 w 8"/>
                <a:gd name="T27" fmla="*/ 10 h 11"/>
                <a:gd name="T28" fmla="*/ 5 w 8"/>
                <a:gd name="T29" fmla="*/ 6 h 11"/>
                <a:gd name="T30" fmla="*/ 4 w 8"/>
                <a:gd name="T31" fmla="*/ 6 h 11"/>
                <a:gd name="T32" fmla="*/ 4 w 8"/>
                <a:gd name="T33" fmla="*/ 6 h 11"/>
                <a:gd name="T34" fmla="*/ 4 w 8"/>
                <a:gd name="T35" fmla="*/ 6 h 11"/>
                <a:gd name="T36" fmla="*/ 4 w 8"/>
                <a:gd name="T37" fmla="*/ 6 h 11"/>
                <a:gd name="T38" fmla="*/ 5 w 8"/>
                <a:gd name="T39" fmla="*/ 6 h 11"/>
                <a:gd name="T40" fmla="*/ 5 w 8"/>
                <a:gd name="T41" fmla="*/ 7 h 11"/>
                <a:gd name="T42" fmla="*/ 5 w 8"/>
                <a:gd name="T43" fmla="*/ 7 h 11"/>
                <a:gd name="T44" fmla="*/ 7 w 8"/>
                <a:gd name="T45" fmla="*/ 6 h 11"/>
                <a:gd name="T46" fmla="*/ 7 w 8"/>
                <a:gd name="T47" fmla="*/ 6 h 11"/>
                <a:gd name="T48" fmla="*/ 5 w 8"/>
                <a:gd name="T49" fmla="*/ 6 h 11"/>
                <a:gd name="T50" fmla="*/ 5 w 8"/>
                <a:gd name="T51" fmla="*/ 6 h 11"/>
                <a:gd name="T52" fmla="*/ 1 w 8"/>
                <a:gd name="T53" fmla="*/ 3 h 11"/>
                <a:gd name="T54" fmla="*/ 1 w 8"/>
                <a:gd name="T55" fmla="*/ 3 h 11"/>
                <a:gd name="T56" fmla="*/ 1 w 8"/>
                <a:gd name="T57" fmla="*/ 3 h 11"/>
                <a:gd name="T58" fmla="*/ 0 w 8"/>
                <a:gd name="T59" fmla="*/ 3 h 11"/>
                <a:gd name="T60" fmla="*/ 0 w 8"/>
                <a:gd name="T61" fmla="*/ 3 h 11"/>
                <a:gd name="T62" fmla="*/ 1 w 8"/>
                <a:gd name="T63" fmla="*/ 3 h 11"/>
                <a:gd name="T64" fmla="*/ 1 w 8"/>
                <a:gd name="T65" fmla="*/ 5 h 11"/>
                <a:gd name="T66" fmla="*/ 3 w 8"/>
                <a:gd name="T67" fmla="*/ 3 h 11"/>
                <a:gd name="T68" fmla="*/ 3 w 8"/>
                <a:gd name="T69" fmla="*/ 3 h 11"/>
                <a:gd name="T70" fmla="*/ 3 w 8"/>
                <a:gd name="T71" fmla="*/ 3 h 11"/>
                <a:gd name="T72" fmla="*/ 1 w 8"/>
                <a:gd name="T73" fmla="*/ 3 h 11"/>
                <a:gd name="T74" fmla="*/ 4 w 8"/>
                <a:gd name="T75" fmla="*/ 0 h 11"/>
                <a:gd name="T76" fmla="*/ 3 w 8"/>
                <a:gd name="T77" fmla="*/ 2 h 11"/>
                <a:gd name="T78" fmla="*/ 4 w 8"/>
                <a:gd name="T79" fmla="*/ 3 h 11"/>
                <a:gd name="T80" fmla="*/ 5 w 8"/>
                <a:gd name="T81" fmla="*/ 5 h 11"/>
                <a:gd name="T82" fmla="*/ 5 w 8"/>
                <a:gd name="T83" fmla="*/ 5 h 11"/>
                <a:gd name="T84" fmla="*/ 5 w 8"/>
                <a:gd name="T85" fmla="*/ 5 h 11"/>
                <a:gd name="T86" fmla="*/ 5 w 8"/>
                <a:gd name="T87" fmla="*/ 5 h 11"/>
                <a:gd name="T88" fmla="*/ 5 w 8"/>
                <a:gd name="T89" fmla="*/ 3 h 11"/>
                <a:gd name="T90" fmla="*/ 5 w 8"/>
                <a:gd name="T91" fmla="*/ 3 h 11"/>
                <a:gd name="T92" fmla="*/ 5 w 8"/>
                <a:gd name="T93" fmla="*/ 3 h 11"/>
                <a:gd name="T94" fmla="*/ 5 w 8"/>
                <a:gd name="T95" fmla="*/ 3 h 11"/>
                <a:gd name="T96" fmla="*/ 5 w 8"/>
                <a:gd name="T97" fmla="*/ 3 h 11"/>
                <a:gd name="T98" fmla="*/ 5 w 8"/>
                <a:gd name="T99" fmla="*/ 3 h 11"/>
                <a:gd name="T100" fmla="*/ 7 w 8"/>
                <a:gd name="T101" fmla="*/ 3 h 11"/>
                <a:gd name="T102" fmla="*/ 7 w 8"/>
                <a:gd name="T103" fmla="*/ 2 h 11"/>
                <a:gd name="T104" fmla="*/ 5 w 8"/>
                <a:gd name="T105" fmla="*/ 2 h 11"/>
                <a:gd name="T106" fmla="*/ 4 w 8"/>
                <a:gd name="T107" fmla="*/ 0 h 11"/>
                <a:gd name="T108" fmla="*/ 8 w 8"/>
                <a:gd name="T109" fmla="*/ 2 h 11"/>
                <a:gd name="T110" fmla="*/ 8 w 8"/>
                <a:gd name="T111" fmla="*/ 0 h 11"/>
                <a:gd name="T112" fmla="*/ 8 w 8"/>
                <a:gd name="T113" fmla="*/ 2 h 11"/>
                <a:gd name="T114" fmla="*/ 7 w 8"/>
                <a:gd name="T115" fmla="*/ 2 h 11"/>
                <a:gd name="T116" fmla="*/ 8 w 8"/>
                <a:gd name="T117" fmla="*/ 2 h 11"/>
                <a:gd name="T118" fmla="*/ 8 w 8"/>
                <a:gd name="T119" fmla="*/ 2 h 11"/>
                <a:gd name="T120" fmla="*/ 8 w 8"/>
                <a:gd name="T121" fmla="*/ 2 h 11"/>
                <a:gd name="T122" fmla="*/ 8 w 8"/>
                <a:gd name="T123" fmla="*/ 2 h 11"/>
                <a:gd name="T124" fmla="*/ 8 w 8"/>
                <a:gd name="T12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11">
                  <a:moveTo>
                    <a:pt x="5" y="10"/>
                  </a:moveTo>
                  <a:lnTo>
                    <a:pt x="5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5" y="10"/>
                  </a:lnTo>
                  <a:close/>
                  <a:moveTo>
                    <a:pt x="5" y="6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5" y="6"/>
                  </a:lnTo>
                  <a:close/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close/>
                  <a:moveTo>
                    <a:pt x="4" y="0"/>
                  </a:moveTo>
                  <a:lnTo>
                    <a:pt x="3" y="2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0"/>
                  </a:lnTo>
                  <a:close/>
                  <a:moveTo>
                    <a:pt x="8" y="2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6" name="Freeform 1980">
              <a:extLst>
                <a:ext uri="{FF2B5EF4-FFF2-40B4-BE49-F238E27FC236}">
                  <a16:creationId xmlns:a16="http://schemas.microsoft.com/office/drawing/2014/main" id="{533EC0D4-F4F9-4667-AA87-D218368A02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0028" y="5015909"/>
              <a:ext cx="61918" cy="24767"/>
            </a:xfrm>
            <a:custGeom>
              <a:avLst/>
              <a:gdLst>
                <a:gd name="T0" fmla="*/ 15 w 30"/>
                <a:gd name="T1" fmla="*/ 10 h 12"/>
                <a:gd name="T2" fmla="*/ 15 w 30"/>
                <a:gd name="T3" fmla="*/ 11 h 12"/>
                <a:gd name="T4" fmla="*/ 15 w 30"/>
                <a:gd name="T5" fmla="*/ 10 h 12"/>
                <a:gd name="T6" fmla="*/ 25 w 30"/>
                <a:gd name="T7" fmla="*/ 8 h 12"/>
                <a:gd name="T8" fmla="*/ 25 w 30"/>
                <a:gd name="T9" fmla="*/ 8 h 12"/>
                <a:gd name="T10" fmla="*/ 1 w 30"/>
                <a:gd name="T11" fmla="*/ 6 h 12"/>
                <a:gd name="T12" fmla="*/ 1 w 30"/>
                <a:gd name="T13" fmla="*/ 7 h 12"/>
                <a:gd name="T14" fmla="*/ 2 w 30"/>
                <a:gd name="T15" fmla="*/ 7 h 12"/>
                <a:gd name="T16" fmla="*/ 15 w 30"/>
                <a:gd name="T17" fmla="*/ 3 h 12"/>
                <a:gd name="T18" fmla="*/ 16 w 30"/>
                <a:gd name="T19" fmla="*/ 2 h 12"/>
                <a:gd name="T20" fmla="*/ 15 w 30"/>
                <a:gd name="T21" fmla="*/ 0 h 12"/>
                <a:gd name="T22" fmla="*/ 12 w 30"/>
                <a:gd name="T23" fmla="*/ 2 h 12"/>
                <a:gd name="T24" fmla="*/ 9 w 30"/>
                <a:gd name="T25" fmla="*/ 2 h 12"/>
                <a:gd name="T26" fmla="*/ 6 w 30"/>
                <a:gd name="T27" fmla="*/ 2 h 12"/>
                <a:gd name="T28" fmla="*/ 2 w 30"/>
                <a:gd name="T29" fmla="*/ 0 h 12"/>
                <a:gd name="T30" fmla="*/ 4 w 30"/>
                <a:gd name="T31" fmla="*/ 3 h 12"/>
                <a:gd name="T32" fmla="*/ 8 w 30"/>
                <a:gd name="T33" fmla="*/ 4 h 12"/>
                <a:gd name="T34" fmla="*/ 5 w 30"/>
                <a:gd name="T35" fmla="*/ 4 h 12"/>
                <a:gd name="T36" fmla="*/ 6 w 30"/>
                <a:gd name="T37" fmla="*/ 6 h 12"/>
                <a:gd name="T38" fmla="*/ 8 w 30"/>
                <a:gd name="T39" fmla="*/ 6 h 12"/>
                <a:gd name="T40" fmla="*/ 8 w 30"/>
                <a:gd name="T41" fmla="*/ 7 h 12"/>
                <a:gd name="T42" fmla="*/ 4 w 30"/>
                <a:gd name="T43" fmla="*/ 7 h 12"/>
                <a:gd name="T44" fmla="*/ 6 w 30"/>
                <a:gd name="T45" fmla="*/ 11 h 12"/>
                <a:gd name="T46" fmla="*/ 8 w 30"/>
                <a:gd name="T47" fmla="*/ 10 h 12"/>
                <a:gd name="T48" fmla="*/ 9 w 30"/>
                <a:gd name="T49" fmla="*/ 10 h 12"/>
                <a:gd name="T50" fmla="*/ 11 w 30"/>
                <a:gd name="T51" fmla="*/ 8 h 12"/>
                <a:gd name="T52" fmla="*/ 13 w 30"/>
                <a:gd name="T53" fmla="*/ 6 h 12"/>
                <a:gd name="T54" fmla="*/ 15 w 30"/>
                <a:gd name="T55" fmla="*/ 3 h 12"/>
                <a:gd name="T56" fmla="*/ 8 w 30"/>
                <a:gd name="T57" fmla="*/ 0 h 12"/>
                <a:gd name="T58" fmla="*/ 5 w 30"/>
                <a:gd name="T59" fmla="*/ 0 h 12"/>
                <a:gd name="T60" fmla="*/ 30 w 30"/>
                <a:gd name="T61" fmla="*/ 4 h 12"/>
                <a:gd name="T62" fmla="*/ 28 w 30"/>
                <a:gd name="T63" fmla="*/ 3 h 12"/>
                <a:gd name="T64" fmla="*/ 27 w 30"/>
                <a:gd name="T65" fmla="*/ 2 h 12"/>
                <a:gd name="T66" fmla="*/ 24 w 30"/>
                <a:gd name="T67" fmla="*/ 2 h 12"/>
                <a:gd name="T68" fmla="*/ 25 w 30"/>
                <a:gd name="T69" fmla="*/ 3 h 12"/>
                <a:gd name="T70" fmla="*/ 23 w 30"/>
                <a:gd name="T71" fmla="*/ 3 h 12"/>
                <a:gd name="T72" fmla="*/ 23 w 30"/>
                <a:gd name="T73" fmla="*/ 2 h 12"/>
                <a:gd name="T74" fmla="*/ 21 w 30"/>
                <a:gd name="T75" fmla="*/ 0 h 12"/>
                <a:gd name="T76" fmla="*/ 17 w 30"/>
                <a:gd name="T77" fmla="*/ 0 h 12"/>
                <a:gd name="T78" fmla="*/ 17 w 30"/>
                <a:gd name="T79" fmla="*/ 3 h 12"/>
                <a:gd name="T80" fmla="*/ 19 w 30"/>
                <a:gd name="T81" fmla="*/ 4 h 12"/>
                <a:gd name="T82" fmla="*/ 17 w 30"/>
                <a:gd name="T83" fmla="*/ 6 h 12"/>
                <a:gd name="T84" fmla="*/ 15 w 30"/>
                <a:gd name="T85" fmla="*/ 10 h 12"/>
                <a:gd name="T86" fmla="*/ 19 w 30"/>
                <a:gd name="T87" fmla="*/ 12 h 12"/>
                <a:gd name="T88" fmla="*/ 20 w 30"/>
                <a:gd name="T89" fmla="*/ 11 h 12"/>
                <a:gd name="T90" fmla="*/ 20 w 30"/>
                <a:gd name="T91" fmla="*/ 8 h 12"/>
                <a:gd name="T92" fmla="*/ 24 w 30"/>
                <a:gd name="T93" fmla="*/ 8 h 12"/>
                <a:gd name="T94" fmla="*/ 27 w 30"/>
                <a:gd name="T95" fmla="*/ 6 h 12"/>
                <a:gd name="T96" fmla="*/ 30 w 30"/>
                <a:gd name="T9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" h="12">
                  <a:moveTo>
                    <a:pt x="15" y="10"/>
                  </a:move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5" y="10"/>
                  </a:lnTo>
                  <a:lnTo>
                    <a:pt x="15" y="10"/>
                  </a:lnTo>
                  <a:close/>
                  <a:moveTo>
                    <a:pt x="25" y="8"/>
                  </a:move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7" y="10"/>
                  </a:lnTo>
                  <a:lnTo>
                    <a:pt x="25" y="8"/>
                  </a:lnTo>
                  <a:lnTo>
                    <a:pt x="25" y="8"/>
                  </a:lnTo>
                  <a:close/>
                  <a:moveTo>
                    <a:pt x="2" y="6"/>
                  </a:move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close/>
                  <a:moveTo>
                    <a:pt x="15" y="3"/>
                  </a:moveTo>
                  <a:lnTo>
                    <a:pt x="15" y="3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4" y="7"/>
                  </a:lnTo>
                  <a:lnTo>
                    <a:pt x="2" y="8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8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5" y="3"/>
                  </a:lnTo>
                  <a:close/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close/>
                  <a:moveTo>
                    <a:pt x="30" y="4"/>
                  </a:moveTo>
                  <a:lnTo>
                    <a:pt x="30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5" y="7"/>
                  </a:lnTo>
                  <a:lnTo>
                    <a:pt x="16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0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7" name="Freeform 1981">
              <a:extLst>
                <a:ext uri="{FF2B5EF4-FFF2-40B4-BE49-F238E27FC236}">
                  <a16:creationId xmlns:a16="http://schemas.microsoft.com/office/drawing/2014/main" id="{12346324-A457-472E-979A-DCA756178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295" y="3370969"/>
              <a:ext cx="330226" cy="284820"/>
            </a:xfrm>
            <a:custGeom>
              <a:avLst/>
              <a:gdLst>
                <a:gd name="T0" fmla="*/ 137 w 160"/>
                <a:gd name="T1" fmla="*/ 78 h 138"/>
                <a:gd name="T2" fmla="*/ 119 w 160"/>
                <a:gd name="T3" fmla="*/ 73 h 138"/>
                <a:gd name="T4" fmla="*/ 113 w 160"/>
                <a:gd name="T5" fmla="*/ 67 h 138"/>
                <a:gd name="T6" fmla="*/ 107 w 160"/>
                <a:gd name="T7" fmla="*/ 60 h 138"/>
                <a:gd name="T8" fmla="*/ 104 w 160"/>
                <a:gd name="T9" fmla="*/ 55 h 138"/>
                <a:gd name="T10" fmla="*/ 102 w 160"/>
                <a:gd name="T11" fmla="*/ 51 h 138"/>
                <a:gd name="T12" fmla="*/ 104 w 160"/>
                <a:gd name="T13" fmla="*/ 47 h 138"/>
                <a:gd name="T14" fmla="*/ 100 w 160"/>
                <a:gd name="T15" fmla="*/ 46 h 138"/>
                <a:gd name="T16" fmla="*/ 95 w 160"/>
                <a:gd name="T17" fmla="*/ 47 h 138"/>
                <a:gd name="T18" fmla="*/ 92 w 160"/>
                <a:gd name="T19" fmla="*/ 40 h 138"/>
                <a:gd name="T20" fmla="*/ 96 w 160"/>
                <a:gd name="T21" fmla="*/ 33 h 138"/>
                <a:gd name="T22" fmla="*/ 96 w 160"/>
                <a:gd name="T23" fmla="*/ 25 h 138"/>
                <a:gd name="T24" fmla="*/ 89 w 160"/>
                <a:gd name="T25" fmla="*/ 18 h 138"/>
                <a:gd name="T26" fmla="*/ 80 w 160"/>
                <a:gd name="T27" fmla="*/ 9 h 138"/>
                <a:gd name="T28" fmla="*/ 73 w 160"/>
                <a:gd name="T29" fmla="*/ 5 h 138"/>
                <a:gd name="T30" fmla="*/ 68 w 160"/>
                <a:gd name="T31" fmla="*/ 4 h 138"/>
                <a:gd name="T32" fmla="*/ 64 w 160"/>
                <a:gd name="T33" fmla="*/ 4 h 138"/>
                <a:gd name="T34" fmla="*/ 57 w 160"/>
                <a:gd name="T35" fmla="*/ 5 h 138"/>
                <a:gd name="T36" fmla="*/ 53 w 160"/>
                <a:gd name="T37" fmla="*/ 2 h 138"/>
                <a:gd name="T38" fmla="*/ 49 w 160"/>
                <a:gd name="T39" fmla="*/ 2 h 138"/>
                <a:gd name="T40" fmla="*/ 46 w 160"/>
                <a:gd name="T41" fmla="*/ 9 h 138"/>
                <a:gd name="T42" fmla="*/ 42 w 160"/>
                <a:gd name="T43" fmla="*/ 6 h 138"/>
                <a:gd name="T44" fmla="*/ 37 w 160"/>
                <a:gd name="T45" fmla="*/ 6 h 138"/>
                <a:gd name="T46" fmla="*/ 34 w 160"/>
                <a:gd name="T47" fmla="*/ 14 h 138"/>
                <a:gd name="T48" fmla="*/ 33 w 160"/>
                <a:gd name="T49" fmla="*/ 21 h 138"/>
                <a:gd name="T50" fmla="*/ 30 w 160"/>
                <a:gd name="T51" fmla="*/ 27 h 138"/>
                <a:gd name="T52" fmla="*/ 24 w 160"/>
                <a:gd name="T53" fmla="*/ 31 h 138"/>
                <a:gd name="T54" fmla="*/ 20 w 160"/>
                <a:gd name="T55" fmla="*/ 39 h 138"/>
                <a:gd name="T56" fmla="*/ 20 w 160"/>
                <a:gd name="T57" fmla="*/ 48 h 138"/>
                <a:gd name="T58" fmla="*/ 16 w 160"/>
                <a:gd name="T59" fmla="*/ 48 h 138"/>
                <a:gd name="T60" fmla="*/ 12 w 160"/>
                <a:gd name="T61" fmla="*/ 52 h 138"/>
                <a:gd name="T62" fmla="*/ 12 w 160"/>
                <a:gd name="T63" fmla="*/ 60 h 138"/>
                <a:gd name="T64" fmla="*/ 11 w 160"/>
                <a:gd name="T65" fmla="*/ 69 h 138"/>
                <a:gd name="T66" fmla="*/ 11 w 160"/>
                <a:gd name="T67" fmla="*/ 77 h 138"/>
                <a:gd name="T68" fmla="*/ 5 w 160"/>
                <a:gd name="T69" fmla="*/ 78 h 138"/>
                <a:gd name="T70" fmla="*/ 0 w 160"/>
                <a:gd name="T71" fmla="*/ 82 h 138"/>
                <a:gd name="T72" fmla="*/ 3 w 160"/>
                <a:gd name="T73" fmla="*/ 86 h 138"/>
                <a:gd name="T74" fmla="*/ 9 w 160"/>
                <a:gd name="T75" fmla="*/ 89 h 138"/>
                <a:gd name="T76" fmla="*/ 12 w 160"/>
                <a:gd name="T77" fmla="*/ 94 h 138"/>
                <a:gd name="T78" fmla="*/ 18 w 160"/>
                <a:gd name="T79" fmla="*/ 100 h 138"/>
                <a:gd name="T80" fmla="*/ 22 w 160"/>
                <a:gd name="T81" fmla="*/ 109 h 138"/>
                <a:gd name="T82" fmla="*/ 24 w 160"/>
                <a:gd name="T83" fmla="*/ 113 h 138"/>
                <a:gd name="T84" fmla="*/ 26 w 160"/>
                <a:gd name="T85" fmla="*/ 115 h 138"/>
                <a:gd name="T86" fmla="*/ 30 w 160"/>
                <a:gd name="T87" fmla="*/ 117 h 138"/>
                <a:gd name="T88" fmla="*/ 30 w 160"/>
                <a:gd name="T89" fmla="*/ 123 h 138"/>
                <a:gd name="T90" fmla="*/ 35 w 160"/>
                <a:gd name="T91" fmla="*/ 125 h 138"/>
                <a:gd name="T92" fmla="*/ 45 w 160"/>
                <a:gd name="T93" fmla="*/ 128 h 138"/>
                <a:gd name="T94" fmla="*/ 54 w 160"/>
                <a:gd name="T95" fmla="*/ 135 h 138"/>
                <a:gd name="T96" fmla="*/ 64 w 160"/>
                <a:gd name="T97" fmla="*/ 138 h 138"/>
                <a:gd name="T98" fmla="*/ 72 w 160"/>
                <a:gd name="T99" fmla="*/ 136 h 138"/>
                <a:gd name="T100" fmla="*/ 80 w 160"/>
                <a:gd name="T101" fmla="*/ 130 h 138"/>
                <a:gd name="T102" fmla="*/ 87 w 160"/>
                <a:gd name="T103" fmla="*/ 132 h 138"/>
                <a:gd name="T104" fmla="*/ 94 w 160"/>
                <a:gd name="T105" fmla="*/ 132 h 138"/>
                <a:gd name="T106" fmla="*/ 100 w 160"/>
                <a:gd name="T107" fmla="*/ 128 h 138"/>
                <a:gd name="T108" fmla="*/ 107 w 160"/>
                <a:gd name="T109" fmla="*/ 124 h 138"/>
                <a:gd name="T110" fmla="*/ 115 w 160"/>
                <a:gd name="T111" fmla="*/ 120 h 138"/>
                <a:gd name="T112" fmla="*/ 125 w 160"/>
                <a:gd name="T113" fmla="*/ 120 h 138"/>
                <a:gd name="T114" fmla="*/ 134 w 160"/>
                <a:gd name="T115" fmla="*/ 111 h 138"/>
                <a:gd name="T116" fmla="*/ 149 w 160"/>
                <a:gd name="T117" fmla="*/ 94 h 138"/>
                <a:gd name="T118" fmla="*/ 149 w 160"/>
                <a:gd name="T119" fmla="*/ 8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" h="138">
                  <a:moveTo>
                    <a:pt x="149" y="83"/>
                  </a:moveTo>
                  <a:lnTo>
                    <a:pt x="148" y="82"/>
                  </a:lnTo>
                  <a:lnTo>
                    <a:pt x="145" y="82"/>
                  </a:lnTo>
                  <a:lnTo>
                    <a:pt x="141" y="81"/>
                  </a:lnTo>
                  <a:lnTo>
                    <a:pt x="137" y="78"/>
                  </a:lnTo>
                  <a:lnTo>
                    <a:pt x="133" y="77"/>
                  </a:lnTo>
                  <a:lnTo>
                    <a:pt x="130" y="75"/>
                  </a:lnTo>
                  <a:lnTo>
                    <a:pt x="126" y="74"/>
                  </a:lnTo>
                  <a:lnTo>
                    <a:pt x="123" y="74"/>
                  </a:lnTo>
                  <a:lnTo>
                    <a:pt x="119" y="73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5" y="69"/>
                  </a:lnTo>
                  <a:lnTo>
                    <a:pt x="113" y="67"/>
                  </a:lnTo>
                  <a:lnTo>
                    <a:pt x="113" y="67"/>
                  </a:lnTo>
                  <a:lnTo>
                    <a:pt x="111" y="66"/>
                  </a:lnTo>
                  <a:lnTo>
                    <a:pt x="110" y="65"/>
                  </a:lnTo>
                  <a:lnTo>
                    <a:pt x="108" y="63"/>
                  </a:lnTo>
                  <a:lnTo>
                    <a:pt x="108" y="62"/>
                  </a:lnTo>
                  <a:lnTo>
                    <a:pt x="107" y="60"/>
                  </a:lnTo>
                  <a:lnTo>
                    <a:pt x="107" y="59"/>
                  </a:lnTo>
                  <a:lnTo>
                    <a:pt x="106" y="59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4" y="55"/>
                  </a:lnTo>
                  <a:lnTo>
                    <a:pt x="103" y="54"/>
                  </a:lnTo>
                  <a:lnTo>
                    <a:pt x="103" y="52"/>
                  </a:lnTo>
                  <a:lnTo>
                    <a:pt x="102" y="52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3" y="50"/>
                  </a:lnTo>
                  <a:lnTo>
                    <a:pt x="103" y="48"/>
                  </a:lnTo>
                  <a:lnTo>
                    <a:pt x="104" y="48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2" y="46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98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4" y="47"/>
                  </a:lnTo>
                  <a:lnTo>
                    <a:pt x="92" y="47"/>
                  </a:lnTo>
                  <a:lnTo>
                    <a:pt x="92" y="44"/>
                  </a:lnTo>
                  <a:lnTo>
                    <a:pt x="92" y="42"/>
                  </a:lnTo>
                  <a:lnTo>
                    <a:pt x="92" y="40"/>
                  </a:lnTo>
                  <a:lnTo>
                    <a:pt x="92" y="39"/>
                  </a:lnTo>
                  <a:lnTo>
                    <a:pt x="92" y="37"/>
                  </a:lnTo>
                  <a:lnTo>
                    <a:pt x="94" y="36"/>
                  </a:lnTo>
                  <a:lnTo>
                    <a:pt x="95" y="36"/>
                  </a:lnTo>
                  <a:lnTo>
                    <a:pt x="96" y="33"/>
                  </a:lnTo>
                  <a:lnTo>
                    <a:pt x="98" y="31"/>
                  </a:lnTo>
                  <a:lnTo>
                    <a:pt x="99" y="29"/>
                  </a:lnTo>
                  <a:lnTo>
                    <a:pt x="98" y="28"/>
                  </a:lnTo>
                  <a:lnTo>
                    <a:pt x="96" y="27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4" y="24"/>
                  </a:lnTo>
                  <a:lnTo>
                    <a:pt x="92" y="23"/>
                  </a:lnTo>
                  <a:lnTo>
                    <a:pt x="92" y="20"/>
                  </a:lnTo>
                  <a:lnTo>
                    <a:pt x="89" y="18"/>
                  </a:lnTo>
                  <a:lnTo>
                    <a:pt x="87" y="16"/>
                  </a:lnTo>
                  <a:lnTo>
                    <a:pt x="84" y="13"/>
                  </a:lnTo>
                  <a:lnTo>
                    <a:pt x="83" y="10"/>
                  </a:lnTo>
                  <a:lnTo>
                    <a:pt x="81" y="9"/>
                  </a:lnTo>
                  <a:lnTo>
                    <a:pt x="80" y="9"/>
                  </a:lnTo>
                  <a:lnTo>
                    <a:pt x="79" y="8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3" y="5"/>
                  </a:lnTo>
                  <a:lnTo>
                    <a:pt x="73" y="5"/>
                  </a:lnTo>
                  <a:lnTo>
                    <a:pt x="72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5" y="5"/>
                  </a:lnTo>
                  <a:lnTo>
                    <a:pt x="64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2" y="2"/>
                  </a:lnTo>
                  <a:lnTo>
                    <a:pt x="52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49" y="2"/>
                  </a:lnTo>
                  <a:lnTo>
                    <a:pt x="47" y="5"/>
                  </a:lnTo>
                  <a:lnTo>
                    <a:pt x="47" y="6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6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10"/>
                  </a:lnTo>
                  <a:lnTo>
                    <a:pt x="35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8"/>
                  </a:lnTo>
                  <a:lnTo>
                    <a:pt x="24" y="31"/>
                  </a:lnTo>
                  <a:lnTo>
                    <a:pt x="24" y="33"/>
                  </a:lnTo>
                  <a:lnTo>
                    <a:pt x="23" y="35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0" y="39"/>
                  </a:lnTo>
                  <a:lnTo>
                    <a:pt x="20" y="42"/>
                  </a:lnTo>
                  <a:lnTo>
                    <a:pt x="20" y="43"/>
                  </a:lnTo>
                  <a:lnTo>
                    <a:pt x="20" y="44"/>
                  </a:lnTo>
                  <a:lnTo>
                    <a:pt x="19" y="47"/>
                  </a:lnTo>
                  <a:lnTo>
                    <a:pt x="20" y="48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50"/>
                  </a:lnTo>
                  <a:lnTo>
                    <a:pt x="14" y="51"/>
                  </a:lnTo>
                  <a:lnTo>
                    <a:pt x="12" y="52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8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1" y="62"/>
                  </a:lnTo>
                  <a:lnTo>
                    <a:pt x="11" y="65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9" y="78"/>
                  </a:lnTo>
                  <a:lnTo>
                    <a:pt x="8" y="78"/>
                  </a:lnTo>
                  <a:lnTo>
                    <a:pt x="7" y="78"/>
                  </a:lnTo>
                  <a:lnTo>
                    <a:pt x="5" y="78"/>
                  </a:lnTo>
                  <a:lnTo>
                    <a:pt x="4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3" y="86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7" y="86"/>
                  </a:lnTo>
                  <a:lnTo>
                    <a:pt x="7" y="88"/>
                  </a:lnTo>
                  <a:lnTo>
                    <a:pt x="9" y="89"/>
                  </a:lnTo>
                  <a:lnTo>
                    <a:pt x="9" y="90"/>
                  </a:lnTo>
                  <a:lnTo>
                    <a:pt x="11" y="90"/>
                  </a:lnTo>
                  <a:lnTo>
                    <a:pt x="11" y="92"/>
                  </a:lnTo>
                  <a:lnTo>
                    <a:pt x="11" y="93"/>
                  </a:lnTo>
                  <a:lnTo>
                    <a:pt x="12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6" y="97"/>
                  </a:lnTo>
                  <a:lnTo>
                    <a:pt x="18" y="98"/>
                  </a:lnTo>
                  <a:lnTo>
                    <a:pt x="18" y="100"/>
                  </a:lnTo>
                  <a:lnTo>
                    <a:pt x="19" y="100"/>
                  </a:lnTo>
                  <a:lnTo>
                    <a:pt x="19" y="104"/>
                  </a:lnTo>
                  <a:lnTo>
                    <a:pt x="20" y="105"/>
                  </a:lnTo>
                  <a:lnTo>
                    <a:pt x="20" y="107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11"/>
                  </a:lnTo>
                  <a:lnTo>
                    <a:pt x="23" y="112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20"/>
                  </a:lnTo>
                  <a:lnTo>
                    <a:pt x="30" y="121"/>
                  </a:lnTo>
                  <a:lnTo>
                    <a:pt x="30" y="123"/>
                  </a:lnTo>
                  <a:lnTo>
                    <a:pt x="31" y="124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5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1" y="127"/>
                  </a:lnTo>
                  <a:lnTo>
                    <a:pt x="42" y="127"/>
                  </a:lnTo>
                  <a:lnTo>
                    <a:pt x="45" y="128"/>
                  </a:lnTo>
                  <a:lnTo>
                    <a:pt x="47" y="130"/>
                  </a:lnTo>
                  <a:lnTo>
                    <a:pt x="49" y="131"/>
                  </a:lnTo>
                  <a:lnTo>
                    <a:pt x="52" y="134"/>
                  </a:lnTo>
                  <a:lnTo>
                    <a:pt x="53" y="135"/>
                  </a:lnTo>
                  <a:lnTo>
                    <a:pt x="54" y="135"/>
                  </a:lnTo>
                  <a:lnTo>
                    <a:pt x="56" y="136"/>
                  </a:lnTo>
                  <a:lnTo>
                    <a:pt x="58" y="136"/>
                  </a:lnTo>
                  <a:lnTo>
                    <a:pt x="60" y="136"/>
                  </a:lnTo>
                  <a:lnTo>
                    <a:pt x="61" y="136"/>
                  </a:lnTo>
                  <a:lnTo>
                    <a:pt x="64" y="138"/>
                  </a:lnTo>
                  <a:lnTo>
                    <a:pt x="65" y="138"/>
                  </a:lnTo>
                  <a:lnTo>
                    <a:pt x="66" y="138"/>
                  </a:lnTo>
                  <a:lnTo>
                    <a:pt x="69" y="138"/>
                  </a:lnTo>
                  <a:lnTo>
                    <a:pt x="71" y="138"/>
                  </a:lnTo>
                  <a:lnTo>
                    <a:pt x="72" y="136"/>
                  </a:lnTo>
                  <a:lnTo>
                    <a:pt x="73" y="135"/>
                  </a:lnTo>
                  <a:lnTo>
                    <a:pt x="73" y="134"/>
                  </a:lnTo>
                  <a:lnTo>
                    <a:pt x="75" y="132"/>
                  </a:lnTo>
                  <a:lnTo>
                    <a:pt x="79" y="131"/>
                  </a:lnTo>
                  <a:lnTo>
                    <a:pt x="80" y="130"/>
                  </a:lnTo>
                  <a:lnTo>
                    <a:pt x="83" y="128"/>
                  </a:lnTo>
                  <a:lnTo>
                    <a:pt x="84" y="130"/>
                  </a:lnTo>
                  <a:lnTo>
                    <a:pt x="85" y="131"/>
                  </a:lnTo>
                  <a:lnTo>
                    <a:pt x="87" y="131"/>
                  </a:lnTo>
                  <a:lnTo>
                    <a:pt x="87" y="132"/>
                  </a:lnTo>
                  <a:lnTo>
                    <a:pt x="88" y="132"/>
                  </a:lnTo>
                  <a:lnTo>
                    <a:pt x="89" y="132"/>
                  </a:lnTo>
                  <a:lnTo>
                    <a:pt x="89" y="132"/>
                  </a:lnTo>
                  <a:lnTo>
                    <a:pt x="91" y="132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5" y="131"/>
                  </a:lnTo>
                  <a:lnTo>
                    <a:pt x="96" y="130"/>
                  </a:lnTo>
                  <a:lnTo>
                    <a:pt x="99" y="130"/>
                  </a:lnTo>
                  <a:lnTo>
                    <a:pt x="100" y="128"/>
                  </a:lnTo>
                  <a:lnTo>
                    <a:pt x="104" y="128"/>
                  </a:lnTo>
                  <a:lnTo>
                    <a:pt x="106" y="127"/>
                  </a:lnTo>
                  <a:lnTo>
                    <a:pt x="106" y="127"/>
                  </a:lnTo>
                  <a:lnTo>
                    <a:pt x="106" y="125"/>
                  </a:lnTo>
                  <a:lnTo>
                    <a:pt x="107" y="124"/>
                  </a:lnTo>
                  <a:lnTo>
                    <a:pt x="108" y="124"/>
                  </a:lnTo>
                  <a:lnTo>
                    <a:pt x="110" y="123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5" y="120"/>
                  </a:lnTo>
                  <a:lnTo>
                    <a:pt x="117" y="120"/>
                  </a:lnTo>
                  <a:lnTo>
                    <a:pt x="118" y="120"/>
                  </a:lnTo>
                  <a:lnTo>
                    <a:pt x="118" y="120"/>
                  </a:lnTo>
                  <a:lnTo>
                    <a:pt x="122" y="120"/>
                  </a:lnTo>
                  <a:lnTo>
                    <a:pt x="125" y="120"/>
                  </a:lnTo>
                  <a:lnTo>
                    <a:pt x="127" y="120"/>
                  </a:lnTo>
                  <a:lnTo>
                    <a:pt x="127" y="120"/>
                  </a:lnTo>
                  <a:lnTo>
                    <a:pt x="130" y="117"/>
                  </a:lnTo>
                  <a:lnTo>
                    <a:pt x="133" y="113"/>
                  </a:lnTo>
                  <a:lnTo>
                    <a:pt x="134" y="111"/>
                  </a:lnTo>
                  <a:lnTo>
                    <a:pt x="138" y="107"/>
                  </a:lnTo>
                  <a:lnTo>
                    <a:pt x="141" y="104"/>
                  </a:lnTo>
                  <a:lnTo>
                    <a:pt x="144" y="101"/>
                  </a:lnTo>
                  <a:lnTo>
                    <a:pt x="145" y="98"/>
                  </a:lnTo>
                  <a:lnTo>
                    <a:pt x="149" y="94"/>
                  </a:lnTo>
                  <a:lnTo>
                    <a:pt x="151" y="93"/>
                  </a:lnTo>
                  <a:lnTo>
                    <a:pt x="153" y="89"/>
                  </a:lnTo>
                  <a:lnTo>
                    <a:pt x="157" y="86"/>
                  </a:lnTo>
                  <a:lnTo>
                    <a:pt x="160" y="83"/>
                  </a:lnTo>
                  <a:lnTo>
                    <a:pt x="149" y="8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8" name="Freeform 1982">
              <a:extLst>
                <a:ext uri="{FF2B5EF4-FFF2-40B4-BE49-F238E27FC236}">
                  <a16:creationId xmlns:a16="http://schemas.microsoft.com/office/drawing/2014/main" id="{395743EF-06E1-4BDA-85A8-97531015C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8283" y="2270905"/>
              <a:ext cx="109388" cy="51597"/>
            </a:xfrm>
            <a:custGeom>
              <a:avLst/>
              <a:gdLst>
                <a:gd name="T0" fmla="*/ 7 w 53"/>
                <a:gd name="T1" fmla="*/ 12 h 25"/>
                <a:gd name="T2" fmla="*/ 4 w 53"/>
                <a:gd name="T3" fmla="*/ 12 h 25"/>
                <a:gd name="T4" fmla="*/ 3 w 53"/>
                <a:gd name="T5" fmla="*/ 14 h 25"/>
                <a:gd name="T6" fmla="*/ 1 w 53"/>
                <a:gd name="T7" fmla="*/ 14 h 25"/>
                <a:gd name="T8" fmla="*/ 0 w 53"/>
                <a:gd name="T9" fmla="*/ 15 h 25"/>
                <a:gd name="T10" fmla="*/ 3 w 53"/>
                <a:gd name="T11" fmla="*/ 17 h 25"/>
                <a:gd name="T12" fmla="*/ 1 w 53"/>
                <a:gd name="T13" fmla="*/ 19 h 25"/>
                <a:gd name="T14" fmla="*/ 4 w 53"/>
                <a:gd name="T15" fmla="*/ 17 h 25"/>
                <a:gd name="T16" fmla="*/ 8 w 53"/>
                <a:gd name="T17" fmla="*/ 15 h 25"/>
                <a:gd name="T18" fmla="*/ 11 w 53"/>
                <a:gd name="T19" fmla="*/ 14 h 25"/>
                <a:gd name="T20" fmla="*/ 9 w 53"/>
                <a:gd name="T21" fmla="*/ 12 h 25"/>
                <a:gd name="T22" fmla="*/ 12 w 53"/>
                <a:gd name="T23" fmla="*/ 12 h 25"/>
                <a:gd name="T24" fmla="*/ 11 w 53"/>
                <a:gd name="T25" fmla="*/ 11 h 25"/>
                <a:gd name="T26" fmla="*/ 5 w 53"/>
                <a:gd name="T27" fmla="*/ 11 h 25"/>
                <a:gd name="T28" fmla="*/ 8 w 53"/>
                <a:gd name="T29" fmla="*/ 10 h 25"/>
                <a:gd name="T30" fmla="*/ 9 w 53"/>
                <a:gd name="T31" fmla="*/ 8 h 25"/>
                <a:gd name="T32" fmla="*/ 7 w 53"/>
                <a:gd name="T33" fmla="*/ 7 h 25"/>
                <a:gd name="T34" fmla="*/ 5 w 53"/>
                <a:gd name="T35" fmla="*/ 8 h 25"/>
                <a:gd name="T36" fmla="*/ 53 w 53"/>
                <a:gd name="T37" fmla="*/ 3 h 25"/>
                <a:gd name="T38" fmla="*/ 51 w 53"/>
                <a:gd name="T39" fmla="*/ 3 h 25"/>
                <a:gd name="T40" fmla="*/ 41 w 53"/>
                <a:gd name="T41" fmla="*/ 2 h 25"/>
                <a:gd name="T42" fmla="*/ 30 w 53"/>
                <a:gd name="T43" fmla="*/ 0 h 25"/>
                <a:gd name="T44" fmla="*/ 26 w 53"/>
                <a:gd name="T45" fmla="*/ 2 h 25"/>
                <a:gd name="T46" fmla="*/ 18 w 53"/>
                <a:gd name="T47" fmla="*/ 3 h 25"/>
                <a:gd name="T48" fmla="*/ 14 w 53"/>
                <a:gd name="T49" fmla="*/ 6 h 25"/>
                <a:gd name="T50" fmla="*/ 14 w 53"/>
                <a:gd name="T51" fmla="*/ 7 h 25"/>
                <a:gd name="T52" fmla="*/ 14 w 53"/>
                <a:gd name="T53" fmla="*/ 10 h 25"/>
                <a:gd name="T54" fmla="*/ 15 w 53"/>
                <a:gd name="T55" fmla="*/ 11 h 25"/>
                <a:gd name="T56" fmla="*/ 16 w 53"/>
                <a:gd name="T57" fmla="*/ 14 h 25"/>
                <a:gd name="T58" fmla="*/ 20 w 53"/>
                <a:gd name="T59" fmla="*/ 15 h 25"/>
                <a:gd name="T60" fmla="*/ 23 w 53"/>
                <a:gd name="T61" fmla="*/ 15 h 25"/>
                <a:gd name="T62" fmla="*/ 23 w 53"/>
                <a:gd name="T63" fmla="*/ 18 h 25"/>
                <a:gd name="T64" fmla="*/ 23 w 53"/>
                <a:gd name="T65" fmla="*/ 19 h 25"/>
                <a:gd name="T66" fmla="*/ 28 w 53"/>
                <a:gd name="T67" fmla="*/ 18 h 25"/>
                <a:gd name="T68" fmla="*/ 30 w 53"/>
                <a:gd name="T69" fmla="*/ 18 h 25"/>
                <a:gd name="T70" fmla="*/ 33 w 53"/>
                <a:gd name="T71" fmla="*/ 19 h 25"/>
                <a:gd name="T72" fmla="*/ 37 w 53"/>
                <a:gd name="T73" fmla="*/ 21 h 25"/>
                <a:gd name="T74" fmla="*/ 39 w 53"/>
                <a:gd name="T75" fmla="*/ 23 h 25"/>
                <a:gd name="T76" fmla="*/ 45 w 53"/>
                <a:gd name="T77" fmla="*/ 23 h 25"/>
                <a:gd name="T78" fmla="*/ 49 w 53"/>
                <a:gd name="T79" fmla="*/ 25 h 25"/>
                <a:gd name="T80" fmla="*/ 49 w 53"/>
                <a:gd name="T81" fmla="*/ 22 h 25"/>
                <a:gd name="T82" fmla="*/ 51 w 53"/>
                <a:gd name="T83" fmla="*/ 21 h 25"/>
                <a:gd name="T84" fmla="*/ 51 w 53"/>
                <a:gd name="T85" fmla="*/ 19 h 25"/>
                <a:gd name="T86" fmla="*/ 49 w 53"/>
                <a:gd name="T87" fmla="*/ 17 h 25"/>
                <a:gd name="T88" fmla="*/ 49 w 53"/>
                <a:gd name="T89" fmla="*/ 14 h 25"/>
                <a:gd name="T90" fmla="*/ 49 w 53"/>
                <a:gd name="T91" fmla="*/ 8 h 25"/>
                <a:gd name="T92" fmla="*/ 51 w 53"/>
                <a:gd name="T93" fmla="*/ 4 h 25"/>
                <a:gd name="T94" fmla="*/ 53 w 53"/>
                <a:gd name="T9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25">
                  <a:moveTo>
                    <a:pt x="9" y="12"/>
                  </a:move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9" y="12"/>
                  </a:lnTo>
                  <a:close/>
                  <a:moveTo>
                    <a:pt x="11" y="11"/>
                  </a:moveTo>
                  <a:lnTo>
                    <a:pt x="11" y="11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1"/>
                  </a:lnTo>
                  <a:lnTo>
                    <a:pt x="11" y="11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8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close/>
                  <a:moveTo>
                    <a:pt x="53" y="3"/>
                  </a:moveTo>
                  <a:lnTo>
                    <a:pt x="53" y="3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46" y="3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39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6" y="2"/>
                  </a:lnTo>
                  <a:lnTo>
                    <a:pt x="23" y="3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8"/>
                  </a:lnTo>
                  <a:lnTo>
                    <a:pt x="22" y="19"/>
                  </a:lnTo>
                  <a:lnTo>
                    <a:pt x="22" y="21"/>
                  </a:lnTo>
                  <a:lnTo>
                    <a:pt x="23" y="21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1" y="18"/>
                  </a:lnTo>
                  <a:lnTo>
                    <a:pt x="33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5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9" y="22"/>
                  </a:lnTo>
                  <a:lnTo>
                    <a:pt x="39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9" y="25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1" y="21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8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9" y="10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0" y="7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9" name="Freeform 1983">
              <a:extLst>
                <a:ext uri="{FF2B5EF4-FFF2-40B4-BE49-F238E27FC236}">
                  <a16:creationId xmlns:a16="http://schemas.microsoft.com/office/drawing/2014/main" id="{AF58400D-A5B7-4714-8158-B5A20C43A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9468" y="3292541"/>
              <a:ext cx="148602" cy="142410"/>
            </a:xfrm>
            <a:custGeom>
              <a:avLst/>
              <a:gdLst>
                <a:gd name="T0" fmla="*/ 38 w 72"/>
                <a:gd name="T1" fmla="*/ 28 h 69"/>
                <a:gd name="T2" fmla="*/ 41 w 72"/>
                <a:gd name="T3" fmla="*/ 29 h 69"/>
                <a:gd name="T4" fmla="*/ 41 w 72"/>
                <a:gd name="T5" fmla="*/ 28 h 69"/>
                <a:gd name="T6" fmla="*/ 39 w 72"/>
                <a:gd name="T7" fmla="*/ 27 h 69"/>
                <a:gd name="T8" fmla="*/ 38 w 72"/>
                <a:gd name="T9" fmla="*/ 27 h 69"/>
                <a:gd name="T10" fmla="*/ 38 w 72"/>
                <a:gd name="T11" fmla="*/ 28 h 69"/>
                <a:gd name="T12" fmla="*/ 38 w 72"/>
                <a:gd name="T13" fmla="*/ 23 h 69"/>
                <a:gd name="T14" fmla="*/ 39 w 72"/>
                <a:gd name="T15" fmla="*/ 24 h 69"/>
                <a:gd name="T16" fmla="*/ 69 w 72"/>
                <a:gd name="T17" fmla="*/ 62 h 69"/>
                <a:gd name="T18" fmla="*/ 64 w 72"/>
                <a:gd name="T19" fmla="*/ 55 h 69"/>
                <a:gd name="T20" fmla="*/ 51 w 72"/>
                <a:gd name="T21" fmla="*/ 40 h 69"/>
                <a:gd name="T22" fmla="*/ 43 w 72"/>
                <a:gd name="T23" fmla="*/ 36 h 69"/>
                <a:gd name="T24" fmla="*/ 39 w 72"/>
                <a:gd name="T25" fmla="*/ 33 h 69"/>
                <a:gd name="T26" fmla="*/ 37 w 72"/>
                <a:gd name="T27" fmla="*/ 31 h 69"/>
                <a:gd name="T28" fmla="*/ 35 w 72"/>
                <a:gd name="T29" fmla="*/ 35 h 69"/>
                <a:gd name="T30" fmla="*/ 32 w 72"/>
                <a:gd name="T31" fmla="*/ 29 h 69"/>
                <a:gd name="T32" fmla="*/ 28 w 72"/>
                <a:gd name="T33" fmla="*/ 16 h 69"/>
                <a:gd name="T34" fmla="*/ 22 w 72"/>
                <a:gd name="T35" fmla="*/ 1 h 69"/>
                <a:gd name="T36" fmla="*/ 20 w 72"/>
                <a:gd name="T37" fmla="*/ 4 h 69"/>
                <a:gd name="T38" fmla="*/ 19 w 72"/>
                <a:gd name="T39" fmla="*/ 5 h 69"/>
                <a:gd name="T40" fmla="*/ 18 w 72"/>
                <a:gd name="T41" fmla="*/ 6 h 69"/>
                <a:gd name="T42" fmla="*/ 15 w 72"/>
                <a:gd name="T43" fmla="*/ 6 h 69"/>
                <a:gd name="T44" fmla="*/ 12 w 72"/>
                <a:gd name="T45" fmla="*/ 8 h 69"/>
                <a:gd name="T46" fmla="*/ 11 w 72"/>
                <a:gd name="T47" fmla="*/ 10 h 69"/>
                <a:gd name="T48" fmla="*/ 7 w 72"/>
                <a:gd name="T49" fmla="*/ 12 h 69"/>
                <a:gd name="T50" fmla="*/ 5 w 72"/>
                <a:gd name="T51" fmla="*/ 13 h 69"/>
                <a:gd name="T52" fmla="*/ 5 w 72"/>
                <a:gd name="T53" fmla="*/ 19 h 69"/>
                <a:gd name="T54" fmla="*/ 3 w 72"/>
                <a:gd name="T55" fmla="*/ 27 h 69"/>
                <a:gd name="T56" fmla="*/ 0 w 72"/>
                <a:gd name="T57" fmla="*/ 35 h 69"/>
                <a:gd name="T58" fmla="*/ 1 w 72"/>
                <a:gd name="T59" fmla="*/ 46 h 69"/>
                <a:gd name="T60" fmla="*/ 7 w 72"/>
                <a:gd name="T61" fmla="*/ 46 h 69"/>
                <a:gd name="T62" fmla="*/ 8 w 72"/>
                <a:gd name="T63" fmla="*/ 43 h 69"/>
                <a:gd name="T64" fmla="*/ 12 w 72"/>
                <a:gd name="T65" fmla="*/ 47 h 69"/>
                <a:gd name="T66" fmla="*/ 13 w 72"/>
                <a:gd name="T67" fmla="*/ 43 h 69"/>
                <a:gd name="T68" fmla="*/ 18 w 72"/>
                <a:gd name="T69" fmla="*/ 39 h 69"/>
                <a:gd name="T70" fmla="*/ 19 w 72"/>
                <a:gd name="T71" fmla="*/ 40 h 69"/>
                <a:gd name="T72" fmla="*/ 26 w 72"/>
                <a:gd name="T73" fmla="*/ 43 h 69"/>
                <a:gd name="T74" fmla="*/ 30 w 72"/>
                <a:gd name="T75" fmla="*/ 42 h 69"/>
                <a:gd name="T76" fmla="*/ 32 w 72"/>
                <a:gd name="T77" fmla="*/ 42 h 69"/>
                <a:gd name="T78" fmla="*/ 35 w 72"/>
                <a:gd name="T79" fmla="*/ 43 h 69"/>
                <a:gd name="T80" fmla="*/ 41 w 72"/>
                <a:gd name="T81" fmla="*/ 43 h 69"/>
                <a:gd name="T82" fmla="*/ 47 w 72"/>
                <a:gd name="T83" fmla="*/ 47 h 69"/>
                <a:gd name="T84" fmla="*/ 55 w 72"/>
                <a:gd name="T85" fmla="*/ 56 h 69"/>
                <a:gd name="T86" fmla="*/ 61 w 72"/>
                <a:gd name="T87" fmla="*/ 63 h 69"/>
                <a:gd name="T88" fmla="*/ 65 w 72"/>
                <a:gd name="T89" fmla="*/ 67 h 69"/>
                <a:gd name="T90" fmla="*/ 68 w 72"/>
                <a:gd name="T91" fmla="*/ 69 h 69"/>
                <a:gd name="T92" fmla="*/ 69 w 72"/>
                <a:gd name="T93" fmla="*/ 65 h 69"/>
                <a:gd name="T94" fmla="*/ 72 w 72"/>
                <a:gd name="T95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" h="69">
                  <a:moveTo>
                    <a:pt x="39" y="28"/>
                  </a:move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9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8"/>
                  </a:lnTo>
                  <a:lnTo>
                    <a:pt x="39" y="28"/>
                  </a:lnTo>
                  <a:close/>
                  <a:moveTo>
                    <a:pt x="39" y="24"/>
                  </a:move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close/>
                  <a:moveTo>
                    <a:pt x="72" y="63"/>
                  </a:moveTo>
                  <a:lnTo>
                    <a:pt x="70" y="62"/>
                  </a:lnTo>
                  <a:lnTo>
                    <a:pt x="70" y="63"/>
                  </a:lnTo>
                  <a:lnTo>
                    <a:pt x="69" y="62"/>
                  </a:lnTo>
                  <a:lnTo>
                    <a:pt x="68" y="61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4" y="55"/>
                  </a:lnTo>
                  <a:lnTo>
                    <a:pt x="62" y="54"/>
                  </a:lnTo>
                  <a:lnTo>
                    <a:pt x="55" y="48"/>
                  </a:lnTo>
                  <a:lnTo>
                    <a:pt x="54" y="46"/>
                  </a:lnTo>
                  <a:lnTo>
                    <a:pt x="51" y="40"/>
                  </a:lnTo>
                  <a:lnTo>
                    <a:pt x="47" y="39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43" y="36"/>
                  </a:lnTo>
                  <a:lnTo>
                    <a:pt x="42" y="36"/>
                  </a:lnTo>
                  <a:lnTo>
                    <a:pt x="41" y="36"/>
                  </a:lnTo>
                  <a:lnTo>
                    <a:pt x="39" y="35"/>
                  </a:lnTo>
                  <a:lnTo>
                    <a:pt x="39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5" y="32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5" y="35"/>
                  </a:lnTo>
                  <a:lnTo>
                    <a:pt x="35" y="33"/>
                  </a:lnTo>
                  <a:lnTo>
                    <a:pt x="34" y="31"/>
                  </a:lnTo>
                  <a:lnTo>
                    <a:pt x="34" y="29"/>
                  </a:lnTo>
                  <a:lnTo>
                    <a:pt x="32" y="29"/>
                  </a:lnTo>
                  <a:lnTo>
                    <a:pt x="31" y="27"/>
                  </a:lnTo>
                  <a:lnTo>
                    <a:pt x="30" y="25"/>
                  </a:lnTo>
                  <a:lnTo>
                    <a:pt x="30" y="21"/>
                  </a:lnTo>
                  <a:lnTo>
                    <a:pt x="28" y="16"/>
                  </a:lnTo>
                  <a:lnTo>
                    <a:pt x="27" y="10"/>
                  </a:lnTo>
                  <a:lnTo>
                    <a:pt x="26" y="6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4" y="17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1" y="39"/>
                  </a:lnTo>
                  <a:lnTo>
                    <a:pt x="1" y="42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3" y="44"/>
                  </a:lnTo>
                  <a:lnTo>
                    <a:pt x="4" y="44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11" y="44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44"/>
                  </a:lnTo>
                  <a:lnTo>
                    <a:pt x="13" y="43"/>
                  </a:lnTo>
                  <a:lnTo>
                    <a:pt x="15" y="40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6" y="43"/>
                  </a:lnTo>
                  <a:lnTo>
                    <a:pt x="27" y="42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2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8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43"/>
                  </a:lnTo>
                  <a:lnTo>
                    <a:pt x="42" y="44"/>
                  </a:lnTo>
                  <a:lnTo>
                    <a:pt x="45" y="46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9" y="48"/>
                  </a:lnTo>
                  <a:lnTo>
                    <a:pt x="50" y="51"/>
                  </a:lnTo>
                  <a:lnTo>
                    <a:pt x="53" y="54"/>
                  </a:lnTo>
                  <a:lnTo>
                    <a:pt x="55" y="56"/>
                  </a:lnTo>
                  <a:lnTo>
                    <a:pt x="58" y="58"/>
                  </a:lnTo>
                  <a:lnTo>
                    <a:pt x="58" y="61"/>
                  </a:lnTo>
                  <a:lnTo>
                    <a:pt x="60" y="62"/>
                  </a:lnTo>
                  <a:lnTo>
                    <a:pt x="61" y="63"/>
                  </a:lnTo>
                  <a:lnTo>
                    <a:pt x="62" y="63"/>
                  </a:lnTo>
                  <a:lnTo>
                    <a:pt x="62" y="65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68" y="69"/>
                  </a:lnTo>
                  <a:lnTo>
                    <a:pt x="68" y="67"/>
                  </a:lnTo>
                  <a:lnTo>
                    <a:pt x="69" y="67"/>
                  </a:lnTo>
                  <a:lnTo>
                    <a:pt x="69" y="66"/>
                  </a:lnTo>
                  <a:lnTo>
                    <a:pt x="69" y="65"/>
                  </a:lnTo>
                  <a:lnTo>
                    <a:pt x="69" y="65"/>
                  </a:lnTo>
                  <a:lnTo>
                    <a:pt x="70" y="65"/>
                  </a:lnTo>
                  <a:lnTo>
                    <a:pt x="72" y="65"/>
                  </a:lnTo>
                  <a:lnTo>
                    <a:pt x="72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0" name="Freeform 1984">
              <a:extLst>
                <a:ext uri="{FF2B5EF4-FFF2-40B4-BE49-F238E27FC236}">
                  <a16:creationId xmlns:a16="http://schemas.microsoft.com/office/drawing/2014/main" id="{4B2C7CF4-0E11-4D23-90B0-FCEE0A7B3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6487" y="3647534"/>
              <a:ext cx="63982" cy="68109"/>
            </a:xfrm>
            <a:custGeom>
              <a:avLst/>
              <a:gdLst>
                <a:gd name="T0" fmla="*/ 31 w 31"/>
                <a:gd name="T1" fmla="*/ 29 h 33"/>
                <a:gd name="T2" fmla="*/ 31 w 31"/>
                <a:gd name="T3" fmla="*/ 24 h 33"/>
                <a:gd name="T4" fmla="*/ 31 w 31"/>
                <a:gd name="T5" fmla="*/ 20 h 33"/>
                <a:gd name="T6" fmla="*/ 26 w 31"/>
                <a:gd name="T7" fmla="*/ 20 h 33"/>
                <a:gd name="T8" fmla="*/ 20 w 31"/>
                <a:gd name="T9" fmla="*/ 20 h 33"/>
                <a:gd name="T10" fmla="*/ 16 w 31"/>
                <a:gd name="T11" fmla="*/ 19 h 33"/>
                <a:gd name="T12" fmla="*/ 15 w 31"/>
                <a:gd name="T13" fmla="*/ 19 h 33"/>
                <a:gd name="T14" fmla="*/ 15 w 31"/>
                <a:gd name="T15" fmla="*/ 17 h 33"/>
                <a:gd name="T16" fmla="*/ 15 w 31"/>
                <a:gd name="T17" fmla="*/ 23 h 33"/>
                <a:gd name="T18" fmla="*/ 13 w 31"/>
                <a:gd name="T19" fmla="*/ 27 h 33"/>
                <a:gd name="T20" fmla="*/ 13 w 31"/>
                <a:gd name="T21" fmla="*/ 27 h 33"/>
                <a:gd name="T22" fmla="*/ 11 w 31"/>
                <a:gd name="T23" fmla="*/ 29 h 33"/>
                <a:gd name="T24" fmla="*/ 11 w 31"/>
                <a:gd name="T25" fmla="*/ 32 h 33"/>
                <a:gd name="T26" fmla="*/ 13 w 31"/>
                <a:gd name="T27" fmla="*/ 33 h 33"/>
                <a:gd name="T28" fmla="*/ 13 w 31"/>
                <a:gd name="T29" fmla="*/ 33 h 33"/>
                <a:gd name="T30" fmla="*/ 15 w 31"/>
                <a:gd name="T31" fmla="*/ 32 h 33"/>
                <a:gd name="T32" fmla="*/ 15 w 31"/>
                <a:gd name="T33" fmla="*/ 33 h 33"/>
                <a:gd name="T34" fmla="*/ 16 w 31"/>
                <a:gd name="T35" fmla="*/ 33 h 33"/>
                <a:gd name="T36" fmla="*/ 16 w 31"/>
                <a:gd name="T37" fmla="*/ 33 h 33"/>
                <a:gd name="T38" fmla="*/ 18 w 31"/>
                <a:gd name="T39" fmla="*/ 33 h 33"/>
                <a:gd name="T40" fmla="*/ 20 w 31"/>
                <a:gd name="T41" fmla="*/ 33 h 33"/>
                <a:gd name="T42" fmla="*/ 27 w 31"/>
                <a:gd name="T43" fmla="*/ 33 h 33"/>
                <a:gd name="T44" fmla="*/ 31 w 31"/>
                <a:gd name="T45" fmla="*/ 33 h 33"/>
                <a:gd name="T46" fmla="*/ 4 w 31"/>
                <a:gd name="T47" fmla="*/ 1 h 33"/>
                <a:gd name="T48" fmla="*/ 3 w 31"/>
                <a:gd name="T49" fmla="*/ 1 h 33"/>
                <a:gd name="T50" fmla="*/ 3 w 31"/>
                <a:gd name="T51" fmla="*/ 2 h 33"/>
                <a:gd name="T52" fmla="*/ 1 w 31"/>
                <a:gd name="T53" fmla="*/ 4 h 33"/>
                <a:gd name="T54" fmla="*/ 1 w 31"/>
                <a:gd name="T55" fmla="*/ 4 h 33"/>
                <a:gd name="T56" fmla="*/ 1 w 31"/>
                <a:gd name="T57" fmla="*/ 6 h 33"/>
                <a:gd name="T58" fmla="*/ 3 w 31"/>
                <a:gd name="T59" fmla="*/ 6 h 33"/>
                <a:gd name="T60" fmla="*/ 4 w 31"/>
                <a:gd name="T61" fmla="*/ 6 h 33"/>
                <a:gd name="T62" fmla="*/ 7 w 31"/>
                <a:gd name="T63" fmla="*/ 2 h 33"/>
                <a:gd name="T64" fmla="*/ 5 w 3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33">
                  <a:moveTo>
                    <a:pt x="31" y="32"/>
                  </a:moveTo>
                  <a:lnTo>
                    <a:pt x="31" y="29"/>
                  </a:lnTo>
                  <a:lnTo>
                    <a:pt x="31" y="27"/>
                  </a:lnTo>
                  <a:lnTo>
                    <a:pt x="31" y="24"/>
                  </a:lnTo>
                  <a:lnTo>
                    <a:pt x="31" y="23"/>
                  </a:lnTo>
                  <a:lnTo>
                    <a:pt x="31" y="20"/>
                  </a:lnTo>
                  <a:lnTo>
                    <a:pt x="28" y="20"/>
                  </a:lnTo>
                  <a:lnTo>
                    <a:pt x="26" y="20"/>
                  </a:lnTo>
                  <a:lnTo>
                    <a:pt x="23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21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2" y="28"/>
                  </a:lnTo>
                  <a:lnTo>
                    <a:pt x="11" y="29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20" y="33"/>
                  </a:lnTo>
                  <a:lnTo>
                    <a:pt x="23" y="33"/>
                  </a:lnTo>
                  <a:lnTo>
                    <a:pt x="27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1" y="32"/>
                  </a:lnTo>
                  <a:close/>
                  <a:moveTo>
                    <a:pt x="4" y="1"/>
                  </a:moveTo>
                  <a:lnTo>
                    <a:pt x="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7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1" name="Freeform 1985">
              <a:extLst>
                <a:ext uri="{FF2B5EF4-FFF2-40B4-BE49-F238E27FC236}">
                  <a16:creationId xmlns:a16="http://schemas.microsoft.com/office/drawing/2014/main" id="{6441915D-DAFC-4C6B-9A13-53D505D3B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761" y="3381290"/>
              <a:ext cx="53662" cy="30958"/>
            </a:xfrm>
            <a:custGeom>
              <a:avLst/>
              <a:gdLst>
                <a:gd name="T0" fmla="*/ 24 w 26"/>
                <a:gd name="T1" fmla="*/ 11 h 15"/>
                <a:gd name="T2" fmla="*/ 26 w 26"/>
                <a:gd name="T3" fmla="*/ 8 h 15"/>
                <a:gd name="T4" fmla="*/ 24 w 26"/>
                <a:gd name="T5" fmla="*/ 7 h 15"/>
                <a:gd name="T6" fmla="*/ 22 w 26"/>
                <a:gd name="T7" fmla="*/ 7 h 15"/>
                <a:gd name="T8" fmla="*/ 22 w 26"/>
                <a:gd name="T9" fmla="*/ 5 h 15"/>
                <a:gd name="T10" fmla="*/ 19 w 26"/>
                <a:gd name="T11" fmla="*/ 7 h 15"/>
                <a:gd name="T12" fmla="*/ 17 w 26"/>
                <a:gd name="T13" fmla="*/ 7 h 15"/>
                <a:gd name="T14" fmla="*/ 17 w 26"/>
                <a:gd name="T15" fmla="*/ 7 h 15"/>
                <a:gd name="T16" fmla="*/ 16 w 26"/>
                <a:gd name="T17" fmla="*/ 5 h 15"/>
                <a:gd name="T18" fmla="*/ 15 w 26"/>
                <a:gd name="T19" fmla="*/ 5 h 15"/>
                <a:gd name="T20" fmla="*/ 15 w 26"/>
                <a:gd name="T21" fmla="*/ 4 h 15"/>
                <a:gd name="T22" fmla="*/ 13 w 26"/>
                <a:gd name="T23" fmla="*/ 4 h 15"/>
                <a:gd name="T24" fmla="*/ 12 w 26"/>
                <a:gd name="T25" fmla="*/ 1 h 15"/>
                <a:gd name="T26" fmla="*/ 11 w 26"/>
                <a:gd name="T27" fmla="*/ 1 h 15"/>
                <a:gd name="T28" fmla="*/ 8 w 26"/>
                <a:gd name="T29" fmla="*/ 0 h 15"/>
                <a:gd name="T30" fmla="*/ 8 w 26"/>
                <a:gd name="T31" fmla="*/ 0 h 15"/>
                <a:gd name="T32" fmla="*/ 7 w 26"/>
                <a:gd name="T33" fmla="*/ 0 h 15"/>
                <a:gd name="T34" fmla="*/ 7 w 26"/>
                <a:gd name="T35" fmla="*/ 1 h 15"/>
                <a:gd name="T36" fmla="*/ 7 w 26"/>
                <a:gd name="T37" fmla="*/ 3 h 15"/>
                <a:gd name="T38" fmla="*/ 5 w 26"/>
                <a:gd name="T39" fmla="*/ 3 h 15"/>
                <a:gd name="T40" fmla="*/ 4 w 26"/>
                <a:gd name="T41" fmla="*/ 4 h 15"/>
                <a:gd name="T42" fmla="*/ 4 w 26"/>
                <a:gd name="T43" fmla="*/ 5 h 15"/>
                <a:gd name="T44" fmla="*/ 3 w 26"/>
                <a:gd name="T45" fmla="*/ 5 h 15"/>
                <a:gd name="T46" fmla="*/ 0 w 26"/>
                <a:gd name="T47" fmla="*/ 7 h 15"/>
                <a:gd name="T48" fmla="*/ 0 w 26"/>
                <a:gd name="T49" fmla="*/ 8 h 15"/>
                <a:gd name="T50" fmla="*/ 1 w 26"/>
                <a:gd name="T51" fmla="*/ 9 h 15"/>
                <a:gd name="T52" fmla="*/ 5 w 26"/>
                <a:gd name="T53" fmla="*/ 11 h 15"/>
                <a:gd name="T54" fmla="*/ 12 w 26"/>
                <a:gd name="T55" fmla="*/ 13 h 15"/>
                <a:gd name="T56" fmla="*/ 16 w 26"/>
                <a:gd name="T57" fmla="*/ 15 h 15"/>
                <a:gd name="T58" fmla="*/ 15 w 26"/>
                <a:gd name="T59" fmla="*/ 15 h 15"/>
                <a:gd name="T60" fmla="*/ 15 w 26"/>
                <a:gd name="T61" fmla="*/ 13 h 15"/>
                <a:gd name="T62" fmla="*/ 19 w 26"/>
                <a:gd name="T63" fmla="*/ 15 h 15"/>
                <a:gd name="T64" fmla="*/ 22 w 26"/>
                <a:gd name="T65" fmla="*/ 15 h 15"/>
                <a:gd name="T66" fmla="*/ 23 w 26"/>
                <a:gd name="T67" fmla="*/ 13 h 15"/>
                <a:gd name="T68" fmla="*/ 23 w 26"/>
                <a:gd name="T69" fmla="*/ 12 h 15"/>
                <a:gd name="T70" fmla="*/ 24 w 26"/>
                <a:gd name="T71" fmla="*/ 12 h 15"/>
                <a:gd name="T72" fmla="*/ 24 w 26"/>
                <a:gd name="T7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15">
                  <a:moveTo>
                    <a:pt x="24" y="11"/>
                  </a:moveTo>
                  <a:lnTo>
                    <a:pt x="24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9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8" y="12"/>
                  </a:lnTo>
                  <a:lnTo>
                    <a:pt x="12" y="1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3" y="13"/>
                  </a:lnTo>
                  <a:lnTo>
                    <a:pt x="15" y="13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5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2" name="Freeform 1986">
              <a:extLst>
                <a:ext uri="{FF2B5EF4-FFF2-40B4-BE49-F238E27FC236}">
                  <a16:creationId xmlns:a16="http://schemas.microsoft.com/office/drawing/2014/main" id="{35DA4E0D-340F-4DD4-9059-BFA75E679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223" y="2949931"/>
              <a:ext cx="268308" cy="243542"/>
            </a:xfrm>
            <a:custGeom>
              <a:avLst/>
              <a:gdLst>
                <a:gd name="T0" fmla="*/ 123 w 130"/>
                <a:gd name="T1" fmla="*/ 110 h 118"/>
                <a:gd name="T2" fmla="*/ 118 w 130"/>
                <a:gd name="T3" fmla="*/ 106 h 118"/>
                <a:gd name="T4" fmla="*/ 115 w 130"/>
                <a:gd name="T5" fmla="*/ 95 h 118"/>
                <a:gd name="T6" fmla="*/ 118 w 130"/>
                <a:gd name="T7" fmla="*/ 94 h 118"/>
                <a:gd name="T8" fmla="*/ 113 w 130"/>
                <a:gd name="T9" fmla="*/ 88 h 118"/>
                <a:gd name="T10" fmla="*/ 102 w 130"/>
                <a:gd name="T11" fmla="*/ 69 h 118"/>
                <a:gd name="T12" fmla="*/ 96 w 130"/>
                <a:gd name="T13" fmla="*/ 55 h 118"/>
                <a:gd name="T14" fmla="*/ 94 w 130"/>
                <a:gd name="T15" fmla="*/ 50 h 118"/>
                <a:gd name="T16" fmla="*/ 91 w 130"/>
                <a:gd name="T17" fmla="*/ 45 h 118"/>
                <a:gd name="T18" fmla="*/ 85 w 130"/>
                <a:gd name="T19" fmla="*/ 37 h 118"/>
                <a:gd name="T20" fmla="*/ 83 w 130"/>
                <a:gd name="T21" fmla="*/ 33 h 118"/>
                <a:gd name="T22" fmla="*/ 80 w 130"/>
                <a:gd name="T23" fmla="*/ 26 h 118"/>
                <a:gd name="T24" fmla="*/ 80 w 130"/>
                <a:gd name="T25" fmla="*/ 22 h 118"/>
                <a:gd name="T26" fmla="*/ 84 w 130"/>
                <a:gd name="T27" fmla="*/ 27 h 118"/>
                <a:gd name="T28" fmla="*/ 88 w 130"/>
                <a:gd name="T29" fmla="*/ 33 h 118"/>
                <a:gd name="T30" fmla="*/ 91 w 130"/>
                <a:gd name="T31" fmla="*/ 41 h 118"/>
                <a:gd name="T32" fmla="*/ 100 w 130"/>
                <a:gd name="T33" fmla="*/ 48 h 118"/>
                <a:gd name="T34" fmla="*/ 102 w 130"/>
                <a:gd name="T35" fmla="*/ 41 h 118"/>
                <a:gd name="T36" fmla="*/ 106 w 130"/>
                <a:gd name="T37" fmla="*/ 27 h 118"/>
                <a:gd name="T38" fmla="*/ 103 w 130"/>
                <a:gd name="T39" fmla="*/ 18 h 118"/>
                <a:gd name="T40" fmla="*/ 99 w 130"/>
                <a:gd name="T41" fmla="*/ 11 h 118"/>
                <a:gd name="T42" fmla="*/ 98 w 130"/>
                <a:gd name="T43" fmla="*/ 4 h 118"/>
                <a:gd name="T44" fmla="*/ 90 w 130"/>
                <a:gd name="T45" fmla="*/ 7 h 118"/>
                <a:gd name="T46" fmla="*/ 84 w 130"/>
                <a:gd name="T47" fmla="*/ 7 h 118"/>
                <a:gd name="T48" fmla="*/ 80 w 130"/>
                <a:gd name="T49" fmla="*/ 7 h 118"/>
                <a:gd name="T50" fmla="*/ 77 w 130"/>
                <a:gd name="T51" fmla="*/ 6 h 118"/>
                <a:gd name="T52" fmla="*/ 76 w 130"/>
                <a:gd name="T53" fmla="*/ 7 h 118"/>
                <a:gd name="T54" fmla="*/ 73 w 130"/>
                <a:gd name="T55" fmla="*/ 4 h 118"/>
                <a:gd name="T56" fmla="*/ 75 w 130"/>
                <a:gd name="T57" fmla="*/ 3 h 118"/>
                <a:gd name="T58" fmla="*/ 69 w 130"/>
                <a:gd name="T59" fmla="*/ 3 h 118"/>
                <a:gd name="T60" fmla="*/ 65 w 130"/>
                <a:gd name="T61" fmla="*/ 3 h 118"/>
                <a:gd name="T62" fmla="*/ 60 w 130"/>
                <a:gd name="T63" fmla="*/ 4 h 118"/>
                <a:gd name="T64" fmla="*/ 58 w 130"/>
                <a:gd name="T65" fmla="*/ 3 h 118"/>
                <a:gd name="T66" fmla="*/ 57 w 130"/>
                <a:gd name="T67" fmla="*/ 6 h 118"/>
                <a:gd name="T68" fmla="*/ 50 w 130"/>
                <a:gd name="T69" fmla="*/ 8 h 118"/>
                <a:gd name="T70" fmla="*/ 45 w 130"/>
                <a:gd name="T71" fmla="*/ 11 h 118"/>
                <a:gd name="T72" fmla="*/ 34 w 130"/>
                <a:gd name="T73" fmla="*/ 7 h 118"/>
                <a:gd name="T74" fmla="*/ 26 w 130"/>
                <a:gd name="T75" fmla="*/ 4 h 118"/>
                <a:gd name="T76" fmla="*/ 7 w 130"/>
                <a:gd name="T77" fmla="*/ 3 h 118"/>
                <a:gd name="T78" fmla="*/ 4 w 130"/>
                <a:gd name="T79" fmla="*/ 2 h 118"/>
                <a:gd name="T80" fmla="*/ 1 w 130"/>
                <a:gd name="T81" fmla="*/ 7 h 118"/>
                <a:gd name="T82" fmla="*/ 3 w 130"/>
                <a:gd name="T83" fmla="*/ 13 h 118"/>
                <a:gd name="T84" fmla="*/ 0 w 130"/>
                <a:gd name="T85" fmla="*/ 18 h 118"/>
                <a:gd name="T86" fmla="*/ 3 w 130"/>
                <a:gd name="T87" fmla="*/ 26 h 118"/>
                <a:gd name="T88" fmla="*/ 4 w 130"/>
                <a:gd name="T89" fmla="*/ 33 h 118"/>
                <a:gd name="T90" fmla="*/ 4 w 130"/>
                <a:gd name="T91" fmla="*/ 44 h 118"/>
                <a:gd name="T92" fmla="*/ 4 w 130"/>
                <a:gd name="T93" fmla="*/ 56 h 118"/>
                <a:gd name="T94" fmla="*/ 5 w 130"/>
                <a:gd name="T95" fmla="*/ 67 h 118"/>
                <a:gd name="T96" fmla="*/ 5 w 130"/>
                <a:gd name="T97" fmla="*/ 78 h 118"/>
                <a:gd name="T98" fmla="*/ 5 w 130"/>
                <a:gd name="T99" fmla="*/ 88 h 118"/>
                <a:gd name="T100" fmla="*/ 5 w 130"/>
                <a:gd name="T101" fmla="*/ 99 h 118"/>
                <a:gd name="T102" fmla="*/ 7 w 130"/>
                <a:gd name="T103" fmla="*/ 110 h 118"/>
                <a:gd name="T104" fmla="*/ 15 w 130"/>
                <a:gd name="T105" fmla="*/ 118 h 118"/>
                <a:gd name="T106" fmla="*/ 34 w 130"/>
                <a:gd name="T107" fmla="*/ 118 h 118"/>
                <a:gd name="T108" fmla="*/ 50 w 130"/>
                <a:gd name="T109" fmla="*/ 118 h 118"/>
                <a:gd name="T110" fmla="*/ 67 w 130"/>
                <a:gd name="T111" fmla="*/ 118 h 118"/>
                <a:gd name="T112" fmla="*/ 73 w 130"/>
                <a:gd name="T113" fmla="*/ 115 h 118"/>
                <a:gd name="T114" fmla="*/ 75 w 130"/>
                <a:gd name="T115" fmla="*/ 117 h 118"/>
                <a:gd name="T116" fmla="*/ 83 w 130"/>
                <a:gd name="T117" fmla="*/ 118 h 118"/>
                <a:gd name="T118" fmla="*/ 103 w 130"/>
                <a:gd name="T119" fmla="*/ 118 h 118"/>
                <a:gd name="T120" fmla="*/ 117 w 130"/>
                <a:gd name="T121" fmla="*/ 118 h 118"/>
                <a:gd name="T122" fmla="*/ 130 w 130"/>
                <a:gd name="T12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" h="118">
                  <a:moveTo>
                    <a:pt x="130" y="117"/>
                  </a:moveTo>
                  <a:lnTo>
                    <a:pt x="130" y="117"/>
                  </a:lnTo>
                  <a:lnTo>
                    <a:pt x="126" y="113"/>
                  </a:lnTo>
                  <a:lnTo>
                    <a:pt x="123" y="110"/>
                  </a:lnTo>
                  <a:lnTo>
                    <a:pt x="121" y="109"/>
                  </a:lnTo>
                  <a:lnTo>
                    <a:pt x="119" y="109"/>
                  </a:lnTo>
                  <a:lnTo>
                    <a:pt x="119" y="107"/>
                  </a:lnTo>
                  <a:lnTo>
                    <a:pt x="118" y="106"/>
                  </a:lnTo>
                  <a:lnTo>
                    <a:pt x="117" y="102"/>
                  </a:lnTo>
                  <a:lnTo>
                    <a:pt x="117" y="101"/>
                  </a:lnTo>
                  <a:lnTo>
                    <a:pt x="115" y="97"/>
                  </a:lnTo>
                  <a:lnTo>
                    <a:pt x="115" y="95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8" y="94"/>
                  </a:lnTo>
                  <a:lnTo>
                    <a:pt x="117" y="92"/>
                  </a:lnTo>
                  <a:lnTo>
                    <a:pt x="115" y="91"/>
                  </a:lnTo>
                  <a:lnTo>
                    <a:pt x="114" y="90"/>
                  </a:lnTo>
                  <a:lnTo>
                    <a:pt x="113" y="88"/>
                  </a:lnTo>
                  <a:lnTo>
                    <a:pt x="109" y="80"/>
                  </a:lnTo>
                  <a:lnTo>
                    <a:pt x="106" y="76"/>
                  </a:lnTo>
                  <a:lnTo>
                    <a:pt x="104" y="73"/>
                  </a:lnTo>
                  <a:lnTo>
                    <a:pt x="102" y="69"/>
                  </a:lnTo>
                  <a:lnTo>
                    <a:pt x="99" y="63"/>
                  </a:lnTo>
                  <a:lnTo>
                    <a:pt x="98" y="61"/>
                  </a:lnTo>
                  <a:lnTo>
                    <a:pt x="98" y="57"/>
                  </a:lnTo>
                  <a:lnTo>
                    <a:pt x="96" y="55"/>
                  </a:lnTo>
                  <a:lnTo>
                    <a:pt x="96" y="55"/>
                  </a:lnTo>
                  <a:lnTo>
                    <a:pt x="95" y="53"/>
                  </a:lnTo>
                  <a:lnTo>
                    <a:pt x="95" y="52"/>
                  </a:lnTo>
                  <a:lnTo>
                    <a:pt x="94" y="50"/>
                  </a:lnTo>
                  <a:lnTo>
                    <a:pt x="94" y="49"/>
                  </a:lnTo>
                  <a:lnTo>
                    <a:pt x="94" y="46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0" y="42"/>
                  </a:lnTo>
                  <a:lnTo>
                    <a:pt x="87" y="40"/>
                  </a:lnTo>
                  <a:lnTo>
                    <a:pt x="85" y="38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6"/>
                  </a:lnTo>
                  <a:lnTo>
                    <a:pt x="83" y="34"/>
                  </a:lnTo>
                  <a:lnTo>
                    <a:pt x="83" y="33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1" y="29"/>
                  </a:lnTo>
                  <a:lnTo>
                    <a:pt x="80" y="26"/>
                  </a:lnTo>
                  <a:lnTo>
                    <a:pt x="80" y="25"/>
                  </a:lnTo>
                  <a:lnTo>
                    <a:pt x="80" y="23"/>
                  </a:lnTo>
                  <a:lnTo>
                    <a:pt x="81" y="23"/>
                  </a:lnTo>
                  <a:lnTo>
                    <a:pt x="80" y="22"/>
                  </a:lnTo>
                  <a:lnTo>
                    <a:pt x="81" y="21"/>
                  </a:lnTo>
                  <a:lnTo>
                    <a:pt x="83" y="23"/>
                  </a:lnTo>
                  <a:lnTo>
                    <a:pt x="83" y="26"/>
                  </a:lnTo>
                  <a:lnTo>
                    <a:pt x="84" y="27"/>
                  </a:lnTo>
                  <a:lnTo>
                    <a:pt x="84" y="29"/>
                  </a:lnTo>
                  <a:lnTo>
                    <a:pt x="85" y="30"/>
                  </a:lnTo>
                  <a:lnTo>
                    <a:pt x="87" y="32"/>
                  </a:lnTo>
                  <a:lnTo>
                    <a:pt x="88" y="33"/>
                  </a:lnTo>
                  <a:lnTo>
                    <a:pt x="90" y="36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1" y="41"/>
                  </a:lnTo>
                  <a:lnTo>
                    <a:pt x="94" y="42"/>
                  </a:lnTo>
                  <a:lnTo>
                    <a:pt x="95" y="45"/>
                  </a:lnTo>
                  <a:lnTo>
                    <a:pt x="98" y="48"/>
                  </a:lnTo>
                  <a:lnTo>
                    <a:pt x="100" y="48"/>
                  </a:lnTo>
                  <a:lnTo>
                    <a:pt x="100" y="46"/>
                  </a:lnTo>
                  <a:lnTo>
                    <a:pt x="102" y="45"/>
                  </a:lnTo>
                  <a:lnTo>
                    <a:pt x="102" y="44"/>
                  </a:lnTo>
                  <a:lnTo>
                    <a:pt x="102" y="41"/>
                  </a:lnTo>
                  <a:lnTo>
                    <a:pt x="103" y="36"/>
                  </a:lnTo>
                  <a:lnTo>
                    <a:pt x="104" y="30"/>
                  </a:lnTo>
                  <a:lnTo>
                    <a:pt x="106" y="27"/>
                  </a:lnTo>
                  <a:lnTo>
                    <a:pt x="106" y="27"/>
                  </a:lnTo>
                  <a:lnTo>
                    <a:pt x="106" y="26"/>
                  </a:lnTo>
                  <a:lnTo>
                    <a:pt x="104" y="23"/>
                  </a:lnTo>
                  <a:lnTo>
                    <a:pt x="103" y="21"/>
                  </a:lnTo>
                  <a:lnTo>
                    <a:pt x="103" y="18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0" y="14"/>
                  </a:lnTo>
                  <a:lnTo>
                    <a:pt x="99" y="11"/>
                  </a:lnTo>
                  <a:lnTo>
                    <a:pt x="99" y="8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8" y="4"/>
                  </a:lnTo>
                  <a:lnTo>
                    <a:pt x="96" y="6"/>
                  </a:lnTo>
                  <a:lnTo>
                    <a:pt x="94" y="7"/>
                  </a:lnTo>
                  <a:lnTo>
                    <a:pt x="92" y="7"/>
                  </a:lnTo>
                  <a:lnTo>
                    <a:pt x="90" y="7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7"/>
                  </a:lnTo>
                  <a:lnTo>
                    <a:pt x="79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6"/>
                  </a:lnTo>
                  <a:lnTo>
                    <a:pt x="73" y="6"/>
                  </a:lnTo>
                  <a:lnTo>
                    <a:pt x="72" y="6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3"/>
                  </a:lnTo>
                  <a:lnTo>
                    <a:pt x="73" y="2"/>
                  </a:lnTo>
                  <a:lnTo>
                    <a:pt x="73" y="3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2" y="3"/>
                  </a:lnTo>
                  <a:lnTo>
                    <a:pt x="61" y="4"/>
                  </a:lnTo>
                  <a:lnTo>
                    <a:pt x="60" y="4"/>
                  </a:lnTo>
                  <a:lnTo>
                    <a:pt x="64" y="3"/>
                  </a:lnTo>
                  <a:lnTo>
                    <a:pt x="64" y="2"/>
                  </a:lnTo>
                  <a:lnTo>
                    <a:pt x="60" y="3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9" y="10"/>
                  </a:lnTo>
                  <a:lnTo>
                    <a:pt x="48" y="10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3" y="11"/>
                  </a:lnTo>
                  <a:lnTo>
                    <a:pt x="42" y="10"/>
                  </a:lnTo>
                  <a:lnTo>
                    <a:pt x="39" y="8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9" y="6"/>
                  </a:lnTo>
                  <a:lnTo>
                    <a:pt x="26" y="4"/>
                  </a:lnTo>
                  <a:lnTo>
                    <a:pt x="22" y="3"/>
                  </a:lnTo>
                  <a:lnTo>
                    <a:pt x="18" y="3"/>
                  </a:lnTo>
                  <a:lnTo>
                    <a:pt x="12" y="2"/>
                  </a:lnTo>
                  <a:lnTo>
                    <a:pt x="7" y="3"/>
                  </a:lnTo>
                  <a:lnTo>
                    <a:pt x="5" y="3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4"/>
                  </a:lnTo>
                  <a:lnTo>
                    <a:pt x="1" y="7"/>
                  </a:lnTo>
                  <a:lnTo>
                    <a:pt x="1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3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1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9"/>
                  </a:lnTo>
                  <a:lnTo>
                    <a:pt x="4" y="53"/>
                  </a:lnTo>
                  <a:lnTo>
                    <a:pt x="4" y="56"/>
                  </a:lnTo>
                  <a:lnTo>
                    <a:pt x="5" y="59"/>
                  </a:lnTo>
                  <a:lnTo>
                    <a:pt x="5" y="61"/>
                  </a:lnTo>
                  <a:lnTo>
                    <a:pt x="5" y="64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5" y="72"/>
                  </a:lnTo>
                  <a:lnTo>
                    <a:pt x="5" y="75"/>
                  </a:lnTo>
                  <a:lnTo>
                    <a:pt x="5" y="78"/>
                  </a:lnTo>
                  <a:lnTo>
                    <a:pt x="5" y="80"/>
                  </a:lnTo>
                  <a:lnTo>
                    <a:pt x="5" y="83"/>
                  </a:lnTo>
                  <a:lnTo>
                    <a:pt x="5" y="86"/>
                  </a:lnTo>
                  <a:lnTo>
                    <a:pt x="5" y="88"/>
                  </a:lnTo>
                  <a:lnTo>
                    <a:pt x="5" y="91"/>
                  </a:lnTo>
                  <a:lnTo>
                    <a:pt x="5" y="94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102"/>
                  </a:lnTo>
                  <a:lnTo>
                    <a:pt x="5" y="105"/>
                  </a:lnTo>
                  <a:lnTo>
                    <a:pt x="5" y="107"/>
                  </a:lnTo>
                  <a:lnTo>
                    <a:pt x="7" y="110"/>
                  </a:lnTo>
                  <a:lnTo>
                    <a:pt x="7" y="113"/>
                  </a:lnTo>
                  <a:lnTo>
                    <a:pt x="7" y="115"/>
                  </a:lnTo>
                  <a:lnTo>
                    <a:pt x="7" y="118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22" y="118"/>
                  </a:lnTo>
                  <a:lnTo>
                    <a:pt x="26" y="118"/>
                  </a:lnTo>
                  <a:lnTo>
                    <a:pt x="34" y="118"/>
                  </a:lnTo>
                  <a:lnTo>
                    <a:pt x="38" y="118"/>
                  </a:lnTo>
                  <a:lnTo>
                    <a:pt x="42" y="118"/>
                  </a:lnTo>
                  <a:lnTo>
                    <a:pt x="46" y="118"/>
                  </a:lnTo>
                  <a:lnTo>
                    <a:pt x="50" y="118"/>
                  </a:lnTo>
                  <a:lnTo>
                    <a:pt x="54" y="118"/>
                  </a:lnTo>
                  <a:lnTo>
                    <a:pt x="58" y="118"/>
                  </a:lnTo>
                  <a:lnTo>
                    <a:pt x="62" y="118"/>
                  </a:lnTo>
                  <a:lnTo>
                    <a:pt x="67" y="118"/>
                  </a:lnTo>
                  <a:lnTo>
                    <a:pt x="71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7"/>
                  </a:lnTo>
                  <a:lnTo>
                    <a:pt x="75" y="118"/>
                  </a:lnTo>
                  <a:lnTo>
                    <a:pt x="76" y="118"/>
                  </a:lnTo>
                  <a:lnTo>
                    <a:pt x="79" y="118"/>
                  </a:lnTo>
                  <a:lnTo>
                    <a:pt x="83" y="118"/>
                  </a:lnTo>
                  <a:lnTo>
                    <a:pt x="87" y="118"/>
                  </a:lnTo>
                  <a:lnTo>
                    <a:pt x="90" y="118"/>
                  </a:lnTo>
                  <a:lnTo>
                    <a:pt x="100" y="118"/>
                  </a:lnTo>
                  <a:lnTo>
                    <a:pt x="103" y="118"/>
                  </a:lnTo>
                  <a:lnTo>
                    <a:pt x="107" y="118"/>
                  </a:lnTo>
                  <a:lnTo>
                    <a:pt x="110" y="118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3" y="118"/>
                  </a:lnTo>
                  <a:lnTo>
                    <a:pt x="128" y="118"/>
                  </a:lnTo>
                  <a:lnTo>
                    <a:pt x="130" y="118"/>
                  </a:lnTo>
                  <a:lnTo>
                    <a:pt x="130" y="1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3" name="Freeform 1987">
              <a:extLst>
                <a:ext uri="{FF2B5EF4-FFF2-40B4-BE49-F238E27FC236}">
                  <a16:creationId xmlns:a16="http://schemas.microsoft.com/office/drawing/2014/main" id="{B8E4CCDC-9778-437A-AF7E-666267FADD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8099" y="3705324"/>
              <a:ext cx="361185" cy="163048"/>
            </a:xfrm>
            <a:custGeom>
              <a:avLst/>
              <a:gdLst>
                <a:gd name="T0" fmla="*/ 126 w 175"/>
                <a:gd name="T1" fmla="*/ 50 h 79"/>
                <a:gd name="T2" fmla="*/ 122 w 175"/>
                <a:gd name="T3" fmla="*/ 53 h 79"/>
                <a:gd name="T4" fmla="*/ 12 w 175"/>
                <a:gd name="T5" fmla="*/ 34 h 79"/>
                <a:gd name="T6" fmla="*/ 26 w 175"/>
                <a:gd name="T7" fmla="*/ 26 h 79"/>
                <a:gd name="T8" fmla="*/ 22 w 175"/>
                <a:gd name="T9" fmla="*/ 28 h 79"/>
                <a:gd name="T10" fmla="*/ 26 w 175"/>
                <a:gd name="T11" fmla="*/ 27 h 79"/>
                <a:gd name="T12" fmla="*/ 14 w 175"/>
                <a:gd name="T13" fmla="*/ 27 h 79"/>
                <a:gd name="T14" fmla="*/ 15 w 175"/>
                <a:gd name="T15" fmla="*/ 23 h 79"/>
                <a:gd name="T16" fmla="*/ 0 w 175"/>
                <a:gd name="T17" fmla="*/ 22 h 79"/>
                <a:gd name="T18" fmla="*/ 10 w 175"/>
                <a:gd name="T19" fmla="*/ 19 h 79"/>
                <a:gd name="T20" fmla="*/ 12 w 175"/>
                <a:gd name="T21" fmla="*/ 22 h 79"/>
                <a:gd name="T22" fmla="*/ 7 w 175"/>
                <a:gd name="T23" fmla="*/ 23 h 79"/>
                <a:gd name="T24" fmla="*/ 1 w 175"/>
                <a:gd name="T25" fmla="*/ 16 h 79"/>
                <a:gd name="T26" fmla="*/ 3 w 175"/>
                <a:gd name="T27" fmla="*/ 18 h 79"/>
                <a:gd name="T28" fmla="*/ 3 w 175"/>
                <a:gd name="T29" fmla="*/ 26 h 79"/>
                <a:gd name="T30" fmla="*/ 5 w 175"/>
                <a:gd name="T31" fmla="*/ 30 h 79"/>
                <a:gd name="T32" fmla="*/ 137 w 175"/>
                <a:gd name="T33" fmla="*/ 1 h 79"/>
                <a:gd name="T34" fmla="*/ 175 w 175"/>
                <a:gd name="T35" fmla="*/ 26 h 79"/>
                <a:gd name="T36" fmla="*/ 172 w 175"/>
                <a:gd name="T37" fmla="*/ 20 h 79"/>
                <a:gd name="T38" fmla="*/ 174 w 175"/>
                <a:gd name="T39" fmla="*/ 19 h 79"/>
                <a:gd name="T40" fmla="*/ 168 w 175"/>
                <a:gd name="T41" fmla="*/ 16 h 79"/>
                <a:gd name="T42" fmla="*/ 163 w 175"/>
                <a:gd name="T43" fmla="*/ 12 h 79"/>
                <a:gd name="T44" fmla="*/ 160 w 175"/>
                <a:gd name="T45" fmla="*/ 15 h 79"/>
                <a:gd name="T46" fmla="*/ 156 w 175"/>
                <a:gd name="T47" fmla="*/ 14 h 79"/>
                <a:gd name="T48" fmla="*/ 152 w 175"/>
                <a:gd name="T49" fmla="*/ 10 h 79"/>
                <a:gd name="T50" fmla="*/ 149 w 175"/>
                <a:gd name="T51" fmla="*/ 8 h 79"/>
                <a:gd name="T52" fmla="*/ 140 w 175"/>
                <a:gd name="T53" fmla="*/ 3 h 79"/>
                <a:gd name="T54" fmla="*/ 137 w 175"/>
                <a:gd name="T55" fmla="*/ 3 h 79"/>
                <a:gd name="T56" fmla="*/ 126 w 175"/>
                <a:gd name="T57" fmla="*/ 7 h 79"/>
                <a:gd name="T58" fmla="*/ 123 w 175"/>
                <a:gd name="T59" fmla="*/ 18 h 79"/>
                <a:gd name="T60" fmla="*/ 122 w 175"/>
                <a:gd name="T61" fmla="*/ 26 h 79"/>
                <a:gd name="T62" fmla="*/ 115 w 175"/>
                <a:gd name="T63" fmla="*/ 30 h 79"/>
                <a:gd name="T64" fmla="*/ 117 w 175"/>
                <a:gd name="T65" fmla="*/ 41 h 79"/>
                <a:gd name="T66" fmla="*/ 115 w 175"/>
                <a:gd name="T67" fmla="*/ 46 h 79"/>
                <a:gd name="T68" fmla="*/ 122 w 175"/>
                <a:gd name="T69" fmla="*/ 50 h 79"/>
                <a:gd name="T70" fmla="*/ 126 w 175"/>
                <a:gd name="T71" fmla="*/ 49 h 79"/>
                <a:gd name="T72" fmla="*/ 126 w 175"/>
                <a:gd name="T73" fmla="*/ 46 h 79"/>
                <a:gd name="T74" fmla="*/ 125 w 175"/>
                <a:gd name="T75" fmla="*/ 57 h 79"/>
                <a:gd name="T76" fmla="*/ 122 w 175"/>
                <a:gd name="T77" fmla="*/ 60 h 79"/>
                <a:gd name="T78" fmla="*/ 123 w 175"/>
                <a:gd name="T79" fmla="*/ 62 h 79"/>
                <a:gd name="T80" fmla="*/ 123 w 175"/>
                <a:gd name="T81" fmla="*/ 65 h 79"/>
                <a:gd name="T82" fmla="*/ 121 w 175"/>
                <a:gd name="T83" fmla="*/ 66 h 79"/>
                <a:gd name="T84" fmla="*/ 121 w 175"/>
                <a:gd name="T85" fmla="*/ 70 h 79"/>
                <a:gd name="T86" fmla="*/ 123 w 175"/>
                <a:gd name="T87" fmla="*/ 70 h 79"/>
                <a:gd name="T88" fmla="*/ 129 w 175"/>
                <a:gd name="T89" fmla="*/ 72 h 79"/>
                <a:gd name="T90" fmla="*/ 133 w 175"/>
                <a:gd name="T91" fmla="*/ 76 h 79"/>
                <a:gd name="T92" fmla="*/ 137 w 175"/>
                <a:gd name="T93" fmla="*/ 77 h 79"/>
                <a:gd name="T94" fmla="*/ 138 w 175"/>
                <a:gd name="T95" fmla="*/ 75 h 79"/>
                <a:gd name="T96" fmla="*/ 140 w 175"/>
                <a:gd name="T97" fmla="*/ 70 h 79"/>
                <a:gd name="T98" fmla="*/ 141 w 175"/>
                <a:gd name="T99" fmla="*/ 65 h 79"/>
                <a:gd name="T100" fmla="*/ 142 w 175"/>
                <a:gd name="T101" fmla="*/ 61 h 79"/>
                <a:gd name="T102" fmla="*/ 144 w 175"/>
                <a:gd name="T103" fmla="*/ 60 h 79"/>
                <a:gd name="T104" fmla="*/ 145 w 175"/>
                <a:gd name="T105" fmla="*/ 58 h 79"/>
                <a:gd name="T106" fmla="*/ 151 w 175"/>
                <a:gd name="T107" fmla="*/ 53 h 79"/>
                <a:gd name="T108" fmla="*/ 163 w 175"/>
                <a:gd name="T109" fmla="*/ 47 h 79"/>
                <a:gd name="T110" fmla="*/ 171 w 175"/>
                <a:gd name="T111" fmla="*/ 37 h 79"/>
                <a:gd name="T112" fmla="*/ 174 w 175"/>
                <a:gd name="T113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" h="79">
                  <a:moveTo>
                    <a:pt x="123" y="54"/>
                  </a:moveTo>
                  <a:lnTo>
                    <a:pt x="123" y="54"/>
                  </a:lnTo>
                  <a:lnTo>
                    <a:pt x="123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3" y="50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4"/>
                  </a:lnTo>
                  <a:close/>
                  <a:moveTo>
                    <a:pt x="14" y="33"/>
                  </a:move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3"/>
                  </a:lnTo>
                  <a:close/>
                  <a:moveTo>
                    <a:pt x="26" y="26"/>
                  </a:move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30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close/>
                  <a:moveTo>
                    <a:pt x="12" y="24"/>
                  </a:moveTo>
                  <a:lnTo>
                    <a:pt x="12" y="24"/>
                  </a:lnTo>
                  <a:lnTo>
                    <a:pt x="12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7"/>
                  </a:lnTo>
                  <a:lnTo>
                    <a:pt x="15" y="26"/>
                  </a:lnTo>
                  <a:lnTo>
                    <a:pt x="15" y="24"/>
                  </a:lnTo>
                  <a:lnTo>
                    <a:pt x="15" y="23"/>
                  </a:lnTo>
                  <a:lnTo>
                    <a:pt x="12" y="24"/>
                  </a:lnTo>
                  <a:close/>
                  <a:moveTo>
                    <a:pt x="3" y="23"/>
                  </a:moveTo>
                  <a:lnTo>
                    <a:pt x="3" y="22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3" y="23"/>
                  </a:lnTo>
                  <a:close/>
                  <a:moveTo>
                    <a:pt x="10" y="19"/>
                  </a:moveTo>
                  <a:lnTo>
                    <a:pt x="8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1" y="20"/>
                  </a:lnTo>
                  <a:lnTo>
                    <a:pt x="10" y="19"/>
                  </a:lnTo>
                  <a:close/>
                  <a:moveTo>
                    <a:pt x="7" y="24"/>
                  </a:moveTo>
                  <a:lnTo>
                    <a:pt x="7" y="24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5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3" y="18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3" y="26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8" y="28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7" y="24"/>
                  </a:lnTo>
                  <a:close/>
                  <a:moveTo>
                    <a:pt x="137" y="3"/>
                  </a:moveTo>
                  <a:lnTo>
                    <a:pt x="137" y="1"/>
                  </a:lnTo>
                  <a:lnTo>
                    <a:pt x="136" y="1"/>
                  </a:lnTo>
                  <a:lnTo>
                    <a:pt x="136" y="1"/>
                  </a:lnTo>
                  <a:lnTo>
                    <a:pt x="136" y="3"/>
                  </a:lnTo>
                  <a:lnTo>
                    <a:pt x="137" y="3"/>
                  </a:lnTo>
                  <a:close/>
                  <a:moveTo>
                    <a:pt x="175" y="26"/>
                  </a:moveTo>
                  <a:lnTo>
                    <a:pt x="175" y="26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4" y="23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1" y="19"/>
                  </a:lnTo>
                  <a:lnTo>
                    <a:pt x="171" y="19"/>
                  </a:lnTo>
                  <a:lnTo>
                    <a:pt x="172" y="19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75" y="19"/>
                  </a:lnTo>
                  <a:lnTo>
                    <a:pt x="175" y="19"/>
                  </a:lnTo>
                  <a:lnTo>
                    <a:pt x="174" y="18"/>
                  </a:lnTo>
                  <a:lnTo>
                    <a:pt x="171" y="16"/>
                  </a:lnTo>
                  <a:lnTo>
                    <a:pt x="170" y="16"/>
                  </a:lnTo>
                  <a:lnTo>
                    <a:pt x="168" y="16"/>
                  </a:lnTo>
                  <a:lnTo>
                    <a:pt x="168" y="15"/>
                  </a:lnTo>
                  <a:lnTo>
                    <a:pt x="167" y="14"/>
                  </a:lnTo>
                  <a:lnTo>
                    <a:pt x="167" y="14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3" y="12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3" y="15"/>
                  </a:lnTo>
                  <a:lnTo>
                    <a:pt x="161" y="15"/>
                  </a:lnTo>
                  <a:lnTo>
                    <a:pt x="161" y="15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7" y="15"/>
                  </a:lnTo>
                  <a:lnTo>
                    <a:pt x="156" y="14"/>
                  </a:lnTo>
                  <a:lnTo>
                    <a:pt x="156" y="14"/>
                  </a:lnTo>
                  <a:lnTo>
                    <a:pt x="155" y="14"/>
                  </a:lnTo>
                  <a:lnTo>
                    <a:pt x="153" y="14"/>
                  </a:lnTo>
                  <a:lnTo>
                    <a:pt x="152" y="14"/>
                  </a:lnTo>
                  <a:lnTo>
                    <a:pt x="152" y="12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49" y="10"/>
                  </a:lnTo>
                  <a:lnTo>
                    <a:pt x="149" y="8"/>
                  </a:lnTo>
                  <a:lnTo>
                    <a:pt x="149" y="8"/>
                  </a:lnTo>
                  <a:lnTo>
                    <a:pt x="148" y="8"/>
                  </a:lnTo>
                  <a:lnTo>
                    <a:pt x="145" y="7"/>
                  </a:lnTo>
                  <a:lnTo>
                    <a:pt x="144" y="5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0" y="3"/>
                  </a:lnTo>
                  <a:lnTo>
                    <a:pt x="138" y="3"/>
                  </a:lnTo>
                  <a:lnTo>
                    <a:pt x="138" y="1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1"/>
                  </a:lnTo>
                  <a:lnTo>
                    <a:pt x="137" y="3"/>
                  </a:lnTo>
                  <a:lnTo>
                    <a:pt x="133" y="4"/>
                  </a:lnTo>
                  <a:lnTo>
                    <a:pt x="130" y="5"/>
                  </a:lnTo>
                  <a:lnTo>
                    <a:pt x="129" y="5"/>
                  </a:lnTo>
                  <a:lnTo>
                    <a:pt x="128" y="5"/>
                  </a:lnTo>
                  <a:lnTo>
                    <a:pt x="126" y="7"/>
                  </a:lnTo>
                  <a:lnTo>
                    <a:pt x="126" y="7"/>
                  </a:lnTo>
                  <a:lnTo>
                    <a:pt x="125" y="8"/>
                  </a:lnTo>
                  <a:lnTo>
                    <a:pt x="123" y="8"/>
                  </a:lnTo>
                  <a:lnTo>
                    <a:pt x="123" y="11"/>
                  </a:lnTo>
                  <a:lnTo>
                    <a:pt x="125" y="12"/>
                  </a:lnTo>
                  <a:lnTo>
                    <a:pt x="123" y="16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1" y="20"/>
                  </a:lnTo>
                  <a:lnTo>
                    <a:pt x="119" y="22"/>
                  </a:lnTo>
                  <a:lnTo>
                    <a:pt x="119" y="23"/>
                  </a:lnTo>
                  <a:lnTo>
                    <a:pt x="121" y="24"/>
                  </a:lnTo>
                  <a:lnTo>
                    <a:pt x="122" y="26"/>
                  </a:lnTo>
                  <a:lnTo>
                    <a:pt x="121" y="26"/>
                  </a:lnTo>
                  <a:lnTo>
                    <a:pt x="119" y="24"/>
                  </a:lnTo>
                  <a:lnTo>
                    <a:pt x="119" y="26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15" y="30"/>
                  </a:lnTo>
                  <a:lnTo>
                    <a:pt x="115" y="31"/>
                  </a:lnTo>
                  <a:lnTo>
                    <a:pt x="115" y="34"/>
                  </a:lnTo>
                  <a:lnTo>
                    <a:pt x="117" y="34"/>
                  </a:lnTo>
                  <a:lnTo>
                    <a:pt x="115" y="38"/>
                  </a:lnTo>
                  <a:lnTo>
                    <a:pt x="117" y="39"/>
                  </a:lnTo>
                  <a:lnTo>
                    <a:pt x="117" y="41"/>
                  </a:lnTo>
                  <a:lnTo>
                    <a:pt x="117" y="43"/>
                  </a:lnTo>
                  <a:lnTo>
                    <a:pt x="115" y="43"/>
                  </a:lnTo>
                  <a:lnTo>
                    <a:pt x="114" y="45"/>
                  </a:lnTo>
                  <a:lnTo>
                    <a:pt x="115" y="45"/>
                  </a:lnTo>
                  <a:lnTo>
                    <a:pt x="115" y="45"/>
                  </a:lnTo>
                  <a:lnTo>
                    <a:pt x="115" y="46"/>
                  </a:lnTo>
                  <a:lnTo>
                    <a:pt x="118" y="46"/>
                  </a:lnTo>
                  <a:lnTo>
                    <a:pt x="121" y="49"/>
                  </a:lnTo>
                  <a:lnTo>
                    <a:pt x="121" y="50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3" y="49"/>
                  </a:lnTo>
                  <a:lnTo>
                    <a:pt x="125" y="46"/>
                  </a:lnTo>
                  <a:lnTo>
                    <a:pt x="125" y="46"/>
                  </a:lnTo>
                  <a:lnTo>
                    <a:pt x="125" y="49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7"/>
                  </a:lnTo>
                  <a:lnTo>
                    <a:pt x="126" y="43"/>
                  </a:lnTo>
                  <a:lnTo>
                    <a:pt x="126" y="42"/>
                  </a:lnTo>
                  <a:lnTo>
                    <a:pt x="126" y="43"/>
                  </a:lnTo>
                  <a:lnTo>
                    <a:pt x="126" y="43"/>
                  </a:lnTo>
                  <a:lnTo>
                    <a:pt x="126" y="46"/>
                  </a:lnTo>
                  <a:lnTo>
                    <a:pt x="128" y="47"/>
                  </a:lnTo>
                  <a:lnTo>
                    <a:pt x="128" y="49"/>
                  </a:lnTo>
                  <a:lnTo>
                    <a:pt x="128" y="52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3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1"/>
                  </a:lnTo>
                  <a:lnTo>
                    <a:pt x="123" y="61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2" y="65"/>
                  </a:lnTo>
                  <a:lnTo>
                    <a:pt x="122" y="66"/>
                  </a:lnTo>
                  <a:lnTo>
                    <a:pt x="122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1" y="69"/>
                  </a:lnTo>
                  <a:lnTo>
                    <a:pt x="122" y="69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21" y="72"/>
                  </a:lnTo>
                  <a:lnTo>
                    <a:pt x="121" y="72"/>
                  </a:lnTo>
                  <a:lnTo>
                    <a:pt x="122" y="72"/>
                  </a:lnTo>
                  <a:lnTo>
                    <a:pt x="122" y="70"/>
                  </a:lnTo>
                  <a:lnTo>
                    <a:pt x="123" y="70"/>
                  </a:lnTo>
                  <a:lnTo>
                    <a:pt x="123" y="70"/>
                  </a:lnTo>
                  <a:lnTo>
                    <a:pt x="123" y="69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0" y="72"/>
                  </a:lnTo>
                  <a:lnTo>
                    <a:pt x="130" y="73"/>
                  </a:lnTo>
                  <a:lnTo>
                    <a:pt x="132" y="75"/>
                  </a:lnTo>
                  <a:lnTo>
                    <a:pt x="132" y="76"/>
                  </a:lnTo>
                  <a:lnTo>
                    <a:pt x="133" y="76"/>
                  </a:lnTo>
                  <a:lnTo>
                    <a:pt x="133" y="77"/>
                  </a:lnTo>
                  <a:lnTo>
                    <a:pt x="134" y="77"/>
                  </a:lnTo>
                  <a:lnTo>
                    <a:pt x="134" y="77"/>
                  </a:lnTo>
                  <a:lnTo>
                    <a:pt x="136" y="79"/>
                  </a:lnTo>
                  <a:lnTo>
                    <a:pt x="136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5"/>
                  </a:lnTo>
                  <a:lnTo>
                    <a:pt x="138" y="75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41" y="68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2"/>
                  </a:lnTo>
                  <a:lnTo>
                    <a:pt x="142" y="62"/>
                  </a:lnTo>
                  <a:lnTo>
                    <a:pt x="142" y="61"/>
                  </a:lnTo>
                  <a:lnTo>
                    <a:pt x="142" y="60"/>
                  </a:lnTo>
                  <a:lnTo>
                    <a:pt x="142" y="58"/>
                  </a:lnTo>
                  <a:lnTo>
                    <a:pt x="144" y="58"/>
                  </a:lnTo>
                  <a:lnTo>
                    <a:pt x="144" y="58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6" y="57"/>
                  </a:lnTo>
                  <a:lnTo>
                    <a:pt x="146" y="54"/>
                  </a:lnTo>
                  <a:lnTo>
                    <a:pt x="148" y="54"/>
                  </a:lnTo>
                  <a:lnTo>
                    <a:pt x="151" y="53"/>
                  </a:lnTo>
                  <a:lnTo>
                    <a:pt x="152" y="53"/>
                  </a:lnTo>
                  <a:lnTo>
                    <a:pt x="153" y="52"/>
                  </a:lnTo>
                  <a:lnTo>
                    <a:pt x="156" y="50"/>
                  </a:lnTo>
                  <a:lnTo>
                    <a:pt x="159" y="50"/>
                  </a:lnTo>
                  <a:lnTo>
                    <a:pt x="160" y="49"/>
                  </a:lnTo>
                  <a:lnTo>
                    <a:pt x="163" y="47"/>
                  </a:lnTo>
                  <a:lnTo>
                    <a:pt x="164" y="46"/>
                  </a:lnTo>
                  <a:lnTo>
                    <a:pt x="165" y="45"/>
                  </a:lnTo>
                  <a:lnTo>
                    <a:pt x="167" y="43"/>
                  </a:lnTo>
                  <a:lnTo>
                    <a:pt x="168" y="41"/>
                  </a:lnTo>
                  <a:lnTo>
                    <a:pt x="171" y="38"/>
                  </a:lnTo>
                  <a:lnTo>
                    <a:pt x="171" y="37"/>
                  </a:lnTo>
                  <a:lnTo>
                    <a:pt x="172" y="37"/>
                  </a:lnTo>
                  <a:lnTo>
                    <a:pt x="172" y="34"/>
                  </a:lnTo>
                  <a:lnTo>
                    <a:pt x="174" y="31"/>
                  </a:lnTo>
                  <a:lnTo>
                    <a:pt x="174" y="30"/>
                  </a:lnTo>
                  <a:lnTo>
                    <a:pt x="174" y="28"/>
                  </a:lnTo>
                  <a:lnTo>
                    <a:pt x="174" y="28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4" name="Freeform 1988">
              <a:extLst>
                <a:ext uri="{FF2B5EF4-FFF2-40B4-BE49-F238E27FC236}">
                  <a16:creationId xmlns:a16="http://schemas.microsoft.com/office/drawing/2014/main" id="{C23BB554-BDA9-4473-9D18-041C3DD93A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1290" y="3946801"/>
              <a:ext cx="72238" cy="33022"/>
            </a:xfrm>
            <a:custGeom>
              <a:avLst/>
              <a:gdLst>
                <a:gd name="T0" fmla="*/ 0 w 35"/>
                <a:gd name="T1" fmla="*/ 14 h 16"/>
                <a:gd name="T2" fmla="*/ 0 w 35"/>
                <a:gd name="T3" fmla="*/ 14 h 16"/>
                <a:gd name="T4" fmla="*/ 2 w 35"/>
                <a:gd name="T5" fmla="*/ 14 h 16"/>
                <a:gd name="T6" fmla="*/ 2 w 35"/>
                <a:gd name="T7" fmla="*/ 14 h 16"/>
                <a:gd name="T8" fmla="*/ 4 w 35"/>
                <a:gd name="T9" fmla="*/ 13 h 16"/>
                <a:gd name="T10" fmla="*/ 1 w 35"/>
                <a:gd name="T11" fmla="*/ 13 h 16"/>
                <a:gd name="T12" fmla="*/ 35 w 35"/>
                <a:gd name="T13" fmla="*/ 2 h 16"/>
                <a:gd name="T14" fmla="*/ 32 w 35"/>
                <a:gd name="T15" fmla="*/ 2 h 16"/>
                <a:gd name="T16" fmla="*/ 31 w 35"/>
                <a:gd name="T17" fmla="*/ 2 h 16"/>
                <a:gd name="T18" fmla="*/ 29 w 35"/>
                <a:gd name="T19" fmla="*/ 2 h 16"/>
                <a:gd name="T20" fmla="*/ 27 w 35"/>
                <a:gd name="T21" fmla="*/ 4 h 16"/>
                <a:gd name="T22" fmla="*/ 20 w 35"/>
                <a:gd name="T23" fmla="*/ 4 h 16"/>
                <a:gd name="T24" fmla="*/ 14 w 35"/>
                <a:gd name="T25" fmla="*/ 5 h 16"/>
                <a:gd name="T26" fmla="*/ 12 w 35"/>
                <a:gd name="T27" fmla="*/ 5 h 16"/>
                <a:gd name="T28" fmla="*/ 10 w 35"/>
                <a:gd name="T29" fmla="*/ 8 h 16"/>
                <a:gd name="T30" fmla="*/ 9 w 35"/>
                <a:gd name="T31" fmla="*/ 10 h 16"/>
                <a:gd name="T32" fmla="*/ 9 w 35"/>
                <a:gd name="T33" fmla="*/ 10 h 16"/>
                <a:gd name="T34" fmla="*/ 12 w 35"/>
                <a:gd name="T35" fmla="*/ 10 h 16"/>
                <a:gd name="T36" fmla="*/ 12 w 35"/>
                <a:gd name="T37" fmla="*/ 10 h 16"/>
                <a:gd name="T38" fmla="*/ 9 w 35"/>
                <a:gd name="T39" fmla="*/ 12 h 16"/>
                <a:gd name="T40" fmla="*/ 9 w 35"/>
                <a:gd name="T41" fmla="*/ 13 h 16"/>
                <a:gd name="T42" fmla="*/ 9 w 35"/>
                <a:gd name="T43" fmla="*/ 13 h 16"/>
                <a:gd name="T44" fmla="*/ 10 w 35"/>
                <a:gd name="T45" fmla="*/ 16 h 16"/>
                <a:gd name="T46" fmla="*/ 14 w 35"/>
                <a:gd name="T47" fmla="*/ 13 h 16"/>
                <a:gd name="T48" fmla="*/ 19 w 35"/>
                <a:gd name="T49" fmla="*/ 12 h 16"/>
                <a:gd name="T50" fmla="*/ 20 w 35"/>
                <a:gd name="T51" fmla="*/ 10 h 16"/>
                <a:gd name="T52" fmla="*/ 23 w 35"/>
                <a:gd name="T53" fmla="*/ 9 h 16"/>
                <a:gd name="T54" fmla="*/ 25 w 35"/>
                <a:gd name="T55" fmla="*/ 9 h 16"/>
                <a:gd name="T56" fmla="*/ 27 w 35"/>
                <a:gd name="T57" fmla="*/ 8 h 16"/>
                <a:gd name="T58" fmla="*/ 29 w 35"/>
                <a:gd name="T59" fmla="*/ 6 h 16"/>
                <a:gd name="T60" fmla="*/ 33 w 35"/>
                <a:gd name="T61" fmla="*/ 5 h 16"/>
                <a:gd name="T62" fmla="*/ 35 w 35"/>
                <a:gd name="T63" fmla="*/ 2 h 16"/>
                <a:gd name="T64" fmla="*/ 17 w 35"/>
                <a:gd name="T65" fmla="*/ 0 h 16"/>
                <a:gd name="T66" fmla="*/ 16 w 35"/>
                <a:gd name="T67" fmla="*/ 1 h 16"/>
                <a:gd name="T68" fmla="*/ 17 w 35"/>
                <a:gd name="T6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" h="16">
                  <a:moveTo>
                    <a:pt x="0" y="13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1" y="13"/>
                  </a:lnTo>
                  <a:lnTo>
                    <a:pt x="0" y="13"/>
                  </a:lnTo>
                  <a:close/>
                  <a:moveTo>
                    <a:pt x="35" y="2"/>
                  </a:moveTo>
                  <a:lnTo>
                    <a:pt x="33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3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4" y="13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7" y="8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3" y="5"/>
                  </a:lnTo>
                  <a:lnTo>
                    <a:pt x="35" y="2"/>
                  </a:lnTo>
                  <a:lnTo>
                    <a:pt x="35" y="2"/>
                  </a:lnTo>
                  <a:close/>
                  <a:moveTo>
                    <a:pt x="17" y="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5" name="Freeform 1989">
              <a:extLst>
                <a:ext uri="{FF2B5EF4-FFF2-40B4-BE49-F238E27FC236}">
                  <a16:creationId xmlns:a16="http://schemas.microsoft.com/office/drawing/2014/main" id="{3629A95D-CAE6-49DB-87DE-9BB06B611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0416" y="3245071"/>
              <a:ext cx="80494" cy="57789"/>
            </a:xfrm>
            <a:custGeom>
              <a:avLst/>
              <a:gdLst>
                <a:gd name="T0" fmla="*/ 38 w 39"/>
                <a:gd name="T1" fmla="*/ 14 h 28"/>
                <a:gd name="T2" fmla="*/ 34 w 39"/>
                <a:gd name="T3" fmla="*/ 10 h 28"/>
                <a:gd name="T4" fmla="*/ 31 w 39"/>
                <a:gd name="T5" fmla="*/ 10 h 28"/>
                <a:gd name="T6" fmla="*/ 28 w 39"/>
                <a:gd name="T7" fmla="*/ 10 h 28"/>
                <a:gd name="T8" fmla="*/ 26 w 39"/>
                <a:gd name="T9" fmla="*/ 9 h 28"/>
                <a:gd name="T10" fmla="*/ 26 w 39"/>
                <a:gd name="T11" fmla="*/ 9 h 28"/>
                <a:gd name="T12" fmla="*/ 28 w 39"/>
                <a:gd name="T13" fmla="*/ 9 h 28"/>
                <a:gd name="T14" fmla="*/ 30 w 39"/>
                <a:gd name="T15" fmla="*/ 8 h 28"/>
                <a:gd name="T16" fmla="*/ 24 w 39"/>
                <a:gd name="T17" fmla="*/ 8 h 28"/>
                <a:gd name="T18" fmla="*/ 23 w 39"/>
                <a:gd name="T19" fmla="*/ 5 h 28"/>
                <a:gd name="T20" fmla="*/ 23 w 39"/>
                <a:gd name="T21" fmla="*/ 2 h 28"/>
                <a:gd name="T22" fmla="*/ 21 w 39"/>
                <a:gd name="T23" fmla="*/ 4 h 28"/>
                <a:gd name="T24" fmla="*/ 19 w 39"/>
                <a:gd name="T25" fmla="*/ 2 h 28"/>
                <a:gd name="T26" fmla="*/ 17 w 39"/>
                <a:gd name="T27" fmla="*/ 1 h 28"/>
                <a:gd name="T28" fmla="*/ 16 w 39"/>
                <a:gd name="T29" fmla="*/ 1 h 28"/>
                <a:gd name="T30" fmla="*/ 15 w 39"/>
                <a:gd name="T31" fmla="*/ 0 h 28"/>
                <a:gd name="T32" fmla="*/ 12 w 39"/>
                <a:gd name="T33" fmla="*/ 0 h 28"/>
                <a:gd name="T34" fmla="*/ 9 w 39"/>
                <a:gd name="T35" fmla="*/ 1 h 28"/>
                <a:gd name="T36" fmla="*/ 7 w 39"/>
                <a:gd name="T37" fmla="*/ 0 h 28"/>
                <a:gd name="T38" fmla="*/ 5 w 39"/>
                <a:gd name="T39" fmla="*/ 1 h 28"/>
                <a:gd name="T40" fmla="*/ 4 w 39"/>
                <a:gd name="T41" fmla="*/ 2 h 28"/>
                <a:gd name="T42" fmla="*/ 4 w 39"/>
                <a:gd name="T43" fmla="*/ 2 h 28"/>
                <a:gd name="T44" fmla="*/ 4 w 39"/>
                <a:gd name="T45" fmla="*/ 6 h 28"/>
                <a:gd name="T46" fmla="*/ 4 w 39"/>
                <a:gd name="T47" fmla="*/ 8 h 28"/>
                <a:gd name="T48" fmla="*/ 4 w 39"/>
                <a:gd name="T49" fmla="*/ 9 h 28"/>
                <a:gd name="T50" fmla="*/ 4 w 39"/>
                <a:gd name="T51" fmla="*/ 10 h 28"/>
                <a:gd name="T52" fmla="*/ 3 w 39"/>
                <a:gd name="T53" fmla="*/ 12 h 28"/>
                <a:gd name="T54" fmla="*/ 3 w 39"/>
                <a:gd name="T55" fmla="*/ 13 h 28"/>
                <a:gd name="T56" fmla="*/ 1 w 39"/>
                <a:gd name="T57" fmla="*/ 16 h 28"/>
                <a:gd name="T58" fmla="*/ 0 w 39"/>
                <a:gd name="T59" fmla="*/ 16 h 28"/>
                <a:gd name="T60" fmla="*/ 0 w 39"/>
                <a:gd name="T61" fmla="*/ 17 h 28"/>
                <a:gd name="T62" fmla="*/ 3 w 39"/>
                <a:gd name="T63" fmla="*/ 19 h 28"/>
                <a:gd name="T64" fmla="*/ 1 w 39"/>
                <a:gd name="T65" fmla="*/ 20 h 28"/>
                <a:gd name="T66" fmla="*/ 3 w 39"/>
                <a:gd name="T67" fmla="*/ 23 h 28"/>
                <a:gd name="T68" fmla="*/ 3 w 39"/>
                <a:gd name="T69" fmla="*/ 24 h 28"/>
                <a:gd name="T70" fmla="*/ 3 w 39"/>
                <a:gd name="T71" fmla="*/ 25 h 28"/>
                <a:gd name="T72" fmla="*/ 4 w 39"/>
                <a:gd name="T73" fmla="*/ 27 h 28"/>
                <a:gd name="T74" fmla="*/ 5 w 39"/>
                <a:gd name="T75" fmla="*/ 27 h 28"/>
                <a:gd name="T76" fmla="*/ 7 w 39"/>
                <a:gd name="T77" fmla="*/ 25 h 28"/>
                <a:gd name="T78" fmla="*/ 9 w 39"/>
                <a:gd name="T79" fmla="*/ 21 h 28"/>
                <a:gd name="T80" fmla="*/ 9 w 39"/>
                <a:gd name="T81" fmla="*/ 20 h 28"/>
                <a:gd name="T82" fmla="*/ 11 w 39"/>
                <a:gd name="T83" fmla="*/ 20 h 28"/>
                <a:gd name="T84" fmla="*/ 13 w 39"/>
                <a:gd name="T85" fmla="*/ 19 h 28"/>
                <a:gd name="T86" fmla="*/ 15 w 39"/>
                <a:gd name="T87" fmla="*/ 20 h 28"/>
                <a:gd name="T88" fmla="*/ 19 w 39"/>
                <a:gd name="T89" fmla="*/ 20 h 28"/>
                <a:gd name="T90" fmla="*/ 20 w 39"/>
                <a:gd name="T91" fmla="*/ 19 h 28"/>
                <a:gd name="T92" fmla="*/ 23 w 39"/>
                <a:gd name="T93" fmla="*/ 17 h 28"/>
                <a:gd name="T94" fmla="*/ 26 w 39"/>
                <a:gd name="T95" fmla="*/ 19 h 28"/>
                <a:gd name="T96" fmla="*/ 28 w 39"/>
                <a:gd name="T97" fmla="*/ 17 h 28"/>
                <a:gd name="T98" fmla="*/ 32 w 39"/>
                <a:gd name="T99" fmla="*/ 19 h 28"/>
                <a:gd name="T100" fmla="*/ 34 w 39"/>
                <a:gd name="T101" fmla="*/ 20 h 28"/>
                <a:gd name="T102" fmla="*/ 34 w 39"/>
                <a:gd name="T103" fmla="*/ 20 h 28"/>
                <a:gd name="T104" fmla="*/ 35 w 39"/>
                <a:gd name="T105" fmla="*/ 20 h 28"/>
                <a:gd name="T106" fmla="*/ 36 w 39"/>
                <a:gd name="T107" fmla="*/ 19 h 28"/>
                <a:gd name="T108" fmla="*/ 38 w 39"/>
                <a:gd name="T109" fmla="*/ 17 h 28"/>
                <a:gd name="T110" fmla="*/ 38 w 39"/>
                <a:gd name="T1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" h="28">
                  <a:moveTo>
                    <a:pt x="38" y="14"/>
                  </a:moveTo>
                  <a:lnTo>
                    <a:pt x="38" y="14"/>
                  </a:lnTo>
                  <a:lnTo>
                    <a:pt x="35" y="12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8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7" y="25"/>
                  </a:lnTo>
                  <a:lnTo>
                    <a:pt x="8" y="23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8" y="17"/>
                  </a:lnTo>
                  <a:lnTo>
                    <a:pt x="31" y="19"/>
                  </a:lnTo>
                  <a:lnTo>
                    <a:pt x="32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8" y="17"/>
                  </a:lnTo>
                  <a:lnTo>
                    <a:pt x="39" y="16"/>
                  </a:lnTo>
                  <a:lnTo>
                    <a:pt x="38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1990">
              <a:extLst>
                <a:ext uri="{FF2B5EF4-FFF2-40B4-BE49-F238E27FC236}">
                  <a16:creationId xmlns:a16="http://schemas.microsoft.com/office/drawing/2014/main" id="{75DA5277-629A-4A14-A522-FC9874C83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253" y="3350330"/>
              <a:ext cx="6192" cy="10319"/>
            </a:xfrm>
            <a:custGeom>
              <a:avLst/>
              <a:gdLst>
                <a:gd name="T0" fmla="*/ 3 w 3"/>
                <a:gd name="T1" fmla="*/ 1 h 5"/>
                <a:gd name="T2" fmla="*/ 1 w 3"/>
                <a:gd name="T3" fmla="*/ 1 h 5"/>
                <a:gd name="T4" fmla="*/ 0 w 3"/>
                <a:gd name="T5" fmla="*/ 0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4 h 5"/>
                <a:gd name="T12" fmla="*/ 1 w 3"/>
                <a:gd name="T13" fmla="*/ 5 h 5"/>
                <a:gd name="T14" fmla="*/ 1 w 3"/>
                <a:gd name="T15" fmla="*/ 5 h 5"/>
                <a:gd name="T16" fmla="*/ 3 w 3"/>
                <a:gd name="T17" fmla="*/ 4 h 5"/>
                <a:gd name="T18" fmla="*/ 3 w 3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1991">
              <a:extLst>
                <a:ext uri="{FF2B5EF4-FFF2-40B4-BE49-F238E27FC236}">
                  <a16:creationId xmlns:a16="http://schemas.microsoft.com/office/drawing/2014/main" id="{5F847A95-0309-4AD9-AB6C-D56DA338C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175" y="3426696"/>
              <a:ext cx="37151" cy="41278"/>
            </a:xfrm>
            <a:custGeom>
              <a:avLst/>
              <a:gdLst>
                <a:gd name="T0" fmla="*/ 16 w 18"/>
                <a:gd name="T1" fmla="*/ 4 h 20"/>
                <a:gd name="T2" fmla="*/ 16 w 18"/>
                <a:gd name="T3" fmla="*/ 2 h 20"/>
                <a:gd name="T4" fmla="*/ 14 w 18"/>
                <a:gd name="T5" fmla="*/ 0 h 20"/>
                <a:gd name="T6" fmla="*/ 14 w 18"/>
                <a:gd name="T7" fmla="*/ 0 h 20"/>
                <a:gd name="T8" fmla="*/ 12 w 18"/>
                <a:gd name="T9" fmla="*/ 0 h 20"/>
                <a:gd name="T10" fmla="*/ 11 w 18"/>
                <a:gd name="T11" fmla="*/ 0 h 20"/>
                <a:gd name="T12" fmla="*/ 11 w 18"/>
                <a:gd name="T13" fmla="*/ 0 h 20"/>
                <a:gd name="T14" fmla="*/ 11 w 18"/>
                <a:gd name="T15" fmla="*/ 1 h 20"/>
                <a:gd name="T16" fmla="*/ 11 w 18"/>
                <a:gd name="T17" fmla="*/ 2 h 20"/>
                <a:gd name="T18" fmla="*/ 10 w 18"/>
                <a:gd name="T19" fmla="*/ 2 h 20"/>
                <a:gd name="T20" fmla="*/ 10 w 18"/>
                <a:gd name="T21" fmla="*/ 4 h 20"/>
                <a:gd name="T22" fmla="*/ 7 w 18"/>
                <a:gd name="T23" fmla="*/ 1 h 20"/>
                <a:gd name="T24" fmla="*/ 7 w 18"/>
                <a:gd name="T25" fmla="*/ 1 h 20"/>
                <a:gd name="T26" fmla="*/ 7 w 18"/>
                <a:gd name="T27" fmla="*/ 1 h 20"/>
                <a:gd name="T28" fmla="*/ 7 w 18"/>
                <a:gd name="T29" fmla="*/ 2 h 20"/>
                <a:gd name="T30" fmla="*/ 6 w 18"/>
                <a:gd name="T31" fmla="*/ 4 h 20"/>
                <a:gd name="T32" fmla="*/ 4 w 18"/>
                <a:gd name="T33" fmla="*/ 6 h 20"/>
                <a:gd name="T34" fmla="*/ 3 w 18"/>
                <a:gd name="T35" fmla="*/ 9 h 20"/>
                <a:gd name="T36" fmla="*/ 2 w 18"/>
                <a:gd name="T37" fmla="*/ 9 h 20"/>
                <a:gd name="T38" fmla="*/ 0 w 18"/>
                <a:gd name="T39" fmla="*/ 10 h 20"/>
                <a:gd name="T40" fmla="*/ 0 w 18"/>
                <a:gd name="T41" fmla="*/ 12 h 20"/>
                <a:gd name="T42" fmla="*/ 0 w 18"/>
                <a:gd name="T43" fmla="*/ 13 h 20"/>
                <a:gd name="T44" fmla="*/ 0 w 18"/>
                <a:gd name="T45" fmla="*/ 15 h 20"/>
                <a:gd name="T46" fmla="*/ 0 w 18"/>
                <a:gd name="T47" fmla="*/ 17 h 20"/>
                <a:gd name="T48" fmla="*/ 0 w 18"/>
                <a:gd name="T49" fmla="*/ 20 h 20"/>
                <a:gd name="T50" fmla="*/ 2 w 18"/>
                <a:gd name="T51" fmla="*/ 20 h 20"/>
                <a:gd name="T52" fmla="*/ 3 w 18"/>
                <a:gd name="T53" fmla="*/ 20 h 20"/>
                <a:gd name="T54" fmla="*/ 3 w 18"/>
                <a:gd name="T55" fmla="*/ 20 h 20"/>
                <a:gd name="T56" fmla="*/ 4 w 18"/>
                <a:gd name="T57" fmla="*/ 20 h 20"/>
                <a:gd name="T58" fmla="*/ 6 w 18"/>
                <a:gd name="T59" fmla="*/ 20 h 20"/>
                <a:gd name="T60" fmla="*/ 8 w 18"/>
                <a:gd name="T61" fmla="*/ 19 h 20"/>
                <a:gd name="T62" fmla="*/ 8 w 18"/>
                <a:gd name="T63" fmla="*/ 19 h 20"/>
                <a:gd name="T64" fmla="*/ 10 w 18"/>
                <a:gd name="T65" fmla="*/ 19 h 20"/>
                <a:gd name="T66" fmla="*/ 11 w 18"/>
                <a:gd name="T67" fmla="*/ 19 h 20"/>
                <a:gd name="T68" fmla="*/ 11 w 18"/>
                <a:gd name="T69" fmla="*/ 20 h 20"/>
                <a:gd name="T70" fmla="*/ 12 w 18"/>
                <a:gd name="T71" fmla="*/ 20 h 20"/>
                <a:gd name="T72" fmla="*/ 12 w 18"/>
                <a:gd name="T73" fmla="*/ 20 h 20"/>
                <a:gd name="T74" fmla="*/ 14 w 18"/>
                <a:gd name="T75" fmla="*/ 17 h 20"/>
                <a:gd name="T76" fmla="*/ 15 w 18"/>
                <a:gd name="T77" fmla="*/ 16 h 20"/>
                <a:gd name="T78" fmla="*/ 16 w 18"/>
                <a:gd name="T79" fmla="*/ 13 h 20"/>
                <a:gd name="T80" fmla="*/ 15 w 18"/>
                <a:gd name="T81" fmla="*/ 13 h 20"/>
                <a:gd name="T82" fmla="*/ 14 w 18"/>
                <a:gd name="T83" fmla="*/ 13 h 20"/>
                <a:gd name="T84" fmla="*/ 12 w 18"/>
                <a:gd name="T85" fmla="*/ 13 h 20"/>
                <a:gd name="T86" fmla="*/ 11 w 18"/>
                <a:gd name="T87" fmla="*/ 13 h 20"/>
                <a:gd name="T88" fmla="*/ 10 w 18"/>
                <a:gd name="T89" fmla="*/ 13 h 20"/>
                <a:gd name="T90" fmla="*/ 8 w 18"/>
                <a:gd name="T91" fmla="*/ 13 h 20"/>
                <a:gd name="T92" fmla="*/ 8 w 18"/>
                <a:gd name="T93" fmla="*/ 13 h 20"/>
                <a:gd name="T94" fmla="*/ 8 w 18"/>
                <a:gd name="T95" fmla="*/ 13 h 20"/>
                <a:gd name="T96" fmla="*/ 10 w 18"/>
                <a:gd name="T97" fmla="*/ 13 h 20"/>
                <a:gd name="T98" fmla="*/ 11 w 18"/>
                <a:gd name="T99" fmla="*/ 10 h 20"/>
                <a:gd name="T100" fmla="*/ 14 w 18"/>
                <a:gd name="T101" fmla="*/ 9 h 20"/>
                <a:gd name="T102" fmla="*/ 16 w 18"/>
                <a:gd name="T103" fmla="*/ 8 h 20"/>
                <a:gd name="T104" fmla="*/ 16 w 18"/>
                <a:gd name="T105" fmla="*/ 8 h 20"/>
                <a:gd name="T106" fmla="*/ 16 w 18"/>
                <a:gd name="T107" fmla="*/ 6 h 20"/>
                <a:gd name="T108" fmla="*/ 18 w 18"/>
                <a:gd name="T109" fmla="*/ 5 h 20"/>
                <a:gd name="T110" fmla="*/ 16 w 18"/>
                <a:gd name="T1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" h="20">
                  <a:moveTo>
                    <a:pt x="16" y="4"/>
                  </a:move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1" y="10"/>
                  </a:lnTo>
                  <a:lnTo>
                    <a:pt x="14" y="9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8" y="5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1992">
              <a:extLst>
                <a:ext uri="{FF2B5EF4-FFF2-40B4-BE49-F238E27FC236}">
                  <a16:creationId xmlns:a16="http://schemas.microsoft.com/office/drawing/2014/main" id="{A06A05DC-9C5E-4AA1-90B1-73CB2211AE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677" y="2316311"/>
              <a:ext cx="127963" cy="72236"/>
            </a:xfrm>
            <a:custGeom>
              <a:avLst/>
              <a:gdLst>
                <a:gd name="T0" fmla="*/ 27 w 62"/>
                <a:gd name="T1" fmla="*/ 31 h 35"/>
                <a:gd name="T2" fmla="*/ 31 w 62"/>
                <a:gd name="T3" fmla="*/ 34 h 35"/>
                <a:gd name="T4" fmla="*/ 19 w 62"/>
                <a:gd name="T5" fmla="*/ 31 h 35"/>
                <a:gd name="T6" fmla="*/ 20 w 62"/>
                <a:gd name="T7" fmla="*/ 32 h 35"/>
                <a:gd name="T8" fmla="*/ 38 w 62"/>
                <a:gd name="T9" fmla="*/ 30 h 35"/>
                <a:gd name="T10" fmla="*/ 36 w 62"/>
                <a:gd name="T11" fmla="*/ 31 h 35"/>
                <a:gd name="T12" fmla="*/ 38 w 62"/>
                <a:gd name="T13" fmla="*/ 31 h 35"/>
                <a:gd name="T14" fmla="*/ 16 w 62"/>
                <a:gd name="T15" fmla="*/ 31 h 35"/>
                <a:gd name="T16" fmla="*/ 15 w 62"/>
                <a:gd name="T17" fmla="*/ 32 h 35"/>
                <a:gd name="T18" fmla="*/ 24 w 62"/>
                <a:gd name="T19" fmla="*/ 30 h 35"/>
                <a:gd name="T20" fmla="*/ 23 w 62"/>
                <a:gd name="T21" fmla="*/ 34 h 35"/>
                <a:gd name="T22" fmla="*/ 24 w 62"/>
                <a:gd name="T23" fmla="*/ 28 h 35"/>
                <a:gd name="T24" fmla="*/ 58 w 62"/>
                <a:gd name="T25" fmla="*/ 30 h 35"/>
                <a:gd name="T26" fmla="*/ 62 w 62"/>
                <a:gd name="T27" fmla="*/ 28 h 35"/>
                <a:gd name="T28" fmla="*/ 20 w 62"/>
                <a:gd name="T29" fmla="*/ 24 h 35"/>
                <a:gd name="T30" fmla="*/ 15 w 62"/>
                <a:gd name="T31" fmla="*/ 24 h 35"/>
                <a:gd name="T32" fmla="*/ 19 w 62"/>
                <a:gd name="T33" fmla="*/ 30 h 35"/>
                <a:gd name="T34" fmla="*/ 23 w 62"/>
                <a:gd name="T35" fmla="*/ 27 h 35"/>
                <a:gd name="T36" fmla="*/ 39 w 62"/>
                <a:gd name="T37" fmla="*/ 23 h 35"/>
                <a:gd name="T38" fmla="*/ 40 w 62"/>
                <a:gd name="T39" fmla="*/ 23 h 35"/>
                <a:gd name="T40" fmla="*/ 21 w 62"/>
                <a:gd name="T41" fmla="*/ 22 h 35"/>
                <a:gd name="T42" fmla="*/ 21 w 62"/>
                <a:gd name="T43" fmla="*/ 20 h 35"/>
                <a:gd name="T44" fmla="*/ 38 w 62"/>
                <a:gd name="T45" fmla="*/ 26 h 35"/>
                <a:gd name="T46" fmla="*/ 38 w 62"/>
                <a:gd name="T47" fmla="*/ 23 h 35"/>
                <a:gd name="T48" fmla="*/ 39 w 62"/>
                <a:gd name="T49" fmla="*/ 20 h 35"/>
                <a:gd name="T50" fmla="*/ 38 w 62"/>
                <a:gd name="T51" fmla="*/ 18 h 35"/>
                <a:gd name="T52" fmla="*/ 34 w 62"/>
                <a:gd name="T53" fmla="*/ 20 h 35"/>
                <a:gd name="T54" fmla="*/ 32 w 62"/>
                <a:gd name="T55" fmla="*/ 23 h 35"/>
                <a:gd name="T56" fmla="*/ 31 w 62"/>
                <a:gd name="T57" fmla="*/ 20 h 35"/>
                <a:gd name="T58" fmla="*/ 28 w 62"/>
                <a:gd name="T59" fmla="*/ 22 h 35"/>
                <a:gd name="T60" fmla="*/ 25 w 62"/>
                <a:gd name="T61" fmla="*/ 23 h 35"/>
                <a:gd name="T62" fmla="*/ 27 w 62"/>
                <a:gd name="T63" fmla="*/ 27 h 35"/>
                <a:gd name="T64" fmla="*/ 31 w 62"/>
                <a:gd name="T65" fmla="*/ 28 h 35"/>
                <a:gd name="T66" fmla="*/ 32 w 62"/>
                <a:gd name="T67" fmla="*/ 34 h 35"/>
                <a:gd name="T68" fmla="*/ 35 w 62"/>
                <a:gd name="T69" fmla="*/ 28 h 35"/>
                <a:gd name="T70" fmla="*/ 25 w 62"/>
                <a:gd name="T71" fmla="*/ 4 h 35"/>
                <a:gd name="T72" fmla="*/ 13 w 62"/>
                <a:gd name="T73" fmla="*/ 31 h 35"/>
                <a:gd name="T74" fmla="*/ 12 w 62"/>
                <a:gd name="T75" fmla="*/ 30 h 35"/>
                <a:gd name="T76" fmla="*/ 12 w 62"/>
                <a:gd name="T77" fmla="*/ 24 h 35"/>
                <a:gd name="T78" fmla="*/ 16 w 62"/>
                <a:gd name="T79" fmla="*/ 22 h 35"/>
                <a:gd name="T80" fmla="*/ 17 w 62"/>
                <a:gd name="T81" fmla="*/ 20 h 35"/>
                <a:gd name="T82" fmla="*/ 20 w 62"/>
                <a:gd name="T83" fmla="*/ 16 h 35"/>
                <a:gd name="T84" fmla="*/ 24 w 62"/>
                <a:gd name="T85" fmla="*/ 16 h 35"/>
                <a:gd name="T86" fmla="*/ 20 w 62"/>
                <a:gd name="T87" fmla="*/ 13 h 35"/>
                <a:gd name="T88" fmla="*/ 19 w 62"/>
                <a:gd name="T89" fmla="*/ 8 h 35"/>
                <a:gd name="T90" fmla="*/ 21 w 62"/>
                <a:gd name="T91" fmla="*/ 3 h 35"/>
                <a:gd name="T92" fmla="*/ 21 w 62"/>
                <a:gd name="T93" fmla="*/ 0 h 35"/>
                <a:gd name="T94" fmla="*/ 12 w 62"/>
                <a:gd name="T95" fmla="*/ 5 h 35"/>
                <a:gd name="T96" fmla="*/ 4 w 62"/>
                <a:gd name="T97" fmla="*/ 7 h 35"/>
                <a:gd name="T98" fmla="*/ 1 w 62"/>
                <a:gd name="T99" fmla="*/ 11 h 35"/>
                <a:gd name="T100" fmla="*/ 8 w 62"/>
                <a:gd name="T101" fmla="*/ 8 h 35"/>
                <a:gd name="T102" fmla="*/ 9 w 62"/>
                <a:gd name="T103" fmla="*/ 11 h 35"/>
                <a:gd name="T104" fmla="*/ 5 w 62"/>
                <a:gd name="T105" fmla="*/ 13 h 35"/>
                <a:gd name="T106" fmla="*/ 1 w 62"/>
                <a:gd name="T107" fmla="*/ 12 h 35"/>
                <a:gd name="T108" fmla="*/ 0 w 62"/>
                <a:gd name="T109" fmla="*/ 19 h 35"/>
                <a:gd name="T110" fmla="*/ 4 w 62"/>
                <a:gd name="T111" fmla="*/ 27 h 35"/>
                <a:gd name="T112" fmla="*/ 4 w 62"/>
                <a:gd name="T113" fmla="*/ 31 h 35"/>
                <a:gd name="T114" fmla="*/ 9 w 62"/>
                <a:gd name="T115" fmla="*/ 32 h 35"/>
                <a:gd name="T116" fmla="*/ 13 w 62"/>
                <a:gd name="T117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" h="35">
                  <a:moveTo>
                    <a:pt x="32" y="32"/>
                  </a:moveTo>
                  <a:lnTo>
                    <a:pt x="31" y="32"/>
                  </a:lnTo>
                  <a:lnTo>
                    <a:pt x="29" y="32"/>
                  </a:lnTo>
                  <a:lnTo>
                    <a:pt x="28" y="32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4"/>
                  </a:lnTo>
                  <a:lnTo>
                    <a:pt x="29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2"/>
                  </a:lnTo>
                  <a:close/>
                  <a:moveTo>
                    <a:pt x="19" y="31"/>
                  </a:moveTo>
                  <a:lnTo>
                    <a:pt x="19" y="31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19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1"/>
                  </a:lnTo>
                  <a:close/>
                  <a:moveTo>
                    <a:pt x="38" y="30"/>
                  </a:moveTo>
                  <a:lnTo>
                    <a:pt x="38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2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0"/>
                  </a:lnTo>
                  <a:close/>
                  <a:moveTo>
                    <a:pt x="16" y="31"/>
                  </a:move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6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6" y="31"/>
                  </a:lnTo>
                  <a:close/>
                  <a:moveTo>
                    <a:pt x="24" y="30"/>
                  </a:moveTo>
                  <a:lnTo>
                    <a:pt x="23" y="31"/>
                  </a:lnTo>
                  <a:lnTo>
                    <a:pt x="23" y="31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2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30"/>
                  </a:lnTo>
                  <a:close/>
                  <a:moveTo>
                    <a:pt x="62" y="28"/>
                  </a:moveTo>
                  <a:lnTo>
                    <a:pt x="58" y="27"/>
                  </a:lnTo>
                  <a:lnTo>
                    <a:pt x="58" y="28"/>
                  </a:lnTo>
                  <a:lnTo>
                    <a:pt x="58" y="30"/>
                  </a:lnTo>
                  <a:lnTo>
                    <a:pt x="59" y="30"/>
                  </a:lnTo>
                  <a:lnTo>
                    <a:pt x="61" y="31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2" y="28"/>
                  </a:lnTo>
                  <a:close/>
                  <a:moveTo>
                    <a:pt x="23" y="26"/>
                  </a:moveTo>
                  <a:lnTo>
                    <a:pt x="23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9" y="30"/>
                  </a:lnTo>
                  <a:lnTo>
                    <a:pt x="20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3" y="26"/>
                  </a:lnTo>
                  <a:close/>
                  <a:moveTo>
                    <a:pt x="39" y="23"/>
                  </a:move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3"/>
                  </a:lnTo>
                  <a:lnTo>
                    <a:pt x="39" y="23"/>
                  </a:lnTo>
                  <a:close/>
                  <a:moveTo>
                    <a:pt x="21" y="22"/>
                  </a:move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3" y="20"/>
                  </a:lnTo>
                  <a:lnTo>
                    <a:pt x="21" y="20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2"/>
                  </a:lnTo>
                  <a:lnTo>
                    <a:pt x="21" y="22"/>
                  </a:lnTo>
                  <a:close/>
                  <a:moveTo>
                    <a:pt x="36" y="28"/>
                  </a:moveTo>
                  <a:lnTo>
                    <a:pt x="38" y="27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8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2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7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31" y="28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4"/>
                  </a:lnTo>
                  <a:lnTo>
                    <a:pt x="35" y="32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0"/>
                  </a:lnTo>
                  <a:lnTo>
                    <a:pt x="35" y="28"/>
                  </a:lnTo>
                  <a:lnTo>
                    <a:pt x="36" y="28"/>
                  </a:lnTo>
                  <a:close/>
                  <a:moveTo>
                    <a:pt x="25" y="5"/>
                  </a:moveTo>
                  <a:lnTo>
                    <a:pt x="25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5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3" y="2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5" y="24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9" y="19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4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12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1993">
              <a:extLst>
                <a:ext uri="{FF2B5EF4-FFF2-40B4-BE49-F238E27FC236}">
                  <a16:creationId xmlns:a16="http://schemas.microsoft.com/office/drawing/2014/main" id="{18F7E8BD-BCF2-4845-8F28-E1B55F53C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1106" y="3610384"/>
              <a:ext cx="421038" cy="466444"/>
            </a:xfrm>
            <a:custGeom>
              <a:avLst/>
              <a:gdLst>
                <a:gd name="T0" fmla="*/ 198 w 204"/>
                <a:gd name="T1" fmla="*/ 34 h 226"/>
                <a:gd name="T2" fmla="*/ 199 w 204"/>
                <a:gd name="T3" fmla="*/ 24 h 226"/>
                <a:gd name="T4" fmla="*/ 196 w 204"/>
                <a:gd name="T5" fmla="*/ 20 h 226"/>
                <a:gd name="T6" fmla="*/ 188 w 204"/>
                <a:gd name="T7" fmla="*/ 9 h 226"/>
                <a:gd name="T8" fmla="*/ 176 w 204"/>
                <a:gd name="T9" fmla="*/ 9 h 226"/>
                <a:gd name="T10" fmla="*/ 168 w 204"/>
                <a:gd name="T11" fmla="*/ 8 h 226"/>
                <a:gd name="T12" fmla="*/ 158 w 204"/>
                <a:gd name="T13" fmla="*/ 1 h 226"/>
                <a:gd name="T14" fmla="*/ 141 w 204"/>
                <a:gd name="T15" fmla="*/ 0 h 226"/>
                <a:gd name="T16" fmla="*/ 124 w 204"/>
                <a:gd name="T17" fmla="*/ 5 h 226"/>
                <a:gd name="T18" fmla="*/ 112 w 204"/>
                <a:gd name="T19" fmla="*/ 8 h 226"/>
                <a:gd name="T20" fmla="*/ 97 w 204"/>
                <a:gd name="T21" fmla="*/ 11 h 226"/>
                <a:gd name="T22" fmla="*/ 84 w 204"/>
                <a:gd name="T23" fmla="*/ 4 h 226"/>
                <a:gd name="T24" fmla="*/ 67 w 204"/>
                <a:gd name="T25" fmla="*/ 12 h 226"/>
                <a:gd name="T26" fmla="*/ 62 w 204"/>
                <a:gd name="T27" fmla="*/ 39 h 226"/>
                <a:gd name="T28" fmla="*/ 59 w 204"/>
                <a:gd name="T29" fmla="*/ 70 h 226"/>
                <a:gd name="T30" fmla="*/ 46 w 204"/>
                <a:gd name="T31" fmla="*/ 88 h 226"/>
                <a:gd name="T32" fmla="*/ 38 w 204"/>
                <a:gd name="T33" fmla="*/ 112 h 226"/>
                <a:gd name="T34" fmla="*/ 25 w 204"/>
                <a:gd name="T35" fmla="*/ 123 h 226"/>
                <a:gd name="T36" fmla="*/ 24 w 204"/>
                <a:gd name="T37" fmla="*/ 118 h 226"/>
                <a:gd name="T38" fmla="*/ 17 w 204"/>
                <a:gd name="T39" fmla="*/ 118 h 226"/>
                <a:gd name="T40" fmla="*/ 13 w 204"/>
                <a:gd name="T41" fmla="*/ 122 h 226"/>
                <a:gd name="T42" fmla="*/ 9 w 204"/>
                <a:gd name="T43" fmla="*/ 121 h 226"/>
                <a:gd name="T44" fmla="*/ 4 w 204"/>
                <a:gd name="T45" fmla="*/ 126 h 226"/>
                <a:gd name="T46" fmla="*/ 2 w 204"/>
                <a:gd name="T47" fmla="*/ 137 h 226"/>
                <a:gd name="T48" fmla="*/ 12 w 204"/>
                <a:gd name="T49" fmla="*/ 134 h 226"/>
                <a:gd name="T50" fmla="*/ 35 w 204"/>
                <a:gd name="T51" fmla="*/ 134 h 226"/>
                <a:gd name="T52" fmla="*/ 48 w 204"/>
                <a:gd name="T53" fmla="*/ 139 h 226"/>
                <a:gd name="T54" fmla="*/ 52 w 204"/>
                <a:gd name="T55" fmla="*/ 153 h 226"/>
                <a:gd name="T56" fmla="*/ 62 w 204"/>
                <a:gd name="T57" fmla="*/ 161 h 226"/>
                <a:gd name="T58" fmla="*/ 77 w 204"/>
                <a:gd name="T59" fmla="*/ 157 h 226"/>
                <a:gd name="T60" fmla="*/ 85 w 204"/>
                <a:gd name="T61" fmla="*/ 148 h 226"/>
                <a:gd name="T62" fmla="*/ 99 w 204"/>
                <a:gd name="T63" fmla="*/ 152 h 226"/>
                <a:gd name="T64" fmla="*/ 103 w 204"/>
                <a:gd name="T65" fmla="*/ 172 h 226"/>
                <a:gd name="T66" fmla="*/ 107 w 204"/>
                <a:gd name="T67" fmla="*/ 191 h 226"/>
                <a:gd name="T68" fmla="*/ 108 w 204"/>
                <a:gd name="T69" fmla="*/ 199 h 226"/>
                <a:gd name="T70" fmla="*/ 122 w 204"/>
                <a:gd name="T71" fmla="*/ 196 h 226"/>
                <a:gd name="T72" fmla="*/ 127 w 204"/>
                <a:gd name="T73" fmla="*/ 198 h 226"/>
                <a:gd name="T74" fmla="*/ 132 w 204"/>
                <a:gd name="T75" fmla="*/ 200 h 226"/>
                <a:gd name="T76" fmla="*/ 139 w 204"/>
                <a:gd name="T77" fmla="*/ 203 h 226"/>
                <a:gd name="T78" fmla="*/ 150 w 204"/>
                <a:gd name="T79" fmla="*/ 209 h 226"/>
                <a:gd name="T80" fmla="*/ 158 w 204"/>
                <a:gd name="T81" fmla="*/ 204 h 226"/>
                <a:gd name="T82" fmla="*/ 165 w 204"/>
                <a:gd name="T83" fmla="*/ 213 h 226"/>
                <a:gd name="T84" fmla="*/ 175 w 204"/>
                <a:gd name="T85" fmla="*/ 219 h 226"/>
                <a:gd name="T86" fmla="*/ 181 w 204"/>
                <a:gd name="T87" fmla="*/ 225 h 226"/>
                <a:gd name="T88" fmla="*/ 187 w 204"/>
                <a:gd name="T89" fmla="*/ 226 h 226"/>
                <a:gd name="T90" fmla="*/ 185 w 204"/>
                <a:gd name="T91" fmla="*/ 211 h 226"/>
                <a:gd name="T92" fmla="*/ 179 w 204"/>
                <a:gd name="T93" fmla="*/ 213 h 226"/>
                <a:gd name="T94" fmla="*/ 172 w 204"/>
                <a:gd name="T95" fmla="*/ 203 h 226"/>
                <a:gd name="T96" fmla="*/ 175 w 204"/>
                <a:gd name="T97" fmla="*/ 184 h 226"/>
                <a:gd name="T98" fmla="*/ 177 w 204"/>
                <a:gd name="T99" fmla="*/ 171 h 226"/>
                <a:gd name="T100" fmla="*/ 194 w 204"/>
                <a:gd name="T101" fmla="*/ 164 h 226"/>
                <a:gd name="T102" fmla="*/ 192 w 204"/>
                <a:gd name="T103" fmla="*/ 149 h 226"/>
                <a:gd name="T104" fmla="*/ 184 w 204"/>
                <a:gd name="T105" fmla="*/ 135 h 226"/>
                <a:gd name="T106" fmla="*/ 183 w 204"/>
                <a:gd name="T107" fmla="*/ 122 h 226"/>
                <a:gd name="T108" fmla="*/ 181 w 204"/>
                <a:gd name="T109" fmla="*/ 104 h 226"/>
                <a:gd name="T110" fmla="*/ 179 w 204"/>
                <a:gd name="T111" fmla="*/ 96 h 226"/>
                <a:gd name="T112" fmla="*/ 181 w 204"/>
                <a:gd name="T113" fmla="*/ 87 h 226"/>
                <a:gd name="T114" fmla="*/ 185 w 204"/>
                <a:gd name="T115" fmla="*/ 77 h 226"/>
                <a:gd name="T116" fmla="*/ 188 w 204"/>
                <a:gd name="T117" fmla="*/ 62 h 226"/>
                <a:gd name="T118" fmla="*/ 192 w 204"/>
                <a:gd name="T119" fmla="*/ 5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" h="226">
                  <a:moveTo>
                    <a:pt x="203" y="37"/>
                  </a:moveTo>
                  <a:lnTo>
                    <a:pt x="203" y="37"/>
                  </a:lnTo>
                  <a:lnTo>
                    <a:pt x="203" y="37"/>
                  </a:lnTo>
                  <a:lnTo>
                    <a:pt x="203" y="37"/>
                  </a:lnTo>
                  <a:lnTo>
                    <a:pt x="202" y="37"/>
                  </a:lnTo>
                  <a:lnTo>
                    <a:pt x="202" y="35"/>
                  </a:lnTo>
                  <a:lnTo>
                    <a:pt x="200" y="35"/>
                  </a:lnTo>
                  <a:lnTo>
                    <a:pt x="200" y="35"/>
                  </a:lnTo>
                  <a:lnTo>
                    <a:pt x="199" y="35"/>
                  </a:lnTo>
                  <a:lnTo>
                    <a:pt x="198" y="34"/>
                  </a:lnTo>
                  <a:lnTo>
                    <a:pt x="198" y="32"/>
                  </a:lnTo>
                  <a:lnTo>
                    <a:pt x="199" y="31"/>
                  </a:lnTo>
                  <a:lnTo>
                    <a:pt x="199" y="30"/>
                  </a:lnTo>
                  <a:lnTo>
                    <a:pt x="199" y="28"/>
                  </a:lnTo>
                  <a:lnTo>
                    <a:pt x="199" y="28"/>
                  </a:lnTo>
                  <a:lnTo>
                    <a:pt x="199" y="28"/>
                  </a:lnTo>
                  <a:lnTo>
                    <a:pt x="199" y="27"/>
                  </a:lnTo>
                  <a:lnTo>
                    <a:pt x="198" y="27"/>
                  </a:lnTo>
                  <a:lnTo>
                    <a:pt x="199" y="26"/>
                  </a:lnTo>
                  <a:lnTo>
                    <a:pt x="199" y="24"/>
                  </a:lnTo>
                  <a:lnTo>
                    <a:pt x="199" y="23"/>
                  </a:lnTo>
                  <a:lnTo>
                    <a:pt x="200" y="23"/>
                  </a:lnTo>
                  <a:lnTo>
                    <a:pt x="200" y="22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9" y="20"/>
                  </a:lnTo>
                  <a:lnTo>
                    <a:pt x="198" y="20"/>
                  </a:lnTo>
                  <a:lnTo>
                    <a:pt x="198" y="19"/>
                  </a:lnTo>
                  <a:lnTo>
                    <a:pt x="198" y="20"/>
                  </a:lnTo>
                  <a:lnTo>
                    <a:pt x="196" y="20"/>
                  </a:lnTo>
                  <a:lnTo>
                    <a:pt x="196" y="19"/>
                  </a:lnTo>
                  <a:lnTo>
                    <a:pt x="196" y="19"/>
                  </a:lnTo>
                  <a:lnTo>
                    <a:pt x="196" y="18"/>
                  </a:lnTo>
                  <a:lnTo>
                    <a:pt x="195" y="18"/>
                  </a:lnTo>
                  <a:lnTo>
                    <a:pt x="195" y="16"/>
                  </a:lnTo>
                  <a:lnTo>
                    <a:pt x="192" y="15"/>
                  </a:lnTo>
                  <a:lnTo>
                    <a:pt x="191" y="14"/>
                  </a:lnTo>
                  <a:lnTo>
                    <a:pt x="189" y="12"/>
                  </a:lnTo>
                  <a:lnTo>
                    <a:pt x="188" y="11"/>
                  </a:lnTo>
                  <a:lnTo>
                    <a:pt x="188" y="9"/>
                  </a:lnTo>
                  <a:lnTo>
                    <a:pt x="187" y="8"/>
                  </a:lnTo>
                  <a:lnTo>
                    <a:pt x="185" y="8"/>
                  </a:lnTo>
                  <a:lnTo>
                    <a:pt x="184" y="8"/>
                  </a:lnTo>
                  <a:lnTo>
                    <a:pt x="184" y="9"/>
                  </a:lnTo>
                  <a:lnTo>
                    <a:pt x="181" y="11"/>
                  </a:lnTo>
                  <a:lnTo>
                    <a:pt x="181" y="11"/>
                  </a:lnTo>
                  <a:lnTo>
                    <a:pt x="180" y="9"/>
                  </a:lnTo>
                  <a:lnTo>
                    <a:pt x="179" y="9"/>
                  </a:lnTo>
                  <a:lnTo>
                    <a:pt x="176" y="9"/>
                  </a:lnTo>
                  <a:lnTo>
                    <a:pt x="176" y="9"/>
                  </a:lnTo>
                  <a:lnTo>
                    <a:pt x="175" y="11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72" y="11"/>
                  </a:lnTo>
                  <a:lnTo>
                    <a:pt x="172" y="11"/>
                  </a:lnTo>
                  <a:lnTo>
                    <a:pt x="170" y="11"/>
                  </a:lnTo>
                  <a:lnTo>
                    <a:pt x="169" y="11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6" y="7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4"/>
                  </a:lnTo>
                  <a:lnTo>
                    <a:pt x="162" y="3"/>
                  </a:lnTo>
                  <a:lnTo>
                    <a:pt x="162" y="1"/>
                  </a:lnTo>
                  <a:lnTo>
                    <a:pt x="160" y="1"/>
                  </a:lnTo>
                  <a:lnTo>
                    <a:pt x="158" y="1"/>
                  </a:lnTo>
                  <a:lnTo>
                    <a:pt x="158" y="1"/>
                  </a:lnTo>
                  <a:lnTo>
                    <a:pt x="157" y="3"/>
                  </a:lnTo>
                  <a:lnTo>
                    <a:pt x="156" y="3"/>
                  </a:lnTo>
                  <a:lnTo>
                    <a:pt x="156" y="3"/>
                  </a:lnTo>
                  <a:lnTo>
                    <a:pt x="154" y="3"/>
                  </a:lnTo>
                  <a:lnTo>
                    <a:pt x="149" y="1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41" y="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4" y="4"/>
                  </a:lnTo>
                  <a:lnTo>
                    <a:pt x="131" y="3"/>
                  </a:lnTo>
                  <a:lnTo>
                    <a:pt x="130" y="3"/>
                  </a:lnTo>
                  <a:lnTo>
                    <a:pt x="128" y="4"/>
                  </a:lnTo>
                  <a:lnTo>
                    <a:pt x="126" y="5"/>
                  </a:lnTo>
                  <a:lnTo>
                    <a:pt x="124" y="5"/>
                  </a:lnTo>
                  <a:lnTo>
                    <a:pt x="123" y="5"/>
                  </a:lnTo>
                  <a:lnTo>
                    <a:pt x="120" y="7"/>
                  </a:lnTo>
                  <a:lnTo>
                    <a:pt x="120" y="7"/>
                  </a:lnTo>
                  <a:lnTo>
                    <a:pt x="119" y="7"/>
                  </a:lnTo>
                  <a:lnTo>
                    <a:pt x="118" y="7"/>
                  </a:lnTo>
                  <a:lnTo>
                    <a:pt x="116" y="7"/>
                  </a:lnTo>
                  <a:lnTo>
                    <a:pt x="115" y="7"/>
                  </a:lnTo>
                  <a:lnTo>
                    <a:pt x="114" y="7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1" y="9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4" y="12"/>
                  </a:lnTo>
                  <a:lnTo>
                    <a:pt x="101" y="12"/>
                  </a:lnTo>
                  <a:lnTo>
                    <a:pt x="100" y="12"/>
                  </a:lnTo>
                  <a:lnTo>
                    <a:pt x="97" y="12"/>
                  </a:lnTo>
                  <a:lnTo>
                    <a:pt x="97" y="11"/>
                  </a:lnTo>
                  <a:lnTo>
                    <a:pt x="96" y="12"/>
                  </a:lnTo>
                  <a:lnTo>
                    <a:pt x="96" y="11"/>
                  </a:lnTo>
                  <a:lnTo>
                    <a:pt x="93" y="11"/>
                  </a:lnTo>
                  <a:lnTo>
                    <a:pt x="92" y="9"/>
                  </a:lnTo>
                  <a:lnTo>
                    <a:pt x="90" y="9"/>
                  </a:lnTo>
                  <a:lnTo>
                    <a:pt x="89" y="9"/>
                  </a:lnTo>
                  <a:lnTo>
                    <a:pt x="88" y="8"/>
                  </a:lnTo>
                  <a:lnTo>
                    <a:pt x="88" y="7"/>
                  </a:lnTo>
                  <a:lnTo>
                    <a:pt x="85" y="5"/>
                  </a:lnTo>
                  <a:lnTo>
                    <a:pt x="84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0" y="1"/>
                  </a:lnTo>
                  <a:lnTo>
                    <a:pt x="78" y="1"/>
                  </a:lnTo>
                  <a:lnTo>
                    <a:pt x="76" y="3"/>
                  </a:lnTo>
                  <a:lnTo>
                    <a:pt x="73" y="4"/>
                  </a:lnTo>
                  <a:lnTo>
                    <a:pt x="70" y="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7" y="12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9" y="19"/>
                  </a:lnTo>
                  <a:lnTo>
                    <a:pt x="69" y="22"/>
                  </a:lnTo>
                  <a:lnTo>
                    <a:pt x="69" y="24"/>
                  </a:lnTo>
                  <a:lnTo>
                    <a:pt x="67" y="26"/>
                  </a:lnTo>
                  <a:lnTo>
                    <a:pt x="67" y="28"/>
                  </a:lnTo>
                  <a:lnTo>
                    <a:pt x="66" y="31"/>
                  </a:lnTo>
                  <a:lnTo>
                    <a:pt x="65" y="34"/>
                  </a:lnTo>
                  <a:lnTo>
                    <a:pt x="62" y="39"/>
                  </a:lnTo>
                  <a:lnTo>
                    <a:pt x="63" y="43"/>
                  </a:lnTo>
                  <a:lnTo>
                    <a:pt x="62" y="45"/>
                  </a:lnTo>
                  <a:lnTo>
                    <a:pt x="62" y="46"/>
                  </a:lnTo>
                  <a:lnTo>
                    <a:pt x="61" y="50"/>
                  </a:lnTo>
                  <a:lnTo>
                    <a:pt x="61" y="53"/>
                  </a:lnTo>
                  <a:lnTo>
                    <a:pt x="61" y="57"/>
                  </a:lnTo>
                  <a:lnTo>
                    <a:pt x="61" y="61"/>
                  </a:lnTo>
                  <a:lnTo>
                    <a:pt x="59" y="64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7" y="73"/>
                  </a:lnTo>
                  <a:lnTo>
                    <a:pt x="54" y="76"/>
                  </a:lnTo>
                  <a:lnTo>
                    <a:pt x="52" y="77"/>
                  </a:lnTo>
                  <a:lnTo>
                    <a:pt x="51" y="77"/>
                  </a:lnTo>
                  <a:lnTo>
                    <a:pt x="50" y="79"/>
                  </a:lnTo>
                  <a:lnTo>
                    <a:pt x="50" y="79"/>
                  </a:lnTo>
                  <a:lnTo>
                    <a:pt x="48" y="80"/>
                  </a:lnTo>
                  <a:lnTo>
                    <a:pt x="47" y="84"/>
                  </a:lnTo>
                  <a:lnTo>
                    <a:pt x="46" y="85"/>
                  </a:lnTo>
                  <a:lnTo>
                    <a:pt x="46" y="88"/>
                  </a:lnTo>
                  <a:lnTo>
                    <a:pt x="43" y="89"/>
                  </a:lnTo>
                  <a:lnTo>
                    <a:pt x="43" y="89"/>
                  </a:lnTo>
                  <a:lnTo>
                    <a:pt x="43" y="91"/>
                  </a:lnTo>
                  <a:lnTo>
                    <a:pt x="43" y="93"/>
                  </a:lnTo>
                  <a:lnTo>
                    <a:pt x="43" y="100"/>
                  </a:lnTo>
                  <a:lnTo>
                    <a:pt x="43" y="103"/>
                  </a:lnTo>
                  <a:lnTo>
                    <a:pt x="42" y="106"/>
                  </a:lnTo>
                  <a:lnTo>
                    <a:pt x="40" y="110"/>
                  </a:lnTo>
                  <a:lnTo>
                    <a:pt x="39" y="111"/>
                  </a:lnTo>
                  <a:lnTo>
                    <a:pt x="38" y="112"/>
                  </a:lnTo>
                  <a:lnTo>
                    <a:pt x="36" y="112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5"/>
                  </a:lnTo>
                  <a:lnTo>
                    <a:pt x="32" y="115"/>
                  </a:lnTo>
                  <a:lnTo>
                    <a:pt x="31" y="118"/>
                  </a:lnTo>
                  <a:lnTo>
                    <a:pt x="29" y="121"/>
                  </a:lnTo>
                  <a:lnTo>
                    <a:pt x="27" y="122"/>
                  </a:lnTo>
                  <a:lnTo>
                    <a:pt x="27" y="123"/>
                  </a:lnTo>
                  <a:lnTo>
                    <a:pt x="25" y="123"/>
                  </a:lnTo>
                  <a:lnTo>
                    <a:pt x="25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1"/>
                  </a:lnTo>
                  <a:lnTo>
                    <a:pt x="23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1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7" y="118"/>
                  </a:lnTo>
                  <a:lnTo>
                    <a:pt x="17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5" y="121"/>
                  </a:lnTo>
                  <a:lnTo>
                    <a:pt x="13" y="122"/>
                  </a:lnTo>
                  <a:lnTo>
                    <a:pt x="13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9" y="121"/>
                  </a:lnTo>
                  <a:lnTo>
                    <a:pt x="8" y="121"/>
                  </a:lnTo>
                  <a:lnTo>
                    <a:pt x="6" y="121"/>
                  </a:lnTo>
                  <a:lnTo>
                    <a:pt x="5" y="123"/>
                  </a:lnTo>
                  <a:lnTo>
                    <a:pt x="4" y="123"/>
                  </a:lnTo>
                  <a:lnTo>
                    <a:pt x="4" y="125"/>
                  </a:lnTo>
                  <a:lnTo>
                    <a:pt x="4" y="125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" y="126"/>
                  </a:lnTo>
                  <a:lnTo>
                    <a:pt x="4" y="126"/>
                  </a:lnTo>
                  <a:lnTo>
                    <a:pt x="4" y="129"/>
                  </a:lnTo>
                  <a:lnTo>
                    <a:pt x="4" y="133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1" y="133"/>
                  </a:lnTo>
                  <a:lnTo>
                    <a:pt x="0" y="133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2" y="135"/>
                  </a:lnTo>
                  <a:lnTo>
                    <a:pt x="2" y="137"/>
                  </a:lnTo>
                  <a:lnTo>
                    <a:pt x="4" y="137"/>
                  </a:lnTo>
                  <a:lnTo>
                    <a:pt x="5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8" y="134"/>
                  </a:lnTo>
                  <a:lnTo>
                    <a:pt x="9" y="134"/>
                  </a:lnTo>
                  <a:lnTo>
                    <a:pt x="10" y="134"/>
                  </a:lnTo>
                  <a:lnTo>
                    <a:pt x="12" y="135"/>
                  </a:lnTo>
                  <a:lnTo>
                    <a:pt x="12" y="134"/>
                  </a:lnTo>
                  <a:lnTo>
                    <a:pt x="12" y="134"/>
                  </a:lnTo>
                  <a:lnTo>
                    <a:pt x="16" y="134"/>
                  </a:lnTo>
                  <a:lnTo>
                    <a:pt x="16" y="134"/>
                  </a:lnTo>
                  <a:lnTo>
                    <a:pt x="19" y="134"/>
                  </a:lnTo>
                  <a:lnTo>
                    <a:pt x="20" y="134"/>
                  </a:lnTo>
                  <a:lnTo>
                    <a:pt x="21" y="134"/>
                  </a:lnTo>
                  <a:lnTo>
                    <a:pt x="23" y="135"/>
                  </a:lnTo>
                  <a:lnTo>
                    <a:pt x="27" y="135"/>
                  </a:lnTo>
                  <a:lnTo>
                    <a:pt x="27" y="135"/>
                  </a:lnTo>
                  <a:lnTo>
                    <a:pt x="31" y="134"/>
                  </a:lnTo>
                  <a:lnTo>
                    <a:pt x="35" y="134"/>
                  </a:lnTo>
                  <a:lnTo>
                    <a:pt x="38" y="134"/>
                  </a:lnTo>
                  <a:lnTo>
                    <a:pt x="42" y="134"/>
                  </a:lnTo>
                  <a:lnTo>
                    <a:pt x="44" y="134"/>
                  </a:lnTo>
                  <a:lnTo>
                    <a:pt x="44" y="135"/>
                  </a:lnTo>
                  <a:lnTo>
                    <a:pt x="46" y="135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47" y="138"/>
                  </a:lnTo>
                  <a:lnTo>
                    <a:pt x="48" y="138"/>
                  </a:lnTo>
                  <a:lnTo>
                    <a:pt x="48" y="139"/>
                  </a:lnTo>
                  <a:lnTo>
                    <a:pt x="48" y="141"/>
                  </a:lnTo>
                  <a:lnTo>
                    <a:pt x="48" y="142"/>
                  </a:lnTo>
                  <a:lnTo>
                    <a:pt x="48" y="144"/>
                  </a:lnTo>
                  <a:lnTo>
                    <a:pt x="48" y="145"/>
                  </a:lnTo>
                  <a:lnTo>
                    <a:pt x="50" y="148"/>
                  </a:lnTo>
                  <a:lnTo>
                    <a:pt x="51" y="149"/>
                  </a:lnTo>
                  <a:lnTo>
                    <a:pt x="51" y="150"/>
                  </a:lnTo>
                  <a:lnTo>
                    <a:pt x="51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4"/>
                  </a:lnTo>
                  <a:lnTo>
                    <a:pt x="54" y="156"/>
                  </a:lnTo>
                  <a:lnTo>
                    <a:pt x="55" y="158"/>
                  </a:lnTo>
                  <a:lnTo>
                    <a:pt x="57" y="161"/>
                  </a:lnTo>
                  <a:lnTo>
                    <a:pt x="57" y="161"/>
                  </a:lnTo>
                  <a:lnTo>
                    <a:pt x="58" y="161"/>
                  </a:lnTo>
                  <a:lnTo>
                    <a:pt x="59" y="161"/>
                  </a:lnTo>
                  <a:lnTo>
                    <a:pt x="61" y="161"/>
                  </a:lnTo>
                  <a:lnTo>
                    <a:pt x="62" y="161"/>
                  </a:lnTo>
                  <a:lnTo>
                    <a:pt x="62" y="161"/>
                  </a:lnTo>
                  <a:lnTo>
                    <a:pt x="63" y="161"/>
                  </a:lnTo>
                  <a:lnTo>
                    <a:pt x="65" y="160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9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4" y="160"/>
                  </a:lnTo>
                  <a:lnTo>
                    <a:pt x="76" y="160"/>
                  </a:lnTo>
                  <a:lnTo>
                    <a:pt x="77" y="157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2"/>
                  </a:lnTo>
                  <a:lnTo>
                    <a:pt x="78" y="150"/>
                  </a:lnTo>
                  <a:lnTo>
                    <a:pt x="80" y="149"/>
                  </a:lnTo>
                  <a:lnTo>
                    <a:pt x="82" y="148"/>
                  </a:lnTo>
                  <a:lnTo>
                    <a:pt x="84" y="148"/>
                  </a:lnTo>
                  <a:lnTo>
                    <a:pt x="85" y="148"/>
                  </a:lnTo>
                  <a:lnTo>
                    <a:pt x="88" y="148"/>
                  </a:lnTo>
                  <a:lnTo>
                    <a:pt x="89" y="148"/>
                  </a:lnTo>
                  <a:lnTo>
                    <a:pt x="89" y="148"/>
                  </a:lnTo>
                  <a:lnTo>
                    <a:pt x="89" y="150"/>
                  </a:lnTo>
                  <a:lnTo>
                    <a:pt x="89" y="150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3" y="152"/>
                  </a:lnTo>
                  <a:lnTo>
                    <a:pt x="96" y="152"/>
                  </a:lnTo>
                  <a:lnTo>
                    <a:pt x="99" y="152"/>
                  </a:lnTo>
                  <a:lnTo>
                    <a:pt x="101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3"/>
                  </a:lnTo>
                  <a:lnTo>
                    <a:pt x="103" y="156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5"/>
                  </a:lnTo>
                  <a:lnTo>
                    <a:pt x="103" y="169"/>
                  </a:lnTo>
                  <a:lnTo>
                    <a:pt x="103" y="172"/>
                  </a:lnTo>
                  <a:lnTo>
                    <a:pt x="103" y="175"/>
                  </a:lnTo>
                  <a:lnTo>
                    <a:pt x="103" y="179"/>
                  </a:lnTo>
                  <a:lnTo>
                    <a:pt x="103" y="180"/>
                  </a:lnTo>
                  <a:lnTo>
                    <a:pt x="104" y="181"/>
                  </a:lnTo>
                  <a:lnTo>
                    <a:pt x="105" y="183"/>
                  </a:lnTo>
                  <a:lnTo>
                    <a:pt x="107" y="186"/>
                  </a:lnTo>
                  <a:lnTo>
                    <a:pt x="107" y="188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7" y="191"/>
                  </a:lnTo>
                  <a:lnTo>
                    <a:pt x="107" y="192"/>
                  </a:lnTo>
                  <a:lnTo>
                    <a:pt x="107" y="194"/>
                  </a:lnTo>
                  <a:lnTo>
                    <a:pt x="107" y="195"/>
                  </a:lnTo>
                  <a:lnTo>
                    <a:pt x="105" y="195"/>
                  </a:lnTo>
                  <a:lnTo>
                    <a:pt x="107" y="196"/>
                  </a:lnTo>
                  <a:lnTo>
                    <a:pt x="107" y="198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108" y="199"/>
                  </a:lnTo>
                  <a:lnTo>
                    <a:pt x="109" y="198"/>
                  </a:lnTo>
                  <a:lnTo>
                    <a:pt x="109" y="198"/>
                  </a:lnTo>
                  <a:lnTo>
                    <a:pt x="111" y="198"/>
                  </a:lnTo>
                  <a:lnTo>
                    <a:pt x="112" y="198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9" y="196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2" y="196"/>
                  </a:lnTo>
                  <a:lnTo>
                    <a:pt x="123" y="196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30" y="198"/>
                  </a:lnTo>
                  <a:lnTo>
                    <a:pt x="130" y="200"/>
                  </a:lnTo>
                  <a:lnTo>
                    <a:pt x="130" y="200"/>
                  </a:lnTo>
                  <a:lnTo>
                    <a:pt x="128" y="202"/>
                  </a:lnTo>
                  <a:lnTo>
                    <a:pt x="130" y="202"/>
                  </a:lnTo>
                  <a:lnTo>
                    <a:pt x="130" y="202"/>
                  </a:lnTo>
                  <a:lnTo>
                    <a:pt x="131" y="202"/>
                  </a:lnTo>
                  <a:lnTo>
                    <a:pt x="132" y="200"/>
                  </a:lnTo>
                  <a:lnTo>
                    <a:pt x="132" y="200"/>
                  </a:lnTo>
                  <a:lnTo>
                    <a:pt x="134" y="200"/>
                  </a:lnTo>
                  <a:lnTo>
                    <a:pt x="135" y="200"/>
                  </a:lnTo>
                  <a:lnTo>
                    <a:pt x="137" y="200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200"/>
                  </a:lnTo>
                  <a:lnTo>
                    <a:pt x="139" y="202"/>
                  </a:lnTo>
                  <a:lnTo>
                    <a:pt x="139" y="203"/>
                  </a:lnTo>
                  <a:lnTo>
                    <a:pt x="139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6"/>
                  </a:lnTo>
                  <a:lnTo>
                    <a:pt x="142" y="206"/>
                  </a:lnTo>
                  <a:lnTo>
                    <a:pt x="145" y="207"/>
                  </a:lnTo>
                  <a:lnTo>
                    <a:pt x="146" y="207"/>
                  </a:lnTo>
                  <a:lnTo>
                    <a:pt x="147" y="207"/>
                  </a:lnTo>
                  <a:lnTo>
                    <a:pt x="147" y="207"/>
                  </a:lnTo>
                  <a:lnTo>
                    <a:pt x="150" y="209"/>
                  </a:lnTo>
                  <a:lnTo>
                    <a:pt x="151" y="209"/>
                  </a:lnTo>
                  <a:lnTo>
                    <a:pt x="153" y="209"/>
                  </a:lnTo>
                  <a:lnTo>
                    <a:pt x="154" y="209"/>
                  </a:lnTo>
                  <a:lnTo>
                    <a:pt x="156" y="209"/>
                  </a:lnTo>
                  <a:lnTo>
                    <a:pt x="156" y="209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4"/>
                  </a:lnTo>
                  <a:lnTo>
                    <a:pt x="158" y="204"/>
                  </a:lnTo>
                  <a:lnTo>
                    <a:pt x="158" y="204"/>
                  </a:lnTo>
                  <a:lnTo>
                    <a:pt x="158" y="203"/>
                  </a:lnTo>
                  <a:lnTo>
                    <a:pt x="160" y="204"/>
                  </a:lnTo>
                  <a:lnTo>
                    <a:pt x="160" y="206"/>
                  </a:lnTo>
                  <a:lnTo>
                    <a:pt x="161" y="209"/>
                  </a:lnTo>
                  <a:lnTo>
                    <a:pt x="162" y="210"/>
                  </a:lnTo>
                  <a:lnTo>
                    <a:pt x="162" y="211"/>
                  </a:lnTo>
                  <a:lnTo>
                    <a:pt x="164" y="211"/>
                  </a:lnTo>
                  <a:lnTo>
                    <a:pt x="164" y="213"/>
                  </a:lnTo>
                  <a:lnTo>
                    <a:pt x="165" y="213"/>
                  </a:lnTo>
                  <a:lnTo>
                    <a:pt x="166" y="213"/>
                  </a:lnTo>
                  <a:lnTo>
                    <a:pt x="168" y="213"/>
                  </a:lnTo>
                  <a:lnTo>
                    <a:pt x="170" y="214"/>
                  </a:lnTo>
                  <a:lnTo>
                    <a:pt x="172" y="214"/>
                  </a:lnTo>
                  <a:lnTo>
                    <a:pt x="172" y="215"/>
                  </a:lnTo>
                  <a:lnTo>
                    <a:pt x="172" y="215"/>
                  </a:lnTo>
                  <a:lnTo>
                    <a:pt x="173" y="217"/>
                  </a:lnTo>
                  <a:lnTo>
                    <a:pt x="173" y="218"/>
                  </a:lnTo>
                  <a:lnTo>
                    <a:pt x="173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6" y="219"/>
                  </a:lnTo>
                  <a:lnTo>
                    <a:pt x="176" y="221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5"/>
                  </a:lnTo>
                  <a:lnTo>
                    <a:pt x="179" y="225"/>
                  </a:lnTo>
                  <a:lnTo>
                    <a:pt x="179" y="226"/>
                  </a:lnTo>
                  <a:lnTo>
                    <a:pt x="180" y="226"/>
                  </a:lnTo>
                  <a:lnTo>
                    <a:pt x="181" y="225"/>
                  </a:lnTo>
                  <a:lnTo>
                    <a:pt x="183" y="225"/>
                  </a:lnTo>
                  <a:lnTo>
                    <a:pt x="183" y="223"/>
                  </a:lnTo>
                  <a:lnTo>
                    <a:pt x="184" y="223"/>
                  </a:lnTo>
                  <a:lnTo>
                    <a:pt x="184" y="223"/>
                  </a:lnTo>
                  <a:lnTo>
                    <a:pt x="185" y="225"/>
                  </a:lnTo>
                  <a:lnTo>
                    <a:pt x="185" y="225"/>
                  </a:lnTo>
                  <a:lnTo>
                    <a:pt x="185" y="226"/>
                  </a:lnTo>
                  <a:lnTo>
                    <a:pt x="185" y="226"/>
                  </a:lnTo>
                  <a:lnTo>
                    <a:pt x="187" y="226"/>
                  </a:lnTo>
                  <a:lnTo>
                    <a:pt x="187" y="226"/>
                  </a:lnTo>
                  <a:lnTo>
                    <a:pt x="187" y="225"/>
                  </a:lnTo>
                  <a:lnTo>
                    <a:pt x="187" y="223"/>
                  </a:lnTo>
                  <a:lnTo>
                    <a:pt x="187" y="221"/>
                  </a:lnTo>
                  <a:lnTo>
                    <a:pt x="187" y="219"/>
                  </a:lnTo>
                  <a:lnTo>
                    <a:pt x="187" y="217"/>
                  </a:lnTo>
                  <a:lnTo>
                    <a:pt x="187" y="214"/>
                  </a:lnTo>
                  <a:lnTo>
                    <a:pt x="187" y="213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85" y="211"/>
                  </a:lnTo>
                  <a:lnTo>
                    <a:pt x="184" y="211"/>
                  </a:lnTo>
                  <a:lnTo>
                    <a:pt x="184" y="211"/>
                  </a:lnTo>
                  <a:lnTo>
                    <a:pt x="184" y="213"/>
                  </a:lnTo>
                  <a:lnTo>
                    <a:pt x="184" y="213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3" y="214"/>
                  </a:lnTo>
                  <a:lnTo>
                    <a:pt x="181" y="214"/>
                  </a:lnTo>
                  <a:lnTo>
                    <a:pt x="180" y="213"/>
                  </a:lnTo>
                  <a:lnTo>
                    <a:pt x="179" y="213"/>
                  </a:lnTo>
                  <a:lnTo>
                    <a:pt x="179" y="211"/>
                  </a:lnTo>
                  <a:lnTo>
                    <a:pt x="177" y="210"/>
                  </a:lnTo>
                  <a:lnTo>
                    <a:pt x="176" y="210"/>
                  </a:lnTo>
                  <a:lnTo>
                    <a:pt x="173" y="207"/>
                  </a:lnTo>
                  <a:lnTo>
                    <a:pt x="173" y="207"/>
                  </a:lnTo>
                  <a:lnTo>
                    <a:pt x="173" y="206"/>
                  </a:lnTo>
                  <a:lnTo>
                    <a:pt x="172" y="204"/>
                  </a:lnTo>
                  <a:lnTo>
                    <a:pt x="172" y="204"/>
                  </a:lnTo>
                  <a:lnTo>
                    <a:pt x="172" y="203"/>
                  </a:lnTo>
                  <a:lnTo>
                    <a:pt x="172" y="203"/>
                  </a:lnTo>
                  <a:lnTo>
                    <a:pt x="172" y="200"/>
                  </a:lnTo>
                  <a:lnTo>
                    <a:pt x="173" y="198"/>
                  </a:lnTo>
                  <a:lnTo>
                    <a:pt x="173" y="196"/>
                  </a:lnTo>
                  <a:lnTo>
                    <a:pt x="173" y="194"/>
                  </a:lnTo>
                  <a:lnTo>
                    <a:pt x="175" y="192"/>
                  </a:lnTo>
                  <a:lnTo>
                    <a:pt x="175" y="191"/>
                  </a:lnTo>
                  <a:lnTo>
                    <a:pt x="175" y="190"/>
                  </a:lnTo>
                  <a:lnTo>
                    <a:pt x="175" y="188"/>
                  </a:lnTo>
                  <a:lnTo>
                    <a:pt x="175" y="186"/>
                  </a:lnTo>
                  <a:lnTo>
                    <a:pt x="175" y="184"/>
                  </a:lnTo>
                  <a:lnTo>
                    <a:pt x="175" y="183"/>
                  </a:lnTo>
                  <a:lnTo>
                    <a:pt x="175" y="180"/>
                  </a:lnTo>
                  <a:lnTo>
                    <a:pt x="175" y="179"/>
                  </a:lnTo>
                  <a:lnTo>
                    <a:pt x="172" y="176"/>
                  </a:lnTo>
                  <a:lnTo>
                    <a:pt x="172" y="175"/>
                  </a:lnTo>
                  <a:lnTo>
                    <a:pt x="173" y="175"/>
                  </a:lnTo>
                  <a:lnTo>
                    <a:pt x="175" y="173"/>
                  </a:lnTo>
                  <a:lnTo>
                    <a:pt x="176" y="173"/>
                  </a:lnTo>
                  <a:lnTo>
                    <a:pt x="176" y="172"/>
                  </a:lnTo>
                  <a:lnTo>
                    <a:pt x="177" y="171"/>
                  </a:lnTo>
                  <a:lnTo>
                    <a:pt x="177" y="169"/>
                  </a:lnTo>
                  <a:lnTo>
                    <a:pt x="179" y="169"/>
                  </a:lnTo>
                  <a:lnTo>
                    <a:pt x="179" y="168"/>
                  </a:lnTo>
                  <a:lnTo>
                    <a:pt x="177" y="167"/>
                  </a:lnTo>
                  <a:lnTo>
                    <a:pt x="179" y="167"/>
                  </a:lnTo>
                  <a:lnTo>
                    <a:pt x="181" y="165"/>
                  </a:lnTo>
                  <a:lnTo>
                    <a:pt x="184" y="165"/>
                  </a:lnTo>
                  <a:lnTo>
                    <a:pt x="187" y="165"/>
                  </a:lnTo>
                  <a:lnTo>
                    <a:pt x="191" y="164"/>
                  </a:lnTo>
                  <a:lnTo>
                    <a:pt x="194" y="164"/>
                  </a:lnTo>
                  <a:lnTo>
                    <a:pt x="196" y="163"/>
                  </a:lnTo>
                  <a:lnTo>
                    <a:pt x="198" y="163"/>
                  </a:lnTo>
                  <a:lnTo>
                    <a:pt x="198" y="161"/>
                  </a:lnTo>
                  <a:lnTo>
                    <a:pt x="196" y="160"/>
                  </a:lnTo>
                  <a:lnTo>
                    <a:pt x="196" y="158"/>
                  </a:lnTo>
                  <a:lnTo>
                    <a:pt x="195" y="156"/>
                  </a:lnTo>
                  <a:lnTo>
                    <a:pt x="194" y="154"/>
                  </a:lnTo>
                  <a:lnTo>
                    <a:pt x="194" y="153"/>
                  </a:lnTo>
                  <a:lnTo>
                    <a:pt x="194" y="150"/>
                  </a:lnTo>
                  <a:lnTo>
                    <a:pt x="192" y="149"/>
                  </a:lnTo>
                  <a:lnTo>
                    <a:pt x="192" y="148"/>
                  </a:lnTo>
                  <a:lnTo>
                    <a:pt x="191" y="148"/>
                  </a:lnTo>
                  <a:lnTo>
                    <a:pt x="189" y="146"/>
                  </a:lnTo>
                  <a:lnTo>
                    <a:pt x="188" y="145"/>
                  </a:lnTo>
                  <a:lnTo>
                    <a:pt x="187" y="144"/>
                  </a:lnTo>
                  <a:lnTo>
                    <a:pt x="185" y="141"/>
                  </a:lnTo>
                  <a:lnTo>
                    <a:pt x="185" y="139"/>
                  </a:lnTo>
                  <a:lnTo>
                    <a:pt x="184" y="138"/>
                  </a:lnTo>
                  <a:lnTo>
                    <a:pt x="184" y="137"/>
                  </a:lnTo>
                  <a:lnTo>
                    <a:pt x="184" y="135"/>
                  </a:lnTo>
                  <a:lnTo>
                    <a:pt x="185" y="134"/>
                  </a:lnTo>
                  <a:lnTo>
                    <a:pt x="185" y="133"/>
                  </a:lnTo>
                  <a:lnTo>
                    <a:pt x="185" y="131"/>
                  </a:lnTo>
                  <a:lnTo>
                    <a:pt x="185" y="130"/>
                  </a:lnTo>
                  <a:lnTo>
                    <a:pt x="184" y="129"/>
                  </a:lnTo>
                  <a:lnTo>
                    <a:pt x="184" y="127"/>
                  </a:lnTo>
                  <a:lnTo>
                    <a:pt x="184" y="126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2"/>
                  </a:lnTo>
                  <a:lnTo>
                    <a:pt x="183" y="121"/>
                  </a:lnTo>
                  <a:lnTo>
                    <a:pt x="184" y="118"/>
                  </a:lnTo>
                  <a:lnTo>
                    <a:pt x="184" y="118"/>
                  </a:lnTo>
                  <a:lnTo>
                    <a:pt x="184" y="115"/>
                  </a:lnTo>
                  <a:lnTo>
                    <a:pt x="183" y="114"/>
                  </a:lnTo>
                  <a:lnTo>
                    <a:pt x="181" y="111"/>
                  </a:lnTo>
                  <a:lnTo>
                    <a:pt x="181" y="110"/>
                  </a:lnTo>
                  <a:lnTo>
                    <a:pt x="181" y="108"/>
                  </a:lnTo>
                  <a:lnTo>
                    <a:pt x="181" y="106"/>
                  </a:lnTo>
                  <a:lnTo>
                    <a:pt x="181" y="104"/>
                  </a:lnTo>
                  <a:lnTo>
                    <a:pt x="181" y="103"/>
                  </a:lnTo>
                  <a:lnTo>
                    <a:pt x="181" y="102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6"/>
                  </a:lnTo>
                  <a:lnTo>
                    <a:pt x="179" y="95"/>
                  </a:lnTo>
                  <a:lnTo>
                    <a:pt x="179" y="93"/>
                  </a:lnTo>
                  <a:lnTo>
                    <a:pt x="179" y="92"/>
                  </a:lnTo>
                  <a:lnTo>
                    <a:pt x="179" y="92"/>
                  </a:lnTo>
                  <a:lnTo>
                    <a:pt x="180" y="92"/>
                  </a:lnTo>
                  <a:lnTo>
                    <a:pt x="181" y="91"/>
                  </a:lnTo>
                  <a:lnTo>
                    <a:pt x="181" y="91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7"/>
                  </a:lnTo>
                  <a:lnTo>
                    <a:pt x="181" y="85"/>
                  </a:lnTo>
                  <a:lnTo>
                    <a:pt x="181" y="84"/>
                  </a:lnTo>
                  <a:lnTo>
                    <a:pt x="183" y="84"/>
                  </a:lnTo>
                  <a:lnTo>
                    <a:pt x="183" y="83"/>
                  </a:lnTo>
                  <a:lnTo>
                    <a:pt x="184" y="81"/>
                  </a:lnTo>
                  <a:lnTo>
                    <a:pt x="184" y="81"/>
                  </a:lnTo>
                  <a:lnTo>
                    <a:pt x="185" y="81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5" y="77"/>
                  </a:lnTo>
                  <a:lnTo>
                    <a:pt x="185" y="76"/>
                  </a:lnTo>
                  <a:lnTo>
                    <a:pt x="185" y="74"/>
                  </a:lnTo>
                  <a:lnTo>
                    <a:pt x="185" y="73"/>
                  </a:lnTo>
                  <a:lnTo>
                    <a:pt x="187" y="72"/>
                  </a:lnTo>
                  <a:lnTo>
                    <a:pt x="187" y="70"/>
                  </a:lnTo>
                  <a:lnTo>
                    <a:pt x="187" y="69"/>
                  </a:lnTo>
                  <a:lnTo>
                    <a:pt x="187" y="65"/>
                  </a:lnTo>
                  <a:lnTo>
                    <a:pt x="187" y="65"/>
                  </a:lnTo>
                  <a:lnTo>
                    <a:pt x="187" y="62"/>
                  </a:lnTo>
                  <a:lnTo>
                    <a:pt x="188" y="62"/>
                  </a:lnTo>
                  <a:lnTo>
                    <a:pt x="188" y="62"/>
                  </a:lnTo>
                  <a:lnTo>
                    <a:pt x="188" y="61"/>
                  </a:lnTo>
                  <a:lnTo>
                    <a:pt x="189" y="58"/>
                  </a:lnTo>
                  <a:lnTo>
                    <a:pt x="189" y="58"/>
                  </a:lnTo>
                  <a:lnTo>
                    <a:pt x="189" y="56"/>
                  </a:lnTo>
                  <a:lnTo>
                    <a:pt x="189" y="54"/>
                  </a:lnTo>
                  <a:lnTo>
                    <a:pt x="189" y="54"/>
                  </a:lnTo>
                  <a:lnTo>
                    <a:pt x="191" y="53"/>
                  </a:lnTo>
                  <a:lnTo>
                    <a:pt x="192" y="51"/>
                  </a:lnTo>
                  <a:lnTo>
                    <a:pt x="192" y="50"/>
                  </a:lnTo>
                  <a:lnTo>
                    <a:pt x="194" y="49"/>
                  </a:lnTo>
                  <a:lnTo>
                    <a:pt x="195" y="49"/>
                  </a:lnTo>
                  <a:lnTo>
                    <a:pt x="195" y="49"/>
                  </a:lnTo>
                  <a:lnTo>
                    <a:pt x="200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3" y="38"/>
                  </a:lnTo>
                  <a:lnTo>
                    <a:pt x="204" y="38"/>
                  </a:lnTo>
                  <a:lnTo>
                    <a:pt x="203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1994">
              <a:extLst>
                <a:ext uri="{FF2B5EF4-FFF2-40B4-BE49-F238E27FC236}">
                  <a16:creationId xmlns:a16="http://schemas.microsoft.com/office/drawing/2014/main" id="{4B6937C1-5454-440D-84C6-D0D5AE856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915" y="2473168"/>
              <a:ext cx="132090" cy="61918"/>
            </a:xfrm>
            <a:custGeom>
              <a:avLst/>
              <a:gdLst>
                <a:gd name="T0" fmla="*/ 61 w 64"/>
                <a:gd name="T1" fmla="*/ 15 h 30"/>
                <a:gd name="T2" fmla="*/ 58 w 64"/>
                <a:gd name="T3" fmla="*/ 13 h 30"/>
                <a:gd name="T4" fmla="*/ 55 w 64"/>
                <a:gd name="T5" fmla="*/ 12 h 30"/>
                <a:gd name="T6" fmla="*/ 55 w 64"/>
                <a:gd name="T7" fmla="*/ 12 h 30"/>
                <a:gd name="T8" fmla="*/ 53 w 64"/>
                <a:gd name="T9" fmla="*/ 12 h 30"/>
                <a:gd name="T10" fmla="*/ 51 w 64"/>
                <a:gd name="T11" fmla="*/ 11 h 30"/>
                <a:gd name="T12" fmla="*/ 53 w 64"/>
                <a:gd name="T13" fmla="*/ 9 h 30"/>
                <a:gd name="T14" fmla="*/ 50 w 64"/>
                <a:gd name="T15" fmla="*/ 9 h 30"/>
                <a:gd name="T16" fmla="*/ 45 w 64"/>
                <a:gd name="T17" fmla="*/ 8 h 30"/>
                <a:gd name="T18" fmla="*/ 46 w 64"/>
                <a:gd name="T19" fmla="*/ 9 h 30"/>
                <a:gd name="T20" fmla="*/ 43 w 64"/>
                <a:gd name="T21" fmla="*/ 11 h 30"/>
                <a:gd name="T22" fmla="*/ 41 w 64"/>
                <a:gd name="T23" fmla="*/ 9 h 30"/>
                <a:gd name="T24" fmla="*/ 38 w 64"/>
                <a:gd name="T25" fmla="*/ 8 h 30"/>
                <a:gd name="T26" fmla="*/ 39 w 64"/>
                <a:gd name="T27" fmla="*/ 7 h 30"/>
                <a:gd name="T28" fmla="*/ 41 w 64"/>
                <a:gd name="T29" fmla="*/ 5 h 30"/>
                <a:gd name="T30" fmla="*/ 37 w 64"/>
                <a:gd name="T31" fmla="*/ 5 h 30"/>
                <a:gd name="T32" fmla="*/ 35 w 64"/>
                <a:gd name="T33" fmla="*/ 4 h 30"/>
                <a:gd name="T34" fmla="*/ 31 w 64"/>
                <a:gd name="T35" fmla="*/ 2 h 30"/>
                <a:gd name="T36" fmla="*/ 30 w 64"/>
                <a:gd name="T37" fmla="*/ 1 h 30"/>
                <a:gd name="T38" fmla="*/ 27 w 64"/>
                <a:gd name="T39" fmla="*/ 1 h 30"/>
                <a:gd name="T40" fmla="*/ 26 w 64"/>
                <a:gd name="T41" fmla="*/ 2 h 30"/>
                <a:gd name="T42" fmla="*/ 23 w 64"/>
                <a:gd name="T43" fmla="*/ 2 h 30"/>
                <a:gd name="T44" fmla="*/ 23 w 64"/>
                <a:gd name="T45" fmla="*/ 1 h 30"/>
                <a:gd name="T46" fmla="*/ 20 w 64"/>
                <a:gd name="T47" fmla="*/ 0 h 30"/>
                <a:gd name="T48" fmla="*/ 22 w 64"/>
                <a:gd name="T49" fmla="*/ 1 h 30"/>
                <a:gd name="T50" fmla="*/ 18 w 64"/>
                <a:gd name="T51" fmla="*/ 2 h 30"/>
                <a:gd name="T52" fmla="*/ 13 w 64"/>
                <a:gd name="T53" fmla="*/ 4 h 30"/>
                <a:gd name="T54" fmla="*/ 12 w 64"/>
                <a:gd name="T55" fmla="*/ 5 h 30"/>
                <a:gd name="T56" fmla="*/ 11 w 64"/>
                <a:gd name="T57" fmla="*/ 5 h 30"/>
                <a:gd name="T58" fmla="*/ 8 w 64"/>
                <a:gd name="T59" fmla="*/ 8 h 30"/>
                <a:gd name="T60" fmla="*/ 5 w 64"/>
                <a:gd name="T61" fmla="*/ 8 h 30"/>
                <a:gd name="T62" fmla="*/ 3 w 64"/>
                <a:gd name="T63" fmla="*/ 9 h 30"/>
                <a:gd name="T64" fmla="*/ 1 w 64"/>
                <a:gd name="T65" fmla="*/ 9 h 30"/>
                <a:gd name="T66" fmla="*/ 0 w 64"/>
                <a:gd name="T67" fmla="*/ 9 h 30"/>
                <a:gd name="T68" fmla="*/ 1 w 64"/>
                <a:gd name="T69" fmla="*/ 11 h 30"/>
                <a:gd name="T70" fmla="*/ 4 w 64"/>
                <a:gd name="T71" fmla="*/ 13 h 30"/>
                <a:gd name="T72" fmla="*/ 4 w 64"/>
                <a:gd name="T73" fmla="*/ 15 h 30"/>
                <a:gd name="T74" fmla="*/ 4 w 64"/>
                <a:gd name="T75" fmla="*/ 16 h 30"/>
                <a:gd name="T76" fmla="*/ 7 w 64"/>
                <a:gd name="T77" fmla="*/ 20 h 30"/>
                <a:gd name="T78" fmla="*/ 9 w 64"/>
                <a:gd name="T79" fmla="*/ 23 h 30"/>
                <a:gd name="T80" fmla="*/ 12 w 64"/>
                <a:gd name="T81" fmla="*/ 24 h 30"/>
                <a:gd name="T82" fmla="*/ 15 w 64"/>
                <a:gd name="T83" fmla="*/ 26 h 30"/>
                <a:gd name="T84" fmla="*/ 18 w 64"/>
                <a:gd name="T85" fmla="*/ 27 h 30"/>
                <a:gd name="T86" fmla="*/ 22 w 64"/>
                <a:gd name="T87" fmla="*/ 30 h 30"/>
                <a:gd name="T88" fmla="*/ 24 w 64"/>
                <a:gd name="T89" fmla="*/ 30 h 30"/>
                <a:gd name="T90" fmla="*/ 27 w 64"/>
                <a:gd name="T91" fmla="*/ 27 h 30"/>
                <a:gd name="T92" fmla="*/ 28 w 64"/>
                <a:gd name="T93" fmla="*/ 24 h 30"/>
                <a:gd name="T94" fmla="*/ 30 w 64"/>
                <a:gd name="T95" fmla="*/ 24 h 30"/>
                <a:gd name="T96" fmla="*/ 34 w 64"/>
                <a:gd name="T97" fmla="*/ 26 h 30"/>
                <a:gd name="T98" fmla="*/ 39 w 64"/>
                <a:gd name="T99" fmla="*/ 27 h 30"/>
                <a:gd name="T100" fmla="*/ 42 w 64"/>
                <a:gd name="T101" fmla="*/ 27 h 30"/>
                <a:gd name="T102" fmla="*/ 45 w 64"/>
                <a:gd name="T103" fmla="*/ 28 h 30"/>
                <a:gd name="T104" fmla="*/ 46 w 64"/>
                <a:gd name="T105" fmla="*/ 28 h 30"/>
                <a:gd name="T106" fmla="*/ 49 w 64"/>
                <a:gd name="T107" fmla="*/ 26 h 30"/>
                <a:gd name="T108" fmla="*/ 54 w 64"/>
                <a:gd name="T109" fmla="*/ 26 h 30"/>
                <a:gd name="T110" fmla="*/ 55 w 64"/>
                <a:gd name="T111" fmla="*/ 24 h 30"/>
                <a:gd name="T112" fmla="*/ 57 w 64"/>
                <a:gd name="T113" fmla="*/ 21 h 30"/>
                <a:gd name="T114" fmla="*/ 60 w 64"/>
                <a:gd name="T115" fmla="*/ 20 h 30"/>
                <a:gd name="T116" fmla="*/ 61 w 64"/>
                <a:gd name="T117" fmla="*/ 19 h 30"/>
                <a:gd name="T118" fmla="*/ 62 w 64"/>
                <a:gd name="T11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" h="30">
                  <a:moveTo>
                    <a:pt x="62" y="17"/>
                  </a:moveTo>
                  <a:lnTo>
                    <a:pt x="62" y="17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4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7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9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9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9" y="21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5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8" y="27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1" y="24"/>
                  </a:lnTo>
                  <a:lnTo>
                    <a:pt x="32" y="26"/>
                  </a:lnTo>
                  <a:lnTo>
                    <a:pt x="34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28"/>
                  </a:lnTo>
                  <a:lnTo>
                    <a:pt x="47" y="27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9" y="26"/>
                  </a:lnTo>
                  <a:lnTo>
                    <a:pt x="50" y="27"/>
                  </a:lnTo>
                  <a:lnTo>
                    <a:pt x="51" y="26"/>
                  </a:lnTo>
                  <a:lnTo>
                    <a:pt x="53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60" y="20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4" y="19"/>
                  </a:lnTo>
                  <a:lnTo>
                    <a:pt x="62" y="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1995">
              <a:extLst>
                <a:ext uri="{FF2B5EF4-FFF2-40B4-BE49-F238E27FC236}">
                  <a16:creationId xmlns:a16="http://schemas.microsoft.com/office/drawing/2014/main" id="{376AB88E-2FCA-4757-87F3-E17BDA334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016" y="2852928"/>
              <a:ext cx="43343" cy="24767"/>
            </a:xfrm>
            <a:custGeom>
              <a:avLst/>
              <a:gdLst>
                <a:gd name="T0" fmla="*/ 21 w 21"/>
                <a:gd name="T1" fmla="*/ 0 h 12"/>
                <a:gd name="T2" fmla="*/ 21 w 21"/>
                <a:gd name="T3" fmla="*/ 0 h 12"/>
                <a:gd name="T4" fmla="*/ 20 w 21"/>
                <a:gd name="T5" fmla="*/ 0 h 12"/>
                <a:gd name="T6" fmla="*/ 19 w 21"/>
                <a:gd name="T7" fmla="*/ 0 h 12"/>
                <a:gd name="T8" fmla="*/ 19 w 21"/>
                <a:gd name="T9" fmla="*/ 1 h 12"/>
                <a:gd name="T10" fmla="*/ 17 w 21"/>
                <a:gd name="T11" fmla="*/ 1 h 12"/>
                <a:gd name="T12" fmla="*/ 13 w 21"/>
                <a:gd name="T13" fmla="*/ 3 h 12"/>
                <a:gd name="T14" fmla="*/ 12 w 21"/>
                <a:gd name="T15" fmla="*/ 3 h 12"/>
                <a:gd name="T16" fmla="*/ 9 w 21"/>
                <a:gd name="T17" fmla="*/ 3 h 12"/>
                <a:gd name="T18" fmla="*/ 8 w 21"/>
                <a:gd name="T19" fmla="*/ 3 h 12"/>
                <a:gd name="T20" fmla="*/ 6 w 21"/>
                <a:gd name="T21" fmla="*/ 3 h 12"/>
                <a:gd name="T22" fmla="*/ 6 w 21"/>
                <a:gd name="T23" fmla="*/ 4 h 12"/>
                <a:gd name="T24" fmla="*/ 5 w 21"/>
                <a:gd name="T25" fmla="*/ 5 h 12"/>
                <a:gd name="T26" fmla="*/ 5 w 21"/>
                <a:gd name="T27" fmla="*/ 5 h 12"/>
                <a:gd name="T28" fmla="*/ 4 w 21"/>
                <a:gd name="T29" fmla="*/ 5 h 12"/>
                <a:gd name="T30" fmla="*/ 4 w 21"/>
                <a:gd name="T31" fmla="*/ 5 h 12"/>
                <a:gd name="T32" fmla="*/ 2 w 21"/>
                <a:gd name="T33" fmla="*/ 5 h 12"/>
                <a:gd name="T34" fmla="*/ 1 w 21"/>
                <a:gd name="T35" fmla="*/ 7 h 12"/>
                <a:gd name="T36" fmla="*/ 1 w 21"/>
                <a:gd name="T37" fmla="*/ 7 h 12"/>
                <a:gd name="T38" fmla="*/ 0 w 21"/>
                <a:gd name="T39" fmla="*/ 7 h 12"/>
                <a:gd name="T40" fmla="*/ 0 w 21"/>
                <a:gd name="T41" fmla="*/ 8 h 12"/>
                <a:gd name="T42" fmla="*/ 1 w 21"/>
                <a:gd name="T43" fmla="*/ 11 h 12"/>
                <a:gd name="T44" fmla="*/ 1 w 21"/>
                <a:gd name="T45" fmla="*/ 11 h 12"/>
                <a:gd name="T46" fmla="*/ 2 w 21"/>
                <a:gd name="T47" fmla="*/ 11 h 12"/>
                <a:gd name="T48" fmla="*/ 4 w 21"/>
                <a:gd name="T49" fmla="*/ 12 h 12"/>
                <a:gd name="T50" fmla="*/ 5 w 21"/>
                <a:gd name="T51" fmla="*/ 12 h 12"/>
                <a:gd name="T52" fmla="*/ 6 w 21"/>
                <a:gd name="T53" fmla="*/ 12 h 12"/>
                <a:gd name="T54" fmla="*/ 6 w 21"/>
                <a:gd name="T55" fmla="*/ 12 h 12"/>
                <a:gd name="T56" fmla="*/ 6 w 21"/>
                <a:gd name="T57" fmla="*/ 12 h 12"/>
                <a:gd name="T58" fmla="*/ 8 w 21"/>
                <a:gd name="T59" fmla="*/ 12 h 12"/>
                <a:gd name="T60" fmla="*/ 8 w 21"/>
                <a:gd name="T61" fmla="*/ 12 h 12"/>
                <a:gd name="T62" fmla="*/ 8 w 21"/>
                <a:gd name="T63" fmla="*/ 12 h 12"/>
                <a:gd name="T64" fmla="*/ 8 w 21"/>
                <a:gd name="T65" fmla="*/ 11 h 12"/>
                <a:gd name="T66" fmla="*/ 8 w 21"/>
                <a:gd name="T67" fmla="*/ 11 h 12"/>
                <a:gd name="T68" fmla="*/ 9 w 21"/>
                <a:gd name="T69" fmla="*/ 11 h 12"/>
                <a:gd name="T70" fmla="*/ 10 w 21"/>
                <a:gd name="T71" fmla="*/ 11 h 12"/>
                <a:gd name="T72" fmla="*/ 12 w 21"/>
                <a:gd name="T73" fmla="*/ 11 h 12"/>
                <a:gd name="T74" fmla="*/ 12 w 21"/>
                <a:gd name="T75" fmla="*/ 9 h 12"/>
                <a:gd name="T76" fmla="*/ 15 w 21"/>
                <a:gd name="T77" fmla="*/ 8 h 12"/>
                <a:gd name="T78" fmla="*/ 15 w 21"/>
                <a:gd name="T79" fmla="*/ 8 h 12"/>
                <a:gd name="T80" fmla="*/ 15 w 21"/>
                <a:gd name="T81" fmla="*/ 8 h 12"/>
                <a:gd name="T82" fmla="*/ 16 w 21"/>
                <a:gd name="T83" fmla="*/ 8 h 12"/>
                <a:gd name="T84" fmla="*/ 17 w 21"/>
                <a:gd name="T85" fmla="*/ 8 h 12"/>
                <a:gd name="T86" fmla="*/ 17 w 21"/>
                <a:gd name="T87" fmla="*/ 7 h 12"/>
                <a:gd name="T88" fmla="*/ 17 w 21"/>
                <a:gd name="T89" fmla="*/ 7 h 12"/>
                <a:gd name="T90" fmla="*/ 16 w 21"/>
                <a:gd name="T91" fmla="*/ 5 h 12"/>
                <a:gd name="T92" fmla="*/ 16 w 21"/>
                <a:gd name="T93" fmla="*/ 5 h 12"/>
                <a:gd name="T94" fmla="*/ 16 w 21"/>
                <a:gd name="T95" fmla="*/ 4 h 12"/>
                <a:gd name="T96" fmla="*/ 21 w 21"/>
                <a:gd name="T9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1996">
              <a:extLst>
                <a:ext uri="{FF2B5EF4-FFF2-40B4-BE49-F238E27FC236}">
                  <a16:creationId xmlns:a16="http://schemas.microsoft.com/office/drawing/2014/main" id="{3096A5BA-1C03-4347-9977-040B0B4DC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85" y="3430824"/>
              <a:ext cx="8256" cy="8256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0 w 4"/>
                <a:gd name="T5" fmla="*/ 2 h 4"/>
                <a:gd name="T6" fmla="*/ 0 w 4"/>
                <a:gd name="T7" fmla="*/ 2 h 4"/>
                <a:gd name="T8" fmla="*/ 0 w 4"/>
                <a:gd name="T9" fmla="*/ 0 h 4"/>
                <a:gd name="T10" fmla="*/ 0 w 4"/>
                <a:gd name="T11" fmla="*/ 2 h 4"/>
                <a:gd name="T12" fmla="*/ 1 w 4"/>
                <a:gd name="T13" fmla="*/ 4 h 4"/>
                <a:gd name="T14" fmla="*/ 3 w 4"/>
                <a:gd name="T15" fmla="*/ 4 h 4"/>
                <a:gd name="T16" fmla="*/ 4 w 4"/>
                <a:gd name="T17" fmla="*/ 4 h 4"/>
                <a:gd name="T18" fmla="*/ 3 w 4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1997">
              <a:extLst>
                <a:ext uri="{FF2B5EF4-FFF2-40B4-BE49-F238E27FC236}">
                  <a16:creationId xmlns:a16="http://schemas.microsoft.com/office/drawing/2014/main" id="{7691069E-9EFA-4CC0-85FF-4BF0215432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2107" y="3162515"/>
              <a:ext cx="224967" cy="84620"/>
            </a:xfrm>
            <a:custGeom>
              <a:avLst/>
              <a:gdLst>
                <a:gd name="T0" fmla="*/ 19 w 109"/>
                <a:gd name="T1" fmla="*/ 17 h 41"/>
                <a:gd name="T2" fmla="*/ 17 w 109"/>
                <a:gd name="T3" fmla="*/ 19 h 41"/>
                <a:gd name="T4" fmla="*/ 19 w 109"/>
                <a:gd name="T5" fmla="*/ 22 h 41"/>
                <a:gd name="T6" fmla="*/ 23 w 109"/>
                <a:gd name="T7" fmla="*/ 18 h 41"/>
                <a:gd name="T8" fmla="*/ 74 w 109"/>
                <a:gd name="T9" fmla="*/ 15 h 41"/>
                <a:gd name="T10" fmla="*/ 76 w 109"/>
                <a:gd name="T11" fmla="*/ 14 h 41"/>
                <a:gd name="T12" fmla="*/ 73 w 109"/>
                <a:gd name="T13" fmla="*/ 12 h 41"/>
                <a:gd name="T14" fmla="*/ 73 w 109"/>
                <a:gd name="T15" fmla="*/ 11 h 41"/>
                <a:gd name="T16" fmla="*/ 73 w 109"/>
                <a:gd name="T17" fmla="*/ 12 h 41"/>
                <a:gd name="T18" fmla="*/ 73 w 109"/>
                <a:gd name="T19" fmla="*/ 11 h 41"/>
                <a:gd name="T20" fmla="*/ 70 w 109"/>
                <a:gd name="T21" fmla="*/ 10 h 41"/>
                <a:gd name="T22" fmla="*/ 69 w 109"/>
                <a:gd name="T23" fmla="*/ 10 h 41"/>
                <a:gd name="T24" fmla="*/ 69 w 109"/>
                <a:gd name="T25" fmla="*/ 8 h 41"/>
                <a:gd name="T26" fmla="*/ 66 w 109"/>
                <a:gd name="T27" fmla="*/ 8 h 41"/>
                <a:gd name="T28" fmla="*/ 59 w 109"/>
                <a:gd name="T29" fmla="*/ 7 h 41"/>
                <a:gd name="T30" fmla="*/ 109 w 109"/>
                <a:gd name="T31" fmla="*/ 36 h 41"/>
                <a:gd name="T32" fmla="*/ 107 w 109"/>
                <a:gd name="T33" fmla="*/ 34 h 41"/>
                <a:gd name="T34" fmla="*/ 100 w 109"/>
                <a:gd name="T35" fmla="*/ 30 h 41"/>
                <a:gd name="T36" fmla="*/ 93 w 109"/>
                <a:gd name="T37" fmla="*/ 30 h 41"/>
                <a:gd name="T38" fmla="*/ 95 w 109"/>
                <a:gd name="T39" fmla="*/ 27 h 41"/>
                <a:gd name="T40" fmla="*/ 90 w 109"/>
                <a:gd name="T41" fmla="*/ 25 h 41"/>
                <a:gd name="T42" fmla="*/ 85 w 109"/>
                <a:gd name="T43" fmla="*/ 22 h 41"/>
                <a:gd name="T44" fmla="*/ 84 w 109"/>
                <a:gd name="T45" fmla="*/ 22 h 41"/>
                <a:gd name="T46" fmla="*/ 80 w 109"/>
                <a:gd name="T47" fmla="*/ 21 h 41"/>
                <a:gd name="T48" fmla="*/ 81 w 109"/>
                <a:gd name="T49" fmla="*/ 19 h 41"/>
                <a:gd name="T50" fmla="*/ 77 w 109"/>
                <a:gd name="T51" fmla="*/ 17 h 41"/>
                <a:gd name="T52" fmla="*/ 76 w 109"/>
                <a:gd name="T53" fmla="*/ 17 h 41"/>
                <a:gd name="T54" fmla="*/ 65 w 109"/>
                <a:gd name="T55" fmla="*/ 10 h 41"/>
                <a:gd name="T56" fmla="*/ 59 w 109"/>
                <a:gd name="T57" fmla="*/ 10 h 41"/>
                <a:gd name="T58" fmla="*/ 54 w 109"/>
                <a:gd name="T59" fmla="*/ 4 h 41"/>
                <a:gd name="T60" fmla="*/ 51 w 109"/>
                <a:gd name="T61" fmla="*/ 3 h 41"/>
                <a:gd name="T62" fmla="*/ 47 w 109"/>
                <a:gd name="T63" fmla="*/ 2 h 41"/>
                <a:gd name="T64" fmla="*/ 40 w 109"/>
                <a:gd name="T65" fmla="*/ 2 h 41"/>
                <a:gd name="T66" fmla="*/ 31 w 109"/>
                <a:gd name="T67" fmla="*/ 0 h 41"/>
                <a:gd name="T68" fmla="*/ 19 w 109"/>
                <a:gd name="T69" fmla="*/ 3 h 41"/>
                <a:gd name="T70" fmla="*/ 6 w 109"/>
                <a:gd name="T71" fmla="*/ 11 h 41"/>
                <a:gd name="T72" fmla="*/ 4 w 109"/>
                <a:gd name="T73" fmla="*/ 14 h 41"/>
                <a:gd name="T74" fmla="*/ 2 w 109"/>
                <a:gd name="T75" fmla="*/ 17 h 41"/>
                <a:gd name="T76" fmla="*/ 4 w 109"/>
                <a:gd name="T77" fmla="*/ 18 h 41"/>
                <a:gd name="T78" fmla="*/ 9 w 109"/>
                <a:gd name="T79" fmla="*/ 15 h 41"/>
                <a:gd name="T80" fmla="*/ 13 w 109"/>
                <a:gd name="T81" fmla="*/ 12 h 41"/>
                <a:gd name="T82" fmla="*/ 17 w 109"/>
                <a:gd name="T83" fmla="*/ 11 h 41"/>
                <a:gd name="T84" fmla="*/ 23 w 109"/>
                <a:gd name="T85" fmla="*/ 7 h 41"/>
                <a:gd name="T86" fmla="*/ 34 w 109"/>
                <a:gd name="T87" fmla="*/ 7 h 41"/>
                <a:gd name="T88" fmla="*/ 34 w 109"/>
                <a:gd name="T89" fmla="*/ 8 h 41"/>
                <a:gd name="T90" fmla="*/ 32 w 109"/>
                <a:gd name="T91" fmla="*/ 12 h 41"/>
                <a:gd name="T92" fmla="*/ 39 w 109"/>
                <a:gd name="T93" fmla="*/ 12 h 41"/>
                <a:gd name="T94" fmla="*/ 40 w 109"/>
                <a:gd name="T95" fmla="*/ 14 h 41"/>
                <a:gd name="T96" fmla="*/ 47 w 109"/>
                <a:gd name="T97" fmla="*/ 14 h 41"/>
                <a:gd name="T98" fmla="*/ 57 w 109"/>
                <a:gd name="T99" fmla="*/ 19 h 41"/>
                <a:gd name="T100" fmla="*/ 65 w 109"/>
                <a:gd name="T101" fmla="*/ 21 h 41"/>
                <a:gd name="T102" fmla="*/ 66 w 109"/>
                <a:gd name="T103" fmla="*/ 27 h 41"/>
                <a:gd name="T104" fmla="*/ 74 w 109"/>
                <a:gd name="T105" fmla="*/ 30 h 41"/>
                <a:gd name="T106" fmla="*/ 78 w 109"/>
                <a:gd name="T107" fmla="*/ 31 h 41"/>
                <a:gd name="T108" fmla="*/ 78 w 109"/>
                <a:gd name="T109" fmla="*/ 36 h 41"/>
                <a:gd name="T110" fmla="*/ 80 w 109"/>
                <a:gd name="T111" fmla="*/ 40 h 41"/>
                <a:gd name="T112" fmla="*/ 88 w 109"/>
                <a:gd name="T113" fmla="*/ 40 h 41"/>
                <a:gd name="T114" fmla="*/ 99 w 109"/>
                <a:gd name="T115" fmla="*/ 40 h 41"/>
                <a:gd name="T116" fmla="*/ 99 w 109"/>
                <a:gd name="T117" fmla="*/ 40 h 41"/>
                <a:gd name="T118" fmla="*/ 107 w 109"/>
                <a:gd name="T119" fmla="*/ 38 h 41"/>
                <a:gd name="T120" fmla="*/ 109 w 109"/>
                <a:gd name="T121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41">
                  <a:moveTo>
                    <a:pt x="23" y="17"/>
                  </a:moveTo>
                  <a:lnTo>
                    <a:pt x="23" y="17"/>
                  </a:lnTo>
                  <a:lnTo>
                    <a:pt x="23" y="15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19" y="22"/>
                  </a:lnTo>
                  <a:lnTo>
                    <a:pt x="20" y="22"/>
                  </a:lnTo>
                  <a:lnTo>
                    <a:pt x="23" y="21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3" y="18"/>
                  </a:lnTo>
                  <a:lnTo>
                    <a:pt x="23" y="17"/>
                  </a:lnTo>
                  <a:close/>
                  <a:moveTo>
                    <a:pt x="73" y="14"/>
                  </a:moveTo>
                  <a:lnTo>
                    <a:pt x="73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close/>
                  <a:moveTo>
                    <a:pt x="73" y="12"/>
                  </a:moveTo>
                  <a:lnTo>
                    <a:pt x="73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3" y="11"/>
                  </a:lnTo>
                  <a:lnTo>
                    <a:pt x="73" y="11"/>
                  </a:lnTo>
                  <a:lnTo>
                    <a:pt x="73" y="11"/>
                  </a:lnTo>
                  <a:lnTo>
                    <a:pt x="73" y="11"/>
                  </a:lnTo>
                  <a:lnTo>
                    <a:pt x="71" y="12"/>
                  </a:lnTo>
                  <a:lnTo>
                    <a:pt x="73" y="12"/>
                  </a:lnTo>
                  <a:close/>
                  <a:moveTo>
                    <a:pt x="70" y="10"/>
                  </a:move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close/>
                  <a:moveTo>
                    <a:pt x="66" y="8"/>
                  </a:moveTo>
                  <a:lnTo>
                    <a:pt x="67" y="8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close/>
                  <a:moveTo>
                    <a:pt x="58" y="6"/>
                  </a:move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8" y="6"/>
                  </a:lnTo>
                  <a:close/>
                  <a:moveTo>
                    <a:pt x="109" y="36"/>
                  </a:moveTo>
                  <a:lnTo>
                    <a:pt x="109" y="36"/>
                  </a:lnTo>
                  <a:lnTo>
                    <a:pt x="109" y="36"/>
                  </a:lnTo>
                  <a:lnTo>
                    <a:pt x="108" y="36"/>
                  </a:lnTo>
                  <a:lnTo>
                    <a:pt x="107" y="36"/>
                  </a:lnTo>
                  <a:lnTo>
                    <a:pt x="107" y="34"/>
                  </a:lnTo>
                  <a:lnTo>
                    <a:pt x="105" y="33"/>
                  </a:lnTo>
                  <a:lnTo>
                    <a:pt x="104" y="31"/>
                  </a:lnTo>
                  <a:lnTo>
                    <a:pt x="103" y="31"/>
                  </a:lnTo>
                  <a:lnTo>
                    <a:pt x="101" y="30"/>
                  </a:lnTo>
                  <a:lnTo>
                    <a:pt x="100" y="30"/>
                  </a:lnTo>
                  <a:lnTo>
                    <a:pt x="99" y="30"/>
                  </a:lnTo>
                  <a:lnTo>
                    <a:pt x="96" y="30"/>
                  </a:lnTo>
                  <a:lnTo>
                    <a:pt x="95" y="30"/>
                  </a:lnTo>
                  <a:lnTo>
                    <a:pt x="95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6" y="27"/>
                  </a:lnTo>
                  <a:lnTo>
                    <a:pt x="96" y="26"/>
                  </a:lnTo>
                  <a:lnTo>
                    <a:pt x="95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9" y="25"/>
                  </a:lnTo>
                  <a:lnTo>
                    <a:pt x="88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4" y="22"/>
                  </a:lnTo>
                  <a:lnTo>
                    <a:pt x="82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2" y="21"/>
                  </a:lnTo>
                  <a:lnTo>
                    <a:pt x="81" y="19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8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1" y="19"/>
                  </a:lnTo>
                  <a:lnTo>
                    <a:pt x="80" y="19"/>
                  </a:lnTo>
                  <a:lnTo>
                    <a:pt x="80" y="18"/>
                  </a:lnTo>
                  <a:lnTo>
                    <a:pt x="78" y="18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7" y="18"/>
                  </a:lnTo>
                  <a:lnTo>
                    <a:pt x="76" y="17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1" y="14"/>
                  </a:lnTo>
                  <a:lnTo>
                    <a:pt x="66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3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8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2"/>
                  </a:lnTo>
                  <a:lnTo>
                    <a:pt x="46" y="2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39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0" y="7"/>
                  </a:lnTo>
                  <a:lnTo>
                    <a:pt x="9" y="7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7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8" y="15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8"/>
                  </a:lnTo>
                  <a:lnTo>
                    <a:pt x="57" y="19"/>
                  </a:lnTo>
                  <a:lnTo>
                    <a:pt x="58" y="21"/>
                  </a:lnTo>
                  <a:lnTo>
                    <a:pt x="59" y="21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7"/>
                  </a:lnTo>
                  <a:lnTo>
                    <a:pt x="67" y="27"/>
                  </a:lnTo>
                  <a:lnTo>
                    <a:pt x="69" y="30"/>
                  </a:lnTo>
                  <a:lnTo>
                    <a:pt x="70" y="30"/>
                  </a:lnTo>
                  <a:lnTo>
                    <a:pt x="71" y="30"/>
                  </a:lnTo>
                  <a:lnTo>
                    <a:pt x="74" y="30"/>
                  </a:lnTo>
                  <a:lnTo>
                    <a:pt x="76" y="30"/>
                  </a:lnTo>
                  <a:lnTo>
                    <a:pt x="77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78" y="34"/>
                  </a:lnTo>
                  <a:lnTo>
                    <a:pt x="78" y="36"/>
                  </a:lnTo>
                  <a:lnTo>
                    <a:pt x="74" y="38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7" y="40"/>
                  </a:lnTo>
                  <a:lnTo>
                    <a:pt x="80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5" y="40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92" y="40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9" y="38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100" y="40"/>
                  </a:lnTo>
                  <a:lnTo>
                    <a:pt x="101" y="40"/>
                  </a:lnTo>
                  <a:lnTo>
                    <a:pt x="103" y="38"/>
                  </a:lnTo>
                  <a:lnTo>
                    <a:pt x="104" y="38"/>
                  </a:lnTo>
                  <a:lnTo>
                    <a:pt x="107" y="38"/>
                  </a:lnTo>
                  <a:lnTo>
                    <a:pt x="108" y="38"/>
                  </a:lnTo>
                  <a:lnTo>
                    <a:pt x="109" y="37"/>
                  </a:lnTo>
                  <a:lnTo>
                    <a:pt x="109" y="37"/>
                  </a:lnTo>
                  <a:lnTo>
                    <a:pt x="109" y="36"/>
                  </a:lnTo>
                  <a:lnTo>
                    <a:pt x="109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1998">
              <a:extLst>
                <a:ext uri="{FF2B5EF4-FFF2-40B4-BE49-F238E27FC236}">
                  <a16:creationId xmlns:a16="http://schemas.microsoft.com/office/drawing/2014/main" id="{8D368F37-2AB1-40E3-AA6E-B1C080E9FA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61745" y="2584620"/>
              <a:ext cx="117644" cy="101131"/>
            </a:xfrm>
            <a:custGeom>
              <a:avLst/>
              <a:gdLst>
                <a:gd name="T0" fmla="*/ 40 w 57"/>
                <a:gd name="T1" fmla="*/ 45 h 49"/>
                <a:gd name="T2" fmla="*/ 32 w 57"/>
                <a:gd name="T3" fmla="*/ 42 h 49"/>
                <a:gd name="T4" fmla="*/ 37 w 57"/>
                <a:gd name="T5" fmla="*/ 42 h 49"/>
                <a:gd name="T6" fmla="*/ 47 w 57"/>
                <a:gd name="T7" fmla="*/ 46 h 49"/>
                <a:gd name="T8" fmla="*/ 41 w 57"/>
                <a:gd name="T9" fmla="*/ 43 h 49"/>
                <a:gd name="T10" fmla="*/ 41 w 57"/>
                <a:gd name="T11" fmla="*/ 43 h 49"/>
                <a:gd name="T12" fmla="*/ 49 w 57"/>
                <a:gd name="T13" fmla="*/ 47 h 49"/>
                <a:gd name="T14" fmla="*/ 30 w 57"/>
                <a:gd name="T15" fmla="*/ 39 h 49"/>
                <a:gd name="T16" fmla="*/ 33 w 57"/>
                <a:gd name="T17" fmla="*/ 39 h 49"/>
                <a:gd name="T18" fmla="*/ 29 w 57"/>
                <a:gd name="T19" fmla="*/ 38 h 49"/>
                <a:gd name="T20" fmla="*/ 18 w 57"/>
                <a:gd name="T21" fmla="*/ 31 h 49"/>
                <a:gd name="T22" fmla="*/ 17 w 57"/>
                <a:gd name="T23" fmla="*/ 28 h 49"/>
                <a:gd name="T24" fmla="*/ 14 w 57"/>
                <a:gd name="T25" fmla="*/ 28 h 49"/>
                <a:gd name="T26" fmla="*/ 18 w 57"/>
                <a:gd name="T27" fmla="*/ 31 h 49"/>
                <a:gd name="T28" fmla="*/ 17 w 57"/>
                <a:gd name="T29" fmla="*/ 27 h 49"/>
                <a:gd name="T30" fmla="*/ 14 w 57"/>
                <a:gd name="T31" fmla="*/ 23 h 49"/>
                <a:gd name="T32" fmla="*/ 14 w 57"/>
                <a:gd name="T33" fmla="*/ 24 h 49"/>
                <a:gd name="T34" fmla="*/ 13 w 57"/>
                <a:gd name="T35" fmla="*/ 20 h 49"/>
                <a:gd name="T36" fmla="*/ 10 w 57"/>
                <a:gd name="T37" fmla="*/ 20 h 49"/>
                <a:gd name="T38" fmla="*/ 9 w 57"/>
                <a:gd name="T39" fmla="*/ 16 h 49"/>
                <a:gd name="T40" fmla="*/ 10 w 57"/>
                <a:gd name="T41" fmla="*/ 22 h 49"/>
                <a:gd name="T42" fmla="*/ 13 w 57"/>
                <a:gd name="T43" fmla="*/ 16 h 49"/>
                <a:gd name="T44" fmla="*/ 10 w 57"/>
                <a:gd name="T45" fmla="*/ 16 h 49"/>
                <a:gd name="T46" fmla="*/ 57 w 57"/>
                <a:gd name="T47" fmla="*/ 15 h 49"/>
                <a:gd name="T48" fmla="*/ 53 w 57"/>
                <a:gd name="T49" fmla="*/ 12 h 49"/>
                <a:gd name="T50" fmla="*/ 52 w 57"/>
                <a:gd name="T51" fmla="*/ 11 h 49"/>
                <a:gd name="T52" fmla="*/ 52 w 57"/>
                <a:gd name="T53" fmla="*/ 7 h 49"/>
                <a:gd name="T54" fmla="*/ 49 w 57"/>
                <a:gd name="T55" fmla="*/ 8 h 49"/>
                <a:gd name="T56" fmla="*/ 42 w 57"/>
                <a:gd name="T57" fmla="*/ 8 h 49"/>
                <a:gd name="T58" fmla="*/ 37 w 57"/>
                <a:gd name="T59" fmla="*/ 5 h 49"/>
                <a:gd name="T60" fmla="*/ 32 w 57"/>
                <a:gd name="T61" fmla="*/ 1 h 49"/>
                <a:gd name="T62" fmla="*/ 28 w 57"/>
                <a:gd name="T63" fmla="*/ 0 h 49"/>
                <a:gd name="T64" fmla="*/ 25 w 57"/>
                <a:gd name="T65" fmla="*/ 3 h 49"/>
                <a:gd name="T66" fmla="*/ 21 w 57"/>
                <a:gd name="T67" fmla="*/ 4 h 49"/>
                <a:gd name="T68" fmla="*/ 21 w 57"/>
                <a:gd name="T69" fmla="*/ 7 h 49"/>
                <a:gd name="T70" fmla="*/ 18 w 57"/>
                <a:gd name="T71" fmla="*/ 9 h 49"/>
                <a:gd name="T72" fmla="*/ 18 w 57"/>
                <a:gd name="T73" fmla="*/ 12 h 49"/>
                <a:gd name="T74" fmla="*/ 13 w 57"/>
                <a:gd name="T75" fmla="*/ 11 h 49"/>
                <a:gd name="T76" fmla="*/ 10 w 57"/>
                <a:gd name="T77" fmla="*/ 11 h 49"/>
                <a:gd name="T78" fmla="*/ 6 w 57"/>
                <a:gd name="T79" fmla="*/ 11 h 49"/>
                <a:gd name="T80" fmla="*/ 2 w 57"/>
                <a:gd name="T81" fmla="*/ 11 h 49"/>
                <a:gd name="T82" fmla="*/ 5 w 57"/>
                <a:gd name="T83" fmla="*/ 20 h 49"/>
                <a:gd name="T84" fmla="*/ 9 w 57"/>
                <a:gd name="T85" fmla="*/ 13 h 49"/>
                <a:gd name="T86" fmla="*/ 14 w 57"/>
                <a:gd name="T87" fmla="*/ 19 h 49"/>
                <a:gd name="T88" fmla="*/ 19 w 57"/>
                <a:gd name="T89" fmla="*/ 27 h 49"/>
                <a:gd name="T90" fmla="*/ 17 w 57"/>
                <a:gd name="T91" fmla="*/ 28 h 49"/>
                <a:gd name="T92" fmla="*/ 25 w 57"/>
                <a:gd name="T93" fmla="*/ 35 h 49"/>
                <a:gd name="T94" fmla="*/ 32 w 57"/>
                <a:gd name="T95" fmla="*/ 37 h 49"/>
                <a:gd name="T96" fmla="*/ 41 w 57"/>
                <a:gd name="T97" fmla="*/ 42 h 49"/>
                <a:gd name="T98" fmla="*/ 38 w 57"/>
                <a:gd name="T99" fmla="*/ 38 h 49"/>
                <a:gd name="T100" fmla="*/ 32 w 57"/>
                <a:gd name="T101" fmla="*/ 32 h 49"/>
                <a:gd name="T102" fmla="*/ 26 w 57"/>
                <a:gd name="T103" fmla="*/ 26 h 49"/>
                <a:gd name="T104" fmla="*/ 22 w 57"/>
                <a:gd name="T105" fmla="*/ 20 h 49"/>
                <a:gd name="T106" fmla="*/ 25 w 57"/>
                <a:gd name="T107" fmla="*/ 15 h 49"/>
                <a:gd name="T108" fmla="*/ 30 w 57"/>
                <a:gd name="T109" fmla="*/ 15 h 49"/>
                <a:gd name="T110" fmla="*/ 37 w 57"/>
                <a:gd name="T111" fmla="*/ 15 h 49"/>
                <a:gd name="T112" fmla="*/ 42 w 57"/>
                <a:gd name="T113" fmla="*/ 16 h 49"/>
                <a:gd name="T114" fmla="*/ 47 w 57"/>
                <a:gd name="T115" fmla="*/ 16 h 49"/>
                <a:gd name="T116" fmla="*/ 52 w 57"/>
                <a:gd name="T117" fmla="*/ 19 h 49"/>
                <a:gd name="T118" fmla="*/ 53 w 57"/>
                <a:gd name="T119" fmla="*/ 19 h 49"/>
                <a:gd name="T120" fmla="*/ 55 w 57"/>
                <a:gd name="T121" fmla="*/ 16 h 49"/>
                <a:gd name="T122" fmla="*/ 57 w 57"/>
                <a:gd name="T123" fmla="*/ 1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9">
                  <a:moveTo>
                    <a:pt x="40" y="45"/>
                  </a:moveTo>
                  <a:lnTo>
                    <a:pt x="38" y="45"/>
                  </a:lnTo>
                  <a:lnTo>
                    <a:pt x="38" y="45"/>
                  </a:lnTo>
                  <a:lnTo>
                    <a:pt x="42" y="45"/>
                  </a:lnTo>
                  <a:lnTo>
                    <a:pt x="41" y="45"/>
                  </a:lnTo>
                  <a:lnTo>
                    <a:pt x="40" y="45"/>
                  </a:lnTo>
                  <a:close/>
                  <a:moveTo>
                    <a:pt x="36" y="42"/>
                  </a:moveTo>
                  <a:lnTo>
                    <a:pt x="34" y="42"/>
                  </a:lnTo>
                  <a:lnTo>
                    <a:pt x="33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6" y="43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6" y="42"/>
                  </a:lnTo>
                  <a:close/>
                  <a:moveTo>
                    <a:pt x="49" y="47"/>
                  </a:moveTo>
                  <a:lnTo>
                    <a:pt x="49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3"/>
                  </a:lnTo>
                  <a:lnTo>
                    <a:pt x="42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41" y="43"/>
                  </a:lnTo>
                  <a:lnTo>
                    <a:pt x="44" y="45"/>
                  </a:lnTo>
                  <a:lnTo>
                    <a:pt x="47" y="46"/>
                  </a:lnTo>
                  <a:lnTo>
                    <a:pt x="48" y="47"/>
                  </a:lnTo>
                  <a:lnTo>
                    <a:pt x="51" y="49"/>
                  </a:lnTo>
                  <a:lnTo>
                    <a:pt x="49" y="47"/>
                  </a:lnTo>
                  <a:lnTo>
                    <a:pt x="49" y="47"/>
                  </a:lnTo>
                  <a:close/>
                  <a:moveTo>
                    <a:pt x="36" y="41"/>
                  </a:moveTo>
                  <a:lnTo>
                    <a:pt x="37" y="41"/>
                  </a:lnTo>
                  <a:lnTo>
                    <a:pt x="36" y="41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6" y="41"/>
                  </a:lnTo>
                  <a:close/>
                  <a:moveTo>
                    <a:pt x="33" y="39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3" y="38"/>
                  </a:lnTo>
                  <a:lnTo>
                    <a:pt x="32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2" y="39"/>
                  </a:lnTo>
                  <a:lnTo>
                    <a:pt x="33" y="39"/>
                  </a:lnTo>
                  <a:close/>
                  <a:moveTo>
                    <a:pt x="18" y="30"/>
                  </a:moveTo>
                  <a:lnTo>
                    <a:pt x="18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8" y="30"/>
                  </a:lnTo>
                  <a:close/>
                  <a:moveTo>
                    <a:pt x="17" y="28"/>
                  </a:moveTo>
                  <a:lnTo>
                    <a:pt x="17" y="28"/>
                  </a:lnTo>
                  <a:lnTo>
                    <a:pt x="17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7" y="28"/>
                  </a:lnTo>
                  <a:close/>
                  <a:moveTo>
                    <a:pt x="15" y="28"/>
                  </a:moveTo>
                  <a:lnTo>
                    <a:pt x="14" y="28"/>
                  </a:lnTo>
                  <a:lnTo>
                    <a:pt x="14" y="28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5" y="28"/>
                  </a:lnTo>
                  <a:close/>
                  <a:moveTo>
                    <a:pt x="14" y="24"/>
                  </a:moveTo>
                  <a:lnTo>
                    <a:pt x="15" y="26"/>
                  </a:lnTo>
                  <a:lnTo>
                    <a:pt x="15" y="26"/>
                  </a:lnTo>
                  <a:lnTo>
                    <a:pt x="17" y="26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6"/>
                  </a:lnTo>
                  <a:lnTo>
                    <a:pt x="15" y="24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4" y="24"/>
                  </a:lnTo>
                  <a:lnTo>
                    <a:pt x="14" y="24"/>
                  </a:lnTo>
                  <a:close/>
                  <a:moveTo>
                    <a:pt x="14" y="22"/>
                  </a:moveTo>
                  <a:lnTo>
                    <a:pt x="14" y="22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2"/>
                  </a:lnTo>
                  <a:close/>
                  <a:moveTo>
                    <a:pt x="10" y="22"/>
                  </a:moveTo>
                  <a:lnTo>
                    <a:pt x="10" y="20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close/>
                  <a:moveTo>
                    <a:pt x="14" y="19"/>
                  </a:moveTo>
                  <a:lnTo>
                    <a:pt x="13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4" y="19"/>
                  </a:lnTo>
                  <a:close/>
                  <a:moveTo>
                    <a:pt x="57" y="15"/>
                  </a:moveTo>
                  <a:lnTo>
                    <a:pt x="57" y="15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6" y="13"/>
                  </a:lnTo>
                  <a:lnTo>
                    <a:pt x="55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5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3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3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9" y="16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4" y="16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5" y="23"/>
                  </a:lnTo>
                  <a:lnTo>
                    <a:pt x="18" y="26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21" y="31"/>
                  </a:lnTo>
                  <a:lnTo>
                    <a:pt x="22" y="32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32" y="37"/>
                  </a:lnTo>
                  <a:lnTo>
                    <a:pt x="34" y="38"/>
                  </a:lnTo>
                  <a:lnTo>
                    <a:pt x="37" y="39"/>
                  </a:lnTo>
                  <a:lnTo>
                    <a:pt x="38" y="41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5"/>
                  </a:lnTo>
                  <a:lnTo>
                    <a:pt x="34" y="34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8" y="28"/>
                  </a:lnTo>
                  <a:lnTo>
                    <a:pt x="28" y="27"/>
                  </a:lnTo>
                  <a:lnTo>
                    <a:pt x="26" y="2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4" y="22"/>
                  </a:lnTo>
                  <a:lnTo>
                    <a:pt x="22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30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6" y="15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6"/>
                  </a:lnTo>
                  <a:lnTo>
                    <a:pt x="51" y="18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7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1999">
              <a:extLst>
                <a:ext uri="{FF2B5EF4-FFF2-40B4-BE49-F238E27FC236}">
                  <a16:creationId xmlns:a16="http://schemas.microsoft.com/office/drawing/2014/main" id="{43D815FC-53F7-4496-B53F-7814AEED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318" y="3461782"/>
              <a:ext cx="74301" cy="78428"/>
            </a:xfrm>
            <a:custGeom>
              <a:avLst/>
              <a:gdLst>
                <a:gd name="T0" fmla="*/ 33 w 36"/>
                <a:gd name="T1" fmla="*/ 18 h 38"/>
                <a:gd name="T2" fmla="*/ 30 w 36"/>
                <a:gd name="T3" fmla="*/ 14 h 38"/>
                <a:gd name="T4" fmla="*/ 26 w 36"/>
                <a:gd name="T5" fmla="*/ 6 h 38"/>
                <a:gd name="T6" fmla="*/ 25 w 36"/>
                <a:gd name="T7" fmla="*/ 4 h 38"/>
                <a:gd name="T8" fmla="*/ 24 w 36"/>
                <a:gd name="T9" fmla="*/ 6 h 38"/>
                <a:gd name="T10" fmla="*/ 19 w 36"/>
                <a:gd name="T11" fmla="*/ 6 h 38"/>
                <a:gd name="T12" fmla="*/ 18 w 36"/>
                <a:gd name="T13" fmla="*/ 4 h 38"/>
                <a:gd name="T14" fmla="*/ 17 w 36"/>
                <a:gd name="T15" fmla="*/ 3 h 38"/>
                <a:gd name="T16" fmla="*/ 13 w 36"/>
                <a:gd name="T17" fmla="*/ 3 h 38"/>
                <a:gd name="T18" fmla="*/ 7 w 36"/>
                <a:gd name="T19" fmla="*/ 2 h 38"/>
                <a:gd name="T20" fmla="*/ 5 w 36"/>
                <a:gd name="T21" fmla="*/ 0 h 38"/>
                <a:gd name="T22" fmla="*/ 3 w 36"/>
                <a:gd name="T23" fmla="*/ 2 h 38"/>
                <a:gd name="T24" fmla="*/ 3 w 36"/>
                <a:gd name="T25" fmla="*/ 2 h 38"/>
                <a:gd name="T26" fmla="*/ 0 w 36"/>
                <a:gd name="T27" fmla="*/ 4 h 38"/>
                <a:gd name="T28" fmla="*/ 3 w 36"/>
                <a:gd name="T29" fmla="*/ 6 h 38"/>
                <a:gd name="T30" fmla="*/ 3 w 36"/>
                <a:gd name="T31" fmla="*/ 8 h 38"/>
                <a:gd name="T32" fmla="*/ 2 w 36"/>
                <a:gd name="T33" fmla="*/ 14 h 38"/>
                <a:gd name="T34" fmla="*/ 6 w 36"/>
                <a:gd name="T35" fmla="*/ 16 h 38"/>
                <a:gd name="T36" fmla="*/ 9 w 36"/>
                <a:gd name="T37" fmla="*/ 19 h 38"/>
                <a:gd name="T38" fmla="*/ 11 w 36"/>
                <a:gd name="T39" fmla="*/ 16 h 38"/>
                <a:gd name="T40" fmla="*/ 9 w 36"/>
                <a:gd name="T41" fmla="*/ 15 h 38"/>
                <a:gd name="T42" fmla="*/ 7 w 36"/>
                <a:gd name="T43" fmla="*/ 12 h 38"/>
                <a:gd name="T44" fmla="*/ 13 w 36"/>
                <a:gd name="T45" fmla="*/ 16 h 38"/>
                <a:gd name="T46" fmla="*/ 13 w 36"/>
                <a:gd name="T47" fmla="*/ 19 h 38"/>
                <a:gd name="T48" fmla="*/ 18 w 36"/>
                <a:gd name="T49" fmla="*/ 22 h 38"/>
                <a:gd name="T50" fmla="*/ 22 w 36"/>
                <a:gd name="T51" fmla="*/ 25 h 38"/>
                <a:gd name="T52" fmla="*/ 24 w 36"/>
                <a:gd name="T53" fmla="*/ 29 h 38"/>
                <a:gd name="T54" fmla="*/ 24 w 36"/>
                <a:gd name="T55" fmla="*/ 33 h 38"/>
                <a:gd name="T56" fmla="*/ 26 w 36"/>
                <a:gd name="T57" fmla="*/ 34 h 38"/>
                <a:gd name="T58" fmla="*/ 26 w 36"/>
                <a:gd name="T59" fmla="*/ 33 h 38"/>
                <a:gd name="T60" fmla="*/ 26 w 36"/>
                <a:gd name="T61" fmla="*/ 30 h 38"/>
                <a:gd name="T62" fmla="*/ 29 w 36"/>
                <a:gd name="T63" fmla="*/ 33 h 38"/>
                <a:gd name="T64" fmla="*/ 30 w 36"/>
                <a:gd name="T65" fmla="*/ 37 h 38"/>
                <a:gd name="T66" fmla="*/ 30 w 36"/>
                <a:gd name="T67" fmla="*/ 37 h 38"/>
                <a:gd name="T68" fmla="*/ 29 w 36"/>
                <a:gd name="T69" fmla="*/ 35 h 38"/>
                <a:gd name="T70" fmla="*/ 32 w 36"/>
                <a:gd name="T71" fmla="*/ 33 h 38"/>
                <a:gd name="T72" fmla="*/ 30 w 36"/>
                <a:gd name="T73" fmla="*/ 30 h 38"/>
                <a:gd name="T74" fmla="*/ 33 w 36"/>
                <a:gd name="T75" fmla="*/ 29 h 38"/>
                <a:gd name="T76" fmla="*/ 33 w 36"/>
                <a:gd name="T77" fmla="*/ 27 h 38"/>
                <a:gd name="T78" fmla="*/ 32 w 36"/>
                <a:gd name="T79" fmla="*/ 23 h 38"/>
                <a:gd name="T80" fmla="*/ 32 w 36"/>
                <a:gd name="T81" fmla="*/ 21 h 38"/>
                <a:gd name="T82" fmla="*/ 33 w 36"/>
                <a:gd name="T83" fmla="*/ 19 h 38"/>
                <a:gd name="T84" fmla="*/ 34 w 36"/>
                <a:gd name="T85" fmla="*/ 21 h 38"/>
                <a:gd name="T86" fmla="*/ 36 w 36"/>
                <a:gd name="T87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" h="38">
                  <a:moveTo>
                    <a:pt x="34" y="19"/>
                  </a:move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28" y="11"/>
                  </a:lnTo>
                  <a:lnTo>
                    <a:pt x="26" y="10"/>
                  </a:lnTo>
                  <a:lnTo>
                    <a:pt x="26" y="6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1" y="3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7" y="14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10" y="14"/>
                  </a:lnTo>
                  <a:lnTo>
                    <a:pt x="13" y="16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1" y="23"/>
                  </a:lnTo>
                  <a:lnTo>
                    <a:pt x="22" y="25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5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30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1"/>
                  </a:lnTo>
                  <a:lnTo>
                    <a:pt x="30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6"/>
                  </a:lnTo>
                  <a:lnTo>
                    <a:pt x="30" y="26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3" y="21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4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2000">
              <a:extLst>
                <a:ext uri="{FF2B5EF4-FFF2-40B4-BE49-F238E27FC236}">
                  <a16:creationId xmlns:a16="http://schemas.microsoft.com/office/drawing/2014/main" id="{AAEA0B53-9EE0-44FB-A3C9-1E6F8AC48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404" y="3649598"/>
              <a:ext cx="165113" cy="218775"/>
            </a:xfrm>
            <a:custGeom>
              <a:avLst/>
              <a:gdLst>
                <a:gd name="T0" fmla="*/ 76 w 80"/>
                <a:gd name="T1" fmla="*/ 1 h 106"/>
                <a:gd name="T2" fmla="*/ 72 w 80"/>
                <a:gd name="T3" fmla="*/ 1 h 106"/>
                <a:gd name="T4" fmla="*/ 66 w 80"/>
                <a:gd name="T5" fmla="*/ 0 h 106"/>
                <a:gd name="T6" fmla="*/ 58 w 80"/>
                <a:gd name="T7" fmla="*/ 3 h 106"/>
                <a:gd name="T8" fmla="*/ 57 w 80"/>
                <a:gd name="T9" fmla="*/ 8 h 106"/>
                <a:gd name="T10" fmla="*/ 54 w 80"/>
                <a:gd name="T11" fmla="*/ 18 h 106"/>
                <a:gd name="T12" fmla="*/ 53 w 80"/>
                <a:gd name="T13" fmla="*/ 22 h 106"/>
                <a:gd name="T14" fmla="*/ 51 w 80"/>
                <a:gd name="T15" fmla="*/ 23 h 106"/>
                <a:gd name="T16" fmla="*/ 43 w 80"/>
                <a:gd name="T17" fmla="*/ 20 h 106"/>
                <a:gd name="T18" fmla="*/ 39 w 80"/>
                <a:gd name="T19" fmla="*/ 20 h 106"/>
                <a:gd name="T20" fmla="*/ 38 w 80"/>
                <a:gd name="T21" fmla="*/ 19 h 106"/>
                <a:gd name="T22" fmla="*/ 26 w 80"/>
                <a:gd name="T23" fmla="*/ 19 h 106"/>
                <a:gd name="T24" fmla="*/ 21 w 80"/>
                <a:gd name="T25" fmla="*/ 26 h 106"/>
                <a:gd name="T26" fmla="*/ 23 w 80"/>
                <a:gd name="T27" fmla="*/ 30 h 106"/>
                <a:gd name="T28" fmla="*/ 32 w 80"/>
                <a:gd name="T29" fmla="*/ 28 h 106"/>
                <a:gd name="T30" fmla="*/ 35 w 80"/>
                <a:gd name="T31" fmla="*/ 34 h 106"/>
                <a:gd name="T32" fmla="*/ 32 w 80"/>
                <a:gd name="T33" fmla="*/ 38 h 106"/>
                <a:gd name="T34" fmla="*/ 28 w 80"/>
                <a:gd name="T35" fmla="*/ 42 h 106"/>
                <a:gd name="T36" fmla="*/ 31 w 80"/>
                <a:gd name="T37" fmla="*/ 49 h 106"/>
                <a:gd name="T38" fmla="*/ 35 w 80"/>
                <a:gd name="T39" fmla="*/ 53 h 106"/>
                <a:gd name="T40" fmla="*/ 35 w 80"/>
                <a:gd name="T41" fmla="*/ 64 h 106"/>
                <a:gd name="T42" fmla="*/ 34 w 80"/>
                <a:gd name="T43" fmla="*/ 68 h 106"/>
                <a:gd name="T44" fmla="*/ 32 w 80"/>
                <a:gd name="T45" fmla="*/ 73 h 106"/>
                <a:gd name="T46" fmla="*/ 28 w 80"/>
                <a:gd name="T47" fmla="*/ 74 h 106"/>
                <a:gd name="T48" fmla="*/ 27 w 80"/>
                <a:gd name="T49" fmla="*/ 72 h 106"/>
                <a:gd name="T50" fmla="*/ 19 w 80"/>
                <a:gd name="T51" fmla="*/ 70 h 106"/>
                <a:gd name="T52" fmla="*/ 13 w 80"/>
                <a:gd name="T53" fmla="*/ 68 h 106"/>
                <a:gd name="T54" fmla="*/ 13 w 80"/>
                <a:gd name="T55" fmla="*/ 70 h 106"/>
                <a:gd name="T56" fmla="*/ 8 w 80"/>
                <a:gd name="T57" fmla="*/ 73 h 106"/>
                <a:gd name="T58" fmla="*/ 4 w 80"/>
                <a:gd name="T59" fmla="*/ 76 h 106"/>
                <a:gd name="T60" fmla="*/ 5 w 80"/>
                <a:gd name="T61" fmla="*/ 80 h 106"/>
                <a:gd name="T62" fmla="*/ 7 w 80"/>
                <a:gd name="T63" fmla="*/ 84 h 106"/>
                <a:gd name="T64" fmla="*/ 7 w 80"/>
                <a:gd name="T65" fmla="*/ 88 h 106"/>
                <a:gd name="T66" fmla="*/ 5 w 80"/>
                <a:gd name="T67" fmla="*/ 89 h 106"/>
                <a:gd name="T68" fmla="*/ 0 w 80"/>
                <a:gd name="T69" fmla="*/ 91 h 106"/>
                <a:gd name="T70" fmla="*/ 7 w 80"/>
                <a:gd name="T71" fmla="*/ 102 h 106"/>
                <a:gd name="T72" fmla="*/ 9 w 80"/>
                <a:gd name="T73" fmla="*/ 106 h 106"/>
                <a:gd name="T74" fmla="*/ 13 w 80"/>
                <a:gd name="T75" fmla="*/ 102 h 106"/>
                <a:gd name="T76" fmla="*/ 17 w 80"/>
                <a:gd name="T77" fmla="*/ 99 h 106"/>
                <a:gd name="T78" fmla="*/ 21 w 80"/>
                <a:gd name="T79" fmla="*/ 100 h 106"/>
                <a:gd name="T80" fmla="*/ 24 w 80"/>
                <a:gd name="T81" fmla="*/ 103 h 106"/>
                <a:gd name="T82" fmla="*/ 27 w 80"/>
                <a:gd name="T83" fmla="*/ 100 h 106"/>
                <a:gd name="T84" fmla="*/ 30 w 80"/>
                <a:gd name="T85" fmla="*/ 99 h 106"/>
                <a:gd name="T86" fmla="*/ 34 w 80"/>
                <a:gd name="T87" fmla="*/ 96 h 106"/>
                <a:gd name="T88" fmla="*/ 35 w 80"/>
                <a:gd name="T89" fmla="*/ 102 h 106"/>
                <a:gd name="T90" fmla="*/ 36 w 80"/>
                <a:gd name="T91" fmla="*/ 103 h 106"/>
                <a:gd name="T92" fmla="*/ 43 w 80"/>
                <a:gd name="T93" fmla="*/ 96 h 106"/>
                <a:gd name="T94" fmla="*/ 50 w 80"/>
                <a:gd name="T95" fmla="*/ 92 h 106"/>
                <a:gd name="T96" fmla="*/ 54 w 80"/>
                <a:gd name="T97" fmla="*/ 72 h 106"/>
                <a:gd name="T98" fmla="*/ 59 w 80"/>
                <a:gd name="T99" fmla="*/ 61 h 106"/>
                <a:gd name="T100" fmla="*/ 68 w 80"/>
                <a:gd name="T101" fmla="*/ 54 h 106"/>
                <a:gd name="T102" fmla="*/ 72 w 80"/>
                <a:gd name="T103" fmla="*/ 34 h 106"/>
                <a:gd name="T104" fmla="*/ 76 w 80"/>
                <a:gd name="T105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106">
                  <a:moveTo>
                    <a:pt x="80" y="3"/>
                  </a:moveTo>
                  <a:lnTo>
                    <a:pt x="78" y="3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4" y="3"/>
                  </a:lnTo>
                  <a:lnTo>
                    <a:pt x="74" y="3"/>
                  </a:lnTo>
                  <a:lnTo>
                    <a:pt x="74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4"/>
                  </a:lnTo>
                  <a:lnTo>
                    <a:pt x="57" y="5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5" y="12"/>
                  </a:lnTo>
                  <a:lnTo>
                    <a:pt x="55" y="13"/>
                  </a:lnTo>
                  <a:lnTo>
                    <a:pt x="54" y="16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20"/>
                  </a:lnTo>
                  <a:lnTo>
                    <a:pt x="53" y="22"/>
                  </a:lnTo>
                  <a:lnTo>
                    <a:pt x="53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49" y="22"/>
                  </a:lnTo>
                  <a:lnTo>
                    <a:pt x="47" y="22"/>
                  </a:lnTo>
                  <a:lnTo>
                    <a:pt x="46" y="22"/>
                  </a:lnTo>
                  <a:lnTo>
                    <a:pt x="45" y="22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1" y="22"/>
                  </a:lnTo>
                  <a:lnTo>
                    <a:pt x="21" y="23"/>
                  </a:lnTo>
                  <a:lnTo>
                    <a:pt x="21" y="24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8" y="27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8" y="42"/>
                  </a:lnTo>
                  <a:lnTo>
                    <a:pt x="30" y="43"/>
                  </a:lnTo>
                  <a:lnTo>
                    <a:pt x="28" y="46"/>
                  </a:lnTo>
                  <a:lnTo>
                    <a:pt x="28" y="47"/>
                  </a:lnTo>
                  <a:lnTo>
                    <a:pt x="30" y="47"/>
                  </a:lnTo>
                  <a:lnTo>
                    <a:pt x="31" y="47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3"/>
                  </a:lnTo>
                  <a:lnTo>
                    <a:pt x="35" y="54"/>
                  </a:lnTo>
                  <a:lnTo>
                    <a:pt x="35" y="57"/>
                  </a:lnTo>
                  <a:lnTo>
                    <a:pt x="35" y="58"/>
                  </a:lnTo>
                  <a:lnTo>
                    <a:pt x="35" y="60"/>
                  </a:lnTo>
                  <a:lnTo>
                    <a:pt x="35" y="62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35" y="65"/>
                  </a:lnTo>
                  <a:lnTo>
                    <a:pt x="35" y="65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2" y="69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0" y="74"/>
                  </a:lnTo>
                  <a:lnTo>
                    <a:pt x="28" y="74"/>
                  </a:lnTo>
                  <a:lnTo>
                    <a:pt x="28" y="74"/>
                  </a:lnTo>
                  <a:lnTo>
                    <a:pt x="28" y="73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4" y="73"/>
                  </a:lnTo>
                  <a:lnTo>
                    <a:pt x="23" y="73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9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2"/>
                  </a:lnTo>
                  <a:lnTo>
                    <a:pt x="13" y="73"/>
                  </a:lnTo>
                  <a:lnTo>
                    <a:pt x="9" y="74"/>
                  </a:lnTo>
                  <a:lnTo>
                    <a:pt x="9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5" y="73"/>
                  </a:lnTo>
                  <a:lnTo>
                    <a:pt x="5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6"/>
                  </a:lnTo>
                  <a:lnTo>
                    <a:pt x="4" y="77"/>
                  </a:lnTo>
                  <a:lnTo>
                    <a:pt x="4" y="79"/>
                  </a:lnTo>
                  <a:lnTo>
                    <a:pt x="4" y="79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7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8"/>
                  </a:lnTo>
                  <a:lnTo>
                    <a:pt x="8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5" y="89"/>
                  </a:lnTo>
                  <a:lnTo>
                    <a:pt x="5" y="89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0" y="91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5" y="99"/>
                  </a:lnTo>
                  <a:lnTo>
                    <a:pt x="7" y="100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8" y="103"/>
                  </a:lnTo>
                  <a:lnTo>
                    <a:pt x="8" y="104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11" y="103"/>
                  </a:lnTo>
                  <a:lnTo>
                    <a:pt x="11" y="103"/>
                  </a:lnTo>
                  <a:lnTo>
                    <a:pt x="12" y="103"/>
                  </a:lnTo>
                  <a:lnTo>
                    <a:pt x="12" y="102"/>
                  </a:lnTo>
                  <a:lnTo>
                    <a:pt x="13" y="102"/>
                  </a:lnTo>
                  <a:lnTo>
                    <a:pt x="13" y="100"/>
                  </a:lnTo>
                  <a:lnTo>
                    <a:pt x="15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9" y="99"/>
                  </a:lnTo>
                  <a:lnTo>
                    <a:pt x="19" y="100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6" y="102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32" y="97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5" y="97"/>
                  </a:lnTo>
                  <a:lnTo>
                    <a:pt x="35" y="97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4" y="100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4"/>
                  </a:lnTo>
                  <a:lnTo>
                    <a:pt x="38" y="104"/>
                  </a:lnTo>
                  <a:lnTo>
                    <a:pt x="38" y="103"/>
                  </a:lnTo>
                  <a:lnTo>
                    <a:pt x="40" y="102"/>
                  </a:lnTo>
                  <a:lnTo>
                    <a:pt x="42" y="99"/>
                  </a:lnTo>
                  <a:lnTo>
                    <a:pt x="43" y="96"/>
                  </a:lnTo>
                  <a:lnTo>
                    <a:pt x="45" y="96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7" y="93"/>
                  </a:lnTo>
                  <a:lnTo>
                    <a:pt x="49" y="93"/>
                  </a:lnTo>
                  <a:lnTo>
                    <a:pt x="50" y="92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4" y="84"/>
                  </a:lnTo>
                  <a:lnTo>
                    <a:pt x="54" y="81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7" y="69"/>
                  </a:lnTo>
                  <a:lnTo>
                    <a:pt x="57" y="66"/>
                  </a:lnTo>
                  <a:lnTo>
                    <a:pt x="58" y="65"/>
                  </a:lnTo>
                  <a:lnTo>
                    <a:pt x="59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8"/>
                  </a:lnTo>
                  <a:lnTo>
                    <a:pt x="63" y="58"/>
                  </a:lnTo>
                  <a:lnTo>
                    <a:pt x="65" y="57"/>
                  </a:lnTo>
                  <a:lnTo>
                    <a:pt x="68" y="54"/>
                  </a:lnTo>
                  <a:lnTo>
                    <a:pt x="70" y="51"/>
                  </a:lnTo>
                  <a:lnTo>
                    <a:pt x="70" y="49"/>
                  </a:lnTo>
                  <a:lnTo>
                    <a:pt x="70" y="45"/>
                  </a:lnTo>
                  <a:lnTo>
                    <a:pt x="72" y="42"/>
                  </a:lnTo>
                  <a:lnTo>
                    <a:pt x="72" y="38"/>
                  </a:lnTo>
                  <a:lnTo>
                    <a:pt x="72" y="34"/>
                  </a:lnTo>
                  <a:lnTo>
                    <a:pt x="72" y="31"/>
                  </a:lnTo>
                  <a:lnTo>
                    <a:pt x="73" y="27"/>
                  </a:lnTo>
                  <a:lnTo>
                    <a:pt x="73" y="26"/>
                  </a:lnTo>
                  <a:lnTo>
                    <a:pt x="74" y="24"/>
                  </a:lnTo>
                  <a:lnTo>
                    <a:pt x="73" y="20"/>
                  </a:lnTo>
                  <a:lnTo>
                    <a:pt x="76" y="15"/>
                  </a:lnTo>
                  <a:lnTo>
                    <a:pt x="77" y="12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80" y="5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2001">
              <a:extLst>
                <a:ext uri="{FF2B5EF4-FFF2-40B4-BE49-F238E27FC236}">
                  <a16:creationId xmlns:a16="http://schemas.microsoft.com/office/drawing/2014/main" id="{9BB3B26B-6A34-4369-8CD9-ADCAE1FE32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0134" y="4027293"/>
              <a:ext cx="28895" cy="22702"/>
            </a:xfrm>
            <a:custGeom>
              <a:avLst/>
              <a:gdLst>
                <a:gd name="T0" fmla="*/ 6 w 14"/>
                <a:gd name="T1" fmla="*/ 9 h 11"/>
                <a:gd name="T2" fmla="*/ 4 w 14"/>
                <a:gd name="T3" fmla="*/ 9 h 11"/>
                <a:gd name="T4" fmla="*/ 4 w 14"/>
                <a:gd name="T5" fmla="*/ 11 h 11"/>
                <a:gd name="T6" fmla="*/ 6 w 14"/>
                <a:gd name="T7" fmla="*/ 11 h 11"/>
                <a:gd name="T8" fmla="*/ 7 w 14"/>
                <a:gd name="T9" fmla="*/ 11 h 11"/>
                <a:gd name="T10" fmla="*/ 7 w 14"/>
                <a:gd name="T11" fmla="*/ 11 h 11"/>
                <a:gd name="T12" fmla="*/ 6 w 14"/>
                <a:gd name="T13" fmla="*/ 9 h 11"/>
                <a:gd name="T14" fmla="*/ 3 w 14"/>
                <a:gd name="T15" fmla="*/ 2 h 11"/>
                <a:gd name="T16" fmla="*/ 3 w 14"/>
                <a:gd name="T17" fmla="*/ 0 h 11"/>
                <a:gd name="T18" fmla="*/ 1 w 14"/>
                <a:gd name="T19" fmla="*/ 0 h 11"/>
                <a:gd name="T20" fmla="*/ 1 w 14"/>
                <a:gd name="T21" fmla="*/ 0 h 11"/>
                <a:gd name="T22" fmla="*/ 1 w 14"/>
                <a:gd name="T23" fmla="*/ 0 h 11"/>
                <a:gd name="T24" fmla="*/ 1 w 14"/>
                <a:gd name="T25" fmla="*/ 0 h 11"/>
                <a:gd name="T26" fmla="*/ 0 w 14"/>
                <a:gd name="T27" fmla="*/ 4 h 11"/>
                <a:gd name="T28" fmla="*/ 1 w 14"/>
                <a:gd name="T29" fmla="*/ 5 h 11"/>
                <a:gd name="T30" fmla="*/ 1 w 14"/>
                <a:gd name="T31" fmla="*/ 5 h 11"/>
                <a:gd name="T32" fmla="*/ 3 w 14"/>
                <a:gd name="T33" fmla="*/ 5 h 11"/>
                <a:gd name="T34" fmla="*/ 3 w 14"/>
                <a:gd name="T35" fmla="*/ 5 h 11"/>
                <a:gd name="T36" fmla="*/ 3 w 14"/>
                <a:gd name="T37" fmla="*/ 5 h 11"/>
                <a:gd name="T38" fmla="*/ 3 w 14"/>
                <a:gd name="T39" fmla="*/ 4 h 11"/>
                <a:gd name="T40" fmla="*/ 3 w 14"/>
                <a:gd name="T41" fmla="*/ 2 h 11"/>
                <a:gd name="T42" fmla="*/ 14 w 14"/>
                <a:gd name="T43" fmla="*/ 8 h 11"/>
                <a:gd name="T44" fmla="*/ 14 w 14"/>
                <a:gd name="T45" fmla="*/ 8 h 11"/>
                <a:gd name="T46" fmla="*/ 14 w 14"/>
                <a:gd name="T47" fmla="*/ 8 h 11"/>
                <a:gd name="T48" fmla="*/ 14 w 14"/>
                <a:gd name="T49" fmla="*/ 8 h 11"/>
                <a:gd name="T50" fmla="*/ 12 w 14"/>
                <a:gd name="T51" fmla="*/ 9 h 11"/>
                <a:gd name="T52" fmla="*/ 12 w 14"/>
                <a:gd name="T53" fmla="*/ 9 h 11"/>
                <a:gd name="T54" fmla="*/ 12 w 14"/>
                <a:gd name="T55" fmla="*/ 9 h 11"/>
                <a:gd name="T56" fmla="*/ 11 w 14"/>
                <a:gd name="T57" fmla="*/ 9 h 11"/>
                <a:gd name="T58" fmla="*/ 12 w 14"/>
                <a:gd name="T59" fmla="*/ 9 h 11"/>
                <a:gd name="T60" fmla="*/ 14 w 14"/>
                <a:gd name="T61" fmla="*/ 11 h 11"/>
                <a:gd name="T62" fmla="*/ 14 w 14"/>
                <a:gd name="T63" fmla="*/ 11 h 11"/>
                <a:gd name="T64" fmla="*/ 14 w 14"/>
                <a:gd name="T65" fmla="*/ 11 h 11"/>
                <a:gd name="T66" fmla="*/ 14 w 14"/>
                <a:gd name="T67" fmla="*/ 9 h 11"/>
                <a:gd name="T68" fmla="*/ 14 w 14"/>
                <a:gd name="T6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" h="11">
                  <a:moveTo>
                    <a:pt x="6" y="9"/>
                  </a:moveTo>
                  <a:lnTo>
                    <a:pt x="4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9"/>
                  </a:lnTo>
                  <a:close/>
                  <a:moveTo>
                    <a:pt x="3" y="2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2"/>
                  </a:lnTo>
                  <a:close/>
                  <a:moveTo>
                    <a:pt x="14" y="8"/>
                  </a:move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9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2002">
              <a:extLst>
                <a:ext uri="{FF2B5EF4-FFF2-40B4-BE49-F238E27FC236}">
                  <a16:creationId xmlns:a16="http://schemas.microsoft.com/office/drawing/2014/main" id="{DB2E4027-F207-462A-A812-AB6023EE5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8791" y="3430824"/>
              <a:ext cx="264181" cy="416910"/>
            </a:xfrm>
            <a:custGeom>
              <a:avLst/>
              <a:gdLst>
                <a:gd name="T0" fmla="*/ 128 w 128"/>
                <a:gd name="T1" fmla="*/ 134 h 202"/>
                <a:gd name="T2" fmla="*/ 126 w 128"/>
                <a:gd name="T3" fmla="*/ 125 h 202"/>
                <a:gd name="T4" fmla="*/ 122 w 128"/>
                <a:gd name="T5" fmla="*/ 117 h 202"/>
                <a:gd name="T6" fmla="*/ 124 w 128"/>
                <a:gd name="T7" fmla="*/ 110 h 202"/>
                <a:gd name="T8" fmla="*/ 120 w 128"/>
                <a:gd name="T9" fmla="*/ 98 h 202"/>
                <a:gd name="T10" fmla="*/ 122 w 128"/>
                <a:gd name="T11" fmla="*/ 82 h 202"/>
                <a:gd name="T12" fmla="*/ 118 w 128"/>
                <a:gd name="T13" fmla="*/ 76 h 202"/>
                <a:gd name="T14" fmla="*/ 103 w 128"/>
                <a:gd name="T15" fmla="*/ 76 h 202"/>
                <a:gd name="T16" fmla="*/ 92 w 128"/>
                <a:gd name="T17" fmla="*/ 65 h 202"/>
                <a:gd name="T18" fmla="*/ 77 w 128"/>
                <a:gd name="T19" fmla="*/ 67 h 202"/>
                <a:gd name="T20" fmla="*/ 72 w 128"/>
                <a:gd name="T21" fmla="*/ 57 h 202"/>
                <a:gd name="T22" fmla="*/ 70 w 128"/>
                <a:gd name="T23" fmla="*/ 44 h 202"/>
                <a:gd name="T24" fmla="*/ 63 w 128"/>
                <a:gd name="T25" fmla="*/ 40 h 202"/>
                <a:gd name="T26" fmla="*/ 72 w 128"/>
                <a:gd name="T27" fmla="*/ 21 h 202"/>
                <a:gd name="T28" fmla="*/ 86 w 128"/>
                <a:gd name="T29" fmla="*/ 7 h 202"/>
                <a:gd name="T30" fmla="*/ 81 w 128"/>
                <a:gd name="T31" fmla="*/ 2 h 202"/>
                <a:gd name="T32" fmla="*/ 62 w 128"/>
                <a:gd name="T33" fmla="*/ 14 h 202"/>
                <a:gd name="T34" fmla="*/ 53 w 128"/>
                <a:gd name="T35" fmla="*/ 21 h 202"/>
                <a:gd name="T36" fmla="*/ 44 w 128"/>
                <a:gd name="T37" fmla="*/ 21 h 202"/>
                <a:gd name="T38" fmla="*/ 40 w 128"/>
                <a:gd name="T39" fmla="*/ 29 h 202"/>
                <a:gd name="T40" fmla="*/ 34 w 128"/>
                <a:gd name="T41" fmla="*/ 38 h 202"/>
                <a:gd name="T42" fmla="*/ 25 w 128"/>
                <a:gd name="T43" fmla="*/ 54 h 202"/>
                <a:gd name="T44" fmla="*/ 23 w 128"/>
                <a:gd name="T45" fmla="*/ 49 h 202"/>
                <a:gd name="T46" fmla="*/ 21 w 128"/>
                <a:gd name="T47" fmla="*/ 52 h 202"/>
                <a:gd name="T48" fmla="*/ 17 w 128"/>
                <a:gd name="T49" fmla="*/ 59 h 202"/>
                <a:gd name="T50" fmla="*/ 13 w 128"/>
                <a:gd name="T51" fmla="*/ 63 h 202"/>
                <a:gd name="T52" fmla="*/ 17 w 128"/>
                <a:gd name="T53" fmla="*/ 75 h 202"/>
                <a:gd name="T54" fmla="*/ 19 w 128"/>
                <a:gd name="T55" fmla="*/ 90 h 202"/>
                <a:gd name="T56" fmla="*/ 16 w 128"/>
                <a:gd name="T57" fmla="*/ 99 h 202"/>
                <a:gd name="T58" fmla="*/ 20 w 128"/>
                <a:gd name="T59" fmla="*/ 105 h 202"/>
                <a:gd name="T60" fmla="*/ 15 w 128"/>
                <a:gd name="T61" fmla="*/ 114 h 202"/>
                <a:gd name="T62" fmla="*/ 10 w 128"/>
                <a:gd name="T63" fmla="*/ 119 h 202"/>
                <a:gd name="T64" fmla="*/ 4 w 128"/>
                <a:gd name="T65" fmla="*/ 122 h 202"/>
                <a:gd name="T66" fmla="*/ 1 w 128"/>
                <a:gd name="T67" fmla="*/ 133 h 202"/>
                <a:gd name="T68" fmla="*/ 13 w 128"/>
                <a:gd name="T69" fmla="*/ 141 h 202"/>
                <a:gd name="T70" fmla="*/ 20 w 128"/>
                <a:gd name="T71" fmla="*/ 147 h 202"/>
                <a:gd name="T72" fmla="*/ 27 w 128"/>
                <a:gd name="T73" fmla="*/ 148 h 202"/>
                <a:gd name="T74" fmla="*/ 34 w 128"/>
                <a:gd name="T75" fmla="*/ 149 h 202"/>
                <a:gd name="T76" fmla="*/ 43 w 128"/>
                <a:gd name="T77" fmla="*/ 153 h 202"/>
                <a:gd name="T78" fmla="*/ 48 w 128"/>
                <a:gd name="T79" fmla="*/ 157 h 202"/>
                <a:gd name="T80" fmla="*/ 54 w 128"/>
                <a:gd name="T81" fmla="*/ 164 h 202"/>
                <a:gd name="T82" fmla="*/ 58 w 128"/>
                <a:gd name="T83" fmla="*/ 171 h 202"/>
                <a:gd name="T84" fmla="*/ 62 w 128"/>
                <a:gd name="T85" fmla="*/ 178 h 202"/>
                <a:gd name="T86" fmla="*/ 69 w 128"/>
                <a:gd name="T87" fmla="*/ 179 h 202"/>
                <a:gd name="T88" fmla="*/ 77 w 128"/>
                <a:gd name="T89" fmla="*/ 176 h 202"/>
                <a:gd name="T90" fmla="*/ 85 w 128"/>
                <a:gd name="T91" fmla="*/ 178 h 202"/>
                <a:gd name="T92" fmla="*/ 93 w 128"/>
                <a:gd name="T93" fmla="*/ 182 h 202"/>
                <a:gd name="T94" fmla="*/ 88 w 128"/>
                <a:gd name="T95" fmla="*/ 197 h 202"/>
                <a:gd name="T96" fmla="*/ 95 w 128"/>
                <a:gd name="T97" fmla="*/ 199 h 202"/>
                <a:gd name="T98" fmla="*/ 100 w 128"/>
                <a:gd name="T99" fmla="*/ 179 h 202"/>
                <a:gd name="T100" fmla="*/ 101 w 128"/>
                <a:gd name="T101" fmla="*/ 163 h 202"/>
                <a:gd name="T102" fmla="*/ 100 w 128"/>
                <a:gd name="T103" fmla="*/ 159 h 202"/>
                <a:gd name="T104" fmla="*/ 95 w 128"/>
                <a:gd name="T105" fmla="*/ 152 h 202"/>
                <a:gd name="T106" fmla="*/ 99 w 128"/>
                <a:gd name="T107" fmla="*/ 143 h 202"/>
                <a:gd name="T108" fmla="*/ 103 w 128"/>
                <a:gd name="T109" fmla="*/ 143 h 202"/>
                <a:gd name="T110" fmla="*/ 104 w 128"/>
                <a:gd name="T111" fmla="*/ 141 h 202"/>
                <a:gd name="T112" fmla="*/ 101 w 128"/>
                <a:gd name="T113" fmla="*/ 138 h 202"/>
                <a:gd name="T114" fmla="*/ 97 w 128"/>
                <a:gd name="T115" fmla="*/ 130 h 202"/>
                <a:gd name="T116" fmla="*/ 107 w 128"/>
                <a:gd name="T117" fmla="*/ 130 h 202"/>
                <a:gd name="T118" fmla="*/ 116 w 128"/>
                <a:gd name="T119" fmla="*/ 128 h 202"/>
                <a:gd name="T120" fmla="*/ 123 w 128"/>
                <a:gd name="T121" fmla="*/ 125 h 202"/>
                <a:gd name="T122" fmla="*/ 127 w 128"/>
                <a:gd name="T123" fmla="*/ 13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202">
                  <a:moveTo>
                    <a:pt x="9" y="121"/>
                  </a:moveTo>
                  <a:lnTo>
                    <a:pt x="9" y="119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9" y="118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9" y="121"/>
                  </a:lnTo>
                  <a:close/>
                  <a:moveTo>
                    <a:pt x="128" y="136"/>
                  </a:moveTo>
                  <a:lnTo>
                    <a:pt x="128" y="134"/>
                  </a:lnTo>
                  <a:lnTo>
                    <a:pt x="128" y="133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0"/>
                  </a:lnTo>
                  <a:lnTo>
                    <a:pt x="127" y="129"/>
                  </a:lnTo>
                  <a:lnTo>
                    <a:pt x="127" y="128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5"/>
                  </a:lnTo>
                  <a:lnTo>
                    <a:pt x="126" y="125"/>
                  </a:lnTo>
                  <a:lnTo>
                    <a:pt x="126" y="124"/>
                  </a:lnTo>
                  <a:lnTo>
                    <a:pt x="126" y="122"/>
                  </a:lnTo>
                  <a:lnTo>
                    <a:pt x="126" y="122"/>
                  </a:lnTo>
                  <a:lnTo>
                    <a:pt x="126" y="121"/>
                  </a:lnTo>
                  <a:lnTo>
                    <a:pt x="124" y="121"/>
                  </a:lnTo>
                  <a:lnTo>
                    <a:pt x="124" y="119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19" y="115"/>
                  </a:lnTo>
                  <a:lnTo>
                    <a:pt x="123" y="113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09"/>
                  </a:lnTo>
                  <a:lnTo>
                    <a:pt x="123" y="106"/>
                  </a:lnTo>
                  <a:lnTo>
                    <a:pt x="123" y="106"/>
                  </a:lnTo>
                  <a:lnTo>
                    <a:pt x="122" y="105"/>
                  </a:lnTo>
                  <a:lnTo>
                    <a:pt x="122" y="105"/>
                  </a:lnTo>
                  <a:lnTo>
                    <a:pt x="120" y="102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120" y="98"/>
                  </a:lnTo>
                  <a:lnTo>
                    <a:pt x="120" y="96"/>
                  </a:lnTo>
                  <a:lnTo>
                    <a:pt x="119" y="96"/>
                  </a:lnTo>
                  <a:lnTo>
                    <a:pt x="119" y="94"/>
                  </a:lnTo>
                  <a:lnTo>
                    <a:pt x="120" y="91"/>
                  </a:lnTo>
                  <a:lnTo>
                    <a:pt x="120" y="88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2"/>
                  </a:lnTo>
                  <a:lnTo>
                    <a:pt x="123" y="80"/>
                  </a:lnTo>
                  <a:lnTo>
                    <a:pt x="124" y="79"/>
                  </a:lnTo>
                  <a:lnTo>
                    <a:pt x="124" y="78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3" y="75"/>
                  </a:lnTo>
                  <a:lnTo>
                    <a:pt x="122" y="75"/>
                  </a:lnTo>
                  <a:lnTo>
                    <a:pt x="120" y="75"/>
                  </a:lnTo>
                  <a:lnTo>
                    <a:pt x="119" y="75"/>
                  </a:lnTo>
                  <a:lnTo>
                    <a:pt x="118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5" y="76"/>
                  </a:lnTo>
                  <a:lnTo>
                    <a:pt x="105" y="78"/>
                  </a:lnTo>
                  <a:lnTo>
                    <a:pt x="104" y="76"/>
                  </a:lnTo>
                  <a:lnTo>
                    <a:pt x="104" y="76"/>
                  </a:lnTo>
                  <a:lnTo>
                    <a:pt x="103" y="76"/>
                  </a:lnTo>
                  <a:lnTo>
                    <a:pt x="103" y="76"/>
                  </a:lnTo>
                  <a:lnTo>
                    <a:pt x="101" y="75"/>
                  </a:lnTo>
                  <a:lnTo>
                    <a:pt x="100" y="72"/>
                  </a:lnTo>
                  <a:lnTo>
                    <a:pt x="99" y="69"/>
                  </a:lnTo>
                  <a:lnTo>
                    <a:pt x="97" y="67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67"/>
                  </a:lnTo>
                  <a:lnTo>
                    <a:pt x="93" y="67"/>
                  </a:lnTo>
                  <a:lnTo>
                    <a:pt x="93" y="65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9" y="65"/>
                  </a:lnTo>
                  <a:lnTo>
                    <a:pt x="86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78" y="65"/>
                  </a:lnTo>
                  <a:lnTo>
                    <a:pt x="77" y="67"/>
                  </a:lnTo>
                  <a:lnTo>
                    <a:pt x="77" y="65"/>
                  </a:lnTo>
                  <a:lnTo>
                    <a:pt x="76" y="65"/>
                  </a:lnTo>
                  <a:lnTo>
                    <a:pt x="74" y="63"/>
                  </a:lnTo>
                  <a:lnTo>
                    <a:pt x="74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59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3" y="52"/>
                  </a:lnTo>
                  <a:lnTo>
                    <a:pt x="73" y="50"/>
                  </a:lnTo>
                  <a:lnTo>
                    <a:pt x="73" y="49"/>
                  </a:lnTo>
                  <a:lnTo>
                    <a:pt x="72" y="48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9" y="41"/>
                  </a:lnTo>
                  <a:lnTo>
                    <a:pt x="69" y="40"/>
                  </a:lnTo>
                  <a:lnTo>
                    <a:pt x="67" y="41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6" y="38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38"/>
                  </a:lnTo>
                  <a:lnTo>
                    <a:pt x="65" y="37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9" y="27"/>
                  </a:lnTo>
                  <a:lnTo>
                    <a:pt x="69" y="23"/>
                  </a:lnTo>
                  <a:lnTo>
                    <a:pt x="72" y="21"/>
                  </a:lnTo>
                  <a:lnTo>
                    <a:pt x="72" y="19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4" y="17"/>
                  </a:lnTo>
                  <a:lnTo>
                    <a:pt x="77" y="15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85" y="8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8" y="7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8" y="4"/>
                  </a:lnTo>
                  <a:lnTo>
                    <a:pt x="77" y="7"/>
                  </a:lnTo>
                  <a:lnTo>
                    <a:pt x="76" y="8"/>
                  </a:lnTo>
                  <a:lnTo>
                    <a:pt x="72" y="8"/>
                  </a:lnTo>
                  <a:lnTo>
                    <a:pt x="65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8" y="14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5" y="17"/>
                  </a:lnTo>
                  <a:lnTo>
                    <a:pt x="54" y="18"/>
                  </a:lnTo>
                  <a:lnTo>
                    <a:pt x="54" y="19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3" y="19"/>
                  </a:lnTo>
                  <a:lnTo>
                    <a:pt x="53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6" y="19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40" y="30"/>
                  </a:lnTo>
                  <a:lnTo>
                    <a:pt x="39" y="31"/>
                  </a:lnTo>
                  <a:lnTo>
                    <a:pt x="39" y="33"/>
                  </a:lnTo>
                  <a:lnTo>
                    <a:pt x="39" y="34"/>
                  </a:lnTo>
                  <a:lnTo>
                    <a:pt x="39" y="36"/>
                  </a:lnTo>
                  <a:lnTo>
                    <a:pt x="39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2" y="42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7" y="50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5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4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1" y="48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50"/>
                  </a:lnTo>
                  <a:lnTo>
                    <a:pt x="21" y="52"/>
                  </a:lnTo>
                  <a:lnTo>
                    <a:pt x="21" y="53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6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7" y="59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5" y="59"/>
                  </a:lnTo>
                  <a:lnTo>
                    <a:pt x="16" y="60"/>
                  </a:lnTo>
                  <a:lnTo>
                    <a:pt x="15" y="60"/>
                  </a:lnTo>
                  <a:lnTo>
                    <a:pt x="15" y="61"/>
                  </a:lnTo>
                  <a:lnTo>
                    <a:pt x="13" y="63"/>
                  </a:lnTo>
                  <a:lnTo>
                    <a:pt x="15" y="64"/>
                  </a:lnTo>
                  <a:lnTo>
                    <a:pt x="16" y="67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17" y="69"/>
                  </a:lnTo>
                  <a:lnTo>
                    <a:pt x="19" y="69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5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7" y="76"/>
                  </a:lnTo>
                  <a:lnTo>
                    <a:pt x="19" y="79"/>
                  </a:lnTo>
                  <a:lnTo>
                    <a:pt x="20" y="80"/>
                  </a:lnTo>
                  <a:lnTo>
                    <a:pt x="19" y="82"/>
                  </a:lnTo>
                  <a:lnTo>
                    <a:pt x="16" y="84"/>
                  </a:lnTo>
                  <a:lnTo>
                    <a:pt x="17" y="86"/>
                  </a:lnTo>
                  <a:lnTo>
                    <a:pt x="19" y="86"/>
                  </a:lnTo>
                  <a:lnTo>
                    <a:pt x="19" y="87"/>
                  </a:lnTo>
                  <a:lnTo>
                    <a:pt x="19" y="90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4"/>
                  </a:lnTo>
                  <a:lnTo>
                    <a:pt x="19" y="95"/>
                  </a:lnTo>
                  <a:lnTo>
                    <a:pt x="19" y="96"/>
                  </a:lnTo>
                  <a:lnTo>
                    <a:pt x="17" y="98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7" y="99"/>
                  </a:lnTo>
                  <a:lnTo>
                    <a:pt x="17" y="101"/>
                  </a:lnTo>
                  <a:lnTo>
                    <a:pt x="17" y="101"/>
                  </a:lnTo>
                  <a:lnTo>
                    <a:pt x="17" y="102"/>
                  </a:lnTo>
                  <a:lnTo>
                    <a:pt x="17" y="103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19" y="103"/>
                  </a:lnTo>
                  <a:lnTo>
                    <a:pt x="19" y="103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1" y="103"/>
                  </a:lnTo>
                  <a:lnTo>
                    <a:pt x="19" y="107"/>
                  </a:lnTo>
                  <a:lnTo>
                    <a:pt x="17" y="109"/>
                  </a:lnTo>
                  <a:lnTo>
                    <a:pt x="17" y="110"/>
                  </a:lnTo>
                  <a:lnTo>
                    <a:pt x="17" y="110"/>
                  </a:lnTo>
                  <a:lnTo>
                    <a:pt x="16" y="111"/>
                  </a:lnTo>
                  <a:lnTo>
                    <a:pt x="16" y="113"/>
                  </a:lnTo>
                  <a:lnTo>
                    <a:pt x="15" y="114"/>
                  </a:lnTo>
                  <a:lnTo>
                    <a:pt x="15" y="114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3" y="117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6"/>
                  </a:lnTo>
                  <a:lnTo>
                    <a:pt x="4" y="128"/>
                  </a:lnTo>
                  <a:lnTo>
                    <a:pt x="4" y="129"/>
                  </a:lnTo>
                  <a:lnTo>
                    <a:pt x="2" y="129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2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2" y="134"/>
                  </a:lnTo>
                  <a:lnTo>
                    <a:pt x="2" y="136"/>
                  </a:lnTo>
                  <a:lnTo>
                    <a:pt x="4" y="136"/>
                  </a:lnTo>
                  <a:lnTo>
                    <a:pt x="5" y="136"/>
                  </a:lnTo>
                  <a:lnTo>
                    <a:pt x="6" y="138"/>
                  </a:lnTo>
                  <a:lnTo>
                    <a:pt x="8" y="138"/>
                  </a:lnTo>
                  <a:lnTo>
                    <a:pt x="9" y="140"/>
                  </a:lnTo>
                  <a:lnTo>
                    <a:pt x="12" y="141"/>
                  </a:lnTo>
                  <a:lnTo>
                    <a:pt x="13" y="141"/>
                  </a:lnTo>
                  <a:lnTo>
                    <a:pt x="13" y="141"/>
                  </a:lnTo>
                  <a:lnTo>
                    <a:pt x="13" y="143"/>
                  </a:lnTo>
                  <a:lnTo>
                    <a:pt x="15" y="143"/>
                  </a:lnTo>
                  <a:lnTo>
                    <a:pt x="15" y="143"/>
                  </a:lnTo>
                  <a:lnTo>
                    <a:pt x="16" y="143"/>
                  </a:lnTo>
                  <a:lnTo>
                    <a:pt x="16" y="143"/>
                  </a:lnTo>
                  <a:lnTo>
                    <a:pt x="16" y="145"/>
                  </a:lnTo>
                  <a:lnTo>
                    <a:pt x="16" y="147"/>
                  </a:lnTo>
                  <a:lnTo>
                    <a:pt x="17" y="147"/>
                  </a:lnTo>
                  <a:lnTo>
                    <a:pt x="19" y="147"/>
                  </a:lnTo>
                  <a:lnTo>
                    <a:pt x="20" y="147"/>
                  </a:lnTo>
                  <a:lnTo>
                    <a:pt x="20" y="147"/>
                  </a:lnTo>
                  <a:lnTo>
                    <a:pt x="21" y="148"/>
                  </a:lnTo>
                  <a:lnTo>
                    <a:pt x="23" y="148"/>
                  </a:lnTo>
                  <a:lnTo>
                    <a:pt x="23" y="148"/>
                  </a:lnTo>
                  <a:lnTo>
                    <a:pt x="24" y="148"/>
                  </a:lnTo>
                  <a:lnTo>
                    <a:pt x="24" y="148"/>
                  </a:lnTo>
                  <a:lnTo>
                    <a:pt x="24" y="148"/>
                  </a:lnTo>
                  <a:lnTo>
                    <a:pt x="25" y="148"/>
                  </a:lnTo>
                  <a:lnTo>
                    <a:pt x="25" y="148"/>
                  </a:lnTo>
                  <a:lnTo>
                    <a:pt x="27" y="148"/>
                  </a:lnTo>
                  <a:lnTo>
                    <a:pt x="27" y="147"/>
                  </a:lnTo>
                  <a:lnTo>
                    <a:pt x="27" y="147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31" y="147"/>
                  </a:lnTo>
                  <a:lnTo>
                    <a:pt x="31" y="147"/>
                  </a:lnTo>
                  <a:lnTo>
                    <a:pt x="32" y="148"/>
                  </a:lnTo>
                  <a:lnTo>
                    <a:pt x="32" y="149"/>
                  </a:lnTo>
                  <a:lnTo>
                    <a:pt x="34" y="149"/>
                  </a:lnTo>
                  <a:lnTo>
                    <a:pt x="35" y="149"/>
                  </a:lnTo>
                  <a:lnTo>
                    <a:pt x="38" y="151"/>
                  </a:lnTo>
                  <a:lnTo>
                    <a:pt x="39" y="152"/>
                  </a:lnTo>
                  <a:lnTo>
                    <a:pt x="39" y="151"/>
                  </a:lnTo>
                  <a:lnTo>
                    <a:pt x="40" y="151"/>
                  </a:lnTo>
                  <a:lnTo>
                    <a:pt x="40" y="151"/>
                  </a:lnTo>
                  <a:lnTo>
                    <a:pt x="42" y="152"/>
                  </a:lnTo>
                  <a:lnTo>
                    <a:pt x="42" y="152"/>
                  </a:lnTo>
                  <a:lnTo>
                    <a:pt x="43" y="153"/>
                  </a:lnTo>
                  <a:lnTo>
                    <a:pt x="43" y="153"/>
                  </a:lnTo>
                  <a:lnTo>
                    <a:pt x="44" y="153"/>
                  </a:lnTo>
                  <a:lnTo>
                    <a:pt x="44" y="153"/>
                  </a:lnTo>
                  <a:lnTo>
                    <a:pt x="44" y="153"/>
                  </a:lnTo>
                  <a:lnTo>
                    <a:pt x="44" y="155"/>
                  </a:lnTo>
                  <a:lnTo>
                    <a:pt x="46" y="155"/>
                  </a:lnTo>
                  <a:lnTo>
                    <a:pt x="46" y="155"/>
                  </a:lnTo>
                  <a:lnTo>
                    <a:pt x="47" y="156"/>
                  </a:lnTo>
                  <a:lnTo>
                    <a:pt x="47" y="156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48" y="159"/>
                  </a:lnTo>
                  <a:lnTo>
                    <a:pt x="48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3"/>
                  </a:lnTo>
                  <a:lnTo>
                    <a:pt x="51" y="163"/>
                  </a:lnTo>
                  <a:lnTo>
                    <a:pt x="53" y="163"/>
                  </a:lnTo>
                  <a:lnTo>
                    <a:pt x="53" y="164"/>
                  </a:lnTo>
                  <a:lnTo>
                    <a:pt x="54" y="164"/>
                  </a:lnTo>
                  <a:lnTo>
                    <a:pt x="54" y="166"/>
                  </a:lnTo>
                  <a:lnTo>
                    <a:pt x="55" y="166"/>
                  </a:lnTo>
                  <a:lnTo>
                    <a:pt x="55" y="166"/>
                  </a:lnTo>
                  <a:lnTo>
                    <a:pt x="57" y="166"/>
                  </a:lnTo>
                  <a:lnTo>
                    <a:pt x="57" y="167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8" y="170"/>
                  </a:lnTo>
                  <a:lnTo>
                    <a:pt x="58" y="171"/>
                  </a:lnTo>
                  <a:lnTo>
                    <a:pt x="58" y="171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61" y="172"/>
                  </a:lnTo>
                  <a:lnTo>
                    <a:pt x="61" y="172"/>
                  </a:lnTo>
                  <a:lnTo>
                    <a:pt x="62" y="172"/>
                  </a:lnTo>
                  <a:lnTo>
                    <a:pt x="62" y="174"/>
                  </a:lnTo>
                  <a:lnTo>
                    <a:pt x="62" y="175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8"/>
                  </a:lnTo>
                  <a:lnTo>
                    <a:pt x="62" y="178"/>
                  </a:lnTo>
                  <a:lnTo>
                    <a:pt x="63" y="179"/>
                  </a:lnTo>
                  <a:lnTo>
                    <a:pt x="63" y="179"/>
                  </a:lnTo>
                  <a:lnTo>
                    <a:pt x="65" y="179"/>
                  </a:lnTo>
                  <a:lnTo>
                    <a:pt x="65" y="180"/>
                  </a:lnTo>
                  <a:lnTo>
                    <a:pt x="66" y="180"/>
                  </a:lnTo>
                  <a:lnTo>
                    <a:pt x="67" y="179"/>
                  </a:lnTo>
                  <a:lnTo>
                    <a:pt x="67" y="179"/>
                  </a:lnTo>
                  <a:lnTo>
                    <a:pt x="67" y="179"/>
                  </a:lnTo>
                  <a:lnTo>
                    <a:pt x="69" y="179"/>
                  </a:lnTo>
                  <a:lnTo>
                    <a:pt x="69" y="179"/>
                  </a:lnTo>
                  <a:lnTo>
                    <a:pt x="70" y="180"/>
                  </a:lnTo>
                  <a:lnTo>
                    <a:pt x="72" y="180"/>
                  </a:lnTo>
                  <a:lnTo>
                    <a:pt x="72" y="179"/>
                  </a:lnTo>
                  <a:lnTo>
                    <a:pt x="73" y="179"/>
                  </a:lnTo>
                  <a:lnTo>
                    <a:pt x="74" y="179"/>
                  </a:lnTo>
                  <a:lnTo>
                    <a:pt x="74" y="179"/>
                  </a:lnTo>
                  <a:lnTo>
                    <a:pt x="76" y="178"/>
                  </a:lnTo>
                  <a:lnTo>
                    <a:pt x="76" y="178"/>
                  </a:lnTo>
                  <a:lnTo>
                    <a:pt x="77" y="176"/>
                  </a:lnTo>
                  <a:lnTo>
                    <a:pt x="77" y="176"/>
                  </a:lnTo>
                  <a:lnTo>
                    <a:pt x="78" y="178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82" y="179"/>
                  </a:lnTo>
                  <a:lnTo>
                    <a:pt x="82" y="179"/>
                  </a:lnTo>
                  <a:lnTo>
                    <a:pt x="84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6" y="178"/>
                  </a:lnTo>
                  <a:lnTo>
                    <a:pt x="88" y="179"/>
                  </a:lnTo>
                  <a:lnTo>
                    <a:pt x="89" y="180"/>
                  </a:lnTo>
                  <a:lnTo>
                    <a:pt x="89" y="180"/>
                  </a:lnTo>
                  <a:lnTo>
                    <a:pt x="91" y="180"/>
                  </a:lnTo>
                  <a:lnTo>
                    <a:pt x="92" y="180"/>
                  </a:lnTo>
                  <a:lnTo>
                    <a:pt x="92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6" y="183"/>
                  </a:lnTo>
                  <a:lnTo>
                    <a:pt x="95" y="185"/>
                  </a:lnTo>
                  <a:lnTo>
                    <a:pt x="95" y="186"/>
                  </a:lnTo>
                  <a:lnTo>
                    <a:pt x="93" y="189"/>
                  </a:lnTo>
                  <a:lnTo>
                    <a:pt x="92" y="190"/>
                  </a:lnTo>
                  <a:lnTo>
                    <a:pt x="89" y="194"/>
                  </a:lnTo>
                  <a:lnTo>
                    <a:pt x="88" y="197"/>
                  </a:lnTo>
                  <a:lnTo>
                    <a:pt x="89" y="197"/>
                  </a:lnTo>
                  <a:lnTo>
                    <a:pt x="91" y="198"/>
                  </a:lnTo>
                  <a:lnTo>
                    <a:pt x="91" y="198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8"/>
                  </a:lnTo>
                  <a:lnTo>
                    <a:pt x="95" y="199"/>
                  </a:lnTo>
                  <a:lnTo>
                    <a:pt x="95" y="199"/>
                  </a:lnTo>
                  <a:lnTo>
                    <a:pt x="96" y="201"/>
                  </a:lnTo>
                  <a:lnTo>
                    <a:pt x="96" y="201"/>
                  </a:lnTo>
                  <a:lnTo>
                    <a:pt x="97" y="202"/>
                  </a:lnTo>
                  <a:lnTo>
                    <a:pt x="97" y="202"/>
                  </a:lnTo>
                  <a:lnTo>
                    <a:pt x="97" y="199"/>
                  </a:lnTo>
                  <a:lnTo>
                    <a:pt x="97" y="195"/>
                  </a:lnTo>
                  <a:lnTo>
                    <a:pt x="99" y="191"/>
                  </a:lnTo>
                  <a:lnTo>
                    <a:pt x="99" y="187"/>
                  </a:lnTo>
                  <a:lnTo>
                    <a:pt x="100" y="183"/>
                  </a:lnTo>
                  <a:lnTo>
                    <a:pt x="100" y="179"/>
                  </a:lnTo>
                  <a:lnTo>
                    <a:pt x="100" y="175"/>
                  </a:lnTo>
                  <a:lnTo>
                    <a:pt x="101" y="172"/>
                  </a:lnTo>
                  <a:lnTo>
                    <a:pt x="101" y="171"/>
                  </a:lnTo>
                  <a:lnTo>
                    <a:pt x="101" y="168"/>
                  </a:lnTo>
                  <a:lnTo>
                    <a:pt x="101" y="166"/>
                  </a:lnTo>
                  <a:lnTo>
                    <a:pt x="103" y="166"/>
                  </a:lnTo>
                  <a:lnTo>
                    <a:pt x="101" y="164"/>
                  </a:lnTo>
                  <a:lnTo>
                    <a:pt x="101" y="164"/>
                  </a:lnTo>
                  <a:lnTo>
                    <a:pt x="101" y="164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101" y="161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0" y="160"/>
                  </a:lnTo>
                  <a:lnTo>
                    <a:pt x="100" y="160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97" y="155"/>
                  </a:lnTo>
                  <a:lnTo>
                    <a:pt x="96" y="155"/>
                  </a:lnTo>
                  <a:lnTo>
                    <a:pt x="95" y="153"/>
                  </a:lnTo>
                  <a:lnTo>
                    <a:pt x="95" y="152"/>
                  </a:lnTo>
                  <a:lnTo>
                    <a:pt x="95" y="151"/>
                  </a:lnTo>
                  <a:lnTo>
                    <a:pt x="95" y="148"/>
                  </a:lnTo>
                  <a:lnTo>
                    <a:pt x="95" y="145"/>
                  </a:lnTo>
                  <a:lnTo>
                    <a:pt x="95" y="144"/>
                  </a:lnTo>
                  <a:lnTo>
                    <a:pt x="96" y="144"/>
                  </a:lnTo>
                  <a:lnTo>
                    <a:pt x="96" y="144"/>
                  </a:lnTo>
                  <a:lnTo>
                    <a:pt x="97" y="144"/>
                  </a:lnTo>
                  <a:lnTo>
                    <a:pt x="97" y="144"/>
                  </a:lnTo>
                  <a:lnTo>
                    <a:pt x="99" y="143"/>
                  </a:lnTo>
                  <a:lnTo>
                    <a:pt x="99" y="143"/>
                  </a:lnTo>
                  <a:lnTo>
                    <a:pt x="99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1" y="143"/>
                  </a:lnTo>
                  <a:lnTo>
                    <a:pt x="101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3" y="138"/>
                  </a:lnTo>
                  <a:lnTo>
                    <a:pt x="103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0" y="138"/>
                  </a:lnTo>
                  <a:lnTo>
                    <a:pt x="100" y="137"/>
                  </a:lnTo>
                  <a:lnTo>
                    <a:pt x="99" y="138"/>
                  </a:lnTo>
                  <a:lnTo>
                    <a:pt x="99" y="137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7" y="134"/>
                  </a:lnTo>
                  <a:lnTo>
                    <a:pt x="97" y="132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9" y="130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1" y="129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5" y="130"/>
                  </a:lnTo>
                  <a:lnTo>
                    <a:pt x="107" y="130"/>
                  </a:lnTo>
                  <a:lnTo>
                    <a:pt x="109" y="130"/>
                  </a:lnTo>
                  <a:lnTo>
                    <a:pt x="112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5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5" y="128"/>
                  </a:lnTo>
                  <a:lnTo>
                    <a:pt x="115" y="126"/>
                  </a:lnTo>
                  <a:lnTo>
                    <a:pt x="116" y="128"/>
                  </a:lnTo>
                  <a:lnTo>
                    <a:pt x="116" y="128"/>
                  </a:lnTo>
                  <a:lnTo>
                    <a:pt x="116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9" y="129"/>
                  </a:lnTo>
                  <a:lnTo>
                    <a:pt x="119" y="129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6"/>
                  </a:lnTo>
                  <a:lnTo>
                    <a:pt x="123" y="125"/>
                  </a:lnTo>
                  <a:lnTo>
                    <a:pt x="123" y="125"/>
                  </a:lnTo>
                  <a:lnTo>
                    <a:pt x="123" y="125"/>
                  </a:lnTo>
                  <a:lnTo>
                    <a:pt x="124" y="125"/>
                  </a:lnTo>
                  <a:lnTo>
                    <a:pt x="124" y="126"/>
                  </a:lnTo>
                  <a:lnTo>
                    <a:pt x="126" y="129"/>
                  </a:lnTo>
                  <a:lnTo>
                    <a:pt x="127" y="130"/>
                  </a:lnTo>
                  <a:lnTo>
                    <a:pt x="127" y="132"/>
                  </a:lnTo>
                  <a:lnTo>
                    <a:pt x="127" y="134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8" y="136"/>
                  </a:lnTo>
                  <a:lnTo>
                    <a:pt x="128" y="1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2003">
              <a:extLst>
                <a:ext uri="{FF2B5EF4-FFF2-40B4-BE49-F238E27FC236}">
                  <a16:creationId xmlns:a16="http://schemas.microsoft.com/office/drawing/2014/main" id="{BDDC582C-630F-404F-8E1C-EDA7CA51D6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564" y="4002527"/>
              <a:ext cx="198136" cy="43341"/>
            </a:xfrm>
            <a:custGeom>
              <a:avLst/>
              <a:gdLst>
                <a:gd name="T0" fmla="*/ 1 w 96"/>
                <a:gd name="T1" fmla="*/ 21 h 21"/>
                <a:gd name="T2" fmla="*/ 1 w 96"/>
                <a:gd name="T3" fmla="*/ 21 h 21"/>
                <a:gd name="T4" fmla="*/ 1 w 96"/>
                <a:gd name="T5" fmla="*/ 21 h 21"/>
                <a:gd name="T6" fmla="*/ 1 w 96"/>
                <a:gd name="T7" fmla="*/ 21 h 21"/>
                <a:gd name="T8" fmla="*/ 1 w 96"/>
                <a:gd name="T9" fmla="*/ 21 h 21"/>
                <a:gd name="T10" fmla="*/ 1 w 96"/>
                <a:gd name="T11" fmla="*/ 21 h 21"/>
                <a:gd name="T12" fmla="*/ 1 w 96"/>
                <a:gd name="T13" fmla="*/ 21 h 21"/>
                <a:gd name="T14" fmla="*/ 1 w 96"/>
                <a:gd name="T15" fmla="*/ 21 h 21"/>
                <a:gd name="T16" fmla="*/ 1 w 96"/>
                <a:gd name="T17" fmla="*/ 21 h 21"/>
                <a:gd name="T18" fmla="*/ 1 w 96"/>
                <a:gd name="T19" fmla="*/ 21 h 21"/>
                <a:gd name="T20" fmla="*/ 1 w 96"/>
                <a:gd name="T21" fmla="*/ 21 h 21"/>
                <a:gd name="T22" fmla="*/ 1 w 96"/>
                <a:gd name="T23" fmla="*/ 21 h 21"/>
                <a:gd name="T24" fmla="*/ 1 w 96"/>
                <a:gd name="T25" fmla="*/ 21 h 21"/>
                <a:gd name="T26" fmla="*/ 0 w 96"/>
                <a:gd name="T27" fmla="*/ 21 h 21"/>
                <a:gd name="T28" fmla="*/ 0 w 96"/>
                <a:gd name="T29" fmla="*/ 21 h 21"/>
                <a:gd name="T30" fmla="*/ 0 w 96"/>
                <a:gd name="T31" fmla="*/ 21 h 21"/>
                <a:gd name="T32" fmla="*/ 0 w 96"/>
                <a:gd name="T33" fmla="*/ 20 h 21"/>
                <a:gd name="T34" fmla="*/ 0 w 96"/>
                <a:gd name="T35" fmla="*/ 20 h 21"/>
                <a:gd name="T36" fmla="*/ 0 w 96"/>
                <a:gd name="T37" fmla="*/ 20 h 21"/>
                <a:gd name="T38" fmla="*/ 0 w 96"/>
                <a:gd name="T39" fmla="*/ 20 h 21"/>
                <a:gd name="T40" fmla="*/ 0 w 96"/>
                <a:gd name="T41" fmla="*/ 21 h 21"/>
                <a:gd name="T42" fmla="*/ 0 w 96"/>
                <a:gd name="T43" fmla="*/ 21 h 21"/>
                <a:gd name="T44" fmla="*/ 0 w 96"/>
                <a:gd name="T45" fmla="*/ 21 h 21"/>
                <a:gd name="T46" fmla="*/ 1 w 96"/>
                <a:gd name="T47" fmla="*/ 21 h 21"/>
                <a:gd name="T48" fmla="*/ 1 w 96"/>
                <a:gd name="T49" fmla="*/ 21 h 21"/>
                <a:gd name="T50" fmla="*/ 1 w 96"/>
                <a:gd name="T51" fmla="*/ 21 h 21"/>
                <a:gd name="T52" fmla="*/ 96 w 96"/>
                <a:gd name="T53" fmla="*/ 0 h 21"/>
                <a:gd name="T54" fmla="*/ 96 w 96"/>
                <a:gd name="T55" fmla="*/ 0 h 21"/>
                <a:gd name="T56" fmla="*/ 96 w 96"/>
                <a:gd name="T57" fmla="*/ 0 h 21"/>
                <a:gd name="T58" fmla="*/ 95 w 96"/>
                <a:gd name="T59" fmla="*/ 0 h 21"/>
                <a:gd name="T60" fmla="*/ 95 w 96"/>
                <a:gd name="T61" fmla="*/ 1 h 21"/>
                <a:gd name="T62" fmla="*/ 96 w 96"/>
                <a:gd name="T63" fmla="*/ 1 h 21"/>
                <a:gd name="T64" fmla="*/ 96 w 96"/>
                <a:gd name="T65" fmla="*/ 1 h 21"/>
                <a:gd name="T66" fmla="*/ 96 w 96"/>
                <a:gd name="T67" fmla="*/ 1 h 21"/>
                <a:gd name="T68" fmla="*/ 96 w 96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21">
                  <a:moveTo>
                    <a:pt x="1" y="21"/>
                  </a:move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close/>
                  <a:moveTo>
                    <a:pt x="1" y="21"/>
                  </a:move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2004">
              <a:extLst>
                <a:ext uri="{FF2B5EF4-FFF2-40B4-BE49-F238E27FC236}">
                  <a16:creationId xmlns:a16="http://schemas.microsoft.com/office/drawing/2014/main" id="{C3293BA8-106B-4A63-9E0C-231B09147B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1837" y="2413314"/>
              <a:ext cx="1135152" cy="873035"/>
            </a:xfrm>
            <a:custGeom>
              <a:avLst/>
              <a:gdLst>
                <a:gd name="T0" fmla="*/ 413 w 550"/>
                <a:gd name="T1" fmla="*/ 422 h 423"/>
                <a:gd name="T2" fmla="*/ 426 w 550"/>
                <a:gd name="T3" fmla="*/ 389 h 423"/>
                <a:gd name="T4" fmla="*/ 512 w 550"/>
                <a:gd name="T5" fmla="*/ 333 h 423"/>
                <a:gd name="T6" fmla="*/ 525 w 550"/>
                <a:gd name="T7" fmla="*/ 281 h 423"/>
                <a:gd name="T8" fmla="*/ 549 w 550"/>
                <a:gd name="T9" fmla="*/ 83 h 423"/>
                <a:gd name="T10" fmla="*/ 530 w 550"/>
                <a:gd name="T11" fmla="*/ 64 h 423"/>
                <a:gd name="T12" fmla="*/ 485 w 550"/>
                <a:gd name="T13" fmla="*/ 49 h 423"/>
                <a:gd name="T14" fmla="*/ 446 w 550"/>
                <a:gd name="T15" fmla="*/ 25 h 423"/>
                <a:gd name="T16" fmla="*/ 415 w 550"/>
                <a:gd name="T17" fmla="*/ 4 h 423"/>
                <a:gd name="T18" fmla="*/ 383 w 550"/>
                <a:gd name="T19" fmla="*/ 15 h 423"/>
                <a:gd name="T20" fmla="*/ 364 w 550"/>
                <a:gd name="T21" fmla="*/ 55 h 423"/>
                <a:gd name="T22" fmla="*/ 397 w 550"/>
                <a:gd name="T23" fmla="*/ 68 h 423"/>
                <a:gd name="T24" fmla="*/ 396 w 550"/>
                <a:gd name="T25" fmla="*/ 83 h 423"/>
                <a:gd name="T26" fmla="*/ 371 w 550"/>
                <a:gd name="T27" fmla="*/ 98 h 423"/>
                <a:gd name="T28" fmla="*/ 356 w 550"/>
                <a:gd name="T29" fmla="*/ 117 h 423"/>
                <a:gd name="T30" fmla="*/ 312 w 550"/>
                <a:gd name="T31" fmla="*/ 134 h 423"/>
                <a:gd name="T32" fmla="*/ 215 w 550"/>
                <a:gd name="T33" fmla="*/ 128 h 423"/>
                <a:gd name="T34" fmla="*/ 153 w 550"/>
                <a:gd name="T35" fmla="*/ 99 h 423"/>
                <a:gd name="T36" fmla="*/ 130 w 550"/>
                <a:gd name="T37" fmla="*/ 71 h 423"/>
                <a:gd name="T38" fmla="*/ 100 w 550"/>
                <a:gd name="T39" fmla="*/ 55 h 423"/>
                <a:gd name="T40" fmla="*/ 87 w 550"/>
                <a:gd name="T41" fmla="*/ 72 h 423"/>
                <a:gd name="T42" fmla="*/ 66 w 550"/>
                <a:gd name="T43" fmla="*/ 95 h 423"/>
                <a:gd name="T44" fmla="*/ 49 w 550"/>
                <a:gd name="T45" fmla="*/ 107 h 423"/>
                <a:gd name="T46" fmla="*/ 53 w 550"/>
                <a:gd name="T47" fmla="*/ 136 h 423"/>
                <a:gd name="T48" fmla="*/ 16 w 550"/>
                <a:gd name="T49" fmla="*/ 153 h 423"/>
                <a:gd name="T50" fmla="*/ 2 w 550"/>
                <a:gd name="T51" fmla="*/ 174 h 423"/>
                <a:gd name="T52" fmla="*/ 16 w 550"/>
                <a:gd name="T53" fmla="*/ 195 h 423"/>
                <a:gd name="T54" fmla="*/ 50 w 550"/>
                <a:gd name="T55" fmla="*/ 214 h 423"/>
                <a:gd name="T56" fmla="*/ 73 w 550"/>
                <a:gd name="T57" fmla="*/ 243 h 423"/>
                <a:gd name="T58" fmla="*/ 73 w 550"/>
                <a:gd name="T59" fmla="*/ 262 h 423"/>
                <a:gd name="T60" fmla="*/ 103 w 550"/>
                <a:gd name="T61" fmla="*/ 279 h 423"/>
                <a:gd name="T62" fmla="*/ 148 w 550"/>
                <a:gd name="T63" fmla="*/ 301 h 423"/>
                <a:gd name="T64" fmla="*/ 181 w 550"/>
                <a:gd name="T65" fmla="*/ 304 h 423"/>
                <a:gd name="T66" fmla="*/ 210 w 550"/>
                <a:gd name="T67" fmla="*/ 304 h 423"/>
                <a:gd name="T68" fmla="*/ 238 w 550"/>
                <a:gd name="T69" fmla="*/ 293 h 423"/>
                <a:gd name="T70" fmla="*/ 261 w 550"/>
                <a:gd name="T71" fmla="*/ 298 h 423"/>
                <a:gd name="T72" fmla="*/ 284 w 550"/>
                <a:gd name="T73" fmla="*/ 309 h 423"/>
                <a:gd name="T74" fmla="*/ 283 w 550"/>
                <a:gd name="T75" fmla="*/ 344 h 423"/>
                <a:gd name="T76" fmla="*/ 306 w 550"/>
                <a:gd name="T77" fmla="*/ 366 h 423"/>
                <a:gd name="T78" fmla="*/ 325 w 550"/>
                <a:gd name="T79" fmla="*/ 382 h 423"/>
                <a:gd name="T80" fmla="*/ 333 w 550"/>
                <a:gd name="T81" fmla="*/ 373 h 423"/>
                <a:gd name="T82" fmla="*/ 358 w 550"/>
                <a:gd name="T83" fmla="*/ 369 h 423"/>
                <a:gd name="T84" fmla="*/ 381 w 550"/>
                <a:gd name="T85" fmla="*/ 374 h 423"/>
                <a:gd name="T86" fmla="*/ 404 w 550"/>
                <a:gd name="T87" fmla="*/ 381 h 423"/>
                <a:gd name="T88" fmla="*/ 420 w 550"/>
                <a:gd name="T89" fmla="*/ 399 h 423"/>
                <a:gd name="T90" fmla="*/ 439 w 550"/>
                <a:gd name="T91" fmla="*/ 380 h 423"/>
                <a:gd name="T92" fmla="*/ 451 w 550"/>
                <a:gd name="T93" fmla="*/ 367 h 423"/>
                <a:gd name="T94" fmla="*/ 474 w 550"/>
                <a:gd name="T95" fmla="*/ 369 h 423"/>
                <a:gd name="T96" fmla="*/ 496 w 550"/>
                <a:gd name="T97" fmla="*/ 352 h 423"/>
                <a:gd name="T98" fmla="*/ 510 w 550"/>
                <a:gd name="T99" fmla="*/ 333 h 423"/>
                <a:gd name="T100" fmla="*/ 514 w 550"/>
                <a:gd name="T101" fmla="*/ 316 h 423"/>
                <a:gd name="T102" fmla="*/ 523 w 550"/>
                <a:gd name="T103" fmla="*/ 292 h 423"/>
                <a:gd name="T104" fmla="*/ 512 w 550"/>
                <a:gd name="T105" fmla="*/ 264 h 423"/>
                <a:gd name="T106" fmla="*/ 491 w 550"/>
                <a:gd name="T107" fmla="*/ 237 h 423"/>
                <a:gd name="T108" fmla="*/ 481 w 550"/>
                <a:gd name="T109" fmla="*/ 203 h 423"/>
                <a:gd name="T110" fmla="*/ 482 w 550"/>
                <a:gd name="T111" fmla="*/ 189 h 423"/>
                <a:gd name="T112" fmla="*/ 446 w 550"/>
                <a:gd name="T113" fmla="*/ 170 h 423"/>
                <a:gd name="T114" fmla="*/ 472 w 550"/>
                <a:gd name="T115" fmla="*/ 164 h 423"/>
                <a:gd name="T116" fmla="*/ 492 w 550"/>
                <a:gd name="T117" fmla="*/ 161 h 423"/>
                <a:gd name="T118" fmla="*/ 511 w 550"/>
                <a:gd name="T119" fmla="*/ 140 h 423"/>
                <a:gd name="T120" fmla="*/ 531 w 550"/>
                <a:gd name="T121" fmla="*/ 136 h 423"/>
                <a:gd name="T122" fmla="*/ 541 w 550"/>
                <a:gd name="T123" fmla="*/ 128 h 423"/>
                <a:gd name="T124" fmla="*/ 537 w 550"/>
                <a:gd name="T125" fmla="*/ 9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0" h="423">
                  <a:moveTo>
                    <a:pt x="432" y="404"/>
                  </a:moveTo>
                  <a:lnTo>
                    <a:pt x="431" y="403"/>
                  </a:lnTo>
                  <a:lnTo>
                    <a:pt x="431" y="403"/>
                  </a:lnTo>
                  <a:lnTo>
                    <a:pt x="430" y="401"/>
                  </a:lnTo>
                  <a:lnTo>
                    <a:pt x="430" y="401"/>
                  </a:lnTo>
                  <a:lnTo>
                    <a:pt x="428" y="400"/>
                  </a:lnTo>
                  <a:lnTo>
                    <a:pt x="428" y="400"/>
                  </a:lnTo>
                  <a:lnTo>
                    <a:pt x="427" y="401"/>
                  </a:lnTo>
                  <a:lnTo>
                    <a:pt x="427" y="401"/>
                  </a:lnTo>
                  <a:lnTo>
                    <a:pt x="427" y="403"/>
                  </a:lnTo>
                  <a:lnTo>
                    <a:pt x="426" y="401"/>
                  </a:lnTo>
                  <a:lnTo>
                    <a:pt x="426" y="401"/>
                  </a:lnTo>
                  <a:lnTo>
                    <a:pt x="426" y="401"/>
                  </a:lnTo>
                  <a:lnTo>
                    <a:pt x="426" y="403"/>
                  </a:lnTo>
                  <a:lnTo>
                    <a:pt x="424" y="401"/>
                  </a:lnTo>
                  <a:lnTo>
                    <a:pt x="423" y="401"/>
                  </a:lnTo>
                  <a:lnTo>
                    <a:pt x="423" y="401"/>
                  </a:lnTo>
                  <a:lnTo>
                    <a:pt x="421" y="403"/>
                  </a:lnTo>
                  <a:lnTo>
                    <a:pt x="420" y="403"/>
                  </a:lnTo>
                  <a:lnTo>
                    <a:pt x="417" y="403"/>
                  </a:lnTo>
                  <a:lnTo>
                    <a:pt x="417" y="403"/>
                  </a:lnTo>
                  <a:lnTo>
                    <a:pt x="416" y="403"/>
                  </a:lnTo>
                  <a:lnTo>
                    <a:pt x="415" y="403"/>
                  </a:lnTo>
                  <a:lnTo>
                    <a:pt x="415" y="403"/>
                  </a:lnTo>
                  <a:lnTo>
                    <a:pt x="413" y="404"/>
                  </a:lnTo>
                  <a:lnTo>
                    <a:pt x="413" y="404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13" y="405"/>
                  </a:lnTo>
                  <a:lnTo>
                    <a:pt x="412" y="407"/>
                  </a:lnTo>
                  <a:lnTo>
                    <a:pt x="411" y="408"/>
                  </a:lnTo>
                  <a:lnTo>
                    <a:pt x="409" y="409"/>
                  </a:lnTo>
                  <a:lnTo>
                    <a:pt x="409" y="409"/>
                  </a:lnTo>
                  <a:lnTo>
                    <a:pt x="408" y="411"/>
                  </a:lnTo>
                  <a:lnTo>
                    <a:pt x="408" y="411"/>
                  </a:lnTo>
                  <a:lnTo>
                    <a:pt x="409" y="415"/>
                  </a:lnTo>
                  <a:lnTo>
                    <a:pt x="409" y="416"/>
                  </a:lnTo>
                  <a:lnTo>
                    <a:pt x="409" y="417"/>
                  </a:lnTo>
                  <a:lnTo>
                    <a:pt x="411" y="420"/>
                  </a:lnTo>
                  <a:lnTo>
                    <a:pt x="413" y="422"/>
                  </a:lnTo>
                  <a:lnTo>
                    <a:pt x="413" y="422"/>
                  </a:lnTo>
                  <a:lnTo>
                    <a:pt x="416" y="422"/>
                  </a:lnTo>
                  <a:lnTo>
                    <a:pt x="417" y="423"/>
                  </a:lnTo>
                  <a:lnTo>
                    <a:pt x="417" y="423"/>
                  </a:lnTo>
                  <a:lnTo>
                    <a:pt x="419" y="423"/>
                  </a:lnTo>
                  <a:lnTo>
                    <a:pt x="420" y="423"/>
                  </a:lnTo>
                  <a:lnTo>
                    <a:pt x="421" y="423"/>
                  </a:lnTo>
                  <a:lnTo>
                    <a:pt x="421" y="423"/>
                  </a:lnTo>
                  <a:lnTo>
                    <a:pt x="421" y="422"/>
                  </a:lnTo>
                  <a:lnTo>
                    <a:pt x="421" y="422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4" y="420"/>
                  </a:lnTo>
                  <a:lnTo>
                    <a:pt x="424" y="420"/>
                  </a:lnTo>
                  <a:lnTo>
                    <a:pt x="424" y="420"/>
                  </a:lnTo>
                  <a:lnTo>
                    <a:pt x="426" y="419"/>
                  </a:lnTo>
                  <a:lnTo>
                    <a:pt x="427" y="417"/>
                  </a:lnTo>
                  <a:lnTo>
                    <a:pt x="427" y="417"/>
                  </a:lnTo>
                  <a:lnTo>
                    <a:pt x="427" y="417"/>
                  </a:lnTo>
                  <a:lnTo>
                    <a:pt x="428" y="417"/>
                  </a:lnTo>
                  <a:lnTo>
                    <a:pt x="428" y="417"/>
                  </a:lnTo>
                  <a:lnTo>
                    <a:pt x="428" y="416"/>
                  </a:lnTo>
                  <a:lnTo>
                    <a:pt x="428" y="415"/>
                  </a:lnTo>
                  <a:lnTo>
                    <a:pt x="428" y="413"/>
                  </a:lnTo>
                  <a:lnTo>
                    <a:pt x="428" y="412"/>
                  </a:lnTo>
                  <a:lnTo>
                    <a:pt x="428" y="412"/>
                  </a:lnTo>
                  <a:lnTo>
                    <a:pt x="430" y="412"/>
                  </a:lnTo>
                  <a:lnTo>
                    <a:pt x="430" y="411"/>
                  </a:lnTo>
                  <a:lnTo>
                    <a:pt x="431" y="407"/>
                  </a:lnTo>
                  <a:lnTo>
                    <a:pt x="431" y="407"/>
                  </a:lnTo>
                  <a:lnTo>
                    <a:pt x="432" y="407"/>
                  </a:lnTo>
                  <a:lnTo>
                    <a:pt x="432" y="405"/>
                  </a:lnTo>
                  <a:lnTo>
                    <a:pt x="432" y="404"/>
                  </a:lnTo>
                  <a:close/>
                  <a:moveTo>
                    <a:pt x="424" y="389"/>
                  </a:moveTo>
                  <a:lnTo>
                    <a:pt x="423" y="389"/>
                  </a:lnTo>
                  <a:lnTo>
                    <a:pt x="423" y="389"/>
                  </a:lnTo>
                  <a:lnTo>
                    <a:pt x="423" y="389"/>
                  </a:lnTo>
                  <a:lnTo>
                    <a:pt x="423" y="390"/>
                  </a:lnTo>
                  <a:lnTo>
                    <a:pt x="423" y="390"/>
                  </a:lnTo>
                  <a:lnTo>
                    <a:pt x="424" y="389"/>
                  </a:lnTo>
                  <a:lnTo>
                    <a:pt x="424" y="390"/>
                  </a:lnTo>
                  <a:lnTo>
                    <a:pt x="426" y="389"/>
                  </a:lnTo>
                  <a:lnTo>
                    <a:pt x="426" y="389"/>
                  </a:lnTo>
                  <a:lnTo>
                    <a:pt x="424" y="389"/>
                  </a:lnTo>
                  <a:lnTo>
                    <a:pt x="424" y="389"/>
                  </a:lnTo>
                  <a:close/>
                  <a:moveTo>
                    <a:pt x="444" y="382"/>
                  </a:moveTo>
                  <a:lnTo>
                    <a:pt x="444" y="382"/>
                  </a:lnTo>
                  <a:lnTo>
                    <a:pt x="444" y="382"/>
                  </a:lnTo>
                  <a:lnTo>
                    <a:pt x="446" y="382"/>
                  </a:lnTo>
                  <a:lnTo>
                    <a:pt x="446" y="381"/>
                  </a:lnTo>
                  <a:lnTo>
                    <a:pt x="444" y="382"/>
                  </a:lnTo>
                  <a:close/>
                  <a:moveTo>
                    <a:pt x="447" y="381"/>
                  </a:moveTo>
                  <a:lnTo>
                    <a:pt x="447" y="381"/>
                  </a:lnTo>
                  <a:lnTo>
                    <a:pt x="447" y="381"/>
                  </a:lnTo>
                  <a:lnTo>
                    <a:pt x="447" y="382"/>
                  </a:lnTo>
                  <a:lnTo>
                    <a:pt x="447" y="382"/>
                  </a:lnTo>
                  <a:lnTo>
                    <a:pt x="447" y="382"/>
                  </a:lnTo>
                  <a:lnTo>
                    <a:pt x="447" y="382"/>
                  </a:lnTo>
                  <a:lnTo>
                    <a:pt x="447" y="381"/>
                  </a:lnTo>
                  <a:lnTo>
                    <a:pt x="447" y="381"/>
                  </a:lnTo>
                  <a:lnTo>
                    <a:pt x="449" y="381"/>
                  </a:lnTo>
                  <a:lnTo>
                    <a:pt x="447" y="381"/>
                  </a:lnTo>
                  <a:lnTo>
                    <a:pt x="447" y="381"/>
                  </a:lnTo>
                  <a:close/>
                  <a:moveTo>
                    <a:pt x="453" y="367"/>
                  </a:moveTo>
                  <a:lnTo>
                    <a:pt x="453" y="367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3" y="367"/>
                  </a:lnTo>
                  <a:lnTo>
                    <a:pt x="453" y="367"/>
                  </a:lnTo>
                  <a:lnTo>
                    <a:pt x="454" y="369"/>
                  </a:lnTo>
                  <a:lnTo>
                    <a:pt x="453" y="367"/>
                  </a:lnTo>
                  <a:lnTo>
                    <a:pt x="453" y="367"/>
                  </a:lnTo>
                  <a:close/>
                  <a:moveTo>
                    <a:pt x="497" y="347"/>
                  </a:moveTo>
                  <a:lnTo>
                    <a:pt x="497" y="347"/>
                  </a:lnTo>
                  <a:lnTo>
                    <a:pt x="497" y="347"/>
                  </a:lnTo>
                  <a:lnTo>
                    <a:pt x="497" y="347"/>
                  </a:lnTo>
                  <a:lnTo>
                    <a:pt x="497" y="348"/>
                  </a:lnTo>
                  <a:lnTo>
                    <a:pt x="497" y="348"/>
                  </a:lnTo>
                  <a:lnTo>
                    <a:pt x="497" y="347"/>
                  </a:lnTo>
                  <a:lnTo>
                    <a:pt x="497" y="347"/>
                  </a:lnTo>
                  <a:lnTo>
                    <a:pt x="497" y="347"/>
                  </a:lnTo>
                  <a:close/>
                  <a:moveTo>
                    <a:pt x="512" y="335"/>
                  </a:moveTo>
                  <a:lnTo>
                    <a:pt x="512" y="335"/>
                  </a:lnTo>
                  <a:lnTo>
                    <a:pt x="512" y="333"/>
                  </a:lnTo>
                  <a:lnTo>
                    <a:pt x="512" y="333"/>
                  </a:lnTo>
                  <a:lnTo>
                    <a:pt x="511" y="333"/>
                  </a:lnTo>
                  <a:lnTo>
                    <a:pt x="511" y="333"/>
                  </a:lnTo>
                  <a:lnTo>
                    <a:pt x="511" y="335"/>
                  </a:lnTo>
                  <a:lnTo>
                    <a:pt x="511" y="335"/>
                  </a:lnTo>
                  <a:lnTo>
                    <a:pt x="511" y="335"/>
                  </a:lnTo>
                  <a:lnTo>
                    <a:pt x="511" y="336"/>
                  </a:lnTo>
                  <a:lnTo>
                    <a:pt x="512" y="336"/>
                  </a:lnTo>
                  <a:lnTo>
                    <a:pt x="512" y="336"/>
                  </a:lnTo>
                  <a:lnTo>
                    <a:pt x="512" y="336"/>
                  </a:lnTo>
                  <a:lnTo>
                    <a:pt x="512" y="335"/>
                  </a:lnTo>
                  <a:lnTo>
                    <a:pt x="512" y="335"/>
                  </a:lnTo>
                  <a:close/>
                  <a:moveTo>
                    <a:pt x="519" y="302"/>
                  </a:moveTo>
                  <a:lnTo>
                    <a:pt x="519" y="302"/>
                  </a:lnTo>
                  <a:lnTo>
                    <a:pt x="518" y="304"/>
                  </a:lnTo>
                  <a:lnTo>
                    <a:pt x="519" y="304"/>
                  </a:lnTo>
                  <a:lnTo>
                    <a:pt x="519" y="304"/>
                  </a:lnTo>
                  <a:lnTo>
                    <a:pt x="519" y="304"/>
                  </a:lnTo>
                  <a:lnTo>
                    <a:pt x="519" y="304"/>
                  </a:lnTo>
                  <a:lnTo>
                    <a:pt x="519" y="302"/>
                  </a:lnTo>
                  <a:close/>
                  <a:moveTo>
                    <a:pt x="523" y="283"/>
                  </a:moveTo>
                  <a:lnTo>
                    <a:pt x="522" y="283"/>
                  </a:lnTo>
                  <a:lnTo>
                    <a:pt x="522" y="285"/>
                  </a:lnTo>
                  <a:lnTo>
                    <a:pt x="523" y="285"/>
                  </a:lnTo>
                  <a:lnTo>
                    <a:pt x="525" y="285"/>
                  </a:lnTo>
                  <a:lnTo>
                    <a:pt x="525" y="285"/>
                  </a:lnTo>
                  <a:lnTo>
                    <a:pt x="523" y="285"/>
                  </a:lnTo>
                  <a:lnTo>
                    <a:pt x="523" y="283"/>
                  </a:lnTo>
                  <a:close/>
                  <a:moveTo>
                    <a:pt x="526" y="282"/>
                  </a:moveTo>
                  <a:lnTo>
                    <a:pt x="525" y="282"/>
                  </a:lnTo>
                  <a:lnTo>
                    <a:pt x="525" y="282"/>
                  </a:lnTo>
                  <a:lnTo>
                    <a:pt x="526" y="282"/>
                  </a:lnTo>
                  <a:lnTo>
                    <a:pt x="526" y="283"/>
                  </a:lnTo>
                  <a:lnTo>
                    <a:pt x="526" y="282"/>
                  </a:lnTo>
                  <a:lnTo>
                    <a:pt x="526" y="282"/>
                  </a:lnTo>
                  <a:close/>
                  <a:moveTo>
                    <a:pt x="522" y="279"/>
                  </a:moveTo>
                  <a:lnTo>
                    <a:pt x="520" y="279"/>
                  </a:lnTo>
                  <a:lnTo>
                    <a:pt x="520" y="281"/>
                  </a:lnTo>
                  <a:lnTo>
                    <a:pt x="522" y="281"/>
                  </a:lnTo>
                  <a:lnTo>
                    <a:pt x="523" y="281"/>
                  </a:lnTo>
                  <a:lnTo>
                    <a:pt x="525" y="282"/>
                  </a:lnTo>
                  <a:lnTo>
                    <a:pt x="525" y="282"/>
                  </a:lnTo>
                  <a:lnTo>
                    <a:pt x="525" y="281"/>
                  </a:lnTo>
                  <a:lnTo>
                    <a:pt x="523" y="281"/>
                  </a:lnTo>
                  <a:lnTo>
                    <a:pt x="522" y="279"/>
                  </a:lnTo>
                  <a:close/>
                  <a:moveTo>
                    <a:pt x="511" y="262"/>
                  </a:moveTo>
                  <a:lnTo>
                    <a:pt x="510" y="260"/>
                  </a:lnTo>
                  <a:lnTo>
                    <a:pt x="510" y="260"/>
                  </a:lnTo>
                  <a:lnTo>
                    <a:pt x="508" y="260"/>
                  </a:lnTo>
                  <a:lnTo>
                    <a:pt x="507" y="259"/>
                  </a:lnTo>
                  <a:lnTo>
                    <a:pt x="506" y="259"/>
                  </a:lnTo>
                  <a:lnTo>
                    <a:pt x="507" y="260"/>
                  </a:lnTo>
                  <a:lnTo>
                    <a:pt x="508" y="262"/>
                  </a:lnTo>
                  <a:lnTo>
                    <a:pt x="510" y="262"/>
                  </a:lnTo>
                  <a:lnTo>
                    <a:pt x="514" y="263"/>
                  </a:lnTo>
                  <a:lnTo>
                    <a:pt x="514" y="263"/>
                  </a:lnTo>
                  <a:lnTo>
                    <a:pt x="514" y="263"/>
                  </a:lnTo>
                  <a:lnTo>
                    <a:pt x="514" y="262"/>
                  </a:lnTo>
                  <a:lnTo>
                    <a:pt x="511" y="262"/>
                  </a:lnTo>
                  <a:close/>
                  <a:moveTo>
                    <a:pt x="550" y="98"/>
                  </a:moveTo>
                  <a:lnTo>
                    <a:pt x="549" y="96"/>
                  </a:lnTo>
                  <a:lnTo>
                    <a:pt x="549" y="95"/>
                  </a:lnTo>
                  <a:lnTo>
                    <a:pt x="549" y="94"/>
                  </a:lnTo>
                  <a:lnTo>
                    <a:pt x="550" y="94"/>
                  </a:lnTo>
                  <a:lnTo>
                    <a:pt x="550" y="94"/>
                  </a:lnTo>
                  <a:lnTo>
                    <a:pt x="550" y="94"/>
                  </a:lnTo>
                  <a:lnTo>
                    <a:pt x="550" y="92"/>
                  </a:lnTo>
                  <a:lnTo>
                    <a:pt x="550" y="92"/>
                  </a:lnTo>
                  <a:lnTo>
                    <a:pt x="550" y="91"/>
                  </a:lnTo>
                  <a:lnTo>
                    <a:pt x="549" y="91"/>
                  </a:lnTo>
                  <a:lnTo>
                    <a:pt x="549" y="90"/>
                  </a:lnTo>
                  <a:lnTo>
                    <a:pt x="549" y="90"/>
                  </a:lnTo>
                  <a:lnTo>
                    <a:pt x="550" y="90"/>
                  </a:lnTo>
                  <a:lnTo>
                    <a:pt x="550" y="90"/>
                  </a:lnTo>
                  <a:lnTo>
                    <a:pt x="550" y="88"/>
                  </a:lnTo>
                  <a:lnTo>
                    <a:pt x="550" y="88"/>
                  </a:lnTo>
                  <a:lnTo>
                    <a:pt x="549" y="87"/>
                  </a:lnTo>
                  <a:lnTo>
                    <a:pt x="549" y="87"/>
                  </a:lnTo>
                  <a:lnTo>
                    <a:pt x="550" y="86"/>
                  </a:lnTo>
                  <a:lnTo>
                    <a:pt x="550" y="86"/>
                  </a:lnTo>
                  <a:lnTo>
                    <a:pt x="550" y="86"/>
                  </a:lnTo>
                  <a:lnTo>
                    <a:pt x="549" y="84"/>
                  </a:lnTo>
                  <a:lnTo>
                    <a:pt x="549" y="84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2"/>
                  </a:lnTo>
                  <a:lnTo>
                    <a:pt x="548" y="80"/>
                  </a:lnTo>
                  <a:lnTo>
                    <a:pt x="548" y="79"/>
                  </a:lnTo>
                  <a:lnTo>
                    <a:pt x="548" y="79"/>
                  </a:lnTo>
                  <a:lnTo>
                    <a:pt x="548" y="78"/>
                  </a:lnTo>
                  <a:lnTo>
                    <a:pt x="546" y="78"/>
                  </a:lnTo>
                  <a:lnTo>
                    <a:pt x="546" y="76"/>
                  </a:lnTo>
                  <a:lnTo>
                    <a:pt x="546" y="75"/>
                  </a:lnTo>
                  <a:lnTo>
                    <a:pt x="546" y="75"/>
                  </a:lnTo>
                  <a:lnTo>
                    <a:pt x="546" y="73"/>
                  </a:lnTo>
                  <a:lnTo>
                    <a:pt x="545" y="73"/>
                  </a:lnTo>
                  <a:lnTo>
                    <a:pt x="545" y="72"/>
                  </a:lnTo>
                  <a:lnTo>
                    <a:pt x="546" y="72"/>
                  </a:lnTo>
                  <a:lnTo>
                    <a:pt x="546" y="72"/>
                  </a:lnTo>
                  <a:lnTo>
                    <a:pt x="546" y="72"/>
                  </a:lnTo>
                  <a:lnTo>
                    <a:pt x="546" y="72"/>
                  </a:lnTo>
                  <a:lnTo>
                    <a:pt x="548" y="72"/>
                  </a:lnTo>
                  <a:lnTo>
                    <a:pt x="548" y="71"/>
                  </a:lnTo>
                  <a:lnTo>
                    <a:pt x="548" y="71"/>
                  </a:lnTo>
                  <a:lnTo>
                    <a:pt x="548" y="69"/>
                  </a:lnTo>
                  <a:lnTo>
                    <a:pt x="548" y="69"/>
                  </a:lnTo>
                  <a:lnTo>
                    <a:pt x="548" y="68"/>
                  </a:lnTo>
                  <a:lnTo>
                    <a:pt x="546" y="67"/>
                  </a:lnTo>
                  <a:lnTo>
                    <a:pt x="546" y="67"/>
                  </a:lnTo>
                  <a:lnTo>
                    <a:pt x="545" y="65"/>
                  </a:lnTo>
                  <a:lnTo>
                    <a:pt x="543" y="65"/>
                  </a:lnTo>
                  <a:lnTo>
                    <a:pt x="543" y="64"/>
                  </a:lnTo>
                  <a:lnTo>
                    <a:pt x="543" y="64"/>
                  </a:lnTo>
                  <a:lnTo>
                    <a:pt x="543" y="63"/>
                  </a:lnTo>
                  <a:lnTo>
                    <a:pt x="543" y="63"/>
                  </a:lnTo>
                  <a:lnTo>
                    <a:pt x="543" y="63"/>
                  </a:lnTo>
                  <a:lnTo>
                    <a:pt x="541" y="61"/>
                  </a:lnTo>
                  <a:lnTo>
                    <a:pt x="539" y="61"/>
                  </a:lnTo>
                  <a:lnTo>
                    <a:pt x="539" y="61"/>
                  </a:lnTo>
                  <a:lnTo>
                    <a:pt x="538" y="60"/>
                  </a:lnTo>
                  <a:lnTo>
                    <a:pt x="538" y="61"/>
                  </a:lnTo>
                  <a:lnTo>
                    <a:pt x="535" y="61"/>
                  </a:lnTo>
                  <a:lnTo>
                    <a:pt x="534" y="63"/>
                  </a:lnTo>
                  <a:lnTo>
                    <a:pt x="534" y="64"/>
                  </a:lnTo>
                  <a:lnTo>
                    <a:pt x="533" y="64"/>
                  </a:lnTo>
                  <a:lnTo>
                    <a:pt x="531" y="64"/>
                  </a:lnTo>
                  <a:lnTo>
                    <a:pt x="530" y="64"/>
                  </a:lnTo>
                  <a:lnTo>
                    <a:pt x="529" y="64"/>
                  </a:lnTo>
                  <a:lnTo>
                    <a:pt x="529" y="65"/>
                  </a:lnTo>
                  <a:lnTo>
                    <a:pt x="527" y="65"/>
                  </a:lnTo>
                  <a:lnTo>
                    <a:pt x="527" y="65"/>
                  </a:lnTo>
                  <a:lnTo>
                    <a:pt x="526" y="67"/>
                  </a:lnTo>
                  <a:lnTo>
                    <a:pt x="527" y="68"/>
                  </a:lnTo>
                  <a:lnTo>
                    <a:pt x="526" y="68"/>
                  </a:lnTo>
                  <a:lnTo>
                    <a:pt x="526" y="68"/>
                  </a:lnTo>
                  <a:lnTo>
                    <a:pt x="523" y="68"/>
                  </a:lnTo>
                  <a:lnTo>
                    <a:pt x="520" y="69"/>
                  </a:lnTo>
                  <a:lnTo>
                    <a:pt x="518" y="69"/>
                  </a:lnTo>
                  <a:lnTo>
                    <a:pt x="516" y="68"/>
                  </a:lnTo>
                  <a:lnTo>
                    <a:pt x="515" y="68"/>
                  </a:lnTo>
                  <a:lnTo>
                    <a:pt x="514" y="68"/>
                  </a:lnTo>
                  <a:lnTo>
                    <a:pt x="512" y="68"/>
                  </a:lnTo>
                  <a:lnTo>
                    <a:pt x="512" y="68"/>
                  </a:lnTo>
                  <a:lnTo>
                    <a:pt x="511" y="68"/>
                  </a:lnTo>
                  <a:lnTo>
                    <a:pt x="511" y="67"/>
                  </a:lnTo>
                  <a:lnTo>
                    <a:pt x="510" y="65"/>
                  </a:lnTo>
                  <a:lnTo>
                    <a:pt x="508" y="65"/>
                  </a:lnTo>
                  <a:lnTo>
                    <a:pt x="507" y="64"/>
                  </a:lnTo>
                  <a:lnTo>
                    <a:pt x="507" y="63"/>
                  </a:lnTo>
                  <a:lnTo>
                    <a:pt x="506" y="61"/>
                  </a:lnTo>
                  <a:lnTo>
                    <a:pt x="506" y="60"/>
                  </a:lnTo>
                  <a:lnTo>
                    <a:pt x="504" y="60"/>
                  </a:lnTo>
                  <a:lnTo>
                    <a:pt x="504" y="60"/>
                  </a:lnTo>
                  <a:lnTo>
                    <a:pt x="503" y="59"/>
                  </a:lnTo>
                  <a:lnTo>
                    <a:pt x="501" y="57"/>
                  </a:lnTo>
                  <a:lnTo>
                    <a:pt x="501" y="57"/>
                  </a:lnTo>
                  <a:lnTo>
                    <a:pt x="501" y="56"/>
                  </a:lnTo>
                  <a:lnTo>
                    <a:pt x="500" y="55"/>
                  </a:lnTo>
                  <a:lnTo>
                    <a:pt x="497" y="55"/>
                  </a:lnTo>
                  <a:lnTo>
                    <a:pt x="496" y="55"/>
                  </a:lnTo>
                  <a:lnTo>
                    <a:pt x="495" y="53"/>
                  </a:lnTo>
                  <a:lnTo>
                    <a:pt x="491" y="50"/>
                  </a:lnTo>
                  <a:lnTo>
                    <a:pt x="488" y="50"/>
                  </a:lnTo>
                  <a:lnTo>
                    <a:pt x="488" y="50"/>
                  </a:lnTo>
                  <a:lnTo>
                    <a:pt x="487" y="49"/>
                  </a:lnTo>
                  <a:lnTo>
                    <a:pt x="485" y="49"/>
                  </a:lnTo>
                  <a:lnTo>
                    <a:pt x="485" y="49"/>
                  </a:lnTo>
                  <a:lnTo>
                    <a:pt x="485" y="49"/>
                  </a:lnTo>
                  <a:lnTo>
                    <a:pt x="485" y="49"/>
                  </a:lnTo>
                  <a:lnTo>
                    <a:pt x="484" y="49"/>
                  </a:lnTo>
                  <a:lnTo>
                    <a:pt x="484" y="49"/>
                  </a:lnTo>
                  <a:lnTo>
                    <a:pt x="482" y="49"/>
                  </a:lnTo>
                  <a:lnTo>
                    <a:pt x="482" y="49"/>
                  </a:lnTo>
                  <a:lnTo>
                    <a:pt x="482" y="49"/>
                  </a:lnTo>
                  <a:lnTo>
                    <a:pt x="481" y="48"/>
                  </a:lnTo>
                  <a:lnTo>
                    <a:pt x="480" y="48"/>
                  </a:lnTo>
                  <a:lnTo>
                    <a:pt x="478" y="48"/>
                  </a:lnTo>
                  <a:lnTo>
                    <a:pt x="478" y="48"/>
                  </a:lnTo>
                  <a:lnTo>
                    <a:pt x="478" y="46"/>
                  </a:lnTo>
                  <a:lnTo>
                    <a:pt x="477" y="46"/>
                  </a:lnTo>
                  <a:lnTo>
                    <a:pt x="477" y="46"/>
                  </a:lnTo>
                  <a:lnTo>
                    <a:pt x="476" y="46"/>
                  </a:lnTo>
                  <a:lnTo>
                    <a:pt x="473" y="46"/>
                  </a:lnTo>
                  <a:lnTo>
                    <a:pt x="470" y="46"/>
                  </a:lnTo>
                  <a:lnTo>
                    <a:pt x="469" y="46"/>
                  </a:lnTo>
                  <a:lnTo>
                    <a:pt x="468" y="45"/>
                  </a:lnTo>
                  <a:lnTo>
                    <a:pt x="466" y="45"/>
                  </a:lnTo>
                  <a:lnTo>
                    <a:pt x="466" y="44"/>
                  </a:lnTo>
                  <a:lnTo>
                    <a:pt x="465" y="44"/>
                  </a:lnTo>
                  <a:lnTo>
                    <a:pt x="463" y="42"/>
                  </a:lnTo>
                  <a:lnTo>
                    <a:pt x="462" y="42"/>
                  </a:lnTo>
                  <a:lnTo>
                    <a:pt x="462" y="41"/>
                  </a:lnTo>
                  <a:lnTo>
                    <a:pt x="462" y="40"/>
                  </a:lnTo>
                  <a:lnTo>
                    <a:pt x="459" y="38"/>
                  </a:lnTo>
                  <a:lnTo>
                    <a:pt x="458" y="37"/>
                  </a:lnTo>
                  <a:lnTo>
                    <a:pt x="458" y="37"/>
                  </a:lnTo>
                  <a:lnTo>
                    <a:pt x="458" y="37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4"/>
                  </a:lnTo>
                  <a:lnTo>
                    <a:pt x="455" y="33"/>
                  </a:lnTo>
                  <a:lnTo>
                    <a:pt x="454" y="31"/>
                  </a:lnTo>
                  <a:lnTo>
                    <a:pt x="450" y="30"/>
                  </a:lnTo>
                  <a:lnTo>
                    <a:pt x="449" y="29"/>
                  </a:lnTo>
                  <a:lnTo>
                    <a:pt x="449" y="27"/>
                  </a:lnTo>
                  <a:lnTo>
                    <a:pt x="447" y="27"/>
                  </a:lnTo>
                  <a:lnTo>
                    <a:pt x="447" y="26"/>
                  </a:lnTo>
                  <a:lnTo>
                    <a:pt x="446" y="26"/>
                  </a:lnTo>
                  <a:lnTo>
                    <a:pt x="446" y="25"/>
                  </a:lnTo>
                  <a:lnTo>
                    <a:pt x="446" y="25"/>
                  </a:lnTo>
                  <a:lnTo>
                    <a:pt x="444" y="25"/>
                  </a:lnTo>
                  <a:lnTo>
                    <a:pt x="444" y="23"/>
                  </a:lnTo>
                  <a:lnTo>
                    <a:pt x="444" y="23"/>
                  </a:lnTo>
                  <a:lnTo>
                    <a:pt x="443" y="23"/>
                  </a:lnTo>
                  <a:lnTo>
                    <a:pt x="443" y="22"/>
                  </a:lnTo>
                  <a:lnTo>
                    <a:pt x="442" y="22"/>
                  </a:lnTo>
                  <a:lnTo>
                    <a:pt x="440" y="21"/>
                  </a:lnTo>
                  <a:lnTo>
                    <a:pt x="439" y="19"/>
                  </a:lnTo>
                  <a:lnTo>
                    <a:pt x="438" y="18"/>
                  </a:lnTo>
                  <a:lnTo>
                    <a:pt x="436" y="17"/>
                  </a:lnTo>
                  <a:lnTo>
                    <a:pt x="435" y="17"/>
                  </a:lnTo>
                  <a:lnTo>
                    <a:pt x="435" y="15"/>
                  </a:lnTo>
                  <a:lnTo>
                    <a:pt x="435" y="15"/>
                  </a:lnTo>
                  <a:lnTo>
                    <a:pt x="434" y="14"/>
                  </a:lnTo>
                  <a:lnTo>
                    <a:pt x="434" y="14"/>
                  </a:lnTo>
                  <a:lnTo>
                    <a:pt x="434" y="14"/>
                  </a:lnTo>
                  <a:lnTo>
                    <a:pt x="432" y="14"/>
                  </a:lnTo>
                  <a:lnTo>
                    <a:pt x="432" y="13"/>
                  </a:lnTo>
                  <a:lnTo>
                    <a:pt x="431" y="13"/>
                  </a:lnTo>
                  <a:lnTo>
                    <a:pt x="431" y="13"/>
                  </a:lnTo>
                  <a:lnTo>
                    <a:pt x="430" y="11"/>
                  </a:lnTo>
                  <a:lnTo>
                    <a:pt x="430" y="11"/>
                  </a:lnTo>
                  <a:lnTo>
                    <a:pt x="428" y="11"/>
                  </a:lnTo>
                  <a:lnTo>
                    <a:pt x="428" y="11"/>
                  </a:lnTo>
                  <a:lnTo>
                    <a:pt x="428" y="10"/>
                  </a:lnTo>
                  <a:lnTo>
                    <a:pt x="428" y="10"/>
                  </a:lnTo>
                  <a:lnTo>
                    <a:pt x="428" y="10"/>
                  </a:lnTo>
                  <a:lnTo>
                    <a:pt x="428" y="10"/>
                  </a:lnTo>
                  <a:lnTo>
                    <a:pt x="427" y="10"/>
                  </a:lnTo>
                  <a:lnTo>
                    <a:pt x="426" y="8"/>
                  </a:lnTo>
                  <a:lnTo>
                    <a:pt x="426" y="8"/>
                  </a:lnTo>
                  <a:lnTo>
                    <a:pt x="424" y="8"/>
                  </a:lnTo>
                  <a:lnTo>
                    <a:pt x="424" y="8"/>
                  </a:lnTo>
                  <a:lnTo>
                    <a:pt x="423" y="7"/>
                  </a:lnTo>
                  <a:lnTo>
                    <a:pt x="423" y="7"/>
                  </a:lnTo>
                  <a:lnTo>
                    <a:pt x="423" y="7"/>
                  </a:lnTo>
                  <a:lnTo>
                    <a:pt x="421" y="6"/>
                  </a:lnTo>
                  <a:lnTo>
                    <a:pt x="421" y="6"/>
                  </a:lnTo>
                  <a:lnTo>
                    <a:pt x="420" y="6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5" y="4"/>
                  </a:lnTo>
                  <a:lnTo>
                    <a:pt x="415" y="4"/>
                  </a:lnTo>
                  <a:lnTo>
                    <a:pt x="413" y="4"/>
                  </a:lnTo>
                  <a:lnTo>
                    <a:pt x="413" y="4"/>
                  </a:lnTo>
                  <a:lnTo>
                    <a:pt x="413" y="4"/>
                  </a:lnTo>
                  <a:lnTo>
                    <a:pt x="411" y="4"/>
                  </a:lnTo>
                  <a:lnTo>
                    <a:pt x="409" y="4"/>
                  </a:lnTo>
                  <a:lnTo>
                    <a:pt x="408" y="3"/>
                  </a:lnTo>
                  <a:lnTo>
                    <a:pt x="407" y="3"/>
                  </a:lnTo>
                  <a:lnTo>
                    <a:pt x="407" y="2"/>
                  </a:lnTo>
                  <a:lnTo>
                    <a:pt x="405" y="3"/>
                  </a:lnTo>
                  <a:lnTo>
                    <a:pt x="404" y="2"/>
                  </a:lnTo>
                  <a:lnTo>
                    <a:pt x="400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97" y="0"/>
                  </a:lnTo>
                  <a:lnTo>
                    <a:pt x="396" y="0"/>
                  </a:lnTo>
                  <a:lnTo>
                    <a:pt x="394" y="0"/>
                  </a:lnTo>
                  <a:lnTo>
                    <a:pt x="393" y="0"/>
                  </a:lnTo>
                  <a:lnTo>
                    <a:pt x="392" y="2"/>
                  </a:lnTo>
                  <a:lnTo>
                    <a:pt x="390" y="2"/>
                  </a:lnTo>
                  <a:lnTo>
                    <a:pt x="389" y="2"/>
                  </a:lnTo>
                  <a:lnTo>
                    <a:pt x="388" y="0"/>
                  </a:lnTo>
                  <a:lnTo>
                    <a:pt x="386" y="2"/>
                  </a:lnTo>
                  <a:lnTo>
                    <a:pt x="383" y="2"/>
                  </a:lnTo>
                  <a:lnTo>
                    <a:pt x="381" y="3"/>
                  </a:lnTo>
                  <a:lnTo>
                    <a:pt x="377" y="3"/>
                  </a:lnTo>
                  <a:lnTo>
                    <a:pt x="375" y="4"/>
                  </a:lnTo>
                  <a:lnTo>
                    <a:pt x="375" y="7"/>
                  </a:lnTo>
                  <a:lnTo>
                    <a:pt x="374" y="8"/>
                  </a:lnTo>
                  <a:lnTo>
                    <a:pt x="373" y="8"/>
                  </a:lnTo>
                  <a:lnTo>
                    <a:pt x="373" y="10"/>
                  </a:lnTo>
                  <a:lnTo>
                    <a:pt x="374" y="11"/>
                  </a:lnTo>
                  <a:lnTo>
                    <a:pt x="375" y="11"/>
                  </a:lnTo>
                  <a:lnTo>
                    <a:pt x="377" y="11"/>
                  </a:lnTo>
                  <a:lnTo>
                    <a:pt x="378" y="11"/>
                  </a:lnTo>
                  <a:lnTo>
                    <a:pt x="379" y="11"/>
                  </a:lnTo>
                  <a:lnTo>
                    <a:pt x="381" y="13"/>
                  </a:lnTo>
                  <a:lnTo>
                    <a:pt x="381" y="14"/>
                  </a:lnTo>
                  <a:lnTo>
                    <a:pt x="382" y="15"/>
                  </a:lnTo>
                  <a:lnTo>
                    <a:pt x="383" y="15"/>
                  </a:lnTo>
                  <a:lnTo>
                    <a:pt x="385" y="17"/>
                  </a:lnTo>
                  <a:lnTo>
                    <a:pt x="385" y="18"/>
                  </a:lnTo>
                  <a:lnTo>
                    <a:pt x="383" y="19"/>
                  </a:lnTo>
                  <a:lnTo>
                    <a:pt x="382" y="21"/>
                  </a:lnTo>
                  <a:lnTo>
                    <a:pt x="382" y="23"/>
                  </a:lnTo>
                  <a:lnTo>
                    <a:pt x="382" y="25"/>
                  </a:lnTo>
                  <a:lnTo>
                    <a:pt x="382" y="26"/>
                  </a:lnTo>
                  <a:lnTo>
                    <a:pt x="382" y="27"/>
                  </a:lnTo>
                  <a:lnTo>
                    <a:pt x="382" y="29"/>
                  </a:lnTo>
                  <a:lnTo>
                    <a:pt x="382" y="29"/>
                  </a:lnTo>
                  <a:lnTo>
                    <a:pt x="382" y="30"/>
                  </a:lnTo>
                  <a:lnTo>
                    <a:pt x="382" y="31"/>
                  </a:lnTo>
                  <a:lnTo>
                    <a:pt x="382" y="33"/>
                  </a:lnTo>
                  <a:lnTo>
                    <a:pt x="383" y="33"/>
                  </a:lnTo>
                  <a:lnTo>
                    <a:pt x="382" y="34"/>
                  </a:lnTo>
                  <a:lnTo>
                    <a:pt x="382" y="34"/>
                  </a:lnTo>
                  <a:lnTo>
                    <a:pt x="382" y="36"/>
                  </a:lnTo>
                  <a:lnTo>
                    <a:pt x="382" y="37"/>
                  </a:lnTo>
                  <a:lnTo>
                    <a:pt x="382" y="37"/>
                  </a:lnTo>
                  <a:lnTo>
                    <a:pt x="383" y="37"/>
                  </a:lnTo>
                  <a:lnTo>
                    <a:pt x="383" y="37"/>
                  </a:lnTo>
                  <a:lnTo>
                    <a:pt x="385" y="38"/>
                  </a:lnTo>
                  <a:lnTo>
                    <a:pt x="386" y="40"/>
                  </a:lnTo>
                  <a:lnTo>
                    <a:pt x="386" y="41"/>
                  </a:lnTo>
                  <a:lnTo>
                    <a:pt x="385" y="41"/>
                  </a:lnTo>
                  <a:lnTo>
                    <a:pt x="383" y="42"/>
                  </a:lnTo>
                  <a:lnTo>
                    <a:pt x="382" y="42"/>
                  </a:lnTo>
                  <a:lnTo>
                    <a:pt x="379" y="44"/>
                  </a:lnTo>
                  <a:lnTo>
                    <a:pt x="378" y="45"/>
                  </a:lnTo>
                  <a:lnTo>
                    <a:pt x="377" y="48"/>
                  </a:lnTo>
                  <a:lnTo>
                    <a:pt x="377" y="48"/>
                  </a:lnTo>
                  <a:lnTo>
                    <a:pt x="375" y="46"/>
                  </a:lnTo>
                  <a:lnTo>
                    <a:pt x="373" y="46"/>
                  </a:lnTo>
                  <a:lnTo>
                    <a:pt x="370" y="46"/>
                  </a:lnTo>
                  <a:lnTo>
                    <a:pt x="367" y="45"/>
                  </a:lnTo>
                  <a:lnTo>
                    <a:pt x="366" y="45"/>
                  </a:lnTo>
                  <a:lnTo>
                    <a:pt x="363" y="44"/>
                  </a:lnTo>
                  <a:lnTo>
                    <a:pt x="363" y="45"/>
                  </a:lnTo>
                  <a:lnTo>
                    <a:pt x="363" y="48"/>
                  </a:lnTo>
                  <a:lnTo>
                    <a:pt x="363" y="52"/>
                  </a:lnTo>
                  <a:lnTo>
                    <a:pt x="364" y="53"/>
                  </a:lnTo>
                  <a:lnTo>
                    <a:pt x="364" y="55"/>
                  </a:lnTo>
                  <a:lnTo>
                    <a:pt x="364" y="55"/>
                  </a:lnTo>
                  <a:lnTo>
                    <a:pt x="364" y="56"/>
                  </a:lnTo>
                  <a:lnTo>
                    <a:pt x="364" y="57"/>
                  </a:lnTo>
                  <a:lnTo>
                    <a:pt x="363" y="59"/>
                  </a:lnTo>
                  <a:lnTo>
                    <a:pt x="364" y="60"/>
                  </a:lnTo>
                  <a:lnTo>
                    <a:pt x="364" y="61"/>
                  </a:lnTo>
                  <a:lnTo>
                    <a:pt x="366" y="63"/>
                  </a:lnTo>
                  <a:lnTo>
                    <a:pt x="364" y="63"/>
                  </a:lnTo>
                  <a:lnTo>
                    <a:pt x="363" y="64"/>
                  </a:lnTo>
                  <a:lnTo>
                    <a:pt x="366" y="65"/>
                  </a:lnTo>
                  <a:lnTo>
                    <a:pt x="366" y="67"/>
                  </a:lnTo>
                  <a:lnTo>
                    <a:pt x="367" y="68"/>
                  </a:lnTo>
                  <a:lnTo>
                    <a:pt x="369" y="68"/>
                  </a:lnTo>
                  <a:lnTo>
                    <a:pt x="370" y="68"/>
                  </a:lnTo>
                  <a:lnTo>
                    <a:pt x="371" y="68"/>
                  </a:lnTo>
                  <a:lnTo>
                    <a:pt x="371" y="68"/>
                  </a:lnTo>
                  <a:lnTo>
                    <a:pt x="373" y="67"/>
                  </a:lnTo>
                  <a:lnTo>
                    <a:pt x="373" y="67"/>
                  </a:lnTo>
                  <a:lnTo>
                    <a:pt x="374" y="67"/>
                  </a:lnTo>
                  <a:lnTo>
                    <a:pt x="375" y="67"/>
                  </a:lnTo>
                  <a:lnTo>
                    <a:pt x="377" y="67"/>
                  </a:lnTo>
                  <a:lnTo>
                    <a:pt x="377" y="67"/>
                  </a:lnTo>
                  <a:lnTo>
                    <a:pt x="378" y="67"/>
                  </a:lnTo>
                  <a:lnTo>
                    <a:pt x="379" y="67"/>
                  </a:lnTo>
                  <a:lnTo>
                    <a:pt x="381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383" y="69"/>
                  </a:lnTo>
                  <a:lnTo>
                    <a:pt x="385" y="69"/>
                  </a:lnTo>
                  <a:lnTo>
                    <a:pt x="385" y="68"/>
                  </a:lnTo>
                  <a:lnTo>
                    <a:pt x="385" y="67"/>
                  </a:lnTo>
                  <a:lnTo>
                    <a:pt x="385" y="67"/>
                  </a:lnTo>
                  <a:lnTo>
                    <a:pt x="386" y="65"/>
                  </a:lnTo>
                  <a:lnTo>
                    <a:pt x="386" y="65"/>
                  </a:lnTo>
                  <a:lnTo>
                    <a:pt x="388" y="65"/>
                  </a:lnTo>
                  <a:lnTo>
                    <a:pt x="388" y="65"/>
                  </a:lnTo>
                  <a:lnTo>
                    <a:pt x="389" y="65"/>
                  </a:lnTo>
                  <a:lnTo>
                    <a:pt x="390" y="65"/>
                  </a:lnTo>
                  <a:lnTo>
                    <a:pt x="393" y="65"/>
                  </a:lnTo>
                  <a:lnTo>
                    <a:pt x="393" y="65"/>
                  </a:lnTo>
                  <a:lnTo>
                    <a:pt x="396" y="67"/>
                  </a:lnTo>
                  <a:lnTo>
                    <a:pt x="397" y="68"/>
                  </a:lnTo>
                  <a:lnTo>
                    <a:pt x="398" y="68"/>
                  </a:lnTo>
                  <a:lnTo>
                    <a:pt x="398" y="68"/>
                  </a:lnTo>
                  <a:lnTo>
                    <a:pt x="400" y="69"/>
                  </a:lnTo>
                  <a:lnTo>
                    <a:pt x="400" y="69"/>
                  </a:lnTo>
                  <a:lnTo>
                    <a:pt x="401" y="69"/>
                  </a:lnTo>
                  <a:lnTo>
                    <a:pt x="401" y="71"/>
                  </a:lnTo>
                  <a:lnTo>
                    <a:pt x="402" y="71"/>
                  </a:lnTo>
                  <a:lnTo>
                    <a:pt x="402" y="71"/>
                  </a:lnTo>
                  <a:lnTo>
                    <a:pt x="404" y="71"/>
                  </a:lnTo>
                  <a:lnTo>
                    <a:pt x="404" y="72"/>
                  </a:lnTo>
                  <a:lnTo>
                    <a:pt x="404" y="72"/>
                  </a:lnTo>
                  <a:lnTo>
                    <a:pt x="405" y="72"/>
                  </a:lnTo>
                  <a:lnTo>
                    <a:pt x="407" y="73"/>
                  </a:lnTo>
                  <a:lnTo>
                    <a:pt x="408" y="75"/>
                  </a:lnTo>
                  <a:lnTo>
                    <a:pt x="409" y="75"/>
                  </a:lnTo>
                  <a:lnTo>
                    <a:pt x="411" y="76"/>
                  </a:lnTo>
                  <a:lnTo>
                    <a:pt x="411" y="76"/>
                  </a:lnTo>
                  <a:lnTo>
                    <a:pt x="412" y="78"/>
                  </a:lnTo>
                  <a:lnTo>
                    <a:pt x="412" y="78"/>
                  </a:lnTo>
                  <a:lnTo>
                    <a:pt x="413" y="79"/>
                  </a:lnTo>
                  <a:lnTo>
                    <a:pt x="413" y="79"/>
                  </a:lnTo>
                  <a:lnTo>
                    <a:pt x="415" y="80"/>
                  </a:lnTo>
                  <a:lnTo>
                    <a:pt x="415" y="80"/>
                  </a:lnTo>
                  <a:lnTo>
                    <a:pt x="413" y="82"/>
                  </a:lnTo>
                  <a:lnTo>
                    <a:pt x="413" y="82"/>
                  </a:lnTo>
                  <a:lnTo>
                    <a:pt x="412" y="82"/>
                  </a:lnTo>
                  <a:lnTo>
                    <a:pt x="411" y="82"/>
                  </a:lnTo>
                  <a:lnTo>
                    <a:pt x="409" y="82"/>
                  </a:lnTo>
                  <a:lnTo>
                    <a:pt x="408" y="82"/>
                  </a:lnTo>
                  <a:lnTo>
                    <a:pt x="407" y="80"/>
                  </a:lnTo>
                  <a:lnTo>
                    <a:pt x="405" y="80"/>
                  </a:lnTo>
                  <a:lnTo>
                    <a:pt x="404" y="80"/>
                  </a:lnTo>
                  <a:lnTo>
                    <a:pt x="404" y="80"/>
                  </a:lnTo>
                  <a:lnTo>
                    <a:pt x="404" y="80"/>
                  </a:lnTo>
                  <a:lnTo>
                    <a:pt x="402" y="80"/>
                  </a:lnTo>
                  <a:lnTo>
                    <a:pt x="402" y="80"/>
                  </a:lnTo>
                  <a:lnTo>
                    <a:pt x="400" y="80"/>
                  </a:lnTo>
                  <a:lnTo>
                    <a:pt x="400" y="80"/>
                  </a:lnTo>
                  <a:lnTo>
                    <a:pt x="398" y="80"/>
                  </a:lnTo>
                  <a:lnTo>
                    <a:pt x="397" y="80"/>
                  </a:lnTo>
                  <a:lnTo>
                    <a:pt x="396" y="82"/>
                  </a:lnTo>
                  <a:lnTo>
                    <a:pt x="396" y="83"/>
                  </a:lnTo>
                  <a:lnTo>
                    <a:pt x="394" y="83"/>
                  </a:lnTo>
                  <a:lnTo>
                    <a:pt x="394" y="83"/>
                  </a:lnTo>
                  <a:lnTo>
                    <a:pt x="393" y="82"/>
                  </a:lnTo>
                  <a:lnTo>
                    <a:pt x="393" y="82"/>
                  </a:lnTo>
                  <a:lnTo>
                    <a:pt x="392" y="82"/>
                  </a:lnTo>
                  <a:lnTo>
                    <a:pt x="392" y="82"/>
                  </a:lnTo>
                  <a:lnTo>
                    <a:pt x="392" y="83"/>
                  </a:lnTo>
                  <a:lnTo>
                    <a:pt x="392" y="83"/>
                  </a:lnTo>
                  <a:lnTo>
                    <a:pt x="392" y="84"/>
                  </a:lnTo>
                  <a:lnTo>
                    <a:pt x="392" y="84"/>
                  </a:lnTo>
                  <a:lnTo>
                    <a:pt x="392" y="84"/>
                  </a:lnTo>
                  <a:lnTo>
                    <a:pt x="390" y="84"/>
                  </a:lnTo>
                  <a:lnTo>
                    <a:pt x="389" y="84"/>
                  </a:lnTo>
                  <a:lnTo>
                    <a:pt x="388" y="84"/>
                  </a:lnTo>
                  <a:lnTo>
                    <a:pt x="386" y="84"/>
                  </a:lnTo>
                  <a:lnTo>
                    <a:pt x="386" y="84"/>
                  </a:lnTo>
                  <a:lnTo>
                    <a:pt x="386" y="84"/>
                  </a:lnTo>
                  <a:lnTo>
                    <a:pt x="385" y="86"/>
                  </a:lnTo>
                  <a:lnTo>
                    <a:pt x="385" y="86"/>
                  </a:lnTo>
                  <a:lnTo>
                    <a:pt x="385" y="87"/>
                  </a:lnTo>
                  <a:lnTo>
                    <a:pt x="385" y="87"/>
                  </a:lnTo>
                  <a:lnTo>
                    <a:pt x="385" y="90"/>
                  </a:lnTo>
                  <a:lnTo>
                    <a:pt x="385" y="90"/>
                  </a:lnTo>
                  <a:lnTo>
                    <a:pt x="385" y="91"/>
                  </a:lnTo>
                  <a:lnTo>
                    <a:pt x="385" y="91"/>
                  </a:lnTo>
                  <a:lnTo>
                    <a:pt x="385" y="91"/>
                  </a:lnTo>
                  <a:lnTo>
                    <a:pt x="385" y="92"/>
                  </a:lnTo>
                  <a:lnTo>
                    <a:pt x="383" y="92"/>
                  </a:lnTo>
                  <a:lnTo>
                    <a:pt x="383" y="92"/>
                  </a:lnTo>
                  <a:lnTo>
                    <a:pt x="382" y="94"/>
                  </a:lnTo>
                  <a:lnTo>
                    <a:pt x="382" y="95"/>
                  </a:lnTo>
                  <a:lnTo>
                    <a:pt x="381" y="95"/>
                  </a:lnTo>
                  <a:lnTo>
                    <a:pt x="379" y="95"/>
                  </a:lnTo>
                  <a:lnTo>
                    <a:pt x="378" y="95"/>
                  </a:lnTo>
                  <a:lnTo>
                    <a:pt x="377" y="96"/>
                  </a:lnTo>
                  <a:lnTo>
                    <a:pt x="375" y="96"/>
                  </a:lnTo>
                  <a:lnTo>
                    <a:pt x="373" y="95"/>
                  </a:lnTo>
                  <a:lnTo>
                    <a:pt x="373" y="95"/>
                  </a:lnTo>
                  <a:lnTo>
                    <a:pt x="371" y="96"/>
                  </a:lnTo>
                  <a:lnTo>
                    <a:pt x="371" y="96"/>
                  </a:lnTo>
                  <a:lnTo>
                    <a:pt x="371" y="96"/>
                  </a:lnTo>
                  <a:lnTo>
                    <a:pt x="371" y="98"/>
                  </a:lnTo>
                  <a:lnTo>
                    <a:pt x="371" y="98"/>
                  </a:lnTo>
                  <a:lnTo>
                    <a:pt x="370" y="99"/>
                  </a:lnTo>
                  <a:lnTo>
                    <a:pt x="370" y="99"/>
                  </a:lnTo>
                  <a:lnTo>
                    <a:pt x="370" y="102"/>
                  </a:lnTo>
                  <a:lnTo>
                    <a:pt x="369" y="102"/>
                  </a:lnTo>
                  <a:lnTo>
                    <a:pt x="369" y="102"/>
                  </a:lnTo>
                  <a:lnTo>
                    <a:pt x="369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66" y="105"/>
                  </a:lnTo>
                  <a:lnTo>
                    <a:pt x="364" y="105"/>
                  </a:lnTo>
                  <a:lnTo>
                    <a:pt x="364" y="105"/>
                  </a:lnTo>
                  <a:lnTo>
                    <a:pt x="363" y="103"/>
                  </a:lnTo>
                  <a:lnTo>
                    <a:pt x="362" y="103"/>
                  </a:lnTo>
                  <a:lnTo>
                    <a:pt x="360" y="103"/>
                  </a:lnTo>
                  <a:lnTo>
                    <a:pt x="356" y="103"/>
                  </a:lnTo>
                  <a:lnTo>
                    <a:pt x="355" y="102"/>
                  </a:lnTo>
                  <a:lnTo>
                    <a:pt x="354" y="101"/>
                  </a:lnTo>
                  <a:lnTo>
                    <a:pt x="352" y="99"/>
                  </a:lnTo>
                  <a:lnTo>
                    <a:pt x="352" y="99"/>
                  </a:lnTo>
                  <a:lnTo>
                    <a:pt x="350" y="99"/>
                  </a:lnTo>
                  <a:lnTo>
                    <a:pt x="350" y="99"/>
                  </a:lnTo>
                  <a:lnTo>
                    <a:pt x="348" y="99"/>
                  </a:lnTo>
                  <a:lnTo>
                    <a:pt x="347" y="102"/>
                  </a:lnTo>
                  <a:lnTo>
                    <a:pt x="347" y="102"/>
                  </a:lnTo>
                  <a:lnTo>
                    <a:pt x="347" y="103"/>
                  </a:lnTo>
                  <a:lnTo>
                    <a:pt x="347" y="105"/>
                  </a:lnTo>
                  <a:lnTo>
                    <a:pt x="347" y="106"/>
                  </a:lnTo>
                  <a:lnTo>
                    <a:pt x="347" y="107"/>
                  </a:lnTo>
                  <a:lnTo>
                    <a:pt x="347" y="109"/>
                  </a:lnTo>
                  <a:lnTo>
                    <a:pt x="347" y="109"/>
                  </a:lnTo>
                  <a:lnTo>
                    <a:pt x="348" y="109"/>
                  </a:lnTo>
                  <a:lnTo>
                    <a:pt x="348" y="110"/>
                  </a:lnTo>
                  <a:lnTo>
                    <a:pt x="350" y="111"/>
                  </a:lnTo>
                  <a:lnTo>
                    <a:pt x="351" y="111"/>
                  </a:lnTo>
                  <a:lnTo>
                    <a:pt x="352" y="113"/>
                  </a:lnTo>
                  <a:lnTo>
                    <a:pt x="354" y="114"/>
                  </a:lnTo>
                  <a:lnTo>
                    <a:pt x="355" y="114"/>
                  </a:lnTo>
                  <a:lnTo>
                    <a:pt x="355" y="115"/>
                  </a:lnTo>
                  <a:lnTo>
                    <a:pt x="356" y="115"/>
                  </a:lnTo>
                  <a:lnTo>
                    <a:pt x="356" y="117"/>
                  </a:lnTo>
                  <a:lnTo>
                    <a:pt x="356" y="117"/>
                  </a:lnTo>
                  <a:lnTo>
                    <a:pt x="355" y="117"/>
                  </a:lnTo>
                  <a:lnTo>
                    <a:pt x="355" y="118"/>
                  </a:lnTo>
                  <a:lnTo>
                    <a:pt x="354" y="118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2" y="120"/>
                  </a:lnTo>
                  <a:lnTo>
                    <a:pt x="351" y="121"/>
                  </a:lnTo>
                  <a:lnTo>
                    <a:pt x="350" y="121"/>
                  </a:lnTo>
                  <a:lnTo>
                    <a:pt x="350" y="121"/>
                  </a:lnTo>
                  <a:lnTo>
                    <a:pt x="348" y="122"/>
                  </a:lnTo>
                  <a:lnTo>
                    <a:pt x="348" y="122"/>
                  </a:lnTo>
                  <a:lnTo>
                    <a:pt x="348" y="124"/>
                  </a:lnTo>
                  <a:lnTo>
                    <a:pt x="348" y="124"/>
                  </a:lnTo>
                  <a:lnTo>
                    <a:pt x="347" y="125"/>
                  </a:lnTo>
                  <a:lnTo>
                    <a:pt x="347" y="126"/>
                  </a:lnTo>
                  <a:lnTo>
                    <a:pt x="347" y="126"/>
                  </a:lnTo>
                  <a:lnTo>
                    <a:pt x="347" y="126"/>
                  </a:lnTo>
                  <a:lnTo>
                    <a:pt x="347" y="128"/>
                  </a:lnTo>
                  <a:lnTo>
                    <a:pt x="346" y="128"/>
                  </a:lnTo>
                  <a:lnTo>
                    <a:pt x="344" y="128"/>
                  </a:lnTo>
                  <a:lnTo>
                    <a:pt x="344" y="129"/>
                  </a:lnTo>
                  <a:lnTo>
                    <a:pt x="341" y="129"/>
                  </a:lnTo>
                  <a:lnTo>
                    <a:pt x="341" y="130"/>
                  </a:lnTo>
                  <a:lnTo>
                    <a:pt x="340" y="130"/>
                  </a:lnTo>
                  <a:lnTo>
                    <a:pt x="339" y="132"/>
                  </a:lnTo>
                  <a:lnTo>
                    <a:pt x="337" y="132"/>
                  </a:lnTo>
                  <a:lnTo>
                    <a:pt x="336" y="132"/>
                  </a:lnTo>
                  <a:lnTo>
                    <a:pt x="333" y="132"/>
                  </a:lnTo>
                  <a:lnTo>
                    <a:pt x="332" y="132"/>
                  </a:lnTo>
                  <a:lnTo>
                    <a:pt x="331" y="132"/>
                  </a:lnTo>
                  <a:lnTo>
                    <a:pt x="328" y="132"/>
                  </a:lnTo>
                  <a:lnTo>
                    <a:pt x="327" y="132"/>
                  </a:lnTo>
                  <a:lnTo>
                    <a:pt x="325" y="132"/>
                  </a:lnTo>
                  <a:lnTo>
                    <a:pt x="324" y="132"/>
                  </a:lnTo>
                  <a:lnTo>
                    <a:pt x="322" y="132"/>
                  </a:lnTo>
                  <a:lnTo>
                    <a:pt x="318" y="133"/>
                  </a:lnTo>
                  <a:lnTo>
                    <a:pt x="317" y="133"/>
                  </a:lnTo>
                  <a:lnTo>
                    <a:pt x="314" y="133"/>
                  </a:lnTo>
                  <a:lnTo>
                    <a:pt x="314" y="133"/>
                  </a:lnTo>
                  <a:lnTo>
                    <a:pt x="313" y="133"/>
                  </a:lnTo>
                  <a:lnTo>
                    <a:pt x="312" y="134"/>
                  </a:lnTo>
                  <a:lnTo>
                    <a:pt x="312" y="134"/>
                  </a:lnTo>
                  <a:lnTo>
                    <a:pt x="310" y="134"/>
                  </a:lnTo>
                  <a:lnTo>
                    <a:pt x="306" y="137"/>
                  </a:lnTo>
                  <a:lnTo>
                    <a:pt x="303" y="138"/>
                  </a:lnTo>
                  <a:lnTo>
                    <a:pt x="303" y="138"/>
                  </a:lnTo>
                  <a:lnTo>
                    <a:pt x="302" y="140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301" y="141"/>
                  </a:lnTo>
                  <a:lnTo>
                    <a:pt x="299" y="141"/>
                  </a:lnTo>
                  <a:lnTo>
                    <a:pt x="298" y="141"/>
                  </a:lnTo>
                  <a:lnTo>
                    <a:pt x="298" y="141"/>
                  </a:lnTo>
                  <a:lnTo>
                    <a:pt x="295" y="140"/>
                  </a:lnTo>
                  <a:lnTo>
                    <a:pt x="294" y="138"/>
                  </a:lnTo>
                  <a:lnTo>
                    <a:pt x="291" y="138"/>
                  </a:lnTo>
                  <a:lnTo>
                    <a:pt x="289" y="138"/>
                  </a:lnTo>
                  <a:lnTo>
                    <a:pt x="287" y="140"/>
                  </a:lnTo>
                  <a:lnTo>
                    <a:pt x="283" y="138"/>
                  </a:lnTo>
                  <a:lnTo>
                    <a:pt x="282" y="137"/>
                  </a:lnTo>
                  <a:lnTo>
                    <a:pt x="279" y="136"/>
                  </a:lnTo>
                  <a:lnTo>
                    <a:pt x="276" y="136"/>
                  </a:lnTo>
                  <a:lnTo>
                    <a:pt x="274" y="136"/>
                  </a:lnTo>
                  <a:lnTo>
                    <a:pt x="270" y="134"/>
                  </a:lnTo>
                  <a:lnTo>
                    <a:pt x="267" y="134"/>
                  </a:lnTo>
                  <a:lnTo>
                    <a:pt x="266" y="133"/>
                  </a:lnTo>
                  <a:lnTo>
                    <a:pt x="264" y="130"/>
                  </a:lnTo>
                  <a:lnTo>
                    <a:pt x="263" y="130"/>
                  </a:lnTo>
                  <a:lnTo>
                    <a:pt x="261" y="130"/>
                  </a:lnTo>
                  <a:lnTo>
                    <a:pt x="261" y="130"/>
                  </a:lnTo>
                  <a:lnTo>
                    <a:pt x="259" y="130"/>
                  </a:lnTo>
                  <a:lnTo>
                    <a:pt x="257" y="130"/>
                  </a:lnTo>
                  <a:lnTo>
                    <a:pt x="253" y="129"/>
                  </a:lnTo>
                  <a:lnTo>
                    <a:pt x="251" y="129"/>
                  </a:lnTo>
                  <a:lnTo>
                    <a:pt x="247" y="129"/>
                  </a:lnTo>
                  <a:lnTo>
                    <a:pt x="245" y="129"/>
                  </a:lnTo>
                  <a:lnTo>
                    <a:pt x="244" y="129"/>
                  </a:lnTo>
                  <a:lnTo>
                    <a:pt x="241" y="130"/>
                  </a:lnTo>
                  <a:lnTo>
                    <a:pt x="236" y="129"/>
                  </a:lnTo>
                  <a:lnTo>
                    <a:pt x="233" y="129"/>
                  </a:lnTo>
                  <a:lnTo>
                    <a:pt x="229" y="129"/>
                  </a:lnTo>
                  <a:lnTo>
                    <a:pt x="223" y="128"/>
                  </a:lnTo>
                  <a:lnTo>
                    <a:pt x="218" y="128"/>
                  </a:lnTo>
                  <a:lnTo>
                    <a:pt x="215" y="128"/>
                  </a:lnTo>
                  <a:lnTo>
                    <a:pt x="213" y="128"/>
                  </a:lnTo>
                  <a:lnTo>
                    <a:pt x="210" y="128"/>
                  </a:lnTo>
                  <a:lnTo>
                    <a:pt x="210" y="128"/>
                  </a:lnTo>
                  <a:lnTo>
                    <a:pt x="210" y="126"/>
                  </a:lnTo>
                  <a:lnTo>
                    <a:pt x="209" y="126"/>
                  </a:lnTo>
                  <a:lnTo>
                    <a:pt x="207" y="125"/>
                  </a:lnTo>
                  <a:lnTo>
                    <a:pt x="206" y="124"/>
                  </a:lnTo>
                  <a:lnTo>
                    <a:pt x="203" y="122"/>
                  </a:lnTo>
                  <a:lnTo>
                    <a:pt x="203" y="122"/>
                  </a:lnTo>
                  <a:lnTo>
                    <a:pt x="202" y="121"/>
                  </a:lnTo>
                  <a:lnTo>
                    <a:pt x="199" y="117"/>
                  </a:lnTo>
                  <a:lnTo>
                    <a:pt x="198" y="115"/>
                  </a:lnTo>
                  <a:lnTo>
                    <a:pt x="198" y="114"/>
                  </a:lnTo>
                  <a:lnTo>
                    <a:pt x="196" y="114"/>
                  </a:lnTo>
                  <a:lnTo>
                    <a:pt x="196" y="113"/>
                  </a:lnTo>
                  <a:lnTo>
                    <a:pt x="195" y="113"/>
                  </a:lnTo>
                  <a:lnTo>
                    <a:pt x="194" y="113"/>
                  </a:lnTo>
                  <a:lnTo>
                    <a:pt x="194" y="111"/>
                  </a:lnTo>
                  <a:lnTo>
                    <a:pt x="194" y="111"/>
                  </a:lnTo>
                  <a:lnTo>
                    <a:pt x="194" y="110"/>
                  </a:lnTo>
                  <a:lnTo>
                    <a:pt x="194" y="110"/>
                  </a:lnTo>
                  <a:lnTo>
                    <a:pt x="191" y="110"/>
                  </a:lnTo>
                  <a:lnTo>
                    <a:pt x="188" y="110"/>
                  </a:lnTo>
                  <a:lnTo>
                    <a:pt x="187" y="109"/>
                  </a:lnTo>
                  <a:lnTo>
                    <a:pt x="184" y="107"/>
                  </a:lnTo>
                  <a:lnTo>
                    <a:pt x="183" y="107"/>
                  </a:lnTo>
                  <a:lnTo>
                    <a:pt x="180" y="106"/>
                  </a:lnTo>
                  <a:lnTo>
                    <a:pt x="177" y="105"/>
                  </a:lnTo>
                  <a:lnTo>
                    <a:pt x="177" y="105"/>
                  </a:lnTo>
                  <a:lnTo>
                    <a:pt x="175" y="103"/>
                  </a:lnTo>
                  <a:lnTo>
                    <a:pt x="173" y="102"/>
                  </a:lnTo>
                  <a:lnTo>
                    <a:pt x="172" y="102"/>
                  </a:lnTo>
                  <a:lnTo>
                    <a:pt x="171" y="102"/>
                  </a:lnTo>
                  <a:lnTo>
                    <a:pt x="167" y="101"/>
                  </a:lnTo>
                  <a:lnTo>
                    <a:pt x="165" y="101"/>
                  </a:lnTo>
                  <a:lnTo>
                    <a:pt x="162" y="101"/>
                  </a:lnTo>
                  <a:lnTo>
                    <a:pt x="161" y="101"/>
                  </a:lnTo>
                  <a:lnTo>
                    <a:pt x="158" y="101"/>
                  </a:lnTo>
                  <a:lnTo>
                    <a:pt x="157" y="99"/>
                  </a:lnTo>
                  <a:lnTo>
                    <a:pt x="156" y="99"/>
                  </a:lnTo>
                  <a:lnTo>
                    <a:pt x="154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0" y="99"/>
                  </a:lnTo>
                  <a:lnTo>
                    <a:pt x="149" y="99"/>
                  </a:lnTo>
                  <a:lnTo>
                    <a:pt x="149" y="98"/>
                  </a:lnTo>
                  <a:lnTo>
                    <a:pt x="148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5" y="98"/>
                  </a:lnTo>
                  <a:lnTo>
                    <a:pt x="143" y="96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2" y="94"/>
                  </a:lnTo>
                  <a:lnTo>
                    <a:pt x="142" y="94"/>
                  </a:lnTo>
                  <a:lnTo>
                    <a:pt x="142" y="92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8"/>
                  </a:lnTo>
                  <a:lnTo>
                    <a:pt x="143" y="87"/>
                  </a:lnTo>
                  <a:lnTo>
                    <a:pt x="142" y="87"/>
                  </a:lnTo>
                  <a:lnTo>
                    <a:pt x="141" y="86"/>
                  </a:lnTo>
                  <a:lnTo>
                    <a:pt x="141" y="84"/>
                  </a:lnTo>
                  <a:lnTo>
                    <a:pt x="141" y="84"/>
                  </a:lnTo>
                  <a:lnTo>
                    <a:pt x="141" y="83"/>
                  </a:lnTo>
                  <a:lnTo>
                    <a:pt x="141" y="82"/>
                  </a:lnTo>
                  <a:lnTo>
                    <a:pt x="141" y="82"/>
                  </a:lnTo>
                  <a:lnTo>
                    <a:pt x="141" y="80"/>
                  </a:lnTo>
                  <a:lnTo>
                    <a:pt x="139" y="80"/>
                  </a:lnTo>
                  <a:lnTo>
                    <a:pt x="138" y="79"/>
                  </a:lnTo>
                  <a:lnTo>
                    <a:pt x="138" y="78"/>
                  </a:lnTo>
                  <a:lnTo>
                    <a:pt x="137" y="78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4" y="75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1" y="72"/>
                  </a:lnTo>
                  <a:lnTo>
                    <a:pt x="131" y="71"/>
                  </a:lnTo>
                  <a:lnTo>
                    <a:pt x="130" y="71"/>
                  </a:lnTo>
                  <a:lnTo>
                    <a:pt x="130" y="69"/>
                  </a:lnTo>
                  <a:lnTo>
                    <a:pt x="129" y="69"/>
                  </a:lnTo>
                  <a:lnTo>
                    <a:pt x="129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0" y="65"/>
                  </a:lnTo>
                  <a:lnTo>
                    <a:pt x="119" y="65"/>
                  </a:lnTo>
                  <a:lnTo>
                    <a:pt x="118" y="65"/>
                  </a:lnTo>
                  <a:lnTo>
                    <a:pt x="116" y="65"/>
                  </a:lnTo>
                  <a:lnTo>
                    <a:pt x="116" y="65"/>
                  </a:lnTo>
                  <a:lnTo>
                    <a:pt x="115" y="65"/>
                  </a:lnTo>
                  <a:lnTo>
                    <a:pt x="115" y="64"/>
                  </a:lnTo>
                  <a:lnTo>
                    <a:pt x="114" y="64"/>
                  </a:lnTo>
                  <a:lnTo>
                    <a:pt x="114" y="64"/>
                  </a:lnTo>
                  <a:lnTo>
                    <a:pt x="111" y="63"/>
                  </a:lnTo>
                  <a:lnTo>
                    <a:pt x="110" y="63"/>
                  </a:lnTo>
                  <a:lnTo>
                    <a:pt x="110" y="61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7" y="60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99" y="53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7" y="52"/>
                  </a:lnTo>
                  <a:lnTo>
                    <a:pt x="97" y="52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3" y="52"/>
                  </a:lnTo>
                  <a:lnTo>
                    <a:pt x="92" y="52"/>
                  </a:lnTo>
                  <a:lnTo>
                    <a:pt x="91" y="52"/>
                  </a:lnTo>
                  <a:lnTo>
                    <a:pt x="91" y="52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91" y="57"/>
                  </a:lnTo>
                  <a:lnTo>
                    <a:pt x="91" y="57"/>
                  </a:lnTo>
                  <a:lnTo>
                    <a:pt x="89" y="59"/>
                  </a:lnTo>
                  <a:lnTo>
                    <a:pt x="89" y="59"/>
                  </a:lnTo>
                  <a:lnTo>
                    <a:pt x="88" y="60"/>
                  </a:lnTo>
                  <a:lnTo>
                    <a:pt x="87" y="60"/>
                  </a:lnTo>
                  <a:lnTo>
                    <a:pt x="85" y="60"/>
                  </a:lnTo>
                  <a:lnTo>
                    <a:pt x="84" y="60"/>
                  </a:lnTo>
                  <a:lnTo>
                    <a:pt x="82" y="60"/>
                  </a:lnTo>
                  <a:lnTo>
                    <a:pt x="82" y="61"/>
                  </a:lnTo>
                  <a:lnTo>
                    <a:pt x="82" y="63"/>
                  </a:lnTo>
                  <a:lnTo>
                    <a:pt x="82" y="63"/>
                  </a:lnTo>
                  <a:lnTo>
                    <a:pt x="82" y="64"/>
                  </a:lnTo>
                  <a:lnTo>
                    <a:pt x="82" y="65"/>
                  </a:lnTo>
                  <a:lnTo>
                    <a:pt x="84" y="68"/>
                  </a:lnTo>
                  <a:lnTo>
                    <a:pt x="85" y="71"/>
                  </a:lnTo>
                  <a:lnTo>
                    <a:pt x="85" y="71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4" y="76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7" y="78"/>
                  </a:lnTo>
                  <a:lnTo>
                    <a:pt x="76" y="78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0" y="78"/>
                  </a:lnTo>
                  <a:lnTo>
                    <a:pt x="69" y="76"/>
                  </a:lnTo>
                  <a:lnTo>
                    <a:pt x="69" y="76"/>
                  </a:lnTo>
                  <a:lnTo>
                    <a:pt x="66" y="76"/>
                  </a:lnTo>
                  <a:lnTo>
                    <a:pt x="63" y="75"/>
                  </a:lnTo>
                  <a:lnTo>
                    <a:pt x="63" y="75"/>
                  </a:lnTo>
                  <a:lnTo>
                    <a:pt x="62" y="75"/>
                  </a:lnTo>
                  <a:lnTo>
                    <a:pt x="62" y="75"/>
                  </a:lnTo>
                  <a:lnTo>
                    <a:pt x="62" y="76"/>
                  </a:lnTo>
                  <a:lnTo>
                    <a:pt x="63" y="78"/>
                  </a:lnTo>
                  <a:lnTo>
                    <a:pt x="62" y="82"/>
                  </a:lnTo>
                  <a:lnTo>
                    <a:pt x="62" y="84"/>
                  </a:lnTo>
                  <a:lnTo>
                    <a:pt x="62" y="87"/>
                  </a:lnTo>
                  <a:lnTo>
                    <a:pt x="62" y="88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5"/>
                  </a:lnTo>
                  <a:lnTo>
                    <a:pt x="65" y="95"/>
                  </a:lnTo>
                  <a:lnTo>
                    <a:pt x="66" y="95"/>
                  </a:lnTo>
                  <a:lnTo>
                    <a:pt x="66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2" y="98"/>
                  </a:lnTo>
                  <a:lnTo>
                    <a:pt x="61" y="99"/>
                  </a:lnTo>
                  <a:lnTo>
                    <a:pt x="61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4" y="98"/>
                  </a:lnTo>
                  <a:lnTo>
                    <a:pt x="51" y="98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9" y="99"/>
                  </a:lnTo>
                  <a:lnTo>
                    <a:pt x="47" y="99"/>
                  </a:lnTo>
                  <a:lnTo>
                    <a:pt x="46" y="99"/>
                  </a:lnTo>
                  <a:lnTo>
                    <a:pt x="44" y="101"/>
                  </a:lnTo>
                  <a:lnTo>
                    <a:pt x="43" y="101"/>
                  </a:lnTo>
                  <a:lnTo>
                    <a:pt x="42" y="102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3" y="103"/>
                  </a:lnTo>
                  <a:lnTo>
                    <a:pt x="43" y="103"/>
                  </a:lnTo>
                  <a:lnTo>
                    <a:pt x="44" y="103"/>
                  </a:lnTo>
                  <a:lnTo>
                    <a:pt x="46" y="103"/>
                  </a:lnTo>
                  <a:lnTo>
                    <a:pt x="47" y="105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47" y="105"/>
                  </a:lnTo>
                  <a:lnTo>
                    <a:pt x="47" y="106"/>
                  </a:lnTo>
                  <a:lnTo>
                    <a:pt x="47" y="106"/>
                  </a:lnTo>
                  <a:lnTo>
                    <a:pt x="47" y="106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9" y="110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3"/>
                  </a:lnTo>
                  <a:lnTo>
                    <a:pt x="51" y="114"/>
                  </a:lnTo>
                  <a:lnTo>
                    <a:pt x="51" y="114"/>
                  </a:lnTo>
                  <a:lnTo>
                    <a:pt x="54" y="117"/>
                  </a:lnTo>
                  <a:lnTo>
                    <a:pt x="54" y="118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1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58" y="124"/>
                  </a:lnTo>
                  <a:lnTo>
                    <a:pt x="57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7" y="126"/>
                  </a:lnTo>
                  <a:lnTo>
                    <a:pt x="55" y="126"/>
                  </a:lnTo>
                  <a:lnTo>
                    <a:pt x="54" y="128"/>
                  </a:lnTo>
                  <a:lnTo>
                    <a:pt x="53" y="128"/>
                  </a:lnTo>
                  <a:lnTo>
                    <a:pt x="53" y="129"/>
                  </a:lnTo>
                  <a:lnTo>
                    <a:pt x="54" y="129"/>
                  </a:lnTo>
                  <a:lnTo>
                    <a:pt x="54" y="130"/>
                  </a:lnTo>
                  <a:lnTo>
                    <a:pt x="54" y="132"/>
                  </a:lnTo>
                  <a:lnTo>
                    <a:pt x="55" y="133"/>
                  </a:lnTo>
                  <a:lnTo>
                    <a:pt x="55" y="133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57" y="136"/>
                  </a:lnTo>
                  <a:lnTo>
                    <a:pt x="57" y="136"/>
                  </a:lnTo>
                  <a:lnTo>
                    <a:pt x="57" y="136"/>
                  </a:lnTo>
                  <a:lnTo>
                    <a:pt x="53" y="136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0" y="138"/>
                  </a:lnTo>
                  <a:lnTo>
                    <a:pt x="49" y="138"/>
                  </a:lnTo>
                  <a:lnTo>
                    <a:pt x="49" y="138"/>
                  </a:lnTo>
                  <a:lnTo>
                    <a:pt x="47" y="140"/>
                  </a:lnTo>
                  <a:lnTo>
                    <a:pt x="43" y="141"/>
                  </a:lnTo>
                  <a:lnTo>
                    <a:pt x="42" y="143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40" y="145"/>
                  </a:lnTo>
                  <a:lnTo>
                    <a:pt x="39" y="148"/>
                  </a:lnTo>
                  <a:lnTo>
                    <a:pt x="38" y="148"/>
                  </a:lnTo>
                  <a:lnTo>
                    <a:pt x="36" y="148"/>
                  </a:lnTo>
                  <a:lnTo>
                    <a:pt x="35" y="148"/>
                  </a:lnTo>
                  <a:lnTo>
                    <a:pt x="34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5"/>
                  </a:lnTo>
                  <a:lnTo>
                    <a:pt x="25" y="155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23" y="156"/>
                  </a:lnTo>
                  <a:lnTo>
                    <a:pt x="21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5" y="153"/>
                  </a:lnTo>
                  <a:lnTo>
                    <a:pt x="13" y="155"/>
                  </a:lnTo>
                  <a:lnTo>
                    <a:pt x="12" y="155"/>
                  </a:lnTo>
                  <a:lnTo>
                    <a:pt x="11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8" y="156"/>
                  </a:lnTo>
                  <a:lnTo>
                    <a:pt x="8" y="157"/>
                  </a:lnTo>
                  <a:lnTo>
                    <a:pt x="5" y="159"/>
                  </a:lnTo>
                  <a:lnTo>
                    <a:pt x="4" y="159"/>
                  </a:lnTo>
                  <a:lnTo>
                    <a:pt x="2" y="159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6"/>
                  </a:lnTo>
                  <a:lnTo>
                    <a:pt x="1" y="166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2" y="170"/>
                  </a:lnTo>
                  <a:lnTo>
                    <a:pt x="2" y="171"/>
                  </a:lnTo>
                  <a:lnTo>
                    <a:pt x="4" y="171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4" y="176"/>
                  </a:lnTo>
                  <a:lnTo>
                    <a:pt x="5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9" y="175"/>
                  </a:lnTo>
                  <a:lnTo>
                    <a:pt x="12" y="176"/>
                  </a:lnTo>
                  <a:lnTo>
                    <a:pt x="15" y="178"/>
                  </a:lnTo>
                  <a:lnTo>
                    <a:pt x="15" y="178"/>
                  </a:lnTo>
                  <a:lnTo>
                    <a:pt x="15" y="179"/>
                  </a:lnTo>
                  <a:lnTo>
                    <a:pt x="15" y="180"/>
                  </a:lnTo>
                  <a:lnTo>
                    <a:pt x="15" y="182"/>
                  </a:lnTo>
                  <a:lnTo>
                    <a:pt x="16" y="182"/>
                  </a:lnTo>
                  <a:lnTo>
                    <a:pt x="16" y="183"/>
                  </a:lnTo>
                  <a:lnTo>
                    <a:pt x="17" y="185"/>
                  </a:lnTo>
                  <a:lnTo>
                    <a:pt x="17" y="186"/>
                  </a:lnTo>
                  <a:lnTo>
                    <a:pt x="17" y="186"/>
                  </a:lnTo>
                  <a:lnTo>
                    <a:pt x="19" y="186"/>
                  </a:lnTo>
                  <a:lnTo>
                    <a:pt x="19" y="187"/>
                  </a:lnTo>
                  <a:lnTo>
                    <a:pt x="19" y="189"/>
                  </a:lnTo>
                  <a:lnTo>
                    <a:pt x="19" y="189"/>
                  </a:lnTo>
                  <a:lnTo>
                    <a:pt x="19" y="190"/>
                  </a:lnTo>
                  <a:lnTo>
                    <a:pt x="20" y="190"/>
                  </a:lnTo>
                  <a:lnTo>
                    <a:pt x="21" y="191"/>
                  </a:lnTo>
                  <a:lnTo>
                    <a:pt x="21" y="191"/>
                  </a:lnTo>
                  <a:lnTo>
                    <a:pt x="20" y="193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9" y="193"/>
                  </a:lnTo>
                  <a:lnTo>
                    <a:pt x="17" y="193"/>
                  </a:lnTo>
                  <a:lnTo>
                    <a:pt x="17" y="193"/>
                  </a:lnTo>
                  <a:lnTo>
                    <a:pt x="17" y="193"/>
                  </a:lnTo>
                  <a:lnTo>
                    <a:pt x="17" y="193"/>
                  </a:lnTo>
                  <a:lnTo>
                    <a:pt x="16" y="193"/>
                  </a:lnTo>
                  <a:lnTo>
                    <a:pt x="15" y="194"/>
                  </a:lnTo>
                  <a:lnTo>
                    <a:pt x="15" y="194"/>
                  </a:lnTo>
                  <a:lnTo>
                    <a:pt x="16" y="195"/>
                  </a:lnTo>
                  <a:lnTo>
                    <a:pt x="16" y="195"/>
                  </a:lnTo>
                  <a:lnTo>
                    <a:pt x="16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9" y="195"/>
                  </a:lnTo>
                  <a:lnTo>
                    <a:pt x="20" y="197"/>
                  </a:lnTo>
                  <a:lnTo>
                    <a:pt x="20" y="197"/>
                  </a:lnTo>
                  <a:lnTo>
                    <a:pt x="20" y="197"/>
                  </a:lnTo>
                  <a:lnTo>
                    <a:pt x="21" y="195"/>
                  </a:lnTo>
                  <a:lnTo>
                    <a:pt x="23" y="197"/>
                  </a:lnTo>
                  <a:lnTo>
                    <a:pt x="24" y="197"/>
                  </a:lnTo>
                  <a:lnTo>
                    <a:pt x="25" y="197"/>
                  </a:lnTo>
                  <a:lnTo>
                    <a:pt x="25" y="199"/>
                  </a:lnTo>
                  <a:lnTo>
                    <a:pt x="27" y="199"/>
                  </a:lnTo>
                  <a:lnTo>
                    <a:pt x="27" y="199"/>
                  </a:lnTo>
                  <a:lnTo>
                    <a:pt x="28" y="199"/>
                  </a:lnTo>
                  <a:lnTo>
                    <a:pt x="30" y="199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2" y="203"/>
                  </a:lnTo>
                  <a:lnTo>
                    <a:pt x="34" y="206"/>
                  </a:lnTo>
                  <a:lnTo>
                    <a:pt x="32" y="206"/>
                  </a:lnTo>
                  <a:lnTo>
                    <a:pt x="32" y="208"/>
                  </a:lnTo>
                  <a:lnTo>
                    <a:pt x="32" y="208"/>
                  </a:lnTo>
                  <a:lnTo>
                    <a:pt x="34" y="208"/>
                  </a:lnTo>
                  <a:lnTo>
                    <a:pt x="34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8" y="210"/>
                  </a:lnTo>
                  <a:lnTo>
                    <a:pt x="39" y="210"/>
                  </a:lnTo>
                  <a:lnTo>
                    <a:pt x="39" y="209"/>
                  </a:lnTo>
                  <a:lnTo>
                    <a:pt x="40" y="212"/>
                  </a:lnTo>
                  <a:lnTo>
                    <a:pt x="40" y="212"/>
                  </a:lnTo>
                  <a:lnTo>
                    <a:pt x="42" y="212"/>
                  </a:lnTo>
                  <a:lnTo>
                    <a:pt x="42" y="213"/>
                  </a:lnTo>
                  <a:lnTo>
                    <a:pt x="43" y="213"/>
                  </a:lnTo>
                  <a:lnTo>
                    <a:pt x="46" y="214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8" y="221"/>
                  </a:lnTo>
                  <a:lnTo>
                    <a:pt x="59" y="224"/>
                  </a:lnTo>
                  <a:lnTo>
                    <a:pt x="61" y="225"/>
                  </a:lnTo>
                  <a:lnTo>
                    <a:pt x="61" y="225"/>
                  </a:lnTo>
                  <a:lnTo>
                    <a:pt x="63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8" y="228"/>
                  </a:lnTo>
                  <a:lnTo>
                    <a:pt x="68" y="228"/>
                  </a:lnTo>
                  <a:lnTo>
                    <a:pt x="69" y="229"/>
                  </a:lnTo>
                  <a:lnTo>
                    <a:pt x="69" y="229"/>
                  </a:lnTo>
                  <a:lnTo>
                    <a:pt x="69" y="229"/>
                  </a:lnTo>
                  <a:lnTo>
                    <a:pt x="69" y="231"/>
                  </a:lnTo>
                  <a:lnTo>
                    <a:pt x="66" y="232"/>
                  </a:lnTo>
                  <a:lnTo>
                    <a:pt x="66" y="232"/>
                  </a:lnTo>
                  <a:lnTo>
                    <a:pt x="66" y="232"/>
                  </a:lnTo>
                  <a:lnTo>
                    <a:pt x="68" y="235"/>
                  </a:lnTo>
                  <a:lnTo>
                    <a:pt x="68" y="235"/>
                  </a:lnTo>
                  <a:lnTo>
                    <a:pt x="69" y="237"/>
                  </a:lnTo>
                  <a:lnTo>
                    <a:pt x="69" y="239"/>
                  </a:lnTo>
                  <a:lnTo>
                    <a:pt x="70" y="240"/>
                  </a:lnTo>
                  <a:lnTo>
                    <a:pt x="70" y="240"/>
                  </a:lnTo>
                  <a:lnTo>
                    <a:pt x="70" y="240"/>
                  </a:lnTo>
                  <a:lnTo>
                    <a:pt x="72" y="241"/>
                  </a:lnTo>
                  <a:lnTo>
                    <a:pt x="72" y="241"/>
                  </a:lnTo>
                  <a:lnTo>
                    <a:pt x="73" y="241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4" y="245"/>
                  </a:lnTo>
                  <a:lnTo>
                    <a:pt x="74" y="247"/>
                  </a:lnTo>
                  <a:lnTo>
                    <a:pt x="74" y="247"/>
                  </a:lnTo>
                  <a:lnTo>
                    <a:pt x="76" y="248"/>
                  </a:lnTo>
                  <a:lnTo>
                    <a:pt x="76" y="248"/>
                  </a:lnTo>
                  <a:lnTo>
                    <a:pt x="76" y="250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4" y="251"/>
                  </a:lnTo>
                  <a:lnTo>
                    <a:pt x="74" y="252"/>
                  </a:lnTo>
                  <a:lnTo>
                    <a:pt x="74" y="252"/>
                  </a:lnTo>
                  <a:lnTo>
                    <a:pt x="73" y="252"/>
                  </a:lnTo>
                  <a:lnTo>
                    <a:pt x="72" y="252"/>
                  </a:lnTo>
                  <a:lnTo>
                    <a:pt x="72" y="251"/>
                  </a:lnTo>
                  <a:lnTo>
                    <a:pt x="70" y="251"/>
                  </a:lnTo>
                  <a:lnTo>
                    <a:pt x="70" y="250"/>
                  </a:lnTo>
                  <a:lnTo>
                    <a:pt x="70" y="250"/>
                  </a:lnTo>
                  <a:lnTo>
                    <a:pt x="69" y="250"/>
                  </a:lnTo>
                  <a:lnTo>
                    <a:pt x="69" y="250"/>
                  </a:lnTo>
                  <a:lnTo>
                    <a:pt x="68" y="250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2"/>
                  </a:lnTo>
                  <a:lnTo>
                    <a:pt x="69" y="254"/>
                  </a:lnTo>
                  <a:lnTo>
                    <a:pt x="69" y="254"/>
                  </a:lnTo>
                  <a:lnTo>
                    <a:pt x="69" y="254"/>
                  </a:lnTo>
                  <a:lnTo>
                    <a:pt x="72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9"/>
                  </a:lnTo>
                  <a:lnTo>
                    <a:pt x="72" y="260"/>
                  </a:lnTo>
                  <a:lnTo>
                    <a:pt x="73" y="260"/>
                  </a:lnTo>
                  <a:lnTo>
                    <a:pt x="73" y="262"/>
                  </a:lnTo>
                  <a:lnTo>
                    <a:pt x="73" y="262"/>
                  </a:lnTo>
                  <a:lnTo>
                    <a:pt x="73" y="263"/>
                  </a:lnTo>
                  <a:lnTo>
                    <a:pt x="73" y="263"/>
                  </a:lnTo>
                  <a:lnTo>
                    <a:pt x="74" y="264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6" y="264"/>
                  </a:lnTo>
                  <a:lnTo>
                    <a:pt x="76" y="264"/>
                  </a:lnTo>
                  <a:lnTo>
                    <a:pt x="76" y="264"/>
                  </a:lnTo>
                  <a:lnTo>
                    <a:pt x="76" y="264"/>
                  </a:lnTo>
                  <a:lnTo>
                    <a:pt x="77" y="263"/>
                  </a:lnTo>
                  <a:lnTo>
                    <a:pt x="77" y="264"/>
                  </a:lnTo>
                  <a:lnTo>
                    <a:pt x="78" y="266"/>
                  </a:lnTo>
                  <a:lnTo>
                    <a:pt x="80" y="267"/>
                  </a:lnTo>
                  <a:lnTo>
                    <a:pt x="81" y="268"/>
                  </a:lnTo>
                  <a:lnTo>
                    <a:pt x="81" y="268"/>
                  </a:lnTo>
                  <a:lnTo>
                    <a:pt x="82" y="268"/>
                  </a:lnTo>
                  <a:lnTo>
                    <a:pt x="82" y="270"/>
                  </a:lnTo>
                  <a:lnTo>
                    <a:pt x="84" y="270"/>
                  </a:lnTo>
                  <a:lnTo>
                    <a:pt x="85" y="270"/>
                  </a:lnTo>
                  <a:lnTo>
                    <a:pt x="87" y="270"/>
                  </a:lnTo>
                  <a:lnTo>
                    <a:pt x="87" y="270"/>
                  </a:lnTo>
                  <a:lnTo>
                    <a:pt x="87" y="270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91" y="273"/>
                  </a:lnTo>
                  <a:lnTo>
                    <a:pt x="91" y="274"/>
                  </a:lnTo>
                  <a:lnTo>
                    <a:pt x="91" y="274"/>
                  </a:lnTo>
                  <a:lnTo>
                    <a:pt x="91" y="274"/>
                  </a:lnTo>
                  <a:lnTo>
                    <a:pt x="93" y="275"/>
                  </a:lnTo>
                  <a:lnTo>
                    <a:pt x="95" y="275"/>
                  </a:lnTo>
                  <a:lnTo>
                    <a:pt x="95" y="275"/>
                  </a:lnTo>
                  <a:lnTo>
                    <a:pt x="96" y="275"/>
                  </a:lnTo>
                  <a:lnTo>
                    <a:pt x="96" y="277"/>
                  </a:lnTo>
                  <a:lnTo>
                    <a:pt x="97" y="278"/>
                  </a:lnTo>
                  <a:lnTo>
                    <a:pt x="99" y="278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101" y="281"/>
                  </a:lnTo>
                  <a:lnTo>
                    <a:pt x="101" y="281"/>
                  </a:lnTo>
                  <a:lnTo>
                    <a:pt x="103" y="279"/>
                  </a:lnTo>
                  <a:lnTo>
                    <a:pt x="103" y="277"/>
                  </a:lnTo>
                  <a:lnTo>
                    <a:pt x="106" y="277"/>
                  </a:lnTo>
                  <a:lnTo>
                    <a:pt x="108" y="277"/>
                  </a:lnTo>
                  <a:lnTo>
                    <a:pt x="110" y="277"/>
                  </a:lnTo>
                  <a:lnTo>
                    <a:pt x="111" y="278"/>
                  </a:lnTo>
                  <a:lnTo>
                    <a:pt x="111" y="279"/>
                  </a:lnTo>
                  <a:lnTo>
                    <a:pt x="111" y="279"/>
                  </a:lnTo>
                  <a:lnTo>
                    <a:pt x="112" y="281"/>
                  </a:lnTo>
                  <a:lnTo>
                    <a:pt x="115" y="282"/>
                  </a:lnTo>
                  <a:lnTo>
                    <a:pt x="118" y="283"/>
                  </a:lnTo>
                  <a:lnTo>
                    <a:pt x="119" y="285"/>
                  </a:lnTo>
                  <a:lnTo>
                    <a:pt x="122" y="286"/>
                  </a:lnTo>
                  <a:lnTo>
                    <a:pt x="123" y="286"/>
                  </a:lnTo>
                  <a:lnTo>
                    <a:pt x="124" y="286"/>
                  </a:lnTo>
                  <a:lnTo>
                    <a:pt x="126" y="287"/>
                  </a:lnTo>
                  <a:lnTo>
                    <a:pt x="127" y="289"/>
                  </a:lnTo>
                  <a:lnTo>
                    <a:pt x="129" y="290"/>
                  </a:lnTo>
                  <a:lnTo>
                    <a:pt x="129" y="290"/>
                  </a:lnTo>
                  <a:lnTo>
                    <a:pt x="130" y="290"/>
                  </a:lnTo>
                  <a:lnTo>
                    <a:pt x="131" y="290"/>
                  </a:lnTo>
                  <a:lnTo>
                    <a:pt x="133" y="290"/>
                  </a:lnTo>
                  <a:lnTo>
                    <a:pt x="134" y="290"/>
                  </a:lnTo>
                  <a:lnTo>
                    <a:pt x="134" y="292"/>
                  </a:lnTo>
                  <a:lnTo>
                    <a:pt x="135" y="293"/>
                  </a:lnTo>
                  <a:lnTo>
                    <a:pt x="135" y="294"/>
                  </a:lnTo>
                  <a:lnTo>
                    <a:pt x="137" y="294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1" y="297"/>
                  </a:lnTo>
                  <a:lnTo>
                    <a:pt x="141" y="297"/>
                  </a:lnTo>
                  <a:lnTo>
                    <a:pt x="141" y="298"/>
                  </a:lnTo>
                  <a:lnTo>
                    <a:pt x="142" y="298"/>
                  </a:lnTo>
                  <a:lnTo>
                    <a:pt x="142" y="298"/>
                  </a:lnTo>
                  <a:lnTo>
                    <a:pt x="143" y="298"/>
                  </a:lnTo>
                  <a:lnTo>
                    <a:pt x="145" y="298"/>
                  </a:lnTo>
                  <a:lnTo>
                    <a:pt x="145" y="298"/>
                  </a:lnTo>
                  <a:lnTo>
                    <a:pt x="146" y="298"/>
                  </a:lnTo>
                  <a:lnTo>
                    <a:pt x="146" y="298"/>
                  </a:lnTo>
                  <a:lnTo>
                    <a:pt x="146" y="300"/>
                  </a:lnTo>
                  <a:lnTo>
                    <a:pt x="146" y="301"/>
                  </a:lnTo>
                  <a:lnTo>
                    <a:pt x="146" y="301"/>
                  </a:lnTo>
                  <a:lnTo>
                    <a:pt x="148" y="301"/>
                  </a:lnTo>
                  <a:lnTo>
                    <a:pt x="149" y="302"/>
                  </a:lnTo>
                  <a:lnTo>
                    <a:pt x="152" y="302"/>
                  </a:lnTo>
                  <a:lnTo>
                    <a:pt x="153" y="302"/>
                  </a:lnTo>
                  <a:lnTo>
                    <a:pt x="154" y="304"/>
                  </a:lnTo>
                  <a:lnTo>
                    <a:pt x="156" y="305"/>
                  </a:lnTo>
                  <a:lnTo>
                    <a:pt x="156" y="306"/>
                  </a:lnTo>
                  <a:lnTo>
                    <a:pt x="156" y="306"/>
                  </a:lnTo>
                  <a:lnTo>
                    <a:pt x="157" y="306"/>
                  </a:lnTo>
                  <a:lnTo>
                    <a:pt x="157" y="305"/>
                  </a:lnTo>
                  <a:lnTo>
                    <a:pt x="157" y="304"/>
                  </a:lnTo>
                  <a:lnTo>
                    <a:pt x="157" y="304"/>
                  </a:lnTo>
                  <a:lnTo>
                    <a:pt x="157" y="304"/>
                  </a:lnTo>
                  <a:lnTo>
                    <a:pt x="158" y="305"/>
                  </a:lnTo>
                  <a:lnTo>
                    <a:pt x="160" y="305"/>
                  </a:lnTo>
                  <a:lnTo>
                    <a:pt x="160" y="306"/>
                  </a:lnTo>
                  <a:lnTo>
                    <a:pt x="161" y="306"/>
                  </a:lnTo>
                  <a:lnTo>
                    <a:pt x="161" y="305"/>
                  </a:lnTo>
                  <a:lnTo>
                    <a:pt x="161" y="304"/>
                  </a:lnTo>
                  <a:lnTo>
                    <a:pt x="162" y="304"/>
                  </a:lnTo>
                  <a:lnTo>
                    <a:pt x="162" y="304"/>
                  </a:lnTo>
                  <a:lnTo>
                    <a:pt x="162" y="304"/>
                  </a:lnTo>
                  <a:lnTo>
                    <a:pt x="164" y="305"/>
                  </a:lnTo>
                  <a:lnTo>
                    <a:pt x="165" y="305"/>
                  </a:lnTo>
                  <a:lnTo>
                    <a:pt x="165" y="305"/>
                  </a:lnTo>
                  <a:lnTo>
                    <a:pt x="167" y="306"/>
                  </a:lnTo>
                  <a:lnTo>
                    <a:pt x="168" y="306"/>
                  </a:lnTo>
                  <a:lnTo>
                    <a:pt x="169" y="308"/>
                  </a:lnTo>
                  <a:lnTo>
                    <a:pt x="172" y="308"/>
                  </a:lnTo>
                  <a:lnTo>
                    <a:pt x="172" y="308"/>
                  </a:lnTo>
                  <a:lnTo>
                    <a:pt x="173" y="308"/>
                  </a:lnTo>
                  <a:lnTo>
                    <a:pt x="173" y="308"/>
                  </a:lnTo>
                  <a:lnTo>
                    <a:pt x="175" y="306"/>
                  </a:lnTo>
                  <a:lnTo>
                    <a:pt x="176" y="306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79" y="305"/>
                  </a:lnTo>
                  <a:lnTo>
                    <a:pt x="180" y="305"/>
                  </a:lnTo>
                  <a:lnTo>
                    <a:pt x="181" y="305"/>
                  </a:lnTo>
                  <a:lnTo>
                    <a:pt x="181" y="305"/>
                  </a:lnTo>
                  <a:lnTo>
                    <a:pt x="181" y="304"/>
                  </a:lnTo>
                  <a:lnTo>
                    <a:pt x="183" y="304"/>
                  </a:lnTo>
                  <a:lnTo>
                    <a:pt x="183" y="304"/>
                  </a:lnTo>
                  <a:lnTo>
                    <a:pt x="184" y="305"/>
                  </a:lnTo>
                  <a:lnTo>
                    <a:pt x="184" y="305"/>
                  </a:lnTo>
                  <a:lnTo>
                    <a:pt x="186" y="306"/>
                  </a:lnTo>
                  <a:lnTo>
                    <a:pt x="186" y="306"/>
                  </a:lnTo>
                  <a:lnTo>
                    <a:pt x="186" y="308"/>
                  </a:lnTo>
                  <a:lnTo>
                    <a:pt x="186" y="310"/>
                  </a:lnTo>
                  <a:lnTo>
                    <a:pt x="186" y="312"/>
                  </a:lnTo>
                  <a:lnTo>
                    <a:pt x="187" y="313"/>
                  </a:lnTo>
                  <a:lnTo>
                    <a:pt x="187" y="313"/>
                  </a:lnTo>
                  <a:lnTo>
                    <a:pt x="187" y="312"/>
                  </a:lnTo>
                  <a:lnTo>
                    <a:pt x="188" y="310"/>
                  </a:lnTo>
                  <a:lnTo>
                    <a:pt x="188" y="310"/>
                  </a:lnTo>
                  <a:lnTo>
                    <a:pt x="190" y="309"/>
                  </a:lnTo>
                  <a:lnTo>
                    <a:pt x="190" y="308"/>
                  </a:lnTo>
                  <a:lnTo>
                    <a:pt x="191" y="305"/>
                  </a:lnTo>
                  <a:lnTo>
                    <a:pt x="192" y="304"/>
                  </a:lnTo>
                  <a:lnTo>
                    <a:pt x="192" y="304"/>
                  </a:lnTo>
                  <a:lnTo>
                    <a:pt x="194" y="304"/>
                  </a:lnTo>
                  <a:lnTo>
                    <a:pt x="194" y="302"/>
                  </a:lnTo>
                  <a:lnTo>
                    <a:pt x="195" y="302"/>
                  </a:lnTo>
                  <a:lnTo>
                    <a:pt x="195" y="301"/>
                  </a:lnTo>
                  <a:lnTo>
                    <a:pt x="196" y="301"/>
                  </a:lnTo>
                  <a:lnTo>
                    <a:pt x="198" y="301"/>
                  </a:lnTo>
                  <a:lnTo>
                    <a:pt x="199" y="302"/>
                  </a:lnTo>
                  <a:lnTo>
                    <a:pt x="200" y="302"/>
                  </a:lnTo>
                  <a:lnTo>
                    <a:pt x="200" y="302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2" y="304"/>
                  </a:lnTo>
                  <a:lnTo>
                    <a:pt x="203" y="304"/>
                  </a:lnTo>
                  <a:lnTo>
                    <a:pt x="204" y="304"/>
                  </a:lnTo>
                  <a:lnTo>
                    <a:pt x="206" y="305"/>
                  </a:lnTo>
                  <a:lnTo>
                    <a:pt x="207" y="305"/>
                  </a:lnTo>
                  <a:lnTo>
                    <a:pt x="207" y="305"/>
                  </a:lnTo>
                  <a:lnTo>
                    <a:pt x="209" y="305"/>
                  </a:lnTo>
                  <a:lnTo>
                    <a:pt x="209" y="305"/>
                  </a:lnTo>
                  <a:lnTo>
                    <a:pt x="210" y="304"/>
                  </a:lnTo>
                  <a:lnTo>
                    <a:pt x="210" y="304"/>
                  </a:lnTo>
                  <a:lnTo>
                    <a:pt x="210" y="304"/>
                  </a:lnTo>
                  <a:lnTo>
                    <a:pt x="211" y="305"/>
                  </a:lnTo>
                  <a:lnTo>
                    <a:pt x="213" y="305"/>
                  </a:lnTo>
                  <a:lnTo>
                    <a:pt x="214" y="305"/>
                  </a:lnTo>
                  <a:lnTo>
                    <a:pt x="214" y="306"/>
                  </a:lnTo>
                  <a:lnTo>
                    <a:pt x="214" y="308"/>
                  </a:lnTo>
                  <a:lnTo>
                    <a:pt x="214" y="308"/>
                  </a:lnTo>
                  <a:lnTo>
                    <a:pt x="215" y="308"/>
                  </a:lnTo>
                  <a:lnTo>
                    <a:pt x="217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9" y="308"/>
                  </a:lnTo>
                  <a:lnTo>
                    <a:pt x="219" y="308"/>
                  </a:lnTo>
                  <a:lnTo>
                    <a:pt x="221" y="308"/>
                  </a:lnTo>
                  <a:lnTo>
                    <a:pt x="221" y="306"/>
                  </a:lnTo>
                  <a:lnTo>
                    <a:pt x="221" y="308"/>
                  </a:lnTo>
                  <a:lnTo>
                    <a:pt x="222" y="308"/>
                  </a:lnTo>
                  <a:lnTo>
                    <a:pt x="222" y="308"/>
                  </a:lnTo>
                  <a:lnTo>
                    <a:pt x="223" y="306"/>
                  </a:lnTo>
                  <a:lnTo>
                    <a:pt x="223" y="306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4"/>
                  </a:lnTo>
                  <a:lnTo>
                    <a:pt x="225" y="304"/>
                  </a:lnTo>
                  <a:lnTo>
                    <a:pt x="225" y="304"/>
                  </a:lnTo>
                  <a:lnTo>
                    <a:pt x="226" y="302"/>
                  </a:lnTo>
                  <a:lnTo>
                    <a:pt x="228" y="301"/>
                  </a:lnTo>
                  <a:lnTo>
                    <a:pt x="229" y="300"/>
                  </a:lnTo>
                  <a:lnTo>
                    <a:pt x="229" y="300"/>
                  </a:lnTo>
                  <a:lnTo>
                    <a:pt x="229" y="298"/>
                  </a:lnTo>
                  <a:lnTo>
                    <a:pt x="229" y="297"/>
                  </a:lnTo>
                  <a:lnTo>
                    <a:pt x="230" y="297"/>
                  </a:lnTo>
                  <a:lnTo>
                    <a:pt x="233" y="297"/>
                  </a:lnTo>
                  <a:lnTo>
                    <a:pt x="234" y="296"/>
                  </a:lnTo>
                  <a:lnTo>
                    <a:pt x="236" y="296"/>
                  </a:lnTo>
                  <a:lnTo>
                    <a:pt x="236" y="294"/>
                  </a:lnTo>
                  <a:lnTo>
                    <a:pt x="237" y="294"/>
                  </a:lnTo>
                  <a:lnTo>
                    <a:pt x="236" y="293"/>
                  </a:lnTo>
                  <a:lnTo>
                    <a:pt x="237" y="293"/>
                  </a:lnTo>
                  <a:lnTo>
                    <a:pt x="238" y="293"/>
                  </a:lnTo>
                  <a:lnTo>
                    <a:pt x="238" y="292"/>
                  </a:lnTo>
                  <a:lnTo>
                    <a:pt x="240" y="290"/>
                  </a:lnTo>
                  <a:lnTo>
                    <a:pt x="241" y="289"/>
                  </a:lnTo>
                  <a:lnTo>
                    <a:pt x="242" y="289"/>
                  </a:lnTo>
                  <a:lnTo>
                    <a:pt x="242" y="290"/>
                  </a:lnTo>
                  <a:lnTo>
                    <a:pt x="244" y="290"/>
                  </a:lnTo>
                  <a:lnTo>
                    <a:pt x="244" y="292"/>
                  </a:lnTo>
                  <a:lnTo>
                    <a:pt x="245" y="292"/>
                  </a:lnTo>
                  <a:lnTo>
                    <a:pt x="247" y="292"/>
                  </a:lnTo>
                  <a:lnTo>
                    <a:pt x="248" y="292"/>
                  </a:lnTo>
                  <a:lnTo>
                    <a:pt x="249" y="293"/>
                  </a:lnTo>
                  <a:lnTo>
                    <a:pt x="249" y="293"/>
                  </a:lnTo>
                  <a:lnTo>
                    <a:pt x="251" y="293"/>
                  </a:lnTo>
                  <a:lnTo>
                    <a:pt x="251" y="293"/>
                  </a:lnTo>
                  <a:lnTo>
                    <a:pt x="251" y="292"/>
                  </a:lnTo>
                  <a:lnTo>
                    <a:pt x="251" y="292"/>
                  </a:lnTo>
                  <a:lnTo>
                    <a:pt x="251" y="292"/>
                  </a:lnTo>
                  <a:lnTo>
                    <a:pt x="251" y="290"/>
                  </a:lnTo>
                  <a:lnTo>
                    <a:pt x="253" y="289"/>
                  </a:lnTo>
                  <a:lnTo>
                    <a:pt x="255" y="289"/>
                  </a:lnTo>
                  <a:lnTo>
                    <a:pt x="256" y="287"/>
                  </a:lnTo>
                  <a:lnTo>
                    <a:pt x="256" y="287"/>
                  </a:lnTo>
                  <a:lnTo>
                    <a:pt x="257" y="289"/>
                  </a:lnTo>
                  <a:lnTo>
                    <a:pt x="257" y="290"/>
                  </a:lnTo>
                  <a:lnTo>
                    <a:pt x="259" y="290"/>
                  </a:lnTo>
                  <a:lnTo>
                    <a:pt x="259" y="290"/>
                  </a:lnTo>
                  <a:lnTo>
                    <a:pt x="260" y="290"/>
                  </a:lnTo>
                  <a:lnTo>
                    <a:pt x="260" y="290"/>
                  </a:lnTo>
                  <a:lnTo>
                    <a:pt x="259" y="292"/>
                  </a:lnTo>
                  <a:lnTo>
                    <a:pt x="259" y="292"/>
                  </a:lnTo>
                  <a:lnTo>
                    <a:pt x="257" y="292"/>
                  </a:lnTo>
                  <a:lnTo>
                    <a:pt x="259" y="293"/>
                  </a:lnTo>
                  <a:lnTo>
                    <a:pt x="259" y="294"/>
                  </a:lnTo>
                  <a:lnTo>
                    <a:pt x="259" y="294"/>
                  </a:lnTo>
                  <a:lnTo>
                    <a:pt x="260" y="293"/>
                  </a:lnTo>
                  <a:lnTo>
                    <a:pt x="261" y="293"/>
                  </a:lnTo>
                  <a:lnTo>
                    <a:pt x="261" y="293"/>
                  </a:lnTo>
                  <a:lnTo>
                    <a:pt x="261" y="293"/>
                  </a:lnTo>
                  <a:lnTo>
                    <a:pt x="263" y="296"/>
                  </a:lnTo>
                  <a:lnTo>
                    <a:pt x="263" y="296"/>
                  </a:lnTo>
                  <a:lnTo>
                    <a:pt x="261" y="298"/>
                  </a:lnTo>
                  <a:lnTo>
                    <a:pt x="261" y="298"/>
                  </a:lnTo>
                  <a:lnTo>
                    <a:pt x="261" y="300"/>
                  </a:lnTo>
                  <a:lnTo>
                    <a:pt x="261" y="300"/>
                  </a:lnTo>
                  <a:lnTo>
                    <a:pt x="261" y="300"/>
                  </a:lnTo>
                  <a:lnTo>
                    <a:pt x="261" y="300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3" y="301"/>
                  </a:lnTo>
                  <a:lnTo>
                    <a:pt x="263" y="300"/>
                  </a:lnTo>
                  <a:lnTo>
                    <a:pt x="264" y="300"/>
                  </a:lnTo>
                  <a:lnTo>
                    <a:pt x="264" y="300"/>
                  </a:lnTo>
                  <a:lnTo>
                    <a:pt x="267" y="301"/>
                  </a:lnTo>
                  <a:lnTo>
                    <a:pt x="267" y="301"/>
                  </a:lnTo>
                  <a:lnTo>
                    <a:pt x="268" y="301"/>
                  </a:lnTo>
                  <a:lnTo>
                    <a:pt x="270" y="301"/>
                  </a:lnTo>
                  <a:lnTo>
                    <a:pt x="270" y="301"/>
                  </a:lnTo>
                  <a:lnTo>
                    <a:pt x="272" y="302"/>
                  </a:lnTo>
                  <a:lnTo>
                    <a:pt x="272" y="302"/>
                  </a:lnTo>
                  <a:lnTo>
                    <a:pt x="272" y="302"/>
                  </a:lnTo>
                  <a:lnTo>
                    <a:pt x="274" y="301"/>
                  </a:lnTo>
                  <a:lnTo>
                    <a:pt x="274" y="300"/>
                  </a:lnTo>
                  <a:lnTo>
                    <a:pt x="274" y="300"/>
                  </a:lnTo>
                  <a:lnTo>
                    <a:pt x="274" y="298"/>
                  </a:lnTo>
                  <a:lnTo>
                    <a:pt x="275" y="298"/>
                  </a:lnTo>
                  <a:lnTo>
                    <a:pt x="275" y="300"/>
                  </a:lnTo>
                  <a:lnTo>
                    <a:pt x="275" y="300"/>
                  </a:lnTo>
                  <a:lnTo>
                    <a:pt x="276" y="300"/>
                  </a:lnTo>
                  <a:lnTo>
                    <a:pt x="276" y="301"/>
                  </a:lnTo>
                  <a:lnTo>
                    <a:pt x="276" y="301"/>
                  </a:lnTo>
                  <a:lnTo>
                    <a:pt x="278" y="301"/>
                  </a:lnTo>
                  <a:lnTo>
                    <a:pt x="278" y="301"/>
                  </a:lnTo>
                  <a:lnTo>
                    <a:pt x="278" y="301"/>
                  </a:lnTo>
                  <a:lnTo>
                    <a:pt x="279" y="302"/>
                  </a:lnTo>
                  <a:lnTo>
                    <a:pt x="280" y="302"/>
                  </a:lnTo>
                  <a:lnTo>
                    <a:pt x="280" y="304"/>
                  </a:lnTo>
                  <a:lnTo>
                    <a:pt x="280" y="305"/>
                  </a:lnTo>
                  <a:lnTo>
                    <a:pt x="282" y="305"/>
                  </a:lnTo>
                  <a:lnTo>
                    <a:pt x="283" y="309"/>
                  </a:lnTo>
                  <a:lnTo>
                    <a:pt x="283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09"/>
                  </a:lnTo>
                  <a:lnTo>
                    <a:pt x="286" y="309"/>
                  </a:lnTo>
                  <a:lnTo>
                    <a:pt x="286" y="309"/>
                  </a:lnTo>
                  <a:lnTo>
                    <a:pt x="287" y="310"/>
                  </a:lnTo>
                  <a:lnTo>
                    <a:pt x="287" y="310"/>
                  </a:lnTo>
                  <a:lnTo>
                    <a:pt x="289" y="312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90" y="317"/>
                  </a:lnTo>
                  <a:lnTo>
                    <a:pt x="290" y="319"/>
                  </a:lnTo>
                  <a:lnTo>
                    <a:pt x="290" y="320"/>
                  </a:lnTo>
                  <a:lnTo>
                    <a:pt x="290" y="321"/>
                  </a:lnTo>
                  <a:lnTo>
                    <a:pt x="291" y="323"/>
                  </a:lnTo>
                  <a:lnTo>
                    <a:pt x="291" y="324"/>
                  </a:lnTo>
                  <a:lnTo>
                    <a:pt x="291" y="325"/>
                  </a:lnTo>
                  <a:lnTo>
                    <a:pt x="291" y="327"/>
                  </a:lnTo>
                  <a:lnTo>
                    <a:pt x="291" y="328"/>
                  </a:lnTo>
                  <a:lnTo>
                    <a:pt x="290" y="328"/>
                  </a:lnTo>
                  <a:lnTo>
                    <a:pt x="290" y="328"/>
                  </a:lnTo>
                  <a:lnTo>
                    <a:pt x="291" y="329"/>
                  </a:lnTo>
                  <a:lnTo>
                    <a:pt x="291" y="331"/>
                  </a:lnTo>
                  <a:lnTo>
                    <a:pt x="291" y="331"/>
                  </a:lnTo>
                  <a:lnTo>
                    <a:pt x="291" y="331"/>
                  </a:lnTo>
                  <a:lnTo>
                    <a:pt x="291" y="331"/>
                  </a:lnTo>
                  <a:lnTo>
                    <a:pt x="290" y="332"/>
                  </a:lnTo>
                  <a:lnTo>
                    <a:pt x="290" y="333"/>
                  </a:lnTo>
                  <a:lnTo>
                    <a:pt x="289" y="335"/>
                  </a:lnTo>
                  <a:lnTo>
                    <a:pt x="289" y="335"/>
                  </a:lnTo>
                  <a:lnTo>
                    <a:pt x="287" y="335"/>
                  </a:lnTo>
                  <a:lnTo>
                    <a:pt x="287" y="335"/>
                  </a:lnTo>
                  <a:lnTo>
                    <a:pt x="287" y="336"/>
                  </a:lnTo>
                  <a:lnTo>
                    <a:pt x="286" y="338"/>
                  </a:lnTo>
                  <a:lnTo>
                    <a:pt x="286" y="338"/>
                  </a:lnTo>
                  <a:lnTo>
                    <a:pt x="286" y="339"/>
                  </a:lnTo>
                  <a:lnTo>
                    <a:pt x="286" y="339"/>
                  </a:lnTo>
                  <a:lnTo>
                    <a:pt x="284" y="339"/>
                  </a:lnTo>
                  <a:lnTo>
                    <a:pt x="284" y="339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3" y="343"/>
                  </a:lnTo>
                  <a:lnTo>
                    <a:pt x="283" y="344"/>
                  </a:lnTo>
                  <a:lnTo>
                    <a:pt x="282" y="346"/>
                  </a:lnTo>
                  <a:lnTo>
                    <a:pt x="283" y="347"/>
                  </a:lnTo>
                  <a:lnTo>
                    <a:pt x="283" y="348"/>
                  </a:lnTo>
                  <a:lnTo>
                    <a:pt x="283" y="348"/>
                  </a:lnTo>
                  <a:lnTo>
                    <a:pt x="284" y="348"/>
                  </a:lnTo>
                  <a:lnTo>
                    <a:pt x="284" y="350"/>
                  </a:lnTo>
                  <a:lnTo>
                    <a:pt x="284" y="351"/>
                  </a:lnTo>
                  <a:lnTo>
                    <a:pt x="284" y="352"/>
                  </a:lnTo>
                  <a:lnTo>
                    <a:pt x="284" y="354"/>
                  </a:lnTo>
                  <a:lnTo>
                    <a:pt x="284" y="355"/>
                  </a:lnTo>
                  <a:lnTo>
                    <a:pt x="284" y="355"/>
                  </a:lnTo>
                  <a:lnTo>
                    <a:pt x="286" y="355"/>
                  </a:lnTo>
                  <a:lnTo>
                    <a:pt x="286" y="354"/>
                  </a:lnTo>
                  <a:lnTo>
                    <a:pt x="287" y="354"/>
                  </a:lnTo>
                  <a:lnTo>
                    <a:pt x="289" y="352"/>
                  </a:lnTo>
                  <a:lnTo>
                    <a:pt x="290" y="352"/>
                  </a:lnTo>
                  <a:lnTo>
                    <a:pt x="293" y="352"/>
                  </a:lnTo>
                  <a:lnTo>
                    <a:pt x="294" y="352"/>
                  </a:lnTo>
                  <a:lnTo>
                    <a:pt x="294" y="352"/>
                  </a:lnTo>
                  <a:lnTo>
                    <a:pt x="294" y="352"/>
                  </a:lnTo>
                  <a:lnTo>
                    <a:pt x="297" y="352"/>
                  </a:lnTo>
                  <a:lnTo>
                    <a:pt x="297" y="352"/>
                  </a:lnTo>
                  <a:lnTo>
                    <a:pt x="297" y="352"/>
                  </a:lnTo>
                  <a:lnTo>
                    <a:pt x="297" y="352"/>
                  </a:lnTo>
                  <a:lnTo>
                    <a:pt x="295" y="354"/>
                  </a:lnTo>
                  <a:lnTo>
                    <a:pt x="295" y="355"/>
                  </a:lnTo>
                  <a:lnTo>
                    <a:pt x="295" y="355"/>
                  </a:lnTo>
                  <a:lnTo>
                    <a:pt x="297" y="357"/>
                  </a:lnTo>
                  <a:lnTo>
                    <a:pt x="297" y="357"/>
                  </a:lnTo>
                  <a:lnTo>
                    <a:pt x="298" y="358"/>
                  </a:lnTo>
                  <a:lnTo>
                    <a:pt x="298" y="359"/>
                  </a:lnTo>
                  <a:lnTo>
                    <a:pt x="298" y="359"/>
                  </a:lnTo>
                  <a:lnTo>
                    <a:pt x="298" y="361"/>
                  </a:lnTo>
                  <a:lnTo>
                    <a:pt x="299" y="361"/>
                  </a:lnTo>
                  <a:lnTo>
                    <a:pt x="299" y="362"/>
                  </a:lnTo>
                  <a:lnTo>
                    <a:pt x="299" y="363"/>
                  </a:lnTo>
                  <a:lnTo>
                    <a:pt x="301" y="365"/>
                  </a:lnTo>
                  <a:lnTo>
                    <a:pt x="303" y="365"/>
                  </a:lnTo>
                  <a:lnTo>
                    <a:pt x="303" y="365"/>
                  </a:lnTo>
                  <a:lnTo>
                    <a:pt x="305" y="365"/>
                  </a:lnTo>
                  <a:lnTo>
                    <a:pt x="305" y="365"/>
                  </a:lnTo>
                  <a:lnTo>
                    <a:pt x="306" y="366"/>
                  </a:lnTo>
                  <a:lnTo>
                    <a:pt x="306" y="366"/>
                  </a:lnTo>
                  <a:lnTo>
                    <a:pt x="306" y="366"/>
                  </a:lnTo>
                  <a:lnTo>
                    <a:pt x="305" y="367"/>
                  </a:lnTo>
                  <a:lnTo>
                    <a:pt x="305" y="369"/>
                  </a:lnTo>
                  <a:lnTo>
                    <a:pt x="305" y="370"/>
                  </a:lnTo>
                  <a:lnTo>
                    <a:pt x="305" y="371"/>
                  </a:lnTo>
                  <a:lnTo>
                    <a:pt x="305" y="373"/>
                  </a:lnTo>
                  <a:lnTo>
                    <a:pt x="303" y="374"/>
                  </a:lnTo>
                  <a:lnTo>
                    <a:pt x="303" y="375"/>
                  </a:lnTo>
                  <a:lnTo>
                    <a:pt x="303" y="375"/>
                  </a:lnTo>
                  <a:lnTo>
                    <a:pt x="305" y="375"/>
                  </a:lnTo>
                  <a:lnTo>
                    <a:pt x="305" y="377"/>
                  </a:lnTo>
                  <a:lnTo>
                    <a:pt x="305" y="377"/>
                  </a:lnTo>
                  <a:lnTo>
                    <a:pt x="306" y="377"/>
                  </a:lnTo>
                  <a:lnTo>
                    <a:pt x="309" y="377"/>
                  </a:lnTo>
                  <a:lnTo>
                    <a:pt x="312" y="377"/>
                  </a:lnTo>
                  <a:lnTo>
                    <a:pt x="312" y="377"/>
                  </a:lnTo>
                  <a:lnTo>
                    <a:pt x="313" y="378"/>
                  </a:lnTo>
                  <a:lnTo>
                    <a:pt x="313" y="378"/>
                  </a:lnTo>
                  <a:lnTo>
                    <a:pt x="313" y="380"/>
                  </a:lnTo>
                  <a:lnTo>
                    <a:pt x="313" y="381"/>
                  </a:lnTo>
                  <a:lnTo>
                    <a:pt x="313" y="381"/>
                  </a:lnTo>
                  <a:lnTo>
                    <a:pt x="314" y="381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84"/>
                  </a:lnTo>
                  <a:lnTo>
                    <a:pt x="314" y="384"/>
                  </a:lnTo>
                  <a:lnTo>
                    <a:pt x="316" y="384"/>
                  </a:lnTo>
                  <a:lnTo>
                    <a:pt x="316" y="384"/>
                  </a:lnTo>
                  <a:lnTo>
                    <a:pt x="317" y="384"/>
                  </a:lnTo>
                  <a:lnTo>
                    <a:pt x="318" y="384"/>
                  </a:lnTo>
                  <a:lnTo>
                    <a:pt x="320" y="384"/>
                  </a:lnTo>
                  <a:lnTo>
                    <a:pt x="320" y="384"/>
                  </a:lnTo>
                  <a:lnTo>
                    <a:pt x="321" y="384"/>
                  </a:lnTo>
                  <a:lnTo>
                    <a:pt x="322" y="382"/>
                  </a:lnTo>
                  <a:lnTo>
                    <a:pt x="324" y="381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5" y="382"/>
                  </a:lnTo>
                  <a:lnTo>
                    <a:pt x="325" y="382"/>
                  </a:lnTo>
                  <a:lnTo>
                    <a:pt x="327" y="384"/>
                  </a:lnTo>
                  <a:lnTo>
                    <a:pt x="327" y="385"/>
                  </a:lnTo>
                  <a:lnTo>
                    <a:pt x="327" y="385"/>
                  </a:lnTo>
                  <a:lnTo>
                    <a:pt x="327" y="385"/>
                  </a:lnTo>
                  <a:lnTo>
                    <a:pt x="327" y="386"/>
                  </a:lnTo>
                  <a:lnTo>
                    <a:pt x="327" y="388"/>
                  </a:lnTo>
                  <a:lnTo>
                    <a:pt x="328" y="388"/>
                  </a:lnTo>
                  <a:lnTo>
                    <a:pt x="328" y="388"/>
                  </a:lnTo>
                  <a:lnTo>
                    <a:pt x="329" y="386"/>
                  </a:lnTo>
                  <a:lnTo>
                    <a:pt x="331" y="386"/>
                  </a:lnTo>
                  <a:lnTo>
                    <a:pt x="331" y="388"/>
                  </a:lnTo>
                  <a:lnTo>
                    <a:pt x="331" y="388"/>
                  </a:lnTo>
                  <a:lnTo>
                    <a:pt x="332" y="388"/>
                  </a:lnTo>
                  <a:lnTo>
                    <a:pt x="332" y="388"/>
                  </a:lnTo>
                  <a:lnTo>
                    <a:pt x="332" y="388"/>
                  </a:lnTo>
                  <a:lnTo>
                    <a:pt x="333" y="388"/>
                  </a:lnTo>
                  <a:lnTo>
                    <a:pt x="333" y="388"/>
                  </a:lnTo>
                  <a:lnTo>
                    <a:pt x="333" y="386"/>
                  </a:lnTo>
                  <a:lnTo>
                    <a:pt x="332" y="386"/>
                  </a:lnTo>
                  <a:lnTo>
                    <a:pt x="332" y="386"/>
                  </a:lnTo>
                  <a:lnTo>
                    <a:pt x="332" y="385"/>
                  </a:lnTo>
                  <a:lnTo>
                    <a:pt x="332" y="384"/>
                  </a:lnTo>
                  <a:lnTo>
                    <a:pt x="332" y="382"/>
                  </a:lnTo>
                  <a:lnTo>
                    <a:pt x="332" y="381"/>
                  </a:lnTo>
                  <a:lnTo>
                    <a:pt x="332" y="380"/>
                  </a:lnTo>
                  <a:lnTo>
                    <a:pt x="331" y="380"/>
                  </a:lnTo>
                  <a:lnTo>
                    <a:pt x="329" y="378"/>
                  </a:lnTo>
                  <a:lnTo>
                    <a:pt x="329" y="377"/>
                  </a:lnTo>
                  <a:lnTo>
                    <a:pt x="329" y="377"/>
                  </a:lnTo>
                  <a:lnTo>
                    <a:pt x="329" y="375"/>
                  </a:lnTo>
                  <a:lnTo>
                    <a:pt x="329" y="375"/>
                  </a:lnTo>
                  <a:lnTo>
                    <a:pt x="328" y="374"/>
                  </a:lnTo>
                  <a:lnTo>
                    <a:pt x="329" y="374"/>
                  </a:lnTo>
                  <a:lnTo>
                    <a:pt x="329" y="374"/>
                  </a:lnTo>
                  <a:lnTo>
                    <a:pt x="329" y="373"/>
                  </a:lnTo>
                  <a:lnTo>
                    <a:pt x="329" y="371"/>
                  </a:lnTo>
                  <a:lnTo>
                    <a:pt x="331" y="371"/>
                  </a:lnTo>
                  <a:lnTo>
                    <a:pt x="331" y="371"/>
                  </a:lnTo>
                  <a:lnTo>
                    <a:pt x="331" y="371"/>
                  </a:lnTo>
                  <a:lnTo>
                    <a:pt x="332" y="373"/>
                  </a:lnTo>
                  <a:lnTo>
                    <a:pt x="332" y="373"/>
                  </a:lnTo>
                  <a:lnTo>
                    <a:pt x="333" y="373"/>
                  </a:lnTo>
                  <a:lnTo>
                    <a:pt x="335" y="373"/>
                  </a:lnTo>
                  <a:lnTo>
                    <a:pt x="335" y="373"/>
                  </a:lnTo>
                  <a:lnTo>
                    <a:pt x="335" y="373"/>
                  </a:lnTo>
                  <a:lnTo>
                    <a:pt x="336" y="371"/>
                  </a:lnTo>
                  <a:lnTo>
                    <a:pt x="336" y="371"/>
                  </a:lnTo>
                  <a:lnTo>
                    <a:pt x="336" y="370"/>
                  </a:lnTo>
                  <a:lnTo>
                    <a:pt x="337" y="369"/>
                  </a:lnTo>
                  <a:lnTo>
                    <a:pt x="337" y="369"/>
                  </a:lnTo>
                  <a:lnTo>
                    <a:pt x="337" y="369"/>
                  </a:lnTo>
                  <a:lnTo>
                    <a:pt x="337" y="369"/>
                  </a:lnTo>
                  <a:lnTo>
                    <a:pt x="339" y="369"/>
                  </a:lnTo>
                  <a:lnTo>
                    <a:pt x="340" y="370"/>
                  </a:lnTo>
                  <a:lnTo>
                    <a:pt x="341" y="370"/>
                  </a:lnTo>
                  <a:lnTo>
                    <a:pt x="341" y="371"/>
                  </a:lnTo>
                  <a:lnTo>
                    <a:pt x="343" y="371"/>
                  </a:lnTo>
                  <a:lnTo>
                    <a:pt x="343" y="373"/>
                  </a:lnTo>
                  <a:lnTo>
                    <a:pt x="344" y="373"/>
                  </a:lnTo>
                  <a:lnTo>
                    <a:pt x="344" y="371"/>
                  </a:lnTo>
                  <a:lnTo>
                    <a:pt x="344" y="371"/>
                  </a:lnTo>
                  <a:lnTo>
                    <a:pt x="344" y="370"/>
                  </a:lnTo>
                  <a:lnTo>
                    <a:pt x="346" y="370"/>
                  </a:lnTo>
                  <a:lnTo>
                    <a:pt x="346" y="369"/>
                  </a:lnTo>
                  <a:lnTo>
                    <a:pt x="346" y="369"/>
                  </a:lnTo>
                  <a:lnTo>
                    <a:pt x="347" y="369"/>
                  </a:lnTo>
                  <a:lnTo>
                    <a:pt x="347" y="369"/>
                  </a:lnTo>
                  <a:lnTo>
                    <a:pt x="348" y="370"/>
                  </a:lnTo>
                  <a:lnTo>
                    <a:pt x="348" y="370"/>
                  </a:lnTo>
                  <a:lnTo>
                    <a:pt x="348" y="370"/>
                  </a:lnTo>
                  <a:lnTo>
                    <a:pt x="350" y="369"/>
                  </a:lnTo>
                  <a:lnTo>
                    <a:pt x="350" y="369"/>
                  </a:lnTo>
                  <a:lnTo>
                    <a:pt x="350" y="369"/>
                  </a:lnTo>
                  <a:lnTo>
                    <a:pt x="352" y="371"/>
                  </a:lnTo>
                  <a:lnTo>
                    <a:pt x="354" y="371"/>
                  </a:lnTo>
                  <a:lnTo>
                    <a:pt x="354" y="371"/>
                  </a:lnTo>
                  <a:lnTo>
                    <a:pt x="354" y="370"/>
                  </a:lnTo>
                  <a:lnTo>
                    <a:pt x="354" y="370"/>
                  </a:lnTo>
                  <a:lnTo>
                    <a:pt x="354" y="369"/>
                  </a:lnTo>
                  <a:lnTo>
                    <a:pt x="355" y="367"/>
                  </a:lnTo>
                  <a:lnTo>
                    <a:pt x="355" y="367"/>
                  </a:lnTo>
                  <a:lnTo>
                    <a:pt x="356" y="369"/>
                  </a:lnTo>
                  <a:lnTo>
                    <a:pt x="356" y="369"/>
                  </a:lnTo>
                  <a:lnTo>
                    <a:pt x="358" y="369"/>
                  </a:lnTo>
                  <a:lnTo>
                    <a:pt x="359" y="367"/>
                  </a:lnTo>
                  <a:lnTo>
                    <a:pt x="359" y="367"/>
                  </a:lnTo>
                  <a:lnTo>
                    <a:pt x="360" y="367"/>
                  </a:lnTo>
                  <a:lnTo>
                    <a:pt x="360" y="367"/>
                  </a:lnTo>
                  <a:lnTo>
                    <a:pt x="360" y="367"/>
                  </a:lnTo>
                  <a:lnTo>
                    <a:pt x="362" y="366"/>
                  </a:lnTo>
                  <a:lnTo>
                    <a:pt x="362" y="366"/>
                  </a:lnTo>
                  <a:lnTo>
                    <a:pt x="362" y="365"/>
                  </a:lnTo>
                  <a:lnTo>
                    <a:pt x="362" y="363"/>
                  </a:lnTo>
                  <a:lnTo>
                    <a:pt x="362" y="363"/>
                  </a:lnTo>
                  <a:lnTo>
                    <a:pt x="363" y="363"/>
                  </a:lnTo>
                  <a:lnTo>
                    <a:pt x="364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7" y="363"/>
                  </a:lnTo>
                  <a:lnTo>
                    <a:pt x="369" y="363"/>
                  </a:lnTo>
                  <a:lnTo>
                    <a:pt x="369" y="365"/>
                  </a:lnTo>
                  <a:lnTo>
                    <a:pt x="369" y="365"/>
                  </a:lnTo>
                  <a:lnTo>
                    <a:pt x="370" y="365"/>
                  </a:lnTo>
                  <a:lnTo>
                    <a:pt x="371" y="366"/>
                  </a:lnTo>
                  <a:lnTo>
                    <a:pt x="373" y="366"/>
                  </a:lnTo>
                  <a:lnTo>
                    <a:pt x="373" y="366"/>
                  </a:lnTo>
                  <a:lnTo>
                    <a:pt x="374" y="366"/>
                  </a:lnTo>
                  <a:lnTo>
                    <a:pt x="374" y="366"/>
                  </a:lnTo>
                  <a:lnTo>
                    <a:pt x="374" y="366"/>
                  </a:lnTo>
                  <a:lnTo>
                    <a:pt x="375" y="366"/>
                  </a:lnTo>
                  <a:lnTo>
                    <a:pt x="375" y="366"/>
                  </a:lnTo>
                  <a:lnTo>
                    <a:pt x="377" y="367"/>
                  </a:lnTo>
                  <a:lnTo>
                    <a:pt x="377" y="367"/>
                  </a:lnTo>
                  <a:lnTo>
                    <a:pt x="378" y="367"/>
                  </a:lnTo>
                  <a:lnTo>
                    <a:pt x="379" y="367"/>
                  </a:lnTo>
                  <a:lnTo>
                    <a:pt x="379" y="367"/>
                  </a:lnTo>
                  <a:lnTo>
                    <a:pt x="381" y="367"/>
                  </a:lnTo>
                  <a:lnTo>
                    <a:pt x="382" y="369"/>
                  </a:lnTo>
                  <a:lnTo>
                    <a:pt x="382" y="369"/>
                  </a:lnTo>
                  <a:lnTo>
                    <a:pt x="382" y="370"/>
                  </a:lnTo>
                  <a:lnTo>
                    <a:pt x="381" y="370"/>
                  </a:lnTo>
                  <a:lnTo>
                    <a:pt x="381" y="370"/>
                  </a:lnTo>
                  <a:lnTo>
                    <a:pt x="381" y="371"/>
                  </a:lnTo>
                  <a:lnTo>
                    <a:pt x="381" y="373"/>
                  </a:lnTo>
                  <a:lnTo>
                    <a:pt x="381" y="374"/>
                  </a:lnTo>
                  <a:lnTo>
                    <a:pt x="381" y="374"/>
                  </a:lnTo>
                  <a:lnTo>
                    <a:pt x="382" y="374"/>
                  </a:lnTo>
                  <a:lnTo>
                    <a:pt x="382" y="374"/>
                  </a:lnTo>
                  <a:lnTo>
                    <a:pt x="382" y="375"/>
                  </a:lnTo>
                  <a:lnTo>
                    <a:pt x="382" y="377"/>
                  </a:lnTo>
                  <a:lnTo>
                    <a:pt x="382" y="378"/>
                  </a:lnTo>
                  <a:lnTo>
                    <a:pt x="383" y="378"/>
                  </a:lnTo>
                  <a:lnTo>
                    <a:pt x="383" y="378"/>
                  </a:lnTo>
                  <a:lnTo>
                    <a:pt x="383" y="378"/>
                  </a:lnTo>
                  <a:lnTo>
                    <a:pt x="385" y="378"/>
                  </a:lnTo>
                  <a:lnTo>
                    <a:pt x="386" y="378"/>
                  </a:lnTo>
                  <a:lnTo>
                    <a:pt x="386" y="378"/>
                  </a:lnTo>
                  <a:lnTo>
                    <a:pt x="386" y="380"/>
                  </a:lnTo>
                  <a:lnTo>
                    <a:pt x="386" y="380"/>
                  </a:lnTo>
                  <a:lnTo>
                    <a:pt x="388" y="380"/>
                  </a:lnTo>
                  <a:lnTo>
                    <a:pt x="389" y="381"/>
                  </a:lnTo>
                  <a:lnTo>
                    <a:pt x="389" y="381"/>
                  </a:lnTo>
                  <a:lnTo>
                    <a:pt x="390" y="382"/>
                  </a:lnTo>
                  <a:lnTo>
                    <a:pt x="392" y="382"/>
                  </a:lnTo>
                  <a:lnTo>
                    <a:pt x="392" y="382"/>
                  </a:lnTo>
                  <a:lnTo>
                    <a:pt x="393" y="382"/>
                  </a:lnTo>
                  <a:lnTo>
                    <a:pt x="394" y="382"/>
                  </a:lnTo>
                  <a:lnTo>
                    <a:pt x="396" y="382"/>
                  </a:lnTo>
                  <a:lnTo>
                    <a:pt x="397" y="384"/>
                  </a:lnTo>
                  <a:lnTo>
                    <a:pt x="397" y="384"/>
                  </a:lnTo>
                  <a:lnTo>
                    <a:pt x="398" y="384"/>
                  </a:lnTo>
                  <a:lnTo>
                    <a:pt x="398" y="382"/>
                  </a:lnTo>
                  <a:lnTo>
                    <a:pt x="400" y="384"/>
                  </a:lnTo>
                  <a:lnTo>
                    <a:pt x="401" y="382"/>
                  </a:lnTo>
                  <a:lnTo>
                    <a:pt x="401" y="381"/>
                  </a:lnTo>
                  <a:lnTo>
                    <a:pt x="401" y="381"/>
                  </a:lnTo>
                  <a:lnTo>
                    <a:pt x="401" y="381"/>
                  </a:lnTo>
                  <a:lnTo>
                    <a:pt x="402" y="382"/>
                  </a:lnTo>
                  <a:lnTo>
                    <a:pt x="402" y="382"/>
                  </a:lnTo>
                  <a:lnTo>
                    <a:pt x="402" y="382"/>
                  </a:lnTo>
                  <a:lnTo>
                    <a:pt x="402" y="381"/>
                  </a:lnTo>
                  <a:lnTo>
                    <a:pt x="402" y="380"/>
                  </a:lnTo>
                  <a:lnTo>
                    <a:pt x="402" y="378"/>
                  </a:lnTo>
                  <a:lnTo>
                    <a:pt x="402" y="378"/>
                  </a:lnTo>
                  <a:lnTo>
                    <a:pt x="404" y="380"/>
                  </a:lnTo>
                  <a:lnTo>
                    <a:pt x="404" y="380"/>
                  </a:lnTo>
                  <a:lnTo>
                    <a:pt x="404" y="381"/>
                  </a:lnTo>
                  <a:lnTo>
                    <a:pt x="404" y="381"/>
                  </a:lnTo>
                  <a:lnTo>
                    <a:pt x="405" y="382"/>
                  </a:lnTo>
                  <a:lnTo>
                    <a:pt x="405" y="382"/>
                  </a:lnTo>
                  <a:lnTo>
                    <a:pt x="407" y="382"/>
                  </a:lnTo>
                  <a:lnTo>
                    <a:pt x="407" y="382"/>
                  </a:lnTo>
                  <a:lnTo>
                    <a:pt x="408" y="382"/>
                  </a:lnTo>
                  <a:lnTo>
                    <a:pt x="409" y="382"/>
                  </a:lnTo>
                  <a:lnTo>
                    <a:pt x="409" y="384"/>
                  </a:lnTo>
                  <a:lnTo>
                    <a:pt x="409" y="384"/>
                  </a:lnTo>
                  <a:lnTo>
                    <a:pt x="409" y="385"/>
                  </a:lnTo>
                  <a:lnTo>
                    <a:pt x="409" y="385"/>
                  </a:lnTo>
                  <a:lnTo>
                    <a:pt x="411" y="385"/>
                  </a:lnTo>
                  <a:lnTo>
                    <a:pt x="412" y="384"/>
                  </a:lnTo>
                  <a:lnTo>
                    <a:pt x="413" y="384"/>
                  </a:lnTo>
                  <a:lnTo>
                    <a:pt x="413" y="384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3" y="382"/>
                  </a:lnTo>
                  <a:lnTo>
                    <a:pt x="415" y="384"/>
                  </a:lnTo>
                  <a:lnTo>
                    <a:pt x="416" y="384"/>
                  </a:lnTo>
                  <a:lnTo>
                    <a:pt x="416" y="384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7" y="385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8"/>
                  </a:lnTo>
                  <a:lnTo>
                    <a:pt x="416" y="389"/>
                  </a:lnTo>
                  <a:lnTo>
                    <a:pt x="416" y="390"/>
                  </a:lnTo>
                  <a:lnTo>
                    <a:pt x="416" y="392"/>
                  </a:lnTo>
                  <a:lnTo>
                    <a:pt x="417" y="392"/>
                  </a:lnTo>
                  <a:lnTo>
                    <a:pt x="417" y="392"/>
                  </a:lnTo>
                  <a:lnTo>
                    <a:pt x="417" y="393"/>
                  </a:lnTo>
                  <a:lnTo>
                    <a:pt x="417" y="394"/>
                  </a:lnTo>
                  <a:lnTo>
                    <a:pt x="419" y="396"/>
                  </a:lnTo>
                  <a:lnTo>
                    <a:pt x="420" y="396"/>
                  </a:lnTo>
                  <a:lnTo>
                    <a:pt x="420" y="396"/>
                  </a:lnTo>
                  <a:lnTo>
                    <a:pt x="420" y="397"/>
                  </a:lnTo>
                  <a:lnTo>
                    <a:pt x="420" y="397"/>
                  </a:lnTo>
                  <a:lnTo>
                    <a:pt x="419" y="397"/>
                  </a:lnTo>
                  <a:lnTo>
                    <a:pt x="419" y="397"/>
                  </a:lnTo>
                  <a:lnTo>
                    <a:pt x="420" y="399"/>
                  </a:lnTo>
                  <a:lnTo>
                    <a:pt x="421" y="399"/>
                  </a:lnTo>
                  <a:lnTo>
                    <a:pt x="424" y="399"/>
                  </a:lnTo>
                  <a:lnTo>
                    <a:pt x="426" y="397"/>
                  </a:lnTo>
                  <a:lnTo>
                    <a:pt x="426" y="397"/>
                  </a:lnTo>
                  <a:lnTo>
                    <a:pt x="426" y="396"/>
                  </a:lnTo>
                  <a:lnTo>
                    <a:pt x="426" y="396"/>
                  </a:lnTo>
                  <a:lnTo>
                    <a:pt x="423" y="393"/>
                  </a:lnTo>
                  <a:lnTo>
                    <a:pt x="423" y="393"/>
                  </a:lnTo>
                  <a:lnTo>
                    <a:pt x="424" y="393"/>
                  </a:lnTo>
                  <a:lnTo>
                    <a:pt x="424" y="392"/>
                  </a:lnTo>
                  <a:lnTo>
                    <a:pt x="424" y="392"/>
                  </a:lnTo>
                  <a:lnTo>
                    <a:pt x="421" y="392"/>
                  </a:lnTo>
                  <a:lnTo>
                    <a:pt x="421" y="390"/>
                  </a:lnTo>
                  <a:lnTo>
                    <a:pt x="421" y="389"/>
                  </a:lnTo>
                  <a:lnTo>
                    <a:pt x="423" y="388"/>
                  </a:lnTo>
                  <a:lnTo>
                    <a:pt x="423" y="388"/>
                  </a:lnTo>
                  <a:lnTo>
                    <a:pt x="423" y="386"/>
                  </a:lnTo>
                  <a:lnTo>
                    <a:pt x="423" y="386"/>
                  </a:lnTo>
                  <a:lnTo>
                    <a:pt x="423" y="386"/>
                  </a:lnTo>
                  <a:lnTo>
                    <a:pt x="424" y="386"/>
                  </a:lnTo>
                  <a:lnTo>
                    <a:pt x="424" y="388"/>
                  </a:lnTo>
                  <a:lnTo>
                    <a:pt x="426" y="388"/>
                  </a:lnTo>
                  <a:lnTo>
                    <a:pt x="426" y="386"/>
                  </a:lnTo>
                  <a:lnTo>
                    <a:pt x="427" y="385"/>
                  </a:lnTo>
                  <a:lnTo>
                    <a:pt x="428" y="385"/>
                  </a:lnTo>
                  <a:lnTo>
                    <a:pt x="430" y="385"/>
                  </a:lnTo>
                  <a:lnTo>
                    <a:pt x="430" y="384"/>
                  </a:lnTo>
                  <a:lnTo>
                    <a:pt x="430" y="384"/>
                  </a:lnTo>
                  <a:lnTo>
                    <a:pt x="430" y="384"/>
                  </a:lnTo>
                  <a:lnTo>
                    <a:pt x="431" y="384"/>
                  </a:lnTo>
                  <a:lnTo>
                    <a:pt x="431" y="384"/>
                  </a:lnTo>
                  <a:lnTo>
                    <a:pt x="432" y="384"/>
                  </a:lnTo>
                  <a:lnTo>
                    <a:pt x="434" y="384"/>
                  </a:lnTo>
                  <a:lnTo>
                    <a:pt x="435" y="384"/>
                  </a:lnTo>
                  <a:lnTo>
                    <a:pt x="436" y="382"/>
                  </a:lnTo>
                  <a:lnTo>
                    <a:pt x="436" y="382"/>
                  </a:lnTo>
                  <a:lnTo>
                    <a:pt x="436" y="381"/>
                  </a:lnTo>
                  <a:lnTo>
                    <a:pt x="438" y="381"/>
                  </a:lnTo>
                  <a:lnTo>
                    <a:pt x="438" y="381"/>
                  </a:lnTo>
                  <a:lnTo>
                    <a:pt x="438" y="381"/>
                  </a:lnTo>
                  <a:lnTo>
                    <a:pt x="438" y="380"/>
                  </a:lnTo>
                  <a:lnTo>
                    <a:pt x="439" y="380"/>
                  </a:lnTo>
                  <a:lnTo>
                    <a:pt x="440" y="380"/>
                  </a:lnTo>
                  <a:lnTo>
                    <a:pt x="440" y="381"/>
                  </a:lnTo>
                  <a:lnTo>
                    <a:pt x="442" y="381"/>
                  </a:lnTo>
                  <a:lnTo>
                    <a:pt x="443" y="381"/>
                  </a:lnTo>
                  <a:lnTo>
                    <a:pt x="443" y="380"/>
                  </a:lnTo>
                  <a:lnTo>
                    <a:pt x="443" y="378"/>
                  </a:lnTo>
                  <a:lnTo>
                    <a:pt x="442" y="378"/>
                  </a:lnTo>
                  <a:lnTo>
                    <a:pt x="443" y="378"/>
                  </a:lnTo>
                  <a:lnTo>
                    <a:pt x="443" y="378"/>
                  </a:lnTo>
                  <a:lnTo>
                    <a:pt x="443" y="378"/>
                  </a:lnTo>
                  <a:lnTo>
                    <a:pt x="443" y="380"/>
                  </a:lnTo>
                  <a:lnTo>
                    <a:pt x="444" y="380"/>
                  </a:lnTo>
                  <a:lnTo>
                    <a:pt x="444" y="381"/>
                  </a:lnTo>
                  <a:lnTo>
                    <a:pt x="446" y="380"/>
                  </a:lnTo>
                  <a:lnTo>
                    <a:pt x="446" y="380"/>
                  </a:lnTo>
                  <a:lnTo>
                    <a:pt x="446" y="378"/>
                  </a:lnTo>
                  <a:lnTo>
                    <a:pt x="447" y="378"/>
                  </a:lnTo>
                  <a:lnTo>
                    <a:pt x="449" y="380"/>
                  </a:lnTo>
                  <a:lnTo>
                    <a:pt x="449" y="378"/>
                  </a:lnTo>
                  <a:lnTo>
                    <a:pt x="449" y="378"/>
                  </a:lnTo>
                  <a:lnTo>
                    <a:pt x="449" y="377"/>
                  </a:lnTo>
                  <a:lnTo>
                    <a:pt x="450" y="375"/>
                  </a:lnTo>
                  <a:lnTo>
                    <a:pt x="450" y="377"/>
                  </a:lnTo>
                  <a:lnTo>
                    <a:pt x="451" y="377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4" y="375"/>
                  </a:lnTo>
                  <a:lnTo>
                    <a:pt x="454" y="375"/>
                  </a:lnTo>
                  <a:lnTo>
                    <a:pt x="454" y="375"/>
                  </a:lnTo>
                  <a:lnTo>
                    <a:pt x="454" y="374"/>
                  </a:lnTo>
                  <a:lnTo>
                    <a:pt x="454" y="374"/>
                  </a:lnTo>
                  <a:lnTo>
                    <a:pt x="454" y="375"/>
                  </a:lnTo>
                  <a:lnTo>
                    <a:pt x="454" y="375"/>
                  </a:lnTo>
                  <a:lnTo>
                    <a:pt x="454" y="374"/>
                  </a:lnTo>
                  <a:lnTo>
                    <a:pt x="454" y="373"/>
                  </a:lnTo>
                  <a:lnTo>
                    <a:pt x="454" y="373"/>
                  </a:lnTo>
                  <a:lnTo>
                    <a:pt x="454" y="370"/>
                  </a:lnTo>
                  <a:lnTo>
                    <a:pt x="453" y="369"/>
                  </a:lnTo>
                  <a:lnTo>
                    <a:pt x="453" y="369"/>
                  </a:lnTo>
                  <a:lnTo>
                    <a:pt x="453" y="369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1" y="366"/>
                  </a:lnTo>
                  <a:lnTo>
                    <a:pt x="451" y="366"/>
                  </a:lnTo>
                  <a:lnTo>
                    <a:pt x="451" y="366"/>
                  </a:lnTo>
                  <a:lnTo>
                    <a:pt x="451" y="365"/>
                  </a:lnTo>
                  <a:lnTo>
                    <a:pt x="453" y="365"/>
                  </a:lnTo>
                  <a:lnTo>
                    <a:pt x="453" y="365"/>
                  </a:lnTo>
                  <a:lnTo>
                    <a:pt x="453" y="365"/>
                  </a:lnTo>
                  <a:lnTo>
                    <a:pt x="453" y="366"/>
                  </a:lnTo>
                  <a:lnTo>
                    <a:pt x="454" y="366"/>
                  </a:lnTo>
                  <a:lnTo>
                    <a:pt x="454" y="367"/>
                  </a:lnTo>
                  <a:lnTo>
                    <a:pt x="454" y="367"/>
                  </a:lnTo>
                  <a:lnTo>
                    <a:pt x="455" y="369"/>
                  </a:lnTo>
                  <a:lnTo>
                    <a:pt x="457" y="370"/>
                  </a:lnTo>
                  <a:lnTo>
                    <a:pt x="458" y="371"/>
                  </a:lnTo>
                  <a:lnTo>
                    <a:pt x="458" y="371"/>
                  </a:lnTo>
                  <a:lnTo>
                    <a:pt x="458" y="371"/>
                  </a:lnTo>
                  <a:lnTo>
                    <a:pt x="459" y="371"/>
                  </a:lnTo>
                  <a:lnTo>
                    <a:pt x="459" y="371"/>
                  </a:lnTo>
                  <a:lnTo>
                    <a:pt x="459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2" y="370"/>
                  </a:lnTo>
                  <a:lnTo>
                    <a:pt x="462" y="370"/>
                  </a:lnTo>
                  <a:lnTo>
                    <a:pt x="463" y="371"/>
                  </a:lnTo>
                  <a:lnTo>
                    <a:pt x="465" y="371"/>
                  </a:lnTo>
                  <a:lnTo>
                    <a:pt x="463" y="370"/>
                  </a:lnTo>
                  <a:lnTo>
                    <a:pt x="465" y="370"/>
                  </a:lnTo>
                  <a:lnTo>
                    <a:pt x="465" y="369"/>
                  </a:lnTo>
                  <a:lnTo>
                    <a:pt x="465" y="369"/>
                  </a:lnTo>
                  <a:lnTo>
                    <a:pt x="465" y="369"/>
                  </a:lnTo>
                  <a:lnTo>
                    <a:pt x="466" y="370"/>
                  </a:lnTo>
                  <a:lnTo>
                    <a:pt x="468" y="370"/>
                  </a:lnTo>
                  <a:lnTo>
                    <a:pt x="468" y="370"/>
                  </a:lnTo>
                  <a:lnTo>
                    <a:pt x="468" y="370"/>
                  </a:lnTo>
                  <a:lnTo>
                    <a:pt x="469" y="369"/>
                  </a:lnTo>
                  <a:lnTo>
                    <a:pt x="469" y="369"/>
                  </a:lnTo>
                  <a:lnTo>
                    <a:pt x="470" y="367"/>
                  </a:lnTo>
                  <a:lnTo>
                    <a:pt x="472" y="369"/>
                  </a:lnTo>
                  <a:lnTo>
                    <a:pt x="473" y="369"/>
                  </a:lnTo>
                  <a:lnTo>
                    <a:pt x="474" y="369"/>
                  </a:lnTo>
                  <a:lnTo>
                    <a:pt x="474" y="369"/>
                  </a:lnTo>
                  <a:lnTo>
                    <a:pt x="474" y="367"/>
                  </a:lnTo>
                  <a:lnTo>
                    <a:pt x="474" y="367"/>
                  </a:lnTo>
                  <a:lnTo>
                    <a:pt x="476" y="367"/>
                  </a:lnTo>
                  <a:lnTo>
                    <a:pt x="477" y="367"/>
                  </a:lnTo>
                  <a:lnTo>
                    <a:pt x="480" y="367"/>
                  </a:lnTo>
                  <a:lnTo>
                    <a:pt x="480" y="367"/>
                  </a:lnTo>
                  <a:lnTo>
                    <a:pt x="481" y="366"/>
                  </a:lnTo>
                  <a:lnTo>
                    <a:pt x="481" y="366"/>
                  </a:lnTo>
                  <a:lnTo>
                    <a:pt x="481" y="366"/>
                  </a:lnTo>
                  <a:lnTo>
                    <a:pt x="482" y="366"/>
                  </a:lnTo>
                  <a:lnTo>
                    <a:pt x="484" y="366"/>
                  </a:lnTo>
                  <a:lnTo>
                    <a:pt x="484" y="366"/>
                  </a:lnTo>
                  <a:lnTo>
                    <a:pt x="484" y="363"/>
                  </a:lnTo>
                  <a:lnTo>
                    <a:pt x="484" y="363"/>
                  </a:lnTo>
                  <a:lnTo>
                    <a:pt x="485" y="363"/>
                  </a:lnTo>
                  <a:lnTo>
                    <a:pt x="485" y="362"/>
                  </a:lnTo>
                  <a:lnTo>
                    <a:pt x="485" y="362"/>
                  </a:lnTo>
                  <a:lnTo>
                    <a:pt x="484" y="362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7" y="361"/>
                  </a:lnTo>
                  <a:lnTo>
                    <a:pt x="487" y="358"/>
                  </a:lnTo>
                  <a:lnTo>
                    <a:pt x="488" y="358"/>
                  </a:lnTo>
                  <a:lnTo>
                    <a:pt x="488" y="359"/>
                  </a:lnTo>
                  <a:lnTo>
                    <a:pt x="489" y="358"/>
                  </a:lnTo>
                  <a:lnTo>
                    <a:pt x="489" y="358"/>
                  </a:lnTo>
                  <a:lnTo>
                    <a:pt x="491" y="357"/>
                  </a:lnTo>
                  <a:lnTo>
                    <a:pt x="491" y="357"/>
                  </a:lnTo>
                  <a:lnTo>
                    <a:pt x="491" y="358"/>
                  </a:lnTo>
                  <a:lnTo>
                    <a:pt x="492" y="358"/>
                  </a:lnTo>
                  <a:lnTo>
                    <a:pt x="492" y="358"/>
                  </a:lnTo>
                  <a:lnTo>
                    <a:pt x="492" y="357"/>
                  </a:lnTo>
                  <a:lnTo>
                    <a:pt x="492" y="357"/>
                  </a:lnTo>
                  <a:lnTo>
                    <a:pt x="492" y="357"/>
                  </a:lnTo>
                  <a:lnTo>
                    <a:pt x="492" y="355"/>
                  </a:lnTo>
                  <a:lnTo>
                    <a:pt x="493" y="355"/>
                  </a:lnTo>
                  <a:lnTo>
                    <a:pt x="493" y="355"/>
                  </a:lnTo>
                  <a:lnTo>
                    <a:pt x="493" y="354"/>
                  </a:lnTo>
                  <a:lnTo>
                    <a:pt x="495" y="354"/>
                  </a:lnTo>
                  <a:lnTo>
                    <a:pt x="496" y="354"/>
                  </a:lnTo>
                  <a:lnTo>
                    <a:pt x="496" y="352"/>
                  </a:lnTo>
                  <a:lnTo>
                    <a:pt x="497" y="351"/>
                  </a:lnTo>
                  <a:lnTo>
                    <a:pt x="497" y="350"/>
                  </a:lnTo>
                  <a:lnTo>
                    <a:pt x="496" y="348"/>
                  </a:lnTo>
                  <a:lnTo>
                    <a:pt x="495" y="348"/>
                  </a:lnTo>
                  <a:lnTo>
                    <a:pt x="495" y="348"/>
                  </a:lnTo>
                  <a:lnTo>
                    <a:pt x="495" y="348"/>
                  </a:lnTo>
                  <a:lnTo>
                    <a:pt x="495" y="347"/>
                  </a:lnTo>
                  <a:lnTo>
                    <a:pt x="495" y="348"/>
                  </a:lnTo>
                  <a:lnTo>
                    <a:pt x="496" y="347"/>
                  </a:lnTo>
                  <a:lnTo>
                    <a:pt x="496" y="347"/>
                  </a:lnTo>
                  <a:lnTo>
                    <a:pt x="496" y="346"/>
                  </a:lnTo>
                  <a:lnTo>
                    <a:pt x="497" y="346"/>
                  </a:lnTo>
                  <a:lnTo>
                    <a:pt x="499" y="347"/>
                  </a:lnTo>
                  <a:lnTo>
                    <a:pt x="500" y="346"/>
                  </a:lnTo>
                  <a:lnTo>
                    <a:pt x="501" y="347"/>
                  </a:lnTo>
                  <a:lnTo>
                    <a:pt x="503" y="346"/>
                  </a:lnTo>
                  <a:lnTo>
                    <a:pt x="503" y="344"/>
                  </a:lnTo>
                  <a:lnTo>
                    <a:pt x="503" y="344"/>
                  </a:lnTo>
                  <a:lnTo>
                    <a:pt x="501" y="344"/>
                  </a:lnTo>
                  <a:lnTo>
                    <a:pt x="501" y="343"/>
                  </a:lnTo>
                  <a:lnTo>
                    <a:pt x="503" y="343"/>
                  </a:lnTo>
                  <a:lnTo>
                    <a:pt x="504" y="343"/>
                  </a:lnTo>
                  <a:lnTo>
                    <a:pt x="504" y="342"/>
                  </a:lnTo>
                  <a:lnTo>
                    <a:pt x="504" y="342"/>
                  </a:lnTo>
                  <a:lnTo>
                    <a:pt x="504" y="340"/>
                  </a:lnTo>
                  <a:lnTo>
                    <a:pt x="504" y="339"/>
                  </a:lnTo>
                  <a:lnTo>
                    <a:pt x="504" y="339"/>
                  </a:lnTo>
                  <a:lnTo>
                    <a:pt x="507" y="339"/>
                  </a:lnTo>
                  <a:lnTo>
                    <a:pt x="507" y="339"/>
                  </a:lnTo>
                  <a:lnTo>
                    <a:pt x="507" y="338"/>
                  </a:lnTo>
                  <a:lnTo>
                    <a:pt x="506" y="338"/>
                  </a:lnTo>
                  <a:lnTo>
                    <a:pt x="506" y="336"/>
                  </a:lnTo>
                  <a:lnTo>
                    <a:pt x="506" y="336"/>
                  </a:lnTo>
                  <a:lnTo>
                    <a:pt x="507" y="336"/>
                  </a:lnTo>
                  <a:lnTo>
                    <a:pt x="508" y="336"/>
                  </a:lnTo>
                  <a:lnTo>
                    <a:pt x="508" y="336"/>
                  </a:lnTo>
                  <a:lnTo>
                    <a:pt x="510" y="336"/>
                  </a:lnTo>
                  <a:lnTo>
                    <a:pt x="511" y="338"/>
                  </a:lnTo>
                  <a:lnTo>
                    <a:pt x="511" y="336"/>
                  </a:lnTo>
                  <a:lnTo>
                    <a:pt x="511" y="336"/>
                  </a:lnTo>
                  <a:lnTo>
                    <a:pt x="510" y="335"/>
                  </a:lnTo>
                  <a:lnTo>
                    <a:pt x="510" y="333"/>
                  </a:lnTo>
                  <a:lnTo>
                    <a:pt x="510" y="331"/>
                  </a:lnTo>
                  <a:lnTo>
                    <a:pt x="510" y="331"/>
                  </a:lnTo>
                  <a:lnTo>
                    <a:pt x="510" y="329"/>
                  </a:lnTo>
                  <a:lnTo>
                    <a:pt x="508" y="329"/>
                  </a:lnTo>
                  <a:lnTo>
                    <a:pt x="507" y="329"/>
                  </a:lnTo>
                  <a:lnTo>
                    <a:pt x="506" y="329"/>
                  </a:lnTo>
                  <a:lnTo>
                    <a:pt x="506" y="329"/>
                  </a:lnTo>
                  <a:lnTo>
                    <a:pt x="504" y="328"/>
                  </a:lnTo>
                  <a:lnTo>
                    <a:pt x="504" y="328"/>
                  </a:lnTo>
                  <a:lnTo>
                    <a:pt x="506" y="328"/>
                  </a:lnTo>
                  <a:lnTo>
                    <a:pt x="507" y="328"/>
                  </a:lnTo>
                  <a:lnTo>
                    <a:pt x="507" y="328"/>
                  </a:lnTo>
                  <a:lnTo>
                    <a:pt x="508" y="328"/>
                  </a:lnTo>
                  <a:lnTo>
                    <a:pt x="510" y="327"/>
                  </a:lnTo>
                  <a:lnTo>
                    <a:pt x="510" y="325"/>
                  </a:lnTo>
                  <a:lnTo>
                    <a:pt x="511" y="325"/>
                  </a:lnTo>
                  <a:lnTo>
                    <a:pt x="511" y="325"/>
                  </a:lnTo>
                  <a:lnTo>
                    <a:pt x="510" y="324"/>
                  </a:lnTo>
                  <a:lnTo>
                    <a:pt x="510" y="324"/>
                  </a:lnTo>
                  <a:lnTo>
                    <a:pt x="510" y="323"/>
                  </a:lnTo>
                  <a:lnTo>
                    <a:pt x="508" y="321"/>
                  </a:lnTo>
                  <a:lnTo>
                    <a:pt x="507" y="321"/>
                  </a:lnTo>
                  <a:lnTo>
                    <a:pt x="507" y="321"/>
                  </a:lnTo>
                  <a:lnTo>
                    <a:pt x="507" y="320"/>
                  </a:lnTo>
                  <a:lnTo>
                    <a:pt x="507" y="320"/>
                  </a:lnTo>
                  <a:lnTo>
                    <a:pt x="507" y="320"/>
                  </a:lnTo>
                  <a:lnTo>
                    <a:pt x="508" y="320"/>
                  </a:lnTo>
                  <a:lnTo>
                    <a:pt x="508" y="320"/>
                  </a:lnTo>
                  <a:lnTo>
                    <a:pt x="508" y="319"/>
                  </a:lnTo>
                  <a:lnTo>
                    <a:pt x="508" y="319"/>
                  </a:lnTo>
                  <a:lnTo>
                    <a:pt x="508" y="320"/>
                  </a:lnTo>
                  <a:lnTo>
                    <a:pt x="510" y="320"/>
                  </a:lnTo>
                  <a:lnTo>
                    <a:pt x="510" y="321"/>
                  </a:lnTo>
                  <a:lnTo>
                    <a:pt x="510" y="321"/>
                  </a:lnTo>
                  <a:lnTo>
                    <a:pt x="510" y="321"/>
                  </a:lnTo>
                  <a:lnTo>
                    <a:pt x="511" y="323"/>
                  </a:lnTo>
                  <a:lnTo>
                    <a:pt x="512" y="321"/>
                  </a:lnTo>
                  <a:lnTo>
                    <a:pt x="512" y="321"/>
                  </a:lnTo>
                  <a:lnTo>
                    <a:pt x="512" y="320"/>
                  </a:lnTo>
                  <a:lnTo>
                    <a:pt x="512" y="319"/>
                  </a:lnTo>
                  <a:lnTo>
                    <a:pt x="512" y="316"/>
                  </a:lnTo>
                  <a:lnTo>
                    <a:pt x="514" y="316"/>
                  </a:lnTo>
                  <a:lnTo>
                    <a:pt x="514" y="315"/>
                  </a:lnTo>
                  <a:lnTo>
                    <a:pt x="515" y="313"/>
                  </a:lnTo>
                  <a:lnTo>
                    <a:pt x="515" y="312"/>
                  </a:lnTo>
                  <a:lnTo>
                    <a:pt x="515" y="312"/>
                  </a:lnTo>
                  <a:lnTo>
                    <a:pt x="515" y="310"/>
                  </a:lnTo>
                  <a:lnTo>
                    <a:pt x="515" y="309"/>
                  </a:lnTo>
                  <a:lnTo>
                    <a:pt x="515" y="309"/>
                  </a:lnTo>
                  <a:lnTo>
                    <a:pt x="515" y="308"/>
                  </a:lnTo>
                  <a:lnTo>
                    <a:pt x="516" y="306"/>
                  </a:lnTo>
                  <a:lnTo>
                    <a:pt x="516" y="306"/>
                  </a:lnTo>
                  <a:lnTo>
                    <a:pt x="515" y="305"/>
                  </a:lnTo>
                  <a:lnTo>
                    <a:pt x="515" y="305"/>
                  </a:lnTo>
                  <a:lnTo>
                    <a:pt x="515" y="305"/>
                  </a:lnTo>
                  <a:lnTo>
                    <a:pt x="516" y="305"/>
                  </a:lnTo>
                  <a:lnTo>
                    <a:pt x="516" y="305"/>
                  </a:lnTo>
                  <a:lnTo>
                    <a:pt x="518" y="304"/>
                  </a:lnTo>
                  <a:lnTo>
                    <a:pt x="518" y="301"/>
                  </a:lnTo>
                  <a:lnTo>
                    <a:pt x="518" y="301"/>
                  </a:lnTo>
                  <a:lnTo>
                    <a:pt x="519" y="301"/>
                  </a:lnTo>
                  <a:lnTo>
                    <a:pt x="519" y="302"/>
                  </a:lnTo>
                  <a:lnTo>
                    <a:pt x="520" y="302"/>
                  </a:lnTo>
                  <a:lnTo>
                    <a:pt x="522" y="301"/>
                  </a:lnTo>
                  <a:lnTo>
                    <a:pt x="523" y="301"/>
                  </a:lnTo>
                  <a:lnTo>
                    <a:pt x="522" y="301"/>
                  </a:lnTo>
                  <a:lnTo>
                    <a:pt x="522" y="298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2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20" y="294"/>
                  </a:lnTo>
                  <a:lnTo>
                    <a:pt x="520" y="294"/>
                  </a:lnTo>
                  <a:lnTo>
                    <a:pt x="522" y="294"/>
                  </a:lnTo>
                  <a:lnTo>
                    <a:pt x="520" y="293"/>
                  </a:lnTo>
                  <a:lnTo>
                    <a:pt x="519" y="292"/>
                  </a:lnTo>
                  <a:lnTo>
                    <a:pt x="518" y="292"/>
                  </a:lnTo>
                  <a:lnTo>
                    <a:pt x="519" y="290"/>
                  </a:lnTo>
                  <a:lnTo>
                    <a:pt x="519" y="290"/>
                  </a:lnTo>
                  <a:lnTo>
                    <a:pt x="520" y="290"/>
                  </a:lnTo>
                  <a:lnTo>
                    <a:pt x="520" y="290"/>
                  </a:lnTo>
                  <a:lnTo>
                    <a:pt x="522" y="290"/>
                  </a:lnTo>
                  <a:lnTo>
                    <a:pt x="523" y="292"/>
                  </a:lnTo>
                  <a:lnTo>
                    <a:pt x="523" y="292"/>
                  </a:lnTo>
                  <a:lnTo>
                    <a:pt x="522" y="287"/>
                  </a:lnTo>
                  <a:lnTo>
                    <a:pt x="522" y="286"/>
                  </a:lnTo>
                  <a:lnTo>
                    <a:pt x="522" y="285"/>
                  </a:lnTo>
                  <a:lnTo>
                    <a:pt x="520" y="286"/>
                  </a:lnTo>
                  <a:lnTo>
                    <a:pt x="519" y="287"/>
                  </a:lnTo>
                  <a:lnTo>
                    <a:pt x="518" y="287"/>
                  </a:lnTo>
                  <a:lnTo>
                    <a:pt x="518" y="286"/>
                  </a:lnTo>
                  <a:lnTo>
                    <a:pt x="519" y="286"/>
                  </a:lnTo>
                  <a:lnTo>
                    <a:pt x="520" y="283"/>
                  </a:lnTo>
                  <a:lnTo>
                    <a:pt x="522" y="282"/>
                  </a:lnTo>
                  <a:lnTo>
                    <a:pt x="522" y="282"/>
                  </a:lnTo>
                  <a:lnTo>
                    <a:pt x="520" y="282"/>
                  </a:lnTo>
                  <a:lnTo>
                    <a:pt x="519" y="282"/>
                  </a:lnTo>
                  <a:lnTo>
                    <a:pt x="518" y="281"/>
                  </a:lnTo>
                  <a:lnTo>
                    <a:pt x="514" y="278"/>
                  </a:lnTo>
                  <a:lnTo>
                    <a:pt x="514" y="278"/>
                  </a:lnTo>
                  <a:lnTo>
                    <a:pt x="512" y="277"/>
                  </a:lnTo>
                  <a:lnTo>
                    <a:pt x="511" y="277"/>
                  </a:lnTo>
                  <a:lnTo>
                    <a:pt x="510" y="279"/>
                  </a:lnTo>
                  <a:lnTo>
                    <a:pt x="507" y="279"/>
                  </a:lnTo>
                  <a:lnTo>
                    <a:pt x="504" y="277"/>
                  </a:lnTo>
                  <a:lnTo>
                    <a:pt x="503" y="278"/>
                  </a:lnTo>
                  <a:lnTo>
                    <a:pt x="501" y="278"/>
                  </a:lnTo>
                  <a:lnTo>
                    <a:pt x="501" y="278"/>
                  </a:lnTo>
                  <a:lnTo>
                    <a:pt x="501" y="278"/>
                  </a:lnTo>
                  <a:lnTo>
                    <a:pt x="501" y="278"/>
                  </a:lnTo>
                  <a:lnTo>
                    <a:pt x="504" y="277"/>
                  </a:lnTo>
                  <a:lnTo>
                    <a:pt x="506" y="277"/>
                  </a:lnTo>
                  <a:lnTo>
                    <a:pt x="507" y="277"/>
                  </a:lnTo>
                  <a:lnTo>
                    <a:pt x="508" y="277"/>
                  </a:lnTo>
                  <a:lnTo>
                    <a:pt x="508" y="275"/>
                  </a:lnTo>
                  <a:lnTo>
                    <a:pt x="508" y="274"/>
                  </a:lnTo>
                  <a:lnTo>
                    <a:pt x="511" y="273"/>
                  </a:lnTo>
                  <a:lnTo>
                    <a:pt x="512" y="271"/>
                  </a:lnTo>
                  <a:lnTo>
                    <a:pt x="512" y="271"/>
                  </a:lnTo>
                  <a:lnTo>
                    <a:pt x="515" y="270"/>
                  </a:lnTo>
                  <a:lnTo>
                    <a:pt x="515" y="270"/>
                  </a:lnTo>
                  <a:lnTo>
                    <a:pt x="516" y="270"/>
                  </a:lnTo>
                  <a:lnTo>
                    <a:pt x="515" y="268"/>
                  </a:lnTo>
                  <a:lnTo>
                    <a:pt x="515" y="267"/>
                  </a:lnTo>
                  <a:lnTo>
                    <a:pt x="512" y="264"/>
                  </a:lnTo>
                  <a:lnTo>
                    <a:pt x="508" y="263"/>
                  </a:lnTo>
                  <a:lnTo>
                    <a:pt x="507" y="262"/>
                  </a:lnTo>
                  <a:lnTo>
                    <a:pt x="504" y="260"/>
                  </a:lnTo>
                  <a:lnTo>
                    <a:pt x="503" y="260"/>
                  </a:lnTo>
                  <a:lnTo>
                    <a:pt x="501" y="259"/>
                  </a:lnTo>
                  <a:lnTo>
                    <a:pt x="501" y="258"/>
                  </a:lnTo>
                  <a:lnTo>
                    <a:pt x="500" y="258"/>
                  </a:lnTo>
                  <a:lnTo>
                    <a:pt x="497" y="256"/>
                  </a:lnTo>
                  <a:lnTo>
                    <a:pt x="496" y="258"/>
                  </a:lnTo>
                  <a:lnTo>
                    <a:pt x="495" y="258"/>
                  </a:lnTo>
                  <a:lnTo>
                    <a:pt x="493" y="258"/>
                  </a:lnTo>
                  <a:lnTo>
                    <a:pt x="493" y="258"/>
                  </a:lnTo>
                  <a:lnTo>
                    <a:pt x="493" y="258"/>
                  </a:lnTo>
                  <a:lnTo>
                    <a:pt x="495" y="258"/>
                  </a:lnTo>
                  <a:lnTo>
                    <a:pt x="497" y="255"/>
                  </a:lnTo>
                  <a:lnTo>
                    <a:pt x="499" y="256"/>
                  </a:lnTo>
                  <a:lnTo>
                    <a:pt x="501" y="256"/>
                  </a:lnTo>
                  <a:lnTo>
                    <a:pt x="503" y="259"/>
                  </a:lnTo>
                  <a:lnTo>
                    <a:pt x="506" y="259"/>
                  </a:lnTo>
                  <a:lnTo>
                    <a:pt x="507" y="259"/>
                  </a:lnTo>
                  <a:lnTo>
                    <a:pt x="507" y="259"/>
                  </a:lnTo>
                  <a:lnTo>
                    <a:pt x="511" y="260"/>
                  </a:lnTo>
                  <a:lnTo>
                    <a:pt x="512" y="260"/>
                  </a:lnTo>
                  <a:lnTo>
                    <a:pt x="514" y="260"/>
                  </a:lnTo>
                  <a:lnTo>
                    <a:pt x="512" y="259"/>
                  </a:lnTo>
                  <a:lnTo>
                    <a:pt x="512" y="258"/>
                  </a:lnTo>
                  <a:lnTo>
                    <a:pt x="511" y="256"/>
                  </a:lnTo>
                  <a:lnTo>
                    <a:pt x="510" y="256"/>
                  </a:lnTo>
                  <a:lnTo>
                    <a:pt x="508" y="255"/>
                  </a:lnTo>
                  <a:lnTo>
                    <a:pt x="507" y="255"/>
                  </a:lnTo>
                  <a:lnTo>
                    <a:pt x="507" y="255"/>
                  </a:lnTo>
                  <a:lnTo>
                    <a:pt x="506" y="252"/>
                  </a:lnTo>
                  <a:lnTo>
                    <a:pt x="506" y="252"/>
                  </a:lnTo>
                  <a:lnTo>
                    <a:pt x="504" y="251"/>
                  </a:lnTo>
                  <a:lnTo>
                    <a:pt x="500" y="250"/>
                  </a:lnTo>
                  <a:lnTo>
                    <a:pt x="499" y="250"/>
                  </a:lnTo>
                  <a:lnTo>
                    <a:pt x="499" y="248"/>
                  </a:lnTo>
                  <a:lnTo>
                    <a:pt x="499" y="247"/>
                  </a:lnTo>
                  <a:lnTo>
                    <a:pt x="497" y="244"/>
                  </a:lnTo>
                  <a:lnTo>
                    <a:pt x="495" y="241"/>
                  </a:lnTo>
                  <a:lnTo>
                    <a:pt x="493" y="239"/>
                  </a:lnTo>
                  <a:lnTo>
                    <a:pt x="491" y="237"/>
                  </a:lnTo>
                  <a:lnTo>
                    <a:pt x="491" y="236"/>
                  </a:lnTo>
                  <a:lnTo>
                    <a:pt x="489" y="235"/>
                  </a:lnTo>
                  <a:lnTo>
                    <a:pt x="487" y="231"/>
                  </a:lnTo>
                  <a:lnTo>
                    <a:pt x="487" y="229"/>
                  </a:lnTo>
                  <a:lnTo>
                    <a:pt x="485" y="229"/>
                  </a:lnTo>
                  <a:lnTo>
                    <a:pt x="482" y="228"/>
                  </a:lnTo>
                  <a:lnTo>
                    <a:pt x="480" y="227"/>
                  </a:lnTo>
                  <a:lnTo>
                    <a:pt x="478" y="225"/>
                  </a:lnTo>
                  <a:lnTo>
                    <a:pt x="476" y="224"/>
                  </a:lnTo>
                  <a:lnTo>
                    <a:pt x="474" y="224"/>
                  </a:lnTo>
                  <a:lnTo>
                    <a:pt x="473" y="224"/>
                  </a:lnTo>
                  <a:lnTo>
                    <a:pt x="473" y="222"/>
                  </a:lnTo>
                  <a:lnTo>
                    <a:pt x="472" y="220"/>
                  </a:lnTo>
                  <a:lnTo>
                    <a:pt x="473" y="220"/>
                  </a:lnTo>
                  <a:lnTo>
                    <a:pt x="473" y="217"/>
                  </a:lnTo>
                  <a:lnTo>
                    <a:pt x="474" y="216"/>
                  </a:lnTo>
                  <a:lnTo>
                    <a:pt x="474" y="214"/>
                  </a:lnTo>
                  <a:lnTo>
                    <a:pt x="474" y="213"/>
                  </a:lnTo>
                  <a:lnTo>
                    <a:pt x="476" y="213"/>
                  </a:lnTo>
                  <a:lnTo>
                    <a:pt x="476" y="213"/>
                  </a:lnTo>
                  <a:lnTo>
                    <a:pt x="476" y="212"/>
                  </a:lnTo>
                  <a:lnTo>
                    <a:pt x="477" y="212"/>
                  </a:lnTo>
                  <a:lnTo>
                    <a:pt x="477" y="210"/>
                  </a:lnTo>
                  <a:lnTo>
                    <a:pt x="477" y="210"/>
                  </a:lnTo>
                  <a:lnTo>
                    <a:pt x="478" y="209"/>
                  </a:lnTo>
                  <a:lnTo>
                    <a:pt x="478" y="209"/>
                  </a:lnTo>
                  <a:lnTo>
                    <a:pt x="478" y="208"/>
                  </a:lnTo>
                  <a:lnTo>
                    <a:pt x="477" y="208"/>
                  </a:lnTo>
                  <a:lnTo>
                    <a:pt x="476" y="206"/>
                  </a:lnTo>
                  <a:lnTo>
                    <a:pt x="476" y="206"/>
                  </a:lnTo>
                  <a:lnTo>
                    <a:pt x="477" y="206"/>
                  </a:lnTo>
                  <a:lnTo>
                    <a:pt x="477" y="205"/>
                  </a:lnTo>
                  <a:lnTo>
                    <a:pt x="478" y="205"/>
                  </a:lnTo>
                  <a:lnTo>
                    <a:pt x="478" y="206"/>
                  </a:lnTo>
                  <a:lnTo>
                    <a:pt x="478" y="206"/>
                  </a:lnTo>
                  <a:lnTo>
                    <a:pt x="478" y="208"/>
                  </a:lnTo>
                  <a:lnTo>
                    <a:pt x="480" y="208"/>
                  </a:lnTo>
                  <a:lnTo>
                    <a:pt x="480" y="206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81" y="203"/>
                  </a:lnTo>
                  <a:lnTo>
                    <a:pt x="481" y="203"/>
                  </a:lnTo>
                  <a:lnTo>
                    <a:pt x="481" y="202"/>
                  </a:lnTo>
                  <a:lnTo>
                    <a:pt x="482" y="203"/>
                  </a:lnTo>
                  <a:lnTo>
                    <a:pt x="482" y="202"/>
                  </a:lnTo>
                  <a:lnTo>
                    <a:pt x="482" y="202"/>
                  </a:lnTo>
                  <a:lnTo>
                    <a:pt x="482" y="202"/>
                  </a:lnTo>
                  <a:lnTo>
                    <a:pt x="481" y="201"/>
                  </a:lnTo>
                  <a:lnTo>
                    <a:pt x="481" y="201"/>
                  </a:lnTo>
                  <a:lnTo>
                    <a:pt x="481" y="201"/>
                  </a:lnTo>
                  <a:lnTo>
                    <a:pt x="482" y="201"/>
                  </a:lnTo>
                  <a:lnTo>
                    <a:pt x="484" y="201"/>
                  </a:lnTo>
                  <a:lnTo>
                    <a:pt x="484" y="199"/>
                  </a:lnTo>
                  <a:lnTo>
                    <a:pt x="487" y="199"/>
                  </a:lnTo>
                  <a:lnTo>
                    <a:pt x="488" y="198"/>
                  </a:lnTo>
                  <a:lnTo>
                    <a:pt x="491" y="197"/>
                  </a:lnTo>
                  <a:lnTo>
                    <a:pt x="492" y="197"/>
                  </a:lnTo>
                  <a:lnTo>
                    <a:pt x="493" y="197"/>
                  </a:lnTo>
                  <a:lnTo>
                    <a:pt x="493" y="197"/>
                  </a:lnTo>
                  <a:lnTo>
                    <a:pt x="493" y="197"/>
                  </a:lnTo>
                  <a:lnTo>
                    <a:pt x="495" y="198"/>
                  </a:lnTo>
                  <a:lnTo>
                    <a:pt x="495" y="198"/>
                  </a:lnTo>
                  <a:lnTo>
                    <a:pt x="495" y="198"/>
                  </a:lnTo>
                  <a:lnTo>
                    <a:pt x="496" y="197"/>
                  </a:lnTo>
                  <a:lnTo>
                    <a:pt x="496" y="197"/>
                  </a:lnTo>
                  <a:lnTo>
                    <a:pt x="496" y="195"/>
                  </a:lnTo>
                  <a:lnTo>
                    <a:pt x="496" y="195"/>
                  </a:lnTo>
                  <a:lnTo>
                    <a:pt x="495" y="195"/>
                  </a:lnTo>
                  <a:lnTo>
                    <a:pt x="496" y="194"/>
                  </a:lnTo>
                  <a:lnTo>
                    <a:pt x="496" y="194"/>
                  </a:lnTo>
                  <a:lnTo>
                    <a:pt x="495" y="191"/>
                  </a:lnTo>
                  <a:lnTo>
                    <a:pt x="496" y="191"/>
                  </a:lnTo>
                  <a:lnTo>
                    <a:pt x="495" y="190"/>
                  </a:lnTo>
                  <a:lnTo>
                    <a:pt x="493" y="191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489" y="190"/>
                  </a:lnTo>
                  <a:lnTo>
                    <a:pt x="489" y="190"/>
                  </a:lnTo>
                  <a:lnTo>
                    <a:pt x="489" y="190"/>
                  </a:lnTo>
                  <a:lnTo>
                    <a:pt x="488" y="190"/>
                  </a:lnTo>
                  <a:lnTo>
                    <a:pt x="487" y="190"/>
                  </a:lnTo>
                  <a:lnTo>
                    <a:pt x="485" y="190"/>
                  </a:lnTo>
                  <a:lnTo>
                    <a:pt x="484" y="190"/>
                  </a:lnTo>
                  <a:lnTo>
                    <a:pt x="482" y="189"/>
                  </a:lnTo>
                  <a:lnTo>
                    <a:pt x="480" y="189"/>
                  </a:lnTo>
                  <a:lnTo>
                    <a:pt x="478" y="187"/>
                  </a:lnTo>
                  <a:lnTo>
                    <a:pt x="474" y="186"/>
                  </a:lnTo>
                  <a:lnTo>
                    <a:pt x="472" y="187"/>
                  </a:lnTo>
                  <a:lnTo>
                    <a:pt x="470" y="187"/>
                  </a:lnTo>
                  <a:lnTo>
                    <a:pt x="470" y="187"/>
                  </a:lnTo>
                  <a:lnTo>
                    <a:pt x="470" y="187"/>
                  </a:lnTo>
                  <a:lnTo>
                    <a:pt x="472" y="189"/>
                  </a:lnTo>
                  <a:lnTo>
                    <a:pt x="470" y="190"/>
                  </a:lnTo>
                  <a:lnTo>
                    <a:pt x="468" y="191"/>
                  </a:lnTo>
                  <a:lnTo>
                    <a:pt x="469" y="193"/>
                  </a:lnTo>
                  <a:lnTo>
                    <a:pt x="469" y="193"/>
                  </a:lnTo>
                  <a:lnTo>
                    <a:pt x="468" y="194"/>
                  </a:lnTo>
                  <a:lnTo>
                    <a:pt x="465" y="194"/>
                  </a:lnTo>
                  <a:lnTo>
                    <a:pt x="463" y="194"/>
                  </a:lnTo>
                  <a:lnTo>
                    <a:pt x="461" y="194"/>
                  </a:lnTo>
                  <a:lnTo>
                    <a:pt x="459" y="193"/>
                  </a:lnTo>
                  <a:lnTo>
                    <a:pt x="459" y="191"/>
                  </a:lnTo>
                  <a:lnTo>
                    <a:pt x="458" y="190"/>
                  </a:lnTo>
                  <a:lnTo>
                    <a:pt x="458" y="189"/>
                  </a:lnTo>
                  <a:lnTo>
                    <a:pt x="458" y="187"/>
                  </a:lnTo>
                  <a:lnTo>
                    <a:pt x="458" y="187"/>
                  </a:lnTo>
                  <a:lnTo>
                    <a:pt x="458" y="187"/>
                  </a:lnTo>
                  <a:lnTo>
                    <a:pt x="458" y="186"/>
                  </a:lnTo>
                  <a:lnTo>
                    <a:pt x="458" y="186"/>
                  </a:lnTo>
                  <a:lnTo>
                    <a:pt x="457" y="185"/>
                  </a:lnTo>
                  <a:lnTo>
                    <a:pt x="455" y="183"/>
                  </a:lnTo>
                  <a:lnTo>
                    <a:pt x="454" y="182"/>
                  </a:lnTo>
                  <a:lnTo>
                    <a:pt x="453" y="182"/>
                  </a:lnTo>
                  <a:lnTo>
                    <a:pt x="451" y="182"/>
                  </a:lnTo>
                  <a:lnTo>
                    <a:pt x="446" y="182"/>
                  </a:lnTo>
                  <a:lnTo>
                    <a:pt x="442" y="179"/>
                  </a:lnTo>
                  <a:lnTo>
                    <a:pt x="440" y="178"/>
                  </a:lnTo>
                  <a:lnTo>
                    <a:pt x="439" y="176"/>
                  </a:lnTo>
                  <a:lnTo>
                    <a:pt x="438" y="175"/>
                  </a:lnTo>
                  <a:lnTo>
                    <a:pt x="438" y="174"/>
                  </a:lnTo>
                  <a:lnTo>
                    <a:pt x="438" y="170"/>
                  </a:lnTo>
                  <a:lnTo>
                    <a:pt x="439" y="170"/>
                  </a:lnTo>
                  <a:lnTo>
                    <a:pt x="440" y="168"/>
                  </a:lnTo>
                  <a:lnTo>
                    <a:pt x="442" y="170"/>
                  </a:lnTo>
                  <a:lnTo>
                    <a:pt x="443" y="171"/>
                  </a:lnTo>
                  <a:lnTo>
                    <a:pt x="446" y="170"/>
                  </a:lnTo>
                  <a:lnTo>
                    <a:pt x="446" y="170"/>
                  </a:lnTo>
                  <a:lnTo>
                    <a:pt x="447" y="170"/>
                  </a:lnTo>
                  <a:lnTo>
                    <a:pt x="449" y="170"/>
                  </a:lnTo>
                  <a:lnTo>
                    <a:pt x="450" y="170"/>
                  </a:lnTo>
                  <a:lnTo>
                    <a:pt x="450" y="170"/>
                  </a:lnTo>
                  <a:lnTo>
                    <a:pt x="450" y="168"/>
                  </a:lnTo>
                  <a:lnTo>
                    <a:pt x="451" y="167"/>
                  </a:lnTo>
                  <a:lnTo>
                    <a:pt x="451" y="164"/>
                  </a:lnTo>
                  <a:lnTo>
                    <a:pt x="451" y="163"/>
                  </a:lnTo>
                  <a:lnTo>
                    <a:pt x="451" y="163"/>
                  </a:lnTo>
                  <a:lnTo>
                    <a:pt x="453" y="160"/>
                  </a:lnTo>
                  <a:lnTo>
                    <a:pt x="454" y="159"/>
                  </a:lnTo>
                  <a:lnTo>
                    <a:pt x="458" y="157"/>
                  </a:lnTo>
                  <a:lnTo>
                    <a:pt x="459" y="157"/>
                  </a:lnTo>
                  <a:lnTo>
                    <a:pt x="459" y="153"/>
                  </a:lnTo>
                  <a:lnTo>
                    <a:pt x="461" y="152"/>
                  </a:lnTo>
                  <a:lnTo>
                    <a:pt x="461" y="152"/>
                  </a:lnTo>
                  <a:lnTo>
                    <a:pt x="461" y="151"/>
                  </a:lnTo>
                  <a:lnTo>
                    <a:pt x="462" y="151"/>
                  </a:lnTo>
                  <a:lnTo>
                    <a:pt x="462" y="149"/>
                  </a:lnTo>
                  <a:lnTo>
                    <a:pt x="466" y="149"/>
                  </a:lnTo>
                  <a:lnTo>
                    <a:pt x="466" y="151"/>
                  </a:lnTo>
                  <a:lnTo>
                    <a:pt x="468" y="151"/>
                  </a:lnTo>
                  <a:lnTo>
                    <a:pt x="468" y="149"/>
                  </a:lnTo>
                  <a:lnTo>
                    <a:pt x="468" y="149"/>
                  </a:lnTo>
                  <a:lnTo>
                    <a:pt x="468" y="148"/>
                  </a:lnTo>
                  <a:lnTo>
                    <a:pt x="469" y="151"/>
                  </a:lnTo>
                  <a:lnTo>
                    <a:pt x="473" y="152"/>
                  </a:lnTo>
                  <a:lnTo>
                    <a:pt x="474" y="153"/>
                  </a:lnTo>
                  <a:lnTo>
                    <a:pt x="474" y="153"/>
                  </a:lnTo>
                  <a:lnTo>
                    <a:pt x="476" y="155"/>
                  </a:lnTo>
                  <a:lnTo>
                    <a:pt x="476" y="156"/>
                  </a:lnTo>
                  <a:lnTo>
                    <a:pt x="476" y="156"/>
                  </a:lnTo>
                  <a:lnTo>
                    <a:pt x="474" y="159"/>
                  </a:lnTo>
                  <a:lnTo>
                    <a:pt x="474" y="160"/>
                  </a:lnTo>
                  <a:lnTo>
                    <a:pt x="473" y="160"/>
                  </a:lnTo>
                  <a:lnTo>
                    <a:pt x="472" y="161"/>
                  </a:lnTo>
                  <a:lnTo>
                    <a:pt x="472" y="161"/>
                  </a:lnTo>
                  <a:lnTo>
                    <a:pt x="472" y="163"/>
                  </a:lnTo>
                  <a:lnTo>
                    <a:pt x="473" y="164"/>
                  </a:lnTo>
                  <a:lnTo>
                    <a:pt x="472" y="164"/>
                  </a:lnTo>
                  <a:lnTo>
                    <a:pt x="472" y="164"/>
                  </a:lnTo>
                  <a:lnTo>
                    <a:pt x="470" y="164"/>
                  </a:lnTo>
                  <a:lnTo>
                    <a:pt x="470" y="166"/>
                  </a:lnTo>
                  <a:lnTo>
                    <a:pt x="472" y="166"/>
                  </a:lnTo>
                  <a:lnTo>
                    <a:pt x="472" y="167"/>
                  </a:lnTo>
                  <a:lnTo>
                    <a:pt x="473" y="167"/>
                  </a:lnTo>
                  <a:lnTo>
                    <a:pt x="474" y="167"/>
                  </a:lnTo>
                  <a:lnTo>
                    <a:pt x="477" y="167"/>
                  </a:lnTo>
                  <a:lnTo>
                    <a:pt x="477" y="167"/>
                  </a:lnTo>
                  <a:lnTo>
                    <a:pt x="477" y="167"/>
                  </a:lnTo>
                  <a:lnTo>
                    <a:pt x="476" y="168"/>
                  </a:lnTo>
                  <a:lnTo>
                    <a:pt x="476" y="168"/>
                  </a:lnTo>
                  <a:lnTo>
                    <a:pt x="477" y="170"/>
                  </a:lnTo>
                  <a:lnTo>
                    <a:pt x="474" y="172"/>
                  </a:lnTo>
                  <a:lnTo>
                    <a:pt x="473" y="172"/>
                  </a:lnTo>
                  <a:lnTo>
                    <a:pt x="473" y="172"/>
                  </a:lnTo>
                  <a:lnTo>
                    <a:pt x="473" y="174"/>
                  </a:lnTo>
                  <a:lnTo>
                    <a:pt x="474" y="175"/>
                  </a:lnTo>
                  <a:lnTo>
                    <a:pt x="474" y="175"/>
                  </a:lnTo>
                  <a:lnTo>
                    <a:pt x="474" y="174"/>
                  </a:lnTo>
                  <a:lnTo>
                    <a:pt x="476" y="174"/>
                  </a:lnTo>
                  <a:lnTo>
                    <a:pt x="477" y="174"/>
                  </a:lnTo>
                  <a:lnTo>
                    <a:pt x="478" y="172"/>
                  </a:lnTo>
                  <a:lnTo>
                    <a:pt x="478" y="172"/>
                  </a:lnTo>
                  <a:lnTo>
                    <a:pt x="477" y="172"/>
                  </a:lnTo>
                  <a:lnTo>
                    <a:pt x="477" y="171"/>
                  </a:lnTo>
                  <a:lnTo>
                    <a:pt x="478" y="171"/>
                  </a:lnTo>
                  <a:lnTo>
                    <a:pt x="478" y="171"/>
                  </a:lnTo>
                  <a:lnTo>
                    <a:pt x="480" y="171"/>
                  </a:lnTo>
                  <a:lnTo>
                    <a:pt x="480" y="171"/>
                  </a:lnTo>
                  <a:lnTo>
                    <a:pt x="480" y="171"/>
                  </a:lnTo>
                  <a:lnTo>
                    <a:pt x="481" y="170"/>
                  </a:lnTo>
                  <a:lnTo>
                    <a:pt x="481" y="170"/>
                  </a:lnTo>
                  <a:lnTo>
                    <a:pt x="481" y="168"/>
                  </a:lnTo>
                  <a:lnTo>
                    <a:pt x="482" y="167"/>
                  </a:lnTo>
                  <a:lnTo>
                    <a:pt x="485" y="164"/>
                  </a:lnTo>
                  <a:lnTo>
                    <a:pt x="487" y="164"/>
                  </a:lnTo>
                  <a:lnTo>
                    <a:pt x="488" y="163"/>
                  </a:lnTo>
                  <a:lnTo>
                    <a:pt x="489" y="163"/>
                  </a:lnTo>
                  <a:lnTo>
                    <a:pt x="489" y="163"/>
                  </a:lnTo>
                  <a:lnTo>
                    <a:pt x="491" y="161"/>
                  </a:lnTo>
                  <a:lnTo>
                    <a:pt x="492" y="161"/>
                  </a:lnTo>
                  <a:lnTo>
                    <a:pt x="492" y="161"/>
                  </a:lnTo>
                  <a:lnTo>
                    <a:pt x="492" y="161"/>
                  </a:lnTo>
                  <a:lnTo>
                    <a:pt x="492" y="160"/>
                  </a:lnTo>
                  <a:lnTo>
                    <a:pt x="493" y="161"/>
                  </a:lnTo>
                  <a:lnTo>
                    <a:pt x="497" y="161"/>
                  </a:lnTo>
                  <a:lnTo>
                    <a:pt x="499" y="160"/>
                  </a:lnTo>
                  <a:lnTo>
                    <a:pt x="499" y="160"/>
                  </a:lnTo>
                  <a:lnTo>
                    <a:pt x="499" y="160"/>
                  </a:lnTo>
                  <a:lnTo>
                    <a:pt x="499" y="159"/>
                  </a:lnTo>
                  <a:lnTo>
                    <a:pt x="499" y="157"/>
                  </a:lnTo>
                  <a:lnTo>
                    <a:pt x="500" y="156"/>
                  </a:lnTo>
                  <a:lnTo>
                    <a:pt x="500" y="156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503" y="155"/>
                  </a:lnTo>
                  <a:lnTo>
                    <a:pt x="503" y="155"/>
                  </a:lnTo>
                  <a:lnTo>
                    <a:pt x="503" y="153"/>
                  </a:lnTo>
                  <a:lnTo>
                    <a:pt x="503" y="153"/>
                  </a:lnTo>
                  <a:lnTo>
                    <a:pt x="503" y="153"/>
                  </a:lnTo>
                  <a:lnTo>
                    <a:pt x="504" y="152"/>
                  </a:lnTo>
                  <a:lnTo>
                    <a:pt x="506" y="152"/>
                  </a:lnTo>
                  <a:lnTo>
                    <a:pt x="506" y="151"/>
                  </a:lnTo>
                  <a:lnTo>
                    <a:pt x="507" y="151"/>
                  </a:lnTo>
                  <a:lnTo>
                    <a:pt x="507" y="151"/>
                  </a:lnTo>
                  <a:lnTo>
                    <a:pt x="507" y="151"/>
                  </a:lnTo>
                  <a:lnTo>
                    <a:pt x="507" y="151"/>
                  </a:lnTo>
                  <a:lnTo>
                    <a:pt x="507" y="149"/>
                  </a:lnTo>
                  <a:lnTo>
                    <a:pt x="507" y="149"/>
                  </a:lnTo>
                  <a:lnTo>
                    <a:pt x="508" y="149"/>
                  </a:lnTo>
                  <a:lnTo>
                    <a:pt x="510" y="149"/>
                  </a:lnTo>
                  <a:lnTo>
                    <a:pt x="510" y="148"/>
                  </a:lnTo>
                  <a:lnTo>
                    <a:pt x="510" y="148"/>
                  </a:lnTo>
                  <a:lnTo>
                    <a:pt x="510" y="148"/>
                  </a:lnTo>
                  <a:lnTo>
                    <a:pt x="511" y="147"/>
                  </a:lnTo>
                  <a:lnTo>
                    <a:pt x="511" y="145"/>
                  </a:lnTo>
                  <a:lnTo>
                    <a:pt x="511" y="144"/>
                  </a:lnTo>
                  <a:lnTo>
                    <a:pt x="511" y="144"/>
                  </a:lnTo>
                  <a:lnTo>
                    <a:pt x="511" y="144"/>
                  </a:lnTo>
                  <a:lnTo>
                    <a:pt x="511" y="144"/>
                  </a:lnTo>
                  <a:lnTo>
                    <a:pt x="511" y="143"/>
                  </a:lnTo>
                  <a:lnTo>
                    <a:pt x="511" y="141"/>
                  </a:lnTo>
                  <a:lnTo>
                    <a:pt x="511" y="141"/>
                  </a:lnTo>
                  <a:lnTo>
                    <a:pt x="511" y="140"/>
                  </a:lnTo>
                  <a:lnTo>
                    <a:pt x="511" y="140"/>
                  </a:lnTo>
                  <a:lnTo>
                    <a:pt x="512" y="140"/>
                  </a:lnTo>
                  <a:lnTo>
                    <a:pt x="512" y="140"/>
                  </a:lnTo>
                  <a:lnTo>
                    <a:pt x="512" y="140"/>
                  </a:lnTo>
                  <a:lnTo>
                    <a:pt x="512" y="138"/>
                  </a:lnTo>
                  <a:lnTo>
                    <a:pt x="514" y="140"/>
                  </a:lnTo>
                  <a:lnTo>
                    <a:pt x="514" y="140"/>
                  </a:lnTo>
                  <a:lnTo>
                    <a:pt x="515" y="140"/>
                  </a:lnTo>
                  <a:lnTo>
                    <a:pt x="515" y="141"/>
                  </a:lnTo>
                  <a:lnTo>
                    <a:pt x="516" y="141"/>
                  </a:lnTo>
                  <a:lnTo>
                    <a:pt x="516" y="141"/>
                  </a:lnTo>
                  <a:lnTo>
                    <a:pt x="518" y="143"/>
                  </a:lnTo>
                  <a:lnTo>
                    <a:pt x="518" y="143"/>
                  </a:lnTo>
                  <a:lnTo>
                    <a:pt x="520" y="143"/>
                  </a:lnTo>
                  <a:lnTo>
                    <a:pt x="520" y="143"/>
                  </a:lnTo>
                  <a:lnTo>
                    <a:pt x="522" y="143"/>
                  </a:lnTo>
                  <a:lnTo>
                    <a:pt x="523" y="143"/>
                  </a:lnTo>
                  <a:lnTo>
                    <a:pt x="525" y="143"/>
                  </a:lnTo>
                  <a:lnTo>
                    <a:pt x="526" y="143"/>
                  </a:lnTo>
                  <a:lnTo>
                    <a:pt x="526" y="144"/>
                  </a:lnTo>
                  <a:lnTo>
                    <a:pt x="527" y="144"/>
                  </a:lnTo>
                  <a:lnTo>
                    <a:pt x="527" y="144"/>
                  </a:lnTo>
                  <a:lnTo>
                    <a:pt x="527" y="143"/>
                  </a:lnTo>
                  <a:lnTo>
                    <a:pt x="527" y="143"/>
                  </a:lnTo>
                  <a:lnTo>
                    <a:pt x="527" y="141"/>
                  </a:lnTo>
                  <a:lnTo>
                    <a:pt x="527" y="141"/>
                  </a:lnTo>
                  <a:lnTo>
                    <a:pt x="527" y="141"/>
                  </a:lnTo>
                  <a:lnTo>
                    <a:pt x="526" y="140"/>
                  </a:lnTo>
                  <a:lnTo>
                    <a:pt x="525" y="140"/>
                  </a:lnTo>
                  <a:lnTo>
                    <a:pt x="525" y="138"/>
                  </a:lnTo>
                  <a:lnTo>
                    <a:pt x="523" y="138"/>
                  </a:lnTo>
                  <a:lnTo>
                    <a:pt x="523" y="137"/>
                  </a:lnTo>
                  <a:lnTo>
                    <a:pt x="523" y="137"/>
                  </a:lnTo>
                  <a:lnTo>
                    <a:pt x="523" y="137"/>
                  </a:lnTo>
                  <a:lnTo>
                    <a:pt x="523" y="136"/>
                  </a:lnTo>
                  <a:lnTo>
                    <a:pt x="525" y="136"/>
                  </a:lnTo>
                  <a:lnTo>
                    <a:pt x="526" y="136"/>
                  </a:lnTo>
                  <a:lnTo>
                    <a:pt x="529" y="136"/>
                  </a:lnTo>
                  <a:lnTo>
                    <a:pt x="530" y="136"/>
                  </a:lnTo>
                  <a:lnTo>
                    <a:pt x="530" y="136"/>
                  </a:lnTo>
                  <a:lnTo>
                    <a:pt x="531" y="136"/>
                  </a:lnTo>
                  <a:lnTo>
                    <a:pt x="531" y="136"/>
                  </a:lnTo>
                  <a:lnTo>
                    <a:pt x="531" y="134"/>
                  </a:lnTo>
                  <a:lnTo>
                    <a:pt x="533" y="134"/>
                  </a:lnTo>
                  <a:lnTo>
                    <a:pt x="533" y="134"/>
                  </a:lnTo>
                  <a:lnTo>
                    <a:pt x="533" y="133"/>
                  </a:lnTo>
                  <a:lnTo>
                    <a:pt x="533" y="133"/>
                  </a:lnTo>
                  <a:lnTo>
                    <a:pt x="533" y="132"/>
                  </a:lnTo>
                  <a:lnTo>
                    <a:pt x="533" y="132"/>
                  </a:lnTo>
                  <a:lnTo>
                    <a:pt x="533" y="132"/>
                  </a:lnTo>
                  <a:lnTo>
                    <a:pt x="534" y="132"/>
                  </a:lnTo>
                  <a:lnTo>
                    <a:pt x="534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0"/>
                  </a:lnTo>
                  <a:lnTo>
                    <a:pt x="535" y="129"/>
                  </a:lnTo>
                  <a:lnTo>
                    <a:pt x="535" y="128"/>
                  </a:lnTo>
                  <a:lnTo>
                    <a:pt x="534" y="128"/>
                  </a:lnTo>
                  <a:lnTo>
                    <a:pt x="534" y="126"/>
                  </a:lnTo>
                  <a:lnTo>
                    <a:pt x="534" y="125"/>
                  </a:lnTo>
                  <a:lnTo>
                    <a:pt x="534" y="125"/>
                  </a:lnTo>
                  <a:lnTo>
                    <a:pt x="535" y="125"/>
                  </a:lnTo>
                  <a:lnTo>
                    <a:pt x="535" y="125"/>
                  </a:lnTo>
                  <a:lnTo>
                    <a:pt x="535" y="125"/>
                  </a:lnTo>
                  <a:lnTo>
                    <a:pt x="537" y="125"/>
                  </a:lnTo>
                  <a:lnTo>
                    <a:pt x="537" y="125"/>
                  </a:lnTo>
                  <a:lnTo>
                    <a:pt x="537" y="126"/>
                  </a:lnTo>
                  <a:lnTo>
                    <a:pt x="538" y="126"/>
                  </a:lnTo>
                  <a:lnTo>
                    <a:pt x="538" y="126"/>
                  </a:lnTo>
                  <a:lnTo>
                    <a:pt x="539" y="128"/>
                  </a:lnTo>
                  <a:lnTo>
                    <a:pt x="541" y="129"/>
                  </a:lnTo>
                  <a:lnTo>
                    <a:pt x="541" y="129"/>
                  </a:lnTo>
                  <a:lnTo>
                    <a:pt x="542" y="129"/>
                  </a:lnTo>
                  <a:lnTo>
                    <a:pt x="543" y="130"/>
                  </a:lnTo>
                  <a:lnTo>
                    <a:pt x="543" y="130"/>
                  </a:lnTo>
                  <a:lnTo>
                    <a:pt x="543" y="130"/>
                  </a:lnTo>
                  <a:lnTo>
                    <a:pt x="543" y="129"/>
                  </a:lnTo>
                  <a:lnTo>
                    <a:pt x="542" y="129"/>
                  </a:lnTo>
                  <a:lnTo>
                    <a:pt x="542" y="129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42" y="128"/>
                  </a:lnTo>
                  <a:lnTo>
                    <a:pt x="542" y="128"/>
                  </a:lnTo>
                  <a:lnTo>
                    <a:pt x="543" y="126"/>
                  </a:lnTo>
                  <a:lnTo>
                    <a:pt x="543" y="126"/>
                  </a:lnTo>
                  <a:lnTo>
                    <a:pt x="545" y="126"/>
                  </a:lnTo>
                  <a:lnTo>
                    <a:pt x="545" y="126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6" y="125"/>
                  </a:lnTo>
                  <a:lnTo>
                    <a:pt x="546" y="125"/>
                  </a:lnTo>
                  <a:lnTo>
                    <a:pt x="546" y="124"/>
                  </a:lnTo>
                  <a:lnTo>
                    <a:pt x="546" y="124"/>
                  </a:lnTo>
                  <a:lnTo>
                    <a:pt x="546" y="124"/>
                  </a:lnTo>
                  <a:lnTo>
                    <a:pt x="545" y="122"/>
                  </a:lnTo>
                  <a:lnTo>
                    <a:pt x="545" y="121"/>
                  </a:lnTo>
                  <a:lnTo>
                    <a:pt x="545" y="121"/>
                  </a:lnTo>
                  <a:lnTo>
                    <a:pt x="545" y="120"/>
                  </a:lnTo>
                  <a:lnTo>
                    <a:pt x="545" y="120"/>
                  </a:lnTo>
                  <a:lnTo>
                    <a:pt x="543" y="120"/>
                  </a:lnTo>
                  <a:lnTo>
                    <a:pt x="543" y="120"/>
                  </a:lnTo>
                  <a:lnTo>
                    <a:pt x="543" y="118"/>
                  </a:lnTo>
                  <a:lnTo>
                    <a:pt x="542" y="117"/>
                  </a:lnTo>
                  <a:lnTo>
                    <a:pt x="542" y="117"/>
                  </a:lnTo>
                  <a:lnTo>
                    <a:pt x="541" y="113"/>
                  </a:lnTo>
                  <a:lnTo>
                    <a:pt x="541" y="113"/>
                  </a:lnTo>
                  <a:lnTo>
                    <a:pt x="537" y="107"/>
                  </a:lnTo>
                  <a:lnTo>
                    <a:pt x="535" y="106"/>
                  </a:lnTo>
                  <a:lnTo>
                    <a:pt x="534" y="106"/>
                  </a:lnTo>
                  <a:lnTo>
                    <a:pt x="533" y="105"/>
                  </a:lnTo>
                  <a:lnTo>
                    <a:pt x="533" y="103"/>
                  </a:lnTo>
                  <a:lnTo>
                    <a:pt x="533" y="103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4" y="102"/>
                  </a:lnTo>
                  <a:lnTo>
                    <a:pt x="534" y="102"/>
                  </a:lnTo>
                  <a:lnTo>
                    <a:pt x="535" y="102"/>
                  </a:lnTo>
                  <a:lnTo>
                    <a:pt x="537" y="101"/>
                  </a:lnTo>
                  <a:lnTo>
                    <a:pt x="537" y="99"/>
                  </a:lnTo>
                  <a:lnTo>
                    <a:pt x="537" y="99"/>
                  </a:lnTo>
                  <a:lnTo>
                    <a:pt x="537" y="98"/>
                  </a:lnTo>
                  <a:lnTo>
                    <a:pt x="537" y="98"/>
                  </a:lnTo>
                  <a:lnTo>
                    <a:pt x="537" y="96"/>
                  </a:lnTo>
                  <a:lnTo>
                    <a:pt x="537" y="96"/>
                  </a:lnTo>
                  <a:lnTo>
                    <a:pt x="538" y="98"/>
                  </a:lnTo>
                  <a:lnTo>
                    <a:pt x="539" y="98"/>
                  </a:lnTo>
                  <a:lnTo>
                    <a:pt x="541" y="98"/>
                  </a:lnTo>
                  <a:lnTo>
                    <a:pt x="541" y="98"/>
                  </a:lnTo>
                  <a:lnTo>
                    <a:pt x="543" y="99"/>
                  </a:lnTo>
                  <a:lnTo>
                    <a:pt x="545" y="99"/>
                  </a:lnTo>
                  <a:lnTo>
                    <a:pt x="546" y="99"/>
                  </a:lnTo>
                  <a:lnTo>
                    <a:pt x="548" y="99"/>
                  </a:lnTo>
                  <a:lnTo>
                    <a:pt x="549" y="99"/>
                  </a:lnTo>
                  <a:lnTo>
                    <a:pt x="549" y="101"/>
                  </a:lnTo>
                  <a:lnTo>
                    <a:pt x="550" y="101"/>
                  </a:lnTo>
                  <a:lnTo>
                    <a:pt x="550" y="99"/>
                  </a:lnTo>
                  <a:lnTo>
                    <a:pt x="550" y="99"/>
                  </a:lnTo>
                  <a:lnTo>
                    <a:pt x="550" y="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2005">
              <a:extLst>
                <a:ext uri="{FF2B5EF4-FFF2-40B4-BE49-F238E27FC236}">
                  <a16:creationId xmlns:a16="http://schemas.microsoft.com/office/drawing/2014/main" id="{FDE11B1A-09ED-49C6-AFAA-6F547F610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0576" y="4177960"/>
              <a:ext cx="1147536" cy="947335"/>
            </a:xfrm>
            <a:custGeom>
              <a:avLst/>
              <a:gdLst>
                <a:gd name="T0" fmla="*/ 554 w 556"/>
                <a:gd name="T1" fmla="*/ 451 h 459"/>
                <a:gd name="T2" fmla="*/ 548 w 556"/>
                <a:gd name="T3" fmla="*/ 451 h 459"/>
                <a:gd name="T4" fmla="*/ 529 w 556"/>
                <a:gd name="T5" fmla="*/ 452 h 459"/>
                <a:gd name="T6" fmla="*/ 545 w 556"/>
                <a:gd name="T7" fmla="*/ 456 h 459"/>
                <a:gd name="T8" fmla="*/ 519 w 556"/>
                <a:gd name="T9" fmla="*/ 450 h 459"/>
                <a:gd name="T10" fmla="*/ 504 w 556"/>
                <a:gd name="T11" fmla="*/ 440 h 459"/>
                <a:gd name="T12" fmla="*/ 487 w 556"/>
                <a:gd name="T13" fmla="*/ 436 h 459"/>
                <a:gd name="T14" fmla="*/ 481 w 556"/>
                <a:gd name="T15" fmla="*/ 429 h 459"/>
                <a:gd name="T16" fmla="*/ 479 w 556"/>
                <a:gd name="T17" fmla="*/ 428 h 459"/>
                <a:gd name="T18" fmla="*/ 508 w 556"/>
                <a:gd name="T19" fmla="*/ 422 h 459"/>
                <a:gd name="T20" fmla="*/ 515 w 556"/>
                <a:gd name="T21" fmla="*/ 436 h 459"/>
                <a:gd name="T22" fmla="*/ 511 w 556"/>
                <a:gd name="T23" fmla="*/ 435 h 459"/>
                <a:gd name="T24" fmla="*/ 504 w 556"/>
                <a:gd name="T25" fmla="*/ 444 h 459"/>
                <a:gd name="T26" fmla="*/ 462 w 556"/>
                <a:gd name="T27" fmla="*/ 413 h 459"/>
                <a:gd name="T28" fmla="*/ 456 w 556"/>
                <a:gd name="T29" fmla="*/ 409 h 459"/>
                <a:gd name="T30" fmla="*/ 449 w 556"/>
                <a:gd name="T31" fmla="*/ 395 h 459"/>
                <a:gd name="T32" fmla="*/ 451 w 556"/>
                <a:gd name="T33" fmla="*/ 387 h 459"/>
                <a:gd name="T34" fmla="*/ 442 w 556"/>
                <a:gd name="T35" fmla="*/ 387 h 459"/>
                <a:gd name="T36" fmla="*/ 437 w 556"/>
                <a:gd name="T37" fmla="*/ 370 h 459"/>
                <a:gd name="T38" fmla="*/ 441 w 556"/>
                <a:gd name="T39" fmla="*/ 368 h 459"/>
                <a:gd name="T40" fmla="*/ 430 w 556"/>
                <a:gd name="T41" fmla="*/ 334 h 459"/>
                <a:gd name="T42" fmla="*/ 435 w 556"/>
                <a:gd name="T43" fmla="*/ 326 h 459"/>
                <a:gd name="T44" fmla="*/ 426 w 556"/>
                <a:gd name="T45" fmla="*/ 324 h 459"/>
                <a:gd name="T46" fmla="*/ 428 w 556"/>
                <a:gd name="T47" fmla="*/ 317 h 459"/>
                <a:gd name="T48" fmla="*/ 426 w 556"/>
                <a:gd name="T49" fmla="*/ 305 h 459"/>
                <a:gd name="T50" fmla="*/ 420 w 556"/>
                <a:gd name="T51" fmla="*/ 306 h 459"/>
                <a:gd name="T52" fmla="*/ 506 w 556"/>
                <a:gd name="T53" fmla="*/ 436 h 459"/>
                <a:gd name="T54" fmla="*/ 493 w 556"/>
                <a:gd name="T55" fmla="*/ 414 h 459"/>
                <a:gd name="T56" fmla="*/ 468 w 556"/>
                <a:gd name="T57" fmla="*/ 397 h 459"/>
                <a:gd name="T58" fmla="*/ 461 w 556"/>
                <a:gd name="T59" fmla="*/ 364 h 459"/>
                <a:gd name="T60" fmla="*/ 458 w 556"/>
                <a:gd name="T61" fmla="*/ 337 h 459"/>
                <a:gd name="T62" fmla="*/ 447 w 556"/>
                <a:gd name="T63" fmla="*/ 315 h 459"/>
                <a:gd name="T64" fmla="*/ 437 w 556"/>
                <a:gd name="T65" fmla="*/ 291 h 459"/>
                <a:gd name="T66" fmla="*/ 431 w 556"/>
                <a:gd name="T67" fmla="*/ 267 h 459"/>
                <a:gd name="T68" fmla="*/ 424 w 556"/>
                <a:gd name="T69" fmla="*/ 233 h 459"/>
                <a:gd name="T70" fmla="*/ 427 w 556"/>
                <a:gd name="T71" fmla="*/ 208 h 459"/>
                <a:gd name="T72" fmla="*/ 419 w 556"/>
                <a:gd name="T73" fmla="*/ 179 h 459"/>
                <a:gd name="T74" fmla="*/ 416 w 556"/>
                <a:gd name="T75" fmla="*/ 156 h 459"/>
                <a:gd name="T76" fmla="*/ 420 w 556"/>
                <a:gd name="T77" fmla="*/ 118 h 459"/>
                <a:gd name="T78" fmla="*/ 419 w 556"/>
                <a:gd name="T79" fmla="*/ 89 h 459"/>
                <a:gd name="T80" fmla="*/ 420 w 556"/>
                <a:gd name="T81" fmla="*/ 55 h 459"/>
                <a:gd name="T82" fmla="*/ 409 w 556"/>
                <a:gd name="T83" fmla="*/ 27 h 459"/>
                <a:gd name="T84" fmla="*/ 396 w 556"/>
                <a:gd name="T85" fmla="*/ 3 h 459"/>
                <a:gd name="T86" fmla="*/ 397 w 556"/>
                <a:gd name="T87" fmla="*/ 65 h 459"/>
                <a:gd name="T88" fmla="*/ 399 w 556"/>
                <a:gd name="T89" fmla="*/ 118 h 459"/>
                <a:gd name="T90" fmla="*/ 407 w 556"/>
                <a:gd name="T91" fmla="*/ 188 h 459"/>
                <a:gd name="T92" fmla="*/ 404 w 556"/>
                <a:gd name="T93" fmla="*/ 240 h 459"/>
                <a:gd name="T94" fmla="*/ 419 w 556"/>
                <a:gd name="T95" fmla="*/ 292 h 459"/>
                <a:gd name="T96" fmla="*/ 431 w 556"/>
                <a:gd name="T97" fmla="*/ 299 h 459"/>
                <a:gd name="T98" fmla="*/ 443 w 556"/>
                <a:gd name="T99" fmla="*/ 336 h 459"/>
                <a:gd name="T100" fmla="*/ 438 w 556"/>
                <a:gd name="T101" fmla="*/ 344 h 459"/>
                <a:gd name="T102" fmla="*/ 428 w 556"/>
                <a:gd name="T103" fmla="*/ 345 h 459"/>
                <a:gd name="T104" fmla="*/ 437 w 556"/>
                <a:gd name="T105" fmla="*/ 353 h 459"/>
                <a:gd name="T106" fmla="*/ 447 w 556"/>
                <a:gd name="T107" fmla="*/ 364 h 459"/>
                <a:gd name="T108" fmla="*/ 451 w 556"/>
                <a:gd name="T109" fmla="*/ 385 h 459"/>
                <a:gd name="T110" fmla="*/ 458 w 556"/>
                <a:gd name="T111" fmla="*/ 391 h 459"/>
                <a:gd name="T112" fmla="*/ 454 w 556"/>
                <a:gd name="T113" fmla="*/ 395 h 459"/>
                <a:gd name="T114" fmla="*/ 474 w 556"/>
                <a:gd name="T115" fmla="*/ 414 h 459"/>
                <a:gd name="T116" fmla="*/ 484 w 556"/>
                <a:gd name="T117" fmla="*/ 417 h 459"/>
                <a:gd name="T118" fmla="*/ 472 w 556"/>
                <a:gd name="T119" fmla="*/ 421 h 459"/>
                <a:gd name="T120" fmla="*/ 488 w 556"/>
                <a:gd name="T121" fmla="*/ 421 h 459"/>
                <a:gd name="T122" fmla="*/ 500 w 556"/>
                <a:gd name="T123" fmla="*/ 42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59">
                  <a:moveTo>
                    <a:pt x="550" y="458"/>
                  </a:moveTo>
                  <a:lnTo>
                    <a:pt x="548" y="458"/>
                  </a:lnTo>
                  <a:lnTo>
                    <a:pt x="548" y="458"/>
                  </a:lnTo>
                  <a:lnTo>
                    <a:pt x="548" y="458"/>
                  </a:lnTo>
                  <a:lnTo>
                    <a:pt x="548" y="459"/>
                  </a:lnTo>
                  <a:lnTo>
                    <a:pt x="548" y="459"/>
                  </a:lnTo>
                  <a:lnTo>
                    <a:pt x="549" y="459"/>
                  </a:lnTo>
                  <a:lnTo>
                    <a:pt x="550" y="459"/>
                  </a:lnTo>
                  <a:lnTo>
                    <a:pt x="550" y="459"/>
                  </a:lnTo>
                  <a:lnTo>
                    <a:pt x="550" y="459"/>
                  </a:lnTo>
                  <a:lnTo>
                    <a:pt x="550" y="459"/>
                  </a:lnTo>
                  <a:lnTo>
                    <a:pt x="550" y="458"/>
                  </a:lnTo>
                  <a:lnTo>
                    <a:pt x="550" y="458"/>
                  </a:lnTo>
                  <a:close/>
                  <a:moveTo>
                    <a:pt x="552" y="456"/>
                  </a:moveTo>
                  <a:lnTo>
                    <a:pt x="550" y="456"/>
                  </a:lnTo>
                  <a:lnTo>
                    <a:pt x="550" y="455"/>
                  </a:lnTo>
                  <a:lnTo>
                    <a:pt x="550" y="455"/>
                  </a:lnTo>
                  <a:lnTo>
                    <a:pt x="550" y="456"/>
                  </a:lnTo>
                  <a:lnTo>
                    <a:pt x="549" y="456"/>
                  </a:lnTo>
                  <a:lnTo>
                    <a:pt x="549" y="456"/>
                  </a:lnTo>
                  <a:lnTo>
                    <a:pt x="549" y="456"/>
                  </a:lnTo>
                  <a:lnTo>
                    <a:pt x="549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6"/>
                  </a:lnTo>
                  <a:close/>
                  <a:moveTo>
                    <a:pt x="556" y="451"/>
                  </a:moveTo>
                  <a:lnTo>
                    <a:pt x="556" y="451"/>
                  </a:lnTo>
                  <a:lnTo>
                    <a:pt x="554" y="451"/>
                  </a:lnTo>
                  <a:lnTo>
                    <a:pt x="554" y="451"/>
                  </a:lnTo>
                  <a:lnTo>
                    <a:pt x="554" y="451"/>
                  </a:lnTo>
                  <a:lnTo>
                    <a:pt x="554" y="452"/>
                  </a:lnTo>
                  <a:lnTo>
                    <a:pt x="556" y="452"/>
                  </a:lnTo>
                  <a:lnTo>
                    <a:pt x="556" y="452"/>
                  </a:lnTo>
                  <a:lnTo>
                    <a:pt x="556" y="451"/>
                  </a:lnTo>
                  <a:lnTo>
                    <a:pt x="556" y="451"/>
                  </a:lnTo>
                  <a:lnTo>
                    <a:pt x="556" y="451"/>
                  </a:lnTo>
                  <a:close/>
                  <a:moveTo>
                    <a:pt x="548" y="452"/>
                  </a:moveTo>
                  <a:lnTo>
                    <a:pt x="549" y="452"/>
                  </a:lnTo>
                  <a:lnTo>
                    <a:pt x="549" y="452"/>
                  </a:lnTo>
                  <a:lnTo>
                    <a:pt x="550" y="451"/>
                  </a:lnTo>
                  <a:lnTo>
                    <a:pt x="550" y="451"/>
                  </a:lnTo>
                  <a:lnTo>
                    <a:pt x="550" y="451"/>
                  </a:lnTo>
                  <a:lnTo>
                    <a:pt x="550" y="450"/>
                  </a:lnTo>
                  <a:lnTo>
                    <a:pt x="549" y="450"/>
                  </a:lnTo>
                  <a:lnTo>
                    <a:pt x="548" y="448"/>
                  </a:lnTo>
                  <a:lnTo>
                    <a:pt x="546" y="448"/>
                  </a:lnTo>
                  <a:lnTo>
                    <a:pt x="542" y="448"/>
                  </a:lnTo>
                  <a:lnTo>
                    <a:pt x="540" y="448"/>
                  </a:lnTo>
                  <a:lnTo>
                    <a:pt x="538" y="448"/>
                  </a:lnTo>
                  <a:lnTo>
                    <a:pt x="540" y="450"/>
                  </a:lnTo>
                  <a:lnTo>
                    <a:pt x="541" y="451"/>
                  </a:lnTo>
                  <a:lnTo>
                    <a:pt x="542" y="451"/>
                  </a:lnTo>
                  <a:lnTo>
                    <a:pt x="542" y="451"/>
                  </a:lnTo>
                  <a:lnTo>
                    <a:pt x="545" y="452"/>
                  </a:lnTo>
                  <a:lnTo>
                    <a:pt x="545" y="452"/>
                  </a:lnTo>
                  <a:lnTo>
                    <a:pt x="545" y="451"/>
                  </a:lnTo>
                  <a:lnTo>
                    <a:pt x="546" y="451"/>
                  </a:lnTo>
                  <a:lnTo>
                    <a:pt x="546" y="451"/>
                  </a:lnTo>
                  <a:lnTo>
                    <a:pt x="546" y="451"/>
                  </a:lnTo>
                  <a:lnTo>
                    <a:pt x="548" y="451"/>
                  </a:lnTo>
                  <a:lnTo>
                    <a:pt x="548" y="451"/>
                  </a:lnTo>
                  <a:lnTo>
                    <a:pt x="548" y="451"/>
                  </a:lnTo>
                  <a:lnTo>
                    <a:pt x="548" y="452"/>
                  </a:lnTo>
                  <a:close/>
                  <a:moveTo>
                    <a:pt x="544" y="455"/>
                  </a:moveTo>
                  <a:lnTo>
                    <a:pt x="544" y="454"/>
                  </a:lnTo>
                  <a:lnTo>
                    <a:pt x="542" y="454"/>
                  </a:lnTo>
                  <a:lnTo>
                    <a:pt x="541" y="452"/>
                  </a:lnTo>
                  <a:lnTo>
                    <a:pt x="541" y="452"/>
                  </a:lnTo>
                  <a:lnTo>
                    <a:pt x="541" y="452"/>
                  </a:lnTo>
                  <a:lnTo>
                    <a:pt x="541" y="452"/>
                  </a:lnTo>
                  <a:lnTo>
                    <a:pt x="540" y="451"/>
                  </a:lnTo>
                  <a:lnTo>
                    <a:pt x="540" y="451"/>
                  </a:lnTo>
                  <a:lnTo>
                    <a:pt x="537" y="451"/>
                  </a:lnTo>
                  <a:lnTo>
                    <a:pt x="537" y="451"/>
                  </a:lnTo>
                  <a:lnTo>
                    <a:pt x="537" y="450"/>
                  </a:lnTo>
                  <a:lnTo>
                    <a:pt x="538" y="450"/>
                  </a:lnTo>
                  <a:lnTo>
                    <a:pt x="537" y="448"/>
                  </a:lnTo>
                  <a:lnTo>
                    <a:pt x="536" y="448"/>
                  </a:lnTo>
                  <a:lnTo>
                    <a:pt x="533" y="450"/>
                  </a:lnTo>
                  <a:lnTo>
                    <a:pt x="526" y="448"/>
                  </a:lnTo>
                  <a:lnTo>
                    <a:pt x="523" y="447"/>
                  </a:lnTo>
                  <a:lnTo>
                    <a:pt x="525" y="450"/>
                  </a:lnTo>
                  <a:lnTo>
                    <a:pt x="525" y="450"/>
                  </a:lnTo>
                  <a:lnTo>
                    <a:pt x="525" y="451"/>
                  </a:lnTo>
                  <a:lnTo>
                    <a:pt x="525" y="451"/>
                  </a:lnTo>
                  <a:lnTo>
                    <a:pt x="526" y="451"/>
                  </a:lnTo>
                  <a:lnTo>
                    <a:pt x="526" y="451"/>
                  </a:lnTo>
                  <a:lnTo>
                    <a:pt x="526" y="451"/>
                  </a:lnTo>
                  <a:lnTo>
                    <a:pt x="526" y="451"/>
                  </a:lnTo>
                  <a:lnTo>
                    <a:pt x="527" y="451"/>
                  </a:lnTo>
                  <a:lnTo>
                    <a:pt x="527" y="451"/>
                  </a:lnTo>
                  <a:lnTo>
                    <a:pt x="529" y="452"/>
                  </a:lnTo>
                  <a:lnTo>
                    <a:pt x="529" y="452"/>
                  </a:lnTo>
                  <a:lnTo>
                    <a:pt x="529" y="452"/>
                  </a:lnTo>
                  <a:lnTo>
                    <a:pt x="530" y="454"/>
                  </a:lnTo>
                  <a:lnTo>
                    <a:pt x="531" y="454"/>
                  </a:lnTo>
                  <a:lnTo>
                    <a:pt x="531" y="454"/>
                  </a:lnTo>
                  <a:lnTo>
                    <a:pt x="533" y="454"/>
                  </a:lnTo>
                  <a:lnTo>
                    <a:pt x="534" y="454"/>
                  </a:lnTo>
                  <a:lnTo>
                    <a:pt x="531" y="454"/>
                  </a:lnTo>
                  <a:lnTo>
                    <a:pt x="531" y="452"/>
                  </a:lnTo>
                  <a:lnTo>
                    <a:pt x="531" y="452"/>
                  </a:lnTo>
                  <a:lnTo>
                    <a:pt x="531" y="451"/>
                  </a:lnTo>
                  <a:lnTo>
                    <a:pt x="531" y="451"/>
                  </a:lnTo>
                  <a:lnTo>
                    <a:pt x="533" y="451"/>
                  </a:lnTo>
                  <a:lnTo>
                    <a:pt x="534" y="451"/>
                  </a:lnTo>
                  <a:lnTo>
                    <a:pt x="534" y="452"/>
                  </a:lnTo>
                  <a:lnTo>
                    <a:pt x="534" y="451"/>
                  </a:lnTo>
                  <a:lnTo>
                    <a:pt x="536" y="451"/>
                  </a:lnTo>
                  <a:lnTo>
                    <a:pt x="536" y="452"/>
                  </a:lnTo>
                  <a:lnTo>
                    <a:pt x="536" y="452"/>
                  </a:lnTo>
                  <a:lnTo>
                    <a:pt x="536" y="454"/>
                  </a:lnTo>
                  <a:lnTo>
                    <a:pt x="536" y="454"/>
                  </a:lnTo>
                  <a:lnTo>
                    <a:pt x="537" y="454"/>
                  </a:lnTo>
                  <a:lnTo>
                    <a:pt x="537" y="454"/>
                  </a:lnTo>
                  <a:lnTo>
                    <a:pt x="538" y="454"/>
                  </a:lnTo>
                  <a:lnTo>
                    <a:pt x="538" y="454"/>
                  </a:lnTo>
                  <a:lnTo>
                    <a:pt x="540" y="455"/>
                  </a:lnTo>
                  <a:lnTo>
                    <a:pt x="541" y="455"/>
                  </a:lnTo>
                  <a:lnTo>
                    <a:pt x="542" y="455"/>
                  </a:lnTo>
                  <a:lnTo>
                    <a:pt x="542" y="455"/>
                  </a:lnTo>
                  <a:lnTo>
                    <a:pt x="544" y="456"/>
                  </a:lnTo>
                  <a:lnTo>
                    <a:pt x="545" y="456"/>
                  </a:lnTo>
                  <a:lnTo>
                    <a:pt x="545" y="456"/>
                  </a:lnTo>
                  <a:lnTo>
                    <a:pt x="545" y="455"/>
                  </a:lnTo>
                  <a:lnTo>
                    <a:pt x="544" y="455"/>
                  </a:lnTo>
                  <a:close/>
                  <a:moveTo>
                    <a:pt x="519" y="448"/>
                  </a:moveTo>
                  <a:lnTo>
                    <a:pt x="518" y="448"/>
                  </a:lnTo>
                  <a:lnTo>
                    <a:pt x="518" y="448"/>
                  </a:lnTo>
                  <a:lnTo>
                    <a:pt x="517" y="448"/>
                  </a:lnTo>
                  <a:lnTo>
                    <a:pt x="517" y="448"/>
                  </a:lnTo>
                  <a:lnTo>
                    <a:pt x="515" y="448"/>
                  </a:lnTo>
                  <a:lnTo>
                    <a:pt x="515" y="448"/>
                  </a:lnTo>
                  <a:lnTo>
                    <a:pt x="514" y="447"/>
                  </a:lnTo>
                  <a:lnTo>
                    <a:pt x="512" y="447"/>
                  </a:lnTo>
                  <a:lnTo>
                    <a:pt x="512" y="447"/>
                  </a:lnTo>
                  <a:lnTo>
                    <a:pt x="510" y="447"/>
                  </a:lnTo>
                  <a:lnTo>
                    <a:pt x="510" y="447"/>
                  </a:lnTo>
                  <a:lnTo>
                    <a:pt x="510" y="447"/>
                  </a:lnTo>
                  <a:lnTo>
                    <a:pt x="510" y="448"/>
                  </a:lnTo>
                  <a:lnTo>
                    <a:pt x="511" y="448"/>
                  </a:lnTo>
                  <a:lnTo>
                    <a:pt x="511" y="448"/>
                  </a:lnTo>
                  <a:lnTo>
                    <a:pt x="511" y="448"/>
                  </a:lnTo>
                  <a:lnTo>
                    <a:pt x="511" y="448"/>
                  </a:lnTo>
                  <a:lnTo>
                    <a:pt x="511" y="447"/>
                  </a:lnTo>
                  <a:lnTo>
                    <a:pt x="512" y="448"/>
                  </a:lnTo>
                  <a:lnTo>
                    <a:pt x="512" y="448"/>
                  </a:lnTo>
                  <a:lnTo>
                    <a:pt x="515" y="448"/>
                  </a:lnTo>
                  <a:lnTo>
                    <a:pt x="515" y="448"/>
                  </a:lnTo>
                  <a:lnTo>
                    <a:pt x="515" y="450"/>
                  </a:lnTo>
                  <a:lnTo>
                    <a:pt x="515" y="450"/>
                  </a:lnTo>
                  <a:lnTo>
                    <a:pt x="517" y="450"/>
                  </a:lnTo>
                  <a:lnTo>
                    <a:pt x="518" y="450"/>
                  </a:lnTo>
                  <a:lnTo>
                    <a:pt x="518" y="450"/>
                  </a:lnTo>
                  <a:lnTo>
                    <a:pt x="518" y="450"/>
                  </a:lnTo>
                  <a:lnTo>
                    <a:pt x="519" y="450"/>
                  </a:lnTo>
                  <a:lnTo>
                    <a:pt x="519" y="450"/>
                  </a:lnTo>
                  <a:lnTo>
                    <a:pt x="519" y="451"/>
                  </a:lnTo>
                  <a:lnTo>
                    <a:pt x="519" y="451"/>
                  </a:lnTo>
                  <a:lnTo>
                    <a:pt x="521" y="451"/>
                  </a:lnTo>
                  <a:lnTo>
                    <a:pt x="521" y="451"/>
                  </a:lnTo>
                  <a:lnTo>
                    <a:pt x="522" y="450"/>
                  </a:lnTo>
                  <a:lnTo>
                    <a:pt x="522" y="450"/>
                  </a:lnTo>
                  <a:lnTo>
                    <a:pt x="519" y="448"/>
                  </a:lnTo>
                  <a:close/>
                  <a:moveTo>
                    <a:pt x="504" y="440"/>
                  </a:moveTo>
                  <a:lnTo>
                    <a:pt x="506" y="440"/>
                  </a:lnTo>
                  <a:lnTo>
                    <a:pt x="507" y="441"/>
                  </a:lnTo>
                  <a:lnTo>
                    <a:pt x="510" y="441"/>
                  </a:lnTo>
                  <a:lnTo>
                    <a:pt x="510" y="441"/>
                  </a:lnTo>
                  <a:lnTo>
                    <a:pt x="510" y="441"/>
                  </a:lnTo>
                  <a:lnTo>
                    <a:pt x="510" y="440"/>
                  </a:lnTo>
                  <a:lnTo>
                    <a:pt x="510" y="440"/>
                  </a:lnTo>
                  <a:lnTo>
                    <a:pt x="510" y="439"/>
                  </a:lnTo>
                  <a:lnTo>
                    <a:pt x="508" y="439"/>
                  </a:lnTo>
                  <a:lnTo>
                    <a:pt x="507" y="439"/>
                  </a:lnTo>
                  <a:lnTo>
                    <a:pt x="506" y="437"/>
                  </a:lnTo>
                  <a:lnTo>
                    <a:pt x="503" y="437"/>
                  </a:lnTo>
                  <a:lnTo>
                    <a:pt x="502" y="436"/>
                  </a:lnTo>
                  <a:lnTo>
                    <a:pt x="499" y="436"/>
                  </a:lnTo>
                  <a:lnTo>
                    <a:pt x="499" y="436"/>
                  </a:lnTo>
                  <a:lnTo>
                    <a:pt x="498" y="436"/>
                  </a:lnTo>
                  <a:lnTo>
                    <a:pt x="498" y="437"/>
                  </a:lnTo>
                  <a:lnTo>
                    <a:pt x="499" y="439"/>
                  </a:lnTo>
                  <a:lnTo>
                    <a:pt x="502" y="440"/>
                  </a:lnTo>
                  <a:lnTo>
                    <a:pt x="502" y="441"/>
                  </a:lnTo>
                  <a:lnTo>
                    <a:pt x="503" y="440"/>
                  </a:lnTo>
                  <a:lnTo>
                    <a:pt x="503" y="440"/>
                  </a:lnTo>
                  <a:lnTo>
                    <a:pt x="504" y="440"/>
                  </a:lnTo>
                  <a:lnTo>
                    <a:pt x="504" y="440"/>
                  </a:lnTo>
                  <a:close/>
                  <a:moveTo>
                    <a:pt x="496" y="435"/>
                  </a:moveTo>
                  <a:lnTo>
                    <a:pt x="495" y="435"/>
                  </a:lnTo>
                  <a:lnTo>
                    <a:pt x="495" y="433"/>
                  </a:lnTo>
                  <a:lnTo>
                    <a:pt x="493" y="433"/>
                  </a:lnTo>
                  <a:lnTo>
                    <a:pt x="492" y="432"/>
                  </a:lnTo>
                  <a:lnTo>
                    <a:pt x="491" y="432"/>
                  </a:lnTo>
                  <a:lnTo>
                    <a:pt x="489" y="432"/>
                  </a:lnTo>
                  <a:lnTo>
                    <a:pt x="489" y="432"/>
                  </a:lnTo>
                  <a:lnTo>
                    <a:pt x="489" y="432"/>
                  </a:lnTo>
                  <a:lnTo>
                    <a:pt x="488" y="432"/>
                  </a:lnTo>
                  <a:lnTo>
                    <a:pt x="488" y="431"/>
                  </a:lnTo>
                  <a:lnTo>
                    <a:pt x="487" y="431"/>
                  </a:lnTo>
                  <a:lnTo>
                    <a:pt x="487" y="431"/>
                  </a:lnTo>
                  <a:lnTo>
                    <a:pt x="487" y="431"/>
                  </a:lnTo>
                  <a:lnTo>
                    <a:pt x="487" y="431"/>
                  </a:lnTo>
                  <a:lnTo>
                    <a:pt x="485" y="431"/>
                  </a:lnTo>
                  <a:lnTo>
                    <a:pt x="487" y="431"/>
                  </a:lnTo>
                  <a:lnTo>
                    <a:pt x="487" y="432"/>
                  </a:lnTo>
                  <a:lnTo>
                    <a:pt x="484" y="431"/>
                  </a:lnTo>
                  <a:lnTo>
                    <a:pt x="483" y="431"/>
                  </a:lnTo>
                  <a:lnTo>
                    <a:pt x="481" y="431"/>
                  </a:lnTo>
                  <a:lnTo>
                    <a:pt x="480" y="432"/>
                  </a:lnTo>
                  <a:lnTo>
                    <a:pt x="483" y="432"/>
                  </a:lnTo>
                  <a:lnTo>
                    <a:pt x="483" y="433"/>
                  </a:lnTo>
                  <a:lnTo>
                    <a:pt x="484" y="435"/>
                  </a:lnTo>
                  <a:lnTo>
                    <a:pt x="485" y="435"/>
                  </a:lnTo>
                  <a:lnTo>
                    <a:pt x="485" y="435"/>
                  </a:lnTo>
                  <a:lnTo>
                    <a:pt x="485" y="435"/>
                  </a:lnTo>
                  <a:lnTo>
                    <a:pt x="487" y="435"/>
                  </a:lnTo>
                  <a:lnTo>
                    <a:pt x="487" y="436"/>
                  </a:lnTo>
                  <a:lnTo>
                    <a:pt x="487" y="436"/>
                  </a:lnTo>
                  <a:lnTo>
                    <a:pt x="488" y="436"/>
                  </a:lnTo>
                  <a:lnTo>
                    <a:pt x="488" y="437"/>
                  </a:lnTo>
                  <a:lnTo>
                    <a:pt x="489" y="437"/>
                  </a:lnTo>
                  <a:lnTo>
                    <a:pt x="489" y="437"/>
                  </a:lnTo>
                  <a:lnTo>
                    <a:pt x="489" y="437"/>
                  </a:lnTo>
                  <a:lnTo>
                    <a:pt x="489" y="436"/>
                  </a:lnTo>
                  <a:lnTo>
                    <a:pt x="489" y="436"/>
                  </a:lnTo>
                  <a:lnTo>
                    <a:pt x="489" y="436"/>
                  </a:lnTo>
                  <a:lnTo>
                    <a:pt x="489" y="436"/>
                  </a:lnTo>
                  <a:lnTo>
                    <a:pt x="491" y="436"/>
                  </a:lnTo>
                  <a:lnTo>
                    <a:pt x="491" y="436"/>
                  </a:lnTo>
                  <a:lnTo>
                    <a:pt x="492" y="436"/>
                  </a:lnTo>
                  <a:lnTo>
                    <a:pt x="492" y="437"/>
                  </a:lnTo>
                  <a:lnTo>
                    <a:pt x="492" y="437"/>
                  </a:lnTo>
                  <a:lnTo>
                    <a:pt x="491" y="439"/>
                  </a:lnTo>
                  <a:lnTo>
                    <a:pt x="492" y="439"/>
                  </a:lnTo>
                  <a:lnTo>
                    <a:pt x="492" y="439"/>
                  </a:lnTo>
                  <a:lnTo>
                    <a:pt x="492" y="439"/>
                  </a:lnTo>
                  <a:lnTo>
                    <a:pt x="492" y="439"/>
                  </a:lnTo>
                  <a:lnTo>
                    <a:pt x="493" y="439"/>
                  </a:lnTo>
                  <a:lnTo>
                    <a:pt x="493" y="439"/>
                  </a:lnTo>
                  <a:lnTo>
                    <a:pt x="495" y="439"/>
                  </a:lnTo>
                  <a:lnTo>
                    <a:pt x="495" y="437"/>
                  </a:lnTo>
                  <a:lnTo>
                    <a:pt x="496" y="437"/>
                  </a:lnTo>
                  <a:lnTo>
                    <a:pt x="496" y="437"/>
                  </a:lnTo>
                  <a:lnTo>
                    <a:pt x="496" y="436"/>
                  </a:lnTo>
                  <a:lnTo>
                    <a:pt x="496" y="436"/>
                  </a:lnTo>
                  <a:lnTo>
                    <a:pt x="496" y="435"/>
                  </a:lnTo>
                  <a:close/>
                  <a:moveTo>
                    <a:pt x="480" y="429"/>
                  </a:moveTo>
                  <a:lnTo>
                    <a:pt x="481" y="429"/>
                  </a:lnTo>
                  <a:lnTo>
                    <a:pt x="481" y="429"/>
                  </a:lnTo>
                  <a:lnTo>
                    <a:pt x="481" y="429"/>
                  </a:lnTo>
                  <a:lnTo>
                    <a:pt x="483" y="429"/>
                  </a:lnTo>
                  <a:lnTo>
                    <a:pt x="484" y="431"/>
                  </a:lnTo>
                  <a:lnTo>
                    <a:pt x="485" y="429"/>
                  </a:lnTo>
                  <a:lnTo>
                    <a:pt x="485" y="429"/>
                  </a:lnTo>
                  <a:lnTo>
                    <a:pt x="483" y="429"/>
                  </a:lnTo>
                  <a:lnTo>
                    <a:pt x="483" y="429"/>
                  </a:lnTo>
                  <a:lnTo>
                    <a:pt x="481" y="428"/>
                  </a:lnTo>
                  <a:lnTo>
                    <a:pt x="481" y="428"/>
                  </a:lnTo>
                  <a:lnTo>
                    <a:pt x="480" y="428"/>
                  </a:lnTo>
                  <a:lnTo>
                    <a:pt x="479" y="427"/>
                  </a:lnTo>
                  <a:lnTo>
                    <a:pt x="477" y="427"/>
                  </a:lnTo>
                  <a:lnTo>
                    <a:pt x="476" y="427"/>
                  </a:lnTo>
                  <a:lnTo>
                    <a:pt x="474" y="425"/>
                  </a:lnTo>
                  <a:lnTo>
                    <a:pt x="473" y="425"/>
                  </a:lnTo>
                  <a:lnTo>
                    <a:pt x="472" y="425"/>
                  </a:lnTo>
                  <a:lnTo>
                    <a:pt x="472" y="425"/>
                  </a:lnTo>
                  <a:lnTo>
                    <a:pt x="472" y="425"/>
                  </a:lnTo>
                  <a:lnTo>
                    <a:pt x="470" y="424"/>
                  </a:lnTo>
                  <a:lnTo>
                    <a:pt x="470" y="424"/>
                  </a:lnTo>
                  <a:lnTo>
                    <a:pt x="469" y="424"/>
                  </a:lnTo>
                  <a:lnTo>
                    <a:pt x="468" y="422"/>
                  </a:lnTo>
                  <a:lnTo>
                    <a:pt x="468" y="422"/>
                  </a:lnTo>
                  <a:lnTo>
                    <a:pt x="468" y="424"/>
                  </a:lnTo>
                  <a:lnTo>
                    <a:pt x="469" y="424"/>
                  </a:lnTo>
                  <a:lnTo>
                    <a:pt x="470" y="425"/>
                  </a:lnTo>
                  <a:lnTo>
                    <a:pt x="472" y="425"/>
                  </a:lnTo>
                  <a:lnTo>
                    <a:pt x="473" y="427"/>
                  </a:lnTo>
                  <a:lnTo>
                    <a:pt x="473" y="427"/>
                  </a:lnTo>
                  <a:lnTo>
                    <a:pt x="474" y="427"/>
                  </a:lnTo>
                  <a:lnTo>
                    <a:pt x="476" y="427"/>
                  </a:lnTo>
                  <a:lnTo>
                    <a:pt x="477" y="427"/>
                  </a:lnTo>
                  <a:lnTo>
                    <a:pt x="479" y="428"/>
                  </a:lnTo>
                  <a:lnTo>
                    <a:pt x="480" y="428"/>
                  </a:lnTo>
                  <a:lnTo>
                    <a:pt x="480" y="429"/>
                  </a:lnTo>
                  <a:close/>
                  <a:moveTo>
                    <a:pt x="525" y="446"/>
                  </a:moveTo>
                  <a:lnTo>
                    <a:pt x="526" y="447"/>
                  </a:lnTo>
                  <a:lnTo>
                    <a:pt x="527" y="447"/>
                  </a:lnTo>
                  <a:lnTo>
                    <a:pt x="531" y="448"/>
                  </a:lnTo>
                  <a:lnTo>
                    <a:pt x="533" y="447"/>
                  </a:lnTo>
                  <a:lnTo>
                    <a:pt x="533" y="447"/>
                  </a:lnTo>
                  <a:lnTo>
                    <a:pt x="534" y="447"/>
                  </a:lnTo>
                  <a:lnTo>
                    <a:pt x="533" y="444"/>
                  </a:lnTo>
                  <a:lnTo>
                    <a:pt x="531" y="441"/>
                  </a:lnTo>
                  <a:lnTo>
                    <a:pt x="530" y="437"/>
                  </a:lnTo>
                  <a:lnTo>
                    <a:pt x="529" y="435"/>
                  </a:lnTo>
                  <a:lnTo>
                    <a:pt x="527" y="432"/>
                  </a:lnTo>
                  <a:lnTo>
                    <a:pt x="526" y="429"/>
                  </a:lnTo>
                  <a:lnTo>
                    <a:pt x="523" y="425"/>
                  </a:lnTo>
                  <a:lnTo>
                    <a:pt x="522" y="422"/>
                  </a:lnTo>
                  <a:lnTo>
                    <a:pt x="522" y="421"/>
                  </a:lnTo>
                  <a:lnTo>
                    <a:pt x="521" y="421"/>
                  </a:lnTo>
                  <a:lnTo>
                    <a:pt x="521" y="421"/>
                  </a:lnTo>
                  <a:lnTo>
                    <a:pt x="518" y="422"/>
                  </a:lnTo>
                  <a:lnTo>
                    <a:pt x="518" y="422"/>
                  </a:lnTo>
                  <a:lnTo>
                    <a:pt x="514" y="420"/>
                  </a:lnTo>
                  <a:lnTo>
                    <a:pt x="514" y="420"/>
                  </a:lnTo>
                  <a:lnTo>
                    <a:pt x="512" y="421"/>
                  </a:lnTo>
                  <a:lnTo>
                    <a:pt x="512" y="421"/>
                  </a:lnTo>
                  <a:lnTo>
                    <a:pt x="512" y="422"/>
                  </a:lnTo>
                  <a:lnTo>
                    <a:pt x="511" y="424"/>
                  </a:lnTo>
                  <a:lnTo>
                    <a:pt x="511" y="424"/>
                  </a:lnTo>
                  <a:lnTo>
                    <a:pt x="511" y="424"/>
                  </a:lnTo>
                  <a:lnTo>
                    <a:pt x="510" y="424"/>
                  </a:lnTo>
                  <a:lnTo>
                    <a:pt x="508" y="422"/>
                  </a:lnTo>
                  <a:lnTo>
                    <a:pt x="507" y="422"/>
                  </a:lnTo>
                  <a:lnTo>
                    <a:pt x="507" y="422"/>
                  </a:lnTo>
                  <a:lnTo>
                    <a:pt x="508" y="424"/>
                  </a:lnTo>
                  <a:lnTo>
                    <a:pt x="508" y="424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7"/>
                  </a:lnTo>
                  <a:lnTo>
                    <a:pt x="508" y="425"/>
                  </a:lnTo>
                  <a:lnTo>
                    <a:pt x="508" y="427"/>
                  </a:lnTo>
                  <a:lnTo>
                    <a:pt x="508" y="427"/>
                  </a:lnTo>
                  <a:lnTo>
                    <a:pt x="508" y="428"/>
                  </a:lnTo>
                  <a:lnTo>
                    <a:pt x="508" y="428"/>
                  </a:lnTo>
                  <a:lnTo>
                    <a:pt x="510" y="429"/>
                  </a:lnTo>
                  <a:lnTo>
                    <a:pt x="511" y="431"/>
                  </a:lnTo>
                  <a:lnTo>
                    <a:pt x="512" y="431"/>
                  </a:lnTo>
                  <a:lnTo>
                    <a:pt x="514" y="431"/>
                  </a:lnTo>
                  <a:lnTo>
                    <a:pt x="515" y="429"/>
                  </a:lnTo>
                  <a:lnTo>
                    <a:pt x="515" y="429"/>
                  </a:lnTo>
                  <a:lnTo>
                    <a:pt x="517" y="429"/>
                  </a:lnTo>
                  <a:lnTo>
                    <a:pt x="518" y="429"/>
                  </a:lnTo>
                  <a:lnTo>
                    <a:pt x="519" y="431"/>
                  </a:lnTo>
                  <a:lnTo>
                    <a:pt x="519" y="431"/>
                  </a:lnTo>
                  <a:lnTo>
                    <a:pt x="521" y="432"/>
                  </a:lnTo>
                  <a:lnTo>
                    <a:pt x="521" y="432"/>
                  </a:lnTo>
                  <a:lnTo>
                    <a:pt x="518" y="433"/>
                  </a:lnTo>
                  <a:lnTo>
                    <a:pt x="517" y="433"/>
                  </a:lnTo>
                  <a:lnTo>
                    <a:pt x="515" y="435"/>
                  </a:lnTo>
                  <a:lnTo>
                    <a:pt x="515" y="435"/>
                  </a:lnTo>
                  <a:lnTo>
                    <a:pt x="515" y="436"/>
                  </a:lnTo>
                  <a:lnTo>
                    <a:pt x="517" y="437"/>
                  </a:lnTo>
                  <a:lnTo>
                    <a:pt x="518" y="439"/>
                  </a:lnTo>
                  <a:lnTo>
                    <a:pt x="527" y="441"/>
                  </a:lnTo>
                  <a:lnTo>
                    <a:pt x="529" y="441"/>
                  </a:lnTo>
                  <a:lnTo>
                    <a:pt x="529" y="443"/>
                  </a:lnTo>
                  <a:lnTo>
                    <a:pt x="529" y="443"/>
                  </a:lnTo>
                  <a:lnTo>
                    <a:pt x="529" y="443"/>
                  </a:lnTo>
                  <a:lnTo>
                    <a:pt x="527" y="443"/>
                  </a:lnTo>
                  <a:lnTo>
                    <a:pt x="527" y="444"/>
                  </a:lnTo>
                  <a:lnTo>
                    <a:pt x="527" y="444"/>
                  </a:lnTo>
                  <a:lnTo>
                    <a:pt x="527" y="444"/>
                  </a:lnTo>
                  <a:lnTo>
                    <a:pt x="526" y="443"/>
                  </a:lnTo>
                  <a:lnTo>
                    <a:pt x="526" y="443"/>
                  </a:lnTo>
                  <a:lnTo>
                    <a:pt x="525" y="441"/>
                  </a:lnTo>
                  <a:lnTo>
                    <a:pt x="523" y="441"/>
                  </a:lnTo>
                  <a:lnTo>
                    <a:pt x="522" y="441"/>
                  </a:lnTo>
                  <a:lnTo>
                    <a:pt x="521" y="441"/>
                  </a:lnTo>
                  <a:lnTo>
                    <a:pt x="521" y="441"/>
                  </a:lnTo>
                  <a:lnTo>
                    <a:pt x="519" y="441"/>
                  </a:lnTo>
                  <a:lnTo>
                    <a:pt x="518" y="441"/>
                  </a:lnTo>
                  <a:lnTo>
                    <a:pt x="518" y="441"/>
                  </a:lnTo>
                  <a:lnTo>
                    <a:pt x="517" y="440"/>
                  </a:lnTo>
                  <a:lnTo>
                    <a:pt x="515" y="439"/>
                  </a:lnTo>
                  <a:lnTo>
                    <a:pt x="514" y="439"/>
                  </a:lnTo>
                  <a:lnTo>
                    <a:pt x="512" y="437"/>
                  </a:lnTo>
                  <a:lnTo>
                    <a:pt x="514" y="437"/>
                  </a:lnTo>
                  <a:lnTo>
                    <a:pt x="514" y="437"/>
                  </a:lnTo>
                  <a:lnTo>
                    <a:pt x="512" y="436"/>
                  </a:lnTo>
                  <a:lnTo>
                    <a:pt x="511" y="433"/>
                  </a:lnTo>
                  <a:lnTo>
                    <a:pt x="510" y="433"/>
                  </a:lnTo>
                  <a:lnTo>
                    <a:pt x="510" y="435"/>
                  </a:lnTo>
                  <a:lnTo>
                    <a:pt x="511" y="435"/>
                  </a:lnTo>
                  <a:lnTo>
                    <a:pt x="508" y="436"/>
                  </a:lnTo>
                  <a:lnTo>
                    <a:pt x="510" y="437"/>
                  </a:lnTo>
                  <a:lnTo>
                    <a:pt x="510" y="439"/>
                  </a:lnTo>
                  <a:lnTo>
                    <a:pt x="512" y="440"/>
                  </a:lnTo>
                  <a:lnTo>
                    <a:pt x="514" y="440"/>
                  </a:lnTo>
                  <a:lnTo>
                    <a:pt x="514" y="441"/>
                  </a:lnTo>
                  <a:lnTo>
                    <a:pt x="515" y="441"/>
                  </a:lnTo>
                  <a:lnTo>
                    <a:pt x="518" y="443"/>
                  </a:lnTo>
                  <a:lnTo>
                    <a:pt x="518" y="443"/>
                  </a:lnTo>
                  <a:lnTo>
                    <a:pt x="517" y="443"/>
                  </a:lnTo>
                  <a:lnTo>
                    <a:pt x="515" y="443"/>
                  </a:lnTo>
                  <a:lnTo>
                    <a:pt x="514" y="443"/>
                  </a:lnTo>
                  <a:lnTo>
                    <a:pt x="514" y="441"/>
                  </a:lnTo>
                  <a:lnTo>
                    <a:pt x="514" y="441"/>
                  </a:lnTo>
                  <a:lnTo>
                    <a:pt x="512" y="441"/>
                  </a:lnTo>
                  <a:lnTo>
                    <a:pt x="511" y="441"/>
                  </a:lnTo>
                  <a:lnTo>
                    <a:pt x="511" y="441"/>
                  </a:lnTo>
                  <a:lnTo>
                    <a:pt x="511" y="441"/>
                  </a:lnTo>
                  <a:lnTo>
                    <a:pt x="511" y="443"/>
                  </a:lnTo>
                  <a:lnTo>
                    <a:pt x="511" y="443"/>
                  </a:lnTo>
                  <a:lnTo>
                    <a:pt x="510" y="443"/>
                  </a:lnTo>
                  <a:lnTo>
                    <a:pt x="507" y="441"/>
                  </a:lnTo>
                  <a:lnTo>
                    <a:pt x="507" y="441"/>
                  </a:lnTo>
                  <a:lnTo>
                    <a:pt x="507" y="443"/>
                  </a:lnTo>
                  <a:lnTo>
                    <a:pt x="507" y="443"/>
                  </a:lnTo>
                  <a:lnTo>
                    <a:pt x="506" y="443"/>
                  </a:lnTo>
                  <a:lnTo>
                    <a:pt x="504" y="443"/>
                  </a:lnTo>
                  <a:lnTo>
                    <a:pt x="504" y="443"/>
                  </a:lnTo>
                  <a:lnTo>
                    <a:pt x="504" y="443"/>
                  </a:lnTo>
                  <a:lnTo>
                    <a:pt x="503" y="443"/>
                  </a:lnTo>
                  <a:lnTo>
                    <a:pt x="503" y="443"/>
                  </a:lnTo>
                  <a:lnTo>
                    <a:pt x="504" y="444"/>
                  </a:lnTo>
                  <a:lnTo>
                    <a:pt x="504" y="444"/>
                  </a:lnTo>
                  <a:lnTo>
                    <a:pt x="508" y="444"/>
                  </a:lnTo>
                  <a:lnTo>
                    <a:pt x="511" y="446"/>
                  </a:lnTo>
                  <a:lnTo>
                    <a:pt x="514" y="446"/>
                  </a:lnTo>
                  <a:lnTo>
                    <a:pt x="515" y="446"/>
                  </a:lnTo>
                  <a:lnTo>
                    <a:pt x="518" y="447"/>
                  </a:lnTo>
                  <a:lnTo>
                    <a:pt x="519" y="446"/>
                  </a:lnTo>
                  <a:lnTo>
                    <a:pt x="519" y="446"/>
                  </a:lnTo>
                  <a:lnTo>
                    <a:pt x="521" y="447"/>
                  </a:lnTo>
                  <a:lnTo>
                    <a:pt x="521" y="447"/>
                  </a:lnTo>
                  <a:lnTo>
                    <a:pt x="522" y="447"/>
                  </a:lnTo>
                  <a:lnTo>
                    <a:pt x="523" y="447"/>
                  </a:lnTo>
                  <a:lnTo>
                    <a:pt x="523" y="446"/>
                  </a:lnTo>
                  <a:lnTo>
                    <a:pt x="525" y="446"/>
                  </a:lnTo>
                  <a:close/>
                  <a:moveTo>
                    <a:pt x="468" y="413"/>
                  </a:moveTo>
                  <a:lnTo>
                    <a:pt x="468" y="413"/>
                  </a:lnTo>
                  <a:lnTo>
                    <a:pt x="468" y="413"/>
                  </a:lnTo>
                  <a:lnTo>
                    <a:pt x="468" y="413"/>
                  </a:lnTo>
                  <a:lnTo>
                    <a:pt x="466" y="412"/>
                  </a:lnTo>
                  <a:lnTo>
                    <a:pt x="465" y="412"/>
                  </a:lnTo>
                  <a:lnTo>
                    <a:pt x="465" y="412"/>
                  </a:lnTo>
                  <a:lnTo>
                    <a:pt x="464" y="412"/>
                  </a:lnTo>
                  <a:lnTo>
                    <a:pt x="464" y="412"/>
                  </a:lnTo>
                  <a:lnTo>
                    <a:pt x="464" y="412"/>
                  </a:lnTo>
                  <a:lnTo>
                    <a:pt x="465" y="413"/>
                  </a:lnTo>
                  <a:lnTo>
                    <a:pt x="465" y="413"/>
                  </a:lnTo>
                  <a:lnTo>
                    <a:pt x="466" y="413"/>
                  </a:lnTo>
                  <a:lnTo>
                    <a:pt x="468" y="413"/>
                  </a:lnTo>
                  <a:lnTo>
                    <a:pt x="468" y="413"/>
                  </a:lnTo>
                  <a:close/>
                  <a:moveTo>
                    <a:pt x="465" y="414"/>
                  </a:moveTo>
                  <a:lnTo>
                    <a:pt x="464" y="414"/>
                  </a:lnTo>
                  <a:lnTo>
                    <a:pt x="462" y="413"/>
                  </a:lnTo>
                  <a:lnTo>
                    <a:pt x="461" y="413"/>
                  </a:lnTo>
                  <a:lnTo>
                    <a:pt x="461" y="412"/>
                  </a:lnTo>
                  <a:lnTo>
                    <a:pt x="460" y="410"/>
                  </a:lnTo>
                  <a:lnTo>
                    <a:pt x="460" y="410"/>
                  </a:lnTo>
                  <a:lnTo>
                    <a:pt x="460" y="412"/>
                  </a:lnTo>
                  <a:lnTo>
                    <a:pt x="458" y="412"/>
                  </a:lnTo>
                  <a:lnTo>
                    <a:pt x="458" y="412"/>
                  </a:lnTo>
                  <a:lnTo>
                    <a:pt x="460" y="413"/>
                  </a:lnTo>
                  <a:lnTo>
                    <a:pt x="461" y="414"/>
                  </a:lnTo>
                  <a:lnTo>
                    <a:pt x="462" y="416"/>
                  </a:lnTo>
                  <a:lnTo>
                    <a:pt x="464" y="417"/>
                  </a:lnTo>
                  <a:lnTo>
                    <a:pt x="465" y="417"/>
                  </a:lnTo>
                  <a:lnTo>
                    <a:pt x="464" y="416"/>
                  </a:lnTo>
                  <a:lnTo>
                    <a:pt x="465" y="414"/>
                  </a:lnTo>
                  <a:close/>
                  <a:moveTo>
                    <a:pt x="458" y="408"/>
                  </a:moveTo>
                  <a:lnTo>
                    <a:pt x="460" y="408"/>
                  </a:lnTo>
                  <a:lnTo>
                    <a:pt x="460" y="408"/>
                  </a:lnTo>
                  <a:lnTo>
                    <a:pt x="460" y="408"/>
                  </a:lnTo>
                  <a:lnTo>
                    <a:pt x="461" y="408"/>
                  </a:lnTo>
                  <a:lnTo>
                    <a:pt x="461" y="406"/>
                  </a:lnTo>
                  <a:lnTo>
                    <a:pt x="460" y="406"/>
                  </a:lnTo>
                  <a:lnTo>
                    <a:pt x="460" y="405"/>
                  </a:lnTo>
                  <a:lnTo>
                    <a:pt x="460" y="405"/>
                  </a:lnTo>
                  <a:lnTo>
                    <a:pt x="458" y="405"/>
                  </a:lnTo>
                  <a:lnTo>
                    <a:pt x="457" y="406"/>
                  </a:lnTo>
                  <a:lnTo>
                    <a:pt x="456" y="406"/>
                  </a:lnTo>
                  <a:lnTo>
                    <a:pt x="454" y="406"/>
                  </a:lnTo>
                  <a:lnTo>
                    <a:pt x="454" y="408"/>
                  </a:lnTo>
                  <a:lnTo>
                    <a:pt x="454" y="408"/>
                  </a:lnTo>
                  <a:lnTo>
                    <a:pt x="454" y="409"/>
                  </a:lnTo>
                  <a:lnTo>
                    <a:pt x="456" y="410"/>
                  </a:lnTo>
                  <a:lnTo>
                    <a:pt x="456" y="409"/>
                  </a:lnTo>
                  <a:lnTo>
                    <a:pt x="456" y="409"/>
                  </a:lnTo>
                  <a:lnTo>
                    <a:pt x="456" y="408"/>
                  </a:lnTo>
                  <a:lnTo>
                    <a:pt x="457" y="408"/>
                  </a:lnTo>
                  <a:lnTo>
                    <a:pt x="458" y="408"/>
                  </a:lnTo>
                  <a:lnTo>
                    <a:pt x="458" y="408"/>
                  </a:lnTo>
                  <a:close/>
                  <a:moveTo>
                    <a:pt x="449" y="397"/>
                  </a:moveTo>
                  <a:lnTo>
                    <a:pt x="447" y="397"/>
                  </a:lnTo>
                  <a:lnTo>
                    <a:pt x="447" y="397"/>
                  </a:lnTo>
                  <a:lnTo>
                    <a:pt x="447" y="398"/>
                  </a:lnTo>
                  <a:lnTo>
                    <a:pt x="447" y="398"/>
                  </a:lnTo>
                  <a:lnTo>
                    <a:pt x="449" y="399"/>
                  </a:lnTo>
                  <a:lnTo>
                    <a:pt x="449" y="399"/>
                  </a:lnTo>
                  <a:lnTo>
                    <a:pt x="449" y="399"/>
                  </a:lnTo>
                  <a:lnTo>
                    <a:pt x="450" y="399"/>
                  </a:lnTo>
                  <a:lnTo>
                    <a:pt x="450" y="399"/>
                  </a:lnTo>
                  <a:lnTo>
                    <a:pt x="449" y="398"/>
                  </a:lnTo>
                  <a:lnTo>
                    <a:pt x="450" y="398"/>
                  </a:lnTo>
                  <a:lnTo>
                    <a:pt x="450" y="398"/>
                  </a:lnTo>
                  <a:lnTo>
                    <a:pt x="450" y="397"/>
                  </a:lnTo>
                  <a:lnTo>
                    <a:pt x="450" y="397"/>
                  </a:lnTo>
                  <a:lnTo>
                    <a:pt x="449" y="397"/>
                  </a:lnTo>
                  <a:close/>
                  <a:moveTo>
                    <a:pt x="449" y="391"/>
                  </a:moveTo>
                  <a:lnTo>
                    <a:pt x="447" y="391"/>
                  </a:lnTo>
                  <a:lnTo>
                    <a:pt x="447" y="391"/>
                  </a:lnTo>
                  <a:lnTo>
                    <a:pt x="446" y="391"/>
                  </a:lnTo>
                  <a:lnTo>
                    <a:pt x="446" y="393"/>
                  </a:lnTo>
                  <a:lnTo>
                    <a:pt x="446" y="393"/>
                  </a:lnTo>
                  <a:lnTo>
                    <a:pt x="446" y="393"/>
                  </a:lnTo>
                  <a:lnTo>
                    <a:pt x="446" y="394"/>
                  </a:lnTo>
                  <a:lnTo>
                    <a:pt x="446" y="395"/>
                  </a:lnTo>
                  <a:lnTo>
                    <a:pt x="447" y="395"/>
                  </a:lnTo>
                  <a:lnTo>
                    <a:pt x="449" y="395"/>
                  </a:lnTo>
                  <a:lnTo>
                    <a:pt x="450" y="394"/>
                  </a:lnTo>
                  <a:lnTo>
                    <a:pt x="450" y="394"/>
                  </a:lnTo>
                  <a:lnTo>
                    <a:pt x="451" y="393"/>
                  </a:lnTo>
                  <a:lnTo>
                    <a:pt x="450" y="393"/>
                  </a:lnTo>
                  <a:lnTo>
                    <a:pt x="449" y="391"/>
                  </a:lnTo>
                  <a:close/>
                  <a:moveTo>
                    <a:pt x="442" y="378"/>
                  </a:moveTo>
                  <a:lnTo>
                    <a:pt x="441" y="378"/>
                  </a:lnTo>
                  <a:lnTo>
                    <a:pt x="441" y="376"/>
                  </a:lnTo>
                  <a:lnTo>
                    <a:pt x="439" y="376"/>
                  </a:lnTo>
                  <a:lnTo>
                    <a:pt x="439" y="376"/>
                  </a:lnTo>
                  <a:lnTo>
                    <a:pt x="438" y="378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9"/>
                  </a:lnTo>
                  <a:lnTo>
                    <a:pt x="438" y="379"/>
                  </a:lnTo>
                  <a:lnTo>
                    <a:pt x="438" y="379"/>
                  </a:lnTo>
                  <a:lnTo>
                    <a:pt x="438" y="379"/>
                  </a:lnTo>
                  <a:lnTo>
                    <a:pt x="439" y="380"/>
                  </a:lnTo>
                  <a:lnTo>
                    <a:pt x="438" y="380"/>
                  </a:lnTo>
                  <a:lnTo>
                    <a:pt x="438" y="382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41" y="380"/>
                  </a:lnTo>
                  <a:lnTo>
                    <a:pt x="441" y="380"/>
                  </a:lnTo>
                  <a:lnTo>
                    <a:pt x="442" y="378"/>
                  </a:lnTo>
                  <a:close/>
                  <a:moveTo>
                    <a:pt x="453" y="391"/>
                  </a:moveTo>
                  <a:lnTo>
                    <a:pt x="453" y="390"/>
                  </a:lnTo>
                  <a:lnTo>
                    <a:pt x="453" y="389"/>
                  </a:lnTo>
                  <a:lnTo>
                    <a:pt x="453" y="389"/>
                  </a:lnTo>
                  <a:lnTo>
                    <a:pt x="451" y="387"/>
                  </a:lnTo>
                  <a:lnTo>
                    <a:pt x="451" y="387"/>
                  </a:lnTo>
                  <a:lnTo>
                    <a:pt x="451" y="387"/>
                  </a:lnTo>
                  <a:lnTo>
                    <a:pt x="451" y="386"/>
                  </a:lnTo>
                  <a:lnTo>
                    <a:pt x="450" y="385"/>
                  </a:lnTo>
                  <a:lnTo>
                    <a:pt x="450" y="383"/>
                  </a:lnTo>
                  <a:lnTo>
                    <a:pt x="449" y="380"/>
                  </a:lnTo>
                  <a:lnTo>
                    <a:pt x="446" y="376"/>
                  </a:lnTo>
                  <a:lnTo>
                    <a:pt x="446" y="376"/>
                  </a:lnTo>
                  <a:lnTo>
                    <a:pt x="446" y="376"/>
                  </a:lnTo>
                  <a:lnTo>
                    <a:pt x="445" y="376"/>
                  </a:lnTo>
                  <a:lnTo>
                    <a:pt x="443" y="375"/>
                  </a:lnTo>
                  <a:lnTo>
                    <a:pt x="443" y="375"/>
                  </a:lnTo>
                  <a:lnTo>
                    <a:pt x="442" y="376"/>
                  </a:lnTo>
                  <a:lnTo>
                    <a:pt x="442" y="376"/>
                  </a:lnTo>
                  <a:lnTo>
                    <a:pt x="442" y="376"/>
                  </a:lnTo>
                  <a:lnTo>
                    <a:pt x="443" y="378"/>
                  </a:lnTo>
                  <a:lnTo>
                    <a:pt x="443" y="379"/>
                  </a:lnTo>
                  <a:lnTo>
                    <a:pt x="443" y="379"/>
                  </a:lnTo>
                  <a:lnTo>
                    <a:pt x="442" y="380"/>
                  </a:lnTo>
                  <a:lnTo>
                    <a:pt x="442" y="380"/>
                  </a:lnTo>
                  <a:lnTo>
                    <a:pt x="443" y="382"/>
                  </a:lnTo>
                  <a:lnTo>
                    <a:pt x="443" y="382"/>
                  </a:lnTo>
                  <a:lnTo>
                    <a:pt x="443" y="383"/>
                  </a:lnTo>
                  <a:lnTo>
                    <a:pt x="442" y="382"/>
                  </a:lnTo>
                  <a:lnTo>
                    <a:pt x="442" y="382"/>
                  </a:lnTo>
                  <a:lnTo>
                    <a:pt x="441" y="383"/>
                  </a:lnTo>
                  <a:lnTo>
                    <a:pt x="441" y="383"/>
                  </a:lnTo>
                  <a:lnTo>
                    <a:pt x="442" y="385"/>
                  </a:lnTo>
                  <a:lnTo>
                    <a:pt x="442" y="385"/>
                  </a:lnTo>
                  <a:lnTo>
                    <a:pt x="443" y="385"/>
                  </a:lnTo>
                  <a:lnTo>
                    <a:pt x="443" y="386"/>
                  </a:lnTo>
                  <a:lnTo>
                    <a:pt x="442" y="386"/>
                  </a:lnTo>
                  <a:lnTo>
                    <a:pt x="442" y="387"/>
                  </a:lnTo>
                  <a:lnTo>
                    <a:pt x="442" y="389"/>
                  </a:lnTo>
                  <a:lnTo>
                    <a:pt x="443" y="389"/>
                  </a:lnTo>
                  <a:lnTo>
                    <a:pt x="445" y="389"/>
                  </a:lnTo>
                  <a:lnTo>
                    <a:pt x="446" y="389"/>
                  </a:lnTo>
                  <a:lnTo>
                    <a:pt x="447" y="389"/>
                  </a:lnTo>
                  <a:lnTo>
                    <a:pt x="447" y="389"/>
                  </a:lnTo>
                  <a:lnTo>
                    <a:pt x="447" y="389"/>
                  </a:lnTo>
                  <a:lnTo>
                    <a:pt x="446" y="386"/>
                  </a:lnTo>
                  <a:lnTo>
                    <a:pt x="446" y="386"/>
                  </a:lnTo>
                  <a:lnTo>
                    <a:pt x="446" y="386"/>
                  </a:lnTo>
                  <a:lnTo>
                    <a:pt x="447" y="385"/>
                  </a:lnTo>
                  <a:lnTo>
                    <a:pt x="447" y="385"/>
                  </a:lnTo>
                  <a:lnTo>
                    <a:pt x="449" y="385"/>
                  </a:lnTo>
                  <a:lnTo>
                    <a:pt x="449" y="385"/>
                  </a:lnTo>
                  <a:lnTo>
                    <a:pt x="447" y="385"/>
                  </a:lnTo>
                  <a:lnTo>
                    <a:pt x="447" y="386"/>
                  </a:lnTo>
                  <a:lnTo>
                    <a:pt x="449" y="386"/>
                  </a:lnTo>
                  <a:lnTo>
                    <a:pt x="447" y="387"/>
                  </a:lnTo>
                  <a:lnTo>
                    <a:pt x="447" y="387"/>
                  </a:lnTo>
                  <a:lnTo>
                    <a:pt x="449" y="387"/>
                  </a:lnTo>
                  <a:lnTo>
                    <a:pt x="449" y="389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51" y="391"/>
                  </a:lnTo>
                  <a:lnTo>
                    <a:pt x="451" y="391"/>
                  </a:lnTo>
                  <a:lnTo>
                    <a:pt x="453" y="391"/>
                  </a:lnTo>
                  <a:lnTo>
                    <a:pt x="453" y="391"/>
                  </a:lnTo>
                  <a:close/>
                  <a:moveTo>
                    <a:pt x="438" y="376"/>
                  </a:moveTo>
                  <a:lnTo>
                    <a:pt x="439" y="375"/>
                  </a:lnTo>
                  <a:lnTo>
                    <a:pt x="439" y="375"/>
                  </a:lnTo>
                  <a:lnTo>
                    <a:pt x="438" y="372"/>
                  </a:lnTo>
                  <a:lnTo>
                    <a:pt x="437" y="370"/>
                  </a:lnTo>
                  <a:lnTo>
                    <a:pt x="435" y="368"/>
                  </a:lnTo>
                  <a:lnTo>
                    <a:pt x="434" y="367"/>
                  </a:lnTo>
                  <a:lnTo>
                    <a:pt x="432" y="368"/>
                  </a:lnTo>
                  <a:lnTo>
                    <a:pt x="432" y="368"/>
                  </a:lnTo>
                  <a:lnTo>
                    <a:pt x="434" y="370"/>
                  </a:lnTo>
                  <a:lnTo>
                    <a:pt x="434" y="370"/>
                  </a:lnTo>
                  <a:lnTo>
                    <a:pt x="435" y="371"/>
                  </a:lnTo>
                  <a:lnTo>
                    <a:pt x="435" y="374"/>
                  </a:lnTo>
                  <a:lnTo>
                    <a:pt x="437" y="376"/>
                  </a:lnTo>
                  <a:lnTo>
                    <a:pt x="437" y="376"/>
                  </a:lnTo>
                  <a:lnTo>
                    <a:pt x="438" y="376"/>
                  </a:lnTo>
                  <a:close/>
                  <a:moveTo>
                    <a:pt x="435" y="368"/>
                  </a:moveTo>
                  <a:lnTo>
                    <a:pt x="435" y="368"/>
                  </a:lnTo>
                  <a:lnTo>
                    <a:pt x="437" y="370"/>
                  </a:lnTo>
                  <a:lnTo>
                    <a:pt x="438" y="370"/>
                  </a:lnTo>
                  <a:lnTo>
                    <a:pt x="438" y="371"/>
                  </a:lnTo>
                  <a:lnTo>
                    <a:pt x="439" y="371"/>
                  </a:lnTo>
                  <a:lnTo>
                    <a:pt x="439" y="372"/>
                  </a:lnTo>
                  <a:lnTo>
                    <a:pt x="441" y="374"/>
                  </a:lnTo>
                  <a:lnTo>
                    <a:pt x="442" y="375"/>
                  </a:lnTo>
                  <a:lnTo>
                    <a:pt x="443" y="375"/>
                  </a:lnTo>
                  <a:lnTo>
                    <a:pt x="445" y="375"/>
                  </a:lnTo>
                  <a:lnTo>
                    <a:pt x="445" y="374"/>
                  </a:lnTo>
                  <a:lnTo>
                    <a:pt x="443" y="372"/>
                  </a:lnTo>
                  <a:lnTo>
                    <a:pt x="443" y="372"/>
                  </a:lnTo>
                  <a:lnTo>
                    <a:pt x="443" y="372"/>
                  </a:lnTo>
                  <a:lnTo>
                    <a:pt x="443" y="371"/>
                  </a:lnTo>
                  <a:lnTo>
                    <a:pt x="442" y="371"/>
                  </a:lnTo>
                  <a:lnTo>
                    <a:pt x="442" y="370"/>
                  </a:lnTo>
                  <a:lnTo>
                    <a:pt x="441" y="370"/>
                  </a:lnTo>
                  <a:lnTo>
                    <a:pt x="441" y="368"/>
                  </a:lnTo>
                  <a:lnTo>
                    <a:pt x="441" y="368"/>
                  </a:lnTo>
                  <a:lnTo>
                    <a:pt x="439" y="367"/>
                  </a:lnTo>
                  <a:lnTo>
                    <a:pt x="439" y="366"/>
                  </a:lnTo>
                  <a:lnTo>
                    <a:pt x="438" y="366"/>
                  </a:lnTo>
                  <a:lnTo>
                    <a:pt x="438" y="367"/>
                  </a:lnTo>
                  <a:lnTo>
                    <a:pt x="435" y="367"/>
                  </a:lnTo>
                  <a:lnTo>
                    <a:pt x="435" y="368"/>
                  </a:lnTo>
                  <a:close/>
                  <a:moveTo>
                    <a:pt x="437" y="364"/>
                  </a:moveTo>
                  <a:lnTo>
                    <a:pt x="435" y="364"/>
                  </a:lnTo>
                  <a:lnTo>
                    <a:pt x="434" y="364"/>
                  </a:lnTo>
                  <a:lnTo>
                    <a:pt x="434" y="364"/>
                  </a:lnTo>
                  <a:lnTo>
                    <a:pt x="435" y="366"/>
                  </a:lnTo>
                  <a:lnTo>
                    <a:pt x="435" y="366"/>
                  </a:lnTo>
                  <a:lnTo>
                    <a:pt x="435" y="366"/>
                  </a:lnTo>
                  <a:lnTo>
                    <a:pt x="437" y="366"/>
                  </a:lnTo>
                  <a:lnTo>
                    <a:pt x="437" y="366"/>
                  </a:lnTo>
                  <a:lnTo>
                    <a:pt x="438" y="364"/>
                  </a:lnTo>
                  <a:lnTo>
                    <a:pt x="437" y="364"/>
                  </a:lnTo>
                  <a:lnTo>
                    <a:pt x="437" y="364"/>
                  </a:lnTo>
                  <a:close/>
                  <a:moveTo>
                    <a:pt x="428" y="339"/>
                  </a:moveTo>
                  <a:lnTo>
                    <a:pt x="428" y="340"/>
                  </a:lnTo>
                  <a:lnTo>
                    <a:pt x="430" y="341"/>
                  </a:lnTo>
                  <a:lnTo>
                    <a:pt x="430" y="340"/>
                  </a:lnTo>
                  <a:lnTo>
                    <a:pt x="431" y="341"/>
                  </a:lnTo>
                  <a:lnTo>
                    <a:pt x="432" y="341"/>
                  </a:lnTo>
                  <a:lnTo>
                    <a:pt x="432" y="340"/>
                  </a:lnTo>
                  <a:lnTo>
                    <a:pt x="432" y="340"/>
                  </a:lnTo>
                  <a:lnTo>
                    <a:pt x="432" y="339"/>
                  </a:lnTo>
                  <a:lnTo>
                    <a:pt x="432" y="339"/>
                  </a:lnTo>
                  <a:lnTo>
                    <a:pt x="431" y="337"/>
                  </a:lnTo>
                  <a:lnTo>
                    <a:pt x="431" y="336"/>
                  </a:lnTo>
                  <a:lnTo>
                    <a:pt x="430" y="334"/>
                  </a:lnTo>
                  <a:lnTo>
                    <a:pt x="430" y="334"/>
                  </a:lnTo>
                  <a:lnTo>
                    <a:pt x="428" y="334"/>
                  </a:lnTo>
                  <a:lnTo>
                    <a:pt x="428" y="336"/>
                  </a:lnTo>
                  <a:lnTo>
                    <a:pt x="430" y="337"/>
                  </a:lnTo>
                  <a:lnTo>
                    <a:pt x="430" y="339"/>
                  </a:lnTo>
                  <a:lnTo>
                    <a:pt x="428" y="339"/>
                  </a:lnTo>
                  <a:close/>
                  <a:moveTo>
                    <a:pt x="420" y="329"/>
                  </a:moveTo>
                  <a:lnTo>
                    <a:pt x="420" y="329"/>
                  </a:lnTo>
                  <a:lnTo>
                    <a:pt x="420" y="329"/>
                  </a:lnTo>
                  <a:lnTo>
                    <a:pt x="420" y="329"/>
                  </a:lnTo>
                  <a:lnTo>
                    <a:pt x="422" y="330"/>
                  </a:lnTo>
                  <a:lnTo>
                    <a:pt x="422" y="330"/>
                  </a:lnTo>
                  <a:lnTo>
                    <a:pt x="422" y="329"/>
                  </a:lnTo>
                  <a:lnTo>
                    <a:pt x="422" y="329"/>
                  </a:lnTo>
                  <a:lnTo>
                    <a:pt x="422" y="329"/>
                  </a:lnTo>
                  <a:lnTo>
                    <a:pt x="420" y="329"/>
                  </a:lnTo>
                  <a:close/>
                  <a:moveTo>
                    <a:pt x="434" y="328"/>
                  </a:moveTo>
                  <a:lnTo>
                    <a:pt x="434" y="329"/>
                  </a:lnTo>
                  <a:lnTo>
                    <a:pt x="434" y="329"/>
                  </a:lnTo>
                  <a:lnTo>
                    <a:pt x="435" y="329"/>
                  </a:lnTo>
                  <a:lnTo>
                    <a:pt x="435" y="329"/>
                  </a:lnTo>
                  <a:lnTo>
                    <a:pt x="435" y="328"/>
                  </a:lnTo>
                  <a:lnTo>
                    <a:pt x="434" y="328"/>
                  </a:lnTo>
                  <a:lnTo>
                    <a:pt x="434" y="326"/>
                  </a:lnTo>
                  <a:lnTo>
                    <a:pt x="432" y="326"/>
                  </a:lnTo>
                  <a:lnTo>
                    <a:pt x="432" y="325"/>
                  </a:lnTo>
                  <a:lnTo>
                    <a:pt x="432" y="326"/>
                  </a:lnTo>
                  <a:lnTo>
                    <a:pt x="432" y="326"/>
                  </a:lnTo>
                  <a:lnTo>
                    <a:pt x="432" y="326"/>
                  </a:lnTo>
                  <a:lnTo>
                    <a:pt x="432" y="328"/>
                  </a:lnTo>
                  <a:lnTo>
                    <a:pt x="434" y="328"/>
                  </a:lnTo>
                  <a:close/>
                  <a:moveTo>
                    <a:pt x="437" y="326"/>
                  </a:moveTo>
                  <a:lnTo>
                    <a:pt x="435" y="326"/>
                  </a:lnTo>
                  <a:lnTo>
                    <a:pt x="437" y="328"/>
                  </a:lnTo>
                  <a:lnTo>
                    <a:pt x="437" y="328"/>
                  </a:lnTo>
                  <a:lnTo>
                    <a:pt x="438" y="329"/>
                  </a:lnTo>
                  <a:lnTo>
                    <a:pt x="439" y="329"/>
                  </a:lnTo>
                  <a:lnTo>
                    <a:pt x="441" y="329"/>
                  </a:lnTo>
                  <a:lnTo>
                    <a:pt x="442" y="328"/>
                  </a:lnTo>
                  <a:lnTo>
                    <a:pt x="442" y="326"/>
                  </a:lnTo>
                  <a:lnTo>
                    <a:pt x="442" y="326"/>
                  </a:lnTo>
                  <a:lnTo>
                    <a:pt x="442" y="325"/>
                  </a:lnTo>
                  <a:lnTo>
                    <a:pt x="441" y="325"/>
                  </a:lnTo>
                  <a:lnTo>
                    <a:pt x="438" y="324"/>
                  </a:lnTo>
                  <a:lnTo>
                    <a:pt x="437" y="324"/>
                  </a:lnTo>
                  <a:lnTo>
                    <a:pt x="437" y="324"/>
                  </a:lnTo>
                  <a:lnTo>
                    <a:pt x="437" y="324"/>
                  </a:lnTo>
                  <a:lnTo>
                    <a:pt x="437" y="325"/>
                  </a:lnTo>
                  <a:lnTo>
                    <a:pt x="437" y="325"/>
                  </a:lnTo>
                  <a:lnTo>
                    <a:pt x="437" y="325"/>
                  </a:lnTo>
                  <a:lnTo>
                    <a:pt x="437" y="326"/>
                  </a:lnTo>
                  <a:close/>
                  <a:moveTo>
                    <a:pt x="431" y="325"/>
                  </a:moveTo>
                  <a:lnTo>
                    <a:pt x="431" y="324"/>
                  </a:lnTo>
                  <a:lnTo>
                    <a:pt x="431" y="324"/>
                  </a:lnTo>
                  <a:lnTo>
                    <a:pt x="431" y="322"/>
                  </a:lnTo>
                  <a:lnTo>
                    <a:pt x="430" y="322"/>
                  </a:lnTo>
                  <a:lnTo>
                    <a:pt x="430" y="321"/>
                  </a:lnTo>
                  <a:lnTo>
                    <a:pt x="428" y="321"/>
                  </a:lnTo>
                  <a:lnTo>
                    <a:pt x="428" y="321"/>
                  </a:lnTo>
                  <a:lnTo>
                    <a:pt x="427" y="321"/>
                  </a:lnTo>
                  <a:lnTo>
                    <a:pt x="427" y="322"/>
                  </a:lnTo>
                  <a:lnTo>
                    <a:pt x="428" y="324"/>
                  </a:lnTo>
                  <a:lnTo>
                    <a:pt x="428" y="324"/>
                  </a:lnTo>
                  <a:lnTo>
                    <a:pt x="427" y="324"/>
                  </a:lnTo>
                  <a:lnTo>
                    <a:pt x="426" y="324"/>
                  </a:lnTo>
                  <a:lnTo>
                    <a:pt x="426" y="325"/>
                  </a:lnTo>
                  <a:lnTo>
                    <a:pt x="424" y="325"/>
                  </a:lnTo>
                  <a:lnTo>
                    <a:pt x="426" y="326"/>
                  </a:lnTo>
                  <a:lnTo>
                    <a:pt x="424" y="326"/>
                  </a:lnTo>
                  <a:lnTo>
                    <a:pt x="426" y="328"/>
                  </a:lnTo>
                  <a:lnTo>
                    <a:pt x="427" y="329"/>
                  </a:lnTo>
                  <a:lnTo>
                    <a:pt x="428" y="330"/>
                  </a:lnTo>
                  <a:lnTo>
                    <a:pt x="430" y="333"/>
                  </a:lnTo>
                  <a:lnTo>
                    <a:pt x="431" y="333"/>
                  </a:lnTo>
                  <a:lnTo>
                    <a:pt x="432" y="334"/>
                  </a:lnTo>
                  <a:lnTo>
                    <a:pt x="432" y="336"/>
                  </a:lnTo>
                  <a:lnTo>
                    <a:pt x="434" y="336"/>
                  </a:lnTo>
                  <a:lnTo>
                    <a:pt x="435" y="336"/>
                  </a:lnTo>
                  <a:lnTo>
                    <a:pt x="435" y="336"/>
                  </a:lnTo>
                  <a:lnTo>
                    <a:pt x="435" y="336"/>
                  </a:lnTo>
                  <a:lnTo>
                    <a:pt x="435" y="336"/>
                  </a:lnTo>
                  <a:lnTo>
                    <a:pt x="435" y="334"/>
                  </a:lnTo>
                  <a:lnTo>
                    <a:pt x="435" y="334"/>
                  </a:lnTo>
                  <a:lnTo>
                    <a:pt x="435" y="334"/>
                  </a:lnTo>
                  <a:lnTo>
                    <a:pt x="435" y="333"/>
                  </a:lnTo>
                  <a:lnTo>
                    <a:pt x="434" y="332"/>
                  </a:lnTo>
                  <a:lnTo>
                    <a:pt x="434" y="330"/>
                  </a:lnTo>
                  <a:lnTo>
                    <a:pt x="434" y="330"/>
                  </a:lnTo>
                  <a:lnTo>
                    <a:pt x="432" y="329"/>
                  </a:lnTo>
                  <a:lnTo>
                    <a:pt x="432" y="328"/>
                  </a:lnTo>
                  <a:lnTo>
                    <a:pt x="431" y="326"/>
                  </a:lnTo>
                  <a:lnTo>
                    <a:pt x="430" y="326"/>
                  </a:lnTo>
                  <a:lnTo>
                    <a:pt x="430" y="325"/>
                  </a:lnTo>
                  <a:lnTo>
                    <a:pt x="430" y="325"/>
                  </a:lnTo>
                  <a:lnTo>
                    <a:pt x="431" y="325"/>
                  </a:lnTo>
                  <a:lnTo>
                    <a:pt x="431" y="325"/>
                  </a:lnTo>
                  <a:close/>
                  <a:moveTo>
                    <a:pt x="428" y="317"/>
                  </a:moveTo>
                  <a:lnTo>
                    <a:pt x="427" y="317"/>
                  </a:lnTo>
                  <a:lnTo>
                    <a:pt x="427" y="317"/>
                  </a:lnTo>
                  <a:lnTo>
                    <a:pt x="426" y="317"/>
                  </a:lnTo>
                  <a:lnTo>
                    <a:pt x="426" y="318"/>
                  </a:lnTo>
                  <a:lnTo>
                    <a:pt x="426" y="318"/>
                  </a:lnTo>
                  <a:lnTo>
                    <a:pt x="427" y="318"/>
                  </a:lnTo>
                  <a:lnTo>
                    <a:pt x="427" y="318"/>
                  </a:lnTo>
                  <a:lnTo>
                    <a:pt x="427" y="318"/>
                  </a:lnTo>
                  <a:lnTo>
                    <a:pt x="428" y="318"/>
                  </a:lnTo>
                  <a:lnTo>
                    <a:pt x="428" y="318"/>
                  </a:lnTo>
                  <a:lnTo>
                    <a:pt x="428" y="317"/>
                  </a:lnTo>
                  <a:lnTo>
                    <a:pt x="428" y="317"/>
                  </a:lnTo>
                  <a:close/>
                  <a:moveTo>
                    <a:pt x="419" y="314"/>
                  </a:moveTo>
                  <a:lnTo>
                    <a:pt x="419" y="314"/>
                  </a:lnTo>
                  <a:lnTo>
                    <a:pt x="418" y="314"/>
                  </a:lnTo>
                  <a:lnTo>
                    <a:pt x="418" y="314"/>
                  </a:lnTo>
                  <a:lnTo>
                    <a:pt x="418" y="314"/>
                  </a:lnTo>
                  <a:lnTo>
                    <a:pt x="418" y="314"/>
                  </a:lnTo>
                  <a:lnTo>
                    <a:pt x="418" y="315"/>
                  </a:lnTo>
                  <a:lnTo>
                    <a:pt x="419" y="314"/>
                  </a:lnTo>
                  <a:lnTo>
                    <a:pt x="419" y="314"/>
                  </a:lnTo>
                  <a:lnTo>
                    <a:pt x="419" y="314"/>
                  </a:lnTo>
                  <a:close/>
                  <a:moveTo>
                    <a:pt x="426" y="311"/>
                  </a:moveTo>
                  <a:lnTo>
                    <a:pt x="427" y="311"/>
                  </a:lnTo>
                  <a:lnTo>
                    <a:pt x="427" y="311"/>
                  </a:lnTo>
                  <a:lnTo>
                    <a:pt x="426" y="310"/>
                  </a:lnTo>
                  <a:lnTo>
                    <a:pt x="427" y="309"/>
                  </a:lnTo>
                  <a:lnTo>
                    <a:pt x="427" y="309"/>
                  </a:lnTo>
                  <a:lnTo>
                    <a:pt x="427" y="307"/>
                  </a:lnTo>
                  <a:lnTo>
                    <a:pt x="427" y="307"/>
                  </a:lnTo>
                  <a:lnTo>
                    <a:pt x="427" y="306"/>
                  </a:lnTo>
                  <a:lnTo>
                    <a:pt x="426" y="305"/>
                  </a:lnTo>
                  <a:lnTo>
                    <a:pt x="424" y="305"/>
                  </a:lnTo>
                  <a:lnTo>
                    <a:pt x="423" y="303"/>
                  </a:lnTo>
                  <a:lnTo>
                    <a:pt x="423" y="303"/>
                  </a:lnTo>
                  <a:lnTo>
                    <a:pt x="423" y="302"/>
                  </a:lnTo>
                  <a:lnTo>
                    <a:pt x="424" y="302"/>
                  </a:lnTo>
                  <a:lnTo>
                    <a:pt x="424" y="302"/>
                  </a:lnTo>
                  <a:lnTo>
                    <a:pt x="424" y="302"/>
                  </a:lnTo>
                  <a:lnTo>
                    <a:pt x="426" y="302"/>
                  </a:lnTo>
                  <a:lnTo>
                    <a:pt x="424" y="301"/>
                  </a:lnTo>
                  <a:lnTo>
                    <a:pt x="424" y="299"/>
                  </a:lnTo>
                  <a:lnTo>
                    <a:pt x="424" y="299"/>
                  </a:lnTo>
                  <a:lnTo>
                    <a:pt x="424" y="298"/>
                  </a:lnTo>
                  <a:lnTo>
                    <a:pt x="424" y="298"/>
                  </a:lnTo>
                  <a:lnTo>
                    <a:pt x="423" y="297"/>
                  </a:lnTo>
                  <a:lnTo>
                    <a:pt x="423" y="295"/>
                  </a:lnTo>
                  <a:lnTo>
                    <a:pt x="422" y="295"/>
                  </a:lnTo>
                  <a:lnTo>
                    <a:pt x="420" y="294"/>
                  </a:lnTo>
                  <a:lnTo>
                    <a:pt x="416" y="294"/>
                  </a:lnTo>
                  <a:lnTo>
                    <a:pt x="416" y="294"/>
                  </a:lnTo>
                  <a:lnTo>
                    <a:pt x="418" y="294"/>
                  </a:lnTo>
                  <a:lnTo>
                    <a:pt x="418" y="295"/>
                  </a:lnTo>
                  <a:lnTo>
                    <a:pt x="418" y="297"/>
                  </a:lnTo>
                  <a:lnTo>
                    <a:pt x="418" y="297"/>
                  </a:lnTo>
                  <a:lnTo>
                    <a:pt x="418" y="297"/>
                  </a:lnTo>
                  <a:lnTo>
                    <a:pt x="418" y="298"/>
                  </a:lnTo>
                  <a:lnTo>
                    <a:pt x="418" y="299"/>
                  </a:lnTo>
                  <a:lnTo>
                    <a:pt x="418" y="299"/>
                  </a:lnTo>
                  <a:lnTo>
                    <a:pt x="418" y="301"/>
                  </a:lnTo>
                  <a:lnTo>
                    <a:pt x="418" y="301"/>
                  </a:lnTo>
                  <a:lnTo>
                    <a:pt x="418" y="302"/>
                  </a:lnTo>
                  <a:lnTo>
                    <a:pt x="419" y="303"/>
                  </a:lnTo>
                  <a:lnTo>
                    <a:pt x="420" y="306"/>
                  </a:lnTo>
                  <a:lnTo>
                    <a:pt x="420" y="309"/>
                  </a:lnTo>
                  <a:lnTo>
                    <a:pt x="420" y="310"/>
                  </a:lnTo>
                  <a:lnTo>
                    <a:pt x="420" y="310"/>
                  </a:lnTo>
                  <a:lnTo>
                    <a:pt x="420" y="310"/>
                  </a:lnTo>
                  <a:lnTo>
                    <a:pt x="422" y="311"/>
                  </a:lnTo>
                  <a:lnTo>
                    <a:pt x="423" y="311"/>
                  </a:lnTo>
                  <a:lnTo>
                    <a:pt x="424" y="311"/>
                  </a:lnTo>
                  <a:lnTo>
                    <a:pt x="426" y="311"/>
                  </a:lnTo>
                  <a:lnTo>
                    <a:pt x="426" y="311"/>
                  </a:lnTo>
                  <a:close/>
                  <a:moveTo>
                    <a:pt x="336" y="195"/>
                  </a:moveTo>
                  <a:lnTo>
                    <a:pt x="336" y="195"/>
                  </a:lnTo>
                  <a:lnTo>
                    <a:pt x="336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6" y="195"/>
                  </a:lnTo>
                  <a:close/>
                  <a:moveTo>
                    <a:pt x="0" y="116"/>
                  </a:moveTo>
                  <a:lnTo>
                    <a:pt x="0" y="116"/>
                  </a:lnTo>
                  <a:lnTo>
                    <a:pt x="0" y="118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1" y="116"/>
                  </a:lnTo>
                  <a:lnTo>
                    <a:pt x="0" y="116"/>
                  </a:lnTo>
                  <a:close/>
                  <a:moveTo>
                    <a:pt x="502" y="435"/>
                  </a:moveTo>
                  <a:lnTo>
                    <a:pt x="503" y="436"/>
                  </a:lnTo>
                  <a:lnTo>
                    <a:pt x="506" y="436"/>
                  </a:lnTo>
                  <a:lnTo>
                    <a:pt x="507" y="435"/>
                  </a:lnTo>
                  <a:lnTo>
                    <a:pt x="507" y="435"/>
                  </a:lnTo>
                  <a:lnTo>
                    <a:pt x="507" y="432"/>
                  </a:lnTo>
                  <a:lnTo>
                    <a:pt x="506" y="431"/>
                  </a:lnTo>
                  <a:lnTo>
                    <a:pt x="504" y="431"/>
                  </a:lnTo>
                  <a:lnTo>
                    <a:pt x="504" y="428"/>
                  </a:lnTo>
                  <a:lnTo>
                    <a:pt x="504" y="425"/>
                  </a:lnTo>
                  <a:lnTo>
                    <a:pt x="503" y="425"/>
                  </a:lnTo>
                  <a:lnTo>
                    <a:pt x="503" y="424"/>
                  </a:lnTo>
                  <a:lnTo>
                    <a:pt x="504" y="422"/>
                  </a:lnTo>
                  <a:lnTo>
                    <a:pt x="504" y="422"/>
                  </a:lnTo>
                  <a:lnTo>
                    <a:pt x="506" y="422"/>
                  </a:lnTo>
                  <a:lnTo>
                    <a:pt x="510" y="420"/>
                  </a:lnTo>
                  <a:lnTo>
                    <a:pt x="511" y="420"/>
                  </a:lnTo>
                  <a:lnTo>
                    <a:pt x="512" y="420"/>
                  </a:lnTo>
                  <a:lnTo>
                    <a:pt x="512" y="420"/>
                  </a:lnTo>
                  <a:lnTo>
                    <a:pt x="512" y="417"/>
                  </a:lnTo>
                  <a:lnTo>
                    <a:pt x="514" y="417"/>
                  </a:lnTo>
                  <a:lnTo>
                    <a:pt x="515" y="417"/>
                  </a:lnTo>
                  <a:lnTo>
                    <a:pt x="517" y="417"/>
                  </a:lnTo>
                  <a:lnTo>
                    <a:pt x="522" y="418"/>
                  </a:lnTo>
                  <a:lnTo>
                    <a:pt x="522" y="417"/>
                  </a:lnTo>
                  <a:lnTo>
                    <a:pt x="521" y="417"/>
                  </a:lnTo>
                  <a:lnTo>
                    <a:pt x="519" y="417"/>
                  </a:lnTo>
                  <a:lnTo>
                    <a:pt x="517" y="417"/>
                  </a:lnTo>
                  <a:lnTo>
                    <a:pt x="514" y="416"/>
                  </a:lnTo>
                  <a:lnTo>
                    <a:pt x="511" y="416"/>
                  </a:lnTo>
                  <a:lnTo>
                    <a:pt x="508" y="416"/>
                  </a:lnTo>
                  <a:lnTo>
                    <a:pt x="506" y="414"/>
                  </a:lnTo>
                  <a:lnTo>
                    <a:pt x="502" y="414"/>
                  </a:lnTo>
                  <a:lnTo>
                    <a:pt x="498" y="414"/>
                  </a:lnTo>
                  <a:lnTo>
                    <a:pt x="493" y="414"/>
                  </a:lnTo>
                  <a:lnTo>
                    <a:pt x="491" y="414"/>
                  </a:lnTo>
                  <a:lnTo>
                    <a:pt x="488" y="414"/>
                  </a:lnTo>
                  <a:lnTo>
                    <a:pt x="488" y="414"/>
                  </a:lnTo>
                  <a:lnTo>
                    <a:pt x="487" y="413"/>
                  </a:lnTo>
                  <a:lnTo>
                    <a:pt x="487" y="412"/>
                  </a:lnTo>
                  <a:lnTo>
                    <a:pt x="485" y="412"/>
                  </a:lnTo>
                  <a:lnTo>
                    <a:pt x="484" y="410"/>
                  </a:lnTo>
                  <a:lnTo>
                    <a:pt x="483" y="410"/>
                  </a:lnTo>
                  <a:lnTo>
                    <a:pt x="481" y="409"/>
                  </a:lnTo>
                  <a:lnTo>
                    <a:pt x="481" y="408"/>
                  </a:lnTo>
                  <a:lnTo>
                    <a:pt x="481" y="406"/>
                  </a:lnTo>
                  <a:lnTo>
                    <a:pt x="480" y="405"/>
                  </a:lnTo>
                  <a:lnTo>
                    <a:pt x="480" y="405"/>
                  </a:lnTo>
                  <a:lnTo>
                    <a:pt x="479" y="404"/>
                  </a:lnTo>
                  <a:lnTo>
                    <a:pt x="479" y="404"/>
                  </a:lnTo>
                  <a:lnTo>
                    <a:pt x="480" y="404"/>
                  </a:lnTo>
                  <a:lnTo>
                    <a:pt x="479" y="402"/>
                  </a:lnTo>
                  <a:lnTo>
                    <a:pt x="479" y="401"/>
                  </a:lnTo>
                  <a:lnTo>
                    <a:pt x="477" y="399"/>
                  </a:lnTo>
                  <a:lnTo>
                    <a:pt x="476" y="398"/>
                  </a:lnTo>
                  <a:lnTo>
                    <a:pt x="476" y="398"/>
                  </a:lnTo>
                  <a:lnTo>
                    <a:pt x="474" y="398"/>
                  </a:lnTo>
                  <a:lnTo>
                    <a:pt x="474" y="398"/>
                  </a:lnTo>
                  <a:lnTo>
                    <a:pt x="473" y="398"/>
                  </a:lnTo>
                  <a:lnTo>
                    <a:pt x="472" y="398"/>
                  </a:lnTo>
                  <a:lnTo>
                    <a:pt x="472" y="399"/>
                  </a:lnTo>
                  <a:lnTo>
                    <a:pt x="470" y="399"/>
                  </a:lnTo>
                  <a:lnTo>
                    <a:pt x="470" y="399"/>
                  </a:lnTo>
                  <a:lnTo>
                    <a:pt x="469" y="399"/>
                  </a:lnTo>
                  <a:lnTo>
                    <a:pt x="469" y="398"/>
                  </a:lnTo>
                  <a:lnTo>
                    <a:pt x="468" y="398"/>
                  </a:lnTo>
                  <a:lnTo>
                    <a:pt x="468" y="397"/>
                  </a:lnTo>
                  <a:lnTo>
                    <a:pt x="466" y="395"/>
                  </a:lnTo>
                  <a:lnTo>
                    <a:pt x="465" y="394"/>
                  </a:lnTo>
                  <a:lnTo>
                    <a:pt x="464" y="393"/>
                  </a:lnTo>
                  <a:lnTo>
                    <a:pt x="462" y="391"/>
                  </a:lnTo>
                  <a:lnTo>
                    <a:pt x="462" y="390"/>
                  </a:lnTo>
                  <a:lnTo>
                    <a:pt x="462" y="389"/>
                  </a:lnTo>
                  <a:lnTo>
                    <a:pt x="461" y="387"/>
                  </a:lnTo>
                  <a:lnTo>
                    <a:pt x="460" y="386"/>
                  </a:lnTo>
                  <a:lnTo>
                    <a:pt x="460" y="385"/>
                  </a:lnTo>
                  <a:lnTo>
                    <a:pt x="460" y="383"/>
                  </a:lnTo>
                  <a:lnTo>
                    <a:pt x="460" y="383"/>
                  </a:lnTo>
                  <a:lnTo>
                    <a:pt x="462" y="383"/>
                  </a:lnTo>
                  <a:lnTo>
                    <a:pt x="461" y="382"/>
                  </a:lnTo>
                  <a:lnTo>
                    <a:pt x="461" y="380"/>
                  </a:lnTo>
                  <a:lnTo>
                    <a:pt x="461" y="379"/>
                  </a:lnTo>
                  <a:lnTo>
                    <a:pt x="462" y="379"/>
                  </a:lnTo>
                  <a:lnTo>
                    <a:pt x="462" y="379"/>
                  </a:lnTo>
                  <a:lnTo>
                    <a:pt x="464" y="378"/>
                  </a:lnTo>
                  <a:lnTo>
                    <a:pt x="464" y="378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4" y="375"/>
                  </a:lnTo>
                  <a:lnTo>
                    <a:pt x="462" y="374"/>
                  </a:lnTo>
                  <a:lnTo>
                    <a:pt x="462" y="372"/>
                  </a:lnTo>
                  <a:lnTo>
                    <a:pt x="464" y="372"/>
                  </a:lnTo>
                  <a:lnTo>
                    <a:pt x="465" y="371"/>
                  </a:lnTo>
                  <a:lnTo>
                    <a:pt x="465" y="370"/>
                  </a:lnTo>
                  <a:lnTo>
                    <a:pt x="464" y="368"/>
                  </a:lnTo>
                  <a:lnTo>
                    <a:pt x="462" y="367"/>
                  </a:lnTo>
                  <a:lnTo>
                    <a:pt x="461" y="367"/>
                  </a:lnTo>
                  <a:lnTo>
                    <a:pt x="461" y="366"/>
                  </a:lnTo>
                  <a:lnTo>
                    <a:pt x="461" y="364"/>
                  </a:lnTo>
                  <a:lnTo>
                    <a:pt x="461" y="364"/>
                  </a:lnTo>
                  <a:lnTo>
                    <a:pt x="461" y="363"/>
                  </a:lnTo>
                  <a:lnTo>
                    <a:pt x="460" y="362"/>
                  </a:lnTo>
                  <a:lnTo>
                    <a:pt x="461" y="360"/>
                  </a:lnTo>
                  <a:lnTo>
                    <a:pt x="462" y="360"/>
                  </a:lnTo>
                  <a:lnTo>
                    <a:pt x="462" y="359"/>
                  </a:lnTo>
                  <a:lnTo>
                    <a:pt x="462" y="357"/>
                  </a:lnTo>
                  <a:lnTo>
                    <a:pt x="462" y="357"/>
                  </a:lnTo>
                  <a:lnTo>
                    <a:pt x="462" y="357"/>
                  </a:lnTo>
                  <a:lnTo>
                    <a:pt x="462" y="356"/>
                  </a:lnTo>
                  <a:lnTo>
                    <a:pt x="461" y="356"/>
                  </a:lnTo>
                  <a:lnTo>
                    <a:pt x="461" y="355"/>
                  </a:lnTo>
                  <a:lnTo>
                    <a:pt x="461" y="353"/>
                  </a:lnTo>
                  <a:lnTo>
                    <a:pt x="461" y="353"/>
                  </a:lnTo>
                  <a:lnTo>
                    <a:pt x="462" y="352"/>
                  </a:lnTo>
                  <a:lnTo>
                    <a:pt x="462" y="352"/>
                  </a:lnTo>
                  <a:lnTo>
                    <a:pt x="462" y="351"/>
                  </a:lnTo>
                  <a:lnTo>
                    <a:pt x="461" y="349"/>
                  </a:lnTo>
                  <a:lnTo>
                    <a:pt x="460" y="348"/>
                  </a:lnTo>
                  <a:lnTo>
                    <a:pt x="460" y="347"/>
                  </a:lnTo>
                  <a:lnTo>
                    <a:pt x="458" y="347"/>
                  </a:lnTo>
                  <a:lnTo>
                    <a:pt x="458" y="345"/>
                  </a:lnTo>
                  <a:lnTo>
                    <a:pt x="458" y="345"/>
                  </a:lnTo>
                  <a:lnTo>
                    <a:pt x="460" y="344"/>
                  </a:lnTo>
                  <a:lnTo>
                    <a:pt x="460" y="343"/>
                  </a:lnTo>
                  <a:lnTo>
                    <a:pt x="458" y="343"/>
                  </a:lnTo>
                  <a:lnTo>
                    <a:pt x="458" y="341"/>
                  </a:lnTo>
                  <a:lnTo>
                    <a:pt x="457" y="340"/>
                  </a:lnTo>
                  <a:lnTo>
                    <a:pt x="457" y="339"/>
                  </a:lnTo>
                  <a:lnTo>
                    <a:pt x="457" y="339"/>
                  </a:lnTo>
                  <a:lnTo>
                    <a:pt x="458" y="339"/>
                  </a:lnTo>
                  <a:lnTo>
                    <a:pt x="458" y="337"/>
                  </a:lnTo>
                  <a:lnTo>
                    <a:pt x="460" y="336"/>
                  </a:lnTo>
                  <a:lnTo>
                    <a:pt x="458" y="334"/>
                  </a:lnTo>
                  <a:lnTo>
                    <a:pt x="457" y="334"/>
                  </a:lnTo>
                  <a:lnTo>
                    <a:pt x="456" y="333"/>
                  </a:lnTo>
                  <a:lnTo>
                    <a:pt x="456" y="330"/>
                  </a:lnTo>
                  <a:lnTo>
                    <a:pt x="453" y="330"/>
                  </a:lnTo>
                  <a:lnTo>
                    <a:pt x="450" y="330"/>
                  </a:lnTo>
                  <a:lnTo>
                    <a:pt x="450" y="329"/>
                  </a:lnTo>
                  <a:lnTo>
                    <a:pt x="450" y="328"/>
                  </a:lnTo>
                  <a:lnTo>
                    <a:pt x="450" y="329"/>
                  </a:lnTo>
                  <a:lnTo>
                    <a:pt x="453" y="328"/>
                  </a:lnTo>
                  <a:lnTo>
                    <a:pt x="454" y="328"/>
                  </a:lnTo>
                  <a:lnTo>
                    <a:pt x="454" y="328"/>
                  </a:lnTo>
                  <a:lnTo>
                    <a:pt x="456" y="328"/>
                  </a:lnTo>
                  <a:lnTo>
                    <a:pt x="457" y="329"/>
                  </a:lnTo>
                  <a:lnTo>
                    <a:pt x="457" y="328"/>
                  </a:lnTo>
                  <a:lnTo>
                    <a:pt x="457" y="326"/>
                  </a:lnTo>
                  <a:lnTo>
                    <a:pt x="457" y="326"/>
                  </a:lnTo>
                  <a:lnTo>
                    <a:pt x="457" y="325"/>
                  </a:lnTo>
                  <a:lnTo>
                    <a:pt x="457" y="325"/>
                  </a:lnTo>
                  <a:lnTo>
                    <a:pt x="456" y="324"/>
                  </a:lnTo>
                  <a:lnTo>
                    <a:pt x="450" y="324"/>
                  </a:lnTo>
                  <a:lnTo>
                    <a:pt x="450" y="324"/>
                  </a:lnTo>
                  <a:lnTo>
                    <a:pt x="449" y="322"/>
                  </a:lnTo>
                  <a:lnTo>
                    <a:pt x="449" y="321"/>
                  </a:lnTo>
                  <a:lnTo>
                    <a:pt x="449" y="321"/>
                  </a:lnTo>
                  <a:lnTo>
                    <a:pt x="449" y="320"/>
                  </a:lnTo>
                  <a:lnTo>
                    <a:pt x="449" y="320"/>
                  </a:lnTo>
                  <a:lnTo>
                    <a:pt x="449" y="318"/>
                  </a:lnTo>
                  <a:lnTo>
                    <a:pt x="449" y="318"/>
                  </a:lnTo>
                  <a:lnTo>
                    <a:pt x="447" y="317"/>
                  </a:lnTo>
                  <a:lnTo>
                    <a:pt x="447" y="315"/>
                  </a:lnTo>
                  <a:lnTo>
                    <a:pt x="447" y="315"/>
                  </a:lnTo>
                  <a:lnTo>
                    <a:pt x="447" y="314"/>
                  </a:lnTo>
                  <a:lnTo>
                    <a:pt x="446" y="314"/>
                  </a:lnTo>
                  <a:lnTo>
                    <a:pt x="445" y="313"/>
                  </a:lnTo>
                  <a:lnTo>
                    <a:pt x="445" y="311"/>
                  </a:lnTo>
                  <a:lnTo>
                    <a:pt x="445" y="311"/>
                  </a:lnTo>
                  <a:lnTo>
                    <a:pt x="446" y="311"/>
                  </a:lnTo>
                  <a:lnTo>
                    <a:pt x="446" y="310"/>
                  </a:lnTo>
                  <a:lnTo>
                    <a:pt x="445" y="310"/>
                  </a:lnTo>
                  <a:lnTo>
                    <a:pt x="443" y="309"/>
                  </a:lnTo>
                  <a:lnTo>
                    <a:pt x="442" y="309"/>
                  </a:lnTo>
                  <a:lnTo>
                    <a:pt x="441" y="309"/>
                  </a:lnTo>
                  <a:lnTo>
                    <a:pt x="441" y="307"/>
                  </a:lnTo>
                  <a:lnTo>
                    <a:pt x="439" y="305"/>
                  </a:lnTo>
                  <a:lnTo>
                    <a:pt x="439" y="303"/>
                  </a:lnTo>
                  <a:lnTo>
                    <a:pt x="439" y="303"/>
                  </a:lnTo>
                  <a:lnTo>
                    <a:pt x="439" y="302"/>
                  </a:lnTo>
                  <a:lnTo>
                    <a:pt x="439" y="302"/>
                  </a:lnTo>
                  <a:lnTo>
                    <a:pt x="438" y="301"/>
                  </a:lnTo>
                  <a:lnTo>
                    <a:pt x="438" y="299"/>
                  </a:lnTo>
                  <a:lnTo>
                    <a:pt x="438" y="299"/>
                  </a:lnTo>
                  <a:lnTo>
                    <a:pt x="438" y="298"/>
                  </a:lnTo>
                  <a:lnTo>
                    <a:pt x="438" y="298"/>
                  </a:lnTo>
                  <a:lnTo>
                    <a:pt x="438" y="298"/>
                  </a:lnTo>
                  <a:lnTo>
                    <a:pt x="439" y="298"/>
                  </a:lnTo>
                  <a:lnTo>
                    <a:pt x="439" y="298"/>
                  </a:lnTo>
                  <a:lnTo>
                    <a:pt x="441" y="297"/>
                  </a:lnTo>
                  <a:lnTo>
                    <a:pt x="441" y="297"/>
                  </a:lnTo>
                  <a:lnTo>
                    <a:pt x="439" y="295"/>
                  </a:lnTo>
                  <a:lnTo>
                    <a:pt x="438" y="294"/>
                  </a:lnTo>
                  <a:lnTo>
                    <a:pt x="437" y="291"/>
                  </a:lnTo>
                  <a:lnTo>
                    <a:pt x="437" y="291"/>
                  </a:lnTo>
                  <a:lnTo>
                    <a:pt x="437" y="291"/>
                  </a:lnTo>
                  <a:lnTo>
                    <a:pt x="435" y="288"/>
                  </a:lnTo>
                  <a:lnTo>
                    <a:pt x="435" y="287"/>
                  </a:lnTo>
                  <a:lnTo>
                    <a:pt x="434" y="284"/>
                  </a:lnTo>
                  <a:lnTo>
                    <a:pt x="434" y="283"/>
                  </a:lnTo>
                  <a:lnTo>
                    <a:pt x="432" y="282"/>
                  </a:lnTo>
                  <a:lnTo>
                    <a:pt x="432" y="280"/>
                  </a:lnTo>
                  <a:lnTo>
                    <a:pt x="432" y="279"/>
                  </a:lnTo>
                  <a:lnTo>
                    <a:pt x="432" y="279"/>
                  </a:lnTo>
                  <a:lnTo>
                    <a:pt x="432" y="278"/>
                  </a:lnTo>
                  <a:lnTo>
                    <a:pt x="432" y="278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2" y="276"/>
                  </a:lnTo>
                  <a:lnTo>
                    <a:pt x="431" y="275"/>
                  </a:lnTo>
                  <a:lnTo>
                    <a:pt x="431" y="275"/>
                  </a:lnTo>
                  <a:lnTo>
                    <a:pt x="431" y="274"/>
                  </a:lnTo>
                  <a:lnTo>
                    <a:pt x="431" y="274"/>
                  </a:lnTo>
                  <a:lnTo>
                    <a:pt x="432" y="274"/>
                  </a:lnTo>
                  <a:lnTo>
                    <a:pt x="432" y="272"/>
                  </a:lnTo>
                  <a:lnTo>
                    <a:pt x="432" y="272"/>
                  </a:lnTo>
                  <a:lnTo>
                    <a:pt x="432" y="272"/>
                  </a:lnTo>
                  <a:lnTo>
                    <a:pt x="431" y="271"/>
                  </a:lnTo>
                  <a:lnTo>
                    <a:pt x="431" y="269"/>
                  </a:lnTo>
                  <a:lnTo>
                    <a:pt x="430" y="268"/>
                  </a:lnTo>
                  <a:lnTo>
                    <a:pt x="430" y="268"/>
                  </a:lnTo>
                  <a:lnTo>
                    <a:pt x="431" y="268"/>
                  </a:lnTo>
                  <a:lnTo>
                    <a:pt x="431" y="268"/>
                  </a:lnTo>
                  <a:lnTo>
                    <a:pt x="431" y="268"/>
                  </a:lnTo>
                  <a:lnTo>
                    <a:pt x="431" y="268"/>
                  </a:lnTo>
                  <a:lnTo>
                    <a:pt x="431" y="267"/>
                  </a:lnTo>
                  <a:lnTo>
                    <a:pt x="431" y="267"/>
                  </a:lnTo>
                  <a:lnTo>
                    <a:pt x="431" y="265"/>
                  </a:lnTo>
                  <a:lnTo>
                    <a:pt x="431" y="264"/>
                  </a:lnTo>
                  <a:lnTo>
                    <a:pt x="431" y="264"/>
                  </a:lnTo>
                  <a:lnTo>
                    <a:pt x="430" y="261"/>
                  </a:lnTo>
                  <a:lnTo>
                    <a:pt x="430" y="260"/>
                  </a:lnTo>
                  <a:lnTo>
                    <a:pt x="431" y="260"/>
                  </a:lnTo>
                  <a:lnTo>
                    <a:pt x="431" y="259"/>
                  </a:lnTo>
                  <a:lnTo>
                    <a:pt x="432" y="259"/>
                  </a:lnTo>
                  <a:lnTo>
                    <a:pt x="432" y="259"/>
                  </a:lnTo>
                  <a:lnTo>
                    <a:pt x="434" y="257"/>
                  </a:lnTo>
                  <a:lnTo>
                    <a:pt x="434" y="257"/>
                  </a:lnTo>
                  <a:lnTo>
                    <a:pt x="434" y="256"/>
                  </a:lnTo>
                  <a:lnTo>
                    <a:pt x="434" y="256"/>
                  </a:lnTo>
                  <a:lnTo>
                    <a:pt x="434" y="255"/>
                  </a:lnTo>
                  <a:lnTo>
                    <a:pt x="432" y="255"/>
                  </a:lnTo>
                  <a:lnTo>
                    <a:pt x="432" y="253"/>
                  </a:lnTo>
                  <a:lnTo>
                    <a:pt x="431" y="252"/>
                  </a:lnTo>
                  <a:lnTo>
                    <a:pt x="431" y="249"/>
                  </a:lnTo>
                  <a:lnTo>
                    <a:pt x="430" y="248"/>
                  </a:lnTo>
                  <a:lnTo>
                    <a:pt x="428" y="246"/>
                  </a:lnTo>
                  <a:lnTo>
                    <a:pt x="427" y="244"/>
                  </a:lnTo>
                  <a:lnTo>
                    <a:pt x="427" y="244"/>
                  </a:lnTo>
                  <a:lnTo>
                    <a:pt x="427" y="242"/>
                  </a:lnTo>
                  <a:lnTo>
                    <a:pt x="427" y="241"/>
                  </a:lnTo>
                  <a:lnTo>
                    <a:pt x="426" y="240"/>
                  </a:lnTo>
                  <a:lnTo>
                    <a:pt x="426" y="240"/>
                  </a:lnTo>
                  <a:lnTo>
                    <a:pt x="426" y="238"/>
                  </a:lnTo>
                  <a:lnTo>
                    <a:pt x="426" y="237"/>
                  </a:lnTo>
                  <a:lnTo>
                    <a:pt x="426" y="236"/>
                  </a:lnTo>
                  <a:lnTo>
                    <a:pt x="424" y="234"/>
                  </a:lnTo>
                  <a:lnTo>
                    <a:pt x="424" y="234"/>
                  </a:lnTo>
                  <a:lnTo>
                    <a:pt x="424" y="233"/>
                  </a:lnTo>
                  <a:lnTo>
                    <a:pt x="426" y="232"/>
                  </a:lnTo>
                  <a:lnTo>
                    <a:pt x="424" y="232"/>
                  </a:lnTo>
                  <a:lnTo>
                    <a:pt x="424" y="230"/>
                  </a:lnTo>
                  <a:lnTo>
                    <a:pt x="426" y="230"/>
                  </a:lnTo>
                  <a:lnTo>
                    <a:pt x="426" y="229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7" y="227"/>
                  </a:lnTo>
                  <a:lnTo>
                    <a:pt x="428" y="227"/>
                  </a:lnTo>
                  <a:lnTo>
                    <a:pt x="428" y="226"/>
                  </a:lnTo>
                  <a:lnTo>
                    <a:pt x="430" y="226"/>
                  </a:lnTo>
                  <a:lnTo>
                    <a:pt x="430" y="225"/>
                  </a:lnTo>
                  <a:lnTo>
                    <a:pt x="430" y="223"/>
                  </a:lnTo>
                  <a:lnTo>
                    <a:pt x="428" y="222"/>
                  </a:lnTo>
                  <a:lnTo>
                    <a:pt x="428" y="222"/>
                  </a:lnTo>
                  <a:lnTo>
                    <a:pt x="428" y="219"/>
                  </a:lnTo>
                  <a:lnTo>
                    <a:pt x="428" y="218"/>
                  </a:lnTo>
                  <a:lnTo>
                    <a:pt x="427" y="218"/>
                  </a:lnTo>
                  <a:lnTo>
                    <a:pt x="427" y="217"/>
                  </a:lnTo>
                  <a:lnTo>
                    <a:pt x="427" y="215"/>
                  </a:lnTo>
                  <a:lnTo>
                    <a:pt x="426" y="215"/>
                  </a:lnTo>
                  <a:lnTo>
                    <a:pt x="426" y="215"/>
                  </a:lnTo>
                  <a:lnTo>
                    <a:pt x="426" y="214"/>
                  </a:lnTo>
                  <a:lnTo>
                    <a:pt x="426" y="214"/>
                  </a:lnTo>
                  <a:lnTo>
                    <a:pt x="427" y="214"/>
                  </a:lnTo>
                  <a:lnTo>
                    <a:pt x="427" y="211"/>
                  </a:lnTo>
                  <a:lnTo>
                    <a:pt x="427" y="210"/>
                  </a:lnTo>
                  <a:lnTo>
                    <a:pt x="427" y="208"/>
                  </a:lnTo>
                  <a:lnTo>
                    <a:pt x="427" y="208"/>
                  </a:lnTo>
                  <a:lnTo>
                    <a:pt x="427" y="208"/>
                  </a:lnTo>
                  <a:lnTo>
                    <a:pt x="427" y="207"/>
                  </a:lnTo>
                  <a:lnTo>
                    <a:pt x="427" y="206"/>
                  </a:lnTo>
                  <a:lnTo>
                    <a:pt x="427" y="204"/>
                  </a:lnTo>
                  <a:lnTo>
                    <a:pt x="427" y="204"/>
                  </a:lnTo>
                  <a:lnTo>
                    <a:pt x="427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30" y="203"/>
                  </a:lnTo>
                  <a:lnTo>
                    <a:pt x="428" y="202"/>
                  </a:lnTo>
                  <a:lnTo>
                    <a:pt x="428" y="200"/>
                  </a:lnTo>
                  <a:lnTo>
                    <a:pt x="428" y="199"/>
                  </a:lnTo>
                  <a:lnTo>
                    <a:pt x="427" y="196"/>
                  </a:lnTo>
                  <a:lnTo>
                    <a:pt x="427" y="195"/>
                  </a:lnTo>
                  <a:lnTo>
                    <a:pt x="427" y="194"/>
                  </a:lnTo>
                  <a:lnTo>
                    <a:pt x="427" y="192"/>
                  </a:lnTo>
                  <a:lnTo>
                    <a:pt x="427" y="192"/>
                  </a:lnTo>
                  <a:lnTo>
                    <a:pt x="427" y="191"/>
                  </a:lnTo>
                  <a:lnTo>
                    <a:pt x="426" y="191"/>
                  </a:lnTo>
                  <a:lnTo>
                    <a:pt x="424" y="191"/>
                  </a:lnTo>
                  <a:lnTo>
                    <a:pt x="424" y="191"/>
                  </a:lnTo>
                  <a:lnTo>
                    <a:pt x="423" y="190"/>
                  </a:lnTo>
                  <a:lnTo>
                    <a:pt x="423" y="190"/>
                  </a:lnTo>
                  <a:lnTo>
                    <a:pt x="423" y="188"/>
                  </a:lnTo>
                  <a:lnTo>
                    <a:pt x="423" y="187"/>
                  </a:lnTo>
                  <a:lnTo>
                    <a:pt x="423" y="187"/>
                  </a:lnTo>
                  <a:lnTo>
                    <a:pt x="423" y="185"/>
                  </a:lnTo>
                  <a:lnTo>
                    <a:pt x="422" y="185"/>
                  </a:lnTo>
                  <a:lnTo>
                    <a:pt x="420" y="183"/>
                  </a:lnTo>
                  <a:lnTo>
                    <a:pt x="420" y="181"/>
                  </a:lnTo>
                  <a:lnTo>
                    <a:pt x="420" y="180"/>
                  </a:lnTo>
                  <a:lnTo>
                    <a:pt x="419" y="179"/>
                  </a:lnTo>
                  <a:lnTo>
                    <a:pt x="419" y="179"/>
                  </a:lnTo>
                  <a:lnTo>
                    <a:pt x="418" y="177"/>
                  </a:lnTo>
                  <a:lnTo>
                    <a:pt x="418" y="176"/>
                  </a:lnTo>
                  <a:lnTo>
                    <a:pt x="418" y="176"/>
                  </a:lnTo>
                  <a:lnTo>
                    <a:pt x="418" y="176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416" y="175"/>
                  </a:lnTo>
                  <a:lnTo>
                    <a:pt x="416" y="173"/>
                  </a:lnTo>
                  <a:lnTo>
                    <a:pt x="415" y="172"/>
                  </a:lnTo>
                  <a:lnTo>
                    <a:pt x="413" y="171"/>
                  </a:lnTo>
                  <a:lnTo>
                    <a:pt x="413" y="169"/>
                  </a:lnTo>
                  <a:lnTo>
                    <a:pt x="413" y="168"/>
                  </a:lnTo>
                  <a:lnTo>
                    <a:pt x="413" y="167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15" y="165"/>
                  </a:lnTo>
                  <a:lnTo>
                    <a:pt x="415" y="164"/>
                  </a:lnTo>
                  <a:lnTo>
                    <a:pt x="415" y="164"/>
                  </a:lnTo>
                  <a:lnTo>
                    <a:pt x="415" y="164"/>
                  </a:lnTo>
                  <a:lnTo>
                    <a:pt x="415" y="162"/>
                  </a:lnTo>
                  <a:lnTo>
                    <a:pt x="413" y="162"/>
                  </a:lnTo>
                  <a:lnTo>
                    <a:pt x="415" y="161"/>
                  </a:lnTo>
                  <a:lnTo>
                    <a:pt x="415" y="160"/>
                  </a:lnTo>
                  <a:lnTo>
                    <a:pt x="415" y="157"/>
                  </a:lnTo>
                  <a:lnTo>
                    <a:pt x="415" y="157"/>
                  </a:lnTo>
                  <a:lnTo>
                    <a:pt x="415" y="156"/>
                  </a:lnTo>
                  <a:lnTo>
                    <a:pt x="415" y="156"/>
                  </a:lnTo>
                  <a:lnTo>
                    <a:pt x="415" y="156"/>
                  </a:lnTo>
                  <a:lnTo>
                    <a:pt x="416" y="156"/>
                  </a:lnTo>
                  <a:lnTo>
                    <a:pt x="418" y="154"/>
                  </a:lnTo>
                  <a:lnTo>
                    <a:pt x="418" y="154"/>
                  </a:lnTo>
                  <a:lnTo>
                    <a:pt x="418" y="153"/>
                  </a:lnTo>
                  <a:lnTo>
                    <a:pt x="418" y="153"/>
                  </a:lnTo>
                  <a:lnTo>
                    <a:pt x="416" y="153"/>
                  </a:lnTo>
                  <a:lnTo>
                    <a:pt x="416" y="153"/>
                  </a:lnTo>
                  <a:lnTo>
                    <a:pt x="416" y="152"/>
                  </a:lnTo>
                  <a:lnTo>
                    <a:pt x="416" y="150"/>
                  </a:lnTo>
                  <a:lnTo>
                    <a:pt x="415" y="149"/>
                  </a:lnTo>
                  <a:lnTo>
                    <a:pt x="415" y="146"/>
                  </a:lnTo>
                  <a:lnTo>
                    <a:pt x="413" y="143"/>
                  </a:lnTo>
                  <a:lnTo>
                    <a:pt x="413" y="142"/>
                  </a:lnTo>
                  <a:lnTo>
                    <a:pt x="413" y="141"/>
                  </a:lnTo>
                  <a:lnTo>
                    <a:pt x="415" y="141"/>
                  </a:lnTo>
                  <a:lnTo>
                    <a:pt x="415" y="139"/>
                  </a:lnTo>
                  <a:lnTo>
                    <a:pt x="415" y="137"/>
                  </a:lnTo>
                  <a:lnTo>
                    <a:pt x="415" y="135"/>
                  </a:lnTo>
                  <a:lnTo>
                    <a:pt x="415" y="134"/>
                  </a:lnTo>
                  <a:lnTo>
                    <a:pt x="415" y="133"/>
                  </a:lnTo>
                  <a:lnTo>
                    <a:pt x="416" y="131"/>
                  </a:lnTo>
                  <a:lnTo>
                    <a:pt x="416" y="130"/>
                  </a:lnTo>
                  <a:lnTo>
                    <a:pt x="416" y="130"/>
                  </a:lnTo>
                  <a:lnTo>
                    <a:pt x="416" y="130"/>
                  </a:lnTo>
                  <a:lnTo>
                    <a:pt x="418" y="129"/>
                  </a:lnTo>
                  <a:lnTo>
                    <a:pt x="418" y="127"/>
                  </a:lnTo>
                  <a:lnTo>
                    <a:pt x="419" y="126"/>
                  </a:lnTo>
                  <a:lnTo>
                    <a:pt x="419" y="126"/>
                  </a:lnTo>
                  <a:lnTo>
                    <a:pt x="419" y="125"/>
                  </a:lnTo>
                  <a:lnTo>
                    <a:pt x="419" y="122"/>
                  </a:lnTo>
                  <a:lnTo>
                    <a:pt x="419" y="120"/>
                  </a:lnTo>
                  <a:lnTo>
                    <a:pt x="420" y="120"/>
                  </a:lnTo>
                  <a:lnTo>
                    <a:pt x="420" y="118"/>
                  </a:lnTo>
                  <a:lnTo>
                    <a:pt x="420" y="116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3" y="116"/>
                  </a:lnTo>
                  <a:lnTo>
                    <a:pt x="423" y="116"/>
                  </a:lnTo>
                  <a:lnTo>
                    <a:pt x="424" y="116"/>
                  </a:lnTo>
                  <a:lnTo>
                    <a:pt x="426" y="115"/>
                  </a:lnTo>
                  <a:lnTo>
                    <a:pt x="426" y="115"/>
                  </a:lnTo>
                  <a:lnTo>
                    <a:pt x="426" y="114"/>
                  </a:lnTo>
                  <a:lnTo>
                    <a:pt x="424" y="112"/>
                  </a:lnTo>
                  <a:lnTo>
                    <a:pt x="423" y="111"/>
                  </a:lnTo>
                  <a:lnTo>
                    <a:pt x="422" y="110"/>
                  </a:lnTo>
                  <a:lnTo>
                    <a:pt x="422" y="108"/>
                  </a:lnTo>
                  <a:lnTo>
                    <a:pt x="422" y="108"/>
                  </a:lnTo>
                  <a:lnTo>
                    <a:pt x="422" y="107"/>
                  </a:lnTo>
                  <a:lnTo>
                    <a:pt x="422" y="107"/>
                  </a:lnTo>
                  <a:lnTo>
                    <a:pt x="423" y="106"/>
                  </a:lnTo>
                  <a:lnTo>
                    <a:pt x="423" y="104"/>
                  </a:lnTo>
                  <a:lnTo>
                    <a:pt x="420" y="100"/>
                  </a:lnTo>
                  <a:lnTo>
                    <a:pt x="420" y="99"/>
                  </a:lnTo>
                  <a:lnTo>
                    <a:pt x="419" y="97"/>
                  </a:lnTo>
                  <a:lnTo>
                    <a:pt x="419" y="96"/>
                  </a:lnTo>
                  <a:lnTo>
                    <a:pt x="419" y="93"/>
                  </a:lnTo>
                  <a:lnTo>
                    <a:pt x="420" y="93"/>
                  </a:lnTo>
                  <a:lnTo>
                    <a:pt x="420" y="93"/>
                  </a:lnTo>
                  <a:lnTo>
                    <a:pt x="420" y="92"/>
                  </a:lnTo>
                  <a:lnTo>
                    <a:pt x="420" y="92"/>
                  </a:lnTo>
                  <a:lnTo>
                    <a:pt x="420" y="92"/>
                  </a:lnTo>
                  <a:lnTo>
                    <a:pt x="420" y="91"/>
                  </a:lnTo>
                  <a:lnTo>
                    <a:pt x="420" y="91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9" y="88"/>
                  </a:lnTo>
                  <a:lnTo>
                    <a:pt x="419" y="87"/>
                  </a:lnTo>
                  <a:lnTo>
                    <a:pt x="419" y="87"/>
                  </a:lnTo>
                  <a:lnTo>
                    <a:pt x="419" y="85"/>
                  </a:lnTo>
                  <a:lnTo>
                    <a:pt x="420" y="85"/>
                  </a:lnTo>
                  <a:lnTo>
                    <a:pt x="420" y="84"/>
                  </a:lnTo>
                  <a:lnTo>
                    <a:pt x="422" y="84"/>
                  </a:lnTo>
                  <a:lnTo>
                    <a:pt x="423" y="83"/>
                  </a:lnTo>
                  <a:lnTo>
                    <a:pt x="424" y="81"/>
                  </a:lnTo>
                  <a:lnTo>
                    <a:pt x="427" y="80"/>
                  </a:lnTo>
                  <a:lnTo>
                    <a:pt x="430" y="80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4"/>
                  </a:lnTo>
                  <a:lnTo>
                    <a:pt x="431" y="70"/>
                  </a:lnTo>
                  <a:lnTo>
                    <a:pt x="431" y="66"/>
                  </a:lnTo>
                  <a:lnTo>
                    <a:pt x="430" y="65"/>
                  </a:lnTo>
                  <a:lnTo>
                    <a:pt x="428" y="65"/>
                  </a:lnTo>
                  <a:lnTo>
                    <a:pt x="426" y="65"/>
                  </a:lnTo>
                  <a:lnTo>
                    <a:pt x="424" y="65"/>
                  </a:lnTo>
                  <a:lnTo>
                    <a:pt x="423" y="65"/>
                  </a:lnTo>
                  <a:lnTo>
                    <a:pt x="423" y="65"/>
                  </a:lnTo>
                  <a:lnTo>
                    <a:pt x="423" y="65"/>
                  </a:lnTo>
                  <a:lnTo>
                    <a:pt x="422" y="64"/>
                  </a:lnTo>
                  <a:lnTo>
                    <a:pt x="422" y="64"/>
                  </a:lnTo>
                  <a:lnTo>
                    <a:pt x="422" y="62"/>
                  </a:lnTo>
                  <a:lnTo>
                    <a:pt x="422" y="61"/>
                  </a:lnTo>
                  <a:lnTo>
                    <a:pt x="420" y="58"/>
                  </a:lnTo>
                  <a:lnTo>
                    <a:pt x="420" y="58"/>
                  </a:lnTo>
                  <a:lnTo>
                    <a:pt x="420" y="57"/>
                  </a:lnTo>
                  <a:lnTo>
                    <a:pt x="420" y="55"/>
                  </a:lnTo>
                  <a:lnTo>
                    <a:pt x="419" y="54"/>
                  </a:lnTo>
                  <a:lnTo>
                    <a:pt x="419" y="53"/>
                  </a:lnTo>
                  <a:lnTo>
                    <a:pt x="419" y="51"/>
                  </a:lnTo>
                  <a:lnTo>
                    <a:pt x="418" y="50"/>
                  </a:lnTo>
                  <a:lnTo>
                    <a:pt x="418" y="49"/>
                  </a:lnTo>
                  <a:lnTo>
                    <a:pt x="416" y="46"/>
                  </a:lnTo>
                  <a:lnTo>
                    <a:pt x="415" y="45"/>
                  </a:lnTo>
                  <a:lnTo>
                    <a:pt x="413" y="42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2" y="41"/>
                  </a:lnTo>
                  <a:lnTo>
                    <a:pt x="412" y="39"/>
                  </a:lnTo>
                  <a:lnTo>
                    <a:pt x="412" y="39"/>
                  </a:lnTo>
                  <a:lnTo>
                    <a:pt x="412" y="38"/>
                  </a:lnTo>
                  <a:lnTo>
                    <a:pt x="412" y="38"/>
                  </a:lnTo>
                  <a:lnTo>
                    <a:pt x="412" y="38"/>
                  </a:lnTo>
                  <a:lnTo>
                    <a:pt x="411" y="36"/>
                  </a:lnTo>
                  <a:lnTo>
                    <a:pt x="409" y="36"/>
                  </a:lnTo>
                  <a:lnTo>
                    <a:pt x="409" y="35"/>
                  </a:lnTo>
                  <a:lnTo>
                    <a:pt x="409" y="35"/>
                  </a:lnTo>
                  <a:lnTo>
                    <a:pt x="409" y="35"/>
                  </a:lnTo>
                  <a:lnTo>
                    <a:pt x="411" y="34"/>
                  </a:lnTo>
                  <a:lnTo>
                    <a:pt x="409" y="34"/>
                  </a:lnTo>
                  <a:lnTo>
                    <a:pt x="409" y="32"/>
                  </a:lnTo>
                  <a:lnTo>
                    <a:pt x="409" y="32"/>
                  </a:lnTo>
                  <a:lnTo>
                    <a:pt x="409" y="31"/>
                  </a:lnTo>
                  <a:lnTo>
                    <a:pt x="409" y="31"/>
                  </a:lnTo>
                  <a:lnTo>
                    <a:pt x="411" y="31"/>
                  </a:lnTo>
                  <a:lnTo>
                    <a:pt x="411" y="30"/>
                  </a:lnTo>
                  <a:lnTo>
                    <a:pt x="411" y="30"/>
                  </a:lnTo>
                  <a:lnTo>
                    <a:pt x="411" y="28"/>
                  </a:lnTo>
                  <a:lnTo>
                    <a:pt x="409" y="27"/>
                  </a:lnTo>
                  <a:lnTo>
                    <a:pt x="409" y="27"/>
                  </a:lnTo>
                  <a:lnTo>
                    <a:pt x="411" y="26"/>
                  </a:lnTo>
                  <a:lnTo>
                    <a:pt x="411" y="24"/>
                  </a:lnTo>
                  <a:lnTo>
                    <a:pt x="411" y="24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09" y="22"/>
                  </a:lnTo>
                  <a:lnTo>
                    <a:pt x="409" y="22"/>
                  </a:lnTo>
                  <a:lnTo>
                    <a:pt x="408" y="20"/>
                  </a:lnTo>
                  <a:lnTo>
                    <a:pt x="407" y="20"/>
                  </a:lnTo>
                  <a:lnTo>
                    <a:pt x="405" y="19"/>
                  </a:lnTo>
                  <a:lnTo>
                    <a:pt x="405" y="18"/>
                  </a:lnTo>
                  <a:lnTo>
                    <a:pt x="405" y="18"/>
                  </a:lnTo>
                  <a:lnTo>
                    <a:pt x="405" y="16"/>
                  </a:lnTo>
                  <a:lnTo>
                    <a:pt x="404" y="15"/>
                  </a:lnTo>
                  <a:lnTo>
                    <a:pt x="404" y="13"/>
                  </a:lnTo>
                  <a:lnTo>
                    <a:pt x="404" y="12"/>
                  </a:lnTo>
                  <a:lnTo>
                    <a:pt x="403" y="11"/>
                  </a:lnTo>
                  <a:lnTo>
                    <a:pt x="403" y="9"/>
                  </a:lnTo>
                  <a:lnTo>
                    <a:pt x="403" y="9"/>
                  </a:lnTo>
                  <a:lnTo>
                    <a:pt x="403" y="8"/>
                  </a:lnTo>
                  <a:lnTo>
                    <a:pt x="403" y="8"/>
                  </a:lnTo>
                  <a:lnTo>
                    <a:pt x="403" y="7"/>
                  </a:lnTo>
                  <a:lnTo>
                    <a:pt x="403" y="7"/>
                  </a:lnTo>
                  <a:lnTo>
                    <a:pt x="401" y="5"/>
                  </a:lnTo>
                  <a:lnTo>
                    <a:pt x="400" y="5"/>
                  </a:lnTo>
                  <a:lnTo>
                    <a:pt x="400" y="4"/>
                  </a:lnTo>
                  <a:lnTo>
                    <a:pt x="399" y="1"/>
                  </a:lnTo>
                  <a:lnTo>
                    <a:pt x="397" y="0"/>
                  </a:lnTo>
                  <a:lnTo>
                    <a:pt x="397" y="1"/>
                  </a:lnTo>
                  <a:lnTo>
                    <a:pt x="396" y="3"/>
                  </a:lnTo>
                  <a:lnTo>
                    <a:pt x="394" y="3"/>
                  </a:lnTo>
                  <a:lnTo>
                    <a:pt x="394" y="3"/>
                  </a:lnTo>
                  <a:lnTo>
                    <a:pt x="394" y="4"/>
                  </a:lnTo>
                  <a:lnTo>
                    <a:pt x="394" y="5"/>
                  </a:lnTo>
                  <a:lnTo>
                    <a:pt x="396" y="7"/>
                  </a:lnTo>
                  <a:lnTo>
                    <a:pt x="394" y="8"/>
                  </a:lnTo>
                  <a:lnTo>
                    <a:pt x="394" y="9"/>
                  </a:lnTo>
                  <a:lnTo>
                    <a:pt x="393" y="9"/>
                  </a:lnTo>
                  <a:lnTo>
                    <a:pt x="392" y="11"/>
                  </a:lnTo>
                  <a:lnTo>
                    <a:pt x="390" y="11"/>
                  </a:lnTo>
                  <a:lnTo>
                    <a:pt x="389" y="11"/>
                  </a:lnTo>
                  <a:lnTo>
                    <a:pt x="389" y="11"/>
                  </a:lnTo>
                  <a:lnTo>
                    <a:pt x="390" y="11"/>
                  </a:lnTo>
                  <a:lnTo>
                    <a:pt x="390" y="13"/>
                  </a:lnTo>
                  <a:lnTo>
                    <a:pt x="390" y="16"/>
                  </a:lnTo>
                  <a:lnTo>
                    <a:pt x="392" y="22"/>
                  </a:lnTo>
                  <a:lnTo>
                    <a:pt x="393" y="24"/>
                  </a:lnTo>
                  <a:lnTo>
                    <a:pt x="393" y="26"/>
                  </a:lnTo>
                  <a:lnTo>
                    <a:pt x="394" y="27"/>
                  </a:lnTo>
                  <a:lnTo>
                    <a:pt x="394" y="28"/>
                  </a:lnTo>
                  <a:lnTo>
                    <a:pt x="394" y="34"/>
                  </a:lnTo>
                  <a:lnTo>
                    <a:pt x="394" y="36"/>
                  </a:lnTo>
                  <a:lnTo>
                    <a:pt x="394" y="39"/>
                  </a:lnTo>
                  <a:lnTo>
                    <a:pt x="397" y="46"/>
                  </a:lnTo>
                  <a:lnTo>
                    <a:pt x="397" y="47"/>
                  </a:lnTo>
                  <a:lnTo>
                    <a:pt x="397" y="49"/>
                  </a:lnTo>
                  <a:lnTo>
                    <a:pt x="397" y="50"/>
                  </a:lnTo>
                  <a:lnTo>
                    <a:pt x="397" y="53"/>
                  </a:lnTo>
                  <a:lnTo>
                    <a:pt x="397" y="54"/>
                  </a:lnTo>
                  <a:lnTo>
                    <a:pt x="397" y="57"/>
                  </a:lnTo>
                  <a:lnTo>
                    <a:pt x="397" y="61"/>
                  </a:lnTo>
                  <a:lnTo>
                    <a:pt x="397" y="65"/>
                  </a:lnTo>
                  <a:lnTo>
                    <a:pt x="396" y="66"/>
                  </a:lnTo>
                  <a:lnTo>
                    <a:pt x="396" y="68"/>
                  </a:lnTo>
                  <a:lnTo>
                    <a:pt x="394" y="68"/>
                  </a:lnTo>
                  <a:lnTo>
                    <a:pt x="394" y="69"/>
                  </a:lnTo>
                  <a:lnTo>
                    <a:pt x="394" y="70"/>
                  </a:lnTo>
                  <a:lnTo>
                    <a:pt x="394" y="72"/>
                  </a:lnTo>
                  <a:lnTo>
                    <a:pt x="396" y="73"/>
                  </a:lnTo>
                  <a:lnTo>
                    <a:pt x="397" y="73"/>
                  </a:lnTo>
                  <a:lnTo>
                    <a:pt x="397" y="73"/>
                  </a:lnTo>
                  <a:lnTo>
                    <a:pt x="397" y="74"/>
                  </a:lnTo>
                  <a:lnTo>
                    <a:pt x="397" y="76"/>
                  </a:lnTo>
                  <a:lnTo>
                    <a:pt x="397" y="77"/>
                  </a:lnTo>
                  <a:lnTo>
                    <a:pt x="397" y="78"/>
                  </a:lnTo>
                  <a:lnTo>
                    <a:pt x="397" y="80"/>
                  </a:lnTo>
                  <a:lnTo>
                    <a:pt x="397" y="83"/>
                  </a:lnTo>
                  <a:lnTo>
                    <a:pt x="397" y="87"/>
                  </a:lnTo>
                  <a:lnTo>
                    <a:pt x="397" y="88"/>
                  </a:lnTo>
                  <a:lnTo>
                    <a:pt x="400" y="93"/>
                  </a:lnTo>
                  <a:lnTo>
                    <a:pt x="400" y="93"/>
                  </a:lnTo>
                  <a:lnTo>
                    <a:pt x="400" y="96"/>
                  </a:lnTo>
                  <a:lnTo>
                    <a:pt x="399" y="97"/>
                  </a:lnTo>
                  <a:lnTo>
                    <a:pt x="399" y="97"/>
                  </a:lnTo>
                  <a:lnTo>
                    <a:pt x="399" y="100"/>
                  </a:lnTo>
                  <a:lnTo>
                    <a:pt x="399" y="102"/>
                  </a:lnTo>
                  <a:lnTo>
                    <a:pt x="400" y="103"/>
                  </a:lnTo>
                  <a:lnTo>
                    <a:pt x="400" y="106"/>
                  </a:lnTo>
                  <a:lnTo>
                    <a:pt x="400" y="107"/>
                  </a:lnTo>
                  <a:lnTo>
                    <a:pt x="400" y="108"/>
                  </a:lnTo>
                  <a:lnTo>
                    <a:pt x="400" y="111"/>
                  </a:lnTo>
                  <a:lnTo>
                    <a:pt x="400" y="114"/>
                  </a:lnTo>
                  <a:lnTo>
                    <a:pt x="400" y="115"/>
                  </a:lnTo>
                  <a:lnTo>
                    <a:pt x="399" y="118"/>
                  </a:lnTo>
                  <a:lnTo>
                    <a:pt x="399" y="119"/>
                  </a:lnTo>
                  <a:lnTo>
                    <a:pt x="400" y="122"/>
                  </a:lnTo>
                  <a:lnTo>
                    <a:pt x="400" y="122"/>
                  </a:lnTo>
                  <a:lnTo>
                    <a:pt x="400" y="123"/>
                  </a:lnTo>
                  <a:lnTo>
                    <a:pt x="399" y="125"/>
                  </a:lnTo>
                  <a:lnTo>
                    <a:pt x="399" y="125"/>
                  </a:lnTo>
                  <a:lnTo>
                    <a:pt x="399" y="129"/>
                  </a:lnTo>
                  <a:lnTo>
                    <a:pt x="399" y="131"/>
                  </a:lnTo>
                  <a:lnTo>
                    <a:pt x="399" y="134"/>
                  </a:lnTo>
                  <a:lnTo>
                    <a:pt x="399" y="135"/>
                  </a:lnTo>
                  <a:lnTo>
                    <a:pt x="397" y="137"/>
                  </a:lnTo>
                  <a:lnTo>
                    <a:pt x="397" y="138"/>
                  </a:lnTo>
                  <a:lnTo>
                    <a:pt x="397" y="138"/>
                  </a:lnTo>
                  <a:lnTo>
                    <a:pt x="397" y="142"/>
                  </a:lnTo>
                  <a:lnTo>
                    <a:pt x="400" y="143"/>
                  </a:lnTo>
                  <a:lnTo>
                    <a:pt x="400" y="145"/>
                  </a:lnTo>
                  <a:lnTo>
                    <a:pt x="401" y="148"/>
                  </a:lnTo>
                  <a:lnTo>
                    <a:pt x="401" y="150"/>
                  </a:lnTo>
                  <a:lnTo>
                    <a:pt x="401" y="153"/>
                  </a:lnTo>
                  <a:lnTo>
                    <a:pt x="399" y="156"/>
                  </a:lnTo>
                  <a:lnTo>
                    <a:pt x="400" y="158"/>
                  </a:lnTo>
                  <a:lnTo>
                    <a:pt x="400" y="161"/>
                  </a:lnTo>
                  <a:lnTo>
                    <a:pt x="401" y="164"/>
                  </a:lnTo>
                  <a:lnTo>
                    <a:pt x="401" y="165"/>
                  </a:lnTo>
                  <a:lnTo>
                    <a:pt x="403" y="169"/>
                  </a:lnTo>
                  <a:lnTo>
                    <a:pt x="404" y="173"/>
                  </a:lnTo>
                  <a:lnTo>
                    <a:pt x="405" y="179"/>
                  </a:lnTo>
                  <a:lnTo>
                    <a:pt x="408" y="180"/>
                  </a:lnTo>
                  <a:lnTo>
                    <a:pt x="408" y="181"/>
                  </a:lnTo>
                  <a:lnTo>
                    <a:pt x="408" y="184"/>
                  </a:lnTo>
                  <a:lnTo>
                    <a:pt x="408" y="187"/>
                  </a:lnTo>
                  <a:lnTo>
                    <a:pt x="407" y="188"/>
                  </a:lnTo>
                  <a:lnTo>
                    <a:pt x="407" y="188"/>
                  </a:lnTo>
                  <a:lnTo>
                    <a:pt x="408" y="191"/>
                  </a:lnTo>
                  <a:lnTo>
                    <a:pt x="408" y="192"/>
                  </a:lnTo>
                  <a:lnTo>
                    <a:pt x="409" y="194"/>
                  </a:lnTo>
                  <a:lnTo>
                    <a:pt x="409" y="195"/>
                  </a:lnTo>
                  <a:lnTo>
                    <a:pt x="408" y="198"/>
                  </a:lnTo>
                  <a:lnTo>
                    <a:pt x="408" y="199"/>
                  </a:lnTo>
                  <a:lnTo>
                    <a:pt x="408" y="200"/>
                  </a:lnTo>
                  <a:lnTo>
                    <a:pt x="407" y="202"/>
                  </a:lnTo>
                  <a:lnTo>
                    <a:pt x="408" y="203"/>
                  </a:lnTo>
                  <a:lnTo>
                    <a:pt x="408" y="204"/>
                  </a:lnTo>
                  <a:lnTo>
                    <a:pt x="408" y="207"/>
                  </a:lnTo>
                  <a:lnTo>
                    <a:pt x="408" y="211"/>
                  </a:lnTo>
                  <a:lnTo>
                    <a:pt x="408" y="213"/>
                  </a:lnTo>
                  <a:lnTo>
                    <a:pt x="407" y="215"/>
                  </a:lnTo>
                  <a:lnTo>
                    <a:pt x="407" y="217"/>
                  </a:lnTo>
                  <a:lnTo>
                    <a:pt x="407" y="218"/>
                  </a:lnTo>
                  <a:lnTo>
                    <a:pt x="407" y="218"/>
                  </a:lnTo>
                  <a:lnTo>
                    <a:pt x="405" y="219"/>
                  </a:lnTo>
                  <a:lnTo>
                    <a:pt x="407" y="221"/>
                  </a:lnTo>
                  <a:lnTo>
                    <a:pt x="407" y="222"/>
                  </a:lnTo>
                  <a:lnTo>
                    <a:pt x="405" y="223"/>
                  </a:lnTo>
                  <a:lnTo>
                    <a:pt x="407" y="229"/>
                  </a:lnTo>
                  <a:lnTo>
                    <a:pt x="405" y="230"/>
                  </a:lnTo>
                  <a:lnTo>
                    <a:pt x="405" y="232"/>
                  </a:lnTo>
                  <a:lnTo>
                    <a:pt x="405" y="233"/>
                  </a:lnTo>
                  <a:lnTo>
                    <a:pt x="405" y="234"/>
                  </a:lnTo>
                  <a:lnTo>
                    <a:pt x="405" y="236"/>
                  </a:lnTo>
                  <a:lnTo>
                    <a:pt x="405" y="237"/>
                  </a:lnTo>
                  <a:lnTo>
                    <a:pt x="405" y="238"/>
                  </a:lnTo>
                  <a:lnTo>
                    <a:pt x="405" y="240"/>
                  </a:lnTo>
                  <a:lnTo>
                    <a:pt x="404" y="240"/>
                  </a:lnTo>
                  <a:lnTo>
                    <a:pt x="401" y="238"/>
                  </a:lnTo>
                  <a:lnTo>
                    <a:pt x="401" y="240"/>
                  </a:lnTo>
                  <a:lnTo>
                    <a:pt x="401" y="241"/>
                  </a:lnTo>
                  <a:lnTo>
                    <a:pt x="403" y="242"/>
                  </a:lnTo>
                  <a:lnTo>
                    <a:pt x="403" y="244"/>
                  </a:lnTo>
                  <a:lnTo>
                    <a:pt x="403" y="245"/>
                  </a:lnTo>
                  <a:lnTo>
                    <a:pt x="405" y="248"/>
                  </a:lnTo>
                  <a:lnTo>
                    <a:pt x="407" y="249"/>
                  </a:lnTo>
                  <a:lnTo>
                    <a:pt x="407" y="250"/>
                  </a:lnTo>
                  <a:lnTo>
                    <a:pt x="407" y="253"/>
                  </a:lnTo>
                  <a:lnTo>
                    <a:pt x="408" y="255"/>
                  </a:lnTo>
                  <a:lnTo>
                    <a:pt x="408" y="256"/>
                  </a:lnTo>
                  <a:lnTo>
                    <a:pt x="413" y="264"/>
                  </a:lnTo>
                  <a:lnTo>
                    <a:pt x="413" y="267"/>
                  </a:lnTo>
                  <a:lnTo>
                    <a:pt x="413" y="271"/>
                  </a:lnTo>
                  <a:lnTo>
                    <a:pt x="413" y="271"/>
                  </a:lnTo>
                  <a:lnTo>
                    <a:pt x="412" y="272"/>
                  </a:lnTo>
                  <a:lnTo>
                    <a:pt x="412" y="274"/>
                  </a:lnTo>
                  <a:lnTo>
                    <a:pt x="412" y="275"/>
                  </a:lnTo>
                  <a:lnTo>
                    <a:pt x="413" y="278"/>
                  </a:lnTo>
                  <a:lnTo>
                    <a:pt x="413" y="283"/>
                  </a:lnTo>
                  <a:lnTo>
                    <a:pt x="413" y="284"/>
                  </a:lnTo>
                  <a:lnTo>
                    <a:pt x="415" y="286"/>
                  </a:lnTo>
                  <a:lnTo>
                    <a:pt x="416" y="288"/>
                  </a:lnTo>
                  <a:lnTo>
                    <a:pt x="416" y="290"/>
                  </a:lnTo>
                  <a:lnTo>
                    <a:pt x="418" y="290"/>
                  </a:lnTo>
                  <a:lnTo>
                    <a:pt x="419" y="291"/>
                  </a:lnTo>
                  <a:lnTo>
                    <a:pt x="420" y="291"/>
                  </a:lnTo>
                  <a:lnTo>
                    <a:pt x="420" y="291"/>
                  </a:lnTo>
                  <a:lnTo>
                    <a:pt x="419" y="291"/>
                  </a:lnTo>
                  <a:lnTo>
                    <a:pt x="419" y="292"/>
                  </a:lnTo>
                  <a:lnTo>
                    <a:pt x="419" y="292"/>
                  </a:lnTo>
                  <a:lnTo>
                    <a:pt x="420" y="294"/>
                  </a:lnTo>
                  <a:lnTo>
                    <a:pt x="422" y="294"/>
                  </a:lnTo>
                  <a:lnTo>
                    <a:pt x="424" y="294"/>
                  </a:lnTo>
                  <a:lnTo>
                    <a:pt x="424" y="292"/>
                  </a:lnTo>
                  <a:lnTo>
                    <a:pt x="426" y="291"/>
                  </a:lnTo>
                  <a:lnTo>
                    <a:pt x="426" y="290"/>
                  </a:lnTo>
                  <a:lnTo>
                    <a:pt x="427" y="290"/>
                  </a:lnTo>
                  <a:lnTo>
                    <a:pt x="427" y="291"/>
                  </a:lnTo>
                  <a:lnTo>
                    <a:pt x="430" y="292"/>
                  </a:lnTo>
                  <a:lnTo>
                    <a:pt x="430" y="292"/>
                  </a:lnTo>
                  <a:lnTo>
                    <a:pt x="431" y="292"/>
                  </a:lnTo>
                  <a:lnTo>
                    <a:pt x="431" y="291"/>
                  </a:lnTo>
                  <a:lnTo>
                    <a:pt x="431" y="290"/>
                  </a:lnTo>
                  <a:lnTo>
                    <a:pt x="432" y="290"/>
                  </a:lnTo>
                  <a:lnTo>
                    <a:pt x="432" y="291"/>
                  </a:lnTo>
                  <a:lnTo>
                    <a:pt x="431" y="292"/>
                  </a:lnTo>
                  <a:lnTo>
                    <a:pt x="430" y="292"/>
                  </a:lnTo>
                  <a:lnTo>
                    <a:pt x="430" y="294"/>
                  </a:lnTo>
                  <a:lnTo>
                    <a:pt x="428" y="294"/>
                  </a:lnTo>
                  <a:lnTo>
                    <a:pt x="428" y="295"/>
                  </a:lnTo>
                  <a:lnTo>
                    <a:pt x="430" y="295"/>
                  </a:lnTo>
                  <a:lnTo>
                    <a:pt x="430" y="295"/>
                  </a:lnTo>
                  <a:lnTo>
                    <a:pt x="431" y="297"/>
                  </a:lnTo>
                  <a:lnTo>
                    <a:pt x="432" y="295"/>
                  </a:lnTo>
                  <a:lnTo>
                    <a:pt x="434" y="298"/>
                  </a:lnTo>
                  <a:lnTo>
                    <a:pt x="435" y="301"/>
                  </a:lnTo>
                  <a:lnTo>
                    <a:pt x="435" y="301"/>
                  </a:lnTo>
                  <a:lnTo>
                    <a:pt x="434" y="299"/>
                  </a:lnTo>
                  <a:lnTo>
                    <a:pt x="432" y="298"/>
                  </a:lnTo>
                  <a:lnTo>
                    <a:pt x="431" y="298"/>
                  </a:lnTo>
                  <a:lnTo>
                    <a:pt x="431" y="299"/>
                  </a:lnTo>
                  <a:lnTo>
                    <a:pt x="431" y="299"/>
                  </a:lnTo>
                  <a:lnTo>
                    <a:pt x="432" y="301"/>
                  </a:lnTo>
                  <a:lnTo>
                    <a:pt x="434" y="302"/>
                  </a:lnTo>
                  <a:lnTo>
                    <a:pt x="434" y="302"/>
                  </a:lnTo>
                  <a:lnTo>
                    <a:pt x="432" y="302"/>
                  </a:lnTo>
                  <a:lnTo>
                    <a:pt x="432" y="303"/>
                  </a:lnTo>
                  <a:lnTo>
                    <a:pt x="432" y="306"/>
                  </a:lnTo>
                  <a:lnTo>
                    <a:pt x="434" y="306"/>
                  </a:lnTo>
                  <a:lnTo>
                    <a:pt x="435" y="307"/>
                  </a:lnTo>
                  <a:lnTo>
                    <a:pt x="435" y="309"/>
                  </a:lnTo>
                  <a:lnTo>
                    <a:pt x="434" y="309"/>
                  </a:lnTo>
                  <a:lnTo>
                    <a:pt x="434" y="309"/>
                  </a:lnTo>
                  <a:lnTo>
                    <a:pt x="434" y="310"/>
                  </a:lnTo>
                  <a:lnTo>
                    <a:pt x="432" y="311"/>
                  </a:lnTo>
                  <a:lnTo>
                    <a:pt x="434" y="313"/>
                  </a:lnTo>
                  <a:lnTo>
                    <a:pt x="435" y="315"/>
                  </a:lnTo>
                  <a:lnTo>
                    <a:pt x="435" y="318"/>
                  </a:lnTo>
                  <a:lnTo>
                    <a:pt x="434" y="318"/>
                  </a:lnTo>
                  <a:lnTo>
                    <a:pt x="435" y="320"/>
                  </a:lnTo>
                  <a:lnTo>
                    <a:pt x="435" y="321"/>
                  </a:lnTo>
                  <a:lnTo>
                    <a:pt x="437" y="322"/>
                  </a:lnTo>
                  <a:lnTo>
                    <a:pt x="438" y="322"/>
                  </a:lnTo>
                  <a:lnTo>
                    <a:pt x="441" y="324"/>
                  </a:lnTo>
                  <a:lnTo>
                    <a:pt x="442" y="325"/>
                  </a:lnTo>
                  <a:lnTo>
                    <a:pt x="443" y="326"/>
                  </a:lnTo>
                  <a:lnTo>
                    <a:pt x="443" y="328"/>
                  </a:lnTo>
                  <a:lnTo>
                    <a:pt x="441" y="330"/>
                  </a:lnTo>
                  <a:lnTo>
                    <a:pt x="439" y="330"/>
                  </a:lnTo>
                  <a:lnTo>
                    <a:pt x="438" y="330"/>
                  </a:lnTo>
                  <a:lnTo>
                    <a:pt x="438" y="333"/>
                  </a:lnTo>
                  <a:lnTo>
                    <a:pt x="439" y="334"/>
                  </a:lnTo>
                  <a:lnTo>
                    <a:pt x="441" y="334"/>
                  </a:lnTo>
                  <a:lnTo>
                    <a:pt x="443" y="336"/>
                  </a:lnTo>
                  <a:lnTo>
                    <a:pt x="443" y="337"/>
                  </a:lnTo>
                  <a:lnTo>
                    <a:pt x="445" y="337"/>
                  </a:lnTo>
                  <a:lnTo>
                    <a:pt x="445" y="337"/>
                  </a:lnTo>
                  <a:lnTo>
                    <a:pt x="445" y="337"/>
                  </a:lnTo>
                  <a:lnTo>
                    <a:pt x="442" y="336"/>
                  </a:lnTo>
                  <a:lnTo>
                    <a:pt x="441" y="336"/>
                  </a:lnTo>
                  <a:lnTo>
                    <a:pt x="441" y="336"/>
                  </a:lnTo>
                  <a:lnTo>
                    <a:pt x="439" y="337"/>
                  </a:lnTo>
                  <a:lnTo>
                    <a:pt x="437" y="337"/>
                  </a:lnTo>
                  <a:lnTo>
                    <a:pt x="438" y="340"/>
                  </a:lnTo>
                  <a:lnTo>
                    <a:pt x="438" y="340"/>
                  </a:lnTo>
                  <a:lnTo>
                    <a:pt x="439" y="340"/>
                  </a:lnTo>
                  <a:lnTo>
                    <a:pt x="439" y="341"/>
                  </a:lnTo>
                  <a:lnTo>
                    <a:pt x="441" y="343"/>
                  </a:lnTo>
                  <a:lnTo>
                    <a:pt x="441" y="344"/>
                  </a:lnTo>
                  <a:lnTo>
                    <a:pt x="441" y="345"/>
                  </a:lnTo>
                  <a:lnTo>
                    <a:pt x="441" y="347"/>
                  </a:lnTo>
                  <a:lnTo>
                    <a:pt x="442" y="347"/>
                  </a:lnTo>
                  <a:lnTo>
                    <a:pt x="442" y="348"/>
                  </a:lnTo>
                  <a:lnTo>
                    <a:pt x="442" y="349"/>
                  </a:lnTo>
                  <a:lnTo>
                    <a:pt x="442" y="351"/>
                  </a:lnTo>
                  <a:lnTo>
                    <a:pt x="441" y="351"/>
                  </a:lnTo>
                  <a:lnTo>
                    <a:pt x="441" y="349"/>
                  </a:lnTo>
                  <a:lnTo>
                    <a:pt x="441" y="349"/>
                  </a:lnTo>
                  <a:lnTo>
                    <a:pt x="441" y="348"/>
                  </a:lnTo>
                  <a:lnTo>
                    <a:pt x="441" y="344"/>
                  </a:lnTo>
                  <a:lnTo>
                    <a:pt x="439" y="344"/>
                  </a:lnTo>
                  <a:lnTo>
                    <a:pt x="439" y="343"/>
                  </a:lnTo>
                  <a:lnTo>
                    <a:pt x="439" y="341"/>
                  </a:lnTo>
                  <a:lnTo>
                    <a:pt x="438" y="341"/>
                  </a:lnTo>
                  <a:lnTo>
                    <a:pt x="438" y="343"/>
                  </a:lnTo>
                  <a:lnTo>
                    <a:pt x="438" y="344"/>
                  </a:lnTo>
                  <a:lnTo>
                    <a:pt x="438" y="345"/>
                  </a:lnTo>
                  <a:lnTo>
                    <a:pt x="438" y="347"/>
                  </a:lnTo>
                  <a:lnTo>
                    <a:pt x="437" y="347"/>
                  </a:lnTo>
                  <a:lnTo>
                    <a:pt x="435" y="347"/>
                  </a:lnTo>
                  <a:lnTo>
                    <a:pt x="434" y="347"/>
                  </a:lnTo>
                  <a:lnTo>
                    <a:pt x="435" y="347"/>
                  </a:lnTo>
                  <a:lnTo>
                    <a:pt x="437" y="345"/>
                  </a:lnTo>
                  <a:lnTo>
                    <a:pt x="437" y="344"/>
                  </a:lnTo>
                  <a:lnTo>
                    <a:pt x="437" y="343"/>
                  </a:lnTo>
                  <a:lnTo>
                    <a:pt x="437" y="343"/>
                  </a:lnTo>
                  <a:lnTo>
                    <a:pt x="437" y="341"/>
                  </a:lnTo>
                  <a:lnTo>
                    <a:pt x="437" y="339"/>
                  </a:lnTo>
                  <a:lnTo>
                    <a:pt x="437" y="339"/>
                  </a:lnTo>
                  <a:lnTo>
                    <a:pt x="437" y="337"/>
                  </a:lnTo>
                  <a:lnTo>
                    <a:pt x="435" y="337"/>
                  </a:lnTo>
                  <a:lnTo>
                    <a:pt x="435" y="337"/>
                  </a:lnTo>
                  <a:lnTo>
                    <a:pt x="434" y="337"/>
                  </a:lnTo>
                  <a:lnTo>
                    <a:pt x="434" y="337"/>
                  </a:lnTo>
                  <a:lnTo>
                    <a:pt x="434" y="337"/>
                  </a:lnTo>
                  <a:lnTo>
                    <a:pt x="434" y="339"/>
                  </a:lnTo>
                  <a:lnTo>
                    <a:pt x="435" y="340"/>
                  </a:lnTo>
                  <a:lnTo>
                    <a:pt x="435" y="340"/>
                  </a:lnTo>
                  <a:lnTo>
                    <a:pt x="435" y="340"/>
                  </a:lnTo>
                  <a:lnTo>
                    <a:pt x="434" y="341"/>
                  </a:lnTo>
                  <a:lnTo>
                    <a:pt x="434" y="341"/>
                  </a:lnTo>
                  <a:lnTo>
                    <a:pt x="432" y="341"/>
                  </a:lnTo>
                  <a:lnTo>
                    <a:pt x="432" y="341"/>
                  </a:lnTo>
                  <a:lnTo>
                    <a:pt x="430" y="341"/>
                  </a:lnTo>
                  <a:lnTo>
                    <a:pt x="428" y="341"/>
                  </a:lnTo>
                  <a:lnTo>
                    <a:pt x="426" y="343"/>
                  </a:lnTo>
                  <a:lnTo>
                    <a:pt x="427" y="344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8" y="347"/>
                  </a:lnTo>
                  <a:lnTo>
                    <a:pt x="427" y="348"/>
                  </a:lnTo>
                  <a:lnTo>
                    <a:pt x="426" y="349"/>
                  </a:lnTo>
                  <a:lnTo>
                    <a:pt x="426" y="349"/>
                  </a:lnTo>
                  <a:lnTo>
                    <a:pt x="424" y="351"/>
                  </a:lnTo>
                  <a:lnTo>
                    <a:pt x="424" y="352"/>
                  </a:lnTo>
                  <a:lnTo>
                    <a:pt x="424" y="353"/>
                  </a:lnTo>
                  <a:lnTo>
                    <a:pt x="426" y="353"/>
                  </a:lnTo>
                  <a:lnTo>
                    <a:pt x="427" y="355"/>
                  </a:lnTo>
                  <a:lnTo>
                    <a:pt x="428" y="355"/>
                  </a:lnTo>
                  <a:lnTo>
                    <a:pt x="428" y="355"/>
                  </a:lnTo>
                  <a:lnTo>
                    <a:pt x="428" y="353"/>
                  </a:lnTo>
                  <a:lnTo>
                    <a:pt x="427" y="352"/>
                  </a:lnTo>
                  <a:lnTo>
                    <a:pt x="426" y="352"/>
                  </a:lnTo>
                  <a:lnTo>
                    <a:pt x="426" y="352"/>
                  </a:lnTo>
                  <a:lnTo>
                    <a:pt x="426" y="352"/>
                  </a:lnTo>
                  <a:lnTo>
                    <a:pt x="426" y="352"/>
                  </a:lnTo>
                  <a:lnTo>
                    <a:pt x="427" y="351"/>
                  </a:lnTo>
                  <a:lnTo>
                    <a:pt x="430" y="351"/>
                  </a:lnTo>
                  <a:lnTo>
                    <a:pt x="430" y="349"/>
                  </a:lnTo>
                  <a:lnTo>
                    <a:pt x="430" y="349"/>
                  </a:lnTo>
                  <a:lnTo>
                    <a:pt x="430" y="351"/>
                  </a:lnTo>
                  <a:lnTo>
                    <a:pt x="431" y="352"/>
                  </a:lnTo>
                  <a:lnTo>
                    <a:pt x="431" y="352"/>
                  </a:lnTo>
                  <a:lnTo>
                    <a:pt x="434" y="353"/>
                  </a:lnTo>
                  <a:lnTo>
                    <a:pt x="435" y="353"/>
                  </a:lnTo>
                  <a:lnTo>
                    <a:pt x="437" y="355"/>
                  </a:lnTo>
                  <a:lnTo>
                    <a:pt x="437" y="355"/>
                  </a:lnTo>
                  <a:lnTo>
                    <a:pt x="437" y="353"/>
                  </a:lnTo>
                  <a:lnTo>
                    <a:pt x="437" y="353"/>
                  </a:lnTo>
                  <a:lnTo>
                    <a:pt x="437" y="353"/>
                  </a:lnTo>
                  <a:lnTo>
                    <a:pt x="437" y="353"/>
                  </a:lnTo>
                  <a:lnTo>
                    <a:pt x="438" y="353"/>
                  </a:lnTo>
                  <a:lnTo>
                    <a:pt x="439" y="355"/>
                  </a:lnTo>
                  <a:lnTo>
                    <a:pt x="441" y="355"/>
                  </a:lnTo>
                  <a:lnTo>
                    <a:pt x="441" y="356"/>
                  </a:lnTo>
                  <a:lnTo>
                    <a:pt x="442" y="357"/>
                  </a:lnTo>
                  <a:lnTo>
                    <a:pt x="441" y="357"/>
                  </a:lnTo>
                  <a:lnTo>
                    <a:pt x="439" y="359"/>
                  </a:lnTo>
                  <a:lnTo>
                    <a:pt x="439" y="360"/>
                  </a:lnTo>
                  <a:lnTo>
                    <a:pt x="442" y="362"/>
                  </a:lnTo>
                  <a:lnTo>
                    <a:pt x="442" y="362"/>
                  </a:lnTo>
                  <a:lnTo>
                    <a:pt x="443" y="363"/>
                  </a:lnTo>
                  <a:lnTo>
                    <a:pt x="443" y="363"/>
                  </a:lnTo>
                  <a:lnTo>
                    <a:pt x="443" y="363"/>
                  </a:lnTo>
                  <a:lnTo>
                    <a:pt x="443" y="363"/>
                  </a:lnTo>
                  <a:lnTo>
                    <a:pt x="442" y="363"/>
                  </a:lnTo>
                  <a:lnTo>
                    <a:pt x="442" y="363"/>
                  </a:lnTo>
                  <a:lnTo>
                    <a:pt x="441" y="363"/>
                  </a:lnTo>
                  <a:lnTo>
                    <a:pt x="439" y="363"/>
                  </a:lnTo>
                  <a:lnTo>
                    <a:pt x="439" y="363"/>
                  </a:lnTo>
                  <a:lnTo>
                    <a:pt x="439" y="364"/>
                  </a:lnTo>
                  <a:lnTo>
                    <a:pt x="441" y="364"/>
                  </a:lnTo>
                  <a:lnTo>
                    <a:pt x="441" y="364"/>
                  </a:lnTo>
                  <a:lnTo>
                    <a:pt x="442" y="366"/>
                  </a:lnTo>
                  <a:lnTo>
                    <a:pt x="443" y="366"/>
                  </a:lnTo>
                  <a:lnTo>
                    <a:pt x="443" y="366"/>
                  </a:lnTo>
                  <a:lnTo>
                    <a:pt x="443" y="367"/>
                  </a:lnTo>
                  <a:lnTo>
                    <a:pt x="445" y="367"/>
                  </a:lnTo>
                  <a:lnTo>
                    <a:pt x="446" y="367"/>
                  </a:lnTo>
                  <a:lnTo>
                    <a:pt x="447" y="367"/>
                  </a:lnTo>
                  <a:lnTo>
                    <a:pt x="447" y="366"/>
                  </a:lnTo>
                  <a:lnTo>
                    <a:pt x="447" y="364"/>
                  </a:lnTo>
                  <a:lnTo>
                    <a:pt x="447" y="363"/>
                  </a:lnTo>
                  <a:lnTo>
                    <a:pt x="449" y="363"/>
                  </a:lnTo>
                  <a:lnTo>
                    <a:pt x="450" y="366"/>
                  </a:lnTo>
                  <a:lnTo>
                    <a:pt x="450" y="367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3" y="368"/>
                  </a:lnTo>
                  <a:lnTo>
                    <a:pt x="454" y="370"/>
                  </a:lnTo>
                  <a:lnTo>
                    <a:pt x="454" y="370"/>
                  </a:lnTo>
                  <a:lnTo>
                    <a:pt x="453" y="370"/>
                  </a:lnTo>
                  <a:lnTo>
                    <a:pt x="449" y="368"/>
                  </a:lnTo>
                  <a:lnTo>
                    <a:pt x="445" y="368"/>
                  </a:lnTo>
                  <a:lnTo>
                    <a:pt x="443" y="367"/>
                  </a:lnTo>
                  <a:lnTo>
                    <a:pt x="442" y="367"/>
                  </a:lnTo>
                  <a:lnTo>
                    <a:pt x="442" y="370"/>
                  </a:lnTo>
                  <a:lnTo>
                    <a:pt x="443" y="371"/>
                  </a:lnTo>
                  <a:lnTo>
                    <a:pt x="445" y="371"/>
                  </a:lnTo>
                  <a:lnTo>
                    <a:pt x="445" y="372"/>
                  </a:lnTo>
                  <a:lnTo>
                    <a:pt x="446" y="374"/>
                  </a:lnTo>
                  <a:lnTo>
                    <a:pt x="447" y="372"/>
                  </a:lnTo>
                  <a:lnTo>
                    <a:pt x="447" y="372"/>
                  </a:lnTo>
                  <a:lnTo>
                    <a:pt x="450" y="372"/>
                  </a:lnTo>
                  <a:lnTo>
                    <a:pt x="449" y="374"/>
                  </a:lnTo>
                  <a:lnTo>
                    <a:pt x="449" y="374"/>
                  </a:lnTo>
                  <a:lnTo>
                    <a:pt x="449" y="374"/>
                  </a:lnTo>
                  <a:lnTo>
                    <a:pt x="447" y="374"/>
                  </a:lnTo>
                  <a:lnTo>
                    <a:pt x="447" y="375"/>
                  </a:lnTo>
                  <a:lnTo>
                    <a:pt x="447" y="376"/>
                  </a:lnTo>
                  <a:lnTo>
                    <a:pt x="449" y="379"/>
                  </a:lnTo>
                  <a:lnTo>
                    <a:pt x="451" y="383"/>
                  </a:lnTo>
                  <a:lnTo>
                    <a:pt x="451" y="385"/>
                  </a:lnTo>
                  <a:lnTo>
                    <a:pt x="451" y="385"/>
                  </a:lnTo>
                  <a:lnTo>
                    <a:pt x="451" y="385"/>
                  </a:lnTo>
                  <a:lnTo>
                    <a:pt x="453" y="385"/>
                  </a:lnTo>
                  <a:lnTo>
                    <a:pt x="453" y="385"/>
                  </a:lnTo>
                  <a:lnTo>
                    <a:pt x="453" y="383"/>
                  </a:lnTo>
                  <a:lnTo>
                    <a:pt x="453" y="382"/>
                  </a:lnTo>
                  <a:lnTo>
                    <a:pt x="453" y="382"/>
                  </a:lnTo>
                  <a:lnTo>
                    <a:pt x="453" y="380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4" y="382"/>
                  </a:lnTo>
                  <a:lnTo>
                    <a:pt x="454" y="383"/>
                  </a:lnTo>
                  <a:lnTo>
                    <a:pt x="454" y="383"/>
                  </a:lnTo>
                  <a:lnTo>
                    <a:pt x="454" y="385"/>
                  </a:lnTo>
                  <a:lnTo>
                    <a:pt x="456" y="385"/>
                  </a:lnTo>
                  <a:lnTo>
                    <a:pt x="457" y="386"/>
                  </a:lnTo>
                  <a:lnTo>
                    <a:pt x="457" y="386"/>
                  </a:lnTo>
                  <a:lnTo>
                    <a:pt x="457" y="386"/>
                  </a:lnTo>
                  <a:lnTo>
                    <a:pt x="456" y="386"/>
                  </a:lnTo>
                  <a:lnTo>
                    <a:pt x="454" y="386"/>
                  </a:lnTo>
                  <a:lnTo>
                    <a:pt x="453" y="386"/>
                  </a:lnTo>
                  <a:lnTo>
                    <a:pt x="453" y="386"/>
                  </a:lnTo>
                  <a:lnTo>
                    <a:pt x="453" y="387"/>
                  </a:lnTo>
                  <a:lnTo>
                    <a:pt x="454" y="389"/>
                  </a:lnTo>
                  <a:lnTo>
                    <a:pt x="456" y="390"/>
                  </a:lnTo>
                  <a:lnTo>
                    <a:pt x="457" y="390"/>
                  </a:lnTo>
                  <a:lnTo>
                    <a:pt x="457" y="390"/>
                  </a:lnTo>
                  <a:lnTo>
                    <a:pt x="458" y="391"/>
                  </a:lnTo>
                  <a:lnTo>
                    <a:pt x="458" y="391"/>
                  </a:lnTo>
                  <a:lnTo>
                    <a:pt x="454" y="390"/>
                  </a:lnTo>
                  <a:lnTo>
                    <a:pt x="454" y="391"/>
                  </a:lnTo>
                  <a:lnTo>
                    <a:pt x="453" y="393"/>
                  </a:lnTo>
                  <a:lnTo>
                    <a:pt x="454" y="394"/>
                  </a:lnTo>
                  <a:lnTo>
                    <a:pt x="456" y="395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60" y="397"/>
                  </a:lnTo>
                  <a:lnTo>
                    <a:pt x="461" y="397"/>
                  </a:lnTo>
                  <a:lnTo>
                    <a:pt x="458" y="397"/>
                  </a:lnTo>
                  <a:lnTo>
                    <a:pt x="460" y="398"/>
                  </a:lnTo>
                  <a:lnTo>
                    <a:pt x="460" y="398"/>
                  </a:lnTo>
                  <a:lnTo>
                    <a:pt x="461" y="399"/>
                  </a:lnTo>
                  <a:lnTo>
                    <a:pt x="462" y="401"/>
                  </a:lnTo>
                  <a:lnTo>
                    <a:pt x="464" y="399"/>
                  </a:lnTo>
                  <a:lnTo>
                    <a:pt x="464" y="397"/>
                  </a:lnTo>
                  <a:lnTo>
                    <a:pt x="464" y="397"/>
                  </a:lnTo>
                  <a:lnTo>
                    <a:pt x="464" y="397"/>
                  </a:lnTo>
                  <a:lnTo>
                    <a:pt x="464" y="398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4" y="399"/>
                  </a:lnTo>
                  <a:lnTo>
                    <a:pt x="464" y="401"/>
                  </a:lnTo>
                  <a:lnTo>
                    <a:pt x="465" y="402"/>
                  </a:lnTo>
                  <a:lnTo>
                    <a:pt x="465" y="402"/>
                  </a:lnTo>
                  <a:lnTo>
                    <a:pt x="461" y="401"/>
                  </a:lnTo>
                  <a:lnTo>
                    <a:pt x="461" y="401"/>
                  </a:lnTo>
                  <a:lnTo>
                    <a:pt x="461" y="399"/>
                  </a:lnTo>
                  <a:lnTo>
                    <a:pt x="458" y="398"/>
                  </a:lnTo>
                  <a:lnTo>
                    <a:pt x="457" y="397"/>
                  </a:lnTo>
                  <a:lnTo>
                    <a:pt x="454" y="395"/>
                  </a:lnTo>
                  <a:lnTo>
                    <a:pt x="454" y="395"/>
                  </a:lnTo>
                  <a:lnTo>
                    <a:pt x="453" y="395"/>
                  </a:lnTo>
                  <a:lnTo>
                    <a:pt x="453" y="397"/>
                  </a:lnTo>
                  <a:lnTo>
                    <a:pt x="454" y="397"/>
                  </a:lnTo>
                  <a:lnTo>
                    <a:pt x="456" y="398"/>
                  </a:lnTo>
                  <a:lnTo>
                    <a:pt x="456" y="398"/>
                  </a:lnTo>
                  <a:lnTo>
                    <a:pt x="454" y="399"/>
                  </a:lnTo>
                  <a:lnTo>
                    <a:pt x="451" y="399"/>
                  </a:lnTo>
                  <a:lnTo>
                    <a:pt x="453" y="401"/>
                  </a:lnTo>
                  <a:lnTo>
                    <a:pt x="454" y="401"/>
                  </a:lnTo>
                  <a:lnTo>
                    <a:pt x="457" y="404"/>
                  </a:lnTo>
                  <a:lnTo>
                    <a:pt x="458" y="404"/>
                  </a:lnTo>
                  <a:lnTo>
                    <a:pt x="458" y="404"/>
                  </a:lnTo>
                  <a:lnTo>
                    <a:pt x="460" y="405"/>
                  </a:lnTo>
                  <a:lnTo>
                    <a:pt x="461" y="405"/>
                  </a:lnTo>
                  <a:lnTo>
                    <a:pt x="461" y="405"/>
                  </a:lnTo>
                  <a:lnTo>
                    <a:pt x="462" y="405"/>
                  </a:lnTo>
                  <a:lnTo>
                    <a:pt x="464" y="405"/>
                  </a:lnTo>
                  <a:lnTo>
                    <a:pt x="465" y="406"/>
                  </a:lnTo>
                  <a:lnTo>
                    <a:pt x="466" y="406"/>
                  </a:lnTo>
                  <a:lnTo>
                    <a:pt x="468" y="410"/>
                  </a:lnTo>
                  <a:lnTo>
                    <a:pt x="466" y="409"/>
                  </a:lnTo>
                  <a:lnTo>
                    <a:pt x="465" y="410"/>
                  </a:lnTo>
                  <a:lnTo>
                    <a:pt x="466" y="410"/>
                  </a:lnTo>
                  <a:lnTo>
                    <a:pt x="468" y="412"/>
                  </a:lnTo>
                  <a:lnTo>
                    <a:pt x="469" y="412"/>
                  </a:lnTo>
                  <a:lnTo>
                    <a:pt x="469" y="412"/>
                  </a:lnTo>
                  <a:lnTo>
                    <a:pt x="470" y="412"/>
                  </a:lnTo>
                  <a:lnTo>
                    <a:pt x="470" y="412"/>
                  </a:lnTo>
                  <a:lnTo>
                    <a:pt x="472" y="413"/>
                  </a:lnTo>
                  <a:lnTo>
                    <a:pt x="473" y="414"/>
                  </a:lnTo>
                  <a:lnTo>
                    <a:pt x="474" y="414"/>
                  </a:lnTo>
                  <a:lnTo>
                    <a:pt x="476" y="416"/>
                  </a:lnTo>
                  <a:lnTo>
                    <a:pt x="477" y="414"/>
                  </a:lnTo>
                  <a:lnTo>
                    <a:pt x="479" y="413"/>
                  </a:lnTo>
                  <a:lnTo>
                    <a:pt x="481" y="412"/>
                  </a:lnTo>
                  <a:lnTo>
                    <a:pt x="481" y="412"/>
                  </a:lnTo>
                  <a:lnTo>
                    <a:pt x="480" y="410"/>
                  </a:lnTo>
                  <a:lnTo>
                    <a:pt x="480" y="410"/>
                  </a:lnTo>
                  <a:lnTo>
                    <a:pt x="479" y="410"/>
                  </a:lnTo>
                  <a:lnTo>
                    <a:pt x="474" y="409"/>
                  </a:lnTo>
                  <a:lnTo>
                    <a:pt x="474" y="409"/>
                  </a:lnTo>
                  <a:lnTo>
                    <a:pt x="473" y="408"/>
                  </a:lnTo>
                  <a:lnTo>
                    <a:pt x="473" y="408"/>
                  </a:lnTo>
                  <a:lnTo>
                    <a:pt x="474" y="408"/>
                  </a:lnTo>
                  <a:lnTo>
                    <a:pt x="479" y="409"/>
                  </a:lnTo>
                  <a:lnTo>
                    <a:pt x="481" y="410"/>
                  </a:lnTo>
                  <a:lnTo>
                    <a:pt x="481" y="412"/>
                  </a:lnTo>
                  <a:lnTo>
                    <a:pt x="483" y="413"/>
                  </a:lnTo>
                  <a:lnTo>
                    <a:pt x="483" y="413"/>
                  </a:lnTo>
                  <a:lnTo>
                    <a:pt x="481" y="413"/>
                  </a:lnTo>
                  <a:lnTo>
                    <a:pt x="483" y="414"/>
                  </a:lnTo>
                  <a:lnTo>
                    <a:pt x="483" y="414"/>
                  </a:lnTo>
                  <a:lnTo>
                    <a:pt x="484" y="416"/>
                  </a:lnTo>
                  <a:lnTo>
                    <a:pt x="484" y="417"/>
                  </a:lnTo>
                  <a:lnTo>
                    <a:pt x="484" y="417"/>
                  </a:lnTo>
                  <a:lnTo>
                    <a:pt x="484" y="417"/>
                  </a:lnTo>
                  <a:lnTo>
                    <a:pt x="484" y="418"/>
                  </a:lnTo>
                  <a:lnTo>
                    <a:pt x="484" y="418"/>
                  </a:lnTo>
                  <a:lnTo>
                    <a:pt x="484" y="418"/>
                  </a:lnTo>
                  <a:lnTo>
                    <a:pt x="483" y="418"/>
                  </a:lnTo>
                  <a:lnTo>
                    <a:pt x="483" y="418"/>
                  </a:lnTo>
                  <a:lnTo>
                    <a:pt x="484" y="417"/>
                  </a:lnTo>
                  <a:lnTo>
                    <a:pt x="484" y="417"/>
                  </a:lnTo>
                  <a:lnTo>
                    <a:pt x="483" y="416"/>
                  </a:lnTo>
                  <a:lnTo>
                    <a:pt x="483" y="416"/>
                  </a:lnTo>
                  <a:lnTo>
                    <a:pt x="481" y="414"/>
                  </a:lnTo>
                  <a:lnTo>
                    <a:pt x="481" y="414"/>
                  </a:lnTo>
                  <a:lnTo>
                    <a:pt x="481" y="414"/>
                  </a:lnTo>
                  <a:lnTo>
                    <a:pt x="480" y="414"/>
                  </a:lnTo>
                  <a:lnTo>
                    <a:pt x="480" y="414"/>
                  </a:lnTo>
                  <a:lnTo>
                    <a:pt x="480" y="414"/>
                  </a:lnTo>
                  <a:lnTo>
                    <a:pt x="479" y="416"/>
                  </a:lnTo>
                  <a:lnTo>
                    <a:pt x="477" y="416"/>
                  </a:lnTo>
                  <a:lnTo>
                    <a:pt x="476" y="416"/>
                  </a:lnTo>
                  <a:lnTo>
                    <a:pt x="474" y="416"/>
                  </a:lnTo>
                  <a:lnTo>
                    <a:pt x="474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17"/>
                  </a:lnTo>
                  <a:lnTo>
                    <a:pt x="473" y="417"/>
                  </a:lnTo>
                  <a:lnTo>
                    <a:pt x="472" y="417"/>
                  </a:lnTo>
                  <a:lnTo>
                    <a:pt x="470" y="416"/>
                  </a:lnTo>
                  <a:lnTo>
                    <a:pt x="469" y="416"/>
                  </a:lnTo>
                  <a:lnTo>
                    <a:pt x="468" y="416"/>
                  </a:lnTo>
                  <a:lnTo>
                    <a:pt x="468" y="416"/>
                  </a:lnTo>
                  <a:lnTo>
                    <a:pt x="468" y="416"/>
                  </a:lnTo>
                  <a:lnTo>
                    <a:pt x="468" y="416"/>
                  </a:lnTo>
                  <a:lnTo>
                    <a:pt x="468" y="417"/>
                  </a:lnTo>
                  <a:lnTo>
                    <a:pt x="469" y="418"/>
                  </a:lnTo>
                  <a:lnTo>
                    <a:pt x="470" y="418"/>
                  </a:lnTo>
                  <a:lnTo>
                    <a:pt x="470" y="418"/>
                  </a:lnTo>
                  <a:lnTo>
                    <a:pt x="472" y="418"/>
                  </a:lnTo>
                  <a:lnTo>
                    <a:pt x="472" y="420"/>
                  </a:lnTo>
                  <a:lnTo>
                    <a:pt x="472" y="421"/>
                  </a:lnTo>
                  <a:lnTo>
                    <a:pt x="473" y="421"/>
                  </a:lnTo>
                  <a:lnTo>
                    <a:pt x="474" y="422"/>
                  </a:lnTo>
                  <a:lnTo>
                    <a:pt x="476" y="422"/>
                  </a:lnTo>
                  <a:lnTo>
                    <a:pt x="477" y="422"/>
                  </a:lnTo>
                  <a:lnTo>
                    <a:pt x="479" y="421"/>
                  </a:lnTo>
                  <a:lnTo>
                    <a:pt x="480" y="421"/>
                  </a:lnTo>
                  <a:lnTo>
                    <a:pt x="480" y="421"/>
                  </a:lnTo>
                  <a:lnTo>
                    <a:pt x="480" y="420"/>
                  </a:lnTo>
                  <a:lnTo>
                    <a:pt x="480" y="420"/>
                  </a:lnTo>
                  <a:lnTo>
                    <a:pt x="481" y="421"/>
                  </a:lnTo>
                  <a:lnTo>
                    <a:pt x="481" y="421"/>
                  </a:lnTo>
                  <a:lnTo>
                    <a:pt x="480" y="422"/>
                  </a:lnTo>
                  <a:lnTo>
                    <a:pt x="480" y="422"/>
                  </a:lnTo>
                  <a:lnTo>
                    <a:pt x="477" y="424"/>
                  </a:lnTo>
                  <a:lnTo>
                    <a:pt x="479" y="425"/>
                  </a:lnTo>
                  <a:lnTo>
                    <a:pt x="480" y="425"/>
                  </a:lnTo>
                  <a:lnTo>
                    <a:pt x="481" y="427"/>
                  </a:lnTo>
                  <a:lnTo>
                    <a:pt x="484" y="427"/>
                  </a:lnTo>
                  <a:lnTo>
                    <a:pt x="484" y="427"/>
                  </a:lnTo>
                  <a:lnTo>
                    <a:pt x="484" y="427"/>
                  </a:lnTo>
                  <a:lnTo>
                    <a:pt x="484" y="425"/>
                  </a:lnTo>
                  <a:lnTo>
                    <a:pt x="484" y="425"/>
                  </a:lnTo>
                  <a:lnTo>
                    <a:pt x="484" y="424"/>
                  </a:lnTo>
                  <a:lnTo>
                    <a:pt x="484" y="422"/>
                  </a:lnTo>
                  <a:lnTo>
                    <a:pt x="484" y="421"/>
                  </a:lnTo>
                  <a:lnTo>
                    <a:pt x="484" y="421"/>
                  </a:lnTo>
                  <a:lnTo>
                    <a:pt x="484" y="421"/>
                  </a:lnTo>
                  <a:lnTo>
                    <a:pt x="485" y="420"/>
                  </a:lnTo>
                  <a:lnTo>
                    <a:pt x="487" y="421"/>
                  </a:lnTo>
                  <a:lnTo>
                    <a:pt x="487" y="421"/>
                  </a:lnTo>
                  <a:lnTo>
                    <a:pt x="487" y="421"/>
                  </a:lnTo>
                  <a:lnTo>
                    <a:pt x="488" y="421"/>
                  </a:lnTo>
                  <a:lnTo>
                    <a:pt x="488" y="420"/>
                  </a:lnTo>
                  <a:lnTo>
                    <a:pt x="492" y="421"/>
                  </a:lnTo>
                  <a:lnTo>
                    <a:pt x="493" y="421"/>
                  </a:lnTo>
                  <a:lnTo>
                    <a:pt x="496" y="421"/>
                  </a:lnTo>
                  <a:lnTo>
                    <a:pt x="495" y="421"/>
                  </a:lnTo>
                  <a:lnTo>
                    <a:pt x="495" y="422"/>
                  </a:lnTo>
                  <a:lnTo>
                    <a:pt x="493" y="422"/>
                  </a:lnTo>
                  <a:lnTo>
                    <a:pt x="492" y="421"/>
                  </a:lnTo>
                  <a:lnTo>
                    <a:pt x="491" y="421"/>
                  </a:lnTo>
                  <a:lnTo>
                    <a:pt x="488" y="424"/>
                  </a:lnTo>
                  <a:lnTo>
                    <a:pt x="487" y="424"/>
                  </a:lnTo>
                  <a:lnTo>
                    <a:pt x="487" y="424"/>
                  </a:lnTo>
                  <a:lnTo>
                    <a:pt x="485" y="422"/>
                  </a:lnTo>
                  <a:lnTo>
                    <a:pt x="485" y="422"/>
                  </a:lnTo>
                  <a:lnTo>
                    <a:pt x="485" y="424"/>
                  </a:lnTo>
                  <a:lnTo>
                    <a:pt x="484" y="424"/>
                  </a:lnTo>
                  <a:lnTo>
                    <a:pt x="485" y="425"/>
                  </a:lnTo>
                  <a:lnTo>
                    <a:pt x="485" y="428"/>
                  </a:lnTo>
                  <a:lnTo>
                    <a:pt x="485" y="428"/>
                  </a:lnTo>
                  <a:lnTo>
                    <a:pt x="485" y="429"/>
                  </a:lnTo>
                  <a:lnTo>
                    <a:pt x="487" y="429"/>
                  </a:lnTo>
                  <a:lnTo>
                    <a:pt x="489" y="431"/>
                  </a:lnTo>
                  <a:lnTo>
                    <a:pt x="491" y="431"/>
                  </a:lnTo>
                  <a:lnTo>
                    <a:pt x="491" y="431"/>
                  </a:lnTo>
                  <a:lnTo>
                    <a:pt x="491" y="429"/>
                  </a:lnTo>
                  <a:lnTo>
                    <a:pt x="491" y="429"/>
                  </a:lnTo>
                  <a:lnTo>
                    <a:pt x="492" y="428"/>
                  </a:lnTo>
                  <a:lnTo>
                    <a:pt x="492" y="427"/>
                  </a:lnTo>
                  <a:lnTo>
                    <a:pt x="495" y="425"/>
                  </a:lnTo>
                  <a:lnTo>
                    <a:pt x="498" y="422"/>
                  </a:lnTo>
                  <a:lnTo>
                    <a:pt x="499" y="424"/>
                  </a:lnTo>
                  <a:lnTo>
                    <a:pt x="500" y="424"/>
                  </a:lnTo>
                  <a:lnTo>
                    <a:pt x="500" y="425"/>
                  </a:lnTo>
                  <a:lnTo>
                    <a:pt x="500" y="425"/>
                  </a:lnTo>
                  <a:lnTo>
                    <a:pt x="500" y="427"/>
                  </a:lnTo>
                  <a:lnTo>
                    <a:pt x="499" y="427"/>
                  </a:lnTo>
                  <a:lnTo>
                    <a:pt x="498" y="428"/>
                  </a:lnTo>
                  <a:lnTo>
                    <a:pt x="499" y="432"/>
                  </a:lnTo>
                  <a:lnTo>
                    <a:pt x="498" y="432"/>
                  </a:lnTo>
                  <a:lnTo>
                    <a:pt x="498" y="432"/>
                  </a:lnTo>
                  <a:lnTo>
                    <a:pt x="498" y="431"/>
                  </a:lnTo>
                  <a:lnTo>
                    <a:pt x="498" y="431"/>
                  </a:lnTo>
                  <a:lnTo>
                    <a:pt x="496" y="429"/>
                  </a:lnTo>
                  <a:lnTo>
                    <a:pt x="495" y="428"/>
                  </a:lnTo>
                  <a:lnTo>
                    <a:pt x="495" y="429"/>
                  </a:lnTo>
                  <a:lnTo>
                    <a:pt x="492" y="429"/>
                  </a:lnTo>
                  <a:lnTo>
                    <a:pt x="492" y="429"/>
                  </a:lnTo>
                  <a:lnTo>
                    <a:pt x="492" y="429"/>
                  </a:lnTo>
                  <a:lnTo>
                    <a:pt x="492" y="431"/>
                  </a:lnTo>
                  <a:lnTo>
                    <a:pt x="493" y="431"/>
                  </a:lnTo>
                  <a:lnTo>
                    <a:pt x="496" y="433"/>
                  </a:lnTo>
                  <a:lnTo>
                    <a:pt x="496" y="433"/>
                  </a:lnTo>
                  <a:lnTo>
                    <a:pt x="499" y="435"/>
                  </a:lnTo>
                  <a:lnTo>
                    <a:pt x="502" y="4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2006">
              <a:extLst>
                <a:ext uri="{FF2B5EF4-FFF2-40B4-BE49-F238E27FC236}">
                  <a16:creationId xmlns:a16="http://schemas.microsoft.com/office/drawing/2014/main" id="{6D4218F0-AACF-4509-A389-D55FCC4A2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937" y="3158387"/>
              <a:ext cx="229095" cy="396271"/>
            </a:xfrm>
            <a:custGeom>
              <a:avLst/>
              <a:gdLst>
                <a:gd name="T0" fmla="*/ 111 w 111"/>
                <a:gd name="T1" fmla="*/ 69 h 192"/>
                <a:gd name="T2" fmla="*/ 106 w 111"/>
                <a:gd name="T3" fmla="*/ 44 h 192"/>
                <a:gd name="T4" fmla="*/ 80 w 111"/>
                <a:gd name="T5" fmla="*/ 29 h 192"/>
                <a:gd name="T6" fmla="*/ 54 w 111"/>
                <a:gd name="T7" fmla="*/ 16 h 192"/>
                <a:gd name="T8" fmla="*/ 30 w 111"/>
                <a:gd name="T9" fmla="*/ 1 h 192"/>
                <a:gd name="T10" fmla="*/ 16 w 111"/>
                <a:gd name="T11" fmla="*/ 12 h 192"/>
                <a:gd name="T12" fmla="*/ 19 w 111"/>
                <a:gd name="T13" fmla="*/ 24 h 192"/>
                <a:gd name="T14" fmla="*/ 26 w 111"/>
                <a:gd name="T15" fmla="*/ 36 h 192"/>
                <a:gd name="T16" fmla="*/ 23 w 111"/>
                <a:gd name="T17" fmla="*/ 47 h 192"/>
                <a:gd name="T18" fmla="*/ 22 w 111"/>
                <a:gd name="T19" fmla="*/ 73 h 192"/>
                <a:gd name="T20" fmla="*/ 8 w 111"/>
                <a:gd name="T21" fmla="*/ 96 h 192"/>
                <a:gd name="T22" fmla="*/ 0 w 111"/>
                <a:gd name="T23" fmla="*/ 112 h 192"/>
                <a:gd name="T24" fmla="*/ 8 w 111"/>
                <a:gd name="T25" fmla="*/ 124 h 192"/>
                <a:gd name="T26" fmla="*/ 14 w 111"/>
                <a:gd name="T27" fmla="*/ 130 h 192"/>
                <a:gd name="T28" fmla="*/ 18 w 111"/>
                <a:gd name="T29" fmla="*/ 139 h 192"/>
                <a:gd name="T30" fmla="*/ 18 w 111"/>
                <a:gd name="T31" fmla="*/ 146 h 192"/>
                <a:gd name="T32" fmla="*/ 19 w 111"/>
                <a:gd name="T33" fmla="*/ 155 h 192"/>
                <a:gd name="T34" fmla="*/ 22 w 111"/>
                <a:gd name="T35" fmla="*/ 162 h 192"/>
                <a:gd name="T36" fmla="*/ 15 w 111"/>
                <a:gd name="T37" fmla="*/ 162 h 192"/>
                <a:gd name="T38" fmla="*/ 7 w 111"/>
                <a:gd name="T39" fmla="*/ 165 h 192"/>
                <a:gd name="T40" fmla="*/ 8 w 111"/>
                <a:gd name="T41" fmla="*/ 170 h 192"/>
                <a:gd name="T42" fmla="*/ 15 w 111"/>
                <a:gd name="T43" fmla="*/ 176 h 192"/>
                <a:gd name="T44" fmla="*/ 21 w 111"/>
                <a:gd name="T45" fmla="*/ 185 h 192"/>
                <a:gd name="T46" fmla="*/ 23 w 111"/>
                <a:gd name="T47" fmla="*/ 191 h 192"/>
                <a:gd name="T48" fmla="*/ 26 w 111"/>
                <a:gd name="T49" fmla="*/ 192 h 192"/>
                <a:gd name="T50" fmla="*/ 31 w 111"/>
                <a:gd name="T51" fmla="*/ 189 h 192"/>
                <a:gd name="T52" fmla="*/ 34 w 111"/>
                <a:gd name="T53" fmla="*/ 189 h 192"/>
                <a:gd name="T54" fmla="*/ 38 w 111"/>
                <a:gd name="T55" fmla="*/ 189 h 192"/>
                <a:gd name="T56" fmla="*/ 44 w 111"/>
                <a:gd name="T57" fmla="*/ 186 h 192"/>
                <a:gd name="T58" fmla="*/ 53 w 111"/>
                <a:gd name="T59" fmla="*/ 185 h 192"/>
                <a:gd name="T60" fmla="*/ 57 w 111"/>
                <a:gd name="T61" fmla="*/ 182 h 192"/>
                <a:gd name="T62" fmla="*/ 60 w 111"/>
                <a:gd name="T63" fmla="*/ 178 h 192"/>
                <a:gd name="T64" fmla="*/ 58 w 111"/>
                <a:gd name="T65" fmla="*/ 176 h 192"/>
                <a:gd name="T66" fmla="*/ 64 w 111"/>
                <a:gd name="T67" fmla="*/ 174 h 192"/>
                <a:gd name="T68" fmla="*/ 71 w 111"/>
                <a:gd name="T69" fmla="*/ 172 h 192"/>
                <a:gd name="T70" fmla="*/ 77 w 111"/>
                <a:gd name="T71" fmla="*/ 170 h 192"/>
                <a:gd name="T72" fmla="*/ 83 w 111"/>
                <a:gd name="T73" fmla="*/ 162 h 192"/>
                <a:gd name="T74" fmla="*/ 87 w 111"/>
                <a:gd name="T75" fmla="*/ 159 h 192"/>
                <a:gd name="T76" fmla="*/ 88 w 111"/>
                <a:gd name="T77" fmla="*/ 155 h 192"/>
                <a:gd name="T78" fmla="*/ 91 w 111"/>
                <a:gd name="T79" fmla="*/ 153 h 192"/>
                <a:gd name="T80" fmla="*/ 94 w 111"/>
                <a:gd name="T81" fmla="*/ 151 h 192"/>
                <a:gd name="T82" fmla="*/ 99 w 111"/>
                <a:gd name="T83" fmla="*/ 150 h 192"/>
                <a:gd name="T84" fmla="*/ 101 w 111"/>
                <a:gd name="T85" fmla="*/ 146 h 192"/>
                <a:gd name="T86" fmla="*/ 98 w 111"/>
                <a:gd name="T87" fmla="*/ 143 h 192"/>
                <a:gd name="T88" fmla="*/ 96 w 111"/>
                <a:gd name="T89" fmla="*/ 136 h 192"/>
                <a:gd name="T90" fmla="*/ 95 w 111"/>
                <a:gd name="T91" fmla="*/ 131 h 192"/>
                <a:gd name="T92" fmla="*/ 90 w 111"/>
                <a:gd name="T93" fmla="*/ 130 h 192"/>
                <a:gd name="T94" fmla="*/ 90 w 111"/>
                <a:gd name="T95" fmla="*/ 126 h 192"/>
                <a:gd name="T96" fmla="*/ 94 w 111"/>
                <a:gd name="T97" fmla="*/ 120 h 192"/>
                <a:gd name="T98" fmla="*/ 92 w 111"/>
                <a:gd name="T99" fmla="*/ 116 h 192"/>
                <a:gd name="T100" fmla="*/ 94 w 111"/>
                <a:gd name="T101" fmla="*/ 113 h 192"/>
                <a:gd name="T102" fmla="*/ 96 w 111"/>
                <a:gd name="T103" fmla="*/ 111 h 192"/>
                <a:gd name="T104" fmla="*/ 95 w 111"/>
                <a:gd name="T105" fmla="*/ 107 h 192"/>
                <a:gd name="T106" fmla="*/ 98 w 111"/>
                <a:gd name="T107" fmla="*/ 105 h 192"/>
                <a:gd name="T108" fmla="*/ 99 w 111"/>
                <a:gd name="T109" fmla="*/ 101 h 192"/>
                <a:gd name="T110" fmla="*/ 101 w 111"/>
                <a:gd name="T111" fmla="*/ 94 h 192"/>
                <a:gd name="T112" fmla="*/ 107 w 111"/>
                <a:gd name="T113" fmla="*/ 92 h 192"/>
                <a:gd name="T114" fmla="*/ 111 w 111"/>
                <a:gd name="T115" fmla="*/ 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" h="192">
                  <a:moveTo>
                    <a:pt x="111" y="90"/>
                  </a:moveTo>
                  <a:lnTo>
                    <a:pt x="111" y="85"/>
                  </a:lnTo>
                  <a:lnTo>
                    <a:pt x="111" y="79"/>
                  </a:lnTo>
                  <a:lnTo>
                    <a:pt x="111" y="74"/>
                  </a:lnTo>
                  <a:lnTo>
                    <a:pt x="111" y="69"/>
                  </a:lnTo>
                  <a:lnTo>
                    <a:pt x="111" y="63"/>
                  </a:lnTo>
                  <a:lnTo>
                    <a:pt x="111" y="58"/>
                  </a:lnTo>
                  <a:lnTo>
                    <a:pt x="110" y="52"/>
                  </a:lnTo>
                  <a:lnTo>
                    <a:pt x="110" y="47"/>
                  </a:lnTo>
                  <a:lnTo>
                    <a:pt x="106" y="44"/>
                  </a:lnTo>
                  <a:lnTo>
                    <a:pt x="101" y="42"/>
                  </a:lnTo>
                  <a:lnTo>
                    <a:pt x="95" y="39"/>
                  </a:lnTo>
                  <a:lnTo>
                    <a:pt x="90" y="36"/>
                  </a:lnTo>
                  <a:lnTo>
                    <a:pt x="86" y="32"/>
                  </a:lnTo>
                  <a:lnTo>
                    <a:pt x="80" y="29"/>
                  </a:lnTo>
                  <a:lnTo>
                    <a:pt x="75" y="27"/>
                  </a:lnTo>
                  <a:lnTo>
                    <a:pt x="69" y="24"/>
                  </a:lnTo>
                  <a:lnTo>
                    <a:pt x="65" y="21"/>
                  </a:lnTo>
                  <a:lnTo>
                    <a:pt x="60" y="19"/>
                  </a:lnTo>
                  <a:lnTo>
                    <a:pt x="54" y="16"/>
                  </a:lnTo>
                  <a:lnTo>
                    <a:pt x="50" y="13"/>
                  </a:lnTo>
                  <a:lnTo>
                    <a:pt x="45" y="10"/>
                  </a:lnTo>
                  <a:lnTo>
                    <a:pt x="39" y="6"/>
                  </a:lnTo>
                  <a:lnTo>
                    <a:pt x="34" y="4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16" y="12"/>
                  </a:lnTo>
                  <a:lnTo>
                    <a:pt x="18" y="17"/>
                  </a:lnTo>
                  <a:lnTo>
                    <a:pt x="18" y="21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9" y="24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32"/>
                  </a:lnTo>
                  <a:lnTo>
                    <a:pt x="23" y="32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5" y="42"/>
                  </a:lnTo>
                  <a:lnTo>
                    <a:pt x="23" y="42"/>
                  </a:lnTo>
                  <a:lnTo>
                    <a:pt x="23" y="47"/>
                  </a:lnTo>
                  <a:lnTo>
                    <a:pt x="23" y="51"/>
                  </a:lnTo>
                  <a:lnTo>
                    <a:pt x="23" y="55"/>
                  </a:lnTo>
                  <a:lnTo>
                    <a:pt x="22" y="61"/>
                  </a:lnTo>
                  <a:lnTo>
                    <a:pt x="22" y="66"/>
                  </a:lnTo>
                  <a:lnTo>
                    <a:pt x="22" y="73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4" y="88"/>
                  </a:lnTo>
                  <a:lnTo>
                    <a:pt x="10" y="92"/>
                  </a:lnTo>
                  <a:lnTo>
                    <a:pt x="8" y="96"/>
                  </a:lnTo>
                  <a:lnTo>
                    <a:pt x="4" y="101"/>
                  </a:lnTo>
                  <a:lnTo>
                    <a:pt x="2" y="105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0" y="112"/>
                  </a:lnTo>
                  <a:lnTo>
                    <a:pt x="2" y="117"/>
                  </a:lnTo>
                  <a:lnTo>
                    <a:pt x="3" y="120"/>
                  </a:lnTo>
                  <a:lnTo>
                    <a:pt x="6" y="123"/>
                  </a:lnTo>
                  <a:lnTo>
                    <a:pt x="7" y="124"/>
                  </a:lnTo>
                  <a:lnTo>
                    <a:pt x="8" y="124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8"/>
                  </a:lnTo>
                  <a:lnTo>
                    <a:pt x="12" y="128"/>
                  </a:lnTo>
                  <a:lnTo>
                    <a:pt x="14" y="130"/>
                  </a:lnTo>
                  <a:lnTo>
                    <a:pt x="15" y="131"/>
                  </a:lnTo>
                  <a:lnTo>
                    <a:pt x="15" y="134"/>
                  </a:lnTo>
                  <a:lnTo>
                    <a:pt x="16" y="136"/>
                  </a:lnTo>
                  <a:lnTo>
                    <a:pt x="16" y="136"/>
                  </a:lnTo>
                  <a:lnTo>
                    <a:pt x="18" y="139"/>
                  </a:lnTo>
                  <a:lnTo>
                    <a:pt x="18" y="139"/>
                  </a:lnTo>
                  <a:lnTo>
                    <a:pt x="18" y="140"/>
                  </a:lnTo>
                  <a:lnTo>
                    <a:pt x="18" y="142"/>
                  </a:lnTo>
                  <a:lnTo>
                    <a:pt x="18" y="143"/>
                  </a:lnTo>
                  <a:lnTo>
                    <a:pt x="18" y="146"/>
                  </a:lnTo>
                  <a:lnTo>
                    <a:pt x="16" y="146"/>
                  </a:lnTo>
                  <a:lnTo>
                    <a:pt x="16" y="149"/>
                  </a:lnTo>
                  <a:lnTo>
                    <a:pt x="18" y="151"/>
                  </a:lnTo>
                  <a:lnTo>
                    <a:pt x="18" y="154"/>
                  </a:lnTo>
                  <a:lnTo>
                    <a:pt x="19" y="155"/>
                  </a:lnTo>
                  <a:lnTo>
                    <a:pt x="19" y="158"/>
                  </a:lnTo>
                  <a:lnTo>
                    <a:pt x="21" y="159"/>
                  </a:lnTo>
                  <a:lnTo>
                    <a:pt x="22" y="161"/>
                  </a:lnTo>
                  <a:lnTo>
                    <a:pt x="23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19" y="162"/>
                  </a:lnTo>
                  <a:lnTo>
                    <a:pt x="18" y="162"/>
                  </a:lnTo>
                  <a:lnTo>
                    <a:pt x="18" y="162"/>
                  </a:lnTo>
                  <a:lnTo>
                    <a:pt x="15" y="162"/>
                  </a:lnTo>
                  <a:lnTo>
                    <a:pt x="12" y="162"/>
                  </a:lnTo>
                  <a:lnTo>
                    <a:pt x="10" y="162"/>
                  </a:lnTo>
                  <a:lnTo>
                    <a:pt x="8" y="162"/>
                  </a:lnTo>
                  <a:lnTo>
                    <a:pt x="7" y="163"/>
                  </a:lnTo>
                  <a:lnTo>
                    <a:pt x="7" y="165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7" y="168"/>
                  </a:lnTo>
                  <a:lnTo>
                    <a:pt x="8" y="169"/>
                  </a:lnTo>
                  <a:lnTo>
                    <a:pt x="8" y="170"/>
                  </a:lnTo>
                  <a:lnTo>
                    <a:pt x="10" y="172"/>
                  </a:lnTo>
                  <a:lnTo>
                    <a:pt x="12" y="173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8" y="180"/>
                  </a:lnTo>
                  <a:lnTo>
                    <a:pt x="19" y="182"/>
                  </a:lnTo>
                  <a:lnTo>
                    <a:pt x="21" y="185"/>
                  </a:lnTo>
                  <a:lnTo>
                    <a:pt x="22" y="188"/>
                  </a:lnTo>
                  <a:lnTo>
                    <a:pt x="22" y="188"/>
                  </a:lnTo>
                  <a:lnTo>
                    <a:pt x="23" y="188"/>
                  </a:lnTo>
                  <a:lnTo>
                    <a:pt x="23" y="189"/>
                  </a:lnTo>
                  <a:lnTo>
                    <a:pt x="23" y="191"/>
                  </a:lnTo>
                  <a:lnTo>
                    <a:pt x="22" y="191"/>
                  </a:lnTo>
                  <a:lnTo>
                    <a:pt x="22" y="192"/>
                  </a:lnTo>
                  <a:lnTo>
                    <a:pt x="23" y="192"/>
                  </a:lnTo>
                  <a:lnTo>
                    <a:pt x="25" y="192"/>
                  </a:lnTo>
                  <a:lnTo>
                    <a:pt x="26" y="192"/>
                  </a:lnTo>
                  <a:lnTo>
                    <a:pt x="27" y="192"/>
                  </a:lnTo>
                  <a:lnTo>
                    <a:pt x="27" y="191"/>
                  </a:lnTo>
                  <a:lnTo>
                    <a:pt x="30" y="191"/>
                  </a:lnTo>
                  <a:lnTo>
                    <a:pt x="31" y="189"/>
                  </a:lnTo>
                  <a:lnTo>
                    <a:pt x="31" y="189"/>
                  </a:lnTo>
                  <a:lnTo>
                    <a:pt x="33" y="188"/>
                  </a:lnTo>
                  <a:lnTo>
                    <a:pt x="33" y="188"/>
                  </a:lnTo>
                  <a:lnTo>
                    <a:pt x="33" y="188"/>
                  </a:lnTo>
                  <a:lnTo>
                    <a:pt x="33" y="188"/>
                  </a:lnTo>
                  <a:lnTo>
                    <a:pt x="34" y="189"/>
                  </a:lnTo>
                  <a:lnTo>
                    <a:pt x="34" y="191"/>
                  </a:lnTo>
                  <a:lnTo>
                    <a:pt x="35" y="192"/>
                  </a:lnTo>
                  <a:lnTo>
                    <a:pt x="35" y="192"/>
                  </a:lnTo>
                  <a:lnTo>
                    <a:pt x="37" y="191"/>
                  </a:lnTo>
                  <a:lnTo>
                    <a:pt x="38" y="189"/>
                  </a:lnTo>
                  <a:lnTo>
                    <a:pt x="39" y="189"/>
                  </a:lnTo>
                  <a:lnTo>
                    <a:pt x="41" y="188"/>
                  </a:lnTo>
                  <a:lnTo>
                    <a:pt x="42" y="188"/>
                  </a:lnTo>
                  <a:lnTo>
                    <a:pt x="42" y="188"/>
                  </a:lnTo>
                  <a:lnTo>
                    <a:pt x="44" y="186"/>
                  </a:lnTo>
                  <a:lnTo>
                    <a:pt x="45" y="186"/>
                  </a:lnTo>
                  <a:lnTo>
                    <a:pt x="46" y="186"/>
                  </a:lnTo>
                  <a:lnTo>
                    <a:pt x="48" y="186"/>
                  </a:lnTo>
                  <a:lnTo>
                    <a:pt x="52" y="185"/>
                  </a:lnTo>
                  <a:lnTo>
                    <a:pt x="53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7" y="182"/>
                  </a:lnTo>
                  <a:lnTo>
                    <a:pt x="58" y="181"/>
                  </a:lnTo>
                  <a:lnTo>
                    <a:pt x="60" y="180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60" y="177"/>
                  </a:lnTo>
                  <a:lnTo>
                    <a:pt x="58" y="176"/>
                  </a:lnTo>
                  <a:lnTo>
                    <a:pt x="58" y="176"/>
                  </a:lnTo>
                  <a:lnTo>
                    <a:pt x="58" y="176"/>
                  </a:lnTo>
                  <a:lnTo>
                    <a:pt x="58" y="176"/>
                  </a:lnTo>
                  <a:lnTo>
                    <a:pt x="58" y="174"/>
                  </a:lnTo>
                  <a:lnTo>
                    <a:pt x="60" y="174"/>
                  </a:lnTo>
                  <a:lnTo>
                    <a:pt x="61" y="174"/>
                  </a:lnTo>
                  <a:lnTo>
                    <a:pt x="64" y="174"/>
                  </a:lnTo>
                  <a:lnTo>
                    <a:pt x="65" y="173"/>
                  </a:lnTo>
                  <a:lnTo>
                    <a:pt x="67" y="173"/>
                  </a:lnTo>
                  <a:lnTo>
                    <a:pt x="68" y="173"/>
                  </a:lnTo>
                  <a:lnTo>
                    <a:pt x="69" y="173"/>
                  </a:lnTo>
                  <a:lnTo>
                    <a:pt x="71" y="172"/>
                  </a:lnTo>
                  <a:lnTo>
                    <a:pt x="73" y="173"/>
                  </a:lnTo>
                  <a:lnTo>
                    <a:pt x="76" y="170"/>
                  </a:lnTo>
                  <a:lnTo>
                    <a:pt x="76" y="170"/>
                  </a:lnTo>
                  <a:lnTo>
                    <a:pt x="77" y="170"/>
                  </a:lnTo>
                  <a:lnTo>
                    <a:pt x="77" y="170"/>
                  </a:lnTo>
                  <a:lnTo>
                    <a:pt x="79" y="169"/>
                  </a:lnTo>
                  <a:lnTo>
                    <a:pt x="79" y="168"/>
                  </a:lnTo>
                  <a:lnTo>
                    <a:pt x="80" y="166"/>
                  </a:lnTo>
                  <a:lnTo>
                    <a:pt x="80" y="165"/>
                  </a:lnTo>
                  <a:lnTo>
                    <a:pt x="83" y="162"/>
                  </a:lnTo>
                  <a:lnTo>
                    <a:pt x="84" y="162"/>
                  </a:lnTo>
                  <a:lnTo>
                    <a:pt x="84" y="162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7" y="159"/>
                  </a:lnTo>
                  <a:lnTo>
                    <a:pt x="87" y="159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55"/>
                  </a:lnTo>
                  <a:lnTo>
                    <a:pt x="88" y="154"/>
                  </a:lnTo>
                  <a:lnTo>
                    <a:pt x="88" y="154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1" y="151"/>
                  </a:lnTo>
                  <a:lnTo>
                    <a:pt x="92" y="151"/>
                  </a:lnTo>
                  <a:lnTo>
                    <a:pt x="92" y="151"/>
                  </a:lnTo>
                  <a:lnTo>
                    <a:pt x="94" y="151"/>
                  </a:lnTo>
                  <a:lnTo>
                    <a:pt x="94" y="151"/>
                  </a:lnTo>
                  <a:lnTo>
                    <a:pt x="95" y="150"/>
                  </a:lnTo>
                  <a:lnTo>
                    <a:pt x="96" y="150"/>
                  </a:lnTo>
                  <a:lnTo>
                    <a:pt x="98" y="150"/>
                  </a:lnTo>
                  <a:lnTo>
                    <a:pt x="99" y="150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1" y="150"/>
                  </a:lnTo>
                  <a:lnTo>
                    <a:pt x="101" y="147"/>
                  </a:lnTo>
                  <a:lnTo>
                    <a:pt x="101" y="146"/>
                  </a:lnTo>
                  <a:lnTo>
                    <a:pt x="101" y="146"/>
                  </a:lnTo>
                  <a:lnTo>
                    <a:pt x="101" y="145"/>
                  </a:lnTo>
                  <a:lnTo>
                    <a:pt x="99" y="145"/>
                  </a:lnTo>
                  <a:lnTo>
                    <a:pt x="99" y="145"/>
                  </a:lnTo>
                  <a:lnTo>
                    <a:pt x="98" y="145"/>
                  </a:lnTo>
                  <a:lnTo>
                    <a:pt x="98" y="143"/>
                  </a:lnTo>
                  <a:lnTo>
                    <a:pt x="98" y="143"/>
                  </a:lnTo>
                  <a:lnTo>
                    <a:pt x="96" y="142"/>
                  </a:lnTo>
                  <a:lnTo>
                    <a:pt x="96" y="138"/>
                  </a:lnTo>
                  <a:lnTo>
                    <a:pt x="96" y="138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31"/>
                  </a:lnTo>
                  <a:lnTo>
                    <a:pt x="95" y="130"/>
                  </a:lnTo>
                  <a:lnTo>
                    <a:pt x="94" y="130"/>
                  </a:lnTo>
                  <a:lnTo>
                    <a:pt x="92" y="130"/>
                  </a:lnTo>
                  <a:lnTo>
                    <a:pt x="91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28"/>
                  </a:lnTo>
                  <a:lnTo>
                    <a:pt x="88" y="128"/>
                  </a:lnTo>
                  <a:lnTo>
                    <a:pt x="90" y="127"/>
                  </a:lnTo>
                  <a:lnTo>
                    <a:pt x="90" y="126"/>
                  </a:lnTo>
                  <a:lnTo>
                    <a:pt x="91" y="124"/>
                  </a:lnTo>
                  <a:lnTo>
                    <a:pt x="92" y="123"/>
                  </a:lnTo>
                  <a:lnTo>
                    <a:pt x="92" y="123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4" y="120"/>
                  </a:lnTo>
                  <a:lnTo>
                    <a:pt x="92" y="119"/>
                  </a:lnTo>
                  <a:lnTo>
                    <a:pt x="92" y="117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2" y="115"/>
                  </a:lnTo>
                  <a:lnTo>
                    <a:pt x="92" y="115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95" y="109"/>
                  </a:lnTo>
                  <a:lnTo>
                    <a:pt x="95" y="109"/>
                  </a:lnTo>
                  <a:lnTo>
                    <a:pt x="95" y="108"/>
                  </a:lnTo>
                  <a:lnTo>
                    <a:pt x="95" y="108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5" y="105"/>
                  </a:lnTo>
                  <a:lnTo>
                    <a:pt x="96" y="105"/>
                  </a:lnTo>
                  <a:lnTo>
                    <a:pt x="98" y="105"/>
                  </a:lnTo>
                  <a:lnTo>
                    <a:pt x="98" y="105"/>
                  </a:lnTo>
                  <a:lnTo>
                    <a:pt x="98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9" y="101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101" y="100"/>
                  </a:lnTo>
                  <a:lnTo>
                    <a:pt x="101" y="98"/>
                  </a:lnTo>
                  <a:lnTo>
                    <a:pt x="101" y="97"/>
                  </a:lnTo>
                  <a:lnTo>
                    <a:pt x="101" y="94"/>
                  </a:lnTo>
                  <a:lnTo>
                    <a:pt x="101" y="94"/>
                  </a:lnTo>
                  <a:lnTo>
                    <a:pt x="102" y="93"/>
                  </a:lnTo>
                  <a:lnTo>
                    <a:pt x="103" y="93"/>
                  </a:lnTo>
                  <a:lnTo>
                    <a:pt x="106" y="93"/>
                  </a:lnTo>
                  <a:lnTo>
                    <a:pt x="107" y="92"/>
                  </a:lnTo>
                  <a:lnTo>
                    <a:pt x="109" y="92"/>
                  </a:lnTo>
                  <a:lnTo>
                    <a:pt x="111" y="93"/>
                  </a:lnTo>
                  <a:lnTo>
                    <a:pt x="111" y="93"/>
                  </a:lnTo>
                  <a:lnTo>
                    <a:pt x="111" y="93"/>
                  </a:lnTo>
                  <a:lnTo>
                    <a:pt x="111" y="92"/>
                  </a:lnTo>
                  <a:lnTo>
                    <a:pt x="111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2007">
              <a:extLst>
                <a:ext uri="{FF2B5EF4-FFF2-40B4-BE49-F238E27FC236}">
                  <a16:creationId xmlns:a16="http://schemas.microsoft.com/office/drawing/2014/main" id="{83113EB1-667F-4906-B926-9FA959CE8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0640" y="3467974"/>
              <a:ext cx="284820" cy="218775"/>
            </a:xfrm>
            <a:custGeom>
              <a:avLst/>
              <a:gdLst>
                <a:gd name="T0" fmla="*/ 136 w 138"/>
                <a:gd name="T1" fmla="*/ 64 h 106"/>
                <a:gd name="T2" fmla="*/ 130 w 138"/>
                <a:gd name="T3" fmla="*/ 60 h 106"/>
                <a:gd name="T4" fmla="*/ 126 w 138"/>
                <a:gd name="T5" fmla="*/ 54 h 106"/>
                <a:gd name="T6" fmla="*/ 122 w 138"/>
                <a:gd name="T7" fmla="*/ 47 h 106"/>
                <a:gd name="T8" fmla="*/ 115 w 138"/>
                <a:gd name="T9" fmla="*/ 41 h 106"/>
                <a:gd name="T10" fmla="*/ 107 w 138"/>
                <a:gd name="T11" fmla="*/ 32 h 106"/>
                <a:gd name="T12" fmla="*/ 103 w 138"/>
                <a:gd name="T13" fmla="*/ 28 h 106"/>
                <a:gd name="T14" fmla="*/ 96 w 138"/>
                <a:gd name="T15" fmla="*/ 26 h 106"/>
                <a:gd name="T16" fmla="*/ 98 w 138"/>
                <a:gd name="T17" fmla="*/ 20 h 106"/>
                <a:gd name="T18" fmla="*/ 96 w 138"/>
                <a:gd name="T19" fmla="*/ 9 h 106"/>
                <a:gd name="T20" fmla="*/ 88 w 138"/>
                <a:gd name="T21" fmla="*/ 0 h 106"/>
                <a:gd name="T22" fmla="*/ 83 w 138"/>
                <a:gd name="T23" fmla="*/ 1 h 106"/>
                <a:gd name="T24" fmla="*/ 77 w 138"/>
                <a:gd name="T25" fmla="*/ 4 h 106"/>
                <a:gd name="T26" fmla="*/ 77 w 138"/>
                <a:gd name="T27" fmla="*/ 8 h 106"/>
                <a:gd name="T28" fmla="*/ 73 w 138"/>
                <a:gd name="T29" fmla="*/ 12 h 106"/>
                <a:gd name="T30" fmla="*/ 66 w 138"/>
                <a:gd name="T31" fmla="*/ 20 h 106"/>
                <a:gd name="T32" fmla="*/ 58 w 138"/>
                <a:gd name="T33" fmla="*/ 23 h 106"/>
                <a:gd name="T34" fmla="*/ 49 w 138"/>
                <a:gd name="T35" fmla="*/ 24 h 106"/>
                <a:gd name="T36" fmla="*/ 49 w 138"/>
                <a:gd name="T37" fmla="*/ 27 h 106"/>
                <a:gd name="T38" fmla="*/ 47 w 138"/>
                <a:gd name="T39" fmla="*/ 31 h 106"/>
                <a:gd name="T40" fmla="*/ 42 w 138"/>
                <a:gd name="T41" fmla="*/ 35 h 106"/>
                <a:gd name="T42" fmla="*/ 31 w 138"/>
                <a:gd name="T43" fmla="*/ 38 h 106"/>
                <a:gd name="T44" fmla="*/ 24 w 138"/>
                <a:gd name="T45" fmla="*/ 42 h 106"/>
                <a:gd name="T46" fmla="*/ 22 w 138"/>
                <a:gd name="T47" fmla="*/ 38 h 106"/>
                <a:gd name="T48" fmla="*/ 16 w 138"/>
                <a:gd name="T49" fmla="*/ 42 h 106"/>
                <a:gd name="T50" fmla="*/ 8 w 138"/>
                <a:gd name="T51" fmla="*/ 45 h 106"/>
                <a:gd name="T52" fmla="*/ 5 w 138"/>
                <a:gd name="T53" fmla="*/ 51 h 106"/>
                <a:gd name="T54" fmla="*/ 1 w 138"/>
                <a:gd name="T55" fmla="*/ 58 h 106"/>
                <a:gd name="T56" fmla="*/ 0 w 138"/>
                <a:gd name="T57" fmla="*/ 61 h 106"/>
                <a:gd name="T58" fmla="*/ 1 w 138"/>
                <a:gd name="T59" fmla="*/ 66 h 106"/>
                <a:gd name="T60" fmla="*/ 1 w 138"/>
                <a:gd name="T61" fmla="*/ 70 h 106"/>
                <a:gd name="T62" fmla="*/ 5 w 138"/>
                <a:gd name="T63" fmla="*/ 80 h 106"/>
                <a:gd name="T64" fmla="*/ 7 w 138"/>
                <a:gd name="T65" fmla="*/ 84 h 106"/>
                <a:gd name="T66" fmla="*/ 11 w 138"/>
                <a:gd name="T67" fmla="*/ 91 h 106"/>
                <a:gd name="T68" fmla="*/ 16 w 138"/>
                <a:gd name="T69" fmla="*/ 96 h 106"/>
                <a:gd name="T70" fmla="*/ 18 w 138"/>
                <a:gd name="T71" fmla="*/ 100 h 106"/>
                <a:gd name="T72" fmla="*/ 19 w 138"/>
                <a:gd name="T73" fmla="*/ 106 h 106"/>
                <a:gd name="T74" fmla="*/ 22 w 138"/>
                <a:gd name="T75" fmla="*/ 96 h 106"/>
                <a:gd name="T76" fmla="*/ 23 w 138"/>
                <a:gd name="T77" fmla="*/ 91 h 106"/>
                <a:gd name="T78" fmla="*/ 31 w 138"/>
                <a:gd name="T79" fmla="*/ 88 h 106"/>
                <a:gd name="T80" fmla="*/ 37 w 138"/>
                <a:gd name="T81" fmla="*/ 89 h 106"/>
                <a:gd name="T82" fmla="*/ 41 w 138"/>
                <a:gd name="T83" fmla="*/ 89 h 106"/>
                <a:gd name="T84" fmla="*/ 45 w 138"/>
                <a:gd name="T85" fmla="*/ 88 h 106"/>
                <a:gd name="T86" fmla="*/ 46 w 138"/>
                <a:gd name="T87" fmla="*/ 78 h 106"/>
                <a:gd name="T88" fmla="*/ 58 w 138"/>
                <a:gd name="T89" fmla="*/ 72 h 106"/>
                <a:gd name="T90" fmla="*/ 66 w 138"/>
                <a:gd name="T91" fmla="*/ 78 h 106"/>
                <a:gd name="T92" fmla="*/ 73 w 138"/>
                <a:gd name="T93" fmla="*/ 81 h 106"/>
                <a:gd name="T94" fmla="*/ 85 w 138"/>
                <a:gd name="T95" fmla="*/ 83 h 106"/>
                <a:gd name="T96" fmla="*/ 91 w 138"/>
                <a:gd name="T97" fmla="*/ 76 h 106"/>
                <a:gd name="T98" fmla="*/ 99 w 138"/>
                <a:gd name="T99" fmla="*/ 74 h 106"/>
                <a:gd name="T100" fmla="*/ 110 w 138"/>
                <a:gd name="T101" fmla="*/ 73 h 106"/>
                <a:gd name="T102" fmla="*/ 118 w 138"/>
                <a:gd name="T103" fmla="*/ 69 h 106"/>
                <a:gd name="T104" fmla="*/ 132 w 138"/>
                <a:gd name="T105" fmla="*/ 72 h 106"/>
                <a:gd name="T106" fmla="*/ 137 w 138"/>
                <a:gd name="T10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" h="106">
                  <a:moveTo>
                    <a:pt x="137" y="70"/>
                  </a:moveTo>
                  <a:lnTo>
                    <a:pt x="137" y="69"/>
                  </a:lnTo>
                  <a:lnTo>
                    <a:pt x="137" y="66"/>
                  </a:lnTo>
                  <a:lnTo>
                    <a:pt x="137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4" y="62"/>
                  </a:lnTo>
                  <a:lnTo>
                    <a:pt x="133" y="62"/>
                  </a:lnTo>
                  <a:lnTo>
                    <a:pt x="132" y="61"/>
                  </a:lnTo>
                  <a:lnTo>
                    <a:pt x="132" y="60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7" y="58"/>
                  </a:lnTo>
                  <a:lnTo>
                    <a:pt x="127" y="57"/>
                  </a:lnTo>
                  <a:lnTo>
                    <a:pt x="127" y="55"/>
                  </a:lnTo>
                  <a:lnTo>
                    <a:pt x="126" y="55"/>
                  </a:lnTo>
                  <a:lnTo>
                    <a:pt x="126" y="54"/>
                  </a:lnTo>
                  <a:lnTo>
                    <a:pt x="127" y="53"/>
                  </a:lnTo>
                  <a:lnTo>
                    <a:pt x="126" y="51"/>
                  </a:lnTo>
                  <a:lnTo>
                    <a:pt x="125" y="50"/>
                  </a:lnTo>
                  <a:lnTo>
                    <a:pt x="123" y="50"/>
                  </a:lnTo>
                  <a:lnTo>
                    <a:pt x="123" y="49"/>
                  </a:lnTo>
                  <a:lnTo>
                    <a:pt x="122" y="47"/>
                  </a:lnTo>
                  <a:lnTo>
                    <a:pt x="118" y="45"/>
                  </a:lnTo>
                  <a:lnTo>
                    <a:pt x="117" y="45"/>
                  </a:lnTo>
                  <a:lnTo>
                    <a:pt x="115" y="43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5" y="41"/>
                  </a:lnTo>
                  <a:lnTo>
                    <a:pt x="115" y="39"/>
                  </a:lnTo>
                  <a:lnTo>
                    <a:pt x="114" y="38"/>
                  </a:lnTo>
                  <a:lnTo>
                    <a:pt x="113" y="36"/>
                  </a:lnTo>
                  <a:lnTo>
                    <a:pt x="111" y="34"/>
                  </a:lnTo>
                  <a:lnTo>
                    <a:pt x="110" y="34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4" y="32"/>
                  </a:lnTo>
                  <a:lnTo>
                    <a:pt x="104" y="31"/>
                  </a:lnTo>
                  <a:lnTo>
                    <a:pt x="103" y="30"/>
                  </a:lnTo>
                  <a:lnTo>
                    <a:pt x="104" y="28"/>
                  </a:lnTo>
                  <a:lnTo>
                    <a:pt x="103" y="28"/>
                  </a:lnTo>
                  <a:lnTo>
                    <a:pt x="103" y="28"/>
                  </a:lnTo>
                  <a:lnTo>
                    <a:pt x="102" y="27"/>
                  </a:lnTo>
                  <a:lnTo>
                    <a:pt x="100" y="27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6" y="26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16"/>
                  </a:lnTo>
                  <a:lnTo>
                    <a:pt x="98" y="15"/>
                  </a:lnTo>
                  <a:lnTo>
                    <a:pt x="98" y="13"/>
                  </a:lnTo>
                  <a:lnTo>
                    <a:pt x="96" y="11"/>
                  </a:lnTo>
                  <a:lnTo>
                    <a:pt x="96" y="9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3" y="1"/>
                  </a:lnTo>
                  <a:lnTo>
                    <a:pt x="83" y="1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80" y="1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2" y="12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68" y="18"/>
                  </a:lnTo>
                  <a:lnTo>
                    <a:pt x="68" y="19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2" y="23"/>
                  </a:lnTo>
                  <a:lnTo>
                    <a:pt x="60" y="22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3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7" y="24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9" y="27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30"/>
                  </a:lnTo>
                  <a:lnTo>
                    <a:pt x="47" y="31"/>
                  </a:lnTo>
                  <a:lnTo>
                    <a:pt x="46" y="32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4" y="36"/>
                  </a:lnTo>
                  <a:lnTo>
                    <a:pt x="33" y="36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8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6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1"/>
                  </a:lnTo>
                  <a:lnTo>
                    <a:pt x="23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0" y="43"/>
                  </a:lnTo>
                  <a:lnTo>
                    <a:pt x="8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7"/>
                  </a:lnTo>
                  <a:lnTo>
                    <a:pt x="7" y="49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4" y="53"/>
                  </a:lnTo>
                  <a:lnTo>
                    <a:pt x="3" y="55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2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3" y="76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4" y="78"/>
                  </a:lnTo>
                  <a:lnTo>
                    <a:pt x="5" y="8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7"/>
                  </a:lnTo>
                  <a:lnTo>
                    <a:pt x="8" y="88"/>
                  </a:lnTo>
                  <a:lnTo>
                    <a:pt x="10" y="89"/>
                  </a:lnTo>
                  <a:lnTo>
                    <a:pt x="11" y="91"/>
                  </a:lnTo>
                  <a:lnTo>
                    <a:pt x="12" y="92"/>
                  </a:lnTo>
                  <a:lnTo>
                    <a:pt x="14" y="93"/>
                  </a:lnTo>
                  <a:lnTo>
                    <a:pt x="14" y="95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97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1"/>
                  </a:lnTo>
                  <a:lnTo>
                    <a:pt x="18" y="101"/>
                  </a:lnTo>
                  <a:lnTo>
                    <a:pt x="18" y="103"/>
                  </a:lnTo>
                  <a:lnTo>
                    <a:pt x="18" y="104"/>
                  </a:lnTo>
                  <a:lnTo>
                    <a:pt x="19" y="106"/>
                  </a:lnTo>
                  <a:lnTo>
                    <a:pt x="19" y="104"/>
                  </a:lnTo>
                  <a:lnTo>
                    <a:pt x="20" y="101"/>
                  </a:lnTo>
                  <a:lnTo>
                    <a:pt x="20" y="100"/>
                  </a:lnTo>
                  <a:lnTo>
                    <a:pt x="22" y="99"/>
                  </a:lnTo>
                  <a:lnTo>
                    <a:pt x="22" y="97"/>
                  </a:lnTo>
                  <a:lnTo>
                    <a:pt x="22" y="96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3"/>
                  </a:lnTo>
                  <a:lnTo>
                    <a:pt x="22" y="92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3" y="89"/>
                  </a:lnTo>
                  <a:lnTo>
                    <a:pt x="24" y="89"/>
                  </a:lnTo>
                  <a:lnTo>
                    <a:pt x="27" y="89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5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9" y="89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3" y="89"/>
                  </a:lnTo>
                  <a:lnTo>
                    <a:pt x="43" y="89"/>
                  </a:lnTo>
                  <a:lnTo>
                    <a:pt x="43" y="91"/>
                  </a:lnTo>
                  <a:lnTo>
                    <a:pt x="45" y="91"/>
                  </a:lnTo>
                  <a:lnTo>
                    <a:pt x="45" y="88"/>
                  </a:lnTo>
                  <a:lnTo>
                    <a:pt x="45" y="85"/>
                  </a:lnTo>
                  <a:lnTo>
                    <a:pt x="45" y="83"/>
                  </a:lnTo>
                  <a:lnTo>
                    <a:pt x="43" y="81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6" y="78"/>
                  </a:lnTo>
                  <a:lnTo>
                    <a:pt x="49" y="73"/>
                  </a:lnTo>
                  <a:lnTo>
                    <a:pt x="52" y="72"/>
                  </a:lnTo>
                  <a:lnTo>
                    <a:pt x="54" y="70"/>
                  </a:lnTo>
                  <a:lnTo>
                    <a:pt x="56" y="70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60" y="73"/>
                  </a:lnTo>
                  <a:lnTo>
                    <a:pt x="61" y="74"/>
                  </a:lnTo>
                  <a:lnTo>
                    <a:pt x="64" y="76"/>
                  </a:lnTo>
                  <a:lnTo>
                    <a:pt x="64" y="77"/>
                  </a:lnTo>
                  <a:lnTo>
                    <a:pt x="65" y="78"/>
                  </a:lnTo>
                  <a:lnTo>
                    <a:pt x="66" y="78"/>
                  </a:lnTo>
                  <a:lnTo>
                    <a:pt x="68" y="78"/>
                  </a:lnTo>
                  <a:lnTo>
                    <a:pt x="69" y="80"/>
                  </a:lnTo>
                  <a:lnTo>
                    <a:pt x="72" y="80"/>
                  </a:lnTo>
                  <a:lnTo>
                    <a:pt x="72" y="81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6" y="81"/>
                  </a:lnTo>
                  <a:lnTo>
                    <a:pt x="77" y="81"/>
                  </a:lnTo>
                  <a:lnTo>
                    <a:pt x="80" y="81"/>
                  </a:lnTo>
                  <a:lnTo>
                    <a:pt x="85" y="83"/>
                  </a:lnTo>
                  <a:lnTo>
                    <a:pt x="85" y="83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78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2" y="76"/>
                  </a:lnTo>
                  <a:lnTo>
                    <a:pt x="94" y="76"/>
                  </a:lnTo>
                  <a:lnTo>
                    <a:pt x="95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9" y="74"/>
                  </a:lnTo>
                  <a:lnTo>
                    <a:pt x="100" y="74"/>
                  </a:lnTo>
                  <a:lnTo>
                    <a:pt x="102" y="74"/>
                  </a:lnTo>
                  <a:lnTo>
                    <a:pt x="104" y="73"/>
                  </a:lnTo>
                  <a:lnTo>
                    <a:pt x="106" y="72"/>
                  </a:lnTo>
                  <a:lnTo>
                    <a:pt x="107" y="72"/>
                  </a:lnTo>
                  <a:lnTo>
                    <a:pt x="110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5" y="72"/>
                  </a:lnTo>
                  <a:lnTo>
                    <a:pt x="115" y="72"/>
                  </a:lnTo>
                  <a:lnTo>
                    <a:pt x="117" y="69"/>
                  </a:lnTo>
                  <a:lnTo>
                    <a:pt x="118" y="69"/>
                  </a:lnTo>
                  <a:lnTo>
                    <a:pt x="121" y="69"/>
                  </a:lnTo>
                  <a:lnTo>
                    <a:pt x="121" y="69"/>
                  </a:lnTo>
                  <a:lnTo>
                    <a:pt x="125" y="70"/>
                  </a:lnTo>
                  <a:lnTo>
                    <a:pt x="130" y="72"/>
                  </a:lnTo>
                  <a:lnTo>
                    <a:pt x="132" y="72"/>
                  </a:lnTo>
                  <a:lnTo>
                    <a:pt x="132" y="72"/>
                  </a:lnTo>
                  <a:lnTo>
                    <a:pt x="133" y="72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38" y="70"/>
                  </a:lnTo>
                  <a:lnTo>
                    <a:pt x="137" y="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2008">
              <a:extLst>
                <a:ext uri="{FF2B5EF4-FFF2-40B4-BE49-F238E27FC236}">
                  <a16:creationId xmlns:a16="http://schemas.microsoft.com/office/drawing/2014/main" id="{961A9704-3B8C-4A8B-93D8-665B404337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152" y="3249199"/>
              <a:ext cx="37151" cy="12383"/>
            </a:xfrm>
            <a:custGeom>
              <a:avLst/>
              <a:gdLst>
                <a:gd name="T0" fmla="*/ 2 w 18"/>
                <a:gd name="T1" fmla="*/ 4 h 6"/>
                <a:gd name="T2" fmla="*/ 2 w 18"/>
                <a:gd name="T3" fmla="*/ 4 h 6"/>
                <a:gd name="T4" fmla="*/ 0 w 18"/>
                <a:gd name="T5" fmla="*/ 4 h 6"/>
                <a:gd name="T6" fmla="*/ 0 w 18"/>
                <a:gd name="T7" fmla="*/ 4 h 6"/>
                <a:gd name="T8" fmla="*/ 0 w 18"/>
                <a:gd name="T9" fmla="*/ 4 h 6"/>
                <a:gd name="T10" fmla="*/ 0 w 18"/>
                <a:gd name="T11" fmla="*/ 4 h 6"/>
                <a:gd name="T12" fmla="*/ 0 w 18"/>
                <a:gd name="T13" fmla="*/ 6 h 6"/>
                <a:gd name="T14" fmla="*/ 2 w 18"/>
                <a:gd name="T15" fmla="*/ 6 h 6"/>
                <a:gd name="T16" fmla="*/ 2 w 18"/>
                <a:gd name="T17" fmla="*/ 6 h 6"/>
                <a:gd name="T18" fmla="*/ 2 w 18"/>
                <a:gd name="T19" fmla="*/ 6 h 6"/>
                <a:gd name="T20" fmla="*/ 3 w 18"/>
                <a:gd name="T21" fmla="*/ 6 h 6"/>
                <a:gd name="T22" fmla="*/ 3 w 18"/>
                <a:gd name="T23" fmla="*/ 4 h 6"/>
                <a:gd name="T24" fmla="*/ 2 w 18"/>
                <a:gd name="T25" fmla="*/ 4 h 6"/>
                <a:gd name="T26" fmla="*/ 15 w 18"/>
                <a:gd name="T27" fmla="*/ 0 h 6"/>
                <a:gd name="T28" fmla="*/ 15 w 18"/>
                <a:gd name="T29" fmla="*/ 0 h 6"/>
                <a:gd name="T30" fmla="*/ 15 w 18"/>
                <a:gd name="T31" fmla="*/ 0 h 6"/>
                <a:gd name="T32" fmla="*/ 14 w 18"/>
                <a:gd name="T33" fmla="*/ 0 h 6"/>
                <a:gd name="T34" fmla="*/ 14 w 18"/>
                <a:gd name="T35" fmla="*/ 0 h 6"/>
                <a:gd name="T36" fmla="*/ 14 w 18"/>
                <a:gd name="T37" fmla="*/ 0 h 6"/>
                <a:gd name="T38" fmla="*/ 14 w 18"/>
                <a:gd name="T39" fmla="*/ 0 h 6"/>
                <a:gd name="T40" fmla="*/ 15 w 18"/>
                <a:gd name="T41" fmla="*/ 0 h 6"/>
                <a:gd name="T42" fmla="*/ 15 w 18"/>
                <a:gd name="T43" fmla="*/ 0 h 6"/>
                <a:gd name="T44" fmla="*/ 15 w 18"/>
                <a:gd name="T45" fmla="*/ 0 h 6"/>
                <a:gd name="T46" fmla="*/ 15 w 18"/>
                <a:gd name="T47" fmla="*/ 0 h 6"/>
                <a:gd name="T48" fmla="*/ 15 w 18"/>
                <a:gd name="T49" fmla="*/ 0 h 6"/>
                <a:gd name="T50" fmla="*/ 15 w 18"/>
                <a:gd name="T51" fmla="*/ 0 h 6"/>
                <a:gd name="T52" fmla="*/ 18 w 18"/>
                <a:gd name="T53" fmla="*/ 0 h 6"/>
                <a:gd name="T54" fmla="*/ 18 w 18"/>
                <a:gd name="T55" fmla="*/ 0 h 6"/>
                <a:gd name="T56" fmla="*/ 18 w 18"/>
                <a:gd name="T57" fmla="*/ 0 h 6"/>
                <a:gd name="T58" fmla="*/ 18 w 18"/>
                <a:gd name="T59" fmla="*/ 0 h 6"/>
                <a:gd name="T60" fmla="*/ 16 w 18"/>
                <a:gd name="T61" fmla="*/ 0 h 6"/>
                <a:gd name="T62" fmla="*/ 16 w 18"/>
                <a:gd name="T63" fmla="*/ 0 h 6"/>
                <a:gd name="T64" fmla="*/ 18 w 18"/>
                <a:gd name="T65" fmla="*/ 0 h 6"/>
                <a:gd name="T66" fmla="*/ 18 w 18"/>
                <a:gd name="T67" fmla="*/ 0 h 6"/>
                <a:gd name="T68" fmla="*/ 18 w 18"/>
                <a:gd name="T69" fmla="*/ 0 h 6"/>
                <a:gd name="T70" fmla="*/ 18 w 18"/>
                <a:gd name="T7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6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4"/>
                  </a:lnTo>
                  <a:lnTo>
                    <a:pt x="2" y="4"/>
                  </a:lnTo>
                  <a:close/>
                  <a:moveTo>
                    <a:pt x="15" y="0"/>
                  </a:move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2009">
              <a:extLst>
                <a:ext uri="{FF2B5EF4-FFF2-40B4-BE49-F238E27FC236}">
                  <a16:creationId xmlns:a16="http://schemas.microsoft.com/office/drawing/2014/main" id="{1D4F1161-C50E-4A3B-8725-7CDC5D4097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3796" y="3313180"/>
              <a:ext cx="55726" cy="59853"/>
            </a:xfrm>
            <a:custGeom>
              <a:avLst/>
              <a:gdLst>
                <a:gd name="T0" fmla="*/ 6 w 27"/>
                <a:gd name="T1" fmla="*/ 26 h 29"/>
                <a:gd name="T2" fmla="*/ 6 w 27"/>
                <a:gd name="T3" fmla="*/ 28 h 29"/>
                <a:gd name="T4" fmla="*/ 8 w 27"/>
                <a:gd name="T5" fmla="*/ 29 h 29"/>
                <a:gd name="T6" fmla="*/ 9 w 27"/>
                <a:gd name="T7" fmla="*/ 28 h 29"/>
                <a:gd name="T8" fmla="*/ 8 w 27"/>
                <a:gd name="T9" fmla="*/ 26 h 29"/>
                <a:gd name="T10" fmla="*/ 20 w 27"/>
                <a:gd name="T11" fmla="*/ 23 h 29"/>
                <a:gd name="T12" fmla="*/ 20 w 27"/>
                <a:gd name="T13" fmla="*/ 25 h 29"/>
                <a:gd name="T14" fmla="*/ 21 w 27"/>
                <a:gd name="T15" fmla="*/ 25 h 29"/>
                <a:gd name="T16" fmla="*/ 21 w 27"/>
                <a:gd name="T17" fmla="*/ 23 h 29"/>
                <a:gd name="T18" fmla="*/ 21 w 27"/>
                <a:gd name="T19" fmla="*/ 22 h 29"/>
                <a:gd name="T20" fmla="*/ 16 w 27"/>
                <a:gd name="T21" fmla="*/ 23 h 29"/>
                <a:gd name="T22" fmla="*/ 15 w 27"/>
                <a:gd name="T23" fmla="*/ 22 h 29"/>
                <a:gd name="T24" fmla="*/ 15 w 27"/>
                <a:gd name="T25" fmla="*/ 23 h 29"/>
                <a:gd name="T26" fmla="*/ 15 w 27"/>
                <a:gd name="T27" fmla="*/ 25 h 29"/>
                <a:gd name="T28" fmla="*/ 16 w 27"/>
                <a:gd name="T29" fmla="*/ 28 h 29"/>
                <a:gd name="T30" fmla="*/ 19 w 27"/>
                <a:gd name="T31" fmla="*/ 26 h 29"/>
                <a:gd name="T32" fmla="*/ 17 w 27"/>
                <a:gd name="T33" fmla="*/ 25 h 29"/>
                <a:gd name="T34" fmla="*/ 27 w 27"/>
                <a:gd name="T35" fmla="*/ 11 h 29"/>
                <a:gd name="T36" fmla="*/ 25 w 27"/>
                <a:gd name="T37" fmla="*/ 11 h 29"/>
                <a:gd name="T38" fmla="*/ 24 w 27"/>
                <a:gd name="T39" fmla="*/ 13 h 29"/>
                <a:gd name="T40" fmla="*/ 24 w 27"/>
                <a:gd name="T41" fmla="*/ 14 h 29"/>
                <a:gd name="T42" fmla="*/ 27 w 27"/>
                <a:gd name="T43" fmla="*/ 14 h 29"/>
                <a:gd name="T44" fmla="*/ 27 w 27"/>
                <a:gd name="T45" fmla="*/ 13 h 29"/>
                <a:gd name="T46" fmla="*/ 11 w 27"/>
                <a:gd name="T47" fmla="*/ 6 h 29"/>
                <a:gd name="T48" fmla="*/ 9 w 27"/>
                <a:gd name="T49" fmla="*/ 6 h 29"/>
                <a:gd name="T50" fmla="*/ 9 w 27"/>
                <a:gd name="T51" fmla="*/ 9 h 29"/>
                <a:gd name="T52" fmla="*/ 11 w 27"/>
                <a:gd name="T53" fmla="*/ 7 h 29"/>
                <a:gd name="T54" fmla="*/ 13 w 27"/>
                <a:gd name="T55" fmla="*/ 7 h 29"/>
                <a:gd name="T56" fmla="*/ 12 w 27"/>
                <a:gd name="T57" fmla="*/ 7 h 29"/>
                <a:gd name="T58" fmla="*/ 24 w 27"/>
                <a:gd name="T59" fmla="*/ 7 h 29"/>
                <a:gd name="T60" fmla="*/ 25 w 27"/>
                <a:gd name="T61" fmla="*/ 6 h 29"/>
                <a:gd name="T62" fmla="*/ 24 w 27"/>
                <a:gd name="T63" fmla="*/ 4 h 29"/>
                <a:gd name="T64" fmla="*/ 24 w 27"/>
                <a:gd name="T65" fmla="*/ 6 h 29"/>
                <a:gd name="T66" fmla="*/ 4 w 27"/>
                <a:gd name="T67" fmla="*/ 3 h 29"/>
                <a:gd name="T68" fmla="*/ 2 w 27"/>
                <a:gd name="T69" fmla="*/ 3 h 29"/>
                <a:gd name="T70" fmla="*/ 2 w 27"/>
                <a:gd name="T71" fmla="*/ 4 h 29"/>
                <a:gd name="T72" fmla="*/ 4 w 27"/>
                <a:gd name="T73" fmla="*/ 4 h 29"/>
                <a:gd name="T74" fmla="*/ 4 w 27"/>
                <a:gd name="T75" fmla="*/ 3 h 29"/>
                <a:gd name="T76" fmla="*/ 2 w 27"/>
                <a:gd name="T77" fmla="*/ 0 h 29"/>
                <a:gd name="T78" fmla="*/ 0 w 27"/>
                <a:gd name="T79" fmla="*/ 0 h 29"/>
                <a:gd name="T80" fmla="*/ 0 w 27"/>
                <a:gd name="T81" fmla="*/ 2 h 29"/>
                <a:gd name="T82" fmla="*/ 0 w 27"/>
                <a:gd name="T83" fmla="*/ 3 h 29"/>
                <a:gd name="T84" fmla="*/ 2 w 27"/>
                <a:gd name="T85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" h="29">
                  <a:moveTo>
                    <a:pt x="8" y="26"/>
                  </a:move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8" y="26"/>
                  </a:lnTo>
                  <a:close/>
                  <a:moveTo>
                    <a:pt x="21" y="22"/>
                  </a:moveTo>
                  <a:lnTo>
                    <a:pt x="20" y="23"/>
                  </a:lnTo>
                  <a:lnTo>
                    <a:pt x="20" y="23"/>
                  </a:lnTo>
                  <a:lnTo>
                    <a:pt x="20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1" y="22"/>
                  </a:lnTo>
                  <a:close/>
                  <a:moveTo>
                    <a:pt x="17" y="25"/>
                  </a:moveTo>
                  <a:lnTo>
                    <a:pt x="16" y="23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7" y="28"/>
                  </a:lnTo>
                  <a:lnTo>
                    <a:pt x="19" y="26"/>
                  </a:lnTo>
                  <a:lnTo>
                    <a:pt x="17" y="25"/>
                  </a:lnTo>
                  <a:lnTo>
                    <a:pt x="17" y="25"/>
                  </a:lnTo>
                  <a:close/>
                  <a:moveTo>
                    <a:pt x="27" y="13"/>
                  </a:moveTo>
                  <a:lnTo>
                    <a:pt x="27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4" y="11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close/>
                  <a:moveTo>
                    <a:pt x="12" y="7"/>
                  </a:moveTo>
                  <a:lnTo>
                    <a:pt x="11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close/>
                  <a:moveTo>
                    <a:pt x="24" y="6"/>
                  </a:moveTo>
                  <a:lnTo>
                    <a:pt x="24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4" y="3"/>
                  </a:move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close/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2010">
              <a:extLst>
                <a:ext uri="{FF2B5EF4-FFF2-40B4-BE49-F238E27FC236}">
                  <a16:creationId xmlns:a16="http://schemas.microsoft.com/office/drawing/2014/main" id="{0491BF69-A7C2-46F7-85DF-C44197035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8550" y="3414312"/>
              <a:ext cx="171305" cy="284820"/>
            </a:xfrm>
            <a:custGeom>
              <a:avLst/>
              <a:gdLst>
                <a:gd name="T0" fmla="*/ 82 w 83"/>
                <a:gd name="T1" fmla="*/ 126 h 138"/>
                <a:gd name="T2" fmla="*/ 80 w 83"/>
                <a:gd name="T3" fmla="*/ 122 h 138"/>
                <a:gd name="T4" fmla="*/ 75 w 83"/>
                <a:gd name="T5" fmla="*/ 117 h 138"/>
                <a:gd name="T6" fmla="*/ 71 w 83"/>
                <a:gd name="T7" fmla="*/ 110 h 138"/>
                <a:gd name="T8" fmla="*/ 69 w 83"/>
                <a:gd name="T9" fmla="*/ 106 h 138"/>
                <a:gd name="T10" fmla="*/ 65 w 83"/>
                <a:gd name="T11" fmla="*/ 96 h 138"/>
                <a:gd name="T12" fmla="*/ 65 w 83"/>
                <a:gd name="T13" fmla="*/ 92 h 138"/>
                <a:gd name="T14" fmla="*/ 64 w 83"/>
                <a:gd name="T15" fmla="*/ 87 h 138"/>
                <a:gd name="T16" fmla="*/ 65 w 83"/>
                <a:gd name="T17" fmla="*/ 84 h 138"/>
                <a:gd name="T18" fmla="*/ 69 w 83"/>
                <a:gd name="T19" fmla="*/ 77 h 138"/>
                <a:gd name="T20" fmla="*/ 72 w 83"/>
                <a:gd name="T21" fmla="*/ 71 h 138"/>
                <a:gd name="T22" fmla="*/ 76 w 83"/>
                <a:gd name="T23" fmla="*/ 64 h 138"/>
                <a:gd name="T24" fmla="*/ 69 w 83"/>
                <a:gd name="T25" fmla="*/ 53 h 138"/>
                <a:gd name="T26" fmla="*/ 63 w 83"/>
                <a:gd name="T27" fmla="*/ 48 h 138"/>
                <a:gd name="T28" fmla="*/ 60 w 83"/>
                <a:gd name="T29" fmla="*/ 41 h 138"/>
                <a:gd name="T30" fmla="*/ 71 w 83"/>
                <a:gd name="T31" fmla="*/ 38 h 138"/>
                <a:gd name="T32" fmla="*/ 75 w 83"/>
                <a:gd name="T33" fmla="*/ 37 h 138"/>
                <a:gd name="T34" fmla="*/ 69 w 83"/>
                <a:gd name="T35" fmla="*/ 25 h 138"/>
                <a:gd name="T36" fmla="*/ 71 w 83"/>
                <a:gd name="T37" fmla="*/ 15 h 138"/>
                <a:gd name="T38" fmla="*/ 67 w 83"/>
                <a:gd name="T39" fmla="*/ 6 h 138"/>
                <a:gd name="T40" fmla="*/ 60 w 83"/>
                <a:gd name="T41" fmla="*/ 0 h 138"/>
                <a:gd name="T42" fmla="*/ 61 w 83"/>
                <a:gd name="T43" fmla="*/ 10 h 138"/>
                <a:gd name="T44" fmla="*/ 65 w 83"/>
                <a:gd name="T45" fmla="*/ 12 h 138"/>
                <a:gd name="T46" fmla="*/ 65 w 83"/>
                <a:gd name="T47" fmla="*/ 19 h 138"/>
                <a:gd name="T48" fmla="*/ 59 w 83"/>
                <a:gd name="T49" fmla="*/ 23 h 138"/>
                <a:gd name="T50" fmla="*/ 52 w 83"/>
                <a:gd name="T51" fmla="*/ 37 h 138"/>
                <a:gd name="T52" fmla="*/ 50 w 83"/>
                <a:gd name="T53" fmla="*/ 44 h 138"/>
                <a:gd name="T54" fmla="*/ 46 w 83"/>
                <a:gd name="T55" fmla="*/ 52 h 138"/>
                <a:gd name="T56" fmla="*/ 41 w 83"/>
                <a:gd name="T57" fmla="*/ 57 h 138"/>
                <a:gd name="T58" fmla="*/ 38 w 83"/>
                <a:gd name="T59" fmla="*/ 67 h 138"/>
                <a:gd name="T60" fmla="*/ 36 w 83"/>
                <a:gd name="T61" fmla="*/ 72 h 138"/>
                <a:gd name="T62" fmla="*/ 33 w 83"/>
                <a:gd name="T63" fmla="*/ 79 h 138"/>
                <a:gd name="T64" fmla="*/ 29 w 83"/>
                <a:gd name="T65" fmla="*/ 80 h 138"/>
                <a:gd name="T66" fmla="*/ 25 w 83"/>
                <a:gd name="T67" fmla="*/ 75 h 138"/>
                <a:gd name="T68" fmla="*/ 21 w 83"/>
                <a:gd name="T69" fmla="*/ 76 h 138"/>
                <a:gd name="T70" fmla="*/ 17 w 83"/>
                <a:gd name="T71" fmla="*/ 75 h 138"/>
                <a:gd name="T72" fmla="*/ 11 w 83"/>
                <a:gd name="T73" fmla="*/ 80 h 138"/>
                <a:gd name="T74" fmla="*/ 6 w 83"/>
                <a:gd name="T75" fmla="*/ 87 h 138"/>
                <a:gd name="T76" fmla="*/ 2 w 83"/>
                <a:gd name="T77" fmla="*/ 99 h 138"/>
                <a:gd name="T78" fmla="*/ 2 w 83"/>
                <a:gd name="T79" fmla="*/ 104 h 138"/>
                <a:gd name="T80" fmla="*/ 3 w 83"/>
                <a:gd name="T81" fmla="*/ 103 h 138"/>
                <a:gd name="T82" fmla="*/ 4 w 83"/>
                <a:gd name="T83" fmla="*/ 107 h 138"/>
                <a:gd name="T84" fmla="*/ 8 w 83"/>
                <a:gd name="T85" fmla="*/ 111 h 138"/>
                <a:gd name="T86" fmla="*/ 11 w 83"/>
                <a:gd name="T87" fmla="*/ 110 h 138"/>
                <a:gd name="T88" fmla="*/ 12 w 83"/>
                <a:gd name="T89" fmla="*/ 111 h 138"/>
                <a:gd name="T90" fmla="*/ 12 w 83"/>
                <a:gd name="T91" fmla="*/ 114 h 138"/>
                <a:gd name="T92" fmla="*/ 15 w 83"/>
                <a:gd name="T93" fmla="*/ 122 h 138"/>
                <a:gd name="T94" fmla="*/ 14 w 83"/>
                <a:gd name="T95" fmla="*/ 132 h 138"/>
                <a:gd name="T96" fmla="*/ 25 w 83"/>
                <a:gd name="T97" fmla="*/ 133 h 138"/>
                <a:gd name="T98" fmla="*/ 33 w 83"/>
                <a:gd name="T99" fmla="*/ 130 h 138"/>
                <a:gd name="T100" fmla="*/ 44 w 83"/>
                <a:gd name="T101" fmla="*/ 132 h 138"/>
                <a:gd name="T102" fmla="*/ 52 w 83"/>
                <a:gd name="T103" fmla="*/ 133 h 138"/>
                <a:gd name="T104" fmla="*/ 65 w 83"/>
                <a:gd name="T105" fmla="*/ 132 h 138"/>
                <a:gd name="T106" fmla="*/ 68 w 83"/>
                <a:gd name="T107" fmla="*/ 134 h 138"/>
                <a:gd name="T108" fmla="*/ 72 w 83"/>
                <a:gd name="T109" fmla="*/ 134 h 138"/>
                <a:gd name="T110" fmla="*/ 79 w 83"/>
                <a:gd name="T111" fmla="*/ 137 h 138"/>
                <a:gd name="T112" fmla="*/ 82 w 83"/>
                <a:gd name="T113" fmla="*/ 137 h 138"/>
                <a:gd name="T114" fmla="*/ 83 w 83"/>
                <a:gd name="T115" fmla="*/ 13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" h="138">
                  <a:moveTo>
                    <a:pt x="82" y="130"/>
                  </a:moveTo>
                  <a:lnTo>
                    <a:pt x="82" y="129"/>
                  </a:lnTo>
                  <a:lnTo>
                    <a:pt x="82" y="127"/>
                  </a:lnTo>
                  <a:lnTo>
                    <a:pt x="82" y="127"/>
                  </a:lnTo>
                  <a:lnTo>
                    <a:pt x="82" y="126"/>
                  </a:lnTo>
                  <a:lnTo>
                    <a:pt x="82" y="126"/>
                  </a:lnTo>
                  <a:lnTo>
                    <a:pt x="82" y="125"/>
                  </a:lnTo>
                  <a:lnTo>
                    <a:pt x="82" y="125"/>
                  </a:lnTo>
                  <a:lnTo>
                    <a:pt x="82" y="123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79" y="121"/>
                  </a:lnTo>
                  <a:lnTo>
                    <a:pt x="79" y="121"/>
                  </a:lnTo>
                  <a:lnTo>
                    <a:pt x="78" y="121"/>
                  </a:lnTo>
                  <a:lnTo>
                    <a:pt x="78" y="119"/>
                  </a:lnTo>
                  <a:lnTo>
                    <a:pt x="76" y="118"/>
                  </a:lnTo>
                  <a:lnTo>
                    <a:pt x="75" y="117"/>
                  </a:lnTo>
                  <a:lnTo>
                    <a:pt x="74" y="115"/>
                  </a:lnTo>
                  <a:lnTo>
                    <a:pt x="72" y="114"/>
                  </a:lnTo>
                  <a:lnTo>
                    <a:pt x="71" y="113"/>
                  </a:lnTo>
                  <a:lnTo>
                    <a:pt x="71" y="111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09"/>
                  </a:lnTo>
                  <a:lnTo>
                    <a:pt x="71" y="107"/>
                  </a:lnTo>
                  <a:lnTo>
                    <a:pt x="69" y="106"/>
                  </a:lnTo>
                  <a:lnTo>
                    <a:pt x="68" y="104"/>
                  </a:lnTo>
                  <a:lnTo>
                    <a:pt x="67" y="103"/>
                  </a:lnTo>
                  <a:lnTo>
                    <a:pt x="67" y="103"/>
                  </a:lnTo>
                  <a:lnTo>
                    <a:pt x="67" y="102"/>
                  </a:lnTo>
                  <a:lnTo>
                    <a:pt x="67" y="98"/>
                  </a:lnTo>
                  <a:lnTo>
                    <a:pt x="65" y="96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5" y="94"/>
                  </a:lnTo>
                  <a:lnTo>
                    <a:pt x="65" y="94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65" y="88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65" y="84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1"/>
                  </a:lnTo>
                  <a:lnTo>
                    <a:pt x="68" y="79"/>
                  </a:lnTo>
                  <a:lnTo>
                    <a:pt x="69" y="77"/>
                  </a:lnTo>
                  <a:lnTo>
                    <a:pt x="69" y="76"/>
                  </a:lnTo>
                  <a:lnTo>
                    <a:pt x="71" y="75"/>
                  </a:lnTo>
                  <a:lnTo>
                    <a:pt x="71" y="73"/>
                  </a:lnTo>
                  <a:lnTo>
                    <a:pt x="72" y="72"/>
                  </a:lnTo>
                  <a:lnTo>
                    <a:pt x="72" y="72"/>
                  </a:lnTo>
                  <a:lnTo>
                    <a:pt x="72" y="71"/>
                  </a:lnTo>
                  <a:lnTo>
                    <a:pt x="74" y="69"/>
                  </a:lnTo>
                  <a:lnTo>
                    <a:pt x="75" y="68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5"/>
                  </a:lnTo>
                  <a:lnTo>
                    <a:pt x="76" y="64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1"/>
                  </a:lnTo>
                  <a:lnTo>
                    <a:pt x="72" y="58"/>
                  </a:lnTo>
                  <a:lnTo>
                    <a:pt x="71" y="56"/>
                  </a:lnTo>
                  <a:lnTo>
                    <a:pt x="69" y="53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5" y="49"/>
                  </a:lnTo>
                  <a:lnTo>
                    <a:pt x="63" y="48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0" y="44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1"/>
                  </a:lnTo>
                  <a:lnTo>
                    <a:pt x="60" y="39"/>
                  </a:lnTo>
                  <a:lnTo>
                    <a:pt x="61" y="38"/>
                  </a:lnTo>
                  <a:lnTo>
                    <a:pt x="63" y="38"/>
                  </a:lnTo>
                  <a:lnTo>
                    <a:pt x="65" y="38"/>
                  </a:lnTo>
                  <a:lnTo>
                    <a:pt x="68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2" y="38"/>
                  </a:lnTo>
                  <a:lnTo>
                    <a:pt x="74" y="38"/>
                  </a:lnTo>
                  <a:lnTo>
                    <a:pt x="75" y="38"/>
                  </a:lnTo>
                  <a:lnTo>
                    <a:pt x="76" y="38"/>
                  </a:lnTo>
                  <a:lnTo>
                    <a:pt x="75" y="37"/>
                  </a:lnTo>
                  <a:lnTo>
                    <a:pt x="74" y="35"/>
                  </a:lnTo>
                  <a:lnTo>
                    <a:pt x="72" y="34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69" y="25"/>
                  </a:lnTo>
                  <a:lnTo>
                    <a:pt x="69" y="22"/>
                  </a:lnTo>
                  <a:lnTo>
                    <a:pt x="71" y="22"/>
                  </a:lnTo>
                  <a:lnTo>
                    <a:pt x="71" y="19"/>
                  </a:lnTo>
                  <a:lnTo>
                    <a:pt x="71" y="18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8" y="10"/>
                  </a:lnTo>
                  <a:lnTo>
                    <a:pt x="68" y="7"/>
                  </a:lnTo>
                  <a:lnTo>
                    <a:pt x="67" y="6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6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4" y="10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4"/>
                  </a:lnTo>
                  <a:lnTo>
                    <a:pt x="65" y="15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61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59" y="23"/>
                  </a:lnTo>
                  <a:lnTo>
                    <a:pt x="57" y="25"/>
                  </a:lnTo>
                  <a:lnTo>
                    <a:pt x="56" y="27"/>
                  </a:lnTo>
                  <a:lnTo>
                    <a:pt x="55" y="30"/>
                  </a:lnTo>
                  <a:lnTo>
                    <a:pt x="53" y="33"/>
                  </a:lnTo>
                  <a:lnTo>
                    <a:pt x="53" y="35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8" y="45"/>
                  </a:lnTo>
                  <a:lnTo>
                    <a:pt x="46" y="46"/>
                  </a:lnTo>
                  <a:lnTo>
                    <a:pt x="46" y="48"/>
                  </a:lnTo>
                  <a:lnTo>
                    <a:pt x="46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5" y="53"/>
                  </a:lnTo>
                  <a:lnTo>
                    <a:pt x="45" y="54"/>
                  </a:lnTo>
                  <a:lnTo>
                    <a:pt x="44" y="54"/>
                  </a:lnTo>
                  <a:lnTo>
                    <a:pt x="42" y="54"/>
                  </a:lnTo>
                  <a:lnTo>
                    <a:pt x="41" y="57"/>
                  </a:lnTo>
                  <a:lnTo>
                    <a:pt x="40" y="58"/>
                  </a:lnTo>
                  <a:lnTo>
                    <a:pt x="40" y="60"/>
                  </a:lnTo>
                  <a:lnTo>
                    <a:pt x="40" y="62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36" y="69"/>
                  </a:lnTo>
                  <a:lnTo>
                    <a:pt x="36" y="69"/>
                  </a:lnTo>
                  <a:lnTo>
                    <a:pt x="36" y="71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3"/>
                  </a:lnTo>
                  <a:lnTo>
                    <a:pt x="34" y="75"/>
                  </a:lnTo>
                  <a:lnTo>
                    <a:pt x="33" y="76"/>
                  </a:lnTo>
                  <a:lnTo>
                    <a:pt x="33" y="76"/>
                  </a:lnTo>
                  <a:lnTo>
                    <a:pt x="33" y="77"/>
                  </a:lnTo>
                  <a:lnTo>
                    <a:pt x="33" y="79"/>
                  </a:lnTo>
                  <a:lnTo>
                    <a:pt x="31" y="79"/>
                  </a:lnTo>
                  <a:lnTo>
                    <a:pt x="31" y="80"/>
                  </a:lnTo>
                  <a:lnTo>
                    <a:pt x="30" y="80"/>
                  </a:lnTo>
                  <a:lnTo>
                    <a:pt x="30" y="80"/>
                  </a:lnTo>
                  <a:lnTo>
                    <a:pt x="29" y="81"/>
                  </a:lnTo>
                  <a:lnTo>
                    <a:pt x="29" y="80"/>
                  </a:lnTo>
                  <a:lnTo>
                    <a:pt x="27" y="80"/>
                  </a:lnTo>
                  <a:lnTo>
                    <a:pt x="27" y="77"/>
                  </a:lnTo>
                  <a:lnTo>
                    <a:pt x="27" y="77"/>
                  </a:lnTo>
                  <a:lnTo>
                    <a:pt x="26" y="77"/>
                  </a:lnTo>
                  <a:lnTo>
                    <a:pt x="26" y="76"/>
                  </a:lnTo>
                  <a:lnTo>
                    <a:pt x="25" y="75"/>
                  </a:lnTo>
                  <a:lnTo>
                    <a:pt x="23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5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5" y="76"/>
                  </a:lnTo>
                  <a:lnTo>
                    <a:pt x="14" y="76"/>
                  </a:lnTo>
                  <a:lnTo>
                    <a:pt x="14" y="77"/>
                  </a:lnTo>
                  <a:lnTo>
                    <a:pt x="14" y="79"/>
                  </a:lnTo>
                  <a:lnTo>
                    <a:pt x="12" y="80"/>
                  </a:lnTo>
                  <a:lnTo>
                    <a:pt x="11" y="80"/>
                  </a:lnTo>
                  <a:lnTo>
                    <a:pt x="11" y="81"/>
                  </a:lnTo>
                  <a:lnTo>
                    <a:pt x="10" y="81"/>
                  </a:lnTo>
                  <a:lnTo>
                    <a:pt x="10" y="83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7"/>
                  </a:lnTo>
                  <a:lnTo>
                    <a:pt x="4" y="88"/>
                  </a:lnTo>
                  <a:lnTo>
                    <a:pt x="4" y="91"/>
                  </a:lnTo>
                  <a:lnTo>
                    <a:pt x="4" y="92"/>
                  </a:lnTo>
                  <a:lnTo>
                    <a:pt x="3" y="96"/>
                  </a:lnTo>
                  <a:lnTo>
                    <a:pt x="3" y="98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0" y="102"/>
                  </a:lnTo>
                  <a:lnTo>
                    <a:pt x="2" y="102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3"/>
                  </a:lnTo>
                  <a:lnTo>
                    <a:pt x="2" y="102"/>
                  </a:lnTo>
                  <a:lnTo>
                    <a:pt x="3" y="103"/>
                  </a:lnTo>
                  <a:lnTo>
                    <a:pt x="3" y="103"/>
                  </a:lnTo>
                  <a:lnTo>
                    <a:pt x="3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6" y="107"/>
                  </a:lnTo>
                  <a:lnTo>
                    <a:pt x="6" y="109"/>
                  </a:lnTo>
                  <a:lnTo>
                    <a:pt x="7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11"/>
                  </a:lnTo>
                  <a:lnTo>
                    <a:pt x="14" y="111"/>
                  </a:lnTo>
                  <a:lnTo>
                    <a:pt x="14" y="113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1" y="113"/>
                  </a:lnTo>
                  <a:lnTo>
                    <a:pt x="12" y="114"/>
                  </a:lnTo>
                  <a:lnTo>
                    <a:pt x="12" y="115"/>
                  </a:lnTo>
                  <a:lnTo>
                    <a:pt x="14" y="115"/>
                  </a:lnTo>
                  <a:lnTo>
                    <a:pt x="12" y="115"/>
                  </a:lnTo>
                  <a:lnTo>
                    <a:pt x="15" y="118"/>
                  </a:lnTo>
                  <a:lnTo>
                    <a:pt x="15" y="119"/>
                  </a:lnTo>
                  <a:lnTo>
                    <a:pt x="15" y="122"/>
                  </a:lnTo>
                  <a:lnTo>
                    <a:pt x="15" y="123"/>
                  </a:lnTo>
                  <a:lnTo>
                    <a:pt x="15" y="126"/>
                  </a:lnTo>
                  <a:lnTo>
                    <a:pt x="14" y="127"/>
                  </a:lnTo>
                  <a:lnTo>
                    <a:pt x="14" y="130"/>
                  </a:lnTo>
                  <a:lnTo>
                    <a:pt x="14" y="132"/>
                  </a:lnTo>
                  <a:lnTo>
                    <a:pt x="14" y="132"/>
                  </a:lnTo>
                  <a:lnTo>
                    <a:pt x="15" y="132"/>
                  </a:lnTo>
                  <a:lnTo>
                    <a:pt x="15" y="132"/>
                  </a:lnTo>
                  <a:lnTo>
                    <a:pt x="17" y="133"/>
                  </a:lnTo>
                  <a:lnTo>
                    <a:pt x="19" y="133"/>
                  </a:lnTo>
                  <a:lnTo>
                    <a:pt x="22" y="133"/>
                  </a:lnTo>
                  <a:lnTo>
                    <a:pt x="25" y="133"/>
                  </a:lnTo>
                  <a:lnTo>
                    <a:pt x="27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0" y="130"/>
                  </a:lnTo>
                  <a:lnTo>
                    <a:pt x="33" y="130"/>
                  </a:lnTo>
                  <a:lnTo>
                    <a:pt x="37" y="132"/>
                  </a:lnTo>
                  <a:lnTo>
                    <a:pt x="38" y="132"/>
                  </a:lnTo>
                  <a:lnTo>
                    <a:pt x="40" y="132"/>
                  </a:lnTo>
                  <a:lnTo>
                    <a:pt x="41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5" y="132"/>
                  </a:lnTo>
                  <a:lnTo>
                    <a:pt x="46" y="132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52" y="132"/>
                  </a:lnTo>
                  <a:lnTo>
                    <a:pt x="52" y="133"/>
                  </a:lnTo>
                  <a:lnTo>
                    <a:pt x="55" y="133"/>
                  </a:lnTo>
                  <a:lnTo>
                    <a:pt x="57" y="133"/>
                  </a:lnTo>
                  <a:lnTo>
                    <a:pt x="60" y="133"/>
                  </a:lnTo>
                  <a:lnTo>
                    <a:pt x="63" y="133"/>
                  </a:lnTo>
                  <a:lnTo>
                    <a:pt x="64" y="133"/>
                  </a:lnTo>
                  <a:lnTo>
                    <a:pt x="65" y="132"/>
                  </a:lnTo>
                  <a:lnTo>
                    <a:pt x="67" y="133"/>
                  </a:lnTo>
                  <a:lnTo>
                    <a:pt x="67" y="133"/>
                  </a:lnTo>
                  <a:lnTo>
                    <a:pt x="67" y="133"/>
                  </a:lnTo>
                  <a:lnTo>
                    <a:pt x="67" y="134"/>
                  </a:lnTo>
                  <a:lnTo>
                    <a:pt x="68" y="133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69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74" y="136"/>
                  </a:lnTo>
                  <a:lnTo>
                    <a:pt x="75" y="136"/>
                  </a:lnTo>
                  <a:lnTo>
                    <a:pt x="76" y="136"/>
                  </a:lnTo>
                  <a:lnTo>
                    <a:pt x="78" y="136"/>
                  </a:lnTo>
                  <a:lnTo>
                    <a:pt x="79" y="137"/>
                  </a:lnTo>
                  <a:lnTo>
                    <a:pt x="80" y="137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2" y="137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2" y="133"/>
                  </a:lnTo>
                  <a:lnTo>
                    <a:pt x="82" y="133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82" y="1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2011">
              <a:extLst>
                <a:ext uri="{FF2B5EF4-FFF2-40B4-BE49-F238E27FC236}">
                  <a16:creationId xmlns:a16="http://schemas.microsoft.com/office/drawing/2014/main" id="{BC76300B-9A21-4ACE-A26A-653849DA75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4207" y="3375097"/>
              <a:ext cx="117644" cy="107323"/>
            </a:xfrm>
            <a:custGeom>
              <a:avLst/>
              <a:gdLst>
                <a:gd name="T0" fmla="*/ 12 w 57"/>
                <a:gd name="T1" fmla="*/ 48 h 52"/>
                <a:gd name="T2" fmla="*/ 9 w 57"/>
                <a:gd name="T3" fmla="*/ 41 h 52"/>
                <a:gd name="T4" fmla="*/ 10 w 57"/>
                <a:gd name="T5" fmla="*/ 40 h 52"/>
                <a:gd name="T6" fmla="*/ 55 w 57"/>
                <a:gd name="T7" fmla="*/ 22 h 52"/>
                <a:gd name="T8" fmla="*/ 57 w 57"/>
                <a:gd name="T9" fmla="*/ 14 h 52"/>
                <a:gd name="T10" fmla="*/ 52 w 57"/>
                <a:gd name="T11" fmla="*/ 8 h 52"/>
                <a:gd name="T12" fmla="*/ 52 w 57"/>
                <a:gd name="T13" fmla="*/ 4 h 52"/>
                <a:gd name="T14" fmla="*/ 54 w 57"/>
                <a:gd name="T15" fmla="*/ 0 h 52"/>
                <a:gd name="T16" fmla="*/ 51 w 57"/>
                <a:gd name="T17" fmla="*/ 2 h 52"/>
                <a:gd name="T18" fmla="*/ 50 w 57"/>
                <a:gd name="T19" fmla="*/ 3 h 52"/>
                <a:gd name="T20" fmla="*/ 47 w 57"/>
                <a:gd name="T21" fmla="*/ 4 h 52"/>
                <a:gd name="T22" fmla="*/ 44 w 57"/>
                <a:gd name="T23" fmla="*/ 3 h 52"/>
                <a:gd name="T24" fmla="*/ 43 w 57"/>
                <a:gd name="T25" fmla="*/ 2 h 52"/>
                <a:gd name="T26" fmla="*/ 40 w 57"/>
                <a:gd name="T27" fmla="*/ 3 h 52"/>
                <a:gd name="T28" fmla="*/ 38 w 57"/>
                <a:gd name="T29" fmla="*/ 4 h 52"/>
                <a:gd name="T30" fmla="*/ 39 w 57"/>
                <a:gd name="T31" fmla="*/ 10 h 52"/>
                <a:gd name="T32" fmla="*/ 36 w 57"/>
                <a:gd name="T33" fmla="*/ 7 h 52"/>
                <a:gd name="T34" fmla="*/ 31 w 57"/>
                <a:gd name="T35" fmla="*/ 7 h 52"/>
                <a:gd name="T36" fmla="*/ 29 w 57"/>
                <a:gd name="T37" fmla="*/ 4 h 52"/>
                <a:gd name="T38" fmla="*/ 28 w 57"/>
                <a:gd name="T39" fmla="*/ 6 h 52"/>
                <a:gd name="T40" fmla="*/ 27 w 57"/>
                <a:gd name="T41" fmla="*/ 3 h 52"/>
                <a:gd name="T42" fmla="*/ 19 w 57"/>
                <a:gd name="T43" fmla="*/ 4 h 52"/>
                <a:gd name="T44" fmla="*/ 14 w 57"/>
                <a:gd name="T45" fmla="*/ 4 h 52"/>
                <a:gd name="T46" fmla="*/ 10 w 57"/>
                <a:gd name="T47" fmla="*/ 4 h 52"/>
                <a:gd name="T48" fmla="*/ 5 w 57"/>
                <a:gd name="T49" fmla="*/ 7 h 52"/>
                <a:gd name="T50" fmla="*/ 2 w 57"/>
                <a:gd name="T51" fmla="*/ 12 h 52"/>
                <a:gd name="T52" fmla="*/ 1 w 57"/>
                <a:gd name="T53" fmla="*/ 14 h 52"/>
                <a:gd name="T54" fmla="*/ 1 w 57"/>
                <a:gd name="T55" fmla="*/ 18 h 52"/>
                <a:gd name="T56" fmla="*/ 2 w 57"/>
                <a:gd name="T57" fmla="*/ 25 h 52"/>
                <a:gd name="T58" fmla="*/ 5 w 57"/>
                <a:gd name="T59" fmla="*/ 27 h 52"/>
                <a:gd name="T60" fmla="*/ 9 w 57"/>
                <a:gd name="T61" fmla="*/ 37 h 52"/>
                <a:gd name="T62" fmla="*/ 9 w 57"/>
                <a:gd name="T63" fmla="*/ 38 h 52"/>
                <a:gd name="T64" fmla="*/ 10 w 57"/>
                <a:gd name="T65" fmla="*/ 44 h 52"/>
                <a:gd name="T66" fmla="*/ 14 w 57"/>
                <a:gd name="T67" fmla="*/ 45 h 52"/>
                <a:gd name="T68" fmla="*/ 17 w 57"/>
                <a:gd name="T69" fmla="*/ 44 h 52"/>
                <a:gd name="T70" fmla="*/ 16 w 57"/>
                <a:gd name="T71" fmla="*/ 49 h 52"/>
                <a:gd name="T72" fmla="*/ 19 w 57"/>
                <a:gd name="T73" fmla="*/ 50 h 52"/>
                <a:gd name="T74" fmla="*/ 24 w 57"/>
                <a:gd name="T75" fmla="*/ 50 h 52"/>
                <a:gd name="T76" fmla="*/ 27 w 57"/>
                <a:gd name="T77" fmla="*/ 50 h 52"/>
                <a:gd name="T78" fmla="*/ 31 w 57"/>
                <a:gd name="T79" fmla="*/ 49 h 52"/>
                <a:gd name="T80" fmla="*/ 32 w 57"/>
                <a:gd name="T81" fmla="*/ 48 h 52"/>
                <a:gd name="T82" fmla="*/ 35 w 57"/>
                <a:gd name="T83" fmla="*/ 46 h 52"/>
                <a:gd name="T84" fmla="*/ 36 w 57"/>
                <a:gd name="T85" fmla="*/ 45 h 52"/>
                <a:gd name="T86" fmla="*/ 40 w 57"/>
                <a:gd name="T87" fmla="*/ 45 h 52"/>
                <a:gd name="T88" fmla="*/ 42 w 57"/>
                <a:gd name="T89" fmla="*/ 46 h 52"/>
                <a:gd name="T90" fmla="*/ 43 w 57"/>
                <a:gd name="T91" fmla="*/ 45 h 52"/>
                <a:gd name="T92" fmla="*/ 40 w 57"/>
                <a:gd name="T93" fmla="*/ 41 h 52"/>
                <a:gd name="T94" fmla="*/ 39 w 57"/>
                <a:gd name="T95" fmla="*/ 37 h 52"/>
                <a:gd name="T96" fmla="*/ 40 w 57"/>
                <a:gd name="T97" fmla="*/ 37 h 52"/>
                <a:gd name="T98" fmla="*/ 44 w 57"/>
                <a:gd name="T99" fmla="*/ 37 h 52"/>
                <a:gd name="T100" fmla="*/ 46 w 57"/>
                <a:gd name="T101" fmla="*/ 34 h 52"/>
                <a:gd name="T102" fmla="*/ 48 w 57"/>
                <a:gd name="T103" fmla="*/ 33 h 52"/>
                <a:gd name="T104" fmla="*/ 52 w 57"/>
                <a:gd name="T105" fmla="*/ 29 h 52"/>
                <a:gd name="T106" fmla="*/ 55 w 57"/>
                <a:gd name="T107" fmla="*/ 30 h 52"/>
                <a:gd name="T108" fmla="*/ 57 w 57"/>
                <a:gd name="T109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" h="52">
                  <a:moveTo>
                    <a:pt x="12" y="48"/>
                  </a:move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close/>
                  <a:moveTo>
                    <a:pt x="9" y="40"/>
                  </a:move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close/>
                  <a:moveTo>
                    <a:pt x="57" y="25"/>
                  </a:moveTo>
                  <a:lnTo>
                    <a:pt x="57" y="22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18"/>
                  </a:lnTo>
                  <a:lnTo>
                    <a:pt x="57" y="15"/>
                  </a:lnTo>
                  <a:lnTo>
                    <a:pt x="57" y="14"/>
                  </a:lnTo>
                  <a:lnTo>
                    <a:pt x="55" y="12"/>
                  </a:lnTo>
                  <a:lnTo>
                    <a:pt x="54" y="11"/>
                  </a:lnTo>
                  <a:lnTo>
                    <a:pt x="54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4" y="3"/>
                  </a:lnTo>
                  <a:lnTo>
                    <a:pt x="54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39" y="7"/>
                  </a:lnTo>
                  <a:lnTo>
                    <a:pt x="40" y="8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30"/>
                  </a:lnTo>
                  <a:lnTo>
                    <a:pt x="6" y="31"/>
                  </a:lnTo>
                  <a:lnTo>
                    <a:pt x="8" y="35"/>
                  </a:lnTo>
                  <a:lnTo>
                    <a:pt x="9" y="37"/>
                  </a:lnTo>
                  <a:lnTo>
                    <a:pt x="8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12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8"/>
                  </a:lnTo>
                  <a:lnTo>
                    <a:pt x="16" y="48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8" y="50"/>
                  </a:lnTo>
                  <a:lnTo>
                    <a:pt x="29" y="50"/>
                  </a:lnTo>
                  <a:lnTo>
                    <a:pt x="29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1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6" y="45"/>
                  </a:lnTo>
                  <a:lnTo>
                    <a:pt x="38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0" y="42"/>
                  </a:lnTo>
                  <a:lnTo>
                    <a:pt x="40" y="41"/>
                  </a:lnTo>
                  <a:lnTo>
                    <a:pt x="40" y="40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3" y="35"/>
                  </a:lnTo>
                  <a:lnTo>
                    <a:pt x="44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1"/>
                  </a:lnTo>
                  <a:lnTo>
                    <a:pt x="51" y="31"/>
                  </a:lnTo>
                  <a:lnTo>
                    <a:pt x="51" y="30"/>
                  </a:lnTo>
                  <a:lnTo>
                    <a:pt x="52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2012">
              <a:extLst>
                <a:ext uri="{FF2B5EF4-FFF2-40B4-BE49-F238E27FC236}">
                  <a16:creationId xmlns:a16="http://schemas.microsoft.com/office/drawing/2014/main" id="{E071D0F1-D4BF-450F-9D92-93DB2636D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611" y="3800264"/>
              <a:ext cx="39215" cy="53662"/>
            </a:xfrm>
            <a:custGeom>
              <a:avLst/>
              <a:gdLst>
                <a:gd name="T0" fmla="*/ 19 w 19"/>
                <a:gd name="T1" fmla="*/ 8 h 26"/>
                <a:gd name="T2" fmla="*/ 18 w 19"/>
                <a:gd name="T3" fmla="*/ 8 h 26"/>
                <a:gd name="T4" fmla="*/ 16 w 19"/>
                <a:gd name="T5" fmla="*/ 7 h 26"/>
                <a:gd name="T6" fmla="*/ 15 w 19"/>
                <a:gd name="T7" fmla="*/ 7 h 26"/>
                <a:gd name="T8" fmla="*/ 15 w 19"/>
                <a:gd name="T9" fmla="*/ 6 h 26"/>
                <a:gd name="T10" fmla="*/ 15 w 19"/>
                <a:gd name="T11" fmla="*/ 4 h 26"/>
                <a:gd name="T12" fmla="*/ 15 w 19"/>
                <a:gd name="T13" fmla="*/ 4 h 26"/>
                <a:gd name="T14" fmla="*/ 16 w 19"/>
                <a:gd name="T15" fmla="*/ 1 h 26"/>
                <a:gd name="T16" fmla="*/ 16 w 19"/>
                <a:gd name="T17" fmla="*/ 0 h 26"/>
                <a:gd name="T18" fmla="*/ 15 w 19"/>
                <a:gd name="T19" fmla="*/ 0 h 26"/>
                <a:gd name="T20" fmla="*/ 12 w 19"/>
                <a:gd name="T21" fmla="*/ 0 h 26"/>
                <a:gd name="T22" fmla="*/ 12 w 19"/>
                <a:gd name="T23" fmla="*/ 1 h 26"/>
                <a:gd name="T24" fmla="*/ 11 w 19"/>
                <a:gd name="T25" fmla="*/ 1 h 26"/>
                <a:gd name="T26" fmla="*/ 9 w 19"/>
                <a:gd name="T27" fmla="*/ 0 h 26"/>
                <a:gd name="T28" fmla="*/ 9 w 19"/>
                <a:gd name="T29" fmla="*/ 4 h 26"/>
                <a:gd name="T30" fmla="*/ 8 w 19"/>
                <a:gd name="T31" fmla="*/ 6 h 26"/>
                <a:gd name="T32" fmla="*/ 7 w 19"/>
                <a:gd name="T33" fmla="*/ 6 h 26"/>
                <a:gd name="T34" fmla="*/ 4 w 19"/>
                <a:gd name="T35" fmla="*/ 6 h 26"/>
                <a:gd name="T36" fmla="*/ 3 w 19"/>
                <a:gd name="T37" fmla="*/ 4 h 26"/>
                <a:gd name="T38" fmla="*/ 0 w 19"/>
                <a:gd name="T39" fmla="*/ 3 h 26"/>
                <a:gd name="T40" fmla="*/ 0 w 19"/>
                <a:gd name="T41" fmla="*/ 4 h 26"/>
                <a:gd name="T42" fmla="*/ 0 w 19"/>
                <a:gd name="T43" fmla="*/ 6 h 26"/>
                <a:gd name="T44" fmla="*/ 0 w 19"/>
                <a:gd name="T45" fmla="*/ 6 h 26"/>
                <a:gd name="T46" fmla="*/ 1 w 19"/>
                <a:gd name="T47" fmla="*/ 8 h 26"/>
                <a:gd name="T48" fmla="*/ 1 w 19"/>
                <a:gd name="T49" fmla="*/ 11 h 26"/>
                <a:gd name="T50" fmla="*/ 1 w 19"/>
                <a:gd name="T51" fmla="*/ 14 h 26"/>
                <a:gd name="T52" fmla="*/ 1 w 19"/>
                <a:gd name="T53" fmla="*/ 18 h 26"/>
                <a:gd name="T54" fmla="*/ 3 w 19"/>
                <a:gd name="T55" fmla="*/ 22 h 26"/>
                <a:gd name="T56" fmla="*/ 4 w 19"/>
                <a:gd name="T57" fmla="*/ 26 h 26"/>
                <a:gd name="T58" fmla="*/ 8 w 19"/>
                <a:gd name="T59" fmla="*/ 24 h 26"/>
                <a:gd name="T60" fmla="*/ 12 w 19"/>
                <a:gd name="T61" fmla="*/ 22 h 26"/>
                <a:gd name="T62" fmla="*/ 14 w 19"/>
                <a:gd name="T63" fmla="*/ 18 h 26"/>
                <a:gd name="T64" fmla="*/ 14 w 19"/>
                <a:gd name="T65" fmla="*/ 16 h 26"/>
                <a:gd name="T66" fmla="*/ 15 w 19"/>
                <a:gd name="T67" fmla="*/ 15 h 26"/>
                <a:gd name="T68" fmla="*/ 16 w 19"/>
                <a:gd name="T69" fmla="*/ 14 h 26"/>
                <a:gd name="T70" fmla="*/ 16 w 19"/>
                <a:gd name="T71" fmla="*/ 12 h 26"/>
                <a:gd name="T72" fmla="*/ 18 w 19"/>
                <a:gd name="T73" fmla="*/ 12 h 26"/>
                <a:gd name="T74" fmla="*/ 19 w 19"/>
                <a:gd name="T75" fmla="*/ 11 h 26"/>
                <a:gd name="T76" fmla="*/ 19 w 19"/>
                <a:gd name="T7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26"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2013">
              <a:extLst>
                <a:ext uri="{FF2B5EF4-FFF2-40B4-BE49-F238E27FC236}">
                  <a16:creationId xmlns:a16="http://schemas.microsoft.com/office/drawing/2014/main" id="{FF724E62-89B1-4690-B08C-AD6E6F0F5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027" y="3364778"/>
              <a:ext cx="173368" cy="142410"/>
            </a:xfrm>
            <a:custGeom>
              <a:avLst/>
              <a:gdLst>
                <a:gd name="T0" fmla="*/ 81 w 84"/>
                <a:gd name="T1" fmla="*/ 34 h 69"/>
                <a:gd name="T2" fmla="*/ 83 w 84"/>
                <a:gd name="T3" fmla="*/ 32 h 69"/>
                <a:gd name="T4" fmla="*/ 81 w 84"/>
                <a:gd name="T5" fmla="*/ 30 h 69"/>
                <a:gd name="T6" fmla="*/ 80 w 84"/>
                <a:gd name="T7" fmla="*/ 30 h 69"/>
                <a:gd name="T8" fmla="*/ 76 w 84"/>
                <a:gd name="T9" fmla="*/ 30 h 69"/>
                <a:gd name="T10" fmla="*/ 69 w 84"/>
                <a:gd name="T11" fmla="*/ 26 h 69"/>
                <a:gd name="T12" fmla="*/ 69 w 84"/>
                <a:gd name="T13" fmla="*/ 21 h 69"/>
                <a:gd name="T14" fmla="*/ 71 w 84"/>
                <a:gd name="T15" fmla="*/ 20 h 69"/>
                <a:gd name="T16" fmla="*/ 69 w 84"/>
                <a:gd name="T17" fmla="*/ 19 h 69"/>
                <a:gd name="T18" fmla="*/ 67 w 84"/>
                <a:gd name="T19" fmla="*/ 17 h 69"/>
                <a:gd name="T20" fmla="*/ 64 w 84"/>
                <a:gd name="T21" fmla="*/ 12 h 69"/>
                <a:gd name="T22" fmla="*/ 62 w 84"/>
                <a:gd name="T23" fmla="*/ 8 h 69"/>
                <a:gd name="T24" fmla="*/ 61 w 84"/>
                <a:gd name="T25" fmla="*/ 3 h 69"/>
                <a:gd name="T26" fmla="*/ 56 w 84"/>
                <a:gd name="T27" fmla="*/ 1 h 69"/>
                <a:gd name="T28" fmla="*/ 53 w 84"/>
                <a:gd name="T29" fmla="*/ 0 h 69"/>
                <a:gd name="T30" fmla="*/ 49 w 84"/>
                <a:gd name="T31" fmla="*/ 4 h 69"/>
                <a:gd name="T32" fmla="*/ 42 w 84"/>
                <a:gd name="T33" fmla="*/ 7 h 69"/>
                <a:gd name="T34" fmla="*/ 38 w 84"/>
                <a:gd name="T35" fmla="*/ 11 h 69"/>
                <a:gd name="T36" fmla="*/ 31 w 84"/>
                <a:gd name="T37" fmla="*/ 11 h 69"/>
                <a:gd name="T38" fmla="*/ 29 w 84"/>
                <a:gd name="T39" fmla="*/ 16 h 69"/>
                <a:gd name="T40" fmla="*/ 27 w 84"/>
                <a:gd name="T41" fmla="*/ 17 h 69"/>
                <a:gd name="T42" fmla="*/ 25 w 84"/>
                <a:gd name="T43" fmla="*/ 20 h 69"/>
                <a:gd name="T44" fmla="*/ 22 w 84"/>
                <a:gd name="T45" fmla="*/ 23 h 69"/>
                <a:gd name="T46" fmla="*/ 16 w 84"/>
                <a:gd name="T47" fmla="*/ 21 h 69"/>
                <a:gd name="T48" fmla="*/ 14 w 84"/>
                <a:gd name="T49" fmla="*/ 24 h 69"/>
                <a:gd name="T50" fmla="*/ 14 w 84"/>
                <a:gd name="T51" fmla="*/ 28 h 69"/>
                <a:gd name="T52" fmla="*/ 12 w 84"/>
                <a:gd name="T53" fmla="*/ 31 h 69"/>
                <a:gd name="T54" fmla="*/ 11 w 84"/>
                <a:gd name="T55" fmla="*/ 36 h 69"/>
                <a:gd name="T56" fmla="*/ 7 w 84"/>
                <a:gd name="T57" fmla="*/ 38 h 69"/>
                <a:gd name="T58" fmla="*/ 3 w 84"/>
                <a:gd name="T59" fmla="*/ 39 h 69"/>
                <a:gd name="T60" fmla="*/ 3 w 84"/>
                <a:gd name="T61" fmla="*/ 43 h 69"/>
                <a:gd name="T62" fmla="*/ 1 w 84"/>
                <a:gd name="T63" fmla="*/ 49 h 69"/>
                <a:gd name="T64" fmla="*/ 1 w 84"/>
                <a:gd name="T65" fmla="*/ 53 h 69"/>
                <a:gd name="T66" fmla="*/ 0 w 84"/>
                <a:gd name="T67" fmla="*/ 57 h 69"/>
                <a:gd name="T68" fmla="*/ 4 w 84"/>
                <a:gd name="T69" fmla="*/ 58 h 69"/>
                <a:gd name="T70" fmla="*/ 6 w 84"/>
                <a:gd name="T71" fmla="*/ 62 h 69"/>
                <a:gd name="T72" fmla="*/ 10 w 84"/>
                <a:gd name="T73" fmla="*/ 65 h 69"/>
                <a:gd name="T74" fmla="*/ 12 w 84"/>
                <a:gd name="T75" fmla="*/ 66 h 69"/>
                <a:gd name="T76" fmla="*/ 18 w 84"/>
                <a:gd name="T77" fmla="*/ 63 h 69"/>
                <a:gd name="T78" fmla="*/ 23 w 84"/>
                <a:gd name="T79" fmla="*/ 63 h 69"/>
                <a:gd name="T80" fmla="*/ 26 w 84"/>
                <a:gd name="T81" fmla="*/ 65 h 69"/>
                <a:gd name="T82" fmla="*/ 29 w 84"/>
                <a:gd name="T83" fmla="*/ 68 h 69"/>
                <a:gd name="T84" fmla="*/ 30 w 84"/>
                <a:gd name="T85" fmla="*/ 68 h 69"/>
                <a:gd name="T86" fmla="*/ 30 w 84"/>
                <a:gd name="T87" fmla="*/ 65 h 69"/>
                <a:gd name="T88" fmla="*/ 30 w 84"/>
                <a:gd name="T89" fmla="*/ 59 h 69"/>
                <a:gd name="T90" fmla="*/ 29 w 84"/>
                <a:gd name="T91" fmla="*/ 57 h 69"/>
                <a:gd name="T92" fmla="*/ 29 w 84"/>
                <a:gd name="T93" fmla="*/ 54 h 69"/>
                <a:gd name="T94" fmla="*/ 30 w 84"/>
                <a:gd name="T95" fmla="*/ 50 h 69"/>
                <a:gd name="T96" fmla="*/ 39 w 84"/>
                <a:gd name="T97" fmla="*/ 50 h 69"/>
                <a:gd name="T98" fmla="*/ 46 w 84"/>
                <a:gd name="T99" fmla="*/ 50 h 69"/>
                <a:gd name="T100" fmla="*/ 50 w 84"/>
                <a:gd name="T101" fmla="*/ 50 h 69"/>
                <a:gd name="T102" fmla="*/ 53 w 84"/>
                <a:gd name="T103" fmla="*/ 50 h 69"/>
                <a:gd name="T104" fmla="*/ 54 w 84"/>
                <a:gd name="T105" fmla="*/ 49 h 69"/>
                <a:gd name="T106" fmla="*/ 56 w 84"/>
                <a:gd name="T107" fmla="*/ 47 h 69"/>
                <a:gd name="T108" fmla="*/ 64 w 84"/>
                <a:gd name="T109" fmla="*/ 50 h 69"/>
                <a:gd name="T110" fmla="*/ 68 w 84"/>
                <a:gd name="T111" fmla="*/ 50 h 69"/>
                <a:gd name="T112" fmla="*/ 69 w 84"/>
                <a:gd name="T113" fmla="*/ 49 h 69"/>
                <a:gd name="T114" fmla="*/ 71 w 84"/>
                <a:gd name="T115" fmla="*/ 47 h 69"/>
                <a:gd name="T116" fmla="*/ 72 w 84"/>
                <a:gd name="T117" fmla="*/ 46 h 69"/>
                <a:gd name="T118" fmla="*/ 73 w 84"/>
                <a:gd name="T119" fmla="*/ 45 h 69"/>
                <a:gd name="T120" fmla="*/ 75 w 84"/>
                <a:gd name="T121" fmla="*/ 45 h 69"/>
                <a:gd name="T122" fmla="*/ 80 w 84"/>
                <a:gd name="T123" fmla="*/ 45 h 69"/>
                <a:gd name="T124" fmla="*/ 84 w 84"/>
                <a:gd name="T1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69">
                  <a:moveTo>
                    <a:pt x="84" y="38"/>
                  </a:moveTo>
                  <a:lnTo>
                    <a:pt x="83" y="36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3" y="32"/>
                  </a:lnTo>
                  <a:lnTo>
                    <a:pt x="83" y="32"/>
                  </a:lnTo>
                  <a:lnTo>
                    <a:pt x="83" y="32"/>
                  </a:lnTo>
                  <a:lnTo>
                    <a:pt x="83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0" y="28"/>
                  </a:lnTo>
                  <a:lnTo>
                    <a:pt x="80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7" y="30"/>
                  </a:lnTo>
                  <a:lnTo>
                    <a:pt x="76" y="30"/>
                  </a:lnTo>
                  <a:lnTo>
                    <a:pt x="75" y="30"/>
                  </a:lnTo>
                  <a:lnTo>
                    <a:pt x="73" y="27"/>
                  </a:lnTo>
                  <a:lnTo>
                    <a:pt x="71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5" y="15"/>
                  </a:lnTo>
                  <a:lnTo>
                    <a:pt x="64" y="13"/>
                  </a:lnTo>
                  <a:lnTo>
                    <a:pt x="64" y="12"/>
                  </a:lnTo>
                  <a:lnTo>
                    <a:pt x="62" y="12"/>
                  </a:lnTo>
                  <a:lnTo>
                    <a:pt x="64" y="11"/>
                  </a:lnTo>
                  <a:lnTo>
                    <a:pt x="62" y="9"/>
                  </a:lnTo>
                  <a:lnTo>
                    <a:pt x="62" y="8"/>
                  </a:lnTo>
                  <a:lnTo>
                    <a:pt x="61" y="8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7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2" y="1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6" y="4"/>
                  </a:lnTo>
                  <a:lnTo>
                    <a:pt x="44" y="5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1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11"/>
                  </a:lnTo>
                  <a:lnTo>
                    <a:pt x="37" y="12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1" y="11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18" y="21"/>
                  </a:lnTo>
                  <a:lnTo>
                    <a:pt x="18" y="20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5"/>
                  </a:lnTo>
                  <a:lnTo>
                    <a:pt x="3" y="4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3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58"/>
                  </a:lnTo>
                  <a:lnTo>
                    <a:pt x="3" y="58"/>
                  </a:lnTo>
                  <a:lnTo>
                    <a:pt x="4" y="58"/>
                  </a:lnTo>
                  <a:lnTo>
                    <a:pt x="4" y="59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3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10" y="65"/>
                  </a:lnTo>
                  <a:lnTo>
                    <a:pt x="11" y="65"/>
                  </a:lnTo>
                  <a:lnTo>
                    <a:pt x="11" y="66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6" y="63"/>
                  </a:lnTo>
                  <a:lnTo>
                    <a:pt x="18" y="63"/>
                  </a:lnTo>
                  <a:lnTo>
                    <a:pt x="19" y="62"/>
                  </a:lnTo>
                  <a:lnTo>
                    <a:pt x="20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9" y="68"/>
                  </a:lnTo>
                  <a:lnTo>
                    <a:pt x="29" y="68"/>
                  </a:lnTo>
                  <a:lnTo>
                    <a:pt x="29" y="69"/>
                  </a:lnTo>
                  <a:lnTo>
                    <a:pt x="30" y="69"/>
                  </a:lnTo>
                  <a:lnTo>
                    <a:pt x="30" y="69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0" y="66"/>
                  </a:lnTo>
                  <a:lnTo>
                    <a:pt x="29" y="65"/>
                  </a:lnTo>
                  <a:lnTo>
                    <a:pt x="30" y="65"/>
                  </a:lnTo>
                  <a:lnTo>
                    <a:pt x="30" y="63"/>
                  </a:lnTo>
                  <a:lnTo>
                    <a:pt x="29" y="61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30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5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9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6" y="50"/>
                  </a:lnTo>
                  <a:lnTo>
                    <a:pt x="48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50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4" y="50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6" y="49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8" y="49"/>
                  </a:lnTo>
                  <a:lnTo>
                    <a:pt x="61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3" y="46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9" y="45"/>
                  </a:lnTo>
                  <a:lnTo>
                    <a:pt x="80" y="45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2014">
              <a:extLst>
                <a:ext uri="{FF2B5EF4-FFF2-40B4-BE49-F238E27FC236}">
                  <a16:creationId xmlns:a16="http://schemas.microsoft.com/office/drawing/2014/main" id="{E3382AC6-D452-4A27-9A76-A44974995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307" y="2640345"/>
              <a:ext cx="123835" cy="72236"/>
            </a:xfrm>
            <a:custGeom>
              <a:avLst/>
              <a:gdLst>
                <a:gd name="T0" fmla="*/ 57 w 60"/>
                <a:gd name="T1" fmla="*/ 5 h 35"/>
                <a:gd name="T2" fmla="*/ 53 w 60"/>
                <a:gd name="T3" fmla="*/ 4 h 35"/>
                <a:gd name="T4" fmla="*/ 52 w 60"/>
                <a:gd name="T5" fmla="*/ 4 h 35"/>
                <a:gd name="T6" fmla="*/ 49 w 60"/>
                <a:gd name="T7" fmla="*/ 3 h 35"/>
                <a:gd name="T8" fmla="*/ 42 w 60"/>
                <a:gd name="T9" fmla="*/ 1 h 35"/>
                <a:gd name="T10" fmla="*/ 34 w 60"/>
                <a:gd name="T11" fmla="*/ 4 h 35"/>
                <a:gd name="T12" fmla="*/ 30 w 60"/>
                <a:gd name="T13" fmla="*/ 7 h 35"/>
                <a:gd name="T14" fmla="*/ 19 w 60"/>
                <a:gd name="T15" fmla="*/ 5 h 35"/>
                <a:gd name="T16" fmla="*/ 11 w 60"/>
                <a:gd name="T17" fmla="*/ 5 h 35"/>
                <a:gd name="T18" fmla="*/ 4 w 60"/>
                <a:gd name="T19" fmla="*/ 4 h 35"/>
                <a:gd name="T20" fmla="*/ 4 w 60"/>
                <a:gd name="T21" fmla="*/ 3 h 35"/>
                <a:gd name="T22" fmla="*/ 6 w 60"/>
                <a:gd name="T23" fmla="*/ 3 h 35"/>
                <a:gd name="T24" fmla="*/ 3 w 60"/>
                <a:gd name="T25" fmla="*/ 0 h 35"/>
                <a:gd name="T26" fmla="*/ 2 w 60"/>
                <a:gd name="T27" fmla="*/ 1 h 35"/>
                <a:gd name="T28" fmla="*/ 0 w 60"/>
                <a:gd name="T29" fmla="*/ 3 h 35"/>
                <a:gd name="T30" fmla="*/ 0 w 60"/>
                <a:gd name="T31" fmla="*/ 5 h 35"/>
                <a:gd name="T32" fmla="*/ 0 w 60"/>
                <a:gd name="T33" fmla="*/ 7 h 35"/>
                <a:gd name="T34" fmla="*/ 2 w 60"/>
                <a:gd name="T35" fmla="*/ 10 h 35"/>
                <a:gd name="T36" fmla="*/ 4 w 60"/>
                <a:gd name="T37" fmla="*/ 11 h 35"/>
                <a:gd name="T38" fmla="*/ 6 w 60"/>
                <a:gd name="T39" fmla="*/ 14 h 35"/>
                <a:gd name="T40" fmla="*/ 6 w 60"/>
                <a:gd name="T41" fmla="*/ 15 h 35"/>
                <a:gd name="T42" fmla="*/ 2 w 60"/>
                <a:gd name="T43" fmla="*/ 16 h 35"/>
                <a:gd name="T44" fmla="*/ 2 w 60"/>
                <a:gd name="T45" fmla="*/ 18 h 35"/>
                <a:gd name="T46" fmla="*/ 2 w 60"/>
                <a:gd name="T47" fmla="*/ 19 h 35"/>
                <a:gd name="T48" fmla="*/ 2 w 60"/>
                <a:gd name="T49" fmla="*/ 20 h 35"/>
                <a:gd name="T50" fmla="*/ 2 w 60"/>
                <a:gd name="T51" fmla="*/ 23 h 35"/>
                <a:gd name="T52" fmla="*/ 3 w 60"/>
                <a:gd name="T53" fmla="*/ 26 h 35"/>
                <a:gd name="T54" fmla="*/ 6 w 60"/>
                <a:gd name="T55" fmla="*/ 27 h 35"/>
                <a:gd name="T56" fmla="*/ 7 w 60"/>
                <a:gd name="T57" fmla="*/ 30 h 35"/>
                <a:gd name="T58" fmla="*/ 7 w 60"/>
                <a:gd name="T59" fmla="*/ 31 h 35"/>
                <a:gd name="T60" fmla="*/ 8 w 60"/>
                <a:gd name="T61" fmla="*/ 34 h 35"/>
                <a:gd name="T62" fmla="*/ 11 w 60"/>
                <a:gd name="T63" fmla="*/ 34 h 35"/>
                <a:gd name="T64" fmla="*/ 14 w 60"/>
                <a:gd name="T65" fmla="*/ 34 h 35"/>
                <a:gd name="T66" fmla="*/ 17 w 60"/>
                <a:gd name="T67" fmla="*/ 33 h 35"/>
                <a:gd name="T68" fmla="*/ 18 w 60"/>
                <a:gd name="T69" fmla="*/ 33 h 35"/>
                <a:gd name="T70" fmla="*/ 21 w 60"/>
                <a:gd name="T71" fmla="*/ 33 h 35"/>
                <a:gd name="T72" fmla="*/ 23 w 60"/>
                <a:gd name="T73" fmla="*/ 33 h 35"/>
                <a:gd name="T74" fmla="*/ 25 w 60"/>
                <a:gd name="T75" fmla="*/ 34 h 35"/>
                <a:gd name="T76" fmla="*/ 27 w 60"/>
                <a:gd name="T77" fmla="*/ 34 h 35"/>
                <a:gd name="T78" fmla="*/ 31 w 60"/>
                <a:gd name="T79" fmla="*/ 35 h 35"/>
                <a:gd name="T80" fmla="*/ 34 w 60"/>
                <a:gd name="T81" fmla="*/ 34 h 35"/>
                <a:gd name="T82" fmla="*/ 37 w 60"/>
                <a:gd name="T83" fmla="*/ 34 h 35"/>
                <a:gd name="T84" fmla="*/ 38 w 60"/>
                <a:gd name="T85" fmla="*/ 33 h 35"/>
                <a:gd name="T86" fmla="*/ 37 w 60"/>
                <a:gd name="T87" fmla="*/ 30 h 35"/>
                <a:gd name="T88" fmla="*/ 38 w 60"/>
                <a:gd name="T89" fmla="*/ 30 h 35"/>
                <a:gd name="T90" fmla="*/ 40 w 60"/>
                <a:gd name="T91" fmla="*/ 30 h 35"/>
                <a:gd name="T92" fmla="*/ 42 w 60"/>
                <a:gd name="T93" fmla="*/ 28 h 35"/>
                <a:gd name="T94" fmla="*/ 42 w 60"/>
                <a:gd name="T95" fmla="*/ 27 h 35"/>
                <a:gd name="T96" fmla="*/ 45 w 60"/>
                <a:gd name="T97" fmla="*/ 27 h 35"/>
                <a:gd name="T98" fmla="*/ 48 w 60"/>
                <a:gd name="T99" fmla="*/ 26 h 35"/>
                <a:gd name="T100" fmla="*/ 49 w 60"/>
                <a:gd name="T101" fmla="*/ 26 h 35"/>
                <a:gd name="T102" fmla="*/ 52 w 60"/>
                <a:gd name="T103" fmla="*/ 27 h 35"/>
                <a:gd name="T104" fmla="*/ 54 w 60"/>
                <a:gd name="T105" fmla="*/ 27 h 35"/>
                <a:gd name="T106" fmla="*/ 56 w 60"/>
                <a:gd name="T107" fmla="*/ 27 h 35"/>
                <a:gd name="T108" fmla="*/ 53 w 60"/>
                <a:gd name="T109" fmla="*/ 22 h 35"/>
                <a:gd name="T110" fmla="*/ 53 w 60"/>
                <a:gd name="T111" fmla="*/ 18 h 35"/>
                <a:gd name="T112" fmla="*/ 54 w 60"/>
                <a:gd name="T113" fmla="*/ 15 h 35"/>
                <a:gd name="T114" fmla="*/ 54 w 60"/>
                <a:gd name="T115" fmla="*/ 12 h 35"/>
                <a:gd name="T116" fmla="*/ 59 w 60"/>
                <a:gd name="T1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5">
                  <a:moveTo>
                    <a:pt x="60" y="5"/>
                  </a:moveTo>
                  <a:lnTo>
                    <a:pt x="59" y="7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3" y="4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2" y="1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1" y="7"/>
                  </a:lnTo>
                  <a:lnTo>
                    <a:pt x="30" y="7"/>
                  </a:lnTo>
                  <a:lnTo>
                    <a:pt x="27" y="7"/>
                  </a:lnTo>
                  <a:lnTo>
                    <a:pt x="23" y="7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5" y="5"/>
                  </a:lnTo>
                  <a:lnTo>
                    <a:pt x="11" y="5"/>
                  </a:lnTo>
                  <a:lnTo>
                    <a:pt x="8" y="4"/>
                  </a:lnTo>
                  <a:lnTo>
                    <a:pt x="6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9" y="34"/>
                  </a:lnTo>
                  <a:lnTo>
                    <a:pt x="30" y="35"/>
                  </a:lnTo>
                  <a:lnTo>
                    <a:pt x="31" y="35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5"/>
                  </a:lnTo>
                  <a:lnTo>
                    <a:pt x="37" y="34"/>
                  </a:lnTo>
                  <a:lnTo>
                    <a:pt x="38" y="34"/>
                  </a:lnTo>
                  <a:lnTo>
                    <a:pt x="38" y="33"/>
                  </a:lnTo>
                  <a:lnTo>
                    <a:pt x="38" y="33"/>
                  </a:lnTo>
                  <a:lnTo>
                    <a:pt x="38" y="31"/>
                  </a:lnTo>
                  <a:lnTo>
                    <a:pt x="37" y="31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2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5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8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3" y="22"/>
                  </a:lnTo>
                  <a:lnTo>
                    <a:pt x="52" y="22"/>
                  </a:lnTo>
                  <a:lnTo>
                    <a:pt x="50" y="20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4" y="18"/>
                  </a:lnTo>
                  <a:lnTo>
                    <a:pt x="54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6" y="10"/>
                  </a:lnTo>
                  <a:lnTo>
                    <a:pt x="57" y="10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2015">
              <a:extLst>
                <a:ext uri="{FF2B5EF4-FFF2-40B4-BE49-F238E27FC236}">
                  <a16:creationId xmlns:a16="http://schemas.microsoft.com/office/drawing/2014/main" id="{D59D7FEC-0852-4521-B662-D9CC2835D5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6643" y="3616576"/>
              <a:ext cx="28895" cy="24767"/>
            </a:xfrm>
            <a:custGeom>
              <a:avLst/>
              <a:gdLst>
                <a:gd name="T0" fmla="*/ 13 w 14"/>
                <a:gd name="T1" fmla="*/ 6 h 12"/>
                <a:gd name="T2" fmla="*/ 13 w 14"/>
                <a:gd name="T3" fmla="*/ 5 h 12"/>
                <a:gd name="T4" fmla="*/ 13 w 14"/>
                <a:gd name="T5" fmla="*/ 4 h 12"/>
                <a:gd name="T6" fmla="*/ 11 w 14"/>
                <a:gd name="T7" fmla="*/ 2 h 12"/>
                <a:gd name="T8" fmla="*/ 11 w 14"/>
                <a:gd name="T9" fmla="*/ 1 h 12"/>
                <a:gd name="T10" fmla="*/ 10 w 14"/>
                <a:gd name="T11" fmla="*/ 1 h 12"/>
                <a:gd name="T12" fmla="*/ 10 w 14"/>
                <a:gd name="T13" fmla="*/ 2 h 12"/>
                <a:gd name="T14" fmla="*/ 10 w 14"/>
                <a:gd name="T15" fmla="*/ 4 h 12"/>
                <a:gd name="T16" fmla="*/ 11 w 14"/>
                <a:gd name="T17" fmla="*/ 5 h 12"/>
                <a:gd name="T18" fmla="*/ 11 w 14"/>
                <a:gd name="T19" fmla="*/ 8 h 12"/>
                <a:gd name="T20" fmla="*/ 13 w 14"/>
                <a:gd name="T21" fmla="*/ 8 h 12"/>
                <a:gd name="T22" fmla="*/ 13 w 14"/>
                <a:gd name="T23" fmla="*/ 8 h 12"/>
                <a:gd name="T24" fmla="*/ 14 w 14"/>
                <a:gd name="T25" fmla="*/ 8 h 12"/>
                <a:gd name="T26" fmla="*/ 14 w 14"/>
                <a:gd name="T27" fmla="*/ 8 h 12"/>
                <a:gd name="T28" fmla="*/ 14 w 14"/>
                <a:gd name="T29" fmla="*/ 8 h 12"/>
                <a:gd name="T30" fmla="*/ 13 w 14"/>
                <a:gd name="T31" fmla="*/ 6 h 12"/>
                <a:gd name="T32" fmla="*/ 10 w 14"/>
                <a:gd name="T33" fmla="*/ 0 h 12"/>
                <a:gd name="T34" fmla="*/ 10 w 14"/>
                <a:gd name="T35" fmla="*/ 0 h 12"/>
                <a:gd name="T36" fmla="*/ 9 w 14"/>
                <a:gd name="T37" fmla="*/ 1 h 12"/>
                <a:gd name="T38" fmla="*/ 7 w 14"/>
                <a:gd name="T39" fmla="*/ 1 h 12"/>
                <a:gd name="T40" fmla="*/ 6 w 14"/>
                <a:gd name="T41" fmla="*/ 2 h 12"/>
                <a:gd name="T42" fmla="*/ 6 w 14"/>
                <a:gd name="T43" fmla="*/ 4 h 12"/>
                <a:gd name="T44" fmla="*/ 5 w 14"/>
                <a:gd name="T45" fmla="*/ 4 h 12"/>
                <a:gd name="T46" fmla="*/ 3 w 14"/>
                <a:gd name="T47" fmla="*/ 5 h 12"/>
                <a:gd name="T48" fmla="*/ 2 w 14"/>
                <a:gd name="T49" fmla="*/ 5 h 12"/>
                <a:gd name="T50" fmla="*/ 0 w 14"/>
                <a:gd name="T51" fmla="*/ 5 h 12"/>
                <a:gd name="T52" fmla="*/ 0 w 14"/>
                <a:gd name="T53" fmla="*/ 5 h 12"/>
                <a:gd name="T54" fmla="*/ 2 w 14"/>
                <a:gd name="T55" fmla="*/ 6 h 12"/>
                <a:gd name="T56" fmla="*/ 2 w 14"/>
                <a:gd name="T57" fmla="*/ 6 h 12"/>
                <a:gd name="T58" fmla="*/ 2 w 14"/>
                <a:gd name="T59" fmla="*/ 8 h 12"/>
                <a:gd name="T60" fmla="*/ 3 w 14"/>
                <a:gd name="T61" fmla="*/ 8 h 12"/>
                <a:gd name="T62" fmla="*/ 3 w 14"/>
                <a:gd name="T63" fmla="*/ 9 h 12"/>
                <a:gd name="T64" fmla="*/ 3 w 14"/>
                <a:gd name="T65" fmla="*/ 9 h 12"/>
                <a:gd name="T66" fmla="*/ 5 w 14"/>
                <a:gd name="T67" fmla="*/ 9 h 12"/>
                <a:gd name="T68" fmla="*/ 5 w 14"/>
                <a:gd name="T69" fmla="*/ 9 h 12"/>
                <a:gd name="T70" fmla="*/ 6 w 14"/>
                <a:gd name="T71" fmla="*/ 11 h 12"/>
                <a:gd name="T72" fmla="*/ 6 w 14"/>
                <a:gd name="T73" fmla="*/ 12 h 12"/>
                <a:gd name="T74" fmla="*/ 6 w 14"/>
                <a:gd name="T75" fmla="*/ 12 h 12"/>
                <a:gd name="T76" fmla="*/ 7 w 14"/>
                <a:gd name="T77" fmla="*/ 12 h 12"/>
                <a:gd name="T78" fmla="*/ 7 w 14"/>
                <a:gd name="T79" fmla="*/ 11 h 12"/>
                <a:gd name="T80" fmla="*/ 9 w 14"/>
                <a:gd name="T81" fmla="*/ 11 h 12"/>
                <a:gd name="T82" fmla="*/ 9 w 14"/>
                <a:gd name="T83" fmla="*/ 9 h 12"/>
                <a:gd name="T84" fmla="*/ 9 w 14"/>
                <a:gd name="T85" fmla="*/ 9 h 12"/>
                <a:gd name="T86" fmla="*/ 9 w 14"/>
                <a:gd name="T87" fmla="*/ 8 h 12"/>
                <a:gd name="T88" fmla="*/ 9 w 14"/>
                <a:gd name="T89" fmla="*/ 8 h 12"/>
                <a:gd name="T90" fmla="*/ 9 w 14"/>
                <a:gd name="T91" fmla="*/ 6 h 12"/>
                <a:gd name="T92" fmla="*/ 9 w 14"/>
                <a:gd name="T93" fmla="*/ 6 h 12"/>
                <a:gd name="T94" fmla="*/ 7 w 14"/>
                <a:gd name="T95" fmla="*/ 5 h 12"/>
                <a:gd name="T96" fmla="*/ 7 w 14"/>
                <a:gd name="T97" fmla="*/ 4 h 12"/>
                <a:gd name="T98" fmla="*/ 7 w 14"/>
                <a:gd name="T99" fmla="*/ 4 h 12"/>
                <a:gd name="T100" fmla="*/ 7 w 14"/>
                <a:gd name="T101" fmla="*/ 4 h 12"/>
                <a:gd name="T102" fmla="*/ 9 w 14"/>
                <a:gd name="T103" fmla="*/ 2 h 12"/>
                <a:gd name="T104" fmla="*/ 10 w 14"/>
                <a:gd name="T105" fmla="*/ 2 h 12"/>
                <a:gd name="T106" fmla="*/ 10 w 14"/>
                <a:gd name="T107" fmla="*/ 1 h 12"/>
                <a:gd name="T108" fmla="*/ 10 w 14"/>
                <a:gd name="T109" fmla="*/ 1 h 12"/>
                <a:gd name="T110" fmla="*/ 10 w 14"/>
                <a:gd name="T1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" h="12">
                  <a:moveTo>
                    <a:pt x="13" y="6"/>
                  </a:moveTo>
                  <a:lnTo>
                    <a:pt x="13" y="5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6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9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4"/>
                  </a:lnTo>
                  <a:lnTo>
                    <a:pt x="5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6"/>
                  </a:lnTo>
                  <a:lnTo>
                    <a:pt x="9" y="6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2016">
              <a:extLst>
                <a:ext uri="{FF2B5EF4-FFF2-40B4-BE49-F238E27FC236}">
                  <a16:creationId xmlns:a16="http://schemas.microsoft.com/office/drawing/2014/main" id="{1AD84328-41DB-4596-8A2B-C6483C04D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9337" y="3273966"/>
              <a:ext cx="8256" cy="10319"/>
            </a:xfrm>
            <a:custGeom>
              <a:avLst/>
              <a:gdLst>
                <a:gd name="T0" fmla="*/ 0 w 4"/>
                <a:gd name="T1" fmla="*/ 3 h 5"/>
                <a:gd name="T2" fmla="*/ 0 w 4"/>
                <a:gd name="T3" fmla="*/ 5 h 5"/>
                <a:gd name="T4" fmla="*/ 0 w 4"/>
                <a:gd name="T5" fmla="*/ 5 h 5"/>
                <a:gd name="T6" fmla="*/ 0 w 4"/>
                <a:gd name="T7" fmla="*/ 5 h 5"/>
                <a:gd name="T8" fmla="*/ 1 w 4"/>
                <a:gd name="T9" fmla="*/ 3 h 5"/>
                <a:gd name="T10" fmla="*/ 1 w 4"/>
                <a:gd name="T11" fmla="*/ 3 h 5"/>
                <a:gd name="T12" fmla="*/ 0 w 4"/>
                <a:gd name="T13" fmla="*/ 3 h 5"/>
                <a:gd name="T14" fmla="*/ 3 w 4"/>
                <a:gd name="T15" fmla="*/ 3 h 5"/>
                <a:gd name="T16" fmla="*/ 3 w 4"/>
                <a:gd name="T17" fmla="*/ 3 h 5"/>
                <a:gd name="T18" fmla="*/ 3 w 4"/>
                <a:gd name="T19" fmla="*/ 3 h 5"/>
                <a:gd name="T20" fmla="*/ 3 w 4"/>
                <a:gd name="T21" fmla="*/ 3 h 5"/>
                <a:gd name="T22" fmla="*/ 4 w 4"/>
                <a:gd name="T23" fmla="*/ 3 h 5"/>
                <a:gd name="T24" fmla="*/ 3 w 4"/>
                <a:gd name="T25" fmla="*/ 3 h 5"/>
                <a:gd name="T26" fmla="*/ 3 w 4"/>
                <a:gd name="T27" fmla="*/ 3 h 5"/>
                <a:gd name="T28" fmla="*/ 4 w 4"/>
                <a:gd name="T29" fmla="*/ 0 h 5"/>
                <a:gd name="T30" fmla="*/ 4 w 4"/>
                <a:gd name="T31" fmla="*/ 0 h 5"/>
                <a:gd name="T32" fmla="*/ 3 w 4"/>
                <a:gd name="T33" fmla="*/ 0 h 5"/>
                <a:gd name="T34" fmla="*/ 3 w 4"/>
                <a:gd name="T35" fmla="*/ 0 h 5"/>
                <a:gd name="T36" fmla="*/ 3 w 4"/>
                <a:gd name="T37" fmla="*/ 0 h 5"/>
                <a:gd name="T38" fmla="*/ 4 w 4"/>
                <a:gd name="T39" fmla="*/ 0 h 5"/>
                <a:gd name="T40" fmla="*/ 4 w 4"/>
                <a:gd name="T41" fmla="*/ 0 h 5"/>
                <a:gd name="T42" fmla="*/ 4 w 4"/>
                <a:gd name="T43" fmla="*/ 0 h 5"/>
                <a:gd name="T44" fmla="*/ 4 w 4"/>
                <a:gd name="T4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close/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2017">
              <a:extLst>
                <a:ext uri="{FF2B5EF4-FFF2-40B4-BE49-F238E27FC236}">
                  <a16:creationId xmlns:a16="http://schemas.microsoft.com/office/drawing/2014/main" id="{506173B0-B2EA-425F-BBD3-A3C6634C4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4075" y="3919970"/>
              <a:ext cx="6192" cy="6191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0 h 3"/>
                <a:gd name="T4" fmla="*/ 1 w 3"/>
                <a:gd name="T5" fmla="*/ 2 h 3"/>
                <a:gd name="T6" fmla="*/ 1 w 3"/>
                <a:gd name="T7" fmla="*/ 2 h 3"/>
                <a:gd name="T8" fmla="*/ 1 w 3"/>
                <a:gd name="T9" fmla="*/ 2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2 h 3"/>
                <a:gd name="T18" fmla="*/ 1 w 3"/>
                <a:gd name="T19" fmla="*/ 2 h 3"/>
                <a:gd name="T20" fmla="*/ 0 w 3"/>
                <a:gd name="T21" fmla="*/ 2 h 3"/>
                <a:gd name="T22" fmla="*/ 1 w 3"/>
                <a:gd name="T23" fmla="*/ 3 h 3"/>
                <a:gd name="T24" fmla="*/ 1 w 3"/>
                <a:gd name="T25" fmla="*/ 3 h 3"/>
                <a:gd name="T26" fmla="*/ 1 w 3"/>
                <a:gd name="T27" fmla="*/ 3 h 3"/>
                <a:gd name="T28" fmla="*/ 3 w 3"/>
                <a:gd name="T29" fmla="*/ 3 h 3"/>
                <a:gd name="T30" fmla="*/ 3 w 3"/>
                <a:gd name="T31" fmla="*/ 2 h 3"/>
                <a:gd name="T32" fmla="*/ 3 w 3"/>
                <a:gd name="T3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2018">
              <a:extLst>
                <a:ext uri="{FF2B5EF4-FFF2-40B4-BE49-F238E27FC236}">
                  <a16:creationId xmlns:a16="http://schemas.microsoft.com/office/drawing/2014/main" id="{2BC19662-153D-4589-BF7D-1A8727FEA5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2306" y="3610384"/>
              <a:ext cx="862716" cy="972102"/>
            </a:xfrm>
            <a:custGeom>
              <a:avLst/>
              <a:gdLst>
                <a:gd name="T0" fmla="*/ 330 w 418"/>
                <a:gd name="T1" fmla="*/ 343 h 471"/>
                <a:gd name="T2" fmla="*/ 313 w 418"/>
                <a:gd name="T3" fmla="*/ 98 h 471"/>
                <a:gd name="T4" fmla="*/ 235 w 418"/>
                <a:gd name="T5" fmla="*/ 79 h 471"/>
                <a:gd name="T6" fmla="*/ 254 w 418"/>
                <a:gd name="T7" fmla="*/ 85 h 471"/>
                <a:gd name="T8" fmla="*/ 270 w 418"/>
                <a:gd name="T9" fmla="*/ 73 h 471"/>
                <a:gd name="T10" fmla="*/ 257 w 418"/>
                <a:gd name="T11" fmla="*/ 65 h 471"/>
                <a:gd name="T12" fmla="*/ 250 w 418"/>
                <a:gd name="T13" fmla="*/ 58 h 471"/>
                <a:gd name="T14" fmla="*/ 418 w 418"/>
                <a:gd name="T15" fmla="*/ 149 h 471"/>
                <a:gd name="T16" fmla="*/ 366 w 418"/>
                <a:gd name="T17" fmla="*/ 102 h 471"/>
                <a:gd name="T18" fmla="*/ 318 w 418"/>
                <a:gd name="T19" fmla="*/ 95 h 471"/>
                <a:gd name="T20" fmla="*/ 313 w 418"/>
                <a:gd name="T21" fmla="*/ 87 h 471"/>
                <a:gd name="T22" fmla="*/ 289 w 418"/>
                <a:gd name="T23" fmla="*/ 73 h 471"/>
                <a:gd name="T24" fmla="*/ 271 w 418"/>
                <a:gd name="T25" fmla="*/ 77 h 471"/>
                <a:gd name="T26" fmla="*/ 252 w 418"/>
                <a:gd name="T27" fmla="*/ 87 h 471"/>
                <a:gd name="T28" fmla="*/ 233 w 418"/>
                <a:gd name="T29" fmla="*/ 80 h 471"/>
                <a:gd name="T30" fmla="*/ 251 w 418"/>
                <a:gd name="T31" fmla="*/ 42 h 471"/>
                <a:gd name="T32" fmla="*/ 233 w 418"/>
                <a:gd name="T33" fmla="*/ 19 h 471"/>
                <a:gd name="T34" fmla="*/ 217 w 418"/>
                <a:gd name="T35" fmla="*/ 37 h 471"/>
                <a:gd name="T36" fmla="*/ 201 w 418"/>
                <a:gd name="T37" fmla="*/ 32 h 471"/>
                <a:gd name="T38" fmla="*/ 185 w 418"/>
                <a:gd name="T39" fmla="*/ 41 h 471"/>
                <a:gd name="T40" fmla="*/ 167 w 418"/>
                <a:gd name="T41" fmla="*/ 45 h 471"/>
                <a:gd name="T42" fmla="*/ 151 w 418"/>
                <a:gd name="T43" fmla="*/ 42 h 471"/>
                <a:gd name="T44" fmla="*/ 151 w 418"/>
                <a:gd name="T45" fmla="*/ 14 h 471"/>
                <a:gd name="T46" fmla="*/ 141 w 418"/>
                <a:gd name="T47" fmla="*/ 1 h 471"/>
                <a:gd name="T48" fmla="*/ 118 w 418"/>
                <a:gd name="T49" fmla="*/ 19 h 471"/>
                <a:gd name="T50" fmla="*/ 103 w 418"/>
                <a:gd name="T51" fmla="*/ 20 h 471"/>
                <a:gd name="T52" fmla="*/ 101 w 418"/>
                <a:gd name="T53" fmla="*/ 46 h 471"/>
                <a:gd name="T54" fmla="*/ 76 w 418"/>
                <a:gd name="T55" fmla="*/ 51 h 471"/>
                <a:gd name="T56" fmla="*/ 60 w 418"/>
                <a:gd name="T57" fmla="*/ 43 h 471"/>
                <a:gd name="T58" fmla="*/ 49 w 418"/>
                <a:gd name="T59" fmla="*/ 53 h 471"/>
                <a:gd name="T60" fmla="*/ 40 w 418"/>
                <a:gd name="T61" fmla="*/ 58 h 471"/>
                <a:gd name="T62" fmla="*/ 46 w 418"/>
                <a:gd name="T63" fmla="*/ 84 h 471"/>
                <a:gd name="T64" fmla="*/ 26 w 418"/>
                <a:gd name="T65" fmla="*/ 118 h 471"/>
                <a:gd name="T66" fmla="*/ 8 w 418"/>
                <a:gd name="T67" fmla="*/ 144 h 471"/>
                <a:gd name="T68" fmla="*/ 3 w 418"/>
                <a:gd name="T69" fmla="*/ 160 h 471"/>
                <a:gd name="T70" fmla="*/ 19 w 418"/>
                <a:gd name="T71" fmla="*/ 180 h 471"/>
                <a:gd name="T72" fmla="*/ 38 w 418"/>
                <a:gd name="T73" fmla="*/ 192 h 471"/>
                <a:gd name="T74" fmla="*/ 67 w 418"/>
                <a:gd name="T75" fmla="*/ 192 h 471"/>
                <a:gd name="T76" fmla="*/ 94 w 418"/>
                <a:gd name="T77" fmla="*/ 190 h 471"/>
                <a:gd name="T78" fmla="*/ 103 w 418"/>
                <a:gd name="T79" fmla="*/ 211 h 471"/>
                <a:gd name="T80" fmla="*/ 133 w 418"/>
                <a:gd name="T81" fmla="*/ 226 h 471"/>
                <a:gd name="T82" fmla="*/ 155 w 418"/>
                <a:gd name="T83" fmla="*/ 259 h 471"/>
                <a:gd name="T84" fmla="*/ 185 w 418"/>
                <a:gd name="T85" fmla="*/ 284 h 471"/>
                <a:gd name="T86" fmla="*/ 183 w 418"/>
                <a:gd name="T87" fmla="*/ 313 h 471"/>
                <a:gd name="T88" fmla="*/ 186 w 418"/>
                <a:gd name="T89" fmla="*/ 332 h 471"/>
                <a:gd name="T90" fmla="*/ 208 w 418"/>
                <a:gd name="T91" fmla="*/ 335 h 471"/>
                <a:gd name="T92" fmla="*/ 220 w 418"/>
                <a:gd name="T93" fmla="*/ 353 h 471"/>
                <a:gd name="T94" fmla="*/ 231 w 418"/>
                <a:gd name="T95" fmla="*/ 372 h 471"/>
                <a:gd name="T96" fmla="*/ 227 w 418"/>
                <a:gd name="T97" fmla="*/ 397 h 471"/>
                <a:gd name="T98" fmla="*/ 214 w 418"/>
                <a:gd name="T99" fmla="*/ 410 h 471"/>
                <a:gd name="T100" fmla="*/ 221 w 418"/>
                <a:gd name="T101" fmla="*/ 436 h 471"/>
                <a:gd name="T102" fmla="*/ 244 w 418"/>
                <a:gd name="T103" fmla="*/ 450 h 471"/>
                <a:gd name="T104" fmla="*/ 261 w 418"/>
                <a:gd name="T105" fmla="*/ 460 h 471"/>
                <a:gd name="T106" fmla="*/ 269 w 418"/>
                <a:gd name="T107" fmla="*/ 428 h 471"/>
                <a:gd name="T108" fmla="*/ 263 w 418"/>
                <a:gd name="T109" fmla="*/ 450 h 471"/>
                <a:gd name="T110" fmla="*/ 288 w 418"/>
                <a:gd name="T111" fmla="*/ 386 h 471"/>
                <a:gd name="T112" fmla="*/ 294 w 418"/>
                <a:gd name="T113" fmla="*/ 368 h 471"/>
                <a:gd name="T114" fmla="*/ 331 w 418"/>
                <a:gd name="T115" fmla="*/ 341 h 471"/>
                <a:gd name="T116" fmla="*/ 353 w 418"/>
                <a:gd name="T117" fmla="*/ 339 h 471"/>
                <a:gd name="T118" fmla="*/ 376 w 418"/>
                <a:gd name="T119" fmla="*/ 280 h 471"/>
                <a:gd name="T120" fmla="*/ 379 w 418"/>
                <a:gd name="T121" fmla="*/ 222 h 471"/>
                <a:gd name="T122" fmla="*/ 395 w 418"/>
                <a:gd name="T123" fmla="*/ 19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8" h="471">
                  <a:moveTo>
                    <a:pt x="292" y="395"/>
                  </a:moveTo>
                  <a:lnTo>
                    <a:pt x="292" y="397"/>
                  </a:lnTo>
                  <a:lnTo>
                    <a:pt x="292" y="397"/>
                  </a:lnTo>
                  <a:lnTo>
                    <a:pt x="292" y="400"/>
                  </a:lnTo>
                  <a:lnTo>
                    <a:pt x="292" y="400"/>
                  </a:lnTo>
                  <a:lnTo>
                    <a:pt x="292" y="398"/>
                  </a:lnTo>
                  <a:lnTo>
                    <a:pt x="293" y="397"/>
                  </a:lnTo>
                  <a:lnTo>
                    <a:pt x="293" y="395"/>
                  </a:lnTo>
                  <a:lnTo>
                    <a:pt x="292" y="395"/>
                  </a:lnTo>
                  <a:lnTo>
                    <a:pt x="292" y="395"/>
                  </a:lnTo>
                  <a:close/>
                  <a:moveTo>
                    <a:pt x="289" y="383"/>
                  </a:moveTo>
                  <a:lnTo>
                    <a:pt x="289" y="383"/>
                  </a:lnTo>
                  <a:lnTo>
                    <a:pt x="289" y="383"/>
                  </a:lnTo>
                  <a:lnTo>
                    <a:pt x="289" y="382"/>
                  </a:lnTo>
                  <a:lnTo>
                    <a:pt x="289" y="381"/>
                  </a:lnTo>
                  <a:lnTo>
                    <a:pt x="289" y="381"/>
                  </a:lnTo>
                  <a:lnTo>
                    <a:pt x="288" y="382"/>
                  </a:lnTo>
                  <a:lnTo>
                    <a:pt x="289" y="383"/>
                  </a:lnTo>
                  <a:close/>
                  <a:moveTo>
                    <a:pt x="320" y="351"/>
                  </a:moveTo>
                  <a:lnTo>
                    <a:pt x="319" y="351"/>
                  </a:lnTo>
                  <a:lnTo>
                    <a:pt x="318" y="352"/>
                  </a:lnTo>
                  <a:lnTo>
                    <a:pt x="319" y="353"/>
                  </a:lnTo>
                  <a:lnTo>
                    <a:pt x="320" y="353"/>
                  </a:lnTo>
                  <a:lnTo>
                    <a:pt x="320" y="353"/>
                  </a:lnTo>
                  <a:lnTo>
                    <a:pt x="320" y="352"/>
                  </a:lnTo>
                  <a:lnTo>
                    <a:pt x="320" y="352"/>
                  </a:lnTo>
                  <a:lnTo>
                    <a:pt x="320" y="352"/>
                  </a:lnTo>
                  <a:lnTo>
                    <a:pt x="320" y="351"/>
                  </a:lnTo>
                  <a:lnTo>
                    <a:pt x="320" y="351"/>
                  </a:lnTo>
                  <a:close/>
                  <a:moveTo>
                    <a:pt x="330" y="343"/>
                  </a:moveTo>
                  <a:lnTo>
                    <a:pt x="330" y="343"/>
                  </a:lnTo>
                  <a:lnTo>
                    <a:pt x="330" y="343"/>
                  </a:lnTo>
                  <a:lnTo>
                    <a:pt x="330" y="343"/>
                  </a:lnTo>
                  <a:lnTo>
                    <a:pt x="328" y="344"/>
                  </a:lnTo>
                  <a:lnTo>
                    <a:pt x="330" y="344"/>
                  </a:lnTo>
                  <a:lnTo>
                    <a:pt x="330" y="344"/>
                  </a:lnTo>
                  <a:lnTo>
                    <a:pt x="331" y="344"/>
                  </a:lnTo>
                  <a:lnTo>
                    <a:pt x="331" y="344"/>
                  </a:lnTo>
                  <a:lnTo>
                    <a:pt x="331" y="344"/>
                  </a:lnTo>
                  <a:lnTo>
                    <a:pt x="330" y="343"/>
                  </a:lnTo>
                  <a:close/>
                  <a:moveTo>
                    <a:pt x="376" y="226"/>
                  </a:moveTo>
                  <a:lnTo>
                    <a:pt x="376" y="226"/>
                  </a:lnTo>
                  <a:lnTo>
                    <a:pt x="377" y="226"/>
                  </a:lnTo>
                  <a:lnTo>
                    <a:pt x="377" y="228"/>
                  </a:lnTo>
                  <a:lnTo>
                    <a:pt x="377" y="228"/>
                  </a:lnTo>
                  <a:lnTo>
                    <a:pt x="377" y="226"/>
                  </a:lnTo>
                  <a:lnTo>
                    <a:pt x="377" y="226"/>
                  </a:lnTo>
                  <a:lnTo>
                    <a:pt x="377" y="226"/>
                  </a:lnTo>
                  <a:lnTo>
                    <a:pt x="376" y="226"/>
                  </a:lnTo>
                  <a:close/>
                  <a:moveTo>
                    <a:pt x="380" y="219"/>
                  </a:moveTo>
                  <a:lnTo>
                    <a:pt x="380" y="221"/>
                  </a:lnTo>
                  <a:lnTo>
                    <a:pt x="379" y="222"/>
                  </a:lnTo>
                  <a:lnTo>
                    <a:pt x="379" y="222"/>
                  </a:lnTo>
                  <a:lnTo>
                    <a:pt x="379" y="222"/>
                  </a:lnTo>
                  <a:lnTo>
                    <a:pt x="380" y="221"/>
                  </a:lnTo>
                  <a:lnTo>
                    <a:pt x="380" y="221"/>
                  </a:lnTo>
                  <a:lnTo>
                    <a:pt x="380" y="219"/>
                  </a:lnTo>
                  <a:lnTo>
                    <a:pt x="380" y="219"/>
                  </a:lnTo>
                  <a:close/>
                  <a:moveTo>
                    <a:pt x="313" y="99"/>
                  </a:moveTo>
                  <a:lnTo>
                    <a:pt x="313" y="98"/>
                  </a:lnTo>
                  <a:lnTo>
                    <a:pt x="313" y="98"/>
                  </a:lnTo>
                  <a:lnTo>
                    <a:pt x="313" y="96"/>
                  </a:lnTo>
                  <a:lnTo>
                    <a:pt x="313" y="96"/>
                  </a:lnTo>
                  <a:lnTo>
                    <a:pt x="313" y="98"/>
                  </a:lnTo>
                  <a:lnTo>
                    <a:pt x="312" y="98"/>
                  </a:lnTo>
                  <a:lnTo>
                    <a:pt x="313" y="99"/>
                  </a:lnTo>
                  <a:lnTo>
                    <a:pt x="312" y="100"/>
                  </a:lnTo>
                  <a:lnTo>
                    <a:pt x="313" y="99"/>
                  </a:lnTo>
                  <a:close/>
                  <a:moveTo>
                    <a:pt x="308" y="80"/>
                  </a:moveTo>
                  <a:lnTo>
                    <a:pt x="309" y="80"/>
                  </a:lnTo>
                  <a:lnTo>
                    <a:pt x="309" y="79"/>
                  </a:lnTo>
                  <a:lnTo>
                    <a:pt x="308" y="79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08" y="80"/>
                  </a:lnTo>
                  <a:close/>
                  <a:moveTo>
                    <a:pt x="233" y="81"/>
                  </a:moveTo>
                  <a:lnTo>
                    <a:pt x="235" y="81"/>
                  </a:lnTo>
                  <a:lnTo>
                    <a:pt x="238" y="80"/>
                  </a:lnTo>
                  <a:lnTo>
                    <a:pt x="239" y="79"/>
                  </a:lnTo>
                  <a:lnTo>
                    <a:pt x="240" y="76"/>
                  </a:lnTo>
                  <a:lnTo>
                    <a:pt x="240" y="76"/>
                  </a:lnTo>
                  <a:lnTo>
                    <a:pt x="242" y="72"/>
                  </a:lnTo>
                  <a:lnTo>
                    <a:pt x="242" y="70"/>
                  </a:lnTo>
                  <a:lnTo>
                    <a:pt x="239" y="70"/>
                  </a:lnTo>
                  <a:lnTo>
                    <a:pt x="238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5" y="79"/>
                  </a:lnTo>
                  <a:lnTo>
                    <a:pt x="233" y="81"/>
                  </a:lnTo>
                  <a:close/>
                  <a:moveTo>
                    <a:pt x="259" y="66"/>
                  </a:moveTo>
                  <a:lnTo>
                    <a:pt x="258" y="66"/>
                  </a:lnTo>
                  <a:lnTo>
                    <a:pt x="252" y="65"/>
                  </a:lnTo>
                  <a:lnTo>
                    <a:pt x="250" y="65"/>
                  </a:lnTo>
                  <a:lnTo>
                    <a:pt x="247" y="66"/>
                  </a:lnTo>
                  <a:lnTo>
                    <a:pt x="247" y="68"/>
                  </a:lnTo>
                  <a:lnTo>
                    <a:pt x="247" y="69"/>
                  </a:lnTo>
                  <a:lnTo>
                    <a:pt x="247" y="70"/>
                  </a:lnTo>
                  <a:lnTo>
                    <a:pt x="247" y="70"/>
                  </a:lnTo>
                  <a:lnTo>
                    <a:pt x="246" y="72"/>
                  </a:lnTo>
                  <a:lnTo>
                    <a:pt x="246" y="72"/>
                  </a:lnTo>
                  <a:lnTo>
                    <a:pt x="246" y="74"/>
                  </a:lnTo>
                  <a:lnTo>
                    <a:pt x="246" y="76"/>
                  </a:lnTo>
                  <a:lnTo>
                    <a:pt x="247" y="77"/>
                  </a:lnTo>
                  <a:lnTo>
                    <a:pt x="248" y="77"/>
                  </a:lnTo>
                  <a:lnTo>
                    <a:pt x="248" y="77"/>
                  </a:lnTo>
                  <a:lnTo>
                    <a:pt x="248" y="77"/>
                  </a:lnTo>
                  <a:lnTo>
                    <a:pt x="248" y="77"/>
                  </a:lnTo>
                  <a:lnTo>
                    <a:pt x="247" y="77"/>
                  </a:lnTo>
                  <a:lnTo>
                    <a:pt x="247" y="77"/>
                  </a:lnTo>
                  <a:lnTo>
                    <a:pt x="247" y="79"/>
                  </a:lnTo>
                  <a:lnTo>
                    <a:pt x="247" y="80"/>
                  </a:lnTo>
                  <a:lnTo>
                    <a:pt x="247" y="83"/>
                  </a:lnTo>
                  <a:lnTo>
                    <a:pt x="248" y="84"/>
                  </a:lnTo>
                  <a:lnTo>
                    <a:pt x="248" y="84"/>
                  </a:lnTo>
                  <a:lnTo>
                    <a:pt x="250" y="85"/>
                  </a:lnTo>
                  <a:lnTo>
                    <a:pt x="250" y="85"/>
                  </a:lnTo>
                  <a:lnTo>
                    <a:pt x="251" y="85"/>
                  </a:lnTo>
                  <a:lnTo>
                    <a:pt x="254" y="85"/>
                  </a:lnTo>
                  <a:lnTo>
                    <a:pt x="254" y="84"/>
                  </a:lnTo>
                  <a:lnTo>
                    <a:pt x="255" y="84"/>
                  </a:lnTo>
                  <a:lnTo>
                    <a:pt x="255" y="85"/>
                  </a:lnTo>
                  <a:lnTo>
                    <a:pt x="257" y="85"/>
                  </a:lnTo>
                  <a:lnTo>
                    <a:pt x="258" y="85"/>
                  </a:lnTo>
                  <a:lnTo>
                    <a:pt x="258" y="85"/>
                  </a:lnTo>
                  <a:lnTo>
                    <a:pt x="259" y="84"/>
                  </a:lnTo>
                  <a:lnTo>
                    <a:pt x="259" y="84"/>
                  </a:lnTo>
                  <a:lnTo>
                    <a:pt x="259" y="83"/>
                  </a:lnTo>
                  <a:lnTo>
                    <a:pt x="261" y="83"/>
                  </a:lnTo>
                  <a:lnTo>
                    <a:pt x="262" y="83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3" y="81"/>
                  </a:lnTo>
                  <a:lnTo>
                    <a:pt x="263" y="81"/>
                  </a:lnTo>
                  <a:lnTo>
                    <a:pt x="265" y="81"/>
                  </a:lnTo>
                  <a:lnTo>
                    <a:pt x="265" y="83"/>
                  </a:lnTo>
                  <a:lnTo>
                    <a:pt x="266" y="81"/>
                  </a:lnTo>
                  <a:lnTo>
                    <a:pt x="266" y="81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79"/>
                  </a:lnTo>
                  <a:lnTo>
                    <a:pt x="267" y="79"/>
                  </a:lnTo>
                  <a:lnTo>
                    <a:pt x="267" y="79"/>
                  </a:lnTo>
                  <a:lnTo>
                    <a:pt x="269" y="77"/>
                  </a:lnTo>
                  <a:lnTo>
                    <a:pt x="269" y="77"/>
                  </a:lnTo>
                  <a:lnTo>
                    <a:pt x="269" y="76"/>
                  </a:lnTo>
                  <a:lnTo>
                    <a:pt x="270" y="74"/>
                  </a:lnTo>
                  <a:lnTo>
                    <a:pt x="270" y="74"/>
                  </a:lnTo>
                  <a:lnTo>
                    <a:pt x="270" y="73"/>
                  </a:lnTo>
                  <a:lnTo>
                    <a:pt x="270" y="72"/>
                  </a:lnTo>
                  <a:lnTo>
                    <a:pt x="270" y="72"/>
                  </a:lnTo>
                  <a:lnTo>
                    <a:pt x="270" y="72"/>
                  </a:lnTo>
                  <a:lnTo>
                    <a:pt x="271" y="70"/>
                  </a:lnTo>
                  <a:lnTo>
                    <a:pt x="271" y="69"/>
                  </a:lnTo>
                  <a:lnTo>
                    <a:pt x="271" y="68"/>
                  </a:lnTo>
                  <a:lnTo>
                    <a:pt x="271" y="68"/>
                  </a:lnTo>
                  <a:lnTo>
                    <a:pt x="271" y="66"/>
                  </a:lnTo>
                  <a:lnTo>
                    <a:pt x="270" y="66"/>
                  </a:lnTo>
                  <a:lnTo>
                    <a:pt x="270" y="66"/>
                  </a:lnTo>
                  <a:lnTo>
                    <a:pt x="267" y="66"/>
                  </a:lnTo>
                  <a:lnTo>
                    <a:pt x="263" y="65"/>
                  </a:lnTo>
                  <a:lnTo>
                    <a:pt x="263" y="65"/>
                  </a:lnTo>
                  <a:lnTo>
                    <a:pt x="262" y="66"/>
                  </a:lnTo>
                  <a:lnTo>
                    <a:pt x="261" y="66"/>
                  </a:lnTo>
                  <a:lnTo>
                    <a:pt x="259" y="66"/>
                  </a:lnTo>
                  <a:close/>
                  <a:moveTo>
                    <a:pt x="243" y="66"/>
                  </a:moveTo>
                  <a:lnTo>
                    <a:pt x="244" y="68"/>
                  </a:lnTo>
                  <a:lnTo>
                    <a:pt x="247" y="65"/>
                  </a:lnTo>
                  <a:lnTo>
                    <a:pt x="247" y="65"/>
                  </a:lnTo>
                  <a:lnTo>
                    <a:pt x="247" y="65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4" y="65"/>
                  </a:lnTo>
                  <a:lnTo>
                    <a:pt x="243" y="66"/>
                  </a:lnTo>
                  <a:lnTo>
                    <a:pt x="243" y="66"/>
                  </a:lnTo>
                  <a:lnTo>
                    <a:pt x="243" y="66"/>
                  </a:lnTo>
                  <a:lnTo>
                    <a:pt x="243" y="66"/>
                  </a:lnTo>
                  <a:close/>
                  <a:moveTo>
                    <a:pt x="257" y="64"/>
                  </a:moveTo>
                  <a:lnTo>
                    <a:pt x="257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1" y="65"/>
                  </a:lnTo>
                  <a:lnTo>
                    <a:pt x="261" y="64"/>
                  </a:lnTo>
                  <a:lnTo>
                    <a:pt x="261" y="64"/>
                  </a:lnTo>
                  <a:lnTo>
                    <a:pt x="259" y="62"/>
                  </a:lnTo>
                  <a:lnTo>
                    <a:pt x="259" y="62"/>
                  </a:lnTo>
                  <a:lnTo>
                    <a:pt x="258" y="64"/>
                  </a:lnTo>
                  <a:lnTo>
                    <a:pt x="257" y="64"/>
                  </a:lnTo>
                  <a:close/>
                  <a:moveTo>
                    <a:pt x="252" y="61"/>
                  </a:moveTo>
                  <a:lnTo>
                    <a:pt x="251" y="61"/>
                  </a:lnTo>
                  <a:lnTo>
                    <a:pt x="251" y="62"/>
                  </a:lnTo>
                  <a:lnTo>
                    <a:pt x="251" y="64"/>
                  </a:lnTo>
                  <a:lnTo>
                    <a:pt x="251" y="64"/>
                  </a:lnTo>
                  <a:lnTo>
                    <a:pt x="254" y="64"/>
                  </a:lnTo>
                  <a:lnTo>
                    <a:pt x="254" y="64"/>
                  </a:lnTo>
                  <a:lnTo>
                    <a:pt x="255" y="64"/>
                  </a:lnTo>
                  <a:lnTo>
                    <a:pt x="257" y="64"/>
                  </a:lnTo>
                  <a:lnTo>
                    <a:pt x="258" y="61"/>
                  </a:lnTo>
                  <a:lnTo>
                    <a:pt x="258" y="61"/>
                  </a:lnTo>
                  <a:lnTo>
                    <a:pt x="255" y="60"/>
                  </a:lnTo>
                  <a:lnTo>
                    <a:pt x="252" y="61"/>
                  </a:lnTo>
                  <a:close/>
                  <a:moveTo>
                    <a:pt x="250" y="62"/>
                  </a:moveTo>
                  <a:lnTo>
                    <a:pt x="251" y="61"/>
                  </a:lnTo>
                  <a:lnTo>
                    <a:pt x="251" y="60"/>
                  </a:lnTo>
                  <a:lnTo>
                    <a:pt x="251" y="57"/>
                  </a:lnTo>
                  <a:lnTo>
                    <a:pt x="251" y="57"/>
                  </a:lnTo>
                  <a:lnTo>
                    <a:pt x="250" y="57"/>
                  </a:lnTo>
                  <a:lnTo>
                    <a:pt x="250" y="57"/>
                  </a:lnTo>
                  <a:lnTo>
                    <a:pt x="250" y="58"/>
                  </a:lnTo>
                  <a:lnTo>
                    <a:pt x="250" y="60"/>
                  </a:lnTo>
                  <a:lnTo>
                    <a:pt x="248" y="61"/>
                  </a:lnTo>
                  <a:lnTo>
                    <a:pt x="248" y="61"/>
                  </a:lnTo>
                  <a:lnTo>
                    <a:pt x="248" y="64"/>
                  </a:lnTo>
                  <a:lnTo>
                    <a:pt x="250" y="64"/>
                  </a:lnTo>
                  <a:lnTo>
                    <a:pt x="250" y="62"/>
                  </a:lnTo>
                  <a:close/>
                  <a:moveTo>
                    <a:pt x="252" y="60"/>
                  </a:moveTo>
                  <a:lnTo>
                    <a:pt x="254" y="57"/>
                  </a:lnTo>
                  <a:lnTo>
                    <a:pt x="254" y="57"/>
                  </a:lnTo>
                  <a:lnTo>
                    <a:pt x="254" y="56"/>
                  </a:lnTo>
                  <a:lnTo>
                    <a:pt x="254" y="56"/>
                  </a:lnTo>
                  <a:lnTo>
                    <a:pt x="254" y="57"/>
                  </a:lnTo>
                  <a:lnTo>
                    <a:pt x="252" y="57"/>
                  </a:lnTo>
                  <a:lnTo>
                    <a:pt x="251" y="57"/>
                  </a:lnTo>
                  <a:lnTo>
                    <a:pt x="251" y="60"/>
                  </a:lnTo>
                  <a:lnTo>
                    <a:pt x="251" y="60"/>
                  </a:lnTo>
                  <a:lnTo>
                    <a:pt x="252" y="60"/>
                  </a:lnTo>
                  <a:close/>
                  <a:moveTo>
                    <a:pt x="250" y="41"/>
                  </a:moveTo>
                  <a:lnTo>
                    <a:pt x="251" y="41"/>
                  </a:lnTo>
                  <a:lnTo>
                    <a:pt x="251" y="39"/>
                  </a:lnTo>
                  <a:lnTo>
                    <a:pt x="251" y="38"/>
                  </a:lnTo>
                  <a:lnTo>
                    <a:pt x="251" y="38"/>
                  </a:lnTo>
                  <a:lnTo>
                    <a:pt x="250" y="38"/>
                  </a:lnTo>
                  <a:lnTo>
                    <a:pt x="250" y="38"/>
                  </a:lnTo>
                  <a:lnTo>
                    <a:pt x="250" y="39"/>
                  </a:lnTo>
                  <a:lnTo>
                    <a:pt x="250" y="41"/>
                  </a:lnTo>
                  <a:lnTo>
                    <a:pt x="250" y="41"/>
                  </a:lnTo>
                  <a:close/>
                  <a:moveTo>
                    <a:pt x="418" y="153"/>
                  </a:moveTo>
                  <a:lnTo>
                    <a:pt x="418" y="152"/>
                  </a:lnTo>
                  <a:lnTo>
                    <a:pt x="418" y="149"/>
                  </a:lnTo>
                  <a:lnTo>
                    <a:pt x="418" y="149"/>
                  </a:lnTo>
                  <a:lnTo>
                    <a:pt x="418" y="148"/>
                  </a:lnTo>
                  <a:lnTo>
                    <a:pt x="417" y="146"/>
                  </a:lnTo>
                  <a:lnTo>
                    <a:pt x="417" y="141"/>
                  </a:lnTo>
                  <a:lnTo>
                    <a:pt x="415" y="138"/>
                  </a:lnTo>
                  <a:lnTo>
                    <a:pt x="414" y="135"/>
                  </a:lnTo>
                  <a:lnTo>
                    <a:pt x="414" y="131"/>
                  </a:lnTo>
                  <a:lnTo>
                    <a:pt x="411" y="127"/>
                  </a:lnTo>
                  <a:lnTo>
                    <a:pt x="411" y="126"/>
                  </a:lnTo>
                  <a:lnTo>
                    <a:pt x="410" y="126"/>
                  </a:lnTo>
                  <a:lnTo>
                    <a:pt x="406" y="125"/>
                  </a:lnTo>
                  <a:lnTo>
                    <a:pt x="403" y="126"/>
                  </a:lnTo>
                  <a:lnTo>
                    <a:pt x="400" y="125"/>
                  </a:lnTo>
                  <a:lnTo>
                    <a:pt x="399" y="126"/>
                  </a:lnTo>
                  <a:lnTo>
                    <a:pt x="398" y="125"/>
                  </a:lnTo>
                  <a:lnTo>
                    <a:pt x="396" y="123"/>
                  </a:lnTo>
                  <a:lnTo>
                    <a:pt x="395" y="123"/>
                  </a:lnTo>
                  <a:lnTo>
                    <a:pt x="392" y="123"/>
                  </a:lnTo>
                  <a:lnTo>
                    <a:pt x="391" y="121"/>
                  </a:lnTo>
                  <a:lnTo>
                    <a:pt x="388" y="119"/>
                  </a:lnTo>
                  <a:lnTo>
                    <a:pt x="385" y="116"/>
                  </a:lnTo>
                  <a:lnTo>
                    <a:pt x="383" y="115"/>
                  </a:lnTo>
                  <a:lnTo>
                    <a:pt x="380" y="111"/>
                  </a:lnTo>
                  <a:lnTo>
                    <a:pt x="380" y="111"/>
                  </a:lnTo>
                  <a:lnTo>
                    <a:pt x="379" y="108"/>
                  </a:lnTo>
                  <a:lnTo>
                    <a:pt x="376" y="108"/>
                  </a:lnTo>
                  <a:lnTo>
                    <a:pt x="373" y="106"/>
                  </a:lnTo>
                  <a:lnTo>
                    <a:pt x="372" y="104"/>
                  </a:lnTo>
                  <a:lnTo>
                    <a:pt x="369" y="103"/>
                  </a:lnTo>
                  <a:lnTo>
                    <a:pt x="366" y="102"/>
                  </a:lnTo>
                  <a:lnTo>
                    <a:pt x="366" y="100"/>
                  </a:lnTo>
                  <a:lnTo>
                    <a:pt x="364" y="100"/>
                  </a:lnTo>
                  <a:lnTo>
                    <a:pt x="362" y="99"/>
                  </a:lnTo>
                  <a:lnTo>
                    <a:pt x="360" y="98"/>
                  </a:lnTo>
                  <a:lnTo>
                    <a:pt x="357" y="98"/>
                  </a:lnTo>
                  <a:lnTo>
                    <a:pt x="353" y="99"/>
                  </a:lnTo>
                  <a:lnTo>
                    <a:pt x="349" y="99"/>
                  </a:lnTo>
                  <a:lnTo>
                    <a:pt x="347" y="99"/>
                  </a:lnTo>
                  <a:lnTo>
                    <a:pt x="346" y="99"/>
                  </a:lnTo>
                  <a:lnTo>
                    <a:pt x="345" y="99"/>
                  </a:lnTo>
                  <a:lnTo>
                    <a:pt x="343" y="98"/>
                  </a:lnTo>
                  <a:lnTo>
                    <a:pt x="342" y="98"/>
                  </a:lnTo>
                  <a:lnTo>
                    <a:pt x="341" y="98"/>
                  </a:lnTo>
                  <a:lnTo>
                    <a:pt x="338" y="98"/>
                  </a:lnTo>
                  <a:lnTo>
                    <a:pt x="334" y="96"/>
                  </a:lnTo>
                  <a:lnTo>
                    <a:pt x="332" y="95"/>
                  </a:lnTo>
                  <a:lnTo>
                    <a:pt x="331" y="95"/>
                  </a:lnTo>
                  <a:lnTo>
                    <a:pt x="330" y="93"/>
                  </a:lnTo>
                  <a:lnTo>
                    <a:pt x="327" y="92"/>
                  </a:lnTo>
                  <a:lnTo>
                    <a:pt x="326" y="92"/>
                  </a:lnTo>
                  <a:lnTo>
                    <a:pt x="324" y="93"/>
                  </a:lnTo>
                  <a:lnTo>
                    <a:pt x="324" y="93"/>
                  </a:lnTo>
                  <a:lnTo>
                    <a:pt x="322" y="95"/>
                  </a:lnTo>
                  <a:lnTo>
                    <a:pt x="320" y="95"/>
                  </a:lnTo>
                  <a:lnTo>
                    <a:pt x="320" y="95"/>
                  </a:lnTo>
                  <a:lnTo>
                    <a:pt x="319" y="96"/>
                  </a:lnTo>
                  <a:lnTo>
                    <a:pt x="318" y="98"/>
                  </a:lnTo>
                  <a:lnTo>
                    <a:pt x="316" y="98"/>
                  </a:lnTo>
                  <a:lnTo>
                    <a:pt x="318" y="96"/>
                  </a:lnTo>
                  <a:lnTo>
                    <a:pt x="318" y="95"/>
                  </a:lnTo>
                  <a:lnTo>
                    <a:pt x="318" y="95"/>
                  </a:lnTo>
                  <a:lnTo>
                    <a:pt x="318" y="93"/>
                  </a:lnTo>
                  <a:lnTo>
                    <a:pt x="318" y="93"/>
                  </a:lnTo>
                  <a:lnTo>
                    <a:pt x="316" y="93"/>
                  </a:lnTo>
                  <a:lnTo>
                    <a:pt x="316" y="95"/>
                  </a:lnTo>
                  <a:lnTo>
                    <a:pt x="315" y="96"/>
                  </a:lnTo>
                  <a:lnTo>
                    <a:pt x="315" y="99"/>
                  </a:lnTo>
                  <a:lnTo>
                    <a:pt x="312" y="102"/>
                  </a:lnTo>
                  <a:lnTo>
                    <a:pt x="311" y="103"/>
                  </a:lnTo>
                  <a:lnTo>
                    <a:pt x="311" y="102"/>
                  </a:lnTo>
                  <a:lnTo>
                    <a:pt x="312" y="98"/>
                  </a:lnTo>
                  <a:lnTo>
                    <a:pt x="312" y="96"/>
                  </a:lnTo>
                  <a:lnTo>
                    <a:pt x="312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13" y="93"/>
                  </a:lnTo>
                  <a:lnTo>
                    <a:pt x="315" y="92"/>
                  </a:lnTo>
                  <a:lnTo>
                    <a:pt x="315" y="91"/>
                  </a:lnTo>
                  <a:lnTo>
                    <a:pt x="315" y="89"/>
                  </a:lnTo>
                  <a:lnTo>
                    <a:pt x="313" y="91"/>
                  </a:lnTo>
                  <a:lnTo>
                    <a:pt x="312" y="91"/>
                  </a:lnTo>
                  <a:lnTo>
                    <a:pt x="312" y="92"/>
                  </a:lnTo>
                  <a:lnTo>
                    <a:pt x="311" y="92"/>
                  </a:lnTo>
                  <a:lnTo>
                    <a:pt x="311" y="91"/>
                  </a:lnTo>
                  <a:lnTo>
                    <a:pt x="311" y="91"/>
                  </a:lnTo>
                  <a:lnTo>
                    <a:pt x="312" y="91"/>
                  </a:lnTo>
                  <a:lnTo>
                    <a:pt x="312" y="89"/>
                  </a:lnTo>
                  <a:lnTo>
                    <a:pt x="312" y="89"/>
                  </a:lnTo>
                  <a:lnTo>
                    <a:pt x="313" y="88"/>
                  </a:lnTo>
                  <a:lnTo>
                    <a:pt x="313" y="87"/>
                  </a:lnTo>
                  <a:lnTo>
                    <a:pt x="312" y="85"/>
                  </a:lnTo>
                  <a:lnTo>
                    <a:pt x="312" y="85"/>
                  </a:lnTo>
                  <a:lnTo>
                    <a:pt x="311" y="85"/>
                  </a:lnTo>
                  <a:lnTo>
                    <a:pt x="311" y="85"/>
                  </a:lnTo>
                  <a:lnTo>
                    <a:pt x="311" y="85"/>
                  </a:lnTo>
                  <a:lnTo>
                    <a:pt x="311" y="84"/>
                  </a:lnTo>
                  <a:lnTo>
                    <a:pt x="309" y="84"/>
                  </a:lnTo>
                  <a:lnTo>
                    <a:pt x="309" y="83"/>
                  </a:lnTo>
                  <a:lnTo>
                    <a:pt x="308" y="83"/>
                  </a:lnTo>
                  <a:lnTo>
                    <a:pt x="307" y="81"/>
                  </a:lnTo>
                  <a:lnTo>
                    <a:pt x="307" y="81"/>
                  </a:lnTo>
                  <a:lnTo>
                    <a:pt x="305" y="84"/>
                  </a:lnTo>
                  <a:lnTo>
                    <a:pt x="305" y="84"/>
                  </a:lnTo>
                  <a:lnTo>
                    <a:pt x="304" y="84"/>
                  </a:lnTo>
                  <a:lnTo>
                    <a:pt x="304" y="83"/>
                  </a:lnTo>
                  <a:lnTo>
                    <a:pt x="303" y="80"/>
                  </a:lnTo>
                  <a:lnTo>
                    <a:pt x="303" y="80"/>
                  </a:lnTo>
                  <a:lnTo>
                    <a:pt x="301" y="80"/>
                  </a:lnTo>
                  <a:lnTo>
                    <a:pt x="300" y="79"/>
                  </a:lnTo>
                  <a:lnTo>
                    <a:pt x="297" y="79"/>
                  </a:lnTo>
                  <a:lnTo>
                    <a:pt x="297" y="77"/>
                  </a:lnTo>
                  <a:lnTo>
                    <a:pt x="296" y="77"/>
                  </a:lnTo>
                  <a:lnTo>
                    <a:pt x="294" y="77"/>
                  </a:lnTo>
                  <a:lnTo>
                    <a:pt x="294" y="76"/>
                  </a:lnTo>
                  <a:lnTo>
                    <a:pt x="294" y="76"/>
                  </a:lnTo>
                  <a:lnTo>
                    <a:pt x="293" y="76"/>
                  </a:lnTo>
                  <a:lnTo>
                    <a:pt x="292" y="76"/>
                  </a:lnTo>
                  <a:lnTo>
                    <a:pt x="290" y="76"/>
                  </a:lnTo>
                  <a:lnTo>
                    <a:pt x="290" y="74"/>
                  </a:lnTo>
                  <a:lnTo>
                    <a:pt x="289" y="73"/>
                  </a:lnTo>
                  <a:lnTo>
                    <a:pt x="289" y="73"/>
                  </a:lnTo>
                  <a:lnTo>
                    <a:pt x="288" y="73"/>
                  </a:lnTo>
                  <a:lnTo>
                    <a:pt x="288" y="73"/>
                  </a:lnTo>
                  <a:lnTo>
                    <a:pt x="286" y="73"/>
                  </a:lnTo>
                  <a:lnTo>
                    <a:pt x="285" y="73"/>
                  </a:lnTo>
                  <a:lnTo>
                    <a:pt x="285" y="72"/>
                  </a:lnTo>
                  <a:lnTo>
                    <a:pt x="284" y="72"/>
                  </a:lnTo>
                  <a:lnTo>
                    <a:pt x="282" y="72"/>
                  </a:lnTo>
                  <a:lnTo>
                    <a:pt x="282" y="72"/>
                  </a:lnTo>
                  <a:lnTo>
                    <a:pt x="282" y="72"/>
                  </a:lnTo>
                  <a:lnTo>
                    <a:pt x="282" y="72"/>
                  </a:lnTo>
                  <a:lnTo>
                    <a:pt x="282" y="73"/>
                  </a:lnTo>
                  <a:lnTo>
                    <a:pt x="281" y="73"/>
                  </a:lnTo>
                  <a:lnTo>
                    <a:pt x="281" y="72"/>
                  </a:lnTo>
                  <a:lnTo>
                    <a:pt x="280" y="72"/>
                  </a:lnTo>
                  <a:lnTo>
                    <a:pt x="280" y="72"/>
                  </a:lnTo>
                  <a:lnTo>
                    <a:pt x="278" y="72"/>
                  </a:lnTo>
                  <a:lnTo>
                    <a:pt x="278" y="72"/>
                  </a:lnTo>
                  <a:lnTo>
                    <a:pt x="278" y="72"/>
                  </a:lnTo>
                  <a:lnTo>
                    <a:pt x="277" y="72"/>
                  </a:lnTo>
                  <a:lnTo>
                    <a:pt x="277" y="73"/>
                  </a:lnTo>
                  <a:lnTo>
                    <a:pt x="276" y="72"/>
                  </a:lnTo>
                  <a:lnTo>
                    <a:pt x="276" y="72"/>
                  </a:lnTo>
                  <a:lnTo>
                    <a:pt x="274" y="73"/>
                  </a:lnTo>
                  <a:lnTo>
                    <a:pt x="274" y="73"/>
                  </a:lnTo>
                  <a:lnTo>
                    <a:pt x="274" y="73"/>
                  </a:lnTo>
                  <a:lnTo>
                    <a:pt x="273" y="74"/>
                  </a:lnTo>
                  <a:lnTo>
                    <a:pt x="273" y="76"/>
                  </a:lnTo>
                  <a:lnTo>
                    <a:pt x="273" y="76"/>
                  </a:lnTo>
                  <a:lnTo>
                    <a:pt x="271" y="77"/>
                  </a:lnTo>
                  <a:lnTo>
                    <a:pt x="271" y="79"/>
                  </a:lnTo>
                  <a:lnTo>
                    <a:pt x="271" y="80"/>
                  </a:lnTo>
                  <a:lnTo>
                    <a:pt x="271" y="80"/>
                  </a:lnTo>
                  <a:lnTo>
                    <a:pt x="271" y="81"/>
                  </a:lnTo>
                  <a:lnTo>
                    <a:pt x="273" y="81"/>
                  </a:lnTo>
                  <a:lnTo>
                    <a:pt x="271" y="83"/>
                  </a:lnTo>
                  <a:lnTo>
                    <a:pt x="271" y="83"/>
                  </a:lnTo>
                  <a:lnTo>
                    <a:pt x="270" y="83"/>
                  </a:lnTo>
                  <a:lnTo>
                    <a:pt x="270" y="81"/>
                  </a:lnTo>
                  <a:lnTo>
                    <a:pt x="269" y="81"/>
                  </a:lnTo>
                  <a:lnTo>
                    <a:pt x="266" y="85"/>
                  </a:lnTo>
                  <a:lnTo>
                    <a:pt x="263" y="87"/>
                  </a:lnTo>
                  <a:lnTo>
                    <a:pt x="263" y="87"/>
                  </a:lnTo>
                  <a:lnTo>
                    <a:pt x="261" y="92"/>
                  </a:lnTo>
                  <a:lnTo>
                    <a:pt x="261" y="93"/>
                  </a:lnTo>
                  <a:lnTo>
                    <a:pt x="259" y="95"/>
                  </a:lnTo>
                  <a:lnTo>
                    <a:pt x="259" y="96"/>
                  </a:lnTo>
                  <a:lnTo>
                    <a:pt x="259" y="96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1"/>
                  </a:lnTo>
                  <a:lnTo>
                    <a:pt x="261" y="91"/>
                  </a:lnTo>
                  <a:lnTo>
                    <a:pt x="261" y="88"/>
                  </a:lnTo>
                  <a:lnTo>
                    <a:pt x="262" y="84"/>
                  </a:lnTo>
                  <a:lnTo>
                    <a:pt x="259" y="87"/>
                  </a:lnTo>
                  <a:lnTo>
                    <a:pt x="258" y="87"/>
                  </a:lnTo>
                  <a:lnTo>
                    <a:pt x="255" y="87"/>
                  </a:lnTo>
                  <a:lnTo>
                    <a:pt x="255" y="85"/>
                  </a:lnTo>
                  <a:lnTo>
                    <a:pt x="254" y="87"/>
                  </a:lnTo>
                  <a:lnTo>
                    <a:pt x="252" y="87"/>
                  </a:lnTo>
                  <a:lnTo>
                    <a:pt x="252" y="87"/>
                  </a:lnTo>
                  <a:lnTo>
                    <a:pt x="250" y="88"/>
                  </a:lnTo>
                  <a:lnTo>
                    <a:pt x="248" y="87"/>
                  </a:lnTo>
                  <a:lnTo>
                    <a:pt x="248" y="85"/>
                  </a:lnTo>
                  <a:lnTo>
                    <a:pt x="247" y="85"/>
                  </a:lnTo>
                  <a:lnTo>
                    <a:pt x="247" y="84"/>
                  </a:lnTo>
                  <a:lnTo>
                    <a:pt x="247" y="84"/>
                  </a:lnTo>
                  <a:lnTo>
                    <a:pt x="246" y="81"/>
                  </a:lnTo>
                  <a:lnTo>
                    <a:pt x="246" y="80"/>
                  </a:lnTo>
                  <a:lnTo>
                    <a:pt x="246" y="80"/>
                  </a:lnTo>
                  <a:lnTo>
                    <a:pt x="246" y="79"/>
                  </a:lnTo>
                  <a:lnTo>
                    <a:pt x="244" y="77"/>
                  </a:lnTo>
                  <a:lnTo>
                    <a:pt x="244" y="77"/>
                  </a:lnTo>
                  <a:lnTo>
                    <a:pt x="246" y="76"/>
                  </a:lnTo>
                  <a:lnTo>
                    <a:pt x="246" y="76"/>
                  </a:lnTo>
                  <a:lnTo>
                    <a:pt x="244" y="74"/>
                  </a:lnTo>
                  <a:lnTo>
                    <a:pt x="244" y="76"/>
                  </a:lnTo>
                  <a:lnTo>
                    <a:pt x="243" y="76"/>
                  </a:lnTo>
                  <a:lnTo>
                    <a:pt x="242" y="77"/>
                  </a:lnTo>
                  <a:lnTo>
                    <a:pt x="240" y="79"/>
                  </a:lnTo>
                  <a:lnTo>
                    <a:pt x="238" y="80"/>
                  </a:lnTo>
                  <a:lnTo>
                    <a:pt x="238" y="80"/>
                  </a:lnTo>
                  <a:lnTo>
                    <a:pt x="233" y="83"/>
                  </a:lnTo>
                  <a:lnTo>
                    <a:pt x="231" y="84"/>
                  </a:lnTo>
                  <a:lnTo>
                    <a:pt x="229" y="83"/>
                  </a:lnTo>
                  <a:lnTo>
                    <a:pt x="227" y="83"/>
                  </a:lnTo>
                  <a:lnTo>
                    <a:pt x="227" y="83"/>
                  </a:lnTo>
                  <a:lnTo>
                    <a:pt x="231" y="80"/>
                  </a:lnTo>
                  <a:lnTo>
                    <a:pt x="233" y="81"/>
                  </a:lnTo>
                  <a:lnTo>
                    <a:pt x="233" y="80"/>
                  </a:lnTo>
                  <a:lnTo>
                    <a:pt x="233" y="80"/>
                  </a:lnTo>
                  <a:lnTo>
                    <a:pt x="233" y="79"/>
                  </a:lnTo>
                  <a:lnTo>
                    <a:pt x="235" y="77"/>
                  </a:lnTo>
                  <a:lnTo>
                    <a:pt x="236" y="76"/>
                  </a:lnTo>
                  <a:lnTo>
                    <a:pt x="236" y="74"/>
                  </a:lnTo>
                  <a:lnTo>
                    <a:pt x="236" y="73"/>
                  </a:lnTo>
                  <a:lnTo>
                    <a:pt x="238" y="70"/>
                  </a:lnTo>
                  <a:lnTo>
                    <a:pt x="239" y="70"/>
                  </a:lnTo>
                  <a:lnTo>
                    <a:pt x="239" y="69"/>
                  </a:lnTo>
                  <a:lnTo>
                    <a:pt x="240" y="66"/>
                  </a:lnTo>
                  <a:lnTo>
                    <a:pt x="240" y="65"/>
                  </a:lnTo>
                  <a:lnTo>
                    <a:pt x="243" y="64"/>
                  </a:lnTo>
                  <a:lnTo>
                    <a:pt x="244" y="62"/>
                  </a:lnTo>
                  <a:lnTo>
                    <a:pt x="244" y="62"/>
                  </a:lnTo>
                  <a:lnTo>
                    <a:pt x="246" y="61"/>
                  </a:lnTo>
                  <a:lnTo>
                    <a:pt x="247" y="61"/>
                  </a:lnTo>
                  <a:lnTo>
                    <a:pt x="248" y="58"/>
                  </a:lnTo>
                  <a:lnTo>
                    <a:pt x="250" y="56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55" y="49"/>
                  </a:lnTo>
                  <a:lnTo>
                    <a:pt x="255" y="46"/>
                  </a:lnTo>
                  <a:lnTo>
                    <a:pt x="255" y="43"/>
                  </a:lnTo>
                  <a:lnTo>
                    <a:pt x="254" y="43"/>
                  </a:lnTo>
                  <a:lnTo>
                    <a:pt x="252" y="42"/>
                  </a:lnTo>
                  <a:lnTo>
                    <a:pt x="251" y="42"/>
                  </a:lnTo>
                  <a:lnTo>
                    <a:pt x="250" y="42"/>
                  </a:lnTo>
                  <a:lnTo>
                    <a:pt x="248" y="41"/>
                  </a:lnTo>
                  <a:lnTo>
                    <a:pt x="248" y="39"/>
                  </a:lnTo>
                  <a:lnTo>
                    <a:pt x="248" y="38"/>
                  </a:lnTo>
                  <a:lnTo>
                    <a:pt x="247" y="38"/>
                  </a:lnTo>
                  <a:lnTo>
                    <a:pt x="247" y="38"/>
                  </a:lnTo>
                  <a:lnTo>
                    <a:pt x="247" y="38"/>
                  </a:lnTo>
                  <a:lnTo>
                    <a:pt x="247" y="37"/>
                  </a:lnTo>
                  <a:lnTo>
                    <a:pt x="247" y="35"/>
                  </a:lnTo>
                  <a:lnTo>
                    <a:pt x="246" y="34"/>
                  </a:lnTo>
                  <a:lnTo>
                    <a:pt x="246" y="32"/>
                  </a:lnTo>
                  <a:lnTo>
                    <a:pt x="246" y="31"/>
                  </a:lnTo>
                  <a:lnTo>
                    <a:pt x="244" y="27"/>
                  </a:lnTo>
                  <a:lnTo>
                    <a:pt x="244" y="24"/>
                  </a:lnTo>
                  <a:lnTo>
                    <a:pt x="243" y="19"/>
                  </a:lnTo>
                  <a:lnTo>
                    <a:pt x="242" y="14"/>
                  </a:lnTo>
                  <a:lnTo>
                    <a:pt x="242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8" y="15"/>
                  </a:lnTo>
                  <a:lnTo>
                    <a:pt x="238" y="15"/>
                  </a:lnTo>
                  <a:lnTo>
                    <a:pt x="236" y="15"/>
                  </a:lnTo>
                  <a:lnTo>
                    <a:pt x="236" y="16"/>
                  </a:lnTo>
                  <a:lnTo>
                    <a:pt x="236" y="16"/>
                  </a:lnTo>
                  <a:lnTo>
                    <a:pt x="235" y="18"/>
                  </a:lnTo>
                  <a:lnTo>
                    <a:pt x="235" y="18"/>
                  </a:lnTo>
                  <a:lnTo>
                    <a:pt x="235" y="19"/>
                  </a:lnTo>
                  <a:lnTo>
                    <a:pt x="233" y="19"/>
                  </a:lnTo>
                  <a:lnTo>
                    <a:pt x="233" y="19"/>
                  </a:lnTo>
                  <a:lnTo>
                    <a:pt x="232" y="22"/>
                  </a:lnTo>
                  <a:lnTo>
                    <a:pt x="232" y="23"/>
                  </a:lnTo>
                  <a:lnTo>
                    <a:pt x="231" y="24"/>
                  </a:lnTo>
                  <a:lnTo>
                    <a:pt x="231" y="24"/>
                  </a:lnTo>
                  <a:lnTo>
                    <a:pt x="229" y="26"/>
                  </a:lnTo>
                  <a:lnTo>
                    <a:pt x="229" y="26"/>
                  </a:lnTo>
                  <a:lnTo>
                    <a:pt x="229" y="27"/>
                  </a:lnTo>
                  <a:lnTo>
                    <a:pt x="229" y="27"/>
                  </a:lnTo>
                  <a:lnTo>
                    <a:pt x="229" y="28"/>
                  </a:lnTo>
                  <a:lnTo>
                    <a:pt x="228" y="28"/>
                  </a:lnTo>
                  <a:lnTo>
                    <a:pt x="228" y="31"/>
                  </a:lnTo>
                  <a:lnTo>
                    <a:pt x="228" y="32"/>
                  </a:lnTo>
                  <a:lnTo>
                    <a:pt x="227" y="32"/>
                  </a:lnTo>
                  <a:lnTo>
                    <a:pt x="227" y="34"/>
                  </a:lnTo>
                  <a:lnTo>
                    <a:pt x="225" y="35"/>
                  </a:lnTo>
                  <a:lnTo>
                    <a:pt x="225" y="35"/>
                  </a:lnTo>
                  <a:lnTo>
                    <a:pt x="224" y="37"/>
                  </a:lnTo>
                  <a:lnTo>
                    <a:pt x="224" y="37"/>
                  </a:lnTo>
                  <a:lnTo>
                    <a:pt x="223" y="38"/>
                  </a:lnTo>
                  <a:lnTo>
                    <a:pt x="223" y="38"/>
                  </a:lnTo>
                  <a:lnTo>
                    <a:pt x="221" y="37"/>
                  </a:lnTo>
                  <a:lnTo>
                    <a:pt x="221" y="37"/>
                  </a:lnTo>
                  <a:lnTo>
                    <a:pt x="220" y="37"/>
                  </a:lnTo>
                  <a:lnTo>
                    <a:pt x="220" y="37"/>
                  </a:lnTo>
                  <a:lnTo>
                    <a:pt x="220" y="37"/>
                  </a:lnTo>
                  <a:lnTo>
                    <a:pt x="219" y="35"/>
                  </a:lnTo>
                  <a:lnTo>
                    <a:pt x="219" y="35"/>
                  </a:lnTo>
                  <a:lnTo>
                    <a:pt x="219" y="37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16" y="37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3" y="35"/>
                  </a:lnTo>
                  <a:lnTo>
                    <a:pt x="213" y="37"/>
                  </a:lnTo>
                  <a:lnTo>
                    <a:pt x="213" y="37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9" y="38"/>
                  </a:lnTo>
                  <a:lnTo>
                    <a:pt x="209" y="38"/>
                  </a:lnTo>
                  <a:lnTo>
                    <a:pt x="208" y="37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4" y="34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02" y="34"/>
                  </a:lnTo>
                  <a:lnTo>
                    <a:pt x="202" y="34"/>
                  </a:lnTo>
                  <a:lnTo>
                    <a:pt x="202" y="32"/>
                  </a:lnTo>
                  <a:lnTo>
                    <a:pt x="201" y="32"/>
                  </a:lnTo>
                  <a:lnTo>
                    <a:pt x="201" y="32"/>
                  </a:lnTo>
                  <a:lnTo>
                    <a:pt x="201" y="32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198" y="34"/>
                  </a:lnTo>
                  <a:lnTo>
                    <a:pt x="198" y="34"/>
                  </a:lnTo>
                  <a:lnTo>
                    <a:pt x="197" y="34"/>
                  </a:lnTo>
                  <a:lnTo>
                    <a:pt x="194" y="34"/>
                  </a:lnTo>
                  <a:lnTo>
                    <a:pt x="193" y="35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90" y="34"/>
                  </a:lnTo>
                  <a:lnTo>
                    <a:pt x="190" y="35"/>
                  </a:lnTo>
                  <a:lnTo>
                    <a:pt x="190" y="35"/>
                  </a:lnTo>
                  <a:lnTo>
                    <a:pt x="190" y="35"/>
                  </a:lnTo>
                  <a:lnTo>
                    <a:pt x="189" y="35"/>
                  </a:lnTo>
                  <a:lnTo>
                    <a:pt x="189" y="37"/>
                  </a:lnTo>
                  <a:lnTo>
                    <a:pt x="190" y="37"/>
                  </a:lnTo>
                  <a:lnTo>
                    <a:pt x="190" y="38"/>
                  </a:lnTo>
                  <a:lnTo>
                    <a:pt x="191" y="38"/>
                  </a:lnTo>
                  <a:lnTo>
                    <a:pt x="191" y="39"/>
                  </a:lnTo>
                  <a:lnTo>
                    <a:pt x="191" y="39"/>
                  </a:lnTo>
                  <a:lnTo>
                    <a:pt x="191" y="41"/>
                  </a:lnTo>
                  <a:lnTo>
                    <a:pt x="191" y="41"/>
                  </a:lnTo>
                  <a:lnTo>
                    <a:pt x="190" y="42"/>
                  </a:lnTo>
                  <a:lnTo>
                    <a:pt x="187" y="41"/>
                  </a:lnTo>
                  <a:lnTo>
                    <a:pt x="186" y="41"/>
                  </a:lnTo>
                  <a:lnTo>
                    <a:pt x="186" y="41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3" y="41"/>
                  </a:lnTo>
                  <a:lnTo>
                    <a:pt x="183" y="41"/>
                  </a:lnTo>
                  <a:lnTo>
                    <a:pt x="182" y="41"/>
                  </a:lnTo>
                  <a:lnTo>
                    <a:pt x="182" y="41"/>
                  </a:lnTo>
                  <a:lnTo>
                    <a:pt x="181" y="41"/>
                  </a:lnTo>
                  <a:lnTo>
                    <a:pt x="179" y="41"/>
                  </a:lnTo>
                  <a:lnTo>
                    <a:pt x="179" y="41"/>
                  </a:lnTo>
                  <a:lnTo>
                    <a:pt x="179" y="39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1"/>
                  </a:lnTo>
                  <a:lnTo>
                    <a:pt x="177" y="39"/>
                  </a:lnTo>
                  <a:lnTo>
                    <a:pt x="177" y="41"/>
                  </a:lnTo>
                  <a:lnTo>
                    <a:pt x="175" y="41"/>
                  </a:lnTo>
                  <a:lnTo>
                    <a:pt x="174" y="42"/>
                  </a:lnTo>
                  <a:lnTo>
                    <a:pt x="174" y="43"/>
                  </a:lnTo>
                  <a:lnTo>
                    <a:pt x="174" y="43"/>
                  </a:lnTo>
                  <a:lnTo>
                    <a:pt x="172" y="43"/>
                  </a:lnTo>
                  <a:lnTo>
                    <a:pt x="171" y="43"/>
                  </a:lnTo>
                  <a:lnTo>
                    <a:pt x="170" y="43"/>
                  </a:lnTo>
                  <a:lnTo>
                    <a:pt x="170" y="43"/>
                  </a:lnTo>
                  <a:lnTo>
                    <a:pt x="170" y="43"/>
                  </a:lnTo>
                  <a:lnTo>
                    <a:pt x="170" y="45"/>
                  </a:lnTo>
                  <a:lnTo>
                    <a:pt x="168" y="45"/>
                  </a:lnTo>
                  <a:lnTo>
                    <a:pt x="168" y="45"/>
                  </a:lnTo>
                  <a:lnTo>
                    <a:pt x="168" y="46"/>
                  </a:lnTo>
                  <a:lnTo>
                    <a:pt x="167" y="45"/>
                  </a:lnTo>
                  <a:lnTo>
                    <a:pt x="167" y="45"/>
                  </a:lnTo>
                  <a:lnTo>
                    <a:pt x="167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4" y="46"/>
                  </a:lnTo>
                  <a:lnTo>
                    <a:pt x="163" y="46"/>
                  </a:lnTo>
                  <a:lnTo>
                    <a:pt x="164" y="47"/>
                  </a:lnTo>
                  <a:lnTo>
                    <a:pt x="164" y="47"/>
                  </a:lnTo>
                  <a:lnTo>
                    <a:pt x="163" y="49"/>
                  </a:lnTo>
                  <a:lnTo>
                    <a:pt x="163" y="49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0" y="49"/>
                  </a:lnTo>
                  <a:lnTo>
                    <a:pt x="160" y="49"/>
                  </a:lnTo>
                  <a:lnTo>
                    <a:pt x="160" y="49"/>
                  </a:lnTo>
                  <a:lnTo>
                    <a:pt x="159" y="49"/>
                  </a:lnTo>
                  <a:lnTo>
                    <a:pt x="159" y="47"/>
                  </a:lnTo>
                  <a:lnTo>
                    <a:pt x="158" y="47"/>
                  </a:lnTo>
                  <a:lnTo>
                    <a:pt x="156" y="47"/>
                  </a:lnTo>
                  <a:lnTo>
                    <a:pt x="155" y="46"/>
                  </a:lnTo>
                  <a:lnTo>
                    <a:pt x="155" y="46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2" y="43"/>
                  </a:lnTo>
                  <a:lnTo>
                    <a:pt x="152" y="43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1" y="38"/>
                  </a:lnTo>
                  <a:lnTo>
                    <a:pt x="151" y="37"/>
                  </a:lnTo>
                  <a:lnTo>
                    <a:pt x="149" y="35"/>
                  </a:lnTo>
                  <a:lnTo>
                    <a:pt x="149" y="35"/>
                  </a:lnTo>
                  <a:lnTo>
                    <a:pt x="148" y="32"/>
                  </a:lnTo>
                  <a:lnTo>
                    <a:pt x="148" y="31"/>
                  </a:lnTo>
                  <a:lnTo>
                    <a:pt x="148" y="30"/>
                  </a:lnTo>
                  <a:lnTo>
                    <a:pt x="148" y="27"/>
                  </a:lnTo>
                  <a:lnTo>
                    <a:pt x="148" y="26"/>
                  </a:lnTo>
                  <a:lnTo>
                    <a:pt x="149" y="24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2"/>
                  </a:lnTo>
                  <a:lnTo>
                    <a:pt x="149" y="20"/>
                  </a:lnTo>
                  <a:lnTo>
                    <a:pt x="151" y="19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8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2" y="14"/>
                  </a:lnTo>
                  <a:lnTo>
                    <a:pt x="151" y="14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9"/>
                  </a:lnTo>
                  <a:lnTo>
                    <a:pt x="149" y="9"/>
                  </a:lnTo>
                  <a:lnTo>
                    <a:pt x="149" y="9"/>
                  </a:lnTo>
                  <a:lnTo>
                    <a:pt x="148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8"/>
                  </a:lnTo>
                  <a:lnTo>
                    <a:pt x="147" y="8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1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5" y="1"/>
                  </a:lnTo>
                  <a:lnTo>
                    <a:pt x="144" y="1"/>
                  </a:lnTo>
                  <a:lnTo>
                    <a:pt x="144" y="1"/>
                  </a:lnTo>
                  <a:lnTo>
                    <a:pt x="143" y="1"/>
                  </a:lnTo>
                  <a:lnTo>
                    <a:pt x="141" y="0"/>
                  </a:lnTo>
                  <a:lnTo>
                    <a:pt x="141" y="1"/>
                  </a:lnTo>
                  <a:lnTo>
                    <a:pt x="141" y="1"/>
                  </a:lnTo>
                  <a:lnTo>
                    <a:pt x="141" y="1"/>
                  </a:lnTo>
                  <a:lnTo>
                    <a:pt x="141" y="3"/>
                  </a:lnTo>
                  <a:lnTo>
                    <a:pt x="143" y="3"/>
                  </a:lnTo>
                  <a:lnTo>
                    <a:pt x="143" y="4"/>
                  </a:lnTo>
                  <a:lnTo>
                    <a:pt x="141" y="4"/>
                  </a:lnTo>
                  <a:lnTo>
                    <a:pt x="141" y="5"/>
                  </a:lnTo>
                  <a:lnTo>
                    <a:pt x="140" y="5"/>
                  </a:lnTo>
                  <a:lnTo>
                    <a:pt x="140" y="7"/>
                  </a:lnTo>
                  <a:lnTo>
                    <a:pt x="139" y="7"/>
                  </a:lnTo>
                  <a:lnTo>
                    <a:pt x="139" y="8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6" y="9"/>
                  </a:lnTo>
                  <a:lnTo>
                    <a:pt x="134" y="9"/>
                  </a:lnTo>
                  <a:lnTo>
                    <a:pt x="133" y="9"/>
                  </a:lnTo>
                  <a:lnTo>
                    <a:pt x="133" y="11"/>
                  </a:lnTo>
                  <a:lnTo>
                    <a:pt x="132" y="12"/>
                  </a:lnTo>
                  <a:lnTo>
                    <a:pt x="129" y="14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20" y="16"/>
                  </a:lnTo>
                  <a:lnTo>
                    <a:pt x="118" y="19"/>
                  </a:lnTo>
                  <a:lnTo>
                    <a:pt x="118" y="20"/>
                  </a:lnTo>
                  <a:lnTo>
                    <a:pt x="117" y="20"/>
                  </a:lnTo>
                  <a:lnTo>
                    <a:pt x="116" y="19"/>
                  </a:lnTo>
                  <a:lnTo>
                    <a:pt x="114" y="18"/>
                  </a:lnTo>
                  <a:lnTo>
                    <a:pt x="113" y="16"/>
                  </a:lnTo>
                  <a:lnTo>
                    <a:pt x="113" y="16"/>
                  </a:lnTo>
                  <a:lnTo>
                    <a:pt x="111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09" y="16"/>
                  </a:lnTo>
                  <a:lnTo>
                    <a:pt x="109" y="16"/>
                  </a:lnTo>
                  <a:lnTo>
                    <a:pt x="106" y="16"/>
                  </a:lnTo>
                  <a:lnTo>
                    <a:pt x="105" y="16"/>
                  </a:lnTo>
                  <a:lnTo>
                    <a:pt x="105" y="16"/>
                  </a:lnTo>
                  <a:lnTo>
                    <a:pt x="105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9" y="16"/>
                  </a:lnTo>
                  <a:lnTo>
                    <a:pt x="102" y="19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5" y="30"/>
                  </a:lnTo>
                  <a:lnTo>
                    <a:pt x="105" y="31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6" y="34"/>
                  </a:lnTo>
                  <a:lnTo>
                    <a:pt x="109" y="34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1" y="35"/>
                  </a:lnTo>
                  <a:lnTo>
                    <a:pt x="111" y="37"/>
                  </a:lnTo>
                  <a:lnTo>
                    <a:pt x="111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09" y="39"/>
                  </a:lnTo>
                  <a:lnTo>
                    <a:pt x="106" y="39"/>
                  </a:lnTo>
                  <a:lnTo>
                    <a:pt x="106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3" y="45"/>
                  </a:lnTo>
                  <a:lnTo>
                    <a:pt x="103" y="45"/>
                  </a:lnTo>
                  <a:lnTo>
                    <a:pt x="102" y="46"/>
                  </a:lnTo>
                  <a:lnTo>
                    <a:pt x="101" y="46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99" y="47"/>
                  </a:lnTo>
                  <a:lnTo>
                    <a:pt x="98" y="47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5" y="49"/>
                  </a:lnTo>
                  <a:lnTo>
                    <a:pt x="94" y="50"/>
                  </a:lnTo>
                  <a:lnTo>
                    <a:pt x="92" y="50"/>
                  </a:lnTo>
                  <a:lnTo>
                    <a:pt x="92" y="51"/>
                  </a:lnTo>
                  <a:lnTo>
                    <a:pt x="91" y="53"/>
                  </a:lnTo>
                  <a:lnTo>
                    <a:pt x="90" y="53"/>
                  </a:lnTo>
                  <a:lnTo>
                    <a:pt x="90" y="54"/>
                  </a:lnTo>
                  <a:lnTo>
                    <a:pt x="88" y="56"/>
                  </a:lnTo>
                  <a:lnTo>
                    <a:pt x="88" y="56"/>
                  </a:lnTo>
                  <a:lnTo>
                    <a:pt x="88" y="54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3"/>
                  </a:lnTo>
                  <a:lnTo>
                    <a:pt x="84" y="53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2" y="54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9" y="54"/>
                  </a:lnTo>
                  <a:lnTo>
                    <a:pt x="76" y="51"/>
                  </a:lnTo>
                  <a:lnTo>
                    <a:pt x="73" y="49"/>
                  </a:lnTo>
                  <a:lnTo>
                    <a:pt x="72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1" y="42"/>
                  </a:lnTo>
                  <a:lnTo>
                    <a:pt x="69" y="39"/>
                  </a:lnTo>
                  <a:lnTo>
                    <a:pt x="69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5" y="41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39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57" y="43"/>
                  </a:lnTo>
                  <a:lnTo>
                    <a:pt x="54" y="43"/>
                  </a:lnTo>
                  <a:lnTo>
                    <a:pt x="52" y="43"/>
                  </a:lnTo>
                  <a:lnTo>
                    <a:pt x="50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5"/>
                  </a:lnTo>
                  <a:lnTo>
                    <a:pt x="42" y="47"/>
                  </a:lnTo>
                  <a:lnTo>
                    <a:pt x="42" y="51"/>
                  </a:lnTo>
                  <a:lnTo>
                    <a:pt x="42" y="50"/>
                  </a:lnTo>
                  <a:lnTo>
                    <a:pt x="44" y="50"/>
                  </a:lnTo>
                  <a:lnTo>
                    <a:pt x="44" y="51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8" y="51"/>
                  </a:lnTo>
                  <a:lnTo>
                    <a:pt x="48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61"/>
                  </a:lnTo>
                  <a:lnTo>
                    <a:pt x="40" y="64"/>
                  </a:lnTo>
                  <a:lnTo>
                    <a:pt x="40" y="65"/>
                  </a:lnTo>
                  <a:lnTo>
                    <a:pt x="40" y="66"/>
                  </a:lnTo>
                  <a:lnTo>
                    <a:pt x="41" y="68"/>
                  </a:lnTo>
                  <a:lnTo>
                    <a:pt x="42" y="68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8" y="79"/>
                  </a:lnTo>
                  <a:lnTo>
                    <a:pt x="46" y="79"/>
                  </a:lnTo>
                  <a:lnTo>
                    <a:pt x="46" y="81"/>
                  </a:lnTo>
                  <a:lnTo>
                    <a:pt x="46" y="84"/>
                  </a:lnTo>
                  <a:lnTo>
                    <a:pt x="46" y="85"/>
                  </a:lnTo>
                  <a:lnTo>
                    <a:pt x="45" y="88"/>
                  </a:lnTo>
                  <a:lnTo>
                    <a:pt x="45" y="92"/>
                  </a:lnTo>
                  <a:lnTo>
                    <a:pt x="45" y="96"/>
                  </a:lnTo>
                  <a:lnTo>
                    <a:pt x="44" y="100"/>
                  </a:lnTo>
                  <a:lnTo>
                    <a:pt x="44" y="104"/>
                  </a:lnTo>
                  <a:lnTo>
                    <a:pt x="42" y="108"/>
                  </a:lnTo>
                  <a:lnTo>
                    <a:pt x="42" y="112"/>
                  </a:lnTo>
                  <a:lnTo>
                    <a:pt x="42" y="115"/>
                  </a:lnTo>
                  <a:lnTo>
                    <a:pt x="42" y="115"/>
                  </a:lnTo>
                  <a:lnTo>
                    <a:pt x="42" y="115"/>
                  </a:lnTo>
                  <a:lnTo>
                    <a:pt x="41" y="116"/>
                  </a:lnTo>
                  <a:lnTo>
                    <a:pt x="41" y="116"/>
                  </a:lnTo>
                  <a:lnTo>
                    <a:pt x="40" y="115"/>
                  </a:lnTo>
                  <a:lnTo>
                    <a:pt x="40" y="115"/>
                  </a:lnTo>
                  <a:lnTo>
                    <a:pt x="40" y="115"/>
                  </a:lnTo>
                  <a:lnTo>
                    <a:pt x="38" y="115"/>
                  </a:lnTo>
                  <a:lnTo>
                    <a:pt x="38" y="114"/>
                  </a:lnTo>
                  <a:lnTo>
                    <a:pt x="37" y="114"/>
                  </a:lnTo>
                  <a:lnTo>
                    <a:pt x="36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4"/>
                  </a:lnTo>
                  <a:lnTo>
                    <a:pt x="33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29" y="116"/>
                  </a:lnTo>
                  <a:lnTo>
                    <a:pt x="29" y="116"/>
                  </a:lnTo>
                  <a:lnTo>
                    <a:pt x="27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19" y="119"/>
                  </a:lnTo>
                  <a:lnTo>
                    <a:pt x="18" y="121"/>
                  </a:lnTo>
                  <a:lnTo>
                    <a:pt x="17" y="122"/>
                  </a:lnTo>
                  <a:lnTo>
                    <a:pt x="15" y="123"/>
                  </a:lnTo>
                  <a:lnTo>
                    <a:pt x="14" y="125"/>
                  </a:lnTo>
                  <a:lnTo>
                    <a:pt x="12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0" y="130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10" y="134"/>
                  </a:lnTo>
                  <a:lnTo>
                    <a:pt x="8" y="135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8" y="138"/>
                  </a:lnTo>
                  <a:lnTo>
                    <a:pt x="8" y="13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42"/>
                  </a:lnTo>
                  <a:lnTo>
                    <a:pt x="8" y="142"/>
                  </a:lnTo>
                  <a:lnTo>
                    <a:pt x="8" y="144"/>
                  </a:lnTo>
                  <a:lnTo>
                    <a:pt x="7" y="144"/>
                  </a:lnTo>
                  <a:lnTo>
                    <a:pt x="6" y="145"/>
                  </a:lnTo>
                  <a:lnTo>
                    <a:pt x="3" y="146"/>
                  </a:lnTo>
                  <a:lnTo>
                    <a:pt x="3" y="148"/>
                  </a:lnTo>
                  <a:lnTo>
                    <a:pt x="3" y="148"/>
                  </a:lnTo>
                  <a:lnTo>
                    <a:pt x="2" y="149"/>
                  </a:lnTo>
                  <a:lnTo>
                    <a:pt x="2" y="150"/>
                  </a:lnTo>
                  <a:lnTo>
                    <a:pt x="3" y="150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56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3" y="158"/>
                  </a:lnTo>
                  <a:lnTo>
                    <a:pt x="3" y="158"/>
                  </a:lnTo>
                  <a:lnTo>
                    <a:pt x="3" y="158"/>
                  </a:lnTo>
                  <a:lnTo>
                    <a:pt x="3" y="160"/>
                  </a:lnTo>
                  <a:lnTo>
                    <a:pt x="3" y="160"/>
                  </a:lnTo>
                  <a:lnTo>
                    <a:pt x="3" y="160"/>
                  </a:lnTo>
                  <a:lnTo>
                    <a:pt x="4" y="161"/>
                  </a:lnTo>
                  <a:lnTo>
                    <a:pt x="4" y="16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6" y="164"/>
                  </a:lnTo>
                  <a:lnTo>
                    <a:pt x="6" y="164"/>
                  </a:lnTo>
                  <a:lnTo>
                    <a:pt x="6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7" y="167"/>
                  </a:lnTo>
                  <a:lnTo>
                    <a:pt x="7" y="167"/>
                  </a:lnTo>
                  <a:lnTo>
                    <a:pt x="8" y="167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0" y="169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2" y="172"/>
                  </a:lnTo>
                  <a:lnTo>
                    <a:pt x="12" y="173"/>
                  </a:lnTo>
                  <a:lnTo>
                    <a:pt x="11" y="176"/>
                  </a:lnTo>
                  <a:lnTo>
                    <a:pt x="10" y="177"/>
                  </a:lnTo>
                  <a:lnTo>
                    <a:pt x="12" y="177"/>
                  </a:lnTo>
                  <a:lnTo>
                    <a:pt x="14" y="177"/>
                  </a:lnTo>
                  <a:lnTo>
                    <a:pt x="17" y="177"/>
                  </a:lnTo>
                  <a:lnTo>
                    <a:pt x="18" y="179"/>
                  </a:lnTo>
                  <a:lnTo>
                    <a:pt x="19" y="179"/>
                  </a:lnTo>
                  <a:lnTo>
                    <a:pt x="19" y="179"/>
                  </a:lnTo>
                  <a:lnTo>
                    <a:pt x="19" y="180"/>
                  </a:lnTo>
                  <a:lnTo>
                    <a:pt x="21" y="181"/>
                  </a:lnTo>
                  <a:lnTo>
                    <a:pt x="21" y="181"/>
                  </a:lnTo>
                  <a:lnTo>
                    <a:pt x="22" y="183"/>
                  </a:lnTo>
                  <a:lnTo>
                    <a:pt x="21" y="184"/>
                  </a:lnTo>
                  <a:lnTo>
                    <a:pt x="22" y="184"/>
                  </a:lnTo>
                  <a:lnTo>
                    <a:pt x="22" y="184"/>
                  </a:lnTo>
                  <a:lnTo>
                    <a:pt x="25" y="184"/>
                  </a:lnTo>
                  <a:lnTo>
                    <a:pt x="27" y="184"/>
                  </a:lnTo>
                  <a:lnTo>
                    <a:pt x="30" y="184"/>
                  </a:lnTo>
                  <a:lnTo>
                    <a:pt x="31" y="184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1"/>
                  </a:lnTo>
                  <a:lnTo>
                    <a:pt x="36" y="180"/>
                  </a:lnTo>
                  <a:lnTo>
                    <a:pt x="36" y="180"/>
                  </a:lnTo>
                  <a:lnTo>
                    <a:pt x="36" y="179"/>
                  </a:lnTo>
                  <a:lnTo>
                    <a:pt x="37" y="179"/>
                  </a:lnTo>
                  <a:lnTo>
                    <a:pt x="37" y="179"/>
                  </a:lnTo>
                  <a:lnTo>
                    <a:pt x="38" y="179"/>
                  </a:lnTo>
                  <a:lnTo>
                    <a:pt x="38" y="177"/>
                  </a:lnTo>
                  <a:lnTo>
                    <a:pt x="38" y="179"/>
                  </a:lnTo>
                  <a:lnTo>
                    <a:pt x="38" y="179"/>
                  </a:lnTo>
                  <a:lnTo>
                    <a:pt x="38" y="180"/>
                  </a:lnTo>
                  <a:lnTo>
                    <a:pt x="38" y="181"/>
                  </a:lnTo>
                  <a:lnTo>
                    <a:pt x="38" y="181"/>
                  </a:lnTo>
                  <a:lnTo>
                    <a:pt x="38" y="183"/>
                  </a:lnTo>
                  <a:lnTo>
                    <a:pt x="38" y="184"/>
                  </a:lnTo>
                  <a:lnTo>
                    <a:pt x="38" y="187"/>
                  </a:lnTo>
                  <a:lnTo>
                    <a:pt x="38" y="190"/>
                  </a:lnTo>
                  <a:lnTo>
                    <a:pt x="38" y="192"/>
                  </a:lnTo>
                  <a:lnTo>
                    <a:pt x="38" y="195"/>
                  </a:lnTo>
                  <a:lnTo>
                    <a:pt x="38" y="196"/>
                  </a:lnTo>
                  <a:lnTo>
                    <a:pt x="40" y="196"/>
                  </a:lnTo>
                  <a:lnTo>
                    <a:pt x="40" y="196"/>
                  </a:lnTo>
                  <a:lnTo>
                    <a:pt x="41" y="196"/>
                  </a:lnTo>
                  <a:lnTo>
                    <a:pt x="41" y="198"/>
                  </a:lnTo>
                  <a:lnTo>
                    <a:pt x="42" y="198"/>
                  </a:lnTo>
                  <a:lnTo>
                    <a:pt x="42" y="198"/>
                  </a:lnTo>
                  <a:lnTo>
                    <a:pt x="44" y="198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46" y="196"/>
                  </a:lnTo>
                  <a:lnTo>
                    <a:pt x="49" y="196"/>
                  </a:lnTo>
                  <a:lnTo>
                    <a:pt x="49" y="196"/>
                  </a:lnTo>
                  <a:lnTo>
                    <a:pt x="50" y="196"/>
                  </a:lnTo>
                  <a:lnTo>
                    <a:pt x="53" y="196"/>
                  </a:lnTo>
                  <a:lnTo>
                    <a:pt x="56" y="196"/>
                  </a:lnTo>
                  <a:lnTo>
                    <a:pt x="57" y="196"/>
                  </a:lnTo>
                  <a:lnTo>
                    <a:pt x="59" y="198"/>
                  </a:lnTo>
                  <a:lnTo>
                    <a:pt x="59" y="198"/>
                  </a:lnTo>
                  <a:lnTo>
                    <a:pt x="59" y="198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61" y="198"/>
                  </a:lnTo>
                  <a:lnTo>
                    <a:pt x="63" y="196"/>
                  </a:lnTo>
                  <a:lnTo>
                    <a:pt x="63" y="196"/>
                  </a:lnTo>
                  <a:lnTo>
                    <a:pt x="64" y="196"/>
                  </a:lnTo>
                  <a:lnTo>
                    <a:pt x="65" y="194"/>
                  </a:lnTo>
                  <a:lnTo>
                    <a:pt x="65" y="194"/>
                  </a:lnTo>
                  <a:lnTo>
                    <a:pt x="67" y="192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1" y="191"/>
                  </a:lnTo>
                  <a:lnTo>
                    <a:pt x="72" y="190"/>
                  </a:lnTo>
                  <a:lnTo>
                    <a:pt x="73" y="190"/>
                  </a:lnTo>
                  <a:lnTo>
                    <a:pt x="73" y="188"/>
                  </a:lnTo>
                  <a:lnTo>
                    <a:pt x="75" y="188"/>
                  </a:lnTo>
                  <a:lnTo>
                    <a:pt x="75" y="188"/>
                  </a:lnTo>
                  <a:lnTo>
                    <a:pt x="79" y="184"/>
                  </a:lnTo>
                  <a:lnTo>
                    <a:pt x="80" y="183"/>
                  </a:lnTo>
                  <a:lnTo>
                    <a:pt x="82" y="183"/>
                  </a:lnTo>
                  <a:lnTo>
                    <a:pt x="83" y="183"/>
                  </a:lnTo>
                  <a:lnTo>
                    <a:pt x="84" y="183"/>
                  </a:lnTo>
                  <a:lnTo>
                    <a:pt x="88" y="181"/>
                  </a:lnTo>
                  <a:lnTo>
                    <a:pt x="90" y="181"/>
                  </a:lnTo>
                  <a:lnTo>
                    <a:pt x="91" y="183"/>
                  </a:lnTo>
                  <a:lnTo>
                    <a:pt x="91" y="183"/>
                  </a:lnTo>
                  <a:lnTo>
                    <a:pt x="92" y="181"/>
                  </a:lnTo>
                  <a:lnTo>
                    <a:pt x="92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3"/>
                  </a:lnTo>
                  <a:lnTo>
                    <a:pt x="94" y="184"/>
                  </a:lnTo>
                  <a:lnTo>
                    <a:pt x="94" y="186"/>
                  </a:lnTo>
                  <a:lnTo>
                    <a:pt x="95" y="187"/>
                  </a:lnTo>
                  <a:lnTo>
                    <a:pt x="95" y="188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94" y="191"/>
                  </a:lnTo>
                  <a:lnTo>
                    <a:pt x="94" y="192"/>
                  </a:lnTo>
                  <a:lnTo>
                    <a:pt x="94" y="194"/>
                  </a:lnTo>
                  <a:lnTo>
                    <a:pt x="95" y="195"/>
                  </a:lnTo>
                  <a:lnTo>
                    <a:pt x="95" y="196"/>
                  </a:lnTo>
                  <a:lnTo>
                    <a:pt x="95" y="198"/>
                  </a:lnTo>
                  <a:lnTo>
                    <a:pt x="94" y="199"/>
                  </a:lnTo>
                  <a:lnTo>
                    <a:pt x="95" y="199"/>
                  </a:lnTo>
                  <a:lnTo>
                    <a:pt x="95" y="200"/>
                  </a:lnTo>
                  <a:lnTo>
                    <a:pt x="95" y="200"/>
                  </a:lnTo>
                  <a:lnTo>
                    <a:pt x="95" y="200"/>
                  </a:lnTo>
                  <a:lnTo>
                    <a:pt x="95" y="202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7" y="204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9"/>
                  </a:lnTo>
                  <a:lnTo>
                    <a:pt x="101" y="209"/>
                  </a:lnTo>
                  <a:lnTo>
                    <a:pt x="101" y="209"/>
                  </a:lnTo>
                  <a:lnTo>
                    <a:pt x="102" y="210"/>
                  </a:lnTo>
                  <a:lnTo>
                    <a:pt x="103" y="210"/>
                  </a:lnTo>
                  <a:lnTo>
                    <a:pt x="103" y="211"/>
                  </a:lnTo>
                  <a:lnTo>
                    <a:pt x="105" y="211"/>
                  </a:lnTo>
                  <a:lnTo>
                    <a:pt x="105" y="213"/>
                  </a:lnTo>
                  <a:lnTo>
                    <a:pt x="106" y="214"/>
                  </a:lnTo>
                  <a:lnTo>
                    <a:pt x="107" y="214"/>
                  </a:lnTo>
                  <a:lnTo>
                    <a:pt x="110" y="215"/>
                  </a:lnTo>
                  <a:lnTo>
                    <a:pt x="111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6" y="217"/>
                  </a:lnTo>
                  <a:lnTo>
                    <a:pt x="117" y="217"/>
                  </a:lnTo>
                  <a:lnTo>
                    <a:pt x="118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8"/>
                  </a:lnTo>
                  <a:lnTo>
                    <a:pt x="121" y="218"/>
                  </a:lnTo>
                  <a:lnTo>
                    <a:pt x="122" y="219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5" y="221"/>
                  </a:lnTo>
                  <a:lnTo>
                    <a:pt x="126" y="222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30" y="222"/>
                  </a:lnTo>
                  <a:lnTo>
                    <a:pt x="130" y="223"/>
                  </a:lnTo>
                  <a:lnTo>
                    <a:pt x="132" y="223"/>
                  </a:lnTo>
                  <a:lnTo>
                    <a:pt x="133" y="226"/>
                  </a:lnTo>
                  <a:lnTo>
                    <a:pt x="133" y="226"/>
                  </a:lnTo>
                  <a:lnTo>
                    <a:pt x="134" y="228"/>
                  </a:lnTo>
                  <a:lnTo>
                    <a:pt x="137" y="228"/>
                  </a:lnTo>
                  <a:lnTo>
                    <a:pt x="137" y="228"/>
                  </a:lnTo>
                  <a:lnTo>
                    <a:pt x="139" y="228"/>
                  </a:lnTo>
                  <a:lnTo>
                    <a:pt x="141" y="228"/>
                  </a:lnTo>
                  <a:lnTo>
                    <a:pt x="143" y="226"/>
                  </a:lnTo>
                  <a:lnTo>
                    <a:pt x="144" y="228"/>
                  </a:lnTo>
                  <a:lnTo>
                    <a:pt x="147" y="229"/>
                  </a:lnTo>
                  <a:lnTo>
                    <a:pt x="148" y="230"/>
                  </a:lnTo>
                  <a:lnTo>
                    <a:pt x="148" y="230"/>
                  </a:lnTo>
                  <a:lnTo>
                    <a:pt x="149" y="232"/>
                  </a:lnTo>
                  <a:lnTo>
                    <a:pt x="149" y="232"/>
                  </a:lnTo>
                  <a:lnTo>
                    <a:pt x="149" y="233"/>
                  </a:lnTo>
                  <a:lnTo>
                    <a:pt x="149" y="234"/>
                  </a:lnTo>
                  <a:lnTo>
                    <a:pt x="149" y="234"/>
                  </a:lnTo>
                  <a:lnTo>
                    <a:pt x="149" y="236"/>
                  </a:lnTo>
                  <a:lnTo>
                    <a:pt x="149" y="236"/>
                  </a:lnTo>
                  <a:lnTo>
                    <a:pt x="151" y="237"/>
                  </a:lnTo>
                  <a:lnTo>
                    <a:pt x="151" y="238"/>
                  </a:lnTo>
                  <a:lnTo>
                    <a:pt x="151" y="240"/>
                  </a:lnTo>
                  <a:lnTo>
                    <a:pt x="152" y="241"/>
                  </a:lnTo>
                  <a:lnTo>
                    <a:pt x="152" y="246"/>
                  </a:lnTo>
                  <a:lnTo>
                    <a:pt x="151" y="246"/>
                  </a:lnTo>
                  <a:lnTo>
                    <a:pt x="149" y="246"/>
                  </a:lnTo>
                  <a:lnTo>
                    <a:pt x="149" y="246"/>
                  </a:lnTo>
                  <a:lnTo>
                    <a:pt x="151" y="249"/>
                  </a:lnTo>
                  <a:lnTo>
                    <a:pt x="153" y="251"/>
                  </a:lnTo>
                  <a:lnTo>
                    <a:pt x="153" y="255"/>
                  </a:lnTo>
                  <a:lnTo>
                    <a:pt x="153" y="256"/>
                  </a:lnTo>
                  <a:lnTo>
                    <a:pt x="155" y="259"/>
                  </a:lnTo>
                  <a:lnTo>
                    <a:pt x="155" y="260"/>
                  </a:lnTo>
                  <a:lnTo>
                    <a:pt x="159" y="260"/>
                  </a:lnTo>
                  <a:lnTo>
                    <a:pt x="163" y="261"/>
                  </a:lnTo>
                  <a:lnTo>
                    <a:pt x="167" y="261"/>
                  </a:lnTo>
                  <a:lnTo>
                    <a:pt x="172" y="261"/>
                  </a:lnTo>
                  <a:lnTo>
                    <a:pt x="172" y="261"/>
                  </a:lnTo>
                  <a:lnTo>
                    <a:pt x="174" y="261"/>
                  </a:lnTo>
                  <a:lnTo>
                    <a:pt x="174" y="260"/>
                  </a:lnTo>
                  <a:lnTo>
                    <a:pt x="174" y="260"/>
                  </a:lnTo>
                  <a:lnTo>
                    <a:pt x="174" y="261"/>
                  </a:lnTo>
                  <a:lnTo>
                    <a:pt x="174" y="263"/>
                  </a:lnTo>
                  <a:lnTo>
                    <a:pt x="174" y="263"/>
                  </a:lnTo>
                  <a:lnTo>
                    <a:pt x="172" y="265"/>
                  </a:lnTo>
                  <a:lnTo>
                    <a:pt x="172" y="265"/>
                  </a:lnTo>
                  <a:lnTo>
                    <a:pt x="174" y="268"/>
                  </a:lnTo>
                  <a:lnTo>
                    <a:pt x="174" y="271"/>
                  </a:lnTo>
                  <a:lnTo>
                    <a:pt x="175" y="272"/>
                  </a:lnTo>
                  <a:lnTo>
                    <a:pt x="175" y="272"/>
                  </a:lnTo>
                  <a:lnTo>
                    <a:pt x="177" y="274"/>
                  </a:lnTo>
                  <a:lnTo>
                    <a:pt x="179" y="275"/>
                  </a:lnTo>
                  <a:lnTo>
                    <a:pt x="181" y="276"/>
                  </a:lnTo>
                  <a:lnTo>
                    <a:pt x="181" y="275"/>
                  </a:lnTo>
                  <a:lnTo>
                    <a:pt x="182" y="276"/>
                  </a:lnTo>
                  <a:lnTo>
                    <a:pt x="182" y="278"/>
                  </a:lnTo>
                  <a:lnTo>
                    <a:pt x="183" y="280"/>
                  </a:lnTo>
                  <a:lnTo>
                    <a:pt x="185" y="283"/>
                  </a:lnTo>
                  <a:lnTo>
                    <a:pt x="185" y="283"/>
                  </a:lnTo>
                  <a:lnTo>
                    <a:pt x="185" y="284"/>
                  </a:lnTo>
                  <a:lnTo>
                    <a:pt x="185" y="284"/>
                  </a:lnTo>
                  <a:lnTo>
                    <a:pt x="185" y="284"/>
                  </a:lnTo>
                  <a:lnTo>
                    <a:pt x="185" y="284"/>
                  </a:lnTo>
                  <a:lnTo>
                    <a:pt x="183" y="287"/>
                  </a:lnTo>
                  <a:lnTo>
                    <a:pt x="183" y="290"/>
                  </a:lnTo>
                  <a:lnTo>
                    <a:pt x="183" y="293"/>
                  </a:lnTo>
                  <a:lnTo>
                    <a:pt x="183" y="293"/>
                  </a:lnTo>
                  <a:lnTo>
                    <a:pt x="183" y="293"/>
                  </a:lnTo>
                  <a:lnTo>
                    <a:pt x="183" y="294"/>
                  </a:lnTo>
                  <a:lnTo>
                    <a:pt x="183" y="294"/>
                  </a:lnTo>
                  <a:lnTo>
                    <a:pt x="183" y="294"/>
                  </a:lnTo>
                  <a:lnTo>
                    <a:pt x="182" y="297"/>
                  </a:lnTo>
                  <a:lnTo>
                    <a:pt x="182" y="298"/>
                  </a:lnTo>
                  <a:lnTo>
                    <a:pt x="181" y="301"/>
                  </a:lnTo>
                  <a:lnTo>
                    <a:pt x="181" y="302"/>
                  </a:lnTo>
                  <a:lnTo>
                    <a:pt x="182" y="303"/>
                  </a:lnTo>
                  <a:lnTo>
                    <a:pt x="183" y="305"/>
                  </a:lnTo>
                  <a:lnTo>
                    <a:pt x="183" y="306"/>
                  </a:lnTo>
                  <a:lnTo>
                    <a:pt x="182" y="306"/>
                  </a:lnTo>
                  <a:lnTo>
                    <a:pt x="182" y="306"/>
                  </a:lnTo>
                  <a:lnTo>
                    <a:pt x="182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9"/>
                  </a:lnTo>
                  <a:lnTo>
                    <a:pt x="181" y="309"/>
                  </a:lnTo>
                  <a:lnTo>
                    <a:pt x="182" y="310"/>
                  </a:lnTo>
                  <a:lnTo>
                    <a:pt x="182" y="310"/>
                  </a:lnTo>
                  <a:lnTo>
                    <a:pt x="182" y="310"/>
                  </a:lnTo>
                  <a:lnTo>
                    <a:pt x="182" y="311"/>
                  </a:lnTo>
                  <a:lnTo>
                    <a:pt x="182" y="311"/>
                  </a:lnTo>
                  <a:lnTo>
                    <a:pt x="183" y="313"/>
                  </a:lnTo>
                  <a:lnTo>
                    <a:pt x="183" y="313"/>
                  </a:lnTo>
                  <a:lnTo>
                    <a:pt x="183" y="314"/>
                  </a:lnTo>
                  <a:lnTo>
                    <a:pt x="183" y="314"/>
                  </a:lnTo>
                  <a:lnTo>
                    <a:pt x="185" y="314"/>
                  </a:lnTo>
                  <a:lnTo>
                    <a:pt x="183" y="316"/>
                  </a:lnTo>
                  <a:lnTo>
                    <a:pt x="185" y="316"/>
                  </a:lnTo>
                  <a:lnTo>
                    <a:pt x="185" y="316"/>
                  </a:lnTo>
                  <a:lnTo>
                    <a:pt x="185" y="316"/>
                  </a:lnTo>
                  <a:lnTo>
                    <a:pt x="185" y="317"/>
                  </a:lnTo>
                  <a:lnTo>
                    <a:pt x="185" y="317"/>
                  </a:lnTo>
                  <a:lnTo>
                    <a:pt x="185" y="318"/>
                  </a:lnTo>
                  <a:lnTo>
                    <a:pt x="185" y="320"/>
                  </a:lnTo>
                  <a:lnTo>
                    <a:pt x="185" y="320"/>
                  </a:lnTo>
                  <a:lnTo>
                    <a:pt x="185" y="321"/>
                  </a:lnTo>
                  <a:lnTo>
                    <a:pt x="185" y="321"/>
                  </a:lnTo>
                  <a:lnTo>
                    <a:pt x="185" y="322"/>
                  </a:lnTo>
                  <a:lnTo>
                    <a:pt x="185" y="322"/>
                  </a:lnTo>
                  <a:lnTo>
                    <a:pt x="185" y="324"/>
                  </a:lnTo>
                  <a:lnTo>
                    <a:pt x="185" y="324"/>
                  </a:lnTo>
                  <a:lnTo>
                    <a:pt x="185" y="325"/>
                  </a:lnTo>
                  <a:lnTo>
                    <a:pt x="185" y="325"/>
                  </a:lnTo>
                  <a:lnTo>
                    <a:pt x="185" y="326"/>
                  </a:lnTo>
                  <a:lnTo>
                    <a:pt x="185" y="326"/>
                  </a:lnTo>
                  <a:lnTo>
                    <a:pt x="185" y="328"/>
                  </a:lnTo>
                  <a:lnTo>
                    <a:pt x="185" y="328"/>
                  </a:lnTo>
                  <a:lnTo>
                    <a:pt x="185" y="329"/>
                  </a:lnTo>
                  <a:lnTo>
                    <a:pt x="185" y="329"/>
                  </a:lnTo>
                  <a:lnTo>
                    <a:pt x="185" y="330"/>
                  </a:lnTo>
                  <a:lnTo>
                    <a:pt x="185" y="330"/>
                  </a:lnTo>
                  <a:lnTo>
                    <a:pt x="185" y="330"/>
                  </a:lnTo>
                  <a:lnTo>
                    <a:pt x="186" y="332"/>
                  </a:lnTo>
                  <a:lnTo>
                    <a:pt x="186" y="332"/>
                  </a:lnTo>
                  <a:lnTo>
                    <a:pt x="187" y="330"/>
                  </a:lnTo>
                  <a:lnTo>
                    <a:pt x="187" y="330"/>
                  </a:lnTo>
                  <a:lnTo>
                    <a:pt x="189" y="332"/>
                  </a:lnTo>
                  <a:lnTo>
                    <a:pt x="189" y="332"/>
                  </a:lnTo>
                  <a:lnTo>
                    <a:pt x="190" y="332"/>
                  </a:lnTo>
                  <a:lnTo>
                    <a:pt x="191" y="332"/>
                  </a:lnTo>
                  <a:lnTo>
                    <a:pt x="191" y="332"/>
                  </a:lnTo>
                  <a:lnTo>
                    <a:pt x="193" y="332"/>
                  </a:lnTo>
                  <a:lnTo>
                    <a:pt x="194" y="332"/>
                  </a:lnTo>
                  <a:lnTo>
                    <a:pt x="196" y="333"/>
                  </a:lnTo>
                  <a:lnTo>
                    <a:pt x="196" y="333"/>
                  </a:lnTo>
                  <a:lnTo>
                    <a:pt x="197" y="333"/>
                  </a:lnTo>
                  <a:lnTo>
                    <a:pt x="198" y="333"/>
                  </a:lnTo>
                  <a:lnTo>
                    <a:pt x="198" y="333"/>
                  </a:lnTo>
                  <a:lnTo>
                    <a:pt x="200" y="333"/>
                  </a:lnTo>
                  <a:lnTo>
                    <a:pt x="200" y="332"/>
                  </a:lnTo>
                  <a:lnTo>
                    <a:pt x="200" y="332"/>
                  </a:lnTo>
                  <a:lnTo>
                    <a:pt x="200" y="330"/>
                  </a:lnTo>
                  <a:lnTo>
                    <a:pt x="201" y="330"/>
                  </a:lnTo>
                  <a:lnTo>
                    <a:pt x="201" y="330"/>
                  </a:lnTo>
                  <a:lnTo>
                    <a:pt x="202" y="332"/>
                  </a:lnTo>
                  <a:lnTo>
                    <a:pt x="202" y="332"/>
                  </a:lnTo>
                  <a:lnTo>
                    <a:pt x="204" y="333"/>
                  </a:lnTo>
                  <a:lnTo>
                    <a:pt x="204" y="333"/>
                  </a:lnTo>
                  <a:lnTo>
                    <a:pt x="205" y="333"/>
                  </a:lnTo>
                  <a:lnTo>
                    <a:pt x="206" y="333"/>
                  </a:lnTo>
                  <a:lnTo>
                    <a:pt x="206" y="333"/>
                  </a:lnTo>
                  <a:lnTo>
                    <a:pt x="208" y="333"/>
                  </a:lnTo>
                  <a:lnTo>
                    <a:pt x="208" y="335"/>
                  </a:lnTo>
                  <a:lnTo>
                    <a:pt x="209" y="335"/>
                  </a:lnTo>
                  <a:lnTo>
                    <a:pt x="209" y="336"/>
                  </a:lnTo>
                  <a:lnTo>
                    <a:pt x="209" y="337"/>
                  </a:lnTo>
                  <a:lnTo>
                    <a:pt x="210" y="337"/>
                  </a:lnTo>
                  <a:lnTo>
                    <a:pt x="210" y="337"/>
                  </a:lnTo>
                  <a:lnTo>
                    <a:pt x="210" y="339"/>
                  </a:lnTo>
                  <a:lnTo>
                    <a:pt x="210" y="340"/>
                  </a:lnTo>
                  <a:lnTo>
                    <a:pt x="210" y="340"/>
                  </a:lnTo>
                  <a:lnTo>
                    <a:pt x="210" y="341"/>
                  </a:lnTo>
                  <a:lnTo>
                    <a:pt x="210" y="343"/>
                  </a:lnTo>
                  <a:lnTo>
                    <a:pt x="210" y="343"/>
                  </a:lnTo>
                  <a:lnTo>
                    <a:pt x="212" y="344"/>
                  </a:lnTo>
                  <a:lnTo>
                    <a:pt x="212" y="345"/>
                  </a:lnTo>
                  <a:lnTo>
                    <a:pt x="212" y="345"/>
                  </a:lnTo>
                  <a:lnTo>
                    <a:pt x="212" y="347"/>
                  </a:lnTo>
                  <a:lnTo>
                    <a:pt x="212" y="347"/>
                  </a:lnTo>
                  <a:lnTo>
                    <a:pt x="212" y="347"/>
                  </a:lnTo>
                  <a:lnTo>
                    <a:pt x="212" y="348"/>
                  </a:lnTo>
                  <a:lnTo>
                    <a:pt x="212" y="349"/>
                  </a:lnTo>
                  <a:lnTo>
                    <a:pt x="213" y="349"/>
                  </a:lnTo>
                  <a:lnTo>
                    <a:pt x="213" y="351"/>
                  </a:lnTo>
                  <a:lnTo>
                    <a:pt x="213" y="351"/>
                  </a:lnTo>
                  <a:lnTo>
                    <a:pt x="213" y="352"/>
                  </a:lnTo>
                  <a:lnTo>
                    <a:pt x="214" y="353"/>
                  </a:lnTo>
                  <a:lnTo>
                    <a:pt x="214" y="353"/>
                  </a:lnTo>
                  <a:lnTo>
                    <a:pt x="216" y="353"/>
                  </a:lnTo>
                  <a:lnTo>
                    <a:pt x="217" y="353"/>
                  </a:lnTo>
                  <a:lnTo>
                    <a:pt x="217" y="353"/>
                  </a:lnTo>
                  <a:lnTo>
                    <a:pt x="219" y="353"/>
                  </a:lnTo>
                  <a:lnTo>
                    <a:pt x="220" y="353"/>
                  </a:lnTo>
                  <a:lnTo>
                    <a:pt x="220" y="352"/>
                  </a:lnTo>
                  <a:lnTo>
                    <a:pt x="221" y="352"/>
                  </a:lnTo>
                  <a:lnTo>
                    <a:pt x="221" y="352"/>
                  </a:lnTo>
                  <a:lnTo>
                    <a:pt x="223" y="352"/>
                  </a:lnTo>
                  <a:lnTo>
                    <a:pt x="223" y="352"/>
                  </a:lnTo>
                  <a:lnTo>
                    <a:pt x="224" y="352"/>
                  </a:lnTo>
                  <a:lnTo>
                    <a:pt x="225" y="353"/>
                  </a:lnTo>
                  <a:lnTo>
                    <a:pt x="227" y="355"/>
                  </a:lnTo>
                  <a:lnTo>
                    <a:pt x="227" y="355"/>
                  </a:lnTo>
                  <a:lnTo>
                    <a:pt x="225" y="355"/>
                  </a:lnTo>
                  <a:lnTo>
                    <a:pt x="225" y="356"/>
                  </a:lnTo>
                  <a:lnTo>
                    <a:pt x="227" y="358"/>
                  </a:lnTo>
                  <a:lnTo>
                    <a:pt x="227" y="360"/>
                  </a:lnTo>
                  <a:lnTo>
                    <a:pt x="225" y="364"/>
                  </a:lnTo>
                  <a:lnTo>
                    <a:pt x="225" y="367"/>
                  </a:lnTo>
                  <a:lnTo>
                    <a:pt x="227" y="367"/>
                  </a:lnTo>
                  <a:lnTo>
                    <a:pt x="225" y="368"/>
                  </a:lnTo>
                  <a:lnTo>
                    <a:pt x="225" y="371"/>
                  </a:lnTo>
                  <a:lnTo>
                    <a:pt x="225" y="372"/>
                  </a:lnTo>
                  <a:lnTo>
                    <a:pt x="225" y="372"/>
                  </a:lnTo>
                  <a:lnTo>
                    <a:pt x="227" y="374"/>
                  </a:lnTo>
                  <a:lnTo>
                    <a:pt x="227" y="374"/>
                  </a:lnTo>
                  <a:lnTo>
                    <a:pt x="228" y="372"/>
                  </a:lnTo>
                  <a:lnTo>
                    <a:pt x="228" y="372"/>
                  </a:lnTo>
                  <a:lnTo>
                    <a:pt x="229" y="372"/>
                  </a:lnTo>
                  <a:lnTo>
                    <a:pt x="229" y="372"/>
                  </a:lnTo>
                  <a:lnTo>
                    <a:pt x="229" y="372"/>
                  </a:lnTo>
                  <a:lnTo>
                    <a:pt x="229" y="372"/>
                  </a:lnTo>
                  <a:lnTo>
                    <a:pt x="231" y="372"/>
                  </a:lnTo>
                  <a:lnTo>
                    <a:pt x="231" y="372"/>
                  </a:lnTo>
                  <a:lnTo>
                    <a:pt x="232" y="374"/>
                  </a:lnTo>
                  <a:lnTo>
                    <a:pt x="232" y="374"/>
                  </a:lnTo>
                  <a:lnTo>
                    <a:pt x="233" y="375"/>
                  </a:lnTo>
                  <a:lnTo>
                    <a:pt x="233" y="378"/>
                  </a:lnTo>
                  <a:lnTo>
                    <a:pt x="235" y="379"/>
                  </a:lnTo>
                  <a:lnTo>
                    <a:pt x="236" y="381"/>
                  </a:lnTo>
                  <a:lnTo>
                    <a:pt x="236" y="382"/>
                  </a:lnTo>
                  <a:lnTo>
                    <a:pt x="236" y="382"/>
                  </a:lnTo>
                  <a:lnTo>
                    <a:pt x="236" y="383"/>
                  </a:lnTo>
                  <a:lnTo>
                    <a:pt x="236" y="386"/>
                  </a:lnTo>
                  <a:lnTo>
                    <a:pt x="236" y="387"/>
                  </a:lnTo>
                  <a:lnTo>
                    <a:pt x="236" y="387"/>
                  </a:lnTo>
                  <a:lnTo>
                    <a:pt x="236" y="389"/>
                  </a:lnTo>
                  <a:lnTo>
                    <a:pt x="236" y="390"/>
                  </a:lnTo>
                  <a:lnTo>
                    <a:pt x="236" y="391"/>
                  </a:lnTo>
                  <a:lnTo>
                    <a:pt x="235" y="393"/>
                  </a:lnTo>
                  <a:lnTo>
                    <a:pt x="235" y="393"/>
                  </a:lnTo>
                  <a:lnTo>
                    <a:pt x="233" y="393"/>
                  </a:lnTo>
                  <a:lnTo>
                    <a:pt x="233" y="394"/>
                  </a:lnTo>
                  <a:lnTo>
                    <a:pt x="232" y="393"/>
                  </a:lnTo>
                  <a:lnTo>
                    <a:pt x="232" y="394"/>
                  </a:lnTo>
                  <a:lnTo>
                    <a:pt x="232" y="395"/>
                  </a:lnTo>
                  <a:lnTo>
                    <a:pt x="231" y="395"/>
                  </a:lnTo>
                  <a:lnTo>
                    <a:pt x="229" y="395"/>
                  </a:lnTo>
                  <a:lnTo>
                    <a:pt x="229" y="395"/>
                  </a:lnTo>
                  <a:lnTo>
                    <a:pt x="229" y="395"/>
                  </a:lnTo>
                  <a:lnTo>
                    <a:pt x="228" y="395"/>
                  </a:lnTo>
                  <a:lnTo>
                    <a:pt x="228" y="397"/>
                  </a:lnTo>
                  <a:lnTo>
                    <a:pt x="227" y="397"/>
                  </a:lnTo>
                  <a:lnTo>
                    <a:pt x="227" y="397"/>
                  </a:lnTo>
                  <a:lnTo>
                    <a:pt x="227" y="397"/>
                  </a:lnTo>
                  <a:lnTo>
                    <a:pt x="225" y="397"/>
                  </a:lnTo>
                  <a:lnTo>
                    <a:pt x="225" y="398"/>
                  </a:lnTo>
                  <a:lnTo>
                    <a:pt x="225" y="398"/>
                  </a:lnTo>
                  <a:lnTo>
                    <a:pt x="225" y="400"/>
                  </a:lnTo>
                  <a:lnTo>
                    <a:pt x="224" y="400"/>
                  </a:lnTo>
                  <a:lnTo>
                    <a:pt x="224" y="400"/>
                  </a:lnTo>
                  <a:lnTo>
                    <a:pt x="224" y="401"/>
                  </a:lnTo>
                  <a:lnTo>
                    <a:pt x="224" y="401"/>
                  </a:lnTo>
                  <a:lnTo>
                    <a:pt x="223" y="401"/>
                  </a:lnTo>
                  <a:lnTo>
                    <a:pt x="221" y="402"/>
                  </a:lnTo>
                  <a:lnTo>
                    <a:pt x="221" y="402"/>
                  </a:lnTo>
                  <a:lnTo>
                    <a:pt x="220" y="404"/>
                  </a:lnTo>
                  <a:lnTo>
                    <a:pt x="220" y="404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6"/>
                  </a:lnTo>
                  <a:lnTo>
                    <a:pt x="219" y="406"/>
                  </a:lnTo>
                  <a:lnTo>
                    <a:pt x="219" y="406"/>
                  </a:lnTo>
                  <a:lnTo>
                    <a:pt x="219" y="406"/>
                  </a:lnTo>
                  <a:lnTo>
                    <a:pt x="217" y="406"/>
                  </a:lnTo>
                  <a:lnTo>
                    <a:pt x="217" y="406"/>
                  </a:lnTo>
                  <a:lnTo>
                    <a:pt x="217" y="406"/>
                  </a:lnTo>
                  <a:lnTo>
                    <a:pt x="217" y="408"/>
                  </a:lnTo>
                  <a:lnTo>
                    <a:pt x="217" y="408"/>
                  </a:lnTo>
                  <a:lnTo>
                    <a:pt x="216" y="408"/>
                  </a:lnTo>
                  <a:lnTo>
                    <a:pt x="216" y="408"/>
                  </a:lnTo>
                  <a:lnTo>
                    <a:pt x="216" y="409"/>
                  </a:lnTo>
                  <a:lnTo>
                    <a:pt x="216" y="409"/>
                  </a:lnTo>
                  <a:lnTo>
                    <a:pt x="214" y="410"/>
                  </a:lnTo>
                  <a:lnTo>
                    <a:pt x="214" y="412"/>
                  </a:lnTo>
                  <a:lnTo>
                    <a:pt x="213" y="413"/>
                  </a:lnTo>
                  <a:lnTo>
                    <a:pt x="213" y="414"/>
                  </a:lnTo>
                  <a:lnTo>
                    <a:pt x="212" y="416"/>
                  </a:lnTo>
                  <a:lnTo>
                    <a:pt x="212" y="416"/>
                  </a:lnTo>
                  <a:lnTo>
                    <a:pt x="210" y="417"/>
                  </a:lnTo>
                  <a:lnTo>
                    <a:pt x="210" y="418"/>
                  </a:lnTo>
                  <a:lnTo>
                    <a:pt x="210" y="420"/>
                  </a:lnTo>
                  <a:lnTo>
                    <a:pt x="209" y="421"/>
                  </a:lnTo>
                  <a:lnTo>
                    <a:pt x="208" y="423"/>
                  </a:lnTo>
                  <a:lnTo>
                    <a:pt x="206" y="424"/>
                  </a:lnTo>
                  <a:lnTo>
                    <a:pt x="205" y="425"/>
                  </a:lnTo>
                  <a:lnTo>
                    <a:pt x="205" y="425"/>
                  </a:lnTo>
                  <a:lnTo>
                    <a:pt x="205" y="427"/>
                  </a:lnTo>
                  <a:lnTo>
                    <a:pt x="204" y="428"/>
                  </a:lnTo>
                  <a:lnTo>
                    <a:pt x="202" y="429"/>
                  </a:lnTo>
                  <a:lnTo>
                    <a:pt x="204" y="429"/>
                  </a:lnTo>
                  <a:lnTo>
                    <a:pt x="205" y="429"/>
                  </a:lnTo>
                  <a:lnTo>
                    <a:pt x="208" y="429"/>
                  </a:lnTo>
                  <a:lnTo>
                    <a:pt x="208" y="429"/>
                  </a:lnTo>
                  <a:lnTo>
                    <a:pt x="208" y="428"/>
                  </a:lnTo>
                  <a:lnTo>
                    <a:pt x="209" y="428"/>
                  </a:lnTo>
                  <a:lnTo>
                    <a:pt x="209" y="428"/>
                  </a:lnTo>
                  <a:lnTo>
                    <a:pt x="210" y="428"/>
                  </a:lnTo>
                  <a:lnTo>
                    <a:pt x="212" y="429"/>
                  </a:lnTo>
                  <a:lnTo>
                    <a:pt x="216" y="432"/>
                  </a:lnTo>
                  <a:lnTo>
                    <a:pt x="219" y="433"/>
                  </a:lnTo>
                  <a:lnTo>
                    <a:pt x="220" y="435"/>
                  </a:lnTo>
                  <a:lnTo>
                    <a:pt x="220" y="436"/>
                  </a:lnTo>
                  <a:lnTo>
                    <a:pt x="221" y="436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23" y="439"/>
                  </a:lnTo>
                  <a:lnTo>
                    <a:pt x="223" y="439"/>
                  </a:lnTo>
                  <a:lnTo>
                    <a:pt x="224" y="439"/>
                  </a:lnTo>
                  <a:lnTo>
                    <a:pt x="224" y="437"/>
                  </a:lnTo>
                  <a:lnTo>
                    <a:pt x="224" y="437"/>
                  </a:lnTo>
                  <a:lnTo>
                    <a:pt x="224" y="437"/>
                  </a:lnTo>
                  <a:lnTo>
                    <a:pt x="225" y="437"/>
                  </a:lnTo>
                  <a:lnTo>
                    <a:pt x="225" y="436"/>
                  </a:lnTo>
                  <a:lnTo>
                    <a:pt x="225" y="437"/>
                  </a:lnTo>
                  <a:lnTo>
                    <a:pt x="227" y="437"/>
                  </a:lnTo>
                  <a:lnTo>
                    <a:pt x="228" y="439"/>
                  </a:lnTo>
                  <a:lnTo>
                    <a:pt x="228" y="440"/>
                  </a:lnTo>
                  <a:lnTo>
                    <a:pt x="228" y="440"/>
                  </a:lnTo>
                  <a:lnTo>
                    <a:pt x="229" y="440"/>
                  </a:lnTo>
                  <a:lnTo>
                    <a:pt x="229" y="442"/>
                  </a:lnTo>
                  <a:lnTo>
                    <a:pt x="231" y="442"/>
                  </a:lnTo>
                  <a:lnTo>
                    <a:pt x="231" y="443"/>
                  </a:lnTo>
                  <a:lnTo>
                    <a:pt x="232" y="442"/>
                  </a:lnTo>
                  <a:lnTo>
                    <a:pt x="233" y="443"/>
                  </a:lnTo>
                  <a:lnTo>
                    <a:pt x="236" y="444"/>
                  </a:lnTo>
                  <a:lnTo>
                    <a:pt x="238" y="446"/>
                  </a:lnTo>
                  <a:lnTo>
                    <a:pt x="239" y="446"/>
                  </a:lnTo>
                  <a:lnTo>
                    <a:pt x="240" y="447"/>
                  </a:lnTo>
                  <a:lnTo>
                    <a:pt x="242" y="448"/>
                  </a:lnTo>
                  <a:lnTo>
                    <a:pt x="243" y="450"/>
                  </a:lnTo>
                  <a:lnTo>
                    <a:pt x="244" y="450"/>
                  </a:lnTo>
                  <a:lnTo>
                    <a:pt x="244" y="450"/>
                  </a:lnTo>
                  <a:lnTo>
                    <a:pt x="246" y="451"/>
                  </a:lnTo>
                  <a:lnTo>
                    <a:pt x="246" y="451"/>
                  </a:lnTo>
                  <a:lnTo>
                    <a:pt x="247" y="451"/>
                  </a:lnTo>
                  <a:lnTo>
                    <a:pt x="247" y="452"/>
                  </a:lnTo>
                  <a:lnTo>
                    <a:pt x="247" y="452"/>
                  </a:lnTo>
                  <a:lnTo>
                    <a:pt x="248" y="454"/>
                  </a:lnTo>
                  <a:lnTo>
                    <a:pt x="248" y="455"/>
                  </a:lnTo>
                  <a:lnTo>
                    <a:pt x="250" y="456"/>
                  </a:lnTo>
                  <a:lnTo>
                    <a:pt x="252" y="458"/>
                  </a:lnTo>
                  <a:lnTo>
                    <a:pt x="254" y="458"/>
                  </a:lnTo>
                  <a:lnTo>
                    <a:pt x="254" y="459"/>
                  </a:lnTo>
                  <a:lnTo>
                    <a:pt x="255" y="459"/>
                  </a:lnTo>
                  <a:lnTo>
                    <a:pt x="254" y="460"/>
                  </a:lnTo>
                  <a:lnTo>
                    <a:pt x="254" y="462"/>
                  </a:lnTo>
                  <a:lnTo>
                    <a:pt x="252" y="463"/>
                  </a:lnTo>
                  <a:lnTo>
                    <a:pt x="252" y="463"/>
                  </a:lnTo>
                  <a:lnTo>
                    <a:pt x="251" y="465"/>
                  </a:lnTo>
                  <a:lnTo>
                    <a:pt x="251" y="465"/>
                  </a:lnTo>
                  <a:lnTo>
                    <a:pt x="252" y="469"/>
                  </a:lnTo>
                  <a:lnTo>
                    <a:pt x="252" y="470"/>
                  </a:lnTo>
                  <a:lnTo>
                    <a:pt x="252" y="470"/>
                  </a:lnTo>
                  <a:lnTo>
                    <a:pt x="252" y="471"/>
                  </a:lnTo>
                  <a:lnTo>
                    <a:pt x="254" y="471"/>
                  </a:lnTo>
                  <a:lnTo>
                    <a:pt x="254" y="471"/>
                  </a:lnTo>
                  <a:lnTo>
                    <a:pt x="255" y="471"/>
                  </a:lnTo>
                  <a:lnTo>
                    <a:pt x="258" y="467"/>
                  </a:lnTo>
                  <a:lnTo>
                    <a:pt x="259" y="466"/>
                  </a:lnTo>
                  <a:lnTo>
                    <a:pt x="261" y="465"/>
                  </a:lnTo>
                  <a:lnTo>
                    <a:pt x="261" y="460"/>
                  </a:lnTo>
                  <a:lnTo>
                    <a:pt x="262" y="456"/>
                  </a:lnTo>
                  <a:lnTo>
                    <a:pt x="262" y="455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3" y="451"/>
                  </a:lnTo>
                  <a:lnTo>
                    <a:pt x="262" y="450"/>
                  </a:lnTo>
                  <a:lnTo>
                    <a:pt x="262" y="450"/>
                  </a:lnTo>
                  <a:lnTo>
                    <a:pt x="262" y="447"/>
                  </a:lnTo>
                  <a:lnTo>
                    <a:pt x="263" y="446"/>
                  </a:lnTo>
                  <a:lnTo>
                    <a:pt x="263" y="444"/>
                  </a:lnTo>
                  <a:lnTo>
                    <a:pt x="263" y="443"/>
                  </a:lnTo>
                  <a:lnTo>
                    <a:pt x="263" y="443"/>
                  </a:lnTo>
                  <a:lnTo>
                    <a:pt x="266" y="442"/>
                  </a:lnTo>
                  <a:lnTo>
                    <a:pt x="267" y="440"/>
                  </a:lnTo>
                  <a:lnTo>
                    <a:pt x="267" y="439"/>
                  </a:lnTo>
                  <a:lnTo>
                    <a:pt x="267" y="439"/>
                  </a:lnTo>
                  <a:lnTo>
                    <a:pt x="267" y="437"/>
                  </a:lnTo>
                  <a:lnTo>
                    <a:pt x="269" y="436"/>
                  </a:lnTo>
                  <a:lnTo>
                    <a:pt x="267" y="435"/>
                  </a:lnTo>
                  <a:lnTo>
                    <a:pt x="269" y="435"/>
                  </a:lnTo>
                  <a:lnTo>
                    <a:pt x="269" y="436"/>
                  </a:lnTo>
                  <a:lnTo>
                    <a:pt x="269" y="433"/>
                  </a:lnTo>
                  <a:lnTo>
                    <a:pt x="269" y="432"/>
                  </a:lnTo>
                  <a:lnTo>
                    <a:pt x="269" y="432"/>
                  </a:lnTo>
                  <a:lnTo>
                    <a:pt x="270" y="431"/>
                  </a:lnTo>
                  <a:lnTo>
                    <a:pt x="267" y="429"/>
                  </a:lnTo>
                  <a:lnTo>
                    <a:pt x="267" y="428"/>
                  </a:lnTo>
                  <a:lnTo>
                    <a:pt x="267" y="427"/>
                  </a:lnTo>
                  <a:lnTo>
                    <a:pt x="267" y="427"/>
                  </a:lnTo>
                  <a:lnTo>
                    <a:pt x="269" y="428"/>
                  </a:lnTo>
                  <a:lnTo>
                    <a:pt x="269" y="429"/>
                  </a:lnTo>
                  <a:lnTo>
                    <a:pt x="270" y="429"/>
                  </a:lnTo>
                  <a:lnTo>
                    <a:pt x="271" y="431"/>
                  </a:lnTo>
                  <a:lnTo>
                    <a:pt x="271" y="431"/>
                  </a:lnTo>
                  <a:lnTo>
                    <a:pt x="274" y="429"/>
                  </a:lnTo>
                  <a:lnTo>
                    <a:pt x="276" y="429"/>
                  </a:lnTo>
                  <a:lnTo>
                    <a:pt x="276" y="431"/>
                  </a:lnTo>
                  <a:lnTo>
                    <a:pt x="276" y="432"/>
                  </a:lnTo>
                  <a:lnTo>
                    <a:pt x="276" y="432"/>
                  </a:lnTo>
                  <a:lnTo>
                    <a:pt x="274" y="432"/>
                  </a:lnTo>
                  <a:lnTo>
                    <a:pt x="274" y="432"/>
                  </a:lnTo>
                  <a:lnTo>
                    <a:pt x="276" y="435"/>
                  </a:lnTo>
                  <a:lnTo>
                    <a:pt x="274" y="436"/>
                  </a:lnTo>
                  <a:lnTo>
                    <a:pt x="273" y="437"/>
                  </a:lnTo>
                  <a:lnTo>
                    <a:pt x="273" y="439"/>
                  </a:lnTo>
                  <a:lnTo>
                    <a:pt x="273" y="439"/>
                  </a:lnTo>
                  <a:lnTo>
                    <a:pt x="273" y="440"/>
                  </a:lnTo>
                  <a:lnTo>
                    <a:pt x="271" y="439"/>
                  </a:lnTo>
                  <a:lnTo>
                    <a:pt x="271" y="440"/>
                  </a:lnTo>
                  <a:lnTo>
                    <a:pt x="271" y="442"/>
                  </a:lnTo>
                  <a:lnTo>
                    <a:pt x="271" y="443"/>
                  </a:lnTo>
                  <a:lnTo>
                    <a:pt x="270" y="444"/>
                  </a:lnTo>
                  <a:lnTo>
                    <a:pt x="269" y="446"/>
                  </a:lnTo>
                  <a:lnTo>
                    <a:pt x="267" y="448"/>
                  </a:lnTo>
                  <a:lnTo>
                    <a:pt x="266" y="448"/>
                  </a:lnTo>
                  <a:lnTo>
                    <a:pt x="266" y="448"/>
                  </a:lnTo>
                  <a:lnTo>
                    <a:pt x="265" y="448"/>
                  </a:lnTo>
                  <a:lnTo>
                    <a:pt x="265" y="448"/>
                  </a:lnTo>
                  <a:lnTo>
                    <a:pt x="263" y="448"/>
                  </a:lnTo>
                  <a:lnTo>
                    <a:pt x="263" y="450"/>
                  </a:lnTo>
                  <a:lnTo>
                    <a:pt x="263" y="450"/>
                  </a:lnTo>
                  <a:lnTo>
                    <a:pt x="263" y="451"/>
                  </a:lnTo>
                  <a:lnTo>
                    <a:pt x="265" y="452"/>
                  </a:lnTo>
                  <a:lnTo>
                    <a:pt x="265" y="451"/>
                  </a:lnTo>
                  <a:lnTo>
                    <a:pt x="266" y="450"/>
                  </a:lnTo>
                  <a:lnTo>
                    <a:pt x="269" y="447"/>
                  </a:lnTo>
                  <a:lnTo>
                    <a:pt x="271" y="444"/>
                  </a:lnTo>
                  <a:lnTo>
                    <a:pt x="274" y="442"/>
                  </a:lnTo>
                  <a:lnTo>
                    <a:pt x="276" y="439"/>
                  </a:lnTo>
                  <a:lnTo>
                    <a:pt x="276" y="437"/>
                  </a:lnTo>
                  <a:lnTo>
                    <a:pt x="278" y="432"/>
                  </a:lnTo>
                  <a:lnTo>
                    <a:pt x="280" y="424"/>
                  </a:lnTo>
                  <a:lnTo>
                    <a:pt x="282" y="418"/>
                  </a:lnTo>
                  <a:lnTo>
                    <a:pt x="284" y="416"/>
                  </a:lnTo>
                  <a:lnTo>
                    <a:pt x="286" y="413"/>
                  </a:lnTo>
                  <a:lnTo>
                    <a:pt x="288" y="410"/>
                  </a:lnTo>
                  <a:lnTo>
                    <a:pt x="290" y="409"/>
                  </a:lnTo>
                  <a:lnTo>
                    <a:pt x="290" y="408"/>
                  </a:lnTo>
                  <a:lnTo>
                    <a:pt x="290" y="406"/>
                  </a:lnTo>
                  <a:lnTo>
                    <a:pt x="292" y="405"/>
                  </a:lnTo>
                  <a:lnTo>
                    <a:pt x="292" y="404"/>
                  </a:lnTo>
                  <a:lnTo>
                    <a:pt x="290" y="400"/>
                  </a:lnTo>
                  <a:lnTo>
                    <a:pt x="290" y="397"/>
                  </a:lnTo>
                  <a:lnTo>
                    <a:pt x="290" y="394"/>
                  </a:lnTo>
                  <a:lnTo>
                    <a:pt x="290" y="393"/>
                  </a:lnTo>
                  <a:lnTo>
                    <a:pt x="290" y="393"/>
                  </a:lnTo>
                  <a:lnTo>
                    <a:pt x="290" y="391"/>
                  </a:lnTo>
                  <a:lnTo>
                    <a:pt x="290" y="391"/>
                  </a:lnTo>
                  <a:lnTo>
                    <a:pt x="289" y="389"/>
                  </a:lnTo>
                  <a:lnTo>
                    <a:pt x="288" y="386"/>
                  </a:lnTo>
                  <a:lnTo>
                    <a:pt x="288" y="386"/>
                  </a:lnTo>
                  <a:lnTo>
                    <a:pt x="288" y="385"/>
                  </a:lnTo>
                  <a:lnTo>
                    <a:pt x="288" y="383"/>
                  </a:lnTo>
                  <a:lnTo>
                    <a:pt x="288" y="382"/>
                  </a:lnTo>
                  <a:lnTo>
                    <a:pt x="286" y="382"/>
                  </a:lnTo>
                  <a:lnTo>
                    <a:pt x="288" y="381"/>
                  </a:lnTo>
                  <a:lnTo>
                    <a:pt x="288" y="381"/>
                  </a:lnTo>
                  <a:lnTo>
                    <a:pt x="288" y="381"/>
                  </a:lnTo>
                  <a:lnTo>
                    <a:pt x="288" y="378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9" y="377"/>
                  </a:lnTo>
                  <a:lnTo>
                    <a:pt x="289" y="374"/>
                  </a:lnTo>
                  <a:lnTo>
                    <a:pt x="289" y="372"/>
                  </a:lnTo>
                  <a:lnTo>
                    <a:pt x="288" y="372"/>
                  </a:lnTo>
                  <a:lnTo>
                    <a:pt x="286" y="372"/>
                  </a:lnTo>
                  <a:lnTo>
                    <a:pt x="286" y="371"/>
                  </a:lnTo>
                  <a:lnTo>
                    <a:pt x="286" y="371"/>
                  </a:lnTo>
                  <a:lnTo>
                    <a:pt x="288" y="371"/>
                  </a:lnTo>
                  <a:lnTo>
                    <a:pt x="289" y="371"/>
                  </a:lnTo>
                  <a:lnTo>
                    <a:pt x="289" y="371"/>
                  </a:lnTo>
                  <a:lnTo>
                    <a:pt x="289" y="370"/>
                  </a:lnTo>
                  <a:lnTo>
                    <a:pt x="289" y="370"/>
                  </a:lnTo>
                  <a:lnTo>
                    <a:pt x="290" y="370"/>
                  </a:lnTo>
                  <a:lnTo>
                    <a:pt x="292" y="370"/>
                  </a:lnTo>
                  <a:lnTo>
                    <a:pt x="290" y="371"/>
                  </a:lnTo>
                  <a:lnTo>
                    <a:pt x="292" y="371"/>
                  </a:lnTo>
                  <a:lnTo>
                    <a:pt x="293" y="368"/>
                  </a:lnTo>
                  <a:lnTo>
                    <a:pt x="294" y="368"/>
                  </a:lnTo>
                  <a:lnTo>
                    <a:pt x="294" y="367"/>
                  </a:lnTo>
                  <a:lnTo>
                    <a:pt x="293" y="367"/>
                  </a:lnTo>
                  <a:lnTo>
                    <a:pt x="293" y="367"/>
                  </a:lnTo>
                  <a:lnTo>
                    <a:pt x="293" y="366"/>
                  </a:lnTo>
                  <a:lnTo>
                    <a:pt x="294" y="366"/>
                  </a:lnTo>
                  <a:lnTo>
                    <a:pt x="294" y="366"/>
                  </a:lnTo>
                  <a:lnTo>
                    <a:pt x="297" y="363"/>
                  </a:lnTo>
                  <a:lnTo>
                    <a:pt x="301" y="360"/>
                  </a:lnTo>
                  <a:lnTo>
                    <a:pt x="304" y="356"/>
                  </a:lnTo>
                  <a:lnTo>
                    <a:pt x="307" y="355"/>
                  </a:lnTo>
                  <a:lnTo>
                    <a:pt x="312" y="351"/>
                  </a:lnTo>
                  <a:lnTo>
                    <a:pt x="313" y="351"/>
                  </a:lnTo>
                  <a:lnTo>
                    <a:pt x="316" y="351"/>
                  </a:lnTo>
                  <a:lnTo>
                    <a:pt x="318" y="352"/>
                  </a:lnTo>
                  <a:lnTo>
                    <a:pt x="318" y="352"/>
                  </a:lnTo>
                  <a:lnTo>
                    <a:pt x="318" y="351"/>
                  </a:lnTo>
                  <a:lnTo>
                    <a:pt x="318" y="349"/>
                  </a:lnTo>
                  <a:lnTo>
                    <a:pt x="319" y="349"/>
                  </a:lnTo>
                  <a:lnTo>
                    <a:pt x="320" y="349"/>
                  </a:lnTo>
                  <a:lnTo>
                    <a:pt x="323" y="347"/>
                  </a:lnTo>
                  <a:lnTo>
                    <a:pt x="326" y="345"/>
                  </a:lnTo>
                  <a:lnTo>
                    <a:pt x="326" y="345"/>
                  </a:lnTo>
                  <a:lnTo>
                    <a:pt x="327" y="345"/>
                  </a:lnTo>
                  <a:lnTo>
                    <a:pt x="326" y="344"/>
                  </a:lnTo>
                  <a:lnTo>
                    <a:pt x="326" y="344"/>
                  </a:lnTo>
                  <a:lnTo>
                    <a:pt x="326" y="343"/>
                  </a:lnTo>
                  <a:lnTo>
                    <a:pt x="326" y="343"/>
                  </a:lnTo>
                  <a:lnTo>
                    <a:pt x="328" y="341"/>
                  </a:lnTo>
                  <a:lnTo>
                    <a:pt x="331" y="341"/>
                  </a:lnTo>
                  <a:lnTo>
                    <a:pt x="331" y="341"/>
                  </a:lnTo>
                  <a:lnTo>
                    <a:pt x="334" y="341"/>
                  </a:lnTo>
                  <a:lnTo>
                    <a:pt x="335" y="341"/>
                  </a:lnTo>
                  <a:lnTo>
                    <a:pt x="335" y="341"/>
                  </a:lnTo>
                  <a:lnTo>
                    <a:pt x="334" y="343"/>
                  </a:lnTo>
                  <a:lnTo>
                    <a:pt x="334" y="343"/>
                  </a:lnTo>
                  <a:lnTo>
                    <a:pt x="332" y="343"/>
                  </a:lnTo>
                  <a:lnTo>
                    <a:pt x="334" y="343"/>
                  </a:lnTo>
                  <a:lnTo>
                    <a:pt x="335" y="343"/>
                  </a:lnTo>
                  <a:lnTo>
                    <a:pt x="337" y="343"/>
                  </a:lnTo>
                  <a:lnTo>
                    <a:pt x="339" y="341"/>
                  </a:lnTo>
                  <a:lnTo>
                    <a:pt x="341" y="341"/>
                  </a:lnTo>
                  <a:lnTo>
                    <a:pt x="341" y="341"/>
                  </a:lnTo>
                  <a:lnTo>
                    <a:pt x="341" y="340"/>
                  </a:lnTo>
                  <a:lnTo>
                    <a:pt x="341" y="340"/>
                  </a:lnTo>
                  <a:lnTo>
                    <a:pt x="339" y="340"/>
                  </a:lnTo>
                  <a:lnTo>
                    <a:pt x="341" y="339"/>
                  </a:lnTo>
                  <a:lnTo>
                    <a:pt x="341" y="339"/>
                  </a:lnTo>
                  <a:lnTo>
                    <a:pt x="342" y="339"/>
                  </a:lnTo>
                  <a:lnTo>
                    <a:pt x="342" y="339"/>
                  </a:lnTo>
                  <a:lnTo>
                    <a:pt x="342" y="340"/>
                  </a:lnTo>
                  <a:lnTo>
                    <a:pt x="342" y="341"/>
                  </a:lnTo>
                  <a:lnTo>
                    <a:pt x="342" y="341"/>
                  </a:lnTo>
                  <a:lnTo>
                    <a:pt x="343" y="341"/>
                  </a:lnTo>
                  <a:lnTo>
                    <a:pt x="345" y="341"/>
                  </a:lnTo>
                  <a:lnTo>
                    <a:pt x="347" y="341"/>
                  </a:lnTo>
                  <a:lnTo>
                    <a:pt x="351" y="341"/>
                  </a:lnTo>
                  <a:lnTo>
                    <a:pt x="353" y="341"/>
                  </a:lnTo>
                  <a:lnTo>
                    <a:pt x="353" y="340"/>
                  </a:lnTo>
                  <a:lnTo>
                    <a:pt x="354" y="339"/>
                  </a:lnTo>
                  <a:lnTo>
                    <a:pt x="353" y="339"/>
                  </a:lnTo>
                  <a:lnTo>
                    <a:pt x="353" y="337"/>
                  </a:lnTo>
                  <a:lnTo>
                    <a:pt x="353" y="337"/>
                  </a:lnTo>
                  <a:lnTo>
                    <a:pt x="356" y="333"/>
                  </a:lnTo>
                  <a:lnTo>
                    <a:pt x="357" y="333"/>
                  </a:lnTo>
                  <a:lnTo>
                    <a:pt x="361" y="330"/>
                  </a:lnTo>
                  <a:lnTo>
                    <a:pt x="362" y="329"/>
                  </a:lnTo>
                  <a:lnTo>
                    <a:pt x="362" y="329"/>
                  </a:lnTo>
                  <a:lnTo>
                    <a:pt x="362" y="325"/>
                  </a:lnTo>
                  <a:lnTo>
                    <a:pt x="362" y="325"/>
                  </a:lnTo>
                  <a:lnTo>
                    <a:pt x="361" y="324"/>
                  </a:lnTo>
                  <a:lnTo>
                    <a:pt x="362" y="321"/>
                  </a:lnTo>
                  <a:lnTo>
                    <a:pt x="364" y="318"/>
                  </a:lnTo>
                  <a:lnTo>
                    <a:pt x="364" y="317"/>
                  </a:lnTo>
                  <a:lnTo>
                    <a:pt x="364" y="316"/>
                  </a:lnTo>
                  <a:lnTo>
                    <a:pt x="365" y="316"/>
                  </a:lnTo>
                  <a:lnTo>
                    <a:pt x="368" y="313"/>
                  </a:lnTo>
                  <a:lnTo>
                    <a:pt x="368" y="310"/>
                  </a:lnTo>
                  <a:lnTo>
                    <a:pt x="368" y="309"/>
                  </a:lnTo>
                  <a:lnTo>
                    <a:pt x="369" y="307"/>
                  </a:lnTo>
                  <a:lnTo>
                    <a:pt x="369" y="305"/>
                  </a:lnTo>
                  <a:lnTo>
                    <a:pt x="370" y="302"/>
                  </a:lnTo>
                  <a:lnTo>
                    <a:pt x="373" y="301"/>
                  </a:lnTo>
                  <a:lnTo>
                    <a:pt x="373" y="301"/>
                  </a:lnTo>
                  <a:lnTo>
                    <a:pt x="373" y="299"/>
                  </a:lnTo>
                  <a:lnTo>
                    <a:pt x="373" y="297"/>
                  </a:lnTo>
                  <a:lnTo>
                    <a:pt x="373" y="291"/>
                  </a:lnTo>
                  <a:lnTo>
                    <a:pt x="373" y="288"/>
                  </a:lnTo>
                  <a:lnTo>
                    <a:pt x="373" y="284"/>
                  </a:lnTo>
                  <a:lnTo>
                    <a:pt x="374" y="282"/>
                  </a:lnTo>
                  <a:lnTo>
                    <a:pt x="376" y="280"/>
                  </a:lnTo>
                  <a:lnTo>
                    <a:pt x="377" y="279"/>
                  </a:lnTo>
                  <a:lnTo>
                    <a:pt x="379" y="278"/>
                  </a:lnTo>
                  <a:lnTo>
                    <a:pt x="377" y="278"/>
                  </a:lnTo>
                  <a:lnTo>
                    <a:pt x="377" y="274"/>
                  </a:lnTo>
                  <a:lnTo>
                    <a:pt x="377" y="271"/>
                  </a:lnTo>
                  <a:lnTo>
                    <a:pt x="377" y="270"/>
                  </a:lnTo>
                  <a:lnTo>
                    <a:pt x="377" y="267"/>
                  </a:lnTo>
                  <a:lnTo>
                    <a:pt x="379" y="263"/>
                  </a:lnTo>
                  <a:lnTo>
                    <a:pt x="379" y="260"/>
                  </a:lnTo>
                  <a:lnTo>
                    <a:pt x="380" y="256"/>
                  </a:lnTo>
                  <a:lnTo>
                    <a:pt x="380" y="255"/>
                  </a:lnTo>
                  <a:lnTo>
                    <a:pt x="379" y="252"/>
                  </a:lnTo>
                  <a:lnTo>
                    <a:pt x="377" y="248"/>
                  </a:lnTo>
                  <a:lnTo>
                    <a:pt x="377" y="244"/>
                  </a:lnTo>
                  <a:lnTo>
                    <a:pt x="377" y="241"/>
                  </a:lnTo>
                  <a:lnTo>
                    <a:pt x="377" y="233"/>
                  </a:lnTo>
                  <a:lnTo>
                    <a:pt x="377" y="233"/>
                  </a:lnTo>
                  <a:lnTo>
                    <a:pt x="377" y="234"/>
                  </a:lnTo>
                  <a:lnTo>
                    <a:pt x="376" y="233"/>
                  </a:lnTo>
                  <a:lnTo>
                    <a:pt x="376" y="233"/>
                  </a:lnTo>
                  <a:lnTo>
                    <a:pt x="376" y="230"/>
                  </a:lnTo>
                  <a:lnTo>
                    <a:pt x="377" y="229"/>
                  </a:lnTo>
                  <a:lnTo>
                    <a:pt x="377" y="229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6"/>
                  </a:lnTo>
                  <a:lnTo>
                    <a:pt x="376" y="225"/>
                  </a:lnTo>
                  <a:lnTo>
                    <a:pt x="377" y="225"/>
                  </a:lnTo>
                  <a:lnTo>
                    <a:pt x="379" y="222"/>
                  </a:lnTo>
                  <a:lnTo>
                    <a:pt x="379" y="221"/>
                  </a:lnTo>
                  <a:lnTo>
                    <a:pt x="379" y="219"/>
                  </a:lnTo>
                  <a:lnTo>
                    <a:pt x="379" y="219"/>
                  </a:lnTo>
                  <a:lnTo>
                    <a:pt x="377" y="218"/>
                  </a:lnTo>
                  <a:lnTo>
                    <a:pt x="379" y="218"/>
                  </a:lnTo>
                  <a:lnTo>
                    <a:pt x="379" y="218"/>
                  </a:lnTo>
                  <a:lnTo>
                    <a:pt x="379" y="217"/>
                  </a:lnTo>
                  <a:lnTo>
                    <a:pt x="380" y="217"/>
                  </a:lnTo>
                  <a:lnTo>
                    <a:pt x="381" y="218"/>
                  </a:lnTo>
                  <a:lnTo>
                    <a:pt x="381" y="221"/>
                  </a:lnTo>
                  <a:lnTo>
                    <a:pt x="383" y="221"/>
                  </a:lnTo>
                  <a:lnTo>
                    <a:pt x="383" y="221"/>
                  </a:lnTo>
                  <a:lnTo>
                    <a:pt x="384" y="219"/>
                  </a:lnTo>
                  <a:lnTo>
                    <a:pt x="387" y="215"/>
                  </a:lnTo>
                  <a:lnTo>
                    <a:pt x="387" y="214"/>
                  </a:lnTo>
                  <a:lnTo>
                    <a:pt x="389" y="210"/>
                  </a:lnTo>
                  <a:lnTo>
                    <a:pt x="392" y="204"/>
                  </a:lnTo>
                  <a:lnTo>
                    <a:pt x="392" y="203"/>
                  </a:lnTo>
                  <a:lnTo>
                    <a:pt x="392" y="202"/>
                  </a:lnTo>
                  <a:lnTo>
                    <a:pt x="392" y="199"/>
                  </a:lnTo>
                  <a:lnTo>
                    <a:pt x="393" y="199"/>
                  </a:lnTo>
                  <a:lnTo>
                    <a:pt x="393" y="200"/>
                  </a:lnTo>
                  <a:lnTo>
                    <a:pt x="393" y="200"/>
                  </a:lnTo>
                  <a:lnTo>
                    <a:pt x="392" y="200"/>
                  </a:lnTo>
                  <a:lnTo>
                    <a:pt x="392" y="202"/>
                  </a:lnTo>
                  <a:lnTo>
                    <a:pt x="393" y="202"/>
                  </a:lnTo>
                  <a:lnTo>
                    <a:pt x="395" y="199"/>
                  </a:lnTo>
                  <a:lnTo>
                    <a:pt x="395" y="198"/>
                  </a:lnTo>
                  <a:lnTo>
                    <a:pt x="395" y="198"/>
                  </a:lnTo>
                  <a:lnTo>
                    <a:pt x="395" y="198"/>
                  </a:lnTo>
                  <a:lnTo>
                    <a:pt x="398" y="195"/>
                  </a:lnTo>
                  <a:lnTo>
                    <a:pt x="399" y="192"/>
                  </a:lnTo>
                  <a:lnTo>
                    <a:pt x="400" y="192"/>
                  </a:lnTo>
                  <a:lnTo>
                    <a:pt x="403" y="191"/>
                  </a:lnTo>
                  <a:lnTo>
                    <a:pt x="403" y="191"/>
                  </a:lnTo>
                  <a:lnTo>
                    <a:pt x="404" y="187"/>
                  </a:lnTo>
                  <a:lnTo>
                    <a:pt x="406" y="186"/>
                  </a:lnTo>
                  <a:lnTo>
                    <a:pt x="407" y="183"/>
                  </a:lnTo>
                  <a:lnTo>
                    <a:pt x="408" y="181"/>
                  </a:lnTo>
                  <a:lnTo>
                    <a:pt x="407" y="181"/>
                  </a:lnTo>
                  <a:lnTo>
                    <a:pt x="408" y="181"/>
                  </a:lnTo>
                  <a:lnTo>
                    <a:pt x="408" y="181"/>
                  </a:lnTo>
                  <a:lnTo>
                    <a:pt x="411" y="179"/>
                  </a:lnTo>
                  <a:lnTo>
                    <a:pt x="414" y="175"/>
                  </a:lnTo>
                  <a:lnTo>
                    <a:pt x="415" y="172"/>
                  </a:lnTo>
                  <a:lnTo>
                    <a:pt x="417" y="165"/>
                  </a:lnTo>
                  <a:lnTo>
                    <a:pt x="418" y="161"/>
                  </a:lnTo>
                  <a:lnTo>
                    <a:pt x="418" y="160"/>
                  </a:lnTo>
                  <a:lnTo>
                    <a:pt x="418" y="158"/>
                  </a:lnTo>
                  <a:lnTo>
                    <a:pt x="418" y="157"/>
                  </a:lnTo>
                  <a:lnTo>
                    <a:pt x="418" y="157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18" y="154"/>
                  </a:lnTo>
                  <a:lnTo>
                    <a:pt x="418" y="1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2019">
              <a:extLst>
                <a:ext uri="{FF2B5EF4-FFF2-40B4-BE49-F238E27FC236}">
                  <a16:creationId xmlns:a16="http://schemas.microsoft.com/office/drawing/2014/main" id="{A6DCEE3F-44D1-40DA-8A8D-9ED313742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8283" y="4186215"/>
              <a:ext cx="202263" cy="227030"/>
            </a:xfrm>
            <a:custGeom>
              <a:avLst/>
              <a:gdLst>
                <a:gd name="T0" fmla="*/ 95 w 98"/>
                <a:gd name="T1" fmla="*/ 51 h 110"/>
                <a:gd name="T2" fmla="*/ 95 w 98"/>
                <a:gd name="T3" fmla="*/ 49 h 110"/>
                <a:gd name="T4" fmla="*/ 92 w 98"/>
                <a:gd name="T5" fmla="*/ 47 h 110"/>
                <a:gd name="T6" fmla="*/ 84 w 98"/>
                <a:gd name="T7" fmla="*/ 45 h 110"/>
                <a:gd name="T8" fmla="*/ 81 w 98"/>
                <a:gd name="T9" fmla="*/ 41 h 110"/>
                <a:gd name="T10" fmla="*/ 81 w 98"/>
                <a:gd name="T11" fmla="*/ 35 h 110"/>
                <a:gd name="T12" fmla="*/ 81 w 98"/>
                <a:gd name="T13" fmla="*/ 32 h 110"/>
                <a:gd name="T14" fmla="*/ 77 w 98"/>
                <a:gd name="T15" fmla="*/ 31 h 110"/>
                <a:gd name="T16" fmla="*/ 75 w 98"/>
                <a:gd name="T17" fmla="*/ 27 h 110"/>
                <a:gd name="T18" fmla="*/ 66 w 98"/>
                <a:gd name="T19" fmla="*/ 22 h 110"/>
                <a:gd name="T20" fmla="*/ 64 w 98"/>
                <a:gd name="T21" fmla="*/ 15 h 110"/>
                <a:gd name="T22" fmla="*/ 61 w 98"/>
                <a:gd name="T23" fmla="*/ 11 h 110"/>
                <a:gd name="T24" fmla="*/ 58 w 98"/>
                <a:gd name="T25" fmla="*/ 4 h 110"/>
                <a:gd name="T26" fmla="*/ 56 w 98"/>
                <a:gd name="T27" fmla="*/ 1 h 110"/>
                <a:gd name="T28" fmla="*/ 53 w 98"/>
                <a:gd name="T29" fmla="*/ 0 h 110"/>
                <a:gd name="T30" fmla="*/ 47 w 98"/>
                <a:gd name="T31" fmla="*/ 3 h 110"/>
                <a:gd name="T32" fmla="*/ 43 w 98"/>
                <a:gd name="T33" fmla="*/ 4 h 110"/>
                <a:gd name="T34" fmla="*/ 39 w 98"/>
                <a:gd name="T35" fmla="*/ 8 h 110"/>
                <a:gd name="T36" fmla="*/ 38 w 98"/>
                <a:gd name="T37" fmla="*/ 5 h 110"/>
                <a:gd name="T38" fmla="*/ 34 w 98"/>
                <a:gd name="T39" fmla="*/ 3 h 110"/>
                <a:gd name="T40" fmla="*/ 18 w 98"/>
                <a:gd name="T41" fmla="*/ 5 h 110"/>
                <a:gd name="T42" fmla="*/ 11 w 98"/>
                <a:gd name="T43" fmla="*/ 14 h 110"/>
                <a:gd name="T44" fmla="*/ 11 w 98"/>
                <a:gd name="T45" fmla="*/ 34 h 110"/>
                <a:gd name="T46" fmla="*/ 11 w 98"/>
                <a:gd name="T47" fmla="*/ 50 h 110"/>
                <a:gd name="T48" fmla="*/ 0 w 98"/>
                <a:gd name="T49" fmla="*/ 57 h 110"/>
                <a:gd name="T50" fmla="*/ 0 w 98"/>
                <a:gd name="T51" fmla="*/ 70 h 110"/>
                <a:gd name="T52" fmla="*/ 0 w 98"/>
                <a:gd name="T53" fmla="*/ 84 h 110"/>
                <a:gd name="T54" fmla="*/ 4 w 98"/>
                <a:gd name="T55" fmla="*/ 89 h 110"/>
                <a:gd name="T56" fmla="*/ 8 w 98"/>
                <a:gd name="T57" fmla="*/ 98 h 110"/>
                <a:gd name="T58" fmla="*/ 8 w 98"/>
                <a:gd name="T59" fmla="*/ 102 h 110"/>
                <a:gd name="T60" fmla="*/ 5 w 98"/>
                <a:gd name="T61" fmla="*/ 106 h 110"/>
                <a:gd name="T62" fmla="*/ 8 w 98"/>
                <a:gd name="T63" fmla="*/ 108 h 110"/>
                <a:gd name="T64" fmla="*/ 15 w 98"/>
                <a:gd name="T65" fmla="*/ 110 h 110"/>
                <a:gd name="T66" fmla="*/ 18 w 98"/>
                <a:gd name="T67" fmla="*/ 108 h 110"/>
                <a:gd name="T68" fmla="*/ 22 w 98"/>
                <a:gd name="T69" fmla="*/ 106 h 110"/>
                <a:gd name="T70" fmla="*/ 27 w 98"/>
                <a:gd name="T71" fmla="*/ 100 h 110"/>
                <a:gd name="T72" fmla="*/ 28 w 98"/>
                <a:gd name="T73" fmla="*/ 95 h 110"/>
                <a:gd name="T74" fmla="*/ 31 w 98"/>
                <a:gd name="T75" fmla="*/ 91 h 110"/>
                <a:gd name="T76" fmla="*/ 37 w 98"/>
                <a:gd name="T77" fmla="*/ 91 h 110"/>
                <a:gd name="T78" fmla="*/ 41 w 98"/>
                <a:gd name="T79" fmla="*/ 95 h 110"/>
                <a:gd name="T80" fmla="*/ 45 w 98"/>
                <a:gd name="T81" fmla="*/ 96 h 110"/>
                <a:gd name="T82" fmla="*/ 51 w 98"/>
                <a:gd name="T83" fmla="*/ 96 h 110"/>
                <a:gd name="T84" fmla="*/ 56 w 98"/>
                <a:gd name="T85" fmla="*/ 96 h 110"/>
                <a:gd name="T86" fmla="*/ 58 w 98"/>
                <a:gd name="T87" fmla="*/ 91 h 110"/>
                <a:gd name="T88" fmla="*/ 61 w 98"/>
                <a:gd name="T89" fmla="*/ 84 h 110"/>
                <a:gd name="T90" fmla="*/ 66 w 98"/>
                <a:gd name="T91" fmla="*/ 83 h 110"/>
                <a:gd name="T92" fmla="*/ 70 w 98"/>
                <a:gd name="T93" fmla="*/ 77 h 110"/>
                <a:gd name="T94" fmla="*/ 75 w 98"/>
                <a:gd name="T95" fmla="*/ 69 h 110"/>
                <a:gd name="T96" fmla="*/ 77 w 98"/>
                <a:gd name="T97" fmla="*/ 68 h 110"/>
                <a:gd name="T98" fmla="*/ 80 w 98"/>
                <a:gd name="T99" fmla="*/ 65 h 110"/>
                <a:gd name="T100" fmla="*/ 81 w 98"/>
                <a:gd name="T101" fmla="*/ 64 h 110"/>
                <a:gd name="T102" fmla="*/ 84 w 98"/>
                <a:gd name="T103" fmla="*/ 61 h 110"/>
                <a:gd name="T104" fmla="*/ 91 w 98"/>
                <a:gd name="T105" fmla="*/ 57 h 110"/>
                <a:gd name="T106" fmla="*/ 96 w 98"/>
                <a:gd name="T107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" h="110">
                  <a:moveTo>
                    <a:pt x="98" y="53"/>
                  </a:moveTo>
                  <a:lnTo>
                    <a:pt x="98" y="51"/>
                  </a:lnTo>
                  <a:lnTo>
                    <a:pt x="96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5" y="47"/>
                  </a:lnTo>
                  <a:lnTo>
                    <a:pt x="94" y="47"/>
                  </a:lnTo>
                  <a:lnTo>
                    <a:pt x="92" y="47"/>
                  </a:lnTo>
                  <a:lnTo>
                    <a:pt x="89" y="46"/>
                  </a:lnTo>
                  <a:lnTo>
                    <a:pt x="85" y="46"/>
                  </a:lnTo>
                  <a:lnTo>
                    <a:pt x="84" y="46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83" y="43"/>
                  </a:lnTo>
                  <a:lnTo>
                    <a:pt x="83" y="42"/>
                  </a:lnTo>
                  <a:lnTo>
                    <a:pt x="81" y="41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7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0" y="32"/>
                  </a:lnTo>
                  <a:lnTo>
                    <a:pt x="79" y="32"/>
                  </a:lnTo>
                  <a:lnTo>
                    <a:pt x="77" y="32"/>
                  </a:lnTo>
                  <a:lnTo>
                    <a:pt x="77" y="31"/>
                  </a:lnTo>
                  <a:lnTo>
                    <a:pt x="77" y="30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3" y="27"/>
                  </a:lnTo>
                  <a:lnTo>
                    <a:pt x="70" y="26"/>
                  </a:lnTo>
                  <a:lnTo>
                    <a:pt x="69" y="23"/>
                  </a:lnTo>
                  <a:lnTo>
                    <a:pt x="66" y="22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0" y="8"/>
                  </a:lnTo>
                  <a:lnTo>
                    <a:pt x="58" y="7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0" y="3"/>
                  </a:lnTo>
                  <a:lnTo>
                    <a:pt x="27" y="4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14"/>
                  </a:lnTo>
                  <a:lnTo>
                    <a:pt x="11" y="19"/>
                  </a:lnTo>
                  <a:lnTo>
                    <a:pt x="11" y="23"/>
                  </a:lnTo>
                  <a:lnTo>
                    <a:pt x="11" y="28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43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3" y="88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5" y="93"/>
                  </a:lnTo>
                  <a:lnTo>
                    <a:pt x="7" y="96"/>
                  </a:lnTo>
                  <a:lnTo>
                    <a:pt x="8" y="98"/>
                  </a:lnTo>
                  <a:lnTo>
                    <a:pt x="8" y="99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5" y="104"/>
                  </a:lnTo>
                  <a:lnTo>
                    <a:pt x="5" y="106"/>
                  </a:lnTo>
                  <a:lnTo>
                    <a:pt x="5" y="108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8" y="108"/>
                  </a:lnTo>
                  <a:lnTo>
                    <a:pt x="9" y="110"/>
                  </a:lnTo>
                  <a:lnTo>
                    <a:pt x="11" y="110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0" y="107"/>
                  </a:lnTo>
                  <a:lnTo>
                    <a:pt x="22" y="106"/>
                  </a:lnTo>
                  <a:lnTo>
                    <a:pt x="23" y="104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8" y="98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3" y="91"/>
                  </a:lnTo>
                  <a:lnTo>
                    <a:pt x="34" y="91"/>
                  </a:lnTo>
                  <a:lnTo>
                    <a:pt x="35" y="91"/>
                  </a:lnTo>
                  <a:lnTo>
                    <a:pt x="37" y="91"/>
                  </a:lnTo>
                  <a:lnTo>
                    <a:pt x="38" y="92"/>
                  </a:lnTo>
                  <a:lnTo>
                    <a:pt x="39" y="93"/>
                  </a:lnTo>
                  <a:lnTo>
                    <a:pt x="41" y="95"/>
                  </a:lnTo>
                  <a:lnTo>
                    <a:pt x="41" y="95"/>
                  </a:lnTo>
                  <a:lnTo>
                    <a:pt x="42" y="95"/>
                  </a:lnTo>
                  <a:lnTo>
                    <a:pt x="43" y="95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7" y="96"/>
                  </a:lnTo>
                  <a:lnTo>
                    <a:pt x="49" y="98"/>
                  </a:lnTo>
                  <a:lnTo>
                    <a:pt x="50" y="98"/>
                  </a:lnTo>
                  <a:lnTo>
                    <a:pt x="51" y="96"/>
                  </a:lnTo>
                  <a:lnTo>
                    <a:pt x="53" y="96"/>
                  </a:lnTo>
                  <a:lnTo>
                    <a:pt x="54" y="96"/>
                  </a:lnTo>
                  <a:lnTo>
                    <a:pt x="56" y="96"/>
                  </a:lnTo>
                  <a:lnTo>
                    <a:pt x="56" y="96"/>
                  </a:lnTo>
                  <a:lnTo>
                    <a:pt x="57" y="95"/>
                  </a:lnTo>
                  <a:lnTo>
                    <a:pt x="58" y="95"/>
                  </a:lnTo>
                  <a:lnTo>
                    <a:pt x="58" y="92"/>
                  </a:lnTo>
                  <a:lnTo>
                    <a:pt x="58" y="91"/>
                  </a:lnTo>
                  <a:lnTo>
                    <a:pt x="60" y="89"/>
                  </a:lnTo>
                  <a:lnTo>
                    <a:pt x="61" y="87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2" y="84"/>
                  </a:lnTo>
                  <a:lnTo>
                    <a:pt x="64" y="83"/>
                  </a:lnTo>
                  <a:lnTo>
                    <a:pt x="66" y="83"/>
                  </a:lnTo>
                  <a:lnTo>
                    <a:pt x="66" y="83"/>
                  </a:lnTo>
                  <a:lnTo>
                    <a:pt x="68" y="81"/>
                  </a:lnTo>
                  <a:lnTo>
                    <a:pt x="69" y="80"/>
                  </a:lnTo>
                  <a:lnTo>
                    <a:pt x="70" y="79"/>
                  </a:lnTo>
                  <a:lnTo>
                    <a:pt x="70" y="77"/>
                  </a:lnTo>
                  <a:lnTo>
                    <a:pt x="73" y="72"/>
                  </a:lnTo>
                  <a:lnTo>
                    <a:pt x="73" y="72"/>
                  </a:lnTo>
                  <a:lnTo>
                    <a:pt x="75" y="70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76" y="69"/>
                  </a:lnTo>
                  <a:lnTo>
                    <a:pt x="76" y="68"/>
                  </a:lnTo>
                  <a:lnTo>
                    <a:pt x="77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2"/>
                  </a:lnTo>
                  <a:lnTo>
                    <a:pt x="84" y="61"/>
                  </a:lnTo>
                  <a:lnTo>
                    <a:pt x="85" y="60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91" y="57"/>
                  </a:lnTo>
                  <a:lnTo>
                    <a:pt x="92" y="57"/>
                  </a:lnTo>
                  <a:lnTo>
                    <a:pt x="94" y="56"/>
                  </a:lnTo>
                  <a:lnTo>
                    <a:pt x="95" y="54"/>
                  </a:lnTo>
                  <a:lnTo>
                    <a:pt x="96" y="53"/>
                  </a:lnTo>
                  <a:lnTo>
                    <a:pt x="98" y="53"/>
                  </a:lnTo>
                  <a:lnTo>
                    <a:pt x="98" y="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2020">
              <a:extLst>
                <a:ext uri="{FF2B5EF4-FFF2-40B4-BE49-F238E27FC236}">
                  <a16:creationId xmlns:a16="http://schemas.microsoft.com/office/drawing/2014/main" id="{049BAB67-A2C2-40D0-88BF-546CA5C5B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51" y="2615578"/>
              <a:ext cx="78428" cy="66045"/>
            </a:xfrm>
            <a:custGeom>
              <a:avLst/>
              <a:gdLst>
                <a:gd name="T0" fmla="*/ 37 w 38"/>
                <a:gd name="T1" fmla="*/ 15 h 32"/>
                <a:gd name="T2" fmla="*/ 38 w 38"/>
                <a:gd name="T3" fmla="*/ 15 h 32"/>
                <a:gd name="T4" fmla="*/ 35 w 38"/>
                <a:gd name="T5" fmla="*/ 12 h 32"/>
                <a:gd name="T6" fmla="*/ 33 w 38"/>
                <a:gd name="T7" fmla="*/ 11 h 32"/>
                <a:gd name="T8" fmla="*/ 33 w 38"/>
                <a:gd name="T9" fmla="*/ 9 h 32"/>
                <a:gd name="T10" fmla="*/ 34 w 38"/>
                <a:gd name="T11" fmla="*/ 7 h 32"/>
                <a:gd name="T12" fmla="*/ 35 w 38"/>
                <a:gd name="T13" fmla="*/ 5 h 32"/>
                <a:gd name="T14" fmla="*/ 33 w 38"/>
                <a:gd name="T15" fmla="*/ 4 h 32"/>
                <a:gd name="T16" fmla="*/ 31 w 38"/>
                <a:gd name="T17" fmla="*/ 5 h 32"/>
                <a:gd name="T18" fmla="*/ 30 w 38"/>
                <a:gd name="T19" fmla="*/ 4 h 32"/>
                <a:gd name="T20" fmla="*/ 29 w 38"/>
                <a:gd name="T21" fmla="*/ 1 h 32"/>
                <a:gd name="T22" fmla="*/ 26 w 38"/>
                <a:gd name="T23" fmla="*/ 1 h 32"/>
                <a:gd name="T24" fmla="*/ 23 w 38"/>
                <a:gd name="T25" fmla="*/ 1 h 32"/>
                <a:gd name="T26" fmla="*/ 20 w 38"/>
                <a:gd name="T27" fmla="*/ 1 h 32"/>
                <a:gd name="T28" fmla="*/ 19 w 38"/>
                <a:gd name="T29" fmla="*/ 0 h 32"/>
                <a:gd name="T30" fmla="*/ 16 w 38"/>
                <a:gd name="T31" fmla="*/ 1 h 32"/>
                <a:gd name="T32" fmla="*/ 15 w 38"/>
                <a:gd name="T33" fmla="*/ 1 h 32"/>
                <a:gd name="T34" fmla="*/ 11 w 38"/>
                <a:gd name="T35" fmla="*/ 0 h 32"/>
                <a:gd name="T36" fmla="*/ 7 w 38"/>
                <a:gd name="T37" fmla="*/ 1 h 32"/>
                <a:gd name="T38" fmla="*/ 4 w 38"/>
                <a:gd name="T39" fmla="*/ 1 h 32"/>
                <a:gd name="T40" fmla="*/ 2 w 38"/>
                <a:gd name="T41" fmla="*/ 0 h 32"/>
                <a:gd name="T42" fmla="*/ 0 w 38"/>
                <a:gd name="T43" fmla="*/ 3 h 32"/>
                <a:gd name="T44" fmla="*/ 2 w 38"/>
                <a:gd name="T45" fmla="*/ 7 h 32"/>
                <a:gd name="T46" fmla="*/ 4 w 38"/>
                <a:gd name="T47" fmla="*/ 9 h 32"/>
                <a:gd name="T48" fmla="*/ 6 w 38"/>
                <a:gd name="T49" fmla="*/ 13 h 32"/>
                <a:gd name="T50" fmla="*/ 10 w 38"/>
                <a:gd name="T51" fmla="*/ 16 h 32"/>
                <a:gd name="T52" fmla="*/ 12 w 38"/>
                <a:gd name="T53" fmla="*/ 19 h 32"/>
                <a:gd name="T54" fmla="*/ 15 w 38"/>
                <a:gd name="T55" fmla="*/ 22 h 32"/>
                <a:gd name="T56" fmla="*/ 16 w 38"/>
                <a:gd name="T57" fmla="*/ 24 h 32"/>
                <a:gd name="T58" fmla="*/ 19 w 38"/>
                <a:gd name="T59" fmla="*/ 27 h 32"/>
                <a:gd name="T60" fmla="*/ 19 w 38"/>
                <a:gd name="T61" fmla="*/ 28 h 32"/>
                <a:gd name="T62" fmla="*/ 22 w 38"/>
                <a:gd name="T63" fmla="*/ 28 h 32"/>
                <a:gd name="T64" fmla="*/ 25 w 38"/>
                <a:gd name="T65" fmla="*/ 31 h 32"/>
                <a:gd name="T66" fmla="*/ 27 w 38"/>
                <a:gd name="T67" fmla="*/ 32 h 32"/>
                <a:gd name="T68" fmla="*/ 29 w 38"/>
                <a:gd name="T69" fmla="*/ 31 h 32"/>
                <a:gd name="T70" fmla="*/ 27 w 38"/>
                <a:gd name="T71" fmla="*/ 30 h 32"/>
                <a:gd name="T72" fmla="*/ 27 w 38"/>
                <a:gd name="T73" fmla="*/ 27 h 32"/>
                <a:gd name="T74" fmla="*/ 29 w 38"/>
                <a:gd name="T75" fmla="*/ 26 h 32"/>
                <a:gd name="T76" fmla="*/ 30 w 38"/>
                <a:gd name="T77" fmla="*/ 24 h 32"/>
                <a:gd name="T78" fmla="*/ 31 w 38"/>
                <a:gd name="T79" fmla="*/ 23 h 32"/>
                <a:gd name="T80" fmla="*/ 33 w 38"/>
                <a:gd name="T81" fmla="*/ 23 h 32"/>
                <a:gd name="T82" fmla="*/ 31 w 38"/>
                <a:gd name="T83" fmla="*/ 22 h 32"/>
                <a:gd name="T84" fmla="*/ 33 w 38"/>
                <a:gd name="T85" fmla="*/ 20 h 32"/>
                <a:gd name="T86" fmla="*/ 34 w 38"/>
                <a:gd name="T87" fmla="*/ 20 h 32"/>
                <a:gd name="T88" fmla="*/ 35 w 38"/>
                <a:gd name="T89" fmla="*/ 20 h 32"/>
                <a:gd name="T90" fmla="*/ 37 w 38"/>
                <a:gd name="T91" fmla="*/ 20 h 32"/>
                <a:gd name="T92" fmla="*/ 37 w 38"/>
                <a:gd name="T93" fmla="*/ 19 h 32"/>
                <a:gd name="T94" fmla="*/ 34 w 38"/>
                <a:gd name="T95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" h="32">
                  <a:moveTo>
                    <a:pt x="35" y="15"/>
                  </a:move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4" y="20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5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7" y="30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5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2021">
              <a:extLst>
                <a:ext uri="{FF2B5EF4-FFF2-40B4-BE49-F238E27FC236}">
                  <a16:creationId xmlns:a16="http://schemas.microsoft.com/office/drawing/2014/main" id="{6B17D67B-2060-4AA1-949F-35B154926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397" y="3434951"/>
              <a:ext cx="2064" cy="8256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0 h 4"/>
                <a:gd name="T4" fmla="*/ 0 w 1"/>
                <a:gd name="T5" fmla="*/ 1 h 4"/>
                <a:gd name="T6" fmla="*/ 0 w 1"/>
                <a:gd name="T7" fmla="*/ 1 h 4"/>
                <a:gd name="T8" fmla="*/ 0 w 1"/>
                <a:gd name="T9" fmla="*/ 1 h 4"/>
                <a:gd name="T10" fmla="*/ 0 w 1"/>
                <a:gd name="T11" fmla="*/ 1 h 4"/>
                <a:gd name="T12" fmla="*/ 0 w 1"/>
                <a:gd name="T13" fmla="*/ 2 h 4"/>
                <a:gd name="T14" fmla="*/ 1 w 1"/>
                <a:gd name="T15" fmla="*/ 4 h 4"/>
                <a:gd name="T16" fmla="*/ 1 w 1"/>
                <a:gd name="T17" fmla="*/ 2 h 4"/>
                <a:gd name="T18" fmla="*/ 1 w 1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2022">
              <a:extLst>
                <a:ext uri="{FF2B5EF4-FFF2-40B4-BE49-F238E27FC236}">
                  <a16:creationId xmlns:a16="http://schemas.microsoft.com/office/drawing/2014/main" id="{45E6CF80-C1D6-4F10-ACA2-23F422B30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439" y="3983952"/>
              <a:ext cx="280693" cy="328161"/>
            </a:xfrm>
            <a:custGeom>
              <a:avLst/>
              <a:gdLst>
                <a:gd name="T0" fmla="*/ 132 w 136"/>
                <a:gd name="T1" fmla="*/ 95 h 159"/>
                <a:gd name="T2" fmla="*/ 123 w 136"/>
                <a:gd name="T3" fmla="*/ 84 h 159"/>
                <a:gd name="T4" fmla="*/ 125 w 136"/>
                <a:gd name="T5" fmla="*/ 80 h 159"/>
                <a:gd name="T6" fmla="*/ 106 w 136"/>
                <a:gd name="T7" fmla="*/ 78 h 159"/>
                <a:gd name="T8" fmla="*/ 102 w 136"/>
                <a:gd name="T9" fmla="*/ 65 h 159"/>
                <a:gd name="T10" fmla="*/ 100 w 136"/>
                <a:gd name="T11" fmla="*/ 55 h 159"/>
                <a:gd name="T12" fmla="*/ 99 w 136"/>
                <a:gd name="T13" fmla="*/ 49 h 159"/>
                <a:gd name="T14" fmla="*/ 88 w 136"/>
                <a:gd name="T15" fmla="*/ 47 h 159"/>
                <a:gd name="T16" fmla="*/ 80 w 136"/>
                <a:gd name="T17" fmla="*/ 41 h 159"/>
                <a:gd name="T18" fmla="*/ 72 w 136"/>
                <a:gd name="T19" fmla="*/ 37 h 159"/>
                <a:gd name="T20" fmla="*/ 67 w 136"/>
                <a:gd name="T21" fmla="*/ 36 h 159"/>
                <a:gd name="T22" fmla="*/ 58 w 136"/>
                <a:gd name="T23" fmla="*/ 33 h 159"/>
                <a:gd name="T24" fmla="*/ 52 w 136"/>
                <a:gd name="T25" fmla="*/ 28 h 159"/>
                <a:gd name="T26" fmla="*/ 49 w 136"/>
                <a:gd name="T27" fmla="*/ 25 h 159"/>
                <a:gd name="T28" fmla="*/ 48 w 136"/>
                <a:gd name="T29" fmla="*/ 22 h 159"/>
                <a:gd name="T30" fmla="*/ 46 w 136"/>
                <a:gd name="T31" fmla="*/ 17 h 159"/>
                <a:gd name="T32" fmla="*/ 45 w 136"/>
                <a:gd name="T33" fmla="*/ 9 h 159"/>
                <a:gd name="T34" fmla="*/ 45 w 136"/>
                <a:gd name="T35" fmla="*/ 0 h 159"/>
                <a:gd name="T36" fmla="*/ 35 w 136"/>
                <a:gd name="T37" fmla="*/ 2 h 159"/>
                <a:gd name="T38" fmla="*/ 24 w 136"/>
                <a:gd name="T39" fmla="*/ 7 h 159"/>
                <a:gd name="T40" fmla="*/ 19 w 136"/>
                <a:gd name="T41" fmla="*/ 11 h 159"/>
                <a:gd name="T42" fmla="*/ 12 w 136"/>
                <a:gd name="T43" fmla="*/ 17 h 159"/>
                <a:gd name="T44" fmla="*/ 7 w 136"/>
                <a:gd name="T45" fmla="*/ 15 h 159"/>
                <a:gd name="T46" fmla="*/ 5 w 136"/>
                <a:gd name="T47" fmla="*/ 23 h 159"/>
                <a:gd name="T48" fmla="*/ 11 w 136"/>
                <a:gd name="T49" fmla="*/ 36 h 159"/>
                <a:gd name="T50" fmla="*/ 10 w 136"/>
                <a:gd name="T51" fmla="*/ 47 h 159"/>
                <a:gd name="T52" fmla="*/ 11 w 136"/>
                <a:gd name="T53" fmla="*/ 53 h 159"/>
                <a:gd name="T54" fmla="*/ 10 w 136"/>
                <a:gd name="T55" fmla="*/ 57 h 159"/>
                <a:gd name="T56" fmla="*/ 7 w 136"/>
                <a:gd name="T57" fmla="*/ 63 h 159"/>
                <a:gd name="T58" fmla="*/ 7 w 136"/>
                <a:gd name="T59" fmla="*/ 71 h 159"/>
                <a:gd name="T60" fmla="*/ 14 w 136"/>
                <a:gd name="T61" fmla="*/ 79 h 159"/>
                <a:gd name="T62" fmla="*/ 12 w 136"/>
                <a:gd name="T63" fmla="*/ 83 h 159"/>
                <a:gd name="T64" fmla="*/ 10 w 136"/>
                <a:gd name="T65" fmla="*/ 89 h 159"/>
                <a:gd name="T66" fmla="*/ 8 w 136"/>
                <a:gd name="T67" fmla="*/ 93 h 159"/>
                <a:gd name="T68" fmla="*/ 12 w 136"/>
                <a:gd name="T69" fmla="*/ 99 h 159"/>
                <a:gd name="T70" fmla="*/ 14 w 136"/>
                <a:gd name="T71" fmla="*/ 105 h 159"/>
                <a:gd name="T72" fmla="*/ 16 w 136"/>
                <a:gd name="T73" fmla="*/ 113 h 159"/>
                <a:gd name="T74" fmla="*/ 22 w 136"/>
                <a:gd name="T75" fmla="*/ 117 h 159"/>
                <a:gd name="T76" fmla="*/ 22 w 136"/>
                <a:gd name="T77" fmla="*/ 124 h 159"/>
                <a:gd name="T78" fmla="*/ 20 w 136"/>
                <a:gd name="T79" fmla="*/ 128 h 159"/>
                <a:gd name="T80" fmla="*/ 23 w 136"/>
                <a:gd name="T81" fmla="*/ 132 h 159"/>
                <a:gd name="T82" fmla="*/ 23 w 136"/>
                <a:gd name="T83" fmla="*/ 136 h 159"/>
                <a:gd name="T84" fmla="*/ 30 w 136"/>
                <a:gd name="T85" fmla="*/ 147 h 159"/>
                <a:gd name="T86" fmla="*/ 33 w 136"/>
                <a:gd name="T87" fmla="*/ 156 h 159"/>
                <a:gd name="T88" fmla="*/ 37 w 136"/>
                <a:gd name="T89" fmla="*/ 159 h 159"/>
                <a:gd name="T90" fmla="*/ 43 w 136"/>
                <a:gd name="T91" fmla="*/ 154 h 159"/>
                <a:gd name="T92" fmla="*/ 49 w 136"/>
                <a:gd name="T93" fmla="*/ 149 h 159"/>
                <a:gd name="T94" fmla="*/ 53 w 136"/>
                <a:gd name="T95" fmla="*/ 149 h 159"/>
                <a:gd name="T96" fmla="*/ 64 w 136"/>
                <a:gd name="T97" fmla="*/ 151 h 159"/>
                <a:gd name="T98" fmla="*/ 71 w 136"/>
                <a:gd name="T99" fmla="*/ 158 h 159"/>
                <a:gd name="T100" fmla="*/ 73 w 136"/>
                <a:gd name="T101" fmla="*/ 149 h 159"/>
                <a:gd name="T102" fmla="*/ 85 w 136"/>
                <a:gd name="T103" fmla="*/ 148 h 159"/>
                <a:gd name="T104" fmla="*/ 88 w 136"/>
                <a:gd name="T105" fmla="*/ 148 h 159"/>
                <a:gd name="T106" fmla="*/ 91 w 136"/>
                <a:gd name="T107" fmla="*/ 126 h 159"/>
                <a:gd name="T108" fmla="*/ 106 w 136"/>
                <a:gd name="T109" fmla="*/ 117 h 159"/>
                <a:gd name="T110" fmla="*/ 132 w 136"/>
                <a:gd name="T111" fmla="*/ 122 h 159"/>
                <a:gd name="T112" fmla="*/ 134 w 136"/>
                <a:gd name="T113" fmla="*/ 125 h 159"/>
                <a:gd name="T114" fmla="*/ 134 w 136"/>
                <a:gd name="T115" fmla="*/ 113 h 159"/>
                <a:gd name="T116" fmla="*/ 134 w 136"/>
                <a:gd name="T1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" h="159">
                  <a:moveTo>
                    <a:pt x="136" y="102"/>
                  </a:moveTo>
                  <a:lnTo>
                    <a:pt x="136" y="102"/>
                  </a:lnTo>
                  <a:lnTo>
                    <a:pt x="134" y="99"/>
                  </a:lnTo>
                  <a:lnTo>
                    <a:pt x="133" y="97"/>
                  </a:lnTo>
                  <a:lnTo>
                    <a:pt x="133" y="95"/>
                  </a:lnTo>
                  <a:lnTo>
                    <a:pt x="132" y="94"/>
                  </a:lnTo>
                  <a:lnTo>
                    <a:pt x="132" y="95"/>
                  </a:lnTo>
                  <a:lnTo>
                    <a:pt x="130" y="94"/>
                  </a:lnTo>
                  <a:lnTo>
                    <a:pt x="128" y="93"/>
                  </a:lnTo>
                  <a:lnTo>
                    <a:pt x="126" y="91"/>
                  </a:lnTo>
                  <a:lnTo>
                    <a:pt x="126" y="91"/>
                  </a:lnTo>
                  <a:lnTo>
                    <a:pt x="125" y="90"/>
                  </a:lnTo>
                  <a:lnTo>
                    <a:pt x="125" y="87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0"/>
                  </a:lnTo>
                  <a:lnTo>
                    <a:pt x="125" y="79"/>
                  </a:lnTo>
                  <a:lnTo>
                    <a:pt x="125" y="79"/>
                  </a:lnTo>
                  <a:lnTo>
                    <a:pt x="125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18" y="80"/>
                  </a:lnTo>
                  <a:lnTo>
                    <a:pt x="114" y="80"/>
                  </a:lnTo>
                  <a:lnTo>
                    <a:pt x="110" y="79"/>
                  </a:lnTo>
                  <a:lnTo>
                    <a:pt x="106" y="79"/>
                  </a:lnTo>
                  <a:lnTo>
                    <a:pt x="106" y="78"/>
                  </a:lnTo>
                  <a:lnTo>
                    <a:pt x="104" y="75"/>
                  </a:lnTo>
                  <a:lnTo>
                    <a:pt x="104" y="74"/>
                  </a:lnTo>
                  <a:lnTo>
                    <a:pt x="104" y="70"/>
                  </a:lnTo>
                  <a:lnTo>
                    <a:pt x="102" y="68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2" y="65"/>
                  </a:lnTo>
                  <a:lnTo>
                    <a:pt x="103" y="65"/>
                  </a:lnTo>
                  <a:lnTo>
                    <a:pt x="103" y="60"/>
                  </a:lnTo>
                  <a:lnTo>
                    <a:pt x="102" y="59"/>
                  </a:lnTo>
                  <a:lnTo>
                    <a:pt x="102" y="57"/>
                  </a:lnTo>
                  <a:lnTo>
                    <a:pt x="102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00" y="52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49"/>
                  </a:lnTo>
                  <a:lnTo>
                    <a:pt x="99" y="49"/>
                  </a:lnTo>
                  <a:lnTo>
                    <a:pt x="98" y="48"/>
                  </a:lnTo>
                  <a:lnTo>
                    <a:pt x="95" y="47"/>
                  </a:lnTo>
                  <a:lnTo>
                    <a:pt x="94" y="45"/>
                  </a:lnTo>
                  <a:lnTo>
                    <a:pt x="92" y="47"/>
                  </a:lnTo>
                  <a:lnTo>
                    <a:pt x="90" y="47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5" y="47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83" y="42"/>
                  </a:lnTo>
                  <a:lnTo>
                    <a:pt x="81" y="42"/>
                  </a:lnTo>
                  <a:lnTo>
                    <a:pt x="81" y="41"/>
                  </a:lnTo>
                  <a:lnTo>
                    <a:pt x="80" y="41"/>
                  </a:lnTo>
                  <a:lnTo>
                    <a:pt x="79" y="41"/>
                  </a:lnTo>
                  <a:lnTo>
                    <a:pt x="77" y="41"/>
                  </a:lnTo>
                  <a:lnTo>
                    <a:pt x="76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3" y="38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8" y="36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4" y="33"/>
                  </a:lnTo>
                  <a:lnTo>
                    <a:pt x="62" y="34"/>
                  </a:lnTo>
                  <a:lnTo>
                    <a:pt x="61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6" y="32"/>
                  </a:lnTo>
                  <a:lnTo>
                    <a:pt x="56" y="30"/>
                  </a:lnTo>
                  <a:lnTo>
                    <a:pt x="54" y="30"/>
                  </a:lnTo>
                  <a:lnTo>
                    <a:pt x="54" y="29"/>
                  </a:lnTo>
                  <a:lnTo>
                    <a:pt x="53" y="29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6" y="21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6" y="17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5" y="13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6" y="7"/>
                  </a:lnTo>
                  <a:lnTo>
                    <a:pt x="46" y="6"/>
                  </a:lnTo>
                  <a:lnTo>
                    <a:pt x="45" y="5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30" y="3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8" y="29"/>
                  </a:lnTo>
                  <a:lnTo>
                    <a:pt x="10" y="3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40"/>
                  </a:lnTo>
                  <a:lnTo>
                    <a:pt x="10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0" y="49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7" y="63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7" y="71"/>
                  </a:lnTo>
                  <a:lnTo>
                    <a:pt x="7" y="72"/>
                  </a:lnTo>
                  <a:lnTo>
                    <a:pt x="8" y="74"/>
                  </a:lnTo>
                  <a:lnTo>
                    <a:pt x="10" y="78"/>
                  </a:lnTo>
                  <a:lnTo>
                    <a:pt x="11" y="79"/>
                  </a:lnTo>
                  <a:lnTo>
                    <a:pt x="11" y="79"/>
                  </a:lnTo>
                  <a:lnTo>
                    <a:pt x="12" y="79"/>
                  </a:lnTo>
                  <a:lnTo>
                    <a:pt x="14" y="79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3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11" y="86"/>
                  </a:lnTo>
                  <a:lnTo>
                    <a:pt x="11" y="87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7" y="91"/>
                  </a:lnTo>
                  <a:lnTo>
                    <a:pt x="7" y="91"/>
                  </a:lnTo>
                  <a:lnTo>
                    <a:pt x="7" y="9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0" y="95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4" y="101"/>
                  </a:lnTo>
                  <a:lnTo>
                    <a:pt x="14" y="101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105"/>
                  </a:lnTo>
                  <a:lnTo>
                    <a:pt x="15" y="106"/>
                  </a:lnTo>
                  <a:lnTo>
                    <a:pt x="15" y="107"/>
                  </a:lnTo>
                  <a:lnTo>
                    <a:pt x="15" y="109"/>
                  </a:lnTo>
                  <a:lnTo>
                    <a:pt x="16" y="110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3"/>
                  </a:lnTo>
                  <a:lnTo>
                    <a:pt x="18" y="114"/>
                  </a:lnTo>
                  <a:lnTo>
                    <a:pt x="19" y="114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20" y="121"/>
                  </a:lnTo>
                  <a:lnTo>
                    <a:pt x="20" y="121"/>
                  </a:lnTo>
                  <a:lnTo>
                    <a:pt x="22" y="122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5"/>
                  </a:lnTo>
                  <a:lnTo>
                    <a:pt x="20" y="125"/>
                  </a:lnTo>
                  <a:lnTo>
                    <a:pt x="20" y="125"/>
                  </a:lnTo>
                  <a:lnTo>
                    <a:pt x="20" y="126"/>
                  </a:lnTo>
                  <a:lnTo>
                    <a:pt x="20" y="126"/>
                  </a:lnTo>
                  <a:lnTo>
                    <a:pt x="20" y="128"/>
                  </a:lnTo>
                  <a:lnTo>
                    <a:pt x="22" y="128"/>
                  </a:lnTo>
                  <a:lnTo>
                    <a:pt x="20" y="129"/>
                  </a:lnTo>
                  <a:lnTo>
                    <a:pt x="20" y="129"/>
                  </a:lnTo>
                  <a:lnTo>
                    <a:pt x="20" y="129"/>
                  </a:lnTo>
                  <a:lnTo>
                    <a:pt x="20" y="130"/>
                  </a:lnTo>
                  <a:lnTo>
                    <a:pt x="22" y="130"/>
                  </a:lnTo>
                  <a:lnTo>
                    <a:pt x="23" y="132"/>
                  </a:lnTo>
                  <a:lnTo>
                    <a:pt x="23" y="132"/>
                  </a:lnTo>
                  <a:lnTo>
                    <a:pt x="23" y="132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5"/>
                  </a:lnTo>
                  <a:lnTo>
                    <a:pt x="23" y="136"/>
                  </a:lnTo>
                  <a:lnTo>
                    <a:pt x="23" y="136"/>
                  </a:lnTo>
                  <a:lnTo>
                    <a:pt x="24" y="136"/>
                  </a:lnTo>
                  <a:lnTo>
                    <a:pt x="26" y="139"/>
                  </a:lnTo>
                  <a:lnTo>
                    <a:pt x="27" y="140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30" y="145"/>
                  </a:lnTo>
                  <a:lnTo>
                    <a:pt x="30" y="147"/>
                  </a:lnTo>
                  <a:lnTo>
                    <a:pt x="30" y="148"/>
                  </a:lnTo>
                  <a:lnTo>
                    <a:pt x="31" y="149"/>
                  </a:lnTo>
                  <a:lnTo>
                    <a:pt x="31" y="151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33" y="155"/>
                  </a:lnTo>
                  <a:lnTo>
                    <a:pt x="33" y="156"/>
                  </a:lnTo>
                  <a:lnTo>
                    <a:pt x="33" y="158"/>
                  </a:lnTo>
                  <a:lnTo>
                    <a:pt x="33" y="158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7" y="159"/>
                  </a:lnTo>
                  <a:lnTo>
                    <a:pt x="39" y="159"/>
                  </a:lnTo>
                  <a:lnTo>
                    <a:pt x="41" y="159"/>
                  </a:lnTo>
                  <a:lnTo>
                    <a:pt x="41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3" y="154"/>
                  </a:lnTo>
                  <a:lnTo>
                    <a:pt x="45" y="154"/>
                  </a:lnTo>
                  <a:lnTo>
                    <a:pt x="45" y="152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6" y="151"/>
                  </a:lnTo>
                  <a:lnTo>
                    <a:pt x="48" y="149"/>
                  </a:lnTo>
                  <a:lnTo>
                    <a:pt x="49" y="149"/>
                  </a:lnTo>
                  <a:lnTo>
                    <a:pt x="49" y="148"/>
                  </a:lnTo>
                  <a:lnTo>
                    <a:pt x="49" y="147"/>
                  </a:lnTo>
                  <a:lnTo>
                    <a:pt x="49" y="147"/>
                  </a:lnTo>
                  <a:lnTo>
                    <a:pt x="50" y="147"/>
                  </a:lnTo>
                  <a:lnTo>
                    <a:pt x="50" y="147"/>
                  </a:lnTo>
                  <a:lnTo>
                    <a:pt x="52" y="147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6" y="149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62" y="149"/>
                  </a:lnTo>
                  <a:lnTo>
                    <a:pt x="62" y="149"/>
                  </a:lnTo>
                  <a:lnTo>
                    <a:pt x="64" y="151"/>
                  </a:lnTo>
                  <a:lnTo>
                    <a:pt x="65" y="151"/>
                  </a:lnTo>
                  <a:lnTo>
                    <a:pt x="65" y="151"/>
                  </a:lnTo>
                  <a:lnTo>
                    <a:pt x="67" y="151"/>
                  </a:lnTo>
                  <a:lnTo>
                    <a:pt x="68" y="154"/>
                  </a:lnTo>
                  <a:lnTo>
                    <a:pt x="68" y="155"/>
                  </a:lnTo>
                  <a:lnTo>
                    <a:pt x="69" y="156"/>
                  </a:lnTo>
                  <a:lnTo>
                    <a:pt x="71" y="158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6"/>
                  </a:lnTo>
                  <a:lnTo>
                    <a:pt x="72" y="155"/>
                  </a:lnTo>
                  <a:lnTo>
                    <a:pt x="72" y="154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75" y="149"/>
                  </a:lnTo>
                  <a:lnTo>
                    <a:pt x="75" y="148"/>
                  </a:lnTo>
                  <a:lnTo>
                    <a:pt x="75" y="149"/>
                  </a:lnTo>
                  <a:lnTo>
                    <a:pt x="76" y="149"/>
                  </a:lnTo>
                  <a:lnTo>
                    <a:pt x="76" y="148"/>
                  </a:lnTo>
                  <a:lnTo>
                    <a:pt x="80" y="148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85" y="149"/>
                  </a:lnTo>
                  <a:lnTo>
                    <a:pt x="85" y="151"/>
                  </a:lnTo>
                  <a:lnTo>
                    <a:pt x="87" y="151"/>
                  </a:lnTo>
                  <a:lnTo>
                    <a:pt x="87" y="152"/>
                  </a:lnTo>
                  <a:lnTo>
                    <a:pt x="87" y="151"/>
                  </a:lnTo>
                  <a:lnTo>
                    <a:pt x="88" y="148"/>
                  </a:lnTo>
                  <a:lnTo>
                    <a:pt x="88" y="145"/>
                  </a:lnTo>
                  <a:lnTo>
                    <a:pt x="88" y="141"/>
                  </a:lnTo>
                  <a:lnTo>
                    <a:pt x="90" y="137"/>
                  </a:lnTo>
                  <a:lnTo>
                    <a:pt x="90" y="135"/>
                  </a:lnTo>
                  <a:lnTo>
                    <a:pt x="88" y="132"/>
                  </a:lnTo>
                  <a:lnTo>
                    <a:pt x="90" y="129"/>
                  </a:lnTo>
                  <a:lnTo>
                    <a:pt x="91" y="126"/>
                  </a:lnTo>
                  <a:lnTo>
                    <a:pt x="92" y="125"/>
                  </a:lnTo>
                  <a:lnTo>
                    <a:pt x="92" y="122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100" y="118"/>
                  </a:lnTo>
                  <a:lnTo>
                    <a:pt x="102" y="118"/>
                  </a:lnTo>
                  <a:lnTo>
                    <a:pt x="106" y="117"/>
                  </a:lnTo>
                  <a:lnTo>
                    <a:pt x="111" y="116"/>
                  </a:lnTo>
                  <a:lnTo>
                    <a:pt x="115" y="116"/>
                  </a:lnTo>
                  <a:lnTo>
                    <a:pt x="121" y="116"/>
                  </a:lnTo>
                  <a:lnTo>
                    <a:pt x="125" y="118"/>
                  </a:lnTo>
                  <a:lnTo>
                    <a:pt x="128" y="120"/>
                  </a:lnTo>
                  <a:lnTo>
                    <a:pt x="132" y="122"/>
                  </a:lnTo>
                  <a:lnTo>
                    <a:pt x="132" y="122"/>
                  </a:lnTo>
                  <a:lnTo>
                    <a:pt x="132" y="125"/>
                  </a:lnTo>
                  <a:lnTo>
                    <a:pt x="132" y="126"/>
                  </a:lnTo>
                  <a:lnTo>
                    <a:pt x="132" y="126"/>
                  </a:lnTo>
                  <a:lnTo>
                    <a:pt x="133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4" y="125"/>
                  </a:lnTo>
                  <a:lnTo>
                    <a:pt x="134" y="124"/>
                  </a:lnTo>
                  <a:lnTo>
                    <a:pt x="133" y="122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3" y="117"/>
                  </a:lnTo>
                  <a:lnTo>
                    <a:pt x="133" y="116"/>
                  </a:lnTo>
                  <a:lnTo>
                    <a:pt x="134" y="113"/>
                  </a:lnTo>
                  <a:lnTo>
                    <a:pt x="134" y="113"/>
                  </a:lnTo>
                  <a:lnTo>
                    <a:pt x="134" y="113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4" y="109"/>
                  </a:lnTo>
                  <a:lnTo>
                    <a:pt x="134" y="106"/>
                  </a:lnTo>
                  <a:lnTo>
                    <a:pt x="136" y="103"/>
                  </a:lnTo>
                  <a:lnTo>
                    <a:pt x="136" y="103"/>
                  </a:lnTo>
                  <a:lnTo>
                    <a:pt x="136" y="103"/>
                  </a:lnTo>
                  <a:lnTo>
                    <a:pt x="136" y="103"/>
                  </a:lnTo>
                  <a:lnTo>
                    <a:pt x="136" y="1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2023">
              <a:extLst>
                <a:ext uri="{FF2B5EF4-FFF2-40B4-BE49-F238E27FC236}">
                  <a16:creationId xmlns:a16="http://schemas.microsoft.com/office/drawing/2014/main" id="{5397682D-A86B-43C1-A566-1E3D081A6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725" y="3034552"/>
              <a:ext cx="72238" cy="41278"/>
            </a:xfrm>
            <a:custGeom>
              <a:avLst/>
              <a:gdLst>
                <a:gd name="T0" fmla="*/ 35 w 35"/>
                <a:gd name="T1" fmla="*/ 16 h 20"/>
                <a:gd name="T2" fmla="*/ 33 w 35"/>
                <a:gd name="T3" fmla="*/ 15 h 20"/>
                <a:gd name="T4" fmla="*/ 33 w 35"/>
                <a:gd name="T5" fmla="*/ 14 h 20"/>
                <a:gd name="T6" fmla="*/ 33 w 35"/>
                <a:gd name="T7" fmla="*/ 12 h 20"/>
                <a:gd name="T8" fmla="*/ 32 w 35"/>
                <a:gd name="T9" fmla="*/ 11 h 20"/>
                <a:gd name="T10" fmla="*/ 31 w 35"/>
                <a:gd name="T11" fmla="*/ 11 h 20"/>
                <a:gd name="T12" fmla="*/ 28 w 35"/>
                <a:gd name="T13" fmla="*/ 9 h 20"/>
                <a:gd name="T14" fmla="*/ 28 w 35"/>
                <a:gd name="T15" fmla="*/ 8 h 20"/>
                <a:gd name="T16" fmla="*/ 28 w 35"/>
                <a:gd name="T17" fmla="*/ 7 h 20"/>
                <a:gd name="T18" fmla="*/ 28 w 35"/>
                <a:gd name="T19" fmla="*/ 5 h 20"/>
                <a:gd name="T20" fmla="*/ 27 w 35"/>
                <a:gd name="T21" fmla="*/ 4 h 20"/>
                <a:gd name="T22" fmla="*/ 24 w 35"/>
                <a:gd name="T23" fmla="*/ 3 h 20"/>
                <a:gd name="T24" fmla="*/ 24 w 35"/>
                <a:gd name="T25" fmla="*/ 3 h 20"/>
                <a:gd name="T26" fmla="*/ 23 w 35"/>
                <a:gd name="T27" fmla="*/ 4 h 20"/>
                <a:gd name="T28" fmla="*/ 21 w 35"/>
                <a:gd name="T29" fmla="*/ 4 h 20"/>
                <a:gd name="T30" fmla="*/ 18 w 35"/>
                <a:gd name="T31" fmla="*/ 3 h 20"/>
                <a:gd name="T32" fmla="*/ 16 w 35"/>
                <a:gd name="T33" fmla="*/ 3 h 20"/>
                <a:gd name="T34" fmla="*/ 14 w 35"/>
                <a:gd name="T35" fmla="*/ 3 h 20"/>
                <a:gd name="T36" fmla="*/ 14 w 35"/>
                <a:gd name="T37" fmla="*/ 3 h 20"/>
                <a:gd name="T38" fmla="*/ 14 w 35"/>
                <a:gd name="T39" fmla="*/ 1 h 20"/>
                <a:gd name="T40" fmla="*/ 12 w 35"/>
                <a:gd name="T41" fmla="*/ 0 h 20"/>
                <a:gd name="T42" fmla="*/ 9 w 35"/>
                <a:gd name="T43" fmla="*/ 0 h 20"/>
                <a:gd name="T44" fmla="*/ 8 w 35"/>
                <a:gd name="T45" fmla="*/ 1 h 20"/>
                <a:gd name="T46" fmla="*/ 6 w 35"/>
                <a:gd name="T47" fmla="*/ 3 h 20"/>
                <a:gd name="T48" fmla="*/ 5 w 35"/>
                <a:gd name="T49" fmla="*/ 4 h 20"/>
                <a:gd name="T50" fmla="*/ 4 w 35"/>
                <a:gd name="T51" fmla="*/ 8 h 20"/>
                <a:gd name="T52" fmla="*/ 2 w 35"/>
                <a:gd name="T53" fmla="*/ 9 h 20"/>
                <a:gd name="T54" fmla="*/ 1 w 35"/>
                <a:gd name="T55" fmla="*/ 12 h 20"/>
                <a:gd name="T56" fmla="*/ 0 w 35"/>
                <a:gd name="T57" fmla="*/ 14 h 20"/>
                <a:gd name="T58" fmla="*/ 1 w 35"/>
                <a:gd name="T59" fmla="*/ 15 h 20"/>
                <a:gd name="T60" fmla="*/ 1 w 35"/>
                <a:gd name="T61" fmla="*/ 15 h 20"/>
                <a:gd name="T62" fmla="*/ 2 w 35"/>
                <a:gd name="T63" fmla="*/ 18 h 20"/>
                <a:gd name="T64" fmla="*/ 5 w 35"/>
                <a:gd name="T65" fmla="*/ 19 h 20"/>
                <a:gd name="T66" fmla="*/ 8 w 35"/>
                <a:gd name="T67" fmla="*/ 18 h 20"/>
                <a:gd name="T68" fmla="*/ 9 w 35"/>
                <a:gd name="T69" fmla="*/ 19 h 20"/>
                <a:gd name="T70" fmla="*/ 10 w 35"/>
                <a:gd name="T71" fmla="*/ 19 h 20"/>
                <a:gd name="T72" fmla="*/ 10 w 35"/>
                <a:gd name="T73" fmla="*/ 19 h 20"/>
                <a:gd name="T74" fmla="*/ 12 w 35"/>
                <a:gd name="T75" fmla="*/ 20 h 20"/>
                <a:gd name="T76" fmla="*/ 16 w 35"/>
                <a:gd name="T77" fmla="*/ 19 h 20"/>
                <a:gd name="T78" fmla="*/ 16 w 35"/>
                <a:gd name="T79" fmla="*/ 18 h 20"/>
                <a:gd name="T80" fmla="*/ 18 w 35"/>
                <a:gd name="T81" fmla="*/ 18 h 20"/>
                <a:gd name="T82" fmla="*/ 20 w 35"/>
                <a:gd name="T83" fmla="*/ 19 h 20"/>
                <a:gd name="T84" fmla="*/ 23 w 35"/>
                <a:gd name="T85" fmla="*/ 19 h 20"/>
                <a:gd name="T86" fmla="*/ 27 w 35"/>
                <a:gd name="T87" fmla="*/ 19 h 20"/>
                <a:gd name="T88" fmla="*/ 29 w 35"/>
                <a:gd name="T89" fmla="*/ 18 h 20"/>
                <a:gd name="T90" fmla="*/ 31 w 35"/>
                <a:gd name="T91" fmla="*/ 19 h 20"/>
                <a:gd name="T92" fmla="*/ 33 w 35"/>
                <a:gd name="T93" fmla="*/ 18 h 20"/>
                <a:gd name="T94" fmla="*/ 33 w 35"/>
                <a:gd name="T95" fmla="*/ 18 h 20"/>
                <a:gd name="T96" fmla="*/ 35 w 35"/>
                <a:gd name="T97" fmla="*/ 18 h 20"/>
                <a:gd name="T98" fmla="*/ 35 w 35"/>
                <a:gd name="T9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" h="20">
                  <a:moveTo>
                    <a:pt x="35" y="16"/>
                  </a:moveTo>
                  <a:lnTo>
                    <a:pt x="35" y="1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29" y="11"/>
                  </a:lnTo>
                  <a:lnTo>
                    <a:pt x="28" y="9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4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6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5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0" name="Freeform 2024">
              <a:extLst>
                <a:ext uri="{FF2B5EF4-FFF2-40B4-BE49-F238E27FC236}">
                  <a16:creationId xmlns:a16="http://schemas.microsoft.com/office/drawing/2014/main" id="{DB72AF32-0D77-4BBF-AF4F-F6C099F98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870" y="2933420"/>
              <a:ext cx="4127" cy="412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1" name="Freeform 2025">
              <a:extLst>
                <a:ext uri="{FF2B5EF4-FFF2-40B4-BE49-F238E27FC236}">
                  <a16:creationId xmlns:a16="http://schemas.microsoft.com/office/drawing/2014/main" id="{21BE3BC4-F725-43DB-8307-9139567F4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309" y="3430824"/>
              <a:ext cx="66045" cy="156858"/>
            </a:xfrm>
            <a:custGeom>
              <a:avLst/>
              <a:gdLst>
                <a:gd name="T0" fmla="*/ 32 w 32"/>
                <a:gd name="T1" fmla="*/ 19 h 76"/>
                <a:gd name="T2" fmla="*/ 31 w 32"/>
                <a:gd name="T3" fmla="*/ 17 h 76"/>
                <a:gd name="T4" fmla="*/ 29 w 32"/>
                <a:gd name="T5" fmla="*/ 13 h 76"/>
                <a:gd name="T6" fmla="*/ 31 w 32"/>
                <a:gd name="T7" fmla="*/ 10 h 76"/>
                <a:gd name="T8" fmla="*/ 28 w 32"/>
                <a:gd name="T9" fmla="*/ 7 h 76"/>
                <a:gd name="T10" fmla="*/ 25 w 32"/>
                <a:gd name="T11" fmla="*/ 4 h 76"/>
                <a:gd name="T12" fmla="*/ 23 w 32"/>
                <a:gd name="T13" fmla="*/ 0 h 76"/>
                <a:gd name="T14" fmla="*/ 20 w 32"/>
                <a:gd name="T15" fmla="*/ 2 h 76"/>
                <a:gd name="T16" fmla="*/ 17 w 32"/>
                <a:gd name="T17" fmla="*/ 3 h 76"/>
                <a:gd name="T18" fmla="*/ 17 w 32"/>
                <a:gd name="T19" fmla="*/ 7 h 76"/>
                <a:gd name="T20" fmla="*/ 16 w 32"/>
                <a:gd name="T21" fmla="*/ 10 h 76"/>
                <a:gd name="T22" fmla="*/ 9 w 32"/>
                <a:gd name="T23" fmla="*/ 13 h 76"/>
                <a:gd name="T24" fmla="*/ 8 w 32"/>
                <a:gd name="T25" fmla="*/ 13 h 76"/>
                <a:gd name="T26" fmla="*/ 6 w 32"/>
                <a:gd name="T27" fmla="*/ 13 h 76"/>
                <a:gd name="T28" fmla="*/ 5 w 32"/>
                <a:gd name="T29" fmla="*/ 14 h 76"/>
                <a:gd name="T30" fmla="*/ 4 w 32"/>
                <a:gd name="T31" fmla="*/ 15 h 76"/>
                <a:gd name="T32" fmla="*/ 4 w 32"/>
                <a:gd name="T33" fmla="*/ 17 h 76"/>
                <a:gd name="T34" fmla="*/ 2 w 32"/>
                <a:gd name="T35" fmla="*/ 17 h 76"/>
                <a:gd name="T36" fmla="*/ 2 w 32"/>
                <a:gd name="T37" fmla="*/ 18 h 76"/>
                <a:gd name="T38" fmla="*/ 1 w 32"/>
                <a:gd name="T39" fmla="*/ 21 h 76"/>
                <a:gd name="T40" fmla="*/ 0 w 32"/>
                <a:gd name="T41" fmla="*/ 26 h 76"/>
                <a:gd name="T42" fmla="*/ 5 w 32"/>
                <a:gd name="T43" fmla="*/ 29 h 76"/>
                <a:gd name="T44" fmla="*/ 6 w 32"/>
                <a:gd name="T45" fmla="*/ 33 h 76"/>
                <a:gd name="T46" fmla="*/ 6 w 32"/>
                <a:gd name="T47" fmla="*/ 37 h 76"/>
                <a:gd name="T48" fmla="*/ 9 w 32"/>
                <a:gd name="T49" fmla="*/ 41 h 76"/>
                <a:gd name="T50" fmla="*/ 9 w 32"/>
                <a:gd name="T51" fmla="*/ 50 h 76"/>
                <a:gd name="T52" fmla="*/ 9 w 32"/>
                <a:gd name="T53" fmla="*/ 61 h 76"/>
                <a:gd name="T54" fmla="*/ 9 w 32"/>
                <a:gd name="T55" fmla="*/ 68 h 76"/>
                <a:gd name="T56" fmla="*/ 9 w 32"/>
                <a:gd name="T57" fmla="*/ 69 h 76"/>
                <a:gd name="T58" fmla="*/ 10 w 32"/>
                <a:gd name="T59" fmla="*/ 73 h 76"/>
                <a:gd name="T60" fmla="*/ 9 w 32"/>
                <a:gd name="T61" fmla="*/ 76 h 76"/>
                <a:gd name="T62" fmla="*/ 20 w 32"/>
                <a:gd name="T63" fmla="*/ 73 h 76"/>
                <a:gd name="T64" fmla="*/ 21 w 32"/>
                <a:gd name="T65" fmla="*/ 71 h 76"/>
                <a:gd name="T66" fmla="*/ 21 w 32"/>
                <a:gd name="T67" fmla="*/ 68 h 76"/>
                <a:gd name="T68" fmla="*/ 21 w 32"/>
                <a:gd name="T69" fmla="*/ 65 h 76"/>
                <a:gd name="T70" fmla="*/ 21 w 32"/>
                <a:gd name="T71" fmla="*/ 61 h 76"/>
                <a:gd name="T72" fmla="*/ 21 w 32"/>
                <a:gd name="T73" fmla="*/ 60 h 76"/>
                <a:gd name="T74" fmla="*/ 20 w 32"/>
                <a:gd name="T75" fmla="*/ 56 h 76"/>
                <a:gd name="T76" fmla="*/ 21 w 32"/>
                <a:gd name="T77" fmla="*/ 50 h 76"/>
                <a:gd name="T78" fmla="*/ 21 w 32"/>
                <a:gd name="T79" fmla="*/ 46 h 76"/>
                <a:gd name="T80" fmla="*/ 23 w 32"/>
                <a:gd name="T81" fmla="*/ 41 h 76"/>
                <a:gd name="T82" fmla="*/ 25 w 32"/>
                <a:gd name="T83" fmla="*/ 38 h 76"/>
                <a:gd name="T84" fmla="*/ 27 w 32"/>
                <a:gd name="T85" fmla="*/ 36 h 76"/>
                <a:gd name="T86" fmla="*/ 28 w 32"/>
                <a:gd name="T87" fmla="*/ 31 h 76"/>
                <a:gd name="T88" fmla="*/ 29 w 32"/>
                <a:gd name="T89" fmla="*/ 31 h 76"/>
                <a:gd name="T90" fmla="*/ 29 w 32"/>
                <a:gd name="T91" fmla="*/ 26 h 76"/>
                <a:gd name="T92" fmla="*/ 31 w 32"/>
                <a:gd name="T93" fmla="*/ 25 h 76"/>
                <a:gd name="T94" fmla="*/ 32 w 32"/>
                <a:gd name="T95" fmla="*/ 25 h 76"/>
                <a:gd name="T96" fmla="*/ 32 w 32"/>
                <a:gd name="T97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" h="76">
                  <a:moveTo>
                    <a:pt x="32" y="22"/>
                  </a:moveTo>
                  <a:lnTo>
                    <a:pt x="32" y="21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29" y="11"/>
                  </a:lnTo>
                  <a:lnTo>
                    <a:pt x="29" y="10"/>
                  </a:lnTo>
                  <a:lnTo>
                    <a:pt x="31" y="10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5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3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9" y="40"/>
                  </a:lnTo>
                  <a:lnTo>
                    <a:pt x="9" y="41"/>
                  </a:lnTo>
                  <a:lnTo>
                    <a:pt x="9" y="45"/>
                  </a:lnTo>
                  <a:lnTo>
                    <a:pt x="9" y="48"/>
                  </a:lnTo>
                  <a:lnTo>
                    <a:pt x="9" y="50"/>
                  </a:lnTo>
                  <a:lnTo>
                    <a:pt x="9" y="53"/>
                  </a:lnTo>
                  <a:lnTo>
                    <a:pt x="9" y="57"/>
                  </a:lnTo>
                  <a:lnTo>
                    <a:pt x="9" y="61"/>
                  </a:lnTo>
                  <a:lnTo>
                    <a:pt x="9" y="67"/>
                  </a:lnTo>
                  <a:lnTo>
                    <a:pt x="8" y="67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3"/>
                  </a:lnTo>
                  <a:lnTo>
                    <a:pt x="10" y="75"/>
                  </a:lnTo>
                  <a:lnTo>
                    <a:pt x="9" y="75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6" y="75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69"/>
                  </a:lnTo>
                  <a:lnTo>
                    <a:pt x="21" y="69"/>
                  </a:lnTo>
                  <a:lnTo>
                    <a:pt x="21" y="68"/>
                  </a:lnTo>
                  <a:lnTo>
                    <a:pt x="21" y="67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4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0"/>
                  </a:lnTo>
                  <a:lnTo>
                    <a:pt x="21" y="60"/>
                  </a:lnTo>
                  <a:lnTo>
                    <a:pt x="21" y="59"/>
                  </a:lnTo>
                  <a:lnTo>
                    <a:pt x="21" y="57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1" y="50"/>
                  </a:lnTo>
                  <a:lnTo>
                    <a:pt x="20" y="49"/>
                  </a:lnTo>
                  <a:lnTo>
                    <a:pt x="21" y="49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5" y="38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7" y="36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1" y="30"/>
                  </a:lnTo>
                  <a:lnTo>
                    <a:pt x="31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2"/>
                  </a:lnTo>
                  <a:lnTo>
                    <a:pt x="32" y="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2026">
              <a:extLst>
                <a:ext uri="{FF2B5EF4-FFF2-40B4-BE49-F238E27FC236}">
                  <a16:creationId xmlns:a16="http://schemas.microsoft.com/office/drawing/2014/main" id="{F12B4C03-41BD-4644-A42E-D82E52A11E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6528" y="3280157"/>
              <a:ext cx="37151" cy="63981"/>
            </a:xfrm>
            <a:custGeom>
              <a:avLst/>
              <a:gdLst>
                <a:gd name="T0" fmla="*/ 16 w 18"/>
                <a:gd name="T1" fmla="*/ 12 h 31"/>
                <a:gd name="T2" fmla="*/ 16 w 18"/>
                <a:gd name="T3" fmla="*/ 14 h 31"/>
                <a:gd name="T4" fmla="*/ 16 w 18"/>
                <a:gd name="T5" fmla="*/ 12 h 31"/>
                <a:gd name="T6" fmla="*/ 18 w 18"/>
                <a:gd name="T7" fmla="*/ 12 h 31"/>
                <a:gd name="T8" fmla="*/ 18 w 18"/>
                <a:gd name="T9" fmla="*/ 12 h 31"/>
                <a:gd name="T10" fmla="*/ 18 w 18"/>
                <a:gd name="T11" fmla="*/ 4 h 31"/>
                <a:gd name="T12" fmla="*/ 16 w 18"/>
                <a:gd name="T13" fmla="*/ 6 h 31"/>
                <a:gd name="T14" fmla="*/ 16 w 18"/>
                <a:gd name="T15" fmla="*/ 7 h 31"/>
                <a:gd name="T16" fmla="*/ 18 w 18"/>
                <a:gd name="T17" fmla="*/ 4 h 31"/>
                <a:gd name="T18" fmla="*/ 14 w 18"/>
                <a:gd name="T19" fmla="*/ 2 h 31"/>
                <a:gd name="T20" fmla="*/ 14 w 18"/>
                <a:gd name="T21" fmla="*/ 0 h 31"/>
                <a:gd name="T22" fmla="*/ 12 w 18"/>
                <a:gd name="T23" fmla="*/ 0 h 31"/>
                <a:gd name="T24" fmla="*/ 11 w 18"/>
                <a:gd name="T25" fmla="*/ 3 h 31"/>
                <a:gd name="T26" fmla="*/ 8 w 18"/>
                <a:gd name="T27" fmla="*/ 7 h 31"/>
                <a:gd name="T28" fmla="*/ 7 w 18"/>
                <a:gd name="T29" fmla="*/ 7 h 31"/>
                <a:gd name="T30" fmla="*/ 5 w 18"/>
                <a:gd name="T31" fmla="*/ 6 h 31"/>
                <a:gd name="T32" fmla="*/ 4 w 18"/>
                <a:gd name="T33" fmla="*/ 7 h 31"/>
                <a:gd name="T34" fmla="*/ 3 w 18"/>
                <a:gd name="T35" fmla="*/ 11 h 31"/>
                <a:gd name="T36" fmla="*/ 3 w 18"/>
                <a:gd name="T37" fmla="*/ 16 h 31"/>
                <a:gd name="T38" fmla="*/ 1 w 18"/>
                <a:gd name="T39" fmla="*/ 23 h 31"/>
                <a:gd name="T40" fmla="*/ 0 w 18"/>
                <a:gd name="T41" fmla="*/ 31 h 31"/>
                <a:gd name="T42" fmla="*/ 1 w 18"/>
                <a:gd name="T43" fmla="*/ 31 h 31"/>
                <a:gd name="T44" fmla="*/ 4 w 18"/>
                <a:gd name="T45" fmla="*/ 31 h 31"/>
                <a:gd name="T46" fmla="*/ 4 w 18"/>
                <a:gd name="T47" fmla="*/ 30 h 31"/>
                <a:gd name="T48" fmla="*/ 8 w 18"/>
                <a:gd name="T49" fmla="*/ 27 h 31"/>
                <a:gd name="T50" fmla="*/ 10 w 18"/>
                <a:gd name="T51" fmla="*/ 25 h 31"/>
                <a:gd name="T52" fmla="*/ 12 w 18"/>
                <a:gd name="T53" fmla="*/ 19 h 31"/>
                <a:gd name="T54" fmla="*/ 12 w 18"/>
                <a:gd name="T55" fmla="*/ 14 h 31"/>
                <a:gd name="T56" fmla="*/ 14 w 18"/>
                <a:gd name="T57" fmla="*/ 12 h 31"/>
                <a:gd name="T58" fmla="*/ 14 w 18"/>
                <a:gd name="T59" fmla="*/ 10 h 31"/>
                <a:gd name="T60" fmla="*/ 15 w 18"/>
                <a:gd name="T61" fmla="*/ 4 h 31"/>
                <a:gd name="T62" fmla="*/ 15 w 18"/>
                <a:gd name="T6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" h="31">
                  <a:moveTo>
                    <a:pt x="18" y="12"/>
                  </a:moveTo>
                  <a:lnTo>
                    <a:pt x="16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2"/>
                  </a:lnTo>
                  <a:close/>
                  <a:moveTo>
                    <a:pt x="18" y="4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8" y="4"/>
                  </a:lnTo>
                  <a:close/>
                  <a:moveTo>
                    <a:pt x="15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1" y="3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31"/>
                  </a:lnTo>
                  <a:lnTo>
                    <a:pt x="3" y="31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4" y="30"/>
                  </a:lnTo>
                  <a:lnTo>
                    <a:pt x="5" y="27"/>
                  </a:lnTo>
                  <a:lnTo>
                    <a:pt x="8" y="27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1" y="23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5" y="2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3" name="Freeform 2027">
              <a:extLst>
                <a:ext uri="{FF2B5EF4-FFF2-40B4-BE49-F238E27FC236}">
                  <a16:creationId xmlns:a16="http://schemas.microsoft.com/office/drawing/2014/main" id="{D9BC4CF6-8892-4C29-BA00-480C2D2AA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291" y="2460785"/>
              <a:ext cx="72238" cy="51597"/>
            </a:xfrm>
            <a:custGeom>
              <a:avLst/>
              <a:gdLst>
                <a:gd name="T0" fmla="*/ 35 w 35"/>
                <a:gd name="T1" fmla="*/ 13 h 25"/>
                <a:gd name="T2" fmla="*/ 34 w 35"/>
                <a:gd name="T3" fmla="*/ 13 h 25"/>
                <a:gd name="T4" fmla="*/ 32 w 35"/>
                <a:gd name="T5" fmla="*/ 10 h 25"/>
                <a:gd name="T6" fmla="*/ 31 w 35"/>
                <a:gd name="T7" fmla="*/ 10 h 25"/>
                <a:gd name="T8" fmla="*/ 30 w 35"/>
                <a:gd name="T9" fmla="*/ 10 h 25"/>
                <a:gd name="T10" fmla="*/ 28 w 35"/>
                <a:gd name="T11" fmla="*/ 8 h 25"/>
                <a:gd name="T12" fmla="*/ 30 w 35"/>
                <a:gd name="T13" fmla="*/ 7 h 25"/>
                <a:gd name="T14" fmla="*/ 31 w 35"/>
                <a:gd name="T15" fmla="*/ 6 h 25"/>
                <a:gd name="T16" fmla="*/ 28 w 35"/>
                <a:gd name="T17" fmla="*/ 4 h 25"/>
                <a:gd name="T18" fmla="*/ 27 w 35"/>
                <a:gd name="T19" fmla="*/ 3 h 25"/>
                <a:gd name="T20" fmla="*/ 24 w 35"/>
                <a:gd name="T21" fmla="*/ 3 h 25"/>
                <a:gd name="T22" fmla="*/ 23 w 35"/>
                <a:gd name="T23" fmla="*/ 2 h 25"/>
                <a:gd name="T24" fmla="*/ 23 w 35"/>
                <a:gd name="T25" fmla="*/ 2 h 25"/>
                <a:gd name="T26" fmla="*/ 21 w 35"/>
                <a:gd name="T27" fmla="*/ 2 h 25"/>
                <a:gd name="T28" fmla="*/ 20 w 35"/>
                <a:gd name="T29" fmla="*/ 0 h 25"/>
                <a:gd name="T30" fmla="*/ 19 w 35"/>
                <a:gd name="T31" fmla="*/ 2 h 25"/>
                <a:gd name="T32" fmla="*/ 17 w 35"/>
                <a:gd name="T33" fmla="*/ 2 h 25"/>
                <a:gd name="T34" fmla="*/ 16 w 35"/>
                <a:gd name="T35" fmla="*/ 3 h 25"/>
                <a:gd name="T36" fmla="*/ 15 w 35"/>
                <a:gd name="T37" fmla="*/ 3 h 25"/>
                <a:gd name="T38" fmla="*/ 12 w 35"/>
                <a:gd name="T39" fmla="*/ 4 h 25"/>
                <a:gd name="T40" fmla="*/ 11 w 35"/>
                <a:gd name="T41" fmla="*/ 3 h 25"/>
                <a:gd name="T42" fmla="*/ 9 w 35"/>
                <a:gd name="T43" fmla="*/ 4 h 25"/>
                <a:gd name="T44" fmla="*/ 8 w 35"/>
                <a:gd name="T45" fmla="*/ 3 h 25"/>
                <a:gd name="T46" fmla="*/ 4 w 35"/>
                <a:gd name="T47" fmla="*/ 3 h 25"/>
                <a:gd name="T48" fmla="*/ 0 w 35"/>
                <a:gd name="T49" fmla="*/ 7 h 25"/>
                <a:gd name="T50" fmla="*/ 1 w 35"/>
                <a:gd name="T51" fmla="*/ 8 h 25"/>
                <a:gd name="T52" fmla="*/ 2 w 35"/>
                <a:gd name="T53" fmla="*/ 10 h 25"/>
                <a:gd name="T54" fmla="*/ 4 w 35"/>
                <a:gd name="T55" fmla="*/ 10 h 25"/>
                <a:gd name="T56" fmla="*/ 5 w 35"/>
                <a:gd name="T57" fmla="*/ 10 h 25"/>
                <a:gd name="T58" fmla="*/ 7 w 35"/>
                <a:gd name="T59" fmla="*/ 13 h 25"/>
                <a:gd name="T60" fmla="*/ 9 w 35"/>
                <a:gd name="T61" fmla="*/ 13 h 25"/>
                <a:gd name="T62" fmla="*/ 11 w 35"/>
                <a:gd name="T63" fmla="*/ 15 h 25"/>
                <a:gd name="T64" fmla="*/ 11 w 35"/>
                <a:gd name="T65" fmla="*/ 14 h 25"/>
                <a:gd name="T66" fmla="*/ 13 w 35"/>
                <a:gd name="T67" fmla="*/ 15 h 25"/>
                <a:gd name="T68" fmla="*/ 15 w 35"/>
                <a:gd name="T69" fmla="*/ 17 h 25"/>
                <a:gd name="T70" fmla="*/ 15 w 35"/>
                <a:gd name="T71" fmla="*/ 18 h 25"/>
                <a:gd name="T72" fmla="*/ 15 w 35"/>
                <a:gd name="T73" fmla="*/ 18 h 25"/>
                <a:gd name="T74" fmla="*/ 15 w 35"/>
                <a:gd name="T75" fmla="*/ 19 h 25"/>
                <a:gd name="T76" fmla="*/ 19 w 35"/>
                <a:gd name="T77" fmla="*/ 18 h 25"/>
                <a:gd name="T78" fmla="*/ 20 w 35"/>
                <a:gd name="T79" fmla="*/ 17 h 25"/>
                <a:gd name="T80" fmla="*/ 20 w 35"/>
                <a:gd name="T81" fmla="*/ 19 h 25"/>
                <a:gd name="T82" fmla="*/ 21 w 35"/>
                <a:gd name="T83" fmla="*/ 21 h 25"/>
                <a:gd name="T84" fmla="*/ 23 w 35"/>
                <a:gd name="T85" fmla="*/ 21 h 25"/>
                <a:gd name="T86" fmla="*/ 24 w 35"/>
                <a:gd name="T87" fmla="*/ 22 h 25"/>
                <a:gd name="T88" fmla="*/ 26 w 35"/>
                <a:gd name="T89" fmla="*/ 23 h 25"/>
                <a:gd name="T90" fmla="*/ 28 w 35"/>
                <a:gd name="T91" fmla="*/ 23 h 25"/>
                <a:gd name="T92" fmla="*/ 30 w 35"/>
                <a:gd name="T93" fmla="*/ 23 h 25"/>
                <a:gd name="T94" fmla="*/ 31 w 35"/>
                <a:gd name="T95" fmla="*/ 22 h 25"/>
                <a:gd name="T96" fmla="*/ 30 w 35"/>
                <a:gd name="T97" fmla="*/ 21 h 25"/>
                <a:gd name="T98" fmla="*/ 30 w 35"/>
                <a:gd name="T99" fmla="*/ 19 h 25"/>
                <a:gd name="T100" fmla="*/ 30 w 35"/>
                <a:gd name="T101" fmla="*/ 18 h 25"/>
                <a:gd name="T102" fmla="*/ 32 w 35"/>
                <a:gd name="T103" fmla="*/ 17 h 25"/>
                <a:gd name="T104" fmla="*/ 32 w 35"/>
                <a:gd name="T105" fmla="*/ 17 h 25"/>
                <a:gd name="T106" fmla="*/ 35 w 35"/>
                <a:gd name="T10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" h="25">
                  <a:moveTo>
                    <a:pt x="35" y="14"/>
                  </a:moveTo>
                  <a:lnTo>
                    <a:pt x="35" y="13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8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9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2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2028">
              <a:extLst>
                <a:ext uri="{FF2B5EF4-FFF2-40B4-BE49-F238E27FC236}">
                  <a16:creationId xmlns:a16="http://schemas.microsoft.com/office/drawing/2014/main" id="{AEED5289-094A-4BD8-9AE8-7AE8241CC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5434" y="2353462"/>
              <a:ext cx="175433" cy="113515"/>
            </a:xfrm>
            <a:custGeom>
              <a:avLst/>
              <a:gdLst>
                <a:gd name="T0" fmla="*/ 81 w 85"/>
                <a:gd name="T1" fmla="*/ 28 h 55"/>
                <a:gd name="T2" fmla="*/ 76 w 85"/>
                <a:gd name="T3" fmla="*/ 27 h 55"/>
                <a:gd name="T4" fmla="*/ 74 w 85"/>
                <a:gd name="T5" fmla="*/ 23 h 55"/>
                <a:gd name="T6" fmla="*/ 69 w 85"/>
                <a:gd name="T7" fmla="*/ 18 h 55"/>
                <a:gd name="T8" fmla="*/ 65 w 85"/>
                <a:gd name="T9" fmla="*/ 14 h 55"/>
                <a:gd name="T10" fmla="*/ 66 w 85"/>
                <a:gd name="T11" fmla="*/ 10 h 55"/>
                <a:gd name="T12" fmla="*/ 65 w 85"/>
                <a:gd name="T13" fmla="*/ 8 h 55"/>
                <a:gd name="T14" fmla="*/ 63 w 85"/>
                <a:gd name="T15" fmla="*/ 5 h 55"/>
                <a:gd name="T16" fmla="*/ 59 w 85"/>
                <a:gd name="T17" fmla="*/ 4 h 55"/>
                <a:gd name="T18" fmla="*/ 54 w 85"/>
                <a:gd name="T19" fmla="*/ 4 h 55"/>
                <a:gd name="T20" fmla="*/ 51 w 85"/>
                <a:gd name="T21" fmla="*/ 2 h 55"/>
                <a:gd name="T22" fmla="*/ 47 w 85"/>
                <a:gd name="T23" fmla="*/ 1 h 55"/>
                <a:gd name="T24" fmla="*/ 42 w 85"/>
                <a:gd name="T25" fmla="*/ 0 h 55"/>
                <a:gd name="T26" fmla="*/ 39 w 85"/>
                <a:gd name="T27" fmla="*/ 0 h 55"/>
                <a:gd name="T28" fmla="*/ 33 w 85"/>
                <a:gd name="T29" fmla="*/ 4 h 55"/>
                <a:gd name="T30" fmla="*/ 28 w 85"/>
                <a:gd name="T31" fmla="*/ 5 h 55"/>
                <a:gd name="T32" fmla="*/ 25 w 85"/>
                <a:gd name="T33" fmla="*/ 9 h 55"/>
                <a:gd name="T34" fmla="*/ 28 w 85"/>
                <a:gd name="T35" fmla="*/ 10 h 55"/>
                <a:gd name="T36" fmla="*/ 24 w 85"/>
                <a:gd name="T37" fmla="*/ 12 h 55"/>
                <a:gd name="T38" fmla="*/ 20 w 85"/>
                <a:gd name="T39" fmla="*/ 14 h 55"/>
                <a:gd name="T40" fmla="*/ 19 w 85"/>
                <a:gd name="T41" fmla="*/ 18 h 55"/>
                <a:gd name="T42" fmla="*/ 20 w 85"/>
                <a:gd name="T43" fmla="*/ 21 h 55"/>
                <a:gd name="T44" fmla="*/ 19 w 85"/>
                <a:gd name="T45" fmla="*/ 23 h 55"/>
                <a:gd name="T46" fmla="*/ 16 w 85"/>
                <a:gd name="T47" fmla="*/ 21 h 55"/>
                <a:gd name="T48" fmla="*/ 12 w 85"/>
                <a:gd name="T49" fmla="*/ 24 h 55"/>
                <a:gd name="T50" fmla="*/ 6 w 85"/>
                <a:gd name="T51" fmla="*/ 25 h 55"/>
                <a:gd name="T52" fmla="*/ 1 w 85"/>
                <a:gd name="T53" fmla="*/ 25 h 55"/>
                <a:gd name="T54" fmla="*/ 5 w 85"/>
                <a:gd name="T55" fmla="*/ 36 h 55"/>
                <a:gd name="T56" fmla="*/ 1 w 85"/>
                <a:gd name="T57" fmla="*/ 42 h 55"/>
                <a:gd name="T58" fmla="*/ 1 w 85"/>
                <a:gd name="T59" fmla="*/ 44 h 55"/>
                <a:gd name="T60" fmla="*/ 4 w 85"/>
                <a:gd name="T61" fmla="*/ 47 h 55"/>
                <a:gd name="T62" fmla="*/ 4 w 85"/>
                <a:gd name="T63" fmla="*/ 52 h 55"/>
                <a:gd name="T64" fmla="*/ 6 w 85"/>
                <a:gd name="T65" fmla="*/ 51 h 55"/>
                <a:gd name="T66" fmla="*/ 10 w 85"/>
                <a:gd name="T67" fmla="*/ 48 h 55"/>
                <a:gd name="T68" fmla="*/ 17 w 85"/>
                <a:gd name="T69" fmla="*/ 48 h 55"/>
                <a:gd name="T70" fmla="*/ 29 w 85"/>
                <a:gd name="T71" fmla="*/ 48 h 55"/>
                <a:gd name="T72" fmla="*/ 36 w 85"/>
                <a:gd name="T73" fmla="*/ 50 h 55"/>
                <a:gd name="T74" fmla="*/ 42 w 85"/>
                <a:gd name="T75" fmla="*/ 52 h 55"/>
                <a:gd name="T76" fmla="*/ 43 w 85"/>
                <a:gd name="T77" fmla="*/ 52 h 55"/>
                <a:gd name="T78" fmla="*/ 48 w 85"/>
                <a:gd name="T79" fmla="*/ 52 h 55"/>
                <a:gd name="T80" fmla="*/ 51 w 85"/>
                <a:gd name="T81" fmla="*/ 52 h 55"/>
                <a:gd name="T82" fmla="*/ 54 w 85"/>
                <a:gd name="T83" fmla="*/ 51 h 55"/>
                <a:gd name="T84" fmla="*/ 58 w 85"/>
                <a:gd name="T85" fmla="*/ 54 h 55"/>
                <a:gd name="T86" fmla="*/ 65 w 85"/>
                <a:gd name="T87" fmla="*/ 54 h 55"/>
                <a:gd name="T88" fmla="*/ 69 w 85"/>
                <a:gd name="T89" fmla="*/ 55 h 55"/>
                <a:gd name="T90" fmla="*/ 67 w 85"/>
                <a:gd name="T91" fmla="*/ 50 h 55"/>
                <a:gd name="T92" fmla="*/ 73 w 85"/>
                <a:gd name="T93" fmla="*/ 47 h 55"/>
                <a:gd name="T94" fmla="*/ 77 w 85"/>
                <a:gd name="T95" fmla="*/ 44 h 55"/>
                <a:gd name="T96" fmla="*/ 76 w 85"/>
                <a:gd name="T97" fmla="*/ 40 h 55"/>
                <a:gd name="T98" fmla="*/ 74 w 85"/>
                <a:gd name="T99" fmla="*/ 37 h 55"/>
                <a:gd name="T100" fmla="*/ 73 w 85"/>
                <a:gd name="T101" fmla="*/ 33 h 55"/>
                <a:gd name="T102" fmla="*/ 77 w 85"/>
                <a:gd name="T103" fmla="*/ 35 h 55"/>
                <a:gd name="T104" fmla="*/ 84 w 85"/>
                <a:gd name="T10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" h="55">
                  <a:moveTo>
                    <a:pt x="85" y="31"/>
                  </a:moveTo>
                  <a:lnTo>
                    <a:pt x="85" y="31"/>
                  </a:lnTo>
                  <a:lnTo>
                    <a:pt x="84" y="31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1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0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4" y="23"/>
                  </a:lnTo>
                  <a:lnTo>
                    <a:pt x="71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7" y="16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0"/>
                  </a:lnTo>
                  <a:lnTo>
                    <a:pt x="65" y="10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3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2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1" y="21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8"/>
                  </a:lnTo>
                  <a:lnTo>
                    <a:pt x="4" y="32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2" y="4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9" y="51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7" y="48"/>
                  </a:lnTo>
                  <a:lnTo>
                    <a:pt x="19" y="48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8" y="48"/>
                  </a:lnTo>
                  <a:lnTo>
                    <a:pt x="29" y="48"/>
                  </a:lnTo>
                  <a:lnTo>
                    <a:pt x="29" y="50"/>
                  </a:lnTo>
                  <a:lnTo>
                    <a:pt x="31" y="50"/>
                  </a:lnTo>
                  <a:lnTo>
                    <a:pt x="32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9" y="51"/>
                  </a:lnTo>
                  <a:lnTo>
                    <a:pt x="40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6" y="52"/>
                  </a:lnTo>
                  <a:lnTo>
                    <a:pt x="46" y="51"/>
                  </a:lnTo>
                  <a:lnTo>
                    <a:pt x="47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50" y="52"/>
                  </a:lnTo>
                  <a:lnTo>
                    <a:pt x="50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9" y="54"/>
                  </a:lnTo>
                  <a:lnTo>
                    <a:pt x="62" y="54"/>
                  </a:lnTo>
                  <a:lnTo>
                    <a:pt x="63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9" y="55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7" y="50"/>
                  </a:lnTo>
                  <a:lnTo>
                    <a:pt x="69" y="50"/>
                  </a:lnTo>
                  <a:lnTo>
                    <a:pt x="69" y="48"/>
                  </a:lnTo>
                  <a:lnTo>
                    <a:pt x="70" y="48"/>
                  </a:lnTo>
                  <a:lnTo>
                    <a:pt x="70" y="47"/>
                  </a:lnTo>
                  <a:lnTo>
                    <a:pt x="71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4" y="46"/>
                  </a:lnTo>
                  <a:lnTo>
                    <a:pt x="76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76" y="44"/>
                  </a:lnTo>
                  <a:lnTo>
                    <a:pt x="76" y="43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4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1" y="35"/>
                  </a:lnTo>
                  <a:lnTo>
                    <a:pt x="73" y="35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4" y="33"/>
                  </a:lnTo>
                  <a:lnTo>
                    <a:pt x="76" y="33"/>
                  </a:lnTo>
                  <a:lnTo>
                    <a:pt x="76" y="33"/>
                  </a:lnTo>
                  <a:lnTo>
                    <a:pt x="77" y="33"/>
                  </a:lnTo>
                  <a:lnTo>
                    <a:pt x="77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5" y="32"/>
                  </a:lnTo>
                  <a:lnTo>
                    <a:pt x="85" y="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2029">
              <a:extLst>
                <a:ext uri="{FF2B5EF4-FFF2-40B4-BE49-F238E27FC236}">
                  <a16:creationId xmlns:a16="http://schemas.microsoft.com/office/drawing/2014/main" id="{8BBE1AF1-ABEE-4E72-8FD1-06C3A8B6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404" y="3408120"/>
              <a:ext cx="2064" cy="6191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3 h 3"/>
                <a:gd name="T12" fmla="*/ 1 w 1"/>
                <a:gd name="T13" fmla="*/ 3 h 3"/>
                <a:gd name="T14" fmla="*/ 1 w 1"/>
                <a:gd name="T15" fmla="*/ 3 h 3"/>
                <a:gd name="T16" fmla="*/ 1 w 1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2030">
              <a:extLst>
                <a:ext uri="{FF2B5EF4-FFF2-40B4-BE49-F238E27FC236}">
                  <a16:creationId xmlns:a16="http://schemas.microsoft.com/office/drawing/2014/main" id="{A2BA1CE1-7884-4486-8DFF-68166E7588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5406" y="3079958"/>
              <a:ext cx="115579" cy="142410"/>
            </a:xfrm>
            <a:custGeom>
              <a:avLst/>
              <a:gdLst>
                <a:gd name="T0" fmla="*/ 48 w 56"/>
                <a:gd name="T1" fmla="*/ 61 h 69"/>
                <a:gd name="T2" fmla="*/ 47 w 56"/>
                <a:gd name="T3" fmla="*/ 57 h 69"/>
                <a:gd name="T4" fmla="*/ 38 w 56"/>
                <a:gd name="T5" fmla="*/ 52 h 69"/>
                <a:gd name="T6" fmla="*/ 41 w 56"/>
                <a:gd name="T7" fmla="*/ 47 h 69"/>
                <a:gd name="T8" fmla="*/ 34 w 56"/>
                <a:gd name="T9" fmla="*/ 47 h 69"/>
                <a:gd name="T10" fmla="*/ 32 w 56"/>
                <a:gd name="T11" fmla="*/ 47 h 69"/>
                <a:gd name="T12" fmla="*/ 36 w 56"/>
                <a:gd name="T13" fmla="*/ 54 h 69"/>
                <a:gd name="T14" fmla="*/ 32 w 56"/>
                <a:gd name="T15" fmla="*/ 43 h 69"/>
                <a:gd name="T16" fmla="*/ 55 w 56"/>
                <a:gd name="T17" fmla="*/ 59 h 69"/>
                <a:gd name="T18" fmla="*/ 52 w 56"/>
                <a:gd name="T19" fmla="*/ 46 h 69"/>
                <a:gd name="T20" fmla="*/ 49 w 56"/>
                <a:gd name="T21" fmla="*/ 36 h 69"/>
                <a:gd name="T22" fmla="*/ 45 w 56"/>
                <a:gd name="T23" fmla="*/ 35 h 69"/>
                <a:gd name="T24" fmla="*/ 44 w 56"/>
                <a:gd name="T25" fmla="*/ 42 h 69"/>
                <a:gd name="T26" fmla="*/ 40 w 56"/>
                <a:gd name="T27" fmla="*/ 40 h 69"/>
                <a:gd name="T28" fmla="*/ 40 w 56"/>
                <a:gd name="T29" fmla="*/ 42 h 69"/>
                <a:gd name="T30" fmla="*/ 38 w 56"/>
                <a:gd name="T31" fmla="*/ 29 h 69"/>
                <a:gd name="T32" fmla="*/ 41 w 56"/>
                <a:gd name="T33" fmla="*/ 28 h 69"/>
                <a:gd name="T34" fmla="*/ 44 w 56"/>
                <a:gd name="T35" fmla="*/ 25 h 69"/>
                <a:gd name="T36" fmla="*/ 47 w 56"/>
                <a:gd name="T37" fmla="*/ 21 h 69"/>
                <a:gd name="T38" fmla="*/ 48 w 56"/>
                <a:gd name="T39" fmla="*/ 19 h 69"/>
                <a:gd name="T40" fmla="*/ 36 w 56"/>
                <a:gd name="T41" fmla="*/ 16 h 69"/>
                <a:gd name="T42" fmla="*/ 23 w 56"/>
                <a:gd name="T43" fmla="*/ 16 h 69"/>
                <a:gd name="T44" fmla="*/ 19 w 56"/>
                <a:gd name="T45" fmla="*/ 12 h 69"/>
                <a:gd name="T46" fmla="*/ 15 w 56"/>
                <a:gd name="T47" fmla="*/ 5 h 69"/>
                <a:gd name="T48" fmla="*/ 11 w 56"/>
                <a:gd name="T49" fmla="*/ 4 h 69"/>
                <a:gd name="T50" fmla="*/ 9 w 56"/>
                <a:gd name="T51" fmla="*/ 2 h 69"/>
                <a:gd name="T52" fmla="*/ 7 w 56"/>
                <a:gd name="T53" fmla="*/ 2 h 69"/>
                <a:gd name="T54" fmla="*/ 2 w 56"/>
                <a:gd name="T55" fmla="*/ 0 h 69"/>
                <a:gd name="T56" fmla="*/ 3 w 56"/>
                <a:gd name="T57" fmla="*/ 4 h 69"/>
                <a:gd name="T58" fmla="*/ 2 w 56"/>
                <a:gd name="T59" fmla="*/ 9 h 69"/>
                <a:gd name="T60" fmla="*/ 9 w 56"/>
                <a:gd name="T61" fmla="*/ 13 h 69"/>
                <a:gd name="T62" fmla="*/ 10 w 56"/>
                <a:gd name="T63" fmla="*/ 16 h 69"/>
                <a:gd name="T64" fmla="*/ 5 w 56"/>
                <a:gd name="T65" fmla="*/ 20 h 69"/>
                <a:gd name="T66" fmla="*/ 5 w 56"/>
                <a:gd name="T67" fmla="*/ 24 h 69"/>
                <a:gd name="T68" fmla="*/ 10 w 56"/>
                <a:gd name="T69" fmla="*/ 27 h 69"/>
                <a:gd name="T70" fmla="*/ 10 w 56"/>
                <a:gd name="T71" fmla="*/ 35 h 69"/>
                <a:gd name="T72" fmla="*/ 13 w 56"/>
                <a:gd name="T73" fmla="*/ 40 h 69"/>
                <a:gd name="T74" fmla="*/ 15 w 56"/>
                <a:gd name="T75" fmla="*/ 47 h 69"/>
                <a:gd name="T76" fmla="*/ 18 w 56"/>
                <a:gd name="T77" fmla="*/ 57 h 69"/>
                <a:gd name="T78" fmla="*/ 22 w 56"/>
                <a:gd name="T79" fmla="*/ 54 h 69"/>
                <a:gd name="T80" fmla="*/ 23 w 56"/>
                <a:gd name="T81" fmla="*/ 57 h 69"/>
                <a:gd name="T82" fmla="*/ 26 w 56"/>
                <a:gd name="T83" fmla="*/ 48 h 69"/>
                <a:gd name="T84" fmla="*/ 29 w 56"/>
                <a:gd name="T85" fmla="*/ 52 h 69"/>
                <a:gd name="T86" fmla="*/ 30 w 56"/>
                <a:gd name="T87" fmla="*/ 57 h 69"/>
                <a:gd name="T88" fmla="*/ 32 w 56"/>
                <a:gd name="T89" fmla="*/ 48 h 69"/>
                <a:gd name="T90" fmla="*/ 32 w 56"/>
                <a:gd name="T91" fmla="*/ 44 h 69"/>
                <a:gd name="T92" fmla="*/ 30 w 56"/>
                <a:gd name="T93" fmla="*/ 39 h 69"/>
                <a:gd name="T94" fmla="*/ 30 w 56"/>
                <a:gd name="T95" fmla="*/ 36 h 69"/>
                <a:gd name="T96" fmla="*/ 34 w 56"/>
                <a:gd name="T97" fmla="*/ 46 h 69"/>
                <a:gd name="T98" fmla="*/ 41 w 56"/>
                <a:gd name="T99" fmla="*/ 44 h 69"/>
                <a:gd name="T100" fmla="*/ 47 w 56"/>
                <a:gd name="T101" fmla="*/ 51 h 69"/>
                <a:gd name="T102" fmla="*/ 52 w 56"/>
                <a:gd name="T103" fmla="*/ 67 h 69"/>
                <a:gd name="T104" fmla="*/ 52 w 56"/>
                <a:gd name="T105" fmla="*/ 66 h 69"/>
                <a:gd name="T106" fmla="*/ 53 w 56"/>
                <a:gd name="T107" fmla="*/ 6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" h="69">
                  <a:moveTo>
                    <a:pt x="48" y="58"/>
                  </a:moveTo>
                  <a:lnTo>
                    <a:pt x="48" y="58"/>
                  </a:lnTo>
                  <a:lnTo>
                    <a:pt x="48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8" y="59"/>
                  </a:lnTo>
                  <a:lnTo>
                    <a:pt x="48" y="58"/>
                  </a:lnTo>
                  <a:close/>
                  <a:moveTo>
                    <a:pt x="47" y="55"/>
                  </a:moveTo>
                  <a:lnTo>
                    <a:pt x="47" y="55"/>
                  </a:lnTo>
                  <a:lnTo>
                    <a:pt x="47" y="57"/>
                  </a:lnTo>
                  <a:lnTo>
                    <a:pt x="47" y="57"/>
                  </a:lnTo>
                  <a:lnTo>
                    <a:pt x="47" y="58"/>
                  </a:lnTo>
                  <a:lnTo>
                    <a:pt x="47" y="57"/>
                  </a:lnTo>
                  <a:lnTo>
                    <a:pt x="47" y="57"/>
                  </a:lnTo>
                  <a:lnTo>
                    <a:pt x="47" y="55"/>
                  </a:lnTo>
                  <a:close/>
                  <a:moveTo>
                    <a:pt x="37" y="48"/>
                  </a:moveTo>
                  <a:lnTo>
                    <a:pt x="38" y="54"/>
                  </a:lnTo>
                  <a:lnTo>
                    <a:pt x="38" y="52"/>
                  </a:lnTo>
                  <a:lnTo>
                    <a:pt x="40" y="51"/>
                  </a:lnTo>
                  <a:lnTo>
                    <a:pt x="38" y="50"/>
                  </a:lnTo>
                  <a:lnTo>
                    <a:pt x="37" y="48"/>
                  </a:lnTo>
                  <a:close/>
                  <a:moveTo>
                    <a:pt x="42" y="48"/>
                  </a:move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48"/>
                  </a:lnTo>
                  <a:close/>
                  <a:moveTo>
                    <a:pt x="34" y="47"/>
                  </a:moveTo>
                  <a:lnTo>
                    <a:pt x="33" y="46"/>
                  </a:lnTo>
                  <a:lnTo>
                    <a:pt x="33" y="46"/>
                  </a:lnTo>
                  <a:lnTo>
                    <a:pt x="33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3" y="48"/>
                  </a:lnTo>
                  <a:lnTo>
                    <a:pt x="33" y="50"/>
                  </a:lnTo>
                  <a:lnTo>
                    <a:pt x="34" y="51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4" y="47"/>
                  </a:lnTo>
                  <a:close/>
                  <a:moveTo>
                    <a:pt x="33" y="43"/>
                  </a:move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3"/>
                  </a:lnTo>
                  <a:close/>
                  <a:moveTo>
                    <a:pt x="56" y="62"/>
                  </a:moveTo>
                  <a:lnTo>
                    <a:pt x="55" y="61"/>
                  </a:lnTo>
                  <a:lnTo>
                    <a:pt x="55" y="59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3" y="54"/>
                  </a:lnTo>
                  <a:lnTo>
                    <a:pt x="53" y="50"/>
                  </a:lnTo>
                  <a:lnTo>
                    <a:pt x="53" y="48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4"/>
                  </a:lnTo>
                  <a:lnTo>
                    <a:pt x="51" y="44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4" y="39"/>
                  </a:lnTo>
                  <a:lnTo>
                    <a:pt x="44" y="40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8" y="38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4"/>
                  </a:lnTo>
                  <a:lnTo>
                    <a:pt x="37" y="31"/>
                  </a:lnTo>
                  <a:lnTo>
                    <a:pt x="38" y="31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5" y="23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5" y="20"/>
                  </a:lnTo>
                  <a:lnTo>
                    <a:pt x="47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19"/>
                  </a:lnTo>
                  <a:lnTo>
                    <a:pt x="47" y="19"/>
                  </a:lnTo>
                  <a:lnTo>
                    <a:pt x="45" y="17"/>
                  </a:lnTo>
                  <a:lnTo>
                    <a:pt x="44" y="16"/>
                  </a:lnTo>
                  <a:lnTo>
                    <a:pt x="40" y="16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30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3" y="16"/>
                  </a:lnTo>
                  <a:lnTo>
                    <a:pt x="22" y="16"/>
                  </a:lnTo>
                  <a:lnTo>
                    <a:pt x="21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8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7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21" y="58"/>
                  </a:lnTo>
                  <a:lnTo>
                    <a:pt x="22" y="57"/>
                  </a:lnTo>
                  <a:lnTo>
                    <a:pt x="22" y="55"/>
                  </a:lnTo>
                  <a:lnTo>
                    <a:pt x="22" y="54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2" y="55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4"/>
                  </a:lnTo>
                  <a:lnTo>
                    <a:pt x="26" y="52"/>
                  </a:lnTo>
                  <a:lnTo>
                    <a:pt x="25" y="51"/>
                  </a:lnTo>
                  <a:lnTo>
                    <a:pt x="25" y="50"/>
                  </a:lnTo>
                  <a:lnTo>
                    <a:pt x="26" y="48"/>
                  </a:lnTo>
                  <a:lnTo>
                    <a:pt x="26" y="51"/>
                  </a:lnTo>
                  <a:lnTo>
                    <a:pt x="26" y="52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2"/>
                  </a:lnTo>
                  <a:lnTo>
                    <a:pt x="29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0" y="54"/>
                  </a:lnTo>
                  <a:lnTo>
                    <a:pt x="32" y="52"/>
                  </a:lnTo>
                  <a:lnTo>
                    <a:pt x="33" y="52"/>
                  </a:lnTo>
                  <a:lnTo>
                    <a:pt x="33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2" y="48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0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4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2" y="42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5"/>
                  </a:lnTo>
                  <a:lnTo>
                    <a:pt x="32" y="36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4" y="46"/>
                  </a:lnTo>
                  <a:lnTo>
                    <a:pt x="36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40" y="46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6"/>
                  </a:lnTo>
                  <a:lnTo>
                    <a:pt x="44" y="48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7" y="51"/>
                  </a:lnTo>
                  <a:lnTo>
                    <a:pt x="47" y="50"/>
                  </a:lnTo>
                  <a:lnTo>
                    <a:pt x="47" y="51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8" y="57"/>
                  </a:lnTo>
                  <a:lnTo>
                    <a:pt x="49" y="58"/>
                  </a:lnTo>
                  <a:lnTo>
                    <a:pt x="49" y="61"/>
                  </a:lnTo>
                  <a:lnTo>
                    <a:pt x="51" y="65"/>
                  </a:lnTo>
                  <a:lnTo>
                    <a:pt x="52" y="67"/>
                  </a:lnTo>
                  <a:lnTo>
                    <a:pt x="52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7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1" y="63"/>
                  </a:lnTo>
                  <a:lnTo>
                    <a:pt x="51" y="62"/>
                  </a:lnTo>
                  <a:lnTo>
                    <a:pt x="52" y="62"/>
                  </a:lnTo>
                  <a:lnTo>
                    <a:pt x="52" y="62"/>
                  </a:lnTo>
                  <a:lnTo>
                    <a:pt x="53" y="62"/>
                  </a:lnTo>
                  <a:lnTo>
                    <a:pt x="55" y="62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2031">
              <a:extLst>
                <a:ext uri="{FF2B5EF4-FFF2-40B4-BE49-F238E27FC236}">
                  <a16:creationId xmlns:a16="http://schemas.microsoft.com/office/drawing/2014/main" id="{EB403903-F001-41E6-9F94-9922D8D07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0480" y="3088214"/>
              <a:ext cx="2064" cy="10319"/>
            </a:xfrm>
            <a:custGeom>
              <a:avLst/>
              <a:gdLst>
                <a:gd name="T0" fmla="*/ 1 w 1"/>
                <a:gd name="T1" fmla="*/ 2 h 5"/>
                <a:gd name="T2" fmla="*/ 1 w 1"/>
                <a:gd name="T3" fmla="*/ 1 h 5"/>
                <a:gd name="T4" fmla="*/ 1 w 1"/>
                <a:gd name="T5" fmla="*/ 0 h 5"/>
                <a:gd name="T6" fmla="*/ 1 w 1"/>
                <a:gd name="T7" fmla="*/ 0 h 5"/>
                <a:gd name="T8" fmla="*/ 1 w 1"/>
                <a:gd name="T9" fmla="*/ 0 h 5"/>
                <a:gd name="T10" fmla="*/ 0 w 1"/>
                <a:gd name="T11" fmla="*/ 0 h 5"/>
                <a:gd name="T12" fmla="*/ 0 w 1"/>
                <a:gd name="T13" fmla="*/ 0 h 5"/>
                <a:gd name="T14" fmla="*/ 0 w 1"/>
                <a:gd name="T15" fmla="*/ 1 h 5"/>
                <a:gd name="T16" fmla="*/ 0 w 1"/>
                <a:gd name="T17" fmla="*/ 2 h 5"/>
                <a:gd name="T18" fmla="*/ 1 w 1"/>
                <a:gd name="T19" fmla="*/ 4 h 5"/>
                <a:gd name="T20" fmla="*/ 1 w 1"/>
                <a:gd name="T21" fmla="*/ 5 h 5"/>
                <a:gd name="T22" fmla="*/ 1 w 1"/>
                <a:gd name="T23" fmla="*/ 4 h 5"/>
                <a:gd name="T24" fmla="*/ 1 w 1"/>
                <a:gd name="T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5">
                  <a:moveTo>
                    <a:pt x="1" y="2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2032">
              <a:extLst>
                <a:ext uri="{FF2B5EF4-FFF2-40B4-BE49-F238E27FC236}">
                  <a16:creationId xmlns:a16="http://schemas.microsoft.com/office/drawing/2014/main" id="{9C0DB461-5798-48AF-9B17-FBD0F139E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8644" y="3067575"/>
              <a:ext cx="115579" cy="150665"/>
            </a:xfrm>
            <a:custGeom>
              <a:avLst/>
              <a:gdLst>
                <a:gd name="T0" fmla="*/ 47 w 56"/>
                <a:gd name="T1" fmla="*/ 71 h 73"/>
                <a:gd name="T2" fmla="*/ 45 w 56"/>
                <a:gd name="T3" fmla="*/ 72 h 73"/>
                <a:gd name="T4" fmla="*/ 52 w 56"/>
                <a:gd name="T5" fmla="*/ 71 h 73"/>
                <a:gd name="T6" fmla="*/ 52 w 56"/>
                <a:gd name="T7" fmla="*/ 67 h 73"/>
                <a:gd name="T8" fmla="*/ 56 w 56"/>
                <a:gd name="T9" fmla="*/ 57 h 73"/>
                <a:gd name="T10" fmla="*/ 53 w 56"/>
                <a:gd name="T11" fmla="*/ 56 h 73"/>
                <a:gd name="T12" fmla="*/ 56 w 56"/>
                <a:gd name="T13" fmla="*/ 57 h 73"/>
                <a:gd name="T14" fmla="*/ 45 w 56"/>
                <a:gd name="T15" fmla="*/ 52 h 73"/>
                <a:gd name="T16" fmla="*/ 44 w 56"/>
                <a:gd name="T17" fmla="*/ 54 h 73"/>
                <a:gd name="T18" fmla="*/ 41 w 56"/>
                <a:gd name="T19" fmla="*/ 58 h 73"/>
                <a:gd name="T20" fmla="*/ 45 w 56"/>
                <a:gd name="T21" fmla="*/ 54 h 73"/>
                <a:gd name="T22" fmla="*/ 41 w 56"/>
                <a:gd name="T23" fmla="*/ 52 h 73"/>
                <a:gd name="T24" fmla="*/ 43 w 56"/>
                <a:gd name="T25" fmla="*/ 52 h 73"/>
                <a:gd name="T26" fmla="*/ 33 w 56"/>
                <a:gd name="T27" fmla="*/ 44 h 73"/>
                <a:gd name="T28" fmla="*/ 33 w 56"/>
                <a:gd name="T29" fmla="*/ 42 h 73"/>
                <a:gd name="T30" fmla="*/ 32 w 56"/>
                <a:gd name="T31" fmla="*/ 46 h 73"/>
                <a:gd name="T32" fmla="*/ 36 w 56"/>
                <a:gd name="T33" fmla="*/ 49 h 73"/>
                <a:gd name="T34" fmla="*/ 25 w 56"/>
                <a:gd name="T35" fmla="*/ 41 h 73"/>
                <a:gd name="T36" fmla="*/ 28 w 56"/>
                <a:gd name="T37" fmla="*/ 44 h 73"/>
                <a:gd name="T38" fmla="*/ 41 w 56"/>
                <a:gd name="T39" fmla="*/ 35 h 73"/>
                <a:gd name="T40" fmla="*/ 10 w 56"/>
                <a:gd name="T41" fmla="*/ 35 h 73"/>
                <a:gd name="T42" fmla="*/ 9 w 56"/>
                <a:gd name="T43" fmla="*/ 34 h 73"/>
                <a:gd name="T44" fmla="*/ 6 w 56"/>
                <a:gd name="T45" fmla="*/ 33 h 73"/>
                <a:gd name="T46" fmla="*/ 7 w 56"/>
                <a:gd name="T47" fmla="*/ 38 h 73"/>
                <a:gd name="T48" fmla="*/ 10 w 56"/>
                <a:gd name="T49" fmla="*/ 37 h 73"/>
                <a:gd name="T50" fmla="*/ 33 w 56"/>
                <a:gd name="T51" fmla="*/ 34 h 73"/>
                <a:gd name="T52" fmla="*/ 30 w 56"/>
                <a:gd name="T53" fmla="*/ 29 h 73"/>
                <a:gd name="T54" fmla="*/ 32 w 56"/>
                <a:gd name="T55" fmla="*/ 33 h 73"/>
                <a:gd name="T56" fmla="*/ 32 w 56"/>
                <a:gd name="T57" fmla="*/ 35 h 73"/>
                <a:gd name="T58" fmla="*/ 11 w 56"/>
                <a:gd name="T59" fmla="*/ 23 h 73"/>
                <a:gd name="T60" fmla="*/ 14 w 56"/>
                <a:gd name="T61" fmla="*/ 23 h 73"/>
                <a:gd name="T62" fmla="*/ 9 w 56"/>
                <a:gd name="T63" fmla="*/ 31 h 73"/>
                <a:gd name="T64" fmla="*/ 7 w 56"/>
                <a:gd name="T65" fmla="*/ 25 h 73"/>
                <a:gd name="T66" fmla="*/ 5 w 56"/>
                <a:gd name="T67" fmla="*/ 22 h 73"/>
                <a:gd name="T68" fmla="*/ 3 w 56"/>
                <a:gd name="T69" fmla="*/ 29 h 73"/>
                <a:gd name="T70" fmla="*/ 2 w 56"/>
                <a:gd name="T71" fmla="*/ 30 h 73"/>
                <a:gd name="T72" fmla="*/ 5 w 56"/>
                <a:gd name="T73" fmla="*/ 31 h 73"/>
                <a:gd name="T74" fmla="*/ 25 w 56"/>
                <a:gd name="T75" fmla="*/ 29 h 73"/>
                <a:gd name="T76" fmla="*/ 26 w 56"/>
                <a:gd name="T77" fmla="*/ 22 h 73"/>
                <a:gd name="T78" fmla="*/ 21 w 56"/>
                <a:gd name="T79" fmla="*/ 18 h 73"/>
                <a:gd name="T80" fmla="*/ 24 w 56"/>
                <a:gd name="T81" fmla="*/ 21 h 73"/>
                <a:gd name="T82" fmla="*/ 25 w 56"/>
                <a:gd name="T83" fmla="*/ 25 h 73"/>
                <a:gd name="T84" fmla="*/ 25 w 56"/>
                <a:gd name="T85" fmla="*/ 29 h 73"/>
                <a:gd name="T86" fmla="*/ 6 w 56"/>
                <a:gd name="T87" fmla="*/ 3 h 73"/>
                <a:gd name="T88" fmla="*/ 3 w 56"/>
                <a:gd name="T89" fmla="*/ 6 h 73"/>
                <a:gd name="T90" fmla="*/ 2 w 56"/>
                <a:gd name="T91" fmla="*/ 6 h 73"/>
                <a:gd name="T92" fmla="*/ 11 w 56"/>
                <a:gd name="T93" fmla="*/ 4 h 73"/>
                <a:gd name="T94" fmla="*/ 18 w 56"/>
                <a:gd name="T95" fmla="*/ 4 h 73"/>
                <a:gd name="T96" fmla="*/ 14 w 56"/>
                <a:gd name="T97" fmla="*/ 2 h 73"/>
                <a:gd name="T98" fmla="*/ 15 w 56"/>
                <a:gd name="T99" fmla="*/ 2 h 73"/>
                <a:gd name="T100" fmla="*/ 18 w 56"/>
                <a:gd name="T101" fmla="*/ 8 h 73"/>
                <a:gd name="T102" fmla="*/ 15 w 56"/>
                <a:gd name="T103" fmla="*/ 12 h 73"/>
                <a:gd name="T104" fmla="*/ 19 w 56"/>
                <a:gd name="T10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73">
                  <a:moveTo>
                    <a:pt x="51" y="71"/>
                  </a:moveTo>
                  <a:lnTo>
                    <a:pt x="49" y="71"/>
                  </a:lnTo>
                  <a:lnTo>
                    <a:pt x="49" y="71"/>
                  </a:lnTo>
                  <a:lnTo>
                    <a:pt x="48" y="71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8" y="73"/>
                  </a:lnTo>
                  <a:lnTo>
                    <a:pt x="51" y="73"/>
                  </a:lnTo>
                  <a:lnTo>
                    <a:pt x="52" y="71"/>
                  </a:lnTo>
                  <a:lnTo>
                    <a:pt x="52" y="71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1" y="71"/>
                  </a:lnTo>
                  <a:close/>
                  <a:moveTo>
                    <a:pt x="52" y="67"/>
                  </a:moveTo>
                  <a:lnTo>
                    <a:pt x="52" y="67"/>
                  </a:lnTo>
                  <a:lnTo>
                    <a:pt x="53" y="67"/>
                  </a:lnTo>
                  <a:lnTo>
                    <a:pt x="53" y="67"/>
                  </a:lnTo>
                  <a:lnTo>
                    <a:pt x="52" y="67"/>
                  </a:lnTo>
                  <a:close/>
                  <a:moveTo>
                    <a:pt x="56" y="57"/>
                  </a:moveTo>
                  <a:lnTo>
                    <a:pt x="56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7"/>
                  </a:lnTo>
                  <a:lnTo>
                    <a:pt x="56" y="57"/>
                  </a:lnTo>
                  <a:lnTo>
                    <a:pt x="56" y="57"/>
                  </a:lnTo>
                  <a:close/>
                  <a:moveTo>
                    <a:pt x="45" y="53"/>
                  </a:moveTo>
                  <a:lnTo>
                    <a:pt x="45" y="52"/>
                  </a:lnTo>
                  <a:lnTo>
                    <a:pt x="45" y="52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4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1" y="58"/>
                  </a:lnTo>
                  <a:lnTo>
                    <a:pt x="40" y="58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4" y="56"/>
                  </a:lnTo>
                  <a:lnTo>
                    <a:pt x="45" y="54"/>
                  </a:lnTo>
                  <a:lnTo>
                    <a:pt x="45" y="53"/>
                  </a:lnTo>
                  <a:close/>
                  <a:moveTo>
                    <a:pt x="41" y="50"/>
                  </a:moveTo>
                  <a:lnTo>
                    <a:pt x="41" y="50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3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3" y="50"/>
                  </a:lnTo>
                  <a:lnTo>
                    <a:pt x="41" y="50"/>
                  </a:lnTo>
                  <a:close/>
                  <a:moveTo>
                    <a:pt x="34" y="46"/>
                  </a:move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49"/>
                  </a:lnTo>
                  <a:lnTo>
                    <a:pt x="34" y="48"/>
                  </a:lnTo>
                  <a:lnTo>
                    <a:pt x="34" y="46"/>
                  </a:lnTo>
                  <a:close/>
                  <a:moveTo>
                    <a:pt x="26" y="42"/>
                  </a:move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6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2"/>
                  </a:lnTo>
                  <a:lnTo>
                    <a:pt x="26" y="42"/>
                  </a:lnTo>
                  <a:close/>
                  <a:moveTo>
                    <a:pt x="43" y="35"/>
                  </a:moveTo>
                  <a:lnTo>
                    <a:pt x="43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3" y="35"/>
                  </a:lnTo>
                  <a:close/>
                  <a:moveTo>
                    <a:pt x="10" y="35"/>
                  </a:moveTo>
                  <a:lnTo>
                    <a:pt x="9" y="34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9" y="40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5"/>
                  </a:lnTo>
                  <a:close/>
                  <a:moveTo>
                    <a:pt x="33" y="34"/>
                  </a:moveTo>
                  <a:lnTo>
                    <a:pt x="33" y="34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3" y="34"/>
                  </a:lnTo>
                  <a:lnTo>
                    <a:pt x="33" y="34"/>
                  </a:lnTo>
                  <a:close/>
                  <a:moveTo>
                    <a:pt x="14" y="23"/>
                  </a:moveTo>
                  <a:lnTo>
                    <a:pt x="13" y="23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close/>
                  <a:moveTo>
                    <a:pt x="7" y="31"/>
                  </a:moveTo>
                  <a:lnTo>
                    <a:pt x="7" y="31"/>
                  </a:lnTo>
                  <a:lnTo>
                    <a:pt x="9" y="31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9" y="27"/>
                  </a:lnTo>
                  <a:lnTo>
                    <a:pt x="7" y="27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5"/>
                  </a:lnTo>
                  <a:lnTo>
                    <a:pt x="5" y="26"/>
                  </a:lnTo>
                  <a:lnTo>
                    <a:pt x="3" y="27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7" y="31"/>
                  </a:lnTo>
                  <a:close/>
                  <a:moveTo>
                    <a:pt x="25" y="29"/>
                  </a:moveTo>
                  <a:lnTo>
                    <a:pt x="25" y="29"/>
                  </a:lnTo>
                  <a:lnTo>
                    <a:pt x="25" y="27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5" y="21"/>
                  </a:lnTo>
                  <a:lnTo>
                    <a:pt x="24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9"/>
                  </a:lnTo>
                  <a:lnTo>
                    <a:pt x="24" y="21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6" y="23"/>
                  </a:lnTo>
                  <a:lnTo>
                    <a:pt x="26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5" y="27"/>
                  </a:lnTo>
                  <a:lnTo>
                    <a:pt x="25" y="29"/>
                  </a:lnTo>
                  <a:close/>
                  <a:moveTo>
                    <a:pt x="10" y="3"/>
                  </a:moveTo>
                  <a:lnTo>
                    <a:pt x="7" y="3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3"/>
                  </a:lnTo>
                  <a:close/>
                  <a:moveTo>
                    <a:pt x="18" y="4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8" y="10"/>
                  </a:lnTo>
                  <a:lnTo>
                    <a:pt x="19" y="8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2033">
              <a:extLst>
                <a:ext uri="{FF2B5EF4-FFF2-40B4-BE49-F238E27FC236}">
                  <a16:creationId xmlns:a16="http://schemas.microsoft.com/office/drawing/2014/main" id="{53149D54-6844-4C13-A7E3-8902C39FE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1558" y="2696071"/>
              <a:ext cx="113516" cy="86684"/>
            </a:xfrm>
            <a:custGeom>
              <a:avLst/>
              <a:gdLst>
                <a:gd name="T0" fmla="*/ 12 w 55"/>
                <a:gd name="T1" fmla="*/ 30 h 42"/>
                <a:gd name="T2" fmla="*/ 10 w 55"/>
                <a:gd name="T3" fmla="*/ 27 h 42"/>
                <a:gd name="T4" fmla="*/ 6 w 55"/>
                <a:gd name="T5" fmla="*/ 27 h 42"/>
                <a:gd name="T6" fmla="*/ 4 w 55"/>
                <a:gd name="T7" fmla="*/ 26 h 42"/>
                <a:gd name="T8" fmla="*/ 1 w 55"/>
                <a:gd name="T9" fmla="*/ 26 h 42"/>
                <a:gd name="T10" fmla="*/ 5 w 55"/>
                <a:gd name="T11" fmla="*/ 30 h 42"/>
                <a:gd name="T12" fmla="*/ 8 w 55"/>
                <a:gd name="T13" fmla="*/ 33 h 42"/>
                <a:gd name="T14" fmla="*/ 15 w 55"/>
                <a:gd name="T15" fmla="*/ 35 h 42"/>
                <a:gd name="T16" fmla="*/ 0 w 55"/>
                <a:gd name="T17" fmla="*/ 10 h 42"/>
                <a:gd name="T18" fmla="*/ 1 w 55"/>
                <a:gd name="T19" fmla="*/ 11 h 42"/>
                <a:gd name="T20" fmla="*/ 8 w 55"/>
                <a:gd name="T21" fmla="*/ 23 h 42"/>
                <a:gd name="T22" fmla="*/ 8 w 55"/>
                <a:gd name="T23" fmla="*/ 23 h 42"/>
                <a:gd name="T24" fmla="*/ 50 w 55"/>
                <a:gd name="T25" fmla="*/ 16 h 42"/>
                <a:gd name="T26" fmla="*/ 44 w 55"/>
                <a:gd name="T27" fmla="*/ 14 h 42"/>
                <a:gd name="T28" fmla="*/ 39 w 55"/>
                <a:gd name="T29" fmla="*/ 7 h 42"/>
                <a:gd name="T30" fmla="*/ 32 w 55"/>
                <a:gd name="T31" fmla="*/ 3 h 42"/>
                <a:gd name="T32" fmla="*/ 29 w 55"/>
                <a:gd name="T33" fmla="*/ 7 h 42"/>
                <a:gd name="T34" fmla="*/ 23 w 55"/>
                <a:gd name="T35" fmla="*/ 8 h 42"/>
                <a:gd name="T36" fmla="*/ 19 w 55"/>
                <a:gd name="T37" fmla="*/ 4 h 42"/>
                <a:gd name="T38" fmla="*/ 16 w 55"/>
                <a:gd name="T39" fmla="*/ 1 h 42"/>
                <a:gd name="T40" fmla="*/ 13 w 55"/>
                <a:gd name="T41" fmla="*/ 0 h 42"/>
                <a:gd name="T42" fmla="*/ 10 w 55"/>
                <a:gd name="T43" fmla="*/ 3 h 42"/>
                <a:gd name="T44" fmla="*/ 12 w 55"/>
                <a:gd name="T45" fmla="*/ 4 h 42"/>
                <a:gd name="T46" fmla="*/ 16 w 55"/>
                <a:gd name="T47" fmla="*/ 8 h 42"/>
                <a:gd name="T48" fmla="*/ 15 w 55"/>
                <a:gd name="T49" fmla="*/ 11 h 42"/>
                <a:gd name="T50" fmla="*/ 10 w 55"/>
                <a:gd name="T51" fmla="*/ 10 h 42"/>
                <a:gd name="T52" fmla="*/ 6 w 55"/>
                <a:gd name="T53" fmla="*/ 7 h 42"/>
                <a:gd name="T54" fmla="*/ 0 w 55"/>
                <a:gd name="T55" fmla="*/ 8 h 42"/>
                <a:gd name="T56" fmla="*/ 1 w 55"/>
                <a:gd name="T57" fmla="*/ 10 h 42"/>
                <a:gd name="T58" fmla="*/ 4 w 55"/>
                <a:gd name="T59" fmla="*/ 11 h 42"/>
                <a:gd name="T60" fmla="*/ 6 w 55"/>
                <a:gd name="T61" fmla="*/ 14 h 42"/>
                <a:gd name="T62" fmla="*/ 6 w 55"/>
                <a:gd name="T63" fmla="*/ 16 h 42"/>
                <a:gd name="T64" fmla="*/ 12 w 55"/>
                <a:gd name="T65" fmla="*/ 22 h 42"/>
                <a:gd name="T66" fmla="*/ 10 w 55"/>
                <a:gd name="T67" fmla="*/ 23 h 42"/>
                <a:gd name="T68" fmla="*/ 15 w 55"/>
                <a:gd name="T69" fmla="*/ 27 h 42"/>
                <a:gd name="T70" fmla="*/ 17 w 55"/>
                <a:gd name="T71" fmla="*/ 29 h 42"/>
                <a:gd name="T72" fmla="*/ 19 w 55"/>
                <a:gd name="T73" fmla="*/ 31 h 42"/>
                <a:gd name="T74" fmla="*/ 17 w 55"/>
                <a:gd name="T75" fmla="*/ 33 h 42"/>
                <a:gd name="T76" fmla="*/ 19 w 55"/>
                <a:gd name="T77" fmla="*/ 35 h 42"/>
                <a:gd name="T78" fmla="*/ 24 w 55"/>
                <a:gd name="T79" fmla="*/ 31 h 42"/>
                <a:gd name="T80" fmla="*/ 31 w 55"/>
                <a:gd name="T81" fmla="*/ 26 h 42"/>
                <a:gd name="T82" fmla="*/ 36 w 55"/>
                <a:gd name="T83" fmla="*/ 30 h 42"/>
                <a:gd name="T84" fmla="*/ 35 w 55"/>
                <a:gd name="T85" fmla="*/ 31 h 42"/>
                <a:gd name="T86" fmla="*/ 36 w 55"/>
                <a:gd name="T87" fmla="*/ 34 h 42"/>
                <a:gd name="T88" fmla="*/ 34 w 55"/>
                <a:gd name="T89" fmla="*/ 35 h 42"/>
                <a:gd name="T90" fmla="*/ 36 w 55"/>
                <a:gd name="T91" fmla="*/ 38 h 42"/>
                <a:gd name="T92" fmla="*/ 40 w 55"/>
                <a:gd name="T93" fmla="*/ 42 h 42"/>
                <a:gd name="T94" fmla="*/ 43 w 55"/>
                <a:gd name="T95" fmla="*/ 35 h 42"/>
                <a:gd name="T96" fmla="*/ 44 w 55"/>
                <a:gd name="T97" fmla="*/ 34 h 42"/>
                <a:gd name="T98" fmla="*/ 47 w 55"/>
                <a:gd name="T99" fmla="*/ 30 h 42"/>
                <a:gd name="T100" fmla="*/ 46 w 55"/>
                <a:gd name="T101" fmla="*/ 22 h 42"/>
                <a:gd name="T102" fmla="*/ 53 w 55"/>
                <a:gd name="T103" fmla="*/ 19 h 42"/>
                <a:gd name="T104" fmla="*/ 6 w 55"/>
                <a:gd name="T105" fmla="*/ 16 h 42"/>
                <a:gd name="T106" fmla="*/ 6 w 55"/>
                <a:gd name="T107" fmla="*/ 1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" h="42">
                  <a:moveTo>
                    <a:pt x="15" y="34"/>
                  </a:moveTo>
                  <a:lnTo>
                    <a:pt x="13" y="33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8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13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4"/>
                  </a:lnTo>
                  <a:close/>
                  <a:moveTo>
                    <a:pt x="1" y="11"/>
                  </a:moveTo>
                  <a:lnTo>
                    <a:pt x="1" y="11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1" y="11"/>
                  </a:lnTo>
                  <a:close/>
                  <a:moveTo>
                    <a:pt x="8" y="23"/>
                  </a:moveTo>
                  <a:lnTo>
                    <a:pt x="8" y="23"/>
                  </a:lnTo>
                  <a:lnTo>
                    <a:pt x="8" y="22"/>
                  </a:lnTo>
                  <a:lnTo>
                    <a:pt x="8" y="23"/>
                  </a:lnTo>
                  <a:close/>
                  <a:moveTo>
                    <a:pt x="8" y="23"/>
                  </a:move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8" y="23"/>
                  </a:lnTo>
                  <a:close/>
                  <a:moveTo>
                    <a:pt x="54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1" y="16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6" y="15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42" y="10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9" y="7"/>
                  </a:lnTo>
                  <a:lnTo>
                    <a:pt x="36" y="4"/>
                  </a:lnTo>
                  <a:lnTo>
                    <a:pt x="35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9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5" y="27"/>
                  </a:lnTo>
                  <a:lnTo>
                    <a:pt x="16" y="27"/>
                  </a:lnTo>
                  <a:lnTo>
                    <a:pt x="17" y="27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7" y="31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9" y="34"/>
                  </a:lnTo>
                  <a:lnTo>
                    <a:pt x="19" y="34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4" y="31"/>
                  </a:lnTo>
                  <a:lnTo>
                    <a:pt x="25" y="30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7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2" y="26"/>
                  </a:lnTo>
                  <a:lnTo>
                    <a:pt x="34" y="27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5"/>
                  </a:lnTo>
                  <a:lnTo>
                    <a:pt x="43" y="34"/>
                  </a:lnTo>
                  <a:lnTo>
                    <a:pt x="43" y="33"/>
                  </a:lnTo>
                  <a:lnTo>
                    <a:pt x="44" y="33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6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4"/>
                  </a:lnTo>
                  <a:lnTo>
                    <a:pt x="46" y="22"/>
                  </a:lnTo>
                  <a:lnTo>
                    <a:pt x="47" y="20"/>
                  </a:lnTo>
                  <a:lnTo>
                    <a:pt x="48" y="20"/>
                  </a:lnTo>
                  <a:lnTo>
                    <a:pt x="48" y="19"/>
                  </a:lnTo>
                  <a:lnTo>
                    <a:pt x="50" y="19"/>
                  </a:lnTo>
                  <a:lnTo>
                    <a:pt x="53" y="19"/>
                  </a:lnTo>
                  <a:lnTo>
                    <a:pt x="55" y="20"/>
                  </a:lnTo>
                  <a:lnTo>
                    <a:pt x="54" y="18"/>
                  </a:lnTo>
                  <a:close/>
                  <a:moveTo>
                    <a:pt x="6" y="16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2034">
              <a:extLst>
                <a:ext uri="{FF2B5EF4-FFF2-40B4-BE49-F238E27FC236}">
                  <a16:creationId xmlns:a16="http://schemas.microsoft.com/office/drawing/2014/main" id="{3D88715D-4957-47D0-B131-5B0683D83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16" y="2522702"/>
              <a:ext cx="148602" cy="63981"/>
            </a:xfrm>
            <a:custGeom>
              <a:avLst/>
              <a:gdLst>
                <a:gd name="T0" fmla="*/ 70 w 72"/>
                <a:gd name="T1" fmla="*/ 7 h 31"/>
                <a:gd name="T2" fmla="*/ 71 w 72"/>
                <a:gd name="T3" fmla="*/ 4 h 31"/>
                <a:gd name="T4" fmla="*/ 67 w 72"/>
                <a:gd name="T5" fmla="*/ 3 h 31"/>
                <a:gd name="T6" fmla="*/ 64 w 72"/>
                <a:gd name="T7" fmla="*/ 3 h 31"/>
                <a:gd name="T8" fmla="*/ 57 w 72"/>
                <a:gd name="T9" fmla="*/ 2 h 31"/>
                <a:gd name="T10" fmla="*/ 53 w 72"/>
                <a:gd name="T11" fmla="*/ 2 h 31"/>
                <a:gd name="T12" fmla="*/ 52 w 72"/>
                <a:gd name="T13" fmla="*/ 3 h 31"/>
                <a:gd name="T14" fmla="*/ 49 w 72"/>
                <a:gd name="T15" fmla="*/ 6 h 31"/>
                <a:gd name="T16" fmla="*/ 45 w 72"/>
                <a:gd name="T17" fmla="*/ 6 h 31"/>
                <a:gd name="T18" fmla="*/ 41 w 72"/>
                <a:gd name="T19" fmla="*/ 3 h 31"/>
                <a:gd name="T20" fmla="*/ 41 w 72"/>
                <a:gd name="T21" fmla="*/ 6 h 31"/>
                <a:gd name="T22" fmla="*/ 38 w 72"/>
                <a:gd name="T23" fmla="*/ 6 h 31"/>
                <a:gd name="T24" fmla="*/ 36 w 72"/>
                <a:gd name="T25" fmla="*/ 8 h 31"/>
                <a:gd name="T26" fmla="*/ 32 w 72"/>
                <a:gd name="T27" fmla="*/ 11 h 31"/>
                <a:gd name="T28" fmla="*/ 33 w 72"/>
                <a:gd name="T29" fmla="*/ 15 h 31"/>
                <a:gd name="T30" fmla="*/ 34 w 72"/>
                <a:gd name="T31" fmla="*/ 16 h 31"/>
                <a:gd name="T32" fmla="*/ 32 w 72"/>
                <a:gd name="T33" fmla="*/ 18 h 31"/>
                <a:gd name="T34" fmla="*/ 30 w 72"/>
                <a:gd name="T35" fmla="*/ 16 h 31"/>
                <a:gd name="T36" fmla="*/ 28 w 72"/>
                <a:gd name="T37" fmla="*/ 15 h 31"/>
                <a:gd name="T38" fmla="*/ 26 w 72"/>
                <a:gd name="T39" fmla="*/ 16 h 31"/>
                <a:gd name="T40" fmla="*/ 18 w 72"/>
                <a:gd name="T41" fmla="*/ 18 h 31"/>
                <a:gd name="T42" fmla="*/ 15 w 72"/>
                <a:gd name="T43" fmla="*/ 19 h 31"/>
                <a:gd name="T44" fmla="*/ 14 w 72"/>
                <a:gd name="T45" fmla="*/ 18 h 31"/>
                <a:gd name="T46" fmla="*/ 10 w 72"/>
                <a:gd name="T47" fmla="*/ 18 h 31"/>
                <a:gd name="T48" fmla="*/ 7 w 72"/>
                <a:gd name="T49" fmla="*/ 20 h 31"/>
                <a:gd name="T50" fmla="*/ 6 w 72"/>
                <a:gd name="T51" fmla="*/ 19 h 31"/>
                <a:gd name="T52" fmla="*/ 5 w 72"/>
                <a:gd name="T53" fmla="*/ 18 h 31"/>
                <a:gd name="T54" fmla="*/ 0 w 72"/>
                <a:gd name="T55" fmla="*/ 18 h 31"/>
                <a:gd name="T56" fmla="*/ 2 w 72"/>
                <a:gd name="T57" fmla="*/ 20 h 31"/>
                <a:gd name="T58" fmla="*/ 2 w 72"/>
                <a:gd name="T59" fmla="*/ 22 h 31"/>
                <a:gd name="T60" fmla="*/ 3 w 72"/>
                <a:gd name="T61" fmla="*/ 23 h 31"/>
                <a:gd name="T62" fmla="*/ 7 w 72"/>
                <a:gd name="T63" fmla="*/ 26 h 31"/>
                <a:gd name="T64" fmla="*/ 10 w 72"/>
                <a:gd name="T65" fmla="*/ 26 h 31"/>
                <a:gd name="T66" fmla="*/ 14 w 72"/>
                <a:gd name="T67" fmla="*/ 26 h 31"/>
                <a:gd name="T68" fmla="*/ 17 w 72"/>
                <a:gd name="T69" fmla="*/ 25 h 31"/>
                <a:gd name="T70" fmla="*/ 22 w 72"/>
                <a:gd name="T71" fmla="*/ 25 h 31"/>
                <a:gd name="T72" fmla="*/ 26 w 72"/>
                <a:gd name="T73" fmla="*/ 23 h 31"/>
                <a:gd name="T74" fmla="*/ 28 w 72"/>
                <a:gd name="T75" fmla="*/ 27 h 31"/>
                <a:gd name="T76" fmla="*/ 32 w 72"/>
                <a:gd name="T77" fmla="*/ 29 h 31"/>
                <a:gd name="T78" fmla="*/ 41 w 72"/>
                <a:gd name="T79" fmla="*/ 30 h 31"/>
                <a:gd name="T80" fmla="*/ 47 w 72"/>
                <a:gd name="T81" fmla="*/ 30 h 31"/>
                <a:gd name="T82" fmla="*/ 49 w 72"/>
                <a:gd name="T83" fmla="*/ 31 h 31"/>
                <a:gd name="T84" fmla="*/ 52 w 72"/>
                <a:gd name="T85" fmla="*/ 29 h 31"/>
                <a:gd name="T86" fmla="*/ 57 w 72"/>
                <a:gd name="T87" fmla="*/ 29 h 31"/>
                <a:gd name="T88" fmla="*/ 62 w 72"/>
                <a:gd name="T89" fmla="*/ 27 h 31"/>
                <a:gd name="T90" fmla="*/ 63 w 72"/>
                <a:gd name="T91" fmla="*/ 26 h 31"/>
                <a:gd name="T92" fmla="*/ 67 w 72"/>
                <a:gd name="T93" fmla="*/ 23 h 31"/>
                <a:gd name="T94" fmla="*/ 67 w 72"/>
                <a:gd name="T95" fmla="*/ 22 h 31"/>
                <a:gd name="T96" fmla="*/ 67 w 72"/>
                <a:gd name="T97" fmla="*/ 19 h 31"/>
                <a:gd name="T98" fmla="*/ 68 w 72"/>
                <a:gd name="T99" fmla="*/ 18 h 31"/>
                <a:gd name="T100" fmla="*/ 67 w 72"/>
                <a:gd name="T101" fmla="*/ 15 h 31"/>
                <a:gd name="T102" fmla="*/ 70 w 72"/>
                <a:gd name="T103" fmla="*/ 16 h 31"/>
                <a:gd name="T104" fmla="*/ 72 w 72"/>
                <a:gd name="T105" fmla="*/ 15 h 31"/>
                <a:gd name="T106" fmla="*/ 72 w 72"/>
                <a:gd name="T10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" h="31">
                  <a:moveTo>
                    <a:pt x="72" y="11"/>
                  </a:moveTo>
                  <a:lnTo>
                    <a:pt x="72" y="11"/>
                  </a:lnTo>
                  <a:lnTo>
                    <a:pt x="71" y="10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8" y="3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3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3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49" y="4"/>
                  </a:lnTo>
                  <a:lnTo>
                    <a:pt x="49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6"/>
                  </a:lnTo>
                  <a:lnTo>
                    <a:pt x="45" y="6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2" y="16"/>
                  </a:lnTo>
                  <a:lnTo>
                    <a:pt x="21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1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4" y="26"/>
                  </a:lnTo>
                  <a:lnTo>
                    <a:pt x="14" y="27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1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3" y="29"/>
                  </a:lnTo>
                  <a:lnTo>
                    <a:pt x="55" y="29"/>
                  </a:lnTo>
                  <a:lnTo>
                    <a:pt x="57" y="29"/>
                  </a:lnTo>
                  <a:lnTo>
                    <a:pt x="59" y="29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2" y="27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6" y="23"/>
                  </a:lnTo>
                  <a:lnTo>
                    <a:pt x="67" y="25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6" y="22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19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2035">
              <a:extLst>
                <a:ext uri="{FF2B5EF4-FFF2-40B4-BE49-F238E27FC236}">
                  <a16:creationId xmlns:a16="http://schemas.microsoft.com/office/drawing/2014/main" id="{5D0D8FD8-AFAD-466B-A0F3-57D068D8EC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7576" y="3994271"/>
              <a:ext cx="887483" cy="1104193"/>
            </a:xfrm>
            <a:custGeom>
              <a:avLst/>
              <a:gdLst>
                <a:gd name="T0" fmla="*/ 268 w 430"/>
                <a:gd name="T1" fmla="*/ 399 h 535"/>
                <a:gd name="T2" fmla="*/ 279 w 430"/>
                <a:gd name="T3" fmla="*/ 373 h 535"/>
                <a:gd name="T4" fmla="*/ 256 w 430"/>
                <a:gd name="T5" fmla="*/ 377 h 535"/>
                <a:gd name="T6" fmla="*/ 256 w 430"/>
                <a:gd name="T7" fmla="*/ 400 h 535"/>
                <a:gd name="T8" fmla="*/ 271 w 430"/>
                <a:gd name="T9" fmla="*/ 394 h 535"/>
                <a:gd name="T10" fmla="*/ 284 w 430"/>
                <a:gd name="T11" fmla="*/ 386 h 535"/>
                <a:gd name="T12" fmla="*/ 294 w 430"/>
                <a:gd name="T13" fmla="*/ 372 h 535"/>
                <a:gd name="T14" fmla="*/ 299 w 430"/>
                <a:gd name="T15" fmla="*/ 361 h 535"/>
                <a:gd name="T16" fmla="*/ 260 w 430"/>
                <a:gd name="T17" fmla="*/ 357 h 535"/>
                <a:gd name="T18" fmla="*/ 219 w 430"/>
                <a:gd name="T19" fmla="*/ 310 h 535"/>
                <a:gd name="T20" fmla="*/ 420 w 430"/>
                <a:gd name="T21" fmla="*/ 212 h 535"/>
                <a:gd name="T22" fmla="*/ 428 w 430"/>
                <a:gd name="T23" fmla="*/ 177 h 535"/>
                <a:gd name="T24" fmla="*/ 409 w 430"/>
                <a:gd name="T25" fmla="*/ 162 h 535"/>
                <a:gd name="T26" fmla="*/ 397 w 430"/>
                <a:gd name="T27" fmla="*/ 123 h 535"/>
                <a:gd name="T28" fmla="*/ 303 w 430"/>
                <a:gd name="T29" fmla="*/ 85 h 535"/>
                <a:gd name="T30" fmla="*/ 280 w 430"/>
                <a:gd name="T31" fmla="*/ 69 h 535"/>
                <a:gd name="T32" fmla="*/ 157 w 430"/>
                <a:gd name="T33" fmla="*/ 54 h 535"/>
                <a:gd name="T34" fmla="*/ 278 w 430"/>
                <a:gd name="T35" fmla="*/ 50 h 535"/>
                <a:gd name="T36" fmla="*/ 280 w 430"/>
                <a:gd name="T37" fmla="*/ 17 h 535"/>
                <a:gd name="T38" fmla="*/ 227 w 430"/>
                <a:gd name="T39" fmla="*/ 17 h 535"/>
                <a:gd name="T40" fmla="*/ 283 w 430"/>
                <a:gd name="T41" fmla="*/ 13 h 535"/>
                <a:gd name="T42" fmla="*/ 417 w 430"/>
                <a:gd name="T43" fmla="*/ 176 h 535"/>
                <a:gd name="T44" fmla="*/ 401 w 430"/>
                <a:gd name="T45" fmla="*/ 150 h 535"/>
                <a:gd name="T46" fmla="*/ 387 w 430"/>
                <a:gd name="T47" fmla="*/ 119 h 535"/>
                <a:gd name="T48" fmla="*/ 371 w 430"/>
                <a:gd name="T49" fmla="*/ 82 h 535"/>
                <a:gd name="T50" fmla="*/ 354 w 430"/>
                <a:gd name="T51" fmla="*/ 48 h 535"/>
                <a:gd name="T52" fmla="*/ 347 w 430"/>
                <a:gd name="T53" fmla="*/ 9 h 535"/>
                <a:gd name="T54" fmla="*/ 333 w 430"/>
                <a:gd name="T55" fmla="*/ 40 h 535"/>
                <a:gd name="T56" fmla="*/ 299 w 430"/>
                <a:gd name="T57" fmla="*/ 85 h 535"/>
                <a:gd name="T58" fmla="*/ 272 w 430"/>
                <a:gd name="T59" fmla="*/ 65 h 535"/>
                <a:gd name="T60" fmla="*/ 283 w 430"/>
                <a:gd name="T61" fmla="*/ 25 h 535"/>
                <a:gd name="T62" fmla="*/ 268 w 430"/>
                <a:gd name="T63" fmla="*/ 24 h 535"/>
                <a:gd name="T64" fmla="*/ 236 w 430"/>
                <a:gd name="T65" fmla="*/ 14 h 535"/>
                <a:gd name="T66" fmla="*/ 226 w 430"/>
                <a:gd name="T67" fmla="*/ 25 h 535"/>
                <a:gd name="T68" fmla="*/ 211 w 430"/>
                <a:gd name="T69" fmla="*/ 40 h 535"/>
                <a:gd name="T70" fmla="*/ 202 w 430"/>
                <a:gd name="T71" fmla="*/ 58 h 535"/>
                <a:gd name="T72" fmla="*/ 188 w 430"/>
                <a:gd name="T73" fmla="*/ 56 h 535"/>
                <a:gd name="T74" fmla="*/ 166 w 430"/>
                <a:gd name="T75" fmla="*/ 51 h 535"/>
                <a:gd name="T76" fmla="*/ 158 w 430"/>
                <a:gd name="T77" fmla="*/ 60 h 535"/>
                <a:gd name="T78" fmla="*/ 146 w 430"/>
                <a:gd name="T79" fmla="*/ 69 h 535"/>
                <a:gd name="T80" fmla="*/ 139 w 430"/>
                <a:gd name="T81" fmla="*/ 74 h 535"/>
                <a:gd name="T82" fmla="*/ 133 w 430"/>
                <a:gd name="T83" fmla="*/ 86 h 535"/>
                <a:gd name="T84" fmla="*/ 109 w 430"/>
                <a:gd name="T85" fmla="*/ 109 h 535"/>
                <a:gd name="T86" fmla="*/ 39 w 430"/>
                <a:gd name="T87" fmla="*/ 139 h 535"/>
                <a:gd name="T88" fmla="*/ 16 w 430"/>
                <a:gd name="T89" fmla="*/ 176 h 535"/>
                <a:gd name="T90" fmla="*/ 13 w 430"/>
                <a:gd name="T91" fmla="*/ 195 h 535"/>
                <a:gd name="T92" fmla="*/ 16 w 430"/>
                <a:gd name="T93" fmla="*/ 230 h 535"/>
                <a:gd name="T94" fmla="*/ 1 w 430"/>
                <a:gd name="T95" fmla="*/ 292 h 535"/>
                <a:gd name="T96" fmla="*/ 72 w 430"/>
                <a:gd name="T97" fmla="*/ 287 h 535"/>
                <a:gd name="T98" fmla="*/ 158 w 430"/>
                <a:gd name="T99" fmla="*/ 260 h 535"/>
                <a:gd name="T100" fmla="*/ 203 w 430"/>
                <a:gd name="T101" fmla="*/ 283 h 535"/>
                <a:gd name="T102" fmla="*/ 208 w 430"/>
                <a:gd name="T103" fmla="*/ 296 h 535"/>
                <a:gd name="T104" fmla="*/ 227 w 430"/>
                <a:gd name="T105" fmla="*/ 291 h 535"/>
                <a:gd name="T106" fmla="*/ 230 w 430"/>
                <a:gd name="T107" fmla="*/ 304 h 535"/>
                <a:gd name="T108" fmla="*/ 237 w 430"/>
                <a:gd name="T109" fmla="*/ 322 h 535"/>
                <a:gd name="T110" fmla="*/ 272 w 430"/>
                <a:gd name="T111" fmla="*/ 342 h 535"/>
                <a:gd name="T112" fmla="*/ 282 w 430"/>
                <a:gd name="T113" fmla="*/ 345 h 535"/>
                <a:gd name="T114" fmla="*/ 310 w 430"/>
                <a:gd name="T115" fmla="*/ 337 h 535"/>
                <a:gd name="T116" fmla="*/ 355 w 430"/>
                <a:gd name="T117" fmla="*/ 302 h 535"/>
                <a:gd name="T118" fmla="*/ 379 w 430"/>
                <a:gd name="T119" fmla="*/ 276 h 535"/>
                <a:gd name="T120" fmla="*/ 419 w 430"/>
                <a:gd name="T121" fmla="*/ 219 h 535"/>
                <a:gd name="T122" fmla="*/ 343 w 430"/>
                <a:gd name="T123" fmla="*/ 1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0" h="535">
                  <a:moveTo>
                    <a:pt x="271" y="535"/>
                  </a:moveTo>
                  <a:lnTo>
                    <a:pt x="271" y="535"/>
                  </a:lnTo>
                  <a:lnTo>
                    <a:pt x="271" y="535"/>
                  </a:lnTo>
                  <a:lnTo>
                    <a:pt x="274" y="533"/>
                  </a:lnTo>
                  <a:lnTo>
                    <a:pt x="275" y="532"/>
                  </a:lnTo>
                  <a:lnTo>
                    <a:pt x="274" y="532"/>
                  </a:lnTo>
                  <a:lnTo>
                    <a:pt x="271" y="535"/>
                  </a:lnTo>
                  <a:close/>
                  <a:moveTo>
                    <a:pt x="265" y="400"/>
                  </a:moveTo>
                  <a:lnTo>
                    <a:pt x="265" y="400"/>
                  </a:lnTo>
                  <a:lnTo>
                    <a:pt x="265" y="400"/>
                  </a:lnTo>
                  <a:lnTo>
                    <a:pt x="265" y="402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5" y="402"/>
                  </a:lnTo>
                  <a:lnTo>
                    <a:pt x="265" y="402"/>
                  </a:lnTo>
                  <a:lnTo>
                    <a:pt x="267" y="402"/>
                  </a:lnTo>
                  <a:lnTo>
                    <a:pt x="267" y="400"/>
                  </a:lnTo>
                  <a:lnTo>
                    <a:pt x="267" y="400"/>
                  </a:lnTo>
                  <a:lnTo>
                    <a:pt x="267" y="400"/>
                  </a:lnTo>
                  <a:lnTo>
                    <a:pt x="265" y="400"/>
                  </a:lnTo>
                  <a:close/>
                  <a:moveTo>
                    <a:pt x="268" y="398"/>
                  </a:moveTo>
                  <a:lnTo>
                    <a:pt x="268" y="398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9" y="398"/>
                  </a:lnTo>
                  <a:lnTo>
                    <a:pt x="269" y="398"/>
                  </a:lnTo>
                  <a:lnTo>
                    <a:pt x="268" y="398"/>
                  </a:lnTo>
                  <a:close/>
                  <a:moveTo>
                    <a:pt x="279" y="392"/>
                  </a:moveTo>
                  <a:lnTo>
                    <a:pt x="279" y="392"/>
                  </a:lnTo>
                  <a:lnTo>
                    <a:pt x="279" y="394"/>
                  </a:lnTo>
                  <a:lnTo>
                    <a:pt x="279" y="394"/>
                  </a:lnTo>
                  <a:lnTo>
                    <a:pt x="279" y="394"/>
                  </a:lnTo>
                  <a:lnTo>
                    <a:pt x="279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79" y="392"/>
                  </a:lnTo>
                  <a:close/>
                  <a:moveTo>
                    <a:pt x="293" y="371"/>
                  </a:moveTo>
                  <a:lnTo>
                    <a:pt x="293" y="371"/>
                  </a:lnTo>
                  <a:lnTo>
                    <a:pt x="290" y="372"/>
                  </a:lnTo>
                  <a:lnTo>
                    <a:pt x="290" y="372"/>
                  </a:lnTo>
                  <a:lnTo>
                    <a:pt x="288" y="371"/>
                  </a:lnTo>
                  <a:lnTo>
                    <a:pt x="287" y="372"/>
                  </a:lnTo>
                  <a:lnTo>
                    <a:pt x="286" y="373"/>
                  </a:lnTo>
                  <a:lnTo>
                    <a:pt x="286" y="373"/>
                  </a:lnTo>
                  <a:lnTo>
                    <a:pt x="284" y="373"/>
                  </a:lnTo>
                  <a:lnTo>
                    <a:pt x="284" y="372"/>
                  </a:lnTo>
                  <a:lnTo>
                    <a:pt x="284" y="372"/>
                  </a:lnTo>
                  <a:lnTo>
                    <a:pt x="283" y="373"/>
                  </a:lnTo>
                  <a:lnTo>
                    <a:pt x="282" y="373"/>
                  </a:lnTo>
                  <a:lnTo>
                    <a:pt x="280" y="373"/>
                  </a:lnTo>
                  <a:lnTo>
                    <a:pt x="280" y="373"/>
                  </a:lnTo>
                  <a:lnTo>
                    <a:pt x="279" y="373"/>
                  </a:lnTo>
                  <a:lnTo>
                    <a:pt x="279" y="375"/>
                  </a:lnTo>
                  <a:lnTo>
                    <a:pt x="278" y="375"/>
                  </a:lnTo>
                  <a:lnTo>
                    <a:pt x="278" y="375"/>
                  </a:lnTo>
                  <a:lnTo>
                    <a:pt x="278" y="375"/>
                  </a:lnTo>
                  <a:lnTo>
                    <a:pt x="276" y="375"/>
                  </a:lnTo>
                  <a:lnTo>
                    <a:pt x="276" y="375"/>
                  </a:lnTo>
                  <a:lnTo>
                    <a:pt x="274" y="375"/>
                  </a:lnTo>
                  <a:lnTo>
                    <a:pt x="271" y="375"/>
                  </a:lnTo>
                  <a:lnTo>
                    <a:pt x="269" y="373"/>
                  </a:lnTo>
                  <a:lnTo>
                    <a:pt x="269" y="373"/>
                  </a:lnTo>
                  <a:lnTo>
                    <a:pt x="268" y="372"/>
                  </a:lnTo>
                  <a:lnTo>
                    <a:pt x="268" y="372"/>
                  </a:lnTo>
                  <a:lnTo>
                    <a:pt x="268" y="372"/>
                  </a:lnTo>
                  <a:lnTo>
                    <a:pt x="267" y="372"/>
                  </a:lnTo>
                  <a:lnTo>
                    <a:pt x="267" y="372"/>
                  </a:lnTo>
                  <a:lnTo>
                    <a:pt x="267" y="372"/>
                  </a:lnTo>
                  <a:lnTo>
                    <a:pt x="265" y="371"/>
                  </a:lnTo>
                  <a:lnTo>
                    <a:pt x="265" y="371"/>
                  </a:lnTo>
                  <a:lnTo>
                    <a:pt x="265" y="371"/>
                  </a:lnTo>
                  <a:lnTo>
                    <a:pt x="264" y="371"/>
                  </a:lnTo>
                  <a:lnTo>
                    <a:pt x="263" y="371"/>
                  </a:lnTo>
                  <a:lnTo>
                    <a:pt x="261" y="369"/>
                  </a:lnTo>
                  <a:lnTo>
                    <a:pt x="261" y="369"/>
                  </a:lnTo>
                  <a:lnTo>
                    <a:pt x="260" y="371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7" y="375"/>
                  </a:lnTo>
                  <a:lnTo>
                    <a:pt x="256" y="377"/>
                  </a:lnTo>
                  <a:lnTo>
                    <a:pt x="256" y="377"/>
                  </a:lnTo>
                  <a:lnTo>
                    <a:pt x="256" y="377"/>
                  </a:lnTo>
                  <a:lnTo>
                    <a:pt x="256" y="380"/>
                  </a:lnTo>
                  <a:lnTo>
                    <a:pt x="256" y="383"/>
                  </a:lnTo>
                  <a:lnTo>
                    <a:pt x="256" y="386"/>
                  </a:lnTo>
                  <a:lnTo>
                    <a:pt x="256" y="386"/>
                  </a:lnTo>
                  <a:lnTo>
                    <a:pt x="255" y="387"/>
                  </a:lnTo>
                  <a:lnTo>
                    <a:pt x="256" y="387"/>
                  </a:lnTo>
                  <a:lnTo>
                    <a:pt x="256" y="387"/>
                  </a:lnTo>
                  <a:lnTo>
                    <a:pt x="256" y="387"/>
                  </a:lnTo>
                  <a:lnTo>
                    <a:pt x="256" y="388"/>
                  </a:lnTo>
                  <a:lnTo>
                    <a:pt x="256" y="390"/>
                  </a:lnTo>
                  <a:lnTo>
                    <a:pt x="256" y="390"/>
                  </a:lnTo>
                  <a:lnTo>
                    <a:pt x="255" y="391"/>
                  </a:lnTo>
                  <a:lnTo>
                    <a:pt x="256" y="390"/>
                  </a:lnTo>
                  <a:lnTo>
                    <a:pt x="256" y="388"/>
                  </a:lnTo>
                  <a:lnTo>
                    <a:pt x="255" y="388"/>
                  </a:lnTo>
                  <a:lnTo>
                    <a:pt x="253" y="390"/>
                  </a:lnTo>
                  <a:lnTo>
                    <a:pt x="253" y="391"/>
                  </a:lnTo>
                  <a:lnTo>
                    <a:pt x="252" y="396"/>
                  </a:lnTo>
                  <a:lnTo>
                    <a:pt x="252" y="396"/>
                  </a:lnTo>
                  <a:lnTo>
                    <a:pt x="253" y="396"/>
                  </a:lnTo>
                  <a:lnTo>
                    <a:pt x="253" y="396"/>
                  </a:lnTo>
                  <a:lnTo>
                    <a:pt x="253" y="398"/>
                  </a:lnTo>
                  <a:lnTo>
                    <a:pt x="253" y="399"/>
                  </a:lnTo>
                  <a:lnTo>
                    <a:pt x="253" y="400"/>
                  </a:lnTo>
                  <a:lnTo>
                    <a:pt x="255" y="40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5" y="400"/>
                  </a:lnTo>
                  <a:lnTo>
                    <a:pt x="253" y="400"/>
                  </a:lnTo>
                  <a:lnTo>
                    <a:pt x="253" y="402"/>
                  </a:lnTo>
                  <a:lnTo>
                    <a:pt x="253" y="402"/>
                  </a:lnTo>
                  <a:lnTo>
                    <a:pt x="253" y="403"/>
                  </a:lnTo>
                  <a:lnTo>
                    <a:pt x="255" y="403"/>
                  </a:lnTo>
                  <a:lnTo>
                    <a:pt x="256" y="403"/>
                  </a:lnTo>
                  <a:lnTo>
                    <a:pt x="259" y="403"/>
                  </a:lnTo>
                  <a:lnTo>
                    <a:pt x="259" y="403"/>
                  </a:lnTo>
                  <a:lnTo>
                    <a:pt x="260" y="404"/>
                  </a:lnTo>
                  <a:lnTo>
                    <a:pt x="260" y="403"/>
                  </a:lnTo>
                  <a:lnTo>
                    <a:pt x="261" y="403"/>
                  </a:lnTo>
                  <a:lnTo>
                    <a:pt x="264" y="400"/>
                  </a:lnTo>
                  <a:lnTo>
                    <a:pt x="264" y="400"/>
                  </a:lnTo>
                  <a:lnTo>
                    <a:pt x="265" y="400"/>
                  </a:lnTo>
                  <a:lnTo>
                    <a:pt x="264" y="399"/>
                  </a:lnTo>
                  <a:lnTo>
                    <a:pt x="264" y="399"/>
                  </a:lnTo>
                  <a:lnTo>
                    <a:pt x="265" y="399"/>
                  </a:lnTo>
                  <a:lnTo>
                    <a:pt x="265" y="399"/>
                  </a:lnTo>
                  <a:lnTo>
                    <a:pt x="267" y="399"/>
                  </a:lnTo>
                  <a:lnTo>
                    <a:pt x="268" y="398"/>
                  </a:lnTo>
                  <a:lnTo>
                    <a:pt x="268" y="398"/>
                  </a:lnTo>
                  <a:lnTo>
                    <a:pt x="268" y="396"/>
                  </a:lnTo>
                  <a:lnTo>
                    <a:pt x="269" y="396"/>
                  </a:lnTo>
                  <a:lnTo>
                    <a:pt x="269" y="396"/>
                  </a:lnTo>
                  <a:lnTo>
                    <a:pt x="269" y="396"/>
                  </a:lnTo>
                  <a:lnTo>
                    <a:pt x="271" y="395"/>
                  </a:lnTo>
                  <a:lnTo>
                    <a:pt x="271" y="394"/>
                  </a:lnTo>
                  <a:lnTo>
                    <a:pt x="271" y="395"/>
                  </a:lnTo>
                  <a:lnTo>
                    <a:pt x="271" y="396"/>
                  </a:lnTo>
                  <a:lnTo>
                    <a:pt x="271" y="396"/>
                  </a:lnTo>
                  <a:lnTo>
                    <a:pt x="272" y="396"/>
                  </a:lnTo>
                  <a:lnTo>
                    <a:pt x="272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4" y="396"/>
                  </a:lnTo>
                  <a:lnTo>
                    <a:pt x="274" y="396"/>
                  </a:lnTo>
                  <a:lnTo>
                    <a:pt x="274" y="396"/>
                  </a:lnTo>
                  <a:lnTo>
                    <a:pt x="272" y="396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2" y="399"/>
                  </a:lnTo>
                  <a:lnTo>
                    <a:pt x="274" y="399"/>
                  </a:lnTo>
                  <a:lnTo>
                    <a:pt x="275" y="399"/>
                  </a:lnTo>
                  <a:lnTo>
                    <a:pt x="276" y="396"/>
                  </a:lnTo>
                  <a:lnTo>
                    <a:pt x="276" y="395"/>
                  </a:lnTo>
                  <a:lnTo>
                    <a:pt x="278" y="392"/>
                  </a:lnTo>
                  <a:lnTo>
                    <a:pt x="279" y="391"/>
                  </a:lnTo>
                  <a:lnTo>
                    <a:pt x="279" y="391"/>
                  </a:lnTo>
                  <a:lnTo>
                    <a:pt x="280" y="390"/>
                  </a:lnTo>
                  <a:lnTo>
                    <a:pt x="280" y="390"/>
                  </a:lnTo>
                  <a:lnTo>
                    <a:pt x="282" y="388"/>
                  </a:lnTo>
                  <a:lnTo>
                    <a:pt x="283" y="387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6" y="384"/>
                  </a:lnTo>
                  <a:lnTo>
                    <a:pt x="286" y="386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6" y="386"/>
                  </a:lnTo>
                  <a:lnTo>
                    <a:pt x="286" y="387"/>
                  </a:lnTo>
                  <a:lnTo>
                    <a:pt x="284" y="387"/>
                  </a:lnTo>
                  <a:lnTo>
                    <a:pt x="284" y="387"/>
                  </a:lnTo>
                  <a:lnTo>
                    <a:pt x="284" y="388"/>
                  </a:lnTo>
                  <a:lnTo>
                    <a:pt x="284" y="388"/>
                  </a:lnTo>
                  <a:lnTo>
                    <a:pt x="286" y="387"/>
                  </a:lnTo>
                  <a:lnTo>
                    <a:pt x="286" y="387"/>
                  </a:lnTo>
                  <a:lnTo>
                    <a:pt x="286" y="386"/>
                  </a:lnTo>
                  <a:lnTo>
                    <a:pt x="286" y="386"/>
                  </a:lnTo>
                  <a:lnTo>
                    <a:pt x="286" y="386"/>
                  </a:lnTo>
                  <a:lnTo>
                    <a:pt x="286" y="386"/>
                  </a:lnTo>
                  <a:lnTo>
                    <a:pt x="287" y="384"/>
                  </a:lnTo>
                  <a:lnTo>
                    <a:pt x="287" y="383"/>
                  </a:lnTo>
                  <a:lnTo>
                    <a:pt x="288" y="380"/>
                  </a:lnTo>
                  <a:lnTo>
                    <a:pt x="290" y="380"/>
                  </a:lnTo>
                  <a:lnTo>
                    <a:pt x="290" y="379"/>
                  </a:lnTo>
                  <a:lnTo>
                    <a:pt x="291" y="377"/>
                  </a:lnTo>
                  <a:lnTo>
                    <a:pt x="293" y="376"/>
                  </a:lnTo>
                  <a:lnTo>
                    <a:pt x="293" y="375"/>
                  </a:lnTo>
                  <a:lnTo>
                    <a:pt x="293" y="375"/>
                  </a:lnTo>
                  <a:lnTo>
                    <a:pt x="294" y="372"/>
                  </a:lnTo>
                  <a:lnTo>
                    <a:pt x="294" y="372"/>
                  </a:lnTo>
                  <a:lnTo>
                    <a:pt x="293" y="371"/>
                  </a:lnTo>
                  <a:close/>
                  <a:moveTo>
                    <a:pt x="297" y="367"/>
                  </a:moveTo>
                  <a:lnTo>
                    <a:pt x="295" y="368"/>
                  </a:lnTo>
                  <a:lnTo>
                    <a:pt x="295" y="368"/>
                  </a:lnTo>
                  <a:lnTo>
                    <a:pt x="295" y="368"/>
                  </a:lnTo>
                  <a:lnTo>
                    <a:pt x="297" y="368"/>
                  </a:lnTo>
                  <a:lnTo>
                    <a:pt x="297" y="367"/>
                  </a:lnTo>
                  <a:lnTo>
                    <a:pt x="297" y="367"/>
                  </a:lnTo>
                  <a:close/>
                  <a:moveTo>
                    <a:pt x="263" y="367"/>
                  </a:moveTo>
                  <a:lnTo>
                    <a:pt x="263" y="367"/>
                  </a:lnTo>
                  <a:lnTo>
                    <a:pt x="261" y="367"/>
                  </a:lnTo>
                  <a:lnTo>
                    <a:pt x="261" y="368"/>
                  </a:lnTo>
                  <a:lnTo>
                    <a:pt x="263" y="367"/>
                  </a:lnTo>
                  <a:lnTo>
                    <a:pt x="263" y="367"/>
                  </a:lnTo>
                  <a:lnTo>
                    <a:pt x="263" y="367"/>
                  </a:lnTo>
                  <a:close/>
                  <a:moveTo>
                    <a:pt x="299" y="365"/>
                  </a:moveTo>
                  <a:lnTo>
                    <a:pt x="297" y="365"/>
                  </a:lnTo>
                  <a:lnTo>
                    <a:pt x="295" y="365"/>
                  </a:lnTo>
                  <a:lnTo>
                    <a:pt x="295" y="365"/>
                  </a:lnTo>
                  <a:lnTo>
                    <a:pt x="295" y="367"/>
                  </a:lnTo>
                  <a:lnTo>
                    <a:pt x="295" y="367"/>
                  </a:lnTo>
                  <a:lnTo>
                    <a:pt x="297" y="367"/>
                  </a:lnTo>
                  <a:lnTo>
                    <a:pt x="298" y="367"/>
                  </a:lnTo>
                  <a:lnTo>
                    <a:pt x="298" y="367"/>
                  </a:lnTo>
                  <a:lnTo>
                    <a:pt x="298" y="367"/>
                  </a:lnTo>
                  <a:lnTo>
                    <a:pt x="299" y="367"/>
                  </a:lnTo>
                  <a:lnTo>
                    <a:pt x="299" y="365"/>
                  </a:lnTo>
                  <a:lnTo>
                    <a:pt x="299" y="365"/>
                  </a:lnTo>
                  <a:close/>
                  <a:moveTo>
                    <a:pt x="299" y="361"/>
                  </a:moveTo>
                  <a:lnTo>
                    <a:pt x="299" y="360"/>
                  </a:lnTo>
                  <a:lnTo>
                    <a:pt x="299" y="358"/>
                  </a:lnTo>
                  <a:lnTo>
                    <a:pt x="297" y="360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4"/>
                  </a:lnTo>
                  <a:lnTo>
                    <a:pt x="297" y="364"/>
                  </a:lnTo>
                  <a:lnTo>
                    <a:pt x="297" y="364"/>
                  </a:lnTo>
                  <a:lnTo>
                    <a:pt x="297" y="364"/>
                  </a:lnTo>
                  <a:lnTo>
                    <a:pt x="298" y="364"/>
                  </a:lnTo>
                  <a:lnTo>
                    <a:pt x="299" y="364"/>
                  </a:lnTo>
                  <a:lnTo>
                    <a:pt x="299" y="364"/>
                  </a:lnTo>
                  <a:lnTo>
                    <a:pt x="299" y="363"/>
                  </a:lnTo>
                  <a:lnTo>
                    <a:pt x="299" y="363"/>
                  </a:lnTo>
                  <a:lnTo>
                    <a:pt x="301" y="363"/>
                  </a:lnTo>
                  <a:lnTo>
                    <a:pt x="301" y="363"/>
                  </a:lnTo>
                  <a:lnTo>
                    <a:pt x="301" y="361"/>
                  </a:lnTo>
                  <a:lnTo>
                    <a:pt x="299" y="361"/>
                  </a:lnTo>
                  <a:close/>
                  <a:moveTo>
                    <a:pt x="259" y="363"/>
                  </a:moveTo>
                  <a:lnTo>
                    <a:pt x="259" y="361"/>
                  </a:lnTo>
                  <a:lnTo>
                    <a:pt x="260" y="361"/>
                  </a:lnTo>
                  <a:lnTo>
                    <a:pt x="260" y="361"/>
                  </a:lnTo>
                  <a:lnTo>
                    <a:pt x="261" y="360"/>
                  </a:lnTo>
                  <a:lnTo>
                    <a:pt x="261" y="358"/>
                  </a:lnTo>
                  <a:lnTo>
                    <a:pt x="261" y="357"/>
                  </a:lnTo>
                  <a:lnTo>
                    <a:pt x="260" y="357"/>
                  </a:lnTo>
                  <a:lnTo>
                    <a:pt x="260" y="358"/>
                  </a:lnTo>
                  <a:lnTo>
                    <a:pt x="259" y="358"/>
                  </a:lnTo>
                  <a:lnTo>
                    <a:pt x="259" y="358"/>
                  </a:lnTo>
                  <a:lnTo>
                    <a:pt x="259" y="360"/>
                  </a:lnTo>
                  <a:lnTo>
                    <a:pt x="257" y="361"/>
                  </a:lnTo>
                  <a:lnTo>
                    <a:pt x="257" y="363"/>
                  </a:lnTo>
                  <a:lnTo>
                    <a:pt x="256" y="363"/>
                  </a:lnTo>
                  <a:lnTo>
                    <a:pt x="256" y="363"/>
                  </a:lnTo>
                  <a:lnTo>
                    <a:pt x="257" y="363"/>
                  </a:lnTo>
                  <a:lnTo>
                    <a:pt x="259" y="363"/>
                  </a:lnTo>
                  <a:close/>
                  <a:moveTo>
                    <a:pt x="280" y="345"/>
                  </a:moveTo>
                  <a:lnTo>
                    <a:pt x="282" y="345"/>
                  </a:lnTo>
                  <a:lnTo>
                    <a:pt x="280" y="344"/>
                  </a:lnTo>
                  <a:lnTo>
                    <a:pt x="280" y="344"/>
                  </a:lnTo>
                  <a:lnTo>
                    <a:pt x="280" y="344"/>
                  </a:lnTo>
                  <a:lnTo>
                    <a:pt x="279" y="345"/>
                  </a:lnTo>
                  <a:lnTo>
                    <a:pt x="280" y="344"/>
                  </a:lnTo>
                  <a:lnTo>
                    <a:pt x="280" y="345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2" y="342"/>
                  </a:lnTo>
                  <a:lnTo>
                    <a:pt x="282" y="342"/>
                  </a:lnTo>
                  <a:lnTo>
                    <a:pt x="282" y="342"/>
                  </a:lnTo>
                  <a:lnTo>
                    <a:pt x="282" y="344"/>
                  </a:lnTo>
                  <a:lnTo>
                    <a:pt x="283" y="342"/>
                  </a:lnTo>
                  <a:close/>
                  <a:moveTo>
                    <a:pt x="223" y="310"/>
                  </a:moveTo>
                  <a:lnTo>
                    <a:pt x="222" y="310"/>
                  </a:lnTo>
                  <a:lnTo>
                    <a:pt x="219" y="310"/>
                  </a:lnTo>
                  <a:lnTo>
                    <a:pt x="219" y="310"/>
                  </a:lnTo>
                  <a:lnTo>
                    <a:pt x="221" y="308"/>
                  </a:lnTo>
                  <a:lnTo>
                    <a:pt x="221" y="308"/>
                  </a:lnTo>
                  <a:lnTo>
                    <a:pt x="219" y="308"/>
                  </a:lnTo>
                  <a:lnTo>
                    <a:pt x="218" y="308"/>
                  </a:lnTo>
                  <a:lnTo>
                    <a:pt x="215" y="310"/>
                  </a:lnTo>
                  <a:lnTo>
                    <a:pt x="210" y="310"/>
                  </a:lnTo>
                  <a:lnTo>
                    <a:pt x="210" y="311"/>
                  </a:lnTo>
                  <a:lnTo>
                    <a:pt x="208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1" y="314"/>
                  </a:lnTo>
                  <a:lnTo>
                    <a:pt x="213" y="314"/>
                  </a:lnTo>
                  <a:lnTo>
                    <a:pt x="214" y="314"/>
                  </a:lnTo>
                  <a:lnTo>
                    <a:pt x="215" y="312"/>
                  </a:lnTo>
                  <a:lnTo>
                    <a:pt x="217" y="314"/>
                  </a:lnTo>
                  <a:lnTo>
                    <a:pt x="217" y="314"/>
                  </a:lnTo>
                  <a:lnTo>
                    <a:pt x="218" y="314"/>
                  </a:lnTo>
                  <a:lnTo>
                    <a:pt x="219" y="312"/>
                  </a:lnTo>
                  <a:lnTo>
                    <a:pt x="219" y="312"/>
                  </a:lnTo>
                  <a:lnTo>
                    <a:pt x="222" y="311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25" y="311"/>
                  </a:lnTo>
                  <a:lnTo>
                    <a:pt x="225" y="310"/>
                  </a:lnTo>
                  <a:lnTo>
                    <a:pt x="223" y="310"/>
                  </a:lnTo>
                  <a:close/>
                  <a:moveTo>
                    <a:pt x="421" y="209"/>
                  </a:moveTo>
                  <a:lnTo>
                    <a:pt x="420" y="211"/>
                  </a:lnTo>
                  <a:lnTo>
                    <a:pt x="420" y="212"/>
                  </a:lnTo>
                  <a:lnTo>
                    <a:pt x="420" y="212"/>
                  </a:lnTo>
                  <a:lnTo>
                    <a:pt x="420" y="212"/>
                  </a:lnTo>
                  <a:lnTo>
                    <a:pt x="421" y="209"/>
                  </a:lnTo>
                  <a:lnTo>
                    <a:pt x="421" y="209"/>
                  </a:lnTo>
                  <a:lnTo>
                    <a:pt x="421" y="209"/>
                  </a:lnTo>
                  <a:close/>
                  <a:moveTo>
                    <a:pt x="421" y="205"/>
                  </a:moveTo>
                  <a:lnTo>
                    <a:pt x="421" y="205"/>
                  </a:lnTo>
                  <a:lnTo>
                    <a:pt x="421" y="207"/>
                  </a:lnTo>
                  <a:lnTo>
                    <a:pt x="421" y="208"/>
                  </a:lnTo>
                  <a:lnTo>
                    <a:pt x="421" y="208"/>
                  </a:lnTo>
                  <a:lnTo>
                    <a:pt x="421" y="207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1" y="205"/>
                  </a:lnTo>
                  <a:close/>
                  <a:moveTo>
                    <a:pt x="8" y="193"/>
                  </a:moveTo>
                  <a:lnTo>
                    <a:pt x="8" y="193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8" y="191"/>
                  </a:lnTo>
                  <a:lnTo>
                    <a:pt x="8" y="191"/>
                  </a:lnTo>
                  <a:lnTo>
                    <a:pt x="8" y="186"/>
                  </a:lnTo>
                  <a:lnTo>
                    <a:pt x="6" y="186"/>
                  </a:lnTo>
                  <a:lnTo>
                    <a:pt x="6" y="186"/>
                  </a:lnTo>
                  <a:lnTo>
                    <a:pt x="6" y="189"/>
                  </a:lnTo>
                  <a:lnTo>
                    <a:pt x="8" y="193"/>
                  </a:lnTo>
                  <a:close/>
                  <a:moveTo>
                    <a:pt x="428" y="178"/>
                  </a:moveTo>
                  <a:lnTo>
                    <a:pt x="428" y="177"/>
                  </a:lnTo>
                  <a:lnTo>
                    <a:pt x="428" y="177"/>
                  </a:lnTo>
                  <a:lnTo>
                    <a:pt x="428" y="177"/>
                  </a:lnTo>
                  <a:lnTo>
                    <a:pt x="428" y="177"/>
                  </a:lnTo>
                  <a:lnTo>
                    <a:pt x="427" y="178"/>
                  </a:lnTo>
                  <a:lnTo>
                    <a:pt x="428" y="178"/>
                  </a:lnTo>
                  <a:lnTo>
                    <a:pt x="428" y="180"/>
                  </a:lnTo>
                  <a:lnTo>
                    <a:pt x="427" y="180"/>
                  </a:lnTo>
                  <a:lnTo>
                    <a:pt x="427" y="181"/>
                  </a:lnTo>
                  <a:lnTo>
                    <a:pt x="425" y="182"/>
                  </a:lnTo>
                  <a:lnTo>
                    <a:pt x="424" y="184"/>
                  </a:lnTo>
                  <a:lnTo>
                    <a:pt x="424" y="184"/>
                  </a:lnTo>
                  <a:lnTo>
                    <a:pt x="424" y="185"/>
                  </a:lnTo>
                  <a:lnTo>
                    <a:pt x="423" y="186"/>
                  </a:lnTo>
                  <a:lnTo>
                    <a:pt x="423" y="189"/>
                  </a:lnTo>
                  <a:lnTo>
                    <a:pt x="423" y="189"/>
                  </a:lnTo>
                  <a:lnTo>
                    <a:pt x="423" y="189"/>
                  </a:lnTo>
                  <a:lnTo>
                    <a:pt x="424" y="188"/>
                  </a:lnTo>
                  <a:lnTo>
                    <a:pt x="425" y="186"/>
                  </a:lnTo>
                  <a:lnTo>
                    <a:pt x="428" y="181"/>
                  </a:lnTo>
                  <a:lnTo>
                    <a:pt x="430" y="180"/>
                  </a:lnTo>
                  <a:lnTo>
                    <a:pt x="428" y="178"/>
                  </a:lnTo>
                  <a:close/>
                  <a:moveTo>
                    <a:pt x="411" y="165"/>
                  </a:moveTo>
                  <a:lnTo>
                    <a:pt x="411" y="165"/>
                  </a:lnTo>
                  <a:lnTo>
                    <a:pt x="412" y="165"/>
                  </a:lnTo>
                  <a:lnTo>
                    <a:pt x="411" y="163"/>
                  </a:lnTo>
                  <a:lnTo>
                    <a:pt x="411" y="163"/>
                  </a:lnTo>
                  <a:lnTo>
                    <a:pt x="411" y="162"/>
                  </a:lnTo>
                  <a:lnTo>
                    <a:pt x="411" y="162"/>
                  </a:lnTo>
                  <a:lnTo>
                    <a:pt x="411" y="162"/>
                  </a:lnTo>
                  <a:lnTo>
                    <a:pt x="411" y="162"/>
                  </a:lnTo>
                  <a:lnTo>
                    <a:pt x="409" y="161"/>
                  </a:lnTo>
                  <a:lnTo>
                    <a:pt x="409" y="162"/>
                  </a:lnTo>
                  <a:lnTo>
                    <a:pt x="411" y="165"/>
                  </a:lnTo>
                  <a:lnTo>
                    <a:pt x="411" y="165"/>
                  </a:lnTo>
                  <a:close/>
                  <a:moveTo>
                    <a:pt x="406" y="147"/>
                  </a:moveTo>
                  <a:lnTo>
                    <a:pt x="408" y="147"/>
                  </a:lnTo>
                  <a:lnTo>
                    <a:pt x="408" y="146"/>
                  </a:lnTo>
                  <a:lnTo>
                    <a:pt x="406" y="146"/>
                  </a:lnTo>
                  <a:lnTo>
                    <a:pt x="406" y="147"/>
                  </a:lnTo>
                  <a:lnTo>
                    <a:pt x="406" y="147"/>
                  </a:lnTo>
                  <a:lnTo>
                    <a:pt x="406" y="147"/>
                  </a:lnTo>
                  <a:lnTo>
                    <a:pt x="406" y="147"/>
                  </a:lnTo>
                  <a:close/>
                  <a:moveTo>
                    <a:pt x="401" y="146"/>
                  </a:moveTo>
                  <a:lnTo>
                    <a:pt x="401" y="146"/>
                  </a:lnTo>
                  <a:lnTo>
                    <a:pt x="401" y="144"/>
                  </a:lnTo>
                  <a:lnTo>
                    <a:pt x="401" y="144"/>
                  </a:lnTo>
                  <a:lnTo>
                    <a:pt x="401" y="146"/>
                  </a:lnTo>
                  <a:lnTo>
                    <a:pt x="401" y="146"/>
                  </a:lnTo>
                  <a:lnTo>
                    <a:pt x="401" y="146"/>
                  </a:lnTo>
                  <a:close/>
                  <a:moveTo>
                    <a:pt x="42" y="130"/>
                  </a:moveTo>
                  <a:lnTo>
                    <a:pt x="43" y="130"/>
                  </a:lnTo>
                  <a:lnTo>
                    <a:pt x="43" y="128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close/>
                  <a:moveTo>
                    <a:pt x="397" y="121"/>
                  </a:moveTo>
                  <a:lnTo>
                    <a:pt x="396" y="123"/>
                  </a:lnTo>
                  <a:lnTo>
                    <a:pt x="396" y="123"/>
                  </a:lnTo>
                  <a:lnTo>
                    <a:pt x="397" y="123"/>
                  </a:lnTo>
                  <a:lnTo>
                    <a:pt x="397" y="123"/>
                  </a:lnTo>
                  <a:lnTo>
                    <a:pt x="397" y="123"/>
                  </a:lnTo>
                  <a:lnTo>
                    <a:pt x="397" y="123"/>
                  </a:lnTo>
                  <a:lnTo>
                    <a:pt x="397" y="121"/>
                  </a:lnTo>
                  <a:close/>
                  <a:moveTo>
                    <a:pt x="396" y="121"/>
                  </a:moveTo>
                  <a:lnTo>
                    <a:pt x="396" y="121"/>
                  </a:lnTo>
                  <a:lnTo>
                    <a:pt x="397" y="120"/>
                  </a:lnTo>
                  <a:lnTo>
                    <a:pt x="396" y="120"/>
                  </a:lnTo>
                  <a:lnTo>
                    <a:pt x="396" y="121"/>
                  </a:lnTo>
                  <a:lnTo>
                    <a:pt x="396" y="121"/>
                  </a:lnTo>
                  <a:lnTo>
                    <a:pt x="396" y="121"/>
                  </a:lnTo>
                  <a:lnTo>
                    <a:pt x="396" y="121"/>
                  </a:lnTo>
                  <a:close/>
                  <a:moveTo>
                    <a:pt x="373" y="98"/>
                  </a:moveTo>
                  <a:lnTo>
                    <a:pt x="373" y="98"/>
                  </a:lnTo>
                  <a:lnTo>
                    <a:pt x="371" y="98"/>
                  </a:lnTo>
                  <a:lnTo>
                    <a:pt x="371" y="98"/>
                  </a:lnTo>
                  <a:lnTo>
                    <a:pt x="371" y="98"/>
                  </a:lnTo>
                  <a:lnTo>
                    <a:pt x="371" y="100"/>
                  </a:lnTo>
                  <a:lnTo>
                    <a:pt x="371" y="101"/>
                  </a:lnTo>
                  <a:lnTo>
                    <a:pt x="373" y="101"/>
                  </a:lnTo>
                  <a:lnTo>
                    <a:pt x="373" y="101"/>
                  </a:lnTo>
                  <a:lnTo>
                    <a:pt x="373" y="100"/>
                  </a:lnTo>
                  <a:lnTo>
                    <a:pt x="373" y="100"/>
                  </a:lnTo>
                  <a:lnTo>
                    <a:pt x="373" y="98"/>
                  </a:lnTo>
                  <a:lnTo>
                    <a:pt x="373" y="98"/>
                  </a:lnTo>
                  <a:close/>
                  <a:moveTo>
                    <a:pt x="303" y="84"/>
                  </a:moveTo>
                  <a:lnTo>
                    <a:pt x="302" y="85"/>
                  </a:lnTo>
                  <a:lnTo>
                    <a:pt x="303" y="85"/>
                  </a:lnTo>
                  <a:lnTo>
                    <a:pt x="303" y="85"/>
                  </a:lnTo>
                  <a:lnTo>
                    <a:pt x="305" y="85"/>
                  </a:lnTo>
                  <a:lnTo>
                    <a:pt x="305" y="84"/>
                  </a:lnTo>
                  <a:lnTo>
                    <a:pt x="303" y="84"/>
                  </a:lnTo>
                  <a:lnTo>
                    <a:pt x="303" y="84"/>
                  </a:lnTo>
                  <a:close/>
                  <a:moveTo>
                    <a:pt x="302" y="79"/>
                  </a:moveTo>
                  <a:lnTo>
                    <a:pt x="302" y="79"/>
                  </a:lnTo>
                  <a:lnTo>
                    <a:pt x="303" y="79"/>
                  </a:lnTo>
                  <a:lnTo>
                    <a:pt x="303" y="79"/>
                  </a:lnTo>
                  <a:lnTo>
                    <a:pt x="303" y="79"/>
                  </a:lnTo>
                  <a:lnTo>
                    <a:pt x="305" y="78"/>
                  </a:lnTo>
                  <a:lnTo>
                    <a:pt x="306" y="78"/>
                  </a:lnTo>
                  <a:lnTo>
                    <a:pt x="307" y="77"/>
                  </a:lnTo>
                  <a:lnTo>
                    <a:pt x="306" y="75"/>
                  </a:lnTo>
                  <a:lnTo>
                    <a:pt x="306" y="75"/>
                  </a:lnTo>
                  <a:lnTo>
                    <a:pt x="305" y="77"/>
                  </a:lnTo>
                  <a:lnTo>
                    <a:pt x="303" y="77"/>
                  </a:lnTo>
                  <a:lnTo>
                    <a:pt x="302" y="78"/>
                  </a:lnTo>
                  <a:lnTo>
                    <a:pt x="301" y="78"/>
                  </a:lnTo>
                  <a:lnTo>
                    <a:pt x="301" y="79"/>
                  </a:lnTo>
                  <a:lnTo>
                    <a:pt x="301" y="81"/>
                  </a:lnTo>
                  <a:lnTo>
                    <a:pt x="302" y="79"/>
                  </a:lnTo>
                  <a:close/>
                  <a:moveTo>
                    <a:pt x="280" y="66"/>
                  </a:moveTo>
                  <a:lnTo>
                    <a:pt x="280" y="67"/>
                  </a:lnTo>
                  <a:lnTo>
                    <a:pt x="280" y="67"/>
                  </a:lnTo>
                  <a:lnTo>
                    <a:pt x="279" y="67"/>
                  </a:lnTo>
                  <a:lnTo>
                    <a:pt x="280" y="67"/>
                  </a:lnTo>
                  <a:lnTo>
                    <a:pt x="280" y="69"/>
                  </a:lnTo>
                  <a:lnTo>
                    <a:pt x="280" y="69"/>
                  </a:lnTo>
                  <a:lnTo>
                    <a:pt x="280" y="69"/>
                  </a:lnTo>
                  <a:lnTo>
                    <a:pt x="280" y="69"/>
                  </a:lnTo>
                  <a:lnTo>
                    <a:pt x="280" y="67"/>
                  </a:lnTo>
                  <a:lnTo>
                    <a:pt x="280" y="66"/>
                  </a:lnTo>
                  <a:close/>
                  <a:moveTo>
                    <a:pt x="275" y="67"/>
                  </a:moveTo>
                  <a:lnTo>
                    <a:pt x="276" y="67"/>
                  </a:lnTo>
                  <a:lnTo>
                    <a:pt x="276" y="66"/>
                  </a:lnTo>
                  <a:lnTo>
                    <a:pt x="276" y="66"/>
                  </a:lnTo>
                  <a:lnTo>
                    <a:pt x="275" y="66"/>
                  </a:lnTo>
                  <a:lnTo>
                    <a:pt x="275" y="66"/>
                  </a:lnTo>
                  <a:lnTo>
                    <a:pt x="275" y="67"/>
                  </a:lnTo>
                  <a:lnTo>
                    <a:pt x="275" y="67"/>
                  </a:lnTo>
                  <a:close/>
                  <a:moveTo>
                    <a:pt x="279" y="67"/>
                  </a:moveTo>
                  <a:lnTo>
                    <a:pt x="279" y="66"/>
                  </a:lnTo>
                  <a:lnTo>
                    <a:pt x="279" y="66"/>
                  </a:lnTo>
                  <a:lnTo>
                    <a:pt x="279" y="65"/>
                  </a:lnTo>
                  <a:lnTo>
                    <a:pt x="279" y="66"/>
                  </a:lnTo>
                  <a:lnTo>
                    <a:pt x="279" y="67"/>
                  </a:lnTo>
                  <a:close/>
                  <a:moveTo>
                    <a:pt x="149" y="65"/>
                  </a:moveTo>
                  <a:lnTo>
                    <a:pt x="149" y="65"/>
                  </a:lnTo>
                  <a:lnTo>
                    <a:pt x="149" y="65"/>
                  </a:lnTo>
                  <a:lnTo>
                    <a:pt x="150" y="63"/>
                  </a:lnTo>
                  <a:lnTo>
                    <a:pt x="149" y="63"/>
                  </a:lnTo>
                  <a:lnTo>
                    <a:pt x="149" y="62"/>
                  </a:lnTo>
                  <a:lnTo>
                    <a:pt x="149" y="62"/>
                  </a:lnTo>
                  <a:lnTo>
                    <a:pt x="149" y="63"/>
                  </a:lnTo>
                  <a:lnTo>
                    <a:pt x="149" y="63"/>
                  </a:lnTo>
                  <a:lnTo>
                    <a:pt x="149" y="63"/>
                  </a:lnTo>
                  <a:lnTo>
                    <a:pt x="149" y="65"/>
                  </a:lnTo>
                  <a:close/>
                  <a:moveTo>
                    <a:pt x="157" y="54"/>
                  </a:moveTo>
                  <a:lnTo>
                    <a:pt x="157" y="54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56" y="54"/>
                  </a:lnTo>
                  <a:lnTo>
                    <a:pt x="157" y="55"/>
                  </a:lnTo>
                  <a:lnTo>
                    <a:pt x="157" y="54"/>
                  </a:lnTo>
                  <a:close/>
                  <a:moveTo>
                    <a:pt x="280" y="47"/>
                  </a:moveTo>
                  <a:lnTo>
                    <a:pt x="282" y="46"/>
                  </a:lnTo>
                  <a:lnTo>
                    <a:pt x="282" y="46"/>
                  </a:lnTo>
                  <a:lnTo>
                    <a:pt x="283" y="44"/>
                  </a:lnTo>
                  <a:lnTo>
                    <a:pt x="282" y="44"/>
                  </a:lnTo>
                  <a:lnTo>
                    <a:pt x="282" y="44"/>
                  </a:lnTo>
                  <a:lnTo>
                    <a:pt x="282" y="44"/>
                  </a:lnTo>
                  <a:lnTo>
                    <a:pt x="282" y="46"/>
                  </a:lnTo>
                  <a:lnTo>
                    <a:pt x="280" y="46"/>
                  </a:lnTo>
                  <a:lnTo>
                    <a:pt x="280" y="44"/>
                  </a:lnTo>
                  <a:lnTo>
                    <a:pt x="280" y="44"/>
                  </a:lnTo>
                  <a:lnTo>
                    <a:pt x="280" y="43"/>
                  </a:lnTo>
                  <a:lnTo>
                    <a:pt x="280" y="43"/>
                  </a:lnTo>
                  <a:lnTo>
                    <a:pt x="279" y="44"/>
                  </a:lnTo>
                  <a:lnTo>
                    <a:pt x="279" y="44"/>
                  </a:lnTo>
                  <a:lnTo>
                    <a:pt x="278" y="46"/>
                  </a:lnTo>
                  <a:lnTo>
                    <a:pt x="276" y="47"/>
                  </a:lnTo>
                  <a:lnTo>
                    <a:pt x="276" y="48"/>
                  </a:lnTo>
                  <a:lnTo>
                    <a:pt x="276" y="50"/>
                  </a:lnTo>
                  <a:lnTo>
                    <a:pt x="276" y="50"/>
                  </a:lnTo>
                  <a:lnTo>
                    <a:pt x="276" y="50"/>
                  </a:lnTo>
                  <a:lnTo>
                    <a:pt x="278" y="50"/>
                  </a:lnTo>
                  <a:lnTo>
                    <a:pt x="279" y="51"/>
                  </a:lnTo>
                  <a:lnTo>
                    <a:pt x="280" y="50"/>
                  </a:lnTo>
                  <a:lnTo>
                    <a:pt x="282" y="51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80" y="47"/>
                  </a:lnTo>
                  <a:close/>
                  <a:moveTo>
                    <a:pt x="276" y="44"/>
                  </a:moveTo>
                  <a:lnTo>
                    <a:pt x="276" y="43"/>
                  </a:lnTo>
                  <a:lnTo>
                    <a:pt x="275" y="43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4" y="44"/>
                  </a:lnTo>
                  <a:lnTo>
                    <a:pt x="274" y="44"/>
                  </a:lnTo>
                  <a:lnTo>
                    <a:pt x="275" y="46"/>
                  </a:lnTo>
                  <a:lnTo>
                    <a:pt x="275" y="44"/>
                  </a:lnTo>
                  <a:lnTo>
                    <a:pt x="276" y="44"/>
                  </a:lnTo>
                  <a:close/>
                  <a:moveTo>
                    <a:pt x="280" y="17"/>
                  </a:moveTo>
                  <a:lnTo>
                    <a:pt x="282" y="17"/>
                  </a:lnTo>
                  <a:lnTo>
                    <a:pt x="282" y="16"/>
                  </a:lnTo>
                  <a:lnTo>
                    <a:pt x="282" y="17"/>
                  </a:lnTo>
                  <a:lnTo>
                    <a:pt x="279" y="17"/>
                  </a:lnTo>
                  <a:lnTo>
                    <a:pt x="278" y="18"/>
                  </a:lnTo>
                  <a:lnTo>
                    <a:pt x="280" y="18"/>
                  </a:lnTo>
                  <a:lnTo>
                    <a:pt x="280" y="17"/>
                  </a:lnTo>
                  <a:close/>
                  <a:moveTo>
                    <a:pt x="214" y="21"/>
                  </a:moveTo>
                  <a:lnTo>
                    <a:pt x="215" y="20"/>
                  </a:lnTo>
                  <a:lnTo>
                    <a:pt x="218" y="21"/>
                  </a:lnTo>
                  <a:lnTo>
                    <a:pt x="218" y="21"/>
                  </a:lnTo>
                  <a:lnTo>
                    <a:pt x="218" y="20"/>
                  </a:lnTo>
                  <a:lnTo>
                    <a:pt x="218" y="20"/>
                  </a:lnTo>
                  <a:lnTo>
                    <a:pt x="218" y="20"/>
                  </a:lnTo>
                  <a:lnTo>
                    <a:pt x="217" y="18"/>
                  </a:lnTo>
                  <a:lnTo>
                    <a:pt x="217" y="18"/>
                  </a:lnTo>
                  <a:lnTo>
                    <a:pt x="217" y="17"/>
                  </a:lnTo>
                  <a:lnTo>
                    <a:pt x="217" y="16"/>
                  </a:lnTo>
                  <a:lnTo>
                    <a:pt x="217" y="14"/>
                  </a:lnTo>
                  <a:lnTo>
                    <a:pt x="215" y="14"/>
                  </a:lnTo>
                  <a:lnTo>
                    <a:pt x="215" y="14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13" y="18"/>
                  </a:lnTo>
                  <a:lnTo>
                    <a:pt x="213" y="20"/>
                  </a:lnTo>
                  <a:lnTo>
                    <a:pt x="213" y="21"/>
                  </a:lnTo>
                  <a:lnTo>
                    <a:pt x="214" y="21"/>
                  </a:lnTo>
                  <a:close/>
                  <a:moveTo>
                    <a:pt x="217" y="16"/>
                  </a:moveTo>
                  <a:lnTo>
                    <a:pt x="218" y="18"/>
                  </a:lnTo>
                  <a:lnTo>
                    <a:pt x="219" y="20"/>
                  </a:lnTo>
                  <a:lnTo>
                    <a:pt x="222" y="23"/>
                  </a:lnTo>
                  <a:lnTo>
                    <a:pt x="226" y="20"/>
                  </a:lnTo>
                  <a:lnTo>
                    <a:pt x="227" y="17"/>
                  </a:lnTo>
                  <a:lnTo>
                    <a:pt x="227" y="17"/>
                  </a:lnTo>
                  <a:lnTo>
                    <a:pt x="227" y="17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7" y="14"/>
                  </a:lnTo>
                  <a:lnTo>
                    <a:pt x="227" y="13"/>
                  </a:lnTo>
                  <a:lnTo>
                    <a:pt x="226" y="13"/>
                  </a:lnTo>
                  <a:lnTo>
                    <a:pt x="226" y="13"/>
                  </a:lnTo>
                  <a:lnTo>
                    <a:pt x="225" y="14"/>
                  </a:lnTo>
                  <a:lnTo>
                    <a:pt x="223" y="14"/>
                  </a:lnTo>
                  <a:lnTo>
                    <a:pt x="223" y="14"/>
                  </a:lnTo>
                  <a:lnTo>
                    <a:pt x="222" y="14"/>
                  </a:lnTo>
                  <a:lnTo>
                    <a:pt x="221" y="16"/>
                  </a:lnTo>
                  <a:lnTo>
                    <a:pt x="219" y="16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3"/>
                  </a:lnTo>
                  <a:lnTo>
                    <a:pt x="217" y="13"/>
                  </a:lnTo>
                  <a:lnTo>
                    <a:pt x="217" y="13"/>
                  </a:lnTo>
                  <a:lnTo>
                    <a:pt x="217" y="13"/>
                  </a:lnTo>
                  <a:lnTo>
                    <a:pt x="217" y="14"/>
                  </a:lnTo>
                  <a:lnTo>
                    <a:pt x="217" y="16"/>
                  </a:lnTo>
                  <a:close/>
                  <a:moveTo>
                    <a:pt x="284" y="13"/>
                  </a:moveTo>
                  <a:lnTo>
                    <a:pt x="286" y="10"/>
                  </a:lnTo>
                  <a:lnTo>
                    <a:pt x="284" y="10"/>
                  </a:lnTo>
                  <a:lnTo>
                    <a:pt x="284" y="12"/>
                  </a:lnTo>
                  <a:lnTo>
                    <a:pt x="284" y="13"/>
                  </a:lnTo>
                  <a:lnTo>
                    <a:pt x="284" y="13"/>
                  </a:lnTo>
                  <a:lnTo>
                    <a:pt x="283" y="13"/>
                  </a:lnTo>
                  <a:lnTo>
                    <a:pt x="282" y="14"/>
                  </a:lnTo>
                  <a:lnTo>
                    <a:pt x="282" y="16"/>
                  </a:lnTo>
                  <a:lnTo>
                    <a:pt x="282" y="16"/>
                  </a:lnTo>
                  <a:lnTo>
                    <a:pt x="283" y="16"/>
                  </a:lnTo>
                  <a:lnTo>
                    <a:pt x="284" y="13"/>
                  </a:lnTo>
                  <a:close/>
                  <a:moveTo>
                    <a:pt x="240" y="14"/>
                  </a:moveTo>
                  <a:lnTo>
                    <a:pt x="240" y="14"/>
                  </a:lnTo>
                  <a:lnTo>
                    <a:pt x="241" y="13"/>
                  </a:lnTo>
                  <a:lnTo>
                    <a:pt x="241" y="12"/>
                  </a:lnTo>
                  <a:lnTo>
                    <a:pt x="241" y="10"/>
                  </a:lnTo>
                  <a:lnTo>
                    <a:pt x="241" y="10"/>
                  </a:lnTo>
                  <a:lnTo>
                    <a:pt x="240" y="10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40" y="13"/>
                  </a:lnTo>
                  <a:lnTo>
                    <a:pt x="240" y="14"/>
                  </a:lnTo>
                  <a:close/>
                  <a:moveTo>
                    <a:pt x="423" y="191"/>
                  </a:moveTo>
                  <a:lnTo>
                    <a:pt x="423" y="191"/>
                  </a:lnTo>
                  <a:lnTo>
                    <a:pt x="421" y="188"/>
                  </a:lnTo>
                  <a:lnTo>
                    <a:pt x="423" y="185"/>
                  </a:lnTo>
                  <a:lnTo>
                    <a:pt x="421" y="184"/>
                  </a:lnTo>
                  <a:lnTo>
                    <a:pt x="421" y="182"/>
                  </a:lnTo>
                  <a:lnTo>
                    <a:pt x="420" y="181"/>
                  </a:lnTo>
                  <a:lnTo>
                    <a:pt x="420" y="180"/>
                  </a:lnTo>
                  <a:lnTo>
                    <a:pt x="420" y="178"/>
                  </a:lnTo>
                  <a:lnTo>
                    <a:pt x="420" y="177"/>
                  </a:lnTo>
                  <a:lnTo>
                    <a:pt x="419" y="177"/>
                  </a:lnTo>
                  <a:lnTo>
                    <a:pt x="419" y="177"/>
                  </a:lnTo>
                  <a:lnTo>
                    <a:pt x="417" y="176"/>
                  </a:lnTo>
                  <a:lnTo>
                    <a:pt x="417" y="174"/>
                  </a:lnTo>
                  <a:lnTo>
                    <a:pt x="416" y="170"/>
                  </a:lnTo>
                  <a:lnTo>
                    <a:pt x="416" y="169"/>
                  </a:lnTo>
                  <a:lnTo>
                    <a:pt x="415" y="169"/>
                  </a:lnTo>
                  <a:lnTo>
                    <a:pt x="413" y="169"/>
                  </a:lnTo>
                  <a:lnTo>
                    <a:pt x="412" y="167"/>
                  </a:lnTo>
                  <a:lnTo>
                    <a:pt x="411" y="166"/>
                  </a:lnTo>
                  <a:lnTo>
                    <a:pt x="409" y="165"/>
                  </a:lnTo>
                  <a:lnTo>
                    <a:pt x="409" y="165"/>
                  </a:lnTo>
                  <a:lnTo>
                    <a:pt x="408" y="163"/>
                  </a:lnTo>
                  <a:lnTo>
                    <a:pt x="408" y="162"/>
                  </a:lnTo>
                  <a:lnTo>
                    <a:pt x="408" y="161"/>
                  </a:lnTo>
                  <a:lnTo>
                    <a:pt x="408" y="158"/>
                  </a:lnTo>
                  <a:lnTo>
                    <a:pt x="408" y="155"/>
                  </a:lnTo>
                  <a:lnTo>
                    <a:pt x="409" y="151"/>
                  </a:lnTo>
                  <a:lnTo>
                    <a:pt x="408" y="149"/>
                  </a:lnTo>
                  <a:lnTo>
                    <a:pt x="408" y="149"/>
                  </a:lnTo>
                  <a:lnTo>
                    <a:pt x="408" y="149"/>
                  </a:lnTo>
                  <a:lnTo>
                    <a:pt x="406" y="150"/>
                  </a:lnTo>
                  <a:lnTo>
                    <a:pt x="406" y="150"/>
                  </a:lnTo>
                  <a:lnTo>
                    <a:pt x="406" y="150"/>
                  </a:lnTo>
                  <a:lnTo>
                    <a:pt x="405" y="150"/>
                  </a:lnTo>
                  <a:lnTo>
                    <a:pt x="404" y="149"/>
                  </a:lnTo>
                  <a:lnTo>
                    <a:pt x="404" y="147"/>
                  </a:lnTo>
                  <a:lnTo>
                    <a:pt x="402" y="146"/>
                  </a:lnTo>
                  <a:lnTo>
                    <a:pt x="402" y="146"/>
                  </a:lnTo>
                  <a:lnTo>
                    <a:pt x="402" y="146"/>
                  </a:lnTo>
                  <a:lnTo>
                    <a:pt x="401" y="147"/>
                  </a:lnTo>
                  <a:lnTo>
                    <a:pt x="401" y="150"/>
                  </a:lnTo>
                  <a:lnTo>
                    <a:pt x="401" y="150"/>
                  </a:lnTo>
                  <a:lnTo>
                    <a:pt x="400" y="150"/>
                  </a:lnTo>
                  <a:lnTo>
                    <a:pt x="400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7"/>
                  </a:lnTo>
                  <a:lnTo>
                    <a:pt x="397" y="147"/>
                  </a:lnTo>
                  <a:lnTo>
                    <a:pt x="397" y="144"/>
                  </a:lnTo>
                  <a:lnTo>
                    <a:pt x="397" y="140"/>
                  </a:lnTo>
                  <a:lnTo>
                    <a:pt x="398" y="139"/>
                  </a:lnTo>
                  <a:lnTo>
                    <a:pt x="397" y="138"/>
                  </a:lnTo>
                  <a:lnTo>
                    <a:pt x="397" y="135"/>
                  </a:lnTo>
                  <a:lnTo>
                    <a:pt x="397" y="135"/>
                  </a:lnTo>
                  <a:lnTo>
                    <a:pt x="397" y="134"/>
                  </a:lnTo>
                  <a:lnTo>
                    <a:pt x="396" y="131"/>
                  </a:lnTo>
                  <a:lnTo>
                    <a:pt x="394" y="130"/>
                  </a:lnTo>
                  <a:lnTo>
                    <a:pt x="393" y="128"/>
                  </a:lnTo>
                  <a:lnTo>
                    <a:pt x="393" y="127"/>
                  </a:lnTo>
                  <a:lnTo>
                    <a:pt x="393" y="125"/>
                  </a:lnTo>
                  <a:lnTo>
                    <a:pt x="394" y="125"/>
                  </a:lnTo>
                  <a:lnTo>
                    <a:pt x="394" y="125"/>
                  </a:lnTo>
                  <a:lnTo>
                    <a:pt x="394" y="124"/>
                  </a:lnTo>
                  <a:lnTo>
                    <a:pt x="394" y="123"/>
                  </a:lnTo>
                  <a:lnTo>
                    <a:pt x="393" y="121"/>
                  </a:lnTo>
                  <a:lnTo>
                    <a:pt x="392" y="121"/>
                  </a:lnTo>
                  <a:lnTo>
                    <a:pt x="390" y="120"/>
                  </a:lnTo>
                  <a:lnTo>
                    <a:pt x="389" y="119"/>
                  </a:lnTo>
                  <a:lnTo>
                    <a:pt x="387" y="119"/>
                  </a:lnTo>
                  <a:lnTo>
                    <a:pt x="387" y="119"/>
                  </a:lnTo>
                  <a:lnTo>
                    <a:pt x="386" y="117"/>
                  </a:lnTo>
                  <a:lnTo>
                    <a:pt x="386" y="117"/>
                  </a:lnTo>
                  <a:lnTo>
                    <a:pt x="385" y="117"/>
                  </a:lnTo>
                  <a:lnTo>
                    <a:pt x="383" y="115"/>
                  </a:lnTo>
                  <a:lnTo>
                    <a:pt x="382" y="113"/>
                  </a:lnTo>
                  <a:lnTo>
                    <a:pt x="382" y="112"/>
                  </a:lnTo>
                  <a:lnTo>
                    <a:pt x="382" y="112"/>
                  </a:lnTo>
                  <a:lnTo>
                    <a:pt x="381" y="112"/>
                  </a:lnTo>
                  <a:lnTo>
                    <a:pt x="381" y="112"/>
                  </a:lnTo>
                  <a:lnTo>
                    <a:pt x="379" y="112"/>
                  </a:lnTo>
                  <a:lnTo>
                    <a:pt x="378" y="112"/>
                  </a:lnTo>
                  <a:lnTo>
                    <a:pt x="378" y="111"/>
                  </a:lnTo>
                  <a:lnTo>
                    <a:pt x="377" y="111"/>
                  </a:lnTo>
                  <a:lnTo>
                    <a:pt x="375" y="109"/>
                  </a:lnTo>
                  <a:lnTo>
                    <a:pt x="374" y="109"/>
                  </a:lnTo>
                  <a:lnTo>
                    <a:pt x="373" y="108"/>
                  </a:lnTo>
                  <a:lnTo>
                    <a:pt x="373" y="107"/>
                  </a:lnTo>
                  <a:lnTo>
                    <a:pt x="371" y="105"/>
                  </a:lnTo>
                  <a:lnTo>
                    <a:pt x="373" y="104"/>
                  </a:lnTo>
                  <a:lnTo>
                    <a:pt x="373" y="102"/>
                  </a:lnTo>
                  <a:lnTo>
                    <a:pt x="371" y="101"/>
                  </a:lnTo>
                  <a:lnTo>
                    <a:pt x="370" y="98"/>
                  </a:lnTo>
                  <a:lnTo>
                    <a:pt x="370" y="97"/>
                  </a:lnTo>
                  <a:lnTo>
                    <a:pt x="371" y="96"/>
                  </a:lnTo>
                  <a:lnTo>
                    <a:pt x="373" y="90"/>
                  </a:lnTo>
                  <a:lnTo>
                    <a:pt x="373" y="88"/>
                  </a:lnTo>
                  <a:lnTo>
                    <a:pt x="371" y="84"/>
                  </a:lnTo>
                  <a:lnTo>
                    <a:pt x="371" y="82"/>
                  </a:lnTo>
                  <a:lnTo>
                    <a:pt x="371" y="82"/>
                  </a:lnTo>
                  <a:lnTo>
                    <a:pt x="370" y="82"/>
                  </a:lnTo>
                  <a:lnTo>
                    <a:pt x="370" y="79"/>
                  </a:lnTo>
                  <a:lnTo>
                    <a:pt x="368" y="78"/>
                  </a:lnTo>
                  <a:lnTo>
                    <a:pt x="368" y="78"/>
                  </a:lnTo>
                  <a:lnTo>
                    <a:pt x="367" y="77"/>
                  </a:lnTo>
                  <a:lnTo>
                    <a:pt x="368" y="75"/>
                  </a:lnTo>
                  <a:lnTo>
                    <a:pt x="368" y="74"/>
                  </a:lnTo>
                  <a:lnTo>
                    <a:pt x="368" y="71"/>
                  </a:lnTo>
                  <a:lnTo>
                    <a:pt x="368" y="70"/>
                  </a:lnTo>
                  <a:lnTo>
                    <a:pt x="368" y="67"/>
                  </a:lnTo>
                  <a:lnTo>
                    <a:pt x="368" y="65"/>
                  </a:lnTo>
                  <a:lnTo>
                    <a:pt x="368" y="63"/>
                  </a:lnTo>
                  <a:lnTo>
                    <a:pt x="368" y="62"/>
                  </a:lnTo>
                  <a:lnTo>
                    <a:pt x="368" y="60"/>
                  </a:lnTo>
                  <a:lnTo>
                    <a:pt x="368" y="59"/>
                  </a:lnTo>
                  <a:lnTo>
                    <a:pt x="370" y="58"/>
                  </a:lnTo>
                  <a:lnTo>
                    <a:pt x="368" y="58"/>
                  </a:lnTo>
                  <a:lnTo>
                    <a:pt x="367" y="56"/>
                  </a:lnTo>
                  <a:lnTo>
                    <a:pt x="366" y="55"/>
                  </a:lnTo>
                  <a:lnTo>
                    <a:pt x="363" y="52"/>
                  </a:lnTo>
                  <a:lnTo>
                    <a:pt x="363" y="51"/>
                  </a:lnTo>
                  <a:lnTo>
                    <a:pt x="362" y="50"/>
                  </a:lnTo>
                  <a:lnTo>
                    <a:pt x="360" y="51"/>
                  </a:lnTo>
                  <a:lnTo>
                    <a:pt x="359" y="51"/>
                  </a:lnTo>
                  <a:lnTo>
                    <a:pt x="358" y="52"/>
                  </a:lnTo>
                  <a:lnTo>
                    <a:pt x="356" y="52"/>
                  </a:lnTo>
                  <a:lnTo>
                    <a:pt x="355" y="52"/>
                  </a:lnTo>
                  <a:lnTo>
                    <a:pt x="354" y="51"/>
                  </a:lnTo>
                  <a:lnTo>
                    <a:pt x="354" y="48"/>
                  </a:lnTo>
                  <a:lnTo>
                    <a:pt x="354" y="47"/>
                  </a:lnTo>
                  <a:lnTo>
                    <a:pt x="354" y="46"/>
                  </a:lnTo>
                  <a:lnTo>
                    <a:pt x="354" y="44"/>
                  </a:lnTo>
                  <a:lnTo>
                    <a:pt x="354" y="40"/>
                  </a:lnTo>
                  <a:lnTo>
                    <a:pt x="354" y="39"/>
                  </a:lnTo>
                  <a:lnTo>
                    <a:pt x="354" y="36"/>
                  </a:lnTo>
                  <a:lnTo>
                    <a:pt x="354" y="33"/>
                  </a:lnTo>
                  <a:lnTo>
                    <a:pt x="354" y="32"/>
                  </a:lnTo>
                  <a:lnTo>
                    <a:pt x="354" y="31"/>
                  </a:lnTo>
                  <a:lnTo>
                    <a:pt x="352" y="29"/>
                  </a:lnTo>
                  <a:lnTo>
                    <a:pt x="352" y="28"/>
                  </a:lnTo>
                  <a:lnTo>
                    <a:pt x="351" y="27"/>
                  </a:lnTo>
                  <a:lnTo>
                    <a:pt x="351" y="27"/>
                  </a:lnTo>
                  <a:lnTo>
                    <a:pt x="351" y="25"/>
                  </a:lnTo>
                  <a:lnTo>
                    <a:pt x="351" y="25"/>
                  </a:lnTo>
                  <a:lnTo>
                    <a:pt x="351" y="24"/>
                  </a:lnTo>
                  <a:lnTo>
                    <a:pt x="352" y="23"/>
                  </a:lnTo>
                  <a:lnTo>
                    <a:pt x="351" y="21"/>
                  </a:lnTo>
                  <a:lnTo>
                    <a:pt x="349" y="21"/>
                  </a:lnTo>
                  <a:lnTo>
                    <a:pt x="349" y="21"/>
                  </a:lnTo>
                  <a:lnTo>
                    <a:pt x="349" y="21"/>
                  </a:lnTo>
                  <a:lnTo>
                    <a:pt x="349" y="18"/>
                  </a:lnTo>
                  <a:lnTo>
                    <a:pt x="349" y="16"/>
                  </a:lnTo>
                  <a:lnTo>
                    <a:pt x="349" y="14"/>
                  </a:lnTo>
                  <a:lnTo>
                    <a:pt x="349" y="13"/>
                  </a:lnTo>
                  <a:lnTo>
                    <a:pt x="349" y="12"/>
                  </a:lnTo>
                  <a:lnTo>
                    <a:pt x="348" y="10"/>
                  </a:lnTo>
                  <a:lnTo>
                    <a:pt x="347" y="9"/>
                  </a:lnTo>
                  <a:lnTo>
                    <a:pt x="347" y="9"/>
                  </a:lnTo>
                  <a:lnTo>
                    <a:pt x="347" y="8"/>
                  </a:lnTo>
                  <a:lnTo>
                    <a:pt x="347" y="8"/>
                  </a:lnTo>
                  <a:lnTo>
                    <a:pt x="345" y="8"/>
                  </a:lnTo>
                  <a:lnTo>
                    <a:pt x="345" y="8"/>
                  </a:lnTo>
                  <a:lnTo>
                    <a:pt x="344" y="9"/>
                  </a:lnTo>
                  <a:lnTo>
                    <a:pt x="343" y="10"/>
                  </a:lnTo>
                  <a:lnTo>
                    <a:pt x="341" y="14"/>
                  </a:lnTo>
                  <a:lnTo>
                    <a:pt x="340" y="18"/>
                  </a:lnTo>
                  <a:lnTo>
                    <a:pt x="339" y="21"/>
                  </a:lnTo>
                  <a:lnTo>
                    <a:pt x="339" y="23"/>
                  </a:lnTo>
                  <a:lnTo>
                    <a:pt x="339" y="24"/>
                  </a:lnTo>
                  <a:lnTo>
                    <a:pt x="339" y="23"/>
                  </a:lnTo>
                  <a:lnTo>
                    <a:pt x="339" y="23"/>
                  </a:lnTo>
                  <a:lnTo>
                    <a:pt x="337" y="24"/>
                  </a:lnTo>
                  <a:lnTo>
                    <a:pt x="336" y="27"/>
                  </a:lnTo>
                  <a:lnTo>
                    <a:pt x="335" y="29"/>
                  </a:lnTo>
                  <a:lnTo>
                    <a:pt x="336" y="29"/>
                  </a:lnTo>
                  <a:lnTo>
                    <a:pt x="336" y="29"/>
                  </a:lnTo>
                  <a:lnTo>
                    <a:pt x="337" y="29"/>
                  </a:lnTo>
                  <a:lnTo>
                    <a:pt x="337" y="31"/>
                  </a:lnTo>
                  <a:lnTo>
                    <a:pt x="337" y="31"/>
                  </a:lnTo>
                  <a:lnTo>
                    <a:pt x="337" y="32"/>
                  </a:lnTo>
                  <a:lnTo>
                    <a:pt x="337" y="32"/>
                  </a:lnTo>
                  <a:lnTo>
                    <a:pt x="337" y="32"/>
                  </a:lnTo>
                  <a:lnTo>
                    <a:pt x="336" y="32"/>
                  </a:lnTo>
                  <a:lnTo>
                    <a:pt x="336" y="33"/>
                  </a:lnTo>
                  <a:lnTo>
                    <a:pt x="333" y="35"/>
                  </a:lnTo>
                  <a:lnTo>
                    <a:pt x="333" y="37"/>
                  </a:lnTo>
                  <a:lnTo>
                    <a:pt x="333" y="40"/>
                  </a:lnTo>
                  <a:lnTo>
                    <a:pt x="332" y="42"/>
                  </a:lnTo>
                  <a:lnTo>
                    <a:pt x="331" y="44"/>
                  </a:lnTo>
                  <a:lnTo>
                    <a:pt x="331" y="46"/>
                  </a:lnTo>
                  <a:lnTo>
                    <a:pt x="332" y="47"/>
                  </a:lnTo>
                  <a:lnTo>
                    <a:pt x="332" y="48"/>
                  </a:lnTo>
                  <a:lnTo>
                    <a:pt x="331" y="51"/>
                  </a:lnTo>
                  <a:lnTo>
                    <a:pt x="331" y="52"/>
                  </a:lnTo>
                  <a:lnTo>
                    <a:pt x="331" y="58"/>
                  </a:lnTo>
                  <a:lnTo>
                    <a:pt x="331" y="59"/>
                  </a:lnTo>
                  <a:lnTo>
                    <a:pt x="329" y="62"/>
                  </a:lnTo>
                  <a:lnTo>
                    <a:pt x="328" y="66"/>
                  </a:lnTo>
                  <a:lnTo>
                    <a:pt x="326" y="70"/>
                  </a:lnTo>
                  <a:lnTo>
                    <a:pt x="326" y="73"/>
                  </a:lnTo>
                  <a:lnTo>
                    <a:pt x="325" y="74"/>
                  </a:lnTo>
                  <a:lnTo>
                    <a:pt x="324" y="77"/>
                  </a:lnTo>
                  <a:lnTo>
                    <a:pt x="322" y="79"/>
                  </a:lnTo>
                  <a:lnTo>
                    <a:pt x="320" y="84"/>
                  </a:lnTo>
                  <a:lnTo>
                    <a:pt x="318" y="86"/>
                  </a:lnTo>
                  <a:lnTo>
                    <a:pt x="317" y="89"/>
                  </a:lnTo>
                  <a:lnTo>
                    <a:pt x="314" y="90"/>
                  </a:lnTo>
                  <a:lnTo>
                    <a:pt x="313" y="90"/>
                  </a:lnTo>
                  <a:lnTo>
                    <a:pt x="310" y="92"/>
                  </a:lnTo>
                  <a:lnTo>
                    <a:pt x="307" y="92"/>
                  </a:lnTo>
                  <a:lnTo>
                    <a:pt x="307" y="92"/>
                  </a:lnTo>
                  <a:lnTo>
                    <a:pt x="306" y="90"/>
                  </a:lnTo>
                  <a:lnTo>
                    <a:pt x="305" y="90"/>
                  </a:lnTo>
                  <a:lnTo>
                    <a:pt x="302" y="88"/>
                  </a:lnTo>
                  <a:lnTo>
                    <a:pt x="301" y="88"/>
                  </a:lnTo>
                  <a:lnTo>
                    <a:pt x="299" y="85"/>
                  </a:lnTo>
                  <a:lnTo>
                    <a:pt x="299" y="85"/>
                  </a:lnTo>
                  <a:lnTo>
                    <a:pt x="299" y="84"/>
                  </a:lnTo>
                  <a:lnTo>
                    <a:pt x="299" y="82"/>
                  </a:lnTo>
                  <a:lnTo>
                    <a:pt x="297" y="82"/>
                  </a:lnTo>
                  <a:lnTo>
                    <a:pt x="295" y="81"/>
                  </a:lnTo>
                  <a:lnTo>
                    <a:pt x="294" y="81"/>
                  </a:lnTo>
                  <a:lnTo>
                    <a:pt x="291" y="79"/>
                  </a:lnTo>
                  <a:lnTo>
                    <a:pt x="290" y="78"/>
                  </a:lnTo>
                  <a:lnTo>
                    <a:pt x="288" y="77"/>
                  </a:lnTo>
                  <a:lnTo>
                    <a:pt x="287" y="74"/>
                  </a:lnTo>
                  <a:lnTo>
                    <a:pt x="284" y="73"/>
                  </a:lnTo>
                  <a:lnTo>
                    <a:pt x="283" y="71"/>
                  </a:lnTo>
                  <a:lnTo>
                    <a:pt x="282" y="71"/>
                  </a:lnTo>
                  <a:lnTo>
                    <a:pt x="280" y="70"/>
                  </a:lnTo>
                  <a:lnTo>
                    <a:pt x="280" y="70"/>
                  </a:lnTo>
                  <a:lnTo>
                    <a:pt x="279" y="70"/>
                  </a:lnTo>
                  <a:lnTo>
                    <a:pt x="278" y="70"/>
                  </a:lnTo>
                  <a:lnTo>
                    <a:pt x="276" y="69"/>
                  </a:lnTo>
                  <a:lnTo>
                    <a:pt x="276" y="69"/>
                  </a:lnTo>
                  <a:lnTo>
                    <a:pt x="276" y="69"/>
                  </a:lnTo>
                  <a:lnTo>
                    <a:pt x="278" y="67"/>
                  </a:lnTo>
                  <a:lnTo>
                    <a:pt x="276" y="67"/>
                  </a:lnTo>
                  <a:lnTo>
                    <a:pt x="276" y="67"/>
                  </a:lnTo>
                  <a:lnTo>
                    <a:pt x="276" y="67"/>
                  </a:lnTo>
                  <a:lnTo>
                    <a:pt x="276" y="67"/>
                  </a:lnTo>
                  <a:lnTo>
                    <a:pt x="275" y="67"/>
                  </a:lnTo>
                  <a:lnTo>
                    <a:pt x="272" y="66"/>
                  </a:lnTo>
                  <a:lnTo>
                    <a:pt x="272" y="65"/>
                  </a:lnTo>
                  <a:lnTo>
                    <a:pt x="272" y="65"/>
                  </a:lnTo>
                  <a:lnTo>
                    <a:pt x="269" y="62"/>
                  </a:lnTo>
                  <a:lnTo>
                    <a:pt x="268" y="60"/>
                  </a:lnTo>
                  <a:lnTo>
                    <a:pt x="265" y="59"/>
                  </a:lnTo>
                  <a:lnTo>
                    <a:pt x="265" y="58"/>
                  </a:lnTo>
                  <a:lnTo>
                    <a:pt x="265" y="58"/>
                  </a:lnTo>
                  <a:lnTo>
                    <a:pt x="265" y="56"/>
                  </a:lnTo>
                  <a:lnTo>
                    <a:pt x="265" y="55"/>
                  </a:lnTo>
                  <a:lnTo>
                    <a:pt x="267" y="54"/>
                  </a:lnTo>
                  <a:lnTo>
                    <a:pt x="269" y="51"/>
                  </a:lnTo>
                  <a:lnTo>
                    <a:pt x="269" y="50"/>
                  </a:lnTo>
                  <a:lnTo>
                    <a:pt x="271" y="48"/>
                  </a:lnTo>
                  <a:lnTo>
                    <a:pt x="272" y="46"/>
                  </a:lnTo>
                  <a:lnTo>
                    <a:pt x="272" y="44"/>
                  </a:lnTo>
                  <a:lnTo>
                    <a:pt x="272" y="43"/>
                  </a:lnTo>
                  <a:lnTo>
                    <a:pt x="274" y="39"/>
                  </a:lnTo>
                  <a:lnTo>
                    <a:pt x="276" y="37"/>
                  </a:lnTo>
                  <a:lnTo>
                    <a:pt x="276" y="37"/>
                  </a:lnTo>
                  <a:lnTo>
                    <a:pt x="278" y="36"/>
                  </a:lnTo>
                  <a:lnTo>
                    <a:pt x="278" y="37"/>
                  </a:lnTo>
                  <a:lnTo>
                    <a:pt x="278" y="37"/>
                  </a:lnTo>
                  <a:lnTo>
                    <a:pt x="279" y="37"/>
                  </a:lnTo>
                  <a:lnTo>
                    <a:pt x="280" y="35"/>
                  </a:lnTo>
                  <a:lnTo>
                    <a:pt x="280" y="33"/>
                  </a:lnTo>
                  <a:lnTo>
                    <a:pt x="280" y="33"/>
                  </a:lnTo>
                  <a:lnTo>
                    <a:pt x="280" y="32"/>
                  </a:lnTo>
                  <a:lnTo>
                    <a:pt x="286" y="27"/>
                  </a:lnTo>
                  <a:lnTo>
                    <a:pt x="284" y="25"/>
                  </a:lnTo>
                  <a:lnTo>
                    <a:pt x="284" y="25"/>
                  </a:lnTo>
                  <a:lnTo>
                    <a:pt x="283" y="25"/>
                  </a:lnTo>
                  <a:lnTo>
                    <a:pt x="282" y="24"/>
                  </a:lnTo>
                  <a:lnTo>
                    <a:pt x="282" y="23"/>
                  </a:lnTo>
                  <a:lnTo>
                    <a:pt x="280" y="23"/>
                  </a:lnTo>
                  <a:lnTo>
                    <a:pt x="278" y="24"/>
                  </a:lnTo>
                  <a:lnTo>
                    <a:pt x="278" y="25"/>
                  </a:lnTo>
                  <a:lnTo>
                    <a:pt x="279" y="25"/>
                  </a:lnTo>
                  <a:lnTo>
                    <a:pt x="279" y="27"/>
                  </a:lnTo>
                  <a:lnTo>
                    <a:pt x="278" y="28"/>
                  </a:lnTo>
                  <a:lnTo>
                    <a:pt x="278" y="28"/>
                  </a:lnTo>
                  <a:lnTo>
                    <a:pt x="276" y="28"/>
                  </a:lnTo>
                  <a:lnTo>
                    <a:pt x="275" y="27"/>
                  </a:lnTo>
                  <a:lnTo>
                    <a:pt x="275" y="25"/>
                  </a:lnTo>
                  <a:lnTo>
                    <a:pt x="275" y="25"/>
                  </a:lnTo>
                  <a:lnTo>
                    <a:pt x="274" y="25"/>
                  </a:lnTo>
                  <a:lnTo>
                    <a:pt x="274" y="25"/>
                  </a:lnTo>
                  <a:lnTo>
                    <a:pt x="272" y="25"/>
                  </a:lnTo>
                  <a:lnTo>
                    <a:pt x="272" y="25"/>
                  </a:lnTo>
                  <a:lnTo>
                    <a:pt x="272" y="25"/>
                  </a:lnTo>
                  <a:lnTo>
                    <a:pt x="274" y="24"/>
                  </a:lnTo>
                  <a:lnTo>
                    <a:pt x="275" y="23"/>
                  </a:lnTo>
                  <a:lnTo>
                    <a:pt x="275" y="23"/>
                  </a:lnTo>
                  <a:lnTo>
                    <a:pt x="274" y="23"/>
                  </a:lnTo>
                  <a:lnTo>
                    <a:pt x="274" y="21"/>
                  </a:lnTo>
                  <a:lnTo>
                    <a:pt x="275" y="21"/>
                  </a:lnTo>
                  <a:lnTo>
                    <a:pt x="275" y="21"/>
                  </a:lnTo>
                  <a:lnTo>
                    <a:pt x="274" y="21"/>
                  </a:lnTo>
                  <a:lnTo>
                    <a:pt x="272" y="23"/>
                  </a:lnTo>
                  <a:lnTo>
                    <a:pt x="271" y="24"/>
                  </a:lnTo>
                  <a:lnTo>
                    <a:pt x="268" y="24"/>
                  </a:lnTo>
                  <a:lnTo>
                    <a:pt x="267" y="25"/>
                  </a:lnTo>
                  <a:lnTo>
                    <a:pt x="265" y="25"/>
                  </a:lnTo>
                  <a:lnTo>
                    <a:pt x="263" y="24"/>
                  </a:lnTo>
                  <a:lnTo>
                    <a:pt x="263" y="24"/>
                  </a:lnTo>
                  <a:lnTo>
                    <a:pt x="263" y="23"/>
                  </a:lnTo>
                  <a:lnTo>
                    <a:pt x="260" y="24"/>
                  </a:lnTo>
                  <a:lnTo>
                    <a:pt x="259" y="24"/>
                  </a:lnTo>
                  <a:lnTo>
                    <a:pt x="259" y="23"/>
                  </a:lnTo>
                  <a:lnTo>
                    <a:pt x="257" y="23"/>
                  </a:lnTo>
                  <a:lnTo>
                    <a:pt x="256" y="23"/>
                  </a:lnTo>
                  <a:lnTo>
                    <a:pt x="253" y="21"/>
                  </a:lnTo>
                  <a:lnTo>
                    <a:pt x="251" y="20"/>
                  </a:lnTo>
                  <a:lnTo>
                    <a:pt x="249" y="21"/>
                  </a:lnTo>
                  <a:lnTo>
                    <a:pt x="249" y="20"/>
                  </a:lnTo>
                  <a:lnTo>
                    <a:pt x="248" y="20"/>
                  </a:lnTo>
                  <a:lnTo>
                    <a:pt x="246" y="20"/>
                  </a:lnTo>
                  <a:lnTo>
                    <a:pt x="245" y="18"/>
                  </a:lnTo>
                  <a:lnTo>
                    <a:pt x="245" y="16"/>
                  </a:lnTo>
                  <a:lnTo>
                    <a:pt x="244" y="16"/>
                  </a:lnTo>
                  <a:lnTo>
                    <a:pt x="242" y="16"/>
                  </a:lnTo>
                  <a:lnTo>
                    <a:pt x="241" y="16"/>
                  </a:lnTo>
                  <a:lnTo>
                    <a:pt x="241" y="17"/>
                  </a:lnTo>
                  <a:lnTo>
                    <a:pt x="240" y="16"/>
                  </a:lnTo>
                  <a:lnTo>
                    <a:pt x="237" y="13"/>
                  </a:lnTo>
                  <a:lnTo>
                    <a:pt x="237" y="13"/>
                  </a:lnTo>
                  <a:lnTo>
                    <a:pt x="237" y="13"/>
                  </a:lnTo>
                  <a:lnTo>
                    <a:pt x="236" y="14"/>
                  </a:lnTo>
                  <a:lnTo>
                    <a:pt x="236" y="14"/>
                  </a:lnTo>
                  <a:lnTo>
                    <a:pt x="236" y="14"/>
                  </a:lnTo>
                  <a:lnTo>
                    <a:pt x="234" y="13"/>
                  </a:lnTo>
                  <a:lnTo>
                    <a:pt x="234" y="13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33" y="14"/>
                  </a:lnTo>
                  <a:lnTo>
                    <a:pt x="234" y="16"/>
                  </a:lnTo>
                  <a:lnTo>
                    <a:pt x="236" y="17"/>
                  </a:lnTo>
                  <a:lnTo>
                    <a:pt x="237" y="16"/>
                  </a:lnTo>
                  <a:lnTo>
                    <a:pt x="238" y="17"/>
                  </a:lnTo>
                  <a:lnTo>
                    <a:pt x="241" y="18"/>
                  </a:lnTo>
                  <a:lnTo>
                    <a:pt x="240" y="20"/>
                  </a:lnTo>
                  <a:lnTo>
                    <a:pt x="240" y="21"/>
                  </a:lnTo>
                  <a:lnTo>
                    <a:pt x="240" y="23"/>
                  </a:lnTo>
                  <a:lnTo>
                    <a:pt x="240" y="23"/>
                  </a:lnTo>
                  <a:lnTo>
                    <a:pt x="241" y="24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7" y="25"/>
                  </a:lnTo>
                  <a:lnTo>
                    <a:pt x="237" y="27"/>
                  </a:lnTo>
                  <a:lnTo>
                    <a:pt x="237" y="25"/>
                  </a:lnTo>
                  <a:lnTo>
                    <a:pt x="236" y="25"/>
                  </a:lnTo>
                  <a:lnTo>
                    <a:pt x="234" y="25"/>
                  </a:lnTo>
                  <a:lnTo>
                    <a:pt x="233" y="27"/>
                  </a:lnTo>
                  <a:lnTo>
                    <a:pt x="233" y="25"/>
                  </a:lnTo>
                  <a:lnTo>
                    <a:pt x="232" y="25"/>
                  </a:lnTo>
                  <a:lnTo>
                    <a:pt x="230" y="27"/>
                  </a:lnTo>
                  <a:lnTo>
                    <a:pt x="226" y="27"/>
                  </a:lnTo>
                  <a:lnTo>
                    <a:pt x="226" y="25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5" y="24"/>
                  </a:lnTo>
                  <a:lnTo>
                    <a:pt x="225" y="25"/>
                  </a:lnTo>
                  <a:lnTo>
                    <a:pt x="222" y="25"/>
                  </a:lnTo>
                  <a:lnTo>
                    <a:pt x="222" y="25"/>
                  </a:lnTo>
                  <a:lnTo>
                    <a:pt x="222" y="27"/>
                  </a:lnTo>
                  <a:lnTo>
                    <a:pt x="222" y="27"/>
                  </a:lnTo>
                  <a:lnTo>
                    <a:pt x="222" y="27"/>
                  </a:lnTo>
                  <a:lnTo>
                    <a:pt x="221" y="27"/>
                  </a:lnTo>
                  <a:lnTo>
                    <a:pt x="221" y="28"/>
                  </a:lnTo>
                  <a:lnTo>
                    <a:pt x="221" y="29"/>
                  </a:lnTo>
                  <a:lnTo>
                    <a:pt x="221" y="29"/>
                  </a:lnTo>
                  <a:lnTo>
                    <a:pt x="219" y="29"/>
                  </a:lnTo>
                  <a:lnTo>
                    <a:pt x="219" y="28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8" y="29"/>
                  </a:lnTo>
                  <a:lnTo>
                    <a:pt x="218" y="31"/>
                  </a:lnTo>
                  <a:lnTo>
                    <a:pt x="217" y="31"/>
                  </a:lnTo>
                  <a:lnTo>
                    <a:pt x="215" y="31"/>
                  </a:lnTo>
                  <a:lnTo>
                    <a:pt x="215" y="31"/>
                  </a:lnTo>
                  <a:lnTo>
                    <a:pt x="214" y="33"/>
                  </a:lnTo>
                  <a:lnTo>
                    <a:pt x="213" y="35"/>
                  </a:lnTo>
                  <a:lnTo>
                    <a:pt x="213" y="36"/>
                  </a:lnTo>
                  <a:lnTo>
                    <a:pt x="211" y="36"/>
                  </a:lnTo>
                  <a:lnTo>
                    <a:pt x="213" y="39"/>
                  </a:lnTo>
                  <a:lnTo>
                    <a:pt x="213" y="40"/>
                  </a:lnTo>
                  <a:lnTo>
                    <a:pt x="211" y="40"/>
                  </a:lnTo>
                  <a:lnTo>
                    <a:pt x="210" y="40"/>
                  </a:lnTo>
                  <a:lnTo>
                    <a:pt x="208" y="42"/>
                  </a:lnTo>
                  <a:lnTo>
                    <a:pt x="208" y="42"/>
                  </a:lnTo>
                  <a:lnTo>
                    <a:pt x="207" y="43"/>
                  </a:lnTo>
                  <a:lnTo>
                    <a:pt x="207" y="44"/>
                  </a:lnTo>
                  <a:lnTo>
                    <a:pt x="207" y="44"/>
                  </a:lnTo>
                  <a:lnTo>
                    <a:pt x="206" y="46"/>
                  </a:lnTo>
                  <a:lnTo>
                    <a:pt x="206" y="47"/>
                  </a:lnTo>
                  <a:lnTo>
                    <a:pt x="204" y="47"/>
                  </a:lnTo>
                  <a:lnTo>
                    <a:pt x="203" y="50"/>
                  </a:lnTo>
                  <a:lnTo>
                    <a:pt x="202" y="52"/>
                  </a:lnTo>
                  <a:lnTo>
                    <a:pt x="203" y="52"/>
                  </a:lnTo>
                  <a:lnTo>
                    <a:pt x="204" y="54"/>
                  </a:lnTo>
                  <a:lnTo>
                    <a:pt x="204" y="54"/>
                  </a:lnTo>
                  <a:lnTo>
                    <a:pt x="204" y="54"/>
                  </a:lnTo>
                  <a:lnTo>
                    <a:pt x="203" y="55"/>
                  </a:lnTo>
                  <a:lnTo>
                    <a:pt x="204" y="55"/>
                  </a:lnTo>
                  <a:lnTo>
                    <a:pt x="204" y="56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4" y="58"/>
                  </a:lnTo>
                  <a:lnTo>
                    <a:pt x="203" y="58"/>
                  </a:lnTo>
                  <a:lnTo>
                    <a:pt x="203" y="58"/>
                  </a:lnTo>
                  <a:lnTo>
                    <a:pt x="203" y="59"/>
                  </a:lnTo>
                  <a:lnTo>
                    <a:pt x="203" y="60"/>
                  </a:lnTo>
                  <a:lnTo>
                    <a:pt x="203" y="60"/>
                  </a:lnTo>
                  <a:lnTo>
                    <a:pt x="203" y="60"/>
                  </a:lnTo>
                  <a:lnTo>
                    <a:pt x="203" y="59"/>
                  </a:lnTo>
                  <a:lnTo>
                    <a:pt x="202" y="58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99" y="58"/>
                  </a:lnTo>
                  <a:lnTo>
                    <a:pt x="199" y="60"/>
                  </a:lnTo>
                  <a:lnTo>
                    <a:pt x="199" y="60"/>
                  </a:lnTo>
                  <a:lnTo>
                    <a:pt x="199" y="60"/>
                  </a:lnTo>
                  <a:lnTo>
                    <a:pt x="199" y="59"/>
                  </a:lnTo>
                  <a:lnTo>
                    <a:pt x="198" y="58"/>
                  </a:lnTo>
                  <a:lnTo>
                    <a:pt x="194" y="56"/>
                  </a:lnTo>
                  <a:lnTo>
                    <a:pt x="192" y="56"/>
                  </a:lnTo>
                  <a:lnTo>
                    <a:pt x="191" y="56"/>
                  </a:lnTo>
                  <a:lnTo>
                    <a:pt x="191" y="56"/>
                  </a:lnTo>
                  <a:lnTo>
                    <a:pt x="191" y="58"/>
                  </a:lnTo>
                  <a:lnTo>
                    <a:pt x="189" y="58"/>
                  </a:lnTo>
                  <a:lnTo>
                    <a:pt x="189" y="58"/>
                  </a:lnTo>
                  <a:lnTo>
                    <a:pt x="188" y="59"/>
                  </a:lnTo>
                  <a:lnTo>
                    <a:pt x="188" y="59"/>
                  </a:lnTo>
                  <a:lnTo>
                    <a:pt x="188" y="60"/>
                  </a:lnTo>
                  <a:lnTo>
                    <a:pt x="188" y="62"/>
                  </a:lnTo>
                  <a:lnTo>
                    <a:pt x="188" y="62"/>
                  </a:lnTo>
                  <a:lnTo>
                    <a:pt x="188" y="63"/>
                  </a:lnTo>
                  <a:lnTo>
                    <a:pt x="188" y="62"/>
                  </a:lnTo>
                  <a:lnTo>
                    <a:pt x="187" y="62"/>
                  </a:lnTo>
                  <a:lnTo>
                    <a:pt x="187" y="63"/>
                  </a:lnTo>
                  <a:lnTo>
                    <a:pt x="187" y="63"/>
                  </a:lnTo>
                  <a:lnTo>
                    <a:pt x="187" y="60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6"/>
                  </a:lnTo>
                  <a:lnTo>
                    <a:pt x="188" y="55"/>
                  </a:lnTo>
                  <a:lnTo>
                    <a:pt x="185" y="52"/>
                  </a:lnTo>
                  <a:lnTo>
                    <a:pt x="184" y="51"/>
                  </a:lnTo>
                  <a:lnTo>
                    <a:pt x="184" y="50"/>
                  </a:lnTo>
                  <a:lnTo>
                    <a:pt x="183" y="48"/>
                  </a:lnTo>
                  <a:lnTo>
                    <a:pt x="181" y="47"/>
                  </a:lnTo>
                  <a:lnTo>
                    <a:pt x="180" y="46"/>
                  </a:lnTo>
                  <a:lnTo>
                    <a:pt x="179" y="46"/>
                  </a:lnTo>
                  <a:lnTo>
                    <a:pt x="177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5" y="46"/>
                  </a:lnTo>
                  <a:lnTo>
                    <a:pt x="175" y="47"/>
                  </a:lnTo>
                  <a:lnTo>
                    <a:pt x="173" y="48"/>
                  </a:lnTo>
                  <a:lnTo>
                    <a:pt x="172" y="48"/>
                  </a:lnTo>
                  <a:lnTo>
                    <a:pt x="172" y="48"/>
                  </a:lnTo>
                  <a:lnTo>
                    <a:pt x="171" y="47"/>
                  </a:lnTo>
                  <a:lnTo>
                    <a:pt x="171" y="48"/>
                  </a:lnTo>
                  <a:lnTo>
                    <a:pt x="169" y="48"/>
                  </a:lnTo>
                  <a:lnTo>
                    <a:pt x="169" y="48"/>
                  </a:lnTo>
                  <a:lnTo>
                    <a:pt x="169" y="48"/>
                  </a:lnTo>
                  <a:lnTo>
                    <a:pt x="168" y="47"/>
                  </a:lnTo>
                  <a:lnTo>
                    <a:pt x="168" y="47"/>
                  </a:lnTo>
                  <a:lnTo>
                    <a:pt x="166" y="47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68" y="50"/>
                  </a:lnTo>
                  <a:lnTo>
                    <a:pt x="166" y="50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52"/>
                  </a:lnTo>
                  <a:lnTo>
                    <a:pt x="165" y="54"/>
                  </a:lnTo>
                  <a:lnTo>
                    <a:pt x="164" y="55"/>
                  </a:lnTo>
                  <a:lnTo>
                    <a:pt x="164" y="54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2" y="52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50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1" y="52"/>
                  </a:lnTo>
                  <a:lnTo>
                    <a:pt x="161" y="54"/>
                  </a:lnTo>
                  <a:lnTo>
                    <a:pt x="160" y="54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8" y="55"/>
                  </a:lnTo>
                  <a:lnTo>
                    <a:pt x="157" y="55"/>
                  </a:lnTo>
                  <a:lnTo>
                    <a:pt x="157" y="56"/>
                  </a:lnTo>
                  <a:lnTo>
                    <a:pt x="157" y="58"/>
                  </a:lnTo>
                  <a:lnTo>
                    <a:pt x="157" y="58"/>
                  </a:lnTo>
                  <a:lnTo>
                    <a:pt x="158" y="59"/>
                  </a:lnTo>
                  <a:lnTo>
                    <a:pt x="158" y="60"/>
                  </a:lnTo>
                  <a:lnTo>
                    <a:pt x="158" y="60"/>
                  </a:lnTo>
                  <a:lnTo>
                    <a:pt x="157" y="60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60"/>
                  </a:lnTo>
                  <a:lnTo>
                    <a:pt x="154" y="60"/>
                  </a:lnTo>
                  <a:lnTo>
                    <a:pt x="153" y="60"/>
                  </a:lnTo>
                  <a:lnTo>
                    <a:pt x="153" y="60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3"/>
                  </a:lnTo>
                  <a:lnTo>
                    <a:pt x="154" y="63"/>
                  </a:lnTo>
                  <a:lnTo>
                    <a:pt x="154" y="63"/>
                  </a:lnTo>
                  <a:lnTo>
                    <a:pt x="154" y="63"/>
                  </a:lnTo>
                  <a:lnTo>
                    <a:pt x="154" y="65"/>
                  </a:lnTo>
                  <a:lnTo>
                    <a:pt x="154" y="65"/>
                  </a:lnTo>
                  <a:lnTo>
                    <a:pt x="153" y="65"/>
                  </a:lnTo>
                  <a:lnTo>
                    <a:pt x="152" y="63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7" y="65"/>
                  </a:lnTo>
                  <a:lnTo>
                    <a:pt x="147" y="67"/>
                  </a:lnTo>
                  <a:lnTo>
                    <a:pt x="146" y="69"/>
                  </a:lnTo>
                  <a:lnTo>
                    <a:pt x="147" y="70"/>
                  </a:lnTo>
                  <a:lnTo>
                    <a:pt x="147" y="71"/>
                  </a:lnTo>
                  <a:lnTo>
                    <a:pt x="149" y="69"/>
                  </a:lnTo>
                  <a:lnTo>
                    <a:pt x="149" y="69"/>
                  </a:lnTo>
                  <a:lnTo>
                    <a:pt x="149" y="70"/>
                  </a:lnTo>
                  <a:lnTo>
                    <a:pt x="149" y="70"/>
                  </a:lnTo>
                  <a:lnTo>
                    <a:pt x="149" y="71"/>
                  </a:lnTo>
                  <a:lnTo>
                    <a:pt x="147" y="73"/>
                  </a:lnTo>
                  <a:lnTo>
                    <a:pt x="147" y="73"/>
                  </a:lnTo>
                  <a:lnTo>
                    <a:pt x="146" y="73"/>
                  </a:lnTo>
                  <a:lnTo>
                    <a:pt x="146" y="73"/>
                  </a:lnTo>
                  <a:lnTo>
                    <a:pt x="146" y="74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7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7" y="75"/>
                  </a:lnTo>
                  <a:lnTo>
                    <a:pt x="146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2" y="74"/>
                  </a:lnTo>
                  <a:lnTo>
                    <a:pt x="141" y="74"/>
                  </a:lnTo>
                  <a:lnTo>
                    <a:pt x="141" y="75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5"/>
                  </a:lnTo>
                  <a:lnTo>
                    <a:pt x="138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5" y="77"/>
                  </a:lnTo>
                  <a:lnTo>
                    <a:pt x="137" y="78"/>
                  </a:lnTo>
                  <a:lnTo>
                    <a:pt x="137" y="79"/>
                  </a:lnTo>
                  <a:lnTo>
                    <a:pt x="138" y="79"/>
                  </a:lnTo>
                  <a:lnTo>
                    <a:pt x="138" y="81"/>
                  </a:lnTo>
                  <a:lnTo>
                    <a:pt x="138" y="82"/>
                  </a:lnTo>
                  <a:lnTo>
                    <a:pt x="139" y="82"/>
                  </a:lnTo>
                  <a:lnTo>
                    <a:pt x="139" y="82"/>
                  </a:lnTo>
                  <a:lnTo>
                    <a:pt x="138" y="84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7" y="84"/>
                  </a:lnTo>
                  <a:lnTo>
                    <a:pt x="137" y="84"/>
                  </a:lnTo>
                  <a:lnTo>
                    <a:pt x="135" y="84"/>
                  </a:lnTo>
                  <a:lnTo>
                    <a:pt x="135" y="85"/>
                  </a:lnTo>
                  <a:lnTo>
                    <a:pt x="135" y="86"/>
                  </a:lnTo>
                  <a:lnTo>
                    <a:pt x="135" y="89"/>
                  </a:lnTo>
                  <a:lnTo>
                    <a:pt x="135" y="89"/>
                  </a:lnTo>
                  <a:lnTo>
                    <a:pt x="135" y="89"/>
                  </a:lnTo>
                  <a:lnTo>
                    <a:pt x="134" y="89"/>
                  </a:lnTo>
                  <a:lnTo>
                    <a:pt x="134" y="88"/>
                  </a:lnTo>
                  <a:lnTo>
                    <a:pt x="133" y="86"/>
                  </a:lnTo>
                  <a:lnTo>
                    <a:pt x="133" y="84"/>
                  </a:lnTo>
                  <a:lnTo>
                    <a:pt x="131" y="82"/>
                  </a:lnTo>
                  <a:lnTo>
                    <a:pt x="131" y="79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28" y="78"/>
                  </a:lnTo>
                  <a:lnTo>
                    <a:pt x="127" y="79"/>
                  </a:lnTo>
                  <a:lnTo>
                    <a:pt x="127" y="81"/>
                  </a:lnTo>
                  <a:lnTo>
                    <a:pt x="126" y="82"/>
                  </a:lnTo>
                  <a:lnTo>
                    <a:pt x="124" y="82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0" y="88"/>
                  </a:lnTo>
                  <a:lnTo>
                    <a:pt x="120" y="89"/>
                  </a:lnTo>
                  <a:lnTo>
                    <a:pt x="119" y="90"/>
                  </a:lnTo>
                  <a:lnTo>
                    <a:pt x="120" y="92"/>
                  </a:lnTo>
                  <a:lnTo>
                    <a:pt x="120" y="94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6" y="100"/>
                  </a:lnTo>
                  <a:lnTo>
                    <a:pt x="115" y="101"/>
                  </a:lnTo>
                  <a:lnTo>
                    <a:pt x="114" y="102"/>
                  </a:lnTo>
                  <a:lnTo>
                    <a:pt x="114" y="104"/>
                  </a:lnTo>
                  <a:lnTo>
                    <a:pt x="112" y="105"/>
                  </a:lnTo>
                  <a:lnTo>
                    <a:pt x="111" y="107"/>
                  </a:lnTo>
                  <a:lnTo>
                    <a:pt x="109" y="109"/>
                  </a:lnTo>
                  <a:lnTo>
                    <a:pt x="108" y="112"/>
                  </a:lnTo>
                  <a:lnTo>
                    <a:pt x="105" y="113"/>
                  </a:lnTo>
                  <a:lnTo>
                    <a:pt x="104" y="115"/>
                  </a:lnTo>
                  <a:lnTo>
                    <a:pt x="103" y="116"/>
                  </a:lnTo>
                  <a:lnTo>
                    <a:pt x="97" y="117"/>
                  </a:lnTo>
                  <a:lnTo>
                    <a:pt x="95" y="119"/>
                  </a:lnTo>
                  <a:lnTo>
                    <a:pt x="91" y="119"/>
                  </a:lnTo>
                  <a:lnTo>
                    <a:pt x="88" y="120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78" y="123"/>
                  </a:lnTo>
                  <a:lnTo>
                    <a:pt x="76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69" y="127"/>
                  </a:lnTo>
                  <a:lnTo>
                    <a:pt x="66" y="127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1" y="127"/>
                  </a:lnTo>
                  <a:lnTo>
                    <a:pt x="59" y="127"/>
                  </a:lnTo>
                  <a:lnTo>
                    <a:pt x="58" y="127"/>
                  </a:lnTo>
                  <a:lnTo>
                    <a:pt x="57" y="127"/>
                  </a:lnTo>
                  <a:lnTo>
                    <a:pt x="55" y="128"/>
                  </a:lnTo>
                  <a:lnTo>
                    <a:pt x="48" y="132"/>
                  </a:lnTo>
                  <a:lnTo>
                    <a:pt x="47" y="134"/>
                  </a:lnTo>
                  <a:lnTo>
                    <a:pt x="46" y="135"/>
                  </a:lnTo>
                  <a:lnTo>
                    <a:pt x="43" y="136"/>
                  </a:lnTo>
                  <a:lnTo>
                    <a:pt x="42" y="138"/>
                  </a:lnTo>
                  <a:lnTo>
                    <a:pt x="39" y="139"/>
                  </a:lnTo>
                  <a:lnTo>
                    <a:pt x="35" y="140"/>
                  </a:lnTo>
                  <a:lnTo>
                    <a:pt x="34" y="142"/>
                  </a:lnTo>
                  <a:lnTo>
                    <a:pt x="32" y="143"/>
                  </a:lnTo>
                  <a:lnTo>
                    <a:pt x="29" y="147"/>
                  </a:lnTo>
                  <a:lnTo>
                    <a:pt x="28" y="147"/>
                  </a:lnTo>
                  <a:lnTo>
                    <a:pt x="28" y="149"/>
                  </a:lnTo>
                  <a:lnTo>
                    <a:pt x="27" y="150"/>
                  </a:lnTo>
                  <a:lnTo>
                    <a:pt x="25" y="150"/>
                  </a:lnTo>
                  <a:lnTo>
                    <a:pt x="27" y="147"/>
                  </a:lnTo>
                  <a:lnTo>
                    <a:pt x="27" y="146"/>
                  </a:lnTo>
                  <a:lnTo>
                    <a:pt x="27" y="143"/>
                  </a:lnTo>
                  <a:lnTo>
                    <a:pt x="27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3" y="147"/>
                  </a:lnTo>
                  <a:lnTo>
                    <a:pt x="21" y="151"/>
                  </a:lnTo>
                  <a:lnTo>
                    <a:pt x="21" y="154"/>
                  </a:lnTo>
                  <a:lnTo>
                    <a:pt x="21" y="155"/>
                  </a:lnTo>
                  <a:lnTo>
                    <a:pt x="21" y="157"/>
                  </a:lnTo>
                  <a:lnTo>
                    <a:pt x="20" y="158"/>
                  </a:lnTo>
                  <a:lnTo>
                    <a:pt x="20" y="159"/>
                  </a:lnTo>
                  <a:lnTo>
                    <a:pt x="20" y="161"/>
                  </a:lnTo>
                  <a:lnTo>
                    <a:pt x="17" y="165"/>
                  </a:lnTo>
                  <a:lnTo>
                    <a:pt x="16" y="166"/>
                  </a:lnTo>
                  <a:lnTo>
                    <a:pt x="15" y="169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6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16" y="182"/>
                  </a:lnTo>
                  <a:lnTo>
                    <a:pt x="17" y="186"/>
                  </a:lnTo>
                  <a:lnTo>
                    <a:pt x="19" y="191"/>
                  </a:lnTo>
                  <a:lnTo>
                    <a:pt x="19" y="192"/>
                  </a:lnTo>
                  <a:lnTo>
                    <a:pt x="19" y="193"/>
                  </a:lnTo>
                  <a:lnTo>
                    <a:pt x="19" y="196"/>
                  </a:lnTo>
                  <a:lnTo>
                    <a:pt x="17" y="196"/>
                  </a:lnTo>
                  <a:lnTo>
                    <a:pt x="16" y="197"/>
                  </a:lnTo>
                  <a:lnTo>
                    <a:pt x="16" y="196"/>
                  </a:lnTo>
                  <a:lnTo>
                    <a:pt x="16" y="195"/>
                  </a:lnTo>
                  <a:lnTo>
                    <a:pt x="16" y="192"/>
                  </a:lnTo>
                  <a:lnTo>
                    <a:pt x="15" y="192"/>
                  </a:lnTo>
                  <a:lnTo>
                    <a:pt x="15" y="193"/>
                  </a:lnTo>
                  <a:lnTo>
                    <a:pt x="13" y="195"/>
                  </a:lnTo>
                  <a:lnTo>
                    <a:pt x="13" y="193"/>
                  </a:lnTo>
                  <a:lnTo>
                    <a:pt x="13" y="193"/>
                  </a:lnTo>
                  <a:lnTo>
                    <a:pt x="13" y="193"/>
                  </a:lnTo>
                  <a:lnTo>
                    <a:pt x="13" y="192"/>
                  </a:lnTo>
                  <a:lnTo>
                    <a:pt x="15" y="191"/>
                  </a:lnTo>
                  <a:lnTo>
                    <a:pt x="13" y="189"/>
                  </a:lnTo>
                  <a:lnTo>
                    <a:pt x="13" y="188"/>
                  </a:lnTo>
                  <a:lnTo>
                    <a:pt x="12" y="188"/>
                  </a:lnTo>
                  <a:lnTo>
                    <a:pt x="12" y="188"/>
                  </a:lnTo>
                  <a:lnTo>
                    <a:pt x="10" y="189"/>
                  </a:lnTo>
                  <a:lnTo>
                    <a:pt x="12" y="191"/>
                  </a:lnTo>
                  <a:lnTo>
                    <a:pt x="12" y="193"/>
                  </a:lnTo>
                  <a:lnTo>
                    <a:pt x="13" y="195"/>
                  </a:lnTo>
                  <a:lnTo>
                    <a:pt x="13" y="195"/>
                  </a:lnTo>
                  <a:lnTo>
                    <a:pt x="15" y="196"/>
                  </a:lnTo>
                  <a:lnTo>
                    <a:pt x="13" y="199"/>
                  </a:lnTo>
                  <a:lnTo>
                    <a:pt x="13" y="199"/>
                  </a:lnTo>
                  <a:lnTo>
                    <a:pt x="12" y="199"/>
                  </a:lnTo>
                  <a:lnTo>
                    <a:pt x="10" y="199"/>
                  </a:lnTo>
                  <a:lnTo>
                    <a:pt x="10" y="197"/>
                  </a:lnTo>
                  <a:lnTo>
                    <a:pt x="10" y="195"/>
                  </a:lnTo>
                  <a:lnTo>
                    <a:pt x="10" y="193"/>
                  </a:lnTo>
                  <a:lnTo>
                    <a:pt x="9" y="193"/>
                  </a:lnTo>
                  <a:lnTo>
                    <a:pt x="9" y="193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9" y="197"/>
                  </a:lnTo>
                  <a:lnTo>
                    <a:pt x="12" y="203"/>
                  </a:lnTo>
                  <a:lnTo>
                    <a:pt x="13" y="208"/>
                  </a:lnTo>
                  <a:lnTo>
                    <a:pt x="13" y="211"/>
                  </a:lnTo>
                  <a:lnTo>
                    <a:pt x="13" y="216"/>
                  </a:lnTo>
                  <a:lnTo>
                    <a:pt x="13" y="218"/>
                  </a:lnTo>
                  <a:lnTo>
                    <a:pt x="13" y="220"/>
                  </a:lnTo>
                  <a:lnTo>
                    <a:pt x="15" y="223"/>
                  </a:lnTo>
                  <a:lnTo>
                    <a:pt x="15" y="224"/>
                  </a:lnTo>
                  <a:lnTo>
                    <a:pt x="15" y="226"/>
                  </a:lnTo>
                  <a:lnTo>
                    <a:pt x="15" y="227"/>
                  </a:lnTo>
                  <a:lnTo>
                    <a:pt x="16" y="230"/>
                  </a:lnTo>
                  <a:lnTo>
                    <a:pt x="16" y="234"/>
                  </a:lnTo>
                  <a:lnTo>
                    <a:pt x="16" y="235"/>
                  </a:lnTo>
                  <a:lnTo>
                    <a:pt x="16" y="237"/>
                  </a:lnTo>
                  <a:lnTo>
                    <a:pt x="15" y="241"/>
                  </a:lnTo>
                  <a:lnTo>
                    <a:pt x="15" y="243"/>
                  </a:lnTo>
                  <a:lnTo>
                    <a:pt x="15" y="247"/>
                  </a:lnTo>
                  <a:lnTo>
                    <a:pt x="15" y="250"/>
                  </a:lnTo>
                  <a:lnTo>
                    <a:pt x="15" y="251"/>
                  </a:lnTo>
                  <a:lnTo>
                    <a:pt x="15" y="256"/>
                  </a:lnTo>
                  <a:lnTo>
                    <a:pt x="16" y="261"/>
                  </a:lnTo>
                  <a:lnTo>
                    <a:pt x="16" y="264"/>
                  </a:lnTo>
                  <a:lnTo>
                    <a:pt x="13" y="269"/>
                  </a:lnTo>
                  <a:lnTo>
                    <a:pt x="13" y="272"/>
                  </a:lnTo>
                  <a:lnTo>
                    <a:pt x="12" y="272"/>
                  </a:lnTo>
                  <a:lnTo>
                    <a:pt x="12" y="273"/>
                  </a:lnTo>
                  <a:lnTo>
                    <a:pt x="10" y="277"/>
                  </a:lnTo>
                  <a:lnTo>
                    <a:pt x="10" y="279"/>
                  </a:lnTo>
                  <a:lnTo>
                    <a:pt x="9" y="281"/>
                  </a:lnTo>
                  <a:lnTo>
                    <a:pt x="8" y="283"/>
                  </a:lnTo>
                  <a:lnTo>
                    <a:pt x="5" y="284"/>
                  </a:lnTo>
                  <a:lnTo>
                    <a:pt x="4" y="284"/>
                  </a:lnTo>
                  <a:lnTo>
                    <a:pt x="2" y="284"/>
                  </a:lnTo>
                  <a:lnTo>
                    <a:pt x="2" y="283"/>
                  </a:lnTo>
                  <a:lnTo>
                    <a:pt x="1" y="287"/>
                  </a:lnTo>
                  <a:lnTo>
                    <a:pt x="0" y="289"/>
                  </a:lnTo>
                  <a:lnTo>
                    <a:pt x="0" y="291"/>
                  </a:lnTo>
                  <a:lnTo>
                    <a:pt x="0" y="292"/>
                  </a:lnTo>
                  <a:lnTo>
                    <a:pt x="0" y="293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4" y="293"/>
                  </a:lnTo>
                  <a:lnTo>
                    <a:pt x="5" y="295"/>
                  </a:lnTo>
                  <a:lnTo>
                    <a:pt x="6" y="299"/>
                  </a:lnTo>
                  <a:lnTo>
                    <a:pt x="9" y="299"/>
                  </a:lnTo>
                  <a:lnTo>
                    <a:pt x="10" y="300"/>
                  </a:lnTo>
                  <a:lnTo>
                    <a:pt x="15" y="302"/>
                  </a:lnTo>
                  <a:lnTo>
                    <a:pt x="17" y="302"/>
                  </a:lnTo>
                  <a:lnTo>
                    <a:pt x="21" y="302"/>
                  </a:lnTo>
                  <a:lnTo>
                    <a:pt x="23" y="302"/>
                  </a:lnTo>
                  <a:lnTo>
                    <a:pt x="24" y="302"/>
                  </a:lnTo>
                  <a:lnTo>
                    <a:pt x="25" y="302"/>
                  </a:lnTo>
                  <a:lnTo>
                    <a:pt x="28" y="300"/>
                  </a:lnTo>
                  <a:lnTo>
                    <a:pt x="32" y="297"/>
                  </a:lnTo>
                  <a:lnTo>
                    <a:pt x="38" y="295"/>
                  </a:lnTo>
                  <a:lnTo>
                    <a:pt x="39" y="295"/>
                  </a:lnTo>
                  <a:lnTo>
                    <a:pt x="42" y="295"/>
                  </a:lnTo>
                  <a:lnTo>
                    <a:pt x="43" y="293"/>
                  </a:lnTo>
                  <a:lnTo>
                    <a:pt x="47" y="289"/>
                  </a:lnTo>
                  <a:lnTo>
                    <a:pt x="47" y="289"/>
                  </a:lnTo>
                  <a:lnTo>
                    <a:pt x="50" y="288"/>
                  </a:lnTo>
                  <a:lnTo>
                    <a:pt x="53" y="288"/>
                  </a:lnTo>
                  <a:lnTo>
                    <a:pt x="55" y="288"/>
                  </a:lnTo>
                  <a:lnTo>
                    <a:pt x="57" y="288"/>
                  </a:lnTo>
                  <a:lnTo>
                    <a:pt x="59" y="287"/>
                  </a:lnTo>
                  <a:lnTo>
                    <a:pt x="66" y="287"/>
                  </a:lnTo>
                  <a:lnTo>
                    <a:pt x="69" y="287"/>
                  </a:lnTo>
                  <a:lnTo>
                    <a:pt x="72" y="287"/>
                  </a:lnTo>
                  <a:lnTo>
                    <a:pt x="72" y="287"/>
                  </a:lnTo>
                  <a:lnTo>
                    <a:pt x="73" y="288"/>
                  </a:lnTo>
                  <a:lnTo>
                    <a:pt x="80" y="288"/>
                  </a:lnTo>
                  <a:lnTo>
                    <a:pt x="81" y="287"/>
                  </a:lnTo>
                  <a:lnTo>
                    <a:pt x="82" y="288"/>
                  </a:lnTo>
                  <a:lnTo>
                    <a:pt x="84" y="288"/>
                  </a:lnTo>
                  <a:lnTo>
                    <a:pt x="85" y="288"/>
                  </a:lnTo>
                  <a:lnTo>
                    <a:pt x="86" y="288"/>
                  </a:lnTo>
                  <a:lnTo>
                    <a:pt x="88" y="287"/>
                  </a:lnTo>
                  <a:lnTo>
                    <a:pt x="92" y="284"/>
                  </a:lnTo>
                  <a:lnTo>
                    <a:pt x="93" y="283"/>
                  </a:lnTo>
                  <a:lnTo>
                    <a:pt x="96" y="279"/>
                  </a:lnTo>
                  <a:lnTo>
                    <a:pt x="97" y="277"/>
                  </a:lnTo>
                  <a:lnTo>
                    <a:pt x="100" y="276"/>
                  </a:lnTo>
                  <a:lnTo>
                    <a:pt x="101" y="276"/>
                  </a:lnTo>
                  <a:lnTo>
                    <a:pt x="104" y="276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4" y="270"/>
                  </a:lnTo>
                  <a:lnTo>
                    <a:pt x="118" y="268"/>
                  </a:lnTo>
                  <a:lnTo>
                    <a:pt x="120" y="268"/>
                  </a:lnTo>
                  <a:lnTo>
                    <a:pt x="127" y="268"/>
                  </a:lnTo>
                  <a:lnTo>
                    <a:pt x="130" y="268"/>
                  </a:lnTo>
                  <a:lnTo>
                    <a:pt x="133" y="268"/>
                  </a:lnTo>
                  <a:lnTo>
                    <a:pt x="137" y="266"/>
                  </a:lnTo>
                  <a:lnTo>
                    <a:pt x="141" y="265"/>
                  </a:lnTo>
                  <a:lnTo>
                    <a:pt x="146" y="264"/>
                  </a:lnTo>
                  <a:lnTo>
                    <a:pt x="152" y="261"/>
                  </a:lnTo>
                  <a:lnTo>
                    <a:pt x="154" y="261"/>
                  </a:lnTo>
                  <a:lnTo>
                    <a:pt x="158" y="260"/>
                  </a:lnTo>
                  <a:lnTo>
                    <a:pt x="164" y="260"/>
                  </a:lnTo>
                  <a:lnTo>
                    <a:pt x="171" y="260"/>
                  </a:lnTo>
                  <a:lnTo>
                    <a:pt x="172" y="260"/>
                  </a:lnTo>
                  <a:lnTo>
                    <a:pt x="173" y="258"/>
                  </a:lnTo>
                  <a:lnTo>
                    <a:pt x="175" y="258"/>
                  </a:lnTo>
                  <a:lnTo>
                    <a:pt x="176" y="258"/>
                  </a:lnTo>
                  <a:lnTo>
                    <a:pt x="177" y="260"/>
                  </a:lnTo>
                  <a:lnTo>
                    <a:pt x="180" y="261"/>
                  </a:lnTo>
                  <a:lnTo>
                    <a:pt x="184" y="265"/>
                  </a:lnTo>
                  <a:lnTo>
                    <a:pt x="184" y="265"/>
                  </a:lnTo>
                  <a:lnTo>
                    <a:pt x="188" y="264"/>
                  </a:lnTo>
                  <a:lnTo>
                    <a:pt x="189" y="264"/>
                  </a:lnTo>
                  <a:lnTo>
                    <a:pt x="192" y="266"/>
                  </a:lnTo>
                  <a:lnTo>
                    <a:pt x="195" y="266"/>
                  </a:lnTo>
                  <a:lnTo>
                    <a:pt x="196" y="266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9" y="269"/>
                  </a:lnTo>
                  <a:lnTo>
                    <a:pt x="202" y="272"/>
                  </a:lnTo>
                  <a:lnTo>
                    <a:pt x="202" y="273"/>
                  </a:lnTo>
                  <a:lnTo>
                    <a:pt x="200" y="273"/>
                  </a:lnTo>
                  <a:lnTo>
                    <a:pt x="200" y="273"/>
                  </a:lnTo>
                  <a:lnTo>
                    <a:pt x="199" y="273"/>
                  </a:lnTo>
                  <a:lnTo>
                    <a:pt x="199" y="276"/>
                  </a:lnTo>
                  <a:lnTo>
                    <a:pt x="199" y="279"/>
                  </a:lnTo>
                  <a:lnTo>
                    <a:pt x="203" y="279"/>
                  </a:lnTo>
                  <a:lnTo>
                    <a:pt x="203" y="280"/>
                  </a:lnTo>
                  <a:lnTo>
                    <a:pt x="203" y="281"/>
                  </a:lnTo>
                  <a:lnTo>
                    <a:pt x="203" y="283"/>
                  </a:lnTo>
                  <a:lnTo>
                    <a:pt x="203" y="284"/>
                  </a:lnTo>
                  <a:lnTo>
                    <a:pt x="204" y="287"/>
                  </a:lnTo>
                  <a:lnTo>
                    <a:pt x="204" y="288"/>
                  </a:lnTo>
                  <a:lnTo>
                    <a:pt x="204" y="288"/>
                  </a:lnTo>
                  <a:lnTo>
                    <a:pt x="204" y="291"/>
                  </a:lnTo>
                  <a:lnTo>
                    <a:pt x="204" y="291"/>
                  </a:lnTo>
                  <a:lnTo>
                    <a:pt x="204" y="293"/>
                  </a:lnTo>
                  <a:lnTo>
                    <a:pt x="204" y="296"/>
                  </a:lnTo>
                  <a:lnTo>
                    <a:pt x="204" y="296"/>
                  </a:lnTo>
                  <a:lnTo>
                    <a:pt x="203" y="296"/>
                  </a:lnTo>
                  <a:lnTo>
                    <a:pt x="203" y="295"/>
                  </a:lnTo>
                  <a:lnTo>
                    <a:pt x="202" y="295"/>
                  </a:lnTo>
                  <a:lnTo>
                    <a:pt x="202" y="295"/>
                  </a:lnTo>
                  <a:lnTo>
                    <a:pt x="202" y="295"/>
                  </a:lnTo>
                  <a:lnTo>
                    <a:pt x="200" y="296"/>
                  </a:lnTo>
                  <a:lnTo>
                    <a:pt x="202" y="296"/>
                  </a:lnTo>
                  <a:lnTo>
                    <a:pt x="202" y="296"/>
                  </a:lnTo>
                  <a:lnTo>
                    <a:pt x="203" y="296"/>
                  </a:lnTo>
                  <a:lnTo>
                    <a:pt x="203" y="297"/>
                  </a:lnTo>
                  <a:lnTo>
                    <a:pt x="203" y="297"/>
                  </a:lnTo>
                  <a:lnTo>
                    <a:pt x="204" y="300"/>
                  </a:lnTo>
                  <a:lnTo>
                    <a:pt x="206" y="300"/>
                  </a:lnTo>
                  <a:lnTo>
                    <a:pt x="206" y="299"/>
                  </a:lnTo>
                  <a:lnTo>
                    <a:pt x="207" y="300"/>
                  </a:lnTo>
                  <a:lnTo>
                    <a:pt x="207" y="300"/>
                  </a:lnTo>
                  <a:lnTo>
                    <a:pt x="208" y="300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10" y="296"/>
                  </a:lnTo>
                  <a:lnTo>
                    <a:pt x="211" y="293"/>
                  </a:lnTo>
                  <a:lnTo>
                    <a:pt x="217" y="289"/>
                  </a:lnTo>
                  <a:lnTo>
                    <a:pt x="218" y="288"/>
                  </a:lnTo>
                  <a:lnTo>
                    <a:pt x="219" y="288"/>
                  </a:lnTo>
                  <a:lnTo>
                    <a:pt x="222" y="287"/>
                  </a:lnTo>
                  <a:lnTo>
                    <a:pt x="223" y="285"/>
                  </a:lnTo>
                  <a:lnTo>
                    <a:pt x="225" y="285"/>
                  </a:lnTo>
                  <a:lnTo>
                    <a:pt x="226" y="285"/>
                  </a:lnTo>
                  <a:lnTo>
                    <a:pt x="227" y="284"/>
                  </a:lnTo>
                  <a:lnTo>
                    <a:pt x="229" y="281"/>
                  </a:lnTo>
                  <a:lnTo>
                    <a:pt x="232" y="279"/>
                  </a:lnTo>
                  <a:lnTo>
                    <a:pt x="233" y="277"/>
                  </a:lnTo>
                  <a:lnTo>
                    <a:pt x="234" y="276"/>
                  </a:lnTo>
                  <a:lnTo>
                    <a:pt x="237" y="274"/>
                  </a:lnTo>
                  <a:lnTo>
                    <a:pt x="237" y="273"/>
                  </a:lnTo>
                  <a:lnTo>
                    <a:pt x="237" y="272"/>
                  </a:lnTo>
                  <a:lnTo>
                    <a:pt x="238" y="273"/>
                  </a:lnTo>
                  <a:lnTo>
                    <a:pt x="238" y="274"/>
                  </a:lnTo>
                  <a:lnTo>
                    <a:pt x="237" y="277"/>
                  </a:lnTo>
                  <a:lnTo>
                    <a:pt x="236" y="279"/>
                  </a:lnTo>
                  <a:lnTo>
                    <a:pt x="236" y="279"/>
                  </a:lnTo>
                  <a:lnTo>
                    <a:pt x="234" y="280"/>
                  </a:lnTo>
                  <a:lnTo>
                    <a:pt x="234" y="283"/>
                  </a:lnTo>
                  <a:lnTo>
                    <a:pt x="234" y="284"/>
                  </a:lnTo>
                  <a:lnTo>
                    <a:pt x="232" y="285"/>
                  </a:lnTo>
                  <a:lnTo>
                    <a:pt x="230" y="287"/>
                  </a:lnTo>
                  <a:lnTo>
                    <a:pt x="227" y="291"/>
                  </a:lnTo>
                  <a:lnTo>
                    <a:pt x="226" y="292"/>
                  </a:lnTo>
                  <a:lnTo>
                    <a:pt x="226" y="293"/>
                  </a:lnTo>
                  <a:lnTo>
                    <a:pt x="225" y="295"/>
                  </a:lnTo>
                  <a:lnTo>
                    <a:pt x="225" y="296"/>
                  </a:lnTo>
                  <a:lnTo>
                    <a:pt x="223" y="297"/>
                  </a:lnTo>
                  <a:lnTo>
                    <a:pt x="222" y="300"/>
                  </a:lnTo>
                  <a:lnTo>
                    <a:pt x="221" y="300"/>
                  </a:lnTo>
                  <a:lnTo>
                    <a:pt x="221" y="300"/>
                  </a:lnTo>
                  <a:lnTo>
                    <a:pt x="219" y="300"/>
                  </a:lnTo>
                  <a:lnTo>
                    <a:pt x="218" y="300"/>
                  </a:lnTo>
                  <a:lnTo>
                    <a:pt x="215" y="304"/>
                  </a:lnTo>
                  <a:lnTo>
                    <a:pt x="217" y="304"/>
                  </a:lnTo>
                  <a:lnTo>
                    <a:pt x="217" y="304"/>
                  </a:lnTo>
                  <a:lnTo>
                    <a:pt x="218" y="304"/>
                  </a:lnTo>
                  <a:lnTo>
                    <a:pt x="219" y="303"/>
                  </a:lnTo>
                  <a:lnTo>
                    <a:pt x="222" y="303"/>
                  </a:lnTo>
                  <a:lnTo>
                    <a:pt x="222" y="303"/>
                  </a:lnTo>
                  <a:lnTo>
                    <a:pt x="223" y="303"/>
                  </a:lnTo>
                  <a:lnTo>
                    <a:pt x="227" y="297"/>
                  </a:lnTo>
                  <a:lnTo>
                    <a:pt x="230" y="295"/>
                  </a:lnTo>
                  <a:lnTo>
                    <a:pt x="232" y="293"/>
                  </a:lnTo>
                  <a:lnTo>
                    <a:pt x="232" y="292"/>
                  </a:lnTo>
                  <a:lnTo>
                    <a:pt x="233" y="291"/>
                  </a:lnTo>
                  <a:lnTo>
                    <a:pt x="233" y="292"/>
                  </a:lnTo>
                  <a:lnTo>
                    <a:pt x="233" y="293"/>
                  </a:lnTo>
                  <a:lnTo>
                    <a:pt x="234" y="296"/>
                  </a:lnTo>
                  <a:lnTo>
                    <a:pt x="234" y="297"/>
                  </a:lnTo>
                  <a:lnTo>
                    <a:pt x="233" y="302"/>
                  </a:lnTo>
                  <a:lnTo>
                    <a:pt x="230" y="304"/>
                  </a:lnTo>
                  <a:lnTo>
                    <a:pt x="229" y="306"/>
                  </a:lnTo>
                  <a:lnTo>
                    <a:pt x="227" y="307"/>
                  </a:lnTo>
                  <a:lnTo>
                    <a:pt x="226" y="308"/>
                  </a:lnTo>
                  <a:lnTo>
                    <a:pt x="229" y="308"/>
                  </a:lnTo>
                  <a:lnTo>
                    <a:pt x="230" y="308"/>
                  </a:lnTo>
                  <a:lnTo>
                    <a:pt x="232" y="308"/>
                  </a:lnTo>
                  <a:lnTo>
                    <a:pt x="233" y="307"/>
                  </a:lnTo>
                  <a:lnTo>
                    <a:pt x="234" y="307"/>
                  </a:lnTo>
                  <a:lnTo>
                    <a:pt x="234" y="307"/>
                  </a:lnTo>
                  <a:lnTo>
                    <a:pt x="236" y="307"/>
                  </a:lnTo>
                  <a:lnTo>
                    <a:pt x="237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8" y="307"/>
                  </a:lnTo>
                  <a:lnTo>
                    <a:pt x="237" y="308"/>
                  </a:lnTo>
                  <a:lnTo>
                    <a:pt x="237" y="308"/>
                  </a:lnTo>
                  <a:lnTo>
                    <a:pt x="237" y="307"/>
                  </a:lnTo>
                  <a:lnTo>
                    <a:pt x="236" y="307"/>
                  </a:lnTo>
                  <a:lnTo>
                    <a:pt x="236" y="308"/>
                  </a:lnTo>
                  <a:lnTo>
                    <a:pt x="234" y="308"/>
                  </a:lnTo>
                  <a:lnTo>
                    <a:pt x="234" y="308"/>
                  </a:lnTo>
                  <a:lnTo>
                    <a:pt x="234" y="310"/>
                  </a:lnTo>
                  <a:lnTo>
                    <a:pt x="236" y="311"/>
                  </a:lnTo>
                  <a:lnTo>
                    <a:pt x="237" y="314"/>
                  </a:lnTo>
                  <a:lnTo>
                    <a:pt x="237" y="314"/>
                  </a:lnTo>
                  <a:lnTo>
                    <a:pt x="238" y="318"/>
                  </a:lnTo>
                  <a:lnTo>
                    <a:pt x="237" y="322"/>
                  </a:lnTo>
                  <a:lnTo>
                    <a:pt x="237" y="322"/>
                  </a:lnTo>
                  <a:lnTo>
                    <a:pt x="236" y="325"/>
                  </a:lnTo>
                  <a:lnTo>
                    <a:pt x="234" y="326"/>
                  </a:lnTo>
                  <a:lnTo>
                    <a:pt x="234" y="327"/>
                  </a:lnTo>
                  <a:lnTo>
                    <a:pt x="233" y="329"/>
                  </a:lnTo>
                  <a:lnTo>
                    <a:pt x="234" y="330"/>
                  </a:lnTo>
                  <a:lnTo>
                    <a:pt x="236" y="334"/>
                  </a:lnTo>
                  <a:lnTo>
                    <a:pt x="236" y="337"/>
                  </a:lnTo>
                  <a:lnTo>
                    <a:pt x="237" y="338"/>
                  </a:lnTo>
                  <a:lnTo>
                    <a:pt x="241" y="338"/>
                  </a:lnTo>
                  <a:lnTo>
                    <a:pt x="242" y="339"/>
                  </a:lnTo>
                  <a:lnTo>
                    <a:pt x="244" y="342"/>
                  </a:lnTo>
                  <a:lnTo>
                    <a:pt x="244" y="342"/>
                  </a:lnTo>
                  <a:lnTo>
                    <a:pt x="245" y="342"/>
                  </a:lnTo>
                  <a:lnTo>
                    <a:pt x="246" y="341"/>
                  </a:lnTo>
                  <a:lnTo>
                    <a:pt x="249" y="341"/>
                  </a:lnTo>
                  <a:lnTo>
                    <a:pt x="251" y="342"/>
                  </a:lnTo>
                  <a:lnTo>
                    <a:pt x="252" y="342"/>
                  </a:lnTo>
                  <a:lnTo>
                    <a:pt x="253" y="342"/>
                  </a:lnTo>
                  <a:lnTo>
                    <a:pt x="255" y="344"/>
                  </a:lnTo>
                  <a:lnTo>
                    <a:pt x="256" y="345"/>
                  </a:lnTo>
                  <a:lnTo>
                    <a:pt x="257" y="346"/>
                  </a:lnTo>
                  <a:lnTo>
                    <a:pt x="259" y="346"/>
                  </a:lnTo>
                  <a:lnTo>
                    <a:pt x="260" y="348"/>
                  </a:lnTo>
                  <a:lnTo>
                    <a:pt x="261" y="348"/>
                  </a:lnTo>
                  <a:lnTo>
                    <a:pt x="263" y="348"/>
                  </a:lnTo>
                  <a:lnTo>
                    <a:pt x="265" y="346"/>
                  </a:lnTo>
                  <a:lnTo>
                    <a:pt x="269" y="344"/>
                  </a:lnTo>
                  <a:lnTo>
                    <a:pt x="272" y="342"/>
                  </a:lnTo>
                  <a:lnTo>
                    <a:pt x="274" y="342"/>
                  </a:lnTo>
                  <a:lnTo>
                    <a:pt x="275" y="341"/>
                  </a:lnTo>
                  <a:lnTo>
                    <a:pt x="276" y="341"/>
                  </a:lnTo>
                  <a:lnTo>
                    <a:pt x="276" y="339"/>
                  </a:lnTo>
                  <a:lnTo>
                    <a:pt x="275" y="339"/>
                  </a:lnTo>
                  <a:lnTo>
                    <a:pt x="274" y="339"/>
                  </a:lnTo>
                  <a:lnTo>
                    <a:pt x="275" y="339"/>
                  </a:lnTo>
                  <a:lnTo>
                    <a:pt x="276" y="338"/>
                  </a:lnTo>
                  <a:lnTo>
                    <a:pt x="280" y="337"/>
                  </a:lnTo>
                  <a:lnTo>
                    <a:pt x="282" y="337"/>
                  </a:lnTo>
                  <a:lnTo>
                    <a:pt x="282" y="338"/>
                  </a:lnTo>
                  <a:lnTo>
                    <a:pt x="282" y="339"/>
                  </a:lnTo>
                  <a:lnTo>
                    <a:pt x="280" y="341"/>
                  </a:lnTo>
                  <a:lnTo>
                    <a:pt x="279" y="341"/>
                  </a:lnTo>
                  <a:lnTo>
                    <a:pt x="278" y="342"/>
                  </a:lnTo>
                  <a:lnTo>
                    <a:pt x="276" y="342"/>
                  </a:lnTo>
                  <a:lnTo>
                    <a:pt x="276" y="342"/>
                  </a:lnTo>
                  <a:lnTo>
                    <a:pt x="276" y="344"/>
                  </a:lnTo>
                  <a:lnTo>
                    <a:pt x="278" y="344"/>
                  </a:lnTo>
                  <a:lnTo>
                    <a:pt x="280" y="342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4" y="341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3" y="344"/>
                  </a:lnTo>
                  <a:lnTo>
                    <a:pt x="282" y="344"/>
                  </a:lnTo>
                  <a:lnTo>
                    <a:pt x="282" y="345"/>
                  </a:lnTo>
                  <a:lnTo>
                    <a:pt x="283" y="345"/>
                  </a:lnTo>
                  <a:lnTo>
                    <a:pt x="283" y="346"/>
                  </a:lnTo>
                  <a:lnTo>
                    <a:pt x="283" y="346"/>
                  </a:lnTo>
                  <a:lnTo>
                    <a:pt x="284" y="346"/>
                  </a:lnTo>
                  <a:lnTo>
                    <a:pt x="284" y="348"/>
                  </a:lnTo>
                  <a:lnTo>
                    <a:pt x="284" y="349"/>
                  </a:lnTo>
                  <a:lnTo>
                    <a:pt x="286" y="349"/>
                  </a:lnTo>
                  <a:lnTo>
                    <a:pt x="286" y="348"/>
                  </a:lnTo>
                  <a:lnTo>
                    <a:pt x="287" y="349"/>
                  </a:lnTo>
                  <a:lnTo>
                    <a:pt x="287" y="349"/>
                  </a:lnTo>
                  <a:lnTo>
                    <a:pt x="287" y="350"/>
                  </a:lnTo>
                  <a:lnTo>
                    <a:pt x="287" y="352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88" y="350"/>
                  </a:lnTo>
                  <a:lnTo>
                    <a:pt x="290" y="350"/>
                  </a:lnTo>
                  <a:lnTo>
                    <a:pt x="290" y="348"/>
                  </a:lnTo>
                  <a:lnTo>
                    <a:pt x="290" y="348"/>
                  </a:lnTo>
                  <a:lnTo>
                    <a:pt x="288" y="349"/>
                  </a:lnTo>
                  <a:lnTo>
                    <a:pt x="288" y="348"/>
                  </a:lnTo>
                  <a:lnTo>
                    <a:pt x="288" y="348"/>
                  </a:lnTo>
                  <a:lnTo>
                    <a:pt x="288" y="346"/>
                  </a:lnTo>
                  <a:lnTo>
                    <a:pt x="290" y="346"/>
                  </a:lnTo>
                  <a:lnTo>
                    <a:pt x="290" y="346"/>
                  </a:lnTo>
                  <a:lnTo>
                    <a:pt x="291" y="346"/>
                  </a:lnTo>
                  <a:lnTo>
                    <a:pt x="295" y="346"/>
                  </a:lnTo>
                  <a:lnTo>
                    <a:pt x="303" y="341"/>
                  </a:lnTo>
                  <a:lnTo>
                    <a:pt x="306" y="338"/>
                  </a:lnTo>
                  <a:lnTo>
                    <a:pt x="310" y="337"/>
                  </a:lnTo>
                  <a:lnTo>
                    <a:pt x="313" y="335"/>
                  </a:lnTo>
                  <a:lnTo>
                    <a:pt x="314" y="335"/>
                  </a:lnTo>
                  <a:lnTo>
                    <a:pt x="321" y="335"/>
                  </a:lnTo>
                  <a:lnTo>
                    <a:pt x="325" y="335"/>
                  </a:lnTo>
                  <a:lnTo>
                    <a:pt x="326" y="335"/>
                  </a:lnTo>
                  <a:lnTo>
                    <a:pt x="328" y="334"/>
                  </a:lnTo>
                  <a:lnTo>
                    <a:pt x="331" y="333"/>
                  </a:lnTo>
                  <a:lnTo>
                    <a:pt x="332" y="333"/>
                  </a:lnTo>
                  <a:lnTo>
                    <a:pt x="333" y="331"/>
                  </a:lnTo>
                  <a:lnTo>
                    <a:pt x="333" y="331"/>
                  </a:lnTo>
                  <a:lnTo>
                    <a:pt x="335" y="330"/>
                  </a:lnTo>
                  <a:lnTo>
                    <a:pt x="335" y="329"/>
                  </a:lnTo>
                  <a:lnTo>
                    <a:pt x="336" y="326"/>
                  </a:lnTo>
                  <a:lnTo>
                    <a:pt x="337" y="323"/>
                  </a:lnTo>
                  <a:lnTo>
                    <a:pt x="339" y="322"/>
                  </a:lnTo>
                  <a:lnTo>
                    <a:pt x="340" y="321"/>
                  </a:lnTo>
                  <a:lnTo>
                    <a:pt x="341" y="318"/>
                  </a:lnTo>
                  <a:lnTo>
                    <a:pt x="344" y="315"/>
                  </a:lnTo>
                  <a:lnTo>
                    <a:pt x="344" y="312"/>
                  </a:lnTo>
                  <a:lnTo>
                    <a:pt x="345" y="311"/>
                  </a:lnTo>
                  <a:lnTo>
                    <a:pt x="348" y="310"/>
                  </a:lnTo>
                  <a:lnTo>
                    <a:pt x="349" y="308"/>
                  </a:lnTo>
                  <a:lnTo>
                    <a:pt x="354" y="303"/>
                  </a:lnTo>
                  <a:lnTo>
                    <a:pt x="354" y="303"/>
                  </a:lnTo>
                  <a:lnTo>
                    <a:pt x="355" y="303"/>
                  </a:lnTo>
                  <a:lnTo>
                    <a:pt x="355" y="303"/>
                  </a:lnTo>
                  <a:lnTo>
                    <a:pt x="355" y="303"/>
                  </a:lnTo>
                  <a:lnTo>
                    <a:pt x="355" y="303"/>
                  </a:lnTo>
                  <a:lnTo>
                    <a:pt x="355" y="302"/>
                  </a:lnTo>
                  <a:lnTo>
                    <a:pt x="355" y="302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6" y="300"/>
                  </a:lnTo>
                  <a:lnTo>
                    <a:pt x="358" y="300"/>
                  </a:lnTo>
                  <a:lnTo>
                    <a:pt x="359" y="297"/>
                  </a:lnTo>
                  <a:lnTo>
                    <a:pt x="360" y="295"/>
                  </a:lnTo>
                  <a:lnTo>
                    <a:pt x="362" y="293"/>
                  </a:lnTo>
                  <a:lnTo>
                    <a:pt x="363" y="292"/>
                  </a:lnTo>
                  <a:lnTo>
                    <a:pt x="364" y="291"/>
                  </a:lnTo>
                  <a:lnTo>
                    <a:pt x="367" y="289"/>
                  </a:lnTo>
                  <a:lnTo>
                    <a:pt x="366" y="289"/>
                  </a:lnTo>
                  <a:lnTo>
                    <a:pt x="366" y="289"/>
                  </a:lnTo>
                  <a:lnTo>
                    <a:pt x="366" y="288"/>
                  </a:lnTo>
                  <a:lnTo>
                    <a:pt x="367" y="288"/>
                  </a:lnTo>
                  <a:lnTo>
                    <a:pt x="367" y="288"/>
                  </a:lnTo>
                  <a:lnTo>
                    <a:pt x="367" y="288"/>
                  </a:lnTo>
                  <a:lnTo>
                    <a:pt x="368" y="287"/>
                  </a:lnTo>
                  <a:lnTo>
                    <a:pt x="370" y="285"/>
                  </a:lnTo>
                  <a:lnTo>
                    <a:pt x="370" y="284"/>
                  </a:lnTo>
                  <a:lnTo>
                    <a:pt x="371" y="283"/>
                  </a:lnTo>
                  <a:lnTo>
                    <a:pt x="371" y="283"/>
                  </a:lnTo>
                  <a:lnTo>
                    <a:pt x="373" y="281"/>
                  </a:lnTo>
                  <a:lnTo>
                    <a:pt x="373" y="281"/>
                  </a:lnTo>
                  <a:lnTo>
                    <a:pt x="374" y="280"/>
                  </a:lnTo>
                  <a:lnTo>
                    <a:pt x="375" y="279"/>
                  </a:lnTo>
                  <a:lnTo>
                    <a:pt x="377" y="277"/>
                  </a:lnTo>
                  <a:lnTo>
                    <a:pt x="379" y="276"/>
                  </a:lnTo>
                  <a:lnTo>
                    <a:pt x="381" y="274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5" y="272"/>
                  </a:lnTo>
                  <a:lnTo>
                    <a:pt x="386" y="272"/>
                  </a:lnTo>
                  <a:lnTo>
                    <a:pt x="387" y="270"/>
                  </a:lnTo>
                  <a:lnTo>
                    <a:pt x="389" y="269"/>
                  </a:lnTo>
                  <a:lnTo>
                    <a:pt x="390" y="268"/>
                  </a:lnTo>
                  <a:lnTo>
                    <a:pt x="390" y="265"/>
                  </a:lnTo>
                  <a:lnTo>
                    <a:pt x="394" y="262"/>
                  </a:lnTo>
                  <a:lnTo>
                    <a:pt x="398" y="258"/>
                  </a:lnTo>
                  <a:lnTo>
                    <a:pt x="400" y="256"/>
                  </a:lnTo>
                  <a:lnTo>
                    <a:pt x="400" y="254"/>
                  </a:lnTo>
                  <a:lnTo>
                    <a:pt x="401" y="251"/>
                  </a:lnTo>
                  <a:lnTo>
                    <a:pt x="402" y="249"/>
                  </a:lnTo>
                  <a:lnTo>
                    <a:pt x="402" y="247"/>
                  </a:lnTo>
                  <a:lnTo>
                    <a:pt x="406" y="242"/>
                  </a:lnTo>
                  <a:lnTo>
                    <a:pt x="408" y="241"/>
                  </a:lnTo>
                  <a:lnTo>
                    <a:pt x="409" y="239"/>
                  </a:lnTo>
                  <a:lnTo>
                    <a:pt x="411" y="234"/>
                  </a:lnTo>
                  <a:lnTo>
                    <a:pt x="412" y="232"/>
                  </a:lnTo>
                  <a:lnTo>
                    <a:pt x="415" y="228"/>
                  </a:lnTo>
                  <a:lnTo>
                    <a:pt x="417" y="227"/>
                  </a:lnTo>
                  <a:lnTo>
                    <a:pt x="417" y="224"/>
                  </a:lnTo>
                  <a:lnTo>
                    <a:pt x="417" y="223"/>
                  </a:lnTo>
                  <a:lnTo>
                    <a:pt x="419" y="219"/>
                  </a:lnTo>
                  <a:lnTo>
                    <a:pt x="419" y="216"/>
                  </a:lnTo>
                  <a:lnTo>
                    <a:pt x="419" y="215"/>
                  </a:lnTo>
                  <a:lnTo>
                    <a:pt x="419" y="214"/>
                  </a:lnTo>
                  <a:lnTo>
                    <a:pt x="419" y="209"/>
                  </a:lnTo>
                  <a:lnTo>
                    <a:pt x="419" y="207"/>
                  </a:lnTo>
                  <a:lnTo>
                    <a:pt x="420" y="204"/>
                  </a:lnTo>
                  <a:lnTo>
                    <a:pt x="421" y="196"/>
                  </a:lnTo>
                  <a:lnTo>
                    <a:pt x="424" y="192"/>
                  </a:lnTo>
                  <a:lnTo>
                    <a:pt x="423" y="191"/>
                  </a:lnTo>
                  <a:lnTo>
                    <a:pt x="423" y="191"/>
                  </a:lnTo>
                  <a:close/>
                  <a:moveTo>
                    <a:pt x="343" y="8"/>
                  </a:moveTo>
                  <a:lnTo>
                    <a:pt x="344" y="8"/>
                  </a:lnTo>
                  <a:lnTo>
                    <a:pt x="343" y="6"/>
                  </a:lnTo>
                  <a:lnTo>
                    <a:pt x="343" y="6"/>
                  </a:lnTo>
                  <a:lnTo>
                    <a:pt x="343" y="6"/>
                  </a:lnTo>
                  <a:lnTo>
                    <a:pt x="343" y="8"/>
                  </a:lnTo>
                  <a:lnTo>
                    <a:pt x="343" y="8"/>
                  </a:lnTo>
                  <a:close/>
                  <a:moveTo>
                    <a:pt x="344" y="1"/>
                  </a:moveTo>
                  <a:lnTo>
                    <a:pt x="344" y="2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44" y="1"/>
                  </a:lnTo>
                  <a:lnTo>
                    <a:pt x="344" y="1"/>
                  </a:lnTo>
                  <a:lnTo>
                    <a:pt x="344" y="1"/>
                  </a:lnTo>
                  <a:close/>
                  <a:moveTo>
                    <a:pt x="344" y="1"/>
                  </a:moveTo>
                  <a:lnTo>
                    <a:pt x="344" y="0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3" y="1"/>
                  </a:lnTo>
                  <a:lnTo>
                    <a:pt x="344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2036">
              <a:extLst>
                <a:ext uri="{FF2B5EF4-FFF2-40B4-BE49-F238E27FC236}">
                  <a16:creationId xmlns:a16="http://schemas.microsoft.com/office/drawing/2014/main" id="{F853A46D-FE47-4EA7-8028-1309C20CB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246" y="3426696"/>
              <a:ext cx="4127" cy="4127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1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0 w 2"/>
                <a:gd name="T13" fmla="*/ 1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2037">
              <a:extLst>
                <a:ext uri="{FF2B5EF4-FFF2-40B4-BE49-F238E27FC236}">
                  <a16:creationId xmlns:a16="http://schemas.microsoft.com/office/drawing/2014/main" id="{32A77D0D-4F6F-4265-996E-71830B3BE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0600" y="2712582"/>
              <a:ext cx="70173" cy="55725"/>
            </a:xfrm>
            <a:custGeom>
              <a:avLst/>
              <a:gdLst>
                <a:gd name="T0" fmla="*/ 21 w 34"/>
                <a:gd name="T1" fmla="*/ 8 h 27"/>
                <a:gd name="T2" fmla="*/ 21 w 34"/>
                <a:gd name="T3" fmla="*/ 7 h 27"/>
                <a:gd name="T4" fmla="*/ 34 w 34"/>
                <a:gd name="T5" fmla="*/ 23 h 27"/>
                <a:gd name="T6" fmla="*/ 34 w 34"/>
                <a:gd name="T7" fmla="*/ 23 h 27"/>
                <a:gd name="T8" fmla="*/ 32 w 34"/>
                <a:gd name="T9" fmla="*/ 22 h 27"/>
                <a:gd name="T10" fmla="*/ 32 w 34"/>
                <a:gd name="T11" fmla="*/ 21 h 27"/>
                <a:gd name="T12" fmla="*/ 31 w 34"/>
                <a:gd name="T13" fmla="*/ 19 h 27"/>
                <a:gd name="T14" fmla="*/ 28 w 34"/>
                <a:gd name="T15" fmla="*/ 18 h 27"/>
                <a:gd name="T16" fmla="*/ 25 w 34"/>
                <a:gd name="T17" fmla="*/ 15 h 27"/>
                <a:gd name="T18" fmla="*/ 23 w 34"/>
                <a:gd name="T19" fmla="*/ 15 h 27"/>
                <a:gd name="T20" fmla="*/ 23 w 34"/>
                <a:gd name="T21" fmla="*/ 14 h 27"/>
                <a:gd name="T22" fmla="*/ 24 w 34"/>
                <a:gd name="T23" fmla="*/ 15 h 27"/>
                <a:gd name="T24" fmla="*/ 25 w 34"/>
                <a:gd name="T25" fmla="*/ 15 h 27"/>
                <a:gd name="T26" fmla="*/ 27 w 34"/>
                <a:gd name="T27" fmla="*/ 12 h 27"/>
                <a:gd name="T28" fmla="*/ 21 w 34"/>
                <a:gd name="T29" fmla="*/ 8 h 27"/>
                <a:gd name="T30" fmla="*/ 20 w 34"/>
                <a:gd name="T31" fmla="*/ 7 h 27"/>
                <a:gd name="T32" fmla="*/ 21 w 34"/>
                <a:gd name="T33" fmla="*/ 6 h 27"/>
                <a:gd name="T34" fmla="*/ 20 w 34"/>
                <a:gd name="T35" fmla="*/ 3 h 27"/>
                <a:gd name="T36" fmla="*/ 16 w 34"/>
                <a:gd name="T37" fmla="*/ 3 h 27"/>
                <a:gd name="T38" fmla="*/ 16 w 34"/>
                <a:gd name="T39" fmla="*/ 2 h 27"/>
                <a:gd name="T40" fmla="*/ 17 w 34"/>
                <a:gd name="T41" fmla="*/ 2 h 27"/>
                <a:gd name="T42" fmla="*/ 15 w 34"/>
                <a:gd name="T43" fmla="*/ 0 h 27"/>
                <a:gd name="T44" fmla="*/ 13 w 34"/>
                <a:gd name="T45" fmla="*/ 0 h 27"/>
                <a:gd name="T46" fmla="*/ 11 w 34"/>
                <a:gd name="T47" fmla="*/ 0 h 27"/>
                <a:gd name="T48" fmla="*/ 6 w 34"/>
                <a:gd name="T49" fmla="*/ 0 h 27"/>
                <a:gd name="T50" fmla="*/ 4 w 34"/>
                <a:gd name="T51" fmla="*/ 2 h 27"/>
                <a:gd name="T52" fmla="*/ 0 w 34"/>
                <a:gd name="T53" fmla="*/ 2 h 27"/>
                <a:gd name="T54" fmla="*/ 1 w 34"/>
                <a:gd name="T55" fmla="*/ 4 h 27"/>
                <a:gd name="T56" fmla="*/ 4 w 34"/>
                <a:gd name="T57" fmla="*/ 7 h 27"/>
                <a:gd name="T58" fmla="*/ 2 w 34"/>
                <a:gd name="T59" fmla="*/ 10 h 27"/>
                <a:gd name="T60" fmla="*/ 2 w 34"/>
                <a:gd name="T61" fmla="*/ 11 h 27"/>
                <a:gd name="T62" fmla="*/ 4 w 34"/>
                <a:gd name="T63" fmla="*/ 14 h 27"/>
                <a:gd name="T64" fmla="*/ 6 w 34"/>
                <a:gd name="T65" fmla="*/ 15 h 27"/>
                <a:gd name="T66" fmla="*/ 11 w 34"/>
                <a:gd name="T67" fmla="*/ 15 h 27"/>
                <a:gd name="T68" fmla="*/ 15 w 34"/>
                <a:gd name="T69" fmla="*/ 18 h 27"/>
                <a:gd name="T70" fmla="*/ 17 w 34"/>
                <a:gd name="T71" fmla="*/ 16 h 27"/>
                <a:gd name="T72" fmla="*/ 19 w 34"/>
                <a:gd name="T73" fmla="*/ 18 h 27"/>
                <a:gd name="T74" fmla="*/ 20 w 34"/>
                <a:gd name="T75" fmla="*/ 19 h 27"/>
                <a:gd name="T76" fmla="*/ 23 w 34"/>
                <a:gd name="T77" fmla="*/ 21 h 27"/>
                <a:gd name="T78" fmla="*/ 25 w 34"/>
                <a:gd name="T79" fmla="*/ 19 h 27"/>
                <a:gd name="T80" fmla="*/ 25 w 34"/>
                <a:gd name="T81" fmla="*/ 22 h 27"/>
                <a:gd name="T82" fmla="*/ 28 w 34"/>
                <a:gd name="T83" fmla="*/ 23 h 27"/>
                <a:gd name="T84" fmla="*/ 30 w 34"/>
                <a:gd name="T85" fmla="*/ 26 h 27"/>
                <a:gd name="T86" fmla="*/ 31 w 34"/>
                <a:gd name="T87" fmla="*/ 27 h 27"/>
                <a:gd name="T88" fmla="*/ 34 w 34"/>
                <a:gd name="T89" fmla="*/ 26 h 27"/>
                <a:gd name="T90" fmla="*/ 32 w 34"/>
                <a:gd name="T91" fmla="*/ 25 h 27"/>
                <a:gd name="T92" fmla="*/ 34 w 34"/>
                <a:gd name="T93" fmla="*/ 23 h 27"/>
                <a:gd name="T94" fmla="*/ 15 w 34"/>
                <a:gd name="T95" fmla="*/ 3 h 27"/>
                <a:gd name="T96" fmla="*/ 15 w 34"/>
                <a:gd name="T97" fmla="*/ 2 h 27"/>
                <a:gd name="T98" fmla="*/ 16 w 34"/>
                <a:gd name="T9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" h="27">
                  <a:moveTo>
                    <a:pt x="21" y="7"/>
                  </a:moveTo>
                  <a:lnTo>
                    <a:pt x="21" y="7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close/>
                  <a:moveTo>
                    <a:pt x="34" y="23"/>
                  </a:moveTo>
                  <a:lnTo>
                    <a:pt x="34" y="23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19"/>
                  </a:lnTo>
                  <a:lnTo>
                    <a:pt x="31" y="19"/>
                  </a:lnTo>
                  <a:lnTo>
                    <a:pt x="30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4" y="11"/>
                  </a:lnTo>
                  <a:lnTo>
                    <a:pt x="23" y="10"/>
                  </a:lnTo>
                  <a:lnTo>
                    <a:pt x="21" y="8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5" y="14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6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5" y="22"/>
                  </a:lnTo>
                  <a:lnTo>
                    <a:pt x="27" y="22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5"/>
                  </a:lnTo>
                  <a:lnTo>
                    <a:pt x="30" y="26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4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4" y="23"/>
                  </a:lnTo>
                  <a:close/>
                  <a:moveTo>
                    <a:pt x="16" y="3"/>
                  </a:move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2038">
              <a:extLst>
                <a:ext uri="{FF2B5EF4-FFF2-40B4-BE49-F238E27FC236}">
                  <a16:creationId xmlns:a16="http://schemas.microsoft.com/office/drawing/2014/main" id="{D95C8525-3E26-4533-959B-50A177776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2972" y="4287347"/>
              <a:ext cx="340546" cy="819373"/>
            </a:xfrm>
            <a:custGeom>
              <a:avLst/>
              <a:gdLst>
                <a:gd name="T0" fmla="*/ 160 w 165"/>
                <a:gd name="T1" fmla="*/ 394 h 397"/>
                <a:gd name="T2" fmla="*/ 121 w 165"/>
                <a:gd name="T3" fmla="*/ 380 h 397"/>
                <a:gd name="T4" fmla="*/ 113 w 165"/>
                <a:gd name="T5" fmla="*/ 376 h 397"/>
                <a:gd name="T6" fmla="*/ 143 w 165"/>
                <a:gd name="T7" fmla="*/ 395 h 397"/>
                <a:gd name="T8" fmla="*/ 110 w 165"/>
                <a:gd name="T9" fmla="*/ 210 h 397"/>
                <a:gd name="T10" fmla="*/ 148 w 165"/>
                <a:gd name="T11" fmla="*/ 165 h 397"/>
                <a:gd name="T12" fmla="*/ 129 w 165"/>
                <a:gd name="T13" fmla="*/ 138 h 397"/>
                <a:gd name="T14" fmla="*/ 129 w 165"/>
                <a:gd name="T15" fmla="*/ 120 h 397"/>
                <a:gd name="T16" fmla="*/ 128 w 165"/>
                <a:gd name="T17" fmla="*/ 105 h 397"/>
                <a:gd name="T18" fmla="*/ 139 w 165"/>
                <a:gd name="T19" fmla="*/ 88 h 397"/>
                <a:gd name="T20" fmla="*/ 146 w 165"/>
                <a:gd name="T21" fmla="*/ 78 h 397"/>
                <a:gd name="T22" fmla="*/ 154 w 165"/>
                <a:gd name="T23" fmla="*/ 69 h 397"/>
                <a:gd name="T24" fmla="*/ 163 w 165"/>
                <a:gd name="T25" fmla="*/ 61 h 397"/>
                <a:gd name="T26" fmla="*/ 156 w 165"/>
                <a:gd name="T27" fmla="*/ 44 h 397"/>
                <a:gd name="T28" fmla="*/ 148 w 165"/>
                <a:gd name="T29" fmla="*/ 61 h 397"/>
                <a:gd name="T30" fmla="*/ 139 w 165"/>
                <a:gd name="T31" fmla="*/ 66 h 397"/>
                <a:gd name="T32" fmla="*/ 114 w 165"/>
                <a:gd name="T33" fmla="*/ 63 h 397"/>
                <a:gd name="T34" fmla="*/ 116 w 165"/>
                <a:gd name="T35" fmla="*/ 54 h 397"/>
                <a:gd name="T36" fmla="*/ 120 w 165"/>
                <a:gd name="T37" fmla="*/ 42 h 397"/>
                <a:gd name="T38" fmla="*/ 89 w 165"/>
                <a:gd name="T39" fmla="*/ 25 h 397"/>
                <a:gd name="T40" fmla="*/ 63 w 165"/>
                <a:gd name="T41" fmla="*/ 5 h 397"/>
                <a:gd name="T42" fmla="*/ 47 w 165"/>
                <a:gd name="T43" fmla="*/ 9 h 397"/>
                <a:gd name="T44" fmla="*/ 29 w 165"/>
                <a:gd name="T45" fmla="*/ 2 h 397"/>
                <a:gd name="T46" fmla="*/ 18 w 165"/>
                <a:gd name="T47" fmla="*/ 9 h 397"/>
                <a:gd name="T48" fmla="*/ 6 w 165"/>
                <a:gd name="T49" fmla="*/ 34 h 397"/>
                <a:gd name="T50" fmla="*/ 10 w 165"/>
                <a:gd name="T51" fmla="*/ 53 h 397"/>
                <a:gd name="T52" fmla="*/ 7 w 165"/>
                <a:gd name="T53" fmla="*/ 63 h 397"/>
                <a:gd name="T54" fmla="*/ 2 w 165"/>
                <a:gd name="T55" fmla="*/ 84 h 397"/>
                <a:gd name="T56" fmla="*/ 2 w 165"/>
                <a:gd name="T57" fmla="*/ 103 h 397"/>
                <a:gd name="T58" fmla="*/ 0 w 165"/>
                <a:gd name="T59" fmla="*/ 115 h 397"/>
                <a:gd name="T60" fmla="*/ 7 w 165"/>
                <a:gd name="T61" fmla="*/ 130 h 397"/>
                <a:gd name="T62" fmla="*/ 15 w 165"/>
                <a:gd name="T63" fmla="*/ 146 h 397"/>
                <a:gd name="T64" fmla="*/ 14 w 165"/>
                <a:gd name="T65" fmla="*/ 161 h 397"/>
                <a:gd name="T66" fmla="*/ 14 w 165"/>
                <a:gd name="T67" fmla="*/ 174 h 397"/>
                <a:gd name="T68" fmla="*/ 13 w 165"/>
                <a:gd name="T69" fmla="*/ 187 h 397"/>
                <a:gd name="T70" fmla="*/ 19 w 165"/>
                <a:gd name="T71" fmla="*/ 206 h 397"/>
                <a:gd name="T72" fmla="*/ 18 w 165"/>
                <a:gd name="T73" fmla="*/ 218 h 397"/>
                <a:gd name="T74" fmla="*/ 19 w 165"/>
                <a:gd name="T75" fmla="*/ 229 h 397"/>
                <a:gd name="T76" fmla="*/ 25 w 165"/>
                <a:gd name="T77" fmla="*/ 246 h 397"/>
                <a:gd name="T78" fmla="*/ 32 w 165"/>
                <a:gd name="T79" fmla="*/ 260 h 397"/>
                <a:gd name="T80" fmla="*/ 44 w 165"/>
                <a:gd name="T81" fmla="*/ 272 h 397"/>
                <a:gd name="T82" fmla="*/ 45 w 165"/>
                <a:gd name="T83" fmla="*/ 281 h 397"/>
                <a:gd name="T84" fmla="*/ 49 w 165"/>
                <a:gd name="T85" fmla="*/ 298 h 397"/>
                <a:gd name="T86" fmla="*/ 48 w 165"/>
                <a:gd name="T87" fmla="*/ 311 h 397"/>
                <a:gd name="T88" fmla="*/ 48 w 165"/>
                <a:gd name="T89" fmla="*/ 326 h 397"/>
                <a:gd name="T90" fmla="*/ 56 w 165"/>
                <a:gd name="T91" fmla="*/ 345 h 397"/>
                <a:gd name="T92" fmla="*/ 67 w 165"/>
                <a:gd name="T93" fmla="*/ 352 h 397"/>
                <a:gd name="T94" fmla="*/ 95 w 165"/>
                <a:gd name="T95" fmla="*/ 363 h 397"/>
                <a:gd name="T96" fmla="*/ 95 w 165"/>
                <a:gd name="T97" fmla="*/ 356 h 397"/>
                <a:gd name="T98" fmla="*/ 94 w 165"/>
                <a:gd name="T99" fmla="*/ 342 h 397"/>
                <a:gd name="T100" fmla="*/ 97 w 165"/>
                <a:gd name="T101" fmla="*/ 338 h 397"/>
                <a:gd name="T102" fmla="*/ 110 w 165"/>
                <a:gd name="T103" fmla="*/ 314 h 397"/>
                <a:gd name="T104" fmla="*/ 98 w 165"/>
                <a:gd name="T105" fmla="*/ 303 h 397"/>
                <a:gd name="T106" fmla="*/ 98 w 165"/>
                <a:gd name="T107" fmla="*/ 279 h 397"/>
                <a:gd name="T108" fmla="*/ 101 w 165"/>
                <a:gd name="T109" fmla="*/ 256 h 397"/>
                <a:gd name="T110" fmla="*/ 109 w 165"/>
                <a:gd name="T111" fmla="*/ 252 h 397"/>
                <a:gd name="T112" fmla="*/ 99 w 165"/>
                <a:gd name="T113" fmla="*/ 248 h 397"/>
                <a:gd name="T114" fmla="*/ 87 w 165"/>
                <a:gd name="T115" fmla="*/ 229 h 397"/>
                <a:gd name="T116" fmla="*/ 112 w 165"/>
                <a:gd name="T117" fmla="*/ 225 h 397"/>
                <a:gd name="T118" fmla="*/ 106 w 165"/>
                <a:gd name="T119" fmla="*/ 206 h 397"/>
                <a:gd name="T120" fmla="*/ 155 w 165"/>
                <a:gd name="T121" fmla="*/ 18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5" h="397">
                  <a:moveTo>
                    <a:pt x="165" y="393"/>
                  </a:moveTo>
                  <a:lnTo>
                    <a:pt x="163" y="393"/>
                  </a:lnTo>
                  <a:lnTo>
                    <a:pt x="162" y="393"/>
                  </a:lnTo>
                  <a:lnTo>
                    <a:pt x="162" y="393"/>
                  </a:lnTo>
                  <a:lnTo>
                    <a:pt x="162" y="393"/>
                  </a:lnTo>
                  <a:lnTo>
                    <a:pt x="160" y="393"/>
                  </a:lnTo>
                  <a:lnTo>
                    <a:pt x="159" y="393"/>
                  </a:lnTo>
                  <a:lnTo>
                    <a:pt x="158" y="393"/>
                  </a:lnTo>
                  <a:lnTo>
                    <a:pt x="158" y="393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4"/>
                  </a:lnTo>
                  <a:lnTo>
                    <a:pt x="156" y="394"/>
                  </a:lnTo>
                  <a:lnTo>
                    <a:pt x="158" y="395"/>
                  </a:lnTo>
                  <a:lnTo>
                    <a:pt x="159" y="394"/>
                  </a:lnTo>
                  <a:lnTo>
                    <a:pt x="159" y="394"/>
                  </a:lnTo>
                  <a:lnTo>
                    <a:pt x="160" y="394"/>
                  </a:lnTo>
                  <a:lnTo>
                    <a:pt x="163" y="394"/>
                  </a:lnTo>
                  <a:lnTo>
                    <a:pt x="163" y="394"/>
                  </a:lnTo>
                  <a:lnTo>
                    <a:pt x="165" y="393"/>
                  </a:lnTo>
                  <a:lnTo>
                    <a:pt x="165" y="393"/>
                  </a:lnTo>
                  <a:close/>
                  <a:moveTo>
                    <a:pt x="150" y="391"/>
                  </a:moveTo>
                  <a:lnTo>
                    <a:pt x="147" y="391"/>
                  </a:lnTo>
                  <a:lnTo>
                    <a:pt x="144" y="391"/>
                  </a:lnTo>
                  <a:lnTo>
                    <a:pt x="141" y="390"/>
                  </a:lnTo>
                  <a:lnTo>
                    <a:pt x="139" y="390"/>
                  </a:lnTo>
                  <a:lnTo>
                    <a:pt x="136" y="388"/>
                  </a:lnTo>
                  <a:lnTo>
                    <a:pt x="133" y="387"/>
                  </a:lnTo>
                  <a:lnTo>
                    <a:pt x="132" y="386"/>
                  </a:lnTo>
                  <a:lnTo>
                    <a:pt x="129" y="384"/>
                  </a:lnTo>
                  <a:lnTo>
                    <a:pt x="127" y="383"/>
                  </a:lnTo>
                  <a:lnTo>
                    <a:pt x="124" y="382"/>
                  </a:lnTo>
                  <a:lnTo>
                    <a:pt x="123" y="380"/>
                  </a:lnTo>
                  <a:lnTo>
                    <a:pt x="121" y="380"/>
                  </a:lnTo>
                  <a:lnTo>
                    <a:pt x="120" y="379"/>
                  </a:lnTo>
                  <a:lnTo>
                    <a:pt x="117" y="376"/>
                  </a:lnTo>
                  <a:lnTo>
                    <a:pt x="117" y="376"/>
                  </a:lnTo>
                  <a:lnTo>
                    <a:pt x="114" y="376"/>
                  </a:lnTo>
                  <a:lnTo>
                    <a:pt x="114" y="376"/>
                  </a:lnTo>
                  <a:lnTo>
                    <a:pt x="113" y="375"/>
                  </a:lnTo>
                  <a:lnTo>
                    <a:pt x="113" y="375"/>
                  </a:lnTo>
                  <a:lnTo>
                    <a:pt x="113" y="374"/>
                  </a:lnTo>
                  <a:lnTo>
                    <a:pt x="113" y="374"/>
                  </a:lnTo>
                  <a:lnTo>
                    <a:pt x="114" y="374"/>
                  </a:lnTo>
                  <a:lnTo>
                    <a:pt x="116" y="374"/>
                  </a:lnTo>
                  <a:lnTo>
                    <a:pt x="114" y="372"/>
                  </a:lnTo>
                  <a:lnTo>
                    <a:pt x="113" y="372"/>
                  </a:lnTo>
                  <a:lnTo>
                    <a:pt x="110" y="369"/>
                  </a:lnTo>
                  <a:lnTo>
                    <a:pt x="109" y="369"/>
                  </a:lnTo>
                  <a:lnTo>
                    <a:pt x="110" y="372"/>
                  </a:lnTo>
                  <a:lnTo>
                    <a:pt x="113" y="376"/>
                  </a:lnTo>
                  <a:lnTo>
                    <a:pt x="114" y="379"/>
                  </a:lnTo>
                  <a:lnTo>
                    <a:pt x="116" y="382"/>
                  </a:lnTo>
                  <a:lnTo>
                    <a:pt x="117" y="384"/>
                  </a:lnTo>
                  <a:lnTo>
                    <a:pt x="118" y="388"/>
                  </a:lnTo>
                  <a:lnTo>
                    <a:pt x="120" y="391"/>
                  </a:lnTo>
                  <a:lnTo>
                    <a:pt x="121" y="394"/>
                  </a:lnTo>
                  <a:lnTo>
                    <a:pt x="123" y="394"/>
                  </a:lnTo>
                  <a:lnTo>
                    <a:pt x="123" y="394"/>
                  </a:lnTo>
                  <a:lnTo>
                    <a:pt x="124" y="394"/>
                  </a:lnTo>
                  <a:lnTo>
                    <a:pt x="125" y="394"/>
                  </a:lnTo>
                  <a:lnTo>
                    <a:pt x="128" y="394"/>
                  </a:lnTo>
                  <a:lnTo>
                    <a:pt x="129" y="394"/>
                  </a:lnTo>
                  <a:lnTo>
                    <a:pt x="136" y="395"/>
                  </a:lnTo>
                  <a:lnTo>
                    <a:pt x="137" y="395"/>
                  </a:lnTo>
                  <a:lnTo>
                    <a:pt x="140" y="397"/>
                  </a:lnTo>
                  <a:lnTo>
                    <a:pt x="141" y="397"/>
                  </a:lnTo>
                  <a:lnTo>
                    <a:pt x="143" y="395"/>
                  </a:lnTo>
                  <a:lnTo>
                    <a:pt x="144" y="395"/>
                  </a:lnTo>
                  <a:lnTo>
                    <a:pt x="144" y="395"/>
                  </a:lnTo>
                  <a:lnTo>
                    <a:pt x="146" y="395"/>
                  </a:lnTo>
                  <a:lnTo>
                    <a:pt x="146" y="395"/>
                  </a:lnTo>
                  <a:lnTo>
                    <a:pt x="147" y="395"/>
                  </a:lnTo>
                  <a:lnTo>
                    <a:pt x="148" y="395"/>
                  </a:lnTo>
                  <a:lnTo>
                    <a:pt x="150" y="395"/>
                  </a:lnTo>
                  <a:lnTo>
                    <a:pt x="151" y="395"/>
                  </a:lnTo>
                  <a:lnTo>
                    <a:pt x="151" y="394"/>
                  </a:lnTo>
                  <a:lnTo>
                    <a:pt x="152" y="394"/>
                  </a:lnTo>
                  <a:lnTo>
                    <a:pt x="152" y="393"/>
                  </a:lnTo>
                  <a:lnTo>
                    <a:pt x="151" y="391"/>
                  </a:lnTo>
                  <a:lnTo>
                    <a:pt x="150" y="391"/>
                  </a:lnTo>
                  <a:close/>
                  <a:moveTo>
                    <a:pt x="112" y="210"/>
                  </a:moveTo>
                  <a:lnTo>
                    <a:pt x="110" y="210"/>
                  </a:lnTo>
                  <a:lnTo>
                    <a:pt x="110" y="210"/>
                  </a:lnTo>
                  <a:lnTo>
                    <a:pt x="110" y="210"/>
                  </a:lnTo>
                  <a:lnTo>
                    <a:pt x="113" y="211"/>
                  </a:lnTo>
                  <a:lnTo>
                    <a:pt x="113" y="211"/>
                  </a:lnTo>
                  <a:lnTo>
                    <a:pt x="113" y="210"/>
                  </a:lnTo>
                  <a:lnTo>
                    <a:pt x="112" y="210"/>
                  </a:lnTo>
                  <a:lnTo>
                    <a:pt x="112" y="210"/>
                  </a:lnTo>
                  <a:close/>
                  <a:moveTo>
                    <a:pt x="156" y="181"/>
                  </a:moveTo>
                  <a:lnTo>
                    <a:pt x="156" y="180"/>
                  </a:lnTo>
                  <a:lnTo>
                    <a:pt x="155" y="176"/>
                  </a:lnTo>
                  <a:lnTo>
                    <a:pt x="155" y="176"/>
                  </a:lnTo>
                  <a:lnTo>
                    <a:pt x="155" y="176"/>
                  </a:lnTo>
                  <a:lnTo>
                    <a:pt x="152" y="176"/>
                  </a:lnTo>
                  <a:lnTo>
                    <a:pt x="151" y="174"/>
                  </a:lnTo>
                  <a:lnTo>
                    <a:pt x="148" y="173"/>
                  </a:lnTo>
                  <a:lnTo>
                    <a:pt x="148" y="172"/>
                  </a:lnTo>
                  <a:lnTo>
                    <a:pt x="147" y="170"/>
                  </a:lnTo>
                  <a:lnTo>
                    <a:pt x="147" y="168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6" y="161"/>
                  </a:lnTo>
                  <a:lnTo>
                    <a:pt x="143" y="160"/>
                  </a:lnTo>
                  <a:lnTo>
                    <a:pt x="140" y="158"/>
                  </a:lnTo>
                  <a:lnTo>
                    <a:pt x="135" y="155"/>
                  </a:lnTo>
                  <a:lnTo>
                    <a:pt x="132" y="153"/>
                  </a:lnTo>
                  <a:lnTo>
                    <a:pt x="132" y="153"/>
                  </a:lnTo>
                  <a:lnTo>
                    <a:pt x="131" y="150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32" y="149"/>
                  </a:lnTo>
                  <a:lnTo>
                    <a:pt x="132" y="147"/>
                  </a:lnTo>
                  <a:lnTo>
                    <a:pt x="131" y="146"/>
                  </a:lnTo>
                  <a:lnTo>
                    <a:pt x="131" y="146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38"/>
                  </a:lnTo>
                  <a:lnTo>
                    <a:pt x="129" y="137"/>
                  </a:lnTo>
                  <a:lnTo>
                    <a:pt x="129" y="135"/>
                  </a:lnTo>
                  <a:lnTo>
                    <a:pt x="129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29" y="130"/>
                  </a:lnTo>
                  <a:lnTo>
                    <a:pt x="129" y="128"/>
                  </a:lnTo>
                  <a:lnTo>
                    <a:pt x="129" y="127"/>
                  </a:lnTo>
                  <a:lnTo>
                    <a:pt x="129" y="12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8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0"/>
                  </a:lnTo>
                  <a:lnTo>
                    <a:pt x="129" y="120"/>
                  </a:lnTo>
                  <a:lnTo>
                    <a:pt x="129" y="119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8" y="116"/>
                  </a:lnTo>
                  <a:lnTo>
                    <a:pt x="128" y="115"/>
                  </a:lnTo>
                  <a:lnTo>
                    <a:pt x="129" y="114"/>
                  </a:lnTo>
                  <a:lnTo>
                    <a:pt x="129" y="114"/>
                  </a:lnTo>
                  <a:lnTo>
                    <a:pt x="129" y="112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29" y="109"/>
                  </a:lnTo>
                  <a:lnTo>
                    <a:pt x="129" y="109"/>
                  </a:lnTo>
                  <a:lnTo>
                    <a:pt x="129" y="109"/>
                  </a:lnTo>
                  <a:lnTo>
                    <a:pt x="129" y="107"/>
                  </a:lnTo>
                  <a:lnTo>
                    <a:pt x="128" y="105"/>
                  </a:lnTo>
                  <a:lnTo>
                    <a:pt x="128" y="104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1"/>
                  </a:lnTo>
                  <a:lnTo>
                    <a:pt x="129" y="101"/>
                  </a:lnTo>
                  <a:lnTo>
                    <a:pt x="131" y="100"/>
                  </a:lnTo>
                  <a:lnTo>
                    <a:pt x="132" y="99"/>
                  </a:lnTo>
                  <a:lnTo>
                    <a:pt x="132" y="97"/>
                  </a:lnTo>
                  <a:lnTo>
                    <a:pt x="132" y="97"/>
                  </a:lnTo>
                  <a:lnTo>
                    <a:pt x="133" y="96"/>
                  </a:lnTo>
                  <a:lnTo>
                    <a:pt x="135" y="95"/>
                  </a:lnTo>
                  <a:lnTo>
                    <a:pt x="136" y="93"/>
                  </a:lnTo>
                  <a:lnTo>
                    <a:pt x="137" y="92"/>
                  </a:lnTo>
                  <a:lnTo>
                    <a:pt x="137" y="90"/>
                  </a:lnTo>
                  <a:lnTo>
                    <a:pt x="137" y="89"/>
                  </a:lnTo>
                  <a:lnTo>
                    <a:pt x="139" y="88"/>
                  </a:lnTo>
                  <a:lnTo>
                    <a:pt x="139" y="88"/>
                  </a:lnTo>
                  <a:lnTo>
                    <a:pt x="140" y="86"/>
                  </a:lnTo>
                  <a:lnTo>
                    <a:pt x="140" y="85"/>
                  </a:lnTo>
                  <a:lnTo>
                    <a:pt x="141" y="84"/>
                  </a:lnTo>
                  <a:lnTo>
                    <a:pt x="141" y="82"/>
                  </a:lnTo>
                  <a:lnTo>
                    <a:pt x="143" y="81"/>
                  </a:lnTo>
                  <a:lnTo>
                    <a:pt x="143" y="81"/>
                  </a:lnTo>
                  <a:lnTo>
                    <a:pt x="143" y="80"/>
                  </a:lnTo>
                  <a:lnTo>
                    <a:pt x="143" y="80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7" y="76"/>
                  </a:lnTo>
                  <a:lnTo>
                    <a:pt x="147" y="76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0" y="73"/>
                  </a:lnTo>
                  <a:lnTo>
                    <a:pt x="151" y="73"/>
                  </a:lnTo>
                  <a:lnTo>
                    <a:pt x="151" y="73"/>
                  </a:lnTo>
                  <a:lnTo>
                    <a:pt x="151" y="72"/>
                  </a:lnTo>
                  <a:lnTo>
                    <a:pt x="151" y="72"/>
                  </a:lnTo>
                  <a:lnTo>
                    <a:pt x="152" y="72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4" y="69"/>
                  </a:lnTo>
                  <a:lnTo>
                    <a:pt x="154" y="69"/>
                  </a:lnTo>
                  <a:lnTo>
                    <a:pt x="154" y="69"/>
                  </a:lnTo>
                  <a:lnTo>
                    <a:pt x="155" y="69"/>
                  </a:lnTo>
                  <a:lnTo>
                    <a:pt x="155" y="67"/>
                  </a:lnTo>
                  <a:lnTo>
                    <a:pt x="156" y="67"/>
                  </a:lnTo>
                  <a:lnTo>
                    <a:pt x="156" y="67"/>
                  </a:lnTo>
                  <a:lnTo>
                    <a:pt x="156" y="67"/>
                  </a:lnTo>
                  <a:lnTo>
                    <a:pt x="158" y="67"/>
                  </a:lnTo>
                  <a:lnTo>
                    <a:pt x="159" y="67"/>
                  </a:lnTo>
                  <a:lnTo>
                    <a:pt x="159" y="66"/>
                  </a:lnTo>
                  <a:lnTo>
                    <a:pt x="159" y="65"/>
                  </a:lnTo>
                  <a:lnTo>
                    <a:pt x="160" y="66"/>
                  </a:lnTo>
                  <a:lnTo>
                    <a:pt x="160" y="65"/>
                  </a:lnTo>
                  <a:lnTo>
                    <a:pt x="162" y="65"/>
                  </a:lnTo>
                  <a:lnTo>
                    <a:pt x="162" y="65"/>
                  </a:lnTo>
                  <a:lnTo>
                    <a:pt x="163" y="63"/>
                  </a:lnTo>
                  <a:lnTo>
                    <a:pt x="163" y="62"/>
                  </a:lnTo>
                  <a:lnTo>
                    <a:pt x="163" y="61"/>
                  </a:lnTo>
                  <a:lnTo>
                    <a:pt x="163" y="59"/>
                  </a:lnTo>
                  <a:lnTo>
                    <a:pt x="163" y="59"/>
                  </a:lnTo>
                  <a:lnTo>
                    <a:pt x="163" y="58"/>
                  </a:lnTo>
                  <a:lnTo>
                    <a:pt x="163" y="55"/>
                  </a:lnTo>
                  <a:lnTo>
                    <a:pt x="163" y="54"/>
                  </a:lnTo>
                  <a:lnTo>
                    <a:pt x="163" y="54"/>
                  </a:lnTo>
                  <a:lnTo>
                    <a:pt x="163" y="53"/>
                  </a:lnTo>
                  <a:lnTo>
                    <a:pt x="162" y="51"/>
                  </a:lnTo>
                  <a:lnTo>
                    <a:pt x="160" y="50"/>
                  </a:lnTo>
                  <a:lnTo>
                    <a:pt x="160" y="47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5" y="44"/>
                  </a:lnTo>
                  <a:lnTo>
                    <a:pt x="155" y="44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52" y="44"/>
                  </a:lnTo>
                  <a:lnTo>
                    <a:pt x="152" y="44"/>
                  </a:lnTo>
                  <a:lnTo>
                    <a:pt x="152" y="50"/>
                  </a:lnTo>
                  <a:lnTo>
                    <a:pt x="152" y="54"/>
                  </a:lnTo>
                  <a:lnTo>
                    <a:pt x="152" y="57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51" y="59"/>
                  </a:lnTo>
                  <a:lnTo>
                    <a:pt x="150" y="59"/>
                  </a:lnTo>
                  <a:lnTo>
                    <a:pt x="150" y="61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8" y="62"/>
                  </a:lnTo>
                  <a:lnTo>
                    <a:pt x="147" y="62"/>
                  </a:lnTo>
                  <a:lnTo>
                    <a:pt x="146" y="62"/>
                  </a:lnTo>
                  <a:lnTo>
                    <a:pt x="146" y="63"/>
                  </a:lnTo>
                  <a:lnTo>
                    <a:pt x="146" y="63"/>
                  </a:lnTo>
                  <a:lnTo>
                    <a:pt x="144" y="63"/>
                  </a:lnTo>
                  <a:lnTo>
                    <a:pt x="144" y="65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7"/>
                  </a:lnTo>
                  <a:lnTo>
                    <a:pt x="143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0" y="66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7" y="67"/>
                  </a:lnTo>
                  <a:lnTo>
                    <a:pt x="137" y="69"/>
                  </a:lnTo>
                  <a:lnTo>
                    <a:pt x="136" y="69"/>
                  </a:lnTo>
                  <a:lnTo>
                    <a:pt x="136" y="67"/>
                  </a:lnTo>
                  <a:lnTo>
                    <a:pt x="135" y="67"/>
                  </a:lnTo>
                  <a:lnTo>
                    <a:pt x="133" y="69"/>
                  </a:lnTo>
                  <a:lnTo>
                    <a:pt x="132" y="67"/>
                  </a:lnTo>
                  <a:lnTo>
                    <a:pt x="132" y="67"/>
                  </a:lnTo>
                  <a:lnTo>
                    <a:pt x="131" y="67"/>
                  </a:lnTo>
                  <a:lnTo>
                    <a:pt x="129" y="67"/>
                  </a:lnTo>
                  <a:lnTo>
                    <a:pt x="127" y="67"/>
                  </a:lnTo>
                  <a:lnTo>
                    <a:pt x="121" y="66"/>
                  </a:lnTo>
                  <a:lnTo>
                    <a:pt x="118" y="66"/>
                  </a:lnTo>
                  <a:lnTo>
                    <a:pt x="113" y="66"/>
                  </a:lnTo>
                  <a:lnTo>
                    <a:pt x="113" y="65"/>
                  </a:lnTo>
                  <a:lnTo>
                    <a:pt x="113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1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6" y="55"/>
                  </a:lnTo>
                  <a:lnTo>
                    <a:pt x="116" y="55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7" y="53"/>
                  </a:lnTo>
                  <a:lnTo>
                    <a:pt x="117" y="53"/>
                  </a:lnTo>
                  <a:lnTo>
                    <a:pt x="117" y="53"/>
                  </a:lnTo>
                  <a:lnTo>
                    <a:pt x="117" y="51"/>
                  </a:lnTo>
                  <a:lnTo>
                    <a:pt x="118" y="51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49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1" y="46"/>
                  </a:lnTo>
                  <a:lnTo>
                    <a:pt x="121" y="44"/>
                  </a:lnTo>
                  <a:lnTo>
                    <a:pt x="121" y="43"/>
                  </a:lnTo>
                  <a:lnTo>
                    <a:pt x="121" y="43"/>
                  </a:lnTo>
                  <a:lnTo>
                    <a:pt x="120" y="42"/>
                  </a:lnTo>
                  <a:lnTo>
                    <a:pt x="118" y="39"/>
                  </a:lnTo>
                  <a:lnTo>
                    <a:pt x="116" y="39"/>
                  </a:lnTo>
                  <a:lnTo>
                    <a:pt x="114" y="38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2" y="38"/>
                  </a:lnTo>
                  <a:lnTo>
                    <a:pt x="112" y="36"/>
                  </a:lnTo>
                  <a:lnTo>
                    <a:pt x="110" y="36"/>
                  </a:lnTo>
                  <a:lnTo>
                    <a:pt x="108" y="35"/>
                  </a:lnTo>
                  <a:lnTo>
                    <a:pt x="102" y="32"/>
                  </a:lnTo>
                  <a:lnTo>
                    <a:pt x="101" y="31"/>
                  </a:lnTo>
                  <a:lnTo>
                    <a:pt x="99" y="31"/>
                  </a:lnTo>
                  <a:lnTo>
                    <a:pt x="98" y="30"/>
                  </a:lnTo>
                  <a:lnTo>
                    <a:pt x="95" y="27"/>
                  </a:lnTo>
                  <a:lnTo>
                    <a:pt x="93" y="25"/>
                  </a:lnTo>
                  <a:lnTo>
                    <a:pt x="91" y="25"/>
                  </a:lnTo>
                  <a:lnTo>
                    <a:pt x="89" y="25"/>
                  </a:lnTo>
                  <a:lnTo>
                    <a:pt x="85" y="24"/>
                  </a:lnTo>
                  <a:lnTo>
                    <a:pt x="82" y="23"/>
                  </a:lnTo>
                  <a:lnTo>
                    <a:pt x="82" y="21"/>
                  </a:lnTo>
                  <a:lnTo>
                    <a:pt x="80" y="20"/>
                  </a:lnTo>
                  <a:lnTo>
                    <a:pt x="78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7"/>
                  </a:lnTo>
                  <a:lnTo>
                    <a:pt x="75" y="17"/>
                  </a:lnTo>
                  <a:lnTo>
                    <a:pt x="74" y="16"/>
                  </a:lnTo>
                  <a:lnTo>
                    <a:pt x="72" y="15"/>
                  </a:lnTo>
                  <a:lnTo>
                    <a:pt x="70" y="12"/>
                  </a:lnTo>
                  <a:lnTo>
                    <a:pt x="68" y="9"/>
                  </a:lnTo>
                  <a:lnTo>
                    <a:pt x="67" y="7"/>
                  </a:lnTo>
                  <a:lnTo>
                    <a:pt x="64" y="7"/>
                  </a:lnTo>
                  <a:lnTo>
                    <a:pt x="64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61" y="2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56" y="1"/>
                  </a:lnTo>
                  <a:lnTo>
                    <a:pt x="52" y="1"/>
                  </a:lnTo>
                  <a:lnTo>
                    <a:pt x="52" y="2"/>
                  </a:lnTo>
                  <a:lnTo>
                    <a:pt x="51" y="2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7" y="9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5" y="9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3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8" y="13"/>
                  </a:lnTo>
                  <a:lnTo>
                    <a:pt x="18" y="17"/>
                  </a:lnTo>
                  <a:lnTo>
                    <a:pt x="18" y="21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7"/>
                  </a:lnTo>
                  <a:lnTo>
                    <a:pt x="14" y="27"/>
                  </a:lnTo>
                  <a:lnTo>
                    <a:pt x="11" y="28"/>
                  </a:lnTo>
                  <a:lnTo>
                    <a:pt x="10" y="30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7" y="46"/>
                  </a:lnTo>
                  <a:lnTo>
                    <a:pt x="7" y="47"/>
                  </a:lnTo>
                  <a:lnTo>
                    <a:pt x="10" y="51"/>
                  </a:lnTo>
                  <a:lnTo>
                    <a:pt x="10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7"/>
                  </a:lnTo>
                  <a:lnTo>
                    <a:pt x="10" y="58"/>
                  </a:lnTo>
                  <a:lnTo>
                    <a:pt x="11" y="59"/>
                  </a:lnTo>
                  <a:lnTo>
                    <a:pt x="13" y="61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7" y="63"/>
                  </a:lnTo>
                  <a:lnTo>
                    <a:pt x="7" y="65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9"/>
                  </a:lnTo>
                  <a:lnTo>
                    <a:pt x="6" y="72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5" y="74"/>
                  </a:lnTo>
                  <a:lnTo>
                    <a:pt x="5" y="76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8"/>
                  </a:lnTo>
                  <a:lnTo>
                    <a:pt x="2" y="80"/>
                  </a:lnTo>
                  <a:lnTo>
                    <a:pt x="2" y="81"/>
                  </a:lnTo>
                  <a:lnTo>
                    <a:pt x="2" y="82"/>
                  </a:lnTo>
                  <a:lnTo>
                    <a:pt x="2" y="84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2" y="93"/>
                  </a:lnTo>
                  <a:lnTo>
                    <a:pt x="2" y="96"/>
                  </a:lnTo>
                  <a:lnTo>
                    <a:pt x="3" y="97"/>
                  </a:lnTo>
                  <a:lnTo>
                    <a:pt x="3" y="99"/>
                  </a:lnTo>
                  <a:lnTo>
                    <a:pt x="3" y="100"/>
                  </a:lnTo>
                  <a:lnTo>
                    <a:pt x="3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3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7"/>
                  </a:lnTo>
                  <a:lnTo>
                    <a:pt x="2" y="108"/>
                  </a:lnTo>
                  <a:lnTo>
                    <a:pt x="0" y="109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2" y="119"/>
                  </a:lnTo>
                  <a:lnTo>
                    <a:pt x="3" y="120"/>
                  </a:lnTo>
                  <a:lnTo>
                    <a:pt x="3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4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7" y="127"/>
                  </a:lnTo>
                  <a:lnTo>
                    <a:pt x="7" y="128"/>
                  </a:lnTo>
                  <a:lnTo>
                    <a:pt x="7" y="130"/>
                  </a:lnTo>
                  <a:lnTo>
                    <a:pt x="9" y="132"/>
                  </a:lnTo>
                  <a:lnTo>
                    <a:pt x="10" y="132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0" y="135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3" y="138"/>
                  </a:lnTo>
                  <a:lnTo>
                    <a:pt x="14" y="138"/>
                  </a:lnTo>
                  <a:lnTo>
                    <a:pt x="14" y="139"/>
                  </a:lnTo>
                  <a:lnTo>
                    <a:pt x="14" y="139"/>
                  </a:lnTo>
                  <a:lnTo>
                    <a:pt x="14" y="141"/>
                  </a:lnTo>
                  <a:lnTo>
                    <a:pt x="14" y="142"/>
                  </a:lnTo>
                  <a:lnTo>
                    <a:pt x="14" y="143"/>
                  </a:lnTo>
                  <a:lnTo>
                    <a:pt x="15" y="146"/>
                  </a:lnTo>
                  <a:lnTo>
                    <a:pt x="15" y="147"/>
                  </a:lnTo>
                  <a:lnTo>
                    <a:pt x="15" y="149"/>
                  </a:lnTo>
                  <a:lnTo>
                    <a:pt x="17" y="150"/>
                  </a:lnTo>
                  <a:lnTo>
                    <a:pt x="15" y="150"/>
                  </a:lnTo>
                  <a:lnTo>
                    <a:pt x="15" y="150"/>
                  </a:lnTo>
                  <a:lnTo>
                    <a:pt x="15" y="150"/>
                  </a:lnTo>
                  <a:lnTo>
                    <a:pt x="14" y="150"/>
                  </a:lnTo>
                  <a:lnTo>
                    <a:pt x="14" y="151"/>
                  </a:lnTo>
                  <a:lnTo>
                    <a:pt x="14" y="151"/>
                  </a:lnTo>
                  <a:lnTo>
                    <a:pt x="14" y="153"/>
                  </a:lnTo>
                  <a:lnTo>
                    <a:pt x="14" y="154"/>
                  </a:lnTo>
                  <a:lnTo>
                    <a:pt x="14" y="155"/>
                  </a:lnTo>
                  <a:lnTo>
                    <a:pt x="14" y="155"/>
                  </a:lnTo>
                  <a:lnTo>
                    <a:pt x="14" y="155"/>
                  </a:lnTo>
                  <a:lnTo>
                    <a:pt x="14" y="157"/>
                  </a:lnTo>
                  <a:lnTo>
                    <a:pt x="14" y="158"/>
                  </a:lnTo>
                  <a:lnTo>
                    <a:pt x="14" y="161"/>
                  </a:lnTo>
                  <a:lnTo>
                    <a:pt x="13" y="161"/>
                  </a:lnTo>
                  <a:lnTo>
                    <a:pt x="13" y="161"/>
                  </a:lnTo>
                  <a:lnTo>
                    <a:pt x="13" y="162"/>
                  </a:lnTo>
                  <a:lnTo>
                    <a:pt x="13" y="162"/>
                  </a:lnTo>
                  <a:lnTo>
                    <a:pt x="14" y="162"/>
                  </a:lnTo>
                  <a:lnTo>
                    <a:pt x="14" y="164"/>
                  </a:lnTo>
                  <a:lnTo>
                    <a:pt x="14" y="165"/>
                  </a:lnTo>
                  <a:lnTo>
                    <a:pt x="15" y="165"/>
                  </a:lnTo>
                  <a:lnTo>
                    <a:pt x="15" y="166"/>
                  </a:lnTo>
                  <a:lnTo>
                    <a:pt x="15" y="169"/>
                  </a:lnTo>
                  <a:lnTo>
                    <a:pt x="15" y="169"/>
                  </a:lnTo>
                  <a:lnTo>
                    <a:pt x="17" y="170"/>
                  </a:lnTo>
                  <a:lnTo>
                    <a:pt x="17" y="172"/>
                  </a:lnTo>
                  <a:lnTo>
                    <a:pt x="17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4" y="174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3" y="176"/>
                  </a:lnTo>
                  <a:lnTo>
                    <a:pt x="13" y="177"/>
                  </a:lnTo>
                  <a:lnTo>
                    <a:pt x="11" y="177"/>
                  </a:lnTo>
                  <a:lnTo>
                    <a:pt x="11" y="179"/>
                  </a:lnTo>
                  <a:lnTo>
                    <a:pt x="13" y="179"/>
                  </a:lnTo>
                  <a:lnTo>
                    <a:pt x="11" y="180"/>
                  </a:lnTo>
                  <a:lnTo>
                    <a:pt x="11" y="181"/>
                  </a:lnTo>
                  <a:lnTo>
                    <a:pt x="11" y="181"/>
                  </a:lnTo>
                  <a:lnTo>
                    <a:pt x="13" y="183"/>
                  </a:lnTo>
                  <a:lnTo>
                    <a:pt x="13" y="184"/>
                  </a:lnTo>
                  <a:lnTo>
                    <a:pt x="13" y="185"/>
                  </a:lnTo>
                  <a:lnTo>
                    <a:pt x="13" y="187"/>
                  </a:lnTo>
                  <a:lnTo>
                    <a:pt x="13" y="187"/>
                  </a:lnTo>
                  <a:lnTo>
                    <a:pt x="14" y="188"/>
                  </a:lnTo>
                  <a:lnTo>
                    <a:pt x="14" y="189"/>
                  </a:lnTo>
                  <a:lnTo>
                    <a:pt x="14" y="191"/>
                  </a:lnTo>
                  <a:lnTo>
                    <a:pt x="14" y="191"/>
                  </a:lnTo>
                  <a:lnTo>
                    <a:pt x="15" y="193"/>
                  </a:lnTo>
                  <a:lnTo>
                    <a:pt x="17" y="195"/>
                  </a:lnTo>
                  <a:lnTo>
                    <a:pt x="18" y="196"/>
                  </a:lnTo>
                  <a:lnTo>
                    <a:pt x="18" y="199"/>
                  </a:lnTo>
                  <a:lnTo>
                    <a:pt x="19" y="200"/>
                  </a:lnTo>
                  <a:lnTo>
                    <a:pt x="19" y="202"/>
                  </a:lnTo>
                  <a:lnTo>
                    <a:pt x="21" y="202"/>
                  </a:lnTo>
                  <a:lnTo>
                    <a:pt x="21" y="203"/>
                  </a:lnTo>
                  <a:lnTo>
                    <a:pt x="21" y="203"/>
                  </a:lnTo>
                  <a:lnTo>
                    <a:pt x="21" y="204"/>
                  </a:lnTo>
                  <a:lnTo>
                    <a:pt x="21" y="204"/>
                  </a:lnTo>
                  <a:lnTo>
                    <a:pt x="19" y="206"/>
                  </a:lnTo>
                  <a:lnTo>
                    <a:pt x="19" y="206"/>
                  </a:lnTo>
                  <a:lnTo>
                    <a:pt x="18" y="206"/>
                  </a:lnTo>
                  <a:lnTo>
                    <a:pt x="18" y="207"/>
                  </a:lnTo>
                  <a:lnTo>
                    <a:pt x="17" y="207"/>
                  </a:lnTo>
                  <a:lnTo>
                    <a:pt x="17" y="208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2"/>
                  </a:lnTo>
                  <a:lnTo>
                    <a:pt x="18" y="214"/>
                  </a:lnTo>
                  <a:lnTo>
                    <a:pt x="18" y="214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7" y="215"/>
                  </a:lnTo>
                  <a:lnTo>
                    <a:pt x="17" y="215"/>
                  </a:lnTo>
                  <a:lnTo>
                    <a:pt x="18" y="216"/>
                  </a:lnTo>
                  <a:lnTo>
                    <a:pt x="18" y="218"/>
                  </a:lnTo>
                  <a:lnTo>
                    <a:pt x="19" y="219"/>
                  </a:lnTo>
                  <a:lnTo>
                    <a:pt x="19" y="219"/>
                  </a:lnTo>
                  <a:lnTo>
                    <a:pt x="19" y="219"/>
                  </a:lnTo>
                  <a:lnTo>
                    <a:pt x="19" y="221"/>
                  </a:lnTo>
                  <a:lnTo>
                    <a:pt x="18" y="221"/>
                  </a:lnTo>
                  <a:lnTo>
                    <a:pt x="18" y="221"/>
                  </a:lnTo>
                  <a:lnTo>
                    <a:pt x="18" y="222"/>
                  </a:lnTo>
                  <a:lnTo>
                    <a:pt x="18" y="222"/>
                  </a:lnTo>
                  <a:lnTo>
                    <a:pt x="19" y="223"/>
                  </a:lnTo>
                  <a:lnTo>
                    <a:pt x="21" y="223"/>
                  </a:lnTo>
                  <a:lnTo>
                    <a:pt x="21" y="223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6"/>
                  </a:lnTo>
                  <a:lnTo>
                    <a:pt x="19" y="226"/>
                  </a:lnTo>
                  <a:lnTo>
                    <a:pt x="19" y="227"/>
                  </a:lnTo>
                  <a:lnTo>
                    <a:pt x="19" y="229"/>
                  </a:lnTo>
                  <a:lnTo>
                    <a:pt x="21" y="230"/>
                  </a:lnTo>
                  <a:lnTo>
                    <a:pt x="21" y="231"/>
                  </a:lnTo>
                  <a:lnTo>
                    <a:pt x="22" y="234"/>
                  </a:lnTo>
                  <a:lnTo>
                    <a:pt x="22" y="235"/>
                  </a:lnTo>
                  <a:lnTo>
                    <a:pt x="24" y="238"/>
                  </a:lnTo>
                  <a:lnTo>
                    <a:pt x="24" y="238"/>
                  </a:lnTo>
                  <a:lnTo>
                    <a:pt x="24" y="238"/>
                  </a:lnTo>
                  <a:lnTo>
                    <a:pt x="25" y="241"/>
                  </a:lnTo>
                  <a:lnTo>
                    <a:pt x="26" y="242"/>
                  </a:lnTo>
                  <a:lnTo>
                    <a:pt x="28" y="244"/>
                  </a:lnTo>
                  <a:lnTo>
                    <a:pt x="28" y="244"/>
                  </a:lnTo>
                  <a:lnTo>
                    <a:pt x="26" y="245"/>
                  </a:lnTo>
                  <a:lnTo>
                    <a:pt x="26" y="245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8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6" y="252"/>
                  </a:lnTo>
                  <a:lnTo>
                    <a:pt x="28" y="254"/>
                  </a:lnTo>
                  <a:lnTo>
                    <a:pt x="28" y="256"/>
                  </a:lnTo>
                  <a:lnTo>
                    <a:pt x="29" y="256"/>
                  </a:lnTo>
                  <a:lnTo>
                    <a:pt x="30" y="256"/>
                  </a:lnTo>
                  <a:lnTo>
                    <a:pt x="32" y="257"/>
                  </a:lnTo>
                  <a:lnTo>
                    <a:pt x="33" y="257"/>
                  </a:lnTo>
                  <a:lnTo>
                    <a:pt x="33" y="258"/>
                  </a:lnTo>
                  <a:lnTo>
                    <a:pt x="32" y="258"/>
                  </a:lnTo>
                  <a:lnTo>
                    <a:pt x="32" y="258"/>
                  </a:lnTo>
                  <a:lnTo>
                    <a:pt x="32" y="260"/>
                  </a:lnTo>
                  <a:lnTo>
                    <a:pt x="33" y="261"/>
                  </a:lnTo>
                  <a:lnTo>
                    <a:pt x="34" y="261"/>
                  </a:lnTo>
                  <a:lnTo>
                    <a:pt x="34" y="262"/>
                  </a:lnTo>
                  <a:lnTo>
                    <a:pt x="34" y="262"/>
                  </a:lnTo>
                  <a:lnTo>
                    <a:pt x="34" y="264"/>
                  </a:lnTo>
                  <a:lnTo>
                    <a:pt x="36" y="265"/>
                  </a:lnTo>
                  <a:lnTo>
                    <a:pt x="36" y="265"/>
                  </a:lnTo>
                  <a:lnTo>
                    <a:pt x="36" y="267"/>
                  </a:lnTo>
                  <a:lnTo>
                    <a:pt x="36" y="267"/>
                  </a:lnTo>
                  <a:lnTo>
                    <a:pt x="36" y="268"/>
                  </a:lnTo>
                  <a:lnTo>
                    <a:pt x="36" y="268"/>
                  </a:lnTo>
                  <a:lnTo>
                    <a:pt x="36" y="269"/>
                  </a:lnTo>
                  <a:lnTo>
                    <a:pt x="37" y="271"/>
                  </a:lnTo>
                  <a:lnTo>
                    <a:pt x="37" y="271"/>
                  </a:lnTo>
                  <a:lnTo>
                    <a:pt x="43" y="271"/>
                  </a:lnTo>
                  <a:lnTo>
                    <a:pt x="44" y="272"/>
                  </a:lnTo>
                  <a:lnTo>
                    <a:pt x="44" y="272"/>
                  </a:lnTo>
                  <a:lnTo>
                    <a:pt x="44" y="273"/>
                  </a:lnTo>
                  <a:lnTo>
                    <a:pt x="44" y="273"/>
                  </a:lnTo>
                  <a:lnTo>
                    <a:pt x="44" y="275"/>
                  </a:lnTo>
                  <a:lnTo>
                    <a:pt x="44" y="276"/>
                  </a:lnTo>
                  <a:lnTo>
                    <a:pt x="43" y="275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40" y="275"/>
                  </a:lnTo>
                  <a:lnTo>
                    <a:pt x="37" y="276"/>
                  </a:lnTo>
                  <a:lnTo>
                    <a:pt x="37" y="275"/>
                  </a:lnTo>
                  <a:lnTo>
                    <a:pt x="37" y="276"/>
                  </a:lnTo>
                  <a:lnTo>
                    <a:pt x="37" y="277"/>
                  </a:lnTo>
                  <a:lnTo>
                    <a:pt x="40" y="277"/>
                  </a:lnTo>
                  <a:lnTo>
                    <a:pt x="43" y="277"/>
                  </a:lnTo>
                  <a:lnTo>
                    <a:pt x="43" y="280"/>
                  </a:lnTo>
                  <a:lnTo>
                    <a:pt x="44" y="281"/>
                  </a:lnTo>
                  <a:lnTo>
                    <a:pt x="45" y="281"/>
                  </a:lnTo>
                  <a:lnTo>
                    <a:pt x="47" y="283"/>
                  </a:lnTo>
                  <a:lnTo>
                    <a:pt x="45" y="284"/>
                  </a:lnTo>
                  <a:lnTo>
                    <a:pt x="45" y="286"/>
                  </a:lnTo>
                  <a:lnTo>
                    <a:pt x="44" y="286"/>
                  </a:lnTo>
                  <a:lnTo>
                    <a:pt x="44" y="286"/>
                  </a:lnTo>
                  <a:lnTo>
                    <a:pt x="44" y="287"/>
                  </a:lnTo>
                  <a:lnTo>
                    <a:pt x="45" y="288"/>
                  </a:lnTo>
                  <a:lnTo>
                    <a:pt x="45" y="290"/>
                  </a:lnTo>
                  <a:lnTo>
                    <a:pt x="47" y="290"/>
                  </a:lnTo>
                  <a:lnTo>
                    <a:pt x="47" y="291"/>
                  </a:lnTo>
                  <a:lnTo>
                    <a:pt x="45" y="292"/>
                  </a:lnTo>
                  <a:lnTo>
                    <a:pt x="45" y="292"/>
                  </a:lnTo>
                  <a:lnTo>
                    <a:pt x="45" y="294"/>
                  </a:lnTo>
                  <a:lnTo>
                    <a:pt x="47" y="294"/>
                  </a:lnTo>
                  <a:lnTo>
                    <a:pt x="47" y="295"/>
                  </a:lnTo>
                  <a:lnTo>
                    <a:pt x="48" y="296"/>
                  </a:lnTo>
                  <a:lnTo>
                    <a:pt x="49" y="298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8" y="300"/>
                  </a:lnTo>
                  <a:lnTo>
                    <a:pt x="48" y="300"/>
                  </a:lnTo>
                  <a:lnTo>
                    <a:pt x="48" y="302"/>
                  </a:lnTo>
                  <a:lnTo>
                    <a:pt x="48" y="303"/>
                  </a:lnTo>
                  <a:lnTo>
                    <a:pt x="49" y="303"/>
                  </a:lnTo>
                  <a:lnTo>
                    <a:pt x="49" y="304"/>
                  </a:lnTo>
                  <a:lnTo>
                    <a:pt x="49" y="304"/>
                  </a:lnTo>
                  <a:lnTo>
                    <a:pt x="49" y="304"/>
                  </a:lnTo>
                  <a:lnTo>
                    <a:pt x="49" y="306"/>
                  </a:lnTo>
                  <a:lnTo>
                    <a:pt x="49" y="307"/>
                  </a:lnTo>
                  <a:lnTo>
                    <a:pt x="48" y="307"/>
                  </a:lnTo>
                  <a:lnTo>
                    <a:pt x="47" y="309"/>
                  </a:lnTo>
                  <a:lnTo>
                    <a:pt x="48" y="310"/>
                  </a:lnTo>
                  <a:lnTo>
                    <a:pt x="48" y="311"/>
                  </a:lnTo>
                  <a:lnTo>
                    <a:pt x="48" y="311"/>
                  </a:lnTo>
                  <a:lnTo>
                    <a:pt x="48" y="313"/>
                  </a:lnTo>
                  <a:lnTo>
                    <a:pt x="48" y="314"/>
                  </a:lnTo>
                  <a:lnTo>
                    <a:pt x="49" y="314"/>
                  </a:lnTo>
                  <a:lnTo>
                    <a:pt x="51" y="315"/>
                  </a:lnTo>
                  <a:lnTo>
                    <a:pt x="52" y="317"/>
                  </a:lnTo>
                  <a:lnTo>
                    <a:pt x="52" y="318"/>
                  </a:lnTo>
                  <a:lnTo>
                    <a:pt x="51" y="319"/>
                  </a:lnTo>
                  <a:lnTo>
                    <a:pt x="49" y="319"/>
                  </a:lnTo>
                  <a:lnTo>
                    <a:pt x="49" y="321"/>
                  </a:lnTo>
                  <a:lnTo>
                    <a:pt x="51" y="322"/>
                  </a:lnTo>
                  <a:lnTo>
                    <a:pt x="51" y="323"/>
                  </a:lnTo>
                  <a:lnTo>
                    <a:pt x="51" y="323"/>
                  </a:lnTo>
                  <a:lnTo>
                    <a:pt x="51" y="325"/>
                  </a:lnTo>
                  <a:lnTo>
                    <a:pt x="51" y="325"/>
                  </a:lnTo>
                  <a:lnTo>
                    <a:pt x="49" y="326"/>
                  </a:lnTo>
                  <a:lnTo>
                    <a:pt x="49" y="326"/>
                  </a:lnTo>
                  <a:lnTo>
                    <a:pt x="48" y="326"/>
                  </a:lnTo>
                  <a:lnTo>
                    <a:pt x="48" y="327"/>
                  </a:lnTo>
                  <a:lnTo>
                    <a:pt x="48" y="329"/>
                  </a:lnTo>
                  <a:lnTo>
                    <a:pt x="49" y="330"/>
                  </a:lnTo>
                  <a:lnTo>
                    <a:pt x="47" y="330"/>
                  </a:lnTo>
                  <a:lnTo>
                    <a:pt x="47" y="330"/>
                  </a:lnTo>
                  <a:lnTo>
                    <a:pt x="47" y="332"/>
                  </a:lnTo>
                  <a:lnTo>
                    <a:pt x="47" y="333"/>
                  </a:lnTo>
                  <a:lnTo>
                    <a:pt x="48" y="334"/>
                  </a:lnTo>
                  <a:lnTo>
                    <a:pt x="49" y="336"/>
                  </a:lnTo>
                  <a:lnTo>
                    <a:pt x="49" y="337"/>
                  </a:lnTo>
                  <a:lnTo>
                    <a:pt x="49" y="338"/>
                  </a:lnTo>
                  <a:lnTo>
                    <a:pt x="51" y="340"/>
                  </a:lnTo>
                  <a:lnTo>
                    <a:pt x="52" y="341"/>
                  </a:lnTo>
                  <a:lnTo>
                    <a:pt x="53" y="342"/>
                  </a:lnTo>
                  <a:lnTo>
                    <a:pt x="55" y="344"/>
                  </a:lnTo>
                  <a:lnTo>
                    <a:pt x="55" y="345"/>
                  </a:lnTo>
                  <a:lnTo>
                    <a:pt x="56" y="345"/>
                  </a:lnTo>
                  <a:lnTo>
                    <a:pt x="56" y="346"/>
                  </a:lnTo>
                  <a:lnTo>
                    <a:pt x="57" y="346"/>
                  </a:lnTo>
                  <a:lnTo>
                    <a:pt x="57" y="346"/>
                  </a:lnTo>
                  <a:lnTo>
                    <a:pt x="59" y="346"/>
                  </a:lnTo>
                  <a:lnTo>
                    <a:pt x="59" y="345"/>
                  </a:lnTo>
                  <a:lnTo>
                    <a:pt x="60" y="345"/>
                  </a:lnTo>
                  <a:lnTo>
                    <a:pt x="61" y="345"/>
                  </a:lnTo>
                  <a:lnTo>
                    <a:pt x="61" y="345"/>
                  </a:lnTo>
                  <a:lnTo>
                    <a:pt x="63" y="345"/>
                  </a:lnTo>
                  <a:lnTo>
                    <a:pt x="63" y="345"/>
                  </a:lnTo>
                  <a:lnTo>
                    <a:pt x="64" y="346"/>
                  </a:lnTo>
                  <a:lnTo>
                    <a:pt x="66" y="348"/>
                  </a:lnTo>
                  <a:lnTo>
                    <a:pt x="66" y="349"/>
                  </a:lnTo>
                  <a:lnTo>
                    <a:pt x="67" y="351"/>
                  </a:lnTo>
                  <a:lnTo>
                    <a:pt x="66" y="351"/>
                  </a:lnTo>
                  <a:lnTo>
                    <a:pt x="66" y="351"/>
                  </a:lnTo>
                  <a:lnTo>
                    <a:pt x="67" y="352"/>
                  </a:lnTo>
                  <a:lnTo>
                    <a:pt x="67" y="352"/>
                  </a:lnTo>
                  <a:lnTo>
                    <a:pt x="68" y="353"/>
                  </a:lnTo>
                  <a:lnTo>
                    <a:pt x="68" y="355"/>
                  </a:lnTo>
                  <a:lnTo>
                    <a:pt x="68" y="356"/>
                  </a:lnTo>
                  <a:lnTo>
                    <a:pt x="70" y="357"/>
                  </a:lnTo>
                  <a:lnTo>
                    <a:pt x="71" y="357"/>
                  </a:lnTo>
                  <a:lnTo>
                    <a:pt x="72" y="359"/>
                  </a:lnTo>
                  <a:lnTo>
                    <a:pt x="74" y="359"/>
                  </a:lnTo>
                  <a:lnTo>
                    <a:pt x="74" y="360"/>
                  </a:lnTo>
                  <a:lnTo>
                    <a:pt x="75" y="361"/>
                  </a:lnTo>
                  <a:lnTo>
                    <a:pt x="75" y="361"/>
                  </a:lnTo>
                  <a:lnTo>
                    <a:pt x="78" y="361"/>
                  </a:lnTo>
                  <a:lnTo>
                    <a:pt x="80" y="361"/>
                  </a:lnTo>
                  <a:lnTo>
                    <a:pt x="85" y="361"/>
                  </a:lnTo>
                  <a:lnTo>
                    <a:pt x="89" y="361"/>
                  </a:lnTo>
                  <a:lnTo>
                    <a:pt x="93" y="361"/>
                  </a:lnTo>
                  <a:lnTo>
                    <a:pt x="95" y="363"/>
                  </a:lnTo>
                  <a:lnTo>
                    <a:pt x="98" y="363"/>
                  </a:lnTo>
                  <a:lnTo>
                    <a:pt x="101" y="363"/>
                  </a:lnTo>
                  <a:lnTo>
                    <a:pt x="104" y="364"/>
                  </a:lnTo>
                  <a:lnTo>
                    <a:pt x="106" y="364"/>
                  </a:lnTo>
                  <a:lnTo>
                    <a:pt x="108" y="364"/>
                  </a:lnTo>
                  <a:lnTo>
                    <a:pt x="109" y="364"/>
                  </a:lnTo>
                  <a:lnTo>
                    <a:pt x="109" y="365"/>
                  </a:lnTo>
                  <a:lnTo>
                    <a:pt x="109" y="365"/>
                  </a:lnTo>
                  <a:lnTo>
                    <a:pt x="108" y="364"/>
                  </a:lnTo>
                  <a:lnTo>
                    <a:pt x="105" y="361"/>
                  </a:lnTo>
                  <a:lnTo>
                    <a:pt x="101" y="357"/>
                  </a:lnTo>
                  <a:lnTo>
                    <a:pt x="101" y="357"/>
                  </a:lnTo>
                  <a:lnTo>
                    <a:pt x="99" y="357"/>
                  </a:lnTo>
                  <a:lnTo>
                    <a:pt x="98" y="357"/>
                  </a:lnTo>
                  <a:lnTo>
                    <a:pt x="97" y="357"/>
                  </a:lnTo>
                  <a:lnTo>
                    <a:pt x="97" y="357"/>
                  </a:lnTo>
                  <a:lnTo>
                    <a:pt x="95" y="356"/>
                  </a:lnTo>
                  <a:lnTo>
                    <a:pt x="97" y="356"/>
                  </a:lnTo>
                  <a:lnTo>
                    <a:pt x="98" y="356"/>
                  </a:lnTo>
                  <a:lnTo>
                    <a:pt x="99" y="356"/>
                  </a:lnTo>
                  <a:lnTo>
                    <a:pt x="99" y="356"/>
                  </a:lnTo>
                  <a:lnTo>
                    <a:pt x="98" y="355"/>
                  </a:lnTo>
                  <a:lnTo>
                    <a:pt x="98" y="353"/>
                  </a:lnTo>
                  <a:lnTo>
                    <a:pt x="95" y="351"/>
                  </a:lnTo>
                  <a:lnTo>
                    <a:pt x="94" y="349"/>
                  </a:lnTo>
                  <a:lnTo>
                    <a:pt x="94" y="349"/>
                  </a:lnTo>
                  <a:lnTo>
                    <a:pt x="94" y="351"/>
                  </a:lnTo>
                  <a:lnTo>
                    <a:pt x="94" y="351"/>
                  </a:lnTo>
                  <a:lnTo>
                    <a:pt x="94" y="349"/>
                  </a:lnTo>
                  <a:lnTo>
                    <a:pt x="94" y="348"/>
                  </a:lnTo>
                  <a:lnTo>
                    <a:pt x="94" y="346"/>
                  </a:lnTo>
                  <a:lnTo>
                    <a:pt x="94" y="345"/>
                  </a:lnTo>
                  <a:lnTo>
                    <a:pt x="94" y="344"/>
                  </a:lnTo>
                  <a:lnTo>
                    <a:pt x="94" y="342"/>
                  </a:lnTo>
                  <a:lnTo>
                    <a:pt x="95" y="341"/>
                  </a:lnTo>
                  <a:lnTo>
                    <a:pt x="97" y="341"/>
                  </a:lnTo>
                  <a:lnTo>
                    <a:pt x="97" y="340"/>
                  </a:lnTo>
                  <a:lnTo>
                    <a:pt x="98" y="340"/>
                  </a:lnTo>
                  <a:lnTo>
                    <a:pt x="97" y="340"/>
                  </a:lnTo>
                  <a:lnTo>
                    <a:pt x="95" y="338"/>
                  </a:lnTo>
                  <a:lnTo>
                    <a:pt x="95" y="338"/>
                  </a:lnTo>
                  <a:lnTo>
                    <a:pt x="94" y="338"/>
                  </a:lnTo>
                  <a:lnTo>
                    <a:pt x="91" y="338"/>
                  </a:lnTo>
                  <a:lnTo>
                    <a:pt x="91" y="337"/>
                  </a:lnTo>
                  <a:lnTo>
                    <a:pt x="94" y="337"/>
                  </a:lnTo>
                  <a:lnTo>
                    <a:pt x="94" y="337"/>
                  </a:lnTo>
                  <a:lnTo>
                    <a:pt x="93" y="336"/>
                  </a:lnTo>
                  <a:lnTo>
                    <a:pt x="93" y="336"/>
                  </a:lnTo>
                  <a:lnTo>
                    <a:pt x="94" y="337"/>
                  </a:lnTo>
                  <a:lnTo>
                    <a:pt x="95" y="338"/>
                  </a:lnTo>
                  <a:lnTo>
                    <a:pt x="97" y="338"/>
                  </a:lnTo>
                  <a:lnTo>
                    <a:pt x="98" y="340"/>
                  </a:lnTo>
                  <a:lnTo>
                    <a:pt x="99" y="340"/>
                  </a:lnTo>
                  <a:lnTo>
                    <a:pt x="101" y="338"/>
                  </a:lnTo>
                  <a:lnTo>
                    <a:pt x="102" y="337"/>
                  </a:lnTo>
                  <a:lnTo>
                    <a:pt x="102" y="336"/>
                  </a:lnTo>
                  <a:lnTo>
                    <a:pt x="101" y="330"/>
                  </a:lnTo>
                  <a:lnTo>
                    <a:pt x="99" y="330"/>
                  </a:lnTo>
                  <a:lnTo>
                    <a:pt x="99" y="329"/>
                  </a:lnTo>
                  <a:lnTo>
                    <a:pt x="101" y="326"/>
                  </a:lnTo>
                  <a:lnTo>
                    <a:pt x="101" y="323"/>
                  </a:lnTo>
                  <a:lnTo>
                    <a:pt x="102" y="322"/>
                  </a:lnTo>
                  <a:lnTo>
                    <a:pt x="102" y="322"/>
                  </a:lnTo>
                  <a:lnTo>
                    <a:pt x="105" y="321"/>
                  </a:lnTo>
                  <a:lnTo>
                    <a:pt x="106" y="319"/>
                  </a:lnTo>
                  <a:lnTo>
                    <a:pt x="108" y="318"/>
                  </a:lnTo>
                  <a:lnTo>
                    <a:pt x="110" y="315"/>
                  </a:lnTo>
                  <a:lnTo>
                    <a:pt x="110" y="314"/>
                  </a:lnTo>
                  <a:lnTo>
                    <a:pt x="110" y="314"/>
                  </a:lnTo>
                  <a:lnTo>
                    <a:pt x="110" y="314"/>
                  </a:lnTo>
                  <a:lnTo>
                    <a:pt x="110" y="313"/>
                  </a:lnTo>
                  <a:lnTo>
                    <a:pt x="109" y="313"/>
                  </a:lnTo>
                  <a:lnTo>
                    <a:pt x="108" y="313"/>
                  </a:lnTo>
                  <a:lnTo>
                    <a:pt x="108" y="313"/>
                  </a:lnTo>
                  <a:lnTo>
                    <a:pt x="106" y="313"/>
                  </a:lnTo>
                  <a:lnTo>
                    <a:pt x="108" y="311"/>
                  </a:lnTo>
                  <a:lnTo>
                    <a:pt x="109" y="311"/>
                  </a:lnTo>
                  <a:lnTo>
                    <a:pt x="109" y="310"/>
                  </a:lnTo>
                  <a:lnTo>
                    <a:pt x="109" y="310"/>
                  </a:lnTo>
                  <a:lnTo>
                    <a:pt x="109" y="307"/>
                  </a:lnTo>
                  <a:lnTo>
                    <a:pt x="108" y="306"/>
                  </a:lnTo>
                  <a:lnTo>
                    <a:pt x="106" y="304"/>
                  </a:lnTo>
                  <a:lnTo>
                    <a:pt x="105" y="303"/>
                  </a:lnTo>
                  <a:lnTo>
                    <a:pt x="99" y="303"/>
                  </a:lnTo>
                  <a:lnTo>
                    <a:pt x="98" y="303"/>
                  </a:lnTo>
                  <a:lnTo>
                    <a:pt x="90" y="298"/>
                  </a:lnTo>
                  <a:lnTo>
                    <a:pt x="89" y="296"/>
                  </a:lnTo>
                  <a:lnTo>
                    <a:pt x="87" y="295"/>
                  </a:lnTo>
                  <a:lnTo>
                    <a:pt x="86" y="294"/>
                  </a:lnTo>
                  <a:lnTo>
                    <a:pt x="86" y="292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8"/>
                  </a:lnTo>
                  <a:lnTo>
                    <a:pt x="86" y="286"/>
                  </a:lnTo>
                  <a:lnTo>
                    <a:pt x="89" y="281"/>
                  </a:lnTo>
                  <a:lnTo>
                    <a:pt x="89" y="281"/>
                  </a:lnTo>
                  <a:lnTo>
                    <a:pt x="91" y="281"/>
                  </a:lnTo>
                  <a:lnTo>
                    <a:pt x="91" y="281"/>
                  </a:lnTo>
                  <a:lnTo>
                    <a:pt x="91" y="280"/>
                  </a:lnTo>
                  <a:lnTo>
                    <a:pt x="93" y="279"/>
                  </a:lnTo>
                  <a:lnTo>
                    <a:pt x="94" y="277"/>
                  </a:lnTo>
                  <a:lnTo>
                    <a:pt x="98" y="279"/>
                  </a:lnTo>
                  <a:lnTo>
                    <a:pt x="99" y="279"/>
                  </a:lnTo>
                  <a:lnTo>
                    <a:pt x="99" y="277"/>
                  </a:lnTo>
                  <a:lnTo>
                    <a:pt x="99" y="276"/>
                  </a:lnTo>
                  <a:lnTo>
                    <a:pt x="98" y="276"/>
                  </a:lnTo>
                  <a:lnTo>
                    <a:pt x="98" y="275"/>
                  </a:lnTo>
                  <a:lnTo>
                    <a:pt x="99" y="272"/>
                  </a:lnTo>
                  <a:lnTo>
                    <a:pt x="99" y="271"/>
                  </a:lnTo>
                  <a:lnTo>
                    <a:pt x="99" y="269"/>
                  </a:lnTo>
                  <a:lnTo>
                    <a:pt x="99" y="268"/>
                  </a:lnTo>
                  <a:lnTo>
                    <a:pt x="99" y="267"/>
                  </a:lnTo>
                  <a:lnTo>
                    <a:pt x="97" y="264"/>
                  </a:lnTo>
                  <a:lnTo>
                    <a:pt x="97" y="262"/>
                  </a:lnTo>
                  <a:lnTo>
                    <a:pt x="97" y="261"/>
                  </a:lnTo>
                  <a:lnTo>
                    <a:pt x="97" y="261"/>
                  </a:lnTo>
                  <a:lnTo>
                    <a:pt x="98" y="258"/>
                  </a:lnTo>
                  <a:lnTo>
                    <a:pt x="99" y="257"/>
                  </a:lnTo>
                  <a:lnTo>
                    <a:pt x="101" y="256"/>
                  </a:lnTo>
                  <a:lnTo>
                    <a:pt x="102" y="256"/>
                  </a:lnTo>
                  <a:lnTo>
                    <a:pt x="104" y="254"/>
                  </a:lnTo>
                  <a:lnTo>
                    <a:pt x="104" y="254"/>
                  </a:lnTo>
                  <a:lnTo>
                    <a:pt x="102" y="254"/>
                  </a:lnTo>
                  <a:lnTo>
                    <a:pt x="102" y="254"/>
                  </a:lnTo>
                  <a:lnTo>
                    <a:pt x="99" y="253"/>
                  </a:lnTo>
                  <a:lnTo>
                    <a:pt x="95" y="252"/>
                  </a:lnTo>
                  <a:lnTo>
                    <a:pt x="95" y="250"/>
                  </a:lnTo>
                  <a:lnTo>
                    <a:pt x="97" y="250"/>
                  </a:lnTo>
                  <a:lnTo>
                    <a:pt x="98" y="249"/>
                  </a:lnTo>
                  <a:lnTo>
                    <a:pt x="99" y="249"/>
                  </a:lnTo>
                  <a:lnTo>
                    <a:pt x="102" y="249"/>
                  </a:lnTo>
                  <a:lnTo>
                    <a:pt x="102" y="250"/>
                  </a:lnTo>
                  <a:lnTo>
                    <a:pt x="104" y="252"/>
                  </a:lnTo>
                  <a:lnTo>
                    <a:pt x="105" y="253"/>
                  </a:lnTo>
                  <a:lnTo>
                    <a:pt x="106" y="253"/>
                  </a:lnTo>
                  <a:lnTo>
                    <a:pt x="109" y="252"/>
                  </a:lnTo>
                  <a:lnTo>
                    <a:pt x="109" y="252"/>
                  </a:lnTo>
                  <a:lnTo>
                    <a:pt x="109" y="252"/>
                  </a:lnTo>
                  <a:lnTo>
                    <a:pt x="109" y="249"/>
                  </a:lnTo>
                  <a:lnTo>
                    <a:pt x="108" y="248"/>
                  </a:lnTo>
                  <a:lnTo>
                    <a:pt x="108" y="246"/>
                  </a:lnTo>
                  <a:lnTo>
                    <a:pt x="106" y="245"/>
                  </a:lnTo>
                  <a:lnTo>
                    <a:pt x="106" y="245"/>
                  </a:lnTo>
                  <a:lnTo>
                    <a:pt x="105" y="245"/>
                  </a:lnTo>
                  <a:lnTo>
                    <a:pt x="104" y="245"/>
                  </a:lnTo>
                  <a:lnTo>
                    <a:pt x="102" y="245"/>
                  </a:lnTo>
                  <a:lnTo>
                    <a:pt x="101" y="245"/>
                  </a:lnTo>
                  <a:lnTo>
                    <a:pt x="101" y="246"/>
                  </a:lnTo>
                  <a:lnTo>
                    <a:pt x="104" y="246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102" y="248"/>
                  </a:lnTo>
                  <a:lnTo>
                    <a:pt x="99" y="248"/>
                  </a:lnTo>
                  <a:lnTo>
                    <a:pt x="98" y="248"/>
                  </a:lnTo>
                  <a:lnTo>
                    <a:pt x="98" y="248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7" y="245"/>
                  </a:lnTo>
                  <a:lnTo>
                    <a:pt x="94" y="245"/>
                  </a:lnTo>
                  <a:lnTo>
                    <a:pt x="93" y="244"/>
                  </a:lnTo>
                  <a:lnTo>
                    <a:pt x="91" y="242"/>
                  </a:lnTo>
                  <a:lnTo>
                    <a:pt x="91" y="239"/>
                  </a:lnTo>
                  <a:lnTo>
                    <a:pt x="91" y="238"/>
                  </a:lnTo>
                  <a:lnTo>
                    <a:pt x="89" y="234"/>
                  </a:lnTo>
                  <a:lnTo>
                    <a:pt x="87" y="233"/>
                  </a:lnTo>
                  <a:lnTo>
                    <a:pt x="87" y="230"/>
                  </a:lnTo>
                  <a:lnTo>
                    <a:pt x="87" y="230"/>
                  </a:lnTo>
                  <a:lnTo>
                    <a:pt x="87" y="229"/>
                  </a:lnTo>
                  <a:lnTo>
                    <a:pt x="89" y="227"/>
                  </a:lnTo>
                  <a:lnTo>
                    <a:pt x="89" y="229"/>
                  </a:lnTo>
                  <a:lnTo>
                    <a:pt x="90" y="229"/>
                  </a:lnTo>
                  <a:lnTo>
                    <a:pt x="90" y="229"/>
                  </a:lnTo>
                  <a:lnTo>
                    <a:pt x="90" y="229"/>
                  </a:lnTo>
                  <a:lnTo>
                    <a:pt x="91" y="230"/>
                  </a:lnTo>
                  <a:lnTo>
                    <a:pt x="94" y="230"/>
                  </a:lnTo>
                  <a:lnTo>
                    <a:pt x="97" y="231"/>
                  </a:lnTo>
                  <a:lnTo>
                    <a:pt x="101" y="233"/>
                  </a:lnTo>
                  <a:lnTo>
                    <a:pt x="102" y="233"/>
                  </a:lnTo>
                  <a:lnTo>
                    <a:pt x="106" y="233"/>
                  </a:lnTo>
                  <a:lnTo>
                    <a:pt x="109" y="233"/>
                  </a:lnTo>
                  <a:lnTo>
                    <a:pt x="110" y="231"/>
                  </a:lnTo>
                  <a:lnTo>
                    <a:pt x="114" y="230"/>
                  </a:lnTo>
                  <a:lnTo>
                    <a:pt x="114" y="229"/>
                  </a:lnTo>
                  <a:lnTo>
                    <a:pt x="114" y="227"/>
                  </a:lnTo>
                  <a:lnTo>
                    <a:pt x="112" y="225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0" y="219"/>
                  </a:lnTo>
                  <a:lnTo>
                    <a:pt x="112" y="219"/>
                  </a:lnTo>
                  <a:lnTo>
                    <a:pt x="112" y="219"/>
                  </a:lnTo>
                  <a:lnTo>
                    <a:pt x="113" y="218"/>
                  </a:lnTo>
                  <a:lnTo>
                    <a:pt x="112" y="215"/>
                  </a:lnTo>
                  <a:lnTo>
                    <a:pt x="112" y="214"/>
                  </a:lnTo>
                  <a:lnTo>
                    <a:pt x="112" y="214"/>
                  </a:lnTo>
                  <a:lnTo>
                    <a:pt x="110" y="212"/>
                  </a:lnTo>
                  <a:lnTo>
                    <a:pt x="112" y="212"/>
                  </a:lnTo>
                  <a:lnTo>
                    <a:pt x="110" y="212"/>
                  </a:lnTo>
                  <a:lnTo>
                    <a:pt x="109" y="211"/>
                  </a:lnTo>
                  <a:lnTo>
                    <a:pt x="109" y="211"/>
                  </a:lnTo>
                  <a:lnTo>
                    <a:pt x="108" y="210"/>
                  </a:lnTo>
                  <a:lnTo>
                    <a:pt x="108" y="208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8" y="206"/>
                  </a:lnTo>
                  <a:lnTo>
                    <a:pt x="110" y="207"/>
                  </a:lnTo>
                  <a:lnTo>
                    <a:pt x="112" y="207"/>
                  </a:lnTo>
                  <a:lnTo>
                    <a:pt x="114" y="208"/>
                  </a:lnTo>
                  <a:lnTo>
                    <a:pt x="117" y="208"/>
                  </a:lnTo>
                  <a:lnTo>
                    <a:pt x="120" y="208"/>
                  </a:lnTo>
                  <a:lnTo>
                    <a:pt x="121" y="208"/>
                  </a:lnTo>
                  <a:lnTo>
                    <a:pt x="132" y="206"/>
                  </a:lnTo>
                  <a:lnTo>
                    <a:pt x="133" y="206"/>
                  </a:lnTo>
                  <a:lnTo>
                    <a:pt x="139" y="204"/>
                  </a:lnTo>
                  <a:lnTo>
                    <a:pt x="147" y="202"/>
                  </a:lnTo>
                  <a:lnTo>
                    <a:pt x="151" y="197"/>
                  </a:lnTo>
                  <a:lnTo>
                    <a:pt x="152" y="197"/>
                  </a:lnTo>
                  <a:lnTo>
                    <a:pt x="152" y="195"/>
                  </a:lnTo>
                  <a:lnTo>
                    <a:pt x="152" y="192"/>
                  </a:lnTo>
                  <a:lnTo>
                    <a:pt x="155" y="189"/>
                  </a:lnTo>
                  <a:lnTo>
                    <a:pt x="156" y="183"/>
                  </a:lnTo>
                  <a:lnTo>
                    <a:pt x="156" y="1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2039">
              <a:extLst>
                <a:ext uri="{FF2B5EF4-FFF2-40B4-BE49-F238E27FC236}">
                  <a16:creationId xmlns:a16="http://schemas.microsoft.com/office/drawing/2014/main" id="{8CC12B93-AABC-405A-A5D6-FC7FCFB61D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063" y="3300796"/>
              <a:ext cx="6192" cy="16512"/>
            </a:xfrm>
            <a:custGeom>
              <a:avLst/>
              <a:gdLst>
                <a:gd name="T0" fmla="*/ 2 w 3"/>
                <a:gd name="T1" fmla="*/ 6 h 8"/>
                <a:gd name="T2" fmla="*/ 2 w 3"/>
                <a:gd name="T3" fmla="*/ 6 h 8"/>
                <a:gd name="T4" fmla="*/ 0 w 3"/>
                <a:gd name="T5" fmla="*/ 6 h 8"/>
                <a:gd name="T6" fmla="*/ 0 w 3"/>
                <a:gd name="T7" fmla="*/ 8 h 8"/>
                <a:gd name="T8" fmla="*/ 0 w 3"/>
                <a:gd name="T9" fmla="*/ 8 h 8"/>
                <a:gd name="T10" fmla="*/ 2 w 3"/>
                <a:gd name="T11" fmla="*/ 8 h 8"/>
                <a:gd name="T12" fmla="*/ 3 w 3"/>
                <a:gd name="T13" fmla="*/ 8 h 8"/>
                <a:gd name="T14" fmla="*/ 3 w 3"/>
                <a:gd name="T15" fmla="*/ 8 h 8"/>
                <a:gd name="T16" fmla="*/ 3 w 3"/>
                <a:gd name="T17" fmla="*/ 8 h 8"/>
                <a:gd name="T18" fmla="*/ 3 w 3"/>
                <a:gd name="T19" fmla="*/ 6 h 8"/>
                <a:gd name="T20" fmla="*/ 3 w 3"/>
                <a:gd name="T21" fmla="*/ 6 h 8"/>
                <a:gd name="T22" fmla="*/ 2 w 3"/>
                <a:gd name="T23" fmla="*/ 6 h 8"/>
                <a:gd name="T24" fmla="*/ 3 w 3"/>
                <a:gd name="T25" fmla="*/ 1 h 8"/>
                <a:gd name="T26" fmla="*/ 3 w 3"/>
                <a:gd name="T27" fmla="*/ 1 h 8"/>
                <a:gd name="T28" fmla="*/ 3 w 3"/>
                <a:gd name="T29" fmla="*/ 0 h 8"/>
                <a:gd name="T30" fmla="*/ 3 w 3"/>
                <a:gd name="T31" fmla="*/ 0 h 8"/>
                <a:gd name="T32" fmla="*/ 2 w 3"/>
                <a:gd name="T33" fmla="*/ 0 h 8"/>
                <a:gd name="T34" fmla="*/ 2 w 3"/>
                <a:gd name="T35" fmla="*/ 0 h 8"/>
                <a:gd name="T36" fmla="*/ 2 w 3"/>
                <a:gd name="T37" fmla="*/ 0 h 8"/>
                <a:gd name="T38" fmla="*/ 2 w 3"/>
                <a:gd name="T39" fmla="*/ 0 h 8"/>
                <a:gd name="T40" fmla="*/ 2 w 3"/>
                <a:gd name="T41" fmla="*/ 1 h 8"/>
                <a:gd name="T42" fmla="*/ 3 w 3"/>
                <a:gd name="T4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8">
                  <a:moveTo>
                    <a:pt x="2" y="6"/>
                  </a:move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close/>
                  <a:moveTo>
                    <a:pt x="3" y="1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2040">
              <a:extLst>
                <a:ext uri="{FF2B5EF4-FFF2-40B4-BE49-F238E27FC236}">
                  <a16:creationId xmlns:a16="http://schemas.microsoft.com/office/drawing/2014/main" id="{A2D7D404-3F95-4CBC-8A10-47E76E5B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295" y="3286350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0 w 3"/>
                <a:gd name="T5" fmla="*/ 1 h 1"/>
                <a:gd name="T6" fmla="*/ 3 w 3"/>
                <a:gd name="T7" fmla="*/ 0 h 1"/>
                <a:gd name="T8" fmla="*/ 3 w 3"/>
                <a:gd name="T9" fmla="*/ 0 h 1"/>
                <a:gd name="T10" fmla="*/ 1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2041">
              <a:extLst>
                <a:ext uri="{FF2B5EF4-FFF2-40B4-BE49-F238E27FC236}">
                  <a16:creationId xmlns:a16="http://schemas.microsoft.com/office/drawing/2014/main" id="{C10AA8FD-C533-463A-9C5B-CF0F1BA26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32850" y="3853925"/>
              <a:ext cx="268308" cy="338482"/>
            </a:xfrm>
            <a:custGeom>
              <a:avLst/>
              <a:gdLst>
                <a:gd name="T0" fmla="*/ 128 w 130"/>
                <a:gd name="T1" fmla="*/ 77 h 164"/>
                <a:gd name="T2" fmla="*/ 124 w 130"/>
                <a:gd name="T3" fmla="*/ 78 h 164"/>
                <a:gd name="T4" fmla="*/ 113 w 130"/>
                <a:gd name="T5" fmla="*/ 80 h 164"/>
                <a:gd name="T6" fmla="*/ 111 w 130"/>
                <a:gd name="T7" fmla="*/ 80 h 164"/>
                <a:gd name="T8" fmla="*/ 111 w 130"/>
                <a:gd name="T9" fmla="*/ 73 h 164"/>
                <a:gd name="T10" fmla="*/ 108 w 130"/>
                <a:gd name="T11" fmla="*/ 63 h 164"/>
                <a:gd name="T12" fmla="*/ 107 w 130"/>
                <a:gd name="T13" fmla="*/ 47 h 164"/>
                <a:gd name="T14" fmla="*/ 107 w 130"/>
                <a:gd name="T15" fmla="*/ 34 h 164"/>
                <a:gd name="T16" fmla="*/ 93 w 130"/>
                <a:gd name="T17" fmla="*/ 34 h 164"/>
                <a:gd name="T18" fmla="*/ 89 w 130"/>
                <a:gd name="T19" fmla="*/ 30 h 164"/>
                <a:gd name="T20" fmla="*/ 81 w 130"/>
                <a:gd name="T21" fmla="*/ 35 h 164"/>
                <a:gd name="T22" fmla="*/ 78 w 130"/>
                <a:gd name="T23" fmla="*/ 42 h 164"/>
                <a:gd name="T24" fmla="*/ 69 w 130"/>
                <a:gd name="T25" fmla="*/ 42 h 164"/>
                <a:gd name="T26" fmla="*/ 62 w 130"/>
                <a:gd name="T27" fmla="*/ 43 h 164"/>
                <a:gd name="T28" fmla="*/ 56 w 130"/>
                <a:gd name="T29" fmla="*/ 35 h 164"/>
                <a:gd name="T30" fmla="*/ 52 w 130"/>
                <a:gd name="T31" fmla="*/ 27 h 164"/>
                <a:gd name="T32" fmla="*/ 51 w 130"/>
                <a:gd name="T33" fmla="*/ 20 h 164"/>
                <a:gd name="T34" fmla="*/ 46 w 130"/>
                <a:gd name="T35" fmla="*/ 16 h 164"/>
                <a:gd name="T36" fmla="*/ 27 w 130"/>
                <a:gd name="T37" fmla="*/ 17 h 164"/>
                <a:gd name="T38" fmla="*/ 16 w 130"/>
                <a:gd name="T39" fmla="*/ 16 h 164"/>
                <a:gd name="T40" fmla="*/ 10 w 130"/>
                <a:gd name="T41" fmla="*/ 19 h 164"/>
                <a:gd name="T42" fmla="*/ 6 w 130"/>
                <a:gd name="T43" fmla="*/ 23 h 164"/>
                <a:gd name="T44" fmla="*/ 16 w 130"/>
                <a:gd name="T45" fmla="*/ 49 h 164"/>
                <a:gd name="T46" fmla="*/ 13 w 130"/>
                <a:gd name="T47" fmla="*/ 54 h 164"/>
                <a:gd name="T48" fmla="*/ 14 w 130"/>
                <a:gd name="T49" fmla="*/ 59 h 164"/>
                <a:gd name="T50" fmla="*/ 19 w 130"/>
                <a:gd name="T51" fmla="*/ 72 h 164"/>
                <a:gd name="T52" fmla="*/ 21 w 130"/>
                <a:gd name="T53" fmla="*/ 85 h 164"/>
                <a:gd name="T54" fmla="*/ 12 w 130"/>
                <a:gd name="T55" fmla="*/ 100 h 164"/>
                <a:gd name="T56" fmla="*/ 2 w 130"/>
                <a:gd name="T57" fmla="*/ 130 h 164"/>
                <a:gd name="T58" fmla="*/ 0 w 130"/>
                <a:gd name="T59" fmla="*/ 138 h 164"/>
                <a:gd name="T60" fmla="*/ 1 w 130"/>
                <a:gd name="T61" fmla="*/ 154 h 164"/>
                <a:gd name="T62" fmla="*/ 8 w 130"/>
                <a:gd name="T63" fmla="*/ 154 h 164"/>
                <a:gd name="T64" fmla="*/ 14 w 130"/>
                <a:gd name="T65" fmla="*/ 152 h 164"/>
                <a:gd name="T66" fmla="*/ 20 w 130"/>
                <a:gd name="T67" fmla="*/ 154 h 164"/>
                <a:gd name="T68" fmla="*/ 27 w 130"/>
                <a:gd name="T69" fmla="*/ 156 h 164"/>
                <a:gd name="T70" fmla="*/ 58 w 130"/>
                <a:gd name="T71" fmla="*/ 156 h 164"/>
                <a:gd name="T72" fmla="*/ 70 w 130"/>
                <a:gd name="T73" fmla="*/ 157 h 164"/>
                <a:gd name="T74" fmla="*/ 77 w 130"/>
                <a:gd name="T75" fmla="*/ 161 h 164"/>
                <a:gd name="T76" fmla="*/ 90 w 130"/>
                <a:gd name="T77" fmla="*/ 162 h 164"/>
                <a:gd name="T78" fmla="*/ 100 w 130"/>
                <a:gd name="T79" fmla="*/ 162 h 164"/>
                <a:gd name="T80" fmla="*/ 113 w 130"/>
                <a:gd name="T81" fmla="*/ 161 h 164"/>
                <a:gd name="T82" fmla="*/ 113 w 130"/>
                <a:gd name="T83" fmla="*/ 150 h 164"/>
                <a:gd name="T84" fmla="*/ 107 w 130"/>
                <a:gd name="T85" fmla="*/ 138 h 164"/>
                <a:gd name="T86" fmla="*/ 108 w 130"/>
                <a:gd name="T87" fmla="*/ 116 h 164"/>
                <a:gd name="T88" fmla="*/ 128 w 130"/>
                <a:gd name="T89" fmla="*/ 103 h 164"/>
                <a:gd name="T90" fmla="*/ 128 w 130"/>
                <a:gd name="T91" fmla="*/ 97 h 164"/>
                <a:gd name="T92" fmla="*/ 130 w 130"/>
                <a:gd name="T93" fmla="*/ 88 h 164"/>
                <a:gd name="T94" fmla="*/ 130 w 130"/>
                <a:gd name="T95" fmla="*/ 84 h 164"/>
                <a:gd name="T96" fmla="*/ 4 w 130"/>
                <a:gd name="T97" fmla="*/ 15 h 164"/>
                <a:gd name="T98" fmla="*/ 8 w 130"/>
                <a:gd name="T99" fmla="*/ 11 h 164"/>
                <a:gd name="T100" fmla="*/ 8 w 130"/>
                <a:gd name="T101" fmla="*/ 7 h 164"/>
                <a:gd name="T102" fmla="*/ 13 w 130"/>
                <a:gd name="T103" fmla="*/ 1 h 164"/>
                <a:gd name="T104" fmla="*/ 9 w 130"/>
                <a:gd name="T105" fmla="*/ 0 h 164"/>
                <a:gd name="T106" fmla="*/ 5 w 130"/>
                <a:gd name="T107" fmla="*/ 4 h 164"/>
                <a:gd name="T108" fmla="*/ 2 w 130"/>
                <a:gd name="T10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164">
                  <a:moveTo>
                    <a:pt x="130" y="84"/>
                  </a:moveTo>
                  <a:lnTo>
                    <a:pt x="130" y="82"/>
                  </a:lnTo>
                  <a:lnTo>
                    <a:pt x="130" y="81"/>
                  </a:lnTo>
                  <a:lnTo>
                    <a:pt x="130" y="78"/>
                  </a:lnTo>
                  <a:lnTo>
                    <a:pt x="128" y="77"/>
                  </a:lnTo>
                  <a:lnTo>
                    <a:pt x="128" y="77"/>
                  </a:lnTo>
                  <a:lnTo>
                    <a:pt x="128" y="78"/>
                  </a:lnTo>
                  <a:lnTo>
                    <a:pt x="128" y="78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0" y="80"/>
                  </a:lnTo>
                  <a:lnTo>
                    <a:pt x="119" y="80"/>
                  </a:lnTo>
                  <a:lnTo>
                    <a:pt x="116" y="80"/>
                  </a:lnTo>
                  <a:lnTo>
                    <a:pt x="115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0"/>
                  </a:lnTo>
                  <a:lnTo>
                    <a:pt x="111" y="78"/>
                  </a:lnTo>
                  <a:lnTo>
                    <a:pt x="109" y="77"/>
                  </a:lnTo>
                  <a:lnTo>
                    <a:pt x="111" y="77"/>
                  </a:lnTo>
                  <a:lnTo>
                    <a:pt x="111" y="76"/>
                  </a:lnTo>
                  <a:lnTo>
                    <a:pt x="111" y="74"/>
                  </a:lnTo>
                  <a:lnTo>
                    <a:pt x="111" y="73"/>
                  </a:lnTo>
                  <a:lnTo>
                    <a:pt x="111" y="72"/>
                  </a:lnTo>
                  <a:lnTo>
                    <a:pt x="111" y="72"/>
                  </a:lnTo>
                  <a:lnTo>
                    <a:pt x="111" y="70"/>
                  </a:lnTo>
                  <a:lnTo>
                    <a:pt x="111" y="68"/>
                  </a:lnTo>
                  <a:lnTo>
                    <a:pt x="109" y="65"/>
                  </a:lnTo>
                  <a:lnTo>
                    <a:pt x="108" y="63"/>
                  </a:lnTo>
                  <a:lnTo>
                    <a:pt x="107" y="62"/>
                  </a:lnTo>
                  <a:lnTo>
                    <a:pt x="107" y="61"/>
                  </a:lnTo>
                  <a:lnTo>
                    <a:pt x="107" y="57"/>
                  </a:lnTo>
                  <a:lnTo>
                    <a:pt x="107" y="54"/>
                  </a:lnTo>
                  <a:lnTo>
                    <a:pt x="107" y="51"/>
                  </a:lnTo>
                  <a:lnTo>
                    <a:pt x="107" y="47"/>
                  </a:lnTo>
                  <a:lnTo>
                    <a:pt x="107" y="43"/>
                  </a:lnTo>
                  <a:lnTo>
                    <a:pt x="107" y="40"/>
                  </a:lnTo>
                  <a:lnTo>
                    <a:pt x="107" y="38"/>
                  </a:lnTo>
                  <a:lnTo>
                    <a:pt x="107" y="35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05" y="34"/>
                  </a:lnTo>
                  <a:lnTo>
                    <a:pt x="103" y="34"/>
                  </a:lnTo>
                  <a:lnTo>
                    <a:pt x="100" y="34"/>
                  </a:lnTo>
                  <a:lnTo>
                    <a:pt x="97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2" y="30"/>
                  </a:lnTo>
                  <a:lnTo>
                    <a:pt x="89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4" y="31"/>
                  </a:lnTo>
                  <a:lnTo>
                    <a:pt x="82" y="32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9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3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69" y="42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3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59" y="40"/>
                  </a:lnTo>
                  <a:lnTo>
                    <a:pt x="58" y="38"/>
                  </a:lnTo>
                  <a:lnTo>
                    <a:pt x="56" y="36"/>
                  </a:lnTo>
                  <a:lnTo>
                    <a:pt x="56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4" y="30"/>
                  </a:lnTo>
                  <a:lnTo>
                    <a:pt x="52" y="27"/>
                  </a:lnTo>
                  <a:lnTo>
                    <a:pt x="52" y="26"/>
                  </a:lnTo>
                  <a:lnTo>
                    <a:pt x="52" y="24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0" y="17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9" y="16"/>
                  </a:lnTo>
                  <a:lnTo>
                    <a:pt x="35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27" y="17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7"/>
                  </a:lnTo>
                  <a:lnTo>
                    <a:pt x="14" y="16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3"/>
                  </a:lnTo>
                  <a:lnTo>
                    <a:pt x="8" y="26"/>
                  </a:lnTo>
                  <a:lnTo>
                    <a:pt x="10" y="30"/>
                  </a:lnTo>
                  <a:lnTo>
                    <a:pt x="10" y="34"/>
                  </a:lnTo>
                  <a:lnTo>
                    <a:pt x="13" y="39"/>
                  </a:lnTo>
                  <a:lnTo>
                    <a:pt x="16" y="47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50"/>
                  </a:lnTo>
                  <a:lnTo>
                    <a:pt x="16" y="51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2" y="54"/>
                  </a:lnTo>
                  <a:lnTo>
                    <a:pt x="12" y="55"/>
                  </a:lnTo>
                  <a:lnTo>
                    <a:pt x="13" y="57"/>
                  </a:lnTo>
                  <a:lnTo>
                    <a:pt x="14" y="59"/>
                  </a:lnTo>
                  <a:lnTo>
                    <a:pt x="14" y="61"/>
                  </a:lnTo>
                  <a:lnTo>
                    <a:pt x="14" y="63"/>
                  </a:lnTo>
                  <a:lnTo>
                    <a:pt x="16" y="65"/>
                  </a:lnTo>
                  <a:lnTo>
                    <a:pt x="16" y="66"/>
                  </a:lnTo>
                  <a:lnTo>
                    <a:pt x="17" y="70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20" y="74"/>
                  </a:lnTo>
                  <a:lnTo>
                    <a:pt x="20" y="76"/>
                  </a:lnTo>
                  <a:lnTo>
                    <a:pt x="21" y="78"/>
                  </a:lnTo>
                  <a:lnTo>
                    <a:pt x="21" y="80"/>
                  </a:lnTo>
                  <a:lnTo>
                    <a:pt x="21" y="85"/>
                  </a:lnTo>
                  <a:lnTo>
                    <a:pt x="21" y="88"/>
                  </a:lnTo>
                  <a:lnTo>
                    <a:pt x="20" y="92"/>
                  </a:lnTo>
                  <a:lnTo>
                    <a:pt x="19" y="95"/>
                  </a:lnTo>
                  <a:lnTo>
                    <a:pt x="17" y="97"/>
                  </a:lnTo>
                  <a:lnTo>
                    <a:pt x="14" y="99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8" y="108"/>
                  </a:lnTo>
                  <a:lnTo>
                    <a:pt x="6" y="112"/>
                  </a:lnTo>
                  <a:lnTo>
                    <a:pt x="6" y="115"/>
                  </a:lnTo>
                  <a:lnTo>
                    <a:pt x="5" y="123"/>
                  </a:lnTo>
                  <a:lnTo>
                    <a:pt x="2" y="130"/>
                  </a:lnTo>
                  <a:lnTo>
                    <a:pt x="2" y="134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0" y="139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0" y="154"/>
                  </a:lnTo>
                  <a:lnTo>
                    <a:pt x="1" y="154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4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8" y="154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2" y="152"/>
                  </a:lnTo>
                  <a:lnTo>
                    <a:pt x="13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17" y="152"/>
                  </a:lnTo>
                  <a:lnTo>
                    <a:pt x="19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6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5" y="156"/>
                  </a:lnTo>
                  <a:lnTo>
                    <a:pt x="27" y="156"/>
                  </a:lnTo>
                  <a:lnTo>
                    <a:pt x="29" y="156"/>
                  </a:lnTo>
                  <a:lnTo>
                    <a:pt x="38" y="156"/>
                  </a:lnTo>
                  <a:lnTo>
                    <a:pt x="42" y="156"/>
                  </a:lnTo>
                  <a:lnTo>
                    <a:pt x="46" y="156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6"/>
                  </a:lnTo>
                  <a:lnTo>
                    <a:pt x="63" y="156"/>
                  </a:lnTo>
                  <a:lnTo>
                    <a:pt x="66" y="156"/>
                  </a:lnTo>
                  <a:lnTo>
                    <a:pt x="69" y="156"/>
                  </a:lnTo>
                  <a:lnTo>
                    <a:pt x="70" y="156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1" y="158"/>
                  </a:lnTo>
                  <a:lnTo>
                    <a:pt x="73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80" y="161"/>
                  </a:lnTo>
                  <a:lnTo>
                    <a:pt x="82" y="162"/>
                  </a:lnTo>
                  <a:lnTo>
                    <a:pt x="85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2"/>
                  </a:lnTo>
                  <a:lnTo>
                    <a:pt x="93" y="164"/>
                  </a:lnTo>
                  <a:lnTo>
                    <a:pt x="93" y="164"/>
                  </a:lnTo>
                  <a:lnTo>
                    <a:pt x="96" y="164"/>
                  </a:lnTo>
                  <a:lnTo>
                    <a:pt x="97" y="162"/>
                  </a:lnTo>
                  <a:lnTo>
                    <a:pt x="100" y="162"/>
                  </a:lnTo>
                  <a:lnTo>
                    <a:pt x="100" y="164"/>
                  </a:lnTo>
                  <a:lnTo>
                    <a:pt x="101" y="164"/>
                  </a:lnTo>
                  <a:lnTo>
                    <a:pt x="104" y="162"/>
                  </a:lnTo>
                  <a:lnTo>
                    <a:pt x="107" y="162"/>
                  </a:lnTo>
                  <a:lnTo>
                    <a:pt x="111" y="161"/>
                  </a:lnTo>
                  <a:lnTo>
                    <a:pt x="113" y="161"/>
                  </a:lnTo>
                  <a:lnTo>
                    <a:pt x="119" y="160"/>
                  </a:lnTo>
                  <a:lnTo>
                    <a:pt x="122" y="160"/>
                  </a:lnTo>
                  <a:lnTo>
                    <a:pt x="120" y="157"/>
                  </a:lnTo>
                  <a:lnTo>
                    <a:pt x="118" y="154"/>
                  </a:lnTo>
                  <a:lnTo>
                    <a:pt x="115" y="152"/>
                  </a:lnTo>
                  <a:lnTo>
                    <a:pt x="113" y="150"/>
                  </a:lnTo>
                  <a:lnTo>
                    <a:pt x="112" y="149"/>
                  </a:lnTo>
                  <a:lnTo>
                    <a:pt x="111" y="147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2"/>
                  </a:lnTo>
                  <a:lnTo>
                    <a:pt x="107" y="138"/>
                  </a:lnTo>
                  <a:lnTo>
                    <a:pt x="107" y="135"/>
                  </a:lnTo>
                  <a:lnTo>
                    <a:pt x="107" y="133"/>
                  </a:lnTo>
                  <a:lnTo>
                    <a:pt x="107" y="128"/>
                  </a:lnTo>
                  <a:lnTo>
                    <a:pt x="107" y="124"/>
                  </a:lnTo>
                  <a:lnTo>
                    <a:pt x="108" y="120"/>
                  </a:lnTo>
                  <a:lnTo>
                    <a:pt x="108" y="116"/>
                  </a:lnTo>
                  <a:lnTo>
                    <a:pt x="108" y="112"/>
                  </a:lnTo>
                  <a:lnTo>
                    <a:pt x="108" y="108"/>
                  </a:lnTo>
                  <a:lnTo>
                    <a:pt x="108" y="104"/>
                  </a:lnTo>
                  <a:lnTo>
                    <a:pt x="108" y="103"/>
                  </a:lnTo>
                  <a:lnTo>
                    <a:pt x="127" y="103"/>
                  </a:lnTo>
                  <a:lnTo>
                    <a:pt x="128" y="103"/>
                  </a:lnTo>
                  <a:lnTo>
                    <a:pt x="128" y="103"/>
                  </a:lnTo>
                  <a:lnTo>
                    <a:pt x="128" y="103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28" y="99"/>
                  </a:lnTo>
                  <a:lnTo>
                    <a:pt x="128" y="97"/>
                  </a:lnTo>
                  <a:lnTo>
                    <a:pt x="130" y="96"/>
                  </a:lnTo>
                  <a:lnTo>
                    <a:pt x="130" y="95"/>
                  </a:lnTo>
                  <a:lnTo>
                    <a:pt x="128" y="92"/>
                  </a:lnTo>
                  <a:lnTo>
                    <a:pt x="128" y="91"/>
                  </a:lnTo>
                  <a:lnTo>
                    <a:pt x="128" y="89"/>
                  </a:lnTo>
                  <a:lnTo>
                    <a:pt x="130" y="88"/>
                  </a:lnTo>
                  <a:lnTo>
                    <a:pt x="128" y="86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30" y="84"/>
                  </a:lnTo>
                  <a:lnTo>
                    <a:pt x="130" y="84"/>
                  </a:lnTo>
                  <a:lnTo>
                    <a:pt x="130" y="84"/>
                  </a:lnTo>
                  <a:close/>
                  <a:moveTo>
                    <a:pt x="2" y="8"/>
                  </a:moveTo>
                  <a:lnTo>
                    <a:pt x="4" y="11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1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2042">
              <a:extLst>
                <a:ext uri="{FF2B5EF4-FFF2-40B4-BE49-F238E27FC236}">
                  <a16:creationId xmlns:a16="http://schemas.microsoft.com/office/drawing/2014/main" id="{27A36F1C-6C7A-4EAC-B33D-63CF5D5A6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2331" y="2679560"/>
              <a:ext cx="6192" cy="6191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0 h 3"/>
                <a:gd name="T4" fmla="*/ 1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0 w 3"/>
                <a:gd name="T13" fmla="*/ 1 h 3"/>
                <a:gd name="T14" fmla="*/ 0 w 3"/>
                <a:gd name="T15" fmla="*/ 1 h 3"/>
                <a:gd name="T16" fmla="*/ 0 w 3"/>
                <a:gd name="T17" fmla="*/ 3 h 3"/>
                <a:gd name="T18" fmla="*/ 0 w 3"/>
                <a:gd name="T19" fmla="*/ 3 h 3"/>
                <a:gd name="T20" fmla="*/ 0 w 3"/>
                <a:gd name="T21" fmla="*/ 3 h 3"/>
                <a:gd name="T22" fmla="*/ 1 w 3"/>
                <a:gd name="T23" fmla="*/ 3 h 3"/>
                <a:gd name="T24" fmla="*/ 1 w 3"/>
                <a:gd name="T25" fmla="*/ 3 h 3"/>
                <a:gd name="T26" fmla="*/ 3 w 3"/>
                <a:gd name="T27" fmla="*/ 1 h 3"/>
                <a:gd name="T28" fmla="*/ 3 w 3"/>
                <a:gd name="T29" fmla="*/ 1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2044">
              <a:extLst>
                <a:ext uri="{FF2B5EF4-FFF2-40B4-BE49-F238E27FC236}">
                  <a16:creationId xmlns:a16="http://schemas.microsoft.com/office/drawing/2014/main" id="{B33CB031-4CF5-434B-9803-8217B9F8E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3237" y="2815777"/>
              <a:ext cx="441678" cy="454061"/>
            </a:xfrm>
            <a:custGeom>
              <a:avLst/>
              <a:gdLst>
                <a:gd name="T0" fmla="*/ 206 w 214"/>
                <a:gd name="T1" fmla="*/ 153 h 220"/>
                <a:gd name="T2" fmla="*/ 196 w 214"/>
                <a:gd name="T3" fmla="*/ 151 h 220"/>
                <a:gd name="T4" fmla="*/ 189 w 214"/>
                <a:gd name="T5" fmla="*/ 136 h 220"/>
                <a:gd name="T6" fmla="*/ 192 w 214"/>
                <a:gd name="T7" fmla="*/ 128 h 220"/>
                <a:gd name="T8" fmla="*/ 191 w 214"/>
                <a:gd name="T9" fmla="*/ 118 h 220"/>
                <a:gd name="T10" fmla="*/ 192 w 214"/>
                <a:gd name="T11" fmla="*/ 97 h 220"/>
                <a:gd name="T12" fmla="*/ 188 w 214"/>
                <a:gd name="T13" fmla="*/ 86 h 220"/>
                <a:gd name="T14" fmla="*/ 187 w 214"/>
                <a:gd name="T15" fmla="*/ 76 h 220"/>
                <a:gd name="T16" fmla="*/ 184 w 214"/>
                <a:gd name="T17" fmla="*/ 60 h 220"/>
                <a:gd name="T18" fmla="*/ 176 w 214"/>
                <a:gd name="T19" fmla="*/ 50 h 220"/>
                <a:gd name="T20" fmla="*/ 171 w 214"/>
                <a:gd name="T21" fmla="*/ 45 h 220"/>
                <a:gd name="T22" fmla="*/ 169 w 214"/>
                <a:gd name="T23" fmla="*/ 36 h 220"/>
                <a:gd name="T24" fmla="*/ 176 w 214"/>
                <a:gd name="T25" fmla="*/ 30 h 220"/>
                <a:gd name="T26" fmla="*/ 177 w 214"/>
                <a:gd name="T27" fmla="*/ 22 h 220"/>
                <a:gd name="T28" fmla="*/ 176 w 214"/>
                <a:gd name="T29" fmla="*/ 15 h 220"/>
                <a:gd name="T30" fmla="*/ 176 w 214"/>
                <a:gd name="T31" fmla="*/ 7 h 220"/>
                <a:gd name="T32" fmla="*/ 180 w 214"/>
                <a:gd name="T33" fmla="*/ 3 h 220"/>
                <a:gd name="T34" fmla="*/ 171 w 214"/>
                <a:gd name="T35" fmla="*/ 0 h 220"/>
                <a:gd name="T36" fmla="*/ 160 w 214"/>
                <a:gd name="T37" fmla="*/ 0 h 220"/>
                <a:gd name="T38" fmla="*/ 149 w 214"/>
                <a:gd name="T39" fmla="*/ 4 h 220"/>
                <a:gd name="T40" fmla="*/ 131 w 214"/>
                <a:gd name="T41" fmla="*/ 2 h 220"/>
                <a:gd name="T42" fmla="*/ 114 w 214"/>
                <a:gd name="T43" fmla="*/ 6 h 220"/>
                <a:gd name="T44" fmla="*/ 95 w 214"/>
                <a:gd name="T45" fmla="*/ 13 h 220"/>
                <a:gd name="T46" fmla="*/ 84 w 214"/>
                <a:gd name="T47" fmla="*/ 17 h 220"/>
                <a:gd name="T48" fmla="*/ 74 w 214"/>
                <a:gd name="T49" fmla="*/ 25 h 220"/>
                <a:gd name="T50" fmla="*/ 74 w 214"/>
                <a:gd name="T51" fmla="*/ 29 h 220"/>
                <a:gd name="T52" fmla="*/ 76 w 214"/>
                <a:gd name="T53" fmla="*/ 32 h 220"/>
                <a:gd name="T54" fmla="*/ 76 w 214"/>
                <a:gd name="T55" fmla="*/ 40 h 220"/>
                <a:gd name="T56" fmla="*/ 77 w 214"/>
                <a:gd name="T57" fmla="*/ 52 h 220"/>
                <a:gd name="T58" fmla="*/ 81 w 214"/>
                <a:gd name="T59" fmla="*/ 56 h 220"/>
                <a:gd name="T60" fmla="*/ 78 w 214"/>
                <a:gd name="T61" fmla="*/ 61 h 220"/>
                <a:gd name="T62" fmla="*/ 67 w 214"/>
                <a:gd name="T63" fmla="*/ 60 h 220"/>
                <a:gd name="T64" fmla="*/ 62 w 214"/>
                <a:gd name="T65" fmla="*/ 63 h 220"/>
                <a:gd name="T66" fmla="*/ 54 w 214"/>
                <a:gd name="T67" fmla="*/ 65 h 220"/>
                <a:gd name="T68" fmla="*/ 53 w 214"/>
                <a:gd name="T69" fmla="*/ 69 h 220"/>
                <a:gd name="T70" fmla="*/ 54 w 214"/>
                <a:gd name="T71" fmla="*/ 72 h 220"/>
                <a:gd name="T72" fmla="*/ 53 w 214"/>
                <a:gd name="T73" fmla="*/ 75 h 220"/>
                <a:gd name="T74" fmla="*/ 42 w 214"/>
                <a:gd name="T75" fmla="*/ 79 h 220"/>
                <a:gd name="T76" fmla="*/ 34 w 214"/>
                <a:gd name="T77" fmla="*/ 87 h 220"/>
                <a:gd name="T78" fmla="*/ 25 w 214"/>
                <a:gd name="T79" fmla="*/ 88 h 220"/>
                <a:gd name="T80" fmla="*/ 24 w 214"/>
                <a:gd name="T81" fmla="*/ 91 h 220"/>
                <a:gd name="T82" fmla="*/ 17 w 214"/>
                <a:gd name="T83" fmla="*/ 91 h 220"/>
                <a:gd name="T84" fmla="*/ 12 w 214"/>
                <a:gd name="T85" fmla="*/ 94 h 220"/>
                <a:gd name="T86" fmla="*/ 4 w 214"/>
                <a:gd name="T87" fmla="*/ 99 h 220"/>
                <a:gd name="T88" fmla="*/ 1 w 214"/>
                <a:gd name="T89" fmla="*/ 106 h 220"/>
                <a:gd name="T90" fmla="*/ 2 w 214"/>
                <a:gd name="T91" fmla="*/ 120 h 220"/>
                <a:gd name="T92" fmla="*/ 13 w 214"/>
                <a:gd name="T93" fmla="*/ 128 h 220"/>
                <a:gd name="T94" fmla="*/ 25 w 214"/>
                <a:gd name="T95" fmla="*/ 136 h 220"/>
                <a:gd name="T96" fmla="*/ 38 w 214"/>
                <a:gd name="T97" fmla="*/ 145 h 220"/>
                <a:gd name="T98" fmla="*/ 55 w 214"/>
                <a:gd name="T99" fmla="*/ 159 h 220"/>
                <a:gd name="T100" fmla="*/ 76 w 214"/>
                <a:gd name="T101" fmla="*/ 174 h 220"/>
                <a:gd name="T102" fmla="*/ 96 w 214"/>
                <a:gd name="T103" fmla="*/ 190 h 220"/>
                <a:gd name="T104" fmla="*/ 101 w 214"/>
                <a:gd name="T105" fmla="*/ 197 h 220"/>
                <a:gd name="T106" fmla="*/ 107 w 214"/>
                <a:gd name="T107" fmla="*/ 202 h 220"/>
                <a:gd name="T108" fmla="*/ 114 w 214"/>
                <a:gd name="T109" fmla="*/ 206 h 220"/>
                <a:gd name="T110" fmla="*/ 122 w 214"/>
                <a:gd name="T111" fmla="*/ 209 h 220"/>
                <a:gd name="T112" fmla="*/ 123 w 214"/>
                <a:gd name="T113" fmla="*/ 214 h 220"/>
                <a:gd name="T114" fmla="*/ 120 w 214"/>
                <a:gd name="T115" fmla="*/ 217 h 220"/>
                <a:gd name="T116" fmla="*/ 124 w 214"/>
                <a:gd name="T117" fmla="*/ 218 h 220"/>
                <a:gd name="T118" fmla="*/ 138 w 214"/>
                <a:gd name="T119" fmla="*/ 216 h 220"/>
                <a:gd name="T120" fmla="*/ 154 w 214"/>
                <a:gd name="T121" fmla="*/ 209 h 220"/>
                <a:gd name="T122" fmla="*/ 171 w 214"/>
                <a:gd name="T123" fmla="*/ 194 h 220"/>
                <a:gd name="T124" fmla="*/ 203 w 214"/>
                <a:gd name="T125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4" h="220">
                  <a:moveTo>
                    <a:pt x="213" y="162"/>
                  </a:moveTo>
                  <a:lnTo>
                    <a:pt x="213" y="160"/>
                  </a:lnTo>
                  <a:lnTo>
                    <a:pt x="211" y="157"/>
                  </a:lnTo>
                  <a:lnTo>
                    <a:pt x="210" y="155"/>
                  </a:lnTo>
                  <a:lnTo>
                    <a:pt x="210" y="155"/>
                  </a:lnTo>
                  <a:lnTo>
                    <a:pt x="206" y="153"/>
                  </a:lnTo>
                  <a:lnTo>
                    <a:pt x="200" y="152"/>
                  </a:lnTo>
                  <a:lnTo>
                    <a:pt x="198" y="152"/>
                  </a:lnTo>
                  <a:lnTo>
                    <a:pt x="198" y="152"/>
                  </a:lnTo>
                  <a:lnTo>
                    <a:pt x="198" y="152"/>
                  </a:lnTo>
                  <a:lnTo>
                    <a:pt x="196" y="151"/>
                  </a:lnTo>
                  <a:lnTo>
                    <a:pt x="196" y="151"/>
                  </a:lnTo>
                  <a:lnTo>
                    <a:pt x="195" y="149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3"/>
                  </a:lnTo>
                  <a:lnTo>
                    <a:pt x="191" y="138"/>
                  </a:lnTo>
                  <a:lnTo>
                    <a:pt x="189" y="136"/>
                  </a:lnTo>
                  <a:lnTo>
                    <a:pt x="188" y="133"/>
                  </a:lnTo>
                  <a:lnTo>
                    <a:pt x="188" y="133"/>
                  </a:lnTo>
                  <a:lnTo>
                    <a:pt x="188" y="132"/>
                  </a:lnTo>
                  <a:lnTo>
                    <a:pt x="188" y="130"/>
                  </a:lnTo>
                  <a:lnTo>
                    <a:pt x="191" y="129"/>
                  </a:lnTo>
                  <a:lnTo>
                    <a:pt x="192" y="128"/>
                  </a:lnTo>
                  <a:lnTo>
                    <a:pt x="192" y="126"/>
                  </a:lnTo>
                  <a:lnTo>
                    <a:pt x="192" y="124"/>
                  </a:lnTo>
                  <a:lnTo>
                    <a:pt x="192" y="124"/>
                  </a:lnTo>
                  <a:lnTo>
                    <a:pt x="192" y="122"/>
                  </a:lnTo>
                  <a:lnTo>
                    <a:pt x="191" y="120"/>
                  </a:lnTo>
                  <a:lnTo>
                    <a:pt x="191" y="118"/>
                  </a:lnTo>
                  <a:lnTo>
                    <a:pt x="192" y="115"/>
                  </a:lnTo>
                  <a:lnTo>
                    <a:pt x="192" y="113"/>
                  </a:lnTo>
                  <a:lnTo>
                    <a:pt x="192" y="110"/>
                  </a:lnTo>
                  <a:lnTo>
                    <a:pt x="192" y="103"/>
                  </a:lnTo>
                  <a:lnTo>
                    <a:pt x="192" y="98"/>
                  </a:lnTo>
                  <a:lnTo>
                    <a:pt x="192" y="97"/>
                  </a:lnTo>
                  <a:lnTo>
                    <a:pt x="192" y="97"/>
                  </a:lnTo>
                  <a:lnTo>
                    <a:pt x="191" y="94"/>
                  </a:lnTo>
                  <a:lnTo>
                    <a:pt x="191" y="91"/>
                  </a:lnTo>
                  <a:lnTo>
                    <a:pt x="189" y="90"/>
                  </a:lnTo>
                  <a:lnTo>
                    <a:pt x="189" y="88"/>
                  </a:lnTo>
                  <a:lnTo>
                    <a:pt x="188" y="86"/>
                  </a:lnTo>
                  <a:lnTo>
                    <a:pt x="187" y="84"/>
                  </a:lnTo>
                  <a:lnTo>
                    <a:pt x="188" y="84"/>
                  </a:lnTo>
                  <a:lnTo>
                    <a:pt x="189" y="83"/>
                  </a:lnTo>
                  <a:lnTo>
                    <a:pt x="188" y="80"/>
                  </a:lnTo>
                  <a:lnTo>
                    <a:pt x="188" y="78"/>
                  </a:lnTo>
                  <a:lnTo>
                    <a:pt x="187" y="76"/>
                  </a:lnTo>
                  <a:lnTo>
                    <a:pt x="187" y="72"/>
                  </a:lnTo>
                  <a:lnTo>
                    <a:pt x="185" y="69"/>
                  </a:lnTo>
                  <a:lnTo>
                    <a:pt x="185" y="67"/>
                  </a:lnTo>
                  <a:lnTo>
                    <a:pt x="184" y="64"/>
                  </a:lnTo>
                  <a:lnTo>
                    <a:pt x="184" y="61"/>
                  </a:lnTo>
                  <a:lnTo>
                    <a:pt x="184" y="60"/>
                  </a:lnTo>
                  <a:lnTo>
                    <a:pt x="183" y="60"/>
                  </a:lnTo>
                  <a:lnTo>
                    <a:pt x="180" y="59"/>
                  </a:lnTo>
                  <a:lnTo>
                    <a:pt x="179" y="57"/>
                  </a:lnTo>
                  <a:lnTo>
                    <a:pt x="177" y="56"/>
                  </a:lnTo>
                  <a:lnTo>
                    <a:pt x="176" y="53"/>
                  </a:lnTo>
                  <a:lnTo>
                    <a:pt x="176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2" y="48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5"/>
                  </a:lnTo>
                  <a:lnTo>
                    <a:pt x="169" y="44"/>
                  </a:lnTo>
                  <a:lnTo>
                    <a:pt x="169" y="41"/>
                  </a:lnTo>
                  <a:lnTo>
                    <a:pt x="169" y="40"/>
                  </a:lnTo>
                  <a:lnTo>
                    <a:pt x="169" y="38"/>
                  </a:lnTo>
                  <a:lnTo>
                    <a:pt x="169" y="37"/>
                  </a:lnTo>
                  <a:lnTo>
                    <a:pt x="169" y="36"/>
                  </a:lnTo>
                  <a:lnTo>
                    <a:pt x="171" y="34"/>
                  </a:lnTo>
                  <a:lnTo>
                    <a:pt x="172" y="33"/>
                  </a:lnTo>
                  <a:lnTo>
                    <a:pt x="173" y="32"/>
                  </a:lnTo>
                  <a:lnTo>
                    <a:pt x="175" y="32"/>
                  </a:lnTo>
                  <a:lnTo>
                    <a:pt x="175" y="30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6" y="27"/>
                  </a:lnTo>
                  <a:lnTo>
                    <a:pt x="176" y="26"/>
                  </a:lnTo>
                  <a:lnTo>
                    <a:pt x="177" y="25"/>
                  </a:lnTo>
                  <a:lnTo>
                    <a:pt x="177" y="23"/>
                  </a:lnTo>
                  <a:lnTo>
                    <a:pt x="177" y="22"/>
                  </a:lnTo>
                  <a:lnTo>
                    <a:pt x="177" y="21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7"/>
                  </a:lnTo>
                  <a:lnTo>
                    <a:pt x="176" y="15"/>
                  </a:lnTo>
                  <a:lnTo>
                    <a:pt x="176" y="15"/>
                  </a:lnTo>
                  <a:lnTo>
                    <a:pt x="177" y="13"/>
                  </a:lnTo>
                  <a:lnTo>
                    <a:pt x="177" y="11"/>
                  </a:lnTo>
                  <a:lnTo>
                    <a:pt x="177" y="8"/>
                  </a:lnTo>
                  <a:lnTo>
                    <a:pt x="177" y="8"/>
                  </a:lnTo>
                  <a:lnTo>
                    <a:pt x="177" y="7"/>
                  </a:lnTo>
                  <a:lnTo>
                    <a:pt x="176" y="7"/>
                  </a:lnTo>
                  <a:lnTo>
                    <a:pt x="176" y="7"/>
                  </a:lnTo>
                  <a:lnTo>
                    <a:pt x="176" y="7"/>
                  </a:lnTo>
                  <a:lnTo>
                    <a:pt x="177" y="6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80" y="3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76" y="2"/>
                  </a:lnTo>
                  <a:lnTo>
                    <a:pt x="173" y="3"/>
                  </a:lnTo>
                  <a:lnTo>
                    <a:pt x="172" y="2"/>
                  </a:lnTo>
                  <a:lnTo>
                    <a:pt x="171" y="0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7" y="0"/>
                  </a:lnTo>
                  <a:lnTo>
                    <a:pt x="157" y="2"/>
                  </a:lnTo>
                  <a:lnTo>
                    <a:pt x="154" y="3"/>
                  </a:lnTo>
                  <a:lnTo>
                    <a:pt x="152" y="3"/>
                  </a:lnTo>
                  <a:lnTo>
                    <a:pt x="149" y="4"/>
                  </a:lnTo>
                  <a:lnTo>
                    <a:pt x="147" y="6"/>
                  </a:lnTo>
                  <a:lnTo>
                    <a:pt x="146" y="4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42" y="2"/>
                  </a:lnTo>
                  <a:lnTo>
                    <a:pt x="131" y="2"/>
                  </a:lnTo>
                  <a:lnTo>
                    <a:pt x="130" y="3"/>
                  </a:lnTo>
                  <a:lnTo>
                    <a:pt x="123" y="3"/>
                  </a:lnTo>
                  <a:lnTo>
                    <a:pt x="123" y="4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4" y="6"/>
                  </a:lnTo>
                  <a:lnTo>
                    <a:pt x="107" y="7"/>
                  </a:lnTo>
                  <a:lnTo>
                    <a:pt x="104" y="7"/>
                  </a:lnTo>
                  <a:lnTo>
                    <a:pt x="101" y="8"/>
                  </a:lnTo>
                  <a:lnTo>
                    <a:pt x="99" y="10"/>
                  </a:lnTo>
                  <a:lnTo>
                    <a:pt x="97" y="11"/>
                  </a:lnTo>
                  <a:lnTo>
                    <a:pt x="95" y="13"/>
                  </a:lnTo>
                  <a:lnTo>
                    <a:pt x="95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4" y="17"/>
                  </a:lnTo>
                  <a:lnTo>
                    <a:pt x="82" y="18"/>
                  </a:lnTo>
                  <a:lnTo>
                    <a:pt x="81" y="19"/>
                  </a:lnTo>
                  <a:lnTo>
                    <a:pt x="80" y="21"/>
                  </a:lnTo>
                  <a:lnTo>
                    <a:pt x="78" y="22"/>
                  </a:lnTo>
                  <a:lnTo>
                    <a:pt x="77" y="23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0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4" y="27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4" y="32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4" y="33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6" y="41"/>
                  </a:lnTo>
                  <a:lnTo>
                    <a:pt x="76" y="42"/>
                  </a:lnTo>
                  <a:lnTo>
                    <a:pt x="76" y="46"/>
                  </a:lnTo>
                  <a:lnTo>
                    <a:pt x="76" y="48"/>
                  </a:lnTo>
                  <a:lnTo>
                    <a:pt x="77" y="49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8" y="53"/>
                  </a:lnTo>
                  <a:lnTo>
                    <a:pt x="78" y="53"/>
                  </a:lnTo>
                  <a:lnTo>
                    <a:pt x="80" y="55"/>
                  </a:lnTo>
                  <a:lnTo>
                    <a:pt x="81" y="55"/>
                  </a:lnTo>
                  <a:lnTo>
                    <a:pt x="81" y="56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9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78" y="61"/>
                  </a:lnTo>
                  <a:lnTo>
                    <a:pt x="77" y="61"/>
                  </a:lnTo>
                  <a:lnTo>
                    <a:pt x="76" y="61"/>
                  </a:lnTo>
                  <a:lnTo>
                    <a:pt x="73" y="60"/>
                  </a:lnTo>
                  <a:lnTo>
                    <a:pt x="70" y="60"/>
                  </a:lnTo>
                  <a:lnTo>
                    <a:pt x="69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5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1" y="64"/>
                  </a:lnTo>
                  <a:lnTo>
                    <a:pt x="61" y="64"/>
                  </a:lnTo>
                  <a:lnTo>
                    <a:pt x="57" y="65"/>
                  </a:lnTo>
                  <a:lnTo>
                    <a:pt x="55" y="65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7"/>
                  </a:lnTo>
                  <a:lnTo>
                    <a:pt x="53" y="67"/>
                  </a:lnTo>
                  <a:lnTo>
                    <a:pt x="53" y="68"/>
                  </a:lnTo>
                  <a:lnTo>
                    <a:pt x="53" y="68"/>
                  </a:lnTo>
                  <a:lnTo>
                    <a:pt x="53" y="69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3" y="75"/>
                  </a:lnTo>
                  <a:lnTo>
                    <a:pt x="51" y="75"/>
                  </a:lnTo>
                  <a:lnTo>
                    <a:pt x="48" y="76"/>
                  </a:lnTo>
                  <a:lnTo>
                    <a:pt x="47" y="78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42" y="79"/>
                  </a:lnTo>
                  <a:lnTo>
                    <a:pt x="40" y="80"/>
                  </a:lnTo>
                  <a:lnTo>
                    <a:pt x="39" y="82"/>
                  </a:lnTo>
                  <a:lnTo>
                    <a:pt x="38" y="84"/>
                  </a:lnTo>
                  <a:lnTo>
                    <a:pt x="36" y="86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2" y="87"/>
                  </a:lnTo>
                  <a:lnTo>
                    <a:pt x="29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5" y="88"/>
                  </a:lnTo>
                  <a:lnTo>
                    <a:pt x="25" y="88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1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1" y="91"/>
                  </a:lnTo>
                  <a:lnTo>
                    <a:pt x="20" y="91"/>
                  </a:lnTo>
                  <a:lnTo>
                    <a:pt x="19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6" y="91"/>
                  </a:lnTo>
                  <a:lnTo>
                    <a:pt x="16" y="92"/>
                  </a:lnTo>
                  <a:lnTo>
                    <a:pt x="15" y="92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4" y="99"/>
                  </a:lnTo>
                  <a:lnTo>
                    <a:pt x="2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5"/>
                  </a:lnTo>
                  <a:lnTo>
                    <a:pt x="1" y="106"/>
                  </a:lnTo>
                  <a:lnTo>
                    <a:pt x="1" y="109"/>
                  </a:lnTo>
                  <a:lnTo>
                    <a:pt x="1" y="111"/>
                  </a:lnTo>
                  <a:lnTo>
                    <a:pt x="1" y="114"/>
                  </a:lnTo>
                  <a:lnTo>
                    <a:pt x="1" y="117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4" y="121"/>
                  </a:lnTo>
                  <a:lnTo>
                    <a:pt x="6" y="122"/>
                  </a:lnTo>
                  <a:lnTo>
                    <a:pt x="8" y="124"/>
                  </a:lnTo>
                  <a:lnTo>
                    <a:pt x="9" y="125"/>
                  </a:lnTo>
                  <a:lnTo>
                    <a:pt x="12" y="126"/>
                  </a:lnTo>
                  <a:lnTo>
                    <a:pt x="13" y="128"/>
                  </a:lnTo>
                  <a:lnTo>
                    <a:pt x="16" y="129"/>
                  </a:lnTo>
                  <a:lnTo>
                    <a:pt x="17" y="130"/>
                  </a:lnTo>
                  <a:lnTo>
                    <a:pt x="19" y="132"/>
                  </a:lnTo>
                  <a:lnTo>
                    <a:pt x="21" y="133"/>
                  </a:lnTo>
                  <a:lnTo>
                    <a:pt x="23" y="134"/>
                  </a:lnTo>
                  <a:lnTo>
                    <a:pt x="25" y="136"/>
                  </a:lnTo>
                  <a:lnTo>
                    <a:pt x="27" y="137"/>
                  </a:lnTo>
                  <a:lnTo>
                    <a:pt x="28" y="138"/>
                  </a:lnTo>
                  <a:lnTo>
                    <a:pt x="31" y="140"/>
                  </a:lnTo>
                  <a:lnTo>
                    <a:pt x="32" y="141"/>
                  </a:lnTo>
                  <a:lnTo>
                    <a:pt x="35" y="143"/>
                  </a:lnTo>
                  <a:lnTo>
                    <a:pt x="38" y="145"/>
                  </a:lnTo>
                  <a:lnTo>
                    <a:pt x="39" y="147"/>
                  </a:lnTo>
                  <a:lnTo>
                    <a:pt x="43" y="149"/>
                  </a:lnTo>
                  <a:lnTo>
                    <a:pt x="46" y="151"/>
                  </a:lnTo>
                  <a:lnTo>
                    <a:pt x="48" y="153"/>
                  </a:lnTo>
                  <a:lnTo>
                    <a:pt x="53" y="156"/>
                  </a:lnTo>
                  <a:lnTo>
                    <a:pt x="55" y="159"/>
                  </a:lnTo>
                  <a:lnTo>
                    <a:pt x="59" y="162"/>
                  </a:lnTo>
                  <a:lnTo>
                    <a:pt x="62" y="164"/>
                  </a:lnTo>
                  <a:lnTo>
                    <a:pt x="65" y="167"/>
                  </a:lnTo>
                  <a:lnTo>
                    <a:pt x="69" y="170"/>
                  </a:lnTo>
                  <a:lnTo>
                    <a:pt x="72" y="171"/>
                  </a:lnTo>
                  <a:lnTo>
                    <a:pt x="76" y="174"/>
                  </a:lnTo>
                  <a:lnTo>
                    <a:pt x="78" y="176"/>
                  </a:lnTo>
                  <a:lnTo>
                    <a:pt x="82" y="179"/>
                  </a:lnTo>
                  <a:lnTo>
                    <a:pt x="85" y="182"/>
                  </a:lnTo>
                  <a:lnTo>
                    <a:pt x="89" y="185"/>
                  </a:lnTo>
                  <a:lnTo>
                    <a:pt x="92" y="187"/>
                  </a:lnTo>
                  <a:lnTo>
                    <a:pt x="96" y="190"/>
                  </a:lnTo>
                  <a:lnTo>
                    <a:pt x="99" y="193"/>
                  </a:lnTo>
                  <a:lnTo>
                    <a:pt x="101" y="194"/>
                  </a:lnTo>
                  <a:lnTo>
                    <a:pt x="101" y="194"/>
                  </a:lnTo>
                  <a:lnTo>
                    <a:pt x="101" y="195"/>
                  </a:lnTo>
                  <a:lnTo>
                    <a:pt x="101" y="197"/>
                  </a:lnTo>
                  <a:lnTo>
                    <a:pt x="101" y="197"/>
                  </a:lnTo>
                  <a:lnTo>
                    <a:pt x="101" y="198"/>
                  </a:lnTo>
                  <a:lnTo>
                    <a:pt x="103" y="198"/>
                  </a:lnTo>
                  <a:lnTo>
                    <a:pt x="105" y="201"/>
                  </a:lnTo>
                  <a:lnTo>
                    <a:pt x="105" y="201"/>
                  </a:lnTo>
                  <a:lnTo>
                    <a:pt x="105" y="201"/>
                  </a:lnTo>
                  <a:lnTo>
                    <a:pt x="107" y="202"/>
                  </a:lnTo>
                  <a:lnTo>
                    <a:pt x="107" y="204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12" y="204"/>
                  </a:lnTo>
                  <a:lnTo>
                    <a:pt x="112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6" y="208"/>
                  </a:lnTo>
                  <a:lnTo>
                    <a:pt x="118" y="208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2" y="212"/>
                  </a:lnTo>
                  <a:lnTo>
                    <a:pt x="122" y="213"/>
                  </a:lnTo>
                  <a:lnTo>
                    <a:pt x="123" y="214"/>
                  </a:lnTo>
                  <a:lnTo>
                    <a:pt x="123" y="214"/>
                  </a:lnTo>
                  <a:lnTo>
                    <a:pt x="122" y="214"/>
                  </a:lnTo>
                  <a:lnTo>
                    <a:pt x="122" y="216"/>
                  </a:lnTo>
                  <a:lnTo>
                    <a:pt x="122" y="216"/>
                  </a:lnTo>
                  <a:lnTo>
                    <a:pt x="122" y="216"/>
                  </a:lnTo>
                  <a:lnTo>
                    <a:pt x="120" y="217"/>
                  </a:lnTo>
                  <a:lnTo>
                    <a:pt x="122" y="217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20"/>
                  </a:lnTo>
                  <a:lnTo>
                    <a:pt x="124" y="218"/>
                  </a:lnTo>
                  <a:lnTo>
                    <a:pt x="124" y="218"/>
                  </a:lnTo>
                  <a:lnTo>
                    <a:pt x="127" y="218"/>
                  </a:lnTo>
                  <a:lnTo>
                    <a:pt x="130" y="218"/>
                  </a:lnTo>
                  <a:lnTo>
                    <a:pt x="133" y="217"/>
                  </a:lnTo>
                  <a:lnTo>
                    <a:pt x="135" y="217"/>
                  </a:lnTo>
                  <a:lnTo>
                    <a:pt x="138" y="216"/>
                  </a:lnTo>
                  <a:lnTo>
                    <a:pt x="141" y="216"/>
                  </a:lnTo>
                  <a:lnTo>
                    <a:pt x="145" y="214"/>
                  </a:lnTo>
                  <a:lnTo>
                    <a:pt x="149" y="214"/>
                  </a:lnTo>
                  <a:lnTo>
                    <a:pt x="150" y="213"/>
                  </a:lnTo>
                  <a:lnTo>
                    <a:pt x="153" y="210"/>
                  </a:lnTo>
                  <a:lnTo>
                    <a:pt x="154" y="209"/>
                  </a:lnTo>
                  <a:lnTo>
                    <a:pt x="157" y="206"/>
                  </a:lnTo>
                  <a:lnTo>
                    <a:pt x="160" y="204"/>
                  </a:lnTo>
                  <a:lnTo>
                    <a:pt x="162" y="201"/>
                  </a:lnTo>
                  <a:lnTo>
                    <a:pt x="165" y="198"/>
                  </a:lnTo>
                  <a:lnTo>
                    <a:pt x="166" y="197"/>
                  </a:lnTo>
                  <a:lnTo>
                    <a:pt x="171" y="194"/>
                  </a:lnTo>
                  <a:lnTo>
                    <a:pt x="176" y="190"/>
                  </a:lnTo>
                  <a:lnTo>
                    <a:pt x="181" y="186"/>
                  </a:lnTo>
                  <a:lnTo>
                    <a:pt x="187" y="183"/>
                  </a:lnTo>
                  <a:lnTo>
                    <a:pt x="192" y="179"/>
                  </a:lnTo>
                  <a:lnTo>
                    <a:pt x="198" y="175"/>
                  </a:lnTo>
                  <a:lnTo>
                    <a:pt x="203" y="172"/>
                  </a:lnTo>
                  <a:lnTo>
                    <a:pt x="208" y="168"/>
                  </a:lnTo>
                  <a:lnTo>
                    <a:pt x="214" y="164"/>
                  </a:lnTo>
                  <a:lnTo>
                    <a:pt x="213" y="16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2045">
              <a:extLst>
                <a:ext uri="{FF2B5EF4-FFF2-40B4-BE49-F238E27FC236}">
                  <a16:creationId xmlns:a16="http://schemas.microsoft.com/office/drawing/2014/main" id="{7981DAB3-1B42-4CC3-98E9-5893575B4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389" y="2679560"/>
              <a:ext cx="37151" cy="70173"/>
            </a:xfrm>
            <a:custGeom>
              <a:avLst/>
              <a:gdLst>
                <a:gd name="T0" fmla="*/ 18 w 18"/>
                <a:gd name="T1" fmla="*/ 23 h 34"/>
                <a:gd name="T2" fmla="*/ 18 w 18"/>
                <a:gd name="T3" fmla="*/ 22 h 34"/>
                <a:gd name="T4" fmla="*/ 18 w 18"/>
                <a:gd name="T5" fmla="*/ 20 h 34"/>
                <a:gd name="T6" fmla="*/ 15 w 18"/>
                <a:gd name="T7" fmla="*/ 20 h 34"/>
                <a:gd name="T8" fmla="*/ 15 w 18"/>
                <a:gd name="T9" fmla="*/ 19 h 34"/>
                <a:gd name="T10" fmla="*/ 14 w 18"/>
                <a:gd name="T11" fmla="*/ 18 h 34"/>
                <a:gd name="T12" fmla="*/ 13 w 18"/>
                <a:gd name="T13" fmla="*/ 15 h 34"/>
                <a:gd name="T14" fmla="*/ 13 w 18"/>
                <a:gd name="T15" fmla="*/ 14 h 34"/>
                <a:gd name="T16" fmla="*/ 13 w 18"/>
                <a:gd name="T17" fmla="*/ 12 h 34"/>
                <a:gd name="T18" fmla="*/ 13 w 18"/>
                <a:gd name="T19" fmla="*/ 11 h 34"/>
                <a:gd name="T20" fmla="*/ 14 w 18"/>
                <a:gd name="T21" fmla="*/ 9 h 34"/>
                <a:gd name="T22" fmla="*/ 14 w 18"/>
                <a:gd name="T23" fmla="*/ 7 h 34"/>
                <a:gd name="T24" fmla="*/ 13 w 18"/>
                <a:gd name="T25" fmla="*/ 5 h 34"/>
                <a:gd name="T26" fmla="*/ 11 w 18"/>
                <a:gd name="T27" fmla="*/ 4 h 34"/>
                <a:gd name="T28" fmla="*/ 10 w 18"/>
                <a:gd name="T29" fmla="*/ 3 h 34"/>
                <a:gd name="T30" fmla="*/ 9 w 18"/>
                <a:gd name="T31" fmla="*/ 1 h 34"/>
                <a:gd name="T32" fmla="*/ 7 w 18"/>
                <a:gd name="T33" fmla="*/ 1 h 34"/>
                <a:gd name="T34" fmla="*/ 6 w 18"/>
                <a:gd name="T35" fmla="*/ 1 h 34"/>
                <a:gd name="T36" fmla="*/ 4 w 18"/>
                <a:gd name="T37" fmla="*/ 1 h 34"/>
                <a:gd name="T38" fmla="*/ 4 w 18"/>
                <a:gd name="T39" fmla="*/ 0 h 34"/>
                <a:gd name="T40" fmla="*/ 4 w 18"/>
                <a:gd name="T41" fmla="*/ 0 h 34"/>
                <a:gd name="T42" fmla="*/ 3 w 18"/>
                <a:gd name="T43" fmla="*/ 1 h 34"/>
                <a:gd name="T44" fmla="*/ 2 w 18"/>
                <a:gd name="T45" fmla="*/ 4 h 34"/>
                <a:gd name="T46" fmla="*/ 0 w 18"/>
                <a:gd name="T47" fmla="*/ 5 h 34"/>
                <a:gd name="T48" fmla="*/ 2 w 18"/>
                <a:gd name="T49" fmla="*/ 7 h 34"/>
                <a:gd name="T50" fmla="*/ 2 w 18"/>
                <a:gd name="T51" fmla="*/ 8 h 34"/>
                <a:gd name="T52" fmla="*/ 2 w 18"/>
                <a:gd name="T53" fmla="*/ 9 h 34"/>
                <a:gd name="T54" fmla="*/ 3 w 18"/>
                <a:gd name="T55" fmla="*/ 9 h 34"/>
                <a:gd name="T56" fmla="*/ 3 w 18"/>
                <a:gd name="T57" fmla="*/ 12 h 34"/>
                <a:gd name="T58" fmla="*/ 3 w 18"/>
                <a:gd name="T59" fmla="*/ 15 h 34"/>
                <a:gd name="T60" fmla="*/ 3 w 18"/>
                <a:gd name="T61" fmla="*/ 16 h 34"/>
                <a:gd name="T62" fmla="*/ 3 w 18"/>
                <a:gd name="T63" fmla="*/ 20 h 34"/>
                <a:gd name="T64" fmla="*/ 2 w 18"/>
                <a:gd name="T65" fmla="*/ 23 h 34"/>
                <a:gd name="T66" fmla="*/ 3 w 18"/>
                <a:gd name="T67" fmla="*/ 26 h 34"/>
                <a:gd name="T68" fmla="*/ 3 w 18"/>
                <a:gd name="T69" fmla="*/ 27 h 34"/>
                <a:gd name="T70" fmla="*/ 2 w 18"/>
                <a:gd name="T71" fmla="*/ 26 h 34"/>
                <a:gd name="T72" fmla="*/ 2 w 18"/>
                <a:gd name="T73" fmla="*/ 27 h 34"/>
                <a:gd name="T74" fmla="*/ 3 w 18"/>
                <a:gd name="T75" fmla="*/ 28 h 34"/>
                <a:gd name="T76" fmla="*/ 9 w 18"/>
                <a:gd name="T77" fmla="*/ 31 h 34"/>
                <a:gd name="T78" fmla="*/ 9 w 18"/>
                <a:gd name="T79" fmla="*/ 34 h 34"/>
                <a:gd name="T80" fmla="*/ 10 w 18"/>
                <a:gd name="T81" fmla="*/ 34 h 34"/>
                <a:gd name="T82" fmla="*/ 11 w 18"/>
                <a:gd name="T83" fmla="*/ 34 h 34"/>
                <a:gd name="T84" fmla="*/ 11 w 18"/>
                <a:gd name="T85" fmla="*/ 34 h 34"/>
                <a:gd name="T86" fmla="*/ 11 w 18"/>
                <a:gd name="T87" fmla="*/ 32 h 34"/>
                <a:gd name="T88" fmla="*/ 13 w 18"/>
                <a:gd name="T89" fmla="*/ 32 h 34"/>
                <a:gd name="T90" fmla="*/ 13 w 18"/>
                <a:gd name="T91" fmla="*/ 32 h 34"/>
                <a:gd name="T92" fmla="*/ 11 w 18"/>
                <a:gd name="T93" fmla="*/ 31 h 34"/>
                <a:gd name="T94" fmla="*/ 13 w 18"/>
                <a:gd name="T95" fmla="*/ 30 h 34"/>
                <a:gd name="T96" fmla="*/ 13 w 18"/>
                <a:gd name="T97" fmla="*/ 31 h 34"/>
                <a:gd name="T98" fmla="*/ 14 w 18"/>
                <a:gd name="T99" fmla="*/ 30 h 34"/>
                <a:gd name="T100" fmla="*/ 15 w 18"/>
                <a:gd name="T101" fmla="*/ 30 h 34"/>
                <a:gd name="T102" fmla="*/ 15 w 18"/>
                <a:gd name="T103" fmla="*/ 28 h 34"/>
                <a:gd name="T104" fmla="*/ 15 w 18"/>
                <a:gd name="T105" fmla="*/ 27 h 34"/>
                <a:gd name="T106" fmla="*/ 17 w 18"/>
                <a:gd name="T107" fmla="*/ 26 h 34"/>
                <a:gd name="T108" fmla="*/ 18 w 18"/>
                <a:gd name="T109" fmla="*/ 26 h 34"/>
                <a:gd name="T110" fmla="*/ 18 w 18"/>
                <a:gd name="T111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" h="34">
                  <a:moveTo>
                    <a:pt x="18" y="23"/>
                  </a:moveTo>
                  <a:lnTo>
                    <a:pt x="18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8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7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8" y="2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2046">
              <a:extLst>
                <a:ext uri="{FF2B5EF4-FFF2-40B4-BE49-F238E27FC236}">
                  <a16:creationId xmlns:a16="http://schemas.microsoft.com/office/drawing/2014/main" id="{CAE03CB1-FF46-4A16-BF6E-1A16E6C4A1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877" y="2254393"/>
              <a:ext cx="20639" cy="8256"/>
            </a:xfrm>
            <a:custGeom>
              <a:avLst/>
              <a:gdLst>
                <a:gd name="T0" fmla="*/ 10 w 10"/>
                <a:gd name="T1" fmla="*/ 4 h 4"/>
                <a:gd name="T2" fmla="*/ 8 w 10"/>
                <a:gd name="T3" fmla="*/ 3 h 4"/>
                <a:gd name="T4" fmla="*/ 8 w 10"/>
                <a:gd name="T5" fmla="*/ 4 h 4"/>
                <a:gd name="T6" fmla="*/ 8 w 10"/>
                <a:gd name="T7" fmla="*/ 4 h 4"/>
                <a:gd name="T8" fmla="*/ 8 w 10"/>
                <a:gd name="T9" fmla="*/ 4 h 4"/>
                <a:gd name="T10" fmla="*/ 8 w 10"/>
                <a:gd name="T11" fmla="*/ 4 h 4"/>
                <a:gd name="T12" fmla="*/ 10 w 10"/>
                <a:gd name="T13" fmla="*/ 4 h 4"/>
                <a:gd name="T14" fmla="*/ 10 w 10"/>
                <a:gd name="T15" fmla="*/ 4 h 4"/>
                <a:gd name="T16" fmla="*/ 10 w 10"/>
                <a:gd name="T17" fmla="*/ 4 h 4"/>
                <a:gd name="T18" fmla="*/ 10 w 10"/>
                <a:gd name="T19" fmla="*/ 4 h 4"/>
                <a:gd name="T20" fmla="*/ 2 w 10"/>
                <a:gd name="T21" fmla="*/ 1 h 4"/>
                <a:gd name="T22" fmla="*/ 0 w 10"/>
                <a:gd name="T23" fmla="*/ 1 h 4"/>
                <a:gd name="T24" fmla="*/ 0 w 10"/>
                <a:gd name="T25" fmla="*/ 3 h 4"/>
                <a:gd name="T26" fmla="*/ 0 w 10"/>
                <a:gd name="T27" fmla="*/ 3 h 4"/>
                <a:gd name="T28" fmla="*/ 2 w 10"/>
                <a:gd name="T29" fmla="*/ 3 h 4"/>
                <a:gd name="T30" fmla="*/ 2 w 10"/>
                <a:gd name="T31" fmla="*/ 3 h 4"/>
                <a:gd name="T32" fmla="*/ 2 w 10"/>
                <a:gd name="T33" fmla="*/ 3 h 4"/>
                <a:gd name="T34" fmla="*/ 2 w 10"/>
                <a:gd name="T35" fmla="*/ 3 h 4"/>
                <a:gd name="T36" fmla="*/ 2 w 10"/>
                <a:gd name="T37" fmla="*/ 3 h 4"/>
                <a:gd name="T38" fmla="*/ 2 w 10"/>
                <a:gd name="T39" fmla="*/ 1 h 4"/>
                <a:gd name="T40" fmla="*/ 6 w 10"/>
                <a:gd name="T41" fmla="*/ 1 h 4"/>
                <a:gd name="T42" fmla="*/ 6 w 10"/>
                <a:gd name="T43" fmla="*/ 1 h 4"/>
                <a:gd name="T44" fmla="*/ 6 w 10"/>
                <a:gd name="T45" fmla="*/ 0 h 4"/>
                <a:gd name="T46" fmla="*/ 4 w 10"/>
                <a:gd name="T47" fmla="*/ 0 h 4"/>
                <a:gd name="T48" fmla="*/ 4 w 10"/>
                <a:gd name="T49" fmla="*/ 0 h 4"/>
                <a:gd name="T50" fmla="*/ 4 w 10"/>
                <a:gd name="T51" fmla="*/ 0 h 4"/>
                <a:gd name="T52" fmla="*/ 4 w 10"/>
                <a:gd name="T53" fmla="*/ 0 h 4"/>
                <a:gd name="T54" fmla="*/ 4 w 10"/>
                <a:gd name="T55" fmla="*/ 0 h 4"/>
                <a:gd name="T56" fmla="*/ 3 w 10"/>
                <a:gd name="T57" fmla="*/ 0 h 4"/>
                <a:gd name="T58" fmla="*/ 3 w 10"/>
                <a:gd name="T59" fmla="*/ 0 h 4"/>
                <a:gd name="T60" fmla="*/ 3 w 10"/>
                <a:gd name="T61" fmla="*/ 0 h 4"/>
                <a:gd name="T62" fmla="*/ 3 w 10"/>
                <a:gd name="T63" fmla="*/ 0 h 4"/>
                <a:gd name="T64" fmla="*/ 3 w 10"/>
                <a:gd name="T65" fmla="*/ 1 h 4"/>
                <a:gd name="T66" fmla="*/ 3 w 10"/>
                <a:gd name="T67" fmla="*/ 1 h 4"/>
                <a:gd name="T68" fmla="*/ 3 w 10"/>
                <a:gd name="T69" fmla="*/ 1 h 4"/>
                <a:gd name="T70" fmla="*/ 3 w 10"/>
                <a:gd name="T71" fmla="*/ 1 h 4"/>
                <a:gd name="T72" fmla="*/ 3 w 10"/>
                <a:gd name="T73" fmla="*/ 1 h 4"/>
                <a:gd name="T74" fmla="*/ 3 w 10"/>
                <a:gd name="T75" fmla="*/ 1 h 4"/>
                <a:gd name="T76" fmla="*/ 2 w 10"/>
                <a:gd name="T77" fmla="*/ 1 h 4"/>
                <a:gd name="T78" fmla="*/ 2 w 10"/>
                <a:gd name="T79" fmla="*/ 1 h 4"/>
                <a:gd name="T80" fmla="*/ 3 w 10"/>
                <a:gd name="T81" fmla="*/ 3 h 4"/>
                <a:gd name="T82" fmla="*/ 3 w 10"/>
                <a:gd name="T83" fmla="*/ 3 h 4"/>
                <a:gd name="T84" fmla="*/ 6 w 10"/>
                <a:gd name="T85" fmla="*/ 3 h 4"/>
                <a:gd name="T86" fmla="*/ 6 w 10"/>
                <a:gd name="T87" fmla="*/ 3 h 4"/>
                <a:gd name="T88" fmla="*/ 6 w 10"/>
                <a:gd name="T89" fmla="*/ 3 h 4"/>
                <a:gd name="T90" fmla="*/ 6 w 10"/>
                <a:gd name="T91" fmla="*/ 3 h 4"/>
                <a:gd name="T92" fmla="*/ 6 w 10"/>
                <a:gd name="T93" fmla="*/ 1 h 4"/>
                <a:gd name="T94" fmla="*/ 6 w 10"/>
                <a:gd name="T95" fmla="*/ 3 h 4"/>
                <a:gd name="T96" fmla="*/ 7 w 10"/>
                <a:gd name="T97" fmla="*/ 3 h 4"/>
                <a:gd name="T98" fmla="*/ 7 w 10"/>
                <a:gd name="T99" fmla="*/ 1 h 4"/>
                <a:gd name="T100" fmla="*/ 7 w 10"/>
                <a:gd name="T101" fmla="*/ 1 h 4"/>
                <a:gd name="T102" fmla="*/ 6 w 10"/>
                <a:gd name="T10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  <a:moveTo>
                    <a:pt x="2" y="1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1"/>
                  </a:lnTo>
                  <a:close/>
                  <a:moveTo>
                    <a:pt x="6" y="1"/>
                  </a:move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2047">
              <a:extLst>
                <a:ext uri="{FF2B5EF4-FFF2-40B4-BE49-F238E27FC236}">
                  <a16:creationId xmlns:a16="http://schemas.microsoft.com/office/drawing/2014/main" id="{7801175D-4207-4EF2-AC27-EF86DB4B6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296" y="2780690"/>
              <a:ext cx="282757" cy="229094"/>
            </a:xfrm>
            <a:custGeom>
              <a:avLst/>
              <a:gdLst>
                <a:gd name="T0" fmla="*/ 131 w 137"/>
                <a:gd name="T1" fmla="*/ 13 h 111"/>
                <a:gd name="T2" fmla="*/ 125 w 137"/>
                <a:gd name="T3" fmla="*/ 15 h 111"/>
                <a:gd name="T4" fmla="*/ 125 w 137"/>
                <a:gd name="T5" fmla="*/ 12 h 111"/>
                <a:gd name="T6" fmla="*/ 115 w 137"/>
                <a:gd name="T7" fmla="*/ 17 h 111"/>
                <a:gd name="T8" fmla="*/ 106 w 137"/>
                <a:gd name="T9" fmla="*/ 21 h 111"/>
                <a:gd name="T10" fmla="*/ 103 w 137"/>
                <a:gd name="T11" fmla="*/ 8 h 111"/>
                <a:gd name="T12" fmla="*/ 99 w 137"/>
                <a:gd name="T13" fmla="*/ 7 h 111"/>
                <a:gd name="T14" fmla="*/ 92 w 137"/>
                <a:gd name="T15" fmla="*/ 1 h 111"/>
                <a:gd name="T16" fmla="*/ 89 w 137"/>
                <a:gd name="T17" fmla="*/ 8 h 111"/>
                <a:gd name="T18" fmla="*/ 85 w 137"/>
                <a:gd name="T19" fmla="*/ 11 h 111"/>
                <a:gd name="T20" fmla="*/ 82 w 137"/>
                <a:gd name="T21" fmla="*/ 16 h 111"/>
                <a:gd name="T22" fmla="*/ 77 w 137"/>
                <a:gd name="T23" fmla="*/ 13 h 111"/>
                <a:gd name="T24" fmla="*/ 74 w 137"/>
                <a:gd name="T25" fmla="*/ 15 h 111"/>
                <a:gd name="T26" fmla="*/ 70 w 137"/>
                <a:gd name="T27" fmla="*/ 19 h 111"/>
                <a:gd name="T28" fmla="*/ 65 w 137"/>
                <a:gd name="T29" fmla="*/ 15 h 111"/>
                <a:gd name="T30" fmla="*/ 57 w 137"/>
                <a:gd name="T31" fmla="*/ 13 h 111"/>
                <a:gd name="T32" fmla="*/ 45 w 137"/>
                <a:gd name="T33" fmla="*/ 11 h 111"/>
                <a:gd name="T34" fmla="*/ 38 w 137"/>
                <a:gd name="T35" fmla="*/ 16 h 111"/>
                <a:gd name="T36" fmla="*/ 35 w 137"/>
                <a:gd name="T37" fmla="*/ 25 h 111"/>
                <a:gd name="T38" fmla="*/ 31 w 137"/>
                <a:gd name="T39" fmla="*/ 30 h 111"/>
                <a:gd name="T40" fmla="*/ 23 w 137"/>
                <a:gd name="T41" fmla="*/ 32 h 111"/>
                <a:gd name="T42" fmla="*/ 23 w 137"/>
                <a:gd name="T43" fmla="*/ 38 h 111"/>
                <a:gd name="T44" fmla="*/ 17 w 137"/>
                <a:gd name="T45" fmla="*/ 39 h 111"/>
                <a:gd name="T46" fmla="*/ 12 w 137"/>
                <a:gd name="T47" fmla="*/ 36 h 111"/>
                <a:gd name="T48" fmla="*/ 5 w 137"/>
                <a:gd name="T49" fmla="*/ 35 h 111"/>
                <a:gd name="T50" fmla="*/ 4 w 137"/>
                <a:gd name="T51" fmla="*/ 39 h 111"/>
                <a:gd name="T52" fmla="*/ 4 w 137"/>
                <a:gd name="T53" fmla="*/ 43 h 111"/>
                <a:gd name="T54" fmla="*/ 2 w 137"/>
                <a:gd name="T55" fmla="*/ 47 h 111"/>
                <a:gd name="T56" fmla="*/ 2 w 137"/>
                <a:gd name="T57" fmla="*/ 50 h 111"/>
                <a:gd name="T58" fmla="*/ 1 w 137"/>
                <a:gd name="T59" fmla="*/ 59 h 111"/>
                <a:gd name="T60" fmla="*/ 4 w 137"/>
                <a:gd name="T61" fmla="*/ 62 h 111"/>
                <a:gd name="T62" fmla="*/ 7 w 137"/>
                <a:gd name="T63" fmla="*/ 76 h 111"/>
                <a:gd name="T64" fmla="*/ 8 w 137"/>
                <a:gd name="T65" fmla="*/ 85 h 111"/>
                <a:gd name="T66" fmla="*/ 19 w 137"/>
                <a:gd name="T67" fmla="*/ 93 h 111"/>
                <a:gd name="T68" fmla="*/ 24 w 137"/>
                <a:gd name="T69" fmla="*/ 108 h 111"/>
                <a:gd name="T70" fmla="*/ 46 w 137"/>
                <a:gd name="T71" fmla="*/ 109 h 111"/>
                <a:gd name="T72" fmla="*/ 55 w 137"/>
                <a:gd name="T73" fmla="*/ 108 h 111"/>
                <a:gd name="T74" fmla="*/ 68 w 137"/>
                <a:gd name="T75" fmla="*/ 104 h 111"/>
                <a:gd name="T76" fmla="*/ 66 w 137"/>
                <a:gd name="T77" fmla="*/ 96 h 111"/>
                <a:gd name="T78" fmla="*/ 69 w 137"/>
                <a:gd name="T79" fmla="*/ 89 h 111"/>
                <a:gd name="T80" fmla="*/ 78 w 137"/>
                <a:gd name="T81" fmla="*/ 88 h 111"/>
                <a:gd name="T82" fmla="*/ 77 w 137"/>
                <a:gd name="T83" fmla="*/ 84 h 111"/>
                <a:gd name="T84" fmla="*/ 85 w 137"/>
                <a:gd name="T85" fmla="*/ 82 h 111"/>
                <a:gd name="T86" fmla="*/ 91 w 137"/>
                <a:gd name="T87" fmla="*/ 82 h 111"/>
                <a:gd name="T88" fmla="*/ 93 w 137"/>
                <a:gd name="T89" fmla="*/ 72 h 111"/>
                <a:gd name="T90" fmla="*/ 97 w 137"/>
                <a:gd name="T91" fmla="*/ 65 h 111"/>
                <a:gd name="T92" fmla="*/ 95 w 137"/>
                <a:gd name="T93" fmla="*/ 55 h 111"/>
                <a:gd name="T94" fmla="*/ 106 w 137"/>
                <a:gd name="T95" fmla="*/ 55 h 111"/>
                <a:gd name="T96" fmla="*/ 106 w 137"/>
                <a:gd name="T97" fmla="*/ 49 h 111"/>
                <a:gd name="T98" fmla="*/ 108 w 137"/>
                <a:gd name="T99" fmla="*/ 43 h 111"/>
                <a:gd name="T100" fmla="*/ 110 w 137"/>
                <a:gd name="T101" fmla="*/ 39 h 111"/>
                <a:gd name="T102" fmla="*/ 108 w 137"/>
                <a:gd name="T103" fmla="*/ 35 h 111"/>
                <a:gd name="T104" fmla="*/ 104 w 137"/>
                <a:gd name="T105" fmla="*/ 28 h 111"/>
                <a:gd name="T106" fmla="*/ 108 w 137"/>
                <a:gd name="T107" fmla="*/ 24 h 111"/>
                <a:gd name="T108" fmla="*/ 115 w 137"/>
                <a:gd name="T109" fmla="*/ 20 h 111"/>
                <a:gd name="T110" fmla="*/ 127 w 137"/>
                <a:gd name="T111" fmla="*/ 19 h 111"/>
                <a:gd name="T112" fmla="*/ 134 w 137"/>
                <a:gd name="T113" fmla="*/ 17 h 111"/>
                <a:gd name="T114" fmla="*/ 135 w 137"/>
                <a:gd name="T115" fmla="*/ 1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11">
                  <a:moveTo>
                    <a:pt x="137" y="15"/>
                  </a:moveTo>
                  <a:lnTo>
                    <a:pt x="137" y="15"/>
                  </a:lnTo>
                  <a:lnTo>
                    <a:pt x="135" y="13"/>
                  </a:lnTo>
                  <a:lnTo>
                    <a:pt x="134" y="13"/>
                  </a:lnTo>
                  <a:lnTo>
                    <a:pt x="133" y="13"/>
                  </a:lnTo>
                  <a:lnTo>
                    <a:pt x="133" y="13"/>
                  </a:lnTo>
                  <a:lnTo>
                    <a:pt x="131" y="13"/>
                  </a:lnTo>
                  <a:lnTo>
                    <a:pt x="130" y="13"/>
                  </a:lnTo>
                  <a:lnTo>
                    <a:pt x="130" y="13"/>
                  </a:lnTo>
                  <a:lnTo>
                    <a:pt x="130" y="13"/>
                  </a:lnTo>
                  <a:lnTo>
                    <a:pt x="129" y="13"/>
                  </a:lnTo>
                  <a:lnTo>
                    <a:pt x="127" y="15"/>
                  </a:lnTo>
                  <a:lnTo>
                    <a:pt x="126" y="15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5" y="13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3" y="12"/>
                  </a:lnTo>
                  <a:lnTo>
                    <a:pt x="123" y="12"/>
                  </a:lnTo>
                  <a:lnTo>
                    <a:pt x="122" y="12"/>
                  </a:lnTo>
                  <a:lnTo>
                    <a:pt x="120" y="13"/>
                  </a:lnTo>
                  <a:lnTo>
                    <a:pt x="118" y="15"/>
                  </a:lnTo>
                  <a:lnTo>
                    <a:pt x="116" y="16"/>
                  </a:lnTo>
                  <a:lnTo>
                    <a:pt x="115" y="17"/>
                  </a:lnTo>
                  <a:lnTo>
                    <a:pt x="112" y="19"/>
                  </a:lnTo>
                  <a:lnTo>
                    <a:pt x="111" y="19"/>
                  </a:lnTo>
                  <a:lnTo>
                    <a:pt x="110" y="20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6" y="21"/>
                  </a:lnTo>
                  <a:lnTo>
                    <a:pt x="104" y="20"/>
                  </a:lnTo>
                  <a:lnTo>
                    <a:pt x="104" y="17"/>
                  </a:lnTo>
                  <a:lnTo>
                    <a:pt x="103" y="16"/>
                  </a:lnTo>
                  <a:lnTo>
                    <a:pt x="103" y="15"/>
                  </a:lnTo>
                  <a:lnTo>
                    <a:pt x="103" y="12"/>
                  </a:lnTo>
                  <a:lnTo>
                    <a:pt x="103" y="11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9" y="7"/>
                  </a:lnTo>
                  <a:lnTo>
                    <a:pt x="99" y="5"/>
                  </a:lnTo>
                  <a:lnTo>
                    <a:pt x="99" y="4"/>
                  </a:lnTo>
                  <a:lnTo>
                    <a:pt x="97" y="2"/>
                  </a:lnTo>
                  <a:lnTo>
                    <a:pt x="96" y="1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1" y="4"/>
                  </a:lnTo>
                  <a:lnTo>
                    <a:pt x="91" y="5"/>
                  </a:lnTo>
                  <a:lnTo>
                    <a:pt x="89" y="5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8"/>
                  </a:lnTo>
                  <a:lnTo>
                    <a:pt x="89" y="9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1"/>
                  </a:lnTo>
                  <a:lnTo>
                    <a:pt x="84" y="11"/>
                  </a:lnTo>
                  <a:lnTo>
                    <a:pt x="82" y="11"/>
                  </a:lnTo>
                  <a:lnTo>
                    <a:pt x="82" y="12"/>
                  </a:lnTo>
                  <a:lnTo>
                    <a:pt x="82" y="13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6"/>
                  </a:lnTo>
                  <a:lnTo>
                    <a:pt x="81" y="16"/>
                  </a:lnTo>
                  <a:lnTo>
                    <a:pt x="81" y="16"/>
                  </a:lnTo>
                  <a:lnTo>
                    <a:pt x="80" y="16"/>
                  </a:lnTo>
                  <a:lnTo>
                    <a:pt x="78" y="15"/>
                  </a:lnTo>
                  <a:lnTo>
                    <a:pt x="78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8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1" y="15"/>
                  </a:lnTo>
                  <a:lnTo>
                    <a:pt x="59" y="13"/>
                  </a:lnTo>
                  <a:lnTo>
                    <a:pt x="57" y="13"/>
                  </a:lnTo>
                  <a:lnTo>
                    <a:pt x="54" y="13"/>
                  </a:lnTo>
                  <a:lnTo>
                    <a:pt x="53" y="13"/>
                  </a:lnTo>
                  <a:lnTo>
                    <a:pt x="51" y="13"/>
                  </a:lnTo>
                  <a:lnTo>
                    <a:pt x="49" y="13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5"/>
                  </a:lnTo>
                  <a:lnTo>
                    <a:pt x="42" y="15"/>
                  </a:lnTo>
                  <a:lnTo>
                    <a:pt x="39" y="15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7" y="31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1" y="38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2" y="49"/>
                  </a:lnTo>
                  <a:lnTo>
                    <a:pt x="2" y="50"/>
                  </a:lnTo>
                  <a:lnTo>
                    <a:pt x="4" y="51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2" y="59"/>
                  </a:lnTo>
                  <a:lnTo>
                    <a:pt x="4" y="59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5" y="72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3" y="86"/>
                  </a:lnTo>
                  <a:lnTo>
                    <a:pt x="17" y="86"/>
                  </a:lnTo>
                  <a:lnTo>
                    <a:pt x="17" y="88"/>
                  </a:lnTo>
                  <a:lnTo>
                    <a:pt x="19" y="90"/>
                  </a:lnTo>
                  <a:lnTo>
                    <a:pt x="19" y="92"/>
                  </a:lnTo>
                  <a:lnTo>
                    <a:pt x="19" y="93"/>
                  </a:lnTo>
                  <a:lnTo>
                    <a:pt x="17" y="96"/>
                  </a:lnTo>
                  <a:lnTo>
                    <a:pt x="15" y="99"/>
                  </a:lnTo>
                  <a:lnTo>
                    <a:pt x="13" y="101"/>
                  </a:lnTo>
                  <a:lnTo>
                    <a:pt x="11" y="104"/>
                  </a:lnTo>
                  <a:lnTo>
                    <a:pt x="15" y="105"/>
                  </a:lnTo>
                  <a:lnTo>
                    <a:pt x="19" y="107"/>
                  </a:lnTo>
                  <a:lnTo>
                    <a:pt x="24" y="108"/>
                  </a:lnTo>
                  <a:lnTo>
                    <a:pt x="27" y="109"/>
                  </a:lnTo>
                  <a:lnTo>
                    <a:pt x="28" y="109"/>
                  </a:lnTo>
                  <a:lnTo>
                    <a:pt x="39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6" y="109"/>
                  </a:lnTo>
                  <a:lnTo>
                    <a:pt x="46" y="109"/>
                  </a:lnTo>
                  <a:lnTo>
                    <a:pt x="47" y="109"/>
                  </a:lnTo>
                  <a:lnTo>
                    <a:pt x="49" y="108"/>
                  </a:lnTo>
                  <a:lnTo>
                    <a:pt x="50" y="108"/>
                  </a:lnTo>
                  <a:lnTo>
                    <a:pt x="51" y="108"/>
                  </a:lnTo>
                  <a:lnTo>
                    <a:pt x="53" y="108"/>
                  </a:lnTo>
                  <a:lnTo>
                    <a:pt x="54" y="108"/>
                  </a:lnTo>
                  <a:lnTo>
                    <a:pt x="55" y="108"/>
                  </a:lnTo>
                  <a:lnTo>
                    <a:pt x="57" y="108"/>
                  </a:lnTo>
                  <a:lnTo>
                    <a:pt x="59" y="107"/>
                  </a:lnTo>
                  <a:lnTo>
                    <a:pt x="61" y="107"/>
                  </a:lnTo>
                  <a:lnTo>
                    <a:pt x="63" y="105"/>
                  </a:lnTo>
                  <a:lnTo>
                    <a:pt x="66" y="105"/>
                  </a:lnTo>
                  <a:lnTo>
                    <a:pt x="66" y="104"/>
                  </a:lnTo>
                  <a:lnTo>
                    <a:pt x="68" y="104"/>
                  </a:lnTo>
                  <a:lnTo>
                    <a:pt x="68" y="103"/>
                  </a:lnTo>
                  <a:lnTo>
                    <a:pt x="66" y="103"/>
                  </a:lnTo>
                  <a:lnTo>
                    <a:pt x="66" y="101"/>
                  </a:lnTo>
                  <a:lnTo>
                    <a:pt x="66" y="100"/>
                  </a:lnTo>
                  <a:lnTo>
                    <a:pt x="66" y="99"/>
                  </a:lnTo>
                  <a:lnTo>
                    <a:pt x="66" y="97"/>
                  </a:lnTo>
                  <a:lnTo>
                    <a:pt x="66" y="96"/>
                  </a:lnTo>
                  <a:lnTo>
                    <a:pt x="66" y="93"/>
                  </a:lnTo>
                  <a:lnTo>
                    <a:pt x="66" y="92"/>
                  </a:lnTo>
                  <a:lnTo>
                    <a:pt x="68" y="92"/>
                  </a:lnTo>
                  <a:lnTo>
                    <a:pt x="68" y="90"/>
                  </a:lnTo>
                  <a:lnTo>
                    <a:pt x="68" y="90"/>
                  </a:lnTo>
                  <a:lnTo>
                    <a:pt x="69" y="90"/>
                  </a:lnTo>
                  <a:lnTo>
                    <a:pt x="69" y="89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2" y="88"/>
                  </a:lnTo>
                  <a:lnTo>
                    <a:pt x="73" y="88"/>
                  </a:lnTo>
                  <a:lnTo>
                    <a:pt x="74" y="88"/>
                  </a:lnTo>
                  <a:lnTo>
                    <a:pt x="77" y="88"/>
                  </a:lnTo>
                  <a:lnTo>
                    <a:pt x="78" y="88"/>
                  </a:lnTo>
                  <a:lnTo>
                    <a:pt x="78" y="88"/>
                  </a:lnTo>
                  <a:lnTo>
                    <a:pt x="80" y="86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77" y="85"/>
                  </a:lnTo>
                  <a:lnTo>
                    <a:pt x="77" y="85"/>
                  </a:lnTo>
                  <a:lnTo>
                    <a:pt x="77" y="84"/>
                  </a:lnTo>
                  <a:lnTo>
                    <a:pt x="78" y="84"/>
                  </a:lnTo>
                  <a:lnTo>
                    <a:pt x="81" y="82"/>
                  </a:lnTo>
                  <a:lnTo>
                    <a:pt x="82" y="82"/>
                  </a:lnTo>
                  <a:lnTo>
                    <a:pt x="82" y="81"/>
                  </a:lnTo>
                  <a:lnTo>
                    <a:pt x="82" y="81"/>
                  </a:lnTo>
                  <a:lnTo>
                    <a:pt x="84" y="81"/>
                  </a:lnTo>
                  <a:lnTo>
                    <a:pt x="85" y="82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9" y="84"/>
                  </a:lnTo>
                  <a:lnTo>
                    <a:pt x="91" y="84"/>
                  </a:lnTo>
                  <a:lnTo>
                    <a:pt x="91" y="82"/>
                  </a:lnTo>
                  <a:lnTo>
                    <a:pt x="92" y="82"/>
                  </a:lnTo>
                  <a:lnTo>
                    <a:pt x="93" y="81"/>
                  </a:lnTo>
                  <a:lnTo>
                    <a:pt x="93" y="80"/>
                  </a:lnTo>
                  <a:lnTo>
                    <a:pt x="93" y="76"/>
                  </a:lnTo>
                  <a:lnTo>
                    <a:pt x="92" y="74"/>
                  </a:lnTo>
                  <a:lnTo>
                    <a:pt x="92" y="73"/>
                  </a:lnTo>
                  <a:lnTo>
                    <a:pt x="93" y="72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3" y="69"/>
                  </a:lnTo>
                  <a:lnTo>
                    <a:pt x="93" y="66"/>
                  </a:lnTo>
                  <a:lnTo>
                    <a:pt x="95" y="66"/>
                  </a:lnTo>
                  <a:lnTo>
                    <a:pt x="96" y="66"/>
                  </a:lnTo>
                  <a:lnTo>
                    <a:pt x="97" y="65"/>
                  </a:lnTo>
                  <a:lnTo>
                    <a:pt x="99" y="65"/>
                  </a:lnTo>
                  <a:lnTo>
                    <a:pt x="100" y="63"/>
                  </a:lnTo>
                  <a:lnTo>
                    <a:pt x="100" y="62"/>
                  </a:lnTo>
                  <a:lnTo>
                    <a:pt x="100" y="61"/>
                  </a:lnTo>
                  <a:lnTo>
                    <a:pt x="99" y="59"/>
                  </a:lnTo>
                  <a:lnTo>
                    <a:pt x="97" y="58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6" y="54"/>
                  </a:lnTo>
                  <a:lnTo>
                    <a:pt x="99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3" y="55"/>
                  </a:lnTo>
                  <a:lnTo>
                    <a:pt x="106" y="55"/>
                  </a:lnTo>
                  <a:lnTo>
                    <a:pt x="107" y="54"/>
                  </a:lnTo>
                  <a:lnTo>
                    <a:pt x="107" y="53"/>
                  </a:lnTo>
                  <a:lnTo>
                    <a:pt x="107" y="53"/>
                  </a:lnTo>
                  <a:lnTo>
                    <a:pt x="107" y="51"/>
                  </a:lnTo>
                  <a:lnTo>
                    <a:pt x="107" y="50"/>
                  </a:lnTo>
                  <a:lnTo>
                    <a:pt x="106" y="50"/>
                  </a:lnTo>
                  <a:lnTo>
                    <a:pt x="106" y="49"/>
                  </a:lnTo>
                  <a:lnTo>
                    <a:pt x="106" y="49"/>
                  </a:lnTo>
                  <a:lnTo>
                    <a:pt x="106" y="49"/>
                  </a:lnTo>
                  <a:lnTo>
                    <a:pt x="106" y="47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0" y="39"/>
                  </a:lnTo>
                  <a:lnTo>
                    <a:pt x="108" y="39"/>
                  </a:lnTo>
                  <a:lnTo>
                    <a:pt x="108" y="39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5"/>
                  </a:lnTo>
                  <a:lnTo>
                    <a:pt x="107" y="34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6" y="31"/>
                  </a:lnTo>
                  <a:lnTo>
                    <a:pt x="104" y="30"/>
                  </a:lnTo>
                  <a:lnTo>
                    <a:pt x="103" y="30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6" y="27"/>
                  </a:lnTo>
                  <a:lnTo>
                    <a:pt x="106" y="25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110" y="24"/>
                  </a:lnTo>
                  <a:lnTo>
                    <a:pt x="111" y="23"/>
                  </a:lnTo>
                  <a:lnTo>
                    <a:pt x="111" y="21"/>
                  </a:lnTo>
                  <a:lnTo>
                    <a:pt x="112" y="21"/>
                  </a:lnTo>
                  <a:lnTo>
                    <a:pt x="112" y="21"/>
                  </a:lnTo>
                  <a:lnTo>
                    <a:pt x="114" y="21"/>
                  </a:lnTo>
                  <a:lnTo>
                    <a:pt x="115" y="20"/>
                  </a:lnTo>
                  <a:lnTo>
                    <a:pt x="115" y="20"/>
                  </a:lnTo>
                  <a:lnTo>
                    <a:pt x="118" y="20"/>
                  </a:lnTo>
                  <a:lnTo>
                    <a:pt x="119" y="20"/>
                  </a:lnTo>
                  <a:lnTo>
                    <a:pt x="120" y="20"/>
                  </a:lnTo>
                  <a:lnTo>
                    <a:pt x="123" y="19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9" y="20"/>
                  </a:lnTo>
                  <a:lnTo>
                    <a:pt x="130" y="20"/>
                  </a:lnTo>
                  <a:lnTo>
                    <a:pt x="130" y="20"/>
                  </a:lnTo>
                  <a:lnTo>
                    <a:pt x="131" y="19"/>
                  </a:lnTo>
                  <a:lnTo>
                    <a:pt x="134" y="19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34" y="15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37" y="15"/>
                  </a:lnTo>
                  <a:lnTo>
                    <a:pt x="137" y="15"/>
                  </a:lnTo>
                  <a:lnTo>
                    <a:pt x="137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2048">
              <a:extLst>
                <a:ext uri="{FF2B5EF4-FFF2-40B4-BE49-F238E27FC236}">
                  <a16:creationId xmlns:a16="http://schemas.microsoft.com/office/drawing/2014/main" id="{4D3492D3-F048-4DA7-BE2D-07BC28765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9124" y="1802396"/>
              <a:ext cx="1731624" cy="899866"/>
            </a:xfrm>
            <a:custGeom>
              <a:avLst/>
              <a:gdLst>
                <a:gd name="T0" fmla="*/ 374 w 839"/>
                <a:gd name="T1" fmla="*/ 59 h 436"/>
                <a:gd name="T2" fmla="*/ 1 w 839"/>
                <a:gd name="T3" fmla="*/ 300 h 436"/>
                <a:gd name="T4" fmla="*/ 478 w 839"/>
                <a:gd name="T5" fmla="*/ 66 h 436"/>
                <a:gd name="T6" fmla="*/ 394 w 839"/>
                <a:gd name="T7" fmla="*/ 62 h 436"/>
                <a:gd name="T8" fmla="*/ 461 w 839"/>
                <a:gd name="T9" fmla="*/ 53 h 436"/>
                <a:gd name="T10" fmla="*/ 21 w 839"/>
                <a:gd name="T11" fmla="*/ 296 h 436"/>
                <a:gd name="T12" fmla="*/ 31 w 839"/>
                <a:gd name="T13" fmla="*/ 349 h 436"/>
                <a:gd name="T14" fmla="*/ 527 w 839"/>
                <a:gd name="T15" fmla="*/ 67 h 436"/>
                <a:gd name="T16" fmla="*/ 533 w 839"/>
                <a:gd name="T17" fmla="*/ 39 h 436"/>
                <a:gd name="T18" fmla="*/ 652 w 839"/>
                <a:gd name="T19" fmla="*/ 82 h 436"/>
                <a:gd name="T20" fmla="*/ 646 w 839"/>
                <a:gd name="T21" fmla="*/ 31 h 436"/>
                <a:gd name="T22" fmla="*/ 550 w 839"/>
                <a:gd name="T23" fmla="*/ 55 h 436"/>
                <a:gd name="T24" fmla="*/ 636 w 839"/>
                <a:gd name="T25" fmla="*/ 61 h 436"/>
                <a:gd name="T26" fmla="*/ 556 w 839"/>
                <a:gd name="T27" fmla="*/ 36 h 436"/>
                <a:gd name="T28" fmla="*/ 381 w 839"/>
                <a:gd name="T29" fmla="*/ 88 h 436"/>
                <a:gd name="T30" fmla="*/ 404 w 839"/>
                <a:gd name="T31" fmla="*/ 128 h 436"/>
                <a:gd name="T32" fmla="*/ 448 w 839"/>
                <a:gd name="T33" fmla="*/ 126 h 436"/>
                <a:gd name="T34" fmla="*/ 511 w 839"/>
                <a:gd name="T35" fmla="*/ 69 h 436"/>
                <a:gd name="T36" fmla="*/ 496 w 839"/>
                <a:gd name="T37" fmla="*/ 59 h 436"/>
                <a:gd name="T38" fmla="*/ 499 w 839"/>
                <a:gd name="T39" fmla="*/ 90 h 436"/>
                <a:gd name="T40" fmla="*/ 670 w 839"/>
                <a:gd name="T41" fmla="*/ 197 h 436"/>
                <a:gd name="T42" fmla="*/ 466 w 839"/>
                <a:gd name="T43" fmla="*/ 300 h 436"/>
                <a:gd name="T44" fmla="*/ 828 w 839"/>
                <a:gd name="T45" fmla="*/ 4 h 436"/>
                <a:gd name="T46" fmla="*/ 638 w 839"/>
                <a:gd name="T47" fmla="*/ 11 h 436"/>
                <a:gd name="T48" fmla="*/ 674 w 839"/>
                <a:gd name="T49" fmla="*/ 32 h 436"/>
                <a:gd name="T50" fmla="*/ 656 w 839"/>
                <a:gd name="T51" fmla="*/ 48 h 436"/>
                <a:gd name="T52" fmla="*/ 619 w 839"/>
                <a:gd name="T53" fmla="*/ 126 h 436"/>
                <a:gd name="T54" fmla="*/ 672 w 839"/>
                <a:gd name="T55" fmla="*/ 340 h 436"/>
                <a:gd name="T56" fmla="*/ 674 w 839"/>
                <a:gd name="T57" fmla="*/ 371 h 436"/>
                <a:gd name="T58" fmla="*/ 703 w 839"/>
                <a:gd name="T59" fmla="*/ 138 h 436"/>
                <a:gd name="T60" fmla="*/ 676 w 839"/>
                <a:gd name="T61" fmla="*/ 111 h 436"/>
                <a:gd name="T62" fmla="*/ 619 w 839"/>
                <a:gd name="T63" fmla="*/ 95 h 436"/>
                <a:gd name="T64" fmla="*/ 547 w 839"/>
                <a:gd name="T65" fmla="*/ 93 h 436"/>
                <a:gd name="T66" fmla="*/ 632 w 839"/>
                <a:gd name="T67" fmla="*/ 128 h 436"/>
                <a:gd name="T68" fmla="*/ 613 w 839"/>
                <a:gd name="T69" fmla="*/ 173 h 436"/>
                <a:gd name="T70" fmla="*/ 680 w 839"/>
                <a:gd name="T71" fmla="*/ 183 h 436"/>
                <a:gd name="T72" fmla="*/ 699 w 839"/>
                <a:gd name="T73" fmla="*/ 162 h 436"/>
                <a:gd name="T74" fmla="*/ 648 w 839"/>
                <a:gd name="T75" fmla="*/ 332 h 436"/>
                <a:gd name="T76" fmla="*/ 667 w 839"/>
                <a:gd name="T77" fmla="*/ 271 h 436"/>
                <a:gd name="T78" fmla="*/ 645 w 839"/>
                <a:gd name="T79" fmla="*/ 229 h 436"/>
                <a:gd name="T80" fmla="*/ 607 w 839"/>
                <a:gd name="T81" fmla="*/ 211 h 436"/>
                <a:gd name="T82" fmla="*/ 489 w 839"/>
                <a:gd name="T83" fmla="*/ 287 h 436"/>
                <a:gd name="T84" fmla="*/ 406 w 839"/>
                <a:gd name="T85" fmla="*/ 254 h 436"/>
                <a:gd name="T86" fmla="*/ 454 w 839"/>
                <a:gd name="T87" fmla="*/ 181 h 436"/>
                <a:gd name="T88" fmla="*/ 558 w 839"/>
                <a:gd name="T89" fmla="*/ 150 h 436"/>
                <a:gd name="T90" fmla="*/ 512 w 839"/>
                <a:gd name="T91" fmla="*/ 131 h 436"/>
                <a:gd name="T92" fmla="*/ 486 w 839"/>
                <a:gd name="T93" fmla="*/ 123 h 436"/>
                <a:gd name="T94" fmla="*/ 438 w 839"/>
                <a:gd name="T95" fmla="*/ 138 h 436"/>
                <a:gd name="T96" fmla="*/ 354 w 839"/>
                <a:gd name="T97" fmla="*/ 141 h 436"/>
                <a:gd name="T98" fmla="*/ 222 w 839"/>
                <a:gd name="T99" fmla="*/ 119 h 436"/>
                <a:gd name="T100" fmla="*/ 88 w 839"/>
                <a:gd name="T101" fmla="*/ 151 h 436"/>
                <a:gd name="T102" fmla="*/ 39 w 839"/>
                <a:gd name="T103" fmla="*/ 292 h 436"/>
                <a:gd name="T104" fmla="*/ 42 w 839"/>
                <a:gd name="T105" fmla="*/ 333 h 436"/>
                <a:gd name="T106" fmla="*/ 371 w 839"/>
                <a:gd name="T107" fmla="*/ 352 h 436"/>
                <a:gd name="T108" fmla="*/ 423 w 839"/>
                <a:gd name="T109" fmla="*/ 386 h 436"/>
                <a:gd name="T110" fmla="*/ 385 w 839"/>
                <a:gd name="T111" fmla="*/ 430 h 436"/>
                <a:gd name="T112" fmla="*/ 478 w 839"/>
                <a:gd name="T113" fmla="*/ 397 h 436"/>
                <a:gd name="T114" fmla="*/ 417 w 839"/>
                <a:gd name="T115" fmla="*/ 386 h 436"/>
                <a:gd name="T116" fmla="*/ 580 w 839"/>
                <a:gd name="T117" fmla="*/ 386 h 436"/>
                <a:gd name="T118" fmla="*/ 573 w 839"/>
                <a:gd name="T119" fmla="*/ 360 h 436"/>
                <a:gd name="T120" fmla="*/ 600 w 839"/>
                <a:gd name="T121" fmla="*/ 379 h 436"/>
                <a:gd name="T122" fmla="*/ 549 w 839"/>
                <a:gd name="T123" fmla="*/ 183 h 436"/>
                <a:gd name="T124" fmla="*/ 538 w 839"/>
                <a:gd name="T125" fmla="*/ 20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436">
                  <a:moveTo>
                    <a:pt x="278" y="97"/>
                  </a:moveTo>
                  <a:lnTo>
                    <a:pt x="279" y="97"/>
                  </a:lnTo>
                  <a:lnTo>
                    <a:pt x="279" y="99"/>
                  </a:lnTo>
                  <a:lnTo>
                    <a:pt x="280" y="99"/>
                  </a:lnTo>
                  <a:lnTo>
                    <a:pt x="284" y="100"/>
                  </a:lnTo>
                  <a:lnTo>
                    <a:pt x="284" y="101"/>
                  </a:lnTo>
                  <a:lnTo>
                    <a:pt x="284" y="101"/>
                  </a:lnTo>
                  <a:lnTo>
                    <a:pt x="284" y="103"/>
                  </a:lnTo>
                  <a:lnTo>
                    <a:pt x="284" y="103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3" y="107"/>
                  </a:lnTo>
                  <a:lnTo>
                    <a:pt x="284" y="107"/>
                  </a:lnTo>
                  <a:lnTo>
                    <a:pt x="286" y="107"/>
                  </a:lnTo>
                  <a:lnTo>
                    <a:pt x="287" y="105"/>
                  </a:lnTo>
                  <a:lnTo>
                    <a:pt x="288" y="105"/>
                  </a:lnTo>
                  <a:lnTo>
                    <a:pt x="293" y="104"/>
                  </a:lnTo>
                  <a:lnTo>
                    <a:pt x="298" y="103"/>
                  </a:lnTo>
                  <a:lnTo>
                    <a:pt x="299" y="103"/>
                  </a:lnTo>
                  <a:lnTo>
                    <a:pt x="299" y="103"/>
                  </a:lnTo>
                  <a:lnTo>
                    <a:pt x="299" y="103"/>
                  </a:lnTo>
                  <a:lnTo>
                    <a:pt x="299" y="103"/>
                  </a:lnTo>
                  <a:lnTo>
                    <a:pt x="302" y="103"/>
                  </a:lnTo>
                  <a:lnTo>
                    <a:pt x="305" y="103"/>
                  </a:lnTo>
                  <a:lnTo>
                    <a:pt x="307" y="103"/>
                  </a:lnTo>
                  <a:lnTo>
                    <a:pt x="309" y="101"/>
                  </a:lnTo>
                  <a:lnTo>
                    <a:pt x="310" y="101"/>
                  </a:lnTo>
                  <a:lnTo>
                    <a:pt x="310" y="101"/>
                  </a:lnTo>
                  <a:lnTo>
                    <a:pt x="314" y="99"/>
                  </a:lnTo>
                  <a:lnTo>
                    <a:pt x="316" y="97"/>
                  </a:lnTo>
                  <a:lnTo>
                    <a:pt x="318" y="96"/>
                  </a:lnTo>
                  <a:lnTo>
                    <a:pt x="320" y="95"/>
                  </a:lnTo>
                  <a:lnTo>
                    <a:pt x="321" y="95"/>
                  </a:lnTo>
                  <a:lnTo>
                    <a:pt x="324" y="95"/>
                  </a:lnTo>
                  <a:lnTo>
                    <a:pt x="326" y="95"/>
                  </a:lnTo>
                  <a:lnTo>
                    <a:pt x="328" y="93"/>
                  </a:lnTo>
                  <a:lnTo>
                    <a:pt x="332" y="92"/>
                  </a:lnTo>
                  <a:lnTo>
                    <a:pt x="333" y="90"/>
                  </a:lnTo>
                  <a:lnTo>
                    <a:pt x="335" y="90"/>
                  </a:lnTo>
                  <a:lnTo>
                    <a:pt x="344" y="88"/>
                  </a:lnTo>
                  <a:lnTo>
                    <a:pt x="351" y="86"/>
                  </a:lnTo>
                  <a:lnTo>
                    <a:pt x="354" y="86"/>
                  </a:lnTo>
                  <a:lnTo>
                    <a:pt x="360" y="85"/>
                  </a:lnTo>
                  <a:lnTo>
                    <a:pt x="363" y="85"/>
                  </a:lnTo>
                  <a:lnTo>
                    <a:pt x="364" y="84"/>
                  </a:lnTo>
                  <a:lnTo>
                    <a:pt x="370" y="84"/>
                  </a:lnTo>
                  <a:lnTo>
                    <a:pt x="370" y="84"/>
                  </a:lnTo>
                  <a:lnTo>
                    <a:pt x="371" y="82"/>
                  </a:lnTo>
                  <a:lnTo>
                    <a:pt x="371" y="82"/>
                  </a:lnTo>
                  <a:lnTo>
                    <a:pt x="371" y="82"/>
                  </a:lnTo>
                  <a:lnTo>
                    <a:pt x="373" y="82"/>
                  </a:lnTo>
                  <a:lnTo>
                    <a:pt x="373" y="81"/>
                  </a:lnTo>
                  <a:lnTo>
                    <a:pt x="371" y="81"/>
                  </a:lnTo>
                  <a:lnTo>
                    <a:pt x="370" y="80"/>
                  </a:lnTo>
                  <a:lnTo>
                    <a:pt x="368" y="77"/>
                  </a:lnTo>
                  <a:lnTo>
                    <a:pt x="367" y="77"/>
                  </a:lnTo>
                  <a:lnTo>
                    <a:pt x="367" y="76"/>
                  </a:lnTo>
                  <a:lnTo>
                    <a:pt x="366" y="76"/>
                  </a:lnTo>
                  <a:lnTo>
                    <a:pt x="364" y="76"/>
                  </a:lnTo>
                  <a:lnTo>
                    <a:pt x="363" y="76"/>
                  </a:lnTo>
                  <a:lnTo>
                    <a:pt x="360" y="76"/>
                  </a:lnTo>
                  <a:lnTo>
                    <a:pt x="358" y="76"/>
                  </a:lnTo>
                  <a:lnTo>
                    <a:pt x="358" y="76"/>
                  </a:lnTo>
                  <a:lnTo>
                    <a:pt x="356" y="76"/>
                  </a:lnTo>
                  <a:lnTo>
                    <a:pt x="352" y="77"/>
                  </a:lnTo>
                  <a:lnTo>
                    <a:pt x="351" y="77"/>
                  </a:lnTo>
                  <a:lnTo>
                    <a:pt x="351" y="78"/>
                  </a:lnTo>
                  <a:lnTo>
                    <a:pt x="351" y="77"/>
                  </a:lnTo>
                  <a:lnTo>
                    <a:pt x="352" y="77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1" y="76"/>
                  </a:lnTo>
                  <a:lnTo>
                    <a:pt x="348" y="77"/>
                  </a:lnTo>
                  <a:lnTo>
                    <a:pt x="348" y="77"/>
                  </a:lnTo>
                  <a:lnTo>
                    <a:pt x="348" y="77"/>
                  </a:lnTo>
                  <a:lnTo>
                    <a:pt x="348" y="77"/>
                  </a:lnTo>
                  <a:lnTo>
                    <a:pt x="351" y="76"/>
                  </a:lnTo>
                  <a:lnTo>
                    <a:pt x="348" y="76"/>
                  </a:lnTo>
                  <a:lnTo>
                    <a:pt x="345" y="74"/>
                  </a:lnTo>
                  <a:lnTo>
                    <a:pt x="343" y="74"/>
                  </a:lnTo>
                  <a:lnTo>
                    <a:pt x="343" y="73"/>
                  </a:lnTo>
                  <a:lnTo>
                    <a:pt x="341" y="73"/>
                  </a:lnTo>
                  <a:lnTo>
                    <a:pt x="340" y="73"/>
                  </a:lnTo>
                  <a:lnTo>
                    <a:pt x="339" y="73"/>
                  </a:lnTo>
                  <a:lnTo>
                    <a:pt x="332" y="73"/>
                  </a:lnTo>
                  <a:lnTo>
                    <a:pt x="325" y="74"/>
                  </a:lnTo>
                  <a:lnTo>
                    <a:pt x="314" y="74"/>
                  </a:lnTo>
                  <a:lnTo>
                    <a:pt x="314" y="74"/>
                  </a:lnTo>
                  <a:lnTo>
                    <a:pt x="314" y="74"/>
                  </a:lnTo>
                  <a:lnTo>
                    <a:pt x="314" y="76"/>
                  </a:lnTo>
                  <a:lnTo>
                    <a:pt x="314" y="76"/>
                  </a:lnTo>
                  <a:lnTo>
                    <a:pt x="313" y="78"/>
                  </a:lnTo>
                  <a:lnTo>
                    <a:pt x="312" y="78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10" y="81"/>
                  </a:lnTo>
                  <a:lnTo>
                    <a:pt x="307" y="82"/>
                  </a:lnTo>
                  <a:lnTo>
                    <a:pt x="303" y="84"/>
                  </a:lnTo>
                  <a:lnTo>
                    <a:pt x="301" y="85"/>
                  </a:lnTo>
                  <a:lnTo>
                    <a:pt x="299" y="85"/>
                  </a:lnTo>
                  <a:lnTo>
                    <a:pt x="297" y="86"/>
                  </a:lnTo>
                  <a:lnTo>
                    <a:pt x="297" y="86"/>
                  </a:lnTo>
                  <a:lnTo>
                    <a:pt x="297" y="86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1" y="89"/>
                  </a:lnTo>
                  <a:lnTo>
                    <a:pt x="291" y="89"/>
                  </a:lnTo>
                  <a:lnTo>
                    <a:pt x="290" y="90"/>
                  </a:lnTo>
                  <a:lnTo>
                    <a:pt x="288" y="90"/>
                  </a:lnTo>
                  <a:lnTo>
                    <a:pt x="288" y="92"/>
                  </a:lnTo>
                  <a:lnTo>
                    <a:pt x="288" y="92"/>
                  </a:lnTo>
                  <a:lnTo>
                    <a:pt x="288" y="92"/>
                  </a:lnTo>
                  <a:lnTo>
                    <a:pt x="287" y="92"/>
                  </a:lnTo>
                  <a:lnTo>
                    <a:pt x="286" y="92"/>
                  </a:lnTo>
                  <a:lnTo>
                    <a:pt x="284" y="93"/>
                  </a:lnTo>
                  <a:lnTo>
                    <a:pt x="283" y="93"/>
                  </a:lnTo>
                  <a:lnTo>
                    <a:pt x="283" y="93"/>
                  </a:lnTo>
                  <a:lnTo>
                    <a:pt x="282" y="95"/>
                  </a:lnTo>
                  <a:lnTo>
                    <a:pt x="280" y="95"/>
                  </a:lnTo>
                  <a:lnTo>
                    <a:pt x="279" y="95"/>
                  </a:lnTo>
                  <a:lnTo>
                    <a:pt x="279" y="95"/>
                  </a:lnTo>
                  <a:lnTo>
                    <a:pt x="279" y="95"/>
                  </a:lnTo>
                  <a:lnTo>
                    <a:pt x="279" y="96"/>
                  </a:lnTo>
                  <a:lnTo>
                    <a:pt x="279" y="96"/>
                  </a:lnTo>
                  <a:lnTo>
                    <a:pt x="276" y="96"/>
                  </a:lnTo>
                  <a:lnTo>
                    <a:pt x="276" y="96"/>
                  </a:lnTo>
                  <a:lnTo>
                    <a:pt x="276" y="96"/>
                  </a:lnTo>
                  <a:lnTo>
                    <a:pt x="276" y="97"/>
                  </a:lnTo>
                  <a:lnTo>
                    <a:pt x="275" y="97"/>
                  </a:lnTo>
                  <a:lnTo>
                    <a:pt x="274" y="97"/>
                  </a:lnTo>
                  <a:lnTo>
                    <a:pt x="274" y="97"/>
                  </a:lnTo>
                  <a:lnTo>
                    <a:pt x="275" y="97"/>
                  </a:lnTo>
                  <a:lnTo>
                    <a:pt x="278" y="97"/>
                  </a:lnTo>
                  <a:close/>
                  <a:moveTo>
                    <a:pt x="363" y="59"/>
                  </a:moveTo>
                  <a:lnTo>
                    <a:pt x="363" y="59"/>
                  </a:lnTo>
                  <a:lnTo>
                    <a:pt x="363" y="61"/>
                  </a:lnTo>
                  <a:lnTo>
                    <a:pt x="362" y="61"/>
                  </a:lnTo>
                  <a:lnTo>
                    <a:pt x="360" y="61"/>
                  </a:lnTo>
                  <a:lnTo>
                    <a:pt x="359" y="61"/>
                  </a:lnTo>
                  <a:lnTo>
                    <a:pt x="360" y="61"/>
                  </a:lnTo>
                  <a:lnTo>
                    <a:pt x="360" y="61"/>
                  </a:lnTo>
                  <a:lnTo>
                    <a:pt x="362" y="61"/>
                  </a:lnTo>
                  <a:lnTo>
                    <a:pt x="362" y="61"/>
                  </a:lnTo>
                  <a:lnTo>
                    <a:pt x="363" y="61"/>
                  </a:lnTo>
                  <a:lnTo>
                    <a:pt x="363" y="61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3" y="59"/>
                  </a:lnTo>
                  <a:lnTo>
                    <a:pt x="363" y="59"/>
                  </a:lnTo>
                  <a:close/>
                  <a:moveTo>
                    <a:pt x="354" y="58"/>
                  </a:moveTo>
                  <a:lnTo>
                    <a:pt x="354" y="58"/>
                  </a:lnTo>
                  <a:lnTo>
                    <a:pt x="354" y="59"/>
                  </a:lnTo>
                  <a:lnTo>
                    <a:pt x="354" y="59"/>
                  </a:lnTo>
                  <a:lnTo>
                    <a:pt x="354" y="59"/>
                  </a:lnTo>
                  <a:lnTo>
                    <a:pt x="354" y="59"/>
                  </a:lnTo>
                  <a:lnTo>
                    <a:pt x="355" y="59"/>
                  </a:lnTo>
                  <a:lnTo>
                    <a:pt x="358" y="59"/>
                  </a:lnTo>
                  <a:lnTo>
                    <a:pt x="359" y="58"/>
                  </a:lnTo>
                  <a:lnTo>
                    <a:pt x="360" y="59"/>
                  </a:lnTo>
                  <a:lnTo>
                    <a:pt x="362" y="59"/>
                  </a:lnTo>
                  <a:lnTo>
                    <a:pt x="362" y="59"/>
                  </a:lnTo>
                  <a:lnTo>
                    <a:pt x="363" y="59"/>
                  </a:lnTo>
                  <a:lnTo>
                    <a:pt x="364" y="59"/>
                  </a:lnTo>
                  <a:lnTo>
                    <a:pt x="367" y="58"/>
                  </a:lnTo>
                  <a:lnTo>
                    <a:pt x="368" y="57"/>
                  </a:lnTo>
                  <a:lnTo>
                    <a:pt x="368" y="57"/>
                  </a:lnTo>
                  <a:lnTo>
                    <a:pt x="368" y="58"/>
                  </a:lnTo>
                  <a:lnTo>
                    <a:pt x="368" y="58"/>
                  </a:lnTo>
                  <a:lnTo>
                    <a:pt x="367" y="58"/>
                  </a:lnTo>
                  <a:lnTo>
                    <a:pt x="368" y="59"/>
                  </a:lnTo>
                  <a:lnTo>
                    <a:pt x="367" y="59"/>
                  </a:lnTo>
                  <a:lnTo>
                    <a:pt x="367" y="61"/>
                  </a:lnTo>
                  <a:lnTo>
                    <a:pt x="366" y="61"/>
                  </a:lnTo>
                  <a:lnTo>
                    <a:pt x="367" y="61"/>
                  </a:lnTo>
                  <a:lnTo>
                    <a:pt x="368" y="61"/>
                  </a:lnTo>
                  <a:lnTo>
                    <a:pt x="370" y="61"/>
                  </a:lnTo>
                  <a:lnTo>
                    <a:pt x="373" y="59"/>
                  </a:lnTo>
                  <a:lnTo>
                    <a:pt x="374" y="59"/>
                  </a:lnTo>
                  <a:lnTo>
                    <a:pt x="374" y="59"/>
                  </a:lnTo>
                  <a:lnTo>
                    <a:pt x="375" y="59"/>
                  </a:lnTo>
                  <a:lnTo>
                    <a:pt x="375" y="59"/>
                  </a:lnTo>
                  <a:lnTo>
                    <a:pt x="375" y="58"/>
                  </a:lnTo>
                  <a:lnTo>
                    <a:pt x="375" y="58"/>
                  </a:lnTo>
                  <a:lnTo>
                    <a:pt x="375" y="58"/>
                  </a:lnTo>
                  <a:lnTo>
                    <a:pt x="375" y="58"/>
                  </a:lnTo>
                  <a:lnTo>
                    <a:pt x="377" y="58"/>
                  </a:lnTo>
                  <a:lnTo>
                    <a:pt x="377" y="57"/>
                  </a:lnTo>
                  <a:lnTo>
                    <a:pt x="378" y="57"/>
                  </a:lnTo>
                  <a:lnTo>
                    <a:pt x="378" y="57"/>
                  </a:lnTo>
                  <a:lnTo>
                    <a:pt x="379" y="55"/>
                  </a:lnTo>
                  <a:lnTo>
                    <a:pt x="379" y="55"/>
                  </a:lnTo>
                  <a:lnTo>
                    <a:pt x="379" y="55"/>
                  </a:lnTo>
                  <a:lnTo>
                    <a:pt x="379" y="57"/>
                  </a:lnTo>
                  <a:lnTo>
                    <a:pt x="379" y="57"/>
                  </a:lnTo>
                  <a:lnTo>
                    <a:pt x="379" y="58"/>
                  </a:lnTo>
                  <a:lnTo>
                    <a:pt x="379" y="58"/>
                  </a:lnTo>
                  <a:lnTo>
                    <a:pt x="379" y="58"/>
                  </a:lnTo>
                  <a:lnTo>
                    <a:pt x="381" y="58"/>
                  </a:lnTo>
                  <a:lnTo>
                    <a:pt x="382" y="58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6" y="55"/>
                  </a:lnTo>
                  <a:lnTo>
                    <a:pt x="386" y="55"/>
                  </a:lnTo>
                  <a:lnTo>
                    <a:pt x="387" y="55"/>
                  </a:lnTo>
                  <a:lnTo>
                    <a:pt x="387" y="55"/>
                  </a:lnTo>
                  <a:lnTo>
                    <a:pt x="387" y="54"/>
                  </a:lnTo>
                  <a:lnTo>
                    <a:pt x="387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90" y="54"/>
                  </a:lnTo>
                  <a:lnTo>
                    <a:pt x="392" y="54"/>
                  </a:lnTo>
                  <a:lnTo>
                    <a:pt x="393" y="53"/>
                  </a:lnTo>
                  <a:lnTo>
                    <a:pt x="393" y="53"/>
                  </a:lnTo>
                  <a:lnTo>
                    <a:pt x="394" y="53"/>
                  </a:lnTo>
                  <a:lnTo>
                    <a:pt x="396" y="53"/>
                  </a:lnTo>
                  <a:lnTo>
                    <a:pt x="397" y="51"/>
                  </a:lnTo>
                  <a:lnTo>
                    <a:pt x="398" y="51"/>
                  </a:lnTo>
                  <a:lnTo>
                    <a:pt x="398" y="51"/>
                  </a:lnTo>
                  <a:lnTo>
                    <a:pt x="398" y="51"/>
                  </a:lnTo>
                  <a:lnTo>
                    <a:pt x="398" y="53"/>
                  </a:lnTo>
                  <a:lnTo>
                    <a:pt x="396" y="53"/>
                  </a:lnTo>
                  <a:lnTo>
                    <a:pt x="394" y="54"/>
                  </a:lnTo>
                  <a:lnTo>
                    <a:pt x="393" y="54"/>
                  </a:lnTo>
                  <a:lnTo>
                    <a:pt x="392" y="55"/>
                  </a:lnTo>
                  <a:lnTo>
                    <a:pt x="392" y="55"/>
                  </a:lnTo>
                  <a:lnTo>
                    <a:pt x="392" y="55"/>
                  </a:lnTo>
                  <a:lnTo>
                    <a:pt x="393" y="57"/>
                  </a:lnTo>
                  <a:lnTo>
                    <a:pt x="393" y="57"/>
                  </a:lnTo>
                  <a:lnTo>
                    <a:pt x="394" y="57"/>
                  </a:lnTo>
                  <a:lnTo>
                    <a:pt x="396" y="57"/>
                  </a:lnTo>
                  <a:lnTo>
                    <a:pt x="396" y="57"/>
                  </a:lnTo>
                  <a:lnTo>
                    <a:pt x="397" y="55"/>
                  </a:lnTo>
                  <a:lnTo>
                    <a:pt x="398" y="55"/>
                  </a:lnTo>
                  <a:lnTo>
                    <a:pt x="398" y="55"/>
                  </a:lnTo>
                  <a:lnTo>
                    <a:pt x="400" y="54"/>
                  </a:lnTo>
                  <a:lnTo>
                    <a:pt x="400" y="54"/>
                  </a:lnTo>
                  <a:lnTo>
                    <a:pt x="401" y="54"/>
                  </a:lnTo>
                  <a:lnTo>
                    <a:pt x="405" y="54"/>
                  </a:lnTo>
                  <a:lnTo>
                    <a:pt x="406" y="54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11" y="53"/>
                  </a:lnTo>
                  <a:lnTo>
                    <a:pt x="411" y="53"/>
                  </a:lnTo>
                  <a:lnTo>
                    <a:pt x="411" y="51"/>
                  </a:lnTo>
                  <a:lnTo>
                    <a:pt x="411" y="51"/>
                  </a:lnTo>
                  <a:lnTo>
                    <a:pt x="411" y="51"/>
                  </a:lnTo>
                  <a:lnTo>
                    <a:pt x="412" y="50"/>
                  </a:lnTo>
                  <a:lnTo>
                    <a:pt x="412" y="50"/>
                  </a:lnTo>
                  <a:lnTo>
                    <a:pt x="413" y="51"/>
                  </a:lnTo>
                  <a:lnTo>
                    <a:pt x="415" y="50"/>
                  </a:lnTo>
                  <a:lnTo>
                    <a:pt x="415" y="50"/>
                  </a:lnTo>
                  <a:lnTo>
                    <a:pt x="415" y="50"/>
                  </a:lnTo>
                  <a:lnTo>
                    <a:pt x="413" y="48"/>
                  </a:lnTo>
                  <a:lnTo>
                    <a:pt x="413" y="48"/>
                  </a:lnTo>
                  <a:lnTo>
                    <a:pt x="415" y="48"/>
                  </a:lnTo>
                  <a:lnTo>
                    <a:pt x="420" y="47"/>
                  </a:lnTo>
                  <a:lnTo>
                    <a:pt x="421" y="47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6"/>
                  </a:lnTo>
                  <a:lnTo>
                    <a:pt x="420" y="46"/>
                  </a:lnTo>
                  <a:lnTo>
                    <a:pt x="420" y="44"/>
                  </a:lnTo>
                  <a:lnTo>
                    <a:pt x="419" y="44"/>
                  </a:lnTo>
                  <a:lnTo>
                    <a:pt x="419" y="44"/>
                  </a:lnTo>
                  <a:lnTo>
                    <a:pt x="416" y="44"/>
                  </a:lnTo>
                  <a:lnTo>
                    <a:pt x="415" y="46"/>
                  </a:lnTo>
                  <a:lnTo>
                    <a:pt x="413" y="46"/>
                  </a:lnTo>
                  <a:lnTo>
                    <a:pt x="413" y="46"/>
                  </a:lnTo>
                  <a:lnTo>
                    <a:pt x="413" y="46"/>
                  </a:lnTo>
                  <a:lnTo>
                    <a:pt x="415" y="46"/>
                  </a:lnTo>
                  <a:lnTo>
                    <a:pt x="415" y="46"/>
                  </a:lnTo>
                  <a:lnTo>
                    <a:pt x="413" y="47"/>
                  </a:lnTo>
                  <a:lnTo>
                    <a:pt x="413" y="47"/>
                  </a:lnTo>
                  <a:lnTo>
                    <a:pt x="412" y="47"/>
                  </a:lnTo>
                  <a:lnTo>
                    <a:pt x="412" y="46"/>
                  </a:lnTo>
                  <a:lnTo>
                    <a:pt x="411" y="47"/>
                  </a:lnTo>
                  <a:lnTo>
                    <a:pt x="409" y="47"/>
                  </a:lnTo>
                  <a:lnTo>
                    <a:pt x="409" y="47"/>
                  </a:lnTo>
                  <a:lnTo>
                    <a:pt x="405" y="46"/>
                  </a:lnTo>
                  <a:lnTo>
                    <a:pt x="400" y="47"/>
                  </a:lnTo>
                  <a:lnTo>
                    <a:pt x="397" y="47"/>
                  </a:lnTo>
                  <a:lnTo>
                    <a:pt x="394" y="47"/>
                  </a:lnTo>
                  <a:lnTo>
                    <a:pt x="393" y="48"/>
                  </a:lnTo>
                  <a:lnTo>
                    <a:pt x="389" y="48"/>
                  </a:lnTo>
                  <a:lnTo>
                    <a:pt x="383" y="50"/>
                  </a:lnTo>
                  <a:lnTo>
                    <a:pt x="382" y="51"/>
                  </a:lnTo>
                  <a:lnTo>
                    <a:pt x="382" y="51"/>
                  </a:lnTo>
                  <a:lnTo>
                    <a:pt x="381" y="51"/>
                  </a:lnTo>
                  <a:lnTo>
                    <a:pt x="379" y="51"/>
                  </a:lnTo>
                  <a:lnTo>
                    <a:pt x="375" y="53"/>
                  </a:lnTo>
                  <a:lnTo>
                    <a:pt x="374" y="53"/>
                  </a:lnTo>
                  <a:lnTo>
                    <a:pt x="373" y="53"/>
                  </a:lnTo>
                  <a:lnTo>
                    <a:pt x="367" y="55"/>
                  </a:lnTo>
                  <a:lnTo>
                    <a:pt x="367" y="55"/>
                  </a:lnTo>
                  <a:lnTo>
                    <a:pt x="360" y="55"/>
                  </a:lnTo>
                  <a:lnTo>
                    <a:pt x="360" y="55"/>
                  </a:lnTo>
                  <a:lnTo>
                    <a:pt x="359" y="55"/>
                  </a:lnTo>
                  <a:lnTo>
                    <a:pt x="355" y="57"/>
                  </a:lnTo>
                  <a:lnTo>
                    <a:pt x="354" y="58"/>
                  </a:lnTo>
                  <a:lnTo>
                    <a:pt x="354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6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4" y="58"/>
                  </a:lnTo>
                  <a:close/>
                  <a:moveTo>
                    <a:pt x="141" y="122"/>
                  </a:moveTo>
                  <a:lnTo>
                    <a:pt x="142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41" y="122"/>
                  </a:lnTo>
                  <a:lnTo>
                    <a:pt x="141" y="122"/>
                  </a:lnTo>
                  <a:lnTo>
                    <a:pt x="141" y="122"/>
                  </a:lnTo>
                  <a:close/>
                  <a:moveTo>
                    <a:pt x="16" y="291"/>
                  </a:moveTo>
                  <a:lnTo>
                    <a:pt x="16" y="291"/>
                  </a:lnTo>
                  <a:lnTo>
                    <a:pt x="17" y="290"/>
                  </a:lnTo>
                  <a:lnTo>
                    <a:pt x="17" y="290"/>
                  </a:lnTo>
                  <a:lnTo>
                    <a:pt x="16" y="290"/>
                  </a:lnTo>
                  <a:lnTo>
                    <a:pt x="15" y="291"/>
                  </a:lnTo>
                  <a:lnTo>
                    <a:pt x="12" y="291"/>
                  </a:lnTo>
                  <a:lnTo>
                    <a:pt x="12" y="291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9" y="294"/>
                  </a:lnTo>
                  <a:lnTo>
                    <a:pt x="9" y="295"/>
                  </a:lnTo>
                  <a:lnTo>
                    <a:pt x="8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9" y="294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10" y="291"/>
                  </a:lnTo>
                  <a:lnTo>
                    <a:pt x="12" y="291"/>
                  </a:lnTo>
                  <a:lnTo>
                    <a:pt x="12" y="290"/>
                  </a:lnTo>
                  <a:lnTo>
                    <a:pt x="12" y="290"/>
                  </a:lnTo>
                  <a:lnTo>
                    <a:pt x="10" y="290"/>
                  </a:lnTo>
                  <a:lnTo>
                    <a:pt x="9" y="291"/>
                  </a:lnTo>
                  <a:lnTo>
                    <a:pt x="9" y="290"/>
                  </a:lnTo>
                  <a:lnTo>
                    <a:pt x="6" y="290"/>
                  </a:lnTo>
                  <a:lnTo>
                    <a:pt x="6" y="290"/>
                  </a:lnTo>
                  <a:lnTo>
                    <a:pt x="5" y="290"/>
                  </a:lnTo>
                  <a:lnTo>
                    <a:pt x="5" y="290"/>
                  </a:lnTo>
                  <a:lnTo>
                    <a:pt x="4" y="291"/>
                  </a:lnTo>
                  <a:lnTo>
                    <a:pt x="2" y="292"/>
                  </a:lnTo>
                  <a:lnTo>
                    <a:pt x="1" y="292"/>
                  </a:lnTo>
                  <a:lnTo>
                    <a:pt x="1" y="294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1" y="298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1" y="299"/>
                  </a:lnTo>
                  <a:lnTo>
                    <a:pt x="1" y="298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0" y="300"/>
                  </a:lnTo>
                  <a:lnTo>
                    <a:pt x="1" y="300"/>
                  </a:lnTo>
                  <a:lnTo>
                    <a:pt x="5" y="299"/>
                  </a:lnTo>
                  <a:lnTo>
                    <a:pt x="6" y="299"/>
                  </a:lnTo>
                  <a:lnTo>
                    <a:pt x="8" y="298"/>
                  </a:lnTo>
                  <a:lnTo>
                    <a:pt x="9" y="296"/>
                  </a:lnTo>
                  <a:lnTo>
                    <a:pt x="10" y="295"/>
                  </a:lnTo>
                  <a:lnTo>
                    <a:pt x="13" y="292"/>
                  </a:lnTo>
                  <a:lnTo>
                    <a:pt x="16" y="291"/>
                  </a:lnTo>
                  <a:close/>
                  <a:moveTo>
                    <a:pt x="20" y="342"/>
                  </a:moveTo>
                  <a:lnTo>
                    <a:pt x="20" y="342"/>
                  </a:lnTo>
                  <a:lnTo>
                    <a:pt x="20" y="341"/>
                  </a:lnTo>
                  <a:lnTo>
                    <a:pt x="21" y="341"/>
                  </a:lnTo>
                  <a:lnTo>
                    <a:pt x="21" y="340"/>
                  </a:lnTo>
                  <a:lnTo>
                    <a:pt x="21" y="340"/>
                  </a:lnTo>
                  <a:lnTo>
                    <a:pt x="20" y="338"/>
                  </a:lnTo>
                  <a:lnTo>
                    <a:pt x="19" y="340"/>
                  </a:lnTo>
                  <a:lnTo>
                    <a:pt x="19" y="340"/>
                  </a:lnTo>
                  <a:lnTo>
                    <a:pt x="19" y="340"/>
                  </a:lnTo>
                  <a:lnTo>
                    <a:pt x="19" y="341"/>
                  </a:lnTo>
                  <a:lnTo>
                    <a:pt x="17" y="341"/>
                  </a:lnTo>
                  <a:lnTo>
                    <a:pt x="17" y="341"/>
                  </a:lnTo>
                  <a:lnTo>
                    <a:pt x="19" y="341"/>
                  </a:lnTo>
                  <a:lnTo>
                    <a:pt x="19" y="342"/>
                  </a:lnTo>
                  <a:lnTo>
                    <a:pt x="19" y="342"/>
                  </a:lnTo>
                  <a:lnTo>
                    <a:pt x="20" y="342"/>
                  </a:lnTo>
                  <a:close/>
                  <a:moveTo>
                    <a:pt x="420" y="51"/>
                  </a:moveTo>
                  <a:lnTo>
                    <a:pt x="419" y="51"/>
                  </a:lnTo>
                  <a:lnTo>
                    <a:pt x="420" y="53"/>
                  </a:lnTo>
                  <a:lnTo>
                    <a:pt x="425" y="53"/>
                  </a:lnTo>
                  <a:lnTo>
                    <a:pt x="428" y="53"/>
                  </a:lnTo>
                  <a:lnTo>
                    <a:pt x="428" y="51"/>
                  </a:lnTo>
                  <a:lnTo>
                    <a:pt x="430" y="51"/>
                  </a:lnTo>
                  <a:lnTo>
                    <a:pt x="430" y="51"/>
                  </a:lnTo>
                  <a:lnTo>
                    <a:pt x="428" y="51"/>
                  </a:lnTo>
                  <a:lnTo>
                    <a:pt x="427" y="51"/>
                  </a:lnTo>
                  <a:lnTo>
                    <a:pt x="424" y="51"/>
                  </a:lnTo>
                  <a:lnTo>
                    <a:pt x="421" y="51"/>
                  </a:lnTo>
                  <a:lnTo>
                    <a:pt x="420" y="51"/>
                  </a:lnTo>
                  <a:close/>
                  <a:moveTo>
                    <a:pt x="2" y="313"/>
                  </a:moveTo>
                  <a:lnTo>
                    <a:pt x="2" y="313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2" y="313"/>
                  </a:lnTo>
                  <a:lnTo>
                    <a:pt x="2" y="313"/>
                  </a:lnTo>
                  <a:lnTo>
                    <a:pt x="2" y="313"/>
                  </a:lnTo>
                  <a:close/>
                  <a:moveTo>
                    <a:pt x="6" y="300"/>
                  </a:moveTo>
                  <a:lnTo>
                    <a:pt x="5" y="300"/>
                  </a:lnTo>
                  <a:lnTo>
                    <a:pt x="4" y="300"/>
                  </a:lnTo>
                  <a:lnTo>
                    <a:pt x="2" y="300"/>
                  </a:lnTo>
                  <a:lnTo>
                    <a:pt x="1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6"/>
                  </a:lnTo>
                  <a:lnTo>
                    <a:pt x="0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0"/>
                  </a:lnTo>
                  <a:lnTo>
                    <a:pt x="1" y="311"/>
                  </a:lnTo>
                  <a:lnTo>
                    <a:pt x="1" y="313"/>
                  </a:lnTo>
                  <a:lnTo>
                    <a:pt x="2" y="311"/>
                  </a:lnTo>
                  <a:lnTo>
                    <a:pt x="4" y="311"/>
                  </a:lnTo>
                  <a:lnTo>
                    <a:pt x="2" y="311"/>
                  </a:lnTo>
                  <a:lnTo>
                    <a:pt x="2" y="311"/>
                  </a:lnTo>
                  <a:lnTo>
                    <a:pt x="2" y="310"/>
                  </a:lnTo>
                  <a:lnTo>
                    <a:pt x="4" y="310"/>
                  </a:lnTo>
                  <a:lnTo>
                    <a:pt x="4" y="310"/>
                  </a:lnTo>
                  <a:lnTo>
                    <a:pt x="4" y="309"/>
                  </a:lnTo>
                  <a:lnTo>
                    <a:pt x="2" y="310"/>
                  </a:lnTo>
                  <a:lnTo>
                    <a:pt x="2" y="310"/>
                  </a:lnTo>
                  <a:lnTo>
                    <a:pt x="2" y="309"/>
                  </a:lnTo>
                  <a:lnTo>
                    <a:pt x="2" y="307"/>
                  </a:lnTo>
                  <a:lnTo>
                    <a:pt x="2" y="307"/>
                  </a:lnTo>
                  <a:lnTo>
                    <a:pt x="5" y="306"/>
                  </a:lnTo>
                  <a:lnTo>
                    <a:pt x="4" y="306"/>
                  </a:lnTo>
                  <a:lnTo>
                    <a:pt x="2" y="306"/>
                  </a:lnTo>
                  <a:lnTo>
                    <a:pt x="2" y="304"/>
                  </a:lnTo>
                  <a:lnTo>
                    <a:pt x="2" y="304"/>
                  </a:lnTo>
                  <a:lnTo>
                    <a:pt x="2" y="304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4" y="304"/>
                  </a:lnTo>
                  <a:lnTo>
                    <a:pt x="5" y="303"/>
                  </a:lnTo>
                  <a:lnTo>
                    <a:pt x="6" y="302"/>
                  </a:lnTo>
                  <a:lnTo>
                    <a:pt x="6" y="302"/>
                  </a:lnTo>
                  <a:lnTo>
                    <a:pt x="6" y="300"/>
                  </a:lnTo>
                  <a:lnTo>
                    <a:pt x="6" y="300"/>
                  </a:lnTo>
                  <a:lnTo>
                    <a:pt x="6" y="300"/>
                  </a:lnTo>
                  <a:close/>
                  <a:moveTo>
                    <a:pt x="436" y="43"/>
                  </a:moveTo>
                  <a:lnTo>
                    <a:pt x="438" y="43"/>
                  </a:lnTo>
                  <a:lnTo>
                    <a:pt x="440" y="43"/>
                  </a:lnTo>
                  <a:lnTo>
                    <a:pt x="440" y="43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3" y="42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2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39" y="40"/>
                  </a:lnTo>
                  <a:lnTo>
                    <a:pt x="438" y="40"/>
                  </a:lnTo>
                  <a:lnTo>
                    <a:pt x="436" y="40"/>
                  </a:lnTo>
                  <a:lnTo>
                    <a:pt x="436" y="40"/>
                  </a:lnTo>
                  <a:lnTo>
                    <a:pt x="435" y="40"/>
                  </a:lnTo>
                  <a:lnTo>
                    <a:pt x="434" y="42"/>
                  </a:lnTo>
                  <a:lnTo>
                    <a:pt x="435" y="43"/>
                  </a:lnTo>
                  <a:lnTo>
                    <a:pt x="436" y="43"/>
                  </a:lnTo>
                  <a:close/>
                  <a:moveTo>
                    <a:pt x="443" y="86"/>
                  </a:moveTo>
                  <a:lnTo>
                    <a:pt x="443" y="86"/>
                  </a:lnTo>
                  <a:lnTo>
                    <a:pt x="446" y="86"/>
                  </a:lnTo>
                  <a:lnTo>
                    <a:pt x="448" y="85"/>
                  </a:lnTo>
                  <a:lnTo>
                    <a:pt x="450" y="84"/>
                  </a:lnTo>
                  <a:lnTo>
                    <a:pt x="451" y="82"/>
                  </a:lnTo>
                  <a:lnTo>
                    <a:pt x="451" y="82"/>
                  </a:lnTo>
                  <a:lnTo>
                    <a:pt x="451" y="82"/>
                  </a:lnTo>
                  <a:lnTo>
                    <a:pt x="451" y="81"/>
                  </a:lnTo>
                  <a:lnTo>
                    <a:pt x="451" y="81"/>
                  </a:lnTo>
                  <a:lnTo>
                    <a:pt x="451" y="81"/>
                  </a:lnTo>
                  <a:lnTo>
                    <a:pt x="450" y="80"/>
                  </a:lnTo>
                  <a:lnTo>
                    <a:pt x="448" y="80"/>
                  </a:lnTo>
                  <a:lnTo>
                    <a:pt x="447" y="80"/>
                  </a:lnTo>
                  <a:lnTo>
                    <a:pt x="440" y="81"/>
                  </a:lnTo>
                  <a:lnTo>
                    <a:pt x="438" y="81"/>
                  </a:lnTo>
                  <a:lnTo>
                    <a:pt x="438" y="81"/>
                  </a:lnTo>
                  <a:lnTo>
                    <a:pt x="435" y="81"/>
                  </a:lnTo>
                  <a:lnTo>
                    <a:pt x="434" y="82"/>
                  </a:lnTo>
                  <a:lnTo>
                    <a:pt x="434" y="82"/>
                  </a:lnTo>
                  <a:lnTo>
                    <a:pt x="435" y="82"/>
                  </a:lnTo>
                  <a:lnTo>
                    <a:pt x="435" y="84"/>
                  </a:lnTo>
                  <a:lnTo>
                    <a:pt x="436" y="85"/>
                  </a:lnTo>
                  <a:lnTo>
                    <a:pt x="436" y="85"/>
                  </a:lnTo>
                  <a:lnTo>
                    <a:pt x="436" y="85"/>
                  </a:lnTo>
                  <a:lnTo>
                    <a:pt x="438" y="86"/>
                  </a:lnTo>
                  <a:lnTo>
                    <a:pt x="438" y="88"/>
                  </a:lnTo>
                  <a:lnTo>
                    <a:pt x="438" y="88"/>
                  </a:lnTo>
                  <a:lnTo>
                    <a:pt x="439" y="88"/>
                  </a:lnTo>
                  <a:lnTo>
                    <a:pt x="439" y="88"/>
                  </a:lnTo>
                  <a:lnTo>
                    <a:pt x="440" y="88"/>
                  </a:lnTo>
                  <a:lnTo>
                    <a:pt x="442" y="88"/>
                  </a:lnTo>
                  <a:lnTo>
                    <a:pt x="443" y="86"/>
                  </a:lnTo>
                  <a:close/>
                  <a:moveTo>
                    <a:pt x="450" y="111"/>
                  </a:moveTo>
                  <a:lnTo>
                    <a:pt x="450" y="111"/>
                  </a:lnTo>
                  <a:lnTo>
                    <a:pt x="448" y="111"/>
                  </a:lnTo>
                  <a:lnTo>
                    <a:pt x="448" y="111"/>
                  </a:lnTo>
                  <a:lnTo>
                    <a:pt x="448" y="112"/>
                  </a:lnTo>
                  <a:lnTo>
                    <a:pt x="448" y="112"/>
                  </a:lnTo>
                  <a:lnTo>
                    <a:pt x="448" y="112"/>
                  </a:lnTo>
                  <a:lnTo>
                    <a:pt x="450" y="112"/>
                  </a:lnTo>
                  <a:lnTo>
                    <a:pt x="450" y="112"/>
                  </a:lnTo>
                  <a:lnTo>
                    <a:pt x="451" y="112"/>
                  </a:lnTo>
                  <a:lnTo>
                    <a:pt x="451" y="112"/>
                  </a:lnTo>
                  <a:lnTo>
                    <a:pt x="451" y="111"/>
                  </a:lnTo>
                  <a:lnTo>
                    <a:pt x="451" y="111"/>
                  </a:lnTo>
                  <a:lnTo>
                    <a:pt x="451" y="111"/>
                  </a:lnTo>
                  <a:lnTo>
                    <a:pt x="450" y="111"/>
                  </a:lnTo>
                  <a:close/>
                  <a:moveTo>
                    <a:pt x="478" y="65"/>
                  </a:moveTo>
                  <a:lnTo>
                    <a:pt x="478" y="65"/>
                  </a:lnTo>
                  <a:lnTo>
                    <a:pt x="478" y="65"/>
                  </a:lnTo>
                  <a:lnTo>
                    <a:pt x="477" y="65"/>
                  </a:lnTo>
                  <a:lnTo>
                    <a:pt x="476" y="65"/>
                  </a:lnTo>
                  <a:lnTo>
                    <a:pt x="474" y="65"/>
                  </a:lnTo>
                  <a:lnTo>
                    <a:pt x="473" y="65"/>
                  </a:lnTo>
                  <a:lnTo>
                    <a:pt x="472" y="65"/>
                  </a:lnTo>
                  <a:lnTo>
                    <a:pt x="470" y="66"/>
                  </a:lnTo>
                  <a:lnTo>
                    <a:pt x="469" y="66"/>
                  </a:lnTo>
                  <a:lnTo>
                    <a:pt x="469" y="66"/>
                  </a:lnTo>
                  <a:lnTo>
                    <a:pt x="469" y="67"/>
                  </a:lnTo>
                  <a:lnTo>
                    <a:pt x="469" y="67"/>
                  </a:lnTo>
                  <a:lnTo>
                    <a:pt x="469" y="67"/>
                  </a:lnTo>
                  <a:lnTo>
                    <a:pt x="472" y="67"/>
                  </a:lnTo>
                  <a:lnTo>
                    <a:pt x="473" y="67"/>
                  </a:lnTo>
                  <a:lnTo>
                    <a:pt x="476" y="67"/>
                  </a:lnTo>
                  <a:lnTo>
                    <a:pt x="477" y="67"/>
                  </a:lnTo>
                  <a:lnTo>
                    <a:pt x="477" y="67"/>
                  </a:lnTo>
                  <a:lnTo>
                    <a:pt x="477" y="66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78" y="65"/>
                  </a:lnTo>
                  <a:close/>
                  <a:moveTo>
                    <a:pt x="378" y="63"/>
                  </a:moveTo>
                  <a:lnTo>
                    <a:pt x="379" y="62"/>
                  </a:lnTo>
                  <a:lnTo>
                    <a:pt x="383" y="61"/>
                  </a:lnTo>
                  <a:lnTo>
                    <a:pt x="387" y="59"/>
                  </a:lnTo>
                  <a:lnTo>
                    <a:pt x="387" y="59"/>
                  </a:lnTo>
                  <a:lnTo>
                    <a:pt x="390" y="58"/>
                  </a:lnTo>
                  <a:lnTo>
                    <a:pt x="390" y="58"/>
                  </a:lnTo>
                  <a:lnTo>
                    <a:pt x="390" y="58"/>
                  </a:lnTo>
                  <a:lnTo>
                    <a:pt x="389" y="58"/>
                  </a:lnTo>
                  <a:lnTo>
                    <a:pt x="387" y="58"/>
                  </a:lnTo>
                  <a:lnTo>
                    <a:pt x="385" y="59"/>
                  </a:lnTo>
                  <a:lnTo>
                    <a:pt x="382" y="59"/>
                  </a:lnTo>
                  <a:lnTo>
                    <a:pt x="381" y="59"/>
                  </a:lnTo>
                  <a:lnTo>
                    <a:pt x="375" y="61"/>
                  </a:lnTo>
                  <a:lnTo>
                    <a:pt x="373" y="62"/>
                  </a:lnTo>
                  <a:lnTo>
                    <a:pt x="371" y="62"/>
                  </a:lnTo>
                  <a:lnTo>
                    <a:pt x="371" y="62"/>
                  </a:lnTo>
                  <a:lnTo>
                    <a:pt x="370" y="62"/>
                  </a:lnTo>
                  <a:lnTo>
                    <a:pt x="371" y="63"/>
                  </a:lnTo>
                  <a:lnTo>
                    <a:pt x="373" y="63"/>
                  </a:lnTo>
                  <a:lnTo>
                    <a:pt x="374" y="63"/>
                  </a:lnTo>
                  <a:lnTo>
                    <a:pt x="375" y="63"/>
                  </a:lnTo>
                  <a:lnTo>
                    <a:pt x="378" y="63"/>
                  </a:lnTo>
                  <a:close/>
                  <a:moveTo>
                    <a:pt x="442" y="44"/>
                  </a:moveTo>
                  <a:lnTo>
                    <a:pt x="442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42" y="46"/>
                  </a:lnTo>
                  <a:lnTo>
                    <a:pt x="443" y="46"/>
                  </a:lnTo>
                  <a:lnTo>
                    <a:pt x="444" y="46"/>
                  </a:lnTo>
                  <a:lnTo>
                    <a:pt x="446" y="47"/>
                  </a:lnTo>
                  <a:lnTo>
                    <a:pt x="447" y="47"/>
                  </a:lnTo>
                  <a:lnTo>
                    <a:pt x="454" y="46"/>
                  </a:lnTo>
                  <a:lnTo>
                    <a:pt x="454" y="46"/>
                  </a:lnTo>
                  <a:lnTo>
                    <a:pt x="455" y="46"/>
                  </a:lnTo>
                  <a:lnTo>
                    <a:pt x="458" y="46"/>
                  </a:lnTo>
                  <a:lnTo>
                    <a:pt x="461" y="46"/>
                  </a:lnTo>
                  <a:lnTo>
                    <a:pt x="462" y="44"/>
                  </a:lnTo>
                  <a:lnTo>
                    <a:pt x="463" y="44"/>
                  </a:lnTo>
                  <a:lnTo>
                    <a:pt x="463" y="44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2" y="43"/>
                  </a:lnTo>
                  <a:lnTo>
                    <a:pt x="461" y="43"/>
                  </a:lnTo>
                  <a:lnTo>
                    <a:pt x="461" y="42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67" y="42"/>
                  </a:lnTo>
                  <a:lnTo>
                    <a:pt x="470" y="42"/>
                  </a:lnTo>
                  <a:lnTo>
                    <a:pt x="472" y="40"/>
                  </a:lnTo>
                  <a:lnTo>
                    <a:pt x="473" y="40"/>
                  </a:lnTo>
                  <a:lnTo>
                    <a:pt x="473" y="40"/>
                  </a:lnTo>
                  <a:lnTo>
                    <a:pt x="473" y="40"/>
                  </a:lnTo>
                  <a:lnTo>
                    <a:pt x="467" y="40"/>
                  </a:lnTo>
                  <a:lnTo>
                    <a:pt x="466" y="40"/>
                  </a:lnTo>
                  <a:lnTo>
                    <a:pt x="465" y="40"/>
                  </a:lnTo>
                  <a:lnTo>
                    <a:pt x="462" y="40"/>
                  </a:lnTo>
                  <a:lnTo>
                    <a:pt x="454" y="40"/>
                  </a:lnTo>
                  <a:lnTo>
                    <a:pt x="450" y="42"/>
                  </a:lnTo>
                  <a:lnTo>
                    <a:pt x="447" y="42"/>
                  </a:lnTo>
                  <a:lnTo>
                    <a:pt x="447" y="42"/>
                  </a:lnTo>
                  <a:lnTo>
                    <a:pt x="446" y="42"/>
                  </a:lnTo>
                  <a:lnTo>
                    <a:pt x="446" y="42"/>
                  </a:lnTo>
                  <a:lnTo>
                    <a:pt x="444" y="42"/>
                  </a:lnTo>
                  <a:lnTo>
                    <a:pt x="444" y="42"/>
                  </a:lnTo>
                  <a:lnTo>
                    <a:pt x="444" y="43"/>
                  </a:lnTo>
                  <a:lnTo>
                    <a:pt x="443" y="43"/>
                  </a:lnTo>
                  <a:lnTo>
                    <a:pt x="443" y="43"/>
                  </a:lnTo>
                  <a:lnTo>
                    <a:pt x="443" y="44"/>
                  </a:lnTo>
                  <a:lnTo>
                    <a:pt x="443" y="44"/>
                  </a:lnTo>
                  <a:lnTo>
                    <a:pt x="442" y="44"/>
                  </a:lnTo>
                  <a:lnTo>
                    <a:pt x="442" y="44"/>
                  </a:lnTo>
                  <a:close/>
                  <a:moveTo>
                    <a:pt x="453" y="38"/>
                  </a:moveTo>
                  <a:lnTo>
                    <a:pt x="457" y="38"/>
                  </a:lnTo>
                  <a:lnTo>
                    <a:pt x="461" y="38"/>
                  </a:lnTo>
                  <a:lnTo>
                    <a:pt x="462" y="38"/>
                  </a:lnTo>
                  <a:lnTo>
                    <a:pt x="463" y="38"/>
                  </a:lnTo>
                  <a:lnTo>
                    <a:pt x="463" y="38"/>
                  </a:lnTo>
                  <a:lnTo>
                    <a:pt x="465" y="38"/>
                  </a:lnTo>
                  <a:lnTo>
                    <a:pt x="466" y="38"/>
                  </a:lnTo>
                  <a:lnTo>
                    <a:pt x="467" y="38"/>
                  </a:lnTo>
                  <a:lnTo>
                    <a:pt x="467" y="38"/>
                  </a:lnTo>
                  <a:lnTo>
                    <a:pt x="469" y="38"/>
                  </a:lnTo>
                  <a:lnTo>
                    <a:pt x="469" y="38"/>
                  </a:lnTo>
                  <a:lnTo>
                    <a:pt x="470" y="38"/>
                  </a:lnTo>
                  <a:lnTo>
                    <a:pt x="472" y="38"/>
                  </a:lnTo>
                  <a:lnTo>
                    <a:pt x="474" y="38"/>
                  </a:lnTo>
                  <a:lnTo>
                    <a:pt x="476" y="38"/>
                  </a:lnTo>
                  <a:lnTo>
                    <a:pt x="477" y="38"/>
                  </a:lnTo>
                  <a:lnTo>
                    <a:pt x="478" y="38"/>
                  </a:lnTo>
                  <a:lnTo>
                    <a:pt x="480" y="38"/>
                  </a:lnTo>
                  <a:lnTo>
                    <a:pt x="480" y="38"/>
                  </a:lnTo>
                  <a:lnTo>
                    <a:pt x="480" y="36"/>
                  </a:lnTo>
                  <a:lnTo>
                    <a:pt x="481" y="36"/>
                  </a:lnTo>
                  <a:lnTo>
                    <a:pt x="481" y="36"/>
                  </a:lnTo>
                  <a:lnTo>
                    <a:pt x="481" y="35"/>
                  </a:lnTo>
                  <a:lnTo>
                    <a:pt x="481" y="35"/>
                  </a:lnTo>
                  <a:lnTo>
                    <a:pt x="480" y="35"/>
                  </a:lnTo>
                  <a:lnTo>
                    <a:pt x="480" y="35"/>
                  </a:lnTo>
                  <a:lnTo>
                    <a:pt x="480" y="35"/>
                  </a:lnTo>
                  <a:lnTo>
                    <a:pt x="478" y="35"/>
                  </a:lnTo>
                  <a:lnTo>
                    <a:pt x="477" y="34"/>
                  </a:lnTo>
                  <a:lnTo>
                    <a:pt x="476" y="34"/>
                  </a:lnTo>
                  <a:lnTo>
                    <a:pt x="474" y="35"/>
                  </a:lnTo>
                  <a:lnTo>
                    <a:pt x="472" y="35"/>
                  </a:lnTo>
                  <a:lnTo>
                    <a:pt x="469" y="35"/>
                  </a:lnTo>
                  <a:lnTo>
                    <a:pt x="467" y="35"/>
                  </a:lnTo>
                  <a:lnTo>
                    <a:pt x="466" y="36"/>
                  </a:lnTo>
                  <a:lnTo>
                    <a:pt x="462" y="36"/>
                  </a:lnTo>
                  <a:lnTo>
                    <a:pt x="458" y="36"/>
                  </a:lnTo>
                  <a:lnTo>
                    <a:pt x="457" y="36"/>
                  </a:lnTo>
                  <a:lnTo>
                    <a:pt x="454" y="38"/>
                  </a:lnTo>
                  <a:lnTo>
                    <a:pt x="453" y="38"/>
                  </a:lnTo>
                  <a:lnTo>
                    <a:pt x="451" y="38"/>
                  </a:lnTo>
                  <a:lnTo>
                    <a:pt x="451" y="38"/>
                  </a:lnTo>
                  <a:lnTo>
                    <a:pt x="451" y="38"/>
                  </a:lnTo>
                  <a:lnTo>
                    <a:pt x="453" y="38"/>
                  </a:lnTo>
                  <a:close/>
                  <a:moveTo>
                    <a:pt x="21" y="345"/>
                  </a:moveTo>
                  <a:lnTo>
                    <a:pt x="21" y="345"/>
                  </a:lnTo>
                  <a:lnTo>
                    <a:pt x="21" y="345"/>
                  </a:lnTo>
                  <a:lnTo>
                    <a:pt x="21" y="346"/>
                  </a:lnTo>
                  <a:lnTo>
                    <a:pt x="21" y="346"/>
                  </a:lnTo>
                  <a:lnTo>
                    <a:pt x="23" y="345"/>
                  </a:lnTo>
                  <a:lnTo>
                    <a:pt x="23" y="345"/>
                  </a:lnTo>
                  <a:lnTo>
                    <a:pt x="21" y="345"/>
                  </a:lnTo>
                  <a:close/>
                  <a:moveTo>
                    <a:pt x="427" y="61"/>
                  </a:moveTo>
                  <a:lnTo>
                    <a:pt x="425" y="61"/>
                  </a:lnTo>
                  <a:lnTo>
                    <a:pt x="425" y="61"/>
                  </a:lnTo>
                  <a:lnTo>
                    <a:pt x="427" y="61"/>
                  </a:lnTo>
                  <a:lnTo>
                    <a:pt x="428" y="59"/>
                  </a:lnTo>
                  <a:lnTo>
                    <a:pt x="428" y="59"/>
                  </a:lnTo>
                  <a:lnTo>
                    <a:pt x="427" y="58"/>
                  </a:lnTo>
                  <a:lnTo>
                    <a:pt x="427" y="57"/>
                  </a:lnTo>
                  <a:lnTo>
                    <a:pt x="425" y="57"/>
                  </a:lnTo>
                  <a:lnTo>
                    <a:pt x="424" y="57"/>
                  </a:lnTo>
                  <a:lnTo>
                    <a:pt x="423" y="57"/>
                  </a:lnTo>
                  <a:lnTo>
                    <a:pt x="419" y="57"/>
                  </a:lnTo>
                  <a:lnTo>
                    <a:pt x="417" y="57"/>
                  </a:lnTo>
                  <a:lnTo>
                    <a:pt x="417" y="57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4"/>
                  </a:lnTo>
                  <a:lnTo>
                    <a:pt x="417" y="54"/>
                  </a:lnTo>
                  <a:lnTo>
                    <a:pt x="416" y="54"/>
                  </a:lnTo>
                  <a:lnTo>
                    <a:pt x="415" y="54"/>
                  </a:lnTo>
                  <a:lnTo>
                    <a:pt x="409" y="55"/>
                  </a:lnTo>
                  <a:lnTo>
                    <a:pt x="406" y="55"/>
                  </a:lnTo>
                  <a:lnTo>
                    <a:pt x="406" y="55"/>
                  </a:lnTo>
                  <a:lnTo>
                    <a:pt x="405" y="57"/>
                  </a:lnTo>
                  <a:lnTo>
                    <a:pt x="405" y="57"/>
                  </a:lnTo>
                  <a:lnTo>
                    <a:pt x="405" y="57"/>
                  </a:lnTo>
                  <a:lnTo>
                    <a:pt x="406" y="57"/>
                  </a:lnTo>
                  <a:lnTo>
                    <a:pt x="411" y="57"/>
                  </a:lnTo>
                  <a:lnTo>
                    <a:pt x="411" y="57"/>
                  </a:lnTo>
                  <a:lnTo>
                    <a:pt x="411" y="58"/>
                  </a:lnTo>
                  <a:lnTo>
                    <a:pt x="411" y="58"/>
                  </a:lnTo>
                  <a:lnTo>
                    <a:pt x="404" y="57"/>
                  </a:lnTo>
                  <a:lnTo>
                    <a:pt x="402" y="57"/>
                  </a:lnTo>
                  <a:lnTo>
                    <a:pt x="401" y="57"/>
                  </a:lnTo>
                  <a:lnTo>
                    <a:pt x="398" y="58"/>
                  </a:lnTo>
                  <a:lnTo>
                    <a:pt x="397" y="58"/>
                  </a:lnTo>
                  <a:lnTo>
                    <a:pt x="397" y="58"/>
                  </a:lnTo>
                  <a:lnTo>
                    <a:pt x="397" y="59"/>
                  </a:lnTo>
                  <a:lnTo>
                    <a:pt x="396" y="59"/>
                  </a:lnTo>
                  <a:lnTo>
                    <a:pt x="394" y="59"/>
                  </a:lnTo>
                  <a:lnTo>
                    <a:pt x="394" y="59"/>
                  </a:lnTo>
                  <a:lnTo>
                    <a:pt x="396" y="59"/>
                  </a:lnTo>
                  <a:lnTo>
                    <a:pt x="396" y="61"/>
                  </a:lnTo>
                  <a:lnTo>
                    <a:pt x="401" y="59"/>
                  </a:lnTo>
                  <a:lnTo>
                    <a:pt x="406" y="59"/>
                  </a:lnTo>
                  <a:lnTo>
                    <a:pt x="404" y="61"/>
                  </a:lnTo>
                  <a:lnTo>
                    <a:pt x="401" y="61"/>
                  </a:lnTo>
                  <a:lnTo>
                    <a:pt x="400" y="61"/>
                  </a:lnTo>
                  <a:lnTo>
                    <a:pt x="394" y="61"/>
                  </a:lnTo>
                  <a:lnTo>
                    <a:pt x="392" y="61"/>
                  </a:lnTo>
                  <a:lnTo>
                    <a:pt x="390" y="61"/>
                  </a:lnTo>
                  <a:lnTo>
                    <a:pt x="389" y="62"/>
                  </a:lnTo>
                  <a:lnTo>
                    <a:pt x="387" y="62"/>
                  </a:lnTo>
                  <a:lnTo>
                    <a:pt x="386" y="62"/>
                  </a:lnTo>
                  <a:lnTo>
                    <a:pt x="387" y="62"/>
                  </a:lnTo>
                  <a:lnTo>
                    <a:pt x="392" y="63"/>
                  </a:lnTo>
                  <a:lnTo>
                    <a:pt x="394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1" y="62"/>
                  </a:lnTo>
                  <a:lnTo>
                    <a:pt x="400" y="62"/>
                  </a:lnTo>
                  <a:lnTo>
                    <a:pt x="393" y="63"/>
                  </a:lnTo>
                  <a:lnTo>
                    <a:pt x="392" y="63"/>
                  </a:lnTo>
                  <a:lnTo>
                    <a:pt x="386" y="63"/>
                  </a:lnTo>
                  <a:lnTo>
                    <a:pt x="385" y="63"/>
                  </a:lnTo>
                  <a:lnTo>
                    <a:pt x="383" y="63"/>
                  </a:lnTo>
                  <a:lnTo>
                    <a:pt x="383" y="65"/>
                  </a:lnTo>
                  <a:lnTo>
                    <a:pt x="382" y="65"/>
                  </a:lnTo>
                  <a:lnTo>
                    <a:pt x="381" y="65"/>
                  </a:lnTo>
                  <a:lnTo>
                    <a:pt x="379" y="65"/>
                  </a:lnTo>
                  <a:lnTo>
                    <a:pt x="379" y="66"/>
                  </a:lnTo>
                  <a:lnTo>
                    <a:pt x="378" y="66"/>
                  </a:lnTo>
                  <a:lnTo>
                    <a:pt x="378" y="66"/>
                  </a:lnTo>
                  <a:lnTo>
                    <a:pt x="378" y="66"/>
                  </a:lnTo>
                  <a:lnTo>
                    <a:pt x="381" y="67"/>
                  </a:lnTo>
                  <a:lnTo>
                    <a:pt x="382" y="67"/>
                  </a:lnTo>
                  <a:lnTo>
                    <a:pt x="385" y="66"/>
                  </a:lnTo>
                  <a:lnTo>
                    <a:pt x="386" y="67"/>
                  </a:lnTo>
                  <a:lnTo>
                    <a:pt x="387" y="69"/>
                  </a:lnTo>
                  <a:lnTo>
                    <a:pt x="389" y="69"/>
                  </a:lnTo>
                  <a:lnTo>
                    <a:pt x="389" y="69"/>
                  </a:lnTo>
                  <a:lnTo>
                    <a:pt x="390" y="67"/>
                  </a:lnTo>
                  <a:lnTo>
                    <a:pt x="390" y="67"/>
                  </a:lnTo>
                  <a:lnTo>
                    <a:pt x="392" y="67"/>
                  </a:lnTo>
                  <a:lnTo>
                    <a:pt x="392" y="67"/>
                  </a:lnTo>
                  <a:lnTo>
                    <a:pt x="393" y="67"/>
                  </a:lnTo>
                  <a:lnTo>
                    <a:pt x="393" y="67"/>
                  </a:lnTo>
                  <a:lnTo>
                    <a:pt x="393" y="67"/>
                  </a:lnTo>
                  <a:lnTo>
                    <a:pt x="393" y="69"/>
                  </a:lnTo>
                  <a:lnTo>
                    <a:pt x="393" y="69"/>
                  </a:lnTo>
                  <a:lnTo>
                    <a:pt x="393" y="69"/>
                  </a:lnTo>
                  <a:lnTo>
                    <a:pt x="394" y="69"/>
                  </a:lnTo>
                  <a:lnTo>
                    <a:pt x="398" y="67"/>
                  </a:lnTo>
                  <a:lnTo>
                    <a:pt x="400" y="67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2" y="66"/>
                  </a:lnTo>
                  <a:lnTo>
                    <a:pt x="402" y="66"/>
                  </a:lnTo>
                  <a:lnTo>
                    <a:pt x="404" y="66"/>
                  </a:lnTo>
                  <a:lnTo>
                    <a:pt x="405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9" y="65"/>
                  </a:lnTo>
                  <a:lnTo>
                    <a:pt x="411" y="65"/>
                  </a:lnTo>
                  <a:lnTo>
                    <a:pt x="409" y="65"/>
                  </a:lnTo>
                  <a:lnTo>
                    <a:pt x="406" y="65"/>
                  </a:lnTo>
                  <a:lnTo>
                    <a:pt x="406" y="66"/>
                  </a:lnTo>
                  <a:lnTo>
                    <a:pt x="405" y="66"/>
                  </a:lnTo>
                  <a:lnTo>
                    <a:pt x="405" y="66"/>
                  </a:lnTo>
                  <a:lnTo>
                    <a:pt x="404" y="66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06" y="67"/>
                  </a:lnTo>
                  <a:lnTo>
                    <a:pt x="409" y="67"/>
                  </a:lnTo>
                  <a:lnTo>
                    <a:pt x="411" y="67"/>
                  </a:lnTo>
                  <a:lnTo>
                    <a:pt x="412" y="67"/>
                  </a:lnTo>
                  <a:lnTo>
                    <a:pt x="413" y="66"/>
                  </a:lnTo>
                  <a:lnTo>
                    <a:pt x="413" y="66"/>
                  </a:lnTo>
                  <a:lnTo>
                    <a:pt x="413" y="66"/>
                  </a:lnTo>
                  <a:lnTo>
                    <a:pt x="415" y="66"/>
                  </a:lnTo>
                  <a:lnTo>
                    <a:pt x="415" y="67"/>
                  </a:lnTo>
                  <a:lnTo>
                    <a:pt x="416" y="67"/>
                  </a:lnTo>
                  <a:lnTo>
                    <a:pt x="417" y="67"/>
                  </a:lnTo>
                  <a:lnTo>
                    <a:pt x="419" y="66"/>
                  </a:lnTo>
                  <a:lnTo>
                    <a:pt x="420" y="66"/>
                  </a:lnTo>
                  <a:lnTo>
                    <a:pt x="421" y="66"/>
                  </a:lnTo>
                  <a:lnTo>
                    <a:pt x="424" y="66"/>
                  </a:lnTo>
                  <a:lnTo>
                    <a:pt x="425" y="66"/>
                  </a:lnTo>
                  <a:lnTo>
                    <a:pt x="425" y="66"/>
                  </a:lnTo>
                  <a:lnTo>
                    <a:pt x="424" y="66"/>
                  </a:lnTo>
                  <a:lnTo>
                    <a:pt x="423" y="67"/>
                  </a:lnTo>
                  <a:lnTo>
                    <a:pt x="420" y="67"/>
                  </a:lnTo>
                  <a:lnTo>
                    <a:pt x="417" y="67"/>
                  </a:lnTo>
                  <a:lnTo>
                    <a:pt x="417" y="69"/>
                  </a:lnTo>
                  <a:lnTo>
                    <a:pt x="416" y="69"/>
                  </a:lnTo>
                  <a:lnTo>
                    <a:pt x="415" y="69"/>
                  </a:lnTo>
                  <a:lnTo>
                    <a:pt x="411" y="69"/>
                  </a:lnTo>
                  <a:lnTo>
                    <a:pt x="409" y="69"/>
                  </a:lnTo>
                  <a:lnTo>
                    <a:pt x="404" y="69"/>
                  </a:lnTo>
                  <a:lnTo>
                    <a:pt x="400" y="70"/>
                  </a:lnTo>
                  <a:lnTo>
                    <a:pt x="397" y="70"/>
                  </a:lnTo>
                  <a:lnTo>
                    <a:pt x="394" y="72"/>
                  </a:lnTo>
                  <a:lnTo>
                    <a:pt x="394" y="72"/>
                  </a:lnTo>
                  <a:lnTo>
                    <a:pt x="394" y="72"/>
                  </a:lnTo>
                  <a:lnTo>
                    <a:pt x="394" y="73"/>
                  </a:lnTo>
                  <a:lnTo>
                    <a:pt x="396" y="73"/>
                  </a:lnTo>
                  <a:lnTo>
                    <a:pt x="396" y="73"/>
                  </a:lnTo>
                  <a:lnTo>
                    <a:pt x="397" y="74"/>
                  </a:lnTo>
                  <a:lnTo>
                    <a:pt x="400" y="74"/>
                  </a:lnTo>
                  <a:lnTo>
                    <a:pt x="404" y="74"/>
                  </a:lnTo>
                  <a:lnTo>
                    <a:pt x="411" y="73"/>
                  </a:lnTo>
                  <a:lnTo>
                    <a:pt x="415" y="73"/>
                  </a:lnTo>
                  <a:lnTo>
                    <a:pt x="419" y="72"/>
                  </a:lnTo>
                  <a:lnTo>
                    <a:pt x="420" y="72"/>
                  </a:lnTo>
                  <a:lnTo>
                    <a:pt x="421" y="70"/>
                  </a:lnTo>
                  <a:lnTo>
                    <a:pt x="423" y="70"/>
                  </a:lnTo>
                  <a:lnTo>
                    <a:pt x="424" y="70"/>
                  </a:lnTo>
                  <a:lnTo>
                    <a:pt x="427" y="70"/>
                  </a:lnTo>
                  <a:lnTo>
                    <a:pt x="432" y="69"/>
                  </a:lnTo>
                  <a:lnTo>
                    <a:pt x="436" y="69"/>
                  </a:lnTo>
                  <a:lnTo>
                    <a:pt x="439" y="67"/>
                  </a:lnTo>
                  <a:lnTo>
                    <a:pt x="440" y="67"/>
                  </a:lnTo>
                  <a:lnTo>
                    <a:pt x="440" y="67"/>
                  </a:lnTo>
                  <a:lnTo>
                    <a:pt x="439" y="69"/>
                  </a:lnTo>
                  <a:lnTo>
                    <a:pt x="439" y="69"/>
                  </a:lnTo>
                  <a:lnTo>
                    <a:pt x="439" y="69"/>
                  </a:lnTo>
                  <a:lnTo>
                    <a:pt x="440" y="69"/>
                  </a:lnTo>
                  <a:lnTo>
                    <a:pt x="440" y="69"/>
                  </a:lnTo>
                  <a:lnTo>
                    <a:pt x="442" y="69"/>
                  </a:lnTo>
                  <a:lnTo>
                    <a:pt x="443" y="69"/>
                  </a:lnTo>
                  <a:lnTo>
                    <a:pt x="446" y="69"/>
                  </a:lnTo>
                  <a:lnTo>
                    <a:pt x="447" y="69"/>
                  </a:lnTo>
                  <a:lnTo>
                    <a:pt x="450" y="69"/>
                  </a:lnTo>
                  <a:lnTo>
                    <a:pt x="450" y="69"/>
                  </a:lnTo>
                  <a:lnTo>
                    <a:pt x="451" y="69"/>
                  </a:lnTo>
                  <a:lnTo>
                    <a:pt x="454" y="69"/>
                  </a:lnTo>
                  <a:lnTo>
                    <a:pt x="459" y="67"/>
                  </a:lnTo>
                  <a:lnTo>
                    <a:pt x="461" y="67"/>
                  </a:lnTo>
                  <a:lnTo>
                    <a:pt x="462" y="66"/>
                  </a:lnTo>
                  <a:lnTo>
                    <a:pt x="466" y="65"/>
                  </a:lnTo>
                  <a:lnTo>
                    <a:pt x="467" y="63"/>
                  </a:lnTo>
                  <a:lnTo>
                    <a:pt x="470" y="62"/>
                  </a:lnTo>
                  <a:lnTo>
                    <a:pt x="472" y="62"/>
                  </a:lnTo>
                  <a:lnTo>
                    <a:pt x="472" y="61"/>
                  </a:lnTo>
                  <a:lnTo>
                    <a:pt x="473" y="61"/>
                  </a:lnTo>
                  <a:lnTo>
                    <a:pt x="473" y="59"/>
                  </a:lnTo>
                  <a:lnTo>
                    <a:pt x="473" y="59"/>
                  </a:lnTo>
                  <a:lnTo>
                    <a:pt x="473" y="59"/>
                  </a:lnTo>
                  <a:lnTo>
                    <a:pt x="472" y="59"/>
                  </a:lnTo>
                  <a:lnTo>
                    <a:pt x="469" y="58"/>
                  </a:lnTo>
                  <a:lnTo>
                    <a:pt x="467" y="58"/>
                  </a:lnTo>
                  <a:lnTo>
                    <a:pt x="466" y="59"/>
                  </a:lnTo>
                  <a:lnTo>
                    <a:pt x="465" y="59"/>
                  </a:lnTo>
                  <a:lnTo>
                    <a:pt x="465" y="59"/>
                  </a:lnTo>
                  <a:lnTo>
                    <a:pt x="463" y="59"/>
                  </a:lnTo>
                  <a:lnTo>
                    <a:pt x="463" y="61"/>
                  </a:lnTo>
                  <a:lnTo>
                    <a:pt x="463" y="61"/>
                  </a:lnTo>
                  <a:lnTo>
                    <a:pt x="463" y="61"/>
                  </a:lnTo>
                  <a:lnTo>
                    <a:pt x="463" y="61"/>
                  </a:lnTo>
                  <a:lnTo>
                    <a:pt x="462" y="61"/>
                  </a:lnTo>
                  <a:lnTo>
                    <a:pt x="461" y="61"/>
                  </a:lnTo>
                  <a:lnTo>
                    <a:pt x="461" y="62"/>
                  </a:lnTo>
                  <a:lnTo>
                    <a:pt x="461" y="62"/>
                  </a:lnTo>
                  <a:lnTo>
                    <a:pt x="461" y="61"/>
                  </a:lnTo>
                  <a:lnTo>
                    <a:pt x="462" y="61"/>
                  </a:lnTo>
                  <a:lnTo>
                    <a:pt x="462" y="61"/>
                  </a:lnTo>
                  <a:lnTo>
                    <a:pt x="462" y="61"/>
                  </a:lnTo>
                  <a:lnTo>
                    <a:pt x="461" y="59"/>
                  </a:lnTo>
                  <a:lnTo>
                    <a:pt x="459" y="59"/>
                  </a:lnTo>
                  <a:lnTo>
                    <a:pt x="459" y="59"/>
                  </a:lnTo>
                  <a:lnTo>
                    <a:pt x="458" y="61"/>
                  </a:lnTo>
                  <a:lnTo>
                    <a:pt x="455" y="61"/>
                  </a:lnTo>
                  <a:lnTo>
                    <a:pt x="454" y="61"/>
                  </a:lnTo>
                  <a:lnTo>
                    <a:pt x="454" y="61"/>
                  </a:lnTo>
                  <a:lnTo>
                    <a:pt x="455" y="61"/>
                  </a:lnTo>
                  <a:lnTo>
                    <a:pt x="458" y="59"/>
                  </a:lnTo>
                  <a:lnTo>
                    <a:pt x="458" y="59"/>
                  </a:lnTo>
                  <a:lnTo>
                    <a:pt x="458" y="59"/>
                  </a:lnTo>
                  <a:lnTo>
                    <a:pt x="459" y="59"/>
                  </a:lnTo>
                  <a:lnTo>
                    <a:pt x="459" y="58"/>
                  </a:lnTo>
                  <a:lnTo>
                    <a:pt x="458" y="58"/>
                  </a:lnTo>
                  <a:lnTo>
                    <a:pt x="458" y="58"/>
                  </a:lnTo>
                  <a:lnTo>
                    <a:pt x="457" y="58"/>
                  </a:lnTo>
                  <a:lnTo>
                    <a:pt x="455" y="58"/>
                  </a:lnTo>
                  <a:lnTo>
                    <a:pt x="455" y="58"/>
                  </a:lnTo>
                  <a:lnTo>
                    <a:pt x="455" y="58"/>
                  </a:lnTo>
                  <a:lnTo>
                    <a:pt x="455" y="58"/>
                  </a:lnTo>
                  <a:lnTo>
                    <a:pt x="457" y="58"/>
                  </a:lnTo>
                  <a:lnTo>
                    <a:pt x="458" y="57"/>
                  </a:lnTo>
                  <a:lnTo>
                    <a:pt x="459" y="57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59" y="54"/>
                  </a:lnTo>
                  <a:lnTo>
                    <a:pt x="459" y="54"/>
                  </a:lnTo>
                  <a:lnTo>
                    <a:pt x="461" y="54"/>
                  </a:lnTo>
                  <a:lnTo>
                    <a:pt x="461" y="54"/>
                  </a:lnTo>
                  <a:lnTo>
                    <a:pt x="461" y="53"/>
                  </a:lnTo>
                  <a:lnTo>
                    <a:pt x="462" y="53"/>
                  </a:lnTo>
                  <a:lnTo>
                    <a:pt x="463" y="53"/>
                  </a:lnTo>
                  <a:lnTo>
                    <a:pt x="463" y="53"/>
                  </a:lnTo>
                  <a:lnTo>
                    <a:pt x="463" y="53"/>
                  </a:lnTo>
                  <a:lnTo>
                    <a:pt x="463" y="53"/>
                  </a:lnTo>
                  <a:lnTo>
                    <a:pt x="462" y="51"/>
                  </a:lnTo>
                  <a:lnTo>
                    <a:pt x="459" y="51"/>
                  </a:lnTo>
                  <a:lnTo>
                    <a:pt x="459" y="51"/>
                  </a:lnTo>
                  <a:lnTo>
                    <a:pt x="458" y="53"/>
                  </a:lnTo>
                  <a:lnTo>
                    <a:pt x="455" y="53"/>
                  </a:lnTo>
                  <a:lnTo>
                    <a:pt x="451" y="54"/>
                  </a:lnTo>
                  <a:lnTo>
                    <a:pt x="450" y="54"/>
                  </a:lnTo>
                  <a:lnTo>
                    <a:pt x="446" y="55"/>
                  </a:lnTo>
                  <a:lnTo>
                    <a:pt x="446" y="55"/>
                  </a:lnTo>
                  <a:lnTo>
                    <a:pt x="446" y="55"/>
                  </a:lnTo>
                  <a:lnTo>
                    <a:pt x="444" y="55"/>
                  </a:lnTo>
                  <a:lnTo>
                    <a:pt x="444" y="57"/>
                  </a:lnTo>
                  <a:lnTo>
                    <a:pt x="444" y="57"/>
                  </a:lnTo>
                  <a:lnTo>
                    <a:pt x="446" y="57"/>
                  </a:lnTo>
                  <a:lnTo>
                    <a:pt x="447" y="57"/>
                  </a:lnTo>
                  <a:lnTo>
                    <a:pt x="448" y="58"/>
                  </a:lnTo>
                  <a:lnTo>
                    <a:pt x="448" y="58"/>
                  </a:lnTo>
                  <a:lnTo>
                    <a:pt x="447" y="58"/>
                  </a:lnTo>
                  <a:lnTo>
                    <a:pt x="447" y="58"/>
                  </a:lnTo>
                  <a:lnTo>
                    <a:pt x="447" y="59"/>
                  </a:lnTo>
                  <a:lnTo>
                    <a:pt x="443" y="59"/>
                  </a:lnTo>
                  <a:lnTo>
                    <a:pt x="442" y="61"/>
                  </a:lnTo>
                  <a:lnTo>
                    <a:pt x="446" y="62"/>
                  </a:lnTo>
                  <a:lnTo>
                    <a:pt x="446" y="62"/>
                  </a:lnTo>
                  <a:lnTo>
                    <a:pt x="446" y="62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3" y="63"/>
                  </a:lnTo>
                  <a:lnTo>
                    <a:pt x="443" y="63"/>
                  </a:lnTo>
                  <a:lnTo>
                    <a:pt x="434" y="63"/>
                  </a:lnTo>
                  <a:lnTo>
                    <a:pt x="432" y="63"/>
                  </a:lnTo>
                  <a:lnTo>
                    <a:pt x="431" y="63"/>
                  </a:lnTo>
                  <a:lnTo>
                    <a:pt x="430" y="63"/>
                  </a:lnTo>
                  <a:lnTo>
                    <a:pt x="428" y="63"/>
                  </a:lnTo>
                  <a:lnTo>
                    <a:pt x="428" y="62"/>
                  </a:lnTo>
                  <a:lnTo>
                    <a:pt x="428" y="62"/>
                  </a:lnTo>
                  <a:lnTo>
                    <a:pt x="430" y="61"/>
                  </a:lnTo>
                  <a:lnTo>
                    <a:pt x="430" y="61"/>
                  </a:lnTo>
                  <a:lnTo>
                    <a:pt x="430" y="61"/>
                  </a:lnTo>
                  <a:lnTo>
                    <a:pt x="428" y="61"/>
                  </a:lnTo>
                  <a:lnTo>
                    <a:pt x="427" y="61"/>
                  </a:lnTo>
                  <a:close/>
                  <a:moveTo>
                    <a:pt x="29" y="302"/>
                  </a:moveTo>
                  <a:lnTo>
                    <a:pt x="29" y="302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29" y="300"/>
                  </a:lnTo>
                  <a:lnTo>
                    <a:pt x="28" y="300"/>
                  </a:lnTo>
                  <a:lnTo>
                    <a:pt x="28" y="300"/>
                  </a:lnTo>
                  <a:lnTo>
                    <a:pt x="28" y="302"/>
                  </a:lnTo>
                  <a:lnTo>
                    <a:pt x="28" y="302"/>
                  </a:lnTo>
                  <a:lnTo>
                    <a:pt x="29" y="302"/>
                  </a:lnTo>
                  <a:close/>
                  <a:moveTo>
                    <a:pt x="43" y="348"/>
                  </a:moveTo>
                  <a:lnTo>
                    <a:pt x="43" y="349"/>
                  </a:lnTo>
                  <a:lnTo>
                    <a:pt x="43" y="351"/>
                  </a:lnTo>
                  <a:lnTo>
                    <a:pt x="43" y="351"/>
                  </a:lnTo>
                  <a:lnTo>
                    <a:pt x="44" y="351"/>
                  </a:lnTo>
                  <a:lnTo>
                    <a:pt x="44" y="351"/>
                  </a:lnTo>
                  <a:lnTo>
                    <a:pt x="43" y="349"/>
                  </a:lnTo>
                  <a:lnTo>
                    <a:pt x="43" y="348"/>
                  </a:lnTo>
                  <a:close/>
                  <a:moveTo>
                    <a:pt x="39" y="340"/>
                  </a:moveTo>
                  <a:lnTo>
                    <a:pt x="39" y="341"/>
                  </a:lnTo>
                  <a:lnTo>
                    <a:pt x="40" y="341"/>
                  </a:lnTo>
                  <a:lnTo>
                    <a:pt x="40" y="341"/>
                  </a:lnTo>
                  <a:lnTo>
                    <a:pt x="40" y="342"/>
                  </a:lnTo>
                  <a:lnTo>
                    <a:pt x="40" y="342"/>
                  </a:lnTo>
                  <a:lnTo>
                    <a:pt x="42" y="344"/>
                  </a:lnTo>
                  <a:lnTo>
                    <a:pt x="42" y="342"/>
                  </a:lnTo>
                  <a:lnTo>
                    <a:pt x="42" y="341"/>
                  </a:lnTo>
                  <a:lnTo>
                    <a:pt x="42" y="341"/>
                  </a:lnTo>
                  <a:lnTo>
                    <a:pt x="40" y="340"/>
                  </a:lnTo>
                  <a:lnTo>
                    <a:pt x="40" y="340"/>
                  </a:lnTo>
                  <a:lnTo>
                    <a:pt x="39" y="340"/>
                  </a:lnTo>
                  <a:close/>
                  <a:moveTo>
                    <a:pt x="40" y="333"/>
                  </a:moveTo>
                  <a:lnTo>
                    <a:pt x="39" y="333"/>
                  </a:lnTo>
                  <a:lnTo>
                    <a:pt x="39" y="333"/>
                  </a:lnTo>
                  <a:lnTo>
                    <a:pt x="38" y="334"/>
                  </a:lnTo>
                  <a:lnTo>
                    <a:pt x="38" y="336"/>
                  </a:lnTo>
                  <a:lnTo>
                    <a:pt x="38" y="337"/>
                  </a:lnTo>
                  <a:lnTo>
                    <a:pt x="38" y="337"/>
                  </a:lnTo>
                  <a:lnTo>
                    <a:pt x="39" y="336"/>
                  </a:lnTo>
                  <a:lnTo>
                    <a:pt x="39" y="334"/>
                  </a:lnTo>
                  <a:lnTo>
                    <a:pt x="40" y="334"/>
                  </a:lnTo>
                  <a:lnTo>
                    <a:pt x="40" y="334"/>
                  </a:lnTo>
                  <a:lnTo>
                    <a:pt x="40" y="333"/>
                  </a:lnTo>
                  <a:lnTo>
                    <a:pt x="40" y="333"/>
                  </a:lnTo>
                  <a:lnTo>
                    <a:pt x="40" y="333"/>
                  </a:lnTo>
                  <a:close/>
                  <a:moveTo>
                    <a:pt x="40" y="336"/>
                  </a:moveTo>
                  <a:lnTo>
                    <a:pt x="40" y="336"/>
                  </a:lnTo>
                  <a:lnTo>
                    <a:pt x="39" y="336"/>
                  </a:lnTo>
                  <a:lnTo>
                    <a:pt x="39" y="337"/>
                  </a:lnTo>
                  <a:lnTo>
                    <a:pt x="39" y="337"/>
                  </a:lnTo>
                  <a:lnTo>
                    <a:pt x="40" y="337"/>
                  </a:lnTo>
                  <a:lnTo>
                    <a:pt x="40" y="337"/>
                  </a:lnTo>
                  <a:lnTo>
                    <a:pt x="40" y="336"/>
                  </a:lnTo>
                  <a:lnTo>
                    <a:pt x="40" y="336"/>
                  </a:lnTo>
                  <a:lnTo>
                    <a:pt x="40" y="334"/>
                  </a:lnTo>
                  <a:lnTo>
                    <a:pt x="40" y="336"/>
                  </a:lnTo>
                  <a:close/>
                  <a:moveTo>
                    <a:pt x="386" y="434"/>
                  </a:moveTo>
                  <a:lnTo>
                    <a:pt x="386" y="436"/>
                  </a:lnTo>
                  <a:lnTo>
                    <a:pt x="386" y="436"/>
                  </a:lnTo>
                  <a:lnTo>
                    <a:pt x="386" y="436"/>
                  </a:lnTo>
                  <a:lnTo>
                    <a:pt x="386" y="436"/>
                  </a:lnTo>
                  <a:lnTo>
                    <a:pt x="386" y="434"/>
                  </a:lnTo>
                  <a:lnTo>
                    <a:pt x="386" y="434"/>
                  </a:lnTo>
                  <a:lnTo>
                    <a:pt x="386" y="434"/>
                  </a:lnTo>
                  <a:close/>
                  <a:moveTo>
                    <a:pt x="25" y="304"/>
                  </a:moveTo>
                  <a:lnTo>
                    <a:pt x="25" y="304"/>
                  </a:lnTo>
                  <a:lnTo>
                    <a:pt x="25" y="304"/>
                  </a:lnTo>
                  <a:lnTo>
                    <a:pt x="25" y="306"/>
                  </a:lnTo>
                  <a:lnTo>
                    <a:pt x="25" y="306"/>
                  </a:lnTo>
                  <a:lnTo>
                    <a:pt x="24" y="307"/>
                  </a:lnTo>
                  <a:lnTo>
                    <a:pt x="25" y="307"/>
                  </a:lnTo>
                  <a:lnTo>
                    <a:pt x="25" y="309"/>
                  </a:lnTo>
                  <a:lnTo>
                    <a:pt x="25" y="309"/>
                  </a:lnTo>
                  <a:lnTo>
                    <a:pt x="27" y="307"/>
                  </a:lnTo>
                  <a:lnTo>
                    <a:pt x="27" y="306"/>
                  </a:lnTo>
                  <a:lnTo>
                    <a:pt x="27" y="304"/>
                  </a:lnTo>
                  <a:lnTo>
                    <a:pt x="25" y="304"/>
                  </a:lnTo>
                  <a:close/>
                  <a:moveTo>
                    <a:pt x="377" y="351"/>
                  </a:moveTo>
                  <a:lnTo>
                    <a:pt x="377" y="351"/>
                  </a:lnTo>
                  <a:lnTo>
                    <a:pt x="375" y="351"/>
                  </a:lnTo>
                  <a:lnTo>
                    <a:pt x="375" y="351"/>
                  </a:lnTo>
                  <a:lnTo>
                    <a:pt x="374" y="351"/>
                  </a:lnTo>
                  <a:lnTo>
                    <a:pt x="374" y="352"/>
                  </a:lnTo>
                  <a:lnTo>
                    <a:pt x="373" y="352"/>
                  </a:lnTo>
                  <a:lnTo>
                    <a:pt x="374" y="353"/>
                  </a:lnTo>
                  <a:lnTo>
                    <a:pt x="374" y="352"/>
                  </a:lnTo>
                  <a:lnTo>
                    <a:pt x="374" y="352"/>
                  </a:lnTo>
                  <a:lnTo>
                    <a:pt x="375" y="352"/>
                  </a:lnTo>
                  <a:lnTo>
                    <a:pt x="375" y="352"/>
                  </a:lnTo>
                  <a:lnTo>
                    <a:pt x="375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1"/>
                  </a:lnTo>
                  <a:close/>
                  <a:moveTo>
                    <a:pt x="455" y="407"/>
                  </a:moveTo>
                  <a:lnTo>
                    <a:pt x="455" y="407"/>
                  </a:lnTo>
                  <a:lnTo>
                    <a:pt x="455" y="407"/>
                  </a:lnTo>
                  <a:lnTo>
                    <a:pt x="455" y="407"/>
                  </a:lnTo>
                  <a:lnTo>
                    <a:pt x="457" y="407"/>
                  </a:lnTo>
                  <a:lnTo>
                    <a:pt x="457" y="407"/>
                  </a:lnTo>
                  <a:lnTo>
                    <a:pt x="457" y="407"/>
                  </a:lnTo>
                  <a:lnTo>
                    <a:pt x="455" y="407"/>
                  </a:lnTo>
                  <a:lnTo>
                    <a:pt x="455" y="407"/>
                  </a:lnTo>
                  <a:close/>
                  <a:moveTo>
                    <a:pt x="378" y="351"/>
                  </a:moveTo>
                  <a:lnTo>
                    <a:pt x="377" y="351"/>
                  </a:lnTo>
                  <a:lnTo>
                    <a:pt x="377" y="351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8" y="352"/>
                  </a:lnTo>
                  <a:lnTo>
                    <a:pt x="378" y="352"/>
                  </a:lnTo>
                  <a:lnTo>
                    <a:pt x="378" y="352"/>
                  </a:lnTo>
                  <a:lnTo>
                    <a:pt x="378" y="351"/>
                  </a:lnTo>
                  <a:close/>
                  <a:moveTo>
                    <a:pt x="25" y="291"/>
                  </a:move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7" y="292"/>
                  </a:lnTo>
                  <a:lnTo>
                    <a:pt x="28" y="292"/>
                  </a:lnTo>
                  <a:lnTo>
                    <a:pt x="28" y="291"/>
                  </a:lnTo>
                  <a:lnTo>
                    <a:pt x="29" y="291"/>
                  </a:lnTo>
                  <a:lnTo>
                    <a:pt x="28" y="291"/>
                  </a:lnTo>
                  <a:lnTo>
                    <a:pt x="28" y="290"/>
                  </a:lnTo>
                  <a:lnTo>
                    <a:pt x="28" y="290"/>
                  </a:lnTo>
                  <a:lnTo>
                    <a:pt x="28" y="290"/>
                  </a:lnTo>
                  <a:lnTo>
                    <a:pt x="25" y="291"/>
                  </a:lnTo>
                  <a:close/>
                  <a:moveTo>
                    <a:pt x="21" y="296"/>
                  </a:moveTo>
                  <a:lnTo>
                    <a:pt x="23" y="296"/>
                  </a:lnTo>
                  <a:lnTo>
                    <a:pt x="23" y="298"/>
                  </a:lnTo>
                  <a:lnTo>
                    <a:pt x="23" y="299"/>
                  </a:lnTo>
                  <a:lnTo>
                    <a:pt x="23" y="300"/>
                  </a:lnTo>
                  <a:lnTo>
                    <a:pt x="24" y="300"/>
                  </a:lnTo>
                  <a:lnTo>
                    <a:pt x="24" y="300"/>
                  </a:lnTo>
                  <a:lnTo>
                    <a:pt x="25" y="300"/>
                  </a:lnTo>
                  <a:lnTo>
                    <a:pt x="25" y="299"/>
                  </a:lnTo>
                  <a:lnTo>
                    <a:pt x="25" y="298"/>
                  </a:lnTo>
                  <a:lnTo>
                    <a:pt x="25" y="296"/>
                  </a:lnTo>
                  <a:lnTo>
                    <a:pt x="25" y="296"/>
                  </a:lnTo>
                  <a:lnTo>
                    <a:pt x="24" y="295"/>
                  </a:lnTo>
                  <a:lnTo>
                    <a:pt x="23" y="295"/>
                  </a:lnTo>
                  <a:lnTo>
                    <a:pt x="21" y="296"/>
                  </a:lnTo>
                  <a:close/>
                  <a:moveTo>
                    <a:pt x="31" y="284"/>
                  </a:moveTo>
                  <a:lnTo>
                    <a:pt x="31" y="284"/>
                  </a:lnTo>
                  <a:lnTo>
                    <a:pt x="31" y="284"/>
                  </a:lnTo>
                  <a:lnTo>
                    <a:pt x="31" y="284"/>
                  </a:lnTo>
                  <a:lnTo>
                    <a:pt x="29" y="284"/>
                  </a:lnTo>
                  <a:lnTo>
                    <a:pt x="29" y="284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29" y="284"/>
                  </a:lnTo>
                  <a:lnTo>
                    <a:pt x="31" y="284"/>
                  </a:lnTo>
                  <a:close/>
                  <a:moveTo>
                    <a:pt x="27" y="306"/>
                  </a:moveTo>
                  <a:lnTo>
                    <a:pt x="28" y="306"/>
                  </a:lnTo>
                  <a:lnTo>
                    <a:pt x="28" y="306"/>
                  </a:lnTo>
                  <a:lnTo>
                    <a:pt x="29" y="306"/>
                  </a:lnTo>
                  <a:lnTo>
                    <a:pt x="29" y="306"/>
                  </a:lnTo>
                  <a:lnTo>
                    <a:pt x="28" y="307"/>
                  </a:lnTo>
                  <a:lnTo>
                    <a:pt x="28" y="307"/>
                  </a:lnTo>
                  <a:lnTo>
                    <a:pt x="27" y="309"/>
                  </a:lnTo>
                  <a:lnTo>
                    <a:pt x="25" y="310"/>
                  </a:lnTo>
                  <a:lnTo>
                    <a:pt x="25" y="311"/>
                  </a:lnTo>
                  <a:lnTo>
                    <a:pt x="27" y="310"/>
                  </a:lnTo>
                  <a:lnTo>
                    <a:pt x="28" y="309"/>
                  </a:lnTo>
                  <a:lnTo>
                    <a:pt x="29" y="309"/>
                  </a:lnTo>
                  <a:lnTo>
                    <a:pt x="31" y="307"/>
                  </a:lnTo>
                  <a:lnTo>
                    <a:pt x="34" y="303"/>
                  </a:lnTo>
                  <a:lnTo>
                    <a:pt x="35" y="302"/>
                  </a:lnTo>
                  <a:lnTo>
                    <a:pt x="34" y="300"/>
                  </a:lnTo>
                  <a:lnTo>
                    <a:pt x="34" y="300"/>
                  </a:lnTo>
                  <a:lnTo>
                    <a:pt x="34" y="299"/>
                  </a:lnTo>
                  <a:lnTo>
                    <a:pt x="32" y="299"/>
                  </a:lnTo>
                  <a:lnTo>
                    <a:pt x="32" y="300"/>
                  </a:lnTo>
                  <a:lnTo>
                    <a:pt x="31" y="300"/>
                  </a:lnTo>
                  <a:lnTo>
                    <a:pt x="29" y="302"/>
                  </a:lnTo>
                  <a:lnTo>
                    <a:pt x="28" y="302"/>
                  </a:lnTo>
                  <a:lnTo>
                    <a:pt x="28" y="303"/>
                  </a:lnTo>
                  <a:lnTo>
                    <a:pt x="28" y="303"/>
                  </a:lnTo>
                  <a:lnTo>
                    <a:pt x="28" y="304"/>
                  </a:lnTo>
                  <a:lnTo>
                    <a:pt x="28" y="304"/>
                  </a:lnTo>
                  <a:lnTo>
                    <a:pt x="27" y="306"/>
                  </a:lnTo>
                  <a:close/>
                  <a:moveTo>
                    <a:pt x="42" y="353"/>
                  </a:moveTo>
                  <a:lnTo>
                    <a:pt x="42" y="353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42" y="352"/>
                  </a:lnTo>
                  <a:lnTo>
                    <a:pt x="40" y="349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40" y="346"/>
                  </a:lnTo>
                  <a:lnTo>
                    <a:pt x="40" y="345"/>
                  </a:lnTo>
                  <a:lnTo>
                    <a:pt x="38" y="345"/>
                  </a:lnTo>
                  <a:lnTo>
                    <a:pt x="36" y="344"/>
                  </a:lnTo>
                  <a:lnTo>
                    <a:pt x="36" y="342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6" y="340"/>
                  </a:lnTo>
                  <a:lnTo>
                    <a:pt x="36" y="337"/>
                  </a:lnTo>
                  <a:lnTo>
                    <a:pt x="36" y="336"/>
                  </a:lnTo>
                  <a:lnTo>
                    <a:pt x="36" y="334"/>
                  </a:lnTo>
                  <a:lnTo>
                    <a:pt x="36" y="334"/>
                  </a:lnTo>
                  <a:lnTo>
                    <a:pt x="36" y="333"/>
                  </a:lnTo>
                  <a:lnTo>
                    <a:pt x="36" y="333"/>
                  </a:lnTo>
                  <a:lnTo>
                    <a:pt x="34" y="333"/>
                  </a:lnTo>
                  <a:lnTo>
                    <a:pt x="31" y="332"/>
                  </a:lnTo>
                  <a:lnTo>
                    <a:pt x="27" y="332"/>
                  </a:lnTo>
                  <a:lnTo>
                    <a:pt x="24" y="330"/>
                  </a:lnTo>
                  <a:lnTo>
                    <a:pt x="21" y="327"/>
                  </a:lnTo>
                  <a:lnTo>
                    <a:pt x="19" y="327"/>
                  </a:lnTo>
                  <a:lnTo>
                    <a:pt x="17" y="327"/>
                  </a:lnTo>
                  <a:lnTo>
                    <a:pt x="16" y="327"/>
                  </a:lnTo>
                  <a:lnTo>
                    <a:pt x="15" y="327"/>
                  </a:lnTo>
                  <a:lnTo>
                    <a:pt x="15" y="329"/>
                  </a:lnTo>
                  <a:lnTo>
                    <a:pt x="13" y="329"/>
                  </a:lnTo>
                  <a:lnTo>
                    <a:pt x="13" y="330"/>
                  </a:lnTo>
                  <a:lnTo>
                    <a:pt x="15" y="332"/>
                  </a:lnTo>
                  <a:lnTo>
                    <a:pt x="15" y="332"/>
                  </a:lnTo>
                  <a:lnTo>
                    <a:pt x="16" y="332"/>
                  </a:lnTo>
                  <a:lnTo>
                    <a:pt x="16" y="332"/>
                  </a:lnTo>
                  <a:lnTo>
                    <a:pt x="17" y="332"/>
                  </a:lnTo>
                  <a:lnTo>
                    <a:pt x="19" y="330"/>
                  </a:lnTo>
                  <a:lnTo>
                    <a:pt x="19" y="330"/>
                  </a:lnTo>
                  <a:lnTo>
                    <a:pt x="20" y="330"/>
                  </a:lnTo>
                  <a:lnTo>
                    <a:pt x="21" y="330"/>
                  </a:lnTo>
                  <a:lnTo>
                    <a:pt x="20" y="332"/>
                  </a:lnTo>
                  <a:lnTo>
                    <a:pt x="20" y="332"/>
                  </a:lnTo>
                  <a:lnTo>
                    <a:pt x="19" y="333"/>
                  </a:lnTo>
                  <a:lnTo>
                    <a:pt x="19" y="333"/>
                  </a:lnTo>
                  <a:lnTo>
                    <a:pt x="19" y="332"/>
                  </a:lnTo>
                  <a:lnTo>
                    <a:pt x="19" y="332"/>
                  </a:lnTo>
                  <a:lnTo>
                    <a:pt x="16" y="332"/>
                  </a:lnTo>
                  <a:lnTo>
                    <a:pt x="16" y="332"/>
                  </a:lnTo>
                  <a:lnTo>
                    <a:pt x="16" y="332"/>
                  </a:lnTo>
                  <a:lnTo>
                    <a:pt x="15" y="333"/>
                  </a:lnTo>
                  <a:lnTo>
                    <a:pt x="15" y="334"/>
                  </a:lnTo>
                  <a:lnTo>
                    <a:pt x="15" y="334"/>
                  </a:lnTo>
                  <a:lnTo>
                    <a:pt x="15" y="334"/>
                  </a:lnTo>
                  <a:lnTo>
                    <a:pt x="15" y="336"/>
                  </a:lnTo>
                  <a:lnTo>
                    <a:pt x="13" y="336"/>
                  </a:lnTo>
                  <a:lnTo>
                    <a:pt x="13" y="336"/>
                  </a:lnTo>
                  <a:lnTo>
                    <a:pt x="13" y="336"/>
                  </a:lnTo>
                  <a:lnTo>
                    <a:pt x="13" y="336"/>
                  </a:lnTo>
                  <a:lnTo>
                    <a:pt x="15" y="336"/>
                  </a:lnTo>
                  <a:lnTo>
                    <a:pt x="17" y="336"/>
                  </a:lnTo>
                  <a:lnTo>
                    <a:pt x="17" y="336"/>
                  </a:lnTo>
                  <a:lnTo>
                    <a:pt x="17" y="337"/>
                  </a:lnTo>
                  <a:lnTo>
                    <a:pt x="17" y="337"/>
                  </a:lnTo>
                  <a:lnTo>
                    <a:pt x="17" y="337"/>
                  </a:lnTo>
                  <a:lnTo>
                    <a:pt x="19" y="337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9" y="337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7" y="338"/>
                  </a:lnTo>
                  <a:lnTo>
                    <a:pt x="17" y="338"/>
                  </a:lnTo>
                  <a:lnTo>
                    <a:pt x="17" y="338"/>
                  </a:lnTo>
                  <a:lnTo>
                    <a:pt x="19" y="338"/>
                  </a:lnTo>
                  <a:lnTo>
                    <a:pt x="19" y="338"/>
                  </a:lnTo>
                  <a:lnTo>
                    <a:pt x="20" y="338"/>
                  </a:lnTo>
                  <a:lnTo>
                    <a:pt x="20" y="338"/>
                  </a:lnTo>
                  <a:lnTo>
                    <a:pt x="20" y="338"/>
                  </a:lnTo>
                  <a:lnTo>
                    <a:pt x="20" y="338"/>
                  </a:lnTo>
                  <a:lnTo>
                    <a:pt x="21" y="338"/>
                  </a:lnTo>
                  <a:lnTo>
                    <a:pt x="21" y="338"/>
                  </a:lnTo>
                  <a:lnTo>
                    <a:pt x="21" y="340"/>
                  </a:lnTo>
                  <a:lnTo>
                    <a:pt x="21" y="341"/>
                  </a:lnTo>
                  <a:lnTo>
                    <a:pt x="21" y="341"/>
                  </a:lnTo>
                  <a:lnTo>
                    <a:pt x="23" y="341"/>
                  </a:lnTo>
                  <a:lnTo>
                    <a:pt x="23" y="341"/>
                  </a:lnTo>
                  <a:lnTo>
                    <a:pt x="23" y="341"/>
                  </a:lnTo>
                  <a:lnTo>
                    <a:pt x="25" y="341"/>
                  </a:lnTo>
                  <a:lnTo>
                    <a:pt x="24" y="341"/>
                  </a:lnTo>
                  <a:lnTo>
                    <a:pt x="21" y="342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19" y="344"/>
                  </a:lnTo>
                  <a:lnTo>
                    <a:pt x="19" y="345"/>
                  </a:lnTo>
                  <a:lnTo>
                    <a:pt x="19" y="345"/>
                  </a:lnTo>
                  <a:lnTo>
                    <a:pt x="20" y="344"/>
                  </a:lnTo>
                  <a:lnTo>
                    <a:pt x="20" y="344"/>
                  </a:lnTo>
                  <a:lnTo>
                    <a:pt x="21" y="345"/>
                  </a:lnTo>
                  <a:lnTo>
                    <a:pt x="21" y="345"/>
                  </a:lnTo>
                  <a:lnTo>
                    <a:pt x="21" y="344"/>
                  </a:lnTo>
                  <a:lnTo>
                    <a:pt x="21" y="344"/>
                  </a:lnTo>
                  <a:lnTo>
                    <a:pt x="23" y="344"/>
                  </a:lnTo>
                  <a:lnTo>
                    <a:pt x="23" y="344"/>
                  </a:lnTo>
                  <a:lnTo>
                    <a:pt x="23" y="344"/>
                  </a:lnTo>
                  <a:lnTo>
                    <a:pt x="23" y="345"/>
                  </a:lnTo>
                  <a:lnTo>
                    <a:pt x="23" y="345"/>
                  </a:lnTo>
                  <a:lnTo>
                    <a:pt x="24" y="345"/>
                  </a:lnTo>
                  <a:lnTo>
                    <a:pt x="24" y="345"/>
                  </a:lnTo>
                  <a:lnTo>
                    <a:pt x="23" y="346"/>
                  </a:lnTo>
                  <a:lnTo>
                    <a:pt x="23" y="346"/>
                  </a:lnTo>
                  <a:lnTo>
                    <a:pt x="23" y="346"/>
                  </a:lnTo>
                  <a:lnTo>
                    <a:pt x="24" y="346"/>
                  </a:lnTo>
                  <a:lnTo>
                    <a:pt x="24" y="346"/>
                  </a:lnTo>
                  <a:lnTo>
                    <a:pt x="24" y="346"/>
                  </a:lnTo>
                  <a:lnTo>
                    <a:pt x="25" y="346"/>
                  </a:lnTo>
                  <a:lnTo>
                    <a:pt x="25" y="346"/>
                  </a:lnTo>
                  <a:lnTo>
                    <a:pt x="25" y="346"/>
                  </a:lnTo>
                  <a:lnTo>
                    <a:pt x="24" y="348"/>
                  </a:lnTo>
                  <a:lnTo>
                    <a:pt x="23" y="348"/>
                  </a:lnTo>
                  <a:lnTo>
                    <a:pt x="23" y="348"/>
                  </a:lnTo>
                  <a:lnTo>
                    <a:pt x="24" y="349"/>
                  </a:lnTo>
                  <a:lnTo>
                    <a:pt x="24" y="349"/>
                  </a:lnTo>
                  <a:lnTo>
                    <a:pt x="24" y="351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28" y="349"/>
                  </a:lnTo>
                  <a:lnTo>
                    <a:pt x="31" y="349"/>
                  </a:lnTo>
                  <a:lnTo>
                    <a:pt x="31" y="349"/>
                  </a:lnTo>
                  <a:lnTo>
                    <a:pt x="32" y="348"/>
                  </a:lnTo>
                  <a:lnTo>
                    <a:pt x="32" y="348"/>
                  </a:lnTo>
                  <a:lnTo>
                    <a:pt x="34" y="346"/>
                  </a:lnTo>
                  <a:lnTo>
                    <a:pt x="34" y="346"/>
                  </a:lnTo>
                  <a:lnTo>
                    <a:pt x="32" y="348"/>
                  </a:lnTo>
                  <a:lnTo>
                    <a:pt x="32" y="348"/>
                  </a:lnTo>
                  <a:lnTo>
                    <a:pt x="31" y="349"/>
                  </a:lnTo>
                  <a:lnTo>
                    <a:pt x="29" y="349"/>
                  </a:lnTo>
                  <a:lnTo>
                    <a:pt x="27" y="352"/>
                  </a:lnTo>
                  <a:lnTo>
                    <a:pt x="27" y="352"/>
                  </a:lnTo>
                  <a:lnTo>
                    <a:pt x="27" y="352"/>
                  </a:lnTo>
                  <a:lnTo>
                    <a:pt x="27" y="353"/>
                  </a:lnTo>
                  <a:lnTo>
                    <a:pt x="28" y="353"/>
                  </a:lnTo>
                  <a:lnTo>
                    <a:pt x="29" y="355"/>
                  </a:lnTo>
                  <a:lnTo>
                    <a:pt x="31" y="355"/>
                  </a:lnTo>
                  <a:lnTo>
                    <a:pt x="34" y="356"/>
                  </a:lnTo>
                  <a:lnTo>
                    <a:pt x="35" y="356"/>
                  </a:lnTo>
                  <a:lnTo>
                    <a:pt x="38" y="357"/>
                  </a:lnTo>
                  <a:lnTo>
                    <a:pt x="38" y="357"/>
                  </a:lnTo>
                  <a:lnTo>
                    <a:pt x="38" y="357"/>
                  </a:lnTo>
                  <a:lnTo>
                    <a:pt x="39" y="356"/>
                  </a:lnTo>
                  <a:lnTo>
                    <a:pt x="39" y="356"/>
                  </a:lnTo>
                  <a:lnTo>
                    <a:pt x="40" y="356"/>
                  </a:lnTo>
                  <a:lnTo>
                    <a:pt x="40" y="356"/>
                  </a:lnTo>
                  <a:lnTo>
                    <a:pt x="42" y="356"/>
                  </a:lnTo>
                  <a:lnTo>
                    <a:pt x="42" y="353"/>
                  </a:lnTo>
                  <a:lnTo>
                    <a:pt x="42" y="353"/>
                  </a:lnTo>
                  <a:lnTo>
                    <a:pt x="42" y="353"/>
                  </a:lnTo>
                  <a:lnTo>
                    <a:pt x="42" y="353"/>
                  </a:lnTo>
                  <a:close/>
                  <a:moveTo>
                    <a:pt x="31" y="307"/>
                  </a:moveTo>
                  <a:lnTo>
                    <a:pt x="31" y="309"/>
                  </a:lnTo>
                  <a:lnTo>
                    <a:pt x="29" y="309"/>
                  </a:lnTo>
                  <a:lnTo>
                    <a:pt x="29" y="309"/>
                  </a:lnTo>
                  <a:lnTo>
                    <a:pt x="29" y="310"/>
                  </a:lnTo>
                  <a:lnTo>
                    <a:pt x="29" y="310"/>
                  </a:lnTo>
                  <a:lnTo>
                    <a:pt x="31" y="309"/>
                  </a:lnTo>
                  <a:lnTo>
                    <a:pt x="31" y="309"/>
                  </a:lnTo>
                  <a:lnTo>
                    <a:pt x="32" y="307"/>
                  </a:lnTo>
                  <a:lnTo>
                    <a:pt x="35" y="306"/>
                  </a:lnTo>
                  <a:lnTo>
                    <a:pt x="35" y="304"/>
                  </a:lnTo>
                  <a:lnTo>
                    <a:pt x="34" y="304"/>
                  </a:lnTo>
                  <a:lnTo>
                    <a:pt x="32" y="306"/>
                  </a:lnTo>
                  <a:lnTo>
                    <a:pt x="31" y="307"/>
                  </a:lnTo>
                  <a:close/>
                  <a:moveTo>
                    <a:pt x="24" y="318"/>
                  </a:moveTo>
                  <a:lnTo>
                    <a:pt x="24" y="318"/>
                  </a:lnTo>
                  <a:lnTo>
                    <a:pt x="24" y="319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5" y="321"/>
                  </a:lnTo>
                  <a:lnTo>
                    <a:pt x="25" y="319"/>
                  </a:lnTo>
                  <a:lnTo>
                    <a:pt x="25" y="319"/>
                  </a:lnTo>
                  <a:lnTo>
                    <a:pt x="27" y="318"/>
                  </a:lnTo>
                  <a:lnTo>
                    <a:pt x="27" y="318"/>
                  </a:lnTo>
                  <a:lnTo>
                    <a:pt x="27" y="318"/>
                  </a:lnTo>
                  <a:lnTo>
                    <a:pt x="27" y="318"/>
                  </a:lnTo>
                  <a:lnTo>
                    <a:pt x="25" y="318"/>
                  </a:lnTo>
                  <a:lnTo>
                    <a:pt x="24" y="318"/>
                  </a:lnTo>
                  <a:close/>
                  <a:moveTo>
                    <a:pt x="27" y="300"/>
                  </a:moveTo>
                  <a:lnTo>
                    <a:pt x="27" y="300"/>
                  </a:lnTo>
                  <a:lnTo>
                    <a:pt x="27" y="300"/>
                  </a:lnTo>
                  <a:lnTo>
                    <a:pt x="27" y="302"/>
                  </a:lnTo>
                  <a:lnTo>
                    <a:pt x="27" y="302"/>
                  </a:lnTo>
                  <a:lnTo>
                    <a:pt x="27" y="303"/>
                  </a:lnTo>
                  <a:lnTo>
                    <a:pt x="27" y="303"/>
                  </a:lnTo>
                  <a:lnTo>
                    <a:pt x="27" y="303"/>
                  </a:lnTo>
                  <a:lnTo>
                    <a:pt x="27" y="302"/>
                  </a:lnTo>
                  <a:lnTo>
                    <a:pt x="28" y="300"/>
                  </a:lnTo>
                  <a:lnTo>
                    <a:pt x="28" y="300"/>
                  </a:lnTo>
                  <a:lnTo>
                    <a:pt x="27" y="300"/>
                  </a:lnTo>
                  <a:close/>
                  <a:moveTo>
                    <a:pt x="461" y="406"/>
                  </a:moveTo>
                  <a:lnTo>
                    <a:pt x="459" y="406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9" y="407"/>
                  </a:lnTo>
                  <a:lnTo>
                    <a:pt x="459" y="407"/>
                  </a:lnTo>
                  <a:lnTo>
                    <a:pt x="459" y="406"/>
                  </a:lnTo>
                  <a:lnTo>
                    <a:pt x="461" y="406"/>
                  </a:lnTo>
                  <a:lnTo>
                    <a:pt x="461" y="406"/>
                  </a:lnTo>
                  <a:lnTo>
                    <a:pt x="461" y="406"/>
                  </a:lnTo>
                  <a:lnTo>
                    <a:pt x="461" y="406"/>
                  </a:lnTo>
                  <a:close/>
                  <a:moveTo>
                    <a:pt x="354" y="138"/>
                  </a:moveTo>
                  <a:lnTo>
                    <a:pt x="355" y="138"/>
                  </a:lnTo>
                  <a:lnTo>
                    <a:pt x="355" y="138"/>
                  </a:lnTo>
                  <a:lnTo>
                    <a:pt x="355" y="137"/>
                  </a:lnTo>
                  <a:lnTo>
                    <a:pt x="355" y="137"/>
                  </a:lnTo>
                  <a:lnTo>
                    <a:pt x="354" y="137"/>
                  </a:lnTo>
                  <a:lnTo>
                    <a:pt x="354" y="138"/>
                  </a:lnTo>
                  <a:close/>
                  <a:moveTo>
                    <a:pt x="516" y="73"/>
                  </a:moveTo>
                  <a:lnTo>
                    <a:pt x="516" y="73"/>
                  </a:lnTo>
                  <a:lnTo>
                    <a:pt x="516" y="72"/>
                  </a:lnTo>
                  <a:lnTo>
                    <a:pt x="516" y="72"/>
                  </a:lnTo>
                  <a:lnTo>
                    <a:pt x="515" y="72"/>
                  </a:lnTo>
                  <a:lnTo>
                    <a:pt x="512" y="73"/>
                  </a:lnTo>
                  <a:lnTo>
                    <a:pt x="512" y="73"/>
                  </a:lnTo>
                  <a:lnTo>
                    <a:pt x="512" y="73"/>
                  </a:lnTo>
                  <a:lnTo>
                    <a:pt x="515" y="73"/>
                  </a:lnTo>
                  <a:lnTo>
                    <a:pt x="516" y="73"/>
                  </a:lnTo>
                  <a:close/>
                  <a:moveTo>
                    <a:pt x="504" y="85"/>
                  </a:moveTo>
                  <a:lnTo>
                    <a:pt x="503" y="86"/>
                  </a:lnTo>
                  <a:lnTo>
                    <a:pt x="503" y="86"/>
                  </a:lnTo>
                  <a:lnTo>
                    <a:pt x="501" y="86"/>
                  </a:lnTo>
                  <a:lnTo>
                    <a:pt x="501" y="86"/>
                  </a:lnTo>
                  <a:lnTo>
                    <a:pt x="500" y="88"/>
                  </a:lnTo>
                  <a:lnTo>
                    <a:pt x="501" y="88"/>
                  </a:lnTo>
                  <a:lnTo>
                    <a:pt x="503" y="88"/>
                  </a:lnTo>
                  <a:lnTo>
                    <a:pt x="503" y="88"/>
                  </a:lnTo>
                  <a:lnTo>
                    <a:pt x="503" y="88"/>
                  </a:lnTo>
                  <a:lnTo>
                    <a:pt x="504" y="88"/>
                  </a:lnTo>
                  <a:lnTo>
                    <a:pt x="504" y="86"/>
                  </a:lnTo>
                  <a:lnTo>
                    <a:pt x="505" y="86"/>
                  </a:lnTo>
                  <a:lnTo>
                    <a:pt x="505" y="86"/>
                  </a:lnTo>
                  <a:lnTo>
                    <a:pt x="504" y="86"/>
                  </a:lnTo>
                  <a:lnTo>
                    <a:pt x="504" y="86"/>
                  </a:lnTo>
                  <a:lnTo>
                    <a:pt x="504" y="86"/>
                  </a:lnTo>
                  <a:lnTo>
                    <a:pt x="504" y="85"/>
                  </a:lnTo>
                  <a:close/>
                  <a:moveTo>
                    <a:pt x="516" y="123"/>
                  </a:moveTo>
                  <a:lnTo>
                    <a:pt x="516" y="123"/>
                  </a:lnTo>
                  <a:lnTo>
                    <a:pt x="515" y="123"/>
                  </a:lnTo>
                  <a:lnTo>
                    <a:pt x="515" y="123"/>
                  </a:lnTo>
                  <a:lnTo>
                    <a:pt x="515" y="124"/>
                  </a:lnTo>
                  <a:lnTo>
                    <a:pt x="515" y="124"/>
                  </a:lnTo>
                  <a:lnTo>
                    <a:pt x="515" y="124"/>
                  </a:lnTo>
                  <a:lnTo>
                    <a:pt x="515" y="124"/>
                  </a:lnTo>
                  <a:lnTo>
                    <a:pt x="516" y="124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6" y="123"/>
                  </a:lnTo>
                  <a:close/>
                  <a:moveTo>
                    <a:pt x="530" y="139"/>
                  </a:moveTo>
                  <a:lnTo>
                    <a:pt x="530" y="139"/>
                  </a:lnTo>
                  <a:lnTo>
                    <a:pt x="530" y="139"/>
                  </a:lnTo>
                  <a:lnTo>
                    <a:pt x="530" y="139"/>
                  </a:lnTo>
                  <a:lnTo>
                    <a:pt x="530" y="141"/>
                  </a:lnTo>
                  <a:lnTo>
                    <a:pt x="531" y="141"/>
                  </a:lnTo>
                  <a:lnTo>
                    <a:pt x="531" y="141"/>
                  </a:lnTo>
                  <a:lnTo>
                    <a:pt x="531" y="141"/>
                  </a:lnTo>
                  <a:lnTo>
                    <a:pt x="533" y="139"/>
                  </a:lnTo>
                  <a:lnTo>
                    <a:pt x="533" y="139"/>
                  </a:lnTo>
                  <a:lnTo>
                    <a:pt x="534" y="139"/>
                  </a:lnTo>
                  <a:lnTo>
                    <a:pt x="534" y="138"/>
                  </a:lnTo>
                  <a:lnTo>
                    <a:pt x="535" y="138"/>
                  </a:lnTo>
                  <a:lnTo>
                    <a:pt x="535" y="137"/>
                  </a:lnTo>
                  <a:lnTo>
                    <a:pt x="535" y="137"/>
                  </a:lnTo>
                  <a:lnTo>
                    <a:pt x="537" y="135"/>
                  </a:lnTo>
                  <a:lnTo>
                    <a:pt x="537" y="135"/>
                  </a:lnTo>
                  <a:lnTo>
                    <a:pt x="537" y="135"/>
                  </a:lnTo>
                  <a:lnTo>
                    <a:pt x="535" y="134"/>
                  </a:lnTo>
                  <a:lnTo>
                    <a:pt x="534" y="135"/>
                  </a:lnTo>
                  <a:lnTo>
                    <a:pt x="533" y="135"/>
                  </a:lnTo>
                  <a:lnTo>
                    <a:pt x="533" y="137"/>
                  </a:lnTo>
                  <a:lnTo>
                    <a:pt x="531" y="137"/>
                  </a:lnTo>
                  <a:lnTo>
                    <a:pt x="531" y="137"/>
                  </a:lnTo>
                  <a:lnTo>
                    <a:pt x="531" y="137"/>
                  </a:lnTo>
                  <a:lnTo>
                    <a:pt x="531" y="138"/>
                  </a:lnTo>
                  <a:lnTo>
                    <a:pt x="530" y="138"/>
                  </a:lnTo>
                  <a:lnTo>
                    <a:pt x="530" y="139"/>
                  </a:lnTo>
                  <a:close/>
                  <a:moveTo>
                    <a:pt x="530" y="65"/>
                  </a:moveTo>
                  <a:lnTo>
                    <a:pt x="530" y="65"/>
                  </a:lnTo>
                  <a:lnTo>
                    <a:pt x="531" y="65"/>
                  </a:lnTo>
                  <a:lnTo>
                    <a:pt x="533" y="63"/>
                  </a:lnTo>
                  <a:lnTo>
                    <a:pt x="534" y="63"/>
                  </a:lnTo>
                  <a:lnTo>
                    <a:pt x="534" y="63"/>
                  </a:lnTo>
                  <a:lnTo>
                    <a:pt x="535" y="63"/>
                  </a:lnTo>
                  <a:lnTo>
                    <a:pt x="535" y="63"/>
                  </a:lnTo>
                  <a:lnTo>
                    <a:pt x="537" y="63"/>
                  </a:lnTo>
                  <a:lnTo>
                    <a:pt x="537" y="63"/>
                  </a:lnTo>
                  <a:lnTo>
                    <a:pt x="537" y="63"/>
                  </a:lnTo>
                  <a:lnTo>
                    <a:pt x="537" y="62"/>
                  </a:lnTo>
                  <a:lnTo>
                    <a:pt x="535" y="62"/>
                  </a:lnTo>
                  <a:lnTo>
                    <a:pt x="535" y="62"/>
                  </a:lnTo>
                  <a:lnTo>
                    <a:pt x="535" y="62"/>
                  </a:lnTo>
                  <a:lnTo>
                    <a:pt x="534" y="62"/>
                  </a:lnTo>
                  <a:lnTo>
                    <a:pt x="534" y="63"/>
                  </a:lnTo>
                  <a:lnTo>
                    <a:pt x="530" y="63"/>
                  </a:lnTo>
                  <a:lnTo>
                    <a:pt x="530" y="63"/>
                  </a:lnTo>
                  <a:lnTo>
                    <a:pt x="528" y="63"/>
                  </a:lnTo>
                  <a:lnTo>
                    <a:pt x="528" y="65"/>
                  </a:lnTo>
                  <a:lnTo>
                    <a:pt x="528" y="65"/>
                  </a:lnTo>
                  <a:lnTo>
                    <a:pt x="528" y="65"/>
                  </a:lnTo>
                  <a:lnTo>
                    <a:pt x="530" y="65"/>
                  </a:lnTo>
                  <a:close/>
                  <a:moveTo>
                    <a:pt x="527" y="67"/>
                  </a:moveTo>
                  <a:lnTo>
                    <a:pt x="527" y="67"/>
                  </a:lnTo>
                  <a:lnTo>
                    <a:pt x="526" y="69"/>
                  </a:lnTo>
                  <a:lnTo>
                    <a:pt x="526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30" y="70"/>
                  </a:lnTo>
                  <a:lnTo>
                    <a:pt x="533" y="70"/>
                  </a:lnTo>
                  <a:lnTo>
                    <a:pt x="534" y="70"/>
                  </a:lnTo>
                  <a:lnTo>
                    <a:pt x="535" y="72"/>
                  </a:lnTo>
                  <a:lnTo>
                    <a:pt x="535" y="72"/>
                  </a:lnTo>
                  <a:lnTo>
                    <a:pt x="535" y="72"/>
                  </a:lnTo>
                  <a:lnTo>
                    <a:pt x="537" y="72"/>
                  </a:lnTo>
                  <a:lnTo>
                    <a:pt x="539" y="72"/>
                  </a:lnTo>
                  <a:lnTo>
                    <a:pt x="541" y="72"/>
                  </a:lnTo>
                  <a:lnTo>
                    <a:pt x="543" y="72"/>
                  </a:lnTo>
                  <a:lnTo>
                    <a:pt x="545" y="72"/>
                  </a:lnTo>
                  <a:lnTo>
                    <a:pt x="545" y="72"/>
                  </a:lnTo>
                  <a:lnTo>
                    <a:pt x="545" y="72"/>
                  </a:lnTo>
                  <a:lnTo>
                    <a:pt x="546" y="70"/>
                  </a:lnTo>
                  <a:lnTo>
                    <a:pt x="546" y="70"/>
                  </a:lnTo>
                  <a:lnTo>
                    <a:pt x="546" y="70"/>
                  </a:lnTo>
                  <a:lnTo>
                    <a:pt x="547" y="70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9" y="67"/>
                  </a:lnTo>
                  <a:lnTo>
                    <a:pt x="549" y="67"/>
                  </a:lnTo>
                  <a:lnTo>
                    <a:pt x="549" y="67"/>
                  </a:lnTo>
                  <a:lnTo>
                    <a:pt x="550" y="67"/>
                  </a:lnTo>
                  <a:lnTo>
                    <a:pt x="550" y="66"/>
                  </a:lnTo>
                  <a:lnTo>
                    <a:pt x="550" y="66"/>
                  </a:lnTo>
                  <a:lnTo>
                    <a:pt x="550" y="65"/>
                  </a:lnTo>
                  <a:lnTo>
                    <a:pt x="550" y="65"/>
                  </a:lnTo>
                  <a:lnTo>
                    <a:pt x="549" y="63"/>
                  </a:lnTo>
                  <a:lnTo>
                    <a:pt x="549" y="62"/>
                  </a:lnTo>
                  <a:lnTo>
                    <a:pt x="547" y="62"/>
                  </a:lnTo>
                  <a:lnTo>
                    <a:pt x="546" y="62"/>
                  </a:lnTo>
                  <a:lnTo>
                    <a:pt x="545" y="62"/>
                  </a:lnTo>
                  <a:lnTo>
                    <a:pt x="539" y="63"/>
                  </a:lnTo>
                  <a:lnTo>
                    <a:pt x="537" y="63"/>
                  </a:lnTo>
                  <a:lnTo>
                    <a:pt x="535" y="65"/>
                  </a:lnTo>
                  <a:lnTo>
                    <a:pt x="534" y="65"/>
                  </a:lnTo>
                  <a:lnTo>
                    <a:pt x="533" y="66"/>
                  </a:lnTo>
                  <a:lnTo>
                    <a:pt x="533" y="66"/>
                  </a:lnTo>
                  <a:lnTo>
                    <a:pt x="531" y="66"/>
                  </a:lnTo>
                  <a:lnTo>
                    <a:pt x="530" y="66"/>
                  </a:lnTo>
                  <a:lnTo>
                    <a:pt x="527" y="67"/>
                  </a:lnTo>
                  <a:lnTo>
                    <a:pt x="527" y="67"/>
                  </a:lnTo>
                  <a:close/>
                  <a:moveTo>
                    <a:pt x="528" y="72"/>
                  </a:moveTo>
                  <a:lnTo>
                    <a:pt x="528" y="72"/>
                  </a:lnTo>
                  <a:lnTo>
                    <a:pt x="527" y="72"/>
                  </a:lnTo>
                  <a:lnTo>
                    <a:pt x="527" y="73"/>
                  </a:lnTo>
                  <a:lnTo>
                    <a:pt x="527" y="73"/>
                  </a:lnTo>
                  <a:lnTo>
                    <a:pt x="527" y="73"/>
                  </a:lnTo>
                  <a:lnTo>
                    <a:pt x="528" y="73"/>
                  </a:lnTo>
                  <a:lnTo>
                    <a:pt x="530" y="73"/>
                  </a:lnTo>
                  <a:lnTo>
                    <a:pt x="530" y="73"/>
                  </a:lnTo>
                  <a:lnTo>
                    <a:pt x="530" y="73"/>
                  </a:lnTo>
                  <a:lnTo>
                    <a:pt x="531" y="73"/>
                  </a:lnTo>
                  <a:lnTo>
                    <a:pt x="530" y="73"/>
                  </a:lnTo>
                  <a:lnTo>
                    <a:pt x="530" y="72"/>
                  </a:lnTo>
                  <a:lnTo>
                    <a:pt x="528" y="72"/>
                  </a:lnTo>
                  <a:close/>
                  <a:moveTo>
                    <a:pt x="550" y="61"/>
                  </a:moveTo>
                  <a:lnTo>
                    <a:pt x="552" y="61"/>
                  </a:lnTo>
                  <a:lnTo>
                    <a:pt x="552" y="61"/>
                  </a:lnTo>
                  <a:lnTo>
                    <a:pt x="552" y="61"/>
                  </a:lnTo>
                  <a:lnTo>
                    <a:pt x="552" y="61"/>
                  </a:lnTo>
                  <a:lnTo>
                    <a:pt x="552" y="59"/>
                  </a:lnTo>
                  <a:lnTo>
                    <a:pt x="552" y="59"/>
                  </a:lnTo>
                  <a:lnTo>
                    <a:pt x="553" y="59"/>
                  </a:lnTo>
                  <a:lnTo>
                    <a:pt x="553" y="59"/>
                  </a:lnTo>
                  <a:lnTo>
                    <a:pt x="553" y="59"/>
                  </a:lnTo>
                  <a:lnTo>
                    <a:pt x="550" y="59"/>
                  </a:lnTo>
                  <a:lnTo>
                    <a:pt x="550" y="59"/>
                  </a:lnTo>
                  <a:lnTo>
                    <a:pt x="549" y="59"/>
                  </a:lnTo>
                  <a:lnTo>
                    <a:pt x="549" y="59"/>
                  </a:lnTo>
                  <a:lnTo>
                    <a:pt x="549" y="59"/>
                  </a:lnTo>
                  <a:lnTo>
                    <a:pt x="549" y="59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50" y="61"/>
                  </a:lnTo>
                  <a:close/>
                  <a:moveTo>
                    <a:pt x="547" y="85"/>
                  </a:moveTo>
                  <a:lnTo>
                    <a:pt x="549" y="84"/>
                  </a:lnTo>
                  <a:lnTo>
                    <a:pt x="550" y="82"/>
                  </a:lnTo>
                  <a:lnTo>
                    <a:pt x="552" y="82"/>
                  </a:lnTo>
                  <a:lnTo>
                    <a:pt x="552" y="82"/>
                  </a:lnTo>
                  <a:lnTo>
                    <a:pt x="553" y="82"/>
                  </a:lnTo>
                  <a:lnTo>
                    <a:pt x="556" y="81"/>
                  </a:lnTo>
                  <a:lnTo>
                    <a:pt x="557" y="80"/>
                  </a:lnTo>
                  <a:lnTo>
                    <a:pt x="558" y="80"/>
                  </a:lnTo>
                  <a:lnTo>
                    <a:pt x="560" y="80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6" y="78"/>
                  </a:lnTo>
                  <a:lnTo>
                    <a:pt x="552" y="77"/>
                  </a:lnTo>
                  <a:lnTo>
                    <a:pt x="550" y="78"/>
                  </a:lnTo>
                  <a:lnTo>
                    <a:pt x="546" y="78"/>
                  </a:lnTo>
                  <a:lnTo>
                    <a:pt x="546" y="78"/>
                  </a:lnTo>
                  <a:lnTo>
                    <a:pt x="546" y="77"/>
                  </a:lnTo>
                  <a:lnTo>
                    <a:pt x="545" y="77"/>
                  </a:lnTo>
                  <a:lnTo>
                    <a:pt x="545" y="77"/>
                  </a:lnTo>
                  <a:lnTo>
                    <a:pt x="542" y="77"/>
                  </a:lnTo>
                  <a:lnTo>
                    <a:pt x="541" y="76"/>
                  </a:lnTo>
                  <a:lnTo>
                    <a:pt x="539" y="76"/>
                  </a:lnTo>
                  <a:lnTo>
                    <a:pt x="537" y="77"/>
                  </a:lnTo>
                  <a:lnTo>
                    <a:pt x="535" y="77"/>
                  </a:lnTo>
                  <a:lnTo>
                    <a:pt x="531" y="77"/>
                  </a:lnTo>
                  <a:lnTo>
                    <a:pt x="530" y="77"/>
                  </a:lnTo>
                  <a:lnTo>
                    <a:pt x="527" y="77"/>
                  </a:lnTo>
                  <a:lnTo>
                    <a:pt x="527" y="77"/>
                  </a:lnTo>
                  <a:lnTo>
                    <a:pt x="526" y="78"/>
                  </a:lnTo>
                  <a:lnTo>
                    <a:pt x="526" y="78"/>
                  </a:lnTo>
                  <a:lnTo>
                    <a:pt x="524" y="78"/>
                  </a:lnTo>
                  <a:lnTo>
                    <a:pt x="524" y="78"/>
                  </a:lnTo>
                  <a:lnTo>
                    <a:pt x="524" y="78"/>
                  </a:lnTo>
                  <a:lnTo>
                    <a:pt x="524" y="80"/>
                  </a:lnTo>
                  <a:lnTo>
                    <a:pt x="524" y="81"/>
                  </a:lnTo>
                  <a:lnTo>
                    <a:pt x="524" y="81"/>
                  </a:lnTo>
                  <a:lnTo>
                    <a:pt x="526" y="81"/>
                  </a:lnTo>
                  <a:lnTo>
                    <a:pt x="526" y="81"/>
                  </a:lnTo>
                  <a:lnTo>
                    <a:pt x="524" y="81"/>
                  </a:lnTo>
                  <a:lnTo>
                    <a:pt x="523" y="81"/>
                  </a:lnTo>
                  <a:lnTo>
                    <a:pt x="522" y="80"/>
                  </a:lnTo>
                  <a:lnTo>
                    <a:pt x="520" y="80"/>
                  </a:lnTo>
                  <a:lnTo>
                    <a:pt x="519" y="81"/>
                  </a:lnTo>
                  <a:lnTo>
                    <a:pt x="519" y="81"/>
                  </a:lnTo>
                  <a:lnTo>
                    <a:pt x="519" y="81"/>
                  </a:lnTo>
                  <a:lnTo>
                    <a:pt x="518" y="81"/>
                  </a:lnTo>
                  <a:lnTo>
                    <a:pt x="518" y="82"/>
                  </a:lnTo>
                  <a:lnTo>
                    <a:pt x="515" y="84"/>
                  </a:lnTo>
                  <a:lnTo>
                    <a:pt x="514" y="86"/>
                  </a:lnTo>
                  <a:lnTo>
                    <a:pt x="514" y="86"/>
                  </a:lnTo>
                  <a:lnTo>
                    <a:pt x="512" y="88"/>
                  </a:lnTo>
                  <a:lnTo>
                    <a:pt x="511" y="88"/>
                  </a:lnTo>
                  <a:lnTo>
                    <a:pt x="511" y="89"/>
                  </a:lnTo>
                  <a:lnTo>
                    <a:pt x="510" y="89"/>
                  </a:lnTo>
                  <a:lnTo>
                    <a:pt x="510" y="89"/>
                  </a:lnTo>
                  <a:lnTo>
                    <a:pt x="510" y="92"/>
                  </a:lnTo>
                  <a:lnTo>
                    <a:pt x="508" y="93"/>
                  </a:lnTo>
                  <a:lnTo>
                    <a:pt x="507" y="96"/>
                  </a:lnTo>
                  <a:lnTo>
                    <a:pt x="504" y="97"/>
                  </a:lnTo>
                  <a:lnTo>
                    <a:pt x="505" y="97"/>
                  </a:lnTo>
                  <a:lnTo>
                    <a:pt x="510" y="97"/>
                  </a:lnTo>
                  <a:lnTo>
                    <a:pt x="510" y="97"/>
                  </a:lnTo>
                  <a:lnTo>
                    <a:pt x="512" y="97"/>
                  </a:lnTo>
                  <a:lnTo>
                    <a:pt x="514" y="97"/>
                  </a:lnTo>
                  <a:lnTo>
                    <a:pt x="515" y="96"/>
                  </a:lnTo>
                  <a:lnTo>
                    <a:pt x="516" y="95"/>
                  </a:lnTo>
                  <a:lnTo>
                    <a:pt x="520" y="93"/>
                  </a:lnTo>
                  <a:lnTo>
                    <a:pt x="522" y="93"/>
                  </a:lnTo>
                  <a:lnTo>
                    <a:pt x="522" y="92"/>
                  </a:lnTo>
                  <a:lnTo>
                    <a:pt x="522" y="92"/>
                  </a:lnTo>
                  <a:lnTo>
                    <a:pt x="522" y="92"/>
                  </a:lnTo>
                  <a:lnTo>
                    <a:pt x="522" y="90"/>
                  </a:lnTo>
                  <a:lnTo>
                    <a:pt x="522" y="90"/>
                  </a:lnTo>
                  <a:lnTo>
                    <a:pt x="520" y="90"/>
                  </a:lnTo>
                  <a:lnTo>
                    <a:pt x="519" y="90"/>
                  </a:lnTo>
                  <a:lnTo>
                    <a:pt x="524" y="89"/>
                  </a:lnTo>
                  <a:lnTo>
                    <a:pt x="526" y="89"/>
                  </a:lnTo>
                  <a:lnTo>
                    <a:pt x="533" y="90"/>
                  </a:lnTo>
                  <a:lnTo>
                    <a:pt x="534" y="90"/>
                  </a:lnTo>
                  <a:lnTo>
                    <a:pt x="535" y="90"/>
                  </a:lnTo>
                  <a:lnTo>
                    <a:pt x="538" y="89"/>
                  </a:lnTo>
                  <a:lnTo>
                    <a:pt x="539" y="88"/>
                  </a:lnTo>
                  <a:lnTo>
                    <a:pt x="542" y="88"/>
                  </a:lnTo>
                  <a:lnTo>
                    <a:pt x="543" y="86"/>
                  </a:lnTo>
                  <a:lnTo>
                    <a:pt x="545" y="85"/>
                  </a:lnTo>
                  <a:lnTo>
                    <a:pt x="545" y="85"/>
                  </a:lnTo>
                  <a:lnTo>
                    <a:pt x="543" y="85"/>
                  </a:lnTo>
                  <a:lnTo>
                    <a:pt x="546" y="85"/>
                  </a:lnTo>
                  <a:lnTo>
                    <a:pt x="547" y="85"/>
                  </a:lnTo>
                  <a:close/>
                  <a:moveTo>
                    <a:pt x="511" y="38"/>
                  </a:moveTo>
                  <a:lnTo>
                    <a:pt x="512" y="38"/>
                  </a:lnTo>
                  <a:lnTo>
                    <a:pt x="515" y="39"/>
                  </a:lnTo>
                  <a:lnTo>
                    <a:pt x="518" y="38"/>
                  </a:lnTo>
                  <a:lnTo>
                    <a:pt x="524" y="38"/>
                  </a:lnTo>
                  <a:lnTo>
                    <a:pt x="523" y="38"/>
                  </a:lnTo>
                  <a:lnTo>
                    <a:pt x="523" y="38"/>
                  </a:lnTo>
                  <a:lnTo>
                    <a:pt x="523" y="38"/>
                  </a:lnTo>
                  <a:lnTo>
                    <a:pt x="523" y="39"/>
                  </a:lnTo>
                  <a:lnTo>
                    <a:pt x="523" y="39"/>
                  </a:lnTo>
                  <a:lnTo>
                    <a:pt x="526" y="38"/>
                  </a:lnTo>
                  <a:lnTo>
                    <a:pt x="527" y="38"/>
                  </a:lnTo>
                  <a:lnTo>
                    <a:pt x="528" y="39"/>
                  </a:lnTo>
                  <a:lnTo>
                    <a:pt x="533" y="39"/>
                  </a:lnTo>
                  <a:lnTo>
                    <a:pt x="534" y="39"/>
                  </a:lnTo>
                  <a:lnTo>
                    <a:pt x="534" y="39"/>
                  </a:lnTo>
                  <a:lnTo>
                    <a:pt x="534" y="40"/>
                  </a:lnTo>
                  <a:lnTo>
                    <a:pt x="534" y="40"/>
                  </a:lnTo>
                  <a:lnTo>
                    <a:pt x="533" y="40"/>
                  </a:lnTo>
                  <a:lnTo>
                    <a:pt x="533" y="40"/>
                  </a:lnTo>
                  <a:lnTo>
                    <a:pt x="533" y="42"/>
                  </a:lnTo>
                  <a:lnTo>
                    <a:pt x="533" y="42"/>
                  </a:lnTo>
                  <a:lnTo>
                    <a:pt x="534" y="42"/>
                  </a:lnTo>
                  <a:lnTo>
                    <a:pt x="537" y="43"/>
                  </a:lnTo>
                  <a:lnTo>
                    <a:pt x="538" y="42"/>
                  </a:lnTo>
                  <a:lnTo>
                    <a:pt x="541" y="42"/>
                  </a:lnTo>
                  <a:lnTo>
                    <a:pt x="542" y="42"/>
                  </a:lnTo>
                  <a:lnTo>
                    <a:pt x="543" y="42"/>
                  </a:lnTo>
                  <a:lnTo>
                    <a:pt x="545" y="40"/>
                  </a:lnTo>
                  <a:lnTo>
                    <a:pt x="545" y="40"/>
                  </a:lnTo>
                  <a:lnTo>
                    <a:pt x="545" y="40"/>
                  </a:lnTo>
                  <a:lnTo>
                    <a:pt x="546" y="40"/>
                  </a:lnTo>
                  <a:lnTo>
                    <a:pt x="546" y="39"/>
                  </a:lnTo>
                  <a:lnTo>
                    <a:pt x="545" y="38"/>
                  </a:lnTo>
                  <a:lnTo>
                    <a:pt x="543" y="38"/>
                  </a:lnTo>
                  <a:lnTo>
                    <a:pt x="543" y="38"/>
                  </a:lnTo>
                  <a:lnTo>
                    <a:pt x="545" y="38"/>
                  </a:lnTo>
                  <a:lnTo>
                    <a:pt x="545" y="38"/>
                  </a:lnTo>
                  <a:lnTo>
                    <a:pt x="545" y="36"/>
                  </a:lnTo>
                  <a:lnTo>
                    <a:pt x="545" y="36"/>
                  </a:lnTo>
                  <a:lnTo>
                    <a:pt x="546" y="36"/>
                  </a:lnTo>
                  <a:lnTo>
                    <a:pt x="547" y="36"/>
                  </a:lnTo>
                  <a:lnTo>
                    <a:pt x="549" y="36"/>
                  </a:lnTo>
                  <a:lnTo>
                    <a:pt x="549" y="35"/>
                  </a:lnTo>
                  <a:lnTo>
                    <a:pt x="547" y="35"/>
                  </a:lnTo>
                  <a:lnTo>
                    <a:pt x="547" y="35"/>
                  </a:lnTo>
                  <a:lnTo>
                    <a:pt x="546" y="34"/>
                  </a:lnTo>
                  <a:lnTo>
                    <a:pt x="542" y="34"/>
                  </a:lnTo>
                  <a:lnTo>
                    <a:pt x="541" y="34"/>
                  </a:lnTo>
                  <a:lnTo>
                    <a:pt x="541" y="34"/>
                  </a:lnTo>
                  <a:lnTo>
                    <a:pt x="542" y="34"/>
                  </a:lnTo>
                  <a:lnTo>
                    <a:pt x="543" y="32"/>
                  </a:lnTo>
                  <a:lnTo>
                    <a:pt x="543" y="32"/>
                  </a:lnTo>
                  <a:lnTo>
                    <a:pt x="543" y="32"/>
                  </a:lnTo>
                  <a:lnTo>
                    <a:pt x="543" y="32"/>
                  </a:lnTo>
                  <a:lnTo>
                    <a:pt x="542" y="32"/>
                  </a:lnTo>
                  <a:lnTo>
                    <a:pt x="541" y="31"/>
                  </a:lnTo>
                  <a:lnTo>
                    <a:pt x="539" y="31"/>
                  </a:lnTo>
                  <a:lnTo>
                    <a:pt x="538" y="31"/>
                  </a:lnTo>
                  <a:lnTo>
                    <a:pt x="537" y="32"/>
                  </a:lnTo>
                  <a:lnTo>
                    <a:pt x="535" y="32"/>
                  </a:lnTo>
                  <a:lnTo>
                    <a:pt x="534" y="32"/>
                  </a:lnTo>
                  <a:lnTo>
                    <a:pt x="534" y="32"/>
                  </a:lnTo>
                  <a:lnTo>
                    <a:pt x="533" y="32"/>
                  </a:lnTo>
                  <a:lnTo>
                    <a:pt x="531" y="34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4" y="32"/>
                  </a:lnTo>
                  <a:lnTo>
                    <a:pt x="534" y="31"/>
                  </a:lnTo>
                  <a:lnTo>
                    <a:pt x="534" y="31"/>
                  </a:lnTo>
                  <a:lnTo>
                    <a:pt x="534" y="31"/>
                  </a:lnTo>
                  <a:lnTo>
                    <a:pt x="534" y="30"/>
                  </a:lnTo>
                  <a:lnTo>
                    <a:pt x="533" y="30"/>
                  </a:lnTo>
                  <a:lnTo>
                    <a:pt x="531" y="30"/>
                  </a:lnTo>
                  <a:lnTo>
                    <a:pt x="530" y="30"/>
                  </a:lnTo>
                  <a:lnTo>
                    <a:pt x="528" y="30"/>
                  </a:lnTo>
                  <a:lnTo>
                    <a:pt x="522" y="30"/>
                  </a:lnTo>
                  <a:lnTo>
                    <a:pt x="519" y="30"/>
                  </a:lnTo>
                  <a:lnTo>
                    <a:pt x="518" y="30"/>
                  </a:lnTo>
                  <a:lnTo>
                    <a:pt x="516" y="30"/>
                  </a:lnTo>
                  <a:lnTo>
                    <a:pt x="515" y="31"/>
                  </a:lnTo>
                  <a:lnTo>
                    <a:pt x="515" y="31"/>
                  </a:lnTo>
                  <a:lnTo>
                    <a:pt x="514" y="31"/>
                  </a:lnTo>
                  <a:lnTo>
                    <a:pt x="514" y="32"/>
                  </a:lnTo>
                  <a:lnTo>
                    <a:pt x="515" y="32"/>
                  </a:lnTo>
                  <a:lnTo>
                    <a:pt x="519" y="32"/>
                  </a:lnTo>
                  <a:lnTo>
                    <a:pt x="519" y="32"/>
                  </a:lnTo>
                  <a:lnTo>
                    <a:pt x="519" y="32"/>
                  </a:lnTo>
                  <a:lnTo>
                    <a:pt x="516" y="34"/>
                  </a:lnTo>
                  <a:lnTo>
                    <a:pt x="515" y="34"/>
                  </a:lnTo>
                  <a:lnTo>
                    <a:pt x="515" y="34"/>
                  </a:lnTo>
                  <a:lnTo>
                    <a:pt x="515" y="34"/>
                  </a:lnTo>
                  <a:lnTo>
                    <a:pt x="516" y="34"/>
                  </a:lnTo>
                  <a:lnTo>
                    <a:pt x="516" y="34"/>
                  </a:lnTo>
                  <a:lnTo>
                    <a:pt x="520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4" y="34"/>
                  </a:lnTo>
                  <a:lnTo>
                    <a:pt x="524" y="34"/>
                  </a:lnTo>
                  <a:lnTo>
                    <a:pt x="524" y="34"/>
                  </a:lnTo>
                  <a:lnTo>
                    <a:pt x="523" y="35"/>
                  </a:lnTo>
                  <a:lnTo>
                    <a:pt x="520" y="35"/>
                  </a:lnTo>
                  <a:lnTo>
                    <a:pt x="519" y="35"/>
                  </a:lnTo>
                  <a:lnTo>
                    <a:pt x="522" y="35"/>
                  </a:lnTo>
                  <a:lnTo>
                    <a:pt x="522" y="35"/>
                  </a:lnTo>
                  <a:lnTo>
                    <a:pt x="520" y="36"/>
                  </a:lnTo>
                  <a:lnTo>
                    <a:pt x="519" y="36"/>
                  </a:lnTo>
                  <a:lnTo>
                    <a:pt x="516" y="36"/>
                  </a:lnTo>
                  <a:lnTo>
                    <a:pt x="514" y="36"/>
                  </a:lnTo>
                  <a:lnTo>
                    <a:pt x="512" y="36"/>
                  </a:lnTo>
                  <a:lnTo>
                    <a:pt x="512" y="36"/>
                  </a:lnTo>
                  <a:lnTo>
                    <a:pt x="511" y="36"/>
                  </a:lnTo>
                  <a:lnTo>
                    <a:pt x="510" y="36"/>
                  </a:lnTo>
                  <a:lnTo>
                    <a:pt x="510" y="38"/>
                  </a:lnTo>
                  <a:lnTo>
                    <a:pt x="510" y="38"/>
                  </a:lnTo>
                  <a:lnTo>
                    <a:pt x="511" y="38"/>
                  </a:lnTo>
                  <a:close/>
                  <a:moveTo>
                    <a:pt x="592" y="54"/>
                  </a:moveTo>
                  <a:lnTo>
                    <a:pt x="592" y="53"/>
                  </a:lnTo>
                  <a:lnTo>
                    <a:pt x="594" y="53"/>
                  </a:lnTo>
                  <a:lnTo>
                    <a:pt x="595" y="53"/>
                  </a:lnTo>
                  <a:lnTo>
                    <a:pt x="595" y="53"/>
                  </a:lnTo>
                  <a:lnTo>
                    <a:pt x="595" y="53"/>
                  </a:lnTo>
                  <a:lnTo>
                    <a:pt x="595" y="51"/>
                  </a:lnTo>
                  <a:lnTo>
                    <a:pt x="595" y="51"/>
                  </a:lnTo>
                  <a:lnTo>
                    <a:pt x="594" y="51"/>
                  </a:lnTo>
                  <a:lnTo>
                    <a:pt x="592" y="51"/>
                  </a:lnTo>
                  <a:lnTo>
                    <a:pt x="591" y="51"/>
                  </a:lnTo>
                  <a:lnTo>
                    <a:pt x="590" y="51"/>
                  </a:lnTo>
                  <a:lnTo>
                    <a:pt x="590" y="53"/>
                  </a:lnTo>
                  <a:lnTo>
                    <a:pt x="588" y="53"/>
                  </a:lnTo>
                  <a:lnTo>
                    <a:pt x="588" y="53"/>
                  </a:lnTo>
                  <a:lnTo>
                    <a:pt x="590" y="54"/>
                  </a:lnTo>
                  <a:lnTo>
                    <a:pt x="590" y="54"/>
                  </a:lnTo>
                  <a:lnTo>
                    <a:pt x="590" y="54"/>
                  </a:lnTo>
                  <a:lnTo>
                    <a:pt x="590" y="54"/>
                  </a:lnTo>
                  <a:lnTo>
                    <a:pt x="591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close/>
                  <a:moveTo>
                    <a:pt x="598" y="47"/>
                  </a:moveTo>
                  <a:lnTo>
                    <a:pt x="600" y="47"/>
                  </a:lnTo>
                  <a:lnTo>
                    <a:pt x="600" y="47"/>
                  </a:lnTo>
                  <a:lnTo>
                    <a:pt x="602" y="47"/>
                  </a:lnTo>
                  <a:lnTo>
                    <a:pt x="602" y="47"/>
                  </a:lnTo>
                  <a:lnTo>
                    <a:pt x="602" y="46"/>
                  </a:lnTo>
                  <a:lnTo>
                    <a:pt x="603" y="46"/>
                  </a:lnTo>
                  <a:lnTo>
                    <a:pt x="602" y="46"/>
                  </a:lnTo>
                  <a:lnTo>
                    <a:pt x="602" y="44"/>
                  </a:lnTo>
                  <a:lnTo>
                    <a:pt x="600" y="44"/>
                  </a:lnTo>
                  <a:lnTo>
                    <a:pt x="599" y="44"/>
                  </a:lnTo>
                  <a:lnTo>
                    <a:pt x="598" y="44"/>
                  </a:lnTo>
                  <a:lnTo>
                    <a:pt x="596" y="44"/>
                  </a:lnTo>
                  <a:lnTo>
                    <a:pt x="595" y="44"/>
                  </a:lnTo>
                  <a:lnTo>
                    <a:pt x="595" y="44"/>
                  </a:lnTo>
                  <a:lnTo>
                    <a:pt x="594" y="44"/>
                  </a:lnTo>
                  <a:lnTo>
                    <a:pt x="594" y="46"/>
                  </a:lnTo>
                  <a:lnTo>
                    <a:pt x="592" y="46"/>
                  </a:lnTo>
                  <a:lnTo>
                    <a:pt x="592" y="46"/>
                  </a:lnTo>
                  <a:lnTo>
                    <a:pt x="592" y="47"/>
                  </a:lnTo>
                  <a:lnTo>
                    <a:pt x="596" y="47"/>
                  </a:lnTo>
                  <a:lnTo>
                    <a:pt x="598" y="47"/>
                  </a:lnTo>
                  <a:close/>
                  <a:moveTo>
                    <a:pt x="572" y="43"/>
                  </a:moveTo>
                  <a:lnTo>
                    <a:pt x="571" y="43"/>
                  </a:lnTo>
                  <a:lnTo>
                    <a:pt x="568" y="43"/>
                  </a:lnTo>
                  <a:lnTo>
                    <a:pt x="566" y="43"/>
                  </a:lnTo>
                  <a:lnTo>
                    <a:pt x="565" y="43"/>
                  </a:lnTo>
                  <a:lnTo>
                    <a:pt x="561" y="43"/>
                  </a:lnTo>
                  <a:lnTo>
                    <a:pt x="561" y="43"/>
                  </a:lnTo>
                  <a:lnTo>
                    <a:pt x="560" y="43"/>
                  </a:lnTo>
                  <a:lnTo>
                    <a:pt x="560" y="44"/>
                  </a:lnTo>
                  <a:lnTo>
                    <a:pt x="560" y="44"/>
                  </a:lnTo>
                  <a:lnTo>
                    <a:pt x="560" y="46"/>
                  </a:lnTo>
                  <a:lnTo>
                    <a:pt x="560" y="46"/>
                  </a:lnTo>
                  <a:lnTo>
                    <a:pt x="571" y="46"/>
                  </a:lnTo>
                  <a:lnTo>
                    <a:pt x="575" y="46"/>
                  </a:lnTo>
                  <a:lnTo>
                    <a:pt x="575" y="46"/>
                  </a:lnTo>
                  <a:lnTo>
                    <a:pt x="576" y="46"/>
                  </a:lnTo>
                  <a:lnTo>
                    <a:pt x="577" y="46"/>
                  </a:lnTo>
                  <a:lnTo>
                    <a:pt x="580" y="44"/>
                  </a:lnTo>
                  <a:lnTo>
                    <a:pt x="581" y="43"/>
                  </a:lnTo>
                  <a:lnTo>
                    <a:pt x="581" y="43"/>
                  </a:lnTo>
                  <a:lnTo>
                    <a:pt x="581" y="43"/>
                  </a:lnTo>
                  <a:lnTo>
                    <a:pt x="580" y="43"/>
                  </a:lnTo>
                  <a:lnTo>
                    <a:pt x="580" y="43"/>
                  </a:lnTo>
                  <a:lnTo>
                    <a:pt x="576" y="43"/>
                  </a:lnTo>
                  <a:lnTo>
                    <a:pt x="572" y="43"/>
                  </a:lnTo>
                  <a:close/>
                  <a:moveTo>
                    <a:pt x="655" y="85"/>
                  </a:moveTo>
                  <a:lnTo>
                    <a:pt x="653" y="85"/>
                  </a:lnTo>
                  <a:lnTo>
                    <a:pt x="652" y="84"/>
                  </a:lnTo>
                  <a:lnTo>
                    <a:pt x="652" y="84"/>
                  </a:lnTo>
                  <a:lnTo>
                    <a:pt x="652" y="84"/>
                  </a:lnTo>
                  <a:lnTo>
                    <a:pt x="652" y="82"/>
                  </a:lnTo>
                  <a:lnTo>
                    <a:pt x="652" y="82"/>
                  </a:lnTo>
                  <a:lnTo>
                    <a:pt x="648" y="81"/>
                  </a:lnTo>
                  <a:lnTo>
                    <a:pt x="645" y="81"/>
                  </a:lnTo>
                  <a:lnTo>
                    <a:pt x="637" y="81"/>
                  </a:lnTo>
                  <a:lnTo>
                    <a:pt x="637" y="81"/>
                  </a:lnTo>
                  <a:lnTo>
                    <a:pt x="634" y="81"/>
                  </a:lnTo>
                  <a:lnTo>
                    <a:pt x="633" y="81"/>
                  </a:lnTo>
                  <a:lnTo>
                    <a:pt x="632" y="80"/>
                  </a:lnTo>
                  <a:lnTo>
                    <a:pt x="630" y="80"/>
                  </a:lnTo>
                  <a:lnTo>
                    <a:pt x="629" y="80"/>
                  </a:lnTo>
                  <a:lnTo>
                    <a:pt x="627" y="80"/>
                  </a:lnTo>
                  <a:lnTo>
                    <a:pt x="627" y="81"/>
                  </a:lnTo>
                  <a:lnTo>
                    <a:pt x="627" y="81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5" y="84"/>
                  </a:lnTo>
                  <a:lnTo>
                    <a:pt x="625" y="84"/>
                  </a:lnTo>
                  <a:lnTo>
                    <a:pt x="625" y="84"/>
                  </a:lnTo>
                  <a:lnTo>
                    <a:pt x="625" y="85"/>
                  </a:lnTo>
                  <a:lnTo>
                    <a:pt x="625" y="85"/>
                  </a:lnTo>
                  <a:lnTo>
                    <a:pt x="627" y="85"/>
                  </a:lnTo>
                  <a:lnTo>
                    <a:pt x="627" y="85"/>
                  </a:lnTo>
                  <a:lnTo>
                    <a:pt x="627" y="86"/>
                  </a:lnTo>
                  <a:lnTo>
                    <a:pt x="627" y="86"/>
                  </a:lnTo>
                  <a:lnTo>
                    <a:pt x="626" y="88"/>
                  </a:lnTo>
                  <a:lnTo>
                    <a:pt x="626" y="89"/>
                  </a:lnTo>
                  <a:lnTo>
                    <a:pt x="626" y="89"/>
                  </a:lnTo>
                  <a:lnTo>
                    <a:pt x="627" y="89"/>
                  </a:lnTo>
                  <a:lnTo>
                    <a:pt x="629" y="90"/>
                  </a:lnTo>
                  <a:lnTo>
                    <a:pt x="630" y="90"/>
                  </a:lnTo>
                  <a:lnTo>
                    <a:pt x="632" y="89"/>
                  </a:lnTo>
                  <a:lnTo>
                    <a:pt x="637" y="89"/>
                  </a:lnTo>
                  <a:lnTo>
                    <a:pt x="638" y="89"/>
                  </a:lnTo>
                  <a:lnTo>
                    <a:pt x="642" y="89"/>
                  </a:lnTo>
                  <a:lnTo>
                    <a:pt x="648" y="89"/>
                  </a:lnTo>
                  <a:lnTo>
                    <a:pt x="652" y="89"/>
                  </a:lnTo>
                  <a:lnTo>
                    <a:pt x="655" y="89"/>
                  </a:lnTo>
                  <a:lnTo>
                    <a:pt x="655" y="89"/>
                  </a:lnTo>
                  <a:lnTo>
                    <a:pt x="655" y="88"/>
                  </a:lnTo>
                  <a:lnTo>
                    <a:pt x="655" y="88"/>
                  </a:lnTo>
                  <a:lnTo>
                    <a:pt x="655" y="88"/>
                  </a:lnTo>
                  <a:lnTo>
                    <a:pt x="656" y="86"/>
                  </a:lnTo>
                  <a:lnTo>
                    <a:pt x="655" y="86"/>
                  </a:lnTo>
                  <a:lnTo>
                    <a:pt x="655" y="86"/>
                  </a:lnTo>
                  <a:lnTo>
                    <a:pt x="655" y="86"/>
                  </a:lnTo>
                  <a:lnTo>
                    <a:pt x="655" y="85"/>
                  </a:lnTo>
                  <a:lnTo>
                    <a:pt x="655" y="85"/>
                  </a:lnTo>
                  <a:close/>
                  <a:moveTo>
                    <a:pt x="596" y="27"/>
                  </a:moveTo>
                  <a:lnTo>
                    <a:pt x="590" y="27"/>
                  </a:lnTo>
                  <a:lnTo>
                    <a:pt x="587" y="27"/>
                  </a:lnTo>
                  <a:lnTo>
                    <a:pt x="587" y="28"/>
                  </a:lnTo>
                  <a:lnTo>
                    <a:pt x="584" y="28"/>
                  </a:lnTo>
                  <a:lnTo>
                    <a:pt x="585" y="28"/>
                  </a:lnTo>
                  <a:lnTo>
                    <a:pt x="587" y="30"/>
                  </a:lnTo>
                  <a:lnTo>
                    <a:pt x="587" y="30"/>
                  </a:lnTo>
                  <a:lnTo>
                    <a:pt x="588" y="30"/>
                  </a:lnTo>
                  <a:lnTo>
                    <a:pt x="590" y="30"/>
                  </a:lnTo>
                  <a:lnTo>
                    <a:pt x="594" y="28"/>
                  </a:lnTo>
                  <a:lnTo>
                    <a:pt x="594" y="28"/>
                  </a:lnTo>
                  <a:lnTo>
                    <a:pt x="595" y="28"/>
                  </a:lnTo>
                  <a:lnTo>
                    <a:pt x="596" y="28"/>
                  </a:lnTo>
                  <a:lnTo>
                    <a:pt x="596" y="28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9" y="30"/>
                  </a:lnTo>
                  <a:lnTo>
                    <a:pt x="600" y="30"/>
                  </a:lnTo>
                  <a:lnTo>
                    <a:pt x="603" y="28"/>
                  </a:lnTo>
                  <a:lnTo>
                    <a:pt x="604" y="28"/>
                  </a:lnTo>
                  <a:lnTo>
                    <a:pt x="606" y="28"/>
                  </a:lnTo>
                  <a:lnTo>
                    <a:pt x="607" y="28"/>
                  </a:lnTo>
                  <a:lnTo>
                    <a:pt x="607" y="28"/>
                  </a:lnTo>
                  <a:lnTo>
                    <a:pt x="611" y="30"/>
                  </a:lnTo>
                  <a:lnTo>
                    <a:pt x="614" y="28"/>
                  </a:lnTo>
                  <a:lnTo>
                    <a:pt x="614" y="30"/>
                  </a:lnTo>
                  <a:lnTo>
                    <a:pt x="610" y="30"/>
                  </a:lnTo>
                  <a:lnTo>
                    <a:pt x="604" y="30"/>
                  </a:lnTo>
                  <a:lnTo>
                    <a:pt x="603" y="31"/>
                  </a:lnTo>
                  <a:lnTo>
                    <a:pt x="602" y="31"/>
                  </a:lnTo>
                  <a:lnTo>
                    <a:pt x="599" y="31"/>
                  </a:lnTo>
                  <a:lnTo>
                    <a:pt x="598" y="31"/>
                  </a:lnTo>
                  <a:lnTo>
                    <a:pt x="592" y="32"/>
                  </a:lnTo>
                  <a:lnTo>
                    <a:pt x="591" y="32"/>
                  </a:lnTo>
                  <a:lnTo>
                    <a:pt x="590" y="32"/>
                  </a:lnTo>
                  <a:lnTo>
                    <a:pt x="590" y="32"/>
                  </a:lnTo>
                  <a:lnTo>
                    <a:pt x="590" y="32"/>
                  </a:lnTo>
                  <a:lnTo>
                    <a:pt x="591" y="34"/>
                  </a:lnTo>
                  <a:lnTo>
                    <a:pt x="594" y="34"/>
                  </a:lnTo>
                  <a:lnTo>
                    <a:pt x="595" y="34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91" y="34"/>
                  </a:lnTo>
                  <a:lnTo>
                    <a:pt x="591" y="34"/>
                  </a:lnTo>
                  <a:lnTo>
                    <a:pt x="591" y="35"/>
                  </a:lnTo>
                  <a:lnTo>
                    <a:pt x="591" y="35"/>
                  </a:lnTo>
                  <a:lnTo>
                    <a:pt x="592" y="35"/>
                  </a:lnTo>
                  <a:lnTo>
                    <a:pt x="592" y="35"/>
                  </a:lnTo>
                  <a:lnTo>
                    <a:pt x="594" y="35"/>
                  </a:lnTo>
                  <a:lnTo>
                    <a:pt x="595" y="35"/>
                  </a:lnTo>
                  <a:lnTo>
                    <a:pt x="600" y="36"/>
                  </a:lnTo>
                  <a:lnTo>
                    <a:pt x="600" y="36"/>
                  </a:lnTo>
                  <a:lnTo>
                    <a:pt x="598" y="36"/>
                  </a:lnTo>
                  <a:lnTo>
                    <a:pt x="594" y="36"/>
                  </a:lnTo>
                  <a:lnTo>
                    <a:pt x="592" y="36"/>
                  </a:lnTo>
                  <a:lnTo>
                    <a:pt x="592" y="36"/>
                  </a:lnTo>
                  <a:lnTo>
                    <a:pt x="594" y="38"/>
                  </a:lnTo>
                  <a:lnTo>
                    <a:pt x="595" y="38"/>
                  </a:lnTo>
                  <a:lnTo>
                    <a:pt x="596" y="39"/>
                  </a:lnTo>
                  <a:lnTo>
                    <a:pt x="599" y="39"/>
                  </a:lnTo>
                  <a:lnTo>
                    <a:pt x="603" y="39"/>
                  </a:lnTo>
                  <a:lnTo>
                    <a:pt x="604" y="39"/>
                  </a:lnTo>
                  <a:lnTo>
                    <a:pt x="606" y="39"/>
                  </a:lnTo>
                  <a:lnTo>
                    <a:pt x="607" y="39"/>
                  </a:lnTo>
                  <a:lnTo>
                    <a:pt x="607" y="39"/>
                  </a:lnTo>
                  <a:lnTo>
                    <a:pt x="607" y="39"/>
                  </a:lnTo>
                  <a:lnTo>
                    <a:pt x="607" y="39"/>
                  </a:lnTo>
                  <a:lnTo>
                    <a:pt x="606" y="38"/>
                  </a:lnTo>
                  <a:lnTo>
                    <a:pt x="606" y="38"/>
                  </a:lnTo>
                  <a:lnTo>
                    <a:pt x="607" y="38"/>
                  </a:lnTo>
                  <a:lnTo>
                    <a:pt x="608" y="38"/>
                  </a:lnTo>
                  <a:lnTo>
                    <a:pt x="610" y="38"/>
                  </a:lnTo>
                  <a:lnTo>
                    <a:pt x="610" y="38"/>
                  </a:lnTo>
                  <a:lnTo>
                    <a:pt x="610" y="39"/>
                  </a:lnTo>
                  <a:lnTo>
                    <a:pt x="611" y="39"/>
                  </a:lnTo>
                  <a:lnTo>
                    <a:pt x="611" y="39"/>
                  </a:lnTo>
                  <a:lnTo>
                    <a:pt x="611" y="39"/>
                  </a:lnTo>
                  <a:lnTo>
                    <a:pt x="613" y="39"/>
                  </a:lnTo>
                  <a:lnTo>
                    <a:pt x="613" y="39"/>
                  </a:lnTo>
                  <a:lnTo>
                    <a:pt x="613" y="39"/>
                  </a:lnTo>
                  <a:lnTo>
                    <a:pt x="613" y="38"/>
                  </a:lnTo>
                  <a:lnTo>
                    <a:pt x="613" y="38"/>
                  </a:lnTo>
                  <a:lnTo>
                    <a:pt x="613" y="36"/>
                  </a:lnTo>
                  <a:lnTo>
                    <a:pt x="613" y="36"/>
                  </a:lnTo>
                  <a:lnTo>
                    <a:pt x="614" y="35"/>
                  </a:lnTo>
                  <a:lnTo>
                    <a:pt x="614" y="35"/>
                  </a:lnTo>
                  <a:lnTo>
                    <a:pt x="614" y="36"/>
                  </a:lnTo>
                  <a:lnTo>
                    <a:pt x="614" y="36"/>
                  </a:lnTo>
                  <a:lnTo>
                    <a:pt x="615" y="38"/>
                  </a:lnTo>
                  <a:lnTo>
                    <a:pt x="615" y="39"/>
                  </a:lnTo>
                  <a:lnTo>
                    <a:pt x="617" y="39"/>
                  </a:lnTo>
                  <a:lnTo>
                    <a:pt x="617" y="39"/>
                  </a:lnTo>
                  <a:lnTo>
                    <a:pt x="618" y="39"/>
                  </a:lnTo>
                  <a:lnTo>
                    <a:pt x="618" y="39"/>
                  </a:lnTo>
                  <a:lnTo>
                    <a:pt x="621" y="38"/>
                  </a:lnTo>
                  <a:lnTo>
                    <a:pt x="621" y="38"/>
                  </a:lnTo>
                  <a:lnTo>
                    <a:pt x="622" y="36"/>
                  </a:lnTo>
                  <a:lnTo>
                    <a:pt x="622" y="36"/>
                  </a:lnTo>
                  <a:lnTo>
                    <a:pt x="622" y="35"/>
                  </a:lnTo>
                  <a:lnTo>
                    <a:pt x="622" y="35"/>
                  </a:lnTo>
                  <a:lnTo>
                    <a:pt x="623" y="35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6" y="36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7" y="35"/>
                  </a:lnTo>
                  <a:lnTo>
                    <a:pt x="627" y="35"/>
                  </a:lnTo>
                  <a:lnTo>
                    <a:pt x="627" y="35"/>
                  </a:lnTo>
                  <a:lnTo>
                    <a:pt x="626" y="35"/>
                  </a:lnTo>
                  <a:lnTo>
                    <a:pt x="626" y="35"/>
                  </a:lnTo>
                  <a:lnTo>
                    <a:pt x="627" y="35"/>
                  </a:lnTo>
                  <a:lnTo>
                    <a:pt x="627" y="34"/>
                  </a:lnTo>
                  <a:lnTo>
                    <a:pt x="629" y="34"/>
                  </a:lnTo>
                  <a:lnTo>
                    <a:pt x="630" y="32"/>
                  </a:lnTo>
                  <a:lnTo>
                    <a:pt x="632" y="32"/>
                  </a:lnTo>
                  <a:lnTo>
                    <a:pt x="632" y="32"/>
                  </a:lnTo>
                  <a:lnTo>
                    <a:pt x="633" y="32"/>
                  </a:lnTo>
                  <a:lnTo>
                    <a:pt x="634" y="32"/>
                  </a:lnTo>
                  <a:lnTo>
                    <a:pt x="634" y="32"/>
                  </a:lnTo>
                  <a:lnTo>
                    <a:pt x="632" y="32"/>
                  </a:lnTo>
                  <a:lnTo>
                    <a:pt x="632" y="32"/>
                  </a:lnTo>
                  <a:lnTo>
                    <a:pt x="632" y="34"/>
                  </a:lnTo>
                  <a:lnTo>
                    <a:pt x="630" y="34"/>
                  </a:lnTo>
                  <a:lnTo>
                    <a:pt x="630" y="34"/>
                  </a:lnTo>
                  <a:lnTo>
                    <a:pt x="630" y="35"/>
                  </a:lnTo>
                  <a:lnTo>
                    <a:pt x="632" y="35"/>
                  </a:lnTo>
                  <a:lnTo>
                    <a:pt x="633" y="35"/>
                  </a:lnTo>
                  <a:lnTo>
                    <a:pt x="636" y="34"/>
                  </a:lnTo>
                  <a:lnTo>
                    <a:pt x="637" y="34"/>
                  </a:lnTo>
                  <a:lnTo>
                    <a:pt x="637" y="32"/>
                  </a:lnTo>
                  <a:lnTo>
                    <a:pt x="638" y="32"/>
                  </a:lnTo>
                  <a:lnTo>
                    <a:pt x="640" y="32"/>
                  </a:lnTo>
                  <a:lnTo>
                    <a:pt x="640" y="32"/>
                  </a:lnTo>
                  <a:lnTo>
                    <a:pt x="641" y="32"/>
                  </a:lnTo>
                  <a:lnTo>
                    <a:pt x="642" y="32"/>
                  </a:lnTo>
                  <a:lnTo>
                    <a:pt x="646" y="31"/>
                  </a:lnTo>
                  <a:lnTo>
                    <a:pt x="652" y="31"/>
                  </a:lnTo>
                  <a:lnTo>
                    <a:pt x="653" y="30"/>
                  </a:lnTo>
                  <a:lnTo>
                    <a:pt x="655" y="30"/>
                  </a:lnTo>
                  <a:lnTo>
                    <a:pt x="656" y="30"/>
                  </a:lnTo>
                  <a:lnTo>
                    <a:pt x="655" y="28"/>
                  </a:lnTo>
                  <a:lnTo>
                    <a:pt x="655" y="28"/>
                  </a:lnTo>
                  <a:lnTo>
                    <a:pt x="655" y="27"/>
                  </a:lnTo>
                  <a:lnTo>
                    <a:pt x="655" y="27"/>
                  </a:lnTo>
                  <a:lnTo>
                    <a:pt x="653" y="27"/>
                  </a:lnTo>
                  <a:lnTo>
                    <a:pt x="653" y="27"/>
                  </a:lnTo>
                  <a:lnTo>
                    <a:pt x="651" y="28"/>
                  </a:lnTo>
                  <a:lnTo>
                    <a:pt x="651" y="28"/>
                  </a:lnTo>
                  <a:lnTo>
                    <a:pt x="651" y="27"/>
                  </a:lnTo>
                  <a:lnTo>
                    <a:pt x="651" y="27"/>
                  </a:lnTo>
                  <a:lnTo>
                    <a:pt x="651" y="27"/>
                  </a:lnTo>
                  <a:lnTo>
                    <a:pt x="651" y="27"/>
                  </a:lnTo>
                  <a:lnTo>
                    <a:pt x="648" y="27"/>
                  </a:lnTo>
                  <a:lnTo>
                    <a:pt x="646" y="27"/>
                  </a:lnTo>
                  <a:lnTo>
                    <a:pt x="645" y="27"/>
                  </a:lnTo>
                  <a:lnTo>
                    <a:pt x="644" y="27"/>
                  </a:lnTo>
                  <a:lnTo>
                    <a:pt x="644" y="27"/>
                  </a:lnTo>
                  <a:lnTo>
                    <a:pt x="644" y="27"/>
                  </a:lnTo>
                  <a:lnTo>
                    <a:pt x="645" y="27"/>
                  </a:lnTo>
                  <a:lnTo>
                    <a:pt x="648" y="25"/>
                  </a:lnTo>
                  <a:lnTo>
                    <a:pt x="649" y="24"/>
                  </a:lnTo>
                  <a:lnTo>
                    <a:pt x="649" y="24"/>
                  </a:lnTo>
                  <a:lnTo>
                    <a:pt x="649" y="23"/>
                  </a:lnTo>
                  <a:lnTo>
                    <a:pt x="648" y="23"/>
                  </a:lnTo>
                  <a:lnTo>
                    <a:pt x="646" y="23"/>
                  </a:lnTo>
                  <a:lnTo>
                    <a:pt x="645" y="23"/>
                  </a:lnTo>
                  <a:lnTo>
                    <a:pt x="645" y="23"/>
                  </a:lnTo>
                  <a:lnTo>
                    <a:pt x="645" y="23"/>
                  </a:lnTo>
                  <a:lnTo>
                    <a:pt x="648" y="23"/>
                  </a:lnTo>
                  <a:lnTo>
                    <a:pt x="648" y="21"/>
                  </a:lnTo>
                  <a:lnTo>
                    <a:pt x="649" y="21"/>
                  </a:lnTo>
                  <a:lnTo>
                    <a:pt x="649" y="21"/>
                  </a:lnTo>
                  <a:lnTo>
                    <a:pt x="649" y="20"/>
                  </a:lnTo>
                  <a:lnTo>
                    <a:pt x="648" y="20"/>
                  </a:lnTo>
                  <a:lnTo>
                    <a:pt x="646" y="20"/>
                  </a:lnTo>
                  <a:lnTo>
                    <a:pt x="645" y="20"/>
                  </a:lnTo>
                  <a:lnTo>
                    <a:pt x="644" y="20"/>
                  </a:lnTo>
                  <a:lnTo>
                    <a:pt x="642" y="20"/>
                  </a:lnTo>
                  <a:lnTo>
                    <a:pt x="642" y="21"/>
                  </a:lnTo>
                  <a:lnTo>
                    <a:pt x="642" y="21"/>
                  </a:lnTo>
                  <a:lnTo>
                    <a:pt x="642" y="21"/>
                  </a:lnTo>
                  <a:lnTo>
                    <a:pt x="642" y="21"/>
                  </a:lnTo>
                  <a:lnTo>
                    <a:pt x="644" y="23"/>
                  </a:lnTo>
                  <a:lnTo>
                    <a:pt x="644" y="23"/>
                  </a:lnTo>
                  <a:lnTo>
                    <a:pt x="642" y="23"/>
                  </a:lnTo>
                  <a:lnTo>
                    <a:pt x="642" y="23"/>
                  </a:lnTo>
                  <a:lnTo>
                    <a:pt x="641" y="23"/>
                  </a:lnTo>
                  <a:lnTo>
                    <a:pt x="640" y="23"/>
                  </a:lnTo>
                  <a:lnTo>
                    <a:pt x="638" y="21"/>
                  </a:lnTo>
                  <a:lnTo>
                    <a:pt x="638" y="21"/>
                  </a:lnTo>
                  <a:lnTo>
                    <a:pt x="638" y="21"/>
                  </a:lnTo>
                  <a:lnTo>
                    <a:pt x="640" y="20"/>
                  </a:lnTo>
                  <a:lnTo>
                    <a:pt x="640" y="20"/>
                  </a:lnTo>
                  <a:lnTo>
                    <a:pt x="640" y="20"/>
                  </a:lnTo>
                  <a:lnTo>
                    <a:pt x="640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0" y="19"/>
                  </a:lnTo>
                  <a:lnTo>
                    <a:pt x="638" y="19"/>
                  </a:lnTo>
                  <a:lnTo>
                    <a:pt x="638" y="19"/>
                  </a:lnTo>
                  <a:lnTo>
                    <a:pt x="637" y="20"/>
                  </a:lnTo>
                  <a:lnTo>
                    <a:pt x="636" y="20"/>
                  </a:lnTo>
                  <a:lnTo>
                    <a:pt x="634" y="19"/>
                  </a:lnTo>
                  <a:lnTo>
                    <a:pt x="633" y="19"/>
                  </a:lnTo>
                  <a:lnTo>
                    <a:pt x="632" y="19"/>
                  </a:lnTo>
                  <a:lnTo>
                    <a:pt x="633" y="19"/>
                  </a:lnTo>
                  <a:lnTo>
                    <a:pt x="633" y="19"/>
                  </a:lnTo>
                  <a:lnTo>
                    <a:pt x="633" y="19"/>
                  </a:lnTo>
                  <a:lnTo>
                    <a:pt x="632" y="17"/>
                  </a:lnTo>
                  <a:lnTo>
                    <a:pt x="632" y="17"/>
                  </a:lnTo>
                  <a:lnTo>
                    <a:pt x="630" y="15"/>
                  </a:lnTo>
                  <a:lnTo>
                    <a:pt x="630" y="15"/>
                  </a:lnTo>
                  <a:lnTo>
                    <a:pt x="630" y="15"/>
                  </a:lnTo>
                  <a:lnTo>
                    <a:pt x="629" y="13"/>
                  </a:lnTo>
                  <a:lnTo>
                    <a:pt x="629" y="13"/>
                  </a:lnTo>
                  <a:lnTo>
                    <a:pt x="625" y="13"/>
                  </a:lnTo>
                  <a:lnTo>
                    <a:pt x="623" y="13"/>
                  </a:lnTo>
                  <a:lnTo>
                    <a:pt x="621" y="13"/>
                  </a:lnTo>
                  <a:lnTo>
                    <a:pt x="618" y="13"/>
                  </a:lnTo>
                  <a:lnTo>
                    <a:pt x="618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8" y="15"/>
                  </a:lnTo>
                  <a:lnTo>
                    <a:pt x="621" y="15"/>
                  </a:lnTo>
                  <a:lnTo>
                    <a:pt x="622" y="15"/>
                  </a:lnTo>
                  <a:lnTo>
                    <a:pt x="622" y="15"/>
                  </a:lnTo>
                  <a:lnTo>
                    <a:pt x="621" y="15"/>
                  </a:lnTo>
                  <a:lnTo>
                    <a:pt x="621" y="15"/>
                  </a:lnTo>
                  <a:lnTo>
                    <a:pt x="619" y="15"/>
                  </a:lnTo>
                  <a:lnTo>
                    <a:pt x="619" y="15"/>
                  </a:lnTo>
                  <a:lnTo>
                    <a:pt x="617" y="15"/>
                  </a:lnTo>
                  <a:lnTo>
                    <a:pt x="614" y="15"/>
                  </a:lnTo>
                  <a:lnTo>
                    <a:pt x="611" y="16"/>
                  </a:lnTo>
                  <a:lnTo>
                    <a:pt x="608" y="15"/>
                  </a:lnTo>
                  <a:lnTo>
                    <a:pt x="607" y="16"/>
                  </a:lnTo>
                  <a:lnTo>
                    <a:pt x="603" y="17"/>
                  </a:lnTo>
                  <a:lnTo>
                    <a:pt x="603" y="17"/>
                  </a:lnTo>
                  <a:lnTo>
                    <a:pt x="604" y="17"/>
                  </a:lnTo>
                  <a:lnTo>
                    <a:pt x="607" y="17"/>
                  </a:lnTo>
                  <a:lnTo>
                    <a:pt x="607" y="19"/>
                  </a:lnTo>
                  <a:lnTo>
                    <a:pt x="608" y="19"/>
                  </a:lnTo>
                  <a:lnTo>
                    <a:pt x="610" y="19"/>
                  </a:lnTo>
                  <a:lnTo>
                    <a:pt x="610" y="19"/>
                  </a:lnTo>
                  <a:lnTo>
                    <a:pt x="607" y="19"/>
                  </a:lnTo>
                  <a:lnTo>
                    <a:pt x="604" y="19"/>
                  </a:lnTo>
                  <a:lnTo>
                    <a:pt x="604" y="19"/>
                  </a:lnTo>
                  <a:lnTo>
                    <a:pt x="604" y="19"/>
                  </a:lnTo>
                  <a:lnTo>
                    <a:pt x="603" y="19"/>
                  </a:lnTo>
                  <a:lnTo>
                    <a:pt x="602" y="19"/>
                  </a:lnTo>
                  <a:lnTo>
                    <a:pt x="600" y="17"/>
                  </a:lnTo>
                  <a:lnTo>
                    <a:pt x="599" y="17"/>
                  </a:lnTo>
                  <a:lnTo>
                    <a:pt x="598" y="19"/>
                  </a:lnTo>
                  <a:lnTo>
                    <a:pt x="595" y="19"/>
                  </a:lnTo>
                  <a:lnTo>
                    <a:pt x="596" y="20"/>
                  </a:lnTo>
                  <a:lnTo>
                    <a:pt x="598" y="20"/>
                  </a:lnTo>
                  <a:lnTo>
                    <a:pt x="598" y="20"/>
                  </a:lnTo>
                  <a:lnTo>
                    <a:pt x="596" y="20"/>
                  </a:lnTo>
                  <a:lnTo>
                    <a:pt x="595" y="20"/>
                  </a:lnTo>
                  <a:lnTo>
                    <a:pt x="594" y="20"/>
                  </a:lnTo>
                  <a:lnTo>
                    <a:pt x="592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2" y="21"/>
                  </a:lnTo>
                  <a:lnTo>
                    <a:pt x="594" y="21"/>
                  </a:lnTo>
                  <a:lnTo>
                    <a:pt x="595" y="21"/>
                  </a:lnTo>
                  <a:lnTo>
                    <a:pt x="595" y="23"/>
                  </a:lnTo>
                  <a:lnTo>
                    <a:pt x="596" y="23"/>
                  </a:lnTo>
                  <a:lnTo>
                    <a:pt x="602" y="21"/>
                  </a:lnTo>
                  <a:lnTo>
                    <a:pt x="603" y="21"/>
                  </a:lnTo>
                  <a:lnTo>
                    <a:pt x="603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599" y="23"/>
                  </a:lnTo>
                  <a:lnTo>
                    <a:pt x="595" y="23"/>
                  </a:lnTo>
                  <a:lnTo>
                    <a:pt x="592" y="23"/>
                  </a:lnTo>
                  <a:lnTo>
                    <a:pt x="587" y="23"/>
                  </a:lnTo>
                  <a:lnTo>
                    <a:pt x="585" y="23"/>
                  </a:lnTo>
                  <a:lnTo>
                    <a:pt x="585" y="24"/>
                  </a:lnTo>
                  <a:lnTo>
                    <a:pt x="585" y="24"/>
                  </a:lnTo>
                  <a:lnTo>
                    <a:pt x="585" y="25"/>
                  </a:lnTo>
                  <a:lnTo>
                    <a:pt x="587" y="25"/>
                  </a:lnTo>
                  <a:lnTo>
                    <a:pt x="587" y="27"/>
                  </a:lnTo>
                  <a:lnTo>
                    <a:pt x="588" y="27"/>
                  </a:lnTo>
                  <a:lnTo>
                    <a:pt x="588" y="27"/>
                  </a:lnTo>
                  <a:lnTo>
                    <a:pt x="591" y="27"/>
                  </a:lnTo>
                  <a:lnTo>
                    <a:pt x="592" y="27"/>
                  </a:lnTo>
                  <a:lnTo>
                    <a:pt x="596" y="25"/>
                  </a:lnTo>
                  <a:lnTo>
                    <a:pt x="598" y="25"/>
                  </a:lnTo>
                  <a:lnTo>
                    <a:pt x="596" y="27"/>
                  </a:lnTo>
                  <a:lnTo>
                    <a:pt x="596" y="27"/>
                  </a:lnTo>
                  <a:close/>
                  <a:moveTo>
                    <a:pt x="547" y="50"/>
                  </a:moveTo>
                  <a:lnTo>
                    <a:pt x="547" y="50"/>
                  </a:lnTo>
                  <a:lnTo>
                    <a:pt x="547" y="51"/>
                  </a:lnTo>
                  <a:lnTo>
                    <a:pt x="547" y="51"/>
                  </a:lnTo>
                  <a:lnTo>
                    <a:pt x="549" y="51"/>
                  </a:lnTo>
                  <a:lnTo>
                    <a:pt x="549" y="51"/>
                  </a:lnTo>
                  <a:lnTo>
                    <a:pt x="547" y="51"/>
                  </a:lnTo>
                  <a:lnTo>
                    <a:pt x="547" y="51"/>
                  </a:lnTo>
                  <a:lnTo>
                    <a:pt x="546" y="51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45" y="53"/>
                  </a:lnTo>
                  <a:lnTo>
                    <a:pt x="545" y="53"/>
                  </a:lnTo>
                  <a:lnTo>
                    <a:pt x="545" y="53"/>
                  </a:lnTo>
                  <a:lnTo>
                    <a:pt x="546" y="53"/>
                  </a:lnTo>
                  <a:lnTo>
                    <a:pt x="549" y="54"/>
                  </a:lnTo>
                  <a:lnTo>
                    <a:pt x="550" y="54"/>
                  </a:lnTo>
                  <a:lnTo>
                    <a:pt x="552" y="54"/>
                  </a:lnTo>
                  <a:lnTo>
                    <a:pt x="550" y="54"/>
                  </a:lnTo>
                  <a:lnTo>
                    <a:pt x="550" y="54"/>
                  </a:lnTo>
                  <a:lnTo>
                    <a:pt x="547" y="54"/>
                  </a:lnTo>
                  <a:lnTo>
                    <a:pt x="547" y="54"/>
                  </a:lnTo>
                  <a:lnTo>
                    <a:pt x="547" y="55"/>
                  </a:lnTo>
                  <a:lnTo>
                    <a:pt x="547" y="55"/>
                  </a:lnTo>
                  <a:lnTo>
                    <a:pt x="550" y="55"/>
                  </a:lnTo>
                  <a:lnTo>
                    <a:pt x="550" y="57"/>
                  </a:lnTo>
                  <a:lnTo>
                    <a:pt x="552" y="57"/>
                  </a:lnTo>
                  <a:lnTo>
                    <a:pt x="554" y="57"/>
                  </a:lnTo>
                  <a:lnTo>
                    <a:pt x="556" y="57"/>
                  </a:lnTo>
                  <a:lnTo>
                    <a:pt x="557" y="57"/>
                  </a:lnTo>
                  <a:lnTo>
                    <a:pt x="560" y="57"/>
                  </a:lnTo>
                  <a:lnTo>
                    <a:pt x="561" y="57"/>
                  </a:lnTo>
                  <a:lnTo>
                    <a:pt x="562" y="57"/>
                  </a:lnTo>
                  <a:lnTo>
                    <a:pt x="562" y="57"/>
                  </a:lnTo>
                  <a:lnTo>
                    <a:pt x="565" y="55"/>
                  </a:lnTo>
                  <a:lnTo>
                    <a:pt x="566" y="55"/>
                  </a:lnTo>
                  <a:lnTo>
                    <a:pt x="566" y="55"/>
                  </a:lnTo>
                  <a:lnTo>
                    <a:pt x="566" y="57"/>
                  </a:lnTo>
                  <a:lnTo>
                    <a:pt x="566" y="58"/>
                  </a:lnTo>
                  <a:lnTo>
                    <a:pt x="566" y="59"/>
                  </a:lnTo>
                  <a:lnTo>
                    <a:pt x="568" y="59"/>
                  </a:lnTo>
                  <a:lnTo>
                    <a:pt x="568" y="61"/>
                  </a:lnTo>
                  <a:lnTo>
                    <a:pt x="566" y="61"/>
                  </a:lnTo>
                  <a:lnTo>
                    <a:pt x="566" y="62"/>
                  </a:lnTo>
                  <a:lnTo>
                    <a:pt x="566" y="62"/>
                  </a:lnTo>
                  <a:lnTo>
                    <a:pt x="565" y="62"/>
                  </a:lnTo>
                  <a:lnTo>
                    <a:pt x="565" y="62"/>
                  </a:lnTo>
                  <a:lnTo>
                    <a:pt x="562" y="63"/>
                  </a:lnTo>
                  <a:lnTo>
                    <a:pt x="561" y="65"/>
                  </a:lnTo>
                  <a:lnTo>
                    <a:pt x="561" y="65"/>
                  </a:lnTo>
                  <a:lnTo>
                    <a:pt x="560" y="65"/>
                  </a:lnTo>
                  <a:lnTo>
                    <a:pt x="560" y="66"/>
                  </a:lnTo>
                  <a:lnTo>
                    <a:pt x="560" y="66"/>
                  </a:lnTo>
                  <a:lnTo>
                    <a:pt x="560" y="66"/>
                  </a:lnTo>
                  <a:lnTo>
                    <a:pt x="560" y="66"/>
                  </a:lnTo>
                  <a:lnTo>
                    <a:pt x="560" y="67"/>
                  </a:lnTo>
                  <a:lnTo>
                    <a:pt x="560" y="67"/>
                  </a:lnTo>
                  <a:lnTo>
                    <a:pt x="558" y="67"/>
                  </a:lnTo>
                  <a:lnTo>
                    <a:pt x="558" y="67"/>
                  </a:lnTo>
                  <a:lnTo>
                    <a:pt x="558" y="69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8" y="72"/>
                  </a:lnTo>
                  <a:lnTo>
                    <a:pt x="558" y="72"/>
                  </a:lnTo>
                  <a:lnTo>
                    <a:pt x="560" y="72"/>
                  </a:lnTo>
                  <a:lnTo>
                    <a:pt x="561" y="72"/>
                  </a:lnTo>
                  <a:lnTo>
                    <a:pt x="561" y="72"/>
                  </a:lnTo>
                  <a:lnTo>
                    <a:pt x="562" y="72"/>
                  </a:lnTo>
                  <a:lnTo>
                    <a:pt x="562" y="72"/>
                  </a:lnTo>
                  <a:lnTo>
                    <a:pt x="562" y="70"/>
                  </a:lnTo>
                  <a:lnTo>
                    <a:pt x="565" y="70"/>
                  </a:lnTo>
                  <a:lnTo>
                    <a:pt x="565" y="70"/>
                  </a:lnTo>
                  <a:lnTo>
                    <a:pt x="564" y="70"/>
                  </a:lnTo>
                  <a:lnTo>
                    <a:pt x="564" y="72"/>
                  </a:lnTo>
                  <a:lnTo>
                    <a:pt x="565" y="72"/>
                  </a:lnTo>
                  <a:lnTo>
                    <a:pt x="565" y="72"/>
                  </a:lnTo>
                  <a:lnTo>
                    <a:pt x="566" y="72"/>
                  </a:lnTo>
                  <a:lnTo>
                    <a:pt x="569" y="73"/>
                  </a:lnTo>
                  <a:lnTo>
                    <a:pt x="571" y="73"/>
                  </a:lnTo>
                  <a:lnTo>
                    <a:pt x="572" y="73"/>
                  </a:lnTo>
                  <a:lnTo>
                    <a:pt x="573" y="73"/>
                  </a:lnTo>
                  <a:lnTo>
                    <a:pt x="575" y="72"/>
                  </a:lnTo>
                  <a:lnTo>
                    <a:pt x="576" y="72"/>
                  </a:lnTo>
                  <a:lnTo>
                    <a:pt x="576" y="72"/>
                  </a:lnTo>
                  <a:lnTo>
                    <a:pt x="576" y="72"/>
                  </a:lnTo>
                  <a:lnTo>
                    <a:pt x="576" y="70"/>
                  </a:lnTo>
                  <a:lnTo>
                    <a:pt x="577" y="70"/>
                  </a:lnTo>
                  <a:lnTo>
                    <a:pt x="577" y="70"/>
                  </a:lnTo>
                  <a:lnTo>
                    <a:pt x="577" y="70"/>
                  </a:lnTo>
                  <a:lnTo>
                    <a:pt x="579" y="70"/>
                  </a:lnTo>
                  <a:lnTo>
                    <a:pt x="579" y="70"/>
                  </a:lnTo>
                  <a:lnTo>
                    <a:pt x="579" y="70"/>
                  </a:lnTo>
                  <a:lnTo>
                    <a:pt x="579" y="70"/>
                  </a:lnTo>
                  <a:lnTo>
                    <a:pt x="579" y="72"/>
                  </a:lnTo>
                  <a:lnTo>
                    <a:pt x="579" y="72"/>
                  </a:lnTo>
                  <a:lnTo>
                    <a:pt x="580" y="72"/>
                  </a:lnTo>
                  <a:lnTo>
                    <a:pt x="581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1" y="72"/>
                  </a:lnTo>
                  <a:lnTo>
                    <a:pt x="580" y="72"/>
                  </a:lnTo>
                  <a:lnTo>
                    <a:pt x="580" y="73"/>
                  </a:lnTo>
                  <a:lnTo>
                    <a:pt x="579" y="73"/>
                  </a:lnTo>
                  <a:lnTo>
                    <a:pt x="580" y="73"/>
                  </a:lnTo>
                  <a:lnTo>
                    <a:pt x="580" y="73"/>
                  </a:lnTo>
                  <a:lnTo>
                    <a:pt x="583" y="73"/>
                  </a:lnTo>
                  <a:lnTo>
                    <a:pt x="585" y="73"/>
                  </a:lnTo>
                  <a:lnTo>
                    <a:pt x="588" y="73"/>
                  </a:lnTo>
                  <a:lnTo>
                    <a:pt x="590" y="7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4" y="73"/>
                  </a:lnTo>
                  <a:lnTo>
                    <a:pt x="595" y="73"/>
                  </a:lnTo>
                  <a:lnTo>
                    <a:pt x="596" y="73"/>
                  </a:lnTo>
                  <a:lnTo>
                    <a:pt x="598" y="73"/>
                  </a:lnTo>
                  <a:lnTo>
                    <a:pt x="598" y="73"/>
                  </a:lnTo>
                  <a:lnTo>
                    <a:pt x="599" y="73"/>
                  </a:lnTo>
                  <a:lnTo>
                    <a:pt x="602" y="73"/>
                  </a:lnTo>
                  <a:lnTo>
                    <a:pt x="602" y="73"/>
                  </a:lnTo>
                  <a:lnTo>
                    <a:pt x="602" y="73"/>
                  </a:lnTo>
                  <a:lnTo>
                    <a:pt x="602" y="72"/>
                  </a:lnTo>
                  <a:lnTo>
                    <a:pt x="603" y="72"/>
                  </a:lnTo>
                  <a:lnTo>
                    <a:pt x="603" y="73"/>
                  </a:lnTo>
                  <a:lnTo>
                    <a:pt x="603" y="73"/>
                  </a:lnTo>
                  <a:lnTo>
                    <a:pt x="604" y="73"/>
                  </a:lnTo>
                  <a:lnTo>
                    <a:pt x="604" y="73"/>
                  </a:lnTo>
                  <a:lnTo>
                    <a:pt x="606" y="72"/>
                  </a:lnTo>
                  <a:lnTo>
                    <a:pt x="606" y="72"/>
                  </a:lnTo>
                  <a:lnTo>
                    <a:pt x="606" y="73"/>
                  </a:lnTo>
                  <a:lnTo>
                    <a:pt x="606" y="73"/>
                  </a:lnTo>
                  <a:lnTo>
                    <a:pt x="607" y="73"/>
                  </a:lnTo>
                  <a:lnTo>
                    <a:pt x="608" y="73"/>
                  </a:lnTo>
                  <a:lnTo>
                    <a:pt x="610" y="73"/>
                  </a:lnTo>
                  <a:lnTo>
                    <a:pt x="614" y="73"/>
                  </a:lnTo>
                  <a:lnTo>
                    <a:pt x="615" y="73"/>
                  </a:lnTo>
                  <a:lnTo>
                    <a:pt x="617" y="73"/>
                  </a:lnTo>
                  <a:lnTo>
                    <a:pt x="618" y="72"/>
                  </a:lnTo>
                  <a:lnTo>
                    <a:pt x="618" y="72"/>
                  </a:lnTo>
                  <a:lnTo>
                    <a:pt x="619" y="70"/>
                  </a:lnTo>
                  <a:lnTo>
                    <a:pt x="619" y="70"/>
                  </a:lnTo>
                  <a:lnTo>
                    <a:pt x="619" y="70"/>
                  </a:lnTo>
                  <a:lnTo>
                    <a:pt x="619" y="70"/>
                  </a:lnTo>
                  <a:lnTo>
                    <a:pt x="619" y="69"/>
                  </a:lnTo>
                  <a:lnTo>
                    <a:pt x="619" y="69"/>
                  </a:lnTo>
                  <a:lnTo>
                    <a:pt x="619" y="69"/>
                  </a:lnTo>
                  <a:lnTo>
                    <a:pt x="621" y="70"/>
                  </a:lnTo>
                  <a:lnTo>
                    <a:pt x="621" y="70"/>
                  </a:lnTo>
                  <a:lnTo>
                    <a:pt x="622" y="70"/>
                  </a:lnTo>
                  <a:lnTo>
                    <a:pt x="621" y="70"/>
                  </a:lnTo>
                  <a:lnTo>
                    <a:pt x="621" y="70"/>
                  </a:lnTo>
                  <a:lnTo>
                    <a:pt x="621" y="72"/>
                  </a:lnTo>
                  <a:lnTo>
                    <a:pt x="621" y="72"/>
                  </a:lnTo>
                  <a:lnTo>
                    <a:pt x="621" y="73"/>
                  </a:lnTo>
                  <a:lnTo>
                    <a:pt x="621" y="73"/>
                  </a:lnTo>
                  <a:lnTo>
                    <a:pt x="622" y="73"/>
                  </a:lnTo>
                  <a:lnTo>
                    <a:pt x="622" y="73"/>
                  </a:lnTo>
                  <a:lnTo>
                    <a:pt x="623" y="73"/>
                  </a:lnTo>
                  <a:lnTo>
                    <a:pt x="626" y="73"/>
                  </a:lnTo>
                  <a:lnTo>
                    <a:pt x="626" y="73"/>
                  </a:lnTo>
                  <a:lnTo>
                    <a:pt x="627" y="73"/>
                  </a:lnTo>
                  <a:lnTo>
                    <a:pt x="629" y="73"/>
                  </a:lnTo>
                  <a:lnTo>
                    <a:pt x="632" y="73"/>
                  </a:lnTo>
                  <a:lnTo>
                    <a:pt x="633" y="73"/>
                  </a:lnTo>
                  <a:lnTo>
                    <a:pt x="640" y="73"/>
                  </a:lnTo>
                  <a:lnTo>
                    <a:pt x="640" y="73"/>
                  </a:lnTo>
                  <a:lnTo>
                    <a:pt x="641" y="72"/>
                  </a:lnTo>
                  <a:lnTo>
                    <a:pt x="641" y="72"/>
                  </a:lnTo>
                  <a:lnTo>
                    <a:pt x="642" y="70"/>
                  </a:lnTo>
                  <a:lnTo>
                    <a:pt x="642" y="70"/>
                  </a:lnTo>
                  <a:lnTo>
                    <a:pt x="642" y="70"/>
                  </a:lnTo>
                  <a:lnTo>
                    <a:pt x="642" y="70"/>
                  </a:lnTo>
                  <a:lnTo>
                    <a:pt x="642" y="69"/>
                  </a:lnTo>
                  <a:lnTo>
                    <a:pt x="642" y="69"/>
                  </a:lnTo>
                  <a:lnTo>
                    <a:pt x="642" y="69"/>
                  </a:lnTo>
                  <a:lnTo>
                    <a:pt x="644" y="69"/>
                  </a:lnTo>
                  <a:lnTo>
                    <a:pt x="645" y="70"/>
                  </a:lnTo>
                  <a:lnTo>
                    <a:pt x="648" y="69"/>
                  </a:lnTo>
                  <a:lnTo>
                    <a:pt x="649" y="69"/>
                  </a:lnTo>
                  <a:lnTo>
                    <a:pt x="649" y="69"/>
                  </a:lnTo>
                  <a:lnTo>
                    <a:pt x="649" y="69"/>
                  </a:lnTo>
                  <a:lnTo>
                    <a:pt x="648" y="67"/>
                  </a:lnTo>
                  <a:lnTo>
                    <a:pt x="648" y="67"/>
                  </a:lnTo>
                  <a:lnTo>
                    <a:pt x="645" y="69"/>
                  </a:lnTo>
                  <a:lnTo>
                    <a:pt x="645" y="69"/>
                  </a:lnTo>
                  <a:lnTo>
                    <a:pt x="644" y="69"/>
                  </a:lnTo>
                  <a:lnTo>
                    <a:pt x="644" y="67"/>
                  </a:lnTo>
                  <a:lnTo>
                    <a:pt x="644" y="67"/>
                  </a:lnTo>
                  <a:lnTo>
                    <a:pt x="646" y="67"/>
                  </a:lnTo>
                  <a:lnTo>
                    <a:pt x="651" y="66"/>
                  </a:lnTo>
                  <a:lnTo>
                    <a:pt x="652" y="66"/>
                  </a:lnTo>
                  <a:lnTo>
                    <a:pt x="652" y="66"/>
                  </a:lnTo>
                  <a:lnTo>
                    <a:pt x="652" y="65"/>
                  </a:lnTo>
                  <a:lnTo>
                    <a:pt x="652" y="63"/>
                  </a:lnTo>
                  <a:lnTo>
                    <a:pt x="652" y="63"/>
                  </a:lnTo>
                  <a:lnTo>
                    <a:pt x="649" y="63"/>
                  </a:lnTo>
                  <a:lnTo>
                    <a:pt x="648" y="63"/>
                  </a:lnTo>
                  <a:lnTo>
                    <a:pt x="648" y="63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49" y="62"/>
                  </a:lnTo>
                  <a:lnTo>
                    <a:pt x="648" y="62"/>
                  </a:lnTo>
                  <a:lnTo>
                    <a:pt x="645" y="62"/>
                  </a:lnTo>
                  <a:lnTo>
                    <a:pt x="644" y="62"/>
                  </a:lnTo>
                  <a:lnTo>
                    <a:pt x="644" y="62"/>
                  </a:lnTo>
                  <a:lnTo>
                    <a:pt x="644" y="62"/>
                  </a:lnTo>
                  <a:lnTo>
                    <a:pt x="645" y="62"/>
                  </a:lnTo>
                  <a:lnTo>
                    <a:pt x="644" y="61"/>
                  </a:lnTo>
                  <a:lnTo>
                    <a:pt x="641" y="61"/>
                  </a:lnTo>
                  <a:lnTo>
                    <a:pt x="638" y="61"/>
                  </a:lnTo>
                  <a:lnTo>
                    <a:pt x="637" y="61"/>
                  </a:lnTo>
                  <a:lnTo>
                    <a:pt x="636" y="61"/>
                  </a:lnTo>
                  <a:lnTo>
                    <a:pt x="632" y="61"/>
                  </a:lnTo>
                  <a:lnTo>
                    <a:pt x="630" y="61"/>
                  </a:lnTo>
                  <a:lnTo>
                    <a:pt x="627" y="61"/>
                  </a:lnTo>
                  <a:lnTo>
                    <a:pt x="626" y="61"/>
                  </a:lnTo>
                  <a:lnTo>
                    <a:pt x="625" y="61"/>
                  </a:lnTo>
                  <a:lnTo>
                    <a:pt x="623" y="61"/>
                  </a:lnTo>
                  <a:lnTo>
                    <a:pt x="619" y="62"/>
                  </a:lnTo>
                  <a:lnTo>
                    <a:pt x="618" y="62"/>
                  </a:lnTo>
                  <a:lnTo>
                    <a:pt x="617" y="62"/>
                  </a:lnTo>
                  <a:lnTo>
                    <a:pt x="613" y="63"/>
                  </a:lnTo>
                  <a:lnTo>
                    <a:pt x="611" y="63"/>
                  </a:lnTo>
                  <a:lnTo>
                    <a:pt x="608" y="63"/>
                  </a:lnTo>
                  <a:lnTo>
                    <a:pt x="607" y="63"/>
                  </a:lnTo>
                  <a:lnTo>
                    <a:pt x="607" y="65"/>
                  </a:lnTo>
                  <a:lnTo>
                    <a:pt x="607" y="65"/>
                  </a:lnTo>
                  <a:lnTo>
                    <a:pt x="604" y="65"/>
                  </a:lnTo>
                  <a:lnTo>
                    <a:pt x="604" y="65"/>
                  </a:lnTo>
                  <a:lnTo>
                    <a:pt x="603" y="63"/>
                  </a:lnTo>
                  <a:lnTo>
                    <a:pt x="602" y="63"/>
                  </a:lnTo>
                  <a:lnTo>
                    <a:pt x="600" y="62"/>
                  </a:lnTo>
                  <a:lnTo>
                    <a:pt x="599" y="63"/>
                  </a:lnTo>
                  <a:lnTo>
                    <a:pt x="596" y="63"/>
                  </a:lnTo>
                  <a:lnTo>
                    <a:pt x="596" y="63"/>
                  </a:lnTo>
                  <a:lnTo>
                    <a:pt x="596" y="63"/>
                  </a:lnTo>
                  <a:lnTo>
                    <a:pt x="596" y="63"/>
                  </a:lnTo>
                  <a:lnTo>
                    <a:pt x="592" y="63"/>
                  </a:lnTo>
                  <a:lnTo>
                    <a:pt x="591" y="62"/>
                  </a:lnTo>
                  <a:lnTo>
                    <a:pt x="591" y="62"/>
                  </a:lnTo>
                  <a:lnTo>
                    <a:pt x="590" y="62"/>
                  </a:lnTo>
                  <a:lnTo>
                    <a:pt x="590" y="62"/>
                  </a:lnTo>
                  <a:lnTo>
                    <a:pt x="588" y="62"/>
                  </a:lnTo>
                  <a:lnTo>
                    <a:pt x="588" y="63"/>
                  </a:lnTo>
                  <a:lnTo>
                    <a:pt x="588" y="63"/>
                  </a:lnTo>
                  <a:lnTo>
                    <a:pt x="588" y="63"/>
                  </a:lnTo>
                  <a:lnTo>
                    <a:pt x="587" y="63"/>
                  </a:lnTo>
                  <a:lnTo>
                    <a:pt x="587" y="63"/>
                  </a:lnTo>
                  <a:lnTo>
                    <a:pt x="587" y="63"/>
                  </a:lnTo>
                  <a:lnTo>
                    <a:pt x="585" y="63"/>
                  </a:lnTo>
                  <a:lnTo>
                    <a:pt x="584" y="63"/>
                  </a:lnTo>
                  <a:lnTo>
                    <a:pt x="583" y="63"/>
                  </a:lnTo>
                  <a:lnTo>
                    <a:pt x="583" y="63"/>
                  </a:lnTo>
                  <a:lnTo>
                    <a:pt x="585" y="62"/>
                  </a:lnTo>
                  <a:lnTo>
                    <a:pt x="587" y="62"/>
                  </a:lnTo>
                  <a:lnTo>
                    <a:pt x="587" y="61"/>
                  </a:lnTo>
                  <a:lnTo>
                    <a:pt x="588" y="61"/>
                  </a:lnTo>
                  <a:lnTo>
                    <a:pt x="587" y="61"/>
                  </a:lnTo>
                  <a:lnTo>
                    <a:pt x="587" y="61"/>
                  </a:lnTo>
                  <a:lnTo>
                    <a:pt x="585" y="61"/>
                  </a:lnTo>
                  <a:lnTo>
                    <a:pt x="585" y="61"/>
                  </a:lnTo>
                  <a:lnTo>
                    <a:pt x="585" y="59"/>
                  </a:lnTo>
                  <a:lnTo>
                    <a:pt x="585" y="59"/>
                  </a:lnTo>
                  <a:lnTo>
                    <a:pt x="584" y="59"/>
                  </a:lnTo>
                  <a:lnTo>
                    <a:pt x="584" y="58"/>
                  </a:lnTo>
                  <a:lnTo>
                    <a:pt x="583" y="58"/>
                  </a:lnTo>
                  <a:lnTo>
                    <a:pt x="580" y="58"/>
                  </a:lnTo>
                  <a:lnTo>
                    <a:pt x="580" y="58"/>
                  </a:lnTo>
                  <a:lnTo>
                    <a:pt x="579" y="58"/>
                  </a:lnTo>
                  <a:lnTo>
                    <a:pt x="577" y="58"/>
                  </a:lnTo>
                  <a:lnTo>
                    <a:pt x="577" y="57"/>
                  </a:lnTo>
                  <a:lnTo>
                    <a:pt x="579" y="57"/>
                  </a:lnTo>
                  <a:lnTo>
                    <a:pt x="581" y="57"/>
                  </a:lnTo>
                  <a:lnTo>
                    <a:pt x="584" y="58"/>
                  </a:lnTo>
                  <a:lnTo>
                    <a:pt x="591" y="57"/>
                  </a:lnTo>
                  <a:lnTo>
                    <a:pt x="592" y="57"/>
                  </a:lnTo>
                  <a:lnTo>
                    <a:pt x="592" y="57"/>
                  </a:lnTo>
                  <a:lnTo>
                    <a:pt x="594" y="57"/>
                  </a:lnTo>
                  <a:lnTo>
                    <a:pt x="594" y="57"/>
                  </a:lnTo>
                  <a:lnTo>
                    <a:pt x="583" y="55"/>
                  </a:lnTo>
                  <a:lnTo>
                    <a:pt x="580" y="55"/>
                  </a:lnTo>
                  <a:lnTo>
                    <a:pt x="580" y="55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581" y="54"/>
                  </a:lnTo>
                  <a:lnTo>
                    <a:pt x="581" y="54"/>
                  </a:lnTo>
                  <a:lnTo>
                    <a:pt x="584" y="54"/>
                  </a:lnTo>
                  <a:lnTo>
                    <a:pt x="585" y="55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5" y="54"/>
                  </a:lnTo>
                  <a:lnTo>
                    <a:pt x="584" y="53"/>
                  </a:lnTo>
                  <a:lnTo>
                    <a:pt x="583" y="53"/>
                  </a:lnTo>
                  <a:lnTo>
                    <a:pt x="581" y="53"/>
                  </a:lnTo>
                  <a:lnTo>
                    <a:pt x="580" y="53"/>
                  </a:lnTo>
                  <a:lnTo>
                    <a:pt x="575" y="53"/>
                  </a:lnTo>
                  <a:lnTo>
                    <a:pt x="572" y="54"/>
                  </a:lnTo>
                  <a:lnTo>
                    <a:pt x="571" y="53"/>
                  </a:lnTo>
                  <a:lnTo>
                    <a:pt x="565" y="54"/>
                  </a:lnTo>
                  <a:lnTo>
                    <a:pt x="565" y="55"/>
                  </a:lnTo>
                  <a:lnTo>
                    <a:pt x="565" y="54"/>
                  </a:lnTo>
                  <a:lnTo>
                    <a:pt x="566" y="54"/>
                  </a:lnTo>
                  <a:lnTo>
                    <a:pt x="568" y="54"/>
                  </a:lnTo>
                  <a:lnTo>
                    <a:pt x="569" y="53"/>
                  </a:lnTo>
                  <a:lnTo>
                    <a:pt x="569" y="53"/>
                  </a:lnTo>
                  <a:lnTo>
                    <a:pt x="569" y="53"/>
                  </a:lnTo>
                  <a:lnTo>
                    <a:pt x="571" y="53"/>
                  </a:lnTo>
                  <a:lnTo>
                    <a:pt x="571" y="53"/>
                  </a:lnTo>
                  <a:lnTo>
                    <a:pt x="571" y="51"/>
                  </a:lnTo>
                  <a:lnTo>
                    <a:pt x="571" y="51"/>
                  </a:lnTo>
                  <a:lnTo>
                    <a:pt x="569" y="51"/>
                  </a:lnTo>
                  <a:lnTo>
                    <a:pt x="569" y="51"/>
                  </a:lnTo>
                  <a:lnTo>
                    <a:pt x="568" y="50"/>
                  </a:lnTo>
                  <a:lnTo>
                    <a:pt x="568" y="50"/>
                  </a:lnTo>
                  <a:lnTo>
                    <a:pt x="566" y="51"/>
                  </a:lnTo>
                  <a:lnTo>
                    <a:pt x="565" y="50"/>
                  </a:lnTo>
                  <a:lnTo>
                    <a:pt x="562" y="50"/>
                  </a:lnTo>
                  <a:lnTo>
                    <a:pt x="560" y="50"/>
                  </a:lnTo>
                  <a:lnTo>
                    <a:pt x="557" y="48"/>
                  </a:lnTo>
                  <a:lnTo>
                    <a:pt x="556" y="48"/>
                  </a:lnTo>
                  <a:lnTo>
                    <a:pt x="554" y="50"/>
                  </a:lnTo>
                  <a:lnTo>
                    <a:pt x="552" y="50"/>
                  </a:lnTo>
                  <a:lnTo>
                    <a:pt x="550" y="50"/>
                  </a:lnTo>
                  <a:lnTo>
                    <a:pt x="549" y="50"/>
                  </a:lnTo>
                  <a:lnTo>
                    <a:pt x="547" y="50"/>
                  </a:lnTo>
                  <a:lnTo>
                    <a:pt x="547" y="50"/>
                  </a:lnTo>
                  <a:close/>
                  <a:moveTo>
                    <a:pt x="562" y="24"/>
                  </a:moveTo>
                  <a:lnTo>
                    <a:pt x="565" y="24"/>
                  </a:lnTo>
                  <a:lnTo>
                    <a:pt x="565" y="25"/>
                  </a:lnTo>
                  <a:lnTo>
                    <a:pt x="565" y="25"/>
                  </a:lnTo>
                  <a:lnTo>
                    <a:pt x="565" y="25"/>
                  </a:lnTo>
                  <a:lnTo>
                    <a:pt x="565" y="25"/>
                  </a:lnTo>
                  <a:lnTo>
                    <a:pt x="566" y="25"/>
                  </a:lnTo>
                  <a:lnTo>
                    <a:pt x="568" y="25"/>
                  </a:lnTo>
                  <a:lnTo>
                    <a:pt x="568" y="25"/>
                  </a:lnTo>
                  <a:lnTo>
                    <a:pt x="569" y="25"/>
                  </a:lnTo>
                  <a:lnTo>
                    <a:pt x="569" y="25"/>
                  </a:lnTo>
                  <a:lnTo>
                    <a:pt x="571" y="24"/>
                  </a:lnTo>
                  <a:lnTo>
                    <a:pt x="572" y="23"/>
                  </a:lnTo>
                  <a:lnTo>
                    <a:pt x="572" y="23"/>
                  </a:lnTo>
                  <a:lnTo>
                    <a:pt x="571" y="23"/>
                  </a:lnTo>
                  <a:lnTo>
                    <a:pt x="571" y="23"/>
                  </a:lnTo>
                  <a:lnTo>
                    <a:pt x="569" y="23"/>
                  </a:lnTo>
                  <a:lnTo>
                    <a:pt x="566" y="23"/>
                  </a:lnTo>
                  <a:lnTo>
                    <a:pt x="566" y="23"/>
                  </a:lnTo>
                  <a:lnTo>
                    <a:pt x="564" y="23"/>
                  </a:lnTo>
                  <a:lnTo>
                    <a:pt x="564" y="23"/>
                  </a:lnTo>
                  <a:lnTo>
                    <a:pt x="562" y="23"/>
                  </a:lnTo>
                  <a:lnTo>
                    <a:pt x="562" y="24"/>
                  </a:lnTo>
                  <a:lnTo>
                    <a:pt x="561" y="24"/>
                  </a:lnTo>
                  <a:lnTo>
                    <a:pt x="561" y="24"/>
                  </a:lnTo>
                  <a:lnTo>
                    <a:pt x="562" y="24"/>
                  </a:lnTo>
                  <a:lnTo>
                    <a:pt x="562" y="24"/>
                  </a:lnTo>
                  <a:close/>
                  <a:moveTo>
                    <a:pt x="557" y="42"/>
                  </a:moveTo>
                  <a:lnTo>
                    <a:pt x="558" y="42"/>
                  </a:lnTo>
                  <a:lnTo>
                    <a:pt x="557" y="42"/>
                  </a:lnTo>
                  <a:lnTo>
                    <a:pt x="557" y="42"/>
                  </a:lnTo>
                  <a:lnTo>
                    <a:pt x="557" y="42"/>
                  </a:lnTo>
                  <a:lnTo>
                    <a:pt x="557" y="43"/>
                  </a:lnTo>
                  <a:lnTo>
                    <a:pt x="558" y="42"/>
                  </a:lnTo>
                  <a:lnTo>
                    <a:pt x="560" y="42"/>
                  </a:lnTo>
                  <a:lnTo>
                    <a:pt x="561" y="42"/>
                  </a:lnTo>
                  <a:lnTo>
                    <a:pt x="564" y="42"/>
                  </a:lnTo>
                  <a:lnTo>
                    <a:pt x="568" y="42"/>
                  </a:lnTo>
                  <a:lnTo>
                    <a:pt x="569" y="40"/>
                  </a:lnTo>
                  <a:lnTo>
                    <a:pt x="569" y="40"/>
                  </a:lnTo>
                  <a:lnTo>
                    <a:pt x="571" y="40"/>
                  </a:lnTo>
                  <a:lnTo>
                    <a:pt x="572" y="40"/>
                  </a:lnTo>
                  <a:lnTo>
                    <a:pt x="575" y="40"/>
                  </a:lnTo>
                  <a:lnTo>
                    <a:pt x="575" y="40"/>
                  </a:lnTo>
                  <a:lnTo>
                    <a:pt x="575" y="39"/>
                  </a:lnTo>
                  <a:lnTo>
                    <a:pt x="575" y="39"/>
                  </a:lnTo>
                  <a:lnTo>
                    <a:pt x="573" y="39"/>
                  </a:lnTo>
                  <a:lnTo>
                    <a:pt x="575" y="39"/>
                  </a:lnTo>
                  <a:lnTo>
                    <a:pt x="576" y="38"/>
                  </a:lnTo>
                  <a:lnTo>
                    <a:pt x="577" y="38"/>
                  </a:lnTo>
                  <a:lnTo>
                    <a:pt x="577" y="38"/>
                  </a:lnTo>
                  <a:lnTo>
                    <a:pt x="577" y="38"/>
                  </a:lnTo>
                  <a:lnTo>
                    <a:pt x="577" y="36"/>
                  </a:lnTo>
                  <a:lnTo>
                    <a:pt x="576" y="36"/>
                  </a:lnTo>
                  <a:lnTo>
                    <a:pt x="575" y="36"/>
                  </a:lnTo>
                  <a:lnTo>
                    <a:pt x="572" y="36"/>
                  </a:lnTo>
                  <a:lnTo>
                    <a:pt x="571" y="36"/>
                  </a:lnTo>
                  <a:lnTo>
                    <a:pt x="571" y="36"/>
                  </a:lnTo>
                  <a:lnTo>
                    <a:pt x="571" y="36"/>
                  </a:lnTo>
                  <a:lnTo>
                    <a:pt x="571" y="35"/>
                  </a:lnTo>
                  <a:lnTo>
                    <a:pt x="571" y="35"/>
                  </a:lnTo>
                  <a:lnTo>
                    <a:pt x="571" y="35"/>
                  </a:lnTo>
                  <a:lnTo>
                    <a:pt x="568" y="35"/>
                  </a:lnTo>
                  <a:lnTo>
                    <a:pt x="566" y="34"/>
                  </a:lnTo>
                  <a:lnTo>
                    <a:pt x="566" y="34"/>
                  </a:lnTo>
                  <a:lnTo>
                    <a:pt x="565" y="34"/>
                  </a:lnTo>
                  <a:lnTo>
                    <a:pt x="561" y="34"/>
                  </a:lnTo>
                  <a:lnTo>
                    <a:pt x="561" y="34"/>
                  </a:lnTo>
                  <a:lnTo>
                    <a:pt x="560" y="34"/>
                  </a:lnTo>
                  <a:lnTo>
                    <a:pt x="558" y="34"/>
                  </a:lnTo>
                  <a:lnTo>
                    <a:pt x="558" y="35"/>
                  </a:lnTo>
                  <a:lnTo>
                    <a:pt x="558" y="35"/>
                  </a:lnTo>
                  <a:lnTo>
                    <a:pt x="558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8"/>
                  </a:lnTo>
                  <a:lnTo>
                    <a:pt x="557" y="38"/>
                  </a:lnTo>
                  <a:lnTo>
                    <a:pt x="556" y="38"/>
                  </a:lnTo>
                  <a:lnTo>
                    <a:pt x="557" y="39"/>
                  </a:lnTo>
                  <a:lnTo>
                    <a:pt x="556" y="39"/>
                  </a:lnTo>
                  <a:lnTo>
                    <a:pt x="560" y="39"/>
                  </a:lnTo>
                  <a:lnTo>
                    <a:pt x="561" y="39"/>
                  </a:lnTo>
                  <a:lnTo>
                    <a:pt x="561" y="39"/>
                  </a:lnTo>
                  <a:lnTo>
                    <a:pt x="561" y="39"/>
                  </a:lnTo>
                  <a:lnTo>
                    <a:pt x="560" y="39"/>
                  </a:lnTo>
                  <a:lnTo>
                    <a:pt x="558" y="40"/>
                  </a:lnTo>
                  <a:lnTo>
                    <a:pt x="556" y="40"/>
                  </a:lnTo>
                  <a:lnTo>
                    <a:pt x="556" y="40"/>
                  </a:lnTo>
                  <a:lnTo>
                    <a:pt x="556" y="40"/>
                  </a:lnTo>
                  <a:lnTo>
                    <a:pt x="556" y="40"/>
                  </a:lnTo>
                  <a:lnTo>
                    <a:pt x="557" y="42"/>
                  </a:lnTo>
                  <a:close/>
                  <a:moveTo>
                    <a:pt x="512" y="54"/>
                  </a:moveTo>
                  <a:lnTo>
                    <a:pt x="516" y="53"/>
                  </a:lnTo>
                  <a:lnTo>
                    <a:pt x="520" y="53"/>
                  </a:lnTo>
                  <a:lnTo>
                    <a:pt x="519" y="53"/>
                  </a:lnTo>
                  <a:lnTo>
                    <a:pt x="519" y="53"/>
                  </a:lnTo>
                  <a:lnTo>
                    <a:pt x="516" y="53"/>
                  </a:lnTo>
                  <a:lnTo>
                    <a:pt x="516" y="53"/>
                  </a:lnTo>
                  <a:lnTo>
                    <a:pt x="514" y="53"/>
                  </a:lnTo>
                  <a:lnTo>
                    <a:pt x="511" y="53"/>
                  </a:lnTo>
                  <a:lnTo>
                    <a:pt x="510" y="54"/>
                  </a:lnTo>
                  <a:lnTo>
                    <a:pt x="510" y="54"/>
                  </a:lnTo>
                  <a:lnTo>
                    <a:pt x="510" y="54"/>
                  </a:lnTo>
                  <a:lnTo>
                    <a:pt x="512" y="54"/>
                  </a:lnTo>
                  <a:close/>
                  <a:moveTo>
                    <a:pt x="439" y="119"/>
                  </a:moveTo>
                  <a:lnTo>
                    <a:pt x="440" y="116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38" y="116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6" y="115"/>
                  </a:lnTo>
                  <a:lnTo>
                    <a:pt x="435" y="115"/>
                  </a:lnTo>
                  <a:lnTo>
                    <a:pt x="434" y="113"/>
                  </a:lnTo>
                  <a:lnTo>
                    <a:pt x="432" y="112"/>
                  </a:lnTo>
                  <a:lnTo>
                    <a:pt x="432" y="112"/>
                  </a:lnTo>
                  <a:lnTo>
                    <a:pt x="431" y="111"/>
                  </a:lnTo>
                  <a:lnTo>
                    <a:pt x="431" y="111"/>
                  </a:lnTo>
                  <a:lnTo>
                    <a:pt x="431" y="111"/>
                  </a:lnTo>
                  <a:lnTo>
                    <a:pt x="431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28" y="111"/>
                  </a:lnTo>
                  <a:lnTo>
                    <a:pt x="427" y="111"/>
                  </a:lnTo>
                  <a:lnTo>
                    <a:pt x="425" y="109"/>
                  </a:lnTo>
                  <a:lnTo>
                    <a:pt x="425" y="109"/>
                  </a:lnTo>
                  <a:lnTo>
                    <a:pt x="425" y="108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5"/>
                  </a:lnTo>
                  <a:lnTo>
                    <a:pt x="427" y="104"/>
                  </a:lnTo>
                  <a:lnTo>
                    <a:pt x="428" y="104"/>
                  </a:lnTo>
                  <a:lnTo>
                    <a:pt x="428" y="104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31" y="101"/>
                  </a:lnTo>
                  <a:lnTo>
                    <a:pt x="431" y="100"/>
                  </a:lnTo>
                  <a:lnTo>
                    <a:pt x="431" y="99"/>
                  </a:lnTo>
                  <a:lnTo>
                    <a:pt x="431" y="99"/>
                  </a:lnTo>
                  <a:lnTo>
                    <a:pt x="432" y="97"/>
                  </a:lnTo>
                  <a:lnTo>
                    <a:pt x="434" y="93"/>
                  </a:lnTo>
                  <a:lnTo>
                    <a:pt x="434" y="93"/>
                  </a:lnTo>
                  <a:lnTo>
                    <a:pt x="435" y="92"/>
                  </a:lnTo>
                  <a:lnTo>
                    <a:pt x="435" y="90"/>
                  </a:lnTo>
                  <a:lnTo>
                    <a:pt x="436" y="90"/>
                  </a:lnTo>
                  <a:lnTo>
                    <a:pt x="436" y="90"/>
                  </a:lnTo>
                  <a:lnTo>
                    <a:pt x="436" y="90"/>
                  </a:lnTo>
                  <a:lnTo>
                    <a:pt x="436" y="89"/>
                  </a:lnTo>
                  <a:lnTo>
                    <a:pt x="436" y="89"/>
                  </a:lnTo>
                  <a:lnTo>
                    <a:pt x="436" y="89"/>
                  </a:lnTo>
                  <a:lnTo>
                    <a:pt x="436" y="88"/>
                  </a:lnTo>
                  <a:lnTo>
                    <a:pt x="436" y="88"/>
                  </a:lnTo>
                  <a:lnTo>
                    <a:pt x="435" y="86"/>
                  </a:lnTo>
                  <a:lnTo>
                    <a:pt x="434" y="85"/>
                  </a:lnTo>
                  <a:lnTo>
                    <a:pt x="432" y="85"/>
                  </a:lnTo>
                  <a:lnTo>
                    <a:pt x="431" y="85"/>
                  </a:lnTo>
                  <a:lnTo>
                    <a:pt x="430" y="85"/>
                  </a:lnTo>
                  <a:lnTo>
                    <a:pt x="430" y="85"/>
                  </a:lnTo>
                  <a:lnTo>
                    <a:pt x="428" y="85"/>
                  </a:lnTo>
                  <a:lnTo>
                    <a:pt x="427" y="85"/>
                  </a:lnTo>
                  <a:lnTo>
                    <a:pt x="425" y="84"/>
                  </a:lnTo>
                  <a:lnTo>
                    <a:pt x="424" y="84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1" y="85"/>
                  </a:lnTo>
                  <a:lnTo>
                    <a:pt x="420" y="85"/>
                  </a:lnTo>
                  <a:lnTo>
                    <a:pt x="420" y="86"/>
                  </a:lnTo>
                  <a:lnTo>
                    <a:pt x="420" y="86"/>
                  </a:lnTo>
                  <a:lnTo>
                    <a:pt x="416" y="90"/>
                  </a:lnTo>
                  <a:lnTo>
                    <a:pt x="416" y="92"/>
                  </a:lnTo>
                  <a:lnTo>
                    <a:pt x="416" y="92"/>
                  </a:lnTo>
                  <a:lnTo>
                    <a:pt x="415" y="92"/>
                  </a:lnTo>
                  <a:lnTo>
                    <a:pt x="415" y="92"/>
                  </a:lnTo>
                  <a:lnTo>
                    <a:pt x="415" y="93"/>
                  </a:lnTo>
                  <a:lnTo>
                    <a:pt x="415" y="93"/>
                  </a:lnTo>
                  <a:lnTo>
                    <a:pt x="413" y="93"/>
                  </a:lnTo>
                  <a:lnTo>
                    <a:pt x="413" y="95"/>
                  </a:lnTo>
                  <a:lnTo>
                    <a:pt x="412" y="96"/>
                  </a:lnTo>
                  <a:lnTo>
                    <a:pt x="412" y="97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08" y="100"/>
                  </a:lnTo>
                  <a:lnTo>
                    <a:pt x="406" y="100"/>
                  </a:lnTo>
                  <a:lnTo>
                    <a:pt x="406" y="101"/>
                  </a:lnTo>
                  <a:lnTo>
                    <a:pt x="405" y="101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4" y="100"/>
                  </a:lnTo>
                  <a:lnTo>
                    <a:pt x="404" y="100"/>
                  </a:lnTo>
                  <a:lnTo>
                    <a:pt x="404" y="100"/>
                  </a:lnTo>
                  <a:lnTo>
                    <a:pt x="405" y="99"/>
                  </a:lnTo>
                  <a:lnTo>
                    <a:pt x="406" y="96"/>
                  </a:lnTo>
                  <a:lnTo>
                    <a:pt x="408" y="95"/>
                  </a:lnTo>
                  <a:lnTo>
                    <a:pt x="408" y="93"/>
                  </a:lnTo>
                  <a:lnTo>
                    <a:pt x="409" y="92"/>
                  </a:lnTo>
                  <a:lnTo>
                    <a:pt x="409" y="92"/>
                  </a:lnTo>
                  <a:lnTo>
                    <a:pt x="409" y="92"/>
                  </a:lnTo>
                  <a:lnTo>
                    <a:pt x="408" y="92"/>
                  </a:lnTo>
                  <a:lnTo>
                    <a:pt x="408" y="92"/>
                  </a:lnTo>
                  <a:lnTo>
                    <a:pt x="408" y="90"/>
                  </a:lnTo>
                  <a:lnTo>
                    <a:pt x="409" y="90"/>
                  </a:lnTo>
                  <a:lnTo>
                    <a:pt x="409" y="90"/>
                  </a:lnTo>
                  <a:lnTo>
                    <a:pt x="408" y="90"/>
                  </a:lnTo>
                  <a:lnTo>
                    <a:pt x="408" y="90"/>
                  </a:lnTo>
                  <a:lnTo>
                    <a:pt x="408" y="89"/>
                  </a:lnTo>
                  <a:lnTo>
                    <a:pt x="406" y="89"/>
                  </a:lnTo>
                  <a:lnTo>
                    <a:pt x="406" y="89"/>
                  </a:lnTo>
                  <a:lnTo>
                    <a:pt x="405" y="88"/>
                  </a:lnTo>
                  <a:lnTo>
                    <a:pt x="404" y="88"/>
                  </a:lnTo>
                  <a:lnTo>
                    <a:pt x="401" y="88"/>
                  </a:lnTo>
                  <a:lnTo>
                    <a:pt x="400" y="88"/>
                  </a:lnTo>
                  <a:lnTo>
                    <a:pt x="400" y="88"/>
                  </a:lnTo>
                  <a:lnTo>
                    <a:pt x="400" y="89"/>
                  </a:lnTo>
                  <a:lnTo>
                    <a:pt x="401" y="89"/>
                  </a:lnTo>
                  <a:lnTo>
                    <a:pt x="401" y="89"/>
                  </a:lnTo>
                  <a:lnTo>
                    <a:pt x="400" y="90"/>
                  </a:lnTo>
                  <a:lnTo>
                    <a:pt x="400" y="90"/>
                  </a:lnTo>
                  <a:lnTo>
                    <a:pt x="397" y="90"/>
                  </a:lnTo>
                  <a:lnTo>
                    <a:pt x="397" y="92"/>
                  </a:lnTo>
                  <a:lnTo>
                    <a:pt x="394" y="92"/>
                  </a:lnTo>
                  <a:lnTo>
                    <a:pt x="392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7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7" y="93"/>
                  </a:lnTo>
                  <a:lnTo>
                    <a:pt x="386" y="93"/>
                  </a:lnTo>
                  <a:lnTo>
                    <a:pt x="385" y="95"/>
                  </a:lnTo>
                  <a:lnTo>
                    <a:pt x="385" y="95"/>
                  </a:lnTo>
                  <a:lnTo>
                    <a:pt x="383" y="93"/>
                  </a:lnTo>
                  <a:lnTo>
                    <a:pt x="385" y="93"/>
                  </a:lnTo>
                  <a:lnTo>
                    <a:pt x="386" y="93"/>
                  </a:lnTo>
                  <a:lnTo>
                    <a:pt x="390" y="92"/>
                  </a:lnTo>
                  <a:lnTo>
                    <a:pt x="392" y="90"/>
                  </a:lnTo>
                  <a:lnTo>
                    <a:pt x="393" y="90"/>
                  </a:lnTo>
                  <a:lnTo>
                    <a:pt x="392" y="89"/>
                  </a:lnTo>
                  <a:lnTo>
                    <a:pt x="389" y="89"/>
                  </a:lnTo>
                  <a:lnTo>
                    <a:pt x="386" y="88"/>
                  </a:lnTo>
                  <a:lnTo>
                    <a:pt x="385" y="88"/>
                  </a:lnTo>
                  <a:lnTo>
                    <a:pt x="382" y="88"/>
                  </a:lnTo>
                  <a:lnTo>
                    <a:pt x="381" y="88"/>
                  </a:lnTo>
                  <a:lnTo>
                    <a:pt x="381" y="88"/>
                  </a:lnTo>
                  <a:lnTo>
                    <a:pt x="378" y="89"/>
                  </a:lnTo>
                  <a:lnTo>
                    <a:pt x="377" y="89"/>
                  </a:lnTo>
                  <a:lnTo>
                    <a:pt x="377" y="90"/>
                  </a:lnTo>
                  <a:lnTo>
                    <a:pt x="375" y="90"/>
                  </a:lnTo>
                  <a:lnTo>
                    <a:pt x="375" y="90"/>
                  </a:lnTo>
                  <a:lnTo>
                    <a:pt x="374" y="90"/>
                  </a:lnTo>
                  <a:lnTo>
                    <a:pt x="374" y="90"/>
                  </a:lnTo>
                  <a:lnTo>
                    <a:pt x="374" y="90"/>
                  </a:lnTo>
                  <a:lnTo>
                    <a:pt x="371" y="90"/>
                  </a:lnTo>
                  <a:lnTo>
                    <a:pt x="370" y="90"/>
                  </a:lnTo>
                  <a:lnTo>
                    <a:pt x="368" y="92"/>
                  </a:lnTo>
                  <a:lnTo>
                    <a:pt x="367" y="92"/>
                  </a:lnTo>
                  <a:lnTo>
                    <a:pt x="367" y="92"/>
                  </a:lnTo>
                  <a:lnTo>
                    <a:pt x="367" y="90"/>
                  </a:lnTo>
                  <a:lnTo>
                    <a:pt x="370" y="90"/>
                  </a:lnTo>
                  <a:lnTo>
                    <a:pt x="371" y="89"/>
                  </a:lnTo>
                  <a:lnTo>
                    <a:pt x="373" y="89"/>
                  </a:lnTo>
                  <a:lnTo>
                    <a:pt x="374" y="88"/>
                  </a:lnTo>
                  <a:lnTo>
                    <a:pt x="374" y="88"/>
                  </a:lnTo>
                  <a:lnTo>
                    <a:pt x="375" y="88"/>
                  </a:lnTo>
                  <a:lnTo>
                    <a:pt x="375" y="86"/>
                  </a:lnTo>
                  <a:lnTo>
                    <a:pt x="377" y="85"/>
                  </a:lnTo>
                  <a:lnTo>
                    <a:pt x="378" y="85"/>
                  </a:lnTo>
                  <a:lnTo>
                    <a:pt x="378" y="85"/>
                  </a:lnTo>
                  <a:lnTo>
                    <a:pt x="378" y="85"/>
                  </a:lnTo>
                  <a:lnTo>
                    <a:pt x="377" y="84"/>
                  </a:lnTo>
                  <a:lnTo>
                    <a:pt x="375" y="84"/>
                  </a:lnTo>
                  <a:lnTo>
                    <a:pt x="367" y="85"/>
                  </a:lnTo>
                  <a:lnTo>
                    <a:pt x="358" y="86"/>
                  </a:lnTo>
                  <a:lnTo>
                    <a:pt x="354" y="88"/>
                  </a:lnTo>
                  <a:lnTo>
                    <a:pt x="351" y="88"/>
                  </a:lnTo>
                  <a:lnTo>
                    <a:pt x="347" y="89"/>
                  </a:lnTo>
                  <a:lnTo>
                    <a:pt x="340" y="90"/>
                  </a:lnTo>
                  <a:lnTo>
                    <a:pt x="337" y="92"/>
                  </a:lnTo>
                  <a:lnTo>
                    <a:pt x="336" y="93"/>
                  </a:lnTo>
                  <a:lnTo>
                    <a:pt x="335" y="93"/>
                  </a:lnTo>
                  <a:lnTo>
                    <a:pt x="335" y="93"/>
                  </a:lnTo>
                  <a:lnTo>
                    <a:pt x="335" y="93"/>
                  </a:lnTo>
                  <a:lnTo>
                    <a:pt x="336" y="95"/>
                  </a:lnTo>
                  <a:lnTo>
                    <a:pt x="336" y="95"/>
                  </a:lnTo>
                  <a:lnTo>
                    <a:pt x="335" y="95"/>
                  </a:lnTo>
                  <a:lnTo>
                    <a:pt x="333" y="95"/>
                  </a:lnTo>
                  <a:lnTo>
                    <a:pt x="331" y="96"/>
                  </a:lnTo>
                  <a:lnTo>
                    <a:pt x="326" y="97"/>
                  </a:lnTo>
                  <a:lnTo>
                    <a:pt x="326" y="97"/>
                  </a:lnTo>
                  <a:lnTo>
                    <a:pt x="325" y="99"/>
                  </a:lnTo>
                  <a:lnTo>
                    <a:pt x="324" y="99"/>
                  </a:lnTo>
                  <a:lnTo>
                    <a:pt x="322" y="100"/>
                  </a:lnTo>
                  <a:lnTo>
                    <a:pt x="322" y="100"/>
                  </a:lnTo>
                  <a:lnTo>
                    <a:pt x="322" y="100"/>
                  </a:lnTo>
                  <a:lnTo>
                    <a:pt x="325" y="101"/>
                  </a:lnTo>
                  <a:lnTo>
                    <a:pt x="326" y="101"/>
                  </a:lnTo>
                  <a:lnTo>
                    <a:pt x="331" y="100"/>
                  </a:lnTo>
                  <a:lnTo>
                    <a:pt x="331" y="100"/>
                  </a:lnTo>
                  <a:lnTo>
                    <a:pt x="329" y="101"/>
                  </a:lnTo>
                  <a:lnTo>
                    <a:pt x="326" y="101"/>
                  </a:lnTo>
                  <a:lnTo>
                    <a:pt x="325" y="103"/>
                  </a:lnTo>
                  <a:lnTo>
                    <a:pt x="325" y="103"/>
                  </a:lnTo>
                  <a:lnTo>
                    <a:pt x="325" y="103"/>
                  </a:lnTo>
                  <a:lnTo>
                    <a:pt x="326" y="103"/>
                  </a:lnTo>
                  <a:lnTo>
                    <a:pt x="328" y="103"/>
                  </a:lnTo>
                  <a:lnTo>
                    <a:pt x="332" y="103"/>
                  </a:lnTo>
                  <a:lnTo>
                    <a:pt x="336" y="103"/>
                  </a:lnTo>
                  <a:lnTo>
                    <a:pt x="345" y="101"/>
                  </a:lnTo>
                  <a:lnTo>
                    <a:pt x="348" y="103"/>
                  </a:lnTo>
                  <a:lnTo>
                    <a:pt x="348" y="103"/>
                  </a:lnTo>
                  <a:lnTo>
                    <a:pt x="347" y="103"/>
                  </a:lnTo>
                  <a:lnTo>
                    <a:pt x="345" y="103"/>
                  </a:lnTo>
                  <a:lnTo>
                    <a:pt x="344" y="103"/>
                  </a:lnTo>
                  <a:lnTo>
                    <a:pt x="343" y="103"/>
                  </a:lnTo>
                  <a:lnTo>
                    <a:pt x="341" y="103"/>
                  </a:lnTo>
                  <a:lnTo>
                    <a:pt x="341" y="103"/>
                  </a:lnTo>
                  <a:lnTo>
                    <a:pt x="341" y="103"/>
                  </a:lnTo>
                  <a:lnTo>
                    <a:pt x="341" y="103"/>
                  </a:lnTo>
                  <a:lnTo>
                    <a:pt x="340" y="104"/>
                  </a:lnTo>
                  <a:lnTo>
                    <a:pt x="339" y="104"/>
                  </a:lnTo>
                  <a:lnTo>
                    <a:pt x="337" y="104"/>
                  </a:lnTo>
                  <a:lnTo>
                    <a:pt x="333" y="104"/>
                  </a:lnTo>
                  <a:lnTo>
                    <a:pt x="329" y="105"/>
                  </a:lnTo>
                  <a:lnTo>
                    <a:pt x="325" y="105"/>
                  </a:lnTo>
                  <a:lnTo>
                    <a:pt x="324" y="105"/>
                  </a:lnTo>
                  <a:lnTo>
                    <a:pt x="320" y="107"/>
                  </a:lnTo>
                  <a:lnTo>
                    <a:pt x="318" y="107"/>
                  </a:lnTo>
                  <a:lnTo>
                    <a:pt x="318" y="108"/>
                  </a:lnTo>
                  <a:lnTo>
                    <a:pt x="318" y="108"/>
                  </a:lnTo>
                  <a:lnTo>
                    <a:pt x="320" y="111"/>
                  </a:lnTo>
                  <a:lnTo>
                    <a:pt x="324" y="111"/>
                  </a:lnTo>
                  <a:lnTo>
                    <a:pt x="329" y="111"/>
                  </a:lnTo>
                  <a:lnTo>
                    <a:pt x="331" y="111"/>
                  </a:lnTo>
                  <a:lnTo>
                    <a:pt x="331" y="111"/>
                  </a:lnTo>
                  <a:lnTo>
                    <a:pt x="332" y="111"/>
                  </a:lnTo>
                  <a:lnTo>
                    <a:pt x="337" y="111"/>
                  </a:lnTo>
                  <a:lnTo>
                    <a:pt x="341" y="111"/>
                  </a:lnTo>
                  <a:lnTo>
                    <a:pt x="343" y="111"/>
                  </a:lnTo>
                  <a:lnTo>
                    <a:pt x="345" y="111"/>
                  </a:lnTo>
                  <a:lnTo>
                    <a:pt x="345" y="111"/>
                  </a:lnTo>
                  <a:lnTo>
                    <a:pt x="348" y="111"/>
                  </a:lnTo>
                  <a:lnTo>
                    <a:pt x="349" y="111"/>
                  </a:lnTo>
                  <a:lnTo>
                    <a:pt x="352" y="111"/>
                  </a:lnTo>
                  <a:lnTo>
                    <a:pt x="354" y="111"/>
                  </a:lnTo>
                  <a:lnTo>
                    <a:pt x="359" y="112"/>
                  </a:lnTo>
                  <a:lnTo>
                    <a:pt x="362" y="113"/>
                  </a:lnTo>
                  <a:lnTo>
                    <a:pt x="362" y="113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58" y="115"/>
                  </a:lnTo>
                  <a:lnTo>
                    <a:pt x="356" y="115"/>
                  </a:lnTo>
                  <a:lnTo>
                    <a:pt x="354" y="115"/>
                  </a:lnTo>
                  <a:lnTo>
                    <a:pt x="354" y="115"/>
                  </a:lnTo>
                  <a:lnTo>
                    <a:pt x="349" y="115"/>
                  </a:lnTo>
                  <a:lnTo>
                    <a:pt x="345" y="115"/>
                  </a:lnTo>
                  <a:lnTo>
                    <a:pt x="344" y="115"/>
                  </a:lnTo>
                  <a:lnTo>
                    <a:pt x="343" y="113"/>
                  </a:lnTo>
                  <a:lnTo>
                    <a:pt x="339" y="113"/>
                  </a:lnTo>
                  <a:lnTo>
                    <a:pt x="332" y="115"/>
                  </a:lnTo>
                  <a:lnTo>
                    <a:pt x="322" y="115"/>
                  </a:lnTo>
                  <a:lnTo>
                    <a:pt x="317" y="116"/>
                  </a:lnTo>
                  <a:lnTo>
                    <a:pt x="317" y="116"/>
                  </a:lnTo>
                  <a:lnTo>
                    <a:pt x="316" y="116"/>
                  </a:lnTo>
                  <a:lnTo>
                    <a:pt x="316" y="118"/>
                  </a:lnTo>
                  <a:lnTo>
                    <a:pt x="314" y="119"/>
                  </a:lnTo>
                  <a:lnTo>
                    <a:pt x="314" y="119"/>
                  </a:lnTo>
                  <a:lnTo>
                    <a:pt x="314" y="119"/>
                  </a:lnTo>
                  <a:lnTo>
                    <a:pt x="314" y="120"/>
                  </a:lnTo>
                  <a:lnTo>
                    <a:pt x="314" y="122"/>
                  </a:lnTo>
                  <a:lnTo>
                    <a:pt x="314" y="122"/>
                  </a:lnTo>
                  <a:lnTo>
                    <a:pt x="314" y="123"/>
                  </a:lnTo>
                  <a:lnTo>
                    <a:pt x="314" y="123"/>
                  </a:lnTo>
                  <a:lnTo>
                    <a:pt x="314" y="123"/>
                  </a:lnTo>
                  <a:lnTo>
                    <a:pt x="317" y="124"/>
                  </a:lnTo>
                  <a:lnTo>
                    <a:pt x="318" y="124"/>
                  </a:lnTo>
                  <a:lnTo>
                    <a:pt x="320" y="124"/>
                  </a:lnTo>
                  <a:lnTo>
                    <a:pt x="322" y="124"/>
                  </a:lnTo>
                  <a:lnTo>
                    <a:pt x="326" y="124"/>
                  </a:lnTo>
                  <a:lnTo>
                    <a:pt x="329" y="124"/>
                  </a:lnTo>
                  <a:lnTo>
                    <a:pt x="331" y="124"/>
                  </a:lnTo>
                  <a:lnTo>
                    <a:pt x="333" y="126"/>
                  </a:lnTo>
                  <a:lnTo>
                    <a:pt x="333" y="126"/>
                  </a:lnTo>
                  <a:lnTo>
                    <a:pt x="332" y="127"/>
                  </a:lnTo>
                  <a:lnTo>
                    <a:pt x="332" y="127"/>
                  </a:lnTo>
                  <a:lnTo>
                    <a:pt x="331" y="128"/>
                  </a:lnTo>
                  <a:lnTo>
                    <a:pt x="329" y="130"/>
                  </a:lnTo>
                  <a:lnTo>
                    <a:pt x="329" y="131"/>
                  </a:lnTo>
                  <a:lnTo>
                    <a:pt x="329" y="132"/>
                  </a:lnTo>
                  <a:lnTo>
                    <a:pt x="331" y="132"/>
                  </a:lnTo>
                  <a:lnTo>
                    <a:pt x="331" y="132"/>
                  </a:lnTo>
                  <a:lnTo>
                    <a:pt x="332" y="132"/>
                  </a:lnTo>
                  <a:lnTo>
                    <a:pt x="333" y="132"/>
                  </a:lnTo>
                  <a:lnTo>
                    <a:pt x="337" y="132"/>
                  </a:lnTo>
                  <a:lnTo>
                    <a:pt x="343" y="132"/>
                  </a:lnTo>
                  <a:lnTo>
                    <a:pt x="344" y="132"/>
                  </a:lnTo>
                  <a:lnTo>
                    <a:pt x="347" y="131"/>
                  </a:lnTo>
                  <a:lnTo>
                    <a:pt x="348" y="131"/>
                  </a:lnTo>
                  <a:lnTo>
                    <a:pt x="348" y="131"/>
                  </a:lnTo>
                  <a:lnTo>
                    <a:pt x="352" y="131"/>
                  </a:lnTo>
                  <a:lnTo>
                    <a:pt x="356" y="131"/>
                  </a:lnTo>
                  <a:lnTo>
                    <a:pt x="360" y="131"/>
                  </a:lnTo>
                  <a:lnTo>
                    <a:pt x="366" y="130"/>
                  </a:lnTo>
                  <a:lnTo>
                    <a:pt x="368" y="128"/>
                  </a:lnTo>
                  <a:lnTo>
                    <a:pt x="370" y="128"/>
                  </a:lnTo>
                  <a:lnTo>
                    <a:pt x="373" y="128"/>
                  </a:lnTo>
                  <a:lnTo>
                    <a:pt x="377" y="128"/>
                  </a:lnTo>
                  <a:lnTo>
                    <a:pt x="379" y="127"/>
                  </a:lnTo>
                  <a:lnTo>
                    <a:pt x="381" y="127"/>
                  </a:lnTo>
                  <a:lnTo>
                    <a:pt x="383" y="126"/>
                  </a:lnTo>
                  <a:lnTo>
                    <a:pt x="385" y="126"/>
                  </a:lnTo>
                  <a:lnTo>
                    <a:pt x="387" y="124"/>
                  </a:lnTo>
                  <a:lnTo>
                    <a:pt x="389" y="123"/>
                  </a:lnTo>
                  <a:lnTo>
                    <a:pt x="390" y="123"/>
                  </a:lnTo>
                  <a:lnTo>
                    <a:pt x="392" y="123"/>
                  </a:lnTo>
                  <a:lnTo>
                    <a:pt x="392" y="123"/>
                  </a:lnTo>
                  <a:lnTo>
                    <a:pt x="393" y="123"/>
                  </a:lnTo>
                  <a:lnTo>
                    <a:pt x="392" y="124"/>
                  </a:lnTo>
                  <a:lnTo>
                    <a:pt x="392" y="124"/>
                  </a:lnTo>
                  <a:lnTo>
                    <a:pt x="392" y="124"/>
                  </a:lnTo>
                  <a:lnTo>
                    <a:pt x="390" y="124"/>
                  </a:lnTo>
                  <a:lnTo>
                    <a:pt x="392" y="126"/>
                  </a:lnTo>
                  <a:lnTo>
                    <a:pt x="392" y="126"/>
                  </a:lnTo>
                  <a:lnTo>
                    <a:pt x="393" y="126"/>
                  </a:lnTo>
                  <a:lnTo>
                    <a:pt x="394" y="126"/>
                  </a:lnTo>
                  <a:lnTo>
                    <a:pt x="396" y="126"/>
                  </a:lnTo>
                  <a:lnTo>
                    <a:pt x="398" y="126"/>
                  </a:lnTo>
                  <a:lnTo>
                    <a:pt x="400" y="127"/>
                  </a:lnTo>
                  <a:lnTo>
                    <a:pt x="400" y="127"/>
                  </a:lnTo>
                  <a:lnTo>
                    <a:pt x="400" y="127"/>
                  </a:lnTo>
                  <a:lnTo>
                    <a:pt x="397" y="127"/>
                  </a:lnTo>
                  <a:lnTo>
                    <a:pt x="397" y="128"/>
                  </a:lnTo>
                  <a:lnTo>
                    <a:pt x="397" y="128"/>
                  </a:lnTo>
                  <a:lnTo>
                    <a:pt x="401" y="128"/>
                  </a:lnTo>
                  <a:lnTo>
                    <a:pt x="402" y="128"/>
                  </a:lnTo>
                  <a:lnTo>
                    <a:pt x="404" y="128"/>
                  </a:lnTo>
                  <a:lnTo>
                    <a:pt x="405" y="128"/>
                  </a:lnTo>
                  <a:lnTo>
                    <a:pt x="406" y="128"/>
                  </a:lnTo>
                  <a:lnTo>
                    <a:pt x="409" y="130"/>
                  </a:lnTo>
                  <a:lnTo>
                    <a:pt x="412" y="128"/>
                  </a:lnTo>
                  <a:lnTo>
                    <a:pt x="413" y="130"/>
                  </a:lnTo>
                  <a:lnTo>
                    <a:pt x="415" y="128"/>
                  </a:lnTo>
                  <a:lnTo>
                    <a:pt x="415" y="128"/>
                  </a:lnTo>
                  <a:lnTo>
                    <a:pt x="417" y="128"/>
                  </a:lnTo>
                  <a:lnTo>
                    <a:pt x="419" y="128"/>
                  </a:lnTo>
                  <a:lnTo>
                    <a:pt x="423" y="127"/>
                  </a:lnTo>
                  <a:lnTo>
                    <a:pt x="424" y="127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5" y="124"/>
                  </a:lnTo>
                  <a:lnTo>
                    <a:pt x="425" y="124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5" y="124"/>
                  </a:lnTo>
                  <a:lnTo>
                    <a:pt x="425" y="123"/>
                  </a:lnTo>
                  <a:lnTo>
                    <a:pt x="427" y="123"/>
                  </a:lnTo>
                  <a:lnTo>
                    <a:pt x="427" y="123"/>
                  </a:lnTo>
                  <a:lnTo>
                    <a:pt x="427" y="123"/>
                  </a:lnTo>
                  <a:lnTo>
                    <a:pt x="425" y="123"/>
                  </a:lnTo>
                  <a:lnTo>
                    <a:pt x="424" y="123"/>
                  </a:lnTo>
                  <a:lnTo>
                    <a:pt x="423" y="123"/>
                  </a:lnTo>
                  <a:lnTo>
                    <a:pt x="420" y="123"/>
                  </a:lnTo>
                  <a:lnTo>
                    <a:pt x="419" y="124"/>
                  </a:lnTo>
                  <a:lnTo>
                    <a:pt x="416" y="126"/>
                  </a:lnTo>
                  <a:lnTo>
                    <a:pt x="416" y="126"/>
                  </a:lnTo>
                  <a:lnTo>
                    <a:pt x="416" y="124"/>
                  </a:lnTo>
                  <a:lnTo>
                    <a:pt x="417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19" y="122"/>
                  </a:lnTo>
                  <a:lnTo>
                    <a:pt x="417" y="122"/>
                  </a:lnTo>
                  <a:lnTo>
                    <a:pt x="417" y="122"/>
                  </a:lnTo>
                  <a:lnTo>
                    <a:pt x="417" y="120"/>
                  </a:lnTo>
                  <a:lnTo>
                    <a:pt x="417" y="120"/>
                  </a:lnTo>
                  <a:lnTo>
                    <a:pt x="419" y="120"/>
                  </a:lnTo>
                  <a:lnTo>
                    <a:pt x="419" y="120"/>
                  </a:lnTo>
                  <a:lnTo>
                    <a:pt x="420" y="122"/>
                  </a:lnTo>
                  <a:lnTo>
                    <a:pt x="421" y="122"/>
                  </a:lnTo>
                  <a:lnTo>
                    <a:pt x="421" y="122"/>
                  </a:lnTo>
                  <a:lnTo>
                    <a:pt x="423" y="122"/>
                  </a:lnTo>
                  <a:lnTo>
                    <a:pt x="424" y="122"/>
                  </a:lnTo>
                  <a:lnTo>
                    <a:pt x="424" y="122"/>
                  </a:lnTo>
                  <a:lnTo>
                    <a:pt x="424" y="122"/>
                  </a:lnTo>
                  <a:lnTo>
                    <a:pt x="424" y="120"/>
                  </a:lnTo>
                  <a:lnTo>
                    <a:pt x="425" y="120"/>
                  </a:lnTo>
                  <a:lnTo>
                    <a:pt x="425" y="120"/>
                  </a:lnTo>
                  <a:lnTo>
                    <a:pt x="425" y="119"/>
                  </a:lnTo>
                  <a:lnTo>
                    <a:pt x="428" y="119"/>
                  </a:lnTo>
                  <a:lnTo>
                    <a:pt x="430" y="119"/>
                  </a:lnTo>
                  <a:lnTo>
                    <a:pt x="430" y="119"/>
                  </a:lnTo>
                  <a:lnTo>
                    <a:pt x="430" y="119"/>
                  </a:lnTo>
                  <a:lnTo>
                    <a:pt x="431" y="120"/>
                  </a:lnTo>
                  <a:lnTo>
                    <a:pt x="431" y="120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34" y="120"/>
                  </a:lnTo>
                  <a:lnTo>
                    <a:pt x="435" y="119"/>
                  </a:lnTo>
                  <a:lnTo>
                    <a:pt x="435" y="119"/>
                  </a:lnTo>
                  <a:lnTo>
                    <a:pt x="435" y="119"/>
                  </a:lnTo>
                  <a:lnTo>
                    <a:pt x="435" y="120"/>
                  </a:lnTo>
                  <a:lnTo>
                    <a:pt x="435" y="120"/>
                  </a:lnTo>
                  <a:lnTo>
                    <a:pt x="435" y="120"/>
                  </a:lnTo>
                  <a:lnTo>
                    <a:pt x="436" y="120"/>
                  </a:lnTo>
                  <a:lnTo>
                    <a:pt x="436" y="120"/>
                  </a:lnTo>
                  <a:lnTo>
                    <a:pt x="438" y="120"/>
                  </a:lnTo>
                  <a:lnTo>
                    <a:pt x="439" y="119"/>
                  </a:lnTo>
                  <a:lnTo>
                    <a:pt x="439" y="119"/>
                  </a:lnTo>
                  <a:close/>
                  <a:moveTo>
                    <a:pt x="432" y="130"/>
                  </a:moveTo>
                  <a:lnTo>
                    <a:pt x="432" y="13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5" y="128"/>
                  </a:lnTo>
                  <a:lnTo>
                    <a:pt x="435" y="128"/>
                  </a:lnTo>
                  <a:lnTo>
                    <a:pt x="435" y="128"/>
                  </a:lnTo>
                  <a:lnTo>
                    <a:pt x="435" y="127"/>
                  </a:lnTo>
                  <a:lnTo>
                    <a:pt x="435" y="127"/>
                  </a:lnTo>
                  <a:lnTo>
                    <a:pt x="434" y="127"/>
                  </a:lnTo>
                  <a:lnTo>
                    <a:pt x="434" y="127"/>
                  </a:lnTo>
                  <a:lnTo>
                    <a:pt x="434" y="127"/>
                  </a:lnTo>
                  <a:lnTo>
                    <a:pt x="432" y="127"/>
                  </a:lnTo>
                  <a:lnTo>
                    <a:pt x="432" y="127"/>
                  </a:lnTo>
                  <a:lnTo>
                    <a:pt x="432" y="128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2" y="130"/>
                  </a:lnTo>
                  <a:lnTo>
                    <a:pt x="432" y="130"/>
                  </a:lnTo>
                  <a:lnTo>
                    <a:pt x="432" y="130"/>
                  </a:lnTo>
                  <a:lnTo>
                    <a:pt x="432" y="130"/>
                  </a:lnTo>
                  <a:lnTo>
                    <a:pt x="432" y="130"/>
                  </a:lnTo>
                  <a:close/>
                  <a:moveTo>
                    <a:pt x="438" y="126"/>
                  </a:moveTo>
                  <a:lnTo>
                    <a:pt x="436" y="127"/>
                  </a:lnTo>
                  <a:lnTo>
                    <a:pt x="436" y="127"/>
                  </a:lnTo>
                  <a:lnTo>
                    <a:pt x="436" y="127"/>
                  </a:lnTo>
                  <a:lnTo>
                    <a:pt x="436" y="127"/>
                  </a:lnTo>
                  <a:lnTo>
                    <a:pt x="436" y="127"/>
                  </a:lnTo>
                  <a:lnTo>
                    <a:pt x="438" y="128"/>
                  </a:lnTo>
                  <a:lnTo>
                    <a:pt x="438" y="127"/>
                  </a:lnTo>
                  <a:lnTo>
                    <a:pt x="438" y="127"/>
                  </a:lnTo>
                  <a:lnTo>
                    <a:pt x="438" y="127"/>
                  </a:lnTo>
                  <a:lnTo>
                    <a:pt x="438" y="126"/>
                  </a:lnTo>
                  <a:lnTo>
                    <a:pt x="438" y="126"/>
                  </a:lnTo>
                  <a:lnTo>
                    <a:pt x="438" y="126"/>
                  </a:lnTo>
                  <a:close/>
                  <a:moveTo>
                    <a:pt x="448" y="130"/>
                  </a:moveTo>
                  <a:lnTo>
                    <a:pt x="448" y="130"/>
                  </a:lnTo>
                  <a:lnTo>
                    <a:pt x="448" y="130"/>
                  </a:lnTo>
                  <a:lnTo>
                    <a:pt x="451" y="131"/>
                  </a:lnTo>
                  <a:lnTo>
                    <a:pt x="453" y="131"/>
                  </a:lnTo>
                  <a:lnTo>
                    <a:pt x="453" y="132"/>
                  </a:lnTo>
                  <a:lnTo>
                    <a:pt x="454" y="132"/>
                  </a:lnTo>
                  <a:lnTo>
                    <a:pt x="457" y="132"/>
                  </a:lnTo>
                  <a:lnTo>
                    <a:pt x="459" y="132"/>
                  </a:lnTo>
                  <a:lnTo>
                    <a:pt x="461" y="132"/>
                  </a:lnTo>
                  <a:lnTo>
                    <a:pt x="462" y="132"/>
                  </a:lnTo>
                  <a:lnTo>
                    <a:pt x="465" y="131"/>
                  </a:lnTo>
                  <a:lnTo>
                    <a:pt x="466" y="131"/>
                  </a:lnTo>
                  <a:lnTo>
                    <a:pt x="467" y="131"/>
                  </a:lnTo>
                  <a:lnTo>
                    <a:pt x="469" y="130"/>
                  </a:lnTo>
                  <a:lnTo>
                    <a:pt x="469" y="130"/>
                  </a:lnTo>
                  <a:lnTo>
                    <a:pt x="470" y="130"/>
                  </a:lnTo>
                  <a:lnTo>
                    <a:pt x="472" y="130"/>
                  </a:lnTo>
                  <a:lnTo>
                    <a:pt x="473" y="130"/>
                  </a:lnTo>
                  <a:lnTo>
                    <a:pt x="473" y="128"/>
                  </a:lnTo>
                  <a:lnTo>
                    <a:pt x="473" y="128"/>
                  </a:lnTo>
                  <a:lnTo>
                    <a:pt x="473" y="128"/>
                  </a:lnTo>
                  <a:lnTo>
                    <a:pt x="472" y="128"/>
                  </a:lnTo>
                  <a:lnTo>
                    <a:pt x="470" y="128"/>
                  </a:lnTo>
                  <a:lnTo>
                    <a:pt x="470" y="128"/>
                  </a:lnTo>
                  <a:lnTo>
                    <a:pt x="470" y="128"/>
                  </a:lnTo>
                  <a:lnTo>
                    <a:pt x="469" y="127"/>
                  </a:lnTo>
                  <a:lnTo>
                    <a:pt x="470" y="126"/>
                  </a:lnTo>
                  <a:lnTo>
                    <a:pt x="470" y="124"/>
                  </a:lnTo>
                  <a:lnTo>
                    <a:pt x="470" y="124"/>
                  </a:lnTo>
                  <a:lnTo>
                    <a:pt x="467" y="123"/>
                  </a:lnTo>
                  <a:lnTo>
                    <a:pt x="467" y="122"/>
                  </a:lnTo>
                  <a:lnTo>
                    <a:pt x="466" y="122"/>
                  </a:lnTo>
                  <a:lnTo>
                    <a:pt x="466" y="122"/>
                  </a:lnTo>
                  <a:lnTo>
                    <a:pt x="466" y="120"/>
                  </a:lnTo>
                  <a:lnTo>
                    <a:pt x="466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3" y="120"/>
                  </a:lnTo>
                  <a:lnTo>
                    <a:pt x="463" y="120"/>
                  </a:lnTo>
                  <a:lnTo>
                    <a:pt x="463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5" y="119"/>
                  </a:lnTo>
                  <a:lnTo>
                    <a:pt x="463" y="119"/>
                  </a:lnTo>
                  <a:lnTo>
                    <a:pt x="463" y="119"/>
                  </a:lnTo>
                  <a:lnTo>
                    <a:pt x="462" y="119"/>
                  </a:lnTo>
                  <a:lnTo>
                    <a:pt x="461" y="119"/>
                  </a:lnTo>
                  <a:lnTo>
                    <a:pt x="459" y="119"/>
                  </a:lnTo>
                  <a:lnTo>
                    <a:pt x="459" y="119"/>
                  </a:lnTo>
                  <a:lnTo>
                    <a:pt x="458" y="120"/>
                  </a:lnTo>
                  <a:lnTo>
                    <a:pt x="458" y="120"/>
                  </a:lnTo>
                  <a:lnTo>
                    <a:pt x="458" y="120"/>
                  </a:lnTo>
                  <a:lnTo>
                    <a:pt x="457" y="120"/>
                  </a:lnTo>
                  <a:lnTo>
                    <a:pt x="457" y="122"/>
                  </a:lnTo>
                  <a:lnTo>
                    <a:pt x="458" y="123"/>
                  </a:lnTo>
                  <a:lnTo>
                    <a:pt x="457" y="123"/>
                  </a:lnTo>
                  <a:lnTo>
                    <a:pt x="457" y="123"/>
                  </a:lnTo>
                  <a:lnTo>
                    <a:pt x="455" y="122"/>
                  </a:lnTo>
                  <a:lnTo>
                    <a:pt x="455" y="122"/>
                  </a:lnTo>
                  <a:lnTo>
                    <a:pt x="455" y="122"/>
                  </a:lnTo>
                  <a:lnTo>
                    <a:pt x="454" y="122"/>
                  </a:lnTo>
                  <a:lnTo>
                    <a:pt x="454" y="122"/>
                  </a:lnTo>
                  <a:lnTo>
                    <a:pt x="454" y="122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4"/>
                  </a:lnTo>
                  <a:lnTo>
                    <a:pt x="453" y="124"/>
                  </a:lnTo>
                  <a:lnTo>
                    <a:pt x="453" y="124"/>
                  </a:lnTo>
                  <a:lnTo>
                    <a:pt x="450" y="126"/>
                  </a:lnTo>
                  <a:lnTo>
                    <a:pt x="448" y="126"/>
                  </a:lnTo>
                  <a:lnTo>
                    <a:pt x="446" y="126"/>
                  </a:lnTo>
                  <a:lnTo>
                    <a:pt x="443" y="126"/>
                  </a:lnTo>
                  <a:lnTo>
                    <a:pt x="443" y="126"/>
                  </a:lnTo>
                  <a:lnTo>
                    <a:pt x="442" y="127"/>
                  </a:lnTo>
                  <a:lnTo>
                    <a:pt x="442" y="127"/>
                  </a:lnTo>
                  <a:lnTo>
                    <a:pt x="442" y="127"/>
                  </a:lnTo>
                  <a:lnTo>
                    <a:pt x="442" y="128"/>
                  </a:lnTo>
                  <a:lnTo>
                    <a:pt x="442" y="128"/>
                  </a:lnTo>
                  <a:lnTo>
                    <a:pt x="442" y="128"/>
                  </a:lnTo>
                  <a:lnTo>
                    <a:pt x="443" y="128"/>
                  </a:lnTo>
                  <a:lnTo>
                    <a:pt x="443" y="128"/>
                  </a:lnTo>
                  <a:lnTo>
                    <a:pt x="444" y="128"/>
                  </a:lnTo>
                  <a:lnTo>
                    <a:pt x="444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30"/>
                  </a:lnTo>
                  <a:lnTo>
                    <a:pt x="446" y="130"/>
                  </a:lnTo>
                  <a:lnTo>
                    <a:pt x="447" y="130"/>
                  </a:lnTo>
                  <a:lnTo>
                    <a:pt x="448" y="130"/>
                  </a:lnTo>
                  <a:lnTo>
                    <a:pt x="448" y="128"/>
                  </a:lnTo>
                  <a:lnTo>
                    <a:pt x="450" y="128"/>
                  </a:lnTo>
                  <a:lnTo>
                    <a:pt x="450" y="128"/>
                  </a:lnTo>
                  <a:lnTo>
                    <a:pt x="450" y="130"/>
                  </a:lnTo>
                  <a:lnTo>
                    <a:pt x="448" y="130"/>
                  </a:lnTo>
                  <a:close/>
                  <a:moveTo>
                    <a:pt x="432" y="123"/>
                  </a:moveTo>
                  <a:lnTo>
                    <a:pt x="432" y="123"/>
                  </a:lnTo>
                  <a:lnTo>
                    <a:pt x="432" y="123"/>
                  </a:lnTo>
                  <a:lnTo>
                    <a:pt x="434" y="123"/>
                  </a:lnTo>
                  <a:lnTo>
                    <a:pt x="434" y="123"/>
                  </a:lnTo>
                  <a:lnTo>
                    <a:pt x="434" y="123"/>
                  </a:lnTo>
                  <a:lnTo>
                    <a:pt x="435" y="123"/>
                  </a:lnTo>
                  <a:lnTo>
                    <a:pt x="435" y="122"/>
                  </a:lnTo>
                  <a:lnTo>
                    <a:pt x="435" y="122"/>
                  </a:lnTo>
                  <a:lnTo>
                    <a:pt x="434" y="122"/>
                  </a:lnTo>
                  <a:lnTo>
                    <a:pt x="434" y="122"/>
                  </a:lnTo>
                  <a:lnTo>
                    <a:pt x="432" y="122"/>
                  </a:lnTo>
                  <a:lnTo>
                    <a:pt x="432" y="122"/>
                  </a:lnTo>
                  <a:lnTo>
                    <a:pt x="432" y="122"/>
                  </a:lnTo>
                  <a:lnTo>
                    <a:pt x="434" y="122"/>
                  </a:lnTo>
                  <a:lnTo>
                    <a:pt x="434" y="123"/>
                  </a:lnTo>
                  <a:lnTo>
                    <a:pt x="434" y="123"/>
                  </a:lnTo>
                  <a:lnTo>
                    <a:pt x="432" y="123"/>
                  </a:lnTo>
                  <a:lnTo>
                    <a:pt x="432" y="123"/>
                  </a:lnTo>
                  <a:lnTo>
                    <a:pt x="432" y="123"/>
                  </a:lnTo>
                  <a:lnTo>
                    <a:pt x="432" y="123"/>
                  </a:lnTo>
                  <a:close/>
                  <a:moveTo>
                    <a:pt x="476" y="123"/>
                  </a:moveTo>
                  <a:lnTo>
                    <a:pt x="476" y="123"/>
                  </a:lnTo>
                  <a:lnTo>
                    <a:pt x="476" y="123"/>
                  </a:lnTo>
                  <a:lnTo>
                    <a:pt x="474" y="124"/>
                  </a:lnTo>
                  <a:lnTo>
                    <a:pt x="474" y="124"/>
                  </a:lnTo>
                  <a:lnTo>
                    <a:pt x="476" y="124"/>
                  </a:lnTo>
                  <a:lnTo>
                    <a:pt x="476" y="124"/>
                  </a:lnTo>
                  <a:lnTo>
                    <a:pt x="477" y="123"/>
                  </a:lnTo>
                  <a:lnTo>
                    <a:pt x="477" y="123"/>
                  </a:lnTo>
                  <a:lnTo>
                    <a:pt x="478" y="123"/>
                  </a:lnTo>
                  <a:lnTo>
                    <a:pt x="478" y="122"/>
                  </a:lnTo>
                  <a:lnTo>
                    <a:pt x="478" y="122"/>
                  </a:lnTo>
                  <a:lnTo>
                    <a:pt x="478" y="122"/>
                  </a:lnTo>
                  <a:lnTo>
                    <a:pt x="477" y="120"/>
                  </a:lnTo>
                  <a:lnTo>
                    <a:pt x="477" y="120"/>
                  </a:lnTo>
                  <a:lnTo>
                    <a:pt x="476" y="122"/>
                  </a:lnTo>
                  <a:lnTo>
                    <a:pt x="474" y="122"/>
                  </a:lnTo>
                  <a:lnTo>
                    <a:pt x="474" y="122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3" y="124"/>
                  </a:lnTo>
                  <a:lnTo>
                    <a:pt x="474" y="123"/>
                  </a:lnTo>
                  <a:lnTo>
                    <a:pt x="474" y="123"/>
                  </a:lnTo>
                  <a:lnTo>
                    <a:pt x="476" y="122"/>
                  </a:lnTo>
                  <a:lnTo>
                    <a:pt x="476" y="122"/>
                  </a:lnTo>
                  <a:lnTo>
                    <a:pt x="476" y="122"/>
                  </a:lnTo>
                  <a:lnTo>
                    <a:pt x="476" y="122"/>
                  </a:lnTo>
                  <a:lnTo>
                    <a:pt x="477" y="122"/>
                  </a:lnTo>
                  <a:lnTo>
                    <a:pt x="476" y="122"/>
                  </a:lnTo>
                  <a:lnTo>
                    <a:pt x="476" y="123"/>
                  </a:lnTo>
                  <a:close/>
                  <a:moveTo>
                    <a:pt x="360" y="142"/>
                  </a:moveTo>
                  <a:lnTo>
                    <a:pt x="360" y="141"/>
                  </a:lnTo>
                  <a:lnTo>
                    <a:pt x="360" y="142"/>
                  </a:lnTo>
                  <a:lnTo>
                    <a:pt x="359" y="142"/>
                  </a:lnTo>
                  <a:lnTo>
                    <a:pt x="359" y="142"/>
                  </a:lnTo>
                  <a:lnTo>
                    <a:pt x="358" y="143"/>
                  </a:lnTo>
                  <a:lnTo>
                    <a:pt x="358" y="143"/>
                  </a:lnTo>
                  <a:lnTo>
                    <a:pt x="358" y="145"/>
                  </a:lnTo>
                  <a:lnTo>
                    <a:pt x="358" y="145"/>
                  </a:lnTo>
                  <a:lnTo>
                    <a:pt x="358" y="145"/>
                  </a:lnTo>
                  <a:lnTo>
                    <a:pt x="359" y="143"/>
                  </a:lnTo>
                  <a:lnTo>
                    <a:pt x="360" y="143"/>
                  </a:lnTo>
                  <a:lnTo>
                    <a:pt x="360" y="143"/>
                  </a:lnTo>
                  <a:lnTo>
                    <a:pt x="360" y="143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60" y="142"/>
                  </a:lnTo>
                  <a:close/>
                  <a:moveTo>
                    <a:pt x="396" y="131"/>
                  </a:moveTo>
                  <a:lnTo>
                    <a:pt x="394" y="131"/>
                  </a:lnTo>
                  <a:lnTo>
                    <a:pt x="394" y="132"/>
                  </a:lnTo>
                  <a:lnTo>
                    <a:pt x="394" y="132"/>
                  </a:lnTo>
                  <a:lnTo>
                    <a:pt x="394" y="132"/>
                  </a:lnTo>
                  <a:lnTo>
                    <a:pt x="394" y="132"/>
                  </a:lnTo>
                  <a:lnTo>
                    <a:pt x="396" y="134"/>
                  </a:lnTo>
                  <a:lnTo>
                    <a:pt x="396" y="134"/>
                  </a:lnTo>
                  <a:lnTo>
                    <a:pt x="397" y="134"/>
                  </a:lnTo>
                  <a:lnTo>
                    <a:pt x="397" y="132"/>
                  </a:lnTo>
                  <a:lnTo>
                    <a:pt x="397" y="132"/>
                  </a:lnTo>
                  <a:lnTo>
                    <a:pt x="398" y="132"/>
                  </a:lnTo>
                  <a:lnTo>
                    <a:pt x="398" y="132"/>
                  </a:lnTo>
                  <a:lnTo>
                    <a:pt x="397" y="131"/>
                  </a:lnTo>
                  <a:lnTo>
                    <a:pt x="397" y="131"/>
                  </a:lnTo>
                  <a:lnTo>
                    <a:pt x="396" y="131"/>
                  </a:lnTo>
                  <a:close/>
                  <a:moveTo>
                    <a:pt x="520" y="43"/>
                  </a:moveTo>
                  <a:lnTo>
                    <a:pt x="522" y="43"/>
                  </a:lnTo>
                  <a:lnTo>
                    <a:pt x="523" y="43"/>
                  </a:lnTo>
                  <a:lnTo>
                    <a:pt x="524" y="43"/>
                  </a:lnTo>
                  <a:lnTo>
                    <a:pt x="526" y="43"/>
                  </a:lnTo>
                  <a:lnTo>
                    <a:pt x="528" y="43"/>
                  </a:lnTo>
                  <a:lnTo>
                    <a:pt x="528" y="43"/>
                  </a:lnTo>
                  <a:lnTo>
                    <a:pt x="528" y="43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7" y="42"/>
                  </a:lnTo>
                  <a:lnTo>
                    <a:pt x="526" y="42"/>
                  </a:lnTo>
                  <a:lnTo>
                    <a:pt x="524" y="42"/>
                  </a:lnTo>
                  <a:lnTo>
                    <a:pt x="522" y="42"/>
                  </a:lnTo>
                  <a:lnTo>
                    <a:pt x="520" y="42"/>
                  </a:lnTo>
                  <a:lnTo>
                    <a:pt x="520" y="42"/>
                  </a:lnTo>
                  <a:lnTo>
                    <a:pt x="519" y="42"/>
                  </a:lnTo>
                  <a:lnTo>
                    <a:pt x="519" y="43"/>
                  </a:lnTo>
                  <a:lnTo>
                    <a:pt x="519" y="43"/>
                  </a:lnTo>
                  <a:lnTo>
                    <a:pt x="520" y="43"/>
                  </a:lnTo>
                  <a:close/>
                  <a:moveTo>
                    <a:pt x="419" y="130"/>
                  </a:moveTo>
                  <a:lnTo>
                    <a:pt x="419" y="130"/>
                  </a:lnTo>
                  <a:lnTo>
                    <a:pt x="417" y="130"/>
                  </a:lnTo>
                  <a:lnTo>
                    <a:pt x="416" y="131"/>
                  </a:lnTo>
                  <a:lnTo>
                    <a:pt x="417" y="131"/>
                  </a:lnTo>
                  <a:lnTo>
                    <a:pt x="419" y="131"/>
                  </a:lnTo>
                  <a:lnTo>
                    <a:pt x="419" y="131"/>
                  </a:lnTo>
                  <a:lnTo>
                    <a:pt x="419" y="131"/>
                  </a:lnTo>
                  <a:lnTo>
                    <a:pt x="420" y="131"/>
                  </a:lnTo>
                  <a:lnTo>
                    <a:pt x="421" y="131"/>
                  </a:lnTo>
                  <a:lnTo>
                    <a:pt x="421" y="130"/>
                  </a:lnTo>
                  <a:lnTo>
                    <a:pt x="421" y="130"/>
                  </a:lnTo>
                  <a:lnTo>
                    <a:pt x="421" y="130"/>
                  </a:lnTo>
                  <a:lnTo>
                    <a:pt x="421" y="130"/>
                  </a:lnTo>
                  <a:lnTo>
                    <a:pt x="420" y="128"/>
                  </a:lnTo>
                  <a:lnTo>
                    <a:pt x="419" y="130"/>
                  </a:lnTo>
                  <a:close/>
                  <a:moveTo>
                    <a:pt x="497" y="61"/>
                  </a:moveTo>
                  <a:lnTo>
                    <a:pt x="495" y="61"/>
                  </a:lnTo>
                  <a:lnTo>
                    <a:pt x="495" y="61"/>
                  </a:lnTo>
                  <a:lnTo>
                    <a:pt x="493" y="62"/>
                  </a:lnTo>
                  <a:lnTo>
                    <a:pt x="489" y="62"/>
                  </a:lnTo>
                  <a:lnTo>
                    <a:pt x="489" y="62"/>
                  </a:lnTo>
                  <a:lnTo>
                    <a:pt x="489" y="63"/>
                  </a:lnTo>
                  <a:lnTo>
                    <a:pt x="489" y="63"/>
                  </a:lnTo>
                  <a:lnTo>
                    <a:pt x="489" y="63"/>
                  </a:lnTo>
                  <a:lnTo>
                    <a:pt x="499" y="62"/>
                  </a:lnTo>
                  <a:lnTo>
                    <a:pt x="500" y="63"/>
                  </a:lnTo>
                  <a:lnTo>
                    <a:pt x="503" y="62"/>
                  </a:lnTo>
                  <a:lnTo>
                    <a:pt x="511" y="62"/>
                  </a:lnTo>
                  <a:lnTo>
                    <a:pt x="516" y="62"/>
                  </a:lnTo>
                  <a:lnTo>
                    <a:pt x="515" y="62"/>
                  </a:lnTo>
                  <a:lnTo>
                    <a:pt x="512" y="62"/>
                  </a:lnTo>
                  <a:lnTo>
                    <a:pt x="511" y="62"/>
                  </a:lnTo>
                  <a:lnTo>
                    <a:pt x="511" y="62"/>
                  </a:lnTo>
                  <a:lnTo>
                    <a:pt x="508" y="63"/>
                  </a:lnTo>
                  <a:lnTo>
                    <a:pt x="505" y="63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5"/>
                  </a:lnTo>
                  <a:lnTo>
                    <a:pt x="501" y="65"/>
                  </a:lnTo>
                  <a:lnTo>
                    <a:pt x="503" y="66"/>
                  </a:lnTo>
                  <a:lnTo>
                    <a:pt x="504" y="66"/>
                  </a:lnTo>
                  <a:lnTo>
                    <a:pt x="503" y="66"/>
                  </a:lnTo>
                  <a:lnTo>
                    <a:pt x="501" y="66"/>
                  </a:lnTo>
                  <a:lnTo>
                    <a:pt x="500" y="66"/>
                  </a:lnTo>
                  <a:lnTo>
                    <a:pt x="500" y="67"/>
                  </a:lnTo>
                  <a:lnTo>
                    <a:pt x="500" y="67"/>
                  </a:lnTo>
                  <a:lnTo>
                    <a:pt x="500" y="69"/>
                  </a:lnTo>
                  <a:lnTo>
                    <a:pt x="503" y="69"/>
                  </a:lnTo>
                  <a:lnTo>
                    <a:pt x="504" y="69"/>
                  </a:lnTo>
                  <a:lnTo>
                    <a:pt x="507" y="67"/>
                  </a:lnTo>
                  <a:lnTo>
                    <a:pt x="507" y="67"/>
                  </a:lnTo>
                  <a:lnTo>
                    <a:pt x="507" y="67"/>
                  </a:lnTo>
                  <a:lnTo>
                    <a:pt x="508" y="69"/>
                  </a:lnTo>
                  <a:lnTo>
                    <a:pt x="510" y="67"/>
                  </a:lnTo>
                  <a:lnTo>
                    <a:pt x="511" y="67"/>
                  </a:lnTo>
                  <a:lnTo>
                    <a:pt x="511" y="69"/>
                  </a:lnTo>
                  <a:lnTo>
                    <a:pt x="512" y="69"/>
                  </a:lnTo>
                  <a:lnTo>
                    <a:pt x="515" y="67"/>
                  </a:lnTo>
                  <a:lnTo>
                    <a:pt x="515" y="67"/>
                  </a:lnTo>
                  <a:lnTo>
                    <a:pt x="516" y="67"/>
                  </a:lnTo>
                  <a:lnTo>
                    <a:pt x="518" y="67"/>
                  </a:lnTo>
                  <a:lnTo>
                    <a:pt x="518" y="67"/>
                  </a:lnTo>
                  <a:lnTo>
                    <a:pt x="518" y="67"/>
                  </a:lnTo>
                  <a:lnTo>
                    <a:pt x="518" y="66"/>
                  </a:lnTo>
                  <a:lnTo>
                    <a:pt x="518" y="66"/>
                  </a:lnTo>
                  <a:lnTo>
                    <a:pt x="518" y="66"/>
                  </a:lnTo>
                  <a:lnTo>
                    <a:pt x="518" y="67"/>
                  </a:lnTo>
                  <a:lnTo>
                    <a:pt x="519" y="67"/>
                  </a:lnTo>
                  <a:lnTo>
                    <a:pt x="519" y="67"/>
                  </a:lnTo>
                  <a:lnTo>
                    <a:pt x="520" y="67"/>
                  </a:lnTo>
                  <a:lnTo>
                    <a:pt x="520" y="67"/>
                  </a:lnTo>
                  <a:lnTo>
                    <a:pt x="520" y="66"/>
                  </a:lnTo>
                  <a:lnTo>
                    <a:pt x="520" y="66"/>
                  </a:lnTo>
                  <a:lnTo>
                    <a:pt x="522" y="65"/>
                  </a:lnTo>
                  <a:lnTo>
                    <a:pt x="524" y="63"/>
                  </a:lnTo>
                  <a:lnTo>
                    <a:pt x="526" y="63"/>
                  </a:lnTo>
                  <a:lnTo>
                    <a:pt x="526" y="65"/>
                  </a:lnTo>
                  <a:lnTo>
                    <a:pt x="526" y="65"/>
                  </a:lnTo>
                  <a:lnTo>
                    <a:pt x="527" y="63"/>
                  </a:lnTo>
                  <a:lnTo>
                    <a:pt x="528" y="62"/>
                  </a:lnTo>
                  <a:lnTo>
                    <a:pt x="528" y="62"/>
                  </a:lnTo>
                  <a:lnTo>
                    <a:pt x="526" y="61"/>
                  </a:lnTo>
                  <a:lnTo>
                    <a:pt x="526" y="61"/>
                  </a:lnTo>
                  <a:lnTo>
                    <a:pt x="527" y="61"/>
                  </a:lnTo>
                  <a:lnTo>
                    <a:pt x="528" y="61"/>
                  </a:lnTo>
                  <a:lnTo>
                    <a:pt x="528" y="61"/>
                  </a:lnTo>
                  <a:lnTo>
                    <a:pt x="530" y="59"/>
                  </a:lnTo>
                  <a:lnTo>
                    <a:pt x="530" y="59"/>
                  </a:lnTo>
                  <a:lnTo>
                    <a:pt x="531" y="58"/>
                  </a:lnTo>
                  <a:lnTo>
                    <a:pt x="533" y="58"/>
                  </a:lnTo>
                  <a:lnTo>
                    <a:pt x="533" y="58"/>
                  </a:lnTo>
                  <a:lnTo>
                    <a:pt x="534" y="57"/>
                  </a:lnTo>
                  <a:lnTo>
                    <a:pt x="534" y="57"/>
                  </a:lnTo>
                  <a:lnTo>
                    <a:pt x="534" y="57"/>
                  </a:lnTo>
                  <a:lnTo>
                    <a:pt x="534" y="55"/>
                  </a:lnTo>
                  <a:lnTo>
                    <a:pt x="534" y="55"/>
                  </a:lnTo>
                  <a:lnTo>
                    <a:pt x="534" y="55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5" y="54"/>
                  </a:lnTo>
                  <a:lnTo>
                    <a:pt x="535" y="54"/>
                  </a:lnTo>
                  <a:lnTo>
                    <a:pt x="534" y="54"/>
                  </a:lnTo>
                  <a:lnTo>
                    <a:pt x="533" y="54"/>
                  </a:lnTo>
                  <a:lnTo>
                    <a:pt x="533" y="54"/>
                  </a:lnTo>
                  <a:lnTo>
                    <a:pt x="533" y="53"/>
                  </a:lnTo>
                  <a:lnTo>
                    <a:pt x="531" y="53"/>
                  </a:lnTo>
                  <a:lnTo>
                    <a:pt x="528" y="53"/>
                  </a:lnTo>
                  <a:lnTo>
                    <a:pt x="528" y="53"/>
                  </a:lnTo>
                  <a:lnTo>
                    <a:pt x="527" y="54"/>
                  </a:lnTo>
                  <a:lnTo>
                    <a:pt x="527" y="55"/>
                  </a:lnTo>
                  <a:lnTo>
                    <a:pt x="524" y="55"/>
                  </a:lnTo>
                  <a:lnTo>
                    <a:pt x="524" y="54"/>
                  </a:lnTo>
                  <a:lnTo>
                    <a:pt x="523" y="53"/>
                  </a:lnTo>
                  <a:lnTo>
                    <a:pt x="523" y="53"/>
                  </a:lnTo>
                  <a:lnTo>
                    <a:pt x="520" y="53"/>
                  </a:lnTo>
                  <a:lnTo>
                    <a:pt x="519" y="53"/>
                  </a:lnTo>
                  <a:lnTo>
                    <a:pt x="516" y="54"/>
                  </a:lnTo>
                  <a:lnTo>
                    <a:pt x="514" y="54"/>
                  </a:lnTo>
                  <a:lnTo>
                    <a:pt x="514" y="54"/>
                  </a:lnTo>
                  <a:lnTo>
                    <a:pt x="514" y="55"/>
                  </a:lnTo>
                  <a:lnTo>
                    <a:pt x="514" y="55"/>
                  </a:lnTo>
                  <a:lnTo>
                    <a:pt x="514" y="55"/>
                  </a:lnTo>
                  <a:lnTo>
                    <a:pt x="516" y="55"/>
                  </a:lnTo>
                  <a:lnTo>
                    <a:pt x="518" y="55"/>
                  </a:lnTo>
                  <a:lnTo>
                    <a:pt x="518" y="57"/>
                  </a:lnTo>
                  <a:lnTo>
                    <a:pt x="518" y="57"/>
                  </a:lnTo>
                  <a:lnTo>
                    <a:pt x="516" y="57"/>
                  </a:lnTo>
                  <a:lnTo>
                    <a:pt x="515" y="57"/>
                  </a:lnTo>
                  <a:lnTo>
                    <a:pt x="514" y="57"/>
                  </a:lnTo>
                  <a:lnTo>
                    <a:pt x="514" y="57"/>
                  </a:lnTo>
                  <a:lnTo>
                    <a:pt x="515" y="57"/>
                  </a:lnTo>
                  <a:lnTo>
                    <a:pt x="516" y="57"/>
                  </a:lnTo>
                  <a:lnTo>
                    <a:pt x="516" y="58"/>
                  </a:lnTo>
                  <a:lnTo>
                    <a:pt x="519" y="58"/>
                  </a:lnTo>
                  <a:lnTo>
                    <a:pt x="516" y="58"/>
                  </a:lnTo>
                  <a:lnTo>
                    <a:pt x="515" y="58"/>
                  </a:lnTo>
                  <a:lnTo>
                    <a:pt x="515" y="58"/>
                  </a:lnTo>
                  <a:lnTo>
                    <a:pt x="514" y="58"/>
                  </a:lnTo>
                  <a:lnTo>
                    <a:pt x="514" y="58"/>
                  </a:lnTo>
                  <a:lnTo>
                    <a:pt x="514" y="58"/>
                  </a:lnTo>
                  <a:lnTo>
                    <a:pt x="515" y="59"/>
                  </a:lnTo>
                  <a:lnTo>
                    <a:pt x="515" y="59"/>
                  </a:lnTo>
                  <a:lnTo>
                    <a:pt x="515" y="59"/>
                  </a:lnTo>
                  <a:lnTo>
                    <a:pt x="514" y="59"/>
                  </a:lnTo>
                  <a:lnTo>
                    <a:pt x="512" y="59"/>
                  </a:lnTo>
                  <a:lnTo>
                    <a:pt x="512" y="59"/>
                  </a:lnTo>
                  <a:lnTo>
                    <a:pt x="512" y="59"/>
                  </a:lnTo>
                  <a:lnTo>
                    <a:pt x="510" y="57"/>
                  </a:lnTo>
                  <a:lnTo>
                    <a:pt x="510" y="57"/>
                  </a:lnTo>
                  <a:lnTo>
                    <a:pt x="510" y="57"/>
                  </a:lnTo>
                  <a:lnTo>
                    <a:pt x="510" y="57"/>
                  </a:lnTo>
                  <a:lnTo>
                    <a:pt x="510" y="55"/>
                  </a:lnTo>
                  <a:lnTo>
                    <a:pt x="510" y="55"/>
                  </a:lnTo>
                  <a:lnTo>
                    <a:pt x="508" y="55"/>
                  </a:lnTo>
                  <a:lnTo>
                    <a:pt x="507" y="55"/>
                  </a:lnTo>
                  <a:lnTo>
                    <a:pt x="507" y="55"/>
                  </a:lnTo>
                  <a:lnTo>
                    <a:pt x="505" y="55"/>
                  </a:lnTo>
                  <a:lnTo>
                    <a:pt x="504" y="55"/>
                  </a:lnTo>
                  <a:lnTo>
                    <a:pt x="503" y="55"/>
                  </a:lnTo>
                  <a:lnTo>
                    <a:pt x="501" y="57"/>
                  </a:lnTo>
                  <a:lnTo>
                    <a:pt x="503" y="57"/>
                  </a:lnTo>
                  <a:lnTo>
                    <a:pt x="503" y="57"/>
                  </a:lnTo>
                  <a:lnTo>
                    <a:pt x="505" y="57"/>
                  </a:lnTo>
                  <a:lnTo>
                    <a:pt x="505" y="57"/>
                  </a:lnTo>
                  <a:lnTo>
                    <a:pt x="503" y="58"/>
                  </a:lnTo>
                  <a:lnTo>
                    <a:pt x="501" y="58"/>
                  </a:lnTo>
                  <a:lnTo>
                    <a:pt x="501" y="58"/>
                  </a:lnTo>
                  <a:lnTo>
                    <a:pt x="501" y="58"/>
                  </a:lnTo>
                  <a:lnTo>
                    <a:pt x="501" y="59"/>
                  </a:lnTo>
                  <a:lnTo>
                    <a:pt x="503" y="59"/>
                  </a:lnTo>
                  <a:lnTo>
                    <a:pt x="503" y="59"/>
                  </a:lnTo>
                  <a:lnTo>
                    <a:pt x="501" y="59"/>
                  </a:lnTo>
                  <a:lnTo>
                    <a:pt x="501" y="59"/>
                  </a:lnTo>
                  <a:lnTo>
                    <a:pt x="501" y="61"/>
                  </a:lnTo>
                  <a:lnTo>
                    <a:pt x="501" y="61"/>
                  </a:lnTo>
                  <a:lnTo>
                    <a:pt x="501" y="61"/>
                  </a:lnTo>
                  <a:lnTo>
                    <a:pt x="504" y="61"/>
                  </a:lnTo>
                  <a:lnTo>
                    <a:pt x="504" y="61"/>
                  </a:lnTo>
                  <a:lnTo>
                    <a:pt x="503" y="61"/>
                  </a:lnTo>
                  <a:lnTo>
                    <a:pt x="501" y="61"/>
                  </a:lnTo>
                  <a:lnTo>
                    <a:pt x="501" y="61"/>
                  </a:lnTo>
                  <a:lnTo>
                    <a:pt x="500" y="61"/>
                  </a:lnTo>
                  <a:lnTo>
                    <a:pt x="499" y="59"/>
                  </a:lnTo>
                  <a:lnTo>
                    <a:pt x="497" y="61"/>
                  </a:lnTo>
                  <a:close/>
                  <a:moveTo>
                    <a:pt x="355" y="138"/>
                  </a:moveTo>
                  <a:lnTo>
                    <a:pt x="355" y="138"/>
                  </a:lnTo>
                  <a:lnTo>
                    <a:pt x="355" y="138"/>
                  </a:lnTo>
                  <a:lnTo>
                    <a:pt x="355" y="138"/>
                  </a:lnTo>
                  <a:lnTo>
                    <a:pt x="356" y="139"/>
                  </a:lnTo>
                  <a:lnTo>
                    <a:pt x="356" y="139"/>
                  </a:lnTo>
                  <a:lnTo>
                    <a:pt x="356" y="139"/>
                  </a:lnTo>
                  <a:lnTo>
                    <a:pt x="358" y="138"/>
                  </a:lnTo>
                  <a:lnTo>
                    <a:pt x="358" y="138"/>
                  </a:lnTo>
                  <a:lnTo>
                    <a:pt x="356" y="138"/>
                  </a:lnTo>
                  <a:lnTo>
                    <a:pt x="355" y="138"/>
                  </a:lnTo>
                  <a:close/>
                  <a:moveTo>
                    <a:pt x="505" y="77"/>
                  </a:moveTo>
                  <a:lnTo>
                    <a:pt x="501" y="77"/>
                  </a:lnTo>
                  <a:lnTo>
                    <a:pt x="499" y="77"/>
                  </a:lnTo>
                  <a:lnTo>
                    <a:pt x="499" y="78"/>
                  </a:lnTo>
                  <a:lnTo>
                    <a:pt x="497" y="78"/>
                  </a:lnTo>
                  <a:lnTo>
                    <a:pt x="497" y="78"/>
                  </a:lnTo>
                  <a:lnTo>
                    <a:pt x="496" y="78"/>
                  </a:lnTo>
                  <a:lnTo>
                    <a:pt x="495" y="78"/>
                  </a:lnTo>
                  <a:lnTo>
                    <a:pt x="493" y="78"/>
                  </a:lnTo>
                  <a:lnTo>
                    <a:pt x="493" y="78"/>
                  </a:lnTo>
                  <a:lnTo>
                    <a:pt x="493" y="78"/>
                  </a:lnTo>
                  <a:lnTo>
                    <a:pt x="493" y="80"/>
                  </a:lnTo>
                  <a:lnTo>
                    <a:pt x="496" y="80"/>
                  </a:lnTo>
                  <a:lnTo>
                    <a:pt x="497" y="80"/>
                  </a:lnTo>
                  <a:lnTo>
                    <a:pt x="497" y="80"/>
                  </a:lnTo>
                  <a:lnTo>
                    <a:pt x="499" y="80"/>
                  </a:lnTo>
                  <a:lnTo>
                    <a:pt x="499" y="80"/>
                  </a:lnTo>
                  <a:lnTo>
                    <a:pt x="501" y="80"/>
                  </a:lnTo>
                  <a:lnTo>
                    <a:pt x="503" y="78"/>
                  </a:lnTo>
                  <a:lnTo>
                    <a:pt x="505" y="78"/>
                  </a:lnTo>
                  <a:lnTo>
                    <a:pt x="507" y="78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5" y="77"/>
                  </a:lnTo>
                  <a:close/>
                  <a:moveTo>
                    <a:pt x="522" y="39"/>
                  </a:moveTo>
                  <a:lnTo>
                    <a:pt x="522" y="39"/>
                  </a:lnTo>
                  <a:lnTo>
                    <a:pt x="522" y="38"/>
                  </a:lnTo>
                  <a:lnTo>
                    <a:pt x="522" y="39"/>
                  </a:lnTo>
                  <a:lnTo>
                    <a:pt x="520" y="39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9" y="39"/>
                  </a:lnTo>
                  <a:lnTo>
                    <a:pt x="519" y="39"/>
                  </a:lnTo>
                  <a:lnTo>
                    <a:pt x="522" y="39"/>
                  </a:lnTo>
                  <a:close/>
                  <a:moveTo>
                    <a:pt x="486" y="58"/>
                  </a:moveTo>
                  <a:lnTo>
                    <a:pt x="486" y="58"/>
                  </a:lnTo>
                  <a:lnTo>
                    <a:pt x="485" y="59"/>
                  </a:lnTo>
                  <a:lnTo>
                    <a:pt x="485" y="59"/>
                  </a:lnTo>
                  <a:lnTo>
                    <a:pt x="491" y="59"/>
                  </a:lnTo>
                  <a:lnTo>
                    <a:pt x="491" y="59"/>
                  </a:lnTo>
                  <a:lnTo>
                    <a:pt x="488" y="61"/>
                  </a:lnTo>
                  <a:lnTo>
                    <a:pt x="488" y="61"/>
                  </a:lnTo>
                  <a:lnTo>
                    <a:pt x="489" y="61"/>
                  </a:lnTo>
                  <a:lnTo>
                    <a:pt x="493" y="61"/>
                  </a:lnTo>
                  <a:lnTo>
                    <a:pt x="493" y="61"/>
                  </a:lnTo>
                  <a:lnTo>
                    <a:pt x="495" y="61"/>
                  </a:lnTo>
                  <a:lnTo>
                    <a:pt x="496" y="59"/>
                  </a:lnTo>
                  <a:lnTo>
                    <a:pt x="499" y="59"/>
                  </a:lnTo>
                  <a:lnTo>
                    <a:pt x="499" y="59"/>
                  </a:lnTo>
                  <a:lnTo>
                    <a:pt x="499" y="59"/>
                  </a:lnTo>
                  <a:lnTo>
                    <a:pt x="497" y="59"/>
                  </a:lnTo>
                  <a:lnTo>
                    <a:pt x="497" y="58"/>
                  </a:lnTo>
                  <a:lnTo>
                    <a:pt x="497" y="58"/>
                  </a:lnTo>
                  <a:lnTo>
                    <a:pt x="499" y="57"/>
                  </a:lnTo>
                  <a:lnTo>
                    <a:pt x="499" y="57"/>
                  </a:lnTo>
                  <a:lnTo>
                    <a:pt x="499" y="57"/>
                  </a:lnTo>
                  <a:lnTo>
                    <a:pt x="496" y="57"/>
                  </a:lnTo>
                  <a:lnTo>
                    <a:pt x="492" y="57"/>
                  </a:lnTo>
                  <a:lnTo>
                    <a:pt x="488" y="57"/>
                  </a:lnTo>
                  <a:lnTo>
                    <a:pt x="485" y="57"/>
                  </a:lnTo>
                  <a:lnTo>
                    <a:pt x="484" y="58"/>
                  </a:lnTo>
                  <a:lnTo>
                    <a:pt x="484" y="58"/>
                  </a:lnTo>
                  <a:lnTo>
                    <a:pt x="486" y="58"/>
                  </a:lnTo>
                  <a:close/>
                  <a:moveTo>
                    <a:pt x="493" y="48"/>
                  </a:moveTo>
                  <a:lnTo>
                    <a:pt x="495" y="48"/>
                  </a:lnTo>
                  <a:lnTo>
                    <a:pt x="496" y="48"/>
                  </a:lnTo>
                  <a:lnTo>
                    <a:pt x="496" y="48"/>
                  </a:lnTo>
                  <a:lnTo>
                    <a:pt x="497" y="47"/>
                  </a:lnTo>
                  <a:lnTo>
                    <a:pt x="497" y="47"/>
                  </a:lnTo>
                  <a:lnTo>
                    <a:pt x="499" y="47"/>
                  </a:lnTo>
                  <a:lnTo>
                    <a:pt x="499" y="47"/>
                  </a:lnTo>
                  <a:lnTo>
                    <a:pt x="497" y="46"/>
                  </a:lnTo>
                  <a:lnTo>
                    <a:pt x="497" y="46"/>
                  </a:lnTo>
                  <a:lnTo>
                    <a:pt x="497" y="46"/>
                  </a:lnTo>
                  <a:lnTo>
                    <a:pt x="497" y="46"/>
                  </a:lnTo>
                  <a:lnTo>
                    <a:pt x="497" y="44"/>
                  </a:lnTo>
                  <a:lnTo>
                    <a:pt x="497" y="44"/>
                  </a:lnTo>
                  <a:lnTo>
                    <a:pt x="497" y="43"/>
                  </a:lnTo>
                  <a:lnTo>
                    <a:pt x="496" y="43"/>
                  </a:lnTo>
                  <a:lnTo>
                    <a:pt x="495" y="43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3" y="44"/>
                  </a:lnTo>
                  <a:lnTo>
                    <a:pt x="492" y="44"/>
                  </a:lnTo>
                  <a:lnTo>
                    <a:pt x="493" y="44"/>
                  </a:lnTo>
                  <a:lnTo>
                    <a:pt x="492" y="46"/>
                  </a:lnTo>
                  <a:lnTo>
                    <a:pt x="492" y="47"/>
                  </a:lnTo>
                  <a:lnTo>
                    <a:pt x="492" y="47"/>
                  </a:lnTo>
                  <a:lnTo>
                    <a:pt x="492" y="48"/>
                  </a:lnTo>
                  <a:lnTo>
                    <a:pt x="493" y="48"/>
                  </a:lnTo>
                  <a:close/>
                  <a:moveTo>
                    <a:pt x="480" y="80"/>
                  </a:moveTo>
                  <a:lnTo>
                    <a:pt x="480" y="81"/>
                  </a:lnTo>
                  <a:lnTo>
                    <a:pt x="480" y="81"/>
                  </a:lnTo>
                  <a:lnTo>
                    <a:pt x="480" y="81"/>
                  </a:lnTo>
                  <a:lnTo>
                    <a:pt x="480" y="81"/>
                  </a:lnTo>
                  <a:lnTo>
                    <a:pt x="481" y="82"/>
                  </a:lnTo>
                  <a:lnTo>
                    <a:pt x="481" y="82"/>
                  </a:lnTo>
                  <a:lnTo>
                    <a:pt x="481" y="82"/>
                  </a:lnTo>
                  <a:lnTo>
                    <a:pt x="481" y="82"/>
                  </a:lnTo>
                  <a:lnTo>
                    <a:pt x="480" y="84"/>
                  </a:lnTo>
                  <a:lnTo>
                    <a:pt x="480" y="82"/>
                  </a:lnTo>
                  <a:lnTo>
                    <a:pt x="480" y="82"/>
                  </a:lnTo>
                  <a:lnTo>
                    <a:pt x="478" y="81"/>
                  </a:lnTo>
                  <a:lnTo>
                    <a:pt x="477" y="82"/>
                  </a:lnTo>
                  <a:lnTo>
                    <a:pt x="476" y="82"/>
                  </a:lnTo>
                  <a:lnTo>
                    <a:pt x="474" y="82"/>
                  </a:lnTo>
                  <a:lnTo>
                    <a:pt x="473" y="82"/>
                  </a:lnTo>
                  <a:lnTo>
                    <a:pt x="473" y="82"/>
                  </a:lnTo>
                  <a:lnTo>
                    <a:pt x="473" y="84"/>
                  </a:lnTo>
                  <a:lnTo>
                    <a:pt x="473" y="84"/>
                  </a:lnTo>
                  <a:lnTo>
                    <a:pt x="476" y="85"/>
                  </a:lnTo>
                  <a:lnTo>
                    <a:pt x="477" y="85"/>
                  </a:lnTo>
                  <a:lnTo>
                    <a:pt x="478" y="85"/>
                  </a:lnTo>
                  <a:lnTo>
                    <a:pt x="478" y="85"/>
                  </a:lnTo>
                  <a:lnTo>
                    <a:pt x="480" y="84"/>
                  </a:lnTo>
                  <a:lnTo>
                    <a:pt x="481" y="84"/>
                  </a:lnTo>
                  <a:lnTo>
                    <a:pt x="481" y="85"/>
                  </a:lnTo>
                  <a:lnTo>
                    <a:pt x="482" y="85"/>
                  </a:lnTo>
                  <a:lnTo>
                    <a:pt x="481" y="85"/>
                  </a:lnTo>
                  <a:lnTo>
                    <a:pt x="481" y="85"/>
                  </a:lnTo>
                  <a:lnTo>
                    <a:pt x="480" y="85"/>
                  </a:lnTo>
                  <a:lnTo>
                    <a:pt x="480" y="85"/>
                  </a:lnTo>
                  <a:lnTo>
                    <a:pt x="478" y="85"/>
                  </a:lnTo>
                  <a:lnTo>
                    <a:pt x="478" y="85"/>
                  </a:lnTo>
                  <a:lnTo>
                    <a:pt x="477" y="85"/>
                  </a:lnTo>
                  <a:lnTo>
                    <a:pt x="477" y="86"/>
                  </a:lnTo>
                  <a:lnTo>
                    <a:pt x="477" y="86"/>
                  </a:lnTo>
                  <a:lnTo>
                    <a:pt x="477" y="86"/>
                  </a:lnTo>
                  <a:lnTo>
                    <a:pt x="478" y="86"/>
                  </a:lnTo>
                  <a:lnTo>
                    <a:pt x="478" y="86"/>
                  </a:lnTo>
                  <a:lnTo>
                    <a:pt x="478" y="86"/>
                  </a:lnTo>
                  <a:lnTo>
                    <a:pt x="478" y="86"/>
                  </a:lnTo>
                  <a:lnTo>
                    <a:pt x="478" y="88"/>
                  </a:lnTo>
                  <a:lnTo>
                    <a:pt x="478" y="88"/>
                  </a:lnTo>
                  <a:lnTo>
                    <a:pt x="477" y="88"/>
                  </a:lnTo>
                  <a:lnTo>
                    <a:pt x="477" y="89"/>
                  </a:lnTo>
                  <a:lnTo>
                    <a:pt x="477" y="88"/>
                  </a:lnTo>
                  <a:lnTo>
                    <a:pt x="476" y="88"/>
                  </a:lnTo>
                  <a:lnTo>
                    <a:pt x="476" y="88"/>
                  </a:lnTo>
                  <a:lnTo>
                    <a:pt x="474" y="89"/>
                  </a:lnTo>
                  <a:lnTo>
                    <a:pt x="473" y="89"/>
                  </a:lnTo>
                  <a:lnTo>
                    <a:pt x="473" y="89"/>
                  </a:lnTo>
                  <a:lnTo>
                    <a:pt x="469" y="90"/>
                  </a:lnTo>
                  <a:lnTo>
                    <a:pt x="467" y="90"/>
                  </a:lnTo>
                  <a:lnTo>
                    <a:pt x="466" y="90"/>
                  </a:lnTo>
                  <a:lnTo>
                    <a:pt x="466" y="90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88"/>
                  </a:lnTo>
                  <a:lnTo>
                    <a:pt x="466" y="88"/>
                  </a:lnTo>
                  <a:lnTo>
                    <a:pt x="466" y="88"/>
                  </a:lnTo>
                  <a:lnTo>
                    <a:pt x="466" y="88"/>
                  </a:lnTo>
                  <a:lnTo>
                    <a:pt x="466" y="86"/>
                  </a:lnTo>
                  <a:lnTo>
                    <a:pt x="465" y="86"/>
                  </a:lnTo>
                  <a:lnTo>
                    <a:pt x="463" y="86"/>
                  </a:lnTo>
                  <a:lnTo>
                    <a:pt x="462" y="86"/>
                  </a:lnTo>
                  <a:lnTo>
                    <a:pt x="461" y="88"/>
                  </a:lnTo>
                  <a:lnTo>
                    <a:pt x="459" y="88"/>
                  </a:lnTo>
                  <a:lnTo>
                    <a:pt x="458" y="88"/>
                  </a:lnTo>
                  <a:lnTo>
                    <a:pt x="458" y="89"/>
                  </a:lnTo>
                  <a:lnTo>
                    <a:pt x="457" y="89"/>
                  </a:lnTo>
                  <a:lnTo>
                    <a:pt x="457" y="89"/>
                  </a:lnTo>
                  <a:lnTo>
                    <a:pt x="457" y="90"/>
                  </a:lnTo>
                  <a:lnTo>
                    <a:pt x="457" y="92"/>
                  </a:lnTo>
                  <a:lnTo>
                    <a:pt x="459" y="92"/>
                  </a:lnTo>
                  <a:lnTo>
                    <a:pt x="459" y="93"/>
                  </a:lnTo>
                  <a:lnTo>
                    <a:pt x="459" y="93"/>
                  </a:lnTo>
                  <a:lnTo>
                    <a:pt x="459" y="93"/>
                  </a:lnTo>
                  <a:lnTo>
                    <a:pt x="459" y="95"/>
                  </a:lnTo>
                  <a:lnTo>
                    <a:pt x="459" y="95"/>
                  </a:lnTo>
                  <a:lnTo>
                    <a:pt x="461" y="95"/>
                  </a:lnTo>
                  <a:lnTo>
                    <a:pt x="462" y="95"/>
                  </a:lnTo>
                  <a:lnTo>
                    <a:pt x="462" y="95"/>
                  </a:lnTo>
                  <a:lnTo>
                    <a:pt x="462" y="95"/>
                  </a:lnTo>
                  <a:lnTo>
                    <a:pt x="463" y="95"/>
                  </a:lnTo>
                  <a:lnTo>
                    <a:pt x="463" y="95"/>
                  </a:lnTo>
                  <a:lnTo>
                    <a:pt x="463" y="95"/>
                  </a:lnTo>
                  <a:lnTo>
                    <a:pt x="465" y="96"/>
                  </a:lnTo>
                  <a:lnTo>
                    <a:pt x="465" y="96"/>
                  </a:lnTo>
                  <a:lnTo>
                    <a:pt x="466" y="96"/>
                  </a:lnTo>
                  <a:lnTo>
                    <a:pt x="466" y="97"/>
                  </a:lnTo>
                  <a:lnTo>
                    <a:pt x="466" y="99"/>
                  </a:lnTo>
                  <a:lnTo>
                    <a:pt x="467" y="100"/>
                  </a:lnTo>
                  <a:lnTo>
                    <a:pt x="467" y="101"/>
                  </a:lnTo>
                  <a:lnTo>
                    <a:pt x="469" y="101"/>
                  </a:lnTo>
                  <a:lnTo>
                    <a:pt x="467" y="103"/>
                  </a:lnTo>
                  <a:lnTo>
                    <a:pt x="467" y="103"/>
                  </a:lnTo>
                  <a:lnTo>
                    <a:pt x="467" y="104"/>
                  </a:lnTo>
                  <a:lnTo>
                    <a:pt x="469" y="104"/>
                  </a:lnTo>
                  <a:lnTo>
                    <a:pt x="470" y="104"/>
                  </a:lnTo>
                  <a:lnTo>
                    <a:pt x="470" y="104"/>
                  </a:lnTo>
                  <a:lnTo>
                    <a:pt x="472" y="104"/>
                  </a:lnTo>
                  <a:lnTo>
                    <a:pt x="473" y="104"/>
                  </a:lnTo>
                  <a:lnTo>
                    <a:pt x="474" y="104"/>
                  </a:lnTo>
                  <a:lnTo>
                    <a:pt x="476" y="103"/>
                  </a:lnTo>
                  <a:lnTo>
                    <a:pt x="477" y="103"/>
                  </a:lnTo>
                  <a:lnTo>
                    <a:pt x="477" y="103"/>
                  </a:lnTo>
                  <a:lnTo>
                    <a:pt x="477" y="101"/>
                  </a:lnTo>
                  <a:lnTo>
                    <a:pt x="477" y="100"/>
                  </a:lnTo>
                  <a:lnTo>
                    <a:pt x="477" y="100"/>
                  </a:lnTo>
                  <a:lnTo>
                    <a:pt x="478" y="99"/>
                  </a:lnTo>
                  <a:lnTo>
                    <a:pt x="480" y="99"/>
                  </a:lnTo>
                  <a:lnTo>
                    <a:pt x="480" y="99"/>
                  </a:lnTo>
                  <a:lnTo>
                    <a:pt x="480" y="99"/>
                  </a:lnTo>
                  <a:lnTo>
                    <a:pt x="478" y="99"/>
                  </a:lnTo>
                  <a:lnTo>
                    <a:pt x="478" y="100"/>
                  </a:lnTo>
                  <a:lnTo>
                    <a:pt x="478" y="100"/>
                  </a:lnTo>
                  <a:lnTo>
                    <a:pt x="478" y="100"/>
                  </a:lnTo>
                  <a:lnTo>
                    <a:pt x="478" y="100"/>
                  </a:lnTo>
                  <a:lnTo>
                    <a:pt x="482" y="101"/>
                  </a:lnTo>
                  <a:lnTo>
                    <a:pt x="484" y="101"/>
                  </a:lnTo>
                  <a:lnTo>
                    <a:pt x="486" y="100"/>
                  </a:lnTo>
                  <a:lnTo>
                    <a:pt x="486" y="100"/>
                  </a:lnTo>
                  <a:lnTo>
                    <a:pt x="488" y="100"/>
                  </a:lnTo>
                  <a:lnTo>
                    <a:pt x="489" y="99"/>
                  </a:lnTo>
                  <a:lnTo>
                    <a:pt x="492" y="99"/>
                  </a:lnTo>
                  <a:lnTo>
                    <a:pt x="493" y="97"/>
                  </a:lnTo>
                  <a:lnTo>
                    <a:pt x="493" y="97"/>
                  </a:lnTo>
                  <a:lnTo>
                    <a:pt x="493" y="97"/>
                  </a:lnTo>
                  <a:lnTo>
                    <a:pt x="493" y="97"/>
                  </a:lnTo>
                  <a:lnTo>
                    <a:pt x="495" y="96"/>
                  </a:lnTo>
                  <a:lnTo>
                    <a:pt x="496" y="96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7" y="95"/>
                  </a:lnTo>
                  <a:lnTo>
                    <a:pt x="499" y="93"/>
                  </a:lnTo>
                  <a:lnTo>
                    <a:pt x="499" y="93"/>
                  </a:lnTo>
                  <a:lnTo>
                    <a:pt x="500" y="92"/>
                  </a:lnTo>
                  <a:lnTo>
                    <a:pt x="501" y="92"/>
                  </a:lnTo>
                  <a:lnTo>
                    <a:pt x="501" y="90"/>
                  </a:lnTo>
                  <a:lnTo>
                    <a:pt x="501" y="90"/>
                  </a:lnTo>
                  <a:lnTo>
                    <a:pt x="501" y="90"/>
                  </a:lnTo>
                  <a:lnTo>
                    <a:pt x="501" y="90"/>
                  </a:lnTo>
                  <a:lnTo>
                    <a:pt x="499" y="90"/>
                  </a:lnTo>
                  <a:lnTo>
                    <a:pt x="497" y="90"/>
                  </a:lnTo>
                  <a:lnTo>
                    <a:pt x="496" y="90"/>
                  </a:lnTo>
                  <a:lnTo>
                    <a:pt x="496" y="90"/>
                  </a:lnTo>
                  <a:lnTo>
                    <a:pt x="497" y="90"/>
                  </a:lnTo>
                  <a:lnTo>
                    <a:pt x="497" y="90"/>
                  </a:lnTo>
                  <a:lnTo>
                    <a:pt x="499" y="89"/>
                  </a:lnTo>
                  <a:lnTo>
                    <a:pt x="497" y="89"/>
                  </a:lnTo>
                  <a:lnTo>
                    <a:pt x="497" y="89"/>
                  </a:lnTo>
                  <a:lnTo>
                    <a:pt x="497" y="89"/>
                  </a:lnTo>
                  <a:lnTo>
                    <a:pt x="497" y="88"/>
                  </a:lnTo>
                  <a:lnTo>
                    <a:pt x="499" y="88"/>
                  </a:lnTo>
                  <a:lnTo>
                    <a:pt x="499" y="88"/>
                  </a:lnTo>
                  <a:lnTo>
                    <a:pt x="497" y="88"/>
                  </a:lnTo>
                  <a:lnTo>
                    <a:pt x="497" y="88"/>
                  </a:lnTo>
                  <a:lnTo>
                    <a:pt x="496" y="88"/>
                  </a:lnTo>
                  <a:lnTo>
                    <a:pt x="495" y="88"/>
                  </a:lnTo>
                  <a:lnTo>
                    <a:pt x="493" y="88"/>
                  </a:lnTo>
                  <a:lnTo>
                    <a:pt x="492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2" y="86"/>
                  </a:lnTo>
                  <a:lnTo>
                    <a:pt x="493" y="86"/>
                  </a:lnTo>
                  <a:lnTo>
                    <a:pt x="499" y="85"/>
                  </a:lnTo>
                  <a:lnTo>
                    <a:pt x="501" y="84"/>
                  </a:lnTo>
                  <a:lnTo>
                    <a:pt x="504" y="84"/>
                  </a:lnTo>
                  <a:lnTo>
                    <a:pt x="504" y="84"/>
                  </a:lnTo>
                  <a:lnTo>
                    <a:pt x="504" y="82"/>
                  </a:lnTo>
                  <a:lnTo>
                    <a:pt x="504" y="82"/>
                  </a:lnTo>
                  <a:lnTo>
                    <a:pt x="503" y="82"/>
                  </a:lnTo>
                  <a:lnTo>
                    <a:pt x="503" y="82"/>
                  </a:lnTo>
                  <a:lnTo>
                    <a:pt x="501" y="82"/>
                  </a:lnTo>
                  <a:lnTo>
                    <a:pt x="501" y="82"/>
                  </a:lnTo>
                  <a:lnTo>
                    <a:pt x="503" y="82"/>
                  </a:lnTo>
                  <a:lnTo>
                    <a:pt x="503" y="82"/>
                  </a:lnTo>
                  <a:lnTo>
                    <a:pt x="503" y="82"/>
                  </a:lnTo>
                  <a:lnTo>
                    <a:pt x="504" y="82"/>
                  </a:lnTo>
                  <a:lnTo>
                    <a:pt x="505" y="82"/>
                  </a:lnTo>
                  <a:lnTo>
                    <a:pt x="507" y="82"/>
                  </a:lnTo>
                  <a:lnTo>
                    <a:pt x="507" y="81"/>
                  </a:lnTo>
                  <a:lnTo>
                    <a:pt x="508" y="81"/>
                  </a:lnTo>
                  <a:lnTo>
                    <a:pt x="508" y="81"/>
                  </a:lnTo>
                  <a:lnTo>
                    <a:pt x="508" y="81"/>
                  </a:lnTo>
                  <a:lnTo>
                    <a:pt x="510" y="80"/>
                  </a:lnTo>
                  <a:lnTo>
                    <a:pt x="510" y="80"/>
                  </a:lnTo>
                  <a:lnTo>
                    <a:pt x="508" y="80"/>
                  </a:lnTo>
                  <a:lnTo>
                    <a:pt x="508" y="80"/>
                  </a:lnTo>
                  <a:lnTo>
                    <a:pt x="507" y="78"/>
                  </a:lnTo>
                  <a:lnTo>
                    <a:pt x="505" y="78"/>
                  </a:lnTo>
                  <a:lnTo>
                    <a:pt x="504" y="78"/>
                  </a:lnTo>
                  <a:lnTo>
                    <a:pt x="504" y="80"/>
                  </a:lnTo>
                  <a:lnTo>
                    <a:pt x="501" y="80"/>
                  </a:lnTo>
                  <a:lnTo>
                    <a:pt x="499" y="80"/>
                  </a:lnTo>
                  <a:lnTo>
                    <a:pt x="496" y="80"/>
                  </a:lnTo>
                  <a:lnTo>
                    <a:pt x="495" y="80"/>
                  </a:lnTo>
                  <a:lnTo>
                    <a:pt x="493" y="81"/>
                  </a:lnTo>
                  <a:lnTo>
                    <a:pt x="489" y="78"/>
                  </a:lnTo>
                  <a:lnTo>
                    <a:pt x="488" y="78"/>
                  </a:lnTo>
                  <a:lnTo>
                    <a:pt x="488" y="78"/>
                  </a:lnTo>
                  <a:lnTo>
                    <a:pt x="486" y="80"/>
                  </a:lnTo>
                  <a:lnTo>
                    <a:pt x="488" y="80"/>
                  </a:lnTo>
                  <a:lnTo>
                    <a:pt x="488" y="80"/>
                  </a:lnTo>
                  <a:lnTo>
                    <a:pt x="489" y="80"/>
                  </a:lnTo>
                  <a:lnTo>
                    <a:pt x="489" y="80"/>
                  </a:lnTo>
                  <a:lnTo>
                    <a:pt x="488" y="80"/>
                  </a:lnTo>
                  <a:lnTo>
                    <a:pt x="486" y="80"/>
                  </a:lnTo>
                  <a:lnTo>
                    <a:pt x="485" y="80"/>
                  </a:lnTo>
                  <a:lnTo>
                    <a:pt x="481" y="80"/>
                  </a:lnTo>
                  <a:lnTo>
                    <a:pt x="481" y="80"/>
                  </a:lnTo>
                  <a:lnTo>
                    <a:pt x="480" y="80"/>
                  </a:lnTo>
                  <a:close/>
                  <a:moveTo>
                    <a:pt x="493" y="55"/>
                  </a:moveTo>
                  <a:lnTo>
                    <a:pt x="495" y="55"/>
                  </a:lnTo>
                  <a:lnTo>
                    <a:pt x="496" y="55"/>
                  </a:lnTo>
                  <a:lnTo>
                    <a:pt x="497" y="55"/>
                  </a:lnTo>
                  <a:lnTo>
                    <a:pt x="497" y="55"/>
                  </a:lnTo>
                  <a:lnTo>
                    <a:pt x="497" y="55"/>
                  </a:lnTo>
                  <a:lnTo>
                    <a:pt x="497" y="54"/>
                  </a:lnTo>
                  <a:lnTo>
                    <a:pt x="495" y="54"/>
                  </a:lnTo>
                  <a:lnTo>
                    <a:pt x="495" y="54"/>
                  </a:lnTo>
                  <a:lnTo>
                    <a:pt x="495" y="54"/>
                  </a:lnTo>
                  <a:lnTo>
                    <a:pt x="495" y="54"/>
                  </a:lnTo>
                  <a:lnTo>
                    <a:pt x="493" y="54"/>
                  </a:lnTo>
                  <a:lnTo>
                    <a:pt x="492" y="54"/>
                  </a:lnTo>
                  <a:lnTo>
                    <a:pt x="493" y="53"/>
                  </a:lnTo>
                  <a:lnTo>
                    <a:pt x="493" y="53"/>
                  </a:lnTo>
                  <a:lnTo>
                    <a:pt x="493" y="53"/>
                  </a:lnTo>
                  <a:lnTo>
                    <a:pt x="493" y="53"/>
                  </a:lnTo>
                  <a:lnTo>
                    <a:pt x="492" y="53"/>
                  </a:lnTo>
                  <a:lnTo>
                    <a:pt x="489" y="53"/>
                  </a:lnTo>
                  <a:lnTo>
                    <a:pt x="489" y="54"/>
                  </a:lnTo>
                  <a:lnTo>
                    <a:pt x="488" y="54"/>
                  </a:lnTo>
                  <a:lnTo>
                    <a:pt x="488" y="54"/>
                  </a:lnTo>
                  <a:lnTo>
                    <a:pt x="488" y="54"/>
                  </a:lnTo>
                  <a:lnTo>
                    <a:pt x="486" y="55"/>
                  </a:lnTo>
                  <a:lnTo>
                    <a:pt x="486" y="55"/>
                  </a:lnTo>
                  <a:lnTo>
                    <a:pt x="488" y="55"/>
                  </a:lnTo>
                  <a:lnTo>
                    <a:pt x="493" y="55"/>
                  </a:lnTo>
                  <a:close/>
                  <a:moveTo>
                    <a:pt x="43" y="351"/>
                  </a:moveTo>
                  <a:lnTo>
                    <a:pt x="42" y="351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43" y="351"/>
                  </a:lnTo>
                  <a:lnTo>
                    <a:pt x="43" y="351"/>
                  </a:lnTo>
                  <a:lnTo>
                    <a:pt x="43" y="351"/>
                  </a:lnTo>
                  <a:close/>
                  <a:moveTo>
                    <a:pt x="659" y="206"/>
                  </a:moveTo>
                  <a:lnTo>
                    <a:pt x="659" y="206"/>
                  </a:lnTo>
                  <a:lnTo>
                    <a:pt x="659" y="206"/>
                  </a:lnTo>
                  <a:lnTo>
                    <a:pt x="659" y="206"/>
                  </a:lnTo>
                  <a:lnTo>
                    <a:pt x="660" y="207"/>
                  </a:lnTo>
                  <a:lnTo>
                    <a:pt x="660" y="207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63" y="208"/>
                  </a:lnTo>
                  <a:lnTo>
                    <a:pt x="663" y="207"/>
                  </a:lnTo>
                  <a:lnTo>
                    <a:pt x="664" y="207"/>
                  </a:lnTo>
                  <a:lnTo>
                    <a:pt x="664" y="207"/>
                  </a:lnTo>
                  <a:lnTo>
                    <a:pt x="664" y="206"/>
                  </a:lnTo>
                  <a:lnTo>
                    <a:pt x="664" y="206"/>
                  </a:lnTo>
                  <a:lnTo>
                    <a:pt x="664" y="206"/>
                  </a:lnTo>
                  <a:lnTo>
                    <a:pt x="663" y="204"/>
                  </a:lnTo>
                  <a:lnTo>
                    <a:pt x="661" y="204"/>
                  </a:lnTo>
                  <a:lnTo>
                    <a:pt x="659" y="206"/>
                  </a:lnTo>
                  <a:close/>
                  <a:moveTo>
                    <a:pt x="664" y="203"/>
                  </a:moveTo>
                  <a:lnTo>
                    <a:pt x="663" y="203"/>
                  </a:lnTo>
                  <a:lnTo>
                    <a:pt x="663" y="203"/>
                  </a:lnTo>
                  <a:lnTo>
                    <a:pt x="663" y="202"/>
                  </a:lnTo>
                  <a:lnTo>
                    <a:pt x="663" y="202"/>
                  </a:lnTo>
                  <a:lnTo>
                    <a:pt x="663" y="202"/>
                  </a:lnTo>
                  <a:lnTo>
                    <a:pt x="661" y="202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63" y="204"/>
                  </a:lnTo>
                  <a:lnTo>
                    <a:pt x="663" y="204"/>
                  </a:lnTo>
                  <a:lnTo>
                    <a:pt x="664" y="204"/>
                  </a:lnTo>
                  <a:lnTo>
                    <a:pt x="664" y="204"/>
                  </a:lnTo>
                  <a:lnTo>
                    <a:pt x="664" y="203"/>
                  </a:lnTo>
                  <a:lnTo>
                    <a:pt x="664" y="203"/>
                  </a:lnTo>
                  <a:lnTo>
                    <a:pt x="664" y="203"/>
                  </a:lnTo>
                  <a:lnTo>
                    <a:pt x="664" y="203"/>
                  </a:lnTo>
                  <a:lnTo>
                    <a:pt x="664" y="203"/>
                  </a:lnTo>
                  <a:close/>
                  <a:moveTo>
                    <a:pt x="626" y="220"/>
                  </a:moveTo>
                  <a:lnTo>
                    <a:pt x="627" y="220"/>
                  </a:lnTo>
                  <a:lnTo>
                    <a:pt x="629" y="219"/>
                  </a:lnTo>
                  <a:lnTo>
                    <a:pt x="630" y="219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630" y="216"/>
                  </a:lnTo>
                  <a:lnTo>
                    <a:pt x="629" y="216"/>
                  </a:lnTo>
                  <a:lnTo>
                    <a:pt x="629" y="218"/>
                  </a:lnTo>
                  <a:lnTo>
                    <a:pt x="627" y="218"/>
                  </a:lnTo>
                  <a:lnTo>
                    <a:pt x="626" y="219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6" y="220"/>
                  </a:lnTo>
                  <a:close/>
                  <a:moveTo>
                    <a:pt x="610" y="233"/>
                  </a:moveTo>
                  <a:lnTo>
                    <a:pt x="610" y="233"/>
                  </a:lnTo>
                  <a:lnTo>
                    <a:pt x="608" y="233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8" y="235"/>
                  </a:lnTo>
                  <a:lnTo>
                    <a:pt x="608" y="235"/>
                  </a:lnTo>
                  <a:lnTo>
                    <a:pt x="608" y="234"/>
                  </a:lnTo>
                  <a:lnTo>
                    <a:pt x="608" y="235"/>
                  </a:lnTo>
                  <a:lnTo>
                    <a:pt x="610" y="234"/>
                  </a:lnTo>
                  <a:lnTo>
                    <a:pt x="610" y="234"/>
                  </a:lnTo>
                  <a:lnTo>
                    <a:pt x="610" y="234"/>
                  </a:lnTo>
                  <a:lnTo>
                    <a:pt x="610" y="234"/>
                  </a:lnTo>
                  <a:lnTo>
                    <a:pt x="610" y="233"/>
                  </a:lnTo>
                  <a:close/>
                  <a:moveTo>
                    <a:pt x="554" y="401"/>
                  </a:moveTo>
                  <a:lnTo>
                    <a:pt x="553" y="402"/>
                  </a:lnTo>
                  <a:lnTo>
                    <a:pt x="554" y="401"/>
                  </a:lnTo>
                  <a:lnTo>
                    <a:pt x="554" y="401"/>
                  </a:lnTo>
                  <a:lnTo>
                    <a:pt x="554" y="399"/>
                  </a:lnTo>
                  <a:lnTo>
                    <a:pt x="554" y="399"/>
                  </a:lnTo>
                  <a:lnTo>
                    <a:pt x="554" y="401"/>
                  </a:lnTo>
                  <a:close/>
                  <a:moveTo>
                    <a:pt x="668" y="196"/>
                  </a:moveTo>
                  <a:lnTo>
                    <a:pt x="667" y="196"/>
                  </a:lnTo>
                  <a:lnTo>
                    <a:pt x="668" y="196"/>
                  </a:lnTo>
                  <a:lnTo>
                    <a:pt x="668" y="197"/>
                  </a:lnTo>
                  <a:lnTo>
                    <a:pt x="670" y="197"/>
                  </a:lnTo>
                  <a:lnTo>
                    <a:pt x="671" y="197"/>
                  </a:lnTo>
                  <a:lnTo>
                    <a:pt x="671" y="197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5"/>
                  </a:lnTo>
                  <a:lnTo>
                    <a:pt x="671" y="195"/>
                  </a:lnTo>
                  <a:lnTo>
                    <a:pt x="670" y="195"/>
                  </a:lnTo>
                  <a:lnTo>
                    <a:pt x="670" y="195"/>
                  </a:lnTo>
                  <a:lnTo>
                    <a:pt x="668" y="196"/>
                  </a:lnTo>
                  <a:lnTo>
                    <a:pt x="668" y="196"/>
                  </a:lnTo>
                  <a:lnTo>
                    <a:pt x="668" y="196"/>
                  </a:lnTo>
                  <a:lnTo>
                    <a:pt x="668" y="196"/>
                  </a:lnTo>
                  <a:close/>
                  <a:moveTo>
                    <a:pt x="657" y="218"/>
                  </a:moveTo>
                  <a:lnTo>
                    <a:pt x="656" y="218"/>
                  </a:lnTo>
                  <a:lnTo>
                    <a:pt x="656" y="218"/>
                  </a:lnTo>
                  <a:lnTo>
                    <a:pt x="656" y="219"/>
                  </a:lnTo>
                  <a:lnTo>
                    <a:pt x="656" y="219"/>
                  </a:lnTo>
                  <a:lnTo>
                    <a:pt x="657" y="219"/>
                  </a:lnTo>
                  <a:lnTo>
                    <a:pt x="659" y="220"/>
                  </a:lnTo>
                  <a:lnTo>
                    <a:pt x="659" y="219"/>
                  </a:lnTo>
                  <a:lnTo>
                    <a:pt x="659" y="219"/>
                  </a:lnTo>
                  <a:lnTo>
                    <a:pt x="659" y="218"/>
                  </a:lnTo>
                  <a:lnTo>
                    <a:pt x="657" y="218"/>
                  </a:lnTo>
                  <a:lnTo>
                    <a:pt x="657" y="218"/>
                  </a:lnTo>
                  <a:close/>
                  <a:moveTo>
                    <a:pt x="663" y="267"/>
                  </a:moveTo>
                  <a:lnTo>
                    <a:pt x="663" y="267"/>
                  </a:lnTo>
                  <a:lnTo>
                    <a:pt x="663" y="267"/>
                  </a:lnTo>
                  <a:lnTo>
                    <a:pt x="661" y="268"/>
                  </a:lnTo>
                  <a:lnTo>
                    <a:pt x="661" y="268"/>
                  </a:lnTo>
                  <a:lnTo>
                    <a:pt x="663" y="268"/>
                  </a:lnTo>
                  <a:lnTo>
                    <a:pt x="664" y="268"/>
                  </a:lnTo>
                  <a:lnTo>
                    <a:pt x="664" y="268"/>
                  </a:lnTo>
                  <a:lnTo>
                    <a:pt x="664" y="268"/>
                  </a:lnTo>
                  <a:lnTo>
                    <a:pt x="664" y="267"/>
                  </a:lnTo>
                  <a:lnTo>
                    <a:pt x="664" y="267"/>
                  </a:lnTo>
                  <a:lnTo>
                    <a:pt x="663" y="267"/>
                  </a:lnTo>
                  <a:close/>
                  <a:moveTo>
                    <a:pt x="619" y="195"/>
                  </a:moveTo>
                  <a:lnTo>
                    <a:pt x="621" y="195"/>
                  </a:lnTo>
                  <a:lnTo>
                    <a:pt x="622" y="195"/>
                  </a:lnTo>
                  <a:lnTo>
                    <a:pt x="622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3"/>
                  </a:lnTo>
                  <a:lnTo>
                    <a:pt x="622" y="192"/>
                  </a:lnTo>
                  <a:lnTo>
                    <a:pt x="621" y="192"/>
                  </a:lnTo>
                  <a:lnTo>
                    <a:pt x="619" y="192"/>
                  </a:lnTo>
                  <a:lnTo>
                    <a:pt x="619" y="192"/>
                  </a:lnTo>
                  <a:lnTo>
                    <a:pt x="618" y="192"/>
                  </a:lnTo>
                  <a:lnTo>
                    <a:pt x="618" y="192"/>
                  </a:lnTo>
                  <a:lnTo>
                    <a:pt x="619" y="193"/>
                  </a:lnTo>
                  <a:lnTo>
                    <a:pt x="619" y="193"/>
                  </a:lnTo>
                  <a:lnTo>
                    <a:pt x="619" y="195"/>
                  </a:lnTo>
                  <a:lnTo>
                    <a:pt x="619" y="195"/>
                  </a:lnTo>
                  <a:close/>
                  <a:moveTo>
                    <a:pt x="591" y="195"/>
                  </a:moveTo>
                  <a:lnTo>
                    <a:pt x="592" y="195"/>
                  </a:lnTo>
                  <a:lnTo>
                    <a:pt x="594" y="195"/>
                  </a:lnTo>
                  <a:lnTo>
                    <a:pt x="594" y="195"/>
                  </a:lnTo>
                  <a:lnTo>
                    <a:pt x="594" y="195"/>
                  </a:lnTo>
                  <a:lnTo>
                    <a:pt x="592" y="193"/>
                  </a:lnTo>
                  <a:lnTo>
                    <a:pt x="591" y="193"/>
                  </a:lnTo>
                  <a:lnTo>
                    <a:pt x="590" y="193"/>
                  </a:lnTo>
                  <a:lnTo>
                    <a:pt x="590" y="193"/>
                  </a:lnTo>
                  <a:lnTo>
                    <a:pt x="588" y="193"/>
                  </a:lnTo>
                  <a:lnTo>
                    <a:pt x="588" y="193"/>
                  </a:lnTo>
                  <a:lnTo>
                    <a:pt x="590" y="193"/>
                  </a:lnTo>
                  <a:lnTo>
                    <a:pt x="591" y="195"/>
                  </a:lnTo>
                  <a:close/>
                  <a:moveTo>
                    <a:pt x="546" y="157"/>
                  </a:moveTo>
                  <a:lnTo>
                    <a:pt x="546" y="157"/>
                  </a:lnTo>
                  <a:lnTo>
                    <a:pt x="547" y="155"/>
                  </a:lnTo>
                  <a:lnTo>
                    <a:pt x="547" y="155"/>
                  </a:lnTo>
                  <a:lnTo>
                    <a:pt x="547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7"/>
                  </a:lnTo>
                  <a:close/>
                  <a:moveTo>
                    <a:pt x="530" y="158"/>
                  </a:moveTo>
                  <a:lnTo>
                    <a:pt x="530" y="158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27" y="158"/>
                  </a:lnTo>
                  <a:lnTo>
                    <a:pt x="527" y="160"/>
                  </a:lnTo>
                  <a:lnTo>
                    <a:pt x="527" y="160"/>
                  </a:lnTo>
                  <a:lnTo>
                    <a:pt x="527" y="161"/>
                  </a:lnTo>
                  <a:lnTo>
                    <a:pt x="526" y="161"/>
                  </a:lnTo>
                  <a:lnTo>
                    <a:pt x="526" y="161"/>
                  </a:lnTo>
                  <a:lnTo>
                    <a:pt x="527" y="162"/>
                  </a:lnTo>
                  <a:lnTo>
                    <a:pt x="527" y="162"/>
                  </a:lnTo>
                  <a:lnTo>
                    <a:pt x="527" y="162"/>
                  </a:lnTo>
                  <a:lnTo>
                    <a:pt x="527" y="164"/>
                  </a:lnTo>
                  <a:lnTo>
                    <a:pt x="527" y="164"/>
                  </a:lnTo>
                  <a:lnTo>
                    <a:pt x="528" y="162"/>
                  </a:lnTo>
                  <a:lnTo>
                    <a:pt x="528" y="162"/>
                  </a:lnTo>
                  <a:lnTo>
                    <a:pt x="530" y="162"/>
                  </a:lnTo>
                  <a:lnTo>
                    <a:pt x="530" y="162"/>
                  </a:lnTo>
                  <a:lnTo>
                    <a:pt x="530" y="161"/>
                  </a:lnTo>
                  <a:lnTo>
                    <a:pt x="530" y="160"/>
                  </a:lnTo>
                  <a:lnTo>
                    <a:pt x="530" y="160"/>
                  </a:lnTo>
                  <a:lnTo>
                    <a:pt x="530" y="158"/>
                  </a:lnTo>
                  <a:lnTo>
                    <a:pt x="530" y="158"/>
                  </a:lnTo>
                  <a:close/>
                  <a:moveTo>
                    <a:pt x="539" y="160"/>
                  </a:moveTo>
                  <a:lnTo>
                    <a:pt x="539" y="160"/>
                  </a:lnTo>
                  <a:lnTo>
                    <a:pt x="538" y="158"/>
                  </a:lnTo>
                  <a:lnTo>
                    <a:pt x="538" y="158"/>
                  </a:lnTo>
                  <a:lnTo>
                    <a:pt x="537" y="158"/>
                  </a:lnTo>
                  <a:lnTo>
                    <a:pt x="535" y="157"/>
                  </a:lnTo>
                  <a:lnTo>
                    <a:pt x="534" y="157"/>
                  </a:lnTo>
                  <a:lnTo>
                    <a:pt x="534" y="157"/>
                  </a:lnTo>
                  <a:lnTo>
                    <a:pt x="534" y="158"/>
                  </a:lnTo>
                  <a:lnTo>
                    <a:pt x="534" y="158"/>
                  </a:lnTo>
                  <a:lnTo>
                    <a:pt x="535" y="158"/>
                  </a:lnTo>
                  <a:lnTo>
                    <a:pt x="535" y="158"/>
                  </a:lnTo>
                  <a:lnTo>
                    <a:pt x="535" y="160"/>
                  </a:lnTo>
                  <a:lnTo>
                    <a:pt x="535" y="160"/>
                  </a:lnTo>
                  <a:lnTo>
                    <a:pt x="535" y="160"/>
                  </a:lnTo>
                  <a:lnTo>
                    <a:pt x="534" y="161"/>
                  </a:lnTo>
                  <a:lnTo>
                    <a:pt x="535" y="161"/>
                  </a:lnTo>
                  <a:lnTo>
                    <a:pt x="535" y="161"/>
                  </a:lnTo>
                  <a:lnTo>
                    <a:pt x="537" y="161"/>
                  </a:lnTo>
                  <a:lnTo>
                    <a:pt x="537" y="161"/>
                  </a:lnTo>
                  <a:lnTo>
                    <a:pt x="538" y="161"/>
                  </a:lnTo>
                  <a:lnTo>
                    <a:pt x="537" y="161"/>
                  </a:lnTo>
                  <a:lnTo>
                    <a:pt x="537" y="162"/>
                  </a:lnTo>
                  <a:lnTo>
                    <a:pt x="537" y="162"/>
                  </a:lnTo>
                  <a:lnTo>
                    <a:pt x="537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9" y="162"/>
                  </a:lnTo>
                  <a:lnTo>
                    <a:pt x="539" y="162"/>
                  </a:lnTo>
                  <a:lnTo>
                    <a:pt x="541" y="162"/>
                  </a:lnTo>
                  <a:lnTo>
                    <a:pt x="541" y="162"/>
                  </a:lnTo>
                  <a:lnTo>
                    <a:pt x="541" y="161"/>
                  </a:lnTo>
                  <a:lnTo>
                    <a:pt x="541" y="161"/>
                  </a:lnTo>
                  <a:lnTo>
                    <a:pt x="539" y="161"/>
                  </a:lnTo>
                  <a:lnTo>
                    <a:pt x="538" y="161"/>
                  </a:lnTo>
                  <a:lnTo>
                    <a:pt x="538" y="161"/>
                  </a:lnTo>
                  <a:lnTo>
                    <a:pt x="538" y="160"/>
                  </a:lnTo>
                  <a:lnTo>
                    <a:pt x="538" y="160"/>
                  </a:lnTo>
                  <a:lnTo>
                    <a:pt x="539" y="160"/>
                  </a:lnTo>
                  <a:close/>
                  <a:moveTo>
                    <a:pt x="507" y="267"/>
                  </a:moveTo>
                  <a:lnTo>
                    <a:pt x="507" y="267"/>
                  </a:lnTo>
                  <a:lnTo>
                    <a:pt x="508" y="265"/>
                  </a:lnTo>
                  <a:lnTo>
                    <a:pt x="508" y="265"/>
                  </a:lnTo>
                  <a:lnTo>
                    <a:pt x="510" y="265"/>
                  </a:lnTo>
                  <a:lnTo>
                    <a:pt x="510" y="264"/>
                  </a:lnTo>
                  <a:lnTo>
                    <a:pt x="510" y="264"/>
                  </a:lnTo>
                  <a:lnTo>
                    <a:pt x="510" y="264"/>
                  </a:lnTo>
                  <a:lnTo>
                    <a:pt x="508" y="264"/>
                  </a:lnTo>
                  <a:lnTo>
                    <a:pt x="508" y="264"/>
                  </a:lnTo>
                  <a:lnTo>
                    <a:pt x="507" y="265"/>
                  </a:lnTo>
                  <a:lnTo>
                    <a:pt x="507" y="265"/>
                  </a:lnTo>
                  <a:lnTo>
                    <a:pt x="505" y="267"/>
                  </a:lnTo>
                  <a:lnTo>
                    <a:pt x="505" y="267"/>
                  </a:lnTo>
                  <a:lnTo>
                    <a:pt x="505" y="267"/>
                  </a:lnTo>
                  <a:lnTo>
                    <a:pt x="507" y="267"/>
                  </a:lnTo>
                  <a:close/>
                  <a:moveTo>
                    <a:pt x="427" y="203"/>
                  </a:moveTo>
                  <a:lnTo>
                    <a:pt x="427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2"/>
                  </a:lnTo>
                  <a:lnTo>
                    <a:pt x="427" y="203"/>
                  </a:lnTo>
                  <a:close/>
                  <a:moveTo>
                    <a:pt x="466" y="300"/>
                  </a:moveTo>
                  <a:lnTo>
                    <a:pt x="465" y="300"/>
                  </a:lnTo>
                  <a:lnTo>
                    <a:pt x="459" y="300"/>
                  </a:lnTo>
                  <a:lnTo>
                    <a:pt x="459" y="300"/>
                  </a:lnTo>
                  <a:lnTo>
                    <a:pt x="458" y="300"/>
                  </a:lnTo>
                  <a:lnTo>
                    <a:pt x="457" y="302"/>
                  </a:lnTo>
                  <a:lnTo>
                    <a:pt x="457" y="302"/>
                  </a:lnTo>
                  <a:lnTo>
                    <a:pt x="458" y="303"/>
                  </a:lnTo>
                  <a:lnTo>
                    <a:pt x="462" y="304"/>
                  </a:lnTo>
                  <a:lnTo>
                    <a:pt x="463" y="304"/>
                  </a:lnTo>
                  <a:lnTo>
                    <a:pt x="465" y="306"/>
                  </a:lnTo>
                  <a:lnTo>
                    <a:pt x="466" y="306"/>
                  </a:lnTo>
                  <a:lnTo>
                    <a:pt x="466" y="306"/>
                  </a:lnTo>
                  <a:lnTo>
                    <a:pt x="467" y="304"/>
                  </a:lnTo>
                  <a:lnTo>
                    <a:pt x="467" y="304"/>
                  </a:lnTo>
                  <a:lnTo>
                    <a:pt x="467" y="303"/>
                  </a:lnTo>
                  <a:lnTo>
                    <a:pt x="467" y="302"/>
                  </a:lnTo>
                  <a:lnTo>
                    <a:pt x="466" y="300"/>
                  </a:lnTo>
                  <a:close/>
                  <a:moveTo>
                    <a:pt x="694" y="342"/>
                  </a:moveTo>
                  <a:lnTo>
                    <a:pt x="697" y="341"/>
                  </a:lnTo>
                  <a:lnTo>
                    <a:pt x="697" y="341"/>
                  </a:lnTo>
                  <a:lnTo>
                    <a:pt x="695" y="341"/>
                  </a:lnTo>
                  <a:lnTo>
                    <a:pt x="695" y="341"/>
                  </a:lnTo>
                  <a:lnTo>
                    <a:pt x="694" y="341"/>
                  </a:lnTo>
                  <a:lnTo>
                    <a:pt x="694" y="341"/>
                  </a:lnTo>
                  <a:lnTo>
                    <a:pt x="694" y="341"/>
                  </a:lnTo>
                  <a:lnTo>
                    <a:pt x="694" y="341"/>
                  </a:lnTo>
                  <a:lnTo>
                    <a:pt x="693" y="342"/>
                  </a:lnTo>
                  <a:lnTo>
                    <a:pt x="694" y="342"/>
                  </a:lnTo>
                  <a:lnTo>
                    <a:pt x="694" y="342"/>
                  </a:lnTo>
                  <a:close/>
                  <a:moveTo>
                    <a:pt x="477" y="299"/>
                  </a:move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8"/>
                  </a:lnTo>
                  <a:lnTo>
                    <a:pt x="477" y="299"/>
                  </a:lnTo>
                  <a:close/>
                  <a:moveTo>
                    <a:pt x="472" y="314"/>
                  </a:moveTo>
                  <a:lnTo>
                    <a:pt x="472" y="314"/>
                  </a:lnTo>
                  <a:lnTo>
                    <a:pt x="473" y="315"/>
                  </a:lnTo>
                  <a:lnTo>
                    <a:pt x="473" y="315"/>
                  </a:lnTo>
                  <a:lnTo>
                    <a:pt x="474" y="315"/>
                  </a:lnTo>
                  <a:lnTo>
                    <a:pt x="474" y="314"/>
                  </a:lnTo>
                  <a:lnTo>
                    <a:pt x="474" y="314"/>
                  </a:lnTo>
                  <a:lnTo>
                    <a:pt x="474" y="314"/>
                  </a:lnTo>
                  <a:lnTo>
                    <a:pt x="476" y="314"/>
                  </a:lnTo>
                  <a:lnTo>
                    <a:pt x="476" y="313"/>
                  </a:lnTo>
                  <a:lnTo>
                    <a:pt x="476" y="313"/>
                  </a:lnTo>
                  <a:lnTo>
                    <a:pt x="472" y="314"/>
                  </a:lnTo>
                  <a:close/>
                  <a:moveTo>
                    <a:pt x="613" y="135"/>
                  </a:moveTo>
                  <a:lnTo>
                    <a:pt x="613" y="135"/>
                  </a:lnTo>
                  <a:lnTo>
                    <a:pt x="610" y="137"/>
                  </a:lnTo>
                  <a:lnTo>
                    <a:pt x="607" y="138"/>
                  </a:lnTo>
                  <a:lnTo>
                    <a:pt x="606" y="139"/>
                  </a:lnTo>
                  <a:lnTo>
                    <a:pt x="604" y="141"/>
                  </a:lnTo>
                  <a:lnTo>
                    <a:pt x="604" y="141"/>
                  </a:lnTo>
                  <a:lnTo>
                    <a:pt x="603" y="143"/>
                  </a:lnTo>
                  <a:lnTo>
                    <a:pt x="603" y="143"/>
                  </a:lnTo>
                  <a:lnTo>
                    <a:pt x="603" y="145"/>
                  </a:lnTo>
                  <a:lnTo>
                    <a:pt x="603" y="145"/>
                  </a:lnTo>
                  <a:lnTo>
                    <a:pt x="603" y="146"/>
                  </a:lnTo>
                  <a:lnTo>
                    <a:pt x="604" y="146"/>
                  </a:lnTo>
                  <a:lnTo>
                    <a:pt x="606" y="146"/>
                  </a:lnTo>
                  <a:lnTo>
                    <a:pt x="608" y="145"/>
                  </a:lnTo>
                  <a:lnTo>
                    <a:pt x="611" y="145"/>
                  </a:lnTo>
                  <a:lnTo>
                    <a:pt x="613" y="145"/>
                  </a:lnTo>
                  <a:lnTo>
                    <a:pt x="617" y="145"/>
                  </a:lnTo>
                  <a:lnTo>
                    <a:pt x="618" y="143"/>
                  </a:lnTo>
                  <a:lnTo>
                    <a:pt x="619" y="143"/>
                  </a:lnTo>
                  <a:lnTo>
                    <a:pt x="619" y="142"/>
                  </a:lnTo>
                  <a:lnTo>
                    <a:pt x="621" y="142"/>
                  </a:lnTo>
                  <a:lnTo>
                    <a:pt x="622" y="141"/>
                  </a:lnTo>
                  <a:lnTo>
                    <a:pt x="623" y="138"/>
                  </a:lnTo>
                  <a:lnTo>
                    <a:pt x="623" y="138"/>
                  </a:lnTo>
                  <a:lnTo>
                    <a:pt x="625" y="137"/>
                  </a:lnTo>
                  <a:lnTo>
                    <a:pt x="625" y="137"/>
                  </a:lnTo>
                  <a:lnTo>
                    <a:pt x="625" y="137"/>
                  </a:lnTo>
                  <a:lnTo>
                    <a:pt x="625" y="135"/>
                  </a:lnTo>
                  <a:lnTo>
                    <a:pt x="625" y="135"/>
                  </a:lnTo>
                  <a:lnTo>
                    <a:pt x="625" y="135"/>
                  </a:lnTo>
                  <a:lnTo>
                    <a:pt x="622" y="134"/>
                  </a:lnTo>
                  <a:lnTo>
                    <a:pt x="621" y="134"/>
                  </a:lnTo>
                  <a:lnTo>
                    <a:pt x="619" y="134"/>
                  </a:lnTo>
                  <a:lnTo>
                    <a:pt x="618" y="134"/>
                  </a:lnTo>
                  <a:lnTo>
                    <a:pt x="618" y="134"/>
                  </a:lnTo>
                  <a:lnTo>
                    <a:pt x="617" y="134"/>
                  </a:lnTo>
                  <a:lnTo>
                    <a:pt x="614" y="135"/>
                  </a:lnTo>
                  <a:lnTo>
                    <a:pt x="613" y="135"/>
                  </a:lnTo>
                  <a:close/>
                  <a:moveTo>
                    <a:pt x="629" y="131"/>
                  </a:moveTo>
                  <a:lnTo>
                    <a:pt x="629" y="130"/>
                  </a:lnTo>
                  <a:lnTo>
                    <a:pt x="627" y="131"/>
                  </a:lnTo>
                  <a:lnTo>
                    <a:pt x="626" y="131"/>
                  </a:lnTo>
                  <a:lnTo>
                    <a:pt x="626" y="131"/>
                  </a:lnTo>
                  <a:lnTo>
                    <a:pt x="626" y="132"/>
                  </a:lnTo>
                  <a:lnTo>
                    <a:pt x="625" y="132"/>
                  </a:lnTo>
                  <a:lnTo>
                    <a:pt x="626" y="132"/>
                  </a:lnTo>
                  <a:lnTo>
                    <a:pt x="627" y="134"/>
                  </a:lnTo>
                  <a:lnTo>
                    <a:pt x="627" y="134"/>
                  </a:lnTo>
                  <a:lnTo>
                    <a:pt x="627" y="134"/>
                  </a:lnTo>
                  <a:lnTo>
                    <a:pt x="629" y="134"/>
                  </a:lnTo>
                  <a:lnTo>
                    <a:pt x="629" y="134"/>
                  </a:lnTo>
                  <a:lnTo>
                    <a:pt x="629" y="134"/>
                  </a:lnTo>
                  <a:lnTo>
                    <a:pt x="629" y="134"/>
                  </a:lnTo>
                  <a:lnTo>
                    <a:pt x="629" y="132"/>
                  </a:lnTo>
                  <a:lnTo>
                    <a:pt x="630" y="132"/>
                  </a:lnTo>
                  <a:lnTo>
                    <a:pt x="630" y="132"/>
                  </a:lnTo>
                  <a:lnTo>
                    <a:pt x="630" y="132"/>
                  </a:lnTo>
                  <a:lnTo>
                    <a:pt x="630" y="131"/>
                  </a:lnTo>
                  <a:lnTo>
                    <a:pt x="629" y="131"/>
                  </a:lnTo>
                  <a:close/>
                  <a:moveTo>
                    <a:pt x="695" y="314"/>
                  </a:moveTo>
                  <a:lnTo>
                    <a:pt x="694" y="314"/>
                  </a:lnTo>
                  <a:lnTo>
                    <a:pt x="693" y="315"/>
                  </a:lnTo>
                  <a:lnTo>
                    <a:pt x="693" y="315"/>
                  </a:lnTo>
                  <a:lnTo>
                    <a:pt x="693" y="315"/>
                  </a:lnTo>
                  <a:lnTo>
                    <a:pt x="694" y="315"/>
                  </a:lnTo>
                  <a:lnTo>
                    <a:pt x="694" y="315"/>
                  </a:lnTo>
                  <a:lnTo>
                    <a:pt x="695" y="314"/>
                  </a:lnTo>
                  <a:close/>
                  <a:moveTo>
                    <a:pt x="613" y="120"/>
                  </a:moveTo>
                  <a:lnTo>
                    <a:pt x="613" y="120"/>
                  </a:lnTo>
                  <a:lnTo>
                    <a:pt x="613" y="120"/>
                  </a:lnTo>
                  <a:lnTo>
                    <a:pt x="613" y="120"/>
                  </a:lnTo>
                  <a:lnTo>
                    <a:pt x="611" y="120"/>
                  </a:lnTo>
                  <a:lnTo>
                    <a:pt x="611" y="120"/>
                  </a:lnTo>
                  <a:lnTo>
                    <a:pt x="610" y="120"/>
                  </a:lnTo>
                  <a:lnTo>
                    <a:pt x="607" y="122"/>
                  </a:lnTo>
                  <a:lnTo>
                    <a:pt x="606" y="123"/>
                  </a:lnTo>
                  <a:lnTo>
                    <a:pt x="607" y="123"/>
                  </a:lnTo>
                  <a:lnTo>
                    <a:pt x="607" y="122"/>
                  </a:lnTo>
                  <a:lnTo>
                    <a:pt x="608" y="122"/>
                  </a:lnTo>
                  <a:lnTo>
                    <a:pt x="610" y="122"/>
                  </a:lnTo>
                  <a:lnTo>
                    <a:pt x="611" y="122"/>
                  </a:lnTo>
                  <a:lnTo>
                    <a:pt x="614" y="122"/>
                  </a:lnTo>
                  <a:lnTo>
                    <a:pt x="614" y="120"/>
                  </a:lnTo>
                  <a:lnTo>
                    <a:pt x="614" y="120"/>
                  </a:lnTo>
                  <a:lnTo>
                    <a:pt x="614" y="120"/>
                  </a:lnTo>
                  <a:lnTo>
                    <a:pt x="614" y="120"/>
                  </a:lnTo>
                  <a:lnTo>
                    <a:pt x="613" y="120"/>
                  </a:lnTo>
                  <a:close/>
                  <a:moveTo>
                    <a:pt x="627" y="137"/>
                  </a:moveTo>
                  <a:lnTo>
                    <a:pt x="626" y="138"/>
                  </a:lnTo>
                  <a:lnTo>
                    <a:pt x="626" y="138"/>
                  </a:lnTo>
                  <a:lnTo>
                    <a:pt x="626" y="138"/>
                  </a:lnTo>
                  <a:lnTo>
                    <a:pt x="626" y="139"/>
                  </a:lnTo>
                  <a:lnTo>
                    <a:pt x="627" y="139"/>
                  </a:lnTo>
                  <a:lnTo>
                    <a:pt x="627" y="139"/>
                  </a:lnTo>
                  <a:lnTo>
                    <a:pt x="630" y="139"/>
                  </a:lnTo>
                  <a:lnTo>
                    <a:pt x="634" y="139"/>
                  </a:lnTo>
                  <a:lnTo>
                    <a:pt x="636" y="139"/>
                  </a:lnTo>
                  <a:lnTo>
                    <a:pt x="636" y="139"/>
                  </a:lnTo>
                  <a:lnTo>
                    <a:pt x="636" y="139"/>
                  </a:lnTo>
                  <a:lnTo>
                    <a:pt x="637" y="138"/>
                  </a:lnTo>
                  <a:lnTo>
                    <a:pt x="637" y="138"/>
                  </a:lnTo>
                  <a:lnTo>
                    <a:pt x="637" y="138"/>
                  </a:lnTo>
                  <a:lnTo>
                    <a:pt x="636" y="138"/>
                  </a:lnTo>
                  <a:lnTo>
                    <a:pt x="633" y="138"/>
                  </a:lnTo>
                  <a:lnTo>
                    <a:pt x="632" y="137"/>
                  </a:lnTo>
                  <a:lnTo>
                    <a:pt x="630" y="137"/>
                  </a:lnTo>
                  <a:lnTo>
                    <a:pt x="627" y="137"/>
                  </a:lnTo>
                  <a:lnTo>
                    <a:pt x="627" y="137"/>
                  </a:lnTo>
                  <a:close/>
                  <a:moveTo>
                    <a:pt x="691" y="120"/>
                  </a:moveTo>
                  <a:lnTo>
                    <a:pt x="691" y="120"/>
                  </a:lnTo>
                  <a:lnTo>
                    <a:pt x="690" y="122"/>
                  </a:lnTo>
                  <a:lnTo>
                    <a:pt x="688" y="122"/>
                  </a:lnTo>
                  <a:lnTo>
                    <a:pt x="691" y="122"/>
                  </a:lnTo>
                  <a:lnTo>
                    <a:pt x="691" y="122"/>
                  </a:lnTo>
                  <a:lnTo>
                    <a:pt x="693" y="122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1" y="120"/>
                  </a:lnTo>
                  <a:close/>
                  <a:moveTo>
                    <a:pt x="717" y="146"/>
                  </a:moveTo>
                  <a:lnTo>
                    <a:pt x="718" y="146"/>
                  </a:lnTo>
                  <a:lnTo>
                    <a:pt x="718" y="146"/>
                  </a:lnTo>
                  <a:lnTo>
                    <a:pt x="718" y="146"/>
                  </a:lnTo>
                  <a:lnTo>
                    <a:pt x="717" y="146"/>
                  </a:lnTo>
                  <a:lnTo>
                    <a:pt x="716" y="146"/>
                  </a:lnTo>
                  <a:lnTo>
                    <a:pt x="716" y="147"/>
                  </a:lnTo>
                  <a:lnTo>
                    <a:pt x="714" y="147"/>
                  </a:lnTo>
                  <a:lnTo>
                    <a:pt x="714" y="147"/>
                  </a:lnTo>
                  <a:lnTo>
                    <a:pt x="714" y="147"/>
                  </a:lnTo>
                  <a:lnTo>
                    <a:pt x="716" y="147"/>
                  </a:lnTo>
                  <a:lnTo>
                    <a:pt x="717" y="146"/>
                  </a:lnTo>
                  <a:close/>
                  <a:moveTo>
                    <a:pt x="659" y="61"/>
                  </a:moveTo>
                  <a:lnTo>
                    <a:pt x="660" y="61"/>
                  </a:lnTo>
                  <a:lnTo>
                    <a:pt x="661" y="61"/>
                  </a:lnTo>
                  <a:lnTo>
                    <a:pt x="661" y="59"/>
                  </a:lnTo>
                  <a:lnTo>
                    <a:pt x="661" y="59"/>
                  </a:lnTo>
                  <a:lnTo>
                    <a:pt x="663" y="59"/>
                  </a:lnTo>
                  <a:lnTo>
                    <a:pt x="664" y="58"/>
                  </a:lnTo>
                  <a:lnTo>
                    <a:pt x="664" y="58"/>
                  </a:lnTo>
                  <a:lnTo>
                    <a:pt x="664" y="58"/>
                  </a:lnTo>
                  <a:lnTo>
                    <a:pt x="663" y="58"/>
                  </a:lnTo>
                  <a:lnTo>
                    <a:pt x="660" y="59"/>
                  </a:lnTo>
                  <a:lnTo>
                    <a:pt x="659" y="59"/>
                  </a:lnTo>
                  <a:lnTo>
                    <a:pt x="656" y="59"/>
                  </a:lnTo>
                  <a:lnTo>
                    <a:pt x="656" y="61"/>
                  </a:lnTo>
                  <a:lnTo>
                    <a:pt x="657" y="61"/>
                  </a:lnTo>
                  <a:lnTo>
                    <a:pt x="659" y="61"/>
                  </a:lnTo>
                  <a:close/>
                  <a:moveTo>
                    <a:pt x="839" y="5"/>
                  </a:moveTo>
                  <a:lnTo>
                    <a:pt x="839" y="5"/>
                  </a:lnTo>
                  <a:lnTo>
                    <a:pt x="839" y="5"/>
                  </a:lnTo>
                  <a:lnTo>
                    <a:pt x="838" y="4"/>
                  </a:lnTo>
                  <a:lnTo>
                    <a:pt x="832" y="4"/>
                  </a:lnTo>
                  <a:lnTo>
                    <a:pt x="827" y="5"/>
                  </a:lnTo>
                  <a:lnTo>
                    <a:pt x="827" y="5"/>
                  </a:lnTo>
                  <a:lnTo>
                    <a:pt x="830" y="4"/>
                  </a:lnTo>
                  <a:lnTo>
                    <a:pt x="830" y="4"/>
                  </a:lnTo>
                  <a:lnTo>
                    <a:pt x="828" y="4"/>
                  </a:lnTo>
                  <a:lnTo>
                    <a:pt x="827" y="2"/>
                  </a:lnTo>
                  <a:lnTo>
                    <a:pt x="827" y="2"/>
                  </a:lnTo>
                  <a:lnTo>
                    <a:pt x="827" y="2"/>
                  </a:lnTo>
                  <a:lnTo>
                    <a:pt x="828" y="2"/>
                  </a:lnTo>
                  <a:lnTo>
                    <a:pt x="828" y="2"/>
                  </a:lnTo>
                  <a:lnTo>
                    <a:pt x="828" y="2"/>
                  </a:lnTo>
                  <a:lnTo>
                    <a:pt x="828" y="2"/>
                  </a:lnTo>
                  <a:lnTo>
                    <a:pt x="825" y="2"/>
                  </a:lnTo>
                  <a:lnTo>
                    <a:pt x="824" y="2"/>
                  </a:lnTo>
                  <a:lnTo>
                    <a:pt x="823" y="2"/>
                  </a:lnTo>
                  <a:lnTo>
                    <a:pt x="821" y="2"/>
                  </a:lnTo>
                  <a:lnTo>
                    <a:pt x="821" y="2"/>
                  </a:lnTo>
                  <a:lnTo>
                    <a:pt x="821" y="1"/>
                  </a:lnTo>
                  <a:lnTo>
                    <a:pt x="820" y="1"/>
                  </a:lnTo>
                  <a:lnTo>
                    <a:pt x="820" y="1"/>
                  </a:lnTo>
                  <a:lnTo>
                    <a:pt x="819" y="1"/>
                  </a:lnTo>
                  <a:lnTo>
                    <a:pt x="819" y="1"/>
                  </a:lnTo>
                  <a:lnTo>
                    <a:pt x="817" y="2"/>
                  </a:lnTo>
                  <a:lnTo>
                    <a:pt x="817" y="2"/>
                  </a:lnTo>
                  <a:lnTo>
                    <a:pt x="816" y="2"/>
                  </a:lnTo>
                  <a:lnTo>
                    <a:pt x="816" y="2"/>
                  </a:lnTo>
                  <a:lnTo>
                    <a:pt x="815" y="2"/>
                  </a:lnTo>
                  <a:lnTo>
                    <a:pt x="812" y="2"/>
                  </a:lnTo>
                  <a:lnTo>
                    <a:pt x="808" y="2"/>
                  </a:lnTo>
                  <a:lnTo>
                    <a:pt x="806" y="2"/>
                  </a:lnTo>
                  <a:lnTo>
                    <a:pt x="805" y="2"/>
                  </a:lnTo>
                  <a:lnTo>
                    <a:pt x="802" y="4"/>
                  </a:lnTo>
                  <a:lnTo>
                    <a:pt x="801" y="4"/>
                  </a:lnTo>
                  <a:lnTo>
                    <a:pt x="797" y="4"/>
                  </a:lnTo>
                  <a:lnTo>
                    <a:pt x="796" y="4"/>
                  </a:lnTo>
                  <a:lnTo>
                    <a:pt x="797" y="2"/>
                  </a:lnTo>
                  <a:lnTo>
                    <a:pt x="808" y="2"/>
                  </a:lnTo>
                  <a:lnTo>
                    <a:pt x="809" y="2"/>
                  </a:lnTo>
                  <a:lnTo>
                    <a:pt x="811" y="1"/>
                  </a:lnTo>
                  <a:lnTo>
                    <a:pt x="811" y="1"/>
                  </a:lnTo>
                  <a:lnTo>
                    <a:pt x="811" y="1"/>
                  </a:lnTo>
                  <a:lnTo>
                    <a:pt x="805" y="1"/>
                  </a:lnTo>
                  <a:lnTo>
                    <a:pt x="804" y="1"/>
                  </a:lnTo>
                  <a:lnTo>
                    <a:pt x="801" y="1"/>
                  </a:lnTo>
                  <a:lnTo>
                    <a:pt x="801" y="1"/>
                  </a:lnTo>
                  <a:lnTo>
                    <a:pt x="800" y="1"/>
                  </a:lnTo>
                  <a:lnTo>
                    <a:pt x="797" y="1"/>
                  </a:lnTo>
                  <a:lnTo>
                    <a:pt x="793" y="1"/>
                  </a:lnTo>
                  <a:lnTo>
                    <a:pt x="792" y="1"/>
                  </a:lnTo>
                  <a:lnTo>
                    <a:pt x="792" y="0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5" y="0"/>
                  </a:lnTo>
                  <a:lnTo>
                    <a:pt x="783" y="0"/>
                  </a:lnTo>
                  <a:lnTo>
                    <a:pt x="781" y="1"/>
                  </a:lnTo>
                  <a:lnTo>
                    <a:pt x="781" y="1"/>
                  </a:lnTo>
                  <a:lnTo>
                    <a:pt x="781" y="1"/>
                  </a:lnTo>
                  <a:lnTo>
                    <a:pt x="782" y="1"/>
                  </a:lnTo>
                  <a:lnTo>
                    <a:pt x="782" y="1"/>
                  </a:lnTo>
                  <a:lnTo>
                    <a:pt x="781" y="1"/>
                  </a:lnTo>
                  <a:lnTo>
                    <a:pt x="779" y="1"/>
                  </a:lnTo>
                  <a:lnTo>
                    <a:pt x="777" y="0"/>
                  </a:lnTo>
                  <a:lnTo>
                    <a:pt x="777" y="0"/>
                  </a:lnTo>
                  <a:lnTo>
                    <a:pt x="771" y="0"/>
                  </a:lnTo>
                  <a:lnTo>
                    <a:pt x="768" y="1"/>
                  </a:lnTo>
                  <a:lnTo>
                    <a:pt x="767" y="1"/>
                  </a:lnTo>
                  <a:lnTo>
                    <a:pt x="767" y="1"/>
                  </a:lnTo>
                  <a:lnTo>
                    <a:pt x="766" y="1"/>
                  </a:lnTo>
                  <a:lnTo>
                    <a:pt x="767" y="2"/>
                  </a:lnTo>
                  <a:lnTo>
                    <a:pt x="770" y="2"/>
                  </a:lnTo>
                  <a:lnTo>
                    <a:pt x="770" y="2"/>
                  </a:lnTo>
                  <a:lnTo>
                    <a:pt x="766" y="2"/>
                  </a:lnTo>
                  <a:lnTo>
                    <a:pt x="764" y="2"/>
                  </a:lnTo>
                  <a:lnTo>
                    <a:pt x="763" y="1"/>
                  </a:lnTo>
                  <a:lnTo>
                    <a:pt x="763" y="1"/>
                  </a:lnTo>
                  <a:lnTo>
                    <a:pt x="762" y="1"/>
                  </a:lnTo>
                  <a:lnTo>
                    <a:pt x="762" y="1"/>
                  </a:lnTo>
                  <a:lnTo>
                    <a:pt x="754" y="1"/>
                  </a:lnTo>
                  <a:lnTo>
                    <a:pt x="744" y="1"/>
                  </a:lnTo>
                  <a:lnTo>
                    <a:pt x="744" y="1"/>
                  </a:lnTo>
                  <a:lnTo>
                    <a:pt x="744" y="1"/>
                  </a:lnTo>
                  <a:lnTo>
                    <a:pt x="747" y="2"/>
                  </a:lnTo>
                  <a:lnTo>
                    <a:pt x="748" y="2"/>
                  </a:lnTo>
                  <a:lnTo>
                    <a:pt x="748" y="2"/>
                  </a:lnTo>
                  <a:lnTo>
                    <a:pt x="750" y="4"/>
                  </a:lnTo>
                  <a:lnTo>
                    <a:pt x="750" y="4"/>
                  </a:lnTo>
                  <a:lnTo>
                    <a:pt x="748" y="4"/>
                  </a:lnTo>
                  <a:lnTo>
                    <a:pt x="747" y="4"/>
                  </a:lnTo>
                  <a:lnTo>
                    <a:pt x="745" y="4"/>
                  </a:lnTo>
                  <a:lnTo>
                    <a:pt x="745" y="4"/>
                  </a:lnTo>
                  <a:lnTo>
                    <a:pt x="745" y="4"/>
                  </a:lnTo>
                  <a:lnTo>
                    <a:pt x="745" y="4"/>
                  </a:lnTo>
                  <a:lnTo>
                    <a:pt x="741" y="2"/>
                  </a:lnTo>
                  <a:lnTo>
                    <a:pt x="740" y="1"/>
                  </a:lnTo>
                  <a:lnTo>
                    <a:pt x="740" y="1"/>
                  </a:lnTo>
                  <a:lnTo>
                    <a:pt x="737" y="1"/>
                  </a:lnTo>
                  <a:lnTo>
                    <a:pt x="735" y="1"/>
                  </a:lnTo>
                  <a:lnTo>
                    <a:pt x="731" y="1"/>
                  </a:lnTo>
                  <a:lnTo>
                    <a:pt x="726" y="1"/>
                  </a:lnTo>
                  <a:lnTo>
                    <a:pt x="724" y="1"/>
                  </a:lnTo>
                  <a:lnTo>
                    <a:pt x="724" y="1"/>
                  </a:lnTo>
                  <a:lnTo>
                    <a:pt x="725" y="2"/>
                  </a:lnTo>
                  <a:lnTo>
                    <a:pt x="725" y="2"/>
                  </a:lnTo>
                  <a:lnTo>
                    <a:pt x="726" y="2"/>
                  </a:lnTo>
                  <a:lnTo>
                    <a:pt x="728" y="2"/>
                  </a:lnTo>
                  <a:lnTo>
                    <a:pt x="731" y="2"/>
                  </a:lnTo>
                  <a:lnTo>
                    <a:pt x="731" y="2"/>
                  </a:lnTo>
                  <a:lnTo>
                    <a:pt x="729" y="2"/>
                  </a:lnTo>
                  <a:lnTo>
                    <a:pt x="722" y="2"/>
                  </a:lnTo>
                  <a:lnTo>
                    <a:pt x="720" y="2"/>
                  </a:lnTo>
                  <a:lnTo>
                    <a:pt x="717" y="2"/>
                  </a:lnTo>
                  <a:lnTo>
                    <a:pt x="716" y="2"/>
                  </a:lnTo>
                  <a:lnTo>
                    <a:pt x="716" y="2"/>
                  </a:lnTo>
                  <a:lnTo>
                    <a:pt x="716" y="2"/>
                  </a:lnTo>
                  <a:lnTo>
                    <a:pt x="717" y="4"/>
                  </a:lnTo>
                  <a:lnTo>
                    <a:pt x="716" y="4"/>
                  </a:lnTo>
                  <a:lnTo>
                    <a:pt x="714" y="4"/>
                  </a:lnTo>
                  <a:lnTo>
                    <a:pt x="713" y="4"/>
                  </a:lnTo>
                  <a:lnTo>
                    <a:pt x="712" y="4"/>
                  </a:lnTo>
                  <a:lnTo>
                    <a:pt x="709" y="4"/>
                  </a:lnTo>
                  <a:lnTo>
                    <a:pt x="709" y="4"/>
                  </a:lnTo>
                  <a:lnTo>
                    <a:pt x="709" y="4"/>
                  </a:lnTo>
                  <a:lnTo>
                    <a:pt x="710" y="4"/>
                  </a:lnTo>
                  <a:lnTo>
                    <a:pt x="710" y="4"/>
                  </a:lnTo>
                  <a:lnTo>
                    <a:pt x="707" y="4"/>
                  </a:lnTo>
                  <a:lnTo>
                    <a:pt x="706" y="5"/>
                  </a:lnTo>
                  <a:lnTo>
                    <a:pt x="705" y="5"/>
                  </a:lnTo>
                  <a:lnTo>
                    <a:pt x="705" y="5"/>
                  </a:lnTo>
                  <a:lnTo>
                    <a:pt x="705" y="5"/>
                  </a:lnTo>
                  <a:lnTo>
                    <a:pt x="706" y="6"/>
                  </a:lnTo>
                  <a:lnTo>
                    <a:pt x="709" y="6"/>
                  </a:lnTo>
                  <a:lnTo>
                    <a:pt x="716" y="8"/>
                  </a:lnTo>
                  <a:lnTo>
                    <a:pt x="718" y="8"/>
                  </a:lnTo>
                  <a:lnTo>
                    <a:pt x="718" y="9"/>
                  </a:lnTo>
                  <a:lnTo>
                    <a:pt x="718" y="9"/>
                  </a:lnTo>
                  <a:lnTo>
                    <a:pt x="717" y="9"/>
                  </a:lnTo>
                  <a:lnTo>
                    <a:pt x="716" y="8"/>
                  </a:lnTo>
                  <a:lnTo>
                    <a:pt x="714" y="8"/>
                  </a:lnTo>
                  <a:lnTo>
                    <a:pt x="713" y="8"/>
                  </a:lnTo>
                  <a:lnTo>
                    <a:pt x="707" y="6"/>
                  </a:lnTo>
                  <a:lnTo>
                    <a:pt x="703" y="6"/>
                  </a:lnTo>
                  <a:lnTo>
                    <a:pt x="702" y="6"/>
                  </a:lnTo>
                  <a:lnTo>
                    <a:pt x="702" y="6"/>
                  </a:lnTo>
                  <a:lnTo>
                    <a:pt x="701" y="6"/>
                  </a:lnTo>
                  <a:lnTo>
                    <a:pt x="701" y="6"/>
                  </a:lnTo>
                  <a:lnTo>
                    <a:pt x="701" y="6"/>
                  </a:lnTo>
                  <a:lnTo>
                    <a:pt x="702" y="8"/>
                  </a:lnTo>
                  <a:lnTo>
                    <a:pt x="702" y="8"/>
                  </a:lnTo>
                  <a:lnTo>
                    <a:pt x="699" y="8"/>
                  </a:lnTo>
                  <a:lnTo>
                    <a:pt x="699" y="8"/>
                  </a:lnTo>
                  <a:lnTo>
                    <a:pt x="698" y="6"/>
                  </a:lnTo>
                  <a:lnTo>
                    <a:pt x="698" y="6"/>
                  </a:lnTo>
                  <a:lnTo>
                    <a:pt x="697" y="5"/>
                  </a:lnTo>
                  <a:lnTo>
                    <a:pt x="695" y="5"/>
                  </a:lnTo>
                  <a:lnTo>
                    <a:pt x="691" y="5"/>
                  </a:lnTo>
                  <a:lnTo>
                    <a:pt x="691" y="5"/>
                  </a:lnTo>
                  <a:lnTo>
                    <a:pt x="690" y="5"/>
                  </a:lnTo>
                  <a:lnTo>
                    <a:pt x="690" y="5"/>
                  </a:lnTo>
                  <a:lnTo>
                    <a:pt x="686" y="5"/>
                  </a:lnTo>
                  <a:lnTo>
                    <a:pt x="684" y="5"/>
                  </a:lnTo>
                  <a:lnTo>
                    <a:pt x="682" y="6"/>
                  </a:lnTo>
                  <a:lnTo>
                    <a:pt x="680" y="6"/>
                  </a:lnTo>
                  <a:lnTo>
                    <a:pt x="679" y="6"/>
                  </a:lnTo>
                  <a:lnTo>
                    <a:pt x="676" y="6"/>
                  </a:lnTo>
                  <a:lnTo>
                    <a:pt x="676" y="6"/>
                  </a:lnTo>
                  <a:lnTo>
                    <a:pt x="683" y="8"/>
                  </a:lnTo>
                  <a:lnTo>
                    <a:pt x="683" y="8"/>
                  </a:lnTo>
                  <a:lnTo>
                    <a:pt x="683" y="8"/>
                  </a:lnTo>
                  <a:lnTo>
                    <a:pt x="683" y="8"/>
                  </a:lnTo>
                  <a:lnTo>
                    <a:pt x="682" y="8"/>
                  </a:lnTo>
                  <a:lnTo>
                    <a:pt x="680" y="8"/>
                  </a:lnTo>
                  <a:lnTo>
                    <a:pt x="679" y="8"/>
                  </a:lnTo>
                  <a:lnTo>
                    <a:pt x="678" y="8"/>
                  </a:lnTo>
                  <a:lnTo>
                    <a:pt x="676" y="8"/>
                  </a:lnTo>
                  <a:lnTo>
                    <a:pt x="675" y="8"/>
                  </a:lnTo>
                  <a:lnTo>
                    <a:pt x="674" y="8"/>
                  </a:lnTo>
                  <a:lnTo>
                    <a:pt x="672" y="8"/>
                  </a:lnTo>
                  <a:lnTo>
                    <a:pt x="671" y="8"/>
                  </a:lnTo>
                  <a:lnTo>
                    <a:pt x="671" y="8"/>
                  </a:lnTo>
                  <a:lnTo>
                    <a:pt x="670" y="8"/>
                  </a:lnTo>
                  <a:lnTo>
                    <a:pt x="670" y="8"/>
                  </a:lnTo>
                  <a:lnTo>
                    <a:pt x="668" y="8"/>
                  </a:lnTo>
                  <a:lnTo>
                    <a:pt x="665" y="8"/>
                  </a:lnTo>
                  <a:lnTo>
                    <a:pt x="661" y="8"/>
                  </a:lnTo>
                  <a:lnTo>
                    <a:pt x="659" y="8"/>
                  </a:lnTo>
                  <a:lnTo>
                    <a:pt x="657" y="8"/>
                  </a:lnTo>
                  <a:lnTo>
                    <a:pt x="655" y="9"/>
                  </a:lnTo>
                  <a:lnTo>
                    <a:pt x="653" y="9"/>
                  </a:lnTo>
                  <a:lnTo>
                    <a:pt x="649" y="9"/>
                  </a:lnTo>
                  <a:lnTo>
                    <a:pt x="648" y="9"/>
                  </a:lnTo>
                  <a:lnTo>
                    <a:pt x="644" y="9"/>
                  </a:lnTo>
                  <a:lnTo>
                    <a:pt x="641" y="9"/>
                  </a:lnTo>
                  <a:lnTo>
                    <a:pt x="640" y="11"/>
                  </a:lnTo>
                  <a:lnTo>
                    <a:pt x="638" y="11"/>
                  </a:lnTo>
                  <a:lnTo>
                    <a:pt x="637" y="11"/>
                  </a:lnTo>
                  <a:lnTo>
                    <a:pt x="638" y="11"/>
                  </a:lnTo>
                  <a:lnTo>
                    <a:pt x="638" y="11"/>
                  </a:lnTo>
                  <a:lnTo>
                    <a:pt x="640" y="11"/>
                  </a:lnTo>
                  <a:lnTo>
                    <a:pt x="642" y="11"/>
                  </a:lnTo>
                  <a:lnTo>
                    <a:pt x="644" y="11"/>
                  </a:lnTo>
                  <a:lnTo>
                    <a:pt x="645" y="11"/>
                  </a:lnTo>
                  <a:lnTo>
                    <a:pt x="645" y="11"/>
                  </a:lnTo>
                  <a:lnTo>
                    <a:pt x="649" y="11"/>
                  </a:lnTo>
                  <a:lnTo>
                    <a:pt x="649" y="11"/>
                  </a:lnTo>
                  <a:lnTo>
                    <a:pt x="642" y="12"/>
                  </a:lnTo>
                  <a:lnTo>
                    <a:pt x="641" y="12"/>
                  </a:lnTo>
                  <a:lnTo>
                    <a:pt x="642" y="12"/>
                  </a:lnTo>
                  <a:lnTo>
                    <a:pt x="644" y="12"/>
                  </a:lnTo>
                  <a:lnTo>
                    <a:pt x="653" y="12"/>
                  </a:lnTo>
                  <a:lnTo>
                    <a:pt x="657" y="12"/>
                  </a:lnTo>
                  <a:lnTo>
                    <a:pt x="659" y="12"/>
                  </a:lnTo>
                  <a:lnTo>
                    <a:pt x="663" y="12"/>
                  </a:lnTo>
                  <a:lnTo>
                    <a:pt x="661" y="12"/>
                  </a:lnTo>
                  <a:lnTo>
                    <a:pt x="659" y="12"/>
                  </a:lnTo>
                  <a:lnTo>
                    <a:pt x="656" y="12"/>
                  </a:lnTo>
                  <a:lnTo>
                    <a:pt x="653" y="12"/>
                  </a:lnTo>
                  <a:lnTo>
                    <a:pt x="649" y="13"/>
                  </a:lnTo>
                  <a:lnTo>
                    <a:pt x="646" y="13"/>
                  </a:lnTo>
                  <a:lnTo>
                    <a:pt x="646" y="13"/>
                  </a:lnTo>
                  <a:lnTo>
                    <a:pt x="649" y="13"/>
                  </a:lnTo>
                  <a:lnTo>
                    <a:pt x="648" y="13"/>
                  </a:lnTo>
                  <a:lnTo>
                    <a:pt x="646" y="13"/>
                  </a:lnTo>
                  <a:lnTo>
                    <a:pt x="644" y="15"/>
                  </a:lnTo>
                  <a:lnTo>
                    <a:pt x="642" y="15"/>
                  </a:lnTo>
                  <a:lnTo>
                    <a:pt x="642" y="15"/>
                  </a:lnTo>
                  <a:lnTo>
                    <a:pt x="644" y="16"/>
                  </a:lnTo>
                  <a:lnTo>
                    <a:pt x="645" y="16"/>
                  </a:lnTo>
                  <a:lnTo>
                    <a:pt x="649" y="15"/>
                  </a:lnTo>
                  <a:lnTo>
                    <a:pt x="660" y="15"/>
                  </a:lnTo>
                  <a:lnTo>
                    <a:pt x="664" y="15"/>
                  </a:lnTo>
                  <a:lnTo>
                    <a:pt x="671" y="13"/>
                  </a:lnTo>
                  <a:lnTo>
                    <a:pt x="674" y="13"/>
                  </a:lnTo>
                  <a:lnTo>
                    <a:pt x="675" y="13"/>
                  </a:lnTo>
                  <a:lnTo>
                    <a:pt x="676" y="13"/>
                  </a:lnTo>
                  <a:lnTo>
                    <a:pt x="676" y="13"/>
                  </a:lnTo>
                  <a:lnTo>
                    <a:pt x="670" y="15"/>
                  </a:lnTo>
                  <a:lnTo>
                    <a:pt x="664" y="16"/>
                  </a:lnTo>
                  <a:lnTo>
                    <a:pt x="661" y="16"/>
                  </a:lnTo>
                  <a:lnTo>
                    <a:pt x="657" y="16"/>
                  </a:lnTo>
                  <a:lnTo>
                    <a:pt x="652" y="16"/>
                  </a:lnTo>
                  <a:lnTo>
                    <a:pt x="645" y="16"/>
                  </a:lnTo>
                  <a:lnTo>
                    <a:pt x="645" y="16"/>
                  </a:lnTo>
                  <a:lnTo>
                    <a:pt x="645" y="16"/>
                  </a:lnTo>
                  <a:lnTo>
                    <a:pt x="645" y="17"/>
                  </a:lnTo>
                  <a:lnTo>
                    <a:pt x="645" y="17"/>
                  </a:lnTo>
                  <a:lnTo>
                    <a:pt x="646" y="17"/>
                  </a:lnTo>
                  <a:lnTo>
                    <a:pt x="648" y="17"/>
                  </a:lnTo>
                  <a:lnTo>
                    <a:pt x="649" y="17"/>
                  </a:lnTo>
                  <a:lnTo>
                    <a:pt x="651" y="19"/>
                  </a:lnTo>
                  <a:lnTo>
                    <a:pt x="652" y="19"/>
                  </a:lnTo>
                  <a:lnTo>
                    <a:pt x="655" y="19"/>
                  </a:lnTo>
                  <a:lnTo>
                    <a:pt x="657" y="17"/>
                  </a:lnTo>
                  <a:lnTo>
                    <a:pt x="665" y="16"/>
                  </a:lnTo>
                  <a:lnTo>
                    <a:pt x="667" y="16"/>
                  </a:lnTo>
                  <a:lnTo>
                    <a:pt x="670" y="16"/>
                  </a:lnTo>
                  <a:lnTo>
                    <a:pt x="678" y="15"/>
                  </a:lnTo>
                  <a:lnTo>
                    <a:pt x="686" y="15"/>
                  </a:lnTo>
                  <a:lnTo>
                    <a:pt x="686" y="15"/>
                  </a:lnTo>
                  <a:lnTo>
                    <a:pt x="676" y="15"/>
                  </a:lnTo>
                  <a:lnTo>
                    <a:pt x="672" y="16"/>
                  </a:lnTo>
                  <a:lnTo>
                    <a:pt x="668" y="16"/>
                  </a:lnTo>
                  <a:lnTo>
                    <a:pt x="663" y="17"/>
                  </a:lnTo>
                  <a:lnTo>
                    <a:pt x="661" y="17"/>
                  </a:lnTo>
                  <a:lnTo>
                    <a:pt x="660" y="19"/>
                  </a:lnTo>
                  <a:lnTo>
                    <a:pt x="659" y="19"/>
                  </a:lnTo>
                  <a:lnTo>
                    <a:pt x="659" y="19"/>
                  </a:lnTo>
                  <a:lnTo>
                    <a:pt x="661" y="19"/>
                  </a:lnTo>
                  <a:lnTo>
                    <a:pt x="661" y="19"/>
                  </a:lnTo>
                  <a:lnTo>
                    <a:pt x="664" y="19"/>
                  </a:lnTo>
                  <a:lnTo>
                    <a:pt x="667" y="19"/>
                  </a:lnTo>
                  <a:lnTo>
                    <a:pt x="668" y="20"/>
                  </a:lnTo>
                  <a:lnTo>
                    <a:pt x="672" y="19"/>
                  </a:lnTo>
                  <a:lnTo>
                    <a:pt x="674" y="19"/>
                  </a:lnTo>
                  <a:lnTo>
                    <a:pt x="675" y="19"/>
                  </a:lnTo>
                  <a:lnTo>
                    <a:pt x="676" y="19"/>
                  </a:lnTo>
                  <a:lnTo>
                    <a:pt x="679" y="19"/>
                  </a:lnTo>
                  <a:lnTo>
                    <a:pt x="682" y="17"/>
                  </a:lnTo>
                  <a:lnTo>
                    <a:pt x="686" y="17"/>
                  </a:lnTo>
                  <a:lnTo>
                    <a:pt x="687" y="17"/>
                  </a:lnTo>
                  <a:lnTo>
                    <a:pt x="690" y="17"/>
                  </a:lnTo>
                  <a:lnTo>
                    <a:pt x="688" y="17"/>
                  </a:lnTo>
                  <a:lnTo>
                    <a:pt x="684" y="19"/>
                  </a:lnTo>
                  <a:lnTo>
                    <a:pt x="683" y="19"/>
                  </a:lnTo>
                  <a:lnTo>
                    <a:pt x="684" y="19"/>
                  </a:lnTo>
                  <a:lnTo>
                    <a:pt x="686" y="19"/>
                  </a:lnTo>
                  <a:lnTo>
                    <a:pt x="693" y="19"/>
                  </a:lnTo>
                  <a:lnTo>
                    <a:pt x="694" y="19"/>
                  </a:lnTo>
                  <a:lnTo>
                    <a:pt x="697" y="19"/>
                  </a:lnTo>
                  <a:lnTo>
                    <a:pt x="703" y="17"/>
                  </a:lnTo>
                  <a:lnTo>
                    <a:pt x="706" y="17"/>
                  </a:lnTo>
                  <a:lnTo>
                    <a:pt x="707" y="16"/>
                  </a:lnTo>
                  <a:lnTo>
                    <a:pt x="709" y="16"/>
                  </a:lnTo>
                  <a:lnTo>
                    <a:pt x="709" y="16"/>
                  </a:lnTo>
                  <a:lnTo>
                    <a:pt x="710" y="16"/>
                  </a:lnTo>
                  <a:lnTo>
                    <a:pt x="712" y="15"/>
                  </a:lnTo>
                  <a:lnTo>
                    <a:pt x="713" y="15"/>
                  </a:lnTo>
                  <a:lnTo>
                    <a:pt x="713" y="15"/>
                  </a:lnTo>
                  <a:lnTo>
                    <a:pt x="714" y="15"/>
                  </a:lnTo>
                  <a:lnTo>
                    <a:pt x="716" y="15"/>
                  </a:lnTo>
                  <a:lnTo>
                    <a:pt x="720" y="13"/>
                  </a:lnTo>
                  <a:lnTo>
                    <a:pt x="722" y="13"/>
                  </a:lnTo>
                  <a:lnTo>
                    <a:pt x="731" y="12"/>
                  </a:lnTo>
                  <a:lnTo>
                    <a:pt x="729" y="13"/>
                  </a:lnTo>
                  <a:lnTo>
                    <a:pt x="725" y="13"/>
                  </a:lnTo>
                  <a:lnTo>
                    <a:pt x="720" y="15"/>
                  </a:lnTo>
                  <a:lnTo>
                    <a:pt x="717" y="15"/>
                  </a:lnTo>
                  <a:lnTo>
                    <a:pt x="716" y="15"/>
                  </a:lnTo>
                  <a:lnTo>
                    <a:pt x="714" y="16"/>
                  </a:lnTo>
                  <a:lnTo>
                    <a:pt x="714" y="16"/>
                  </a:lnTo>
                  <a:lnTo>
                    <a:pt x="716" y="16"/>
                  </a:lnTo>
                  <a:lnTo>
                    <a:pt x="718" y="16"/>
                  </a:lnTo>
                  <a:lnTo>
                    <a:pt x="722" y="16"/>
                  </a:lnTo>
                  <a:lnTo>
                    <a:pt x="724" y="16"/>
                  </a:lnTo>
                  <a:lnTo>
                    <a:pt x="725" y="16"/>
                  </a:lnTo>
                  <a:lnTo>
                    <a:pt x="725" y="17"/>
                  </a:lnTo>
                  <a:lnTo>
                    <a:pt x="724" y="17"/>
                  </a:lnTo>
                  <a:lnTo>
                    <a:pt x="721" y="17"/>
                  </a:lnTo>
                  <a:lnTo>
                    <a:pt x="714" y="17"/>
                  </a:lnTo>
                  <a:lnTo>
                    <a:pt x="705" y="19"/>
                  </a:lnTo>
                  <a:lnTo>
                    <a:pt x="705" y="19"/>
                  </a:lnTo>
                  <a:lnTo>
                    <a:pt x="701" y="19"/>
                  </a:lnTo>
                  <a:lnTo>
                    <a:pt x="694" y="20"/>
                  </a:lnTo>
                  <a:lnTo>
                    <a:pt x="683" y="20"/>
                  </a:lnTo>
                  <a:lnTo>
                    <a:pt x="682" y="21"/>
                  </a:lnTo>
                  <a:lnTo>
                    <a:pt x="680" y="21"/>
                  </a:lnTo>
                  <a:lnTo>
                    <a:pt x="679" y="21"/>
                  </a:lnTo>
                  <a:lnTo>
                    <a:pt x="680" y="23"/>
                  </a:lnTo>
                  <a:lnTo>
                    <a:pt x="682" y="23"/>
                  </a:lnTo>
                  <a:lnTo>
                    <a:pt x="683" y="24"/>
                  </a:lnTo>
                  <a:lnTo>
                    <a:pt x="684" y="24"/>
                  </a:lnTo>
                  <a:lnTo>
                    <a:pt x="684" y="25"/>
                  </a:lnTo>
                  <a:lnTo>
                    <a:pt x="686" y="25"/>
                  </a:lnTo>
                  <a:lnTo>
                    <a:pt x="686" y="27"/>
                  </a:lnTo>
                  <a:lnTo>
                    <a:pt x="688" y="27"/>
                  </a:lnTo>
                  <a:lnTo>
                    <a:pt x="691" y="27"/>
                  </a:lnTo>
                  <a:lnTo>
                    <a:pt x="693" y="27"/>
                  </a:lnTo>
                  <a:lnTo>
                    <a:pt x="691" y="27"/>
                  </a:lnTo>
                  <a:lnTo>
                    <a:pt x="688" y="27"/>
                  </a:lnTo>
                  <a:lnTo>
                    <a:pt x="687" y="27"/>
                  </a:lnTo>
                  <a:lnTo>
                    <a:pt x="686" y="27"/>
                  </a:lnTo>
                  <a:lnTo>
                    <a:pt x="683" y="27"/>
                  </a:lnTo>
                  <a:lnTo>
                    <a:pt x="682" y="27"/>
                  </a:lnTo>
                  <a:lnTo>
                    <a:pt x="680" y="25"/>
                  </a:lnTo>
                  <a:lnTo>
                    <a:pt x="680" y="25"/>
                  </a:lnTo>
                  <a:lnTo>
                    <a:pt x="679" y="24"/>
                  </a:lnTo>
                  <a:lnTo>
                    <a:pt x="679" y="24"/>
                  </a:lnTo>
                  <a:lnTo>
                    <a:pt x="676" y="23"/>
                  </a:lnTo>
                  <a:lnTo>
                    <a:pt x="675" y="23"/>
                  </a:lnTo>
                  <a:lnTo>
                    <a:pt x="674" y="21"/>
                  </a:lnTo>
                  <a:lnTo>
                    <a:pt x="672" y="21"/>
                  </a:lnTo>
                  <a:lnTo>
                    <a:pt x="668" y="21"/>
                  </a:lnTo>
                  <a:lnTo>
                    <a:pt x="665" y="21"/>
                  </a:lnTo>
                  <a:lnTo>
                    <a:pt x="657" y="21"/>
                  </a:lnTo>
                  <a:lnTo>
                    <a:pt x="656" y="21"/>
                  </a:lnTo>
                  <a:lnTo>
                    <a:pt x="653" y="23"/>
                  </a:lnTo>
                  <a:lnTo>
                    <a:pt x="653" y="24"/>
                  </a:lnTo>
                  <a:lnTo>
                    <a:pt x="652" y="25"/>
                  </a:lnTo>
                  <a:lnTo>
                    <a:pt x="653" y="25"/>
                  </a:lnTo>
                  <a:lnTo>
                    <a:pt x="653" y="25"/>
                  </a:lnTo>
                  <a:lnTo>
                    <a:pt x="656" y="27"/>
                  </a:lnTo>
                  <a:lnTo>
                    <a:pt x="657" y="27"/>
                  </a:lnTo>
                  <a:lnTo>
                    <a:pt x="659" y="27"/>
                  </a:lnTo>
                  <a:lnTo>
                    <a:pt x="659" y="28"/>
                  </a:lnTo>
                  <a:lnTo>
                    <a:pt x="660" y="28"/>
                  </a:lnTo>
                  <a:lnTo>
                    <a:pt x="660" y="30"/>
                  </a:lnTo>
                  <a:lnTo>
                    <a:pt x="660" y="30"/>
                  </a:lnTo>
                  <a:lnTo>
                    <a:pt x="661" y="31"/>
                  </a:lnTo>
                  <a:lnTo>
                    <a:pt x="663" y="31"/>
                  </a:lnTo>
                  <a:lnTo>
                    <a:pt x="663" y="31"/>
                  </a:lnTo>
                  <a:lnTo>
                    <a:pt x="661" y="31"/>
                  </a:lnTo>
                  <a:lnTo>
                    <a:pt x="660" y="31"/>
                  </a:lnTo>
                  <a:lnTo>
                    <a:pt x="659" y="31"/>
                  </a:lnTo>
                  <a:lnTo>
                    <a:pt x="657" y="31"/>
                  </a:lnTo>
                  <a:lnTo>
                    <a:pt x="656" y="31"/>
                  </a:lnTo>
                  <a:lnTo>
                    <a:pt x="656" y="31"/>
                  </a:lnTo>
                  <a:lnTo>
                    <a:pt x="656" y="32"/>
                  </a:lnTo>
                  <a:lnTo>
                    <a:pt x="656" y="32"/>
                  </a:lnTo>
                  <a:lnTo>
                    <a:pt x="656" y="32"/>
                  </a:lnTo>
                  <a:lnTo>
                    <a:pt x="657" y="32"/>
                  </a:lnTo>
                  <a:lnTo>
                    <a:pt x="660" y="32"/>
                  </a:lnTo>
                  <a:lnTo>
                    <a:pt x="664" y="32"/>
                  </a:lnTo>
                  <a:lnTo>
                    <a:pt x="667" y="32"/>
                  </a:lnTo>
                  <a:lnTo>
                    <a:pt x="668" y="32"/>
                  </a:lnTo>
                  <a:lnTo>
                    <a:pt x="670" y="32"/>
                  </a:lnTo>
                  <a:lnTo>
                    <a:pt x="672" y="32"/>
                  </a:lnTo>
                  <a:lnTo>
                    <a:pt x="674" y="32"/>
                  </a:lnTo>
                  <a:lnTo>
                    <a:pt x="674" y="32"/>
                  </a:lnTo>
                  <a:lnTo>
                    <a:pt x="674" y="32"/>
                  </a:lnTo>
                  <a:lnTo>
                    <a:pt x="672" y="32"/>
                  </a:lnTo>
                  <a:lnTo>
                    <a:pt x="670" y="34"/>
                  </a:lnTo>
                  <a:lnTo>
                    <a:pt x="670" y="34"/>
                  </a:lnTo>
                  <a:lnTo>
                    <a:pt x="668" y="34"/>
                  </a:lnTo>
                  <a:lnTo>
                    <a:pt x="664" y="34"/>
                  </a:lnTo>
                  <a:lnTo>
                    <a:pt x="663" y="34"/>
                  </a:lnTo>
                  <a:lnTo>
                    <a:pt x="661" y="34"/>
                  </a:lnTo>
                  <a:lnTo>
                    <a:pt x="661" y="34"/>
                  </a:lnTo>
                  <a:lnTo>
                    <a:pt x="660" y="34"/>
                  </a:lnTo>
                  <a:lnTo>
                    <a:pt x="657" y="34"/>
                  </a:lnTo>
                  <a:lnTo>
                    <a:pt x="652" y="34"/>
                  </a:lnTo>
                  <a:lnTo>
                    <a:pt x="652" y="32"/>
                  </a:lnTo>
                  <a:lnTo>
                    <a:pt x="649" y="32"/>
                  </a:lnTo>
                  <a:lnTo>
                    <a:pt x="646" y="34"/>
                  </a:lnTo>
                  <a:lnTo>
                    <a:pt x="642" y="34"/>
                  </a:lnTo>
                  <a:lnTo>
                    <a:pt x="637" y="34"/>
                  </a:lnTo>
                  <a:lnTo>
                    <a:pt x="636" y="35"/>
                  </a:lnTo>
                  <a:lnTo>
                    <a:pt x="633" y="36"/>
                  </a:lnTo>
                  <a:lnTo>
                    <a:pt x="630" y="36"/>
                  </a:lnTo>
                  <a:lnTo>
                    <a:pt x="629" y="38"/>
                  </a:lnTo>
                  <a:lnTo>
                    <a:pt x="627" y="38"/>
                  </a:lnTo>
                  <a:lnTo>
                    <a:pt x="626" y="39"/>
                  </a:lnTo>
                  <a:lnTo>
                    <a:pt x="626" y="39"/>
                  </a:lnTo>
                  <a:lnTo>
                    <a:pt x="630" y="39"/>
                  </a:lnTo>
                  <a:lnTo>
                    <a:pt x="632" y="39"/>
                  </a:lnTo>
                  <a:lnTo>
                    <a:pt x="634" y="39"/>
                  </a:lnTo>
                  <a:lnTo>
                    <a:pt x="637" y="38"/>
                  </a:lnTo>
                  <a:lnTo>
                    <a:pt x="638" y="38"/>
                  </a:lnTo>
                  <a:lnTo>
                    <a:pt x="636" y="39"/>
                  </a:lnTo>
                  <a:lnTo>
                    <a:pt x="634" y="40"/>
                  </a:lnTo>
                  <a:lnTo>
                    <a:pt x="638" y="40"/>
                  </a:lnTo>
                  <a:lnTo>
                    <a:pt x="640" y="39"/>
                  </a:lnTo>
                  <a:lnTo>
                    <a:pt x="641" y="39"/>
                  </a:lnTo>
                  <a:lnTo>
                    <a:pt x="645" y="38"/>
                  </a:lnTo>
                  <a:lnTo>
                    <a:pt x="649" y="36"/>
                  </a:lnTo>
                  <a:lnTo>
                    <a:pt x="645" y="39"/>
                  </a:lnTo>
                  <a:lnTo>
                    <a:pt x="648" y="39"/>
                  </a:lnTo>
                  <a:lnTo>
                    <a:pt x="648" y="39"/>
                  </a:lnTo>
                  <a:lnTo>
                    <a:pt x="649" y="39"/>
                  </a:lnTo>
                  <a:lnTo>
                    <a:pt x="646" y="39"/>
                  </a:lnTo>
                  <a:lnTo>
                    <a:pt x="646" y="39"/>
                  </a:lnTo>
                  <a:lnTo>
                    <a:pt x="642" y="40"/>
                  </a:lnTo>
                  <a:lnTo>
                    <a:pt x="640" y="40"/>
                  </a:lnTo>
                  <a:lnTo>
                    <a:pt x="637" y="42"/>
                  </a:lnTo>
                  <a:lnTo>
                    <a:pt x="637" y="43"/>
                  </a:lnTo>
                  <a:lnTo>
                    <a:pt x="634" y="44"/>
                  </a:lnTo>
                  <a:lnTo>
                    <a:pt x="636" y="44"/>
                  </a:lnTo>
                  <a:lnTo>
                    <a:pt x="637" y="46"/>
                  </a:lnTo>
                  <a:lnTo>
                    <a:pt x="640" y="44"/>
                  </a:lnTo>
                  <a:lnTo>
                    <a:pt x="642" y="44"/>
                  </a:lnTo>
                  <a:lnTo>
                    <a:pt x="644" y="44"/>
                  </a:lnTo>
                  <a:lnTo>
                    <a:pt x="645" y="44"/>
                  </a:lnTo>
                  <a:lnTo>
                    <a:pt x="648" y="44"/>
                  </a:lnTo>
                  <a:lnTo>
                    <a:pt x="649" y="43"/>
                  </a:lnTo>
                  <a:lnTo>
                    <a:pt x="657" y="40"/>
                  </a:lnTo>
                  <a:lnTo>
                    <a:pt x="657" y="40"/>
                  </a:lnTo>
                  <a:lnTo>
                    <a:pt x="657" y="42"/>
                  </a:lnTo>
                  <a:lnTo>
                    <a:pt x="656" y="42"/>
                  </a:lnTo>
                  <a:lnTo>
                    <a:pt x="656" y="42"/>
                  </a:lnTo>
                  <a:lnTo>
                    <a:pt x="653" y="43"/>
                  </a:lnTo>
                  <a:lnTo>
                    <a:pt x="649" y="44"/>
                  </a:lnTo>
                  <a:lnTo>
                    <a:pt x="646" y="44"/>
                  </a:lnTo>
                  <a:lnTo>
                    <a:pt x="646" y="46"/>
                  </a:lnTo>
                  <a:lnTo>
                    <a:pt x="645" y="46"/>
                  </a:lnTo>
                  <a:lnTo>
                    <a:pt x="644" y="46"/>
                  </a:lnTo>
                  <a:lnTo>
                    <a:pt x="642" y="46"/>
                  </a:lnTo>
                  <a:lnTo>
                    <a:pt x="638" y="46"/>
                  </a:lnTo>
                  <a:lnTo>
                    <a:pt x="637" y="46"/>
                  </a:lnTo>
                  <a:lnTo>
                    <a:pt x="636" y="46"/>
                  </a:lnTo>
                  <a:lnTo>
                    <a:pt x="632" y="46"/>
                  </a:lnTo>
                  <a:lnTo>
                    <a:pt x="632" y="44"/>
                  </a:lnTo>
                  <a:lnTo>
                    <a:pt x="632" y="44"/>
                  </a:lnTo>
                  <a:lnTo>
                    <a:pt x="630" y="43"/>
                  </a:lnTo>
                  <a:lnTo>
                    <a:pt x="630" y="43"/>
                  </a:lnTo>
                  <a:lnTo>
                    <a:pt x="627" y="42"/>
                  </a:lnTo>
                  <a:lnTo>
                    <a:pt x="626" y="42"/>
                  </a:lnTo>
                  <a:lnTo>
                    <a:pt x="625" y="42"/>
                  </a:lnTo>
                  <a:lnTo>
                    <a:pt x="623" y="42"/>
                  </a:lnTo>
                  <a:lnTo>
                    <a:pt x="621" y="42"/>
                  </a:lnTo>
                  <a:lnTo>
                    <a:pt x="618" y="43"/>
                  </a:lnTo>
                  <a:lnTo>
                    <a:pt x="617" y="43"/>
                  </a:lnTo>
                  <a:lnTo>
                    <a:pt x="617" y="44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18" y="47"/>
                  </a:lnTo>
                  <a:lnTo>
                    <a:pt x="618" y="47"/>
                  </a:lnTo>
                  <a:lnTo>
                    <a:pt x="619" y="47"/>
                  </a:lnTo>
                  <a:lnTo>
                    <a:pt x="619" y="47"/>
                  </a:lnTo>
                  <a:lnTo>
                    <a:pt x="619" y="48"/>
                  </a:lnTo>
                  <a:lnTo>
                    <a:pt x="619" y="48"/>
                  </a:lnTo>
                  <a:lnTo>
                    <a:pt x="619" y="48"/>
                  </a:lnTo>
                  <a:lnTo>
                    <a:pt x="618" y="48"/>
                  </a:lnTo>
                  <a:lnTo>
                    <a:pt x="615" y="48"/>
                  </a:lnTo>
                  <a:lnTo>
                    <a:pt x="614" y="48"/>
                  </a:lnTo>
                  <a:lnTo>
                    <a:pt x="613" y="48"/>
                  </a:lnTo>
                  <a:lnTo>
                    <a:pt x="610" y="48"/>
                  </a:lnTo>
                  <a:lnTo>
                    <a:pt x="608" y="48"/>
                  </a:lnTo>
                  <a:lnTo>
                    <a:pt x="607" y="48"/>
                  </a:lnTo>
                  <a:lnTo>
                    <a:pt x="604" y="50"/>
                  </a:lnTo>
                  <a:lnTo>
                    <a:pt x="598" y="51"/>
                  </a:lnTo>
                  <a:lnTo>
                    <a:pt x="595" y="53"/>
                  </a:lnTo>
                  <a:lnTo>
                    <a:pt x="594" y="54"/>
                  </a:lnTo>
                  <a:lnTo>
                    <a:pt x="594" y="54"/>
                  </a:lnTo>
                  <a:lnTo>
                    <a:pt x="598" y="55"/>
                  </a:lnTo>
                  <a:lnTo>
                    <a:pt x="599" y="55"/>
                  </a:lnTo>
                  <a:lnTo>
                    <a:pt x="600" y="54"/>
                  </a:lnTo>
                  <a:lnTo>
                    <a:pt x="602" y="53"/>
                  </a:lnTo>
                  <a:lnTo>
                    <a:pt x="603" y="51"/>
                  </a:lnTo>
                  <a:lnTo>
                    <a:pt x="602" y="54"/>
                  </a:lnTo>
                  <a:lnTo>
                    <a:pt x="600" y="55"/>
                  </a:lnTo>
                  <a:lnTo>
                    <a:pt x="603" y="55"/>
                  </a:lnTo>
                  <a:lnTo>
                    <a:pt x="606" y="55"/>
                  </a:lnTo>
                  <a:lnTo>
                    <a:pt x="608" y="54"/>
                  </a:lnTo>
                  <a:lnTo>
                    <a:pt x="608" y="55"/>
                  </a:lnTo>
                  <a:lnTo>
                    <a:pt x="610" y="55"/>
                  </a:lnTo>
                  <a:lnTo>
                    <a:pt x="613" y="55"/>
                  </a:lnTo>
                  <a:lnTo>
                    <a:pt x="614" y="54"/>
                  </a:lnTo>
                  <a:lnTo>
                    <a:pt x="617" y="54"/>
                  </a:lnTo>
                  <a:lnTo>
                    <a:pt x="617" y="54"/>
                  </a:lnTo>
                  <a:lnTo>
                    <a:pt x="617" y="54"/>
                  </a:lnTo>
                  <a:lnTo>
                    <a:pt x="617" y="54"/>
                  </a:lnTo>
                  <a:lnTo>
                    <a:pt x="617" y="55"/>
                  </a:lnTo>
                  <a:lnTo>
                    <a:pt x="619" y="55"/>
                  </a:lnTo>
                  <a:lnTo>
                    <a:pt x="621" y="57"/>
                  </a:lnTo>
                  <a:lnTo>
                    <a:pt x="622" y="57"/>
                  </a:lnTo>
                  <a:lnTo>
                    <a:pt x="629" y="55"/>
                  </a:lnTo>
                  <a:lnTo>
                    <a:pt x="633" y="53"/>
                  </a:lnTo>
                  <a:lnTo>
                    <a:pt x="633" y="54"/>
                  </a:lnTo>
                  <a:lnTo>
                    <a:pt x="633" y="55"/>
                  </a:lnTo>
                  <a:lnTo>
                    <a:pt x="636" y="55"/>
                  </a:lnTo>
                  <a:lnTo>
                    <a:pt x="644" y="54"/>
                  </a:lnTo>
                  <a:lnTo>
                    <a:pt x="645" y="54"/>
                  </a:lnTo>
                  <a:lnTo>
                    <a:pt x="645" y="54"/>
                  </a:lnTo>
                  <a:lnTo>
                    <a:pt x="645" y="53"/>
                  </a:lnTo>
                  <a:lnTo>
                    <a:pt x="645" y="53"/>
                  </a:lnTo>
                  <a:lnTo>
                    <a:pt x="645" y="53"/>
                  </a:lnTo>
                  <a:lnTo>
                    <a:pt x="645" y="53"/>
                  </a:lnTo>
                  <a:lnTo>
                    <a:pt x="646" y="53"/>
                  </a:lnTo>
                  <a:lnTo>
                    <a:pt x="646" y="53"/>
                  </a:lnTo>
                  <a:lnTo>
                    <a:pt x="646" y="53"/>
                  </a:lnTo>
                  <a:lnTo>
                    <a:pt x="648" y="53"/>
                  </a:lnTo>
                  <a:lnTo>
                    <a:pt x="648" y="54"/>
                  </a:lnTo>
                  <a:lnTo>
                    <a:pt x="648" y="54"/>
                  </a:lnTo>
                  <a:lnTo>
                    <a:pt x="649" y="54"/>
                  </a:lnTo>
                  <a:lnTo>
                    <a:pt x="651" y="54"/>
                  </a:lnTo>
                  <a:lnTo>
                    <a:pt x="651" y="54"/>
                  </a:lnTo>
                  <a:lnTo>
                    <a:pt x="652" y="54"/>
                  </a:lnTo>
                  <a:lnTo>
                    <a:pt x="653" y="54"/>
                  </a:lnTo>
                  <a:lnTo>
                    <a:pt x="653" y="54"/>
                  </a:lnTo>
                  <a:lnTo>
                    <a:pt x="653" y="55"/>
                  </a:lnTo>
                  <a:lnTo>
                    <a:pt x="653" y="55"/>
                  </a:lnTo>
                  <a:lnTo>
                    <a:pt x="652" y="55"/>
                  </a:lnTo>
                  <a:lnTo>
                    <a:pt x="652" y="57"/>
                  </a:lnTo>
                  <a:lnTo>
                    <a:pt x="651" y="57"/>
                  </a:lnTo>
                  <a:lnTo>
                    <a:pt x="651" y="57"/>
                  </a:lnTo>
                  <a:lnTo>
                    <a:pt x="652" y="57"/>
                  </a:lnTo>
                  <a:lnTo>
                    <a:pt x="652" y="57"/>
                  </a:lnTo>
                  <a:lnTo>
                    <a:pt x="656" y="57"/>
                  </a:lnTo>
                  <a:lnTo>
                    <a:pt x="659" y="57"/>
                  </a:lnTo>
                  <a:lnTo>
                    <a:pt x="661" y="57"/>
                  </a:lnTo>
                  <a:lnTo>
                    <a:pt x="664" y="55"/>
                  </a:lnTo>
                  <a:lnTo>
                    <a:pt x="665" y="55"/>
                  </a:lnTo>
                  <a:lnTo>
                    <a:pt x="668" y="55"/>
                  </a:lnTo>
                  <a:lnTo>
                    <a:pt x="674" y="54"/>
                  </a:lnTo>
                  <a:lnTo>
                    <a:pt x="675" y="53"/>
                  </a:lnTo>
                  <a:lnTo>
                    <a:pt x="678" y="53"/>
                  </a:lnTo>
                  <a:lnTo>
                    <a:pt x="678" y="51"/>
                  </a:lnTo>
                  <a:lnTo>
                    <a:pt x="678" y="50"/>
                  </a:lnTo>
                  <a:lnTo>
                    <a:pt x="678" y="50"/>
                  </a:lnTo>
                  <a:lnTo>
                    <a:pt x="676" y="50"/>
                  </a:lnTo>
                  <a:lnTo>
                    <a:pt x="676" y="50"/>
                  </a:lnTo>
                  <a:lnTo>
                    <a:pt x="674" y="51"/>
                  </a:lnTo>
                  <a:lnTo>
                    <a:pt x="672" y="51"/>
                  </a:lnTo>
                  <a:lnTo>
                    <a:pt x="672" y="51"/>
                  </a:lnTo>
                  <a:lnTo>
                    <a:pt x="671" y="50"/>
                  </a:lnTo>
                  <a:lnTo>
                    <a:pt x="670" y="50"/>
                  </a:lnTo>
                  <a:lnTo>
                    <a:pt x="671" y="50"/>
                  </a:lnTo>
                  <a:lnTo>
                    <a:pt x="671" y="48"/>
                  </a:lnTo>
                  <a:lnTo>
                    <a:pt x="672" y="48"/>
                  </a:lnTo>
                  <a:lnTo>
                    <a:pt x="671" y="48"/>
                  </a:lnTo>
                  <a:lnTo>
                    <a:pt x="668" y="48"/>
                  </a:lnTo>
                  <a:lnTo>
                    <a:pt x="665" y="48"/>
                  </a:lnTo>
                  <a:lnTo>
                    <a:pt x="665" y="48"/>
                  </a:lnTo>
                  <a:lnTo>
                    <a:pt x="663" y="47"/>
                  </a:lnTo>
                  <a:lnTo>
                    <a:pt x="663" y="47"/>
                  </a:lnTo>
                  <a:lnTo>
                    <a:pt x="660" y="47"/>
                  </a:lnTo>
                  <a:lnTo>
                    <a:pt x="659" y="47"/>
                  </a:lnTo>
                  <a:lnTo>
                    <a:pt x="657" y="47"/>
                  </a:lnTo>
                  <a:lnTo>
                    <a:pt x="656" y="48"/>
                  </a:lnTo>
                  <a:lnTo>
                    <a:pt x="655" y="47"/>
                  </a:lnTo>
                  <a:lnTo>
                    <a:pt x="655" y="47"/>
                  </a:lnTo>
                  <a:lnTo>
                    <a:pt x="655" y="47"/>
                  </a:lnTo>
                  <a:lnTo>
                    <a:pt x="655" y="47"/>
                  </a:lnTo>
                  <a:lnTo>
                    <a:pt x="656" y="47"/>
                  </a:lnTo>
                  <a:lnTo>
                    <a:pt x="659" y="47"/>
                  </a:lnTo>
                  <a:lnTo>
                    <a:pt x="660" y="47"/>
                  </a:lnTo>
                  <a:lnTo>
                    <a:pt x="660" y="46"/>
                  </a:lnTo>
                  <a:lnTo>
                    <a:pt x="660" y="46"/>
                  </a:lnTo>
                  <a:lnTo>
                    <a:pt x="660" y="46"/>
                  </a:lnTo>
                  <a:lnTo>
                    <a:pt x="659" y="46"/>
                  </a:lnTo>
                  <a:lnTo>
                    <a:pt x="660" y="44"/>
                  </a:lnTo>
                  <a:lnTo>
                    <a:pt x="660" y="44"/>
                  </a:lnTo>
                  <a:lnTo>
                    <a:pt x="661" y="46"/>
                  </a:lnTo>
                  <a:lnTo>
                    <a:pt x="663" y="46"/>
                  </a:lnTo>
                  <a:lnTo>
                    <a:pt x="664" y="47"/>
                  </a:lnTo>
                  <a:lnTo>
                    <a:pt x="667" y="47"/>
                  </a:lnTo>
                  <a:lnTo>
                    <a:pt x="670" y="47"/>
                  </a:lnTo>
                  <a:lnTo>
                    <a:pt x="675" y="47"/>
                  </a:lnTo>
                  <a:lnTo>
                    <a:pt x="676" y="47"/>
                  </a:lnTo>
                  <a:lnTo>
                    <a:pt x="678" y="47"/>
                  </a:lnTo>
                  <a:lnTo>
                    <a:pt x="680" y="46"/>
                  </a:lnTo>
                  <a:lnTo>
                    <a:pt x="682" y="46"/>
                  </a:lnTo>
                  <a:lnTo>
                    <a:pt x="683" y="46"/>
                  </a:lnTo>
                  <a:lnTo>
                    <a:pt x="684" y="44"/>
                  </a:lnTo>
                  <a:lnTo>
                    <a:pt x="686" y="44"/>
                  </a:lnTo>
                  <a:lnTo>
                    <a:pt x="686" y="43"/>
                  </a:lnTo>
                  <a:lnTo>
                    <a:pt x="687" y="42"/>
                  </a:lnTo>
                  <a:lnTo>
                    <a:pt x="688" y="42"/>
                  </a:lnTo>
                  <a:lnTo>
                    <a:pt x="688" y="42"/>
                  </a:lnTo>
                  <a:lnTo>
                    <a:pt x="693" y="42"/>
                  </a:lnTo>
                  <a:lnTo>
                    <a:pt x="695" y="42"/>
                  </a:lnTo>
                  <a:lnTo>
                    <a:pt x="698" y="42"/>
                  </a:lnTo>
                  <a:lnTo>
                    <a:pt x="701" y="40"/>
                  </a:lnTo>
                  <a:lnTo>
                    <a:pt x="702" y="40"/>
                  </a:lnTo>
                  <a:lnTo>
                    <a:pt x="703" y="40"/>
                  </a:lnTo>
                  <a:lnTo>
                    <a:pt x="705" y="40"/>
                  </a:lnTo>
                  <a:lnTo>
                    <a:pt x="709" y="39"/>
                  </a:lnTo>
                  <a:lnTo>
                    <a:pt x="712" y="38"/>
                  </a:lnTo>
                  <a:lnTo>
                    <a:pt x="712" y="38"/>
                  </a:lnTo>
                  <a:lnTo>
                    <a:pt x="710" y="38"/>
                  </a:lnTo>
                  <a:lnTo>
                    <a:pt x="707" y="36"/>
                  </a:lnTo>
                  <a:lnTo>
                    <a:pt x="705" y="36"/>
                  </a:lnTo>
                  <a:lnTo>
                    <a:pt x="706" y="36"/>
                  </a:lnTo>
                  <a:lnTo>
                    <a:pt x="709" y="36"/>
                  </a:lnTo>
                  <a:lnTo>
                    <a:pt x="713" y="36"/>
                  </a:lnTo>
                  <a:lnTo>
                    <a:pt x="716" y="36"/>
                  </a:lnTo>
                  <a:lnTo>
                    <a:pt x="720" y="35"/>
                  </a:lnTo>
                  <a:lnTo>
                    <a:pt x="720" y="35"/>
                  </a:lnTo>
                  <a:lnTo>
                    <a:pt x="721" y="35"/>
                  </a:lnTo>
                  <a:lnTo>
                    <a:pt x="721" y="34"/>
                  </a:lnTo>
                  <a:lnTo>
                    <a:pt x="720" y="34"/>
                  </a:lnTo>
                  <a:lnTo>
                    <a:pt x="718" y="34"/>
                  </a:lnTo>
                  <a:lnTo>
                    <a:pt x="716" y="34"/>
                  </a:lnTo>
                  <a:lnTo>
                    <a:pt x="713" y="34"/>
                  </a:lnTo>
                  <a:lnTo>
                    <a:pt x="713" y="32"/>
                  </a:lnTo>
                  <a:lnTo>
                    <a:pt x="713" y="32"/>
                  </a:lnTo>
                  <a:lnTo>
                    <a:pt x="712" y="32"/>
                  </a:lnTo>
                  <a:lnTo>
                    <a:pt x="710" y="32"/>
                  </a:lnTo>
                  <a:lnTo>
                    <a:pt x="707" y="32"/>
                  </a:lnTo>
                  <a:lnTo>
                    <a:pt x="702" y="32"/>
                  </a:lnTo>
                  <a:lnTo>
                    <a:pt x="701" y="32"/>
                  </a:lnTo>
                  <a:lnTo>
                    <a:pt x="699" y="32"/>
                  </a:lnTo>
                  <a:lnTo>
                    <a:pt x="699" y="32"/>
                  </a:lnTo>
                  <a:lnTo>
                    <a:pt x="698" y="32"/>
                  </a:lnTo>
                  <a:lnTo>
                    <a:pt x="697" y="32"/>
                  </a:lnTo>
                  <a:lnTo>
                    <a:pt x="697" y="31"/>
                  </a:lnTo>
                  <a:lnTo>
                    <a:pt x="697" y="31"/>
                  </a:lnTo>
                  <a:lnTo>
                    <a:pt x="698" y="31"/>
                  </a:lnTo>
                  <a:lnTo>
                    <a:pt x="701" y="31"/>
                  </a:lnTo>
                  <a:lnTo>
                    <a:pt x="702" y="31"/>
                  </a:lnTo>
                  <a:lnTo>
                    <a:pt x="705" y="31"/>
                  </a:lnTo>
                  <a:lnTo>
                    <a:pt x="709" y="31"/>
                  </a:lnTo>
                  <a:lnTo>
                    <a:pt x="710" y="31"/>
                  </a:lnTo>
                  <a:lnTo>
                    <a:pt x="712" y="31"/>
                  </a:lnTo>
                  <a:lnTo>
                    <a:pt x="713" y="31"/>
                  </a:lnTo>
                  <a:lnTo>
                    <a:pt x="714" y="31"/>
                  </a:lnTo>
                  <a:lnTo>
                    <a:pt x="717" y="31"/>
                  </a:lnTo>
                  <a:lnTo>
                    <a:pt x="717" y="31"/>
                  </a:lnTo>
                  <a:lnTo>
                    <a:pt x="718" y="32"/>
                  </a:lnTo>
                  <a:lnTo>
                    <a:pt x="722" y="32"/>
                  </a:lnTo>
                  <a:lnTo>
                    <a:pt x="724" y="31"/>
                  </a:lnTo>
                  <a:lnTo>
                    <a:pt x="725" y="30"/>
                  </a:lnTo>
                  <a:lnTo>
                    <a:pt x="724" y="30"/>
                  </a:lnTo>
                  <a:lnTo>
                    <a:pt x="721" y="31"/>
                  </a:lnTo>
                  <a:lnTo>
                    <a:pt x="720" y="30"/>
                  </a:lnTo>
                  <a:lnTo>
                    <a:pt x="718" y="30"/>
                  </a:lnTo>
                  <a:lnTo>
                    <a:pt x="717" y="30"/>
                  </a:lnTo>
                  <a:lnTo>
                    <a:pt x="716" y="30"/>
                  </a:lnTo>
                  <a:lnTo>
                    <a:pt x="716" y="28"/>
                  </a:lnTo>
                  <a:lnTo>
                    <a:pt x="713" y="28"/>
                  </a:lnTo>
                  <a:lnTo>
                    <a:pt x="712" y="28"/>
                  </a:lnTo>
                  <a:lnTo>
                    <a:pt x="712" y="28"/>
                  </a:lnTo>
                  <a:lnTo>
                    <a:pt x="716" y="28"/>
                  </a:lnTo>
                  <a:lnTo>
                    <a:pt x="717" y="28"/>
                  </a:lnTo>
                  <a:lnTo>
                    <a:pt x="718" y="28"/>
                  </a:lnTo>
                  <a:lnTo>
                    <a:pt x="721" y="28"/>
                  </a:lnTo>
                  <a:lnTo>
                    <a:pt x="722" y="28"/>
                  </a:lnTo>
                  <a:lnTo>
                    <a:pt x="725" y="28"/>
                  </a:lnTo>
                  <a:lnTo>
                    <a:pt x="728" y="28"/>
                  </a:lnTo>
                  <a:lnTo>
                    <a:pt x="729" y="28"/>
                  </a:lnTo>
                  <a:lnTo>
                    <a:pt x="731" y="28"/>
                  </a:lnTo>
                  <a:lnTo>
                    <a:pt x="732" y="28"/>
                  </a:lnTo>
                  <a:lnTo>
                    <a:pt x="735" y="28"/>
                  </a:lnTo>
                  <a:lnTo>
                    <a:pt x="736" y="28"/>
                  </a:lnTo>
                  <a:lnTo>
                    <a:pt x="736" y="28"/>
                  </a:lnTo>
                  <a:lnTo>
                    <a:pt x="737" y="27"/>
                  </a:lnTo>
                  <a:lnTo>
                    <a:pt x="737" y="27"/>
                  </a:lnTo>
                  <a:lnTo>
                    <a:pt x="737" y="27"/>
                  </a:lnTo>
                  <a:lnTo>
                    <a:pt x="737" y="25"/>
                  </a:lnTo>
                  <a:lnTo>
                    <a:pt x="737" y="25"/>
                  </a:lnTo>
                  <a:lnTo>
                    <a:pt x="736" y="25"/>
                  </a:lnTo>
                  <a:lnTo>
                    <a:pt x="733" y="25"/>
                  </a:lnTo>
                  <a:lnTo>
                    <a:pt x="731" y="25"/>
                  </a:lnTo>
                  <a:lnTo>
                    <a:pt x="731" y="25"/>
                  </a:lnTo>
                  <a:lnTo>
                    <a:pt x="732" y="24"/>
                  </a:lnTo>
                  <a:lnTo>
                    <a:pt x="735" y="24"/>
                  </a:lnTo>
                  <a:lnTo>
                    <a:pt x="736" y="25"/>
                  </a:lnTo>
                  <a:lnTo>
                    <a:pt x="739" y="25"/>
                  </a:lnTo>
                  <a:lnTo>
                    <a:pt x="744" y="27"/>
                  </a:lnTo>
                  <a:lnTo>
                    <a:pt x="745" y="27"/>
                  </a:lnTo>
                  <a:lnTo>
                    <a:pt x="747" y="25"/>
                  </a:lnTo>
                  <a:lnTo>
                    <a:pt x="751" y="25"/>
                  </a:lnTo>
                  <a:lnTo>
                    <a:pt x="752" y="25"/>
                  </a:lnTo>
                  <a:lnTo>
                    <a:pt x="754" y="25"/>
                  </a:lnTo>
                  <a:lnTo>
                    <a:pt x="754" y="24"/>
                  </a:lnTo>
                  <a:lnTo>
                    <a:pt x="754" y="24"/>
                  </a:lnTo>
                  <a:lnTo>
                    <a:pt x="752" y="24"/>
                  </a:lnTo>
                  <a:lnTo>
                    <a:pt x="758" y="24"/>
                  </a:lnTo>
                  <a:lnTo>
                    <a:pt x="759" y="23"/>
                  </a:lnTo>
                  <a:lnTo>
                    <a:pt x="760" y="23"/>
                  </a:lnTo>
                  <a:lnTo>
                    <a:pt x="759" y="23"/>
                  </a:lnTo>
                  <a:lnTo>
                    <a:pt x="758" y="23"/>
                  </a:lnTo>
                  <a:lnTo>
                    <a:pt x="752" y="23"/>
                  </a:lnTo>
                  <a:lnTo>
                    <a:pt x="751" y="23"/>
                  </a:lnTo>
                  <a:lnTo>
                    <a:pt x="750" y="23"/>
                  </a:lnTo>
                  <a:lnTo>
                    <a:pt x="750" y="23"/>
                  </a:lnTo>
                  <a:lnTo>
                    <a:pt x="751" y="23"/>
                  </a:lnTo>
                  <a:lnTo>
                    <a:pt x="752" y="23"/>
                  </a:lnTo>
                  <a:lnTo>
                    <a:pt x="752" y="23"/>
                  </a:lnTo>
                  <a:lnTo>
                    <a:pt x="754" y="23"/>
                  </a:lnTo>
                  <a:lnTo>
                    <a:pt x="758" y="23"/>
                  </a:lnTo>
                  <a:lnTo>
                    <a:pt x="763" y="21"/>
                  </a:lnTo>
                  <a:lnTo>
                    <a:pt x="764" y="21"/>
                  </a:lnTo>
                  <a:lnTo>
                    <a:pt x="763" y="20"/>
                  </a:lnTo>
                  <a:lnTo>
                    <a:pt x="763" y="19"/>
                  </a:lnTo>
                  <a:lnTo>
                    <a:pt x="763" y="19"/>
                  </a:lnTo>
                  <a:lnTo>
                    <a:pt x="764" y="20"/>
                  </a:lnTo>
                  <a:lnTo>
                    <a:pt x="766" y="20"/>
                  </a:lnTo>
                  <a:lnTo>
                    <a:pt x="766" y="20"/>
                  </a:lnTo>
                  <a:lnTo>
                    <a:pt x="767" y="20"/>
                  </a:lnTo>
                  <a:lnTo>
                    <a:pt x="768" y="20"/>
                  </a:lnTo>
                  <a:lnTo>
                    <a:pt x="770" y="20"/>
                  </a:lnTo>
                  <a:lnTo>
                    <a:pt x="775" y="19"/>
                  </a:lnTo>
                  <a:lnTo>
                    <a:pt x="778" y="19"/>
                  </a:lnTo>
                  <a:lnTo>
                    <a:pt x="785" y="17"/>
                  </a:lnTo>
                  <a:lnTo>
                    <a:pt x="793" y="15"/>
                  </a:lnTo>
                  <a:lnTo>
                    <a:pt x="797" y="15"/>
                  </a:lnTo>
                  <a:lnTo>
                    <a:pt x="804" y="13"/>
                  </a:lnTo>
                  <a:lnTo>
                    <a:pt x="809" y="12"/>
                  </a:lnTo>
                  <a:lnTo>
                    <a:pt x="809" y="12"/>
                  </a:lnTo>
                  <a:lnTo>
                    <a:pt x="806" y="12"/>
                  </a:lnTo>
                  <a:lnTo>
                    <a:pt x="804" y="12"/>
                  </a:lnTo>
                  <a:lnTo>
                    <a:pt x="785" y="13"/>
                  </a:lnTo>
                  <a:lnTo>
                    <a:pt x="783" y="13"/>
                  </a:lnTo>
                  <a:lnTo>
                    <a:pt x="782" y="13"/>
                  </a:lnTo>
                  <a:lnTo>
                    <a:pt x="783" y="13"/>
                  </a:lnTo>
                  <a:lnTo>
                    <a:pt x="796" y="12"/>
                  </a:lnTo>
                  <a:lnTo>
                    <a:pt x="797" y="12"/>
                  </a:lnTo>
                  <a:lnTo>
                    <a:pt x="797" y="12"/>
                  </a:lnTo>
                  <a:lnTo>
                    <a:pt x="797" y="12"/>
                  </a:lnTo>
                  <a:lnTo>
                    <a:pt x="798" y="11"/>
                  </a:lnTo>
                  <a:lnTo>
                    <a:pt x="802" y="11"/>
                  </a:lnTo>
                  <a:lnTo>
                    <a:pt x="805" y="11"/>
                  </a:lnTo>
                  <a:lnTo>
                    <a:pt x="806" y="11"/>
                  </a:lnTo>
                  <a:lnTo>
                    <a:pt x="808" y="11"/>
                  </a:lnTo>
                  <a:lnTo>
                    <a:pt x="809" y="11"/>
                  </a:lnTo>
                  <a:lnTo>
                    <a:pt x="813" y="11"/>
                  </a:lnTo>
                  <a:lnTo>
                    <a:pt x="815" y="11"/>
                  </a:lnTo>
                  <a:lnTo>
                    <a:pt x="816" y="9"/>
                  </a:lnTo>
                  <a:lnTo>
                    <a:pt x="820" y="9"/>
                  </a:lnTo>
                  <a:lnTo>
                    <a:pt x="828" y="8"/>
                  </a:lnTo>
                  <a:lnTo>
                    <a:pt x="831" y="8"/>
                  </a:lnTo>
                  <a:lnTo>
                    <a:pt x="832" y="8"/>
                  </a:lnTo>
                  <a:lnTo>
                    <a:pt x="836" y="6"/>
                  </a:lnTo>
                  <a:lnTo>
                    <a:pt x="839" y="6"/>
                  </a:lnTo>
                  <a:lnTo>
                    <a:pt x="839" y="5"/>
                  </a:lnTo>
                  <a:lnTo>
                    <a:pt x="839" y="5"/>
                  </a:lnTo>
                  <a:close/>
                  <a:moveTo>
                    <a:pt x="617" y="126"/>
                  </a:moveTo>
                  <a:lnTo>
                    <a:pt x="618" y="126"/>
                  </a:lnTo>
                  <a:lnTo>
                    <a:pt x="619" y="126"/>
                  </a:lnTo>
                  <a:lnTo>
                    <a:pt x="619" y="124"/>
                  </a:lnTo>
                  <a:lnTo>
                    <a:pt x="621" y="124"/>
                  </a:lnTo>
                  <a:lnTo>
                    <a:pt x="622" y="124"/>
                  </a:lnTo>
                  <a:lnTo>
                    <a:pt x="622" y="124"/>
                  </a:lnTo>
                  <a:lnTo>
                    <a:pt x="622" y="123"/>
                  </a:lnTo>
                  <a:lnTo>
                    <a:pt x="622" y="123"/>
                  </a:lnTo>
                  <a:lnTo>
                    <a:pt x="622" y="123"/>
                  </a:lnTo>
                  <a:lnTo>
                    <a:pt x="619" y="123"/>
                  </a:lnTo>
                  <a:lnTo>
                    <a:pt x="619" y="123"/>
                  </a:lnTo>
                  <a:lnTo>
                    <a:pt x="618" y="123"/>
                  </a:lnTo>
                  <a:lnTo>
                    <a:pt x="618" y="123"/>
                  </a:lnTo>
                  <a:lnTo>
                    <a:pt x="617" y="123"/>
                  </a:lnTo>
                  <a:lnTo>
                    <a:pt x="617" y="123"/>
                  </a:lnTo>
                  <a:lnTo>
                    <a:pt x="617" y="124"/>
                  </a:lnTo>
                  <a:lnTo>
                    <a:pt x="615" y="124"/>
                  </a:lnTo>
                  <a:lnTo>
                    <a:pt x="615" y="126"/>
                  </a:lnTo>
                  <a:lnTo>
                    <a:pt x="615" y="126"/>
                  </a:lnTo>
                  <a:lnTo>
                    <a:pt x="617" y="126"/>
                  </a:lnTo>
                  <a:lnTo>
                    <a:pt x="617" y="126"/>
                  </a:lnTo>
                  <a:close/>
                  <a:moveTo>
                    <a:pt x="595" y="134"/>
                  </a:moveTo>
                  <a:lnTo>
                    <a:pt x="594" y="135"/>
                  </a:lnTo>
                  <a:lnTo>
                    <a:pt x="594" y="135"/>
                  </a:lnTo>
                  <a:lnTo>
                    <a:pt x="594" y="135"/>
                  </a:lnTo>
                  <a:lnTo>
                    <a:pt x="595" y="135"/>
                  </a:lnTo>
                  <a:lnTo>
                    <a:pt x="596" y="135"/>
                  </a:lnTo>
                  <a:lnTo>
                    <a:pt x="596" y="134"/>
                  </a:lnTo>
                  <a:lnTo>
                    <a:pt x="596" y="134"/>
                  </a:lnTo>
                  <a:lnTo>
                    <a:pt x="595" y="134"/>
                  </a:lnTo>
                  <a:close/>
                  <a:moveTo>
                    <a:pt x="686" y="365"/>
                  </a:moveTo>
                  <a:lnTo>
                    <a:pt x="687" y="365"/>
                  </a:lnTo>
                  <a:lnTo>
                    <a:pt x="686" y="365"/>
                  </a:lnTo>
                  <a:lnTo>
                    <a:pt x="686" y="365"/>
                  </a:lnTo>
                  <a:lnTo>
                    <a:pt x="686" y="367"/>
                  </a:lnTo>
                  <a:lnTo>
                    <a:pt x="686" y="367"/>
                  </a:lnTo>
                  <a:lnTo>
                    <a:pt x="684" y="367"/>
                  </a:lnTo>
                  <a:lnTo>
                    <a:pt x="684" y="368"/>
                  </a:lnTo>
                  <a:lnTo>
                    <a:pt x="684" y="368"/>
                  </a:lnTo>
                  <a:lnTo>
                    <a:pt x="684" y="368"/>
                  </a:lnTo>
                  <a:lnTo>
                    <a:pt x="684" y="368"/>
                  </a:lnTo>
                  <a:lnTo>
                    <a:pt x="686" y="365"/>
                  </a:lnTo>
                  <a:close/>
                  <a:moveTo>
                    <a:pt x="688" y="342"/>
                  </a:moveTo>
                  <a:lnTo>
                    <a:pt x="688" y="342"/>
                  </a:lnTo>
                  <a:lnTo>
                    <a:pt x="687" y="342"/>
                  </a:lnTo>
                  <a:lnTo>
                    <a:pt x="688" y="344"/>
                  </a:lnTo>
                  <a:lnTo>
                    <a:pt x="688" y="344"/>
                  </a:lnTo>
                  <a:lnTo>
                    <a:pt x="688" y="344"/>
                  </a:lnTo>
                  <a:lnTo>
                    <a:pt x="688" y="342"/>
                  </a:lnTo>
                  <a:lnTo>
                    <a:pt x="691" y="342"/>
                  </a:lnTo>
                  <a:lnTo>
                    <a:pt x="691" y="342"/>
                  </a:lnTo>
                  <a:lnTo>
                    <a:pt x="691" y="342"/>
                  </a:lnTo>
                  <a:lnTo>
                    <a:pt x="690" y="342"/>
                  </a:lnTo>
                  <a:lnTo>
                    <a:pt x="688" y="342"/>
                  </a:lnTo>
                  <a:lnTo>
                    <a:pt x="688" y="342"/>
                  </a:lnTo>
                  <a:lnTo>
                    <a:pt x="688" y="342"/>
                  </a:lnTo>
                  <a:lnTo>
                    <a:pt x="688" y="342"/>
                  </a:lnTo>
                  <a:lnTo>
                    <a:pt x="688" y="342"/>
                  </a:lnTo>
                  <a:close/>
                  <a:moveTo>
                    <a:pt x="686" y="329"/>
                  </a:moveTo>
                  <a:lnTo>
                    <a:pt x="686" y="329"/>
                  </a:lnTo>
                  <a:lnTo>
                    <a:pt x="686" y="329"/>
                  </a:lnTo>
                  <a:lnTo>
                    <a:pt x="686" y="329"/>
                  </a:lnTo>
                  <a:lnTo>
                    <a:pt x="686" y="329"/>
                  </a:lnTo>
                  <a:lnTo>
                    <a:pt x="687" y="329"/>
                  </a:lnTo>
                  <a:lnTo>
                    <a:pt x="687" y="329"/>
                  </a:lnTo>
                  <a:lnTo>
                    <a:pt x="687" y="327"/>
                  </a:lnTo>
                  <a:lnTo>
                    <a:pt x="687" y="327"/>
                  </a:lnTo>
                  <a:lnTo>
                    <a:pt x="686" y="329"/>
                  </a:lnTo>
                  <a:lnTo>
                    <a:pt x="686" y="329"/>
                  </a:lnTo>
                  <a:close/>
                  <a:moveTo>
                    <a:pt x="701" y="353"/>
                  </a:moveTo>
                  <a:lnTo>
                    <a:pt x="701" y="353"/>
                  </a:lnTo>
                  <a:lnTo>
                    <a:pt x="699" y="355"/>
                  </a:lnTo>
                  <a:lnTo>
                    <a:pt x="698" y="355"/>
                  </a:lnTo>
                  <a:lnTo>
                    <a:pt x="698" y="355"/>
                  </a:lnTo>
                  <a:lnTo>
                    <a:pt x="697" y="355"/>
                  </a:lnTo>
                  <a:lnTo>
                    <a:pt x="695" y="356"/>
                  </a:lnTo>
                  <a:lnTo>
                    <a:pt x="695" y="355"/>
                  </a:lnTo>
                  <a:lnTo>
                    <a:pt x="694" y="355"/>
                  </a:lnTo>
                  <a:lnTo>
                    <a:pt x="693" y="356"/>
                  </a:lnTo>
                  <a:lnTo>
                    <a:pt x="693" y="356"/>
                  </a:lnTo>
                  <a:lnTo>
                    <a:pt x="691" y="356"/>
                  </a:lnTo>
                  <a:lnTo>
                    <a:pt x="690" y="356"/>
                  </a:lnTo>
                  <a:lnTo>
                    <a:pt x="690" y="356"/>
                  </a:lnTo>
                  <a:lnTo>
                    <a:pt x="690" y="356"/>
                  </a:lnTo>
                  <a:lnTo>
                    <a:pt x="693" y="356"/>
                  </a:lnTo>
                  <a:lnTo>
                    <a:pt x="694" y="355"/>
                  </a:lnTo>
                  <a:lnTo>
                    <a:pt x="694" y="355"/>
                  </a:lnTo>
                  <a:lnTo>
                    <a:pt x="695" y="353"/>
                  </a:lnTo>
                  <a:lnTo>
                    <a:pt x="695" y="353"/>
                  </a:lnTo>
                  <a:lnTo>
                    <a:pt x="694" y="353"/>
                  </a:lnTo>
                  <a:lnTo>
                    <a:pt x="693" y="353"/>
                  </a:lnTo>
                  <a:lnTo>
                    <a:pt x="693" y="353"/>
                  </a:lnTo>
                  <a:lnTo>
                    <a:pt x="693" y="352"/>
                  </a:lnTo>
                  <a:lnTo>
                    <a:pt x="693" y="352"/>
                  </a:lnTo>
                  <a:lnTo>
                    <a:pt x="694" y="352"/>
                  </a:lnTo>
                  <a:lnTo>
                    <a:pt x="694" y="352"/>
                  </a:lnTo>
                  <a:lnTo>
                    <a:pt x="694" y="352"/>
                  </a:lnTo>
                  <a:lnTo>
                    <a:pt x="693" y="352"/>
                  </a:lnTo>
                  <a:lnTo>
                    <a:pt x="691" y="352"/>
                  </a:lnTo>
                  <a:lnTo>
                    <a:pt x="691" y="352"/>
                  </a:lnTo>
                  <a:lnTo>
                    <a:pt x="694" y="351"/>
                  </a:lnTo>
                  <a:lnTo>
                    <a:pt x="694" y="351"/>
                  </a:lnTo>
                  <a:lnTo>
                    <a:pt x="695" y="349"/>
                  </a:lnTo>
                  <a:lnTo>
                    <a:pt x="695" y="349"/>
                  </a:lnTo>
                  <a:lnTo>
                    <a:pt x="695" y="349"/>
                  </a:lnTo>
                  <a:lnTo>
                    <a:pt x="697" y="348"/>
                  </a:lnTo>
                  <a:lnTo>
                    <a:pt x="698" y="348"/>
                  </a:lnTo>
                  <a:lnTo>
                    <a:pt x="698" y="346"/>
                  </a:lnTo>
                  <a:lnTo>
                    <a:pt x="698" y="346"/>
                  </a:lnTo>
                  <a:lnTo>
                    <a:pt x="698" y="345"/>
                  </a:lnTo>
                  <a:lnTo>
                    <a:pt x="697" y="345"/>
                  </a:lnTo>
                  <a:lnTo>
                    <a:pt x="697" y="344"/>
                  </a:lnTo>
                  <a:lnTo>
                    <a:pt x="695" y="344"/>
                  </a:lnTo>
                  <a:lnTo>
                    <a:pt x="693" y="344"/>
                  </a:lnTo>
                  <a:lnTo>
                    <a:pt x="693" y="344"/>
                  </a:lnTo>
                  <a:lnTo>
                    <a:pt x="691" y="344"/>
                  </a:lnTo>
                  <a:lnTo>
                    <a:pt x="691" y="345"/>
                  </a:lnTo>
                  <a:lnTo>
                    <a:pt x="691" y="345"/>
                  </a:lnTo>
                  <a:lnTo>
                    <a:pt x="690" y="345"/>
                  </a:lnTo>
                  <a:lnTo>
                    <a:pt x="691" y="345"/>
                  </a:lnTo>
                  <a:lnTo>
                    <a:pt x="691" y="344"/>
                  </a:lnTo>
                  <a:lnTo>
                    <a:pt x="691" y="342"/>
                  </a:lnTo>
                  <a:lnTo>
                    <a:pt x="691" y="342"/>
                  </a:lnTo>
                  <a:lnTo>
                    <a:pt x="690" y="344"/>
                  </a:lnTo>
                  <a:lnTo>
                    <a:pt x="688" y="344"/>
                  </a:lnTo>
                  <a:lnTo>
                    <a:pt x="688" y="345"/>
                  </a:lnTo>
                  <a:lnTo>
                    <a:pt x="687" y="345"/>
                  </a:lnTo>
                  <a:lnTo>
                    <a:pt x="687" y="345"/>
                  </a:lnTo>
                  <a:lnTo>
                    <a:pt x="686" y="345"/>
                  </a:lnTo>
                  <a:lnTo>
                    <a:pt x="686" y="346"/>
                  </a:lnTo>
                  <a:lnTo>
                    <a:pt x="684" y="346"/>
                  </a:lnTo>
                  <a:lnTo>
                    <a:pt x="686" y="345"/>
                  </a:lnTo>
                  <a:lnTo>
                    <a:pt x="684" y="345"/>
                  </a:lnTo>
                  <a:lnTo>
                    <a:pt x="684" y="345"/>
                  </a:lnTo>
                  <a:lnTo>
                    <a:pt x="683" y="346"/>
                  </a:lnTo>
                  <a:lnTo>
                    <a:pt x="683" y="346"/>
                  </a:lnTo>
                  <a:lnTo>
                    <a:pt x="683" y="346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3" y="346"/>
                  </a:lnTo>
                  <a:lnTo>
                    <a:pt x="683" y="345"/>
                  </a:lnTo>
                  <a:lnTo>
                    <a:pt x="684" y="344"/>
                  </a:lnTo>
                  <a:lnTo>
                    <a:pt x="684" y="344"/>
                  </a:lnTo>
                  <a:lnTo>
                    <a:pt x="684" y="344"/>
                  </a:lnTo>
                  <a:lnTo>
                    <a:pt x="684" y="342"/>
                  </a:lnTo>
                  <a:lnTo>
                    <a:pt x="683" y="344"/>
                  </a:lnTo>
                  <a:lnTo>
                    <a:pt x="683" y="344"/>
                  </a:lnTo>
                  <a:lnTo>
                    <a:pt x="683" y="345"/>
                  </a:lnTo>
                  <a:lnTo>
                    <a:pt x="682" y="345"/>
                  </a:lnTo>
                  <a:lnTo>
                    <a:pt x="682" y="345"/>
                  </a:lnTo>
                  <a:lnTo>
                    <a:pt x="683" y="344"/>
                  </a:lnTo>
                  <a:lnTo>
                    <a:pt x="683" y="344"/>
                  </a:lnTo>
                  <a:lnTo>
                    <a:pt x="683" y="344"/>
                  </a:lnTo>
                  <a:lnTo>
                    <a:pt x="682" y="344"/>
                  </a:lnTo>
                  <a:lnTo>
                    <a:pt x="679" y="344"/>
                  </a:lnTo>
                  <a:lnTo>
                    <a:pt x="679" y="344"/>
                  </a:lnTo>
                  <a:lnTo>
                    <a:pt x="676" y="344"/>
                  </a:lnTo>
                  <a:lnTo>
                    <a:pt x="676" y="344"/>
                  </a:lnTo>
                  <a:lnTo>
                    <a:pt x="678" y="342"/>
                  </a:lnTo>
                  <a:lnTo>
                    <a:pt x="679" y="341"/>
                  </a:lnTo>
                  <a:lnTo>
                    <a:pt x="679" y="341"/>
                  </a:lnTo>
                  <a:lnTo>
                    <a:pt x="679" y="341"/>
                  </a:lnTo>
                  <a:lnTo>
                    <a:pt x="678" y="341"/>
                  </a:lnTo>
                  <a:lnTo>
                    <a:pt x="678" y="341"/>
                  </a:lnTo>
                  <a:lnTo>
                    <a:pt x="676" y="342"/>
                  </a:lnTo>
                  <a:lnTo>
                    <a:pt x="676" y="342"/>
                  </a:lnTo>
                  <a:lnTo>
                    <a:pt x="678" y="341"/>
                  </a:lnTo>
                  <a:lnTo>
                    <a:pt x="680" y="340"/>
                  </a:lnTo>
                  <a:lnTo>
                    <a:pt x="682" y="338"/>
                  </a:lnTo>
                  <a:lnTo>
                    <a:pt x="683" y="338"/>
                  </a:lnTo>
                  <a:lnTo>
                    <a:pt x="683" y="337"/>
                  </a:lnTo>
                  <a:lnTo>
                    <a:pt x="683" y="337"/>
                  </a:lnTo>
                  <a:lnTo>
                    <a:pt x="682" y="338"/>
                  </a:lnTo>
                  <a:lnTo>
                    <a:pt x="680" y="338"/>
                  </a:lnTo>
                  <a:lnTo>
                    <a:pt x="680" y="337"/>
                  </a:lnTo>
                  <a:lnTo>
                    <a:pt x="680" y="337"/>
                  </a:lnTo>
                  <a:lnTo>
                    <a:pt x="678" y="337"/>
                  </a:lnTo>
                  <a:lnTo>
                    <a:pt x="678" y="338"/>
                  </a:lnTo>
                  <a:lnTo>
                    <a:pt x="678" y="338"/>
                  </a:lnTo>
                  <a:lnTo>
                    <a:pt x="678" y="337"/>
                  </a:lnTo>
                  <a:lnTo>
                    <a:pt x="678" y="337"/>
                  </a:lnTo>
                  <a:lnTo>
                    <a:pt x="678" y="336"/>
                  </a:lnTo>
                  <a:lnTo>
                    <a:pt x="678" y="336"/>
                  </a:lnTo>
                  <a:lnTo>
                    <a:pt x="678" y="337"/>
                  </a:lnTo>
                  <a:lnTo>
                    <a:pt x="676" y="337"/>
                  </a:lnTo>
                  <a:lnTo>
                    <a:pt x="675" y="338"/>
                  </a:lnTo>
                  <a:lnTo>
                    <a:pt x="675" y="338"/>
                  </a:lnTo>
                  <a:lnTo>
                    <a:pt x="674" y="338"/>
                  </a:lnTo>
                  <a:lnTo>
                    <a:pt x="672" y="340"/>
                  </a:lnTo>
                  <a:lnTo>
                    <a:pt x="671" y="341"/>
                  </a:lnTo>
                  <a:lnTo>
                    <a:pt x="670" y="342"/>
                  </a:lnTo>
                  <a:lnTo>
                    <a:pt x="670" y="341"/>
                  </a:lnTo>
                  <a:lnTo>
                    <a:pt x="671" y="341"/>
                  </a:lnTo>
                  <a:lnTo>
                    <a:pt x="670" y="341"/>
                  </a:lnTo>
                  <a:lnTo>
                    <a:pt x="670" y="340"/>
                  </a:lnTo>
                  <a:lnTo>
                    <a:pt x="671" y="340"/>
                  </a:lnTo>
                  <a:lnTo>
                    <a:pt x="671" y="340"/>
                  </a:lnTo>
                  <a:lnTo>
                    <a:pt x="671" y="338"/>
                  </a:lnTo>
                  <a:lnTo>
                    <a:pt x="672" y="338"/>
                  </a:lnTo>
                  <a:lnTo>
                    <a:pt x="672" y="338"/>
                  </a:lnTo>
                  <a:lnTo>
                    <a:pt x="672" y="337"/>
                  </a:lnTo>
                  <a:lnTo>
                    <a:pt x="672" y="337"/>
                  </a:lnTo>
                  <a:lnTo>
                    <a:pt x="675" y="336"/>
                  </a:lnTo>
                  <a:lnTo>
                    <a:pt x="676" y="334"/>
                  </a:lnTo>
                  <a:lnTo>
                    <a:pt x="676" y="333"/>
                  </a:lnTo>
                  <a:lnTo>
                    <a:pt x="676" y="333"/>
                  </a:lnTo>
                  <a:lnTo>
                    <a:pt x="678" y="333"/>
                  </a:lnTo>
                  <a:lnTo>
                    <a:pt x="680" y="330"/>
                  </a:lnTo>
                  <a:lnTo>
                    <a:pt x="680" y="330"/>
                  </a:lnTo>
                  <a:lnTo>
                    <a:pt x="682" y="329"/>
                  </a:lnTo>
                  <a:lnTo>
                    <a:pt x="682" y="329"/>
                  </a:lnTo>
                  <a:lnTo>
                    <a:pt x="682" y="329"/>
                  </a:lnTo>
                  <a:lnTo>
                    <a:pt x="683" y="327"/>
                  </a:lnTo>
                  <a:lnTo>
                    <a:pt x="684" y="327"/>
                  </a:lnTo>
                  <a:lnTo>
                    <a:pt x="686" y="325"/>
                  </a:lnTo>
                  <a:lnTo>
                    <a:pt x="686" y="325"/>
                  </a:lnTo>
                  <a:lnTo>
                    <a:pt x="686" y="325"/>
                  </a:lnTo>
                  <a:lnTo>
                    <a:pt x="686" y="323"/>
                  </a:lnTo>
                  <a:lnTo>
                    <a:pt x="686" y="323"/>
                  </a:lnTo>
                  <a:lnTo>
                    <a:pt x="686" y="323"/>
                  </a:lnTo>
                  <a:lnTo>
                    <a:pt x="686" y="323"/>
                  </a:lnTo>
                  <a:lnTo>
                    <a:pt x="684" y="323"/>
                  </a:lnTo>
                  <a:lnTo>
                    <a:pt x="684" y="323"/>
                  </a:lnTo>
                  <a:lnTo>
                    <a:pt x="684" y="323"/>
                  </a:lnTo>
                  <a:lnTo>
                    <a:pt x="684" y="322"/>
                  </a:lnTo>
                  <a:lnTo>
                    <a:pt x="684" y="322"/>
                  </a:lnTo>
                  <a:lnTo>
                    <a:pt x="686" y="322"/>
                  </a:lnTo>
                  <a:lnTo>
                    <a:pt x="687" y="322"/>
                  </a:lnTo>
                  <a:lnTo>
                    <a:pt x="688" y="321"/>
                  </a:lnTo>
                  <a:lnTo>
                    <a:pt x="688" y="321"/>
                  </a:lnTo>
                  <a:lnTo>
                    <a:pt x="690" y="321"/>
                  </a:lnTo>
                  <a:lnTo>
                    <a:pt x="691" y="319"/>
                  </a:lnTo>
                  <a:lnTo>
                    <a:pt x="691" y="319"/>
                  </a:lnTo>
                  <a:lnTo>
                    <a:pt x="691" y="319"/>
                  </a:lnTo>
                  <a:lnTo>
                    <a:pt x="691" y="319"/>
                  </a:lnTo>
                  <a:lnTo>
                    <a:pt x="688" y="319"/>
                  </a:lnTo>
                  <a:lnTo>
                    <a:pt x="688" y="319"/>
                  </a:lnTo>
                  <a:lnTo>
                    <a:pt x="688" y="319"/>
                  </a:lnTo>
                  <a:lnTo>
                    <a:pt x="688" y="321"/>
                  </a:lnTo>
                  <a:lnTo>
                    <a:pt x="687" y="319"/>
                  </a:lnTo>
                  <a:lnTo>
                    <a:pt x="687" y="319"/>
                  </a:lnTo>
                  <a:lnTo>
                    <a:pt x="686" y="319"/>
                  </a:lnTo>
                  <a:lnTo>
                    <a:pt x="683" y="321"/>
                  </a:lnTo>
                  <a:lnTo>
                    <a:pt x="680" y="321"/>
                  </a:lnTo>
                  <a:lnTo>
                    <a:pt x="679" y="322"/>
                  </a:lnTo>
                  <a:lnTo>
                    <a:pt x="679" y="322"/>
                  </a:lnTo>
                  <a:lnTo>
                    <a:pt x="678" y="322"/>
                  </a:lnTo>
                  <a:lnTo>
                    <a:pt x="676" y="323"/>
                  </a:lnTo>
                  <a:lnTo>
                    <a:pt x="676" y="325"/>
                  </a:lnTo>
                  <a:lnTo>
                    <a:pt x="675" y="325"/>
                  </a:lnTo>
                  <a:lnTo>
                    <a:pt x="674" y="326"/>
                  </a:lnTo>
                  <a:lnTo>
                    <a:pt x="674" y="326"/>
                  </a:lnTo>
                  <a:lnTo>
                    <a:pt x="674" y="326"/>
                  </a:lnTo>
                  <a:lnTo>
                    <a:pt x="674" y="326"/>
                  </a:lnTo>
                  <a:lnTo>
                    <a:pt x="674" y="327"/>
                  </a:lnTo>
                  <a:lnTo>
                    <a:pt x="672" y="329"/>
                  </a:lnTo>
                  <a:lnTo>
                    <a:pt x="671" y="329"/>
                  </a:lnTo>
                  <a:lnTo>
                    <a:pt x="671" y="329"/>
                  </a:lnTo>
                  <a:lnTo>
                    <a:pt x="670" y="329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71" y="330"/>
                  </a:lnTo>
                  <a:lnTo>
                    <a:pt x="671" y="330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68" y="332"/>
                  </a:lnTo>
                  <a:lnTo>
                    <a:pt x="667" y="332"/>
                  </a:lnTo>
                  <a:lnTo>
                    <a:pt x="665" y="336"/>
                  </a:lnTo>
                  <a:lnTo>
                    <a:pt x="663" y="337"/>
                  </a:lnTo>
                  <a:lnTo>
                    <a:pt x="660" y="341"/>
                  </a:lnTo>
                  <a:lnTo>
                    <a:pt x="660" y="341"/>
                  </a:lnTo>
                  <a:lnTo>
                    <a:pt x="660" y="342"/>
                  </a:lnTo>
                  <a:lnTo>
                    <a:pt x="660" y="344"/>
                  </a:lnTo>
                  <a:lnTo>
                    <a:pt x="660" y="344"/>
                  </a:lnTo>
                  <a:lnTo>
                    <a:pt x="660" y="344"/>
                  </a:lnTo>
                  <a:lnTo>
                    <a:pt x="659" y="342"/>
                  </a:lnTo>
                  <a:lnTo>
                    <a:pt x="659" y="342"/>
                  </a:lnTo>
                  <a:lnTo>
                    <a:pt x="657" y="344"/>
                  </a:lnTo>
                  <a:lnTo>
                    <a:pt x="656" y="344"/>
                  </a:lnTo>
                  <a:lnTo>
                    <a:pt x="656" y="345"/>
                  </a:lnTo>
                  <a:lnTo>
                    <a:pt x="656" y="345"/>
                  </a:lnTo>
                  <a:lnTo>
                    <a:pt x="656" y="346"/>
                  </a:lnTo>
                  <a:lnTo>
                    <a:pt x="656" y="346"/>
                  </a:lnTo>
                  <a:lnTo>
                    <a:pt x="657" y="346"/>
                  </a:lnTo>
                  <a:lnTo>
                    <a:pt x="657" y="346"/>
                  </a:lnTo>
                  <a:lnTo>
                    <a:pt x="656" y="346"/>
                  </a:lnTo>
                  <a:lnTo>
                    <a:pt x="656" y="348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5" y="348"/>
                  </a:lnTo>
                  <a:lnTo>
                    <a:pt x="653" y="348"/>
                  </a:lnTo>
                  <a:lnTo>
                    <a:pt x="653" y="348"/>
                  </a:lnTo>
                  <a:lnTo>
                    <a:pt x="653" y="348"/>
                  </a:lnTo>
                  <a:lnTo>
                    <a:pt x="652" y="349"/>
                  </a:lnTo>
                  <a:lnTo>
                    <a:pt x="651" y="351"/>
                  </a:lnTo>
                  <a:lnTo>
                    <a:pt x="649" y="352"/>
                  </a:lnTo>
                  <a:lnTo>
                    <a:pt x="648" y="353"/>
                  </a:lnTo>
                  <a:lnTo>
                    <a:pt x="648" y="355"/>
                  </a:lnTo>
                  <a:lnTo>
                    <a:pt x="646" y="353"/>
                  </a:lnTo>
                  <a:lnTo>
                    <a:pt x="646" y="353"/>
                  </a:lnTo>
                  <a:lnTo>
                    <a:pt x="646" y="353"/>
                  </a:lnTo>
                  <a:lnTo>
                    <a:pt x="646" y="353"/>
                  </a:lnTo>
                  <a:lnTo>
                    <a:pt x="648" y="352"/>
                  </a:lnTo>
                  <a:lnTo>
                    <a:pt x="646" y="352"/>
                  </a:lnTo>
                  <a:lnTo>
                    <a:pt x="644" y="353"/>
                  </a:lnTo>
                  <a:lnTo>
                    <a:pt x="644" y="355"/>
                  </a:lnTo>
                  <a:lnTo>
                    <a:pt x="642" y="355"/>
                  </a:lnTo>
                  <a:lnTo>
                    <a:pt x="645" y="355"/>
                  </a:lnTo>
                  <a:lnTo>
                    <a:pt x="648" y="355"/>
                  </a:lnTo>
                  <a:lnTo>
                    <a:pt x="648" y="355"/>
                  </a:lnTo>
                  <a:lnTo>
                    <a:pt x="649" y="355"/>
                  </a:lnTo>
                  <a:lnTo>
                    <a:pt x="651" y="355"/>
                  </a:lnTo>
                  <a:lnTo>
                    <a:pt x="651" y="355"/>
                  </a:lnTo>
                  <a:lnTo>
                    <a:pt x="649" y="356"/>
                  </a:lnTo>
                  <a:lnTo>
                    <a:pt x="648" y="356"/>
                  </a:lnTo>
                  <a:lnTo>
                    <a:pt x="646" y="357"/>
                  </a:lnTo>
                  <a:lnTo>
                    <a:pt x="644" y="359"/>
                  </a:lnTo>
                  <a:lnTo>
                    <a:pt x="640" y="361"/>
                  </a:lnTo>
                  <a:lnTo>
                    <a:pt x="638" y="361"/>
                  </a:lnTo>
                  <a:lnTo>
                    <a:pt x="638" y="363"/>
                  </a:lnTo>
                  <a:lnTo>
                    <a:pt x="638" y="363"/>
                  </a:lnTo>
                  <a:lnTo>
                    <a:pt x="638" y="364"/>
                  </a:lnTo>
                  <a:lnTo>
                    <a:pt x="638" y="365"/>
                  </a:lnTo>
                  <a:lnTo>
                    <a:pt x="638" y="365"/>
                  </a:lnTo>
                  <a:lnTo>
                    <a:pt x="640" y="367"/>
                  </a:lnTo>
                  <a:lnTo>
                    <a:pt x="641" y="365"/>
                  </a:lnTo>
                  <a:lnTo>
                    <a:pt x="644" y="365"/>
                  </a:lnTo>
                  <a:lnTo>
                    <a:pt x="645" y="365"/>
                  </a:lnTo>
                  <a:lnTo>
                    <a:pt x="646" y="365"/>
                  </a:lnTo>
                  <a:lnTo>
                    <a:pt x="648" y="364"/>
                  </a:lnTo>
                  <a:lnTo>
                    <a:pt x="648" y="364"/>
                  </a:lnTo>
                  <a:lnTo>
                    <a:pt x="648" y="365"/>
                  </a:lnTo>
                  <a:lnTo>
                    <a:pt x="648" y="365"/>
                  </a:lnTo>
                  <a:lnTo>
                    <a:pt x="651" y="365"/>
                  </a:lnTo>
                  <a:lnTo>
                    <a:pt x="652" y="365"/>
                  </a:lnTo>
                  <a:lnTo>
                    <a:pt x="653" y="365"/>
                  </a:lnTo>
                  <a:lnTo>
                    <a:pt x="655" y="365"/>
                  </a:lnTo>
                  <a:lnTo>
                    <a:pt x="660" y="365"/>
                  </a:lnTo>
                  <a:lnTo>
                    <a:pt x="661" y="367"/>
                  </a:lnTo>
                  <a:lnTo>
                    <a:pt x="663" y="365"/>
                  </a:lnTo>
                  <a:lnTo>
                    <a:pt x="664" y="365"/>
                  </a:lnTo>
                  <a:lnTo>
                    <a:pt x="665" y="365"/>
                  </a:lnTo>
                  <a:lnTo>
                    <a:pt x="667" y="365"/>
                  </a:lnTo>
                  <a:lnTo>
                    <a:pt x="667" y="365"/>
                  </a:lnTo>
                  <a:lnTo>
                    <a:pt x="668" y="364"/>
                  </a:lnTo>
                  <a:lnTo>
                    <a:pt x="668" y="364"/>
                  </a:lnTo>
                  <a:lnTo>
                    <a:pt x="668" y="364"/>
                  </a:lnTo>
                  <a:lnTo>
                    <a:pt x="670" y="364"/>
                  </a:lnTo>
                  <a:lnTo>
                    <a:pt x="671" y="364"/>
                  </a:lnTo>
                  <a:lnTo>
                    <a:pt x="671" y="363"/>
                  </a:lnTo>
                  <a:lnTo>
                    <a:pt x="671" y="364"/>
                  </a:lnTo>
                  <a:lnTo>
                    <a:pt x="670" y="365"/>
                  </a:lnTo>
                  <a:lnTo>
                    <a:pt x="668" y="367"/>
                  </a:lnTo>
                  <a:lnTo>
                    <a:pt x="667" y="367"/>
                  </a:lnTo>
                  <a:lnTo>
                    <a:pt x="668" y="367"/>
                  </a:lnTo>
                  <a:lnTo>
                    <a:pt x="670" y="367"/>
                  </a:lnTo>
                  <a:lnTo>
                    <a:pt x="671" y="367"/>
                  </a:lnTo>
                  <a:lnTo>
                    <a:pt x="671" y="367"/>
                  </a:lnTo>
                  <a:lnTo>
                    <a:pt x="672" y="367"/>
                  </a:lnTo>
                  <a:lnTo>
                    <a:pt x="674" y="367"/>
                  </a:lnTo>
                  <a:lnTo>
                    <a:pt x="674" y="367"/>
                  </a:lnTo>
                  <a:lnTo>
                    <a:pt x="674" y="367"/>
                  </a:lnTo>
                  <a:lnTo>
                    <a:pt x="674" y="367"/>
                  </a:lnTo>
                  <a:lnTo>
                    <a:pt x="675" y="365"/>
                  </a:lnTo>
                  <a:lnTo>
                    <a:pt x="675" y="365"/>
                  </a:lnTo>
                  <a:lnTo>
                    <a:pt x="676" y="365"/>
                  </a:lnTo>
                  <a:lnTo>
                    <a:pt x="678" y="365"/>
                  </a:lnTo>
                  <a:lnTo>
                    <a:pt x="678" y="365"/>
                  </a:lnTo>
                  <a:lnTo>
                    <a:pt x="679" y="365"/>
                  </a:lnTo>
                  <a:lnTo>
                    <a:pt x="679" y="365"/>
                  </a:lnTo>
                  <a:lnTo>
                    <a:pt x="680" y="365"/>
                  </a:lnTo>
                  <a:lnTo>
                    <a:pt x="680" y="365"/>
                  </a:lnTo>
                  <a:lnTo>
                    <a:pt x="679" y="367"/>
                  </a:lnTo>
                  <a:lnTo>
                    <a:pt x="678" y="367"/>
                  </a:lnTo>
                  <a:lnTo>
                    <a:pt x="676" y="368"/>
                  </a:lnTo>
                  <a:lnTo>
                    <a:pt x="674" y="369"/>
                  </a:lnTo>
                  <a:lnTo>
                    <a:pt x="674" y="371"/>
                  </a:lnTo>
                  <a:lnTo>
                    <a:pt x="672" y="371"/>
                  </a:lnTo>
                  <a:lnTo>
                    <a:pt x="671" y="371"/>
                  </a:lnTo>
                  <a:lnTo>
                    <a:pt x="670" y="372"/>
                  </a:lnTo>
                  <a:lnTo>
                    <a:pt x="668" y="372"/>
                  </a:lnTo>
                  <a:lnTo>
                    <a:pt x="667" y="372"/>
                  </a:lnTo>
                  <a:lnTo>
                    <a:pt x="667" y="374"/>
                  </a:lnTo>
                  <a:lnTo>
                    <a:pt x="667" y="374"/>
                  </a:lnTo>
                  <a:lnTo>
                    <a:pt x="667" y="374"/>
                  </a:lnTo>
                  <a:lnTo>
                    <a:pt x="667" y="374"/>
                  </a:lnTo>
                  <a:lnTo>
                    <a:pt x="667" y="375"/>
                  </a:lnTo>
                  <a:lnTo>
                    <a:pt x="668" y="375"/>
                  </a:lnTo>
                  <a:lnTo>
                    <a:pt x="670" y="375"/>
                  </a:lnTo>
                  <a:lnTo>
                    <a:pt x="671" y="374"/>
                  </a:lnTo>
                  <a:lnTo>
                    <a:pt x="671" y="374"/>
                  </a:lnTo>
                  <a:lnTo>
                    <a:pt x="672" y="374"/>
                  </a:lnTo>
                  <a:lnTo>
                    <a:pt x="672" y="374"/>
                  </a:lnTo>
                  <a:lnTo>
                    <a:pt x="674" y="374"/>
                  </a:lnTo>
                  <a:lnTo>
                    <a:pt x="675" y="372"/>
                  </a:lnTo>
                  <a:lnTo>
                    <a:pt x="675" y="372"/>
                  </a:lnTo>
                  <a:lnTo>
                    <a:pt x="676" y="371"/>
                  </a:lnTo>
                  <a:lnTo>
                    <a:pt x="679" y="368"/>
                  </a:lnTo>
                  <a:lnTo>
                    <a:pt x="679" y="368"/>
                  </a:lnTo>
                  <a:lnTo>
                    <a:pt x="680" y="368"/>
                  </a:lnTo>
                  <a:lnTo>
                    <a:pt x="680" y="368"/>
                  </a:lnTo>
                  <a:lnTo>
                    <a:pt x="682" y="367"/>
                  </a:lnTo>
                  <a:lnTo>
                    <a:pt x="683" y="367"/>
                  </a:lnTo>
                  <a:lnTo>
                    <a:pt x="683" y="367"/>
                  </a:lnTo>
                  <a:lnTo>
                    <a:pt x="682" y="368"/>
                  </a:lnTo>
                  <a:lnTo>
                    <a:pt x="682" y="368"/>
                  </a:lnTo>
                  <a:lnTo>
                    <a:pt x="683" y="368"/>
                  </a:lnTo>
                  <a:lnTo>
                    <a:pt x="683" y="368"/>
                  </a:lnTo>
                  <a:lnTo>
                    <a:pt x="683" y="367"/>
                  </a:lnTo>
                  <a:lnTo>
                    <a:pt x="684" y="367"/>
                  </a:lnTo>
                  <a:lnTo>
                    <a:pt x="686" y="364"/>
                  </a:lnTo>
                  <a:lnTo>
                    <a:pt x="687" y="363"/>
                  </a:lnTo>
                  <a:lnTo>
                    <a:pt x="687" y="363"/>
                  </a:lnTo>
                  <a:lnTo>
                    <a:pt x="688" y="363"/>
                  </a:lnTo>
                  <a:lnTo>
                    <a:pt x="688" y="364"/>
                  </a:lnTo>
                  <a:lnTo>
                    <a:pt x="688" y="365"/>
                  </a:lnTo>
                  <a:lnTo>
                    <a:pt x="688" y="367"/>
                  </a:lnTo>
                  <a:lnTo>
                    <a:pt x="688" y="367"/>
                  </a:lnTo>
                  <a:lnTo>
                    <a:pt x="688" y="368"/>
                  </a:lnTo>
                  <a:lnTo>
                    <a:pt x="688" y="368"/>
                  </a:lnTo>
                  <a:lnTo>
                    <a:pt x="687" y="369"/>
                  </a:lnTo>
                  <a:lnTo>
                    <a:pt x="684" y="372"/>
                  </a:lnTo>
                  <a:lnTo>
                    <a:pt x="684" y="374"/>
                  </a:lnTo>
                  <a:lnTo>
                    <a:pt x="683" y="374"/>
                  </a:lnTo>
                  <a:lnTo>
                    <a:pt x="683" y="375"/>
                  </a:lnTo>
                  <a:lnTo>
                    <a:pt x="683" y="375"/>
                  </a:lnTo>
                  <a:lnTo>
                    <a:pt x="684" y="375"/>
                  </a:lnTo>
                  <a:lnTo>
                    <a:pt x="684" y="375"/>
                  </a:lnTo>
                  <a:lnTo>
                    <a:pt x="684" y="375"/>
                  </a:lnTo>
                  <a:lnTo>
                    <a:pt x="687" y="374"/>
                  </a:lnTo>
                  <a:lnTo>
                    <a:pt x="687" y="372"/>
                  </a:lnTo>
                  <a:lnTo>
                    <a:pt x="688" y="372"/>
                  </a:lnTo>
                  <a:lnTo>
                    <a:pt x="690" y="371"/>
                  </a:lnTo>
                  <a:lnTo>
                    <a:pt x="690" y="371"/>
                  </a:lnTo>
                  <a:lnTo>
                    <a:pt x="690" y="371"/>
                  </a:lnTo>
                  <a:lnTo>
                    <a:pt x="690" y="372"/>
                  </a:lnTo>
                  <a:lnTo>
                    <a:pt x="688" y="372"/>
                  </a:lnTo>
                  <a:lnTo>
                    <a:pt x="690" y="374"/>
                  </a:lnTo>
                  <a:lnTo>
                    <a:pt x="688" y="374"/>
                  </a:lnTo>
                  <a:lnTo>
                    <a:pt x="688" y="376"/>
                  </a:lnTo>
                  <a:lnTo>
                    <a:pt x="688" y="378"/>
                  </a:lnTo>
                  <a:lnTo>
                    <a:pt x="688" y="378"/>
                  </a:lnTo>
                  <a:lnTo>
                    <a:pt x="688" y="378"/>
                  </a:lnTo>
                  <a:lnTo>
                    <a:pt x="690" y="376"/>
                  </a:lnTo>
                  <a:lnTo>
                    <a:pt x="691" y="376"/>
                  </a:lnTo>
                  <a:lnTo>
                    <a:pt x="691" y="376"/>
                  </a:lnTo>
                  <a:lnTo>
                    <a:pt x="691" y="376"/>
                  </a:lnTo>
                  <a:lnTo>
                    <a:pt x="691" y="376"/>
                  </a:lnTo>
                  <a:lnTo>
                    <a:pt x="693" y="378"/>
                  </a:lnTo>
                  <a:lnTo>
                    <a:pt x="693" y="376"/>
                  </a:lnTo>
                  <a:lnTo>
                    <a:pt x="693" y="376"/>
                  </a:lnTo>
                  <a:lnTo>
                    <a:pt x="694" y="376"/>
                  </a:lnTo>
                  <a:lnTo>
                    <a:pt x="694" y="375"/>
                  </a:lnTo>
                  <a:lnTo>
                    <a:pt x="695" y="374"/>
                  </a:lnTo>
                  <a:lnTo>
                    <a:pt x="697" y="372"/>
                  </a:lnTo>
                  <a:lnTo>
                    <a:pt x="697" y="372"/>
                  </a:lnTo>
                  <a:lnTo>
                    <a:pt x="697" y="372"/>
                  </a:lnTo>
                  <a:lnTo>
                    <a:pt x="699" y="368"/>
                  </a:lnTo>
                  <a:lnTo>
                    <a:pt x="699" y="367"/>
                  </a:lnTo>
                  <a:lnTo>
                    <a:pt x="701" y="367"/>
                  </a:lnTo>
                  <a:lnTo>
                    <a:pt x="701" y="365"/>
                  </a:lnTo>
                  <a:lnTo>
                    <a:pt x="701" y="364"/>
                  </a:lnTo>
                  <a:lnTo>
                    <a:pt x="701" y="364"/>
                  </a:lnTo>
                  <a:lnTo>
                    <a:pt x="701" y="364"/>
                  </a:lnTo>
                  <a:lnTo>
                    <a:pt x="699" y="364"/>
                  </a:lnTo>
                  <a:lnTo>
                    <a:pt x="699" y="364"/>
                  </a:lnTo>
                  <a:lnTo>
                    <a:pt x="698" y="365"/>
                  </a:lnTo>
                  <a:lnTo>
                    <a:pt x="698" y="367"/>
                  </a:lnTo>
                  <a:lnTo>
                    <a:pt x="697" y="367"/>
                  </a:lnTo>
                  <a:lnTo>
                    <a:pt x="695" y="368"/>
                  </a:lnTo>
                  <a:lnTo>
                    <a:pt x="695" y="367"/>
                  </a:lnTo>
                  <a:lnTo>
                    <a:pt x="695" y="367"/>
                  </a:lnTo>
                  <a:lnTo>
                    <a:pt x="695" y="365"/>
                  </a:lnTo>
                  <a:lnTo>
                    <a:pt x="697" y="364"/>
                  </a:lnTo>
                  <a:lnTo>
                    <a:pt x="697" y="363"/>
                  </a:lnTo>
                  <a:lnTo>
                    <a:pt x="699" y="361"/>
                  </a:lnTo>
                  <a:lnTo>
                    <a:pt x="699" y="361"/>
                  </a:lnTo>
                  <a:lnTo>
                    <a:pt x="701" y="360"/>
                  </a:lnTo>
                  <a:lnTo>
                    <a:pt x="701" y="360"/>
                  </a:lnTo>
                  <a:lnTo>
                    <a:pt x="701" y="360"/>
                  </a:lnTo>
                  <a:lnTo>
                    <a:pt x="701" y="359"/>
                  </a:lnTo>
                  <a:lnTo>
                    <a:pt x="698" y="360"/>
                  </a:lnTo>
                  <a:lnTo>
                    <a:pt x="697" y="361"/>
                  </a:lnTo>
                  <a:lnTo>
                    <a:pt x="693" y="364"/>
                  </a:lnTo>
                  <a:lnTo>
                    <a:pt x="691" y="365"/>
                  </a:lnTo>
                  <a:lnTo>
                    <a:pt x="691" y="365"/>
                  </a:lnTo>
                  <a:lnTo>
                    <a:pt x="690" y="365"/>
                  </a:lnTo>
                  <a:lnTo>
                    <a:pt x="690" y="365"/>
                  </a:lnTo>
                  <a:lnTo>
                    <a:pt x="690" y="364"/>
                  </a:lnTo>
                  <a:lnTo>
                    <a:pt x="690" y="364"/>
                  </a:lnTo>
                  <a:lnTo>
                    <a:pt x="690" y="364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1" y="361"/>
                  </a:lnTo>
                  <a:lnTo>
                    <a:pt x="691" y="361"/>
                  </a:lnTo>
                  <a:lnTo>
                    <a:pt x="691" y="360"/>
                  </a:lnTo>
                  <a:lnTo>
                    <a:pt x="693" y="360"/>
                  </a:lnTo>
                  <a:lnTo>
                    <a:pt x="693" y="360"/>
                  </a:lnTo>
                  <a:lnTo>
                    <a:pt x="694" y="360"/>
                  </a:lnTo>
                  <a:lnTo>
                    <a:pt x="694" y="360"/>
                  </a:lnTo>
                  <a:lnTo>
                    <a:pt x="694" y="359"/>
                  </a:lnTo>
                  <a:lnTo>
                    <a:pt x="694" y="359"/>
                  </a:lnTo>
                  <a:lnTo>
                    <a:pt x="695" y="359"/>
                  </a:lnTo>
                  <a:lnTo>
                    <a:pt x="697" y="357"/>
                  </a:lnTo>
                  <a:lnTo>
                    <a:pt x="697" y="357"/>
                  </a:lnTo>
                  <a:lnTo>
                    <a:pt x="698" y="357"/>
                  </a:lnTo>
                  <a:lnTo>
                    <a:pt x="698" y="357"/>
                  </a:lnTo>
                  <a:lnTo>
                    <a:pt x="698" y="356"/>
                  </a:lnTo>
                  <a:lnTo>
                    <a:pt x="699" y="356"/>
                  </a:lnTo>
                  <a:lnTo>
                    <a:pt x="701" y="356"/>
                  </a:lnTo>
                  <a:lnTo>
                    <a:pt x="701" y="355"/>
                  </a:lnTo>
                  <a:lnTo>
                    <a:pt x="701" y="355"/>
                  </a:lnTo>
                  <a:lnTo>
                    <a:pt x="701" y="353"/>
                  </a:lnTo>
                  <a:lnTo>
                    <a:pt x="701" y="353"/>
                  </a:lnTo>
                  <a:lnTo>
                    <a:pt x="701" y="353"/>
                  </a:lnTo>
                  <a:close/>
                  <a:moveTo>
                    <a:pt x="722" y="150"/>
                  </a:moveTo>
                  <a:lnTo>
                    <a:pt x="721" y="149"/>
                  </a:lnTo>
                  <a:lnTo>
                    <a:pt x="721" y="147"/>
                  </a:lnTo>
                  <a:lnTo>
                    <a:pt x="720" y="147"/>
                  </a:lnTo>
                  <a:lnTo>
                    <a:pt x="717" y="149"/>
                  </a:lnTo>
                  <a:lnTo>
                    <a:pt x="716" y="149"/>
                  </a:lnTo>
                  <a:lnTo>
                    <a:pt x="714" y="149"/>
                  </a:lnTo>
                  <a:lnTo>
                    <a:pt x="714" y="149"/>
                  </a:lnTo>
                  <a:lnTo>
                    <a:pt x="713" y="149"/>
                  </a:lnTo>
                  <a:lnTo>
                    <a:pt x="713" y="149"/>
                  </a:lnTo>
                  <a:lnTo>
                    <a:pt x="710" y="149"/>
                  </a:lnTo>
                  <a:lnTo>
                    <a:pt x="707" y="149"/>
                  </a:lnTo>
                  <a:lnTo>
                    <a:pt x="706" y="150"/>
                  </a:lnTo>
                  <a:lnTo>
                    <a:pt x="706" y="150"/>
                  </a:lnTo>
                  <a:lnTo>
                    <a:pt x="710" y="147"/>
                  </a:lnTo>
                  <a:lnTo>
                    <a:pt x="710" y="147"/>
                  </a:lnTo>
                  <a:lnTo>
                    <a:pt x="712" y="147"/>
                  </a:lnTo>
                  <a:lnTo>
                    <a:pt x="712" y="147"/>
                  </a:lnTo>
                  <a:lnTo>
                    <a:pt x="713" y="146"/>
                  </a:lnTo>
                  <a:lnTo>
                    <a:pt x="714" y="146"/>
                  </a:lnTo>
                  <a:lnTo>
                    <a:pt x="712" y="145"/>
                  </a:lnTo>
                  <a:lnTo>
                    <a:pt x="710" y="145"/>
                  </a:lnTo>
                  <a:lnTo>
                    <a:pt x="710" y="145"/>
                  </a:lnTo>
                  <a:lnTo>
                    <a:pt x="709" y="145"/>
                  </a:lnTo>
                  <a:lnTo>
                    <a:pt x="707" y="145"/>
                  </a:lnTo>
                  <a:lnTo>
                    <a:pt x="707" y="145"/>
                  </a:lnTo>
                  <a:lnTo>
                    <a:pt x="706" y="145"/>
                  </a:lnTo>
                  <a:lnTo>
                    <a:pt x="705" y="145"/>
                  </a:lnTo>
                  <a:lnTo>
                    <a:pt x="703" y="145"/>
                  </a:lnTo>
                  <a:lnTo>
                    <a:pt x="703" y="145"/>
                  </a:lnTo>
                  <a:lnTo>
                    <a:pt x="702" y="145"/>
                  </a:lnTo>
                  <a:lnTo>
                    <a:pt x="701" y="145"/>
                  </a:lnTo>
                  <a:lnTo>
                    <a:pt x="702" y="145"/>
                  </a:lnTo>
                  <a:lnTo>
                    <a:pt x="703" y="145"/>
                  </a:lnTo>
                  <a:lnTo>
                    <a:pt x="705" y="145"/>
                  </a:lnTo>
                  <a:lnTo>
                    <a:pt x="706" y="145"/>
                  </a:lnTo>
                  <a:lnTo>
                    <a:pt x="707" y="143"/>
                  </a:lnTo>
                  <a:lnTo>
                    <a:pt x="709" y="142"/>
                  </a:lnTo>
                  <a:lnTo>
                    <a:pt x="709" y="141"/>
                  </a:lnTo>
                  <a:lnTo>
                    <a:pt x="707" y="142"/>
                  </a:lnTo>
                  <a:lnTo>
                    <a:pt x="706" y="141"/>
                  </a:lnTo>
                  <a:lnTo>
                    <a:pt x="706" y="139"/>
                  </a:lnTo>
                  <a:lnTo>
                    <a:pt x="705" y="139"/>
                  </a:lnTo>
                  <a:lnTo>
                    <a:pt x="703" y="139"/>
                  </a:lnTo>
                  <a:lnTo>
                    <a:pt x="702" y="139"/>
                  </a:lnTo>
                  <a:lnTo>
                    <a:pt x="702" y="139"/>
                  </a:lnTo>
                  <a:lnTo>
                    <a:pt x="702" y="139"/>
                  </a:lnTo>
                  <a:lnTo>
                    <a:pt x="703" y="138"/>
                  </a:lnTo>
                  <a:lnTo>
                    <a:pt x="703" y="138"/>
                  </a:lnTo>
                  <a:lnTo>
                    <a:pt x="705" y="138"/>
                  </a:lnTo>
                  <a:lnTo>
                    <a:pt x="703" y="138"/>
                  </a:lnTo>
                  <a:lnTo>
                    <a:pt x="703" y="137"/>
                  </a:lnTo>
                  <a:lnTo>
                    <a:pt x="703" y="138"/>
                  </a:lnTo>
                  <a:lnTo>
                    <a:pt x="701" y="138"/>
                  </a:lnTo>
                  <a:lnTo>
                    <a:pt x="699" y="139"/>
                  </a:lnTo>
                  <a:lnTo>
                    <a:pt x="698" y="139"/>
                  </a:lnTo>
                  <a:lnTo>
                    <a:pt x="698" y="141"/>
                  </a:lnTo>
                  <a:lnTo>
                    <a:pt x="698" y="141"/>
                  </a:lnTo>
                  <a:lnTo>
                    <a:pt x="698" y="141"/>
                  </a:lnTo>
                  <a:lnTo>
                    <a:pt x="698" y="141"/>
                  </a:lnTo>
                  <a:lnTo>
                    <a:pt x="698" y="139"/>
                  </a:lnTo>
                  <a:lnTo>
                    <a:pt x="699" y="138"/>
                  </a:lnTo>
                  <a:lnTo>
                    <a:pt x="699" y="138"/>
                  </a:lnTo>
                  <a:lnTo>
                    <a:pt x="698" y="138"/>
                  </a:lnTo>
                  <a:lnTo>
                    <a:pt x="698" y="138"/>
                  </a:lnTo>
                  <a:lnTo>
                    <a:pt x="697" y="138"/>
                  </a:lnTo>
                  <a:lnTo>
                    <a:pt x="695" y="138"/>
                  </a:lnTo>
                  <a:lnTo>
                    <a:pt x="695" y="138"/>
                  </a:lnTo>
                  <a:lnTo>
                    <a:pt x="697" y="138"/>
                  </a:lnTo>
                  <a:lnTo>
                    <a:pt x="697" y="137"/>
                  </a:lnTo>
                  <a:lnTo>
                    <a:pt x="695" y="137"/>
                  </a:lnTo>
                  <a:lnTo>
                    <a:pt x="694" y="138"/>
                  </a:lnTo>
                  <a:lnTo>
                    <a:pt x="691" y="139"/>
                  </a:lnTo>
                  <a:lnTo>
                    <a:pt x="691" y="139"/>
                  </a:lnTo>
                  <a:lnTo>
                    <a:pt x="691" y="139"/>
                  </a:lnTo>
                  <a:lnTo>
                    <a:pt x="690" y="139"/>
                  </a:lnTo>
                  <a:lnTo>
                    <a:pt x="690" y="139"/>
                  </a:lnTo>
                  <a:lnTo>
                    <a:pt x="691" y="138"/>
                  </a:lnTo>
                  <a:lnTo>
                    <a:pt x="694" y="137"/>
                  </a:lnTo>
                  <a:lnTo>
                    <a:pt x="694" y="137"/>
                  </a:lnTo>
                  <a:lnTo>
                    <a:pt x="695" y="135"/>
                  </a:lnTo>
                  <a:lnTo>
                    <a:pt x="693" y="135"/>
                  </a:lnTo>
                  <a:lnTo>
                    <a:pt x="691" y="135"/>
                  </a:lnTo>
                  <a:lnTo>
                    <a:pt x="691" y="137"/>
                  </a:lnTo>
                  <a:lnTo>
                    <a:pt x="690" y="138"/>
                  </a:lnTo>
                  <a:lnTo>
                    <a:pt x="690" y="138"/>
                  </a:lnTo>
                  <a:lnTo>
                    <a:pt x="691" y="137"/>
                  </a:lnTo>
                  <a:lnTo>
                    <a:pt x="690" y="137"/>
                  </a:lnTo>
                  <a:lnTo>
                    <a:pt x="688" y="137"/>
                  </a:lnTo>
                  <a:lnTo>
                    <a:pt x="688" y="137"/>
                  </a:lnTo>
                  <a:lnTo>
                    <a:pt x="688" y="137"/>
                  </a:lnTo>
                  <a:lnTo>
                    <a:pt x="690" y="135"/>
                  </a:lnTo>
                  <a:lnTo>
                    <a:pt x="690" y="135"/>
                  </a:lnTo>
                  <a:lnTo>
                    <a:pt x="690" y="135"/>
                  </a:lnTo>
                  <a:lnTo>
                    <a:pt x="690" y="134"/>
                  </a:lnTo>
                  <a:lnTo>
                    <a:pt x="690" y="134"/>
                  </a:lnTo>
                  <a:lnTo>
                    <a:pt x="693" y="134"/>
                  </a:lnTo>
                  <a:lnTo>
                    <a:pt x="693" y="132"/>
                  </a:lnTo>
                  <a:lnTo>
                    <a:pt x="693" y="132"/>
                  </a:lnTo>
                  <a:lnTo>
                    <a:pt x="691" y="132"/>
                  </a:lnTo>
                  <a:lnTo>
                    <a:pt x="690" y="132"/>
                  </a:lnTo>
                  <a:lnTo>
                    <a:pt x="688" y="132"/>
                  </a:lnTo>
                  <a:lnTo>
                    <a:pt x="688" y="132"/>
                  </a:lnTo>
                  <a:lnTo>
                    <a:pt x="687" y="132"/>
                  </a:lnTo>
                  <a:lnTo>
                    <a:pt x="687" y="132"/>
                  </a:lnTo>
                  <a:lnTo>
                    <a:pt x="686" y="132"/>
                  </a:lnTo>
                  <a:lnTo>
                    <a:pt x="686" y="132"/>
                  </a:lnTo>
                  <a:lnTo>
                    <a:pt x="684" y="132"/>
                  </a:lnTo>
                  <a:lnTo>
                    <a:pt x="683" y="132"/>
                  </a:lnTo>
                  <a:lnTo>
                    <a:pt x="683" y="132"/>
                  </a:lnTo>
                  <a:lnTo>
                    <a:pt x="683" y="131"/>
                  </a:lnTo>
                  <a:lnTo>
                    <a:pt x="683" y="131"/>
                  </a:lnTo>
                  <a:lnTo>
                    <a:pt x="683" y="130"/>
                  </a:lnTo>
                  <a:lnTo>
                    <a:pt x="682" y="130"/>
                  </a:lnTo>
                  <a:lnTo>
                    <a:pt x="680" y="130"/>
                  </a:lnTo>
                  <a:lnTo>
                    <a:pt x="678" y="130"/>
                  </a:lnTo>
                  <a:lnTo>
                    <a:pt x="675" y="128"/>
                  </a:lnTo>
                  <a:lnTo>
                    <a:pt x="675" y="128"/>
                  </a:lnTo>
                  <a:lnTo>
                    <a:pt x="675" y="128"/>
                  </a:lnTo>
                  <a:lnTo>
                    <a:pt x="676" y="128"/>
                  </a:lnTo>
                  <a:lnTo>
                    <a:pt x="679" y="130"/>
                  </a:lnTo>
                  <a:lnTo>
                    <a:pt x="680" y="130"/>
                  </a:lnTo>
                  <a:lnTo>
                    <a:pt x="682" y="128"/>
                  </a:lnTo>
                  <a:lnTo>
                    <a:pt x="682" y="128"/>
                  </a:lnTo>
                  <a:lnTo>
                    <a:pt x="683" y="128"/>
                  </a:lnTo>
                  <a:lnTo>
                    <a:pt x="684" y="130"/>
                  </a:lnTo>
                  <a:lnTo>
                    <a:pt x="686" y="130"/>
                  </a:lnTo>
                  <a:lnTo>
                    <a:pt x="687" y="128"/>
                  </a:lnTo>
                  <a:lnTo>
                    <a:pt x="688" y="128"/>
                  </a:lnTo>
                  <a:lnTo>
                    <a:pt x="688" y="127"/>
                  </a:lnTo>
                  <a:lnTo>
                    <a:pt x="688" y="127"/>
                  </a:lnTo>
                  <a:lnTo>
                    <a:pt x="687" y="126"/>
                  </a:lnTo>
                  <a:lnTo>
                    <a:pt x="686" y="126"/>
                  </a:lnTo>
                  <a:lnTo>
                    <a:pt x="684" y="126"/>
                  </a:lnTo>
                  <a:lnTo>
                    <a:pt x="679" y="127"/>
                  </a:lnTo>
                  <a:lnTo>
                    <a:pt x="679" y="126"/>
                  </a:lnTo>
                  <a:lnTo>
                    <a:pt x="683" y="126"/>
                  </a:lnTo>
                  <a:lnTo>
                    <a:pt x="684" y="124"/>
                  </a:lnTo>
                  <a:lnTo>
                    <a:pt x="687" y="126"/>
                  </a:lnTo>
                  <a:lnTo>
                    <a:pt x="688" y="124"/>
                  </a:lnTo>
                  <a:lnTo>
                    <a:pt x="690" y="126"/>
                  </a:lnTo>
                  <a:lnTo>
                    <a:pt x="691" y="126"/>
                  </a:lnTo>
                  <a:lnTo>
                    <a:pt x="691" y="126"/>
                  </a:lnTo>
                  <a:lnTo>
                    <a:pt x="693" y="126"/>
                  </a:lnTo>
                  <a:lnTo>
                    <a:pt x="694" y="126"/>
                  </a:lnTo>
                  <a:lnTo>
                    <a:pt x="697" y="126"/>
                  </a:lnTo>
                  <a:lnTo>
                    <a:pt x="698" y="126"/>
                  </a:lnTo>
                  <a:lnTo>
                    <a:pt x="698" y="126"/>
                  </a:lnTo>
                  <a:lnTo>
                    <a:pt x="699" y="124"/>
                  </a:lnTo>
                  <a:lnTo>
                    <a:pt x="699" y="124"/>
                  </a:lnTo>
                  <a:lnTo>
                    <a:pt x="699" y="124"/>
                  </a:lnTo>
                  <a:lnTo>
                    <a:pt x="698" y="124"/>
                  </a:lnTo>
                  <a:lnTo>
                    <a:pt x="697" y="123"/>
                  </a:lnTo>
                  <a:lnTo>
                    <a:pt x="695" y="123"/>
                  </a:lnTo>
                  <a:lnTo>
                    <a:pt x="695" y="123"/>
                  </a:lnTo>
                  <a:lnTo>
                    <a:pt x="693" y="123"/>
                  </a:lnTo>
                  <a:lnTo>
                    <a:pt x="691" y="123"/>
                  </a:lnTo>
                  <a:lnTo>
                    <a:pt x="691" y="123"/>
                  </a:lnTo>
                  <a:lnTo>
                    <a:pt x="690" y="123"/>
                  </a:lnTo>
                  <a:lnTo>
                    <a:pt x="687" y="122"/>
                  </a:lnTo>
                  <a:lnTo>
                    <a:pt x="684" y="122"/>
                  </a:lnTo>
                  <a:lnTo>
                    <a:pt x="682" y="122"/>
                  </a:lnTo>
                  <a:lnTo>
                    <a:pt x="680" y="122"/>
                  </a:lnTo>
                  <a:lnTo>
                    <a:pt x="680" y="122"/>
                  </a:lnTo>
                  <a:lnTo>
                    <a:pt x="682" y="122"/>
                  </a:lnTo>
                  <a:lnTo>
                    <a:pt x="684" y="120"/>
                  </a:lnTo>
                  <a:lnTo>
                    <a:pt x="686" y="120"/>
                  </a:lnTo>
                  <a:lnTo>
                    <a:pt x="688" y="120"/>
                  </a:lnTo>
                  <a:lnTo>
                    <a:pt x="688" y="120"/>
                  </a:lnTo>
                  <a:lnTo>
                    <a:pt x="690" y="120"/>
                  </a:lnTo>
                  <a:lnTo>
                    <a:pt x="690" y="120"/>
                  </a:lnTo>
                  <a:lnTo>
                    <a:pt x="691" y="120"/>
                  </a:lnTo>
                  <a:lnTo>
                    <a:pt x="693" y="119"/>
                  </a:lnTo>
                  <a:lnTo>
                    <a:pt x="694" y="119"/>
                  </a:lnTo>
                  <a:lnTo>
                    <a:pt x="697" y="120"/>
                  </a:lnTo>
                  <a:lnTo>
                    <a:pt x="698" y="120"/>
                  </a:lnTo>
                  <a:lnTo>
                    <a:pt x="698" y="120"/>
                  </a:lnTo>
                  <a:lnTo>
                    <a:pt x="698" y="120"/>
                  </a:lnTo>
                  <a:lnTo>
                    <a:pt x="699" y="119"/>
                  </a:lnTo>
                  <a:lnTo>
                    <a:pt x="699" y="119"/>
                  </a:lnTo>
                  <a:lnTo>
                    <a:pt x="699" y="118"/>
                  </a:lnTo>
                  <a:lnTo>
                    <a:pt x="699" y="116"/>
                  </a:lnTo>
                  <a:lnTo>
                    <a:pt x="698" y="115"/>
                  </a:lnTo>
                  <a:lnTo>
                    <a:pt x="697" y="115"/>
                  </a:lnTo>
                  <a:lnTo>
                    <a:pt x="695" y="113"/>
                  </a:lnTo>
                  <a:lnTo>
                    <a:pt x="695" y="113"/>
                  </a:lnTo>
                  <a:lnTo>
                    <a:pt x="694" y="115"/>
                  </a:lnTo>
                  <a:lnTo>
                    <a:pt x="693" y="115"/>
                  </a:lnTo>
                  <a:lnTo>
                    <a:pt x="693" y="115"/>
                  </a:lnTo>
                  <a:lnTo>
                    <a:pt x="693" y="115"/>
                  </a:lnTo>
                  <a:lnTo>
                    <a:pt x="693" y="116"/>
                  </a:lnTo>
                  <a:lnTo>
                    <a:pt x="693" y="116"/>
                  </a:lnTo>
                  <a:lnTo>
                    <a:pt x="693" y="116"/>
                  </a:lnTo>
                  <a:lnTo>
                    <a:pt x="691" y="116"/>
                  </a:lnTo>
                  <a:lnTo>
                    <a:pt x="690" y="116"/>
                  </a:lnTo>
                  <a:lnTo>
                    <a:pt x="690" y="116"/>
                  </a:lnTo>
                  <a:lnTo>
                    <a:pt x="688" y="118"/>
                  </a:lnTo>
                  <a:lnTo>
                    <a:pt x="687" y="118"/>
                  </a:lnTo>
                  <a:lnTo>
                    <a:pt x="687" y="118"/>
                  </a:lnTo>
                  <a:lnTo>
                    <a:pt x="686" y="118"/>
                  </a:lnTo>
                  <a:lnTo>
                    <a:pt x="688" y="116"/>
                  </a:lnTo>
                  <a:lnTo>
                    <a:pt x="688" y="116"/>
                  </a:lnTo>
                  <a:lnTo>
                    <a:pt x="690" y="116"/>
                  </a:lnTo>
                  <a:lnTo>
                    <a:pt x="690" y="115"/>
                  </a:lnTo>
                  <a:lnTo>
                    <a:pt x="690" y="115"/>
                  </a:lnTo>
                  <a:lnTo>
                    <a:pt x="690" y="115"/>
                  </a:lnTo>
                  <a:lnTo>
                    <a:pt x="688" y="115"/>
                  </a:lnTo>
                  <a:lnTo>
                    <a:pt x="686" y="115"/>
                  </a:lnTo>
                  <a:lnTo>
                    <a:pt x="683" y="115"/>
                  </a:lnTo>
                  <a:lnTo>
                    <a:pt x="682" y="116"/>
                  </a:lnTo>
                  <a:lnTo>
                    <a:pt x="680" y="116"/>
                  </a:lnTo>
                  <a:lnTo>
                    <a:pt x="679" y="116"/>
                  </a:lnTo>
                  <a:lnTo>
                    <a:pt x="678" y="116"/>
                  </a:lnTo>
                  <a:lnTo>
                    <a:pt x="679" y="116"/>
                  </a:lnTo>
                  <a:lnTo>
                    <a:pt x="682" y="115"/>
                  </a:lnTo>
                  <a:lnTo>
                    <a:pt x="684" y="115"/>
                  </a:lnTo>
                  <a:lnTo>
                    <a:pt x="686" y="115"/>
                  </a:lnTo>
                  <a:lnTo>
                    <a:pt x="687" y="115"/>
                  </a:lnTo>
                  <a:lnTo>
                    <a:pt x="690" y="113"/>
                  </a:lnTo>
                  <a:lnTo>
                    <a:pt x="690" y="113"/>
                  </a:lnTo>
                  <a:lnTo>
                    <a:pt x="691" y="113"/>
                  </a:lnTo>
                  <a:lnTo>
                    <a:pt x="693" y="113"/>
                  </a:lnTo>
                  <a:lnTo>
                    <a:pt x="693" y="113"/>
                  </a:lnTo>
                  <a:lnTo>
                    <a:pt x="694" y="112"/>
                  </a:lnTo>
                  <a:lnTo>
                    <a:pt x="694" y="112"/>
                  </a:lnTo>
                  <a:lnTo>
                    <a:pt x="695" y="112"/>
                  </a:lnTo>
                  <a:lnTo>
                    <a:pt x="695" y="111"/>
                  </a:lnTo>
                  <a:lnTo>
                    <a:pt x="695" y="111"/>
                  </a:lnTo>
                  <a:lnTo>
                    <a:pt x="694" y="111"/>
                  </a:lnTo>
                  <a:lnTo>
                    <a:pt x="693" y="111"/>
                  </a:lnTo>
                  <a:lnTo>
                    <a:pt x="691" y="109"/>
                  </a:lnTo>
                  <a:lnTo>
                    <a:pt x="690" y="109"/>
                  </a:lnTo>
                  <a:lnTo>
                    <a:pt x="690" y="109"/>
                  </a:lnTo>
                  <a:lnTo>
                    <a:pt x="688" y="109"/>
                  </a:lnTo>
                  <a:lnTo>
                    <a:pt x="687" y="109"/>
                  </a:lnTo>
                  <a:lnTo>
                    <a:pt x="687" y="109"/>
                  </a:lnTo>
                  <a:lnTo>
                    <a:pt x="686" y="109"/>
                  </a:lnTo>
                  <a:lnTo>
                    <a:pt x="684" y="108"/>
                  </a:lnTo>
                  <a:lnTo>
                    <a:pt x="684" y="109"/>
                  </a:lnTo>
                  <a:lnTo>
                    <a:pt x="682" y="109"/>
                  </a:lnTo>
                  <a:lnTo>
                    <a:pt x="679" y="109"/>
                  </a:lnTo>
                  <a:lnTo>
                    <a:pt x="676" y="111"/>
                  </a:lnTo>
                  <a:lnTo>
                    <a:pt x="675" y="111"/>
                  </a:lnTo>
                  <a:lnTo>
                    <a:pt x="674" y="112"/>
                  </a:lnTo>
                  <a:lnTo>
                    <a:pt x="670" y="115"/>
                  </a:lnTo>
                  <a:lnTo>
                    <a:pt x="668" y="116"/>
                  </a:lnTo>
                  <a:lnTo>
                    <a:pt x="668" y="116"/>
                  </a:lnTo>
                  <a:lnTo>
                    <a:pt x="672" y="113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1" y="112"/>
                  </a:lnTo>
                  <a:lnTo>
                    <a:pt x="670" y="112"/>
                  </a:lnTo>
                  <a:lnTo>
                    <a:pt x="668" y="113"/>
                  </a:lnTo>
                  <a:lnTo>
                    <a:pt x="668" y="113"/>
                  </a:lnTo>
                  <a:lnTo>
                    <a:pt x="668" y="113"/>
                  </a:lnTo>
                  <a:lnTo>
                    <a:pt x="667" y="112"/>
                  </a:lnTo>
                  <a:lnTo>
                    <a:pt x="668" y="112"/>
                  </a:lnTo>
                  <a:lnTo>
                    <a:pt x="668" y="112"/>
                  </a:lnTo>
                  <a:lnTo>
                    <a:pt x="670" y="112"/>
                  </a:lnTo>
                  <a:lnTo>
                    <a:pt x="671" y="111"/>
                  </a:lnTo>
                  <a:lnTo>
                    <a:pt x="672" y="111"/>
                  </a:lnTo>
                  <a:lnTo>
                    <a:pt x="674" y="111"/>
                  </a:lnTo>
                  <a:lnTo>
                    <a:pt x="675" y="111"/>
                  </a:lnTo>
                  <a:lnTo>
                    <a:pt x="679" y="109"/>
                  </a:lnTo>
                  <a:lnTo>
                    <a:pt x="680" y="108"/>
                  </a:lnTo>
                  <a:lnTo>
                    <a:pt x="680" y="108"/>
                  </a:lnTo>
                  <a:lnTo>
                    <a:pt x="680" y="107"/>
                  </a:lnTo>
                  <a:lnTo>
                    <a:pt x="682" y="107"/>
                  </a:lnTo>
                  <a:lnTo>
                    <a:pt x="680" y="107"/>
                  </a:lnTo>
                  <a:lnTo>
                    <a:pt x="680" y="105"/>
                  </a:lnTo>
                  <a:lnTo>
                    <a:pt x="680" y="107"/>
                  </a:lnTo>
                  <a:lnTo>
                    <a:pt x="678" y="107"/>
                  </a:lnTo>
                  <a:lnTo>
                    <a:pt x="676" y="107"/>
                  </a:lnTo>
                  <a:lnTo>
                    <a:pt x="675" y="107"/>
                  </a:lnTo>
                  <a:lnTo>
                    <a:pt x="674" y="107"/>
                  </a:lnTo>
                  <a:lnTo>
                    <a:pt x="671" y="107"/>
                  </a:lnTo>
                  <a:lnTo>
                    <a:pt x="670" y="108"/>
                  </a:lnTo>
                  <a:lnTo>
                    <a:pt x="668" y="108"/>
                  </a:lnTo>
                  <a:lnTo>
                    <a:pt x="667" y="109"/>
                  </a:lnTo>
                  <a:lnTo>
                    <a:pt x="664" y="109"/>
                  </a:lnTo>
                  <a:lnTo>
                    <a:pt x="665" y="108"/>
                  </a:lnTo>
                  <a:lnTo>
                    <a:pt x="667" y="108"/>
                  </a:lnTo>
                  <a:lnTo>
                    <a:pt x="668" y="108"/>
                  </a:lnTo>
                  <a:lnTo>
                    <a:pt x="671" y="107"/>
                  </a:lnTo>
                  <a:lnTo>
                    <a:pt x="672" y="107"/>
                  </a:lnTo>
                  <a:lnTo>
                    <a:pt x="672" y="107"/>
                  </a:lnTo>
                  <a:lnTo>
                    <a:pt x="675" y="107"/>
                  </a:lnTo>
                  <a:lnTo>
                    <a:pt x="675" y="107"/>
                  </a:lnTo>
                  <a:lnTo>
                    <a:pt x="676" y="105"/>
                  </a:lnTo>
                  <a:lnTo>
                    <a:pt x="679" y="105"/>
                  </a:lnTo>
                  <a:lnTo>
                    <a:pt x="679" y="104"/>
                  </a:lnTo>
                  <a:lnTo>
                    <a:pt x="679" y="104"/>
                  </a:lnTo>
                  <a:lnTo>
                    <a:pt x="679" y="104"/>
                  </a:lnTo>
                  <a:lnTo>
                    <a:pt x="679" y="103"/>
                  </a:lnTo>
                  <a:lnTo>
                    <a:pt x="678" y="103"/>
                  </a:lnTo>
                  <a:lnTo>
                    <a:pt x="678" y="103"/>
                  </a:lnTo>
                  <a:lnTo>
                    <a:pt x="676" y="101"/>
                  </a:lnTo>
                  <a:lnTo>
                    <a:pt x="675" y="101"/>
                  </a:lnTo>
                  <a:lnTo>
                    <a:pt x="672" y="101"/>
                  </a:lnTo>
                  <a:lnTo>
                    <a:pt x="671" y="101"/>
                  </a:lnTo>
                  <a:lnTo>
                    <a:pt x="671" y="101"/>
                  </a:lnTo>
                  <a:lnTo>
                    <a:pt x="671" y="101"/>
                  </a:lnTo>
                  <a:lnTo>
                    <a:pt x="670" y="100"/>
                  </a:lnTo>
                  <a:lnTo>
                    <a:pt x="665" y="101"/>
                  </a:lnTo>
                  <a:lnTo>
                    <a:pt x="665" y="101"/>
                  </a:lnTo>
                  <a:lnTo>
                    <a:pt x="664" y="103"/>
                  </a:lnTo>
                  <a:lnTo>
                    <a:pt x="664" y="104"/>
                  </a:lnTo>
                  <a:lnTo>
                    <a:pt x="664" y="104"/>
                  </a:lnTo>
                  <a:lnTo>
                    <a:pt x="664" y="104"/>
                  </a:lnTo>
                  <a:lnTo>
                    <a:pt x="663" y="104"/>
                  </a:lnTo>
                  <a:lnTo>
                    <a:pt x="663" y="103"/>
                  </a:lnTo>
                  <a:lnTo>
                    <a:pt x="663" y="101"/>
                  </a:lnTo>
                  <a:lnTo>
                    <a:pt x="663" y="101"/>
                  </a:lnTo>
                  <a:lnTo>
                    <a:pt x="660" y="101"/>
                  </a:lnTo>
                  <a:lnTo>
                    <a:pt x="660" y="103"/>
                  </a:lnTo>
                  <a:lnTo>
                    <a:pt x="659" y="103"/>
                  </a:lnTo>
                  <a:lnTo>
                    <a:pt x="657" y="103"/>
                  </a:lnTo>
                  <a:lnTo>
                    <a:pt x="661" y="101"/>
                  </a:lnTo>
                  <a:lnTo>
                    <a:pt x="663" y="100"/>
                  </a:lnTo>
                  <a:lnTo>
                    <a:pt x="664" y="100"/>
                  </a:lnTo>
                  <a:lnTo>
                    <a:pt x="663" y="100"/>
                  </a:lnTo>
                  <a:lnTo>
                    <a:pt x="663" y="100"/>
                  </a:lnTo>
                  <a:lnTo>
                    <a:pt x="661" y="100"/>
                  </a:lnTo>
                  <a:lnTo>
                    <a:pt x="660" y="100"/>
                  </a:lnTo>
                  <a:lnTo>
                    <a:pt x="657" y="100"/>
                  </a:lnTo>
                  <a:lnTo>
                    <a:pt x="657" y="101"/>
                  </a:lnTo>
                  <a:lnTo>
                    <a:pt x="656" y="101"/>
                  </a:lnTo>
                  <a:lnTo>
                    <a:pt x="653" y="103"/>
                  </a:lnTo>
                  <a:lnTo>
                    <a:pt x="652" y="104"/>
                  </a:lnTo>
                  <a:lnTo>
                    <a:pt x="649" y="105"/>
                  </a:lnTo>
                  <a:lnTo>
                    <a:pt x="649" y="105"/>
                  </a:lnTo>
                  <a:lnTo>
                    <a:pt x="651" y="104"/>
                  </a:lnTo>
                  <a:lnTo>
                    <a:pt x="652" y="103"/>
                  </a:lnTo>
                  <a:lnTo>
                    <a:pt x="653" y="103"/>
                  </a:lnTo>
                  <a:lnTo>
                    <a:pt x="653" y="103"/>
                  </a:lnTo>
                  <a:lnTo>
                    <a:pt x="653" y="101"/>
                  </a:lnTo>
                  <a:lnTo>
                    <a:pt x="655" y="101"/>
                  </a:lnTo>
                  <a:lnTo>
                    <a:pt x="656" y="100"/>
                  </a:lnTo>
                  <a:lnTo>
                    <a:pt x="653" y="100"/>
                  </a:lnTo>
                  <a:lnTo>
                    <a:pt x="652" y="100"/>
                  </a:lnTo>
                  <a:lnTo>
                    <a:pt x="652" y="100"/>
                  </a:lnTo>
                  <a:lnTo>
                    <a:pt x="655" y="100"/>
                  </a:lnTo>
                  <a:lnTo>
                    <a:pt x="656" y="100"/>
                  </a:lnTo>
                  <a:lnTo>
                    <a:pt x="657" y="100"/>
                  </a:lnTo>
                  <a:lnTo>
                    <a:pt x="660" y="99"/>
                  </a:lnTo>
                  <a:lnTo>
                    <a:pt x="660" y="99"/>
                  </a:lnTo>
                  <a:lnTo>
                    <a:pt x="661" y="97"/>
                  </a:lnTo>
                  <a:lnTo>
                    <a:pt x="661" y="97"/>
                  </a:lnTo>
                  <a:lnTo>
                    <a:pt x="661" y="97"/>
                  </a:lnTo>
                  <a:lnTo>
                    <a:pt x="661" y="97"/>
                  </a:lnTo>
                  <a:lnTo>
                    <a:pt x="661" y="96"/>
                  </a:lnTo>
                  <a:lnTo>
                    <a:pt x="660" y="96"/>
                  </a:lnTo>
                  <a:lnTo>
                    <a:pt x="659" y="96"/>
                  </a:lnTo>
                  <a:lnTo>
                    <a:pt x="657" y="96"/>
                  </a:lnTo>
                  <a:lnTo>
                    <a:pt x="656" y="97"/>
                  </a:lnTo>
                  <a:lnTo>
                    <a:pt x="653" y="97"/>
                  </a:lnTo>
                  <a:lnTo>
                    <a:pt x="651" y="99"/>
                  </a:lnTo>
                  <a:lnTo>
                    <a:pt x="649" y="99"/>
                  </a:lnTo>
                  <a:lnTo>
                    <a:pt x="648" y="100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48" y="99"/>
                  </a:lnTo>
                  <a:lnTo>
                    <a:pt x="651" y="97"/>
                  </a:lnTo>
                  <a:lnTo>
                    <a:pt x="652" y="97"/>
                  </a:lnTo>
                  <a:lnTo>
                    <a:pt x="653" y="97"/>
                  </a:lnTo>
                  <a:lnTo>
                    <a:pt x="657" y="95"/>
                  </a:lnTo>
                  <a:lnTo>
                    <a:pt x="657" y="95"/>
                  </a:lnTo>
                  <a:lnTo>
                    <a:pt x="659" y="95"/>
                  </a:lnTo>
                  <a:lnTo>
                    <a:pt x="659" y="93"/>
                  </a:lnTo>
                  <a:lnTo>
                    <a:pt x="659" y="93"/>
                  </a:lnTo>
                  <a:lnTo>
                    <a:pt x="657" y="92"/>
                  </a:lnTo>
                  <a:lnTo>
                    <a:pt x="656" y="92"/>
                  </a:lnTo>
                  <a:lnTo>
                    <a:pt x="655" y="92"/>
                  </a:lnTo>
                  <a:lnTo>
                    <a:pt x="653" y="92"/>
                  </a:lnTo>
                  <a:lnTo>
                    <a:pt x="652" y="92"/>
                  </a:lnTo>
                  <a:lnTo>
                    <a:pt x="652" y="92"/>
                  </a:lnTo>
                  <a:lnTo>
                    <a:pt x="651" y="90"/>
                  </a:lnTo>
                  <a:lnTo>
                    <a:pt x="649" y="90"/>
                  </a:lnTo>
                  <a:lnTo>
                    <a:pt x="648" y="90"/>
                  </a:lnTo>
                  <a:lnTo>
                    <a:pt x="645" y="90"/>
                  </a:lnTo>
                  <a:lnTo>
                    <a:pt x="642" y="90"/>
                  </a:lnTo>
                  <a:lnTo>
                    <a:pt x="641" y="90"/>
                  </a:lnTo>
                  <a:lnTo>
                    <a:pt x="640" y="90"/>
                  </a:lnTo>
                  <a:lnTo>
                    <a:pt x="636" y="92"/>
                  </a:lnTo>
                  <a:lnTo>
                    <a:pt x="636" y="92"/>
                  </a:lnTo>
                  <a:lnTo>
                    <a:pt x="634" y="92"/>
                  </a:lnTo>
                  <a:lnTo>
                    <a:pt x="634" y="92"/>
                  </a:lnTo>
                  <a:lnTo>
                    <a:pt x="634" y="93"/>
                  </a:lnTo>
                  <a:lnTo>
                    <a:pt x="634" y="93"/>
                  </a:lnTo>
                  <a:lnTo>
                    <a:pt x="634" y="93"/>
                  </a:lnTo>
                  <a:lnTo>
                    <a:pt x="637" y="95"/>
                  </a:lnTo>
                  <a:lnTo>
                    <a:pt x="638" y="95"/>
                  </a:lnTo>
                  <a:lnTo>
                    <a:pt x="638" y="95"/>
                  </a:lnTo>
                  <a:lnTo>
                    <a:pt x="638" y="96"/>
                  </a:lnTo>
                  <a:lnTo>
                    <a:pt x="637" y="96"/>
                  </a:lnTo>
                  <a:lnTo>
                    <a:pt x="634" y="95"/>
                  </a:lnTo>
                  <a:lnTo>
                    <a:pt x="633" y="95"/>
                  </a:lnTo>
                  <a:lnTo>
                    <a:pt x="633" y="95"/>
                  </a:lnTo>
                  <a:lnTo>
                    <a:pt x="632" y="95"/>
                  </a:lnTo>
                  <a:lnTo>
                    <a:pt x="632" y="93"/>
                  </a:lnTo>
                  <a:lnTo>
                    <a:pt x="630" y="95"/>
                  </a:lnTo>
                  <a:lnTo>
                    <a:pt x="627" y="96"/>
                  </a:lnTo>
                  <a:lnTo>
                    <a:pt x="627" y="97"/>
                  </a:lnTo>
                  <a:lnTo>
                    <a:pt x="627" y="97"/>
                  </a:lnTo>
                  <a:lnTo>
                    <a:pt x="629" y="97"/>
                  </a:lnTo>
                  <a:lnTo>
                    <a:pt x="627" y="99"/>
                  </a:lnTo>
                  <a:lnTo>
                    <a:pt x="627" y="99"/>
                  </a:lnTo>
                  <a:lnTo>
                    <a:pt x="627" y="99"/>
                  </a:lnTo>
                  <a:lnTo>
                    <a:pt x="627" y="97"/>
                  </a:lnTo>
                  <a:lnTo>
                    <a:pt x="626" y="97"/>
                  </a:lnTo>
                  <a:lnTo>
                    <a:pt x="626" y="96"/>
                  </a:lnTo>
                  <a:lnTo>
                    <a:pt x="627" y="96"/>
                  </a:lnTo>
                  <a:lnTo>
                    <a:pt x="629" y="95"/>
                  </a:lnTo>
                  <a:lnTo>
                    <a:pt x="627" y="93"/>
                  </a:lnTo>
                  <a:lnTo>
                    <a:pt x="627" y="93"/>
                  </a:lnTo>
                  <a:lnTo>
                    <a:pt x="626" y="95"/>
                  </a:lnTo>
                  <a:lnTo>
                    <a:pt x="625" y="95"/>
                  </a:lnTo>
                  <a:lnTo>
                    <a:pt x="623" y="95"/>
                  </a:lnTo>
                  <a:lnTo>
                    <a:pt x="623" y="93"/>
                  </a:lnTo>
                  <a:lnTo>
                    <a:pt x="623" y="93"/>
                  </a:lnTo>
                  <a:lnTo>
                    <a:pt x="623" y="93"/>
                  </a:lnTo>
                  <a:lnTo>
                    <a:pt x="622" y="93"/>
                  </a:lnTo>
                  <a:lnTo>
                    <a:pt x="622" y="93"/>
                  </a:lnTo>
                  <a:lnTo>
                    <a:pt x="621" y="93"/>
                  </a:lnTo>
                  <a:lnTo>
                    <a:pt x="621" y="95"/>
                  </a:lnTo>
                  <a:lnTo>
                    <a:pt x="621" y="95"/>
                  </a:lnTo>
                  <a:lnTo>
                    <a:pt x="621" y="96"/>
                  </a:lnTo>
                  <a:lnTo>
                    <a:pt x="621" y="96"/>
                  </a:lnTo>
                  <a:lnTo>
                    <a:pt x="619" y="95"/>
                  </a:lnTo>
                  <a:lnTo>
                    <a:pt x="619" y="95"/>
                  </a:lnTo>
                  <a:lnTo>
                    <a:pt x="617" y="96"/>
                  </a:lnTo>
                  <a:lnTo>
                    <a:pt x="613" y="97"/>
                  </a:lnTo>
                  <a:lnTo>
                    <a:pt x="611" y="97"/>
                  </a:lnTo>
                  <a:lnTo>
                    <a:pt x="611" y="99"/>
                  </a:lnTo>
                  <a:lnTo>
                    <a:pt x="611" y="99"/>
                  </a:lnTo>
                  <a:lnTo>
                    <a:pt x="611" y="99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613" y="96"/>
                  </a:lnTo>
                  <a:lnTo>
                    <a:pt x="613" y="96"/>
                  </a:lnTo>
                  <a:lnTo>
                    <a:pt x="613" y="96"/>
                  </a:lnTo>
                  <a:lnTo>
                    <a:pt x="614" y="96"/>
                  </a:lnTo>
                  <a:lnTo>
                    <a:pt x="614" y="96"/>
                  </a:lnTo>
                  <a:lnTo>
                    <a:pt x="613" y="96"/>
                  </a:lnTo>
                  <a:lnTo>
                    <a:pt x="613" y="95"/>
                  </a:lnTo>
                  <a:lnTo>
                    <a:pt x="614" y="95"/>
                  </a:lnTo>
                  <a:lnTo>
                    <a:pt x="617" y="95"/>
                  </a:lnTo>
                  <a:lnTo>
                    <a:pt x="618" y="93"/>
                  </a:lnTo>
                  <a:lnTo>
                    <a:pt x="618" y="93"/>
                  </a:lnTo>
                  <a:lnTo>
                    <a:pt x="617" y="93"/>
                  </a:lnTo>
                  <a:lnTo>
                    <a:pt x="611" y="95"/>
                  </a:lnTo>
                  <a:lnTo>
                    <a:pt x="613" y="95"/>
                  </a:lnTo>
                  <a:lnTo>
                    <a:pt x="615" y="93"/>
                  </a:lnTo>
                  <a:lnTo>
                    <a:pt x="618" y="92"/>
                  </a:lnTo>
                  <a:lnTo>
                    <a:pt x="621" y="90"/>
                  </a:lnTo>
                  <a:lnTo>
                    <a:pt x="622" y="90"/>
                  </a:lnTo>
                  <a:lnTo>
                    <a:pt x="623" y="90"/>
                  </a:lnTo>
                  <a:lnTo>
                    <a:pt x="623" y="89"/>
                  </a:lnTo>
                  <a:lnTo>
                    <a:pt x="622" y="89"/>
                  </a:lnTo>
                  <a:lnTo>
                    <a:pt x="622" y="89"/>
                  </a:lnTo>
                  <a:lnTo>
                    <a:pt x="622" y="88"/>
                  </a:lnTo>
                  <a:lnTo>
                    <a:pt x="622" y="88"/>
                  </a:lnTo>
                  <a:lnTo>
                    <a:pt x="623" y="86"/>
                  </a:lnTo>
                  <a:lnTo>
                    <a:pt x="623" y="86"/>
                  </a:lnTo>
                  <a:lnTo>
                    <a:pt x="623" y="86"/>
                  </a:lnTo>
                  <a:lnTo>
                    <a:pt x="623" y="85"/>
                  </a:lnTo>
                  <a:lnTo>
                    <a:pt x="622" y="85"/>
                  </a:lnTo>
                  <a:lnTo>
                    <a:pt x="622" y="85"/>
                  </a:lnTo>
                  <a:lnTo>
                    <a:pt x="622" y="82"/>
                  </a:lnTo>
                  <a:lnTo>
                    <a:pt x="622" y="81"/>
                  </a:lnTo>
                  <a:lnTo>
                    <a:pt x="622" y="81"/>
                  </a:lnTo>
                  <a:lnTo>
                    <a:pt x="622" y="81"/>
                  </a:lnTo>
                  <a:lnTo>
                    <a:pt x="619" y="81"/>
                  </a:lnTo>
                  <a:lnTo>
                    <a:pt x="618" y="81"/>
                  </a:lnTo>
                  <a:lnTo>
                    <a:pt x="614" y="81"/>
                  </a:lnTo>
                  <a:lnTo>
                    <a:pt x="613" y="81"/>
                  </a:lnTo>
                  <a:lnTo>
                    <a:pt x="613" y="81"/>
                  </a:lnTo>
                  <a:lnTo>
                    <a:pt x="611" y="81"/>
                  </a:lnTo>
                  <a:lnTo>
                    <a:pt x="608" y="81"/>
                  </a:lnTo>
                  <a:lnTo>
                    <a:pt x="604" y="82"/>
                  </a:lnTo>
                  <a:lnTo>
                    <a:pt x="603" y="82"/>
                  </a:lnTo>
                  <a:lnTo>
                    <a:pt x="603" y="82"/>
                  </a:lnTo>
                  <a:lnTo>
                    <a:pt x="603" y="84"/>
                  </a:lnTo>
                  <a:lnTo>
                    <a:pt x="603" y="84"/>
                  </a:lnTo>
                  <a:lnTo>
                    <a:pt x="602" y="82"/>
                  </a:lnTo>
                  <a:lnTo>
                    <a:pt x="599" y="84"/>
                  </a:lnTo>
                  <a:lnTo>
                    <a:pt x="596" y="84"/>
                  </a:lnTo>
                  <a:lnTo>
                    <a:pt x="594" y="84"/>
                  </a:lnTo>
                  <a:lnTo>
                    <a:pt x="588" y="86"/>
                  </a:lnTo>
                  <a:lnTo>
                    <a:pt x="588" y="86"/>
                  </a:lnTo>
                  <a:lnTo>
                    <a:pt x="590" y="88"/>
                  </a:lnTo>
                  <a:lnTo>
                    <a:pt x="594" y="89"/>
                  </a:lnTo>
                  <a:lnTo>
                    <a:pt x="594" y="89"/>
                  </a:lnTo>
                  <a:lnTo>
                    <a:pt x="590" y="88"/>
                  </a:lnTo>
                  <a:lnTo>
                    <a:pt x="588" y="88"/>
                  </a:lnTo>
                  <a:lnTo>
                    <a:pt x="587" y="88"/>
                  </a:lnTo>
                  <a:lnTo>
                    <a:pt x="585" y="88"/>
                  </a:lnTo>
                  <a:lnTo>
                    <a:pt x="584" y="89"/>
                  </a:lnTo>
                  <a:lnTo>
                    <a:pt x="584" y="89"/>
                  </a:lnTo>
                  <a:lnTo>
                    <a:pt x="583" y="89"/>
                  </a:lnTo>
                  <a:lnTo>
                    <a:pt x="583" y="90"/>
                  </a:lnTo>
                  <a:lnTo>
                    <a:pt x="581" y="90"/>
                  </a:lnTo>
                  <a:lnTo>
                    <a:pt x="581" y="92"/>
                  </a:lnTo>
                  <a:lnTo>
                    <a:pt x="581" y="92"/>
                  </a:lnTo>
                  <a:lnTo>
                    <a:pt x="581" y="92"/>
                  </a:lnTo>
                  <a:lnTo>
                    <a:pt x="583" y="93"/>
                  </a:lnTo>
                  <a:lnTo>
                    <a:pt x="583" y="93"/>
                  </a:lnTo>
                  <a:lnTo>
                    <a:pt x="583" y="93"/>
                  </a:lnTo>
                  <a:lnTo>
                    <a:pt x="584" y="93"/>
                  </a:lnTo>
                  <a:lnTo>
                    <a:pt x="585" y="93"/>
                  </a:lnTo>
                  <a:lnTo>
                    <a:pt x="585" y="93"/>
                  </a:lnTo>
                  <a:lnTo>
                    <a:pt x="587" y="93"/>
                  </a:lnTo>
                  <a:lnTo>
                    <a:pt x="587" y="93"/>
                  </a:lnTo>
                  <a:lnTo>
                    <a:pt x="585" y="95"/>
                  </a:lnTo>
                  <a:lnTo>
                    <a:pt x="585" y="95"/>
                  </a:lnTo>
                  <a:lnTo>
                    <a:pt x="585" y="95"/>
                  </a:lnTo>
                  <a:lnTo>
                    <a:pt x="585" y="96"/>
                  </a:lnTo>
                  <a:lnTo>
                    <a:pt x="587" y="96"/>
                  </a:lnTo>
                  <a:lnTo>
                    <a:pt x="587" y="97"/>
                  </a:lnTo>
                  <a:lnTo>
                    <a:pt x="587" y="97"/>
                  </a:lnTo>
                  <a:lnTo>
                    <a:pt x="587" y="97"/>
                  </a:lnTo>
                  <a:lnTo>
                    <a:pt x="585" y="96"/>
                  </a:lnTo>
                  <a:lnTo>
                    <a:pt x="583" y="95"/>
                  </a:lnTo>
                  <a:lnTo>
                    <a:pt x="580" y="95"/>
                  </a:lnTo>
                  <a:lnTo>
                    <a:pt x="580" y="95"/>
                  </a:lnTo>
                  <a:lnTo>
                    <a:pt x="577" y="96"/>
                  </a:lnTo>
                  <a:lnTo>
                    <a:pt x="576" y="97"/>
                  </a:lnTo>
                  <a:lnTo>
                    <a:pt x="575" y="97"/>
                  </a:lnTo>
                  <a:lnTo>
                    <a:pt x="575" y="97"/>
                  </a:lnTo>
                  <a:lnTo>
                    <a:pt x="575" y="97"/>
                  </a:lnTo>
                  <a:lnTo>
                    <a:pt x="575" y="99"/>
                  </a:lnTo>
                  <a:lnTo>
                    <a:pt x="576" y="99"/>
                  </a:lnTo>
                  <a:lnTo>
                    <a:pt x="576" y="100"/>
                  </a:lnTo>
                  <a:lnTo>
                    <a:pt x="576" y="100"/>
                  </a:lnTo>
                  <a:lnTo>
                    <a:pt x="576" y="100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79" y="100"/>
                  </a:lnTo>
                  <a:lnTo>
                    <a:pt x="580" y="101"/>
                  </a:lnTo>
                  <a:lnTo>
                    <a:pt x="580" y="101"/>
                  </a:lnTo>
                  <a:lnTo>
                    <a:pt x="579" y="103"/>
                  </a:lnTo>
                  <a:lnTo>
                    <a:pt x="579" y="103"/>
                  </a:lnTo>
                  <a:lnTo>
                    <a:pt x="577" y="104"/>
                  </a:lnTo>
                  <a:lnTo>
                    <a:pt x="575" y="107"/>
                  </a:lnTo>
                  <a:lnTo>
                    <a:pt x="573" y="107"/>
                  </a:lnTo>
                  <a:lnTo>
                    <a:pt x="573" y="107"/>
                  </a:lnTo>
                  <a:lnTo>
                    <a:pt x="572" y="107"/>
                  </a:lnTo>
                  <a:lnTo>
                    <a:pt x="572" y="107"/>
                  </a:lnTo>
                  <a:lnTo>
                    <a:pt x="572" y="107"/>
                  </a:lnTo>
                  <a:lnTo>
                    <a:pt x="572" y="107"/>
                  </a:lnTo>
                  <a:lnTo>
                    <a:pt x="573" y="105"/>
                  </a:lnTo>
                  <a:lnTo>
                    <a:pt x="572" y="105"/>
                  </a:lnTo>
                  <a:lnTo>
                    <a:pt x="568" y="105"/>
                  </a:lnTo>
                  <a:lnTo>
                    <a:pt x="566" y="105"/>
                  </a:lnTo>
                  <a:lnTo>
                    <a:pt x="564" y="107"/>
                  </a:lnTo>
                  <a:lnTo>
                    <a:pt x="562" y="107"/>
                  </a:lnTo>
                  <a:lnTo>
                    <a:pt x="560" y="107"/>
                  </a:lnTo>
                  <a:lnTo>
                    <a:pt x="560" y="107"/>
                  </a:lnTo>
                  <a:lnTo>
                    <a:pt x="561" y="107"/>
                  </a:lnTo>
                  <a:lnTo>
                    <a:pt x="564" y="107"/>
                  </a:lnTo>
                  <a:lnTo>
                    <a:pt x="566" y="105"/>
                  </a:lnTo>
                  <a:lnTo>
                    <a:pt x="568" y="105"/>
                  </a:lnTo>
                  <a:lnTo>
                    <a:pt x="571" y="105"/>
                  </a:lnTo>
                  <a:lnTo>
                    <a:pt x="573" y="104"/>
                  </a:lnTo>
                  <a:lnTo>
                    <a:pt x="575" y="104"/>
                  </a:lnTo>
                  <a:lnTo>
                    <a:pt x="575" y="103"/>
                  </a:lnTo>
                  <a:lnTo>
                    <a:pt x="573" y="103"/>
                  </a:lnTo>
                  <a:lnTo>
                    <a:pt x="573" y="101"/>
                  </a:lnTo>
                  <a:lnTo>
                    <a:pt x="572" y="101"/>
                  </a:lnTo>
                  <a:lnTo>
                    <a:pt x="571" y="100"/>
                  </a:lnTo>
                  <a:lnTo>
                    <a:pt x="571" y="99"/>
                  </a:lnTo>
                  <a:lnTo>
                    <a:pt x="572" y="97"/>
                  </a:lnTo>
                  <a:lnTo>
                    <a:pt x="572" y="96"/>
                  </a:lnTo>
                  <a:lnTo>
                    <a:pt x="572" y="96"/>
                  </a:lnTo>
                  <a:lnTo>
                    <a:pt x="573" y="95"/>
                  </a:lnTo>
                  <a:lnTo>
                    <a:pt x="575" y="93"/>
                  </a:lnTo>
                  <a:lnTo>
                    <a:pt x="576" y="93"/>
                  </a:lnTo>
                  <a:lnTo>
                    <a:pt x="576" y="92"/>
                  </a:lnTo>
                  <a:lnTo>
                    <a:pt x="575" y="90"/>
                  </a:lnTo>
                  <a:lnTo>
                    <a:pt x="576" y="90"/>
                  </a:lnTo>
                  <a:lnTo>
                    <a:pt x="576" y="89"/>
                  </a:lnTo>
                  <a:lnTo>
                    <a:pt x="577" y="89"/>
                  </a:lnTo>
                  <a:lnTo>
                    <a:pt x="577" y="88"/>
                  </a:lnTo>
                  <a:lnTo>
                    <a:pt x="579" y="88"/>
                  </a:lnTo>
                  <a:lnTo>
                    <a:pt x="584" y="85"/>
                  </a:lnTo>
                  <a:lnTo>
                    <a:pt x="585" y="85"/>
                  </a:lnTo>
                  <a:lnTo>
                    <a:pt x="590" y="82"/>
                  </a:lnTo>
                  <a:lnTo>
                    <a:pt x="592" y="82"/>
                  </a:lnTo>
                  <a:lnTo>
                    <a:pt x="595" y="81"/>
                  </a:lnTo>
                  <a:lnTo>
                    <a:pt x="598" y="81"/>
                  </a:lnTo>
                  <a:lnTo>
                    <a:pt x="598" y="81"/>
                  </a:lnTo>
                  <a:lnTo>
                    <a:pt x="598" y="80"/>
                  </a:lnTo>
                  <a:lnTo>
                    <a:pt x="598" y="80"/>
                  </a:lnTo>
                  <a:lnTo>
                    <a:pt x="598" y="80"/>
                  </a:lnTo>
                  <a:lnTo>
                    <a:pt x="591" y="80"/>
                  </a:lnTo>
                  <a:lnTo>
                    <a:pt x="588" y="80"/>
                  </a:lnTo>
                  <a:lnTo>
                    <a:pt x="585" y="80"/>
                  </a:lnTo>
                  <a:lnTo>
                    <a:pt x="579" y="80"/>
                  </a:lnTo>
                  <a:lnTo>
                    <a:pt x="577" y="81"/>
                  </a:lnTo>
                  <a:lnTo>
                    <a:pt x="575" y="81"/>
                  </a:lnTo>
                  <a:lnTo>
                    <a:pt x="572" y="82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65" y="84"/>
                  </a:lnTo>
                  <a:lnTo>
                    <a:pt x="565" y="85"/>
                  </a:lnTo>
                  <a:lnTo>
                    <a:pt x="564" y="85"/>
                  </a:lnTo>
                  <a:lnTo>
                    <a:pt x="561" y="85"/>
                  </a:lnTo>
                  <a:lnTo>
                    <a:pt x="560" y="86"/>
                  </a:lnTo>
                  <a:lnTo>
                    <a:pt x="560" y="86"/>
                  </a:lnTo>
                  <a:lnTo>
                    <a:pt x="558" y="88"/>
                  </a:lnTo>
                  <a:lnTo>
                    <a:pt x="558" y="88"/>
                  </a:lnTo>
                  <a:lnTo>
                    <a:pt x="557" y="89"/>
                  </a:lnTo>
                  <a:lnTo>
                    <a:pt x="556" y="89"/>
                  </a:lnTo>
                  <a:lnTo>
                    <a:pt x="553" y="90"/>
                  </a:lnTo>
                  <a:lnTo>
                    <a:pt x="552" y="92"/>
                  </a:lnTo>
                  <a:lnTo>
                    <a:pt x="549" y="93"/>
                  </a:lnTo>
                  <a:lnTo>
                    <a:pt x="549" y="93"/>
                  </a:lnTo>
                  <a:lnTo>
                    <a:pt x="547" y="93"/>
                  </a:lnTo>
                  <a:lnTo>
                    <a:pt x="547" y="95"/>
                  </a:lnTo>
                  <a:lnTo>
                    <a:pt x="547" y="95"/>
                  </a:lnTo>
                  <a:lnTo>
                    <a:pt x="546" y="95"/>
                  </a:lnTo>
                  <a:lnTo>
                    <a:pt x="547" y="96"/>
                  </a:lnTo>
                  <a:lnTo>
                    <a:pt x="547" y="96"/>
                  </a:lnTo>
                  <a:lnTo>
                    <a:pt x="547" y="96"/>
                  </a:lnTo>
                  <a:lnTo>
                    <a:pt x="545" y="97"/>
                  </a:lnTo>
                  <a:lnTo>
                    <a:pt x="542" y="97"/>
                  </a:lnTo>
                  <a:lnTo>
                    <a:pt x="542" y="99"/>
                  </a:lnTo>
                  <a:lnTo>
                    <a:pt x="542" y="99"/>
                  </a:lnTo>
                  <a:lnTo>
                    <a:pt x="542" y="100"/>
                  </a:lnTo>
                  <a:lnTo>
                    <a:pt x="541" y="101"/>
                  </a:lnTo>
                  <a:lnTo>
                    <a:pt x="539" y="103"/>
                  </a:lnTo>
                  <a:lnTo>
                    <a:pt x="539" y="103"/>
                  </a:lnTo>
                  <a:lnTo>
                    <a:pt x="541" y="103"/>
                  </a:lnTo>
                  <a:lnTo>
                    <a:pt x="542" y="104"/>
                  </a:lnTo>
                  <a:lnTo>
                    <a:pt x="543" y="104"/>
                  </a:lnTo>
                  <a:lnTo>
                    <a:pt x="547" y="105"/>
                  </a:lnTo>
                  <a:lnTo>
                    <a:pt x="550" y="105"/>
                  </a:lnTo>
                  <a:lnTo>
                    <a:pt x="552" y="105"/>
                  </a:lnTo>
                  <a:lnTo>
                    <a:pt x="553" y="105"/>
                  </a:lnTo>
                  <a:lnTo>
                    <a:pt x="553" y="105"/>
                  </a:lnTo>
                  <a:lnTo>
                    <a:pt x="554" y="107"/>
                  </a:lnTo>
                  <a:lnTo>
                    <a:pt x="556" y="107"/>
                  </a:lnTo>
                  <a:lnTo>
                    <a:pt x="556" y="107"/>
                  </a:lnTo>
                  <a:lnTo>
                    <a:pt x="553" y="108"/>
                  </a:lnTo>
                  <a:lnTo>
                    <a:pt x="550" y="108"/>
                  </a:lnTo>
                  <a:lnTo>
                    <a:pt x="549" y="108"/>
                  </a:lnTo>
                  <a:lnTo>
                    <a:pt x="546" y="107"/>
                  </a:lnTo>
                  <a:lnTo>
                    <a:pt x="546" y="107"/>
                  </a:lnTo>
                  <a:lnTo>
                    <a:pt x="545" y="107"/>
                  </a:lnTo>
                  <a:lnTo>
                    <a:pt x="542" y="107"/>
                  </a:lnTo>
                  <a:lnTo>
                    <a:pt x="539" y="107"/>
                  </a:lnTo>
                  <a:lnTo>
                    <a:pt x="538" y="107"/>
                  </a:lnTo>
                  <a:lnTo>
                    <a:pt x="539" y="107"/>
                  </a:lnTo>
                  <a:lnTo>
                    <a:pt x="538" y="107"/>
                  </a:lnTo>
                  <a:lnTo>
                    <a:pt x="538" y="109"/>
                  </a:lnTo>
                  <a:lnTo>
                    <a:pt x="538" y="109"/>
                  </a:lnTo>
                  <a:lnTo>
                    <a:pt x="538" y="112"/>
                  </a:lnTo>
                  <a:lnTo>
                    <a:pt x="538" y="112"/>
                  </a:lnTo>
                  <a:lnTo>
                    <a:pt x="539" y="112"/>
                  </a:lnTo>
                  <a:lnTo>
                    <a:pt x="541" y="112"/>
                  </a:lnTo>
                  <a:lnTo>
                    <a:pt x="542" y="113"/>
                  </a:lnTo>
                  <a:lnTo>
                    <a:pt x="543" y="115"/>
                  </a:lnTo>
                  <a:lnTo>
                    <a:pt x="543" y="115"/>
                  </a:lnTo>
                  <a:lnTo>
                    <a:pt x="543" y="115"/>
                  </a:lnTo>
                  <a:lnTo>
                    <a:pt x="545" y="113"/>
                  </a:lnTo>
                  <a:lnTo>
                    <a:pt x="546" y="113"/>
                  </a:lnTo>
                  <a:lnTo>
                    <a:pt x="546" y="113"/>
                  </a:lnTo>
                  <a:lnTo>
                    <a:pt x="549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3" y="113"/>
                  </a:lnTo>
                  <a:lnTo>
                    <a:pt x="553" y="113"/>
                  </a:lnTo>
                  <a:lnTo>
                    <a:pt x="554" y="113"/>
                  </a:lnTo>
                  <a:lnTo>
                    <a:pt x="557" y="112"/>
                  </a:lnTo>
                  <a:lnTo>
                    <a:pt x="556" y="112"/>
                  </a:lnTo>
                  <a:lnTo>
                    <a:pt x="556" y="113"/>
                  </a:lnTo>
                  <a:lnTo>
                    <a:pt x="554" y="113"/>
                  </a:lnTo>
                  <a:lnTo>
                    <a:pt x="554" y="115"/>
                  </a:lnTo>
                  <a:lnTo>
                    <a:pt x="554" y="115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57" y="116"/>
                  </a:lnTo>
                  <a:lnTo>
                    <a:pt x="561" y="116"/>
                  </a:lnTo>
                  <a:lnTo>
                    <a:pt x="564" y="116"/>
                  </a:lnTo>
                  <a:lnTo>
                    <a:pt x="565" y="116"/>
                  </a:lnTo>
                  <a:lnTo>
                    <a:pt x="565" y="116"/>
                  </a:lnTo>
                  <a:lnTo>
                    <a:pt x="565" y="116"/>
                  </a:lnTo>
                  <a:lnTo>
                    <a:pt x="566" y="118"/>
                  </a:lnTo>
                  <a:lnTo>
                    <a:pt x="572" y="118"/>
                  </a:lnTo>
                  <a:lnTo>
                    <a:pt x="575" y="118"/>
                  </a:lnTo>
                  <a:lnTo>
                    <a:pt x="577" y="118"/>
                  </a:lnTo>
                  <a:lnTo>
                    <a:pt x="577" y="118"/>
                  </a:lnTo>
                  <a:lnTo>
                    <a:pt x="579" y="118"/>
                  </a:lnTo>
                  <a:lnTo>
                    <a:pt x="581" y="119"/>
                  </a:lnTo>
                  <a:lnTo>
                    <a:pt x="583" y="119"/>
                  </a:lnTo>
                  <a:lnTo>
                    <a:pt x="584" y="119"/>
                  </a:lnTo>
                  <a:lnTo>
                    <a:pt x="585" y="119"/>
                  </a:lnTo>
                  <a:lnTo>
                    <a:pt x="590" y="118"/>
                  </a:lnTo>
                  <a:lnTo>
                    <a:pt x="592" y="120"/>
                  </a:lnTo>
                  <a:lnTo>
                    <a:pt x="594" y="119"/>
                  </a:lnTo>
                  <a:lnTo>
                    <a:pt x="594" y="119"/>
                  </a:lnTo>
                  <a:lnTo>
                    <a:pt x="594" y="119"/>
                  </a:lnTo>
                  <a:lnTo>
                    <a:pt x="592" y="118"/>
                  </a:lnTo>
                  <a:lnTo>
                    <a:pt x="592" y="118"/>
                  </a:lnTo>
                  <a:lnTo>
                    <a:pt x="591" y="118"/>
                  </a:lnTo>
                  <a:lnTo>
                    <a:pt x="591" y="118"/>
                  </a:lnTo>
                  <a:lnTo>
                    <a:pt x="590" y="116"/>
                  </a:lnTo>
                  <a:lnTo>
                    <a:pt x="590" y="116"/>
                  </a:lnTo>
                  <a:lnTo>
                    <a:pt x="591" y="116"/>
                  </a:lnTo>
                  <a:lnTo>
                    <a:pt x="594" y="116"/>
                  </a:lnTo>
                  <a:lnTo>
                    <a:pt x="596" y="116"/>
                  </a:lnTo>
                  <a:lnTo>
                    <a:pt x="596" y="116"/>
                  </a:lnTo>
                  <a:lnTo>
                    <a:pt x="599" y="118"/>
                  </a:lnTo>
                  <a:lnTo>
                    <a:pt x="599" y="118"/>
                  </a:lnTo>
                  <a:lnTo>
                    <a:pt x="600" y="118"/>
                  </a:lnTo>
                  <a:lnTo>
                    <a:pt x="603" y="118"/>
                  </a:lnTo>
                  <a:lnTo>
                    <a:pt x="604" y="119"/>
                  </a:lnTo>
                  <a:lnTo>
                    <a:pt x="606" y="118"/>
                  </a:lnTo>
                  <a:lnTo>
                    <a:pt x="608" y="118"/>
                  </a:lnTo>
                  <a:lnTo>
                    <a:pt x="610" y="118"/>
                  </a:lnTo>
                  <a:lnTo>
                    <a:pt x="611" y="118"/>
                  </a:lnTo>
                  <a:lnTo>
                    <a:pt x="611" y="116"/>
                  </a:lnTo>
                  <a:lnTo>
                    <a:pt x="611" y="116"/>
                  </a:lnTo>
                  <a:lnTo>
                    <a:pt x="613" y="115"/>
                  </a:lnTo>
                  <a:lnTo>
                    <a:pt x="613" y="115"/>
                  </a:lnTo>
                  <a:lnTo>
                    <a:pt x="613" y="115"/>
                  </a:lnTo>
                  <a:lnTo>
                    <a:pt x="611" y="113"/>
                  </a:lnTo>
                  <a:lnTo>
                    <a:pt x="610" y="113"/>
                  </a:lnTo>
                  <a:lnTo>
                    <a:pt x="610" y="113"/>
                  </a:lnTo>
                  <a:lnTo>
                    <a:pt x="610" y="112"/>
                  </a:lnTo>
                  <a:lnTo>
                    <a:pt x="610" y="112"/>
                  </a:lnTo>
                  <a:lnTo>
                    <a:pt x="611" y="112"/>
                  </a:lnTo>
                  <a:lnTo>
                    <a:pt x="613" y="111"/>
                  </a:lnTo>
                  <a:lnTo>
                    <a:pt x="614" y="111"/>
                  </a:lnTo>
                  <a:lnTo>
                    <a:pt x="614" y="111"/>
                  </a:lnTo>
                  <a:lnTo>
                    <a:pt x="614" y="112"/>
                  </a:lnTo>
                  <a:lnTo>
                    <a:pt x="614" y="112"/>
                  </a:lnTo>
                  <a:lnTo>
                    <a:pt x="614" y="112"/>
                  </a:lnTo>
                  <a:lnTo>
                    <a:pt x="615" y="113"/>
                  </a:lnTo>
                  <a:lnTo>
                    <a:pt x="615" y="113"/>
                  </a:lnTo>
                  <a:lnTo>
                    <a:pt x="615" y="113"/>
                  </a:lnTo>
                  <a:lnTo>
                    <a:pt x="617" y="115"/>
                  </a:lnTo>
                  <a:lnTo>
                    <a:pt x="617" y="115"/>
                  </a:lnTo>
                  <a:lnTo>
                    <a:pt x="618" y="115"/>
                  </a:lnTo>
                  <a:lnTo>
                    <a:pt x="621" y="115"/>
                  </a:lnTo>
                  <a:lnTo>
                    <a:pt x="621" y="115"/>
                  </a:lnTo>
                  <a:lnTo>
                    <a:pt x="621" y="115"/>
                  </a:lnTo>
                  <a:lnTo>
                    <a:pt x="619" y="116"/>
                  </a:lnTo>
                  <a:lnTo>
                    <a:pt x="619" y="118"/>
                  </a:lnTo>
                  <a:lnTo>
                    <a:pt x="619" y="118"/>
                  </a:lnTo>
                  <a:lnTo>
                    <a:pt x="619" y="119"/>
                  </a:lnTo>
                  <a:lnTo>
                    <a:pt x="619" y="119"/>
                  </a:lnTo>
                  <a:lnTo>
                    <a:pt x="622" y="119"/>
                  </a:lnTo>
                  <a:lnTo>
                    <a:pt x="623" y="119"/>
                  </a:lnTo>
                  <a:lnTo>
                    <a:pt x="623" y="119"/>
                  </a:lnTo>
                  <a:lnTo>
                    <a:pt x="623" y="119"/>
                  </a:lnTo>
                  <a:lnTo>
                    <a:pt x="623" y="120"/>
                  </a:lnTo>
                  <a:lnTo>
                    <a:pt x="622" y="120"/>
                  </a:lnTo>
                  <a:lnTo>
                    <a:pt x="621" y="120"/>
                  </a:lnTo>
                  <a:lnTo>
                    <a:pt x="621" y="120"/>
                  </a:lnTo>
                  <a:lnTo>
                    <a:pt x="621" y="120"/>
                  </a:lnTo>
                  <a:lnTo>
                    <a:pt x="621" y="122"/>
                  </a:lnTo>
                  <a:lnTo>
                    <a:pt x="622" y="122"/>
                  </a:lnTo>
                  <a:lnTo>
                    <a:pt x="623" y="122"/>
                  </a:lnTo>
                  <a:lnTo>
                    <a:pt x="623" y="122"/>
                  </a:lnTo>
                  <a:lnTo>
                    <a:pt x="625" y="120"/>
                  </a:lnTo>
                  <a:lnTo>
                    <a:pt x="626" y="120"/>
                  </a:lnTo>
                  <a:lnTo>
                    <a:pt x="626" y="120"/>
                  </a:lnTo>
                  <a:lnTo>
                    <a:pt x="627" y="120"/>
                  </a:lnTo>
                  <a:lnTo>
                    <a:pt x="627" y="120"/>
                  </a:lnTo>
                  <a:lnTo>
                    <a:pt x="626" y="122"/>
                  </a:lnTo>
                  <a:lnTo>
                    <a:pt x="625" y="122"/>
                  </a:lnTo>
                  <a:lnTo>
                    <a:pt x="625" y="122"/>
                  </a:lnTo>
                  <a:lnTo>
                    <a:pt x="625" y="122"/>
                  </a:lnTo>
                  <a:lnTo>
                    <a:pt x="625" y="123"/>
                  </a:lnTo>
                  <a:lnTo>
                    <a:pt x="625" y="123"/>
                  </a:lnTo>
                  <a:lnTo>
                    <a:pt x="625" y="123"/>
                  </a:lnTo>
                  <a:lnTo>
                    <a:pt x="626" y="123"/>
                  </a:lnTo>
                  <a:lnTo>
                    <a:pt x="627" y="123"/>
                  </a:lnTo>
                  <a:lnTo>
                    <a:pt x="629" y="124"/>
                  </a:lnTo>
                  <a:lnTo>
                    <a:pt x="629" y="124"/>
                  </a:lnTo>
                  <a:lnTo>
                    <a:pt x="629" y="126"/>
                  </a:lnTo>
                  <a:lnTo>
                    <a:pt x="629" y="126"/>
                  </a:lnTo>
                  <a:lnTo>
                    <a:pt x="627" y="126"/>
                  </a:lnTo>
                  <a:lnTo>
                    <a:pt x="626" y="127"/>
                  </a:lnTo>
                  <a:lnTo>
                    <a:pt x="625" y="127"/>
                  </a:lnTo>
                  <a:lnTo>
                    <a:pt x="623" y="127"/>
                  </a:lnTo>
                  <a:lnTo>
                    <a:pt x="622" y="127"/>
                  </a:lnTo>
                  <a:lnTo>
                    <a:pt x="621" y="127"/>
                  </a:lnTo>
                  <a:lnTo>
                    <a:pt x="621" y="127"/>
                  </a:lnTo>
                  <a:lnTo>
                    <a:pt x="619" y="127"/>
                  </a:lnTo>
                  <a:lnTo>
                    <a:pt x="619" y="128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9" y="131"/>
                  </a:lnTo>
                  <a:lnTo>
                    <a:pt x="621" y="130"/>
                  </a:lnTo>
                  <a:lnTo>
                    <a:pt x="625" y="128"/>
                  </a:lnTo>
                  <a:lnTo>
                    <a:pt x="626" y="128"/>
                  </a:lnTo>
                  <a:lnTo>
                    <a:pt x="627" y="128"/>
                  </a:lnTo>
                  <a:lnTo>
                    <a:pt x="629" y="127"/>
                  </a:lnTo>
                  <a:lnTo>
                    <a:pt x="629" y="128"/>
                  </a:lnTo>
                  <a:lnTo>
                    <a:pt x="630" y="128"/>
                  </a:lnTo>
                  <a:lnTo>
                    <a:pt x="632" y="128"/>
                  </a:lnTo>
                  <a:lnTo>
                    <a:pt x="633" y="127"/>
                  </a:lnTo>
                  <a:lnTo>
                    <a:pt x="634" y="127"/>
                  </a:lnTo>
                  <a:lnTo>
                    <a:pt x="634" y="127"/>
                  </a:lnTo>
                  <a:lnTo>
                    <a:pt x="634" y="127"/>
                  </a:lnTo>
                  <a:lnTo>
                    <a:pt x="634" y="127"/>
                  </a:lnTo>
                  <a:lnTo>
                    <a:pt x="633" y="127"/>
                  </a:lnTo>
                  <a:lnTo>
                    <a:pt x="632" y="127"/>
                  </a:lnTo>
                  <a:lnTo>
                    <a:pt x="633" y="128"/>
                  </a:lnTo>
                  <a:lnTo>
                    <a:pt x="633" y="128"/>
                  </a:lnTo>
                  <a:lnTo>
                    <a:pt x="633" y="128"/>
                  </a:lnTo>
                  <a:lnTo>
                    <a:pt x="633" y="128"/>
                  </a:lnTo>
                  <a:lnTo>
                    <a:pt x="632" y="130"/>
                  </a:lnTo>
                  <a:lnTo>
                    <a:pt x="632" y="130"/>
                  </a:lnTo>
                  <a:lnTo>
                    <a:pt x="632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1"/>
                  </a:lnTo>
                  <a:lnTo>
                    <a:pt x="634" y="132"/>
                  </a:lnTo>
                  <a:lnTo>
                    <a:pt x="634" y="132"/>
                  </a:lnTo>
                  <a:lnTo>
                    <a:pt x="636" y="132"/>
                  </a:lnTo>
                  <a:lnTo>
                    <a:pt x="637" y="132"/>
                  </a:lnTo>
                  <a:lnTo>
                    <a:pt x="637" y="131"/>
                  </a:lnTo>
                  <a:lnTo>
                    <a:pt x="637" y="130"/>
                  </a:lnTo>
                  <a:lnTo>
                    <a:pt x="637" y="130"/>
                  </a:lnTo>
                  <a:lnTo>
                    <a:pt x="638" y="130"/>
                  </a:lnTo>
                  <a:lnTo>
                    <a:pt x="638" y="130"/>
                  </a:lnTo>
                  <a:lnTo>
                    <a:pt x="638" y="131"/>
                  </a:lnTo>
                  <a:lnTo>
                    <a:pt x="638" y="131"/>
                  </a:lnTo>
                  <a:lnTo>
                    <a:pt x="638" y="131"/>
                  </a:lnTo>
                  <a:lnTo>
                    <a:pt x="638" y="131"/>
                  </a:lnTo>
                  <a:lnTo>
                    <a:pt x="637" y="132"/>
                  </a:lnTo>
                  <a:lnTo>
                    <a:pt x="637" y="132"/>
                  </a:lnTo>
                  <a:lnTo>
                    <a:pt x="637" y="132"/>
                  </a:lnTo>
                  <a:lnTo>
                    <a:pt x="637" y="134"/>
                  </a:lnTo>
                  <a:lnTo>
                    <a:pt x="637" y="134"/>
                  </a:lnTo>
                  <a:lnTo>
                    <a:pt x="637" y="135"/>
                  </a:lnTo>
                  <a:lnTo>
                    <a:pt x="638" y="134"/>
                  </a:lnTo>
                  <a:lnTo>
                    <a:pt x="641" y="134"/>
                  </a:lnTo>
                  <a:lnTo>
                    <a:pt x="641" y="134"/>
                  </a:lnTo>
                  <a:lnTo>
                    <a:pt x="640" y="134"/>
                  </a:lnTo>
                  <a:lnTo>
                    <a:pt x="640" y="135"/>
                  </a:lnTo>
                  <a:lnTo>
                    <a:pt x="641" y="137"/>
                  </a:lnTo>
                  <a:lnTo>
                    <a:pt x="641" y="138"/>
                  </a:lnTo>
                  <a:lnTo>
                    <a:pt x="641" y="139"/>
                  </a:lnTo>
                  <a:lnTo>
                    <a:pt x="641" y="141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38" y="146"/>
                  </a:lnTo>
                  <a:lnTo>
                    <a:pt x="638" y="147"/>
                  </a:lnTo>
                  <a:lnTo>
                    <a:pt x="636" y="147"/>
                  </a:lnTo>
                  <a:lnTo>
                    <a:pt x="634" y="147"/>
                  </a:lnTo>
                  <a:lnTo>
                    <a:pt x="633" y="149"/>
                  </a:lnTo>
                  <a:lnTo>
                    <a:pt x="632" y="150"/>
                  </a:lnTo>
                  <a:lnTo>
                    <a:pt x="632" y="150"/>
                  </a:lnTo>
                  <a:lnTo>
                    <a:pt x="630" y="151"/>
                  </a:lnTo>
                  <a:lnTo>
                    <a:pt x="629" y="151"/>
                  </a:lnTo>
                  <a:lnTo>
                    <a:pt x="629" y="151"/>
                  </a:lnTo>
                  <a:lnTo>
                    <a:pt x="627" y="151"/>
                  </a:lnTo>
                  <a:lnTo>
                    <a:pt x="626" y="153"/>
                  </a:lnTo>
                  <a:lnTo>
                    <a:pt x="625" y="153"/>
                  </a:lnTo>
                  <a:lnTo>
                    <a:pt x="621" y="154"/>
                  </a:lnTo>
                  <a:lnTo>
                    <a:pt x="617" y="157"/>
                  </a:lnTo>
                  <a:lnTo>
                    <a:pt x="615" y="157"/>
                  </a:lnTo>
                  <a:lnTo>
                    <a:pt x="615" y="157"/>
                  </a:lnTo>
                  <a:lnTo>
                    <a:pt x="615" y="157"/>
                  </a:lnTo>
                  <a:lnTo>
                    <a:pt x="615" y="158"/>
                  </a:lnTo>
                  <a:lnTo>
                    <a:pt x="617" y="160"/>
                  </a:lnTo>
                  <a:lnTo>
                    <a:pt x="618" y="161"/>
                  </a:lnTo>
                  <a:lnTo>
                    <a:pt x="618" y="161"/>
                  </a:lnTo>
                  <a:lnTo>
                    <a:pt x="618" y="162"/>
                  </a:lnTo>
                  <a:lnTo>
                    <a:pt x="618" y="164"/>
                  </a:lnTo>
                  <a:lnTo>
                    <a:pt x="618" y="164"/>
                  </a:lnTo>
                  <a:lnTo>
                    <a:pt x="617" y="164"/>
                  </a:lnTo>
                  <a:lnTo>
                    <a:pt x="615" y="164"/>
                  </a:lnTo>
                  <a:lnTo>
                    <a:pt x="614" y="164"/>
                  </a:lnTo>
                  <a:lnTo>
                    <a:pt x="613" y="164"/>
                  </a:lnTo>
                  <a:lnTo>
                    <a:pt x="611" y="164"/>
                  </a:lnTo>
                  <a:lnTo>
                    <a:pt x="610" y="165"/>
                  </a:lnTo>
                  <a:lnTo>
                    <a:pt x="608" y="165"/>
                  </a:lnTo>
                  <a:lnTo>
                    <a:pt x="608" y="165"/>
                  </a:lnTo>
                  <a:lnTo>
                    <a:pt x="607" y="165"/>
                  </a:lnTo>
                  <a:lnTo>
                    <a:pt x="606" y="165"/>
                  </a:lnTo>
                  <a:lnTo>
                    <a:pt x="604" y="165"/>
                  </a:lnTo>
                  <a:lnTo>
                    <a:pt x="604" y="165"/>
                  </a:lnTo>
                  <a:lnTo>
                    <a:pt x="603" y="165"/>
                  </a:lnTo>
                  <a:lnTo>
                    <a:pt x="603" y="166"/>
                  </a:lnTo>
                  <a:lnTo>
                    <a:pt x="602" y="166"/>
                  </a:lnTo>
                  <a:lnTo>
                    <a:pt x="599" y="166"/>
                  </a:lnTo>
                  <a:lnTo>
                    <a:pt x="598" y="166"/>
                  </a:lnTo>
                  <a:lnTo>
                    <a:pt x="598" y="166"/>
                  </a:lnTo>
                  <a:lnTo>
                    <a:pt x="599" y="168"/>
                  </a:lnTo>
                  <a:lnTo>
                    <a:pt x="599" y="168"/>
                  </a:lnTo>
                  <a:lnTo>
                    <a:pt x="599" y="169"/>
                  </a:lnTo>
                  <a:lnTo>
                    <a:pt x="599" y="169"/>
                  </a:lnTo>
                  <a:lnTo>
                    <a:pt x="599" y="169"/>
                  </a:lnTo>
                  <a:lnTo>
                    <a:pt x="598" y="169"/>
                  </a:lnTo>
                  <a:lnTo>
                    <a:pt x="598" y="170"/>
                  </a:lnTo>
                  <a:lnTo>
                    <a:pt x="598" y="170"/>
                  </a:lnTo>
                  <a:lnTo>
                    <a:pt x="598" y="170"/>
                  </a:lnTo>
                  <a:lnTo>
                    <a:pt x="596" y="170"/>
                  </a:lnTo>
                  <a:lnTo>
                    <a:pt x="596" y="170"/>
                  </a:lnTo>
                  <a:lnTo>
                    <a:pt x="596" y="170"/>
                  </a:lnTo>
                  <a:lnTo>
                    <a:pt x="598" y="169"/>
                  </a:lnTo>
                  <a:lnTo>
                    <a:pt x="598" y="169"/>
                  </a:lnTo>
                  <a:lnTo>
                    <a:pt x="598" y="169"/>
                  </a:lnTo>
                  <a:lnTo>
                    <a:pt x="598" y="168"/>
                  </a:lnTo>
                  <a:lnTo>
                    <a:pt x="598" y="166"/>
                  </a:lnTo>
                  <a:lnTo>
                    <a:pt x="595" y="166"/>
                  </a:lnTo>
                  <a:lnTo>
                    <a:pt x="592" y="165"/>
                  </a:lnTo>
                  <a:lnTo>
                    <a:pt x="591" y="165"/>
                  </a:lnTo>
                  <a:lnTo>
                    <a:pt x="590" y="165"/>
                  </a:lnTo>
                  <a:lnTo>
                    <a:pt x="588" y="165"/>
                  </a:lnTo>
                  <a:lnTo>
                    <a:pt x="587" y="164"/>
                  </a:lnTo>
                  <a:lnTo>
                    <a:pt x="587" y="164"/>
                  </a:lnTo>
                  <a:lnTo>
                    <a:pt x="587" y="165"/>
                  </a:lnTo>
                  <a:lnTo>
                    <a:pt x="585" y="165"/>
                  </a:lnTo>
                  <a:lnTo>
                    <a:pt x="585" y="165"/>
                  </a:lnTo>
                  <a:lnTo>
                    <a:pt x="584" y="165"/>
                  </a:lnTo>
                  <a:lnTo>
                    <a:pt x="584" y="166"/>
                  </a:lnTo>
                  <a:lnTo>
                    <a:pt x="584" y="166"/>
                  </a:lnTo>
                  <a:lnTo>
                    <a:pt x="584" y="168"/>
                  </a:lnTo>
                  <a:lnTo>
                    <a:pt x="579" y="168"/>
                  </a:lnTo>
                  <a:lnTo>
                    <a:pt x="577" y="169"/>
                  </a:lnTo>
                  <a:lnTo>
                    <a:pt x="577" y="169"/>
                  </a:lnTo>
                  <a:lnTo>
                    <a:pt x="576" y="169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73" y="173"/>
                  </a:lnTo>
                  <a:lnTo>
                    <a:pt x="573" y="173"/>
                  </a:lnTo>
                  <a:lnTo>
                    <a:pt x="573" y="174"/>
                  </a:lnTo>
                  <a:lnTo>
                    <a:pt x="573" y="174"/>
                  </a:lnTo>
                  <a:lnTo>
                    <a:pt x="575" y="176"/>
                  </a:lnTo>
                  <a:lnTo>
                    <a:pt x="575" y="176"/>
                  </a:lnTo>
                  <a:lnTo>
                    <a:pt x="576" y="176"/>
                  </a:lnTo>
                  <a:lnTo>
                    <a:pt x="577" y="176"/>
                  </a:lnTo>
                  <a:lnTo>
                    <a:pt x="577" y="177"/>
                  </a:lnTo>
                  <a:lnTo>
                    <a:pt x="579" y="177"/>
                  </a:lnTo>
                  <a:lnTo>
                    <a:pt x="579" y="177"/>
                  </a:lnTo>
                  <a:lnTo>
                    <a:pt x="580" y="177"/>
                  </a:lnTo>
                  <a:lnTo>
                    <a:pt x="581" y="177"/>
                  </a:lnTo>
                  <a:lnTo>
                    <a:pt x="583" y="177"/>
                  </a:lnTo>
                  <a:lnTo>
                    <a:pt x="584" y="177"/>
                  </a:lnTo>
                  <a:lnTo>
                    <a:pt x="584" y="176"/>
                  </a:lnTo>
                  <a:lnTo>
                    <a:pt x="584" y="177"/>
                  </a:lnTo>
                  <a:lnTo>
                    <a:pt x="585" y="176"/>
                  </a:lnTo>
                  <a:lnTo>
                    <a:pt x="588" y="176"/>
                  </a:lnTo>
                  <a:lnTo>
                    <a:pt x="590" y="176"/>
                  </a:lnTo>
                  <a:lnTo>
                    <a:pt x="591" y="176"/>
                  </a:lnTo>
                  <a:lnTo>
                    <a:pt x="591" y="176"/>
                  </a:lnTo>
                  <a:lnTo>
                    <a:pt x="592" y="174"/>
                  </a:lnTo>
                  <a:lnTo>
                    <a:pt x="595" y="174"/>
                  </a:lnTo>
                  <a:lnTo>
                    <a:pt x="596" y="174"/>
                  </a:lnTo>
                  <a:lnTo>
                    <a:pt x="596" y="174"/>
                  </a:lnTo>
                  <a:lnTo>
                    <a:pt x="598" y="174"/>
                  </a:lnTo>
                  <a:lnTo>
                    <a:pt x="599" y="174"/>
                  </a:lnTo>
                  <a:lnTo>
                    <a:pt x="600" y="174"/>
                  </a:lnTo>
                  <a:lnTo>
                    <a:pt x="602" y="173"/>
                  </a:lnTo>
                  <a:lnTo>
                    <a:pt x="602" y="173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3" y="172"/>
                  </a:lnTo>
                  <a:lnTo>
                    <a:pt x="603" y="170"/>
                  </a:lnTo>
                  <a:lnTo>
                    <a:pt x="603" y="170"/>
                  </a:lnTo>
                  <a:lnTo>
                    <a:pt x="604" y="170"/>
                  </a:lnTo>
                  <a:lnTo>
                    <a:pt x="604" y="172"/>
                  </a:lnTo>
                  <a:lnTo>
                    <a:pt x="603" y="172"/>
                  </a:lnTo>
                  <a:lnTo>
                    <a:pt x="603" y="173"/>
                  </a:lnTo>
                  <a:lnTo>
                    <a:pt x="604" y="173"/>
                  </a:lnTo>
                  <a:lnTo>
                    <a:pt x="604" y="173"/>
                  </a:lnTo>
                  <a:lnTo>
                    <a:pt x="606" y="173"/>
                  </a:lnTo>
                  <a:lnTo>
                    <a:pt x="606" y="173"/>
                  </a:lnTo>
                  <a:lnTo>
                    <a:pt x="606" y="174"/>
                  </a:lnTo>
                  <a:lnTo>
                    <a:pt x="606" y="174"/>
                  </a:lnTo>
                  <a:lnTo>
                    <a:pt x="606" y="176"/>
                  </a:lnTo>
                  <a:lnTo>
                    <a:pt x="606" y="176"/>
                  </a:lnTo>
                  <a:lnTo>
                    <a:pt x="606" y="174"/>
                  </a:lnTo>
                  <a:lnTo>
                    <a:pt x="607" y="174"/>
                  </a:lnTo>
                  <a:lnTo>
                    <a:pt x="608" y="173"/>
                  </a:lnTo>
                  <a:lnTo>
                    <a:pt x="608" y="173"/>
                  </a:lnTo>
                  <a:lnTo>
                    <a:pt x="608" y="173"/>
                  </a:lnTo>
                  <a:lnTo>
                    <a:pt x="610" y="173"/>
                  </a:lnTo>
                  <a:lnTo>
                    <a:pt x="610" y="173"/>
                  </a:lnTo>
                  <a:lnTo>
                    <a:pt x="613" y="173"/>
                  </a:lnTo>
                  <a:lnTo>
                    <a:pt x="613" y="173"/>
                  </a:lnTo>
                  <a:lnTo>
                    <a:pt x="613" y="173"/>
                  </a:lnTo>
                  <a:lnTo>
                    <a:pt x="611" y="176"/>
                  </a:lnTo>
                  <a:lnTo>
                    <a:pt x="610" y="176"/>
                  </a:lnTo>
                  <a:lnTo>
                    <a:pt x="611" y="176"/>
                  </a:lnTo>
                  <a:lnTo>
                    <a:pt x="611" y="176"/>
                  </a:lnTo>
                  <a:lnTo>
                    <a:pt x="611" y="177"/>
                  </a:lnTo>
                  <a:lnTo>
                    <a:pt x="613" y="179"/>
                  </a:lnTo>
                  <a:lnTo>
                    <a:pt x="614" y="180"/>
                  </a:lnTo>
                  <a:lnTo>
                    <a:pt x="614" y="180"/>
                  </a:lnTo>
                  <a:lnTo>
                    <a:pt x="614" y="180"/>
                  </a:lnTo>
                  <a:lnTo>
                    <a:pt x="614" y="181"/>
                  </a:lnTo>
                  <a:lnTo>
                    <a:pt x="614" y="181"/>
                  </a:lnTo>
                  <a:lnTo>
                    <a:pt x="614" y="181"/>
                  </a:lnTo>
                  <a:lnTo>
                    <a:pt x="617" y="181"/>
                  </a:lnTo>
                  <a:lnTo>
                    <a:pt x="617" y="181"/>
                  </a:lnTo>
                  <a:lnTo>
                    <a:pt x="618" y="181"/>
                  </a:lnTo>
                  <a:lnTo>
                    <a:pt x="617" y="181"/>
                  </a:lnTo>
                  <a:lnTo>
                    <a:pt x="617" y="181"/>
                  </a:lnTo>
                  <a:lnTo>
                    <a:pt x="615" y="183"/>
                  </a:lnTo>
                  <a:lnTo>
                    <a:pt x="615" y="183"/>
                  </a:lnTo>
                  <a:lnTo>
                    <a:pt x="615" y="183"/>
                  </a:lnTo>
                  <a:lnTo>
                    <a:pt x="619" y="183"/>
                  </a:lnTo>
                  <a:lnTo>
                    <a:pt x="619" y="183"/>
                  </a:lnTo>
                  <a:lnTo>
                    <a:pt x="621" y="184"/>
                  </a:lnTo>
                  <a:lnTo>
                    <a:pt x="621" y="184"/>
                  </a:lnTo>
                  <a:lnTo>
                    <a:pt x="621" y="184"/>
                  </a:lnTo>
                  <a:lnTo>
                    <a:pt x="621" y="184"/>
                  </a:lnTo>
                  <a:lnTo>
                    <a:pt x="622" y="184"/>
                  </a:lnTo>
                  <a:lnTo>
                    <a:pt x="622" y="184"/>
                  </a:lnTo>
                  <a:lnTo>
                    <a:pt x="621" y="185"/>
                  </a:lnTo>
                  <a:lnTo>
                    <a:pt x="619" y="185"/>
                  </a:lnTo>
                  <a:lnTo>
                    <a:pt x="618" y="185"/>
                  </a:lnTo>
                  <a:lnTo>
                    <a:pt x="617" y="185"/>
                  </a:lnTo>
                  <a:lnTo>
                    <a:pt x="615" y="185"/>
                  </a:lnTo>
                  <a:lnTo>
                    <a:pt x="615" y="187"/>
                  </a:lnTo>
                  <a:lnTo>
                    <a:pt x="617" y="187"/>
                  </a:lnTo>
                  <a:lnTo>
                    <a:pt x="617" y="188"/>
                  </a:lnTo>
                  <a:lnTo>
                    <a:pt x="618" y="189"/>
                  </a:lnTo>
                  <a:lnTo>
                    <a:pt x="618" y="189"/>
                  </a:lnTo>
                  <a:lnTo>
                    <a:pt x="619" y="191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1" y="191"/>
                  </a:lnTo>
                  <a:lnTo>
                    <a:pt x="619" y="191"/>
                  </a:lnTo>
                  <a:lnTo>
                    <a:pt x="621" y="191"/>
                  </a:lnTo>
                  <a:lnTo>
                    <a:pt x="622" y="192"/>
                  </a:lnTo>
                  <a:lnTo>
                    <a:pt x="623" y="192"/>
                  </a:lnTo>
                  <a:lnTo>
                    <a:pt x="625" y="193"/>
                  </a:lnTo>
                  <a:lnTo>
                    <a:pt x="626" y="193"/>
                  </a:lnTo>
                  <a:lnTo>
                    <a:pt x="627" y="193"/>
                  </a:lnTo>
                  <a:lnTo>
                    <a:pt x="627" y="193"/>
                  </a:lnTo>
                  <a:lnTo>
                    <a:pt x="629" y="193"/>
                  </a:lnTo>
                  <a:lnTo>
                    <a:pt x="630" y="193"/>
                  </a:lnTo>
                  <a:lnTo>
                    <a:pt x="632" y="193"/>
                  </a:lnTo>
                  <a:lnTo>
                    <a:pt x="632" y="195"/>
                  </a:lnTo>
                  <a:lnTo>
                    <a:pt x="633" y="196"/>
                  </a:lnTo>
                  <a:lnTo>
                    <a:pt x="633" y="197"/>
                  </a:lnTo>
                  <a:lnTo>
                    <a:pt x="636" y="197"/>
                  </a:lnTo>
                  <a:lnTo>
                    <a:pt x="636" y="199"/>
                  </a:lnTo>
                  <a:lnTo>
                    <a:pt x="636" y="199"/>
                  </a:lnTo>
                  <a:lnTo>
                    <a:pt x="637" y="199"/>
                  </a:lnTo>
                  <a:lnTo>
                    <a:pt x="645" y="200"/>
                  </a:lnTo>
                  <a:lnTo>
                    <a:pt x="645" y="200"/>
                  </a:lnTo>
                  <a:lnTo>
                    <a:pt x="645" y="200"/>
                  </a:lnTo>
                  <a:lnTo>
                    <a:pt x="646" y="200"/>
                  </a:lnTo>
                  <a:lnTo>
                    <a:pt x="649" y="202"/>
                  </a:lnTo>
                  <a:lnTo>
                    <a:pt x="651" y="202"/>
                  </a:lnTo>
                  <a:lnTo>
                    <a:pt x="652" y="203"/>
                  </a:lnTo>
                  <a:lnTo>
                    <a:pt x="652" y="203"/>
                  </a:lnTo>
                  <a:lnTo>
                    <a:pt x="653" y="203"/>
                  </a:lnTo>
                  <a:lnTo>
                    <a:pt x="655" y="203"/>
                  </a:lnTo>
                  <a:lnTo>
                    <a:pt x="655" y="203"/>
                  </a:lnTo>
                  <a:lnTo>
                    <a:pt x="655" y="202"/>
                  </a:lnTo>
                  <a:lnTo>
                    <a:pt x="655" y="200"/>
                  </a:lnTo>
                  <a:lnTo>
                    <a:pt x="656" y="200"/>
                  </a:lnTo>
                  <a:lnTo>
                    <a:pt x="656" y="200"/>
                  </a:lnTo>
                  <a:lnTo>
                    <a:pt x="657" y="200"/>
                  </a:lnTo>
                  <a:lnTo>
                    <a:pt x="657" y="199"/>
                  </a:lnTo>
                  <a:lnTo>
                    <a:pt x="657" y="199"/>
                  </a:lnTo>
                  <a:lnTo>
                    <a:pt x="656" y="199"/>
                  </a:lnTo>
                  <a:lnTo>
                    <a:pt x="656" y="197"/>
                  </a:lnTo>
                  <a:lnTo>
                    <a:pt x="655" y="197"/>
                  </a:lnTo>
                  <a:lnTo>
                    <a:pt x="655" y="196"/>
                  </a:lnTo>
                  <a:lnTo>
                    <a:pt x="655" y="196"/>
                  </a:lnTo>
                  <a:lnTo>
                    <a:pt x="655" y="195"/>
                  </a:lnTo>
                  <a:lnTo>
                    <a:pt x="655" y="195"/>
                  </a:lnTo>
                  <a:lnTo>
                    <a:pt x="652" y="193"/>
                  </a:lnTo>
                  <a:lnTo>
                    <a:pt x="652" y="193"/>
                  </a:lnTo>
                  <a:lnTo>
                    <a:pt x="651" y="192"/>
                  </a:lnTo>
                  <a:lnTo>
                    <a:pt x="651" y="192"/>
                  </a:lnTo>
                  <a:lnTo>
                    <a:pt x="651" y="192"/>
                  </a:lnTo>
                  <a:lnTo>
                    <a:pt x="649" y="191"/>
                  </a:lnTo>
                  <a:lnTo>
                    <a:pt x="648" y="191"/>
                  </a:lnTo>
                  <a:lnTo>
                    <a:pt x="648" y="191"/>
                  </a:lnTo>
                  <a:lnTo>
                    <a:pt x="649" y="189"/>
                  </a:lnTo>
                  <a:lnTo>
                    <a:pt x="649" y="189"/>
                  </a:lnTo>
                  <a:lnTo>
                    <a:pt x="648" y="189"/>
                  </a:lnTo>
                  <a:lnTo>
                    <a:pt x="646" y="189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5" y="187"/>
                  </a:lnTo>
                  <a:lnTo>
                    <a:pt x="644" y="185"/>
                  </a:lnTo>
                  <a:lnTo>
                    <a:pt x="644" y="185"/>
                  </a:lnTo>
                  <a:lnTo>
                    <a:pt x="644" y="184"/>
                  </a:lnTo>
                  <a:lnTo>
                    <a:pt x="642" y="183"/>
                  </a:lnTo>
                  <a:lnTo>
                    <a:pt x="644" y="183"/>
                  </a:lnTo>
                  <a:lnTo>
                    <a:pt x="645" y="183"/>
                  </a:lnTo>
                  <a:lnTo>
                    <a:pt x="646" y="183"/>
                  </a:lnTo>
                  <a:lnTo>
                    <a:pt x="648" y="184"/>
                  </a:lnTo>
                  <a:lnTo>
                    <a:pt x="651" y="185"/>
                  </a:lnTo>
                  <a:lnTo>
                    <a:pt x="651" y="185"/>
                  </a:lnTo>
                  <a:lnTo>
                    <a:pt x="651" y="185"/>
                  </a:lnTo>
                  <a:lnTo>
                    <a:pt x="651" y="185"/>
                  </a:lnTo>
                  <a:lnTo>
                    <a:pt x="652" y="184"/>
                  </a:lnTo>
                  <a:lnTo>
                    <a:pt x="652" y="183"/>
                  </a:lnTo>
                  <a:lnTo>
                    <a:pt x="652" y="183"/>
                  </a:lnTo>
                  <a:lnTo>
                    <a:pt x="652" y="184"/>
                  </a:lnTo>
                  <a:lnTo>
                    <a:pt x="653" y="185"/>
                  </a:lnTo>
                  <a:lnTo>
                    <a:pt x="655" y="187"/>
                  </a:lnTo>
                  <a:lnTo>
                    <a:pt x="655" y="187"/>
                  </a:lnTo>
                  <a:lnTo>
                    <a:pt x="656" y="187"/>
                  </a:lnTo>
                  <a:lnTo>
                    <a:pt x="656" y="187"/>
                  </a:lnTo>
                  <a:lnTo>
                    <a:pt x="656" y="188"/>
                  </a:lnTo>
                  <a:lnTo>
                    <a:pt x="656" y="188"/>
                  </a:lnTo>
                  <a:lnTo>
                    <a:pt x="657" y="188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9" y="188"/>
                  </a:lnTo>
                  <a:lnTo>
                    <a:pt x="659" y="188"/>
                  </a:lnTo>
                  <a:lnTo>
                    <a:pt x="659" y="188"/>
                  </a:lnTo>
                  <a:lnTo>
                    <a:pt x="659" y="189"/>
                  </a:lnTo>
                  <a:lnTo>
                    <a:pt x="659" y="191"/>
                  </a:lnTo>
                  <a:lnTo>
                    <a:pt x="660" y="191"/>
                  </a:lnTo>
                  <a:lnTo>
                    <a:pt x="660" y="191"/>
                  </a:lnTo>
                  <a:lnTo>
                    <a:pt x="660" y="191"/>
                  </a:lnTo>
                  <a:lnTo>
                    <a:pt x="661" y="189"/>
                  </a:lnTo>
                  <a:lnTo>
                    <a:pt x="661" y="189"/>
                  </a:lnTo>
                  <a:lnTo>
                    <a:pt x="661" y="189"/>
                  </a:lnTo>
                  <a:lnTo>
                    <a:pt x="663" y="191"/>
                  </a:lnTo>
                  <a:lnTo>
                    <a:pt x="663" y="191"/>
                  </a:lnTo>
                  <a:lnTo>
                    <a:pt x="663" y="191"/>
                  </a:lnTo>
                  <a:lnTo>
                    <a:pt x="663" y="192"/>
                  </a:lnTo>
                  <a:lnTo>
                    <a:pt x="663" y="192"/>
                  </a:lnTo>
                  <a:lnTo>
                    <a:pt x="664" y="191"/>
                  </a:lnTo>
                  <a:lnTo>
                    <a:pt x="664" y="191"/>
                  </a:lnTo>
                  <a:lnTo>
                    <a:pt x="665" y="192"/>
                  </a:lnTo>
                  <a:lnTo>
                    <a:pt x="665" y="193"/>
                  </a:lnTo>
                  <a:lnTo>
                    <a:pt x="667" y="193"/>
                  </a:lnTo>
                  <a:lnTo>
                    <a:pt x="667" y="195"/>
                  </a:lnTo>
                  <a:lnTo>
                    <a:pt x="667" y="195"/>
                  </a:lnTo>
                  <a:lnTo>
                    <a:pt x="668" y="195"/>
                  </a:lnTo>
                  <a:lnTo>
                    <a:pt x="668" y="193"/>
                  </a:lnTo>
                  <a:lnTo>
                    <a:pt x="668" y="191"/>
                  </a:lnTo>
                  <a:lnTo>
                    <a:pt x="670" y="191"/>
                  </a:lnTo>
                  <a:lnTo>
                    <a:pt x="671" y="192"/>
                  </a:lnTo>
                  <a:lnTo>
                    <a:pt x="671" y="192"/>
                  </a:lnTo>
                  <a:lnTo>
                    <a:pt x="672" y="192"/>
                  </a:lnTo>
                  <a:lnTo>
                    <a:pt x="672" y="192"/>
                  </a:lnTo>
                  <a:lnTo>
                    <a:pt x="672" y="191"/>
                  </a:lnTo>
                  <a:lnTo>
                    <a:pt x="672" y="191"/>
                  </a:lnTo>
                  <a:lnTo>
                    <a:pt x="672" y="191"/>
                  </a:lnTo>
                  <a:lnTo>
                    <a:pt x="672" y="189"/>
                  </a:lnTo>
                  <a:lnTo>
                    <a:pt x="672" y="189"/>
                  </a:lnTo>
                  <a:lnTo>
                    <a:pt x="672" y="188"/>
                  </a:lnTo>
                  <a:lnTo>
                    <a:pt x="672" y="188"/>
                  </a:lnTo>
                  <a:lnTo>
                    <a:pt x="672" y="188"/>
                  </a:lnTo>
                  <a:lnTo>
                    <a:pt x="672" y="188"/>
                  </a:lnTo>
                  <a:lnTo>
                    <a:pt x="672" y="187"/>
                  </a:lnTo>
                  <a:lnTo>
                    <a:pt x="674" y="185"/>
                  </a:lnTo>
                  <a:lnTo>
                    <a:pt x="674" y="184"/>
                  </a:lnTo>
                  <a:lnTo>
                    <a:pt x="674" y="183"/>
                  </a:lnTo>
                  <a:lnTo>
                    <a:pt x="674" y="183"/>
                  </a:lnTo>
                  <a:lnTo>
                    <a:pt x="674" y="183"/>
                  </a:lnTo>
                  <a:lnTo>
                    <a:pt x="675" y="184"/>
                  </a:lnTo>
                  <a:lnTo>
                    <a:pt x="675" y="184"/>
                  </a:lnTo>
                  <a:lnTo>
                    <a:pt x="675" y="184"/>
                  </a:lnTo>
                  <a:lnTo>
                    <a:pt x="675" y="188"/>
                  </a:lnTo>
                  <a:lnTo>
                    <a:pt x="675" y="188"/>
                  </a:lnTo>
                  <a:lnTo>
                    <a:pt x="675" y="188"/>
                  </a:lnTo>
                  <a:lnTo>
                    <a:pt x="676" y="188"/>
                  </a:lnTo>
                  <a:lnTo>
                    <a:pt x="676" y="187"/>
                  </a:lnTo>
                  <a:lnTo>
                    <a:pt x="678" y="185"/>
                  </a:lnTo>
                  <a:lnTo>
                    <a:pt x="678" y="184"/>
                  </a:lnTo>
                  <a:lnTo>
                    <a:pt x="679" y="183"/>
                  </a:lnTo>
                  <a:lnTo>
                    <a:pt x="679" y="183"/>
                  </a:lnTo>
                  <a:lnTo>
                    <a:pt x="680" y="183"/>
                  </a:lnTo>
                  <a:lnTo>
                    <a:pt x="680" y="183"/>
                  </a:lnTo>
                  <a:lnTo>
                    <a:pt x="680" y="181"/>
                  </a:lnTo>
                  <a:lnTo>
                    <a:pt x="679" y="181"/>
                  </a:lnTo>
                  <a:lnTo>
                    <a:pt x="678" y="181"/>
                  </a:lnTo>
                  <a:lnTo>
                    <a:pt x="678" y="181"/>
                  </a:lnTo>
                  <a:lnTo>
                    <a:pt x="679" y="180"/>
                  </a:lnTo>
                  <a:lnTo>
                    <a:pt x="680" y="180"/>
                  </a:lnTo>
                  <a:lnTo>
                    <a:pt x="680" y="180"/>
                  </a:lnTo>
                  <a:lnTo>
                    <a:pt x="679" y="180"/>
                  </a:lnTo>
                  <a:lnTo>
                    <a:pt x="678" y="180"/>
                  </a:lnTo>
                  <a:lnTo>
                    <a:pt x="676" y="180"/>
                  </a:lnTo>
                  <a:lnTo>
                    <a:pt x="676" y="180"/>
                  </a:lnTo>
                  <a:lnTo>
                    <a:pt x="676" y="180"/>
                  </a:lnTo>
                  <a:lnTo>
                    <a:pt x="676" y="179"/>
                  </a:lnTo>
                  <a:lnTo>
                    <a:pt x="676" y="179"/>
                  </a:lnTo>
                  <a:lnTo>
                    <a:pt x="676" y="179"/>
                  </a:lnTo>
                  <a:lnTo>
                    <a:pt x="676" y="177"/>
                  </a:lnTo>
                  <a:lnTo>
                    <a:pt x="675" y="177"/>
                  </a:lnTo>
                  <a:lnTo>
                    <a:pt x="674" y="177"/>
                  </a:lnTo>
                  <a:lnTo>
                    <a:pt x="674" y="176"/>
                  </a:lnTo>
                  <a:lnTo>
                    <a:pt x="675" y="176"/>
                  </a:lnTo>
                  <a:lnTo>
                    <a:pt x="676" y="176"/>
                  </a:lnTo>
                  <a:lnTo>
                    <a:pt x="678" y="176"/>
                  </a:lnTo>
                  <a:lnTo>
                    <a:pt x="679" y="174"/>
                  </a:lnTo>
                  <a:lnTo>
                    <a:pt x="679" y="174"/>
                  </a:lnTo>
                  <a:lnTo>
                    <a:pt x="679" y="174"/>
                  </a:lnTo>
                  <a:lnTo>
                    <a:pt x="676" y="174"/>
                  </a:lnTo>
                  <a:lnTo>
                    <a:pt x="676" y="174"/>
                  </a:lnTo>
                  <a:lnTo>
                    <a:pt x="676" y="174"/>
                  </a:lnTo>
                  <a:lnTo>
                    <a:pt x="678" y="173"/>
                  </a:lnTo>
                  <a:lnTo>
                    <a:pt x="679" y="173"/>
                  </a:lnTo>
                  <a:lnTo>
                    <a:pt x="678" y="172"/>
                  </a:lnTo>
                  <a:lnTo>
                    <a:pt x="678" y="172"/>
                  </a:lnTo>
                  <a:lnTo>
                    <a:pt x="676" y="172"/>
                  </a:lnTo>
                  <a:lnTo>
                    <a:pt x="676" y="172"/>
                  </a:lnTo>
                  <a:lnTo>
                    <a:pt x="676" y="170"/>
                  </a:lnTo>
                  <a:lnTo>
                    <a:pt x="675" y="170"/>
                  </a:lnTo>
                  <a:lnTo>
                    <a:pt x="674" y="170"/>
                  </a:lnTo>
                  <a:lnTo>
                    <a:pt x="674" y="172"/>
                  </a:lnTo>
                  <a:lnTo>
                    <a:pt x="672" y="172"/>
                  </a:lnTo>
                  <a:lnTo>
                    <a:pt x="672" y="172"/>
                  </a:lnTo>
                  <a:lnTo>
                    <a:pt x="671" y="172"/>
                  </a:lnTo>
                  <a:lnTo>
                    <a:pt x="671" y="172"/>
                  </a:lnTo>
                  <a:lnTo>
                    <a:pt x="672" y="170"/>
                  </a:lnTo>
                  <a:lnTo>
                    <a:pt x="672" y="170"/>
                  </a:lnTo>
                  <a:lnTo>
                    <a:pt x="672" y="170"/>
                  </a:lnTo>
                  <a:lnTo>
                    <a:pt x="671" y="169"/>
                  </a:lnTo>
                  <a:lnTo>
                    <a:pt x="670" y="169"/>
                  </a:lnTo>
                  <a:lnTo>
                    <a:pt x="670" y="169"/>
                  </a:lnTo>
                  <a:lnTo>
                    <a:pt x="668" y="170"/>
                  </a:lnTo>
                  <a:lnTo>
                    <a:pt x="668" y="170"/>
                  </a:lnTo>
                  <a:lnTo>
                    <a:pt x="668" y="170"/>
                  </a:lnTo>
                  <a:lnTo>
                    <a:pt x="670" y="169"/>
                  </a:lnTo>
                  <a:lnTo>
                    <a:pt x="670" y="168"/>
                  </a:lnTo>
                  <a:lnTo>
                    <a:pt x="670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6"/>
                  </a:lnTo>
                  <a:lnTo>
                    <a:pt x="668" y="166"/>
                  </a:lnTo>
                  <a:lnTo>
                    <a:pt x="667" y="165"/>
                  </a:lnTo>
                  <a:lnTo>
                    <a:pt x="667" y="165"/>
                  </a:lnTo>
                  <a:lnTo>
                    <a:pt x="667" y="165"/>
                  </a:lnTo>
                  <a:lnTo>
                    <a:pt x="670" y="165"/>
                  </a:lnTo>
                  <a:lnTo>
                    <a:pt x="670" y="165"/>
                  </a:lnTo>
                  <a:lnTo>
                    <a:pt x="668" y="164"/>
                  </a:lnTo>
                  <a:lnTo>
                    <a:pt x="668" y="164"/>
                  </a:lnTo>
                  <a:lnTo>
                    <a:pt x="668" y="164"/>
                  </a:lnTo>
                  <a:lnTo>
                    <a:pt x="668" y="162"/>
                  </a:lnTo>
                  <a:lnTo>
                    <a:pt x="667" y="162"/>
                  </a:lnTo>
                  <a:lnTo>
                    <a:pt x="667" y="162"/>
                  </a:lnTo>
                  <a:lnTo>
                    <a:pt x="667" y="162"/>
                  </a:lnTo>
                  <a:lnTo>
                    <a:pt x="665" y="162"/>
                  </a:lnTo>
                  <a:lnTo>
                    <a:pt x="664" y="164"/>
                  </a:lnTo>
                  <a:lnTo>
                    <a:pt x="663" y="164"/>
                  </a:lnTo>
                  <a:lnTo>
                    <a:pt x="663" y="162"/>
                  </a:lnTo>
                  <a:lnTo>
                    <a:pt x="664" y="162"/>
                  </a:lnTo>
                  <a:lnTo>
                    <a:pt x="665" y="161"/>
                  </a:lnTo>
                  <a:lnTo>
                    <a:pt x="665" y="161"/>
                  </a:lnTo>
                  <a:lnTo>
                    <a:pt x="664" y="161"/>
                  </a:lnTo>
                  <a:lnTo>
                    <a:pt x="664" y="161"/>
                  </a:lnTo>
                  <a:lnTo>
                    <a:pt x="663" y="160"/>
                  </a:lnTo>
                  <a:lnTo>
                    <a:pt x="663" y="160"/>
                  </a:lnTo>
                  <a:lnTo>
                    <a:pt x="664" y="158"/>
                  </a:lnTo>
                  <a:lnTo>
                    <a:pt x="664" y="158"/>
                  </a:lnTo>
                  <a:lnTo>
                    <a:pt x="664" y="158"/>
                  </a:lnTo>
                  <a:lnTo>
                    <a:pt x="663" y="157"/>
                  </a:lnTo>
                  <a:lnTo>
                    <a:pt x="663" y="157"/>
                  </a:lnTo>
                  <a:lnTo>
                    <a:pt x="661" y="157"/>
                  </a:lnTo>
                  <a:lnTo>
                    <a:pt x="661" y="157"/>
                  </a:lnTo>
                  <a:lnTo>
                    <a:pt x="663" y="155"/>
                  </a:lnTo>
                  <a:lnTo>
                    <a:pt x="664" y="155"/>
                  </a:lnTo>
                  <a:lnTo>
                    <a:pt x="665" y="157"/>
                  </a:lnTo>
                  <a:lnTo>
                    <a:pt x="667" y="158"/>
                  </a:lnTo>
                  <a:lnTo>
                    <a:pt x="667" y="158"/>
                  </a:lnTo>
                  <a:lnTo>
                    <a:pt x="670" y="160"/>
                  </a:lnTo>
                  <a:lnTo>
                    <a:pt x="670" y="160"/>
                  </a:lnTo>
                  <a:lnTo>
                    <a:pt x="671" y="160"/>
                  </a:lnTo>
                  <a:lnTo>
                    <a:pt x="671" y="160"/>
                  </a:lnTo>
                  <a:lnTo>
                    <a:pt x="672" y="158"/>
                  </a:lnTo>
                  <a:lnTo>
                    <a:pt x="672" y="157"/>
                  </a:lnTo>
                  <a:lnTo>
                    <a:pt x="671" y="157"/>
                  </a:lnTo>
                  <a:lnTo>
                    <a:pt x="670" y="155"/>
                  </a:lnTo>
                  <a:lnTo>
                    <a:pt x="670" y="154"/>
                  </a:lnTo>
                  <a:lnTo>
                    <a:pt x="670" y="154"/>
                  </a:lnTo>
                  <a:lnTo>
                    <a:pt x="670" y="153"/>
                  </a:lnTo>
                  <a:lnTo>
                    <a:pt x="671" y="154"/>
                  </a:lnTo>
                  <a:lnTo>
                    <a:pt x="672" y="154"/>
                  </a:lnTo>
                  <a:lnTo>
                    <a:pt x="674" y="155"/>
                  </a:lnTo>
                  <a:lnTo>
                    <a:pt x="674" y="155"/>
                  </a:lnTo>
                  <a:lnTo>
                    <a:pt x="674" y="155"/>
                  </a:lnTo>
                  <a:lnTo>
                    <a:pt x="675" y="155"/>
                  </a:lnTo>
                  <a:lnTo>
                    <a:pt x="675" y="154"/>
                  </a:lnTo>
                  <a:lnTo>
                    <a:pt x="675" y="153"/>
                  </a:lnTo>
                  <a:lnTo>
                    <a:pt x="675" y="153"/>
                  </a:lnTo>
                  <a:lnTo>
                    <a:pt x="676" y="153"/>
                  </a:lnTo>
                  <a:lnTo>
                    <a:pt x="676" y="153"/>
                  </a:lnTo>
                  <a:lnTo>
                    <a:pt x="678" y="153"/>
                  </a:lnTo>
                  <a:lnTo>
                    <a:pt x="678" y="153"/>
                  </a:lnTo>
                  <a:lnTo>
                    <a:pt x="678" y="151"/>
                  </a:lnTo>
                  <a:lnTo>
                    <a:pt x="678" y="151"/>
                  </a:lnTo>
                  <a:lnTo>
                    <a:pt x="679" y="153"/>
                  </a:lnTo>
                  <a:lnTo>
                    <a:pt x="679" y="153"/>
                  </a:lnTo>
                  <a:lnTo>
                    <a:pt x="679" y="153"/>
                  </a:lnTo>
                  <a:lnTo>
                    <a:pt x="679" y="154"/>
                  </a:lnTo>
                  <a:lnTo>
                    <a:pt x="680" y="155"/>
                  </a:lnTo>
                  <a:lnTo>
                    <a:pt x="680" y="155"/>
                  </a:lnTo>
                  <a:lnTo>
                    <a:pt x="682" y="155"/>
                  </a:lnTo>
                  <a:lnTo>
                    <a:pt x="682" y="157"/>
                  </a:lnTo>
                  <a:lnTo>
                    <a:pt x="682" y="157"/>
                  </a:lnTo>
                  <a:lnTo>
                    <a:pt x="683" y="157"/>
                  </a:lnTo>
                  <a:lnTo>
                    <a:pt x="684" y="157"/>
                  </a:lnTo>
                  <a:lnTo>
                    <a:pt x="684" y="157"/>
                  </a:lnTo>
                  <a:lnTo>
                    <a:pt x="686" y="157"/>
                  </a:lnTo>
                  <a:lnTo>
                    <a:pt x="686" y="157"/>
                  </a:lnTo>
                  <a:lnTo>
                    <a:pt x="683" y="158"/>
                  </a:lnTo>
                  <a:lnTo>
                    <a:pt x="683" y="158"/>
                  </a:lnTo>
                  <a:lnTo>
                    <a:pt x="683" y="158"/>
                  </a:lnTo>
                  <a:lnTo>
                    <a:pt x="686" y="158"/>
                  </a:lnTo>
                  <a:lnTo>
                    <a:pt x="687" y="158"/>
                  </a:lnTo>
                  <a:lnTo>
                    <a:pt x="687" y="158"/>
                  </a:lnTo>
                  <a:lnTo>
                    <a:pt x="690" y="158"/>
                  </a:lnTo>
                  <a:lnTo>
                    <a:pt x="691" y="157"/>
                  </a:lnTo>
                  <a:lnTo>
                    <a:pt x="694" y="155"/>
                  </a:lnTo>
                  <a:lnTo>
                    <a:pt x="694" y="155"/>
                  </a:lnTo>
                  <a:lnTo>
                    <a:pt x="697" y="155"/>
                  </a:lnTo>
                  <a:lnTo>
                    <a:pt x="697" y="155"/>
                  </a:lnTo>
                  <a:lnTo>
                    <a:pt x="695" y="155"/>
                  </a:lnTo>
                  <a:lnTo>
                    <a:pt x="694" y="157"/>
                  </a:lnTo>
                  <a:lnTo>
                    <a:pt x="693" y="158"/>
                  </a:lnTo>
                  <a:lnTo>
                    <a:pt x="691" y="158"/>
                  </a:lnTo>
                  <a:lnTo>
                    <a:pt x="690" y="158"/>
                  </a:lnTo>
                  <a:lnTo>
                    <a:pt x="688" y="160"/>
                  </a:lnTo>
                  <a:lnTo>
                    <a:pt x="687" y="160"/>
                  </a:lnTo>
                  <a:lnTo>
                    <a:pt x="686" y="161"/>
                  </a:lnTo>
                  <a:lnTo>
                    <a:pt x="686" y="161"/>
                  </a:lnTo>
                  <a:lnTo>
                    <a:pt x="686" y="161"/>
                  </a:lnTo>
                  <a:lnTo>
                    <a:pt x="686" y="162"/>
                  </a:lnTo>
                  <a:lnTo>
                    <a:pt x="686" y="162"/>
                  </a:lnTo>
                  <a:lnTo>
                    <a:pt x="686" y="162"/>
                  </a:lnTo>
                  <a:lnTo>
                    <a:pt x="686" y="164"/>
                  </a:lnTo>
                  <a:lnTo>
                    <a:pt x="686" y="164"/>
                  </a:lnTo>
                  <a:lnTo>
                    <a:pt x="686" y="165"/>
                  </a:lnTo>
                  <a:lnTo>
                    <a:pt x="687" y="166"/>
                  </a:lnTo>
                  <a:lnTo>
                    <a:pt x="687" y="166"/>
                  </a:lnTo>
                  <a:lnTo>
                    <a:pt x="687" y="168"/>
                  </a:lnTo>
                  <a:lnTo>
                    <a:pt x="687" y="168"/>
                  </a:lnTo>
                  <a:lnTo>
                    <a:pt x="690" y="166"/>
                  </a:lnTo>
                  <a:lnTo>
                    <a:pt x="691" y="165"/>
                  </a:lnTo>
                  <a:lnTo>
                    <a:pt x="691" y="165"/>
                  </a:lnTo>
                  <a:lnTo>
                    <a:pt x="693" y="165"/>
                  </a:lnTo>
                  <a:lnTo>
                    <a:pt x="691" y="165"/>
                  </a:lnTo>
                  <a:lnTo>
                    <a:pt x="690" y="168"/>
                  </a:lnTo>
                  <a:lnTo>
                    <a:pt x="690" y="168"/>
                  </a:lnTo>
                  <a:lnTo>
                    <a:pt x="691" y="168"/>
                  </a:lnTo>
                  <a:lnTo>
                    <a:pt x="691" y="168"/>
                  </a:lnTo>
                  <a:lnTo>
                    <a:pt x="693" y="168"/>
                  </a:lnTo>
                  <a:lnTo>
                    <a:pt x="693" y="168"/>
                  </a:lnTo>
                  <a:lnTo>
                    <a:pt x="694" y="168"/>
                  </a:lnTo>
                  <a:lnTo>
                    <a:pt x="694" y="169"/>
                  </a:lnTo>
                  <a:lnTo>
                    <a:pt x="694" y="169"/>
                  </a:lnTo>
                  <a:lnTo>
                    <a:pt x="694" y="170"/>
                  </a:lnTo>
                  <a:lnTo>
                    <a:pt x="695" y="169"/>
                  </a:lnTo>
                  <a:lnTo>
                    <a:pt x="697" y="168"/>
                  </a:lnTo>
                  <a:lnTo>
                    <a:pt x="698" y="166"/>
                  </a:lnTo>
                  <a:lnTo>
                    <a:pt x="701" y="164"/>
                  </a:lnTo>
                  <a:lnTo>
                    <a:pt x="701" y="162"/>
                  </a:lnTo>
                  <a:lnTo>
                    <a:pt x="699" y="162"/>
                  </a:lnTo>
                  <a:lnTo>
                    <a:pt x="698" y="162"/>
                  </a:lnTo>
                  <a:lnTo>
                    <a:pt x="698" y="162"/>
                  </a:lnTo>
                  <a:lnTo>
                    <a:pt x="701" y="161"/>
                  </a:lnTo>
                  <a:lnTo>
                    <a:pt x="701" y="161"/>
                  </a:lnTo>
                  <a:lnTo>
                    <a:pt x="701" y="160"/>
                  </a:lnTo>
                  <a:lnTo>
                    <a:pt x="701" y="160"/>
                  </a:lnTo>
                  <a:lnTo>
                    <a:pt x="702" y="162"/>
                  </a:lnTo>
                  <a:lnTo>
                    <a:pt x="702" y="162"/>
                  </a:lnTo>
                  <a:lnTo>
                    <a:pt x="703" y="162"/>
                  </a:lnTo>
                  <a:lnTo>
                    <a:pt x="705" y="162"/>
                  </a:lnTo>
                  <a:lnTo>
                    <a:pt x="706" y="162"/>
                  </a:lnTo>
                  <a:lnTo>
                    <a:pt x="706" y="162"/>
                  </a:lnTo>
                  <a:lnTo>
                    <a:pt x="707" y="161"/>
                  </a:lnTo>
                  <a:lnTo>
                    <a:pt x="709" y="161"/>
                  </a:lnTo>
                  <a:lnTo>
                    <a:pt x="710" y="160"/>
                  </a:lnTo>
                  <a:lnTo>
                    <a:pt x="710" y="160"/>
                  </a:lnTo>
                  <a:lnTo>
                    <a:pt x="710" y="160"/>
                  </a:lnTo>
                  <a:lnTo>
                    <a:pt x="710" y="160"/>
                  </a:lnTo>
                  <a:lnTo>
                    <a:pt x="710" y="158"/>
                  </a:lnTo>
                  <a:lnTo>
                    <a:pt x="709" y="158"/>
                  </a:lnTo>
                  <a:lnTo>
                    <a:pt x="709" y="158"/>
                  </a:lnTo>
                  <a:lnTo>
                    <a:pt x="710" y="158"/>
                  </a:lnTo>
                  <a:lnTo>
                    <a:pt x="712" y="158"/>
                  </a:lnTo>
                  <a:lnTo>
                    <a:pt x="713" y="158"/>
                  </a:lnTo>
                  <a:lnTo>
                    <a:pt x="714" y="158"/>
                  </a:lnTo>
                  <a:lnTo>
                    <a:pt x="714" y="158"/>
                  </a:lnTo>
                  <a:lnTo>
                    <a:pt x="713" y="157"/>
                  </a:lnTo>
                  <a:lnTo>
                    <a:pt x="712" y="155"/>
                  </a:lnTo>
                  <a:lnTo>
                    <a:pt x="712" y="155"/>
                  </a:lnTo>
                  <a:lnTo>
                    <a:pt x="713" y="155"/>
                  </a:lnTo>
                  <a:lnTo>
                    <a:pt x="713" y="155"/>
                  </a:lnTo>
                  <a:lnTo>
                    <a:pt x="712" y="154"/>
                  </a:lnTo>
                  <a:lnTo>
                    <a:pt x="713" y="154"/>
                  </a:lnTo>
                  <a:lnTo>
                    <a:pt x="714" y="154"/>
                  </a:lnTo>
                  <a:lnTo>
                    <a:pt x="714" y="154"/>
                  </a:lnTo>
                  <a:lnTo>
                    <a:pt x="714" y="155"/>
                  </a:lnTo>
                  <a:lnTo>
                    <a:pt x="717" y="155"/>
                  </a:lnTo>
                  <a:lnTo>
                    <a:pt x="717" y="155"/>
                  </a:lnTo>
                  <a:lnTo>
                    <a:pt x="720" y="154"/>
                  </a:lnTo>
                  <a:lnTo>
                    <a:pt x="720" y="154"/>
                  </a:lnTo>
                  <a:lnTo>
                    <a:pt x="720" y="153"/>
                  </a:lnTo>
                  <a:lnTo>
                    <a:pt x="717" y="151"/>
                  </a:lnTo>
                  <a:lnTo>
                    <a:pt x="717" y="151"/>
                  </a:lnTo>
                  <a:lnTo>
                    <a:pt x="718" y="151"/>
                  </a:lnTo>
                  <a:lnTo>
                    <a:pt x="720" y="151"/>
                  </a:lnTo>
                  <a:lnTo>
                    <a:pt x="720" y="151"/>
                  </a:lnTo>
                  <a:lnTo>
                    <a:pt x="721" y="153"/>
                  </a:lnTo>
                  <a:lnTo>
                    <a:pt x="722" y="153"/>
                  </a:lnTo>
                  <a:lnTo>
                    <a:pt x="724" y="151"/>
                  </a:lnTo>
                  <a:lnTo>
                    <a:pt x="724" y="151"/>
                  </a:lnTo>
                  <a:lnTo>
                    <a:pt x="724" y="151"/>
                  </a:lnTo>
                  <a:lnTo>
                    <a:pt x="722" y="150"/>
                  </a:lnTo>
                  <a:close/>
                  <a:moveTo>
                    <a:pt x="604" y="124"/>
                  </a:moveTo>
                  <a:lnTo>
                    <a:pt x="604" y="124"/>
                  </a:lnTo>
                  <a:lnTo>
                    <a:pt x="603" y="126"/>
                  </a:lnTo>
                  <a:lnTo>
                    <a:pt x="603" y="126"/>
                  </a:lnTo>
                  <a:lnTo>
                    <a:pt x="600" y="127"/>
                  </a:lnTo>
                  <a:lnTo>
                    <a:pt x="599" y="127"/>
                  </a:lnTo>
                  <a:lnTo>
                    <a:pt x="599" y="127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600" y="128"/>
                  </a:lnTo>
                  <a:lnTo>
                    <a:pt x="602" y="128"/>
                  </a:lnTo>
                  <a:lnTo>
                    <a:pt x="602" y="128"/>
                  </a:lnTo>
                  <a:lnTo>
                    <a:pt x="603" y="127"/>
                  </a:lnTo>
                  <a:lnTo>
                    <a:pt x="604" y="127"/>
                  </a:lnTo>
                  <a:lnTo>
                    <a:pt x="606" y="126"/>
                  </a:lnTo>
                  <a:lnTo>
                    <a:pt x="606" y="126"/>
                  </a:lnTo>
                  <a:lnTo>
                    <a:pt x="606" y="126"/>
                  </a:lnTo>
                  <a:lnTo>
                    <a:pt x="607" y="126"/>
                  </a:lnTo>
                  <a:lnTo>
                    <a:pt x="608" y="124"/>
                  </a:lnTo>
                  <a:lnTo>
                    <a:pt x="610" y="124"/>
                  </a:lnTo>
                  <a:lnTo>
                    <a:pt x="610" y="124"/>
                  </a:lnTo>
                  <a:lnTo>
                    <a:pt x="610" y="123"/>
                  </a:lnTo>
                  <a:lnTo>
                    <a:pt x="610" y="123"/>
                  </a:lnTo>
                  <a:lnTo>
                    <a:pt x="610" y="123"/>
                  </a:lnTo>
                  <a:lnTo>
                    <a:pt x="608" y="123"/>
                  </a:lnTo>
                  <a:lnTo>
                    <a:pt x="607" y="123"/>
                  </a:lnTo>
                  <a:lnTo>
                    <a:pt x="607" y="124"/>
                  </a:lnTo>
                  <a:lnTo>
                    <a:pt x="606" y="124"/>
                  </a:lnTo>
                  <a:lnTo>
                    <a:pt x="606" y="124"/>
                  </a:lnTo>
                  <a:lnTo>
                    <a:pt x="606" y="124"/>
                  </a:lnTo>
                  <a:lnTo>
                    <a:pt x="606" y="124"/>
                  </a:lnTo>
                  <a:lnTo>
                    <a:pt x="604" y="124"/>
                  </a:lnTo>
                  <a:close/>
                  <a:moveTo>
                    <a:pt x="598" y="119"/>
                  </a:moveTo>
                  <a:lnTo>
                    <a:pt x="598" y="119"/>
                  </a:lnTo>
                  <a:lnTo>
                    <a:pt x="596" y="119"/>
                  </a:lnTo>
                  <a:lnTo>
                    <a:pt x="596" y="119"/>
                  </a:lnTo>
                  <a:lnTo>
                    <a:pt x="596" y="120"/>
                  </a:lnTo>
                  <a:lnTo>
                    <a:pt x="596" y="120"/>
                  </a:lnTo>
                  <a:lnTo>
                    <a:pt x="595" y="120"/>
                  </a:lnTo>
                  <a:lnTo>
                    <a:pt x="594" y="120"/>
                  </a:lnTo>
                  <a:lnTo>
                    <a:pt x="594" y="120"/>
                  </a:lnTo>
                  <a:lnTo>
                    <a:pt x="592" y="120"/>
                  </a:lnTo>
                  <a:lnTo>
                    <a:pt x="592" y="120"/>
                  </a:lnTo>
                  <a:lnTo>
                    <a:pt x="595" y="120"/>
                  </a:lnTo>
                  <a:lnTo>
                    <a:pt x="595" y="120"/>
                  </a:lnTo>
                  <a:lnTo>
                    <a:pt x="595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8" y="122"/>
                  </a:lnTo>
                  <a:lnTo>
                    <a:pt x="598" y="122"/>
                  </a:lnTo>
                  <a:lnTo>
                    <a:pt x="598" y="122"/>
                  </a:lnTo>
                  <a:lnTo>
                    <a:pt x="598" y="122"/>
                  </a:lnTo>
                  <a:lnTo>
                    <a:pt x="598" y="120"/>
                  </a:lnTo>
                  <a:lnTo>
                    <a:pt x="599" y="122"/>
                  </a:lnTo>
                  <a:lnTo>
                    <a:pt x="602" y="120"/>
                  </a:lnTo>
                  <a:lnTo>
                    <a:pt x="603" y="120"/>
                  </a:lnTo>
                  <a:lnTo>
                    <a:pt x="604" y="120"/>
                  </a:lnTo>
                  <a:lnTo>
                    <a:pt x="604" y="120"/>
                  </a:lnTo>
                  <a:lnTo>
                    <a:pt x="604" y="119"/>
                  </a:lnTo>
                  <a:lnTo>
                    <a:pt x="603" y="119"/>
                  </a:lnTo>
                  <a:lnTo>
                    <a:pt x="602" y="119"/>
                  </a:lnTo>
                  <a:lnTo>
                    <a:pt x="600" y="120"/>
                  </a:lnTo>
                  <a:lnTo>
                    <a:pt x="599" y="120"/>
                  </a:lnTo>
                  <a:lnTo>
                    <a:pt x="599" y="120"/>
                  </a:lnTo>
                  <a:lnTo>
                    <a:pt x="599" y="120"/>
                  </a:lnTo>
                  <a:lnTo>
                    <a:pt x="599" y="119"/>
                  </a:lnTo>
                  <a:lnTo>
                    <a:pt x="598" y="119"/>
                  </a:lnTo>
                  <a:close/>
                  <a:moveTo>
                    <a:pt x="508" y="252"/>
                  </a:moveTo>
                  <a:lnTo>
                    <a:pt x="508" y="252"/>
                  </a:lnTo>
                  <a:lnTo>
                    <a:pt x="508" y="252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7" y="250"/>
                  </a:lnTo>
                  <a:lnTo>
                    <a:pt x="507" y="252"/>
                  </a:lnTo>
                  <a:lnTo>
                    <a:pt x="507" y="252"/>
                  </a:lnTo>
                  <a:lnTo>
                    <a:pt x="507" y="252"/>
                  </a:lnTo>
                  <a:lnTo>
                    <a:pt x="507" y="252"/>
                  </a:lnTo>
                  <a:lnTo>
                    <a:pt x="508" y="252"/>
                  </a:lnTo>
                  <a:close/>
                  <a:moveTo>
                    <a:pt x="664" y="250"/>
                  </a:moveTo>
                  <a:lnTo>
                    <a:pt x="664" y="250"/>
                  </a:lnTo>
                  <a:lnTo>
                    <a:pt x="664" y="250"/>
                  </a:lnTo>
                  <a:lnTo>
                    <a:pt x="664" y="250"/>
                  </a:lnTo>
                  <a:lnTo>
                    <a:pt x="663" y="250"/>
                  </a:lnTo>
                  <a:lnTo>
                    <a:pt x="663" y="250"/>
                  </a:lnTo>
                  <a:lnTo>
                    <a:pt x="663" y="252"/>
                  </a:lnTo>
                  <a:lnTo>
                    <a:pt x="664" y="252"/>
                  </a:lnTo>
                  <a:lnTo>
                    <a:pt x="665" y="252"/>
                  </a:lnTo>
                  <a:lnTo>
                    <a:pt x="665" y="252"/>
                  </a:lnTo>
                  <a:lnTo>
                    <a:pt x="665" y="250"/>
                  </a:lnTo>
                  <a:lnTo>
                    <a:pt x="664" y="250"/>
                  </a:lnTo>
                  <a:close/>
                  <a:moveTo>
                    <a:pt x="489" y="391"/>
                  </a:moveTo>
                  <a:lnTo>
                    <a:pt x="489" y="391"/>
                  </a:lnTo>
                  <a:lnTo>
                    <a:pt x="491" y="391"/>
                  </a:lnTo>
                  <a:lnTo>
                    <a:pt x="492" y="391"/>
                  </a:lnTo>
                  <a:lnTo>
                    <a:pt x="493" y="391"/>
                  </a:lnTo>
                  <a:lnTo>
                    <a:pt x="493" y="391"/>
                  </a:lnTo>
                  <a:lnTo>
                    <a:pt x="493" y="390"/>
                  </a:lnTo>
                  <a:lnTo>
                    <a:pt x="495" y="388"/>
                  </a:lnTo>
                  <a:lnTo>
                    <a:pt x="495" y="388"/>
                  </a:lnTo>
                  <a:lnTo>
                    <a:pt x="492" y="390"/>
                  </a:lnTo>
                  <a:lnTo>
                    <a:pt x="491" y="390"/>
                  </a:lnTo>
                  <a:lnTo>
                    <a:pt x="489" y="391"/>
                  </a:lnTo>
                  <a:close/>
                  <a:moveTo>
                    <a:pt x="523" y="374"/>
                  </a:moveTo>
                  <a:lnTo>
                    <a:pt x="523" y="375"/>
                  </a:lnTo>
                  <a:lnTo>
                    <a:pt x="523" y="375"/>
                  </a:lnTo>
                  <a:lnTo>
                    <a:pt x="524" y="374"/>
                  </a:lnTo>
                  <a:lnTo>
                    <a:pt x="526" y="374"/>
                  </a:lnTo>
                  <a:lnTo>
                    <a:pt x="526" y="374"/>
                  </a:lnTo>
                  <a:lnTo>
                    <a:pt x="524" y="374"/>
                  </a:lnTo>
                  <a:lnTo>
                    <a:pt x="523" y="374"/>
                  </a:lnTo>
                  <a:close/>
                  <a:moveTo>
                    <a:pt x="504" y="261"/>
                  </a:moveTo>
                  <a:lnTo>
                    <a:pt x="504" y="261"/>
                  </a:lnTo>
                  <a:lnTo>
                    <a:pt x="504" y="261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3" y="261"/>
                  </a:lnTo>
                  <a:lnTo>
                    <a:pt x="504" y="261"/>
                  </a:lnTo>
                  <a:close/>
                  <a:moveTo>
                    <a:pt x="642" y="334"/>
                  </a:moveTo>
                  <a:lnTo>
                    <a:pt x="644" y="334"/>
                  </a:lnTo>
                  <a:lnTo>
                    <a:pt x="645" y="333"/>
                  </a:lnTo>
                  <a:lnTo>
                    <a:pt x="648" y="332"/>
                  </a:lnTo>
                  <a:lnTo>
                    <a:pt x="651" y="330"/>
                  </a:lnTo>
                  <a:lnTo>
                    <a:pt x="653" y="329"/>
                  </a:lnTo>
                  <a:lnTo>
                    <a:pt x="655" y="327"/>
                  </a:lnTo>
                  <a:lnTo>
                    <a:pt x="660" y="323"/>
                  </a:lnTo>
                  <a:lnTo>
                    <a:pt x="660" y="323"/>
                  </a:lnTo>
                  <a:lnTo>
                    <a:pt x="661" y="322"/>
                  </a:lnTo>
                  <a:lnTo>
                    <a:pt x="661" y="322"/>
                  </a:lnTo>
                  <a:lnTo>
                    <a:pt x="663" y="322"/>
                  </a:lnTo>
                  <a:lnTo>
                    <a:pt x="664" y="322"/>
                  </a:lnTo>
                  <a:lnTo>
                    <a:pt x="665" y="322"/>
                  </a:lnTo>
                  <a:lnTo>
                    <a:pt x="667" y="322"/>
                  </a:lnTo>
                  <a:lnTo>
                    <a:pt x="668" y="321"/>
                  </a:lnTo>
                  <a:lnTo>
                    <a:pt x="670" y="321"/>
                  </a:lnTo>
                  <a:lnTo>
                    <a:pt x="672" y="321"/>
                  </a:lnTo>
                  <a:lnTo>
                    <a:pt x="674" y="321"/>
                  </a:lnTo>
                  <a:lnTo>
                    <a:pt x="675" y="321"/>
                  </a:lnTo>
                  <a:lnTo>
                    <a:pt x="676" y="321"/>
                  </a:lnTo>
                  <a:lnTo>
                    <a:pt x="676" y="321"/>
                  </a:lnTo>
                  <a:lnTo>
                    <a:pt x="682" y="318"/>
                  </a:lnTo>
                  <a:lnTo>
                    <a:pt x="684" y="317"/>
                  </a:lnTo>
                  <a:lnTo>
                    <a:pt x="687" y="315"/>
                  </a:lnTo>
                  <a:lnTo>
                    <a:pt x="691" y="313"/>
                  </a:lnTo>
                  <a:lnTo>
                    <a:pt x="693" y="311"/>
                  </a:lnTo>
                  <a:lnTo>
                    <a:pt x="693" y="311"/>
                  </a:lnTo>
                  <a:lnTo>
                    <a:pt x="691" y="311"/>
                  </a:lnTo>
                  <a:lnTo>
                    <a:pt x="691" y="310"/>
                  </a:lnTo>
                  <a:lnTo>
                    <a:pt x="690" y="310"/>
                  </a:lnTo>
                  <a:lnTo>
                    <a:pt x="690" y="310"/>
                  </a:lnTo>
                  <a:lnTo>
                    <a:pt x="691" y="310"/>
                  </a:lnTo>
                  <a:lnTo>
                    <a:pt x="691" y="310"/>
                  </a:lnTo>
                  <a:lnTo>
                    <a:pt x="693" y="310"/>
                  </a:lnTo>
                  <a:lnTo>
                    <a:pt x="693" y="309"/>
                  </a:lnTo>
                  <a:lnTo>
                    <a:pt x="693" y="309"/>
                  </a:lnTo>
                  <a:lnTo>
                    <a:pt x="691" y="309"/>
                  </a:lnTo>
                  <a:lnTo>
                    <a:pt x="690" y="309"/>
                  </a:lnTo>
                  <a:lnTo>
                    <a:pt x="688" y="309"/>
                  </a:lnTo>
                  <a:lnTo>
                    <a:pt x="687" y="307"/>
                  </a:lnTo>
                  <a:lnTo>
                    <a:pt x="688" y="307"/>
                  </a:lnTo>
                  <a:lnTo>
                    <a:pt x="690" y="307"/>
                  </a:lnTo>
                  <a:lnTo>
                    <a:pt x="693" y="307"/>
                  </a:lnTo>
                  <a:lnTo>
                    <a:pt x="693" y="307"/>
                  </a:lnTo>
                  <a:lnTo>
                    <a:pt x="693" y="306"/>
                  </a:lnTo>
                  <a:lnTo>
                    <a:pt x="693" y="306"/>
                  </a:lnTo>
                  <a:lnTo>
                    <a:pt x="693" y="304"/>
                  </a:lnTo>
                  <a:lnTo>
                    <a:pt x="694" y="304"/>
                  </a:lnTo>
                  <a:lnTo>
                    <a:pt x="694" y="303"/>
                  </a:lnTo>
                  <a:lnTo>
                    <a:pt x="695" y="300"/>
                  </a:lnTo>
                  <a:lnTo>
                    <a:pt x="695" y="300"/>
                  </a:lnTo>
                  <a:lnTo>
                    <a:pt x="695" y="299"/>
                  </a:lnTo>
                  <a:lnTo>
                    <a:pt x="695" y="299"/>
                  </a:lnTo>
                  <a:lnTo>
                    <a:pt x="695" y="299"/>
                  </a:lnTo>
                  <a:lnTo>
                    <a:pt x="695" y="299"/>
                  </a:lnTo>
                  <a:lnTo>
                    <a:pt x="695" y="298"/>
                  </a:lnTo>
                  <a:lnTo>
                    <a:pt x="695" y="298"/>
                  </a:lnTo>
                  <a:lnTo>
                    <a:pt x="694" y="296"/>
                  </a:lnTo>
                  <a:lnTo>
                    <a:pt x="693" y="295"/>
                  </a:lnTo>
                  <a:lnTo>
                    <a:pt x="693" y="295"/>
                  </a:lnTo>
                  <a:lnTo>
                    <a:pt x="693" y="294"/>
                  </a:lnTo>
                  <a:lnTo>
                    <a:pt x="693" y="294"/>
                  </a:lnTo>
                  <a:lnTo>
                    <a:pt x="691" y="294"/>
                  </a:lnTo>
                  <a:lnTo>
                    <a:pt x="690" y="294"/>
                  </a:lnTo>
                  <a:lnTo>
                    <a:pt x="688" y="294"/>
                  </a:lnTo>
                  <a:lnTo>
                    <a:pt x="687" y="295"/>
                  </a:lnTo>
                  <a:lnTo>
                    <a:pt x="684" y="296"/>
                  </a:lnTo>
                  <a:lnTo>
                    <a:pt x="683" y="298"/>
                  </a:lnTo>
                  <a:lnTo>
                    <a:pt x="683" y="296"/>
                  </a:lnTo>
                  <a:lnTo>
                    <a:pt x="683" y="296"/>
                  </a:lnTo>
                  <a:lnTo>
                    <a:pt x="682" y="295"/>
                  </a:lnTo>
                  <a:lnTo>
                    <a:pt x="682" y="295"/>
                  </a:lnTo>
                  <a:lnTo>
                    <a:pt x="682" y="295"/>
                  </a:lnTo>
                  <a:lnTo>
                    <a:pt x="684" y="295"/>
                  </a:lnTo>
                  <a:lnTo>
                    <a:pt x="686" y="294"/>
                  </a:lnTo>
                  <a:lnTo>
                    <a:pt x="686" y="294"/>
                  </a:lnTo>
                  <a:lnTo>
                    <a:pt x="687" y="292"/>
                  </a:lnTo>
                  <a:lnTo>
                    <a:pt x="686" y="292"/>
                  </a:lnTo>
                  <a:lnTo>
                    <a:pt x="686" y="290"/>
                  </a:lnTo>
                  <a:lnTo>
                    <a:pt x="684" y="288"/>
                  </a:lnTo>
                  <a:lnTo>
                    <a:pt x="679" y="288"/>
                  </a:lnTo>
                  <a:lnTo>
                    <a:pt x="678" y="288"/>
                  </a:lnTo>
                  <a:lnTo>
                    <a:pt x="678" y="290"/>
                  </a:lnTo>
                  <a:lnTo>
                    <a:pt x="678" y="290"/>
                  </a:lnTo>
                  <a:lnTo>
                    <a:pt x="678" y="290"/>
                  </a:lnTo>
                  <a:lnTo>
                    <a:pt x="679" y="290"/>
                  </a:lnTo>
                  <a:lnTo>
                    <a:pt x="679" y="290"/>
                  </a:lnTo>
                  <a:lnTo>
                    <a:pt x="680" y="290"/>
                  </a:lnTo>
                  <a:lnTo>
                    <a:pt x="680" y="290"/>
                  </a:lnTo>
                  <a:lnTo>
                    <a:pt x="679" y="290"/>
                  </a:lnTo>
                  <a:lnTo>
                    <a:pt x="676" y="291"/>
                  </a:lnTo>
                  <a:lnTo>
                    <a:pt x="674" y="291"/>
                  </a:lnTo>
                  <a:lnTo>
                    <a:pt x="671" y="292"/>
                  </a:lnTo>
                  <a:lnTo>
                    <a:pt x="668" y="294"/>
                  </a:lnTo>
                  <a:lnTo>
                    <a:pt x="665" y="295"/>
                  </a:lnTo>
                  <a:lnTo>
                    <a:pt x="664" y="296"/>
                  </a:lnTo>
                  <a:lnTo>
                    <a:pt x="663" y="296"/>
                  </a:lnTo>
                  <a:lnTo>
                    <a:pt x="660" y="296"/>
                  </a:lnTo>
                  <a:lnTo>
                    <a:pt x="660" y="296"/>
                  </a:lnTo>
                  <a:lnTo>
                    <a:pt x="659" y="298"/>
                  </a:lnTo>
                  <a:lnTo>
                    <a:pt x="657" y="299"/>
                  </a:lnTo>
                  <a:lnTo>
                    <a:pt x="655" y="299"/>
                  </a:lnTo>
                  <a:lnTo>
                    <a:pt x="655" y="299"/>
                  </a:lnTo>
                  <a:lnTo>
                    <a:pt x="655" y="299"/>
                  </a:lnTo>
                  <a:lnTo>
                    <a:pt x="656" y="299"/>
                  </a:lnTo>
                  <a:lnTo>
                    <a:pt x="656" y="299"/>
                  </a:lnTo>
                  <a:lnTo>
                    <a:pt x="656" y="299"/>
                  </a:lnTo>
                  <a:lnTo>
                    <a:pt x="656" y="298"/>
                  </a:lnTo>
                  <a:lnTo>
                    <a:pt x="657" y="298"/>
                  </a:lnTo>
                  <a:lnTo>
                    <a:pt x="659" y="296"/>
                  </a:lnTo>
                  <a:lnTo>
                    <a:pt x="657" y="296"/>
                  </a:lnTo>
                  <a:lnTo>
                    <a:pt x="656" y="295"/>
                  </a:lnTo>
                  <a:lnTo>
                    <a:pt x="656" y="295"/>
                  </a:lnTo>
                  <a:lnTo>
                    <a:pt x="657" y="295"/>
                  </a:lnTo>
                  <a:lnTo>
                    <a:pt x="659" y="296"/>
                  </a:lnTo>
                  <a:lnTo>
                    <a:pt x="659" y="295"/>
                  </a:lnTo>
                  <a:lnTo>
                    <a:pt x="659" y="295"/>
                  </a:lnTo>
                  <a:lnTo>
                    <a:pt x="659" y="295"/>
                  </a:lnTo>
                  <a:lnTo>
                    <a:pt x="660" y="294"/>
                  </a:lnTo>
                  <a:lnTo>
                    <a:pt x="660" y="294"/>
                  </a:lnTo>
                  <a:lnTo>
                    <a:pt x="661" y="294"/>
                  </a:lnTo>
                  <a:lnTo>
                    <a:pt x="663" y="292"/>
                  </a:lnTo>
                  <a:lnTo>
                    <a:pt x="663" y="292"/>
                  </a:lnTo>
                  <a:lnTo>
                    <a:pt x="664" y="294"/>
                  </a:lnTo>
                  <a:lnTo>
                    <a:pt x="665" y="292"/>
                  </a:lnTo>
                  <a:lnTo>
                    <a:pt x="668" y="292"/>
                  </a:lnTo>
                  <a:lnTo>
                    <a:pt x="670" y="291"/>
                  </a:lnTo>
                  <a:lnTo>
                    <a:pt x="671" y="291"/>
                  </a:lnTo>
                  <a:lnTo>
                    <a:pt x="671" y="291"/>
                  </a:lnTo>
                  <a:lnTo>
                    <a:pt x="671" y="291"/>
                  </a:lnTo>
                  <a:lnTo>
                    <a:pt x="672" y="291"/>
                  </a:lnTo>
                  <a:lnTo>
                    <a:pt x="674" y="291"/>
                  </a:lnTo>
                  <a:lnTo>
                    <a:pt x="674" y="291"/>
                  </a:lnTo>
                  <a:lnTo>
                    <a:pt x="675" y="290"/>
                  </a:lnTo>
                  <a:lnTo>
                    <a:pt x="676" y="288"/>
                  </a:lnTo>
                  <a:lnTo>
                    <a:pt x="678" y="288"/>
                  </a:lnTo>
                  <a:lnTo>
                    <a:pt x="679" y="288"/>
                  </a:lnTo>
                  <a:lnTo>
                    <a:pt x="680" y="287"/>
                  </a:lnTo>
                  <a:lnTo>
                    <a:pt x="680" y="287"/>
                  </a:lnTo>
                  <a:lnTo>
                    <a:pt x="683" y="287"/>
                  </a:lnTo>
                  <a:lnTo>
                    <a:pt x="684" y="287"/>
                  </a:lnTo>
                  <a:lnTo>
                    <a:pt x="686" y="285"/>
                  </a:lnTo>
                  <a:lnTo>
                    <a:pt x="687" y="285"/>
                  </a:lnTo>
                  <a:lnTo>
                    <a:pt x="688" y="284"/>
                  </a:lnTo>
                  <a:lnTo>
                    <a:pt x="688" y="284"/>
                  </a:lnTo>
                  <a:lnTo>
                    <a:pt x="687" y="284"/>
                  </a:lnTo>
                  <a:lnTo>
                    <a:pt x="686" y="284"/>
                  </a:lnTo>
                  <a:lnTo>
                    <a:pt x="686" y="283"/>
                  </a:lnTo>
                  <a:lnTo>
                    <a:pt x="684" y="283"/>
                  </a:lnTo>
                  <a:lnTo>
                    <a:pt x="684" y="283"/>
                  </a:lnTo>
                  <a:lnTo>
                    <a:pt x="684" y="281"/>
                  </a:lnTo>
                  <a:lnTo>
                    <a:pt x="683" y="281"/>
                  </a:lnTo>
                  <a:lnTo>
                    <a:pt x="682" y="281"/>
                  </a:lnTo>
                  <a:lnTo>
                    <a:pt x="682" y="281"/>
                  </a:lnTo>
                  <a:lnTo>
                    <a:pt x="680" y="283"/>
                  </a:lnTo>
                  <a:lnTo>
                    <a:pt x="679" y="281"/>
                  </a:lnTo>
                  <a:lnTo>
                    <a:pt x="676" y="281"/>
                  </a:lnTo>
                  <a:lnTo>
                    <a:pt x="676" y="280"/>
                  </a:lnTo>
                  <a:lnTo>
                    <a:pt x="676" y="279"/>
                  </a:lnTo>
                  <a:lnTo>
                    <a:pt x="676" y="277"/>
                  </a:lnTo>
                  <a:lnTo>
                    <a:pt x="676" y="277"/>
                  </a:lnTo>
                  <a:lnTo>
                    <a:pt x="675" y="277"/>
                  </a:lnTo>
                  <a:lnTo>
                    <a:pt x="674" y="277"/>
                  </a:lnTo>
                  <a:lnTo>
                    <a:pt x="672" y="279"/>
                  </a:lnTo>
                  <a:lnTo>
                    <a:pt x="672" y="279"/>
                  </a:lnTo>
                  <a:lnTo>
                    <a:pt x="668" y="281"/>
                  </a:lnTo>
                  <a:lnTo>
                    <a:pt x="667" y="281"/>
                  </a:lnTo>
                  <a:lnTo>
                    <a:pt x="668" y="281"/>
                  </a:lnTo>
                  <a:lnTo>
                    <a:pt x="668" y="280"/>
                  </a:lnTo>
                  <a:lnTo>
                    <a:pt x="672" y="279"/>
                  </a:lnTo>
                  <a:lnTo>
                    <a:pt x="672" y="277"/>
                  </a:lnTo>
                  <a:lnTo>
                    <a:pt x="672" y="277"/>
                  </a:lnTo>
                  <a:lnTo>
                    <a:pt x="671" y="277"/>
                  </a:lnTo>
                  <a:lnTo>
                    <a:pt x="671" y="277"/>
                  </a:lnTo>
                  <a:lnTo>
                    <a:pt x="671" y="276"/>
                  </a:lnTo>
                  <a:lnTo>
                    <a:pt x="671" y="276"/>
                  </a:lnTo>
                  <a:lnTo>
                    <a:pt x="670" y="276"/>
                  </a:lnTo>
                  <a:lnTo>
                    <a:pt x="668" y="276"/>
                  </a:lnTo>
                  <a:lnTo>
                    <a:pt x="667" y="277"/>
                  </a:lnTo>
                  <a:lnTo>
                    <a:pt x="665" y="277"/>
                  </a:lnTo>
                  <a:lnTo>
                    <a:pt x="663" y="279"/>
                  </a:lnTo>
                  <a:lnTo>
                    <a:pt x="661" y="279"/>
                  </a:lnTo>
                  <a:lnTo>
                    <a:pt x="663" y="279"/>
                  </a:lnTo>
                  <a:lnTo>
                    <a:pt x="664" y="277"/>
                  </a:lnTo>
                  <a:lnTo>
                    <a:pt x="664" y="277"/>
                  </a:lnTo>
                  <a:lnTo>
                    <a:pt x="665" y="276"/>
                  </a:lnTo>
                  <a:lnTo>
                    <a:pt x="667" y="275"/>
                  </a:lnTo>
                  <a:lnTo>
                    <a:pt x="668" y="275"/>
                  </a:lnTo>
                  <a:lnTo>
                    <a:pt x="667" y="273"/>
                  </a:lnTo>
                  <a:lnTo>
                    <a:pt x="667" y="272"/>
                  </a:lnTo>
                  <a:lnTo>
                    <a:pt x="667" y="272"/>
                  </a:lnTo>
                  <a:lnTo>
                    <a:pt x="667" y="272"/>
                  </a:lnTo>
                  <a:lnTo>
                    <a:pt x="668" y="271"/>
                  </a:lnTo>
                  <a:lnTo>
                    <a:pt x="667" y="271"/>
                  </a:lnTo>
                  <a:lnTo>
                    <a:pt x="667" y="271"/>
                  </a:lnTo>
                  <a:lnTo>
                    <a:pt x="665" y="272"/>
                  </a:lnTo>
                  <a:lnTo>
                    <a:pt x="665" y="271"/>
                  </a:lnTo>
                  <a:lnTo>
                    <a:pt x="665" y="271"/>
                  </a:lnTo>
                  <a:lnTo>
                    <a:pt x="665" y="269"/>
                  </a:lnTo>
                  <a:lnTo>
                    <a:pt x="665" y="269"/>
                  </a:lnTo>
                  <a:lnTo>
                    <a:pt x="664" y="269"/>
                  </a:lnTo>
                  <a:lnTo>
                    <a:pt x="664" y="269"/>
                  </a:lnTo>
                  <a:lnTo>
                    <a:pt x="663" y="269"/>
                  </a:lnTo>
                  <a:lnTo>
                    <a:pt x="661" y="269"/>
                  </a:lnTo>
                  <a:lnTo>
                    <a:pt x="661" y="269"/>
                  </a:lnTo>
                  <a:lnTo>
                    <a:pt x="661" y="269"/>
                  </a:lnTo>
                  <a:lnTo>
                    <a:pt x="661" y="269"/>
                  </a:lnTo>
                  <a:lnTo>
                    <a:pt x="660" y="268"/>
                  </a:lnTo>
                  <a:lnTo>
                    <a:pt x="659" y="268"/>
                  </a:lnTo>
                  <a:lnTo>
                    <a:pt x="660" y="268"/>
                  </a:lnTo>
                  <a:lnTo>
                    <a:pt x="661" y="268"/>
                  </a:lnTo>
                  <a:lnTo>
                    <a:pt x="661" y="268"/>
                  </a:lnTo>
                  <a:lnTo>
                    <a:pt x="661" y="265"/>
                  </a:lnTo>
                  <a:lnTo>
                    <a:pt x="661" y="265"/>
                  </a:lnTo>
                  <a:lnTo>
                    <a:pt x="660" y="265"/>
                  </a:lnTo>
                  <a:lnTo>
                    <a:pt x="659" y="265"/>
                  </a:lnTo>
                  <a:lnTo>
                    <a:pt x="659" y="265"/>
                  </a:lnTo>
                  <a:lnTo>
                    <a:pt x="661" y="264"/>
                  </a:lnTo>
                  <a:lnTo>
                    <a:pt x="661" y="264"/>
                  </a:lnTo>
                  <a:lnTo>
                    <a:pt x="661" y="264"/>
                  </a:lnTo>
                  <a:lnTo>
                    <a:pt x="660" y="264"/>
                  </a:lnTo>
                  <a:lnTo>
                    <a:pt x="657" y="264"/>
                  </a:lnTo>
                  <a:lnTo>
                    <a:pt x="657" y="262"/>
                  </a:lnTo>
                  <a:lnTo>
                    <a:pt x="659" y="262"/>
                  </a:lnTo>
                  <a:lnTo>
                    <a:pt x="660" y="262"/>
                  </a:lnTo>
                  <a:lnTo>
                    <a:pt x="660" y="262"/>
                  </a:lnTo>
                  <a:lnTo>
                    <a:pt x="659" y="261"/>
                  </a:lnTo>
                  <a:lnTo>
                    <a:pt x="659" y="261"/>
                  </a:lnTo>
                  <a:lnTo>
                    <a:pt x="657" y="261"/>
                  </a:lnTo>
                  <a:lnTo>
                    <a:pt x="657" y="261"/>
                  </a:lnTo>
                  <a:lnTo>
                    <a:pt x="655" y="260"/>
                  </a:lnTo>
                  <a:lnTo>
                    <a:pt x="655" y="260"/>
                  </a:lnTo>
                  <a:lnTo>
                    <a:pt x="655" y="258"/>
                  </a:lnTo>
                  <a:lnTo>
                    <a:pt x="656" y="258"/>
                  </a:lnTo>
                  <a:lnTo>
                    <a:pt x="656" y="258"/>
                  </a:lnTo>
                  <a:lnTo>
                    <a:pt x="656" y="260"/>
                  </a:lnTo>
                  <a:lnTo>
                    <a:pt x="656" y="260"/>
                  </a:lnTo>
                  <a:lnTo>
                    <a:pt x="657" y="260"/>
                  </a:lnTo>
                  <a:lnTo>
                    <a:pt x="663" y="261"/>
                  </a:lnTo>
                  <a:lnTo>
                    <a:pt x="664" y="261"/>
                  </a:lnTo>
                  <a:lnTo>
                    <a:pt x="664" y="260"/>
                  </a:lnTo>
                  <a:lnTo>
                    <a:pt x="664" y="258"/>
                  </a:lnTo>
                  <a:lnTo>
                    <a:pt x="665" y="258"/>
                  </a:lnTo>
                  <a:lnTo>
                    <a:pt x="665" y="257"/>
                  </a:lnTo>
                  <a:lnTo>
                    <a:pt x="664" y="254"/>
                  </a:lnTo>
                  <a:lnTo>
                    <a:pt x="664" y="254"/>
                  </a:lnTo>
                  <a:lnTo>
                    <a:pt x="663" y="254"/>
                  </a:lnTo>
                  <a:lnTo>
                    <a:pt x="663" y="254"/>
                  </a:lnTo>
                  <a:lnTo>
                    <a:pt x="661" y="254"/>
                  </a:lnTo>
                  <a:lnTo>
                    <a:pt x="661" y="254"/>
                  </a:lnTo>
                  <a:lnTo>
                    <a:pt x="663" y="254"/>
                  </a:lnTo>
                  <a:lnTo>
                    <a:pt x="663" y="253"/>
                  </a:lnTo>
                  <a:lnTo>
                    <a:pt x="664" y="253"/>
                  </a:lnTo>
                  <a:lnTo>
                    <a:pt x="664" y="253"/>
                  </a:lnTo>
                  <a:lnTo>
                    <a:pt x="663" y="252"/>
                  </a:lnTo>
                  <a:lnTo>
                    <a:pt x="661" y="252"/>
                  </a:lnTo>
                  <a:lnTo>
                    <a:pt x="661" y="252"/>
                  </a:lnTo>
                  <a:lnTo>
                    <a:pt x="660" y="252"/>
                  </a:lnTo>
                  <a:lnTo>
                    <a:pt x="659" y="252"/>
                  </a:lnTo>
                  <a:lnTo>
                    <a:pt x="659" y="252"/>
                  </a:lnTo>
                  <a:lnTo>
                    <a:pt x="659" y="252"/>
                  </a:lnTo>
                  <a:lnTo>
                    <a:pt x="660" y="252"/>
                  </a:lnTo>
                  <a:lnTo>
                    <a:pt x="660" y="252"/>
                  </a:lnTo>
                  <a:lnTo>
                    <a:pt x="661" y="250"/>
                  </a:lnTo>
                  <a:lnTo>
                    <a:pt x="661" y="250"/>
                  </a:lnTo>
                  <a:lnTo>
                    <a:pt x="663" y="250"/>
                  </a:lnTo>
                  <a:lnTo>
                    <a:pt x="664" y="250"/>
                  </a:lnTo>
                  <a:lnTo>
                    <a:pt x="664" y="249"/>
                  </a:lnTo>
                  <a:lnTo>
                    <a:pt x="664" y="248"/>
                  </a:lnTo>
                  <a:lnTo>
                    <a:pt x="665" y="248"/>
                  </a:lnTo>
                  <a:lnTo>
                    <a:pt x="665" y="248"/>
                  </a:lnTo>
                  <a:lnTo>
                    <a:pt x="665" y="248"/>
                  </a:lnTo>
                  <a:lnTo>
                    <a:pt x="665" y="246"/>
                  </a:lnTo>
                  <a:lnTo>
                    <a:pt x="664" y="246"/>
                  </a:lnTo>
                  <a:lnTo>
                    <a:pt x="664" y="246"/>
                  </a:lnTo>
                  <a:lnTo>
                    <a:pt x="663" y="246"/>
                  </a:lnTo>
                  <a:lnTo>
                    <a:pt x="663" y="244"/>
                  </a:lnTo>
                  <a:lnTo>
                    <a:pt x="661" y="244"/>
                  </a:lnTo>
                  <a:lnTo>
                    <a:pt x="660" y="244"/>
                  </a:lnTo>
                  <a:lnTo>
                    <a:pt x="657" y="245"/>
                  </a:lnTo>
                  <a:lnTo>
                    <a:pt x="655" y="246"/>
                  </a:lnTo>
                  <a:lnTo>
                    <a:pt x="655" y="245"/>
                  </a:lnTo>
                  <a:lnTo>
                    <a:pt x="656" y="245"/>
                  </a:lnTo>
                  <a:lnTo>
                    <a:pt x="657" y="245"/>
                  </a:lnTo>
                  <a:lnTo>
                    <a:pt x="660" y="244"/>
                  </a:lnTo>
                  <a:lnTo>
                    <a:pt x="661" y="242"/>
                  </a:lnTo>
                  <a:lnTo>
                    <a:pt x="663" y="241"/>
                  </a:lnTo>
                  <a:lnTo>
                    <a:pt x="663" y="239"/>
                  </a:lnTo>
                  <a:lnTo>
                    <a:pt x="663" y="239"/>
                  </a:lnTo>
                  <a:lnTo>
                    <a:pt x="661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57" y="241"/>
                  </a:lnTo>
                  <a:lnTo>
                    <a:pt x="657" y="241"/>
                  </a:lnTo>
                  <a:lnTo>
                    <a:pt x="655" y="242"/>
                  </a:lnTo>
                  <a:lnTo>
                    <a:pt x="655" y="242"/>
                  </a:lnTo>
                  <a:lnTo>
                    <a:pt x="656" y="241"/>
                  </a:lnTo>
                  <a:lnTo>
                    <a:pt x="656" y="241"/>
                  </a:lnTo>
                  <a:lnTo>
                    <a:pt x="659" y="239"/>
                  </a:lnTo>
                  <a:lnTo>
                    <a:pt x="660" y="239"/>
                  </a:lnTo>
                  <a:lnTo>
                    <a:pt x="663" y="238"/>
                  </a:lnTo>
                  <a:lnTo>
                    <a:pt x="663" y="237"/>
                  </a:lnTo>
                  <a:lnTo>
                    <a:pt x="661" y="235"/>
                  </a:lnTo>
                  <a:lnTo>
                    <a:pt x="661" y="235"/>
                  </a:lnTo>
                  <a:lnTo>
                    <a:pt x="660" y="235"/>
                  </a:lnTo>
                  <a:lnTo>
                    <a:pt x="660" y="235"/>
                  </a:lnTo>
                  <a:lnTo>
                    <a:pt x="660" y="235"/>
                  </a:lnTo>
                  <a:lnTo>
                    <a:pt x="660" y="235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61" y="234"/>
                  </a:lnTo>
                  <a:lnTo>
                    <a:pt x="661" y="234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59" y="234"/>
                  </a:lnTo>
                  <a:lnTo>
                    <a:pt x="656" y="234"/>
                  </a:lnTo>
                  <a:lnTo>
                    <a:pt x="655" y="234"/>
                  </a:lnTo>
                  <a:lnTo>
                    <a:pt x="655" y="234"/>
                  </a:lnTo>
                  <a:lnTo>
                    <a:pt x="656" y="234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9" y="233"/>
                  </a:lnTo>
                  <a:lnTo>
                    <a:pt x="660" y="233"/>
                  </a:lnTo>
                  <a:lnTo>
                    <a:pt x="660" y="231"/>
                  </a:lnTo>
                  <a:lnTo>
                    <a:pt x="660" y="230"/>
                  </a:lnTo>
                  <a:lnTo>
                    <a:pt x="659" y="231"/>
                  </a:lnTo>
                  <a:lnTo>
                    <a:pt x="657" y="231"/>
                  </a:lnTo>
                  <a:lnTo>
                    <a:pt x="659" y="231"/>
                  </a:lnTo>
                  <a:lnTo>
                    <a:pt x="659" y="230"/>
                  </a:lnTo>
                  <a:lnTo>
                    <a:pt x="657" y="230"/>
                  </a:lnTo>
                  <a:lnTo>
                    <a:pt x="657" y="230"/>
                  </a:lnTo>
                  <a:lnTo>
                    <a:pt x="659" y="230"/>
                  </a:lnTo>
                  <a:lnTo>
                    <a:pt x="660" y="229"/>
                  </a:lnTo>
                  <a:lnTo>
                    <a:pt x="659" y="229"/>
                  </a:lnTo>
                  <a:lnTo>
                    <a:pt x="659" y="227"/>
                  </a:lnTo>
                  <a:lnTo>
                    <a:pt x="659" y="227"/>
                  </a:lnTo>
                  <a:lnTo>
                    <a:pt x="659" y="226"/>
                  </a:lnTo>
                  <a:lnTo>
                    <a:pt x="659" y="226"/>
                  </a:lnTo>
                  <a:lnTo>
                    <a:pt x="657" y="226"/>
                  </a:lnTo>
                  <a:lnTo>
                    <a:pt x="657" y="226"/>
                  </a:lnTo>
                  <a:lnTo>
                    <a:pt x="657" y="225"/>
                  </a:lnTo>
                  <a:lnTo>
                    <a:pt x="659" y="223"/>
                  </a:lnTo>
                  <a:lnTo>
                    <a:pt x="659" y="223"/>
                  </a:lnTo>
                  <a:lnTo>
                    <a:pt x="657" y="223"/>
                  </a:lnTo>
                  <a:lnTo>
                    <a:pt x="656" y="223"/>
                  </a:lnTo>
                  <a:lnTo>
                    <a:pt x="655" y="223"/>
                  </a:lnTo>
                  <a:lnTo>
                    <a:pt x="653" y="223"/>
                  </a:lnTo>
                  <a:lnTo>
                    <a:pt x="655" y="223"/>
                  </a:lnTo>
                  <a:lnTo>
                    <a:pt x="656" y="222"/>
                  </a:lnTo>
                  <a:lnTo>
                    <a:pt x="657" y="222"/>
                  </a:lnTo>
                  <a:lnTo>
                    <a:pt x="657" y="220"/>
                  </a:lnTo>
                  <a:lnTo>
                    <a:pt x="657" y="220"/>
                  </a:lnTo>
                  <a:lnTo>
                    <a:pt x="656" y="219"/>
                  </a:lnTo>
                  <a:lnTo>
                    <a:pt x="656" y="219"/>
                  </a:lnTo>
                  <a:lnTo>
                    <a:pt x="655" y="220"/>
                  </a:lnTo>
                  <a:lnTo>
                    <a:pt x="655" y="220"/>
                  </a:lnTo>
                  <a:lnTo>
                    <a:pt x="653" y="220"/>
                  </a:lnTo>
                  <a:lnTo>
                    <a:pt x="652" y="223"/>
                  </a:lnTo>
                  <a:lnTo>
                    <a:pt x="651" y="223"/>
                  </a:lnTo>
                  <a:lnTo>
                    <a:pt x="649" y="225"/>
                  </a:lnTo>
                  <a:lnTo>
                    <a:pt x="649" y="225"/>
                  </a:lnTo>
                  <a:lnTo>
                    <a:pt x="649" y="225"/>
                  </a:lnTo>
                  <a:lnTo>
                    <a:pt x="649" y="226"/>
                  </a:lnTo>
                  <a:lnTo>
                    <a:pt x="651" y="226"/>
                  </a:lnTo>
                  <a:lnTo>
                    <a:pt x="649" y="226"/>
                  </a:lnTo>
                  <a:lnTo>
                    <a:pt x="649" y="226"/>
                  </a:lnTo>
                  <a:lnTo>
                    <a:pt x="648" y="226"/>
                  </a:lnTo>
                  <a:lnTo>
                    <a:pt x="648" y="226"/>
                  </a:lnTo>
                  <a:lnTo>
                    <a:pt x="646" y="226"/>
                  </a:lnTo>
                  <a:lnTo>
                    <a:pt x="646" y="226"/>
                  </a:lnTo>
                  <a:lnTo>
                    <a:pt x="645" y="227"/>
                  </a:lnTo>
                  <a:lnTo>
                    <a:pt x="645" y="227"/>
                  </a:lnTo>
                  <a:lnTo>
                    <a:pt x="645" y="227"/>
                  </a:lnTo>
                  <a:lnTo>
                    <a:pt x="645" y="229"/>
                  </a:lnTo>
                  <a:lnTo>
                    <a:pt x="646" y="229"/>
                  </a:lnTo>
                  <a:lnTo>
                    <a:pt x="646" y="229"/>
                  </a:lnTo>
                  <a:lnTo>
                    <a:pt x="646" y="230"/>
                  </a:lnTo>
                  <a:lnTo>
                    <a:pt x="648" y="230"/>
                  </a:lnTo>
                  <a:lnTo>
                    <a:pt x="648" y="230"/>
                  </a:lnTo>
                  <a:lnTo>
                    <a:pt x="648" y="230"/>
                  </a:lnTo>
                  <a:lnTo>
                    <a:pt x="646" y="229"/>
                  </a:lnTo>
                  <a:lnTo>
                    <a:pt x="645" y="229"/>
                  </a:lnTo>
                  <a:lnTo>
                    <a:pt x="645" y="229"/>
                  </a:lnTo>
                  <a:lnTo>
                    <a:pt x="644" y="230"/>
                  </a:lnTo>
                  <a:lnTo>
                    <a:pt x="644" y="231"/>
                  </a:lnTo>
                  <a:lnTo>
                    <a:pt x="644" y="231"/>
                  </a:lnTo>
                  <a:lnTo>
                    <a:pt x="644" y="230"/>
                  </a:lnTo>
                  <a:lnTo>
                    <a:pt x="642" y="231"/>
                  </a:lnTo>
                  <a:lnTo>
                    <a:pt x="642" y="231"/>
                  </a:lnTo>
                  <a:lnTo>
                    <a:pt x="642" y="233"/>
                  </a:lnTo>
                  <a:lnTo>
                    <a:pt x="641" y="231"/>
                  </a:lnTo>
                  <a:lnTo>
                    <a:pt x="641" y="231"/>
                  </a:lnTo>
                  <a:lnTo>
                    <a:pt x="641" y="233"/>
                  </a:lnTo>
                  <a:lnTo>
                    <a:pt x="641" y="233"/>
                  </a:lnTo>
                  <a:lnTo>
                    <a:pt x="641" y="233"/>
                  </a:lnTo>
                  <a:lnTo>
                    <a:pt x="641" y="233"/>
                  </a:lnTo>
                  <a:lnTo>
                    <a:pt x="642" y="234"/>
                  </a:lnTo>
                  <a:lnTo>
                    <a:pt x="642" y="234"/>
                  </a:lnTo>
                  <a:lnTo>
                    <a:pt x="642" y="234"/>
                  </a:lnTo>
                  <a:lnTo>
                    <a:pt x="641" y="234"/>
                  </a:lnTo>
                  <a:lnTo>
                    <a:pt x="641" y="234"/>
                  </a:lnTo>
                  <a:lnTo>
                    <a:pt x="640" y="234"/>
                  </a:lnTo>
                  <a:lnTo>
                    <a:pt x="640" y="234"/>
                  </a:lnTo>
                  <a:lnTo>
                    <a:pt x="640" y="234"/>
                  </a:lnTo>
                  <a:lnTo>
                    <a:pt x="640" y="235"/>
                  </a:lnTo>
                  <a:lnTo>
                    <a:pt x="638" y="234"/>
                  </a:lnTo>
                  <a:lnTo>
                    <a:pt x="638" y="234"/>
                  </a:lnTo>
                  <a:lnTo>
                    <a:pt x="637" y="235"/>
                  </a:lnTo>
                  <a:lnTo>
                    <a:pt x="637" y="235"/>
                  </a:lnTo>
                  <a:lnTo>
                    <a:pt x="637" y="235"/>
                  </a:lnTo>
                  <a:lnTo>
                    <a:pt x="637" y="237"/>
                  </a:lnTo>
                  <a:lnTo>
                    <a:pt x="637" y="237"/>
                  </a:lnTo>
                  <a:lnTo>
                    <a:pt x="636" y="237"/>
                  </a:lnTo>
                  <a:lnTo>
                    <a:pt x="636" y="237"/>
                  </a:lnTo>
                  <a:lnTo>
                    <a:pt x="636" y="237"/>
                  </a:lnTo>
                  <a:lnTo>
                    <a:pt x="636" y="238"/>
                  </a:lnTo>
                  <a:lnTo>
                    <a:pt x="636" y="239"/>
                  </a:lnTo>
                  <a:lnTo>
                    <a:pt x="636" y="239"/>
                  </a:lnTo>
                  <a:lnTo>
                    <a:pt x="634" y="239"/>
                  </a:lnTo>
                  <a:lnTo>
                    <a:pt x="633" y="241"/>
                  </a:lnTo>
                  <a:lnTo>
                    <a:pt x="633" y="241"/>
                  </a:lnTo>
                  <a:lnTo>
                    <a:pt x="634" y="239"/>
                  </a:lnTo>
                  <a:lnTo>
                    <a:pt x="634" y="239"/>
                  </a:lnTo>
                  <a:lnTo>
                    <a:pt x="634" y="238"/>
                  </a:lnTo>
                  <a:lnTo>
                    <a:pt x="634" y="238"/>
                  </a:lnTo>
                  <a:lnTo>
                    <a:pt x="634" y="237"/>
                  </a:lnTo>
                  <a:lnTo>
                    <a:pt x="633" y="237"/>
                  </a:lnTo>
                  <a:lnTo>
                    <a:pt x="633" y="237"/>
                  </a:lnTo>
                  <a:lnTo>
                    <a:pt x="632" y="238"/>
                  </a:lnTo>
                  <a:lnTo>
                    <a:pt x="630" y="238"/>
                  </a:lnTo>
                  <a:lnTo>
                    <a:pt x="630" y="238"/>
                  </a:lnTo>
                  <a:lnTo>
                    <a:pt x="629" y="239"/>
                  </a:lnTo>
                  <a:lnTo>
                    <a:pt x="627" y="241"/>
                  </a:lnTo>
                  <a:lnTo>
                    <a:pt x="626" y="241"/>
                  </a:lnTo>
                  <a:lnTo>
                    <a:pt x="625" y="241"/>
                  </a:lnTo>
                  <a:lnTo>
                    <a:pt x="623" y="242"/>
                  </a:lnTo>
                  <a:lnTo>
                    <a:pt x="621" y="242"/>
                  </a:lnTo>
                  <a:lnTo>
                    <a:pt x="618" y="244"/>
                  </a:lnTo>
                  <a:lnTo>
                    <a:pt x="618" y="244"/>
                  </a:lnTo>
                  <a:lnTo>
                    <a:pt x="618" y="244"/>
                  </a:lnTo>
                  <a:lnTo>
                    <a:pt x="617" y="245"/>
                  </a:lnTo>
                  <a:lnTo>
                    <a:pt x="617" y="246"/>
                  </a:lnTo>
                  <a:lnTo>
                    <a:pt x="617" y="245"/>
                  </a:lnTo>
                  <a:lnTo>
                    <a:pt x="617" y="245"/>
                  </a:lnTo>
                  <a:lnTo>
                    <a:pt x="617" y="244"/>
                  </a:lnTo>
                  <a:lnTo>
                    <a:pt x="618" y="244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42"/>
                  </a:lnTo>
                  <a:lnTo>
                    <a:pt x="617" y="242"/>
                  </a:lnTo>
                  <a:lnTo>
                    <a:pt x="617" y="242"/>
                  </a:lnTo>
                  <a:lnTo>
                    <a:pt x="614" y="244"/>
                  </a:lnTo>
                  <a:lnTo>
                    <a:pt x="614" y="244"/>
                  </a:lnTo>
                  <a:lnTo>
                    <a:pt x="617" y="242"/>
                  </a:lnTo>
                  <a:lnTo>
                    <a:pt x="617" y="242"/>
                  </a:lnTo>
                  <a:lnTo>
                    <a:pt x="617" y="242"/>
                  </a:lnTo>
                  <a:lnTo>
                    <a:pt x="617" y="241"/>
                  </a:lnTo>
                  <a:lnTo>
                    <a:pt x="617" y="241"/>
                  </a:lnTo>
                  <a:lnTo>
                    <a:pt x="615" y="241"/>
                  </a:lnTo>
                  <a:lnTo>
                    <a:pt x="614" y="241"/>
                  </a:lnTo>
                  <a:lnTo>
                    <a:pt x="613" y="244"/>
                  </a:lnTo>
                  <a:lnTo>
                    <a:pt x="611" y="245"/>
                  </a:lnTo>
                  <a:lnTo>
                    <a:pt x="610" y="245"/>
                  </a:lnTo>
                  <a:lnTo>
                    <a:pt x="610" y="245"/>
                  </a:lnTo>
                  <a:lnTo>
                    <a:pt x="607" y="246"/>
                  </a:lnTo>
                  <a:lnTo>
                    <a:pt x="604" y="246"/>
                  </a:lnTo>
                  <a:lnTo>
                    <a:pt x="604" y="246"/>
                  </a:lnTo>
                  <a:lnTo>
                    <a:pt x="606" y="246"/>
                  </a:lnTo>
                  <a:lnTo>
                    <a:pt x="606" y="246"/>
                  </a:lnTo>
                  <a:lnTo>
                    <a:pt x="608" y="245"/>
                  </a:lnTo>
                  <a:lnTo>
                    <a:pt x="610" y="245"/>
                  </a:lnTo>
                  <a:lnTo>
                    <a:pt x="611" y="244"/>
                  </a:lnTo>
                  <a:lnTo>
                    <a:pt x="613" y="244"/>
                  </a:lnTo>
                  <a:lnTo>
                    <a:pt x="614" y="241"/>
                  </a:lnTo>
                  <a:lnTo>
                    <a:pt x="614" y="241"/>
                  </a:lnTo>
                  <a:lnTo>
                    <a:pt x="615" y="239"/>
                  </a:lnTo>
                  <a:lnTo>
                    <a:pt x="615" y="239"/>
                  </a:lnTo>
                  <a:lnTo>
                    <a:pt x="614" y="239"/>
                  </a:lnTo>
                  <a:lnTo>
                    <a:pt x="615" y="237"/>
                  </a:lnTo>
                  <a:lnTo>
                    <a:pt x="615" y="237"/>
                  </a:lnTo>
                  <a:lnTo>
                    <a:pt x="614" y="237"/>
                  </a:lnTo>
                  <a:lnTo>
                    <a:pt x="614" y="235"/>
                  </a:lnTo>
                  <a:lnTo>
                    <a:pt x="614" y="235"/>
                  </a:lnTo>
                  <a:lnTo>
                    <a:pt x="613" y="235"/>
                  </a:lnTo>
                  <a:lnTo>
                    <a:pt x="611" y="235"/>
                  </a:lnTo>
                  <a:lnTo>
                    <a:pt x="610" y="235"/>
                  </a:lnTo>
                  <a:lnTo>
                    <a:pt x="608" y="235"/>
                  </a:lnTo>
                  <a:lnTo>
                    <a:pt x="608" y="235"/>
                  </a:lnTo>
                  <a:lnTo>
                    <a:pt x="607" y="237"/>
                  </a:lnTo>
                  <a:lnTo>
                    <a:pt x="604" y="238"/>
                  </a:lnTo>
                  <a:lnTo>
                    <a:pt x="602" y="238"/>
                  </a:lnTo>
                  <a:lnTo>
                    <a:pt x="602" y="238"/>
                  </a:lnTo>
                  <a:lnTo>
                    <a:pt x="600" y="237"/>
                  </a:lnTo>
                  <a:lnTo>
                    <a:pt x="599" y="237"/>
                  </a:lnTo>
                  <a:lnTo>
                    <a:pt x="600" y="237"/>
                  </a:lnTo>
                  <a:lnTo>
                    <a:pt x="602" y="237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604" y="235"/>
                  </a:lnTo>
                  <a:lnTo>
                    <a:pt x="604" y="235"/>
                  </a:lnTo>
                  <a:lnTo>
                    <a:pt x="604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6" y="235"/>
                  </a:lnTo>
                  <a:lnTo>
                    <a:pt x="606" y="235"/>
                  </a:lnTo>
                  <a:lnTo>
                    <a:pt x="607" y="234"/>
                  </a:lnTo>
                  <a:lnTo>
                    <a:pt x="607" y="234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8" y="233"/>
                  </a:lnTo>
                  <a:lnTo>
                    <a:pt x="608" y="233"/>
                  </a:lnTo>
                  <a:lnTo>
                    <a:pt x="610" y="231"/>
                  </a:lnTo>
                  <a:lnTo>
                    <a:pt x="610" y="231"/>
                  </a:lnTo>
                  <a:lnTo>
                    <a:pt x="610" y="231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8" y="229"/>
                  </a:lnTo>
                  <a:lnTo>
                    <a:pt x="608" y="229"/>
                  </a:lnTo>
                  <a:lnTo>
                    <a:pt x="610" y="227"/>
                  </a:lnTo>
                  <a:lnTo>
                    <a:pt x="611" y="227"/>
                  </a:lnTo>
                  <a:lnTo>
                    <a:pt x="611" y="226"/>
                  </a:lnTo>
                  <a:lnTo>
                    <a:pt x="611" y="226"/>
                  </a:lnTo>
                  <a:lnTo>
                    <a:pt x="611" y="225"/>
                  </a:lnTo>
                  <a:lnTo>
                    <a:pt x="611" y="225"/>
                  </a:lnTo>
                  <a:lnTo>
                    <a:pt x="610" y="225"/>
                  </a:lnTo>
                  <a:lnTo>
                    <a:pt x="606" y="223"/>
                  </a:lnTo>
                  <a:lnTo>
                    <a:pt x="604" y="223"/>
                  </a:lnTo>
                  <a:lnTo>
                    <a:pt x="603" y="223"/>
                  </a:lnTo>
                  <a:lnTo>
                    <a:pt x="603" y="223"/>
                  </a:lnTo>
                  <a:lnTo>
                    <a:pt x="604" y="223"/>
                  </a:lnTo>
                  <a:lnTo>
                    <a:pt x="610" y="223"/>
                  </a:lnTo>
                  <a:lnTo>
                    <a:pt x="611" y="223"/>
                  </a:lnTo>
                  <a:lnTo>
                    <a:pt x="613" y="222"/>
                  </a:lnTo>
                  <a:lnTo>
                    <a:pt x="613" y="222"/>
                  </a:lnTo>
                  <a:lnTo>
                    <a:pt x="613" y="222"/>
                  </a:lnTo>
                  <a:lnTo>
                    <a:pt x="614" y="220"/>
                  </a:lnTo>
                  <a:lnTo>
                    <a:pt x="614" y="220"/>
                  </a:lnTo>
                  <a:lnTo>
                    <a:pt x="614" y="220"/>
                  </a:lnTo>
                  <a:lnTo>
                    <a:pt x="614" y="219"/>
                  </a:lnTo>
                  <a:lnTo>
                    <a:pt x="614" y="219"/>
                  </a:lnTo>
                  <a:lnTo>
                    <a:pt x="614" y="219"/>
                  </a:lnTo>
                  <a:lnTo>
                    <a:pt x="614" y="218"/>
                  </a:lnTo>
                  <a:lnTo>
                    <a:pt x="615" y="216"/>
                  </a:lnTo>
                  <a:lnTo>
                    <a:pt x="617" y="215"/>
                  </a:lnTo>
                  <a:lnTo>
                    <a:pt x="618" y="215"/>
                  </a:lnTo>
                  <a:lnTo>
                    <a:pt x="618" y="215"/>
                  </a:lnTo>
                  <a:lnTo>
                    <a:pt x="619" y="214"/>
                  </a:lnTo>
                  <a:lnTo>
                    <a:pt x="619" y="214"/>
                  </a:lnTo>
                  <a:lnTo>
                    <a:pt x="619" y="214"/>
                  </a:lnTo>
                  <a:lnTo>
                    <a:pt x="621" y="214"/>
                  </a:lnTo>
                  <a:lnTo>
                    <a:pt x="621" y="212"/>
                  </a:lnTo>
                  <a:lnTo>
                    <a:pt x="621" y="212"/>
                  </a:lnTo>
                  <a:lnTo>
                    <a:pt x="619" y="211"/>
                  </a:lnTo>
                  <a:lnTo>
                    <a:pt x="619" y="212"/>
                  </a:lnTo>
                  <a:lnTo>
                    <a:pt x="619" y="212"/>
                  </a:lnTo>
                  <a:lnTo>
                    <a:pt x="618" y="212"/>
                  </a:lnTo>
                  <a:lnTo>
                    <a:pt x="618" y="214"/>
                  </a:lnTo>
                  <a:lnTo>
                    <a:pt x="617" y="214"/>
                  </a:lnTo>
                  <a:lnTo>
                    <a:pt x="615" y="214"/>
                  </a:lnTo>
                  <a:lnTo>
                    <a:pt x="615" y="214"/>
                  </a:lnTo>
                  <a:lnTo>
                    <a:pt x="614" y="214"/>
                  </a:lnTo>
                  <a:lnTo>
                    <a:pt x="614" y="214"/>
                  </a:lnTo>
                  <a:lnTo>
                    <a:pt x="614" y="212"/>
                  </a:lnTo>
                  <a:lnTo>
                    <a:pt x="614" y="212"/>
                  </a:lnTo>
                  <a:lnTo>
                    <a:pt x="614" y="212"/>
                  </a:lnTo>
                  <a:lnTo>
                    <a:pt x="614" y="211"/>
                  </a:lnTo>
                  <a:lnTo>
                    <a:pt x="613" y="211"/>
                  </a:lnTo>
                  <a:lnTo>
                    <a:pt x="611" y="212"/>
                  </a:lnTo>
                  <a:lnTo>
                    <a:pt x="610" y="212"/>
                  </a:lnTo>
                  <a:lnTo>
                    <a:pt x="607" y="211"/>
                  </a:lnTo>
                  <a:lnTo>
                    <a:pt x="607" y="211"/>
                  </a:lnTo>
                  <a:lnTo>
                    <a:pt x="606" y="211"/>
                  </a:lnTo>
                  <a:lnTo>
                    <a:pt x="604" y="211"/>
                  </a:lnTo>
                  <a:lnTo>
                    <a:pt x="604" y="210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4" y="208"/>
                  </a:lnTo>
                  <a:lnTo>
                    <a:pt x="604" y="208"/>
                  </a:lnTo>
                  <a:lnTo>
                    <a:pt x="603" y="208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4" y="207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4" y="204"/>
                  </a:lnTo>
                  <a:lnTo>
                    <a:pt x="604" y="204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0" y="206"/>
                  </a:lnTo>
                  <a:lnTo>
                    <a:pt x="600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4"/>
                  </a:lnTo>
                  <a:lnTo>
                    <a:pt x="603" y="204"/>
                  </a:lnTo>
                  <a:lnTo>
                    <a:pt x="603" y="204"/>
                  </a:lnTo>
                  <a:lnTo>
                    <a:pt x="603" y="203"/>
                  </a:lnTo>
                  <a:lnTo>
                    <a:pt x="603" y="203"/>
                  </a:lnTo>
                  <a:lnTo>
                    <a:pt x="602" y="203"/>
                  </a:lnTo>
                  <a:lnTo>
                    <a:pt x="600" y="202"/>
                  </a:lnTo>
                  <a:lnTo>
                    <a:pt x="600" y="203"/>
                  </a:lnTo>
                  <a:lnTo>
                    <a:pt x="599" y="203"/>
                  </a:lnTo>
                  <a:lnTo>
                    <a:pt x="599" y="203"/>
                  </a:lnTo>
                  <a:lnTo>
                    <a:pt x="598" y="203"/>
                  </a:lnTo>
                  <a:lnTo>
                    <a:pt x="599" y="202"/>
                  </a:lnTo>
                  <a:lnTo>
                    <a:pt x="600" y="202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599" y="200"/>
                  </a:lnTo>
                  <a:lnTo>
                    <a:pt x="599" y="199"/>
                  </a:lnTo>
                  <a:lnTo>
                    <a:pt x="598" y="199"/>
                  </a:lnTo>
                  <a:lnTo>
                    <a:pt x="598" y="199"/>
                  </a:lnTo>
                  <a:lnTo>
                    <a:pt x="596" y="197"/>
                  </a:lnTo>
                  <a:lnTo>
                    <a:pt x="596" y="197"/>
                  </a:lnTo>
                  <a:lnTo>
                    <a:pt x="595" y="196"/>
                  </a:lnTo>
                  <a:lnTo>
                    <a:pt x="595" y="196"/>
                  </a:lnTo>
                  <a:lnTo>
                    <a:pt x="594" y="196"/>
                  </a:lnTo>
                  <a:lnTo>
                    <a:pt x="592" y="196"/>
                  </a:lnTo>
                  <a:lnTo>
                    <a:pt x="591" y="197"/>
                  </a:lnTo>
                  <a:lnTo>
                    <a:pt x="590" y="197"/>
                  </a:lnTo>
                  <a:lnTo>
                    <a:pt x="587" y="199"/>
                  </a:lnTo>
                  <a:lnTo>
                    <a:pt x="585" y="199"/>
                  </a:lnTo>
                  <a:lnTo>
                    <a:pt x="584" y="199"/>
                  </a:lnTo>
                  <a:lnTo>
                    <a:pt x="584" y="200"/>
                  </a:lnTo>
                  <a:lnTo>
                    <a:pt x="584" y="200"/>
                  </a:lnTo>
                  <a:lnTo>
                    <a:pt x="583" y="199"/>
                  </a:lnTo>
                  <a:lnTo>
                    <a:pt x="583" y="199"/>
                  </a:lnTo>
                  <a:lnTo>
                    <a:pt x="581" y="199"/>
                  </a:lnTo>
                  <a:lnTo>
                    <a:pt x="580" y="197"/>
                  </a:lnTo>
                  <a:lnTo>
                    <a:pt x="579" y="197"/>
                  </a:lnTo>
                  <a:lnTo>
                    <a:pt x="579" y="199"/>
                  </a:lnTo>
                  <a:lnTo>
                    <a:pt x="575" y="199"/>
                  </a:lnTo>
                  <a:lnTo>
                    <a:pt x="575" y="199"/>
                  </a:lnTo>
                  <a:lnTo>
                    <a:pt x="576" y="199"/>
                  </a:lnTo>
                  <a:lnTo>
                    <a:pt x="576" y="197"/>
                  </a:lnTo>
                  <a:lnTo>
                    <a:pt x="571" y="196"/>
                  </a:lnTo>
                  <a:lnTo>
                    <a:pt x="569" y="196"/>
                  </a:lnTo>
                  <a:lnTo>
                    <a:pt x="566" y="195"/>
                  </a:lnTo>
                  <a:lnTo>
                    <a:pt x="565" y="195"/>
                  </a:lnTo>
                  <a:lnTo>
                    <a:pt x="562" y="196"/>
                  </a:lnTo>
                  <a:lnTo>
                    <a:pt x="560" y="196"/>
                  </a:lnTo>
                  <a:lnTo>
                    <a:pt x="557" y="197"/>
                  </a:lnTo>
                  <a:lnTo>
                    <a:pt x="557" y="197"/>
                  </a:lnTo>
                  <a:lnTo>
                    <a:pt x="556" y="199"/>
                  </a:lnTo>
                  <a:lnTo>
                    <a:pt x="556" y="199"/>
                  </a:lnTo>
                  <a:lnTo>
                    <a:pt x="554" y="200"/>
                  </a:lnTo>
                  <a:lnTo>
                    <a:pt x="554" y="202"/>
                  </a:lnTo>
                  <a:lnTo>
                    <a:pt x="554" y="203"/>
                  </a:lnTo>
                  <a:lnTo>
                    <a:pt x="554" y="204"/>
                  </a:lnTo>
                  <a:lnTo>
                    <a:pt x="554" y="204"/>
                  </a:lnTo>
                  <a:lnTo>
                    <a:pt x="554" y="204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4" y="207"/>
                  </a:lnTo>
                  <a:lnTo>
                    <a:pt x="553" y="207"/>
                  </a:lnTo>
                  <a:lnTo>
                    <a:pt x="553" y="208"/>
                  </a:lnTo>
                  <a:lnTo>
                    <a:pt x="552" y="210"/>
                  </a:lnTo>
                  <a:lnTo>
                    <a:pt x="552" y="210"/>
                  </a:lnTo>
                  <a:lnTo>
                    <a:pt x="552" y="211"/>
                  </a:lnTo>
                  <a:lnTo>
                    <a:pt x="550" y="211"/>
                  </a:lnTo>
                  <a:lnTo>
                    <a:pt x="549" y="212"/>
                  </a:lnTo>
                  <a:lnTo>
                    <a:pt x="546" y="214"/>
                  </a:lnTo>
                  <a:lnTo>
                    <a:pt x="545" y="214"/>
                  </a:lnTo>
                  <a:lnTo>
                    <a:pt x="546" y="214"/>
                  </a:lnTo>
                  <a:lnTo>
                    <a:pt x="546" y="214"/>
                  </a:lnTo>
                  <a:lnTo>
                    <a:pt x="547" y="215"/>
                  </a:lnTo>
                  <a:lnTo>
                    <a:pt x="550" y="214"/>
                  </a:lnTo>
                  <a:lnTo>
                    <a:pt x="550" y="215"/>
                  </a:lnTo>
                  <a:lnTo>
                    <a:pt x="549" y="215"/>
                  </a:lnTo>
                  <a:lnTo>
                    <a:pt x="547" y="215"/>
                  </a:lnTo>
                  <a:lnTo>
                    <a:pt x="547" y="216"/>
                  </a:lnTo>
                  <a:lnTo>
                    <a:pt x="547" y="216"/>
                  </a:lnTo>
                  <a:lnTo>
                    <a:pt x="547" y="216"/>
                  </a:lnTo>
                  <a:lnTo>
                    <a:pt x="547" y="216"/>
                  </a:lnTo>
                  <a:lnTo>
                    <a:pt x="549" y="218"/>
                  </a:lnTo>
                  <a:lnTo>
                    <a:pt x="549" y="218"/>
                  </a:lnTo>
                  <a:lnTo>
                    <a:pt x="547" y="218"/>
                  </a:lnTo>
                  <a:lnTo>
                    <a:pt x="546" y="219"/>
                  </a:lnTo>
                  <a:lnTo>
                    <a:pt x="546" y="219"/>
                  </a:lnTo>
                  <a:lnTo>
                    <a:pt x="546" y="222"/>
                  </a:lnTo>
                  <a:lnTo>
                    <a:pt x="546" y="222"/>
                  </a:lnTo>
                  <a:lnTo>
                    <a:pt x="545" y="222"/>
                  </a:lnTo>
                  <a:lnTo>
                    <a:pt x="545" y="222"/>
                  </a:lnTo>
                  <a:lnTo>
                    <a:pt x="545" y="223"/>
                  </a:lnTo>
                  <a:lnTo>
                    <a:pt x="547" y="223"/>
                  </a:lnTo>
                  <a:lnTo>
                    <a:pt x="547" y="223"/>
                  </a:lnTo>
                  <a:lnTo>
                    <a:pt x="546" y="225"/>
                  </a:lnTo>
                  <a:lnTo>
                    <a:pt x="545" y="225"/>
                  </a:lnTo>
                  <a:lnTo>
                    <a:pt x="545" y="225"/>
                  </a:lnTo>
                  <a:lnTo>
                    <a:pt x="545" y="226"/>
                  </a:lnTo>
                  <a:lnTo>
                    <a:pt x="543" y="226"/>
                  </a:lnTo>
                  <a:lnTo>
                    <a:pt x="543" y="227"/>
                  </a:lnTo>
                  <a:lnTo>
                    <a:pt x="543" y="227"/>
                  </a:lnTo>
                  <a:lnTo>
                    <a:pt x="543" y="229"/>
                  </a:lnTo>
                  <a:lnTo>
                    <a:pt x="543" y="229"/>
                  </a:lnTo>
                  <a:lnTo>
                    <a:pt x="542" y="227"/>
                  </a:lnTo>
                  <a:lnTo>
                    <a:pt x="541" y="227"/>
                  </a:lnTo>
                  <a:lnTo>
                    <a:pt x="541" y="227"/>
                  </a:lnTo>
                  <a:lnTo>
                    <a:pt x="539" y="229"/>
                  </a:lnTo>
                  <a:lnTo>
                    <a:pt x="539" y="229"/>
                  </a:lnTo>
                  <a:lnTo>
                    <a:pt x="538" y="229"/>
                  </a:lnTo>
                  <a:lnTo>
                    <a:pt x="538" y="230"/>
                  </a:lnTo>
                  <a:lnTo>
                    <a:pt x="538" y="230"/>
                  </a:lnTo>
                  <a:lnTo>
                    <a:pt x="538" y="230"/>
                  </a:lnTo>
                  <a:lnTo>
                    <a:pt x="537" y="231"/>
                  </a:lnTo>
                  <a:lnTo>
                    <a:pt x="535" y="231"/>
                  </a:lnTo>
                  <a:lnTo>
                    <a:pt x="534" y="233"/>
                  </a:lnTo>
                  <a:lnTo>
                    <a:pt x="534" y="233"/>
                  </a:lnTo>
                  <a:lnTo>
                    <a:pt x="531" y="234"/>
                  </a:lnTo>
                  <a:lnTo>
                    <a:pt x="528" y="235"/>
                  </a:lnTo>
                  <a:lnTo>
                    <a:pt x="528" y="235"/>
                  </a:lnTo>
                  <a:lnTo>
                    <a:pt x="528" y="237"/>
                  </a:lnTo>
                  <a:lnTo>
                    <a:pt x="527" y="237"/>
                  </a:lnTo>
                  <a:lnTo>
                    <a:pt x="527" y="238"/>
                  </a:lnTo>
                  <a:lnTo>
                    <a:pt x="527" y="238"/>
                  </a:lnTo>
                  <a:lnTo>
                    <a:pt x="527" y="239"/>
                  </a:lnTo>
                  <a:lnTo>
                    <a:pt x="527" y="239"/>
                  </a:lnTo>
                  <a:lnTo>
                    <a:pt x="530" y="241"/>
                  </a:lnTo>
                  <a:lnTo>
                    <a:pt x="530" y="242"/>
                  </a:lnTo>
                  <a:lnTo>
                    <a:pt x="531" y="242"/>
                  </a:lnTo>
                  <a:lnTo>
                    <a:pt x="533" y="244"/>
                  </a:lnTo>
                  <a:lnTo>
                    <a:pt x="533" y="244"/>
                  </a:lnTo>
                  <a:lnTo>
                    <a:pt x="534" y="245"/>
                  </a:lnTo>
                  <a:lnTo>
                    <a:pt x="534" y="249"/>
                  </a:lnTo>
                  <a:lnTo>
                    <a:pt x="534" y="249"/>
                  </a:lnTo>
                  <a:lnTo>
                    <a:pt x="534" y="250"/>
                  </a:lnTo>
                  <a:lnTo>
                    <a:pt x="534" y="253"/>
                  </a:lnTo>
                  <a:lnTo>
                    <a:pt x="534" y="254"/>
                  </a:lnTo>
                  <a:lnTo>
                    <a:pt x="534" y="254"/>
                  </a:lnTo>
                  <a:lnTo>
                    <a:pt x="531" y="258"/>
                  </a:lnTo>
                  <a:lnTo>
                    <a:pt x="531" y="260"/>
                  </a:lnTo>
                  <a:lnTo>
                    <a:pt x="528" y="262"/>
                  </a:lnTo>
                  <a:lnTo>
                    <a:pt x="528" y="264"/>
                  </a:lnTo>
                  <a:lnTo>
                    <a:pt x="526" y="267"/>
                  </a:lnTo>
                  <a:lnTo>
                    <a:pt x="526" y="267"/>
                  </a:lnTo>
                  <a:lnTo>
                    <a:pt x="523" y="268"/>
                  </a:lnTo>
                  <a:lnTo>
                    <a:pt x="522" y="269"/>
                  </a:lnTo>
                  <a:lnTo>
                    <a:pt x="519" y="271"/>
                  </a:lnTo>
                  <a:lnTo>
                    <a:pt x="518" y="272"/>
                  </a:lnTo>
                  <a:lnTo>
                    <a:pt x="516" y="273"/>
                  </a:lnTo>
                  <a:lnTo>
                    <a:pt x="511" y="276"/>
                  </a:lnTo>
                  <a:lnTo>
                    <a:pt x="510" y="276"/>
                  </a:lnTo>
                  <a:lnTo>
                    <a:pt x="508" y="277"/>
                  </a:lnTo>
                  <a:lnTo>
                    <a:pt x="505" y="277"/>
                  </a:lnTo>
                  <a:lnTo>
                    <a:pt x="504" y="279"/>
                  </a:lnTo>
                  <a:lnTo>
                    <a:pt x="501" y="280"/>
                  </a:lnTo>
                  <a:lnTo>
                    <a:pt x="497" y="280"/>
                  </a:lnTo>
                  <a:lnTo>
                    <a:pt x="497" y="281"/>
                  </a:lnTo>
                  <a:lnTo>
                    <a:pt x="489" y="283"/>
                  </a:lnTo>
                  <a:lnTo>
                    <a:pt x="489" y="283"/>
                  </a:lnTo>
                  <a:lnTo>
                    <a:pt x="488" y="284"/>
                  </a:lnTo>
                  <a:lnTo>
                    <a:pt x="489" y="284"/>
                  </a:lnTo>
                  <a:lnTo>
                    <a:pt x="489" y="284"/>
                  </a:lnTo>
                  <a:lnTo>
                    <a:pt x="489" y="284"/>
                  </a:lnTo>
                  <a:lnTo>
                    <a:pt x="489" y="285"/>
                  </a:lnTo>
                  <a:lnTo>
                    <a:pt x="489" y="287"/>
                  </a:lnTo>
                  <a:lnTo>
                    <a:pt x="489" y="287"/>
                  </a:lnTo>
                  <a:lnTo>
                    <a:pt x="489" y="288"/>
                  </a:lnTo>
                  <a:lnTo>
                    <a:pt x="489" y="288"/>
                  </a:lnTo>
                  <a:lnTo>
                    <a:pt x="489" y="290"/>
                  </a:lnTo>
                  <a:lnTo>
                    <a:pt x="491" y="290"/>
                  </a:lnTo>
                  <a:lnTo>
                    <a:pt x="491" y="290"/>
                  </a:lnTo>
                  <a:lnTo>
                    <a:pt x="489" y="290"/>
                  </a:lnTo>
                  <a:lnTo>
                    <a:pt x="489" y="290"/>
                  </a:lnTo>
                  <a:lnTo>
                    <a:pt x="491" y="291"/>
                  </a:lnTo>
                  <a:lnTo>
                    <a:pt x="491" y="291"/>
                  </a:lnTo>
                  <a:lnTo>
                    <a:pt x="491" y="291"/>
                  </a:lnTo>
                  <a:lnTo>
                    <a:pt x="489" y="292"/>
                  </a:lnTo>
                  <a:lnTo>
                    <a:pt x="489" y="292"/>
                  </a:lnTo>
                  <a:lnTo>
                    <a:pt x="489" y="292"/>
                  </a:lnTo>
                  <a:lnTo>
                    <a:pt x="491" y="292"/>
                  </a:lnTo>
                  <a:lnTo>
                    <a:pt x="489" y="294"/>
                  </a:lnTo>
                  <a:lnTo>
                    <a:pt x="489" y="292"/>
                  </a:lnTo>
                  <a:lnTo>
                    <a:pt x="489" y="294"/>
                  </a:lnTo>
                  <a:lnTo>
                    <a:pt x="488" y="294"/>
                  </a:lnTo>
                  <a:lnTo>
                    <a:pt x="488" y="294"/>
                  </a:lnTo>
                  <a:lnTo>
                    <a:pt x="488" y="295"/>
                  </a:lnTo>
                  <a:lnTo>
                    <a:pt x="488" y="296"/>
                  </a:lnTo>
                  <a:lnTo>
                    <a:pt x="486" y="298"/>
                  </a:lnTo>
                  <a:lnTo>
                    <a:pt x="485" y="300"/>
                  </a:lnTo>
                  <a:lnTo>
                    <a:pt x="485" y="302"/>
                  </a:lnTo>
                  <a:lnTo>
                    <a:pt x="485" y="303"/>
                  </a:lnTo>
                  <a:lnTo>
                    <a:pt x="485" y="303"/>
                  </a:lnTo>
                  <a:lnTo>
                    <a:pt x="485" y="304"/>
                  </a:lnTo>
                  <a:lnTo>
                    <a:pt x="485" y="304"/>
                  </a:lnTo>
                  <a:lnTo>
                    <a:pt x="485" y="306"/>
                  </a:lnTo>
                  <a:lnTo>
                    <a:pt x="484" y="307"/>
                  </a:lnTo>
                  <a:lnTo>
                    <a:pt x="484" y="307"/>
                  </a:lnTo>
                  <a:lnTo>
                    <a:pt x="485" y="309"/>
                  </a:lnTo>
                  <a:lnTo>
                    <a:pt x="485" y="309"/>
                  </a:lnTo>
                  <a:lnTo>
                    <a:pt x="484" y="310"/>
                  </a:lnTo>
                  <a:lnTo>
                    <a:pt x="484" y="310"/>
                  </a:lnTo>
                  <a:lnTo>
                    <a:pt x="484" y="311"/>
                  </a:lnTo>
                  <a:lnTo>
                    <a:pt x="484" y="311"/>
                  </a:lnTo>
                  <a:lnTo>
                    <a:pt x="484" y="311"/>
                  </a:lnTo>
                  <a:lnTo>
                    <a:pt x="484" y="311"/>
                  </a:lnTo>
                  <a:lnTo>
                    <a:pt x="482" y="313"/>
                  </a:lnTo>
                  <a:lnTo>
                    <a:pt x="481" y="314"/>
                  </a:lnTo>
                  <a:lnTo>
                    <a:pt x="478" y="314"/>
                  </a:lnTo>
                  <a:lnTo>
                    <a:pt x="478" y="315"/>
                  </a:lnTo>
                  <a:lnTo>
                    <a:pt x="477" y="315"/>
                  </a:lnTo>
                  <a:lnTo>
                    <a:pt x="477" y="317"/>
                  </a:lnTo>
                  <a:lnTo>
                    <a:pt x="477" y="317"/>
                  </a:lnTo>
                  <a:lnTo>
                    <a:pt x="476" y="317"/>
                  </a:lnTo>
                  <a:lnTo>
                    <a:pt x="477" y="319"/>
                  </a:lnTo>
                  <a:lnTo>
                    <a:pt x="477" y="319"/>
                  </a:lnTo>
                  <a:lnTo>
                    <a:pt x="477" y="319"/>
                  </a:lnTo>
                  <a:lnTo>
                    <a:pt x="476" y="321"/>
                  </a:lnTo>
                  <a:lnTo>
                    <a:pt x="476" y="321"/>
                  </a:lnTo>
                  <a:lnTo>
                    <a:pt x="474" y="322"/>
                  </a:lnTo>
                  <a:lnTo>
                    <a:pt x="473" y="323"/>
                  </a:lnTo>
                  <a:lnTo>
                    <a:pt x="474" y="322"/>
                  </a:lnTo>
                  <a:lnTo>
                    <a:pt x="474" y="321"/>
                  </a:lnTo>
                  <a:lnTo>
                    <a:pt x="474" y="321"/>
                  </a:lnTo>
                  <a:lnTo>
                    <a:pt x="474" y="321"/>
                  </a:lnTo>
                  <a:lnTo>
                    <a:pt x="474" y="319"/>
                  </a:lnTo>
                  <a:lnTo>
                    <a:pt x="473" y="319"/>
                  </a:lnTo>
                  <a:lnTo>
                    <a:pt x="473" y="319"/>
                  </a:lnTo>
                  <a:lnTo>
                    <a:pt x="473" y="319"/>
                  </a:lnTo>
                  <a:lnTo>
                    <a:pt x="473" y="318"/>
                  </a:lnTo>
                  <a:lnTo>
                    <a:pt x="472" y="318"/>
                  </a:lnTo>
                  <a:lnTo>
                    <a:pt x="470" y="319"/>
                  </a:lnTo>
                  <a:lnTo>
                    <a:pt x="470" y="319"/>
                  </a:lnTo>
                  <a:lnTo>
                    <a:pt x="469" y="319"/>
                  </a:lnTo>
                  <a:lnTo>
                    <a:pt x="469" y="321"/>
                  </a:lnTo>
                  <a:lnTo>
                    <a:pt x="467" y="321"/>
                  </a:lnTo>
                  <a:lnTo>
                    <a:pt x="467" y="322"/>
                  </a:lnTo>
                  <a:lnTo>
                    <a:pt x="466" y="323"/>
                  </a:lnTo>
                  <a:lnTo>
                    <a:pt x="466" y="323"/>
                  </a:lnTo>
                  <a:lnTo>
                    <a:pt x="466" y="323"/>
                  </a:lnTo>
                  <a:lnTo>
                    <a:pt x="466" y="325"/>
                  </a:lnTo>
                  <a:lnTo>
                    <a:pt x="466" y="325"/>
                  </a:lnTo>
                  <a:lnTo>
                    <a:pt x="466" y="326"/>
                  </a:lnTo>
                  <a:lnTo>
                    <a:pt x="467" y="327"/>
                  </a:lnTo>
                  <a:lnTo>
                    <a:pt x="466" y="329"/>
                  </a:lnTo>
                  <a:lnTo>
                    <a:pt x="466" y="327"/>
                  </a:lnTo>
                  <a:lnTo>
                    <a:pt x="466" y="326"/>
                  </a:lnTo>
                  <a:lnTo>
                    <a:pt x="465" y="323"/>
                  </a:lnTo>
                  <a:lnTo>
                    <a:pt x="463" y="323"/>
                  </a:lnTo>
                  <a:lnTo>
                    <a:pt x="463" y="322"/>
                  </a:lnTo>
                  <a:lnTo>
                    <a:pt x="462" y="322"/>
                  </a:lnTo>
                  <a:lnTo>
                    <a:pt x="461" y="322"/>
                  </a:lnTo>
                  <a:lnTo>
                    <a:pt x="459" y="322"/>
                  </a:lnTo>
                  <a:lnTo>
                    <a:pt x="457" y="323"/>
                  </a:lnTo>
                  <a:lnTo>
                    <a:pt x="455" y="325"/>
                  </a:lnTo>
                  <a:lnTo>
                    <a:pt x="455" y="325"/>
                  </a:lnTo>
                  <a:lnTo>
                    <a:pt x="458" y="322"/>
                  </a:lnTo>
                  <a:lnTo>
                    <a:pt x="459" y="322"/>
                  </a:lnTo>
                  <a:lnTo>
                    <a:pt x="461" y="321"/>
                  </a:lnTo>
                  <a:lnTo>
                    <a:pt x="461" y="321"/>
                  </a:lnTo>
                  <a:lnTo>
                    <a:pt x="461" y="319"/>
                  </a:lnTo>
                  <a:lnTo>
                    <a:pt x="461" y="318"/>
                  </a:lnTo>
                  <a:lnTo>
                    <a:pt x="461" y="317"/>
                  </a:lnTo>
                  <a:lnTo>
                    <a:pt x="461" y="317"/>
                  </a:lnTo>
                  <a:lnTo>
                    <a:pt x="459" y="314"/>
                  </a:lnTo>
                  <a:lnTo>
                    <a:pt x="458" y="314"/>
                  </a:lnTo>
                  <a:lnTo>
                    <a:pt x="457" y="313"/>
                  </a:lnTo>
                  <a:lnTo>
                    <a:pt x="457" y="313"/>
                  </a:lnTo>
                  <a:lnTo>
                    <a:pt x="457" y="311"/>
                  </a:lnTo>
                  <a:lnTo>
                    <a:pt x="455" y="311"/>
                  </a:lnTo>
                  <a:lnTo>
                    <a:pt x="455" y="311"/>
                  </a:lnTo>
                  <a:lnTo>
                    <a:pt x="454" y="311"/>
                  </a:lnTo>
                  <a:lnTo>
                    <a:pt x="453" y="311"/>
                  </a:lnTo>
                  <a:lnTo>
                    <a:pt x="454" y="311"/>
                  </a:lnTo>
                  <a:lnTo>
                    <a:pt x="455" y="311"/>
                  </a:lnTo>
                  <a:lnTo>
                    <a:pt x="455" y="310"/>
                  </a:lnTo>
                  <a:lnTo>
                    <a:pt x="457" y="310"/>
                  </a:lnTo>
                  <a:lnTo>
                    <a:pt x="457" y="309"/>
                  </a:lnTo>
                  <a:lnTo>
                    <a:pt x="457" y="307"/>
                  </a:lnTo>
                  <a:lnTo>
                    <a:pt x="455" y="307"/>
                  </a:lnTo>
                  <a:lnTo>
                    <a:pt x="455" y="304"/>
                  </a:lnTo>
                  <a:lnTo>
                    <a:pt x="455" y="304"/>
                  </a:lnTo>
                  <a:lnTo>
                    <a:pt x="454" y="303"/>
                  </a:lnTo>
                  <a:lnTo>
                    <a:pt x="454" y="303"/>
                  </a:lnTo>
                  <a:lnTo>
                    <a:pt x="454" y="302"/>
                  </a:lnTo>
                  <a:lnTo>
                    <a:pt x="454" y="302"/>
                  </a:lnTo>
                  <a:lnTo>
                    <a:pt x="455" y="300"/>
                  </a:lnTo>
                  <a:lnTo>
                    <a:pt x="457" y="300"/>
                  </a:lnTo>
                  <a:lnTo>
                    <a:pt x="457" y="299"/>
                  </a:lnTo>
                  <a:lnTo>
                    <a:pt x="458" y="298"/>
                  </a:lnTo>
                  <a:lnTo>
                    <a:pt x="458" y="296"/>
                  </a:lnTo>
                  <a:lnTo>
                    <a:pt x="459" y="295"/>
                  </a:lnTo>
                  <a:lnTo>
                    <a:pt x="461" y="294"/>
                  </a:lnTo>
                  <a:lnTo>
                    <a:pt x="461" y="294"/>
                  </a:lnTo>
                  <a:lnTo>
                    <a:pt x="461" y="292"/>
                  </a:lnTo>
                  <a:lnTo>
                    <a:pt x="462" y="291"/>
                  </a:lnTo>
                  <a:lnTo>
                    <a:pt x="462" y="290"/>
                  </a:lnTo>
                  <a:lnTo>
                    <a:pt x="461" y="290"/>
                  </a:lnTo>
                  <a:lnTo>
                    <a:pt x="461" y="288"/>
                  </a:lnTo>
                  <a:lnTo>
                    <a:pt x="462" y="287"/>
                  </a:lnTo>
                  <a:lnTo>
                    <a:pt x="463" y="285"/>
                  </a:lnTo>
                  <a:lnTo>
                    <a:pt x="467" y="281"/>
                  </a:lnTo>
                  <a:lnTo>
                    <a:pt x="467" y="281"/>
                  </a:lnTo>
                  <a:lnTo>
                    <a:pt x="467" y="280"/>
                  </a:lnTo>
                  <a:lnTo>
                    <a:pt x="467" y="279"/>
                  </a:lnTo>
                  <a:lnTo>
                    <a:pt x="466" y="277"/>
                  </a:lnTo>
                  <a:lnTo>
                    <a:pt x="465" y="277"/>
                  </a:lnTo>
                  <a:lnTo>
                    <a:pt x="465" y="277"/>
                  </a:lnTo>
                  <a:lnTo>
                    <a:pt x="463" y="277"/>
                  </a:lnTo>
                  <a:lnTo>
                    <a:pt x="463" y="277"/>
                  </a:lnTo>
                  <a:lnTo>
                    <a:pt x="463" y="277"/>
                  </a:lnTo>
                  <a:lnTo>
                    <a:pt x="461" y="277"/>
                  </a:lnTo>
                  <a:lnTo>
                    <a:pt x="458" y="276"/>
                  </a:lnTo>
                  <a:lnTo>
                    <a:pt x="457" y="276"/>
                  </a:lnTo>
                  <a:lnTo>
                    <a:pt x="455" y="276"/>
                  </a:lnTo>
                  <a:lnTo>
                    <a:pt x="455" y="276"/>
                  </a:lnTo>
                  <a:lnTo>
                    <a:pt x="454" y="276"/>
                  </a:lnTo>
                  <a:lnTo>
                    <a:pt x="454" y="276"/>
                  </a:lnTo>
                  <a:lnTo>
                    <a:pt x="453" y="276"/>
                  </a:lnTo>
                  <a:lnTo>
                    <a:pt x="451" y="276"/>
                  </a:lnTo>
                  <a:lnTo>
                    <a:pt x="450" y="276"/>
                  </a:lnTo>
                  <a:lnTo>
                    <a:pt x="448" y="276"/>
                  </a:lnTo>
                  <a:lnTo>
                    <a:pt x="446" y="276"/>
                  </a:lnTo>
                  <a:lnTo>
                    <a:pt x="444" y="276"/>
                  </a:lnTo>
                  <a:lnTo>
                    <a:pt x="444" y="276"/>
                  </a:lnTo>
                  <a:lnTo>
                    <a:pt x="443" y="277"/>
                  </a:lnTo>
                  <a:lnTo>
                    <a:pt x="440" y="279"/>
                  </a:lnTo>
                  <a:lnTo>
                    <a:pt x="440" y="279"/>
                  </a:lnTo>
                  <a:lnTo>
                    <a:pt x="444" y="276"/>
                  </a:lnTo>
                  <a:lnTo>
                    <a:pt x="444" y="276"/>
                  </a:lnTo>
                  <a:lnTo>
                    <a:pt x="444" y="275"/>
                  </a:lnTo>
                  <a:lnTo>
                    <a:pt x="443" y="275"/>
                  </a:lnTo>
                  <a:lnTo>
                    <a:pt x="443" y="275"/>
                  </a:lnTo>
                  <a:lnTo>
                    <a:pt x="443" y="273"/>
                  </a:lnTo>
                  <a:lnTo>
                    <a:pt x="442" y="273"/>
                  </a:lnTo>
                  <a:lnTo>
                    <a:pt x="440" y="272"/>
                  </a:lnTo>
                  <a:lnTo>
                    <a:pt x="440" y="272"/>
                  </a:lnTo>
                  <a:lnTo>
                    <a:pt x="439" y="272"/>
                  </a:lnTo>
                  <a:lnTo>
                    <a:pt x="436" y="271"/>
                  </a:lnTo>
                  <a:lnTo>
                    <a:pt x="434" y="269"/>
                  </a:lnTo>
                  <a:lnTo>
                    <a:pt x="431" y="268"/>
                  </a:lnTo>
                  <a:lnTo>
                    <a:pt x="430" y="268"/>
                  </a:lnTo>
                  <a:lnTo>
                    <a:pt x="428" y="268"/>
                  </a:lnTo>
                  <a:lnTo>
                    <a:pt x="428" y="264"/>
                  </a:lnTo>
                  <a:lnTo>
                    <a:pt x="427" y="262"/>
                  </a:lnTo>
                  <a:lnTo>
                    <a:pt x="425" y="262"/>
                  </a:lnTo>
                  <a:lnTo>
                    <a:pt x="425" y="261"/>
                  </a:lnTo>
                  <a:lnTo>
                    <a:pt x="424" y="260"/>
                  </a:lnTo>
                  <a:lnTo>
                    <a:pt x="423" y="258"/>
                  </a:lnTo>
                  <a:lnTo>
                    <a:pt x="423" y="258"/>
                  </a:lnTo>
                  <a:lnTo>
                    <a:pt x="420" y="258"/>
                  </a:lnTo>
                  <a:lnTo>
                    <a:pt x="420" y="258"/>
                  </a:lnTo>
                  <a:lnTo>
                    <a:pt x="416" y="257"/>
                  </a:lnTo>
                  <a:lnTo>
                    <a:pt x="415" y="256"/>
                  </a:lnTo>
                  <a:lnTo>
                    <a:pt x="412" y="256"/>
                  </a:lnTo>
                  <a:lnTo>
                    <a:pt x="411" y="254"/>
                  </a:lnTo>
                  <a:lnTo>
                    <a:pt x="408" y="254"/>
                  </a:lnTo>
                  <a:lnTo>
                    <a:pt x="406" y="254"/>
                  </a:lnTo>
                  <a:lnTo>
                    <a:pt x="397" y="256"/>
                  </a:lnTo>
                  <a:lnTo>
                    <a:pt x="394" y="257"/>
                  </a:lnTo>
                  <a:lnTo>
                    <a:pt x="393" y="257"/>
                  </a:lnTo>
                  <a:lnTo>
                    <a:pt x="393" y="257"/>
                  </a:lnTo>
                  <a:lnTo>
                    <a:pt x="394" y="257"/>
                  </a:lnTo>
                  <a:lnTo>
                    <a:pt x="394" y="256"/>
                  </a:lnTo>
                  <a:lnTo>
                    <a:pt x="393" y="257"/>
                  </a:lnTo>
                  <a:lnTo>
                    <a:pt x="393" y="257"/>
                  </a:lnTo>
                  <a:lnTo>
                    <a:pt x="390" y="257"/>
                  </a:lnTo>
                  <a:lnTo>
                    <a:pt x="390" y="257"/>
                  </a:lnTo>
                  <a:lnTo>
                    <a:pt x="389" y="258"/>
                  </a:lnTo>
                  <a:lnTo>
                    <a:pt x="389" y="257"/>
                  </a:lnTo>
                  <a:lnTo>
                    <a:pt x="390" y="257"/>
                  </a:lnTo>
                  <a:lnTo>
                    <a:pt x="390" y="257"/>
                  </a:lnTo>
                  <a:lnTo>
                    <a:pt x="392" y="257"/>
                  </a:lnTo>
                  <a:lnTo>
                    <a:pt x="393" y="256"/>
                  </a:lnTo>
                  <a:lnTo>
                    <a:pt x="394" y="254"/>
                  </a:lnTo>
                  <a:lnTo>
                    <a:pt x="396" y="254"/>
                  </a:lnTo>
                  <a:lnTo>
                    <a:pt x="396" y="253"/>
                  </a:lnTo>
                  <a:lnTo>
                    <a:pt x="396" y="253"/>
                  </a:lnTo>
                  <a:lnTo>
                    <a:pt x="396" y="252"/>
                  </a:lnTo>
                  <a:lnTo>
                    <a:pt x="397" y="248"/>
                  </a:lnTo>
                  <a:lnTo>
                    <a:pt x="397" y="248"/>
                  </a:lnTo>
                  <a:lnTo>
                    <a:pt x="398" y="245"/>
                  </a:lnTo>
                  <a:lnTo>
                    <a:pt x="398" y="244"/>
                  </a:lnTo>
                  <a:lnTo>
                    <a:pt x="400" y="241"/>
                  </a:lnTo>
                  <a:lnTo>
                    <a:pt x="400" y="239"/>
                  </a:lnTo>
                  <a:lnTo>
                    <a:pt x="401" y="238"/>
                  </a:lnTo>
                  <a:lnTo>
                    <a:pt x="401" y="238"/>
                  </a:lnTo>
                  <a:lnTo>
                    <a:pt x="400" y="237"/>
                  </a:lnTo>
                  <a:lnTo>
                    <a:pt x="398" y="237"/>
                  </a:lnTo>
                  <a:lnTo>
                    <a:pt x="398" y="237"/>
                  </a:lnTo>
                  <a:lnTo>
                    <a:pt x="396" y="237"/>
                  </a:lnTo>
                  <a:lnTo>
                    <a:pt x="393" y="237"/>
                  </a:lnTo>
                  <a:lnTo>
                    <a:pt x="393" y="237"/>
                  </a:lnTo>
                  <a:lnTo>
                    <a:pt x="390" y="238"/>
                  </a:lnTo>
                  <a:lnTo>
                    <a:pt x="387" y="241"/>
                  </a:lnTo>
                  <a:lnTo>
                    <a:pt x="387" y="242"/>
                  </a:lnTo>
                  <a:lnTo>
                    <a:pt x="387" y="242"/>
                  </a:lnTo>
                  <a:lnTo>
                    <a:pt x="390" y="238"/>
                  </a:lnTo>
                  <a:lnTo>
                    <a:pt x="390" y="238"/>
                  </a:lnTo>
                  <a:lnTo>
                    <a:pt x="390" y="237"/>
                  </a:lnTo>
                  <a:lnTo>
                    <a:pt x="390" y="237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4"/>
                  </a:lnTo>
                  <a:lnTo>
                    <a:pt x="389" y="234"/>
                  </a:lnTo>
                  <a:lnTo>
                    <a:pt x="387" y="234"/>
                  </a:lnTo>
                  <a:lnTo>
                    <a:pt x="389" y="234"/>
                  </a:lnTo>
                  <a:lnTo>
                    <a:pt x="390" y="233"/>
                  </a:lnTo>
                  <a:lnTo>
                    <a:pt x="392" y="231"/>
                  </a:lnTo>
                  <a:lnTo>
                    <a:pt x="393" y="229"/>
                  </a:lnTo>
                  <a:lnTo>
                    <a:pt x="397" y="223"/>
                  </a:lnTo>
                  <a:lnTo>
                    <a:pt x="398" y="222"/>
                  </a:lnTo>
                  <a:lnTo>
                    <a:pt x="401" y="220"/>
                  </a:lnTo>
                  <a:lnTo>
                    <a:pt x="402" y="219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4" y="218"/>
                  </a:lnTo>
                  <a:lnTo>
                    <a:pt x="405" y="216"/>
                  </a:lnTo>
                  <a:lnTo>
                    <a:pt x="406" y="215"/>
                  </a:lnTo>
                  <a:lnTo>
                    <a:pt x="409" y="214"/>
                  </a:lnTo>
                  <a:lnTo>
                    <a:pt x="412" y="212"/>
                  </a:lnTo>
                  <a:lnTo>
                    <a:pt x="413" y="211"/>
                  </a:lnTo>
                  <a:lnTo>
                    <a:pt x="415" y="210"/>
                  </a:lnTo>
                  <a:lnTo>
                    <a:pt x="415" y="210"/>
                  </a:lnTo>
                  <a:lnTo>
                    <a:pt x="415" y="208"/>
                  </a:lnTo>
                  <a:lnTo>
                    <a:pt x="415" y="208"/>
                  </a:lnTo>
                  <a:lnTo>
                    <a:pt x="416" y="208"/>
                  </a:lnTo>
                  <a:lnTo>
                    <a:pt x="416" y="208"/>
                  </a:lnTo>
                  <a:lnTo>
                    <a:pt x="417" y="208"/>
                  </a:lnTo>
                  <a:lnTo>
                    <a:pt x="417" y="207"/>
                  </a:lnTo>
                  <a:lnTo>
                    <a:pt x="417" y="207"/>
                  </a:lnTo>
                  <a:lnTo>
                    <a:pt x="420" y="20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25" y="204"/>
                  </a:lnTo>
                  <a:lnTo>
                    <a:pt x="425" y="204"/>
                  </a:lnTo>
                  <a:lnTo>
                    <a:pt x="424" y="203"/>
                  </a:lnTo>
                  <a:lnTo>
                    <a:pt x="424" y="203"/>
                  </a:lnTo>
                  <a:lnTo>
                    <a:pt x="424" y="203"/>
                  </a:lnTo>
                  <a:lnTo>
                    <a:pt x="424" y="202"/>
                  </a:lnTo>
                  <a:lnTo>
                    <a:pt x="425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8" y="202"/>
                  </a:lnTo>
                  <a:lnTo>
                    <a:pt x="430" y="200"/>
                  </a:lnTo>
                  <a:lnTo>
                    <a:pt x="431" y="200"/>
                  </a:lnTo>
                  <a:lnTo>
                    <a:pt x="431" y="200"/>
                  </a:lnTo>
                  <a:lnTo>
                    <a:pt x="430" y="200"/>
                  </a:lnTo>
                  <a:lnTo>
                    <a:pt x="431" y="200"/>
                  </a:lnTo>
                  <a:lnTo>
                    <a:pt x="432" y="199"/>
                  </a:lnTo>
                  <a:lnTo>
                    <a:pt x="432" y="199"/>
                  </a:lnTo>
                  <a:lnTo>
                    <a:pt x="432" y="199"/>
                  </a:lnTo>
                  <a:lnTo>
                    <a:pt x="431" y="197"/>
                  </a:lnTo>
                  <a:lnTo>
                    <a:pt x="431" y="197"/>
                  </a:lnTo>
                  <a:lnTo>
                    <a:pt x="431" y="197"/>
                  </a:lnTo>
                  <a:lnTo>
                    <a:pt x="434" y="197"/>
                  </a:lnTo>
                  <a:lnTo>
                    <a:pt x="434" y="199"/>
                  </a:lnTo>
                  <a:lnTo>
                    <a:pt x="435" y="199"/>
                  </a:lnTo>
                  <a:lnTo>
                    <a:pt x="435" y="199"/>
                  </a:lnTo>
                  <a:lnTo>
                    <a:pt x="435" y="200"/>
                  </a:lnTo>
                  <a:lnTo>
                    <a:pt x="435" y="199"/>
                  </a:lnTo>
                  <a:lnTo>
                    <a:pt x="435" y="199"/>
                  </a:lnTo>
                  <a:lnTo>
                    <a:pt x="435" y="197"/>
                  </a:lnTo>
                  <a:lnTo>
                    <a:pt x="435" y="197"/>
                  </a:lnTo>
                  <a:lnTo>
                    <a:pt x="435" y="197"/>
                  </a:lnTo>
                  <a:lnTo>
                    <a:pt x="436" y="197"/>
                  </a:lnTo>
                  <a:lnTo>
                    <a:pt x="438" y="196"/>
                  </a:lnTo>
                  <a:lnTo>
                    <a:pt x="438" y="196"/>
                  </a:lnTo>
                  <a:lnTo>
                    <a:pt x="438" y="195"/>
                  </a:lnTo>
                  <a:lnTo>
                    <a:pt x="439" y="195"/>
                  </a:lnTo>
                  <a:lnTo>
                    <a:pt x="439" y="195"/>
                  </a:lnTo>
                  <a:lnTo>
                    <a:pt x="440" y="195"/>
                  </a:lnTo>
                  <a:lnTo>
                    <a:pt x="440" y="195"/>
                  </a:lnTo>
                  <a:lnTo>
                    <a:pt x="442" y="195"/>
                  </a:lnTo>
                  <a:lnTo>
                    <a:pt x="442" y="195"/>
                  </a:lnTo>
                  <a:lnTo>
                    <a:pt x="443" y="196"/>
                  </a:lnTo>
                  <a:lnTo>
                    <a:pt x="443" y="195"/>
                  </a:lnTo>
                  <a:lnTo>
                    <a:pt x="443" y="195"/>
                  </a:lnTo>
                  <a:lnTo>
                    <a:pt x="444" y="195"/>
                  </a:lnTo>
                  <a:lnTo>
                    <a:pt x="443" y="195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42" y="192"/>
                  </a:lnTo>
                  <a:lnTo>
                    <a:pt x="442" y="192"/>
                  </a:lnTo>
                  <a:lnTo>
                    <a:pt x="443" y="192"/>
                  </a:lnTo>
                  <a:lnTo>
                    <a:pt x="444" y="192"/>
                  </a:lnTo>
                  <a:lnTo>
                    <a:pt x="444" y="192"/>
                  </a:lnTo>
                  <a:lnTo>
                    <a:pt x="444" y="192"/>
                  </a:lnTo>
                  <a:lnTo>
                    <a:pt x="446" y="192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453" y="191"/>
                  </a:lnTo>
                  <a:lnTo>
                    <a:pt x="454" y="191"/>
                  </a:lnTo>
                  <a:lnTo>
                    <a:pt x="455" y="191"/>
                  </a:lnTo>
                  <a:lnTo>
                    <a:pt x="457" y="191"/>
                  </a:lnTo>
                  <a:lnTo>
                    <a:pt x="457" y="191"/>
                  </a:lnTo>
                  <a:lnTo>
                    <a:pt x="458" y="189"/>
                  </a:lnTo>
                  <a:lnTo>
                    <a:pt x="458" y="189"/>
                  </a:lnTo>
                  <a:lnTo>
                    <a:pt x="459" y="187"/>
                  </a:lnTo>
                  <a:lnTo>
                    <a:pt x="459" y="187"/>
                  </a:lnTo>
                  <a:lnTo>
                    <a:pt x="459" y="185"/>
                  </a:lnTo>
                  <a:lnTo>
                    <a:pt x="458" y="185"/>
                  </a:lnTo>
                  <a:lnTo>
                    <a:pt x="457" y="185"/>
                  </a:lnTo>
                  <a:lnTo>
                    <a:pt x="455" y="184"/>
                  </a:lnTo>
                  <a:lnTo>
                    <a:pt x="455" y="184"/>
                  </a:lnTo>
                  <a:lnTo>
                    <a:pt x="454" y="183"/>
                  </a:lnTo>
                  <a:lnTo>
                    <a:pt x="453" y="183"/>
                  </a:lnTo>
                  <a:lnTo>
                    <a:pt x="451" y="184"/>
                  </a:lnTo>
                  <a:lnTo>
                    <a:pt x="448" y="184"/>
                  </a:lnTo>
                  <a:lnTo>
                    <a:pt x="447" y="184"/>
                  </a:lnTo>
                  <a:lnTo>
                    <a:pt x="447" y="184"/>
                  </a:lnTo>
                  <a:lnTo>
                    <a:pt x="451" y="184"/>
                  </a:lnTo>
                  <a:lnTo>
                    <a:pt x="451" y="183"/>
                  </a:lnTo>
                  <a:lnTo>
                    <a:pt x="451" y="183"/>
                  </a:lnTo>
                  <a:lnTo>
                    <a:pt x="450" y="183"/>
                  </a:lnTo>
                  <a:lnTo>
                    <a:pt x="448" y="183"/>
                  </a:lnTo>
                  <a:lnTo>
                    <a:pt x="444" y="181"/>
                  </a:lnTo>
                  <a:lnTo>
                    <a:pt x="444" y="180"/>
                  </a:lnTo>
                  <a:lnTo>
                    <a:pt x="443" y="180"/>
                  </a:lnTo>
                  <a:lnTo>
                    <a:pt x="443" y="180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2" y="181"/>
                  </a:lnTo>
                  <a:lnTo>
                    <a:pt x="442" y="181"/>
                  </a:lnTo>
                  <a:lnTo>
                    <a:pt x="440" y="180"/>
                  </a:lnTo>
                  <a:lnTo>
                    <a:pt x="442" y="180"/>
                  </a:lnTo>
                  <a:lnTo>
                    <a:pt x="442" y="180"/>
                  </a:lnTo>
                  <a:lnTo>
                    <a:pt x="443" y="180"/>
                  </a:lnTo>
                  <a:lnTo>
                    <a:pt x="443" y="179"/>
                  </a:lnTo>
                  <a:lnTo>
                    <a:pt x="443" y="180"/>
                  </a:lnTo>
                  <a:lnTo>
                    <a:pt x="447" y="180"/>
                  </a:lnTo>
                  <a:lnTo>
                    <a:pt x="450" y="181"/>
                  </a:lnTo>
                  <a:lnTo>
                    <a:pt x="451" y="183"/>
                  </a:lnTo>
                  <a:lnTo>
                    <a:pt x="451" y="183"/>
                  </a:lnTo>
                  <a:lnTo>
                    <a:pt x="453" y="183"/>
                  </a:lnTo>
                  <a:lnTo>
                    <a:pt x="454" y="181"/>
                  </a:lnTo>
                  <a:lnTo>
                    <a:pt x="454" y="181"/>
                  </a:lnTo>
                  <a:lnTo>
                    <a:pt x="454" y="181"/>
                  </a:lnTo>
                  <a:lnTo>
                    <a:pt x="454" y="181"/>
                  </a:lnTo>
                  <a:lnTo>
                    <a:pt x="454" y="183"/>
                  </a:lnTo>
                  <a:lnTo>
                    <a:pt x="454" y="183"/>
                  </a:lnTo>
                  <a:lnTo>
                    <a:pt x="454" y="183"/>
                  </a:lnTo>
                  <a:lnTo>
                    <a:pt x="455" y="183"/>
                  </a:lnTo>
                  <a:lnTo>
                    <a:pt x="457" y="183"/>
                  </a:lnTo>
                  <a:lnTo>
                    <a:pt x="459" y="184"/>
                  </a:lnTo>
                  <a:lnTo>
                    <a:pt x="461" y="184"/>
                  </a:lnTo>
                  <a:lnTo>
                    <a:pt x="461" y="184"/>
                  </a:lnTo>
                  <a:lnTo>
                    <a:pt x="462" y="184"/>
                  </a:lnTo>
                  <a:lnTo>
                    <a:pt x="463" y="184"/>
                  </a:lnTo>
                  <a:lnTo>
                    <a:pt x="463" y="184"/>
                  </a:lnTo>
                  <a:lnTo>
                    <a:pt x="465" y="184"/>
                  </a:lnTo>
                  <a:lnTo>
                    <a:pt x="465" y="184"/>
                  </a:lnTo>
                  <a:lnTo>
                    <a:pt x="465" y="184"/>
                  </a:lnTo>
                  <a:lnTo>
                    <a:pt x="466" y="184"/>
                  </a:lnTo>
                  <a:lnTo>
                    <a:pt x="467" y="183"/>
                  </a:lnTo>
                  <a:lnTo>
                    <a:pt x="470" y="181"/>
                  </a:lnTo>
                  <a:lnTo>
                    <a:pt x="470" y="181"/>
                  </a:lnTo>
                  <a:lnTo>
                    <a:pt x="470" y="181"/>
                  </a:lnTo>
                  <a:lnTo>
                    <a:pt x="470" y="180"/>
                  </a:lnTo>
                  <a:lnTo>
                    <a:pt x="470" y="180"/>
                  </a:lnTo>
                  <a:lnTo>
                    <a:pt x="472" y="180"/>
                  </a:lnTo>
                  <a:lnTo>
                    <a:pt x="473" y="180"/>
                  </a:lnTo>
                  <a:lnTo>
                    <a:pt x="473" y="180"/>
                  </a:lnTo>
                  <a:lnTo>
                    <a:pt x="473" y="179"/>
                  </a:lnTo>
                  <a:lnTo>
                    <a:pt x="473" y="179"/>
                  </a:lnTo>
                  <a:lnTo>
                    <a:pt x="472" y="179"/>
                  </a:lnTo>
                  <a:lnTo>
                    <a:pt x="473" y="179"/>
                  </a:lnTo>
                  <a:lnTo>
                    <a:pt x="474" y="177"/>
                  </a:lnTo>
                  <a:lnTo>
                    <a:pt x="474" y="179"/>
                  </a:lnTo>
                  <a:lnTo>
                    <a:pt x="474" y="179"/>
                  </a:lnTo>
                  <a:lnTo>
                    <a:pt x="474" y="179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7" y="180"/>
                  </a:lnTo>
                  <a:lnTo>
                    <a:pt x="478" y="180"/>
                  </a:lnTo>
                  <a:lnTo>
                    <a:pt x="478" y="180"/>
                  </a:lnTo>
                  <a:lnTo>
                    <a:pt x="478" y="180"/>
                  </a:lnTo>
                  <a:lnTo>
                    <a:pt x="480" y="179"/>
                  </a:lnTo>
                  <a:lnTo>
                    <a:pt x="480" y="179"/>
                  </a:lnTo>
                  <a:lnTo>
                    <a:pt x="480" y="180"/>
                  </a:lnTo>
                  <a:lnTo>
                    <a:pt x="480" y="180"/>
                  </a:lnTo>
                  <a:lnTo>
                    <a:pt x="481" y="180"/>
                  </a:lnTo>
                  <a:lnTo>
                    <a:pt x="482" y="180"/>
                  </a:lnTo>
                  <a:lnTo>
                    <a:pt x="485" y="179"/>
                  </a:lnTo>
                  <a:lnTo>
                    <a:pt x="489" y="177"/>
                  </a:lnTo>
                  <a:lnTo>
                    <a:pt x="491" y="177"/>
                  </a:lnTo>
                  <a:lnTo>
                    <a:pt x="491" y="176"/>
                  </a:lnTo>
                  <a:lnTo>
                    <a:pt x="492" y="176"/>
                  </a:lnTo>
                  <a:lnTo>
                    <a:pt x="501" y="170"/>
                  </a:lnTo>
                  <a:lnTo>
                    <a:pt x="503" y="170"/>
                  </a:lnTo>
                  <a:lnTo>
                    <a:pt x="505" y="168"/>
                  </a:lnTo>
                  <a:lnTo>
                    <a:pt x="505" y="168"/>
                  </a:lnTo>
                  <a:lnTo>
                    <a:pt x="505" y="166"/>
                  </a:lnTo>
                  <a:lnTo>
                    <a:pt x="505" y="166"/>
                  </a:lnTo>
                  <a:lnTo>
                    <a:pt x="504" y="166"/>
                  </a:lnTo>
                  <a:lnTo>
                    <a:pt x="500" y="166"/>
                  </a:lnTo>
                  <a:lnTo>
                    <a:pt x="497" y="166"/>
                  </a:lnTo>
                  <a:lnTo>
                    <a:pt x="492" y="165"/>
                  </a:lnTo>
                  <a:lnTo>
                    <a:pt x="491" y="165"/>
                  </a:lnTo>
                  <a:lnTo>
                    <a:pt x="491" y="164"/>
                  </a:lnTo>
                  <a:lnTo>
                    <a:pt x="489" y="162"/>
                  </a:lnTo>
                  <a:lnTo>
                    <a:pt x="488" y="161"/>
                  </a:lnTo>
                  <a:lnTo>
                    <a:pt x="488" y="161"/>
                  </a:lnTo>
                  <a:lnTo>
                    <a:pt x="486" y="161"/>
                  </a:lnTo>
                  <a:lnTo>
                    <a:pt x="486" y="161"/>
                  </a:lnTo>
                  <a:lnTo>
                    <a:pt x="484" y="160"/>
                  </a:lnTo>
                  <a:lnTo>
                    <a:pt x="480" y="160"/>
                  </a:lnTo>
                  <a:lnTo>
                    <a:pt x="480" y="160"/>
                  </a:lnTo>
                  <a:lnTo>
                    <a:pt x="480" y="160"/>
                  </a:lnTo>
                  <a:lnTo>
                    <a:pt x="480" y="160"/>
                  </a:lnTo>
                  <a:lnTo>
                    <a:pt x="477" y="160"/>
                  </a:lnTo>
                  <a:lnTo>
                    <a:pt x="477" y="160"/>
                  </a:lnTo>
                  <a:lnTo>
                    <a:pt x="477" y="158"/>
                  </a:lnTo>
                  <a:lnTo>
                    <a:pt x="478" y="158"/>
                  </a:lnTo>
                  <a:lnTo>
                    <a:pt x="481" y="158"/>
                  </a:lnTo>
                  <a:lnTo>
                    <a:pt x="482" y="160"/>
                  </a:lnTo>
                  <a:lnTo>
                    <a:pt x="482" y="160"/>
                  </a:lnTo>
                  <a:lnTo>
                    <a:pt x="484" y="160"/>
                  </a:lnTo>
                  <a:lnTo>
                    <a:pt x="485" y="160"/>
                  </a:lnTo>
                  <a:lnTo>
                    <a:pt x="486" y="160"/>
                  </a:lnTo>
                  <a:lnTo>
                    <a:pt x="488" y="160"/>
                  </a:lnTo>
                  <a:lnTo>
                    <a:pt x="489" y="160"/>
                  </a:lnTo>
                  <a:lnTo>
                    <a:pt x="489" y="160"/>
                  </a:lnTo>
                  <a:lnTo>
                    <a:pt x="489" y="160"/>
                  </a:lnTo>
                  <a:lnTo>
                    <a:pt x="489" y="160"/>
                  </a:lnTo>
                  <a:lnTo>
                    <a:pt x="491" y="160"/>
                  </a:lnTo>
                  <a:lnTo>
                    <a:pt x="492" y="160"/>
                  </a:lnTo>
                  <a:lnTo>
                    <a:pt x="492" y="160"/>
                  </a:lnTo>
                  <a:lnTo>
                    <a:pt x="495" y="161"/>
                  </a:lnTo>
                  <a:lnTo>
                    <a:pt x="495" y="161"/>
                  </a:lnTo>
                  <a:lnTo>
                    <a:pt x="496" y="162"/>
                  </a:lnTo>
                  <a:lnTo>
                    <a:pt x="496" y="162"/>
                  </a:lnTo>
                  <a:lnTo>
                    <a:pt x="496" y="162"/>
                  </a:lnTo>
                  <a:lnTo>
                    <a:pt x="497" y="162"/>
                  </a:lnTo>
                  <a:lnTo>
                    <a:pt x="497" y="164"/>
                  </a:lnTo>
                  <a:lnTo>
                    <a:pt x="499" y="165"/>
                  </a:lnTo>
                  <a:lnTo>
                    <a:pt x="500" y="165"/>
                  </a:lnTo>
                  <a:lnTo>
                    <a:pt x="501" y="165"/>
                  </a:lnTo>
                  <a:lnTo>
                    <a:pt x="504" y="165"/>
                  </a:lnTo>
                  <a:lnTo>
                    <a:pt x="505" y="165"/>
                  </a:lnTo>
                  <a:lnTo>
                    <a:pt x="507" y="165"/>
                  </a:lnTo>
                  <a:lnTo>
                    <a:pt x="508" y="165"/>
                  </a:lnTo>
                  <a:lnTo>
                    <a:pt x="510" y="164"/>
                  </a:lnTo>
                  <a:lnTo>
                    <a:pt x="512" y="162"/>
                  </a:lnTo>
                  <a:lnTo>
                    <a:pt x="520" y="158"/>
                  </a:lnTo>
                  <a:lnTo>
                    <a:pt x="522" y="158"/>
                  </a:lnTo>
                  <a:lnTo>
                    <a:pt x="522" y="157"/>
                  </a:lnTo>
                  <a:lnTo>
                    <a:pt x="523" y="157"/>
                  </a:lnTo>
                  <a:lnTo>
                    <a:pt x="523" y="157"/>
                  </a:lnTo>
                  <a:lnTo>
                    <a:pt x="522" y="155"/>
                  </a:lnTo>
                  <a:lnTo>
                    <a:pt x="520" y="155"/>
                  </a:lnTo>
                  <a:lnTo>
                    <a:pt x="519" y="155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3"/>
                  </a:lnTo>
                  <a:lnTo>
                    <a:pt x="520" y="153"/>
                  </a:lnTo>
                  <a:lnTo>
                    <a:pt x="520" y="153"/>
                  </a:lnTo>
                  <a:lnTo>
                    <a:pt x="524" y="153"/>
                  </a:lnTo>
                  <a:lnTo>
                    <a:pt x="527" y="153"/>
                  </a:lnTo>
                  <a:lnTo>
                    <a:pt x="528" y="153"/>
                  </a:lnTo>
                  <a:lnTo>
                    <a:pt x="530" y="153"/>
                  </a:lnTo>
                  <a:lnTo>
                    <a:pt x="530" y="154"/>
                  </a:lnTo>
                  <a:lnTo>
                    <a:pt x="531" y="154"/>
                  </a:lnTo>
                  <a:lnTo>
                    <a:pt x="531" y="155"/>
                  </a:lnTo>
                  <a:lnTo>
                    <a:pt x="533" y="155"/>
                  </a:lnTo>
                  <a:lnTo>
                    <a:pt x="534" y="157"/>
                  </a:lnTo>
                  <a:lnTo>
                    <a:pt x="535" y="157"/>
                  </a:lnTo>
                  <a:lnTo>
                    <a:pt x="535" y="157"/>
                  </a:lnTo>
                  <a:lnTo>
                    <a:pt x="537" y="155"/>
                  </a:lnTo>
                  <a:lnTo>
                    <a:pt x="537" y="155"/>
                  </a:lnTo>
                  <a:lnTo>
                    <a:pt x="537" y="155"/>
                  </a:lnTo>
                  <a:lnTo>
                    <a:pt x="539" y="155"/>
                  </a:lnTo>
                  <a:lnTo>
                    <a:pt x="539" y="157"/>
                  </a:lnTo>
                  <a:lnTo>
                    <a:pt x="539" y="157"/>
                  </a:lnTo>
                  <a:lnTo>
                    <a:pt x="541" y="155"/>
                  </a:lnTo>
                  <a:lnTo>
                    <a:pt x="541" y="155"/>
                  </a:lnTo>
                  <a:lnTo>
                    <a:pt x="541" y="154"/>
                  </a:lnTo>
                  <a:lnTo>
                    <a:pt x="541" y="153"/>
                  </a:lnTo>
                  <a:lnTo>
                    <a:pt x="541" y="153"/>
                  </a:lnTo>
                  <a:lnTo>
                    <a:pt x="541" y="151"/>
                  </a:lnTo>
                  <a:lnTo>
                    <a:pt x="541" y="151"/>
                  </a:lnTo>
                  <a:lnTo>
                    <a:pt x="541" y="151"/>
                  </a:lnTo>
                  <a:lnTo>
                    <a:pt x="539" y="150"/>
                  </a:lnTo>
                  <a:lnTo>
                    <a:pt x="539" y="149"/>
                  </a:lnTo>
                  <a:lnTo>
                    <a:pt x="539" y="149"/>
                  </a:lnTo>
                  <a:lnTo>
                    <a:pt x="539" y="149"/>
                  </a:lnTo>
                  <a:lnTo>
                    <a:pt x="538" y="149"/>
                  </a:lnTo>
                  <a:lnTo>
                    <a:pt x="538" y="149"/>
                  </a:lnTo>
                  <a:lnTo>
                    <a:pt x="537" y="149"/>
                  </a:lnTo>
                  <a:lnTo>
                    <a:pt x="537" y="149"/>
                  </a:lnTo>
                  <a:lnTo>
                    <a:pt x="535" y="149"/>
                  </a:lnTo>
                  <a:lnTo>
                    <a:pt x="535" y="149"/>
                  </a:lnTo>
                  <a:lnTo>
                    <a:pt x="537" y="149"/>
                  </a:lnTo>
                  <a:lnTo>
                    <a:pt x="539" y="147"/>
                  </a:lnTo>
                  <a:lnTo>
                    <a:pt x="539" y="147"/>
                  </a:lnTo>
                  <a:lnTo>
                    <a:pt x="541" y="149"/>
                  </a:lnTo>
                  <a:lnTo>
                    <a:pt x="541" y="149"/>
                  </a:lnTo>
                  <a:lnTo>
                    <a:pt x="541" y="149"/>
                  </a:lnTo>
                  <a:lnTo>
                    <a:pt x="542" y="149"/>
                  </a:lnTo>
                  <a:lnTo>
                    <a:pt x="542" y="150"/>
                  </a:lnTo>
                  <a:lnTo>
                    <a:pt x="541" y="150"/>
                  </a:lnTo>
                  <a:lnTo>
                    <a:pt x="541" y="150"/>
                  </a:lnTo>
                  <a:lnTo>
                    <a:pt x="541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43" y="150"/>
                  </a:lnTo>
                  <a:lnTo>
                    <a:pt x="543" y="151"/>
                  </a:lnTo>
                  <a:lnTo>
                    <a:pt x="543" y="151"/>
                  </a:lnTo>
                  <a:lnTo>
                    <a:pt x="543" y="153"/>
                  </a:lnTo>
                  <a:lnTo>
                    <a:pt x="543" y="153"/>
                  </a:lnTo>
                  <a:lnTo>
                    <a:pt x="543" y="154"/>
                  </a:lnTo>
                  <a:lnTo>
                    <a:pt x="543" y="154"/>
                  </a:lnTo>
                  <a:lnTo>
                    <a:pt x="543" y="154"/>
                  </a:lnTo>
                  <a:lnTo>
                    <a:pt x="545" y="154"/>
                  </a:lnTo>
                  <a:lnTo>
                    <a:pt x="546" y="154"/>
                  </a:lnTo>
                  <a:lnTo>
                    <a:pt x="547" y="154"/>
                  </a:lnTo>
                  <a:lnTo>
                    <a:pt x="550" y="153"/>
                  </a:lnTo>
                  <a:lnTo>
                    <a:pt x="553" y="153"/>
                  </a:lnTo>
                  <a:lnTo>
                    <a:pt x="554" y="151"/>
                  </a:lnTo>
                  <a:lnTo>
                    <a:pt x="556" y="151"/>
                  </a:lnTo>
                  <a:lnTo>
                    <a:pt x="557" y="150"/>
                  </a:lnTo>
                  <a:lnTo>
                    <a:pt x="558" y="150"/>
                  </a:lnTo>
                  <a:lnTo>
                    <a:pt x="558" y="150"/>
                  </a:lnTo>
                  <a:lnTo>
                    <a:pt x="561" y="149"/>
                  </a:lnTo>
                  <a:lnTo>
                    <a:pt x="561" y="149"/>
                  </a:lnTo>
                  <a:lnTo>
                    <a:pt x="562" y="149"/>
                  </a:lnTo>
                  <a:lnTo>
                    <a:pt x="564" y="149"/>
                  </a:lnTo>
                  <a:lnTo>
                    <a:pt x="564" y="147"/>
                  </a:lnTo>
                  <a:lnTo>
                    <a:pt x="566" y="147"/>
                  </a:lnTo>
                  <a:lnTo>
                    <a:pt x="566" y="147"/>
                  </a:lnTo>
                  <a:lnTo>
                    <a:pt x="568" y="146"/>
                  </a:lnTo>
                  <a:lnTo>
                    <a:pt x="569" y="145"/>
                  </a:lnTo>
                  <a:lnTo>
                    <a:pt x="571" y="143"/>
                  </a:lnTo>
                  <a:lnTo>
                    <a:pt x="571" y="143"/>
                  </a:lnTo>
                  <a:lnTo>
                    <a:pt x="571" y="142"/>
                  </a:lnTo>
                  <a:lnTo>
                    <a:pt x="571" y="142"/>
                  </a:lnTo>
                  <a:lnTo>
                    <a:pt x="569" y="141"/>
                  </a:lnTo>
                  <a:lnTo>
                    <a:pt x="569" y="139"/>
                  </a:lnTo>
                  <a:lnTo>
                    <a:pt x="569" y="139"/>
                  </a:lnTo>
                  <a:lnTo>
                    <a:pt x="568" y="138"/>
                  </a:lnTo>
                  <a:lnTo>
                    <a:pt x="569" y="138"/>
                  </a:lnTo>
                  <a:lnTo>
                    <a:pt x="569" y="138"/>
                  </a:lnTo>
                  <a:lnTo>
                    <a:pt x="569" y="137"/>
                  </a:lnTo>
                  <a:lnTo>
                    <a:pt x="571" y="135"/>
                  </a:lnTo>
                  <a:lnTo>
                    <a:pt x="571" y="135"/>
                  </a:lnTo>
                  <a:lnTo>
                    <a:pt x="571" y="135"/>
                  </a:lnTo>
                  <a:lnTo>
                    <a:pt x="571" y="135"/>
                  </a:lnTo>
                  <a:lnTo>
                    <a:pt x="569" y="137"/>
                  </a:lnTo>
                  <a:lnTo>
                    <a:pt x="569" y="137"/>
                  </a:lnTo>
                  <a:lnTo>
                    <a:pt x="569" y="137"/>
                  </a:lnTo>
                  <a:lnTo>
                    <a:pt x="569" y="135"/>
                  </a:lnTo>
                  <a:lnTo>
                    <a:pt x="569" y="135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71" y="132"/>
                  </a:lnTo>
                  <a:lnTo>
                    <a:pt x="572" y="132"/>
                  </a:lnTo>
                  <a:lnTo>
                    <a:pt x="573" y="132"/>
                  </a:lnTo>
                  <a:lnTo>
                    <a:pt x="573" y="132"/>
                  </a:lnTo>
                  <a:lnTo>
                    <a:pt x="573" y="132"/>
                  </a:lnTo>
                  <a:lnTo>
                    <a:pt x="575" y="132"/>
                  </a:lnTo>
                  <a:lnTo>
                    <a:pt x="576" y="132"/>
                  </a:lnTo>
                  <a:lnTo>
                    <a:pt x="577" y="132"/>
                  </a:lnTo>
                  <a:lnTo>
                    <a:pt x="580" y="131"/>
                  </a:lnTo>
                  <a:lnTo>
                    <a:pt x="581" y="131"/>
                  </a:lnTo>
                  <a:lnTo>
                    <a:pt x="581" y="130"/>
                  </a:lnTo>
                  <a:lnTo>
                    <a:pt x="581" y="130"/>
                  </a:lnTo>
                  <a:lnTo>
                    <a:pt x="581" y="128"/>
                  </a:lnTo>
                  <a:lnTo>
                    <a:pt x="581" y="128"/>
                  </a:lnTo>
                  <a:lnTo>
                    <a:pt x="580" y="128"/>
                  </a:lnTo>
                  <a:lnTo>
                    <a:pt x="579" y="128"/>
                  </a:lnTo>
                  <a:lnTo>
                    <a:pt x="577" y="128"/>
                  </a:lnTo>
                  <a:lnTo>
                    <a:pt x="577" y="128"/>
                  </a:lnTo>
                  <a:lnTo>
                    <a:pt x="579" y="128"/>
                  </a:lnTo>
                  <a:lnTo>
                    <a:pt x="581" y="127"/>
                  </a:lnTo>
                  <a:lnTo>
                    <a:pt x="584" y="126"/>
                  </a:lnTo>
                  <a:lnTo>
                    <a:pt x="584" y="126"/>
                  </a:lnTo>
                  <a:lnTo>
                    <a:pt x="584" y="126"/>
                  </a:lnTo>
                  <a:lnTo>
                    <a:pt x="584" y="126"/>
                  </a:lnTo>
                  <a:lnTo>
                    <a:pt x="581" y="124"/>
                  </a:lnTo>
                  <a:lnTo>
                    <a:pt x="580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3"/>
                  </a:lnTo>
                  <a:lnTo>
                    <a:pt x="576" y="123"/>
                  </a:lnTo>
                  <a:lnTo>
                    <a:pt x="576" y="122"/>
                  </a:lnTo>
                  <a:lnTo>
                    <a:pt x="577" y="122"/>
                  </a:lnTo>
                  <a:lnTo>
                    <a:pt x="579" y="122"/>
                  </a:lnTo>
                  <a:lnTo>
                    <a:pt x="580" y="122"/>
                  </a:lnTo>
                  <a:lnTo>
                    <a:pt x="580" y="120"/>
                  </a:lnTo>
                  <a:lnTo>
                    <a:pt x="579" y="120"/>
                  </a:lnTo>
                  <a:lnTo>
                    <a:pt x="577" y="120"/>
                  </a:lnTo>
                  <a:lnTo>
                    <a:pt x="576" y="120"/>
                  </a:lnTo>
                  <a:lnTo>
                    <a:pt x="572" y="120"/>
                  </a:lnTo>
                  <a:lnTo>
                    <a:pt x="571" y="120"/>
                  </a:lnTo>
                  <a:lnTo>
                    <a:pt x="569" y="120"/>
                  </a:lnTo>
                  <a:lnTo>
                    <a:pt x="568" y="119"/>
                  </a:lnTo>
                  <a:lnTo>
                    <a:pt x="566" y="119"/>
                  </a:lnTo>
                  <a:lnTo>
                    <a:pt x="565" y="119"/>
                  </a:lnTo>
                  <a:lnTo>
                    <a:pt x="562" y="119"/>
                  </a:lnTo>
                  <a:lnTo>
                    <a:pt x="561" y="119"/>
                  </a:lnTo>
                  <a:lnTo>
                    <a:pt x="560" y="119"/>
                  </a:lnTo>
                  <a:lnTo>
                    <a:pt x="560" y="119"/>
                  </a:lnTo>
                  <a:lnTo>
                    <a:pt x="558" y="119"/>
                  </a:lnTo>
                  <a:lnTo>
                    <a:pt x="558" y="119"/>
                  </a:lnTo>
                  <a:lnTo>
                    <a:pt x="557" y="119"/>
                  </a:lnTo>
                  <a:lnTo>
                    <a:pt x="558" y="119"/>
                  </a:lnTo>
                  <a:lnTo>
                    <a:pt x="558" y="119"/>
                  </a:lnTo>
                  <a:lnTo>
                    <a:pt x="557" y="120"/>
                  </a:lnTo>
                  <a:lnTo>
                    <a:pt x="556" y="120"/>
                  </a:lnTo>
                  <a:lnTo>
                    <a:pt x="556" y="122"/>
                  </a:lnTo>
                  <a:lnTo>
                    <a:pt x="556" y="122"/>
                  </a:lnTo>
                  <a:lnTo>
                    <a:pt x="556" y="122"/>
                  </a:lnTo>
                  <a:lnTo>
                    <a:pt x="556" y="122"/>
                  </a:lnTo>
                  <a:lnTo>
                    <a:pt x="556" y="123"/>
                  </a:lnTo>
                  <a:lnTo>
                    <a:pt x="556" y="123"/>
                  </a:lnTo>
                  <a:lnTo>
                    <a:pt x="556" y="123"/>
                  </a:lnTo>
                  <a:lnTo>
                    <a:pt x="554" y="123"/>
                  </a:lnTo>
                  <a:lnTo>
                    <a:pt x="554" y="124"/>
                  </a:lnTo>
                  <a:lnTo>
                    <a:pt x="554" y="124"/>
                  </a:lnTo>
                  <a:lnTo>
                    <a:pt x="553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6" y="126"/>
                  </a:lnTo>
                  <a:lnTo>
                    <a:pt x="556" y="126"/>
                  </a:lnTo>
                  <a:lnTo>
                    <a:pt x="556" y="127"/>
                  </a:lnTo>
                  <a:lnTo>
                    <a:pt x="556" y="127"/>
                  </a:lnTo>
                  <a:lnTo>
                    <a:pt x="556" y="127"/>
                  </a:lnTo>
                  <a:lnTo>
                    <a:pt x="554" y="127"/>
                  </a:lnTo>
                  <a:lnTo>
                    <a:pt x="554" y="128"/>
                  </a:lnTo>
                  <a:lnTo>
                    <a:pt x="553" y="128"/>
                  </a:lnTo>
                  <a:lnTo>
                    <a:pt x="553" y="128"/>
                  </a:lnTo>
                  <a:lnTo>
                    <a:pt x="552" y="128"/>
                  </a:lnTo>
                  <a:lnTo>
                    <a:pt x="554" y="130"/>
                  </a:lnTo>
                  <a:lnTo>
                    <a:pt x="553" y="130"/>
                  </a:lnTo>
                  <a:lnTo>
                    <a:pt x="550" y="130"/>
                  </a:lnTo>
                  <a:lnTo>
                    <a:pt x="550" y="130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47" y="130"/>
                  </a:lnTo>
                  <a:lnTo>
                    <a:pt x="546" y="130"/>
                  </a:lnTo>
                  <a:lnTo>
                    <a:pt x="546" y="131"/>
                  </a:lnTo>
                  <a:lnTo>
                    <a:pt x="546" y="131"/>
                  </a:lnTo>
                  <a:lnTo>
                    <a:pt x="545" y="131"/>
                  </a:lnTo>
                  <a:lnTo>
                    <a:pt x="545" y="132"/>
                  </a:lnTo>
                  <a:lnTo>
                    <a:pt x="543" y="132"/>
                  </a:lnTo>
                  <a:lnTo>
                    <a:pt x="542" y="134"/>
                  </a:lnTo>
                  <a:lnTo>
                    <a:pt x="539" y="137"/>
                  </a:lnTo>
                  <a:lnTo>
                    <a:pt x="538" y="137"/>
                  </a:lnTo>
                  <a:lnTo>
                    <a:pt x="534" y="139"/>
                  </a:lnTo>
                  <a:lnTo>
                    <a:pt x="533" y="139"/>
                  </a:lnTo>
                  <a:lnTo>
                    <a:pt x="531" y="141"/>
                  </a:lnTo>
                  <a:lnTo>
                    <a:pt x="531" y="141"/>
                  </a:lnTo>
                  <a:lnTo>
                    <a:pt x="530" y="142"/>
                  </a:lnTo>
                  <a:lnTo>
                    <a:pt x="528" y="143"/>
                  </a:lnTo>
                  <a:lnTo>
                    <a:pt x="528" y="143"/>
                  </a:lnTo>
                  <a:lnTo>
                    <a:pt x="527" y="143"/>
                  </a:lnTo>
                  <a:lnTo>
                    <a:pt x="527" y="143"/>
                  </a:lnTo>
                  <a:lnTo>
                    <a:pt x="526" y="143"/>
                  </a:lnTo>
                  <a:lnTo>
                    <a:pt x="526" y="145"/>
                  </a:lnTo>
                  <a:lnTo>
                    <a:pt x="523" y="145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5"/>
                  </a:lnTo>
                  <a:lnTo>
                    <a:pt x="520" y="145"/>
                  </a:lnTo>
                  <a:lnTo>
                    <a:pt x="519" y="142"/>
                  </a:lnTo>
                  <a:lnTo>
                    <a:pt x="519" y="141"/>
                  </a:lnTo>
                  <a:lnTo>
                    <a:pt x="519" y="138"/>
                  </a:lnTo>
                  <a:lnTo>
                    <a:pt x="519" y="138"/>
                  </a:lnTo>
                  <a:lnTo>
                    <a:pt x="522" y="137"/>
                  </a:lnTo>
                  <a:lnTo>
                    <a:pt x="522" y="135"/>
                  </a:lnTo>
                  <a:lnTo>
                    <a:pt x="522" y="135"/>
                  </a:lnTo>
                  <a:lnTo>
                    <a:pt x="523" y="134"/>
                  </a:lnTo>
                  <a:lnTo>
                    <a:pt x="523" y="134"/>
                  </a:lnTo>
                  <a:lnTo>
                    <a:pt x="523" y="135"/>
                  </a:lnTo>
                  <a:lnTo>
                    <a:pt x="523" y="135"/>
                  </a:lnTo>
                  <a:lnTo>
                    <a:pt x="524" y="135"/>
                  </a:lnTo>
                  <a:lnTo>
                    <a:pt x="526" y="135"/>
                  </a:lnTo>
                  <a:lnTo>
                    <a:pt x="526" y="135"/>
                  </a:lnTo>
                  <a:lnTo>
                    <a:pt x="526" y="134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7" y="132"/>
                  </a:lnTo>
                  <a:lnTo>
                    <a:pt x="527" y="132"/>
                  </a:lnTo>
                  <a:lnTo>
                    <a:pt x="528" y="131"/>
                  </a:lnTo>
                  <a:lnTo>
                    <a:pt x="528" y="130"/>
                  </a:lnTo>
                  <a:lnTo>
                    <a:pt x="528" y="130"/>
                  </a:lnTo>
                  <a:lnTo>
                    <a:pt x="528" y="128"/>
                  </a:lnTo>
                  <a:lnTo>
                    <a:pt x="528" y="128"/>
                  </a:lnTo>
                  <a:lnTo>
                    <a:pt x="527" y="127"/>
                  </a:lnTo>
                  <a:lnTo>
                    <a:pt x="526" y="126"/>
                  </a:lnTo>
                  <a:lnTo>
                    <a:pt x="526" y="126"/>
                  </a:lnTo>
                  <a:lnTo>
                    <a:pt x="526" y="124"/>
                  </a:lnTo>
                  <a:lnTo>
                    <a:pt x="524" y="124"/>
                  </a:lnTo>
                  <a:lnTo>
                    <a:pt x="523" y="124"/>
                  </a:lnTo>
                  <a:lnTo>
                    <a:pt x="523" y="124"/>
                  </a:lnTo>
                  <a:lnTo>
                    <a:pt x="520" y="127"/>
                  </a:lnTo>
                  <a:lnTo>
                    <a:pt x="518" y="127"/>
                  </a:lnTo>
                  <a:lnTo>
                    <a:pt x="518" y="128"/>
                  </a:lnTo>
                  <a:lnTo>
                    <a:pt x="516" y="130"/>
                  </a:lnTo>
                  <a:lnTo>
                    <a:pt x="515" y="130"/>
                  </a:lnTo>
                  <a:lnTo>
                    <a:pt x="514" y="131"/>
                  </a:lnTo>
                  <a:lnTo>
                    <a:pt x="512" y="131"/>
                  </a:lnTo>
                  <a:lnTo>
                    <a:pt x="512" y="132"/>
                  </a:lnTo>
                  <a:lnTo>
                    <a:pt x="512" y="132"/>
                  </a:lnTo>
                  <a:lnTo>
                    <a:pt x="510" y="134"/>
                  </a:lnTo>
                  <a:lnTo>
                    <a:pt x="508" y="134"/>
                  </a:lnTo>
                  <a:lnTo>
                    <a:pt x="508" y="134"/>
                  </a:lnTo>
                  <a:lnTo>
                    <a:pt x="508" y="135"/>
                  </a:lnTo>
                  <a:lnTo>
                    <a:pt x="507" y="135"/>
                  </a:lnTo>
                  <a:lnTo>
                    <a:pt x="507" y="135"/>
                  </a:lnTo>
                  <a:lnTo>
                    <a:pt x="507" y="135"/>
                  </a:lnTo>
                  <a:lnTo>
                    <a:pt x="507" y="134"/>
                  </a:lnTo>
                  <a:lnTo>
                    <a:pt x="507" y="134"/>
                  </a:lnTo>
                  <a:lnTo>
                    <a:pt x="507" y="134"/>
                  </a:lnTo>
                  <a:lnTo>
                    <a:pt x="507" y="132"/>
                  </a:lnTo>
                  <a:lnTo>
                    <a:pt x="507" y="132"/>
                  </a:lnTo>
                  <a:lnTo>
                    <a:pt x="508" y="131"/>
                  </a:lnTo>
                  <a:lnTo>
                    <a:pt x="508" y="131"/>
                  </a:lnTo>
                  <a:lnTo>
                    <a:pt x="510" y="130"/>
                  </a:lnTo>
                  <a:lnTo>
                    <a:pt x="510" y="130"/>
                  </a:lnTo>
                  <a:lnTo>
                    <a:pt x="511" y="128"/>
                  </a:lnTo>
                  <a:lnTo>
                    <a:pt x="511" y="128"/>
                  </a:lnTo>
                  <a:lnTo>
                    <a:pt x="511" y="128"/>
                  </a:lnTo>
                  <a:lnTo>
                    <a:pt x="511" y="126"/>
                  </a:lnTo>
                  <a:lnTo>
                    <a:pt x="508" y="124"/>
                  </a:lnTo>
                  <a:lnTo>
                    <a:pt x="508" y="124"/>
                  </a:lnTo>
                  <a:lnTo>
                    <a:pt x="510" y="124"/>
                  </a:lnTo>
                  <a:lnTo>
                    <a:pt x="511" y="124"/>
                  </a:lnTo>
                  <a:lnTo>
                    <a:pt x="511" y="124"/>
                  </a:lnTo>
                  <a:lnTo>
                    <a:pt x="510" y="124"/>
                  </a:lnTo>
                  <a:lnTo>
                    <a:pt x="511" y="124"/>
                  </a:lnTo>
                  <a:lnTo>
                    <a:pt x="511" y="124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15" y="123"/>
                  </a:lnTo>
                  <a:lnTo>
                    <a:pt x="515" y="123"/>
                  </a:lnTo>
                  <a:lnTo>
                    <a:pt x="516" y="123"/>
                  </a:lnTo>
                  <a:lnTo>
                    <a:pt x="516" y="123"/>
                  </a:lnTo>
                  <a:lnTo>
                    <a:pt x="516" y="122"/>
                  </a:lnTo>
                  <a:lnTo>
                    <a:pt x="515" y="122"/>
                  </a:lnTo>
                  <a:lnTo>
                    <a:pt x="514" y="122"/>
                  </a:lnTo>
                  <a:lnTo>
                    <a:pt x="512" y="122"/>
                  </a:lnTo>
                  <a:lnTo>
                    <a:pt x="511" y="122"/>
                  </a:lnTo>
                  <a:lnTo>
                    <a:pt x="510" y="122"/>
                  </a:lnTo>
                  <a:lnTo>
                    <a:pt x="510" y="122"/>
                  </a:lnTo>
                  <a:lnTo>
                    <a:pt x="511" y="122"/>
                  </a:lnTo>
                  <a:lnTo>
                    <a:pt x="512" y="122"/>
                  </a:lnTo>
                  <a:lnTo>
                    <a:pt x="512" y="120"/>
                  </a:lnTo>
                  <a:lnTo>
                    <a:pt x="512" y="120"/>
                  </a:lnTo>
                  <a:lnTo>
                    <a:pt x="511" y="120"/>
                  </a:lnTo>
                  <a:lnTo>
                    <a:pt x="510" y="122"/>
                  </a:lnTo>
                  <a:lnTo>
                    <a:pt x="507" y="122"/>
                  </a:lnTo>
                  <a:lnTo>
                    <a:pt x="505" y="122"/>
                  </a:lnTo>
                  <a:lnTo>
                    <a:pt x="504" y="122"/>
                  </a:lnTo>
                  <a:lnTo>
                    <a:pt x="504" y="120"/>
                  </a:lnTo>
                  <a:lnTo>
                    <a:pt x="504" y="120"/>
                  </a:lnTo>
                  <a:lnTo>
                    <a:pt x="504" y="120"/>
                  </a:lnTo>
                  <a:lnTo>
                    <a:pt x="503" y="120"/>
                  </a:lnTo>
                  <a:lnTo>
                    <a:pt x="501" y="120"/>
                  </a:lnTo>
                  <a:lnTo>
                    <a:pt x="500" y="120"/>
                  </a:lnTo>
                  <a:lnTo>
                    <a:pt x="500" y="120"/>
                  </a:lnTo>
                  <a:lnTo>
                    <a:pt x="499" y="120"/>
                  </a:lnTo>
                  <a:lnTo>
                    <a:pt x="501" y="120"/>
                  </a:lnTo>
                  <a:lnTo>
                    <a:pt x="505" y="118"/>
                  </a:lnTo>
                  <a:lnTo>
                    <a:pt x="508" y="118"/>
                  </a:lnTo>
                  <a:lnTo>
                    <a:pt x="510" y="116"/>
                  </a:lnTo>
                  <a:lnTo>
                    <a:pt x="510" y="116"/>
                  </a:lnTo>
                  <a:lnTo>
                    <a:pt x="510" y="116"/>
                  </a:lnTo>
                  <a:lnTo>
                    <a:pt x="507" y="116"/>
                  </a:lnTo>
                  <a:lnTo>
                    <a:pt x="507" y="116"/>
                  </a:lnTo>
                  <a:lnTo>
                    <a:pt x="507" y="116"/>
                  </a:lnTo>
                  <a:lnTo>
                    <a:pt x="508" y="115"/>
                  </a:lnTo>
                  <a:lnTo>
                    <a:pt x="510" y="115"/>
                  </a:lnTo>
                  <a:lnTo>
                    <a:pt x="510" y="115"/>
                  </a:lnTo>
                  <a:lnTo>
                    <a:pt x="510" y="115"/>
                  </a:lnTo>
                  <a:lnTo>
                    <a:pt x="510" y="115"/>
                  </a:lnTo>
                  <a:lnTo>
                    <a:pt x="511" y="116"/>
                  </a:lnTo>
                  <a:lnTo>
                    <a:pt x="512" y="116"/>
                  </a:lnTo>
                  <a:lnTo>
                    <a:pt x="514" y="116"/>
                  </a:lnTo>
                  <a:lnTo>
                    <a:pt x="514" y="115"/>
                  </a:lnTo>
                  <a:lnTo>
                    <a:pt x="515" y="115"/>
                  </a:lnTo>
                  <a:lnTo>
                    <a:pt x="514" y="115"/>
                  </a:lnTo>
                  <a:lnTo>
                    <a:pt x="514" y="113"/>
                  </a:lnTo>
                  <a:lnTo>
                    <a:pt x="514" y="113"/>
                  </a:lnTo>
                  <a:lnTo>
                    <a:pt x="514" y="113"/>
                  </a:lnTo>
                  <a:lnTo>
                    <a:pt x="514" y="113"/>
                  </a:lnTo>
                  <a:lnTo>
                    <a:pt x="512" y="113"/>
                  </a:lnTo>
                  <a:lnTo>
                    <a:pt x="512" y="115"/>
                  </a:lnTo>
                  <a:lnTo>
                    <a:pt x="512" y="113"/>
                  </a:lnTo>
                  <a:lnTo>
                    <a:pt x="512" y="113"/>
                  </a:lnTo>
                  <a:lnTo>
                    <a:pt x="512" y="113"/>
                  </a:lnTo>
                  <a:lnTo>
                    <a:pt x="512" y="113"/>
                  </a:lnTo>
                  <a:lnTo>
                    <a:pt x="512" y="112"/>
                  </a:lnTo>
                  <a:lnTo>
                    <a:pt x="512" y="111"/>
                  </a:lnTo>
                  <a:lnTo>
                    <a:pt x="512" y="111"/>
                  </a:lnTo>
                  <a:lnTo>
                    <a:pt x="512" y="111"/>
                  </a:lnTo>
                  <a:lnTo>
                    <a:pt x="511" y="111"/>
                  </a:lnTo>
                  <a:lnTo>
                    <a:pt x="511" y="109"/>
                  </a:lnTo>
                  <a:lnTo>
                    <a:pt x="511" y="109"/>
                  </a:lnTo>
                  <a:lnTo>
                    <a:pt x="510" y="108"/>
                  </a:lnTo>
                  <a:lnTo>
                    <a:pt x="510" y="108"/>
                  </a:lnTo>
                  <a:lnTo>
                    <a:pt x="511" y="108"/>
                  </a:lnTo>
                  <a:lnTo>
                    <a:pt x="511" y="108"/>
                  </a:lnTo>
                  <a:lnTo>
                    <a:pt x="512" y="107"/>
                  </a:lnTo>
                  <a:lnTo>
                    <a:pt x="514" y="105"/>
                  </a:lnTo>
                  <a:lnTo>
                    <a:pt x="514" y="104"/>
                  </a:lnTo>
                  <a:lnTo>
                    <a:pt x="514" y="104"/>
                  </a:lnTo>
                  <a:lnTo>
                    <a:pt x="514" y="104"/>
                  </a:lnTo>
                  <a:lnTo>
                    <a:pt x="514" y="103"/>
                  </a:lnTo>
                  <a:lnTo>
                    <a:pt x="514" y="101"/>
                  </a:lnTo>
                  <a:lnTo>
                    <a:pt x="512" y="101"/>
                  </a:lnTo>
                  <a:lnTo>
                    <a:pt x="512" y="101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1" y="100"/>
                  </a:lnTo>
                  <a:lnTo>
                    <a:pt x="510" y="100"/>
                  </a:lnTo>
                  <a:lnTo>
                    <a:pt x="508" y="100"/>
                  </a:lnTo>
                  <a:lnTo>
                    <a:pt x="508" y="99"/>
                  </a:lnTo>
                  <a:lnTo>
                    <a:pt x="510" y="99"/>
                  </a:lnTo>
                  <a:lnTo>
                    <a:pt x="510" y="97"/>
                  </a:lnTo>
                  <a:lnTo>
                    <a:pt x="508" y="97"/>
                  </a:lnTo>
                  <a:lnTo>
                    <a:pt x="508" y="97"/>
                  </a:lnTo>
                  <a:lnTo>
                    <a:pt x="507" y="97"/>
                  </a:lnTo>
                  <a:lnTo>
                    <a:pt x="504" y="99"/>
                  </a:lnTo>
                  <a:lnTo>
                    <a:pt x="500" y="100"/>
                  </a:lnTo>
                  <a:lnTo>
                    <a:pt x="499" y="100"/>
                  </a:lnTo>
                  <a:lnTo>
                    <a:pt x="496" y="101"/>
                  </a:lnTo>
                  <a:lnTo>
                    <a:pt x="495" y="101"/>
                  </a:lnTo>
                  <a:lnTo>
                    <a:pt x="495" y="101"/>
                  </a:lnTo>
                  <a:lnTo>
                    <a:pt x="495" y="103"/>
                  </a:lnTo>
                  <a:lnTo>
                    <a:pt x="496" y="103"/>
                  </a:lnTo>
                  <a:lnTo>
                    <a:pt x="497" y="103"/>
                  </a:lnTo>
                  <a:lnTo>
                    <a:pt x="497" y="103"/>
                  </a:lnTo>
                  <a:lnTo>
                    <a:pt x="497" y="103"/>
                  </a:lnTo>
                  <a:lnTo>
                    <a:pt x="495" y="104"/>
                  </a:lnTo>
                  <a:lnTo>
                    <a:pt x="495" y="104"/>
                  </a:lnTo>
                  <a:lnTo>
                    <a:pt x="493" y="104"/>
                  </a:lnTo>
                  <a:lnTo>
                    <a:pt x="493" y="104"/>
                  </a:lnTo>
                  <a:lnTo>
                    <a:pt x="493" y="103"/>
                  </a:lnTo>
                  <a:lnTo>
                    <a:pt x="492" y="103"/>
                  </a:lnTo>
                  <a:lnTo>
                    <a:pt x="492" y="103"/>
                  </a:lnTo>
                  <a:lnTo>
                    <a:pt x="492" y="103"/>
                  </a:lnTo>
                  <a:lnTo>
                    <a:pt x="489" y="104"/>
                  </a:lnTo>
                  <a:lnTo>
                    <a:pt x="488" y="104"/>
                  </a:lnTo>
                  <a:lnTo>
                    <a:pt x="488" y="105"/>
                  </a:lnTo>
                  <a:lnTo>
                    <a:pt x="486" y="105"/>
                  </a:lnTo>
                  <a:lnTo>
                    <a:pt x="486" y="105"/>
                  </a:lnTo>
                  <a:lnTo>
                    <a:pt x="486" y="105"/>
                  </a:lnTo>
                  <a:lnTo>
                    <a:pt x="485" y="105"/>
                  </a:lnTo>
                  <a:lnTo>
                    <a:pt x="485" y="107"/>
                  </a:lnTo>
                  <a:lnTo>
                    <a:pt x="485" y="107"/>
                  </a:lnTo>
                  <a:lnTo>
                    <a:pt x="482" y="108"/>
                  </a:lnTo>
                  <a:lnTo>
                    <a:pt x="482" y="109"/>
                  </a:lnTo>
                  <a:lnTo>
                    <a:pt x="482" y="111"/>
                  </a:lnTo>
                  <a:lnTo>
                    <a:pt x="482" y="111"/>
                  </a:lnTo>
                  <a:lnTo>
                    <a:pt x="484" y="111"/>
                  </a:lnTo>
                  <a:lnTo>
                    <a:pt x="486" y="111"/>
                  </a:lnTo>
                  <a:lnTo>
                    <a:pt x="486" y="111"/>
                  </a:lnTo>
                  <a:lnTo>
                    <a:pt x="485" y="111"/>
                  </a:lnTo>
                  <a:lnTo>
                    <a:pt x="485" y="111"/>
                  </a:lnTo>
                  <a:lnTo>
                    <a:pt x="485" y="112"/>
                  </a:lnTo>
                  <a:lnTo>
                    <a:pt x="484" y="111"/>
                  </a:lnTo>
                  <a:lnTo>
                    <a:pt x="482" y="112"/>
                  </a:lnTo>
                  <a:lnTo>
                    <a:pt x="482" y="112"/>
                  </a:lnTo>
                  <a:lnTo>
                    <a:pt x="481" y="112"/>
                  </a:lnTo>
                  <a:lnTo>
                    <a:pt x="481" y="112"/>
                  </a:lnTo>
                  <a:lnTo>
                    <a:pt x="477" y="113"/>
                  </a:lnTo>
                  <a:lnTo>
                    <a:pt x="477" y="115"/>
                  </a:lnTo>
                  <a:lnTo>
                    <a:pt x="477" y="115"/>
                  </a:lnTo>
                  <a:lnTo>
                    <a:pt x="476" y="116"/>
                  </a:lnTo>
                  <a:lnTo>
                    <a:pt x="477" y="118"/>
                  </a:lnTo>
                  <a:lnTo>
                    <a:pt x="477" y="118"/>
                  </a:lnTo>
                  <a:lnTo>
                    <a:pt x="477" y="119"/>
                  </a:lnTo>
                  <a:lnTo>
                    <a:pt x="477" y="119"/>
                  </a:lnTo>
                  <a:lnTo>
                    <a:pt x="477" y="119"/>
                  </a:lnTo>
                  <a:lnTo>
                    <a:pt x="477" y="119"/>
                  </a:lnTo>
                  <a:lnTo>
                    <a:pt x="478" y="119"/>
                  </a:lnTo>
                  <a:lnTo>
                    <a:pt x="480" y="120"/>
                  </a:lnTo>
                  <a:lnTo>
                    <a:pt x="480" y="120"/>
                  </a:lnTo>
                  <a:lnTo>
                    <a:pt x="481" y="120"/>
                  </a:lnTo>
                  <a:lnTo>
                    <a:pt x="484" y="122"/>
                  </a:lnTo>
                  <a:lnTo>
                    <a:pt x="484" y="122"/>
                  </a:lnTo>
                  <a:lnTo>
                    <a:pt x="485" y="120"/>
                  </a:lnTo>
                  <a:lnTo>
                    <a:pt x="485" y="120"/>
                  </a:lnTo>
                  <a:lnTo>
                    <a:pt x="485" y="120"/>
                  </a:lnTo>
                  <a:lnTo>
                    <a:pt x="486" y="122"/>
                  </a:lnTo>
                  <a:lnTo>
                    <a:pt x="486" y="122"/>
                  </a:lnTo>
                  <a:lnTo>
                    <a:pt x="486" y="123"/>
                  </a:lnTo>
                  <a:lnTo>
                    <a:pt x="486" y="123"/>
                  </a:lnTo>
                  <a:lnTo>
                    <a:pt x="488" y="123"/>
                  </a:lnTo>
                  <a:lnTo>
                    <a:pt x="489" y="123"/>
                  </a:lnTo>
                  <a:lnTo>
                    <a:pt x="489" y="123"/>
                  </a:lnTo>
                  <a:lnTo>
                    <a:pt x="491" y="122"/>
                  </a:lnTo>
                  <a:lnTo>
                    <a:pt x="492" y="122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4"/>
                  </a:lnTo>
                  <a:lnTo>
                    <a:pt x="491" y="124"/>
                  </a:lnTo>
                  <a:lnTo>
                    <a:pt x="488" y="124"/>
                  </a:lnTo>
                  <a:lnTo>
                    <a:pt x="488" y="124"/>
                  </a:lnTo>
                  <a:lnTo>
                    <a:pt x="489" y="124"/>
                  </a:lnTo>
                  <a:lnTo>
                    <a:pt x="491" y="123"/>
                  </a:lnTo>
                  <a:lnTo>
                    <a:pt x="492" y="123"/>
                  </a:lnTo>
                  <a:lnTo>
                    <a:pt x="489" y="123"/>
                  </a:lnTo>
                  <a:lnTo>
                    <a:pt x="486" y="124"/>
                  </a:lnTo>
                  <a:lnTo>
                    <a:pt x="485" y="124"/>
                  </a:lnTo>
                  <a:lnTo>
                    <a:pt x="485" y="124"/>
                  </a:lnTo>
                  <a:lnTo>
                    <a:pt x="485" y="124"/>
                  </a:lnTo>
                  <a:lnTo>
                    <a:pt x="484" y="126"/>
                  </a:lnTo>
                  <a:lnTo>
                    <a:pt x="484" y="126"/>
                  </a:lnTo>
                  <a:lnTo>
                    <a:pt x="485" y="126"/>
                  </a:lnTo>
                  <a:lnTo>
                    <a:pt x="485" y="126"/>
                  </a:lnTo>
                  <a:lnTo>
                    <a:pt x="482" y="127"/>
                  </a:lnTo>
                  <a:lnTo>
                    <a:pt x="480" y="127"/>
                  </a:lnTo>
                  <a:lnTo>
                    <a:pt x="480" y="128"/>
                  </a:lnTo>
                  <a:lnTo>
                    <a:pt x="478" y="130"/>
                  </a:lnTo>
                  <a:lnTo>
                    <a:pt x="478" y="130"/>
                  </a:lnTo>
                  <a:lnTo>
                    <a:pt x="478" y="130"/>
                  </a:lnTo>
                  <a:lnTo>
                    <a:pt x="481" y="130"/>
                  </a:lnTo>
                  <a:lnTo>
                    <a:pt x="482" y="130"/>
                  </a:lnTo>
                  <a:lnTo>
                    <a:pt x="482" y="130"/>
                  </a:lnTo>
                  <a:lnTo>
                    <a:pt x="484" y="128"/>
                  </a:lnTo>
                  <a:lnTo>
                    <a:pt x="485" y="127"/>
                  </a:lnTo>
                  <a:lnTo>
                    <a:pt x="485" y="127"/>
                  </a:lnTo>
                  <a:lnTo>
                    <a:pt x="485" y="127"/>
                  </a:lnTo>
                  <a:lnTo>
                    <a:pt x="486" y="127"/>
                  </a:lnTo>
                  <a:lnTo>
                    <a:pt x="486" y="127"/>
                  </a:lnTo>
                  <a:lnTo>
                    <a:pt x="486" y="128"/>
                  </a:lnTo>
                  <a:lnTo>
                    <a:pt x="486" y="128"/>
                  </a:lnTo>
                  <a:lnTo>
                    <a:pt x="485" y="128"/>
                  </a:lnTo>
                  <a:lnTo>
                    <a:pt x="485" y="130"/>
                  </a:lnTo>
                  <a:lnTo>
                    <a:pt x="484" y="131"/>
                  </a:lnTo>
                  <a:lnTo>
                    <a:pt x="484" y="131"/>
                  </a:lnTo>
                  <a:lnTo>
                    <a:pt x="484" y="131"/>
                  </a:lnTo>
                  <a:lnTo>
                    <a:pt x="485" y="131"/>
                  </a:lnTo>
                  <a:lnTo>
                    <a:pt x="485" y="131"/>
                  </a:lnTo>
                  <a:lnTo>
                    <a:pt x="482" y="132"/>
                  </a:lnTo>
                  <a:lnTo>
                    <a:pt x="480" y="132"/>
                  </a:lnTo>
                  <a:lnTo>
                    <a:pt x="478" y="134"/>
                  </a:lnTo>
                  <a:lnTo>
                    <a:pt x="476" y="135"/>
                  </a:lnTo>
                  <a:lnTo>
                    <a:pt x="474" y="135"/>
                  </a:lnTo>
                  <a:lnTo>
                    <a:pt x="473" y="135"/>
                  </a:lnTo>
                  <a:lnTo>
                    <a:pt x="470" y="137"/>
                  </a:lnTo>
                  <a:lnTo>
                    <a:pt x="469" y="137"/>
                  </a:lnTo>
                  <a:lnTo>
                    <a:pt x="467" y="137"/>
                  </a:lnTo>
                  <a:lnTo>
                    <a:pt x="467" y="137"/>
                  </a:lnTo>
                  <a:lnTo>
                    <a:pt x="466" y="137"/>
                  </a:lnTo>
                  <a:lnTo>
                    <a:pt x="465" y="137"/>
                  </a:lnTo>
                  <a:lnTo>
                    <a:pt x="465" y="137"/>
                  </a:lnTo>
                  <a:lnTo>
                    <a:pt x="463" y="138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59" y="142"/>
                  </a:lnTo>
                  <a:lnTo>
                    <a:pt x="459" y="142"/>
                  </a:lnTo>
                  <a:lnTo>
                    <a:pt x="459" y="145"/>
                  </a:lnTo>
                  <a:lnTo>
                    <a:pt x="458" y="145"/>
                  </a:lnTo>
                  <a:lnTo>
                    <a:pt x="457" y="146"/>
                  </a:lnTo>
                  <a:lnTo>
                    <a:pt x="455" y="149"/>
                  </a:lnTo>
                  <a:lnTo>
                    <a:pt x="454" y="149"/>
                  </a:lnTo>
                  <a:lnTo>
                    <a:pt x="454" y="149"/>
                  </a:lnTo>
                  <a:lnTo>
                    <a:pt x="453" y="149"/>
                  </a:lnTo>
                  <a:lnTo>
                    <a:pt x="450" y="149"/>
                  </a:lnTo>
                  <a:lnTo>
                    <a:pt x="448" y="149"/>
                  </a:lnTo>
                  <a:lnTo>
                    <a:pt x="448" y="149"/>
                  </a:lnTo>
                  <a:lnTo>
                    <a:pt x="448" y="149"/>
                  </a:lnTo>
                  <a:lnTo>
                    <a:pt x="450" y="151"/>
                  </a:lnTo>
                  <a:lnTo>
                    <a:pt x="448" y="151"/>
                  </a:lnTo>
                  <a:lnTo>
                    <a:pt x="448" y="151"/>
                  </a:lnTo>
                  <a:lnTo>
                    <a:pt x="448" y="151"/>
                  </a:lnTo>
                  <a:lnTo>
                    <a:pt x="448" y="151"/>
                  </a:lnTo>
                  <a:lnTo>
                    <a:pt x="448" y="150"/>
                  </a:lnTo>
                  <a:lnTo>
                    <a:pt x="447" y="149"/>
                  </a:lnTo>
                  <a:lnTo>
                    <a:pt x="447" y="147"/>
                  </a:lnTo>
                  <a:lnTo>
                    <a:pt x="447" y="147"/>
                  </a:lnTo>
                  <a:lnTo>
                    <a:pt x="447" y="147"/>
                  </a:lnTo>
                  <a:lnTo>
                    <a:pt x="447" y="147"/>
                  </a:lnTo>
                  <a:lnTo>
                    <a:pt x="448" y="147"/>
                  </a:lnTo>
                  <a:lnTo>
                    <a:pt x="448" y="147"/>
                  </a:lnTo>
                  <a:lnTo>
                    <a:pt x="450" y="147"/>
                  </a:lnTo>
                  <a:lnTo>
                    <a:pt x="450" y="147"/>
                  </a:lnTo>
                  <a:lnTo>
                    <a:pt x="451" y="149"/>
                  </a:lnTo>
                  <a:lnTo>
                    <a:pt x="451" y="149"/>
                  </a:lnTo>
                  <a:lnTo>
                    <a:pt x="453" y="149"/>
                  </a:lnTo>
                  <a:lnTo>
                    <a:pt x="453" y="149"/>
                  </a:lnTo>
                  <a:lnTo>
                    <a:pt x="454" y="149"/>
                  </a:lnTo>
                  <a:lnTo>
                    <a:pt x="454" y="149"/>
                  </a:lnTo>
                  <a:lnTo>
                    <a:pt x="455" y="147"/>
                  </a:lnTo>
                  <a:lnTo>
                    <a:pt x="455" y="147"/>
                  </a:lnTo>
                  <a:lnTo>
                    <a:pt x="455" y="147"/>
                  </a:lnTo>
                  <a:lnTo>
                    <a:pt x="457" y="146"/>
                  </a:lnTo>
                  <a:lnTo>
                    <a:pt x="455" y="146"/>
                  </a:lnTo>
                  <a:lnTo>
                    <a:pt x="455" y="146"/>
                  </a:lnTo>
                  <a:lnTo>
                    <a:pt x="455" y="146"/>
                  </a:lnTo>
                  <a:lnTo>
                    <a:pt x="454" y="146"/>
                  </a:lnTo>
                  <a:lnTo>
                    <a:pt x="454" y="146"/>
                  </a:lnTo>
                  <a:lnTo>
                    <a:pt x="455" y="145"/>
                  </a:lnTo>
                  <a:lnTo>
                    <a:pt x="455" y="145"/>
                  </a:lnTo>
                  <a:lnTo>
                    <a:pt x="454" y="145"/>
                  </a:lnTo>
                  <a:lnTo>
                    <a:pt x="453" y="145"/>
                  </a:lnTo>
                  <a:lnTo>
                    <a:pt x="451" y="145"/>
                  </a:lnTo>
                  <a:lnTo>
                    <a:pt x="451" y="145"/>
                  </a:lnTo>
                  <a:lnTo>
                    <a:pt x="453" y="145"/>
                  </a:lnTo>
                  <a:lnTo>
                    <a:pt x="453" y="143"/>
                  </a:lnTo>
                  <a:lnTo>
                    <a:pt x="451" y="143"/>
                  </a:lnTo>
                  <a:lnTo>
                    <a:pt x="453" y="142"/>
                  </a:lnTo>
                  <a:lnTo>
                    <a:pt x="454" y="141"/>
                  </a:lnTo>
                  <a:lnTo>
                    <a:pt x="455" y="141"/>
                  </a:lnTo>
                  <a:lnTo>
                    <a:pt x="457" y="139"/>
                  </a:lnTo>
                  <a:lnTo>
                    <a:pt x="461" y="137"/>
                  </a:lnTo>
                  <a:lnTo>
                    <a:pt x="462" y="135"/>
                  </a:lnTo>
                  <a:lnTo>
                    <a:pt x="461" y="135"/>
                  </a:lnTo>
                  <a:lnTo>
                    <a:pt x="457" y="137"/>
                  </a:lnTo>
                  <a:lnTo>
                    <a:pt x="457" y="137"/>
                  </a:lnTo>
                  <a:lnTo>
                    <a:pt x="457" y="137"/>
                  </a:lnTo>
                  <a:lnTo>
                    <a:pt x="455" y="137"/>
                  </a:lnTo>
                  <a:lnTo>
                    <a:pt x="455" y="137"/>
                  </a:lnTo>
                  <a:lnTo>
                    <a:pt x="454" y="137"/>
                  </a:lnTo>
                  <a:lnTo>
                    <a:pt x="454" y="137"/>
                  </a:lnTo>
                  <a:lnTo>
                    <a:pt x="458" y="135"/>
                  </a:lnTo>
                  <a:lnTo>
                    <a:pt x="458" y="135"/>
                  </a:lnTo>
                  <a:lnTo>
                    <a:pt x="459" y="134"/>
                  </a:lnTo>
                  <a:lnTo>
                    <a:pt x="457" y="135"/>
                  </a:lnTo>
                  <a:lnTo>
                    <a:pt x="454" y="135"/>
                  </a:lnTo>
                  <a:lnTo>
                    <a:pt x="454" y="135"/>
                  </a:lnTo>
                  <a:lnTo>
                    <a:pt x="454" y="134"/>
                  </a:lnTo>
                  <a:lnTo>
                    <a:pt x="454" y="134"/>
                  </a:lnTo>
                  <a:lnTo>
                    <a:pt x="454" y="132"/>
                  </a:lnTo>
                  <a:lnTo>
                    <a:pt x="454" y="132"/>
                  </a:lnTo>
                  <a:lnTo>
                    <a:pt x="453" y="132"/>
                  </a:lnTo>
                  <a:lnTo>
                    <a:pt x="453" y="132"/>
                  </a:lnTo>
                  <a:lnTo>
                    <a:pt x="451" y="132"/>
                  </a:lnTo>
                  <a:lnTo>
                    <a:pt x="451" y="132"/>
                  </a:lnTo>
                  <a:lnTo>
                    <a:pt x="450" y="132"/>
                  </a:lnTo>
                  <a:lnTo>
                    <a:pt x="450" y="132"/>
                  </a:lnTo>
                  <a:lnTo>
                    <a:pt x="448" y="132"/>
                  </a:lnTo>
                  <a:lnTo>
                    <a:pt x="448" y="132"/>
                  </a:lnTo>
                  <a:lnTo>
                    <a:pt x="448" y="134"/>
                  </a:lnTo>
                  <a:lnTo>
                    <a:pt x="446" y="134"/>
                  </a:lnTo>
                  <a:lnTo>
                    <a:pt x="444" y="134"/>
                  </a:lnTo>
                  <a:lnTo>
                    <a:pt x="443" y="134"/>
                  </a:lnTo>
                  <a:lnTo>
                    <a:pt x="443" y="134"/>
                  </a:lnTo>
                  <a:lnTo>
                    <a:pt x="443" y="134"/>
                  </a:lnTo>
                  <a:lnTo>
                    <a:pt x="442" y="134"/>
                  </a:lnTo>
                  <a:lnTo>
                    <a:pt x="442" y="134"/>
                  </a:lnTo>
                  <a:lnTo>
                    <a:pt x="442" y="135"/>
                  </a:lnTo>
                  <a:lnTo>
                    <a:pt x="442" y="135"/>
                  </a:lnTo>
                  <a:lnTo>
                    <a:pt x="442" y="137"/>
                  </a:lnTo>
                  <a:lnTo>
                    <a:pt x="442" y="137"/>
                  </a:lnTo>
                  <a:lnTo>
                    <a:pt x="440" y="137"/>
                  </a:lnTo>
                  <a:lnTo>
                    <a:pt x="440" y="137"/>
                  </a:lnTo>
                  <a:lnTo>
                    <a:pt x="440" y="137"/>
                  </a:lnTo>
                  <a:lnTo>
                    <a:pt x="442" y="138"/>
                  </a:lnTo>
                  <a:lnTo>
                    <a:pt x="442" y="139"/>
                  </a:lnTo>
                  <a:lnTo>
                    <a:pt x="444" y="138"/>
                  </a:lnTo>
                  <a:lnTo>
                    <a:pt x="446" y="138"/>
                  </a:lnTo>
                  <a:lnTo>
                    <a:pt x="447" y="138"/>
                  </a:lnTo>
                  <a:lnTo>
                    <a:pt x="448" y="139"/>
                  </a:lnTo>
                  <a:lnTo>
                    <a:pt x="448" y="139"/>
                  </a:lnTo>
                  <a:lnTo>
                    <a:pt x="448" y="139"/>
                  </a:lnTo>
                  <a:lnTo>
                    <a:pt x="448" y="139"/>
                  </a:lnTo>
                  <a:lnTo>
                    <a:pt x="448" y="141"/>
                  </a:lnTo>
                  <a:lnTo>
                    <a:pt x="447" y="141"/>
                  </a:lnTo>
                  <a:lnTo>
                    <a:pt x="447" y="141"/>
                  </a:lnTo>
                  <a:lnTo>
                    <a:pt x="446" y="141"/>
                  </a:lnTo>
                  <a:lnTo>
                    <a:pt x="444" y="142"/>
                  </a:lnTo>
                  <a:lnTo>
                    <a:pt x="443" y="142"/>
                  </a:lnTo>
                  <a:lnTo>
                    <a:pt x="442" y="141"/>
                  </a:lnTo>
                  <a:lnTo>
                    <a:pt x="442" y="141"/>
                  </a:lnTo>
                  <a:lnTo>
                    <a:pt x="440" y="141"/>
                  </a:lnTo>
                  <a:lnTo>
                    <a:pt x="440" y="138"/>
                  </a:lnTo>
                  <a:lnTo>
                    <a:pt x="440" y="137"/>
                  </a:lnTo>
                  <a:lnTo>
                    <a:pt x="439" y="137"/>
                  </a:lnTo>
                  <a:lnTo>
                    <a:pt x="439" y="137"/>
                  </a:lnTo>
                  <a:lnTo>
                    <a:pt x="439" y="137"/>
                  </a:lnTo>
                  <a:lnTo>
                    <a:pt x="438" y="138"/>
                  </a:lnTo>
                  <a:lnTo>
                    <a:pt x="438" y="138"/>
                  </a:lnTo>
                  <a:lnTo>
                    <a:pt x="438" y="138"/>
                  </a:lnTo>
                  <a:lnTo>
                    <a:pt x="439" y="139"/>
                  </a:lnTo>
                  <a:lnTo>
                    <a:pt x="439" y="139"/>
                  </a:lnTo>
                  <a:lnTo>
                    <a:pt x="439" y="139"/>
                  </a:lnTo>
                  <a:lnTo>
                    <a:pt x="438" y="139"/>
                  </a:lnTo>
                  <a:lnTo>
                    <a:pt x="436" y="139"/>
                  </a:lnTo>
                  <a:lnTo>
                    <a:pt x="435" y="141"/>
                  </a:lnTo>
                  <a:lnTo>
                    <a:pt x="434" y="141"/>
                  </a:lnTo>
                  <a:lnTo>
                    <a:pt x="432" y="141"/>
                  </a:lnTo>
                  <a:lnTo>
                    <a:pt x="432" y="141"/>
                  </a:lnTo>
                  <a:lnTo>
                    <a:pt x="431" y="141"/>
                  </a:lnTo>
                  <a:lnTo>
                    <a:pt x="430" y="139"/>
                  </a:lnTo>
                  <a:lnTo>
                    <a:pt x="428" y="139"/>
                  </a:lnTo>
                  <a:lnTo>
                    <a:pt x="424" y="139"/>
                  </a:lnTo>
                  <a:lnTo>
                    <a:pt x="423" y="139"/>
                  </a:lnTo>
                  <a:lnTo>
                    <a:pt x="421" y="139"/>
                  </a:lnTo>
                  <a:lnTo>
                    <a:pt x="421" y="139"/>
                  </a:lnTo>
                  <a:lnTo>
                    <a:pt x="420" y="139"/>
                  </a:lnTo>
                  <a:lnTo>
                    <a:pt x="419" y="139"/>
                  </a:lnTo>
                  <a:lnTo>
                    <a:pt x="417" y="141"/>
                  </a:lnTo>
                  <a:lnTo>
                    <a:pt x="417" y="141"/>
                  </a:lnTo>
                  <a:lnTo>
                    <a:pt x="413" y="141"/>
                  </a:lnTo>
                  <a:lnTo>
                    <a:pt x="412" y="141"/>
                  </a:lnTo>
                  <a:lnTo>
                    <a:pt x="411" y="141"/>
                  </a:lnTo>
                  <a:lnTo>
                    <a:pt x="409" y="141"/>
                  </a:lnTo>
                  <a:lnTo>
                    <a:pt x="408" y="141"/>
                  </a:lnTo>
                  <a:lnTo>
                    <a:pt x="406" y="141"/>
                  </a:lnTo>
                  <a:lnTo>
                    <a:pt x="406" y="141"/>
                  </a:lnTo>
                  <a:lnTo>
                    <a:pt x="405" y="139"/>
                  </a:lnTo>
                  <a:lnTo>
                    <a:pt x="404" y="139"/>
                  </a:lnTo>
                  <a:lnTo>
                    <a:pt x="404" y="138"/>
                  </a:lnTo>
                  <a:lnTo>
                    <a:pt x="402" y="137"/>
                  </a:lnTo>
                  <a:lnTo>
                    <a:pt x="401" y="137"/>
                  </a:lnTo>
                  <a:lnTo>
                    <a:pt x="400" y="137"/>
                  </a:lnTo>
                  <a:lnTo>
                    <a:pt x="397" y="137"/>
                  </a:lnTo>
                  <a:lnTo>
                    <a:pt x="396" y="138"/>
                  </a:lnTo>
                  <a:lnTo>
                    <a:pt x="394" y="137"/>
                  </a:lnTo>
                  <a:lnTo>
                    <a:pt x="393" y="137"/>
                  </a:lnTo>
                  <a:lnTo>
                    <a:pt x="393" y="137"/>
                  </a:lnTo>
                  <a:lnTo>
                    <a:pt x="393" y="137"/>
                  </a:lnTo>
                  <a:lnTo>
                    <a:pt x="393" y="135"/>
                  </a:lnTo>
                  <a:lnTo>
                    <a:pt x="394" y="135"/>
                  </a:lnTo>
                  <a:lnTo>
                    <a:pt x="393" y="135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4"/>
                  </a:lnTo>
                  <a:lnTo>
                    <a:pt x="392" y="134"/>
                  </a:lnTo>
                  <a:lnTo>
                    <a:pt x="392" y="134"/>
                  </a:lnTo>
                  <a:lnTo>
                    <a:pt x="392" y="135"/>
                  </a:lnTo>
                  <a:lnTo>
                    <a:pt x="390" y="134"/>
                  </a:lnTo>
                  <a:lnTo>
                    <a:pt x="390" y="134"/>
                  </a:lnTo>
                  <a:lnTo>
                    <a:pt x="390" y="134"/>
                  </a:lnTo>
                  <a:lnTo>
                    <a:pt x="390" y="132"/>
                  </a:lnTo>
                  <a:lnTo>
                    <a:pt x="392" y="131"/>
                  </a:lnTo>
                  <a:lnTo>
                    <a:pt x="392" y="130"/>
                  </a:lnTo>
                  <a:lnTo>
                    <a:pt x="392" y="130"/>
                  </a:lnTo>
                  <a:lnTo>
                    <a:pt x="392" y="128"/>
                  </a:lnTo>
                  <a:lnTo>
                    <a:pt x="392" y="128"/>
                  </a:lnTo>
                  <a:lnTo>
                    <a:pt x="390" y="128"/>
                  </a:lnTo>
                  <a:lnTo>
                    <a:pt x="389" y="128"/>
                  </a:lnTo>
                  <a:lnTo>
                    <a:pt x="387" y="128"/>
                  </a:lnTo>
                  <a:lnTo>
                    <a:pt x="383" y="130"/>
                  </a:lnTo>
                  <a:lnTo>
                    <a:pt x="382" y="130"/>
                  </a:lnTo>
                  <a:lnTo>
                    <a:pt x="377" y="131"/>
                  </a:lnTo>
                  <a:lnTo>
                    <a:pt x="374" y="131"/>
                  </a:lnTo>
                  <a:lnTo>
                    <a:pt x="368" y="131"/>
                  </a:lnTo>
                  <a:lnTo>
                    <a:pt x="368" y="131"/>
                  </a:lnTo>
                  <a:lnTo>
                    <a:pt x="364" y="134"/>
                  </a:lnTo>
                  <a:lnTo>
                    <a:pt x="363" y="134"/>
                  </a:lnTo>
                  <a:lnTo>
                    <a:pt x="363" y="135"/>
                  </a:lnTo>
                  <a:lnTo>
                    <a:pt x="364" y="135"/>
                  </a:lnTo>
                  <a:lnTo>
                    <a:pt x="364" y="137"/>
                  </a:lnTo>
                  <a:lnTo>
                    <a:pt x="364" y="137"/>
                  </a:lnTo>
                  <a:lnTo>
                    <a:pt x="366" y="135"/>
                  </a:lnTo>
                  <a:lnTo>
                    <a:pt x="366" y="137"/>
                  </a:lnTo>
                  <a:lnTo>
                    <a:pt x="368" y="135"/>
                  </a:lnTo>
                  <a:lnTo>
                    <a:pt x="370" y="135"/>
                  </a:lnTo>
                  <a:lnTo>
                    <a:pt x="370" y="135"/>
                  </a:lnTo>
                  <a:lnTo>
                    <a:pt x="370" y="135"/>
                  </a:lnTo>
                  <a:lnTo>
                    <a:pt x="371" y="134"/>
                  </a:lnTo>
                  <a:lnTo>
                    <a:pt x="373" y="134"/>
                  </a:lnTo>
                  <a:lnTo>
                    <a:pt x="374" y="135"/>
                  </a:lnTo>
                  <a:lnTo>
                    <a:pt x="375" y="134"/>
                  </a:lnTo>
                  <a:lnTo>
                    <a:pt x="377" y="134"/>
                  </a:lnTo>
                  <a:lnTo>
                    <a:pt x="377" y="134"/>
                  </a:lnTo>
                  <a:lnTo>
                    <a:pt x="378" y="134"/>
                  </a:lnTo>
                  <a:lnTo>
                    <a:pt x="378" y="134"/>
                  </a:lnTo>
                  <a:lnTo>
                    <a:pt x="379" y="134"/>
                  </a:lnTo>
                  <a:lnTo>
                    <a:pt x="381" y="134"/>
                  </a:lnTo>
                  <a:lnTo>
                    <a:pt x="381" y="132"/>
                  </a:lnTo>
                  <a:lnTo>
                    <a:pt x="382" y="132"/>
                  </a:lnTo>
                  <a:lnTo>
                    <a:pt x="385" y="131"/>
                  </a:lnTo>
                  <a:lnTo>
                    <a:pt x="387" y="131"/>
                  </a:lnTo>
                  <a:lnTo>
                    <a:pt x="387" y="131"/>
                  </a:lnTo>
                  <a:lnTo>
                    <a:pt x="389" y="131"/>
                  </a:lnTo>
                  <a:lnTo>
                    <a:pt x="389" y="131"/>
                  </a:lnTo>
                  <a:lnTo>
                    <a:pt x="387" y="132"/>
                  </a:lnTo>
                  <a:lnTo>
                    <a:pt x="386" y="132"/>
                  </a:lnTo>
                  <a:lnTo>
                    <a:pt x="386" y="132"/>
                  </a:lnTo>
                  <a:lnTo>
                    <a:pt x="385" y="134"/>
                  </a:lnTo>
                  <a:lnTo>
                    <a:pt x="383" y="134"/>
                  </a:lnTo>
                  <a:lnTo>
                    <a:pt x="382" y="134"/>
                  </a:lnTo>
                  <a:lnTo>
                    <a:pt x="381" y="134"/>
                  </a:lnTo>
                  <a:lnTo>
                    <a:pt x="381" y="135"/>
                  </a:lnTo>
                  <a:lnTo>
                    <a:pt x="379" y="135"/>
                  </a:lnTo>
                  <a:lnTo>
                    <a:pt x="379" y="135"/>
                  </a:lnTo>
                  <a:lnTo>
                    <a:pt x="378" y="135"/>
                  </a:lnTo>
                  <a:lnTo>
                    <a:pt x="378" y="135"/>
                  </a:lnTo>
                  <a:lnTo>
                    <a:pt x="377" y="135"/>
                  </a:lnTo>
                  <a:lnTo>
                    <a:pt x="375" y="137"/>
                  </a:lnTo>
                  <a:lnTo>
                    <a:pt x="375" y="137"/>
                  </a:lnTo>
                  <a:lnTo>
                    <a:pt x="374" y="137"/>
                  </a:lnTo>
                  <a:lnTo>
                    <a:pt x="374" y="137"/>
                  </a:lnTo>
                  <a:lnTo>
                    <a:pt x="373" y="137"/>
                  </a:lnTo>
                  <a:lnTo>
                    <a:pt x="373" y="137"/>
                  </a:lnTo>
                  <a:lnTo>
                    <a:pt x="371" y="137"/>
                  </a:lnTo>
                  <a:lnTo>
                    <a:pt x="370" y="137"/>
                  </a:lnTo>
                  <a:lnTo>
                    <a:pt x="370" y="137"/>
                  </a:lnTo>
                  <a:lnTo>
                    <a:pt x="367" y="138"/>
                  </a:lnTo>
                  <a:lnTo>
                    <a:pt x="367" y="137"/>
                  </a:lnTo>
                  <a:lnTo>
                    <a:pt x="367" y="138"/>
                  </a:lnTo>
                  <a:lnTo>
                    <a:pt x="367" y="138"/>
                  </a:lnTo>
                  <a:lnTo>
                    <a:pt x="366" y="138"/>
                  </a:lnTo>
                  <a:lnTo>
                    <a:pt x="364" y="139"/>
                  </a:lnTo>
                  <a:lnTo>
                    <a:pt x="363" y="139"/>
                  </a:lnTo>
                  <a:lnTo>
                    <a:pt x="362" y="141"/>
                  </a:lnTo>
                  <a:lnTo>
                    <a:pt x="362" y="141"/>
                  </a:lnTo>
                  <a:lnTo>
                    <a:pt x="362" y="142"/>
                  </a:lnTo>
                  <a:lnTo>
                    <a:pt x="363" y="142"/>
                  </a:lnTo>
                  <a:lnTo>
                    <a:pt x="363" y="142"/>
                  </a:lnTo>
                  <a:lnTo>
                    <a:pt x="362" y="143"/>
                  </a:lnTo>
                  <a:lnTo>
                    <a:pt x="362" y="143"/>
                  </a:lnTo>
                  <a:lnTo>
                    <a:pt x="362" y="143"/>
                  </a:lnTo>
                  <a:lnTo>
                    <a:pt x="360" y="145"/>
                  </a:lnTo>
                  <a:lnTo>
                    <a:pt x="360" y="146"/>
                  </a:lnTo>
                  <a:lnTo>
                    <a:pt x="362" y="146"/>
                  </a:lnTo>
                  <a:lnTo>
                    <a:pt x="362" y="147"/>
                  </a:lnTo>
                  <a:lnTo>
                    <a:pt x="360" y="147"/>
                  </a:lnTo>
                  <a:lnTo>
                    <a:pt x="360" y="147"/>
                  </a:lnTo>
                  <a:lnTo>
                    <a:pt x="360" y="149"/>
                  </a:lnTo>
                  <a:lnTo>
                    <a:pt x="360" y="149"/>
                  </a:lnTo>
                  <a:lnTo>
                    <a:pt x="359" y="149"/>
                  </a:lnTo>
                  <a:lnTo>
                    <a:pt x="359" y="149"/>
                  </a:lnTo>
                  <a:lnTo>
                    <a:pt x="359" y="149"/>
                  </a:lnTo>
                  <a:lnTo>
                    <a:pt x="359" y="149"/>
                  </a:lnTo>
                  <a:lnTo>
                    <a:pt x="358" y="149"/>
                  </a:lnTo>
                  <a:lnTo>
                    <a:pt x="358" y="149"/>
                  </a:lnTo>
                  <a:lnTo>
                    <a:pt x="358" y="147"/>
                  </a:lnTo>
                  <a:lnTo>
                    <a:pt x="356" y="149"/>
                  </a:lnTo>
                  <a:lnTo>
                    <a:pt x="356" y="149"/>
                  </a:lnTo>
                  <a:lnTo>
                    <a:pt x="355" y="150"/>
                  </a:lnTo>
                  <a:lnTo>
                    <a:pt x="354" y="150"/>
                  </a:lnTo>
                  <a:lnTo>
                    <a:pt x="354" y="150"/>
                  </a:lnTo>
                  <a:lnTo>
                    <a:pt x="354" y="151"/>
                  </a:lnTo>
                  <a:lnTo>
                    <a:pt x="355" y="154"/>
                  </a:lnTo>
                  <a:lnTo>
                    <a:pt x="354" y="154"/>
                  </a:lnTo>
                  <a:lnTo>
                    <a:pt x="354" y="154"/>
                  </a:lnTo>
                  <a:lnTo>
                    <a:pt x="354" y="154"/>
                  </a:lnTo>
                  <a:lnTo>
                    <a:pt x="354" y="153"/>
                  </a:lnTo>
                  <a:lnTo>
                    <a:pt x="354" y="151"/>
                  </a:lnTo>
                  <a:lnTo>
                    <a:pt x="354" y="151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2" y="149"/>
                  </a:lnTo>
                  <a:lnTo>
                    <a:pt x="352" y="149"/>
                  </a:lnTo>
                  <a:lnTo>
                    <a:pt x="351" y="147"/>
                  </a:lnTo>
                  <a:lnTo>
                    <a:pt x="351" y="147"/>
                  </a:lnTo>
                  <a:lnTo>
                    <a:pt x="352" y="147"/>
                  </a:lnTo>
                  <a:lnTo>
                    <a:pt x="352" y="147"/>
                  </a:lnTo>
                  <a:lnTo>
                    <a:pt x="354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56" y="146"/>
                  </a:lnTo>
                  <a:lnTo>
                    <a:pt x="356" y="146"/>
                  </a:lnTo>
                  <a:lnTo>
                    <a:pt x="358" y="146"/>
                  </a:lnTo>
                  <a:lnTo>
                    <a:pt x="358" y="145"/>
                  </a:lnTo>
                  <a:lnTo>
                    <a:pt x="356" y="143"/>
                  </a:lnTo>
                  <a:lnTo>
                    <a:pt x="356" y="143"/>
                  </a:lnTo>
                  <a:lnTo>
                    <a:pt x="356" y="142"/>
                  </a:lnTo>
                  <a:lnTo>
                    <a:pt x="356" y="142"/>
                  </a:lnTo>
                  <a:lnTo>
                    <a:pt x="355" y="142"/>
                  </a:lnTo>
                  <a:lnTo>
                    <a:pt x="355" y="142"/>
                  </a:lnTo>
                  <a:lnTo>
                    <a:pt x="352" y="143"/>
                  </a:lnTo>
                  <a:lnTo>
                    <a:pt x="352" y="143"/>
                  </a:lnTo>
                  <a:lnTo>
                    <a:pt x="352" y="143"/>
                  </a:lnTo>
                  <a:lnTo>
                    <a:pt x="352" y="143"/>
                  </a:lnTo>
                  <a:lnTo>
                    <a:pt x="352" y="142"/>
                  </a:lnTo>
                  <a:lnTo>
                    <a:pt x="354" y="142"/>
                  </a:lnTo>
                  <a:lnTo>
                    <a:pt x="354" y="141"/>
                  </a:lnTo>
                  <a:lnTo>
                    <a:pt x="354" y="141"/>
                  </a:lnTo>
                  <a:lnTo>
                    <a:pt x="352" y="141"/>
                  </a:lnTo>
                  <a:lnTo>
                    <a:pt x="349" y="141"/>
                  </a:lnTo>
                  <a:lnTo>
                    <a:pt x="349" y="141"/>
                  </a:lnTo>
                  <a:lnTo>
                    <a:pt x="349" y="139"/>
                  </a:lnTo>
                  <a:lnTo>
                    <a:pt x="349" y="139"/>
                  </a:lnTo>
                  <a:lnTo>
                    <a:pt x="348" y="139"/>
                  </a:lnTo>
                  <a:lnTo>
                    <a:pt x="348" y="139"/>
                  </a:lnTo>
                  <a:lnTo>
                    <a:pt x="348" y="138"/>
                  </a:lnTo>
                  <a:lnTo>
                    <a:pt x="348" y="138"/>
                  </a:lnTo>
                  <a:lnTo>
                    <a:pt x="348" y="138"/>
                  </a:lnTo>
                  <a:lnTo>
                    <a:pt x="347" y="138"/>
                  </a:lnTo>
                  <a:lnTo>
                    <a:pt x="345" y="138"/>
                  </a:lnTo>
                  <a:lnTo>
                    <a:pt x="341" y="139"/>
                  </a:lnTo>
                  <a:lnTo>
                    <a:pt x="339" y="139"/>
                  </a:lnTo>
                  <a:lnTo>
                    <a:pt x="339" y="139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36" y="139"/>
                  </a:lnTo>
                  <a:lnTo>
                    <a:pt x="335" y="141"/>
                  </a:lnTo>
                  <a:lnTo>
                    <a:pt x="333" y="141"/>
                  </a:lnTo>
                  <a:lnTo>
                    <a:pt x="329" y="141"/>
                  </a:lnTo>
                  <a:lnTo>
                    <a:pt x="329" y="141"/>
                  </a:lnTo>
                  <a:lnTo>
                    <a:pt x="328" y="141"/>
                  </a:lnTo>
                  <a:lnTo>
                    <a:pt x="326" y="141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1" y="141"/>
                  </a:lnTo>
                  <a:lnTo>
                    <a:pt x="321" y="141"/>
                  </a:lnTo>
                  <a:lnTo>
                    <a:pt x="317" y="141"/>
                  </a:lnTo>
                  <a:lnTo>
                    <a:pt x="316" y="141"/>
                  </a:lnTo>
                  <a:lnTo>
                    <a:pt x="314" y="141"/>
                  </a:lnTo>
                  <a:lnTo>
                    <a:pt x="313" y="141"/>
                  </a:lnTo>
                  <a:lnTo>
                    <a:pt x="313" y="141"/>
                  </a:lnTo>
                  <a:lnTo>
                    <a:pt x="312" y="141"/>
                  </a:lnTo>
                  <a:lnTo>
                    <a:pt x="310" y="139"/>
                  </a:lnTo>
                  <a:lnTo>
                    <a:pt x="309" y="139"/>
                  </a:lnTo>
                  <a:lnTo>
                    <a:pt x="307" y="139"/>
                  </a:lnTo>
                  <a:lnTo>
                    <a:pt x="307" y="139"/>
                  </a:lnTo>
                  <a:lnTo>
                    <a:pt x="306" y="139"/>
                  </a:lnTo>
                  <a:lnTo>
                    <a:pt x="305" y="139"/>
                  </a:lnTo>
                  <a:lnTo>
                    <a:pt x="306" y="138"/>
                  </a:lnTo>
                  <a:lnTo>
                    <a:pt x="309" y="138"/>
                  </a:lnTo>
                  <a:lnTo>
                    <a:pt x="309" y="138"/>
                  </a:lnTo>
                  <a:lnTo>
                    <a:pt x="309" y="137"/>
                  </a:lnTo>
                  <a:lnTo>
                    <a:pt x="310" y="137"/>
                  </a:lnTo>
                  <a:lnTo>
                    <a:pt x="310" y="137"/>
                  </a:lnTo>
                  <a:lnTo>
                    <a:pt x="313" y="135"/>
                  </a:lnTo>
                  <a:lnTo>
                    <a:pt x="314" y="135"/>
                  </a:lnTo>
                  <a:lnTo>
                    <a:pt x="318" y="135"/>
                  </a:lnTo>
                  <a:lnTo>
                    <a:pt x="320" y="135"/>
                  </a:lnTo>
                  <a:lnTo>
                    <a:pt x="321" y="135"/>
                  </a:lnTo>
                  <a:lnTo>
                    <a:pt x="321" y="134"/>
                  </a:lnTo>
                  <a:lnTo>
                    <a:pt x="322" y="134"/>
                  </a:lnTo>
                  <a:lnTo>
                    <a:pt x="322" y="134"/>
                  </a:lnTo>
                  <a:lnTo>
                    <a:pt x="322" y="134"/>
                  </a:lnTo>
                  <a:lnTo>
                    <a:pt x="322" y="132"/>
                  </a:lnTo>
                  <a:lnTo>
                    <a:pt x="322" y="132"/>
                  </a:lnTo>
                  <a:lnTo>
                    <a:pt x="322" y="132"/>
                  </a:lnTo>
                  <a:lnTo>
                    <a:pt x="322" y="131"/>
                  </a:lnTo>
                  <a:lnTo>
                    <a:pt x="321" y="130"/>
                  </a:lnTo>
                  <a:lnTo>
                    <a:pt x="320" y="128"/>
                  </a:lnTo>
                  <a:lnTo>
                    <a:pt x="318" y="128"/>
                  </a:lnTo>
                  <a:lnTo>
                    <a:pt x="317" y="128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4" y="127"/>
                  </a:lnTo>
                  <a:lnTo>
                    <a:pt x="313" y="127"/>
                  </a:lnTo>
                  <a:lnTo>
                    <a:pt x="312" y="127"/>
                  </a:lnTo>
                  <a:lnTo>
                    <a:pt x="312" y="127"/>
                  </a:lnTo>
                  <a:lnTo>
                    <a:pt x="310" y="127"/>
                  </a:lnTo>
                  <a:lnTo>
                    <a:pt x="312" y="128"/>
                  </a:lnTo>
                  <a:lnTo>
                    <a:pt x="312" y="128"/>
                  </a:lnTo>
                  <a:lnTo>
                    <a:pt x="310" y="128"/>
                  </a:lnTo>
                  <a:lnTo>
                    <a:pt x="309" y="128"/>
                  </a:lnTo>
                  <a:lnTo>
                    <a:pt x="309" y="128"/>
                  </a:lnTo>
                  <a:lnTo>
                    <a:pt x="307" y="128"/>
                  </a:lnTo>
                  <a:lnTo>
                    <a:pt x="305" y="128"/>
                  </a:lnTo>
                  <a:lnTo>
                    <a:pt x="303" y="128"/>
                  </a:lnTo>
                  <a:lnTo>
                    <a:pt x="303" y="128"/>
                  </a:lnTo>
                  <a:lnTo>
                    <a:pt x="302" y="128"/>
                  </a:lnTo>
                  <a:lnTo>
                    <a:pt x="299" y="127"/>
                  </a:lnTo>
                  <a:lnTo>
                    <a:pt x="298" y="127"/>
                  </a:lnTo>
                  <a:lnTo>
                    <a:pt x="297" y="126"/>
                  </a:lnTo>
                  <a:lnTo>
                    <a:pt x="295" y="126"/>
                  </a:lnTo>
                  <a:lnTo>
                    <a:pt x="295" y="124"/>
                  </a:lnTo>
                  <a:lnTo>
                    <a:pt x="294" y="124"/>
                  </a:lnTo>
                  <a:lnTo>
                    <a:pt x="287" y="124"/>
                  </a:lnTo>
                  <a:lnTo>
                    <a:pt x="286" y="123"/>
                  </a:lnTo>
                  <a:lnTo>
                    <a:pt x="284" y="123"/>
                  </a:lnTo>
                  <a:lnTo>
                    <a:pt x="283" y="122"/>
                  </a:lnTo>
                  <a:lnTo>
                    <a:pt x="283" y="120"/>
                  </a:lnTo>
                  <a:lnTo>
                    <a:pt x="280" y="120"/>
                  </a:lnTo>
                  <a:lnTo>
                    <a:pt x="279" y="119"/>
                  </a:lnTo>
                  <a:lnTo>
                    <a:pt x="278" y="119"/>
                  </a:lnTo>
                  <a:lnTo>
                    <a:pt x="276" y="119"/>
                  </a:lnTo>
                  <a:lnTo>
                    <a:pt x="274" y="119"/>
                  </a:lnTo>
                  <a:lnTo>
                    <a:pt x="271" y="119"/>
                  </a:lnTo>
                  <a:lnTo>
                    <a:pt x="271" y="119"/>
                  </a:lnTo>
                  <a:lnTo>
                    <a:pt x="269" y="119"/>
                  </a:lnTo>
                  <a:lnTo>
                    <a:pt x="268" y="119"/>
                  </a:lnTo>
                  <a:lnTo>
                    <a:pt x="268" y="119"/>
                  </a:lnTo>
                  <a:lnTo>
                    <a:pt x="267" y="120"/>
                  </a:lnTo>
                  <a:lnTo>
                    <a:pt x="265" y="120"/>
                  </a:lnTo>
                  <a:lnTo>
                    <a:pt x="264" y="122"/>
                  </a:lnTo>
                  <a:lnTo>
                    <a:pt x="263" y="122"/>
                  </a:lnTo>
                  <a:lnTo>
                    <a:pt x="261" y="122"/>
                  </a:lnTo>
                  <a:lnTo>
                    <a:pt x="260" y="123"/>
                  </a:lnTo>
                  <a:lnTo>
                    <a:pt x="260" y="123"/>
                  </a:lnTo>
                  <a:lnTo>
                    <a:pt x="259" y="123"/>
                  </a:lnTo>
                  <a:lnTo>
                    <a:pt x="255" y="123"/>
                  </a:lnTo>
                  <a:lnTo>
                    <a:pt x="255" y="123"/>
                  </a:lnTo>
                  <a:lnTo>
                    <a:pt x="253" y="123"/>
                  </a:lnTo>
                  <a:lnTo>
                    <a:pt x="252" y="123"/>
                  </a:lnTo>
                  <a:lnTo>
                    <a:pt x="252" y="123"/>
                  </a:lnTo>
                  <a:lnTo>
                    <a:pt x="252" y="123"/>
                  </a:lnTo>
                  <a:lnTo>
                    <a:pt x="253" y="123"/>
                  </a:lnTo>
                  <a:lnTo>
                    <a:pt x="255" y="122"/>
                  </a:lnTo>
                  <a:lnTo>
                    <a:pt x="257" y="120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7" y="119"/>
                  </a:lnTo>
                  <a:lnTo>
                    <a:pt x="259" y="118"/>
                  </a:lnTo>
                  <a:lnTo>
                    <a:pt x="260" y="118"/>
                  </a:lnTo>
                  <a:lnTo>
                    <a:pt x="260" y="116"/>
                  </a:lnTo>
                  <a:lnTo>
                    <a:pt x="261" y="116"/>
                  </a:lnTo>
                  <a:lnTo>
                    <a:pt x="261" y="116"/>
                  </a:lnTo>
                  <a:lnTo>
                    <a:pt x="261" y="116"/>
                  </a:lnTo>
                  <a:lnTo>
                    <a:pt x="260" y="116"/>
                  </a:lnTo>
                  <a:lnTo>
                    <a:pt x="259" y="116"/>
                  </a:lnTo>
                  <a:lnTo>
                    <a:pt x="259" y="116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6" y="118"/>
                  </a:lnTo>
                  <a:lnTo>
                    <a:pt x="255" y="118"/>
                  </a:lnTo>
                  <a:lnTo>
                    <a:pt x="253" y="119"/>
                  </a:lnTo>
                  <a:lnTo>
                    <a:pt x="253" y="119"/>
                  </a:lnTo>
                  <a:lnTo>
                    <a:pt x="252" y="119"/>
                  </a:lnTo>
                  <a:lnTo>
                    <a:pt x="252" y="119"/>
                  </a:lnTo>
                  <a:lnTo>
                    <a:pt x="251" y="120"/>
                  </a:lnTo>
                  <a:lnTo>
                    <a:pt x="251" y="120"/>
                  </a:lnTo>
                  <a:lnTo>
                    <a:pt x="249" y="120"/>
                  </a:lnTo>
                  <a:lnTo>
                    <a:pt x="248" y="120"/>
                  </a:lnTo>
                  <a:lnTo>
                    <a:pt x="248" y="122"/>
                  </a:lnTo>
                  <a:lnTo>
                    <a:pt x="248" y="123"/>
                  </a:lnTo>
                  <a:lnTo>
                    <a:pt x="248" y="123"/>
                  </a:lnTo>
                  <a:lnTo>
                    <a:pt x="245" y="124"/>
                  </a:lnTo>
                  <a:lnTo>
                    <a:pt x="244" y="124"/>
                  </a:lnTo>
                  <a:lnTo>
                    <a:pt x="242" y="123"/>
                  </a:lnTo>
                  <a:lnTo>
                    <a:pt x="241" y="123"/>
                  </a:lnTo>
                  <a:lnTo>
                    <a:pt x="241" y="123"/>
                  </a:lnTo>
                  <a:lnTo>
                    <a:pt x="240" y="122"/>
                  </a:lnTo>
                  <a:lnTo>
                    <a:pt x="240" y="120"/>
                  </a:lnTo>
                  <a:lnTo>
                    <a:pt x="240" y="119"/>
                  </a:lnTo>
                  <a:lnTo>
                    <a:pt x="240" y="119"/>
                  </a:lnTo>
                  <a:lnTo>
                    <a:pt x="241" y="118"/>
                  </a:lnTo>
                  <a:lnTo>
                    <a:pt x="241" y="116"/>
                  </a:lnTo>
                  <a:lnTo>
                    <a:pt x="242" y="115"/>
                  </a:lnTo>
                  <a:lnTo>
                    <a:pt x="242" y="113"/>
                  </a:lnTo>
                  <a:lnTo>
                    <a:pt x="242" y="113"/>
                  </a:lnTo>
                  <a:lnTo>
                    <a:pt x="241" y="112"/>
                  </a:lnTo>
                  <a:lnTo>
                    <a:pt x="241" y="112"/>
                  </a:lnTo>
                  <a:lnTo>
                    <a:pt x="240" y="111"/>
                  </a:lnTo>
                  <a:lnTo>
                    <a:pt x="240" y="111"/>
                  </a:lnTo>
                  <a:lnTo>
                    <a:pt x="238" y="112"/>
                  </a:lnTo>
                  <a:lnTo>
                    <a:pt x="237" y="112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6" y="113"/>
                  </a:lnTo>
                  <a:lnTo>
                    <a:pt x="237" y="115"/>
                  </a:lnTo>
                  <a:lnTo>
                    <a:pt x="238" y="115"/>
                  </a:lnTo>
                  <a:lnTo>
                    <a:pt x="237" y="115"/>
                  </a:lnTo>
                  <a:lnTo>
                    <a:pt x="234" y="115"/>
                  </a:lnTo>
                  <a:lnTo>
                    <a:pt x="232" y="116"/>
                  </a:lnTo>
                  <a:lnTo>
                    <a:pt x="230" y="118"/>
                  </a:lnTo>
                  <a:lnTo>
                    <a:pt x="229" y="118"/>
                  </a:lnTo>
                  <a:lnTo>
                    <a:pt x="225" y="119"/>
                  </a:lnTo>
                  <a:lnTo>
                    <a:pt x="223" y="120"/>
                  </a:lnTo>
                  <a:lnTo>
                    <a:pt x="222" y="120"/>
                  </a:lnTo>
                  <a:lnTo>
                    <a:pt x="221" y="120"/>
                  </a:lnTo>
                  <a:lnTo>
                    <a:pt x="221" y="120"/>
                  </a:lnTo>
                  <a:lnTo>
                    <a:pt x="221" y="120"/>
                  </a:lnTo>
                  <a:lnTo>
                    <a:pt x="221" y="119"/>
                  </a:lnTo>
                  <a:lnTo>
                    <a:pt x="222" y="119"/>
                  </a:lnTo>
                  <a:lnTo>
                    <a:pt x="223" y="119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3" y="118"/>
                  </a:lnTo>
                  <a:lnTo>
                    <a:pt x="222" y="119"/>
                  </a:lnTo>
                  <a:lnTo>
                    <a:pt x="221" y="119"/>
                  </a:lnTo>
                  <a:lnTo>
                    <a:pt x="218" y="119"/>
                  </a:lnTo>
                  <a:lnTo>
                    <a:pt x="213" y="120"/>
                  </a:lnTo>
                  <a:lnTo>
                    <a:pt x="210" y="120"/>
                  </a:lnTo>
                  <a:lnTo>
                    <a:pt x="207" y="122"/>
                  </a:lnTo>
                  <a:lnTo>
                    <a:pt x="206" y="123"/>
                  </a:lnTo>
                  <a:lnTo>
                    <a:pt x="202" y="124"/>
                  </a:lnTo>
                  <a:lnTo>
                    <a:pt x="200" y="124"/>
                  </a:lnTo>
                  <a:lnTo>
                    <a:pt x="199" y="126"/>
                  </a:lnTo>
                  <a:lnTo>
                    <a:pt x="200" y="124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0" y="123"/>
                  </a:lnTo>
                  <a:lnTo>
                    <a:pt x="199" y="123"/>
                  </a:lnTo>
                  <a:lnTo>
                    <a:pt x="199" y="123"/>
                  </a:lnTo>
                  <a:lnTo>
                    <a:pt x="199" y="123"/>
                  </a:lnTo>
                  <a:lnTo>
                    <a:pt x="199" y="123"/>
                  </a:lnTo>
                  <a:lnTo>
                    <a:pt x="198" y="123"/>
                  </a:lnTo>
                  <a:lnTo>
                    <a:pt x="198" y="123"/>
                  </a:lnTo>
                  <a:lnTo>
                    <a:pt x="196" y="123"/>
                  </a:lnTo>
                  <a:lnTo>
                    <a:pt x="195" y="123"/>
                  </a:lnTo>
                  <a:lnTo>
                    <a:pt x="195" y="123"/>
                  </a:lnTo>
                  <a:lnTo>
                    <a:pt x="195" y="123"/>
                  </a:lnTo>
                  <a:lnTo>
                    <a:pt x="195" y="124"/>
                  </a:lnTo>
                  <a:lnTo>
                    <a:pt x="194" y="124"/>
                  </a:lnTo>
                  <a:lnTo>
                    <a:pt x="191" y="124"/>
                  </a:lnTo>
                  <a:lnTo>
                    <a:pt x="189" y="126"/>
                  </a:lnTo>
                  <a:lnTo>
                    <a:pt x="188" y="126"/>
                  </a:lnTo>
                  <a:lnTo>
                    <a:pt x="187" y="126"/>
                  </a:lnTo>
                  <a:lnTo>
                    <a:pt x="184" y="127"/>
                  </a:lnTo>
                  <a:lnTo>
                    <a:pt x="184" y="127"/>
                  </a:lnTo>
                  <a:lnTo>
                    <a:pt x="183" y="127"/>
                  </a:lnTo>
                  <a:lnTo>
                    <a:pt x="183" y="127"/>
                  </a:lnTo>
                  <a:lnTo>
                    <a:pt x="183" y="128"/>
                  </a:lnTo>
                  <a:lnTo>
                    <a:pt x="181" y="128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1" y="130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30"/>
                  </a:lnTo>
                  <a:lnTo>
                    <a:pt x="177" y="130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6" y="128"/>
                  </a:lnTo>
                  <a:lnTo>
                    <a:pt x="177" y="128"/>
                  </a:lnTo>
                  <a:lnTo>
                    <a:pt x="179" y="127"/>
                  </a:lnTo>
                  <a:lnTo>
                    <a:pt x="181" y="127"/>
                  </a:lnTo>
                  <a:lnTo>
                    <a:pt x="183" y="126"/>
                  </a:lnTo>
                  <a:lnTo>
                    <a:pt x="185" y="126"/>
                  </a:lnTo>
                  <a:lnTo>
                    <a:pt x="187" y="124"/>
                  </a:lnTo>
                  <a:lnTo>
                    <a:pt x="188" y="124"/>
                  </a:lnTo>
                  <a:lnTo>
                    <a:pt x="191" y="124"/>
                  </a:lnTo>
                  <a:lnTo>
                    <a:pt x="192" y="123"/>
                  </a:lnTo>
                  <a:lnTo>
                    <a:pt x="194" y="123"/>
                  </a:lnTo>
                  <a:lnTo>
                    <a:pt x="196" y="122"/>
                  </a:lnTo>
                  <a:lnTo>
                    <a:pt x="196" y="122"/>
                  </a:lnTo>
                  <a:lnTo>
                    <a:pt x="198" y="122"/>
                  </a:lnTo>
                  <a:lnTo>
                    <a:pt x="200" y="122"/>
                  </a:lnTo>
                  <a:lnTo>
                    <a:pt x="202" y="122"/>
                  </a:lnTo>
                  <a:lnTo>
                    <a:pt x="203" y="122"/>
                  </a:lnTo>
                  <a:lnTo>
                    <a:pt x="204" y="120"/>
                  </a:lnTo>
                  <a:lnTo>
                    <a:pt x="206" y="120"/>
                  </a:lnTo>
                  <a:lnTo>
                    <a:pt x="207" y="120"/>
                  </a:lnTo>
                  <a:lnTo>
                    <a:pt x="211" y="119"/>
                  </a:lnTo>
                  <a:lnTo>
                    <a:pt x="219" y="118"/>
                  </a:lnTo>
                  <a:lnTo>
                    <a:pt x="222" y="116"/>
                  </a:lnTo>
                  <a:lnTo>
                    <a:pt x="222" y="116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19" y="116"/>
                  </a:lnTo>
                  <a:lnTo>
                    <a:pt x="219" y="116"/>
                  </a:lnTo>
                  <a:lnTo>
                    <a:pt x="218" y="116"/>
                  </a:lnTo>
                  <a:lnTo>
                    <a:pt x="217" y="116"/>
                  </a:lnTo>
                  <a:lnTo>
                    <a:pt x="217" y="116"/>
                  </a:lnTo>
                  <a:lnTo>
                    <a:pt x="215" y="116"/>
                  </a:lnTo>
                  <a:lnTo>
                    <a:pt x="215" y="116"/>
                  </a:lnTo>
                  <a:lnTo>
                    <a:pt x="214" y="116"/>
                  </a:lnTo>
                  <a:lnTo>
                    <a:pt x="211" y="116"/>
                  </a:lnTo>
                  <a:lnTo>
                    <a:pt x="210" y="118"/>
                  </a:lnTo>
                  <a:lnTo>
                    <a:pt x="208" y="118"/>
                  </a:lnTo>
                  <a:lnTo>
                    <a:pt x="207" y="118"/>
                  </a:lnTo>
                  <a:lnTo>
                    <a:pt x="207" y="118"/>
                  </a:lnTo>
                  <a:lnTo>
                    <a:pt x="206" y="118"/>
                  </a:lnTo>
                  <a:lnTo>
                    <a:pt x="204" y="118"/>
                  </a:lnTo>
                  <a:lnTo>
                    <a:pt x="203" y="119"/>
                  </a:lnTo>
                  <a:lnTo>
                    <a:pt x="199" y="120"/>
                  </a:lnTo>
                  <a:lnTo>
                    <a:pt x="196" y="120"/>
                  </a:lnTo>
                  <a:lnTo>
                    <a:pt x="196" y="120"/>
                  </a:lnTo>
                  <a:lnTo>
                    <a:pt x="196" y="120"/>
                  </a:lnTo>
                  <a:lnTo>
                    <a:pt x="195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5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1" y="120"/>
                  </a:lnTo>
                  <a:lnTo>
                    <a:pt x="189" y="120"/>
                  </a:lnTo>
                  <a:lnTo>
                    <a:pt x="187" y="122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4" y="123"/>
                  </a:lnTo>
                  <a:lnTo>
                    <a:pt x="183" y="123"/>
                  </a:lnTo>
                  <a:lnTo>
                    <a:pt x="180" y="123"/>
                  </a:lnTo>
                  <a:lnTo>
                    <a:pt x="177" y="124"/>
                  </a:lnTo>
                  <a:lnTo>
                    <a:pt x="175" y="124"/>
                  </a:lnTo>
                  <a:lnTo>
                    <a:pt x="176" y="124"/>
                  </a:lnTo>
                  <a:lnTo>
                    <a:pt x="179" y="123"/>
                  </a:lnTo>
                  <a:lnTo>
                    <a:pt x="179" y="123"/>
                  </a:lnTo>
                  <a:lnTo>
                    <a:pt x="181" y="122"/>
                  </a:lnTo>
                  <a:lnTo>
                    <a:pt x="181" y="122"/>
                  </a:lnTo>
                  <a:lnTo>
                    <a:pt x="180" y="122"/>
                  </a:lnTo>
                  <a:lnTo>
                    <a:pt x="180" y="122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7" y="120"/>
                  </a:lnTo>
                  <a:lnTo>
                    <a:pt x="177" y="122"/>
                  </a:lnTo>
                  <a:lnTo>
                    <a:pt x="177" y="122"/>
                  </a:lnTo>
                  <a:lnTo>
                    <a:pt x="176" y="123"/>
                  </a:lnTo>
                  <a:lnTo>
                    <a:pt x="176" y="123"/>
                  </a:lnTo>
                  <a:lnTo>
                    <a:pt x="173" y="123"/>
                  </a:lnTo>
                  <a:lnTo>
                    <a:pt x="171" y="123"/>
                  </a:lnTo>
                  <a:lnTo>
                    <a:pt x="171" y="123"/>
                  </a:lnTo>
                  <a:lnTo>
                    <a:pt x="169" y="123"/>
                  </a:lnTo>
                  <a:lnTo>
                    <a:pt x="168" y="124"/>
                  </a:lnTo>
                  <a:lnTo>
                    <a:pt x="168" y="124"/>
                  </a:lnTo>
                  <a:lnTo>
                    <a:pt x="166" y="124"/>
                  </a:lnTo>
                  <a:lnTo>
                    <a:pt x="165" y="124"/>
                  </a:lnTo>
                  <a:lnTo>
                    <a:pt x="164" y="124"/>
                  </a:lnTo>
                  <a:lnTo>
                    <a:pt x="160" y="126"/>
                  </a:lnTo>
                  <a:lnTo>
                    <a:pt x="160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0" y="127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7" y="128"/>
                  </a:lnTo>
                  <a:lnTo>
                    <a:pt x="157" y="128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60" y="130"/>
                  </a:lnTo>
                  <a:lnTo>
                    <a:pt x="160" y="131"/>
                  </a:lnTo>
                  <a:lnTo>
                    <a:pt x="158" y="130"/>
                  </a:lnTo>
                  <a:lnTo>
                    <a:pt x="157" y="128"/>
                  </a:lnTo>
                  <a:lnTo>
                    <a:pt x="156" y="128"/>
                  </a:lnTo>
                  <a:lnTo>
                    <a:pt x="153" y="128"/>
                  </a:lnTo>
                  <a:lnTo>
                    <a:pt x="150" y="128"/>
                  </a:lnTo>
                  <a:lnTo>
                    <a:pt x="149" y="128"/>
                  </a:lnTo>
                  <a:lnTo>
                    <a:pt x="147" y="127"/>
                  </a:lnTo>
                  <a:lnTo>
                    <a:pt x="145" y="126"/>
                  </a:lnTo>
                  <a:lnTo>
                    <a:pt x="143" y="126"/>
                  </a:lnTo>
                  <a:lnTo>
                    <a:pt x="143" y="126"/>
                  </a:lnTo>
                  <a:lnTo>
                    <a:pt x="141" y="124"/>
                  </a:lnTo>
                  <a:lnTo>
                    <a:pt x="139" y="122"/>
                  </a:lnTo>
                  <a:lnTo>
                    <a:pt x="135" y="122"/>
                  </a:lnTo>
                  <a:lnTo>
                    <a:pt x="131" y="122"/>
                  </a:lnTo>
                  <a:lnTo>
                    <a:pt x="128" y="120"/>
                  </a:lnTo>
                  <a:lnTo>
                    <a:pt x="127" y="120"/>
                  </a:lnTo>
                  <a:lnTo>
                    <a:pt x="124" y="123"/>
                  </a:lnTo>
                  <a:lnTo>
                    <a:pt x="120" y="127"/>
                  </a:lnTo>
                  <a:lnTo>
                    <a:pt x="116" y="130"/>
                  </a:lnTo>
                  <a:lnTo>
                    <a:pt x="112" y="132"/>
                  </a:lnTo>
                  <a:lnTo>
                    <a:pt x="108" y="135"/>
                  </a:lnTo>
                  <a:lnTo>
                    <a:pt x="104" y="139"/>
                  </a:lnTo>
                  <a:lnTo>
                    <a:pt x="100" y="142"/>
                  </a:lnTo>
                  <a:lnTo>
                    <a:pt x="96" y="145"/>
                  </a:lnTo>
                  <a:lnTo>
                    <a:pt x="92" y="147"/>
                  </a:lnTo>
                  <a:lnTo>
                    <a:pt x="88" y="151"/>
                  </a:lnTo>
                  <a:lnTo>
                    <a:pt x="85" y="154"/>
                  </a:lnTo>
                  <a:lnTo>
                    <a:pt x="81" y="157"/>
                  </a:lnTo>
                  <a:lnTo>
                    <a:pt x="77" y="160"/>
                  </a:lnTo>
                  <a:lnTo>
                    <a:pt x="73" y="164"/>
                  </a:lnTo>
                  <a:lnTo>
                    <a:pt x="69" y="166"/>
                  </a:lnTo>
                  <a:lnTo>
                    <a:pt x="65" y="169"/>
                  </a:lnTo>
                  <a:lnTo>
                    <a:pt x="62" y="172"/>
                  </a:lnTo>
                  <a:lnTo>
                    <a:pt x="58" y="176"/>
                  </a:lnTo>
                  <a:lnTo>
                    <a:pt x="54" y="179"/>
                  </a:lnTo>
                  <a:lnTo>
                    <a:pt x="50" y="181"/>
                  </a:lnTo>
                  <a:lnTo>
                    <a:pt x="47" y="185"/>
                  </a:lnTo>
                  <a:lnTo>
                    <a:pt x="43" y="188"/>
                  </a:lnTo>
                  <a:lnTo>
                    <a:pt x="39" y="191"/>
                  </a:lnTo>
                  <a:lnTo>
                    <a:pt x="35" y="195"/>
                  </a:lnTo>
                  <a:lnTo>
                    <a:pt x="32" y="197"/>
                  </a:lnTo>
                  <a:lnTo>
                    <a:pt x="28" y="200"/>
                  </a:lnTo>
                  <a:lnTo>
                    <a:pt x="24" y="204"/>
                  </a:lnTo>
                  <a:lnTo>
                    <a:pt x="21" y="207"/>
                  </a:lnTo>
                  <a:lnTo>
                    <a:pt x="17" y="211"/>
                  </a:lnTo>
                  <a:lnTo>
                    <a:pt x="13" y="214"/>
                  </a:lnTo>
                  <a:lnTo>
                    <a:pt x="9" y="216"/>
                  </a:lnTo>
                  <a:lnTo>
                    <a:pt x="6" y="220"/>
                  </a:lnTo>
                  <a:lnTo>
                    <a:pt x="8" y="220"/>
                  </a:lnTo>
                  <a:lnTo>
                    <a:pt x="9" y="220"/>
                  </a:lnTo>
                  <a:lnTo>
                    <a:pt x="10" y="220"/>
                  </a:lnTo>
                  <a:lnTo>
                    <a:pt x="12" y="220"/>
                  </a:lnTo>
                  <a:lnTo>
                    <a:pt x="13" y="222"/>
                  </a:lnTo>
                  <a:lnTo>
                    <a:pt x="16" y="220"/>
                  </a:lnTo>
                  <a:lnTo>
                    <a:pt x="17" y="219"/>
                  </a:lnTo>
                  <a:lnTo>
                    <a:pt x="20" y="219"/>
                  </a:lnTo>
                  <a:lnTo>
                    <a:pt x="21" y="219"/>
                  </a:lnTo>
                  <a:lnTo>
                    <a:pt x="23" y="219"/>
                  </a:lnTo>
                  <a:lnTo>
                    <a:pt x="23" y="220"/>
                  </a:lnTo>
                  <a:lnTo>
                    <a:pt x="20" y="222"/>
                  </a:lnTo>
                  <a:lnTo>
                    <a:pt x="19" y="222"/>
                  </a:lnTo>
                  <a:lnTo>
                    <a:pt x="19" y="223"/>
                  </a:lnTo>
                  <a:lnTo>
                    <a:pt x="20" y="225"/>
                  </a:lnTo>
                  <a:lnTo>
                    <a:pt x="21" y="225"/>
                  </a:lnTo>
                  <a:lnTo>
                    <a:pt x="20" y="226"/>
                  </a:lnTo>
                  <a:lnTo>
                    <a:pt x="20" y="227"/>
                  </a:lnTo>
                  <a:lnTo>
                    <a:pt x="21" y="227"/>
                  </a:lnTo>
                  <a:lnTo>
                    <a:pt x="21" y="229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21" y="233"/>
                  </a:lnTo>
                  <a:lnTo>
                    <a:pt x="20" y="234"/>
                  </a:lnTo>
                  <a:lnTo>
                    <a:pt x="19" y="235"/>
                  </a:lnTo>
                  <a:lnTo>
                    <a:pt x="20" y="235"/>
                  </a:lnTo>
                  <a:lnTo>
                    <a:pt x="23" y="234"/>
                  </a:lnTo>
                  <a:lnTo>
                    <a:pt x="24" y="234"/>
                  </a:lnTo>
                  <a:lnTo>
                    <a:pt x="27" y="233"/>
                  </a:lnTo>
                  <a:lnTo>
                    <a:pt x="28" y="233"/>
                  </a:lnTo>
                  <a:lnTo>
                    <a:pt x="31" y="233"/>
                  </a:lnTo>
                  <a:lnTo>
                    <a:pt x="32" y="231"/>
                  </a:lnTo>
                  <a:lnTo>
                    <a:pt x="35" y="230"/>
                  </a:lnTo>
                  <a:lnTo>
                    <a:pt x="36" y="230"/>
                  </a:lnTo>
                  <a:lnTo>
                    <a:pt x="36" y="229"/>
                  </a:lnTo>
                  <a:lnTo>
                    <a:pt x="38" y="229"/>
                  </a:lnTo>
                  <a:lnTo>
                    <a:pt x="38" y="227"/>
                  </a:lnTo>
                  <a:lnTo>
                    <a:pt x="40" y="227"/>
                  </a:lnTo>
                  <a:lnTo>
                    <a:pt x="42" y="227"/>
                  </a:lnTo>
                  <a:lnTo>
                    <a:pt x="44" y="226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8" y="227"/>
                  </a:lnTo>
                  <a:lnTo>
                    <a:pt x="48" y="229"/>
                  </a:lnTo>
                  <a:lnTo>
                    <a:pt x="48" y="229"/>
                  </a:lnTo>
                  <a:lnTo>
                    <a:pt x="47" y="229"/>
                  </a:lnTo>
                  <a:lnTo>
                    <a:pt x="47" y="230"/>
                  </a:lnTo>
                  <a:lnTo>
                    <a:pt x="46" y="231"/>
                  </a:lnTo>
                  <a:lnTo>
                    <a:pt x="46" y="231"/>
                  </a:lnTo>
                  <a:lnTo>
                    <a:pt x="47" y="231"/>
                  </a:lnTo>
                  <a:lnTo>
                    <a:pt x="47" y="233"/>
                  </a:lnTo>
                  <a:lnTo>
                    <a:pt x="47" y="233"/>
                  </a:lnTo>
                  <a:lnTo>
                    <a:pt x="48" y="234"/>
                  </a:lnTo>
                  <a:lnTo>
                    <a:pt x="47" y="234"/>
                  </a:lnTo>
                  <a:lnTo>
                    <a:pt x="47" y="234"/>
                  </a:lnTo>
                  <a:lnTo>
                    <a:pt x="47" y="235"/>
                  </a:lnTo>
                  <a:lnTo>
                    <a:pt x="47" y="235"/>
                  </a:lnTo>
                  <a:lnTo>
                    <a:pt x="47" y="235"/>
                  </a:lnTo>
                  <a:lnTo>
                    <a:pt x="47" y="237"/>
                  </a:lnTo>
                  <a:lnTo>
                    <a:pt x="47" y="237"/>
                  </a:lnTo>
                  <a:lnTo>
                    <a:pt x="48" y="237"/>
                  </a:lnTo>
                  <a:lnTo>
                    <a:pt x="48" y="238"/>
                  </a:lnTo>
                  <a:lnTo>
                    <a:pt x="48" y="239"/>
                  </a:lnTo>
                  <a:lnTo>
                    <a:pt x="48" y="239"/>
                  </a:lnTo>
                  <a:lnTo>
                    <a:pt x="48" y="241"/>
                  </a:lnTo>
                  <a:lnTo>
                    <a:pt x="48" y="242"/>
                  </a:lnTo>
                  <a:lnTo>
                    <a:pt x="48" y="244"/>
                  </a:lnTo>
                  <a:lnTo>
                    <a:pt x="47" y="245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7" y="250"/>
                  </a:lnTo>
                  <a:lnTo>
                    <a:pt x="46" y="252"/>
                  </a:lnTo>
                  <a:lnTo>
                    <a:pt x="46" y="252"/>
                  </a:lnTo>
                  <a:lnTo>
                    <a:pt x="46" y="254"/>
                  </a:lnTo>
                  <a:lnTo>
                    <a:pt x="46" y="254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4" y="256"/>
                  </a:lnTo>
                  <a:lnTo>
                    <a:pt x="46" y="257"/>
                  </a:lnTo>
                  <a:lnTo>
                    <a:pt x="44" y="257"/>
                  </a:lnTo>
                  <a:lnTo>
                    <a:pt x="43" y="258"/>
                  </a:lnTo>
                  <a:lnTo>
                    <a:pt x="44" y="258"/>
                  </a:lnTo>
                  <a:lnTo>
                    <a:pt x="44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4"/>
                  </a:lnTo>
                  <a:lnTo>
                    <a:pt x="48" y="264"/>
                  </a:lnTo>
                  <a:lnTo>
                    <a:pt x="50" y="264"/>
                  </a:lnTo>
                  <a:lnTo>
                    <a:pt x="50" y="265"/>
                  </a:lnTo>
                  <a:lnTo>
                    <a:pt x="50" y="265"/>
                  </a:lnTo>
                  <a:lnTo>
                    <a:pt x="50" y="267"/>
                  </a:lnTo>
                  <a:lnTo>
                    <a:pt x="51" y="268"/>
                  </a:lnTo>
                  <a:lnTo>
                    <a:pt x="53" y="267"/>
                  </a:lnTo>
                  <a:lnTo>
                    <a:pt x="53" y="268"/>
                  </a:lnTo>
                  <a:lnTo>
                    <a:pt x="53" y="268"/>
                  </a:lnTo>
                  <a:lnTo>
                    <a:pt x="51" y="269"/>
                  </a:lnTo>
                  <a:lnTo>
                    <a:pt x="51" y="269"/>
                  </a:lnTo>
                  <a:lnTo>
                    <a:pt x="51" y="269"/>
                  </a:lnTo>
                  <a:lnTo>
                    <a:pt x="50" y="271"/>
                  </a:lnTo>
                  <a:lnTo>
                    <a:pt x="48" y="271"/>
                  </a:lnTo>
                  <a:lnTo>
                    <a:pt x="48" y="272"/>
                  </a:lnTo>
                  <a:lnTo>
                    <a:pt x="47" y="272"/>
                  </a:lnTo>
                  <a:lnTo>
                    <a:pt x="47" y="273"/>
                  </a:lnTo>
                  <a:lnTo>
                    <a:pt x="46" y="275"/>
                  </a:lnTo>
                  <a:lnTo>
                    <a:pt x="46" y="276"/>
                  </a:lnTo>
                  <a:lnTo>
                    <a:pt x="44" y="276"/>
                  </a:lnTo>
                  <a:lnTo>
                    <a:pt x="43" y="277"/>
                  </a:lnTo>
                  <a:lnTo>
                    <a:pt x="42" y="279"/>
                  </a:lnTo>
                  <a:lnTo>
                    <a:pt x="42" y="279"/>
                  </a:lnTo>
                  <a:lnTo>
                    <a:pt x="43" y="279"/>
                  </a:lnTo>
                  <a:lnTo>
                    <a:pt x="46" y="277"/>
                  </a:lnTo>
                  <a:lnTo>
                    <a:pt x="46" y="276"/>
                  </a:lnTo>
                  <a:lnTo>
                    <a:pt x="47" y="275"/>
                  </a:lnTo>
                  <a:lnTo>
                    <a:pt x="48" y="273"/>
                  </a:lnTo>
                  <a:lnTo>
                    <a:pt x="50" y="273"/>
                  </a:lnTo>
                  <a:lnTo>
                    <a:pt x="48" y="273"/>
                  </a:lnTo>
                  <a:lnTo>
                    <a:pt x="48" y="275"/>
                  </a:lnTo>
                  <a:lnTo>
                    <a:pt x="48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47" y="276"/>
                  </a:lnTo>
                  <a:lnTo>
                    <a:pt x="44" y="277"/>
                  </a:lnTo>
                  <a:lnTo>
                    <a:pt x="43" y="279"/>
                  </a:lnTo>
                  <a:lnTo>
                    <a:pt x="39" y="281"/>
                  </a:lnTo>
                  <a:lnTo>
                    <a:pt x="39" y="281"/>
                  </a:lnTo>
                  <a:lnTo>
                    <a:pt x="36" y="283"/>
                  </a:lnTo>
                  <a:lnTo>
                    <a:pt x="36" y="283"/>
                  </a:lnTo>
                  <a:lnTo>
                    <a:pt x="35" y="284"/>
                  </a:lnTo>
                  <a:lnTo>
                    <a:pt x="35" y="284"/>
                  </a:lnTo>
                  <a:lnTo>
                    <a:pt x="34" y="285"/>
                  </a:lnTo>
                  <a:lnTo>
                    <a:pt x="32" y="285"/>
                  </a:lnTo>
                  <a:lnTo>
                    <a:pt x="32" y="287"/>
                  </a:lnTo>
                  <a:lnTo>
                    <a:pt x="31" y="287"/>
                  </a:lnTo>
                  <a:lnTo>
                    <a:pt x="31" y="288"/>
                  </a:lnTo>
                  <a:lnTo>
                    <a:pt x="32" y="290"/>
                  </a:lnTo>
                  <a:lnTo>
                    <a:pt x="35" y="288"/>
                  </a:lnTo>
                  <a:lnTo>
                    <a:pt x="35" y="288"/>
                  </a:lnTo>
                  <a:lnTo>
                    <a:pt x="36" y="288"/>
                  </a:lnTo>
                  <a:lnTo>
                    <a:pt x="35" y="290"/>
                  </a:lnTo>
                  <a:lnTo>
                    <a:pt x="32" y="290"/>
                  </a:lnTo>
                  <a:lnTo>
                    <a:pt x="32" y="290"/>
                  </a:lnTo>
                  <a:lnTo>
                    <a:pt x="29" y="291"/>
                  </a:lnTo>
                  <a:lnTo>
                    <a:pt x="28" y="292"/>
                  </a:lnTo>
                  <a:lnTo>
                    <a:pt x="25" y="294"/>
                  </a:lnTo>
                  <a:lnTo>
                    <a:pt x="25" y="295"/>
                  </a:lnTo>
                  <a:lnTo>
                    <a:pt x="27" y="296"/>
                  </a:lnTo>
                  <a:lnTo>
                    <a:pt x="27" y="296"/>
                  </a:lnTo>
                  <a:lnTo>
                    <a:pt x="27" y="298"/>
                  </a:lnTo>
                  <a:lnTo>
                    <a:pt x="27" y="299"/>
                  </a:lnTo>
                  <a:lnTo>
                    <a:pt x="27" y="299"/>
                  </a:lnTo>
                  <a:lnTo>
                    <a:pt x="29" y="299"/>
                  </a:lnTo>
                  <a:lnTo>
                    <a:pt x="31" y="298"/>
                  </a:lnTo>
                  <a:lnTo>
                    <a:pt x="32" y="298"/>
                  </a:lnTo>
                  <a:lnTo>
                    <a:pt x="32" y="298"/>
                  </a:lnTo>
                  <a:lnTo>
                    <a:pt x="34" y="296"/>
                  </a:lnTo>
                  <a:lnTo>
                    <a:pt x="35" y="295"/>
                  </a:lnTo>
                  <a:lnTo>
                    <a:pt x="38" y="294"/>
                  </a:lnTo>
                  <a:lnTo>
                    <a:pt x="38" y="294"/>
                  </a:lnTo>
                  <a:lnTo>
                    <a:pt x="39" y="292"/>
                  </a:lnTo>
                  <a:lnTo>
                    <a:pt x="39" y="292"/>
                  </a:lnTo>
                  <a:lnTo>
                    <a:pt x="39" y="294"/>
                  </a:lnTo>
                  <a:lnTo>
                    <a:pt x="39" y="294"/>
                  </a:lnTo>
                  <a:lnTo>
                    <a:pt x="42" y="292"/>
                  </a:lnTo>
                  <a:lnTo>
                    <a:pt x="43" y="292"/>
                  </a:lnTo>
                  <a:lnTo>
                    <a:pt x="43" y="292"/>
                  </a:lnTo>
                  <a:lnTo>
                    <a:pt x="43" y="292"/>
                  </a:lnTo>
                  <a:lnTo>
                    <a:pt x="42" y="294"/>
                  </a:lnTo>
                  <a:lnTo>
                    <a:pt x="40" y="294"/>
                  </a:lnTo>
                  <a:lnTo>
                    <a:pt x="40" y="294"/>
                  </a:lnTo>
                  <a:lnTo>
                    <a:pt x="40" y="294"/>
                  </a:lnTo>
                  <a:lnTo>
                    <a:pt x="39" y="295"/>
                  </a:lnTo>
                  <a:lnTo>
                    <a:pt x="39" y="295"/>
                  </a:lnTo>
                  <a:lnTo>
                    <a:pt x="39" y="296"/>
                  </a:lnTo>
                  <a:lnTo>
                    <a:pt x="39" y="296"/>
                  </a:lnTo>
                  <a:lnTo>
                    <a:pt x="39" y="298"/>
                  </a:lnTo>
                  <a:lnTo>
                    <a:pt x="39" y="298"/>
                  </a:lnTo>
                  <a:lnTo>
                    <a:pt x="40" y="296"/>
                  </a:lnTo>
                  <a:lnTo>
                    <a:pt x="42" y="296"/>
                  </a:lnTo>
                  <a:lnTo>
                    <a:pt x="43" y="298"/>
                  </a:lnTo>
                  <a:lnTo>
                    <a:pt x="43" y="299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42" y="298"/>
                  </a:lnTo>
                  <a:lnTo>
                    <a:pt x="42" y="298"/>
                  </a:lnTo>
                  <a:lnTo>
                    <a:pt x="40" y="298"/>
                  </a:lnTo>
                  <a:lnTo>
                    <a:pt x="39" y="298"/>
                  </a:lnTo>
                  <a:lnTo>
                    <a:pt x="39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8" y="295"/>
                  </a:lnTo>
                  <a:lnTo>
                    <a:pt x="39" y="295"/>
                  </a:lnTo>
                  <a:lnTo>
                    <a:pt x="38" y="295"/>
                  </a:lnTo>
                  <a:lnTo>
                    <a:pt x="36" y="295"/>
                  </a:lnTo>
                  <a:lnTo>
                    <a:pt x="35" y="295"/>
                  </a:lnTo>
                  <a:lnTo>
                    <a:pt x="34" y="296"/>
                  </a:lnTo>
                  <a:lnTo>
                    <a:pt x="34" y="298"/>
                  </a:lnTo>
                  <a:lnTo>
                    <a:pt x="34" y="298"/>
                  </a:lnTo>
                  <a:lnTo>
                    <a:pt x="35" y="299"/>
                  </a:lnTo>
                  <a:lnTo>
                    <a:pt x="36" y="300"/>
                  </a:lnTo>
                  <a:lnTo>
                    <a:pt x="36" y="300"/>
                  </a:lnTo>
                  <a:lnTo>
                    <a:pt x="34" y="304"/>
                  </a:lnTo>
                  <a:lnTo>
                    <a:pt x="34" y="304"/>
                  </a:lnTo>
                  <a:lnTo>
                    <a:pt x="38" y="303"/>
                  </a:lnTo>
                  <a:lnTo>
                    <a:pt x="38" y="303"/>
                  </a:lnTo>
                  <a:lnTo>
                    <a:pt x="36" y="304"/>
                  </a:lnTo>
                  <a:lnTo>
                    <a:pt x="36" y="304"/>
                  </a:lnTo>
                  <a:lnTo>
                    <a:pt x="34" y="307"/>
                  </a:lnTo>
                  <a:lnTo>
                    <a:pt x="31" y="309"/>
                  </a:lnTo>
                  <a:lnTo>
                    <a:pt x="31" y="310"/>
                  </a:lnTo>
                  <a:lnTo>
                    <a:pt x="31" y="310"/>
                  </a:lnTo>
                  <a:lnTo>
                    <a:pt x="32" y="310"/>
                  </a:lnTo>
                  <a:lnTo>
                    <a:pt x="34" y="309"/>
                  </a:lnTo>
                  <a:lnTo>
                    <a:pt x="35" y="307"/>
                  </a:lnTo>
                  <a:lnTo>
                    <a:pt x="35" y="307"/>
                  </a:lnTo>
                  <a:lnTo>
                    <a:pt x="34" y="309"/>
                  </a:lnTo>
                  <a:lnTo>
                    <a:pt x="34" y="309"/>
                  </a:lnTo>
                  <a:lnTo>
                    <a:pt x="34" y="309"/>
                  </a:lnTo>
                  <a:lnTo>
                    <a:pt x="32" y="310"/>
                  </a:lnTo>
                  <a:lnTo>
                    <a:pt x="32" y="310"/>
                  </a:lnTo>
                  <a:lnTo>
                    <a:pt x="28" y="313"/>
                  </a:lnTo>
                  <a:lnTo>
                    <a:pt x="28" y="314"/>
                  </a:lnTo>
                  <a:lnTo>
                    <a:pt x="27" y="317"/>
                  </a:lnTo>
                  <a:lnTo>
                    <a:pt x="29" y="315"/>
                  </a:lnTo>
                  <a:lnTo>
                    <a:pt x="32" y="313"/>
                  </a:lnTo>
                  <a:lnTo>
                    <a:pt x="34" y="311"/>
                  </a:lnTo>
                  <a:lnTo>
                    <a:pt x="34" y="311"/>
                  </a:lnTo>
                  <a:lnTo>
                    <a:pt x="35" y="310"/>
                  </a:lnTo>
                  <a:lnTo>
                    <a:pt x="36" y="310"/>
                  </a:lnTo>
                  <a:lnTo>
                    <a:pt x="38" y="310"/>
                  </a:lnTo>
                  <a:lnTo>
                    <a:pt x="43" y="307"/>
                  </a:lnTo>
                  <a:lnTo>
                    <a:pt x="44" y="307"/>
                  </a:lnTo>
                  <a:lnTo>
                    <a:pt x="44" y="306"/>
                  </a:lnTo>
                  <a:lnTo>
                    <a:pt x="46" y="306"/>
                  </a:lnTo>
                  <a:lnTo>
                    <a:pt x="46" y="306"/>
                  </a:lnTo>
                  <a:lnTo>
                    <a:pt x="47" y="304"/>
                  </a:lnTo>
                  <a:lnTo>
                    <a:pt x="47" y="304"/>
                  </a:lnTo>
                  <a:lnTo>
                    <a:pt x="46" y="304"/>
                  </a:lnTo>
                  <a:lnTo>
                    <a:pt x="46" y="306"/>
                  </a:lnTo>
                  <a:lnTo>
                    <a:pt x="46" y="306"/>
                  </a:lnTo>
                  <a:lnTo>
                    <a:pt x="44" y="306"/>
                  </a:lnTo>
                  <a:lnTo>
                    <a:pt x="42" y="309"/>
                  </a:lnTo>
                  <a:lnTo>
                    <a:pt x="42" y="309"/>
                  </a:lnTo>
                  <a:lnTo>
                    <a:pt x="42" y="309"/>
                  </a:lnTo>
                  <a:lnTo>
                    <a:pt x="40" y="310"/>
                  </a:lnTo>
                  <a:lnTo>
                    <a:pt x="40" y="310"/>
                  </a:lnTo>
                  <a:lnTo>
                    <a:pt x="42" y="310"/>
                  </a:lnTo>
                  <a:lnTo>
                    <a:pt x="42" y="311"/>
                  </a:lnTo>
                  <a:lnTo>
                    <a:pt x="42" y="311"/>
                  </a:lnTo>
                  <a:lnTo>
                    <a:pt x="42" y="313"/>
                  </a:lnTo>
                  <a:lnTo>
                    <a:pt x="42" y="314"/>
                  </a:lnTo>
                  <a:lnTo>
                    <a:pt x="42" y="314"/>
                  </a:lnTo>
                  <a:lnTo>
                    <a:pt x="42" y="313"/>
                  </a:lnTo>
                  <a:lnTo>
                    <a:pt x="42" y="313"/>
                  </a:lnTo>
                  <a:lnTo>
                    <a:pt x="42" y="311"/>
                  </a:lnTo>
                  <a:lnTo>
                    <a:pt x="42" y="311"/>
                  </a:lnTo>
                  <a:lnTo>
                    <a:pt x="40" y="310"/>
                  </a:lnTo>
                  <a:lnTo>
                    <a:pt x="40" y="310"/>
                  </a:lnTo>
                  <a:lnTo>
                    <a:pt x="38" y="310"/>
                  </a:lnTo>
                  <a:lnTo>
                    <a:pt x="36" y="311"/>
                  </a:lnTo>
                  <a:lnTo>
                    <a:pt x="35" y="311"/>
                  </a:lnTo>
                  <a:lnTo>
                    <a:pt x="34" y="311"/>
                  </a:lnTo>
                  <a:lnTo>
                    <a:pt x="32" y="313"/>
                  </a:lnTo>
                  <a:lnTo>
                    <a:pt x="31" y="314"/>
                  </a:lnTo>
                  <a:lnTo>
                    <a:pt x="32" y="314"/>
                  </a:lnTo>
                  <a:lnTo>
                    <a:pt x="29" y="315"/>
                  </a:lnTo>
                  <a:lnTo>
                    <a:pt x="28" y="317"/>
                  </a:lnTo>
                  <a:lnTo>
                    <a:pt x="28" y="317"/>
                  </a:lnTo>
                  <a:lnTo>
                    <a:pt x="28" y="318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7" y="321"/>
                  </a:lnTo>
                  <a:lnTo>
                    <a:pt x="28" y="321"/>
                  </a:lnTo>
                  <a:lnTo>
                    <a:pt x="28" y="319"/>
                  </a:lnTo>
                  <a:lnTo>
                    <a:pt x="29" y="319"/>
                  </a:lnTo>
                  <a:lnTo>
                    <a:pt x="31" y="318"/>
                  </a:lnTo>
                  <a:lnTo>
                    <a:pt x="32" y="318"/>
                  </a:lnTo>
                  <a:lnTo>
                    <a:pt x="35" y="318"/>
                  </a:lnTo>
                  <a:lnTo>
                    <a:pt x="39" y="318"/>
                  </a:lnTo>
                  <a:lnTo>
                    <a:pt x="38" y="318"/>
                  </a:lnTo>
                  <a:lnTo>
                    <a:pt x="35" y="318"/>
                  </a:lnTo>
                  <a:lnTo>
                    <a:pt x="32" y="318"/>
                  </a:lnTo>
                  <a:lnTo>
                    <a:pt x="32" y="318"/>
                  </a:lnTo>
                  <a:lnTo>
                    <a:pt x="31" y="318"/>
                  </a:lnTo>
                  <a:lnTo>
                    <a:pt x="27" y="321"/>
                  </a:lnTo>
                  <a:lnTo>
                    <a:pt x="25" y="322"/>
                  </a:lnTo>
                  <a:lnTo>
                    <a:pt x="25" y="322"/>
                  </a:lnTo>
                  <a:lnTo>
                    <a:pt x="24" y="323"/>
                  </a:lnTo>
                  <a:lnTo>
                    <a:pt x="24" y="325"/>
                  </a:lnTo>
                  <a:lnTo>
                    <a:pt x="25" y="326"/>
                  </a:lnTo>
                  <a:lnTo>
                    <a:pt x="25" y="326"/>
                  </a:lnTo>
                  <a:lnTo>
                    <a:pt x="25" y="326"/>
                  </a:lnTo>
                  <a:lnTo>
                    <a:pt x="27" y="327"/>
                  </a:lnTo>
                  <a:lnTo>
                    <a:pt x="28" y="327"/>
                  </a:lnTo>
                  <a:lnTo>
                    <a:pt x="28" y="327"/>
                  </a:lnTo>
                  <a:lnTo>
                    <a:pt x="32" y="326"/>
                  </a:lnTo>
                  <a:lnTo>
                    <a:pt x="32" y="326"/>
                  </a:lnTo>
                  <a:lnTo>
                    <a:pt x="34" y="325"/>
                  </a:lnTo>
                  <a:lnTo>
                    <a:pt x="34" y="326"/>
                  </a:lnTo>
                  <a:lnTo>
                    <a:pt x="32" y="327"/>
                  </a:lnTo>
                  <a:lnTo>
                    <a:pt x="32" y="327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32" y="327"/>
                  </a:lnTo>
                  <a:lnTo>
                    <a:pt x="32" y="329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31" y="330"/>
                  </a:lnTo>
                  <a:lnTo>
                    <a:pt x="32" y="330"/>
                  </a:lnTo>
                  <a:lnTo>
                    <a:pt x="36" y="329"/>
                  </a:lnTo>
                  <a:lnTo>
                    <a:pt x="36" y="329"/>
                  </a:lnTo>
                  <a:lnTo>
                    <a:pt x="36" y="329"/>
                  </a:lnTo>
                  <a:lnTo>
                    <a:pt x="35" y="330"/>
                  </a:lnTo>
                  <a:lnTo>
                    <a:pt x="32" y="330"/>
                  </a:lnTo>
                  <a:lnTo>
                    <a:pt x="31" y="330"/>
                  </a:lnTo>
                  <a:lnTo>
                    <a:pt x="31" y="330"/>
                  </a:lnTo>
                  <a:lnTo>
                    <a:pt x="29" y="332"/>
                  </a:lnTo>
                  <a:lnTo>
                    <a:pt x="29" y="332"/>
                  </a:lnTo>
                  <a:lnTo>
                    <a:pt x="32" y="332"/>
                  </a:lnTo>
                  <a:lnTo>
                    <a:pt x="32" y="332"/>
                  </a:lnTo>
                  <a:lnTo>
                    <a:pt x="34" y="332"/>
                  </a:lnTo>
                  <a:lnTo>
                    <a:pt x="34" y="332"/>
                  </a:lnTo>
                  <a:lnTo>
                    <a:pt x="35" y="332"/>
                  </a:lnTo>
                  <a:lnTo>
                    <a:pt x="36" y="332"/>
                  </a:lnTo>
                  <a:lnTo>
                    <a:pt x="36" y="332"/>
                  </a:lnTo>
                  <a:lnTo>
                    <a:pt x="36" y="332"/>
                  </a:lnTo>
                  <a:lnTo>
                    <a:pt x="36" y="332"/>
                  </a:lnTo>
                  <a:lnTo>
                    <a:pt x="38" y="332"/>
                  </a:lnTo>
                  <a:lnTo>
                    <a:pt x="38" y="330"/>
                  </a:lnTo>
                  <a:lnTo>
                    <a:pt x="39" y="330"/>
                  </a:lnTo>
                  <a:lnTo>
                    <a:pt x="39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9" y="332"/>
                  </a:lnTo>
                  <a:lnTo>
                    <a:pt x="40" y="332"/>
                  </a:lnTo>
                  <a:lnTo>
                    <a:pt x="43" y="332"/>
                  </a:lnTo>
                  <a:lnTo>
                    <a:pt x="44" y="330"/>
                  </a:lnTo>
                  <a:lnTo>
                    <a:pt x="44" y="330"/>
                  </a:lnTo>
                  <a:lnTo>
                    <a:pt x="46" y="329"/>
                  </a:lnTo>
                  <a:lnTo>
                    <a:pt x="46" y="329"/>
                  </a:lnTo>
                  <a:lnTo>
                    <a:pt x="46" y="327"/>
                  </a:lnTo>
                  <a:lnTo>
                    <a:pt x="47" y="327"/>
                  </a:lnTo>
                  <a:lnTo>
                    <a:pt x="47" y="327"/>
                  </a:lnTo>
                  <a:lnTo>
                    <a:pt x="46" y="329"/>
                  </a:lnTo>
                  <a:lnTo>
                    <a:pt x="46" y="330"/>
                  </a:lnTo>
                  <a:lnTo>
                    <a:pt x="46" y="330"/>
                  </a:lnTo>
                  <a:lnTo>
                    <a:pt x="44" y="332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4"/>
                  </a:lnTo>
                  <a:lnTo>
                    <a:pt x="42" y="334"/>
                  </a:lnTo>
                  <a:lnTo>
                    <a:pt x="42" y="337"/>
                  </a:lnTo>
                  <a:lnTo>
                    <a:pt x="40" y="337"/>
                  </a:lnTo>
                  <a:lnTo>
                    <a:pt x="40" y="338"/>
                  </a:lnTo>
                  <a:lnTo>
                    <a:pt x="42" y="340"/>
                  </a:lnTo>
                  <a:lnTo>
                    <a:pt x="42" y="340"/>
                  </a:lnTo>
                  <a:lnTo>
                    <a:pt x="43" y="340"/>
                  </a:lnTo>
                  <a:lnTo>
                    <a:pt x="44" y="340"/>
                  </a:lnTo>
                  <a:lnTo>
                    <a:pt x="46" y="340"/>
                  </a:lnTo>
                  <a:lnTo>
                    <a:pt x="47" y="338"/>
                  </a:lnTo>
                  <a:lnTo>
                    <a:pt x="47" y="338"/>
                  </a:lnTo>
                  <a:lnTo>
                    <a:pt x="47" y="338"/>
                  </a:lnTo>
                  <a:lnTo>
                    <a:pt x="48" y="337"/>
                  </a:lnTo>
                  <a:lnTo>
                    <a:pt x="50" y="337"/>
                  </a:lnTo>
                  <a:lnTo>
                    <a:pt x="50" y="336"/>
                  </a:lnTo>
                  <a:lnTo>
                    <a:pt x="50" y="336"/>
                  </a:lnTo>
                  <a:lnTo>
                    <a:pt x="50" y="336"/>
                  </a:lnTo>
                  <a:lnTo>
                    <a:pt x="50" y="336"/>
                  </a:lnTo>
                  <a:lnTo>
                    <a:pt x="51" y="336"/>
                  </a:lnTo>
                  <a:lnTo>
                    <a:pt x="51" y="336"/>
                  </a:lnTo>
                  <a:lnTo>
                    <a:pt x="50" y="337"/>
                  </a:lnTo>
                  <a:lnTo>
                    <a:pt x="50" y="337"/>
                  </a:lnTo>
                  <a:lnTo>
                    <a:pt x="48" y="337"/>
                  </a:lnTo>
                  <a:lnTo>
                    <a:pt x="48" y="338"/>
                  </a:lnTo>
                  <a:lnTo>
                    <a:pt x="47" y="340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8" y="341"/>
                  </a:lnTo>
                  <a:lnTo>
                    <a:pt x="48" y="341"/>
                  </a:lnTo>
                  <a:lnTo>
                    <a:pt x="47" y="342"/>
                  </a:lnTo>
                  <a:lnTo>
                    <a:pt x="46" y="342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44" y="341"/>
                  </a:lnTo>
                  <a:lnTo>
                    <a:pt x="44" y="341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4" y="344"/>
                  </a:lnTo>
                  <a:lnTo>
                    <a:pt x="44" y="344"/>
                  </a:lnTo>
                  <a:lnTo>
                    <a:pt x="47" y="345"/>
                  </a:lnTo>
                  <a:lnTo>
                    <a:pt x="47" y="345"/>
                  </a:lnTo>
                  <a:lnTo>
                    <a:pt x="48" y="344"/>
                  </a:lnTo>
                  <a:lnTo>
                    <a:pt x="48" y="344"/>
                  </a:lnTo>
                  <a:lnTo>
                    <a:pt x="48" y="344"/>
                  </a:lnTo>
                  <a:lnTo>
                    <a:pt x="50" y="344"/>
                  </a:lnTo>
                  <a:lnTo>
                    <a:pt x="50" y="342"/>
                  </a:lnTo>
                  <a:lnTo>
                    <a:pt x="50" y="342"/>
                  </a:lnTo>
                  <a:lnTo>
                    <a:pt x="53" y="341"/>
                  </a:lnTo>
                  <a:lnTo>
                    <a:pt x="53" y="341"/>
                  </a:lnTo>
                  <a:lnTo>
                    <a:pt x="53" y="341"/>
                  </a:lnTo>
                  <a:lnTo>
                    <a:pt x="51" y="342"/>
                  </a:lnTo>
                  <a:lnTo>
                    <a:pt x="50" y="344"/>
                  </a:lnTo>
                  <a:lnTo>
                    <a:pt x="50" y="345"/>
                  </a:lnTo>
                  <a:lnTo>
                    <a:pt x="48" y="345"/>
                  </a:lnTo>
                  <a:lnTo>
                    <a:pt x="48" y="345"/>
                  </a:lnTo>
                  <a:lnTo>
                    <a:pt x="48" y="345"/>
                  </a:lnTo>
                  <a:lnTo>
                    <a:pt x="50" y="345"/>
                  </a:lnTo>
                  <a:lnTo>
                    <a:pt x="51" y="345"/>
                  </a:lnTo>
                  <a:lnTo>
                    <a:pt x="51" y="345"/>
                  </a:lnTo>
                  <a:lnTo>
                    <a:pt x="53" y="345"/>
                  </a:lnTo>
                  <a:lnTo>
                    <a:pt x="53" y="345"/>
                  </a:lnTo>
                  <a:lnTo>
                    <a:pt x="51" y="345"/>
                  </a:lnTo>
                  <a:lnTo>
                    <a:pt x="50" y="345"/>
                  </a:lnTo>
                  <a:lnTo>
                    <a:pt x="48" y="346"/>
                  </a:lnTo>
                  <a:lnTo>
                    <a:pt x="48" y="346"/>
                  </a:lnTo>
                  <a:lnTo>
                    <a:pt x="48" y="346"/>
                  </a:lnTo>
                  <a:lnTo>
                    <a:pt x="47" y="348"/>
                  </a:lnTo>
                  <a:lnTo>
                    <a:pt x="47" y="348"/>
                  </a:lnTo>
                  <a:lnTo>
                    <a:pt x="48" y="348"/>
                  </a:lnTo>
                  <a:lnTo>
                    <a:pt x="48" y="348"/>
                  </a:lnTo>
                  <a:lnTo>
                    <a:pt x="48" y="348"/>
                  </a:lnTo>
                  <a:lnTo>
                    <a:pt x="48" y="348"/>
                  </a:lnTo>
                  <a:lnTo>
                    <a:pt x="47" y="349"/>
                  </a:lnTo>
                  <a:lnTo>
                    <a:pt x="47" y="349"/>
                  </a:lnTo>
                  <a:lnTo>
                    <a:pt x="47" y="349"/>
                  </a:lnTo>
                  <a:lnTo>
                    <a:pt x="47" y="349"/>
                  </a:lnTo>
                  <a:lnTo>
                    <a:pt x="48" y="349"/>
                  </a:lnTo>
                  <a:lnTo>
                    <a:pt x="48" y="349"/>
                  </a:lnTo>
                  <a:lnTo>
                    <a:pt x="48" y="349"/>
                  </a:lnTo>
                  <a:lnTo>
                    <a:pt x="50" y="348"/>
                  </a:lnTo>
                  <a:lnTo>
                    <a:pt x="50" y="348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80" y="349"/>
                  </a:lnTo>
                  <a:lnTo>
                    <a:pt x="84" y="349"/>
                  </a:lnTo>
                  <a:lnTo>
                    <a:pt x="175" y="349"/>
                  </a:lnTo>
                  <a:lnTo>
                    <a:pt x="179" y="349"/>
                  </a:lnTo>
                  <a:lnTo>
                    <a:pt x="271" y="349"/>
                  </a:lnTo>
                  <a:lnTo>
                    <a:pt x="275" y="349"/>
                  </a:lnTo>
                  <a:lnTo>
                    <a:pt x="306" y="349"/>
                  </a:lnTo>
                  <a:lnTo>
                    <a:pt x="309" y="349"/>
                  </a:lnTo>
                  <a:lnTo>
                    <a:pt x="310" y="346"/>
                  </a:lnTo>
                  <a:lnTo>
                    <a:pt x="312" y="345"/>
                  </a:lnTo>
                  <a:lnTo>
                    <a:pt x="313" y="345"/>
                  </a:lnTo>
                  <a:lnTo>
                    <a:pt x="313" y="345"/>
                  </a:lnTo>
                  <a:lnTo>
                    <a:pt x="313" y="345"/>
                  </a:lnTo>
                  <a:lnTo>
                    <a:pt x="313" y="346"/>
                  </a:lnTo>
                  <a:lnTo>
                    <a:pt x="313" y="348"/>
                  </a:lnTo>
                  <a:lnTo>
                    <a:pt x="312" y="349"/>
                  </a:lnTo>
                  <a:lnTo>
                    <a:pt x="312" y="351"/>
                  </a:lnTo>
                  <a:lnTo>
                    <a:pt x="312" y="351"/>
                  </a:lnTo>
                  <a:lnTo>
                    <a:pt x="312" y="352"/>
                  </a:lnTo>
                  <a:lnTo>
                    <a:pt x="312" y="352"/>
                  </a:lnTo>
                  <a:lnTo>
                    <a:pt x="312" y="352"/>
                  </a:lnTo>
                  <a:lnTo>
                    <a:pt x="314" y="353"/>
                  </a:lnTo>
                  <a:lnTo>
                    <a:pt x="317" y="353"/>
                  </a:lnTo>
                  <a:lnTo>
                    <a:pt x="318" y="353"/>
                  </a:lnTo>
                  <a:lnTo>
                    <a:pt x="318" y="355"/>
                  </a:lnTo>
                  <a:lnTo>
                    <a:pt x="320" y="355"/>
                  </a:lnTo>
                  <a:lnTo>
                    <a:pt x="321" y="355"/>
                  </a:lnTo>
                  <a:lnTo>
                    <a:pt x="321" y="355"/>
                  </a:lnTo>
                  <a:lnTo>
                    <a:pt x="322" y="353"/>
                  </a:lnTo>
                  <a:lnTo>
                    <a:pt x="324" y="353"/>
                  </a:lnTo>
                  <a:lnTo>
                    <a:pt x="325" y="353"/>
                  </a:lnTo>
                  <a:lnTo>
                    <a:pt x="326" y="353"/>
                  </a:lnTo>
                  <a:lnTo>
                    <a:pt x="326" y="353"/>
                  </a:lnTo>
                  <a:lnTo>
                    <a:pt x="328" y="355"/>
                  </a:lnTo>
                  <a:lnTo>
                    <a:pt x="328" y="355"/>
                  </a:lnTo>
                  <a:lnTo>
                    <a:pt x="329" y="356"/>
                  </a:lnTo>
                  <a:lnTo>
                    <a:pt x="329" y="356"/>
                  </a:lnTo>
                  <a:lnTo>
                    <a:pt x="329" y="357"/>
                  </a:lnTo>
                  <a:lnTo>
                    <a:pt x="329" y="357"/>
                  </a:lnTo>
                  <a:lnTo>
                    <a:pt x="331" y="357"/>
                  </a:lnTo>
                  <a:lnTo>
                    <a:pt x="331" y="357"/>
                  </a:lnTo>
                  <a:lnTo>
                    <a:pt x="332" y="357"/>
                  </a:lnTo>
                  <a:lnTo>
                    <a:pt x="333" y="357"/>
                  </a:lnTo>
                  <a:lnTo>
                    <a:pt x="335" y="359"/>
                  </a:lnTo>
                  <a:lnTo>
                    <a:pt x="336" y="360"/>
                  </a:lnTo>
                  <a:lnTo>
                    <a:pt x="337" y="360"/>
                  </a:lnTo>
                  <a:lnTo>
                    <a:pt x="337" y="360"/>
                  </a:lnTo>
                  <a:lnTo>
                    <a:pt x="340" y="360"/>
                  </a:lnTo>
                  <a:lnTo>
                    <a:pt x="341" y="359"/>
                  </a:lnTo>
                  <a:lnTo>
                    <a:pt x="343" y="359"/>
                  </a:lnTo>
                  <a:lnTo>
                    <a:pt x="344" y="359"/>
                  </a:lnTo>
                  <a:lnTo>
                    <a:pt x="344" y="360"/>
                  </a:lnTo>
                  <a:lnTo>
                    <a:pt x="344" y="360"/>
                  </a:lnTo>
                  <a:lnTo>
                    <a:pt x="345" y="360"/>
                  </a:lnTo>
                  <a:lnTo>
                    <a:pt x="348" y="360"/>
                  </a:lnTo>
                  <a:lnTo>
                    <a:pt x="351" y="360"/>
                  </a:lnTo>
                  <a:lnTo>
                    <a:pt x="351" y="360"/>
                  </a:lnTo>
                  <a:lnTo>
                    <a:pt x="351" y="361"/>
                  </a:lnTo>
                  <a:lnTo>
                    <a:pt x="351" y="361"/>
                  </a:lnTo>
                  <a:lnTo>
                    <a:pt x="352" y="361"/>
                  </a:lnTo>
                  <a:lnTo>
                    <a:pt x="355" y="361"/>
                  </a:lnTo>
                  <a:lnTo>
                    <a:pt x="355" y="361"/>
                  </a:lnTo>
                  <a:lnTo>
                    <a:pt x="356" y="360"/>
                  </a:lnTo>
                  <a:lnTo>
                    <a:pt x="356" y="360"/>
                  </a:lnTo>
                  <a:lnTo>
                    <a:pt x="358" y="360"/>
                  </a:lnTo>
                  <a:lnTo>
                    <a:pt x="358" y="359"/>
                  </a:lnTo>
                  <a:lnTo>
                    <a:pt x="359" y="359"/>
                  </a:lnTo>
                  <a:lnTo>
                    <a:pt x="359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62" y="355"/>
                  </a:lnTo>
                  <a:lnTo>
                    <a:pt x="366" y="355"/>
                  </a:lnTo>
                  <a:lnTo>
                    <a:pt x="366" y="355"/>
                  </a:lnTo>
                  <a:lnTo>
                    <a:pt x="364" y="355"/>
                  </a:lnTo>
                  <a:lnTo>
                    <a:pt x="363" y="356"/>
                  </a:lnTo>
                  <a:lnTo>
                    <a:pt x="363" y="356"/>
                  </a:lnTo>
                  <a:lnTo>
                    <a:pt x="363" y="357"/>
                  </a:lnTo>
                  <a:lnTo>
                    <a:pt x="363" y="357"/>
                  </a:lnTo>
                  <a:lnTo>
                    <a:pt x="363" y="357"/>
                  </a:lnTo>
                  <a:lnTo>
                    <a:pt x="364" y="357"/>
                  </a:lnTo>
                  <a:lnTo>
                    <a:pt x="364" y="356"/>
                  </a:lnTo>
                  <a:lnTo>
                    <a:pt x="366" y="356"/>
                  </a:lnTo>
                  <a:lnTo>
                    <a:pt x="366" y="356"/>
                  </a:lnTo>
                  <a:lnTo>
                    <a:pt x="366" y="355"/>
                  </a:lnTo>
                  <a:lnTo>
                    <a:pt x="366" y="355"/>
                  </a:lnTo>
                  <a:lnTo>
                    <a:pt x="367" y="355"/>
                  </a:lnTo>
                  <a:lnTo>
                    <a:pt x="367" y="355"/>
                  </a:lnTo>
                  <a:lnTo>
                    <a:pt x="367" y="353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8" y="352"/>
                  </a:lnTo>
                  <a:lnTo>
                    <a:pt x="370" y="352"/>
                  </a:lnTo>
                  <a:lnTo>
                    <a:pt x="370" y="351"/>
                  </a:lnTo>
                  <a:lnTo>
                    <a:pt x="370" y="351"/>
                  </a:lnTo>
                  <a:lnTo>
                    <a:pt x="371" y="351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3"/>
                  </a:lnTo>
                  <a:lnTo>
                    <a:pt x="370" y="353"/>
                  </a:lnTo>
                  <a:lnTo>
                    <a:pt x="367" y="355"/>
                  </a:lnTo>
                  <a:lnTo>
                    <a:pt x="367" y="355"/>
                  </a:lnTo>
                  <a:lnTo>
                    <a:pt x="367" y="356"/>
                  </a:lnTo>
                  <a:lnTo>
                    <a:pt x="367" y="356"/>
                  </a:lnTo>
                  <a:lnTo>
                    <a:pt x="367" y="356"/>
                  </a:lnTo>
                  <a:lnTo>
                    <a:pt x="367" y="356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3" y="353"/>
                  </a:lnTo>
                  <a:lnTo>
                    <a:pt x="373" y="352"/>
                  </a:lnTo>
                  <a:lnTo>
                    <a:pt x="373" y="352"/>
                  </a:lnTo>
                  <a:lnTo>
                    <a:pt x="373" y="352"/>
                  </a:lnTo>
                  <a:lnTo>
                    <a:pt x="373" y="351"/>
                  </a:lnTo>
                  <a:lnTo>
                    <a:pt x="373" y="351"/>
                  </a:lnTo>
                  <a:lnTo>
                    <a:pt x="373" y="351"/>
                  </a:lnTo>
                  <a:lnTo>
                    <a:pt x="373" y="349"/>
                  </a:lnTo>
                  <a:lnTo>
                    <a:pt x="373" y="349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7" y="351"/>
                  </a:lnTo>
                  <a:lnTo>
                    <a:pt x="378" y="351"/>
                  </a:lnTo>
                  <a:lnTo>
                    <a:pt x="378" y="351"/>
                  </a:lnTo>
                  <a:lnTo>
                    <a:pt x="379" y="351"/>
                  </a:lnTo>
                  <a:lnTo>
                    <a:pt x="379" y="351"/>
                  </a:lnTo>
                  <a:lnTo>
                    <a:pt x="379" y="351"/>
                  </a:lnTo>
                  <a:lnTo>
                    <a:pt x="379" y="351"/>
                  </a:lnTo>
                  <a:lnTo>
                    <a:pt x="381" y="351"/>
                  </a:lnTo>
                  <a:lnTo>
                    <a:pt x="381" y="352"/>
                  </a:lnTo>
                  <a:lnTo>
                    <a:pt x="382" y="352"/>
                  </a:lnTo>
                  <a:lnTo>
                    <a:pt x="383" y="352"/>
                  </a:lnTo>
                  <a:lnTo>
                    <a:pt x="383" y="352"/>
                  </a:lnTo>
                  <a:lnTo>
                    <a:pt x="385" y="352"/>
                  </a:lnTo>
                  <a:lnTo>
                    <a:pt x="385" y="352"/>
                  </a:lnTo>
                  <a:lnTo>
                    <a:pt x="386" y="352"/>
                  </a:lnTo>
                  <a:lnTo>
                    <a:pt x="386" y="352"/>
                  </a:lnTo>
                  <a:lnTo>
                    <a:pt x="387" y="352"/>
                  </a:lnTo>
                  <a:lnTo>
                    <a:pt x="387" y="352"/>
                  </a:lnTo>
                  <a:lnTo>
                    <a:pt x="387" y="352"/>
                  </a:lnTo>
                  <a:lnTo>
                    <a:pt x="389" y="352"/>
                  </a:lnTo>
                  <a:lnTo>
                    <a:pt x="389" y="352"/>
                  </a:lnTo>
                  <a:lnTo>
                    <a:pt x="389" y="352"/>
                  </a:lnTo>
                  <a:lnTo>
                    <a:pt x="389" y="353"/>
                  </a:lnTo>
                  <a:lnTo>
                    <a:pt x="389" y="353"/>
                  </a:lnTo>
                  <a:lnTo>
                    <a:pt x="389" y="353"/>
                  </a:lnTo>
                  <a:lnTo>
                    <a:pt x="389" y="353"/>
                  </a:lnTo>
                  <a:lnTo>
                    <a:pt x="389" y="355"/>
                  </a:lnTo>
                  <a:lnTo>
                    <a:pt x="389" y="355"/>
                  </a:lnTo>
                  <a:lnTo>
                    <a:pt x="389" y="356"/>
                  </a:lnTo>
                  <a:lnTo>
                    <a:pt x="389" y="356"/>
                  </a:lnTo>
                  <a:lnTo>
                    <a:pt x="389" y="356"/>
                  </a:lnTo>
                  <a:lnTo>
                    <a:pt x="389" y="356"/>
                  </a:lnTo>
                  <a:lnTo>
                    <a:pt x="389" y="357"/>
                  </a:lnTo>
                  <a:lnTo>
                    <a:pt x="389" y="359"/>
                  </a:lnTo>
                  <a:lnTo>
                    <a:pt x="389" y="360"/>
                  </a:lnTo>
                  <a:lnTo>
                    <a:pt x="389" y="360"/>
                  </a:lnTo>
                  <a:lnTo>
                    <a:pt x="390" y="361"/>
                  </a:lnTo>
                  <a:lnTo>
                    <a:pt x="392" y="361"/>
                  </a:lnTo>
                  <a:lnTo>
                    <a:pt x="393" y="361"/>
                  </a:lnTo>
                  <a:lnTo>
                    <a:pt x="394" y="361"/>
                  </a:lnTo>
                  <a:lnTo>
                    <a:pt x="396" y="361"/>
                  </a:lnTo>
                  <a:lnTo>
                    <a:pt x="398" y="361"/>
                  </a:lnTo>
                  <a:lnTo>
                    <a:pt x="398" y="361"/>
                  </a:lnTo>
                  <a:lnTo>
                    <a:pt x="398" y="361"/>
                  </a:lnTo>
                  <a:lnTo>
                    <a:pt x="398" y="363"/>
                  </a:lnTo>
                  <a:lnTo>
                    <a:pt x="397" y="363"/>
                  </a:lnTo>
                  <a:lnTo>
                    <a:pt x="397" y="363"/>
                  </a:lnTo>
                  <a:lnTo>
                    <a:pt x="397" y="364"/>
                  </a:lnTo>
                  <a:lnTo>
                    <a:pt x="397" y="364"/>
                  </a:lnTo>
                  <a:lnTo>
                    <a:pt x="396" y="364"/>
                  </a:lnTo>
                  <a:lnTo>
                    <a:pt x="396" y="364"/>
                  </a:lnTo>
                  <a:lnTo>
                    <a:pt x="396" y="365"/>
                  </a:lnTo>
                  <a:lnTo>
                    <a:pt x="396" y="365"/>
                  </a:lnTo>
                  <a:lnTo>
                    <a:pt x="396" y="365"/>
                  </a:lnTo>
                  <a:lnTo>
                    <a:pt x="396" y="367"/>
                  </a:lnTo>
                  <a:lnTo>
                    <a:pt x="396" y="367"/>
                  </a:lnTo>
                  <a:lnTo>
                    <a:pt x="397" y="367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9"/>
                  </a:lnTo>
                  <a:lnTo>
                    <a:pt x="397" y="369"/>
                  </a:lnTo>
                  <a:lnTo>
                    <a:pt x="396" y="371"/>
                  </a:lnTo>
                  <a:lnTo>
                    <a:pt x="396" y="371"/>
                  </a:lnTo>
                  <a:lnTo>
                    <a:pt x="396" y="371"/>
                  </a:lnTo>
                  <a:lnTo>
                    <a:pt x="394" y="372"/>
                  </a:lnTo>
                  <a:lnTo>
                    <a:pt x="394" y="372"/>
                  </a:lnTo>
                  <a:lnTo>
                    <a:pt x="394" y="374"/>
                  </a:lnTo>
                  <a:lnTo>
                    <a:pt x="394" y="374"/>
                  </a:lnTo>
                  <a:lnTo>
                    <a:pt x="396" y="374"/>
                  </a:lnTo>
                  <a:lnTo>
                    <a:pt x="396" y="374"/>
                  </a:lnTo>
                  <a:lnTo>
                    <a:pt x="396" y="374"/>
                  </a:lnTo>
                  <a:lnTo>
                    <a:pt x="396" y="374"/>
                  </a:lnTo>
                  <a:lnTo>
                    <a:pt x="397" y="374"/>
                  </a:lnTo>
                  <a:lnTo>
                    <a:pt x="397" y="374"/>
                  </a:lnTo>
                  <a:lnTo>
                    <a:pt x="397" y="374"/>
                  </a:lnTo>
                  <a:lnTo>
                    <a:pt x="397" y="375"/>
                  </a:lnTo>
                  <a:lnTo>
                    <a:pt x="397" y="375"/>
                  </a:lnTo>
                  <a:lnTo>
                    <a:pt x="397" y="375"/>
                  </a:lnTo>
                  <a:lnTo>
                    <a:pt x="396" y="375"/>
                  </a:lnTo>
                  <a:lnTo>
                    <a:pt x="396" y="375"/>
                  </a:lnTo>
                  <a:lnTo>
                    <a:pt x="396" y="375"/>
                  </a:lnTo>
                  <a:lnTo>
                    <a:pt x="394" y="376"/>
                  </a:lnTo>
                  <a:lnTo>
                    <a:pt x="394" y="376"/>
                  </a:lnTo>
                  <a:lnTo>
                    <a:pt x="394" y="376"/>
                  </a:lnTo>
                  <a:lnTo>
                    <a:pt x="394" y="376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94" y="378"/>
                  </a:lnTo>
                  <a:lnTo>
                    <a:pt x="393" y="378"/>
                  </a:lnTo>
                  <a:lnTo>
                    <a:pt x="393" y="378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6" y="379"/>
                  </a:lnTo>
                  <a:lnTo>
                    <a:pt x="397" y="378"/>
                  </a:lnTo>
                  <a:lnTo>
                    <a:pt x="397" y="378"/>
                  </a:lnTo>
                  <a:lnTo>
                    <a:pt x="397" y="379"/>
                  </a:lnTo>
                  <a:lnTo>
                    <a:pt x="398" y="379"/>
                  </a:lnTo>
                  <a:lnTo>
                    <a:pt x="397" y="379"/>
                  </a:lnTo>
                  <a:lnTo>
                    <a:pt x="397" y="379"/>
                  </a:lnTo>
                  <a:lnTo>
                    <a:pt x="397" y="380"/>
                  </a:lnTo>
                  <a:lnTo>
                    <a:pt x="397" y="380"/>
                  </a:lnTo>
                  <a:lnTo>
                    <a:pt x="397" y="380"/>
                  </a:lnTo>
                  <a:lnTo>
                    <a:pt x="398" y="380"/>
                  </a:lnTo>
                  <a:lnTo>
                    <a:pt x="398" y="380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401" y="382"/>
                  </a:lnTo>
                  <a:lnTo>
                    <a:pt x="401" y="382"/>
                  </a:lnTo>
                  <a:lnTo>
                    <a:pt x="401" y="382"/>
                  </a:lnTo>
                  <a:lnTo>
                    <a:pt x="402" y="382"/>
                  </a:lnTo>
                  <a:lnTo>
                    <a:pt x="406" y="383"/>
                  </a:lnTo>
                  <a:lnTo>
                    <a:pt x="408" y="383"/>
                  </a:lnTo>
                  <a:lnTo>
                    <a:pt x="409" y="382"/>
                  </a:lnTo>
                  <a:lnTo>
                    <a:pt x="409" y="383"/>
                  </a:lnTo>
                  <a:lnTo>
                    <a:pt x="409" y="383"/>
                  </a:lnTo>
                  <a:lnTo>
                    <a:pt x="411" y="383"/>
                  </a:lnTo>
                  <a:lnTo>
                    <a:pt x="412" y="383"/>
                  </a:lnTo>
                  <a:lnTo>
                    <a:pt x="413" y="383"/>
                  </a:lnTo>
                  <a:lnTo>
                    <a:pt x="413" y="383"/>
                  </a:lnTo>
                  <a:lnTo>
                    <a:pt x="415" y="383"/>
                  </a:lnTo>
                  <a:lnTo>
                    <a:pt x="416" y="383"/>
                  </a:lnTo>
                  <a:lnTo>
                    <a:pt x="417" y="383"/>
                  </a:lnTo>
                  <a:lnTo>
                    <a:pt x="417" y="383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9" y="384"/>
                  </a:lnTo>
                  <a:lnTo>
                    <a:pt x="419" y="383"/>
                  </a:lnTo>
                  <a:lnTo>
                    <a:pt x="419" y="383"/>
                  </a:lnTo>
                  <a:lnTo>
                    <a:pt x="419" y="383"/>
                  </a:lnTo>
                  <a:lnTo>
                    <a:pt x="420" y="383"/>
                  </a:lnTo>
                  <a:lnTo>
                    <a:pt x="420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6"/>
                  </a:lnTo>
                  <a:lnTo>
                    <a:pt x="420" y="384"/>
                  </a:lnTo>
                  <a:lnTo>
                    <a:pt x="420" y="384"/>
                  </a:lnTo>
                  <a:lnTo>
                    <a:pt x="421" y="384"/>
                  </a:lnTo>
                  <a:lnTo>
                    <a:pt x="421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6"/>
                  </a:lnTo>
                  <a:lnTo>
                    <a:pt x="423" y="386"/>
                  </a:lnTo>
                  <a:lnTo>
                    <a:pt x="424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7" y="386"/>
                  </a:lnTo>
                  <a:lnTo>
                    <a:pt x="427" y="386"/>
                  </a:lnTo>
                  <a:lnTo>
                    <a:pt x="427" y="387"/>
                  </a:lnTo>
                  <a:lnTo>
                    <a:pt x="427" y="387"/>
                  </a:lnTo>
                  <a:lnTo>
                    <a:pt x="427" y="387"/>
                  </a:lnTo>
                  <a:lnTo>
                    <a:pt x="427" y="387"/>
                  </a:lnTo>
                  <a:lnTo>
                    <a:pt x="427" y="388"/>
                  </a:lnTo>
                  <a:lnTo>
                    <a:pt x="427" y="388"/>
                  </a:lnTo>
                  <a:lnTo>
                    <a:pt x="427" y="388"/>
                  </a:lnTo>
                  <a:lnTo>
                    <a:pt x="427" y="390"/>
                  </a:lnTo>
                  <a:lnTo>
                    <a:pt x="427" y="390"/>
                  </a:lnTo>
                  <a:lnTo>
                    <a:pt x="427" y="390"/>
                  </a:lnTo>
                  <a:lnTo>
                    <a:pt x="427" y="390"/>
                  </a:lnTo>
                  <a:lnTo>
                    <a:pt x="428" y="390"/>
                  </a:lnTo>
                  <a:lnTo>
                    <a:pt x="428" y="388"/>
                  </a:lnTo>
                  <a:lnTo>
                    <a:pt x="428" y="390"/>
                  </a:lnTo>
                  <a:lnTo>
                    <a:pt x="428" y="390"/>
                  </a:lnTo>
                  <a:lnTo>
                    <a:pt x="428" y="391"/>
                  </a:lnTo>
                  <a:lnTo>
                    <a:pt x="427" y="391"/>
                  </a:lnTo>
                  <a:lnTo>
                    <a:pt x="427" y="391"/>
                  </a:lnTo>
                  <a:lnTo>
                    <a:pt x="428" y="392"/>
                  </a:lnTo>
                  <a:lnTo>
                    <a:pt x="428" y="392"/>
                  </a:lnTo>
                  <a:lnTo>
                    <a:pt x="428" y="39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30" y="391"/>
                  </a:lnTo>
                  <a:lnTo>
                    <a:pt x="430" y="391"/>
                  </a:lnTo>
                  <a:lnTo>
                    <a:pt x="430" y="391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30" y="394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30" y="395"/>
                  </a:lnTo>
                  <a:lnTo>
                    <a:pt x="430" y="395"/>
                  </a:lnTo>
                  <a:lnTo>
                    <a:pt x="428" y="395"/>
                  </a:lnTo>
                  <a:lnTo>
                    <a:pt x="428" y="395"/>
                  </a:lnTo>
                  <a:lnTo>
                    <a:pt x="428" y="395"/>
                  </a:lnTo>
                  <a:lnTo>
                    <a:pt x="430" y="397"/>
                  </a:lnTo>
                  <a:lnTo>
                    <a:pt x="430" y="397"/>
                  </a:lnTo>
                  <a:lnTo>
                    <a:pt x="430" y="397"/>
                  </a:lnTo>
                  <a:lnTo>
                    <a:pt x="430" y="398"/>
                  </a:lnTo>
                  <a:lnTo>
                    <a:pt x="430" y="398"/>
                  </a:lnTo>
                  <a:lnTo>
                    <a:pt x="430" y="398"/>
                  </a:lnTo>
                  <a:lnTo>
                    <a:pt x="430" y="399"/>
                  </a:lnTo>
                  <a:lnTo>
                    <a:pt x="430" y="399"/>
                  </a:lnTo>
                  <a:lnTo>
                    <a:pt x="430" y="399"/>
                  </a:lnTo>
                  <a:lnTo>
                    <a:pt x="430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401"/>
                  </a:lnTo>
                  <a:lnTo>
                    <a:pt x="430" y="401"/>
                  </a:lnTo>
                  <a:lnTo>
                    <a:pt x="430" y="401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7" y="399"/>
                  </a:lnTo>
                  <a:lnTo>
                    <a:pt x="427" y="399"/>
                  </a:lnTo>
                  <a:lnTo>
                    <a:pt x="427" y="401"/>
                  </a:lnTo>
                  <a:lnTo>
                    <a:pt x="427" y="401"/>
                  </a:lnTo>
                  <a:lnTo>
                    <a:pt x="427" y="401"/>
                  </a:lnTo>
                  <a:lnTo>
                    <a:pt x="427" y="402"/>
                  </a:lnTo>
                  <a:lnTo>
                    <a:pt x="427" y="402"/>
                  </a:lnTo>
                  <a:lnTo>
                    <a:pt x="425" y="403"/>
                  </a:lnTo>
                  <a:lnTo>
                    <a:pt x="425" y="403"/>
                  </a:lnTo>
                  <a:lnTo>
                    <a:pt x="424" y="403"/>
                  </a:lnTo>
                  <a:lnTo>
                    <a:pt x="421" y="402"/>
                  </a:lnTo>
                  <a:lnTo>
                    <a:pt x="421" y="402"/>
                  </a:lnTo>
                  <a:lnTo>
                    <a:pt x="421" y="401"/>
                  </a:lnTo>
                  <a:lnTo>
                    <a:pt x="421" y="401"/>
                  </a:lnTo>
                  <a:lnTo>
                    <a:pt x="420" y="401"/>
                  </a:lnTo>
                  <a:lnTo>
                    <a:pt x="419" y="402"/>
                  </a:lnTo>
                  <a:lnTo>
                    <a:pt x="417" y="402"/>
                  </a:lnTo>
                  <a:lnTo>
                    <a:pt x="417" y="402"/>
                  </a:lnTo>
                  <a:lnTo>
                    <a:pt x="419" y="401"/>
                  </a:lnTo>
                  <a:lnTo>
                    <a:pt x="419" y="401"/>
                  </a:lnTo>
                  <a:lnTo>
                    <a:pt x="419" y="401"/>
                  </a:lnTo>
                  <a:lnTo>
                    <a:pt x="419" y="399"/>
                  </a:lnTo>
                  <a:lnTo>
                    <a:pt x="419" y="399"/>
                  </a:lnTo>
                  <a:lnTo>
                    <a:pt x="417" y="399"/>
                  </a:lnTo>
                  <a:lnTo>
                    <a:pt x="417" y="401"/>
                  </a:lnTo>
                  <a:lnTo>
                    <a:pt x="416" y="401"/>
                  </a:lnTo>
                  <a:lnTo>
                    <a:pt x="417" y="401"/>
                  </a:lnTo>
                  <a:lnTo>
                    <a:pt x="417" y="399"/>
                  </a:lnTo>
                  <a:lnTo>
                    <a:pt x="419" y="399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7"/>
                  </a:lnTo>
                  <a:lnTo>
                    <a:pt x="417" y="397"/>
                  </a:lnTo>
                  <a:lnTo>
                    <a:pt x="417" y="397"/>
                  </a:lnTo>
                  <a:lnTo>
                    <a:pt x="417" y="395"/>
                  </a:lnTo>
                  <a:lnTo>
                    <a:pt x="417" y="395"/>
                  </a:lnTo>
                  <a:lnTo>
                    <a:pt x="417" y="395"/>
                  </a:lnTo>
                  <a:lnTo>
                    <a:pt x="417" y="394"/>
                  </a:lnTo>
                  <a:lnTo>
                    <a:pt x="417" y="394"/>
                  </a:lnTo>
                  <a:lnTo>
                    <a:pt x="417" y="394"/>
                  </a:lnTo>
                  <a:lnTo>
                    <a:pt x="416" y="394"/>
                  </a:lnTo>
                  <a:lnTo>
                    <a:pt x="415" y="394"/>
                  </a:lnTo>
                  <a:lnTo>
                    <a:pt x="413" y="394"/>
                  </a:lnTo>
                  <a:lnTo>
                    <a:pt x="413" y="394"/>
                  </a:lnTo>
                  <a:lnTo>
                    <a:pt x="413" y="394"/>
                  </a:lnTo>
                  <a:lnTo>
                    <a:pt x="415" y="394"/>
                  </a:lnTo>
                  <a:lnTo>
                    <a:pt x="415" y="394"/>
                  </a:lnTo>
                  <a:lnTo>
                    <a:pt x="415" y="395"/>
                  </a:lnTo>
                  <a:lnTo>
                    <a:pt x="415" y="395"/>
                  </a:lnTo>
                  <a:lnTo>
                    <a:pt x="415" y="395"/>
                  </a:lnTo>
                  <a:lnTo>
                    <a:pt x="415" y="397"/>
                  </a:lnTo>
                  <a:lnTo>
                    <a:pt x="415" y="398"/>
                  </a:lnTo>
                  <a:lnTo>
                    <a:pt x="416" y="398"/>
                  </a:lnTo>
                  <a:lnTo>
                    <a:pt x="416" y="398"/>
                  </a:lnTo>
                  <a:lnTo>
                    <a:pt x="415" y="398"/>
                  </a:lnTo>
                  <a:lnTo>
                    <a:pt x="415" y="399"/>
                  </a:lnTo>
                  <a:lnTo>
                    <a:pt x="415" y="399"/>
                  </a:lnTo>
                  <a:lnTo>
                    <a:pt x="415" y="399"/>
                  </a:lnTo>
                  <a:lnTo>
                    <a:pt x="415" y="401"/>
                  </a:lnTo>
                  <a:lnTo>
                    <a:pt x="415" y="402"/>
                  </a:lnTo>
                  <a:lnTo>
                    <a:pt x="415" y="402"/>
                  </a:lnTo>
                  <a:lnTo>
                    <a:pt x="413" y="403"/>
                  </a:lnTo>
                  <a:lnTo>
                    <a:pt x="413" y="403"/>
                  </a:lnTo>
                  <a:lnTo>
                    <a:pt x="412" y="403"/>
                  </a:lnTo>
                  <a:lnTo>
                    <a:pt x="412" y="403"/>
                  </a:lnTo>
                  <a:lnTo>
                    <a:pt x="412" y="405"/>
                  </a:lnTo>
                  <a:lnTo>
                    <a:pt x="411" y="405"/>
                  </a:lnTo>
                  <a:lnTo>
                    <a:pt x="411" y="405"/>
                  </a:lnTo>
                  <a:lnTo>
                    <a:pt x="409" y="406"/>
                  </a:lnTo>
                  <a:lnTo>
                    <a:pt x="409" y="406"/>
                  </a:lnTo>
                  <a:lnTo>
                    <a:pt x="409" y="407"/>
                  </a:lnTo>
                  <a:lnTo>
                    <a:pt x="408" y="407"/>
                  </a:lnTo>
                  <a:lnTo>
                    <a:pt x="406" y="409"/>
                  </a:lnTo>
                  <a:lnTo>
                    <a:pt x="406" y="409"/>
                  </a:lnTo>
                  <a:lnTo>
                    <a:pt x="405" y="413"/>
                  </a:lnTo>
                  <a:lnTo>
                    <a:pt x="405" y="414"/>
                  </a:lnTo>
                  <a:lnTo>
                    <a:pt x="404" y="416"/>
                  </a:lnTo>
                  <a:lnTo>
                    <a:pt x="404" y="417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1" y="418"/>
                  </a:lnTo>
                  <a:lnTo>
                    <a:pt x="400" y="418"/>
                  </a:lnTo>
                  <a:lnTo>
                    <a:pt x="400" y="418"/>
                  </a:lnTo>
                  <a:lnTo>
                    <a:pt x="398" y="420"/>
                  </a:lnTo>
                  <a:lnTo>
                    <a:pt x="397" y="420"/>
                  </a:lnTo>
                  <a:lnTo>
                    <a:pt x="396" y="421"/>
                  </a:lnTo>
                  <a:lnTo>
                    <a:pt x="396" y="421"/>
                  </a:lnTo>
                  <a:lnTo>
                    <a:pt x="393" y="424"/>
                  </a:lnTo>
                  <a:lnTo>
                    <a:pt x="392" y="425"/>
                  </a:lnTo>
                  <a:lnTo>
                    <a:pt x="390" y="426"/>
                  </a:lnTo>
                  <a:lnTo>
                    <a:pt x="390" y="426"/>
                  </a:lnTo>
                  <a:lnTo>
                    <a:pt x="390" y="426"/>
                  </a:lnTo>
                  <a:lnTo>
                    <a:pt x="392" y="426"/>
                  </a:lnTo>
                  <a:lnTo>
                    <a:pt x="392" y="426"/>
                  </a:lnTo>
                  <a:lnTo>
                    <a:pt x="392" y="426"/>
                  </a:lnTo>
                  <a:lnTo>
                    <a:pt x="392" y="426"/>
                  </a:lnTo>
                  <a:lnTo>
                    <a:pt x="392" y="428"/>
                  </a:lnTo>
                  <a:lnTo>
                    <a:pt x="392" y="428"/>
                  </a:lnTo>
                  <a:lnTo>
                    <a:pt x="392" y="429"/>
                  </a:lnTo>
                  <a:lnTo>
                    <a:pt x="390" y="429"/>
                  </a:lnTo>
                  <a:lnTo>
                    <a:pt x="390" y="429"/>
                  </a:lnTo>
                  <a:lnTo>
                    <a:pt x="387" y="429"/>
                  </a:lnTo>
                  <a:lnTo>
                    <a:pt x="386" y="429"/>
                  </a:lnTo>
                  <a:lnTo>
                    <a:pt x="386" y="429"/>
                  </a:lnTo>
                  <a:lnTo>
                    <a:pt x="385" y="429"/>
                  </a:lnTo>
                  <a:lnTo>
                    <a:pt x="385" y="429"/>
                  </a:lnTo>
                  <a:lnTo>
                    <a:pt x="385" y="430"/>
                  </a:lnTo>
                  <a:lnTo>
                    <a:pt x="383" y="430"/>
                  </a:lnTo>
                  <a:lnTo>
                    <a:pt x="383" y="432"/>
                  </a:lnTo>
                  <a:lnTo>
                    <a:pt x="383" y="432"/>
                  </a:lnTo>
                  <a:lnTo>
                    <a:pt x="385" y="432"/>
                  </a:lnTo>
                  <a:lnTo>
                    <a:pt x="386" y="433"/>
                  </a:lnTo>
                  <a:lnTo>
                    <a:pt x="387" y="432"/>
                  </a:lnTo>
                  <a:lnTo>
                    <a:pt x="387" y="432"/>
                  </a:lnTo>
                  <a:lnTo>
                    <a:pt x="387" y="432"/>
                  </a:lnTo>
                  <a:lnTo>
                    <a:pt x="389" y="433"/>
                  </a:lnTo>
                  <a:lnTo>
                    <a:pt x="389" y="433"/>
                  </a:lnTo>
                  <a:lnTo>
                    <a:pt x="389" y="433"/>
                  </a:lnTo>
                  <a:lnTo>
                    <a:pt x="389" y="432"/>
                  </a:lnTo>
                  <a:lnTo>
                    <a:pt x="390" y="432"/>
                  </a:lnTo>
                  <a:lnTo>
                    <a:pt x="390" y="432"/>
                  </a:lnTo>
                  <a:lnTo>
                    <a:pt x="392" y="430"/>
                  </a:lnTo>
                  <a:lnTo>
                    <a:pt x="393" y="430"/>
                  </a:lnTo>
                  <a:lnTo>
                    <a:pt x="394" y="429"/>
                  </a:lnTo>
                  <a:lnTo>
                    <a:pt x="396" y="429"/>
                  </a:lnTo>
                  <a:lnTo>
                    <a:pt x="396" y="429"/>
                  </a:lnTo>
                  <a:lnTo>
                    <a:pt x="397" y="429"/>
                  </a:lnTo>
                  <a:lnTo>
                    <a:pt x="397" y="429"/>
                  </a:lnTo>
                  <a:lnTo>
                    <a:pt x="397" y="429"/>
                  </a:lnTo>
                  <a:lnTo>
                    <a:pt x="396" y="429"/>
                  </a:lnTo>
                  <a:lnTo>
                    <a:pt x="397" y="429"/>
                  </a:lnTo>
                  <a:lnTo>
                    <a:pt x="397" y="429"/>
                  </a:lnTo>
                  <a:lnTo>
                    <a:pt x="397" y="428"/>
                  </a:lnTo>
                  <a:lnTo>
                    <a:pt x="398" y="428"/>
                  </a:lnTo>
                  <a:lnTo>
                    <a:pt x="402" y="425"/>
                  </a:lnTo>
                  <a:lnTo>
                    <a:pt x="402" y="425"/>
                  </a:lnTo>
                  <a:lnTo>
                    <a:pt x="405" y="425"/>
                  </a:lnTo>
                  <a:lnTo>
                    <a:pt x="406" y="425"/>
                  </a:lnTo>
                  <a:lnTo>
                    <a:pt x="409" y="425"/>
                  </a:lnTo>
                  <a:lnTo>
                    <a:pt x="411" y="425"/>
                  </a:lnTo>
                  <a:lnTo>
                    <a:pt x="412" y="426"/>
                  </a:lnTo>
                  <a:lnTo>
                    <a:pt x="412" y="426"/>
                  </a:lnTo>
                  <a:lnTo>
                    <a:pt x="415" y="426"/>
                  </a:lnTo>
                  <a:lnTo>
                    <a:pt x="416" y="426"/>
                  </a:lnTo>
                  <a:lnTo>
                    <a:pt x="415" y="426"/>
                  </a:lnTo>
                  <a:lnTo>
                    <a:pt x="413" y="425"/>
                  </a:lnTo>
                  <a:lnTo>
                    <a:pt x="413" y="425"/>
                  </a:lnTo>
                  <a:lnTo>
                    <a:pt x="412" y="425"/>
                  </a:lnTo>
                  <a:lnTo>
                    <a:pt x="412" y="425"/>
                  </a:lnTo>
                  <a:lnTo>
                    <a:pt x="413" y="425"/>
                  </a:lnTo>
                  <a:lnTo>
                    <a:pt x="413" y="425"/>
                  </a:lnTo>
                  <a:lnTo>
                    <a:pt x="413" y="424"/>
                  </a:lnTo>
                  <a:lnTo>
                    <a:pt x="415" y="424"/>
                  </a:lnTo>
                  <a:lnTo>
                    <a:pt x="415" y="424"/>
                  </a:lnTo>
                  <a:lnTo>
                    <a:pt x="416" y="424"/>
                  </a:lnTo>
                  <a:lnTo>
                    <a:pt x="419" y="422"/>
                  </a:lnTo>
                  <a:lnTo>
                    <a:pt x="420" y="422"/>
                  </a:lnTo>
                  <a:lnTo>
                    <a:pt x="420" y="422"/>
                  </a:lnTo>
                  <a:lnTo>
                    <a:pt x="421" y="422"/>
                  </a:lnTo>
                  <a:lnTo>
                    <a:pt x="421" y="422"/>
                  </a:lnTo>
                  <a:lnTo>
                    <a:pt x="424" y="422"/>
                  </a:lnTo>
                  <a:lnTo>
                    <a:pt x="425" y="422"/>
                  </a:lnTo>
                  <a:lnTo>
                    <a:pt x="425" y="422"/>
                  </a:lnTo>
                  <a:lnTo>
                    <a:pt x="427" y="422"/>
                  </a:lnTo>
                  <a:lnTo>
                    <a:pt x="427" y="422"/>
                  </a:lnTo>
                  <a:lnTo>
                    <a:pt x="428" y="422"/>
                  </a:lnTo>
                  <a:lnTo>
                    <a:pt x="428" y="422"/>
                  </a:lnTo>
                  <a:lnTo>
                    <a:pt x="428" y="421"/>
                  </a:lnTo>
                  <a:lnTo>
                    <a:pt x="428" y="421"/>
                  </a:lnTo>
                  <a:lnTo>
                    <a:pt x="428" y="421"/>
                  </a:lnTo>
                  <a:lnTo>
                    <a:pt x="428" y="421"/>
                  </a:lnTo>
                  <a:lnTo>
                    <a:pt x="428" y="420"/>
                  </a:lnTo>
                  <a:lnTo>
                    <a:pt x="428" y="420"/>
                  </a:lnTo>
                  <a:lnTo>
                    <a:pt x="428" y="420"/>
                  </a:lnTo>
                  <a:lnTo>
                    <a:pt x="430" y="417"/>
                  </a:lnTo>
                  <a:lnTo>
                    <a:pt x="430" y="417"/>
                  </a:lnTo>
                  <a:lnTo>
                    <a:pt x="427" y="418"/>
                  </a:lnTo>
                  <a:lnTo>
                    <a:pt x="427" y="418"/>
                  </a:lnTo>
                  <a:lnTo>
                    <a:pt x="425" y="418"/>
                  </a:lnTo>
                  <a:lnTo>
                    <a:pt x="425" y="418"/>
                  </a:lnTo>
                  <a:lnTo>
                    <a:pt x="424" y="418"/>
                  </a:lnTo>
                  <a:lnTo>
                    <a:pt x="423" y="418"/>
                  </a:lnTo>
                  <a:lnTo>
                    <a:pt x="423" y="418"/>
                  </a:lnTo>
                  <a:lnTo>
                    <a:pt x="423" y="417"/>
                  </a:lnTo>
                  <a:lnTo>
                    <a:pt x="423" y="417"/>
                  </a:lnTo>
                  <a:lnTo>
                    <a:pt x="424" y="416"/>
                  </a:lnTo>
                  <a:lnTo>
                    <a:pt x="424" y="414"/>
                  </a:lnTo>
                  <a:lnTo>
                    <a:pt x="425" y="414"/>
                  </a:lnTo>
                  <a:lnTo>
                    <a:pt x="425" y="414"/>
                  </a:lnTo>
                  <a:lnTo>
                    <a:pt x="427" y="414"/>
                  </a:lnTo>
                  <a:lnTo>
                    <a:pt x="427" y="413"/>
                  </a:lnTo>
                  <a:lnTo>
                    <a:pt x="427" y="413"/>
                  </a:lnTo>
                  <a:lnTo>
                    <a:pt x="427" y="413"/>
                  </a:lnTo>
                  <a:lnTo>
                    <a:pt x="428" y="413"/>
                  </a:lnTo>
                  <a:lnTo>
                    <a:pt x="431" y="411"/>
                  </a:lnTo>
                  <a:lnTo>
                    <a:pt x="432" y="411"/>
                  </a:lnTo>
                  <a:lnTo>
                    <a:pt x="432" y="411"/>
                  </a:lnTo>
                  <a:lnTo>
                    <a:pt x="435" y="410"/>
                  </a:lnTo>
                  <a:lnTo>
                    <a:pt x="436" y="410"/>
                  </a:lnTo>
                  <a:lnTo>
                    <a:pt x="436" y="410"/>
                  </a:lnTo>
                  <a:lnTo>
                    <a:pt x="438" y="410"/>
                  </a:lnTo>
                  <a:lnTo>
                    <a:pt x="438" y="410"/>
                  </a:lnTo>
                  <a:lnTo>
                    <a:pt x="439" y="410"/>
                  </a:lnTo>
                  <a:lnTo>
                    <a:pt x="440" y="410"/>
                  </a:lnTo>
                  <a:lnTo>
                    <a:pt x="443" y="409"/>
                  </a:lnTo>
                  <a:lnTo>
                    <a:pt x="444" y="409"/>
                  </a:lnTo>
                  <a:lnTo>
                    <a:pt x="444" y="409"/>
                  </a:lnTo>
                  <a:lnTo>
                    <a:pt x="446" y="409"/>
                  </a:lnTo>
                  <a:lnTo>
                    <a:pt x="446" y="409"/>
                  </a:lnTo>
                  <a:lnTo>
                    <a:pt x="446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10"/>
                  </a:lnTo>
                  <a:lnTo>
                    <a:pt x="448" y="410"/>
                  </a:lnTo>
                  <a:lnTo>
                    <a:pt x="448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48" y="410"/>
                  </a:lnTo>
                  <a:lnTo>
                    <a:pt x="448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1" y="410"/>
                  </a:lnTo>
                  <a:lnTo>
                    <a:pt x="453" y="410"/>
                  </a:lnTo>
                  <a:lnTo>
                    <a:pt x="454" y="410"/>
                  </a:lnTo>
                  <a:lnTo>
                    <a:pt x="454" y="410"/>
                  </a:lnTo>
                  <a:lnTo>
                    <a:pt x="453" y="410"/>
                  </a:lnTo>
                  <a:lnTo>
                    <a:pt x="453" y="410"/>
                  </a:lnTo>
                  <a:lnTo>
                    <a:pt x="451" y="410"/>
                  </a:lnTo>
                  <a:lnTo>
                    <a:pt x="451" y="410"/>
                  </a:lnTo>
                  <a:lnTo>
                    <a:pt x="453" y="409"/>
                  </a:lnTo>
                  <a:lnTo>
                    <a:pt x="453" y="409"/>
                  </a:lnTo>
                  <a:lnTo>
                    <a:pt x="454" y="409"/>
                  </a:lnTo>
                  <a:lnTo>
                    <a:pt x="454" y="407"/>
                  </a:lnTo>
                  <a:lnTo>
                    <a:pt x="454" y="407"/>
                  </a:lnTo>
                  <a:lnTo>
                    <a:pt x="453" y="409"/>
                  </a:lnTo>
                  <a:lnTo>
                    <a:pt x="453" y="409"/>
                  </a:lnTo>
                  <a:lnTo>
                    <a:pt x="451" y="409"/>
                  </a:lnTo>
                  <a:lnTo>
                    <a:pt x="451" y="409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48" y="407"/>
                  </a:lnTo>
                  <a:lnTo>
                    <a:pt x="447" y="409"/>
                  </a:lnTo>
                  <a:lnTo>
                    <a:pt x="447" y="407"/>
                  </a:lnTo>
                  <a:lnTo>
                    <a:pt x="447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3" y="406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4" y="407"/>
                  </a:lnTo>
                  <a:lnTo>
                    <a:pt x="454" y="407"/>
                  </a:lnTo>
                  <a:lnTo>
                    <a:pt x="454" y="407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3" y="409"/>
                  </a:lnTo>
                  <a:lnTo>
                    <a:pt x="453" y="409"/>
                  </a:lnTo>
                  <a:lnTo>
                    <a:pt x="455" y="407"/>
                  </a:lnTo>
                  <a:lnTo>
                    <a:pt x="457" y="406"/>
                  </a:lnTo>
                  <a:lnTo>
                    <a:pt x="458" y="406"/>
                  </a:lnTo>
                  <a:lnTo>
                    <a:pt x="458" y="406"/>
                  </a:lnTo>
                  <a:lnTo>
                    <a:pt x="459" y="406"/>
                  </a:lnTo>
                  <a:lnTo>
                    <a:pt x="461" y="406"/>
                  </a:lnTo>
                  <a:lnTo>
                    <a:pt x="463" y="405"/>
                  </a:lnTo>
                  <a:lnTo>
                    <a:pt x="465" y="405"/>
                  </a:lnTo>
                  <a:lnTo>
                    <a:pt x="466" y="403"/>
                  </a:lnTo>
                  <a:lnTo>
                    <a:pt x="466" y="403"/>
                  </a:lnTo>
                  <a:lnTo>
                    <a:pt x="466" y="403"/>
                  </a:lnTo>
                  <a:lnTo>
                    <a:pt x="466" y="403"/>
                  </a:lnTo>
                  <a:lnTo>
                    <a:pt x="472" y="401"/>
                  </a:lnTo>
                  <a:lnTo>
                    <a:pt x="474" y="398"/>
                  </a:lnTo>
                  <a:lnTo>
                    <a:pt x="477" y="398"/>
                  </a:lnTo>
                  <a:lnTo>
                    <a:pt x="478" y="397"/>
                  </a:lnTo>
                  <a:lnTo>
                    <a:pt x="478" y="398"/>
                  </a:lnTo>
                  <a:lnTo>
                    <a:pt x="480" y="397"/>
                  </a:lnTo>
                  <a:lnTo>
                    <a:pt x="484" y="394"/>
                  </a:lnTo>
                  <a:lnTo>
                    <a:pt x="486" y="392"/>
                  </a:lnTo>
                  <a:lnTo>
                    <a:pt x="488" y="392"/>
                  </a:lnTo>
                  <a:lnTo>
                    <a:pt x="488" y="391"/>
                  </a:lnTo>
                  <a:lnTo>
                    <a:pt x="486" y="391"/>
                  </a:lnTo>
                  <a:lnTo>
                    <a:pt x="485" y="390"/>
                  </a:lnTo>
                  <a:lnTo>
                    <a:pt x="488" y="391"/>
                  </a:lnTo>
                  <a:lnTo>
                    <a:pt x="491" y="390"/>
                  </a:lnTo>
                  <a:lnTo>
                    <a:pt x="492" y="388"/>
                  </a:lnTo>
                  <a:lnTo>
                    <a:pt x="492" y="388"/>
                  </a:lnTo>
                  <a:lnTo>
                    <a:pt x="495" y="387"/>
                  </a:lnTo>
                  <a:lnTo>
                    <a:pt x="497" y="386"/>
                  </a:lnTo>
                  <a:lnTo>
                    <a:pt x="499" y="384"/>
                  </a:lnTo>
                  <a:lnTo>
                    <a:pt x="500" y="384"/>
                  </a:lnTo>
                  <a:lnTo>
                    <a:pt x="501" y="383"/>
                  </a:lnTo>
                  <a:lnTo>
                    <a:pt x="501" y="382"/>
                  </a:lnTo>
                  <a:lnTo>
                    <a:pt x="503" y="382"/>
                  </a:lnTo>
                  <a:lnTo>
                    <a:pt x="505" y="382"/>
                  </a:lnTo>
                  <a:lnTo>
                    <a:pt x="510" y="379"/>
                  </a:lnTo>
                  <a:lnTo>
                    <a:pt x="511" y="378"/>
                  </a:lnTo>
                  <a:lnTo>
                    <a:pt x="512" y="378"/>
                  </a:lnTo>
                  <a:lnTo>
                    <a:pt x="515" y="376"/>
                  </a:lnTo>
                  <a:lnTo>
                    <a:pt x="516" y="376"/>
                  </a:lnTo>
                  <a:lnTo>
                    <a:pt x="518" y="376"/>
                  </a:lnTo>
                  <a:lnTo>
                    <a:pt x="520" y="375"/>
                  </a:lnTo>
                  <a:lnTo>
                    <a:pt x="523" y="374"/>
                  </a:lnTo>
                  <a:lnTo>
                    <a:pt x="524" y="372"/>
                  </a:lnTo>
                  <a:lnTo>
                    <a:pt x="528" y="371"/>
                  </a:lnTo>
                  <a:lnTo>
                    <a:pt x="531" y="368"/>
                  </a:lnTo>
                  <a:lnTo>
                    <a:pt x="534" y="367"/>
                  </a:lnTo>
                  <a:lnTo>
                    <a:pt x="538" y="364"/>
                  </a:lnTo>
                  <a:lnTo>
                    <a:pt x="539" y="363"/>
                  </a:lnTo>
                  <a:lnTo>
                    <a:pt x="541" y="361"/>
                  </a:lnTo>
                  <a:lnTo>
                    <a:pt x="542" y="360"/>
                  </a:lnTo>
                  <a:lnTo>
                    <a:pt x="541" y="359"/>
                  </a:lnTo>
                  <a:lnTo>
                    <a:pt x="541" y="359"/>
                  </a:lnTo>
                  <a:lnTo>
                    <a:pt x="538" y="359"/>
                  </a:lnTo>
                  <a:lnTo>
                    <a:pt x="535" y="357"/>
                  </a:lnTo>
                  <a:lnTo>
                    <a:pt x="534" y="357"/>
                  </a:lnTo>
                  <a:lnTo>
                    <a:pt x="533" y="357"/>
                  </a:lnTo>
                  <a:lnTo>
                    <a:pt x="533" y="356"/>
                  </a:lnTo>
                  <a:lnTo>
                    <a:pt x="531" y="356"/>
                  </a:lnTo>
                  <a:lnTo>
                    <a:pt x="537" y="357"/>
                  </a:lnTo>
                  <a:lnTo>
                    <a:pt x="539" y="357"/>
                  </a:lnTo>
                  <a:lnTo>
                    <a:pt x="541" y="357"/>
                  </a:lnTo>
                  <a:lnTo>
                    <a:pt x="541" y="359"/>
                  </a:lnTo>
                  <a:lnTo>
                    <a:pt x="542" y="359"/>
                  </a:lnTo>
                  <a:lnTo>
                    <a:pt x="543" y="359"/>
                  </a:lnTo>
                  <a:lnTo>
                    <a:pt x="545" y="359"/>
                  </a:lnTo>
                  <a:lnTo>
                    <a:pt x="546" y="356"/>
                  </a:lnTo>
                  <a:lnTo>
                    <a:pt x="549" y="355"/>
                  </a:lnTo>
                  <a:lnTo>
                    <a:pt x="553" y="352"/>
                  </a:lnTo>
                  <a:lnTo>
                    <a:pt x="556" y="351"/>
                  </a:lnTo>
                  <a:lnTo>
                    <a:pt x="557" y="349"/>
                  </a:lnTo>
                  <a:lnTo>
                    <a:pt x="558" y="349"/>
                  </a:lnTo>
                  <a:lnTo>
                    <a:pt x="560" y="348"/>
                  </a:lnTo>
                  <a:lnTo>
                    <a:pt x="560" y="348"/>
                  </a:lnTo>
                  <a:lnTo>
                    <a:pt x="561" y="348"/>
                  </a:lnTo>
                  <a:lnTo>
                    <a:pt x="561" y="346"/>
                  </a:lnTo>
                  <a:lnTo>
                    <a:pt x="564" y="346"/>
                  </a:lnTo>
                  <a:lnTo>
                    <a:pt x="568" y="345"/>
                  </a:lnTo>
                  <a:lnTo>
                    <a:pt x="569" y="345"/>
                  </a:lnTo>
                  <a:lnTo>
                    <a:pt x="571" y="345"/>
                  </a:lnTo>
                  <a:lnTo>
                    <a:pt x="572" y="344"/>
                  </a:lnTo>
                  <a:lnTo>
                    <a:pt x="573" y="342"/>
                  </a:lnTo>
                  <a:lnTo>
                    <a:pt x="577" y="337"/>
                  </a:lnTo>
                  <a:lnTo>
                    <a:pt x="580" y="337"/>
                  </a:lnTo>
                  <a:lnTo>
                    <a:pt x="581" y="336"/>
                  </a:lnTo>
                  <a:lnTo>
                    <a:pt x="581" y="336"/>
                  </a:lnTo>
                  <a:lnTo>
                    <a:pt x="583" y="336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5" y="334"/>
                  </a:lnTo>
                  <a:lnTo>
                    <a:pt x="585" y="336"/>
                  </a:lnTo>
                  <a:lnTo>
                    <a:pt x="588" y="334"/>
                  </a:lnTo>
                  <a:lnTo>
                    <a:pt x="590" y="334"/>
                  </a:lnTo>
                  <a:lnTo>
                    <a:pt x="595" y="334"/>
                  </a:lnTo>
                  <a:lnTo>
                    <a:pt x="595" y="334"/>
                  </a:lnTo>
                  <a:lnTo>
                    <a:pt x="598" y="334"/>
                  </a:lnTo>
                  <a:lnTo>
                    <a:pt x="602" y="334"/>
                  </a:lnTo>
                  <a:lnTo>
                    <a:pt x="604" y="334"/>
                  </a:lnTo>
                  <a:lnTo>
                    <a:pt x="606" y="334"/>
                  </a:lnTo>
                  <a:lnTo>
                    <a:pt x="607" y="334"/>
                  </a:lnTo>
                  <a:lnTo>
                    <a:pt x="608" y="334"/>
                  </a:lnTo>
                  <a:lnTo>
                    <a:pt x="610" y="334"/>
                  </a:lnTo>
                  <a:lnTo>
                    <a:pt x="613" y="334"/>
                  </a:lnTo>
                  <a:lnTo>
                    <a:pt x="614" y="334"/>
                  </a:lnTo>
                  <a:lnTo>
                    <a:pt x="615" y="334"/>
                  </a:lnTo>
                  <a:lnTo>
                    <a:pt x="617" y="334"/>
                  </a:lnTo>
                  <a:lnTo>
                    <a:pt x="618" y="334"/>
                  </a:lnTo>
                  <a:lnTo>
                    <a:pt x="619" y="334"/>
                  </a:lnTo>
                  <a:lnTo>
                    <a:pt x="621" y="334"/>
                  </a:lnTo>
                  <a:lnTo>
                    <a:pt x="623" y="334"/>
                  </a:lnTo>
                  <a:lnTo>
                    <a:pt x="625" y="334"/>
                  </a:lnTo>
                  <a:lnTo>
                    <a:pt x="626" y="336"/>
                  </a:lnTo>
                  <a:lnTo>
                    <a:pt x="626" y="336"/>
                  </a:lnTo>
                  <a:lnTo>
                    <a:pt x="630" y="336"/>
                  </a:lnTo>
                  <a:lnTo>
                    <a:pt x="632" y="336"/>
                  </a:lnTo>
                  <a:lnTo>
                    <a:pt x="634" y="336"/>
                  </a:lnTo>
                  <a:lnTo>
                    <a:pt x="636" y="334"/>
                  </a:lnTo>
                  <a:lnTo>
                    <a:pt x="637" y="334"/>
                  </a:lnTo>
                  <a:lnTo>
                    <a:pt x="638" y="334"/>
                  </a:lnTo>
                  <a:lnTo>
                    <a:pt x="642" y="334"/>
                  </a:lnTo>
                  <a:close/>
                  <a:moveTo>
                    <a:pt x="390" y="364"/>
                  </a:moveTo>
                  <a:lnTo>
                    <a:pt x="390" y="364"/>
                  </a:lnTo>
                  <a:lnTo>
                    <a:pt x="390" y="364"/>
                  </a:lnTo>
                  <a:lnTo>
                    <a:pt x="390" y="364"/>
                  </a:lnTo>
                  <a:lnTo>
                    <a:pt x="389" y="363"/>
                  </a:lnTo>
                  <a:lnTo>
                    <a:pt x="389" y="363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90" y="364"/>
                  </a:lnTo>
                  <a:close/>
                  <a:moveTo>
                    <a:pt x="397" y="383"/>
                  </a:moveTo>
                  <a:lnTo>
                    <a:pt x="397" y="383"/>
                  </a:lnTo>
                  <a:lnTo>
                    <a:pt x="397" y="383"/>
                  </a:lnTo>
                  <a:lnTo>
                    <a:pt x="398" y="383"/>
                  </a:lnTo>
                  <a:lnTo>
                    <a:pt x="398" y="383"/>
                  </a:lnTo>
                  <a:lnTo>
                    <a:pt x="398" y="383"/>
                  </a:lnTo>
                  <a:lnTo>
                    <a:pt x="398" y="383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397" y="382"/>
                  </a:lnTo>
                  <a:lnTo>
                    <a:pt x="397" y="382"/>
                  </a:lnTo>
                  <a:lnTo>
                    <a:pt x="397" y="382"/>
                  </a:lnTo>
                  <a:lnTo>
                    <a:pt x="397" y="383"/>
                  </a:lnTo>
                  <a:lnTo>
                    <a:pt x="397" y="383"/>
                  </a:lnTo>
                  <a:lnTo>
                    <a:pt x="397" y="383"/>
                  </a:lnTo>
                  <a:close/>
                  <a:moveTo>
                    <a:pt x="558" y="405"/>
                  </a:moveTo>
                  <a:lnTo>
                    <a:pt x="558" y="405"/>
                  </a:lnTo>
                  <a:lnTo>
                    <a:pt x="557" y="406"/>
                  </a:lnTo>
                  <a:lnTo>
                    <a:pt x="557" y="406"/>
                  </a:lnTo>
                  <a:lnTo>
                    <a:pt x="557" y="406"/>
                  </a:lnTo>
                  <a:lnTo>
                    <a:pt x="558" y="405"/>
                  </a:lnTo>
                  <a:close/>
                  <a:moveTo>
                    <a:pt x="406" y="384"/>
                  </a:moveTo>
                  <a:lnTo>
                    <a:pt x="406" y="384"/>
                  </a:lnTo>
                  <a:lnTo>
                    <a:pt x="406" y="384"/>
                  </a:lnTo>
                  <a:lnTo>
                    <a:pt x="405" y="386"/>
                  </a:lnTo>
                  <a:lnTo>
                    <a:pt x="405" y="386"/>
                  </a:lnTo>
                  <a:lnTo>
                    <a:pt x="405" y="386"/>
                  </a:lnTo>
                  <a:lnTo>
                    <a:pt x="405" y="386"/>
                  </a:lnTo>
                  <a:lnTo>
                    <a:pt x="404" y="386"/>
                  </a:lnTo>
                  <a:lnTo>
                    <a:pt x="404" y="386"/>
                  </a:lnTo>
                  <a:lnTo>
                    <a:pt x="404" y="386"/>
                  </a:lnTo>
                  <a:lnTo>
                    <a:pt x="404" y="386"/>
                  </a:lnTo>
                  <a:lnTo>
                    <a:pt x="404" y="384"/>
                  </a:lnTo>
                  <a:lnTo>
                    <a:pt x="404" y="386"/>
                  </a:lnTo>
                  <a:lnTo>
                    <a:pt x="402" y="386"/>
                  </a:lnTo>
                  <a:lnTo>
                    <a:pt x="402" y="386"/>
                  </a:lnTo>
                  <a:lnTo>
                    <a:pt x="404" y="386"/>
                  </a:lnTo>
                  <a:lnTo>
                    <a:pt x="405" y="387"/>
                  </a:lnTo>
                  <a:lnTo>
                    <a:pt x="405" y="387"/>
                  </a:lnTo>
                  <a:lnTo>
                    <a:pt x="406" y="387"/>
                  </a:lnTo>
                  <a:lnTo>
                    <a:pt x="408" y="387"/>
                  </a:lnTo>
                  <a:lnTo>
                    <a:pt x="408" y="388"/>
                  </a:lnTo>
                  <a:lnTo>
                    <a:pt x="409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2" y="390"/>
                  </a:lnTo>
                  <a:lnTo>
                    <a:pt x="412" y="390"/>
                  </a:lnTo>
                  <a:lnTo>
                    <a:pt x="412" y="390"/>
                  </a:lnTo>
                  <a:lnTo>
                    <a:pt x="412" y="390"/>
                  </a:lnTo>
                  <a:lnTo>
                    <a:pt x="415" y="388"/>
                  </a:lnTo>
                  <a:lnTo>
                    <a:pt x="416" y="388"/>
                  </a:lnTo>
                  <a:lnTo>
                    <a:pt x="416" y="388"/>
                  </a:lnTo>
                  <a:lnTo>
                    <a:pt x="415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5" y="390"/>
                  </a:lnTo>
                  <a:lnTo>
                    <a:pt x="415" y="390"/>
                  </a:lnTo>
                  <a:lnTo>
                    <a:pt x="416" y="388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6"/>
                  </a:lnTo>
                  <a:lnTo>
                    <a:pt x="417" y="386"/>
                  </a:lnTo>
                  <a:lnTo>
                    <a:pt x="417" y="386"/>
                  </a:lnTo>
                  <a:lnTo>
                    <a:pt x="416" y="386"/>
                  </a:lnTo>
                  <a:lnTo>
                    <a:pt x="416" y="387"/>
                  </a:lnTo>
                  <a:lnTo>
                    <a:pt x="416" y="387"/>
                  </a:lnTo>
                  <a:lnTo>
                    <a:pt x="416" y="387"/>
                  </a:lnTo>
                  <a:lnTo>
                    <a:pt x="415" y="387"/>
                  </a:lnTo>
                  <a:lnTo>
                    <a:pt x="416" y="387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4"/>
                  </a:lnTo>
                  <a:lnTo>
                    <a:pt x="415" y="384"/>
                  </a:lnTo>
                  <a:lnTo>
                    <a:pt x="415" y="386"/>
                  </a:lnTo>
                  <a:lnTo>
                    <a:pt x="413" y="386"/>
                  </a:lnTo>
                  <a:lnTo>
                    <a:pt x="413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4"/>
                  </a:lnTo>
                  <a:lnTo>
                    <a:pt x="412" y="384"/>
                  </a:lnTo>
                  <a:lnTo>
                    <a:pt x="411" y="384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7"/>
                  </a:lnTo>
                  <a:lnTo>
                    <a:pt x="409" y="387"/>
                  </a:lnTo>
                  <a:lnTo>
                    <a:pt x="409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6"/>
                  </a:lnTo>
                  <a:lnTo>
                    <a:pt x="408" y="386"/>
                  </a:lnTo>
                  <a:lnTo>
                    <a:pt x="406" y="387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4"/>
                  </a:lnTo>
                  <a:close/>
                  <a:moveTo>
                    <a:pt x="482" y="397"/>
                  </a:moveTo>
                  <a:lnTo>
                    <a:pt x="491" y="397"/>
                  </a:lnTo>
                  <a:lnTo>
                    <a:pt x="495" y="397"/>
                  </a:lnTo>
                  <a:lnTo>
                    <a:pt x="499" y="397"/>
                  </a:lnTo>
                  <a:lnTo>
                    <a:pt x="501" y="397"/>
                  </a:lnTo>
                  <a:lnTo>
                    <a:pt x="505" y="397"/>
                  </a:lnTo>
                  <a:lnTo>
                    <a:pt x="510" y="397"/>
                  </a:lnTo>
                  <a:lnTo>
                    <a:pt x="512" y="394"/>
                  </a:lnTo>
                  <a:lnTo>
                    <a:pt x="514" y="392"/>
                  </a:lnTo>
                  <a:lnTo>
                    <a:pt x="514" y="394"/>
                  </a:lnTo>
                  <a:lnTo>
                    <a:pt x="515" y="394"/>
                  </a:lnTo>
                  <a:lnTo>
                    <a:pt x="516" y="392"/>
                  </a:lnTo>
                  <a:lnTo>
                    <a:pt x="516" y="392"/>
                  </a:lnTo>
                  <a:lnTo>
                    <a:pt x="516" y="392"/>
                  </a:lnTo>
                  <a:lnTo>
                    <a:pt x="518" y="392"/>
                  </a:lnTo>
                  <a:lnTo>
                    <a:pt x="518" y="394"/>
                  </a:lnTo>
                  <a:lnTo>
                    <a:pt x="518" y="394"/>
                  </a:lnTo>
                  <a:lnTo>
                    <a:pt x="518" y="392"/>
                  </a:lnTo>
                  <a:lnTo>
                    <a:pt x="518" y="392"/>
                  </a:lnTo>
                  <a:lnTo>
                    <a:pt x="519" y="391"/>
                  </a:lnTo>
                  <a:lnTo>
                    <a:pt x="519" y="391"/>
                  </a:lnTo>
                  <a:lnTo>
                    <a:pt x="519" y="391"/>
                  </a:lnTo>
                  <a:lnTo>
                    <a:pt x="520" y="391"/>
                  </a:lnTo>
                  <a:lnTo>
                    <a:pt x="520" y="391"/>
                  </a:lnTo>
                  <a:lnTo>
                    <a:pt x="520" y="391"/>
                  </a:lnTo>
                  <a:lnTo>
                    <a:pt x="520" y="390"/>
                  </a:lnTo>
                  <a:lnTo>
                    <a:pt x="522" y="388"/>
                  </a:lnTo>
                  <a:lnTo>
                    <a:pt x="523" y="388"/>
                  </a:lnTo>
                  <a:lnTo>
                    <a:pt x="524" y="387"/>
                  </a:lnTo>
                  <a:lnTo>
                    <a:pt x="524" y="387"/>
                  </a:lnTo>
                  <a:lnTo>
                    <a:pt x="526" y="386"/>
                  </a:lnTo>
                  <a:lnTo>
                    <a:pt x="526" y="386"/>
                  </a:lnTo>
                  <a:lnTo>
                    <a:pt x="526" y="386"/>
                  </a:lnTo>
                  <a:lnTo>
                    <a:pt x="526" y="384"/>
                  </a:lnTo>
                  <a:lnTo>
                    <a:pt x="527" y="384"/>
                  </a:lnTo>
                  <a:lnTo>
                    <a:pt x="527" y="383"/>
                  </a:lnTo>
                  <a:lnTo>
                    <a:pt x="528" y="382"/>
                  </a:lnTo>
                  <a:lnTo>
                    <a:pt x="528" y="380"/>
                  </a:lnTo>
                  <a:lnTo>
                    <a:pt x="531" y="379"/>
                  </a:lnTo>
                  <a:lnTo>
                    <a:pt x="531" y="378"/>
                  </a:lnTo>
                  <a:lnTo>
                    <a:pt x="533" y="376"/>
                  </a:lnTo>
                  <a:lnTo>
                    <a:pt x="534" y="375"/>
                  </a:lnTo>
                  <a:lnTo>
                    <a:pt x="537" y="374"/>
                  </a:lnTo>
                  <a:lnTo>
                    <a:pt x="538" y="372"/>
                  </a:lnTo>
                  <a:lnTo>
                    <a:pt x="541" y="369"/>
                  </a:lnTo>
                  <a:lnTo>
                    <a:pt x="542" y="368"/>
                  </a:lnTo>
                  <a:lnTo>
                    <a:pt x="542" y="368"/>
                  </a:lnTo>
                  <a:lnTo>
                    <a:pt x="543" y="367"/>
                  </a:lnTo>
                  <a:lnTo>
                    <a:pt x="545" y="368"/>
                  </a:lnTo>
                  <a:lnTo>
                    <a:pt x="545" y="368"/>
                  </a:lnTo>
                  <a:lnTo>
                    <a:pt x="545" y="369"/>
                  </a:lnTo>
                  <a:lnTo>
                    <a:pt x="545" y="369"/>
                  </a:lnTo>
                  <a:lnTo>
                    <a:pt x="545" y="369"/>
                  </a:lnTo>
                  <a:lnTo>
                    <a:pt x="545" y="371"/>
                  </a:lnTo>
                  <a:lnTo>
                    <a:pt x="545" y="371"/>
                  </a:lnTo>
                  <a:lnTo>
                    <a:pt x="546" y="371"/>
                  </a:lnTo>
                  <a:lnTo>
                    <a:pt x="547" y="369"/>
                  </a:lnTo>
                  <a:lnTo>
                    <a:pt x="550" y="369"/>
                  </a:lnTo>
                  <a:lnTo>
                    <a:pt x="550" y="369"/>
                  </a:lnTo>
                  <a:lnTo>
                    <a:pt x="552" y="368"/>
                  </a:lnTo>
                  <a:lnTo>
                    <a:pt x="552" y="368"/>
                  </a:lnTo>
                  <a:lnTo>
                    <a:pt x="553" y="368"/>
                  </a:lnTo>
                  <a:lnTo>
                    <a:pt x="553" y="369"/>
                  </a:lnTo>
                  <a:lnTo>
                    <a:pt x="554" y="371"/>
                  </a:lnTo>
                  <a:lnTo>
                    <a:pt x="556" y="372"/>
                  </a:lnTo>
                  <a:lnTo>
                    <a:pt x="554" y="374"/>
                  </a:lnTo>
                  <a:lnTo>
                    <a:pt x="554" y="375"/>
                  </a:lnTo>
                  <a:lnTo>
                    <a:pt x="553" y="378"/>
                  </a:lnTo>
                  <a:lnTo>
                    <a:pt x="553" y="379"/>
                  </a:lnTo>
                  <a:lnTo>
                    <a:pt x="552" y="380"/>
                  </a:lnTo>
                  <a:lnTo>
                    <a:pt x="552" y="382"/>
                  </a:lnTo>
                  <a:lnTo>
                    <a:pt x="550" y="384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7"/>
                  </a:lnTo>
                  <a:lnTo>
                    <a:pt x="550" y="387"/>
                  </a:lnTo>
                  <a:lnTo>
                    <a:pt x="549" y="387"/>
                  </a:lnTo>
                  <a:lnTo>
                    <a:pt x="549" y="387"/>
                  </a:lnTo>
                  <a:lnTo>
                    <a:pt x="549" y="388"/>
                  </a:lnTo>
                  <a:lnTo>
                    <a:pt x="549" y="388"/>
                  </a:lnTo>
                  <a:lnTo>
                    <a:pt x="549" y="388"/>
                  </a:lnTo>
                  <a:lnTo>
                    <a:pt x="549" y="388"/>
                  </a:lnTo>
                  <a:lnTo>
                    <a:pt x="550" y="388"/>
                  </a:lnTo>
                  <a:lnTo>
                    <a:pt x="550" y="388"/>
                  </a:lnTo>
                  <a:lnTo>
                    <a:pt x="550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0" y="391"/>
                  </a:lnTo>
                  <a:lnTo>
                    <a:pt x="550" y="391"/>
                  </a:lnTo>
                  <a:lnTo>
                    <a:pt x="550" y="391"/>
                  </a:lnTo>
                  <a:lnTo>
                    <a:pt x="550" y="391"/>
                  </a:lnTo>
                  <a:lnTo>
                    <a:pt x="550" y="392"/>
                  </a:lnTo>
                  <a:lnTo>
                    <a:pt x="550" y="392"/>
                  </a:lnTo>
                  <a:lnTo>
                    <a:pt x="550" y="392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2" y="395"/>
                  </a:lnTo>
                  <a:lnTo>
                    <a:pt x="552" y="394"/>
                  </a:lnTo>
                  <a:lnTo>
                    <a:pt x="552" y="394"/>
                  </a:lnTo>
                  <a:lnTo>
                    <a:pt x="552" y="394"/>
                  </a:lnTo>
                  <a:lnTo>
                    <a:pt x="552" y="394"/>
                  </a:lnTo>
                  <a:lnTo>
                    <a:pt x="553" y="394"/>
                  </a:lnTo>
                  <a:lnTo>
                    <a:pt x="553" y="394"/>
                  </a:lnTo>
                  <a:lnTo>
                    <a:pt x="553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7" y="395"/>
                  </a:lnTo>
                  <a:lnTo>
                    <a:pt x="558" y="395"/>
                  </a:lnTo>
                  <a:lnTo>
                    <a:pt x="560" y="395"/>
                  </a:lnTo>
                  <a:lnTo>
                    <a:pt x="560" y="395"/>
                  </a:lnTo>
                  <a:lnTo>
                    <a:pt x="561" y="394"/>
                  </a:lnTo>
                  <a:lnTo>
                    <a:pt x="562" y="394"/>
                  </a:lnTo>
                  <a:lnTo>
                    <a:pt x="562" y="394"/>
                  </a:lnTo>
                  <a:lnTo>
                    <a:pt x="562" y="392"/>
                  </a:lnTo>
                  <a:lnTo>
                    <a:pt x="564" y="392"/>
                  </a:lnTo>
                  <a:lnTo>
                    <a:pt x="564" y="391"/>
                  </a:lnTo>
                  <a:lnTo>
                    <a:pt x="564" y="391"/>
                  </a:lnTo>
                  <a:lnTo>
                    <a:pt x="564" y="392"/>
                  </a:lnTo>
                  <a:lnTo>
                    <a:pt x="564" y="392"/>
                  </a:lnTo>
                  <a:lnTo>
                    <a:pt x="564" y="394"/>
                  </a:lnTo>
                  <a:lnTo>
                    <a:pt x="565" y="394"/>
                  </a:lnTo>
                  <a:lnTo>
                    <a:pt x="569" y="392"/>
                  </a:lnTo>
                  <a:lnTo>
                    <a:pt x="572" y="391"/>
                  </a:lnTo>
                  <a:lnTo>
                    <a:pt x="575" y="390"/>
                  </a:lnTo>
                  <a:lnTo>
                    <a:pt x="576" y="388"/>
                  </a:lnTo>
                  <a:lnTo>
                    <a:pt x="577" y="388"/>
                  </a:lnTo>
                  <a:lnTo>
                    <a:pt x="580" y="387"/>
                  </a:lnTo>
                  <a:lnTo>
                    <a:pt x="580" y="386"/>
                  </a:lnTo>
                  <a:lnTo>
                    <a:pt x="580" y="386"/>
                  </a:lnTo>
                  <a:lnTo>
                    <a:pt x="580" y="386"/>
                  </a:lnTo>
                  <a:lnTo>
                    <a:pt x="581" y="387"/>
                  </a:lnTo>
                  <a:lnTo>
                    <a:pt x="581" y="387"/>
                  </a:lnTo>
                  <a:lnTo>
                    <a:pt x="583" y="387"/>
                  </a:lnTo>
                  <a:lnTo>
                    <a:pt x="581" y="387"/>
                  </a:lnTo>
                  <a:lnTo>
                    <a:pt x="581" y="387"/>
                  </a:lnTo>
                  <a:lnTo>
                    <a:pt x="580" y="388"/>
                  </a:lnTo>
                  <a:lnTo>
                    <a:pt x="576" y="391"/>
                  </a:lnTo>
                  <a:lnTo>
                    <a:pt x="575" y="392"/>
                  </a:lnTo>
                  <a:lnTo>
                    <a:pt x="575" y="392"/>
                  </a:lnTo>
                  <a:lnTo>
                    <a:pt x="576" y="392"/>
                  </a:lnTo>
                  <a:lnTo>
                    <a:pt x="576" y="392"/>
                  </a:lnTo>
                  <a:lnTo>
                    <a:pt x="577" y="392"/>
                  </a:lnTo>
                  <a:lnTo>
                    <a:pt x="579" y="391"/>
                  </a:lnTo>
                  <a:lnTo>
                    <a:pt x="580" y="392"/>
                  </a:lnTo>
                  <a:lnTo>
                    <a:pt x="583" y="391"/>
                  </a:lnTo>
                  <a:lnTo>
                    <a:pt x="584" y="392"/>
                  </a:lnTo>
                  <a:lnTo>
                    <a:pt x="587" y="391"/>
                  </a:lnTo>
                  <a:lnTo>
                    <a:pt x="590" y="392"/>
                  </a:lnTo>
                  <a:lnTo>
                    <a:pt x="588" y="392"/>
                  </a:lnTo>
                  <a:lnTo>
                    <a:pt x="585" y="392"/>
                  </a:lnTo>
                  <a:lnTo>
                    <a:pt x="581" y="394"/>
                  </a:lnTo>
                  <a:lnTo>
                    <a:pt x="581" y="395"/>
                  </a:lnTo>
                  <a:lnTo>
                    <a:pt x="581" y="397"/>
                  </a:lnTo>
                  <a:lnTo>
                    <a:pt x="580" y="395"/>
                  </a:lnTo>
                  <a:lnTo>
                    <a:pt x="579" y="395"/>
                  </a:lnTo>
                  <a:lnTo>
                    <a:pt x="579" y="394"/>
                  </a:lnTo>
                  <a:lnTo>
                    <a:pt x="580" y="394"/>
                  </a:lnTo>
                  <a:lnTo>
                    <a:pt x="580" y="394"/>
                  </a:lnTo>
                  <a:lnTo>
                    <a:pt x="580" y="392"/>
                  </a:lnTo>
                  <a:lnTo>
                    <a:pt x="579" y="392"/>
                  </a:lnTo>
                  <a:lnTo>
                    <a:pt x="580" y="392"/>
                  </a:lnTo>
                  <a:lnTo>
                    <a:pt x="579" y="394"/>
                  </a:lnTo>
                  <a:lnTo>
                    <a:pt x="576" y="394"/>
                  </a:lnTo>
                  <a:lnTo>
                    <a:pt x="573" y="395"/>
                  </a:lnTo>
                  <a:lnTo>
                    <a:pt x="565" y="401"/>
                  </a:lnTo>
                  <a:lnTo>
                    <a:pt x="565" y="401"/>
                  </a:lnTo>
                  <a:lnTo>
                    <a:pt x="564" y="401"/>
                  </a:lnTo>
                  <a:lnTo>
                    <a:pt x="565" y="401"/>
                  </a:lnTo>
                  <a:lnTo>
                    <a:pt x="566" y="401"/>
                  </a:lnTo>
                  <a:lnTo>
                    <a:pt x="566" y="401"/>
                  </a:lnTo>
                  <a:lnTo>
                    <a:pt x="565" y="401"/>
                  </a:lnTo>
                  <a:lnTo>
                    <a:pt x="564" y="402"/>
                  </a:lnTo>
                  <a:lnTo>
                    <a:pt x="564" y="402"/>
                  </a:lnTo>
                  <a:lnTo>
                    <a:pt x="562" y="402"/>
                  </a:lnTo>
                  <a:lnTo>
                    <a:pt x="561" y="402"/>
                  </a:lnTo>
                  <a:lnTo>
                    <a:pt x="560" y="403"/>
                  </a:lnTo>
                  <a:lnTo>
                    <a:pt x="560" y="403"/>
                  </a:lnTo>
                  <a:lnTo>
                    <a:pt x="558" y="405"/>
                  </a:lnTo>
                  <a:lnTo>
                    <a:pt x="561" y="402"/>
                  </a:lnTo>
                  <a:lnTo>
                    <a:pt x="562" y="402"/>
                  </a:lnTo>
                  <a:lnTo>
                    <a:pt x="560" y="405"/>
                  </a:lnTo>
                  <a:lnTo>
                    <a:pt x="557" y="407"/>
                  </a:lnTo>
                  <a:lnTo>
                    <a:pt x="557" y="409"/>
                  </a:lnTo>
                  <a:lnTo>
                    <a:pt x="557" y="411"/>
                  </a:lnTo>
                  <a:lnTo>
                    <a:pt x="557" y="411"/>
                  </a:lnTo>
                  <a:lnTo>
                    <a:pt x="557" y="411"/>
                  </a:lnTo>
                  <a:lnTo>
                    <a:pt x="558" y="411"/>
                  </a:lnTo>
                  <a:lnTo>
                    <a:pt x="558" y="411"/>
                  </a:lnTo>
                  <a:lnTo>
                    <a:pt x="558" y="413"/>
                  </a:lnTo>
                  <a:lnTo>
                    <a:pt x="560" y="414"/>
                  </a:lnTo>
                  <a:lnTo>
                    <a:pt x="560" y="414"/>
                  </a:lnTo>
                  <a:lnTo>
                    <a:pt x="561" y="414"/>
                  </a:lnTo>
                  <a:lnTo>
                    <a:pt x="561" y="414"/>
                  </a:lnTo>
                  <a:lnTo>
                    <a:pt x="561" y="414"/>
                  </a:lnTo>
                  <a:lnTo>
                    <a:pt x="562" y="414"/>
                  </a:lnTo>
                  <a:lnTo>
                    <a:pt x="562" y="414"/>
                  </a:lnTo>
                  <a:lnTo>
                    <a:pt x="562" y="414"/>
                  </a:lnTo>
                  <a:lnTo>
                    <a:pt x="564" y="413"/>
                  </a:lnTo>
                  <a:lnTo>
                    <a:pt x="565" y="413"/>
                  </a:lnTo>
                  <a:lnTo>
                    <a:pt x="565" y="413"/>
                  </a:lnTo>
                  <a:lnTo>
                    <a:pt x="566" y="413"/>
                  </a:lnTo>
                  <a:lnTo>
                    <a:pt x="569" y="410"/>
                  </a:lnTo>
                  <a:lnTo>
                    <a:pt x="569" y="410"/>
                  </a:lnTo>
                  <a:lnTo>
                    <a:pt x="571" y="409"/>
                  </a:lnTo>
                  <a:lnTo>
                    <a:pt x="573" y="407"/>
                  </a:lnTo>
                  <a:lnTo>
                    <a:pt x="575" y="407"/>
                  </a:lnTo>
                  <a:lnTo>
                    <a:pt x="576" y="406"/>
                  </a:lnTo>
                  <a:lnTo>
                    <a:pt x="576" y="406"/>
                  </a:lnTo>
                  <a:lnTo>
                    <a:pt x="576" y="405"/>
                  </a:lnTo>
                  <a:lnTo>
                    <a:pt x="576" y="405"/>
                  </a:lnTo>
                  <a:lnTo>
                    <a:pt x="576" y="403"/>
                  </a:lnTo>
                  <a:lnTo>
                    <a:pt x="577" y="403"/>
                  </a:lnTo>
                  <a:lnTo>
                    <a:pt x="579" y="402"/>
                  </a:lnTo>
                  <a:lnTo>
                    <a:pt x="579" y="403"/>
                  </a:lnTo>
                  <a:lnTo>
                    <a:pt x="580" y="403"/>
                  </a:lnTo>
                  <a:lnTo>
                    <a:pt x="580" y="402"/>
                  </a:lnTo>
                  <a:lnTo>
                    <a:pt x="580" y="402"/>
                  </a:lnTo>
                  <a:lnTo>
                    <a:pt x="581" y="402"/>
                  </a:lnTo>
                  <a:lnTo>
                    <a:pt x="581" y="403"/>
                  </a:lnTo>
                  <a:lnTo>
                    <a:pt x="581" y="403"/>
                  </a:lnTo>
                  <a:lnTo>
                    <a:pt x="583" y="403"/>
                  </a:lnTo>
                  <a:lnTo>
                    <a:pt x="584" y="403"/>
                  </a:lnTo>
                  <a:lnTo>
                    <a:pt x="584" y="403"/>
                  </a:lnTo>
                  <a:lnTo>
                    <a:pt x="584" y="403"/>
                  </a:lnTo>
                  <a:lnTo>
                    <a:pt x="584" y="402"/>
                  </a:lnTo>
                  <a:lnTo>
                    <a:pt x="584" y="401"/>
                  </a:lnTo>
                  <a:lnTo>
                    <a:pt x="585" y="402"/>
                  </a:lnTo>
                  <a:lnTo>
                    <a:pt x="585" y="402"/>
                  </a:lnTo>
                  <a:lnTo>
                    <a:pt x="587" y="402"/>
                  </a:lnTo>
                  <a:lnTo>
                    <a:pt x="587" y="402"/>
                  </a:lnTo>
                  <a:lnTo>
                    <a:pt x="590" y="401"/>
                  </a:lnTo>
                  <a:lnTo>
                    <a:pt x="590" y="401"/>
                  </a:lnTo>
                  <a:lnTo>
                    <a:pt x="590" y="401"/>
                  </a:lnTo>
                  <a:lnTo>
                    <a:pt x="594" y="399"/>
                  </a:lnTo>
                  <a:lnTo>
                    <a:pt x="595" y="399"/>
                  </a:lnTo>
                  <a:lnTo>
                    <a:pt x="599" y="398"/>
                  </a:lnTo>
                  <a:lnTo>
                    <a:pt x="600" y="398"/>
                  </a:lnTo>
                  <a:lnTo>
                    <a:pt x="603" y="395"/>
                  </a:lnTo>
                  <a:lnTo>
                    <a:pt x="604" y="395"/>
                  </a:lnTo>
                  <a:lnTo>
                    <a:pt x="604" y="395"/>
                  </a:lnTo>
                  <a:lnTo>
                    <a:pt x="606" y="395"/>
                  </a:lnTo>
                  <a:lnTo>
                    <a:pt x="607" y="395"/>
                  </a:lnTo>
                  <a:lnTo>
                    <a:pt x="608" y="394"/>
                  </a:lnTo>
                  <a:lnTo>
                    <a:pt x="608" y="394"/>
                  </a:lnTo>
                  <a:lnTo>
                    <a:pt x="610" y="394"/>
                  </a:lnTo>
                  <a:lnTo>
                    <a:pt x="611" y="394"/>
                  </a:lnTo>
                  <a:lnTo>
                    <a:pt x="611" y="394"/>
                  </a:lnTo>
                  <a:lnTo>
                    <a:pt x="611" y="392"/>
                  </a:lnTo>
                  <a:lnTo>
                    <a:pt x="611" y="392"/>
                  </a:lnTo>
                  <a:lnTo>
                    <a:pt x="611" y="392"/>
                  </a:lnTo>
                  <a:lnTo>
                    <a:pt x="608" y="392"/>
                  </a:lnTo>
                  <a:lnTo>
                    <a:pt x="608" y="391"/>
                  </a:lnTo>
                  <a:lnTo>
                    <a:pt x="610" y="391"/>
                  </a:lnTo>
                  <a:lnTo>
                    <a:pt x="610" y="391"/>
                  </a:lnTo>
                  <a:lnTo>
                    <a:pt x="610" y="390"/>
                  </a:lnTo>
                  <a:lnTo>
                    <a:pt x="610" y="388"/>
                  </a:lnTo>
                  <a:lnTo>
                    <a:pt x="608" y="388"/>
                  </a:lnTo>
                  <a:lnTo>
                    <a:pt x="607" y="388"/>
                  </a:lnTo>
                  <a:lnTo>
                    <a:pt x="606" y="388"/>
                  </a:lnTo>
                  <a:lnTo>
                    <a:pt x="606" y="388"/>
                  </a:lnTo>
                  <a:lnTo>
                    <a:pt x="606" y="387"/>
                  </a:lnTo>
                  <a:lnTo>
                    <a:pt x="606" y="387"/>
                  </a:lnTo>
                  <a:lnTo>
                    <a:pt x="606" y="386"/>
                  </a:lnTo>
                  <a:lnTo>
                    <a:pt x="602" y="388"/>
                  </a:lnTo>
                  <a:lnTo>
                    <a:pt x="600" y="388"/>
                  </a:lnTo>
                  <a:lnTo>
                    <a:pt x="599" y="388"/>
                  </a:lnTo>
                  <a:lnTo>
                    <a:pt x="599" y="390"/>
                  </a:lnTo>
                  <a:lnTo>
                    <a:pt x="599" y="388"/>
                  </a:lnTo>
                  <a:lnTo>
                    <a:pt x="596" y="388"/>
                  </a:lnTo>
                  <a:lnTo>
                    <a:pt x="598" y="388"/>
                  </a:lnTo>
                  <a:lnTo>
                    <a:pt x="598" y="387"/>
                  </a:lnTo>
                  <a:lnTo>
                    <a:pt x="596" y="387"/>
                  </a:lnTo>
                  <a:lnTo>
                    <a:pt x="594" y="387"/>
                  </a:lnTo>
                  <a:lnTo>
                    <a:pt x="592" y="387"/>
                  </a:lnTo>
                  <a:lnTo>
                    <a:pt x="592" y="387"/>
                  </a:lnTo>
                  <a:lnTo>
                    <a:pt x="592" y="387"/>
                  </a:lnTo>
                  <a:lnTo>
                    <a:pt x="592" y="387"/>
                  </a:lnTo>
                  <a:lnTo>
                    <a:pt x="591" y="386"/>
                  </a:lnTo>
                  <a:lnTo>
                    <a:pt x="590" y="386"/>
                  </a:lnTo>
                  <a:lnTo>
                    <a:pt x="588" y="386"/>
                  </a:lnTo>
                  <a:lnTo>
                    <a:pt x="587" y="386"/>
                  </a:lnTo>
                  <a:lnTo>
                    <a:pt x="585" y="384"/>
                  </a:lnTo>
                  <a:lnTo>
                    <a:pt x="588" y="383"/>
                  </a:lnTo>
                  <a:lnTo>
                    <a:pt x="588" y="383"/>
                  </a:lnTo>
                  <a:lnTo>
                    <a:pt x="588" y="383"/>
                  </a:lnTo>
                  <a:lnTo>
                    <a:pt x="585" y="383"/>
                  </a:lnTo>
                  <a:lnTo>
                    <a:pt x="585" y="382"/>
                  </a:lnTo>
                  <a:lnTo>
                    <a:pt x="583" y="382"/>
                  </a:lnTo>
                  <a:lnTo>
                    <a:pt x="583" y="382"/>
                  </a:lnTo>
                  <a:lnTo>
                    <a:pt x="581" y="380"/>
                  </a:lnTo>
                  <a:lnTo>
                    <a:pt x="583" y="380"/>
                  </a:lnTo>
                  <a:lnTo>
                    <a:pt x="581" y="379"/>
                  </a:lnTo>
                  <a:lnTo>
                    <a:pt x="583" y="376"/>
                  </a:lnTo>
                  <a:lnTo>
                    <a:pt x="581" y="376"/>
                  </a:lnTo>
                  <a:lnTo>
                    <a:pt x="581" y="375"/>
                  </a:lnTo>
                  <a:lnTo>
                    <a:pt x="581" y="374"/>
                  </a:lnTo>
                  <a:lnTo>
                    <a:pt x="583" y="374"/>
                  </a:lnTo>
                  <a:lnTo>
                    <a:pt x="583" y="372"/>
                  </a:lnTo>
                  <a:lnTo>
                    <a:pt x="583" y="372"/>
                  </a:lnTo>
                  <a:lnTo>
                    <a:pt x="581" y="372"/>
                  </a:lnTo>
                  <a:lnTo>
                    <a:pt x="580" y="372"/>
                  </a:lnTo>
                  <a:lnTo>
                    <a:pt x="579" y="372"/>
                  </a:lnTo>
                  <a:lnTo>
                    <a:pt x="579" y="372"/>
                  </a:lnTo>
                  <a:lnTo>
                    <a:pt x="581" y="369"/>
                  </a:lnTo>
                  <a:lnTo>
                    <a:pt x="584" y="368"/>
                  </a:lnTo>
                  <a:lnTo>
                    <a:pt x="585" y="367"/>
                  </a:lnTo>
                  <a:lnTo>
                    <a:pt x="587" y="365"/>
                  </a:lnTo>
                  <a:lnTo>
                    <a:pt x="587" y="364"/>
                  </a:lnTo>
                  <a:lnTo>
                    <a:pt x="585" y="364"/>
                  </a:lnTo>
                  <a:lnTo>
                    <a:pt x="584" y="364"/>
                  </a:lnTo>
                  <a:lnTo>
                    <a:pt x="585" y="363"/>
                  </a:lnTo>
                  <a:lnTo>
                    <a:pt x="583" y="363"/>
                  </a:lnTo>
                  <a:lnTo>
                    <a:pt x="581" y="364"/>
                  </a:lnTo>
                  <a:lnTo>
                    <a:pt x="580" y="364"/>
                  </a:lnTo>
                  <a:lnTo>
                    <a:pt x="579" y="365"/>
                  </a:lnTo>
                  <a:lnTo>
                    <a:pt x="579" y="364"/>
                  </a:lnTo>
                  <a:lnTo>
                    <a:pt x="579" y="363"/>
                  </a:lnTo>
                  <a:lnTo>
                    <a:pt x="577" y="363"/>
                  </a:lnTo>
                  <a:lnTo>
                    <a:pt x="575" y="361"/>
                  </a:lnTo>
                  <a:lnTo>
                    <a:pt x="573" y="360"/>
                  </a:lnTo>
                  <a:lnTo>
                    <a:pt x="573" y="360"/>
                  </a:lnTo>
                  <a:lnTo>
                    <a:pt x="571" y="361"/>
                  </a:lnTo>
                  <a:lnTo>
                    <a:pt x="571" y="361"/>
                  </a:lnTo>
                  <a:lnTo>
                    <a:pt x="573" y="360"/>
                  </a:lnTo>
                  <a:lnTo>
                    <a:pt x="573" y="360"/>
                  </a:lnTo>
                  <a:lnTo>
                    <a:pt x="575" y="360"/>
                  </a:lnTo>
                  <a:lnTo>
                    <a:pt x="576" y="360"/>
                  </a:lnTo>
                  <a:lnTo>
                    <a:pt x="577" y="359"/>
                  </a:lnTo>
                  <a:lnTo>
                    <a:pt x="579" y="359"/>
                  </a:lnTo>
                  <a:lnTo>
                    <a:pt x="579" y="360"/>
                  </a:lnTo>
                  <a:lnTo>
                    <a:pt x="581" y="360"/>
                  </a:lnTo>
                  <a:lnTo>
                    <a:pt x="583" y="361"/>
                  </a:lnTo>
                  <a:lnTo>
                    <a:pt x="584" y="361"/>
                  </a:lnTo>
                  <a:lnTo>
                    <a:pt x="585" y="360"/>
                  </a:lnTo>
                  <a:lnTo>
                    <a:pt x="587" y="359"/>
                  </a:lnTo>
                  <a:lnTo>
                    <a:pt x="588" y="359"/>
                  </a:lnTo>
                  <a:lnTo>
                    <a:pt x="590" y="359"/>
                  </a:lnTo>
                  <a:lnTo>
                    <a:pt x="590" y="357"/>
                  </a:lnTo>
                  <a:lnTo>
                    <a:pt x="591" y="357"/>
                  </a:lnTo>
                  <a:lnTo>
                    <a:pt x="594" y="356"/>
                  </a:lnTo>
                  <a:lnTo>
                    <a:pt x="595" y="355"/>
                  </a:lnTo>
                  <a:lnTo>
                    <a:pt x="596" y="353"/>
                  </a:lnTo>
                  <a:lnTo>
                    <a:pt x="595" y="352"/>
                  </a:lnTo>
                  <a:lnTo>
                    <a:pt x="595" y="351"/>
                  </a:lnTo>
                  <a:lnTo>
                    <a:pt x="596" y="351"/>
                  </a:lnTo>
                  <a:lnTo>
                    <a:pt x="598" y="352"/>
                  </a:lnTo>
                  <a:lnTo>
                    <a:pt x="598" y="351"/>
                  </a:lnTo>
                  <a:lnTo>
                    <a:pt x="598" y="351"/>
                  </a:lnTo>
                  <a:lnTo>
                    <a:pt x="595" y="348"/>
                  </a:lnTo>
                  <a:lnTo>
                    <a:pt x="594" y="346"/>
                  </a:lnTo>
                  <a:lnTo>
                    <a:pt x="588" y="346"/>
                  </a:lnTo>
                  <a:lnTo>
                    <a:pt x="587" y="346"/>
                  </a:lnTo>
                  <a:lnTo>
                    <a:pt x="583" y="346"/>
                  </a:lnTo>
                  <a:lnTo>
                    <a:pt x="580" y="346"/>
                  </a:lnTo>
                  <a:lnTo>
                    <a:pt x="576" y="348"/>
                  </a:lnTo>
                  <a:lnTo>
                    <a:pt x="571" y="349"/>
                  </a:lnTo>
                  <a:lnTo>
                    <a:pt x="566" y="351"/>
                  </a:lnTo>
                  <a:lnTo>
                    <a:pt x="562" y="352"/>
                  </a:lnTo>
                  <a:lnTo>
                    <a:pt x="558" y="353"/>
                  </a:lnTo>
                  <a:lnTo>
                    <a:pt x="556" y="355"/>
                  </a:lnTo>
                  <a:lnTo>
                    <a:pt x="554" y="356"/>
                  </a:lnTo>
                  <a:lnTo>
                    <a:pt x="553" y="356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46" y="360"/>
                  </a:lnTo>
                  <a:lnTo>
                    <a:pt x="543" y="361"/>
                  </a:lnTo>
                  <a:lnTo>
                    <a:pt x="542" y="363"/>
                  </a:lnTo>
                  <a:lnTo>
                    <a:pt x="539" y="365"/>
                  </a:lnTo>
                  <a:lnTo>
                    <a:pt x="537" y="367"/>
                  </a:lnTo>
                  <a:lnTo>
                    <a:pt x="535" y="368"/>
                  </a:lnTo>
                  <a:lnTo>
                    <a:pt x="534" y="369"/>
                  </a:lnTo>
                  <a:lnTo>
                    <a:pt x="531" y="371"/>
                  </a:lnTo>
                  <a:lnTo>
                    <a:pt x="528" y="372"/>
                  </a:lnTo>
                  <a:lnTo>
                    <a:pt x="524" y="375"/>
                  </a:lnTo>
                  <a:lnTo>
                    <a:pt x="522" y="375"/>
                  </a:lnTo>
                  <a:lnTo>
                    <a:pt x="520" y="376"/>
                  </a:lnTo>
                  <a:lnTo>
                    <a:pt x="519" y="376"/>
                  </a:lnTo>
                  <a:lnTo>
                    <a:pt x="516" y="378"/>
                  </a:lnTo>
                  <a:lnTo>
                    <a:pt x="514" y="378"/>
                  </a:lnTo>
                  <a:lnTo>
                    <a:pt x="512" y="378"/>
                  </a:lnTo>
                  <a:lnTo>
                    <a:pt x="511" y="379"/>
                  </a:lnTo>
                  <a:lnTo>
                    <a:pt x="510" y="379"/>
                  </a:lnTo>
                  <a:lnTo>
                    <a:pt x="508" y="380"/>
                  </a:lnTo>
                  <a:lnTo>
                    <a:pt x="507" y="380"/>
                  </a:lnTo>
                  <a:lnTo>
                    <a:pt x="504" y="383"/>
                  </a:lnTo>
                  <a:lnTo>
                    <a:pt x="501" y="383"/>
                  </a:lnTo>
                  <a:lnTo>
                    <a:pt x="499" y="384"/>
                  </a:lnTo>
                  <a:lnTo>
                    <a:pt x="497" y="386"/>
                  </a:lnTo>
                  <a:lnTo>
                    <a:pt x="496" y="387"/>
                  </a:lnTo>
                  <a:lnTo>
                    <a:pt x="495" y="388"/>
                  </a:lnTo>
                  <a:lnTo>
                    <a:pt x="495" y="390"/>
                  </a:lnTo>
                  <a:lnTo>
                    <a:pt x="493" y="391"/>
                  </a:lnTo>
                  <a:lnTo>
                    <a:pt x="492" y="391"/>
                  </a:lnTo>
                  <a:lnTo>
                    <a:pt x="491" y="391"/>
                  </a:lnTo>
                  <a:lnTo>
                    <a:pt x="486" y="394"/>
                  </a:lnTo>
                  <a:lnTo>
                    <a:pt x="485" y="394"/>
                  </a:lnTo>
                  <a:lnTo>
                    <a:pt x="481" y="397"/>
                  </a:lnTo>
                  <a:lnTo>
                    <a:pt x="480" y="397"/>
                  </a:lnTo>
                  <a:lnTo>
                    <a:pt x="480" y="397"/>
                  </a:lnTo>
                  <a:lnTo>
                    <a:pt x="482" y="397"/>
                  </a:lnTo>
                  <a:close/>
                  <a:moveTo>
                    <a:pt x="401" y="386"/>
                  </a:moveTo>
                  <a:lnTo>
                    <a:pt x="402" y="386"/>
                  </a:lnTo>
                  <a:lnTo>
                    <a:pt x="402" y="386"/>
                  </a:lnTo>
                  <a:lnTo>
                    <a:pt x="402" y="384"/>
                  </a:lnTo>
                  <a:lnTo>
                    <a:pt x="402" y="384"/>
                  </a:lnTo>
                  <a:lnTo>
                    <a:pt x="401" y="384"/>
                  </a:lnTo>
                  <a:lnTo>
                    <a:pt x="401" y="386"/>
                  </a:lnTo>
                  <a:lnTo>
                    <a:pt x="401" y="386"/>
                  </a:lnTo>
                  <a:lnTo>
                    <a:pt x="400" y="386"/>
                  </a:lnTo>
                  <a:lnTo>
                    <a:pt x="400" y="386"/>
                  </a:lnTo>
                  <a:lnTo>
                    <a:pt x="401" y="386"/>
                  </a:lnTo>
                  <a:lnTo>
                    <a:pt x="401" y="386"/>
                  </a:lnTo>
                  <a:close/>
                  <a:moveTo>
                    <a:pt x="617" y="410"/>
                  </a:moveTo>
                  <a:lnTo>
                    <a:pt x="615" y="410"/>
                  </a:lnTo>
                  <a:lnTo>
                    <a:pt x="615" y="410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9" y="409"/>
                  </a:lnTo>
                  <a:lnTo>
                    <a:pt x="618" y="410"/>
                  </a:lnTo>
                  <a:lnTo>
                    <a:pt x="617" y="410"/>
                  </a:lnTo>
                  <a:close/>
                  <a:moveTo>
                    <a:pt x="626" y="383"/>
                  </a:moveTo>
                  <a:lnTo>
                    <a:pt x="625" y="382"/>
                  </a:lnTo>
                  <a:lnTo>
                    <a:pt x="623" y="383"/>
                  </a:lnTo>
                  <a:lnTo>
                    <a:pt x="623" y="382"/>
                  </a:lnTo>
                  <a:lnTo>
                    <a:pt x="623" y="382"/>
                  </a:lnTo>
                  <a:lnTo>
                    <a:pt x="622" y="382"/>
                  </a:lnTo>
                  <a:lnTo>
                    <a:pt x="622" y="382"/>
                  </a:lnTo>
                  <a:lnTo>
                    <a:pt x="621" y="382"/>
                  </a:lnTo>
                  <a:lnTo>
                    <a:pt x="619" y="383"/>
                  </a:lnTo>
                  <a:lnTo>
                    <a:pt x="619" y="384"/>
                  </a:lnTo>
                  <a:lnTo>
                    <a:pt x="617" y="386"/>
                  </a:lnTo>
                  <a:lnTo>
                    <a:pt x="618" y="386"/>
                  </a:lnTo>
                  <a:lnTo>
                    <a:pt x="619" y="384"/>
                  </a:lnTo>
                  <a:lnTo>
                    <a:pt x="619" y="386"/>
                  </a:lnTo>
                  <a:lnTo>
                    <a:pt x="617" y="387"/>
                  </a:lnTo>
                  <a:lnTo>
                    <a:pt x="617" y="387"/>
                  </a:lnTo>
                  <a:lnTo>
                    <a:pt x="615" y="387"/>
                  </a:lnTo>
                  <a:lnTo>
                    <a:pt x="615" y="387"/>
                  </a:lnTo>
                  <a:lnTo>
                    <a:pt x="614" y="387"/>
                  </a:lnTo>
                  <a:lnTo>
                    <a:pt x="613" y="388"/>
                  </a:lnTo>
                  <a:lnTo>
                    <a:pt x="613" y="387"/>
                  </a:lnTo>
                  <a:lnTo>
                    <a:pt x="614" y="387"/>
                  </a:lnTo>
                  <a:lnTo>
                    <a:pt x="614" y="387"/>
                  </a:lnTo>
                  <a:lnTo>
                    <a:pt x="615" y="386"/>
                  </a:lnTo>
                  <a:lnTo>
                    <a:pt x="614" y="386"/>
                  </a:lnTo>
                  <a:lnTo>
                    <a:pt x="615" y="386"/>
                  </a:lnTo>
                  <a:lnTo>
                    <a:pt x="617" y="386"/>
                  </a:lnTo>
                  <a:lnTo>
                    <a:pt x="617" y="384"/>
                  </a:lnTo>
                  <a:lnTo>
                    <a:pt x="615" y="384"/>
                  </a:lnTo>
                  <a:lnTo>
                    <a:pt x="614" y="386"/>
                  </a:lnTo>
                  <a:lnTo>
                    <a:pt x="614" y="386"/>
                  </a:lnTo>
                  <a:lnTo>
                    <a:pt x="615" y="384"/>
                  </a:lnTo>
                  <a:lnTo>
                    <a:pt x="617" y="384"/>
                  </a:lnTo>
                  <a:lnTo>
                    <a:pt x="618" y="383"/>
                  </a:lnTo>
                  <a:lnTo>
                    <a:pt x="619" y="383"/>
                  </a:lnTo>
                  <a:lnTo>
                    <a:pt x="621" y="382"/>
                  </a:lnTo>
                  <a:lnTo>
                    <a:pt x="621" y="382"/>
                  </a:lnTo>
                  <a:lnTo>
                    <a:pt x="621" y="382"/>
                  </a:lnTo>
                  <a:lnTo>
                    <a:pt x="622" y="380"/>
                  </a:lnTo>
                  <a:lnTo>
                    <a:pt x="623" y="378"/>
                  </a:lnTo>
                  <a:lnTo>
                    <a:pt x="625" y="376"/>
                  </a:lnTo>
                  <a:lnTo>
                    <a:pt x="625" y="376"/>
                  </a:lnTo>
                  <a:lnTo>
                    <a:pt x="625" y="374"/>
                  </a:lnTo>
                  <a:lnTo>
                    <a:pt x="625" y="374"/>
                  </a:lnTo>
                  <a:lnTo>
                    <a:pt x="625" y="372"/>
                  </a:lnTo>
                  <a:lnTo>
                    <a:pt x="623" y="372"/>
                  </a:lnTo>
                  <a:lnTo>
                    <a:pt x="623" y="374"/>
                  </a:lnTo>
                  <a:lnTo>
                    <a:pt x="622" y="374"/>
                  </a:lnTo>
                  <a:lnTo>
                    <a:pt x="621" y="375"/>
                  </a:lnTo>
                  <a:lnTo>
                    <a:pt x="619" y="375"/>
                  </a:lnTo>
                  <a:lnTo>
                    <a:pt x="618" y="376"/>
                  </a:lnTo>
                  <a:lnTo>
                    <a:pt x="618" y="378"/>
                  </a:lnTo>
                  <a:lnTo>
                    <a:pt x="614" y="382"/>
                  </a:lnTo>
                  <a:lnTo>
                    <a:pt x="613" y="382"/>
                  </a:lnTo>
                  <a:lnTo>
                    <a:pt x="611" y="383"/>
                  </a:lnTo>
                  <a:lnTo>
                    <a:pt x="611" y="384"/>
                  </a:lnTo>
                  <a:lnTo>
                    <a:pt x="610" y="386"/>
                  </a:lnTo>
                  <a:lnTo>
                    <a:pt x="610" y="388"/>
                  </a:lnTo>
                  <a:lnTo>
                    <a:pt x="610" y="388"/>
                  </a:lnTo>
                  <a:lnTo>
                    <a:pt x="610" y="390"/>
                  </a:lnTo>
                  <a:lnTo>
                    <a:pt x="610" y="390"/>
                  </a:lnTo>
                  <a:lnTo>
                    <a:pt x="611" y="390"/>
                  </a:lnTo>
                  <a:lnTo>
                    <a:pt x="611" y="390"/>
                  </a:lnTo>
                  <a:lnTo>
                    <a:pt x="613" y="390"/>
                  </a:lnTo>
                  <a:lnTo>
                    <a:pt x="614" y="390"/>
                  </a:lnTo>
                  <a:lnTo>
                    <a:pt x="614" y="390"/>
                  </a:lnTo>
                  <a:lnTo>
                    <a:pt x="615" y="390"/>
                  </a:lnTo>
                  <a:lnTo>
                    <a:pt x="617" y="390"/>
                  </a:lnTo>
                  <a:lnTo>
                    <a:pt x="619" y="388"/>
                  </a:lnTo>
                  <a:lnTo>
                    <a:pt x="622" y="387"/>
                  </a:lnTo>
                  <a:lnTo>
                    <a:pt x="622" y="387"/>
                  </a:lnTo>
                  <a:lnTo>
                    <a:pt x="623" y="386"/>
                  </a:lnTo>
                  <a:lnTo>
                    <a:pt x="626" y="386"/>
                  </a:lnTo>
                  <a:lnTo>
                    <a:pt x="626" y="386"/>
                  </a:lnTo>
                  <a:lnTo>
                    <a:pt x="625" y="384"/>
                  </a:lnTo>
                  <a:lnTo>
                    <a:pt x="626" y="384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6" y="383"/>
                  </a:lnTo>
                  <a:close/>
                  <a:moveTo>
                    <a:pt x="600" y="383"/>
                  </a:moveTo>
                  <a:lnTo>
                    <a:pt x="602" y="382"/>
                  </a:lnTo>
                  <a:lnTo>
                    <a:pt x="603" y="382"/>
                  </a:lnTo>
                  <a:lnTo>
                    <a:pt x="606" y="380"/>
                  </a:lnTo>
                  <a:lnTo>
                    <a:pt x="607" y="380"/>
                  </a:lnTo>
                  <a:lnTo>
                    <a:pt x="607" y="379"/>
                  </a:lnTo>
                  <a:lnTo>
                    <a:pt x="607" y="379"/>
                  </a:lnTo>
                  <a:lnTo>
                    <a:pt x="606" y="379"/>
                  </a:lnTo>
                  <a:lnTo>
                    <a:pt x="603" y="379"/>
                  </a:lnTo>
                  <a:lnTo>
                    <a:pt x="600" y="379"/>
                  </a:lnTo>
                  <a:lnTo>
                    <a:pt x="600" y="379"/>
                  </a:lnTo>
                  <a:lnTo>
                    <a:pt x="598" y="379"/>
                  </a:lnTo>
                  <a:lnTo>
                    <a:pt x="596" y="380"/>
                  </a:lnTo>
                  <a:lnTo>
                    <a:pt x="595" y="379"/>
                  </a:lnTo>
                  <a:lnTo>
                    <a:pt x="595" y="379"/>
                  </a:lnTo>
                  <a:lnTo>
                    <a:pt x="594" y="379"/>
                  </a:lnTo>
                  <a:lnTo>
                    <a:pt x="594" y="379"/>
                  </a:lnTo>
                  <a:lnTo>
                    <a:pt x="594" y="379"/>
                  </a:lnTo>
                  <a:lnTo>
                    <a:pt x="592" y="378"/>
                  </a:lnTo>
                  <a:lnTo>
                    <a:pt x="591" y="379"/>
                  </a:lnTo>
                  <a:lnTo>
                    <a:pt x="591" y="379"/>
                  </a:lnTo>
                  <a:lnTo>
                    <a:pt x="590" y="379"/>
                  </a:lnTo>
                  <a:lnTo>
                    <a:pt x="590" y="379"/>
                  </a:lnTo>
                  <a:lnTo>
                    <a:pt x="590" y="379"/>
                  </a:lnTo>
                  <a:lnTo>
                    <a:pt x="590" y="379"/>
                  </a:lnTo>
                  <a:lnTo>
                    <a:pt x="590" y="378"/>
                  </a:lnTo>
                  <a:lnTo>
                    <a:pt x="590" y="378"/>
                  </a:lnTo>
                  <a:lnTo>
                    <a:pt x="590" y="378"/>
                  </a:lnTo>
                  <a:lnTo>
                    <a:pt x="590" y="375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1" y="372"/>
                  </a:lnTo>
                  <a:lnTo>
                    <a:pt x="590" y="374"/>
                  </a:lnTo>
                  <a:lnTo>
                    <a:pt x="588" y="374"/>
                  </a:lnTo>
                  <a:lnTo>
                    <a:pt x="587" y="375"/>
                  </a:lnTo>
                  <a:lnTo>
                    <a:pt x="587" y="376"/>
                  </a:lnTo>
                  <a:lnTo>
                    <a:pt x="585" y="376"/>
                  </a:lnTo>
                  <a:lnTo>
                    <a:pt x="585" y="378"/>
                  </a:lnTo>
                  <a:lnTo>
                    <a:pt x="587" y="378"/>
                  </a:lnTo>
                  <a:lnTo>
                    <a:pt x="588" y="378"/>
                  </a:lnTo>
                  <a:lnTo>
                    <a:pt x="588" y="378"/>
                  </a:lnTo>
                  <a:lnTo>
                    <a:pt x="587" y="380"/>
                  </a:lnTo>
                  <a:lnTo>
                    <a:pt x="588" y="380"/>
                  </a:lnTo>
                  <a:lnTo>
                    <a:pt x="590" y="380"/>
                  </a:lnTo>
                  <a:lnTo>
                    <a:pt x="591" y="380"/>
                  </a:lnTo>
                  <a:lnTo>
                    <a:pt x="591" y="380"/>
                  </a:lnTo>
                  <a:lnTo>
                    <a:pt x="591" y="380"/>
                  </a:lnTo>
                  <a:lnTo>
                    <a:pt x="590" y="380"/>
                  </a:lnTo>
                  <a:lnTo>
                    <a:pt x="590" y="382"/>
                  </a:lnTo>
                  <a:lnTo>
                    <a:pt x="591" y="382"/>
                  </a:lnTo>
                  <a:lnTo>
                    <a:pt x="591" y="382"/>
                  </a:lnTo>
                  <a:lnTo>
                    <a:pt x="594" y="383"/>
                  </a:lnTo>
                  <a:lnTo>
                    <a:pt x="595" y="383"/>
                  </a:lnTo>
                  <a:lnTo>
                    <a:pt x="595" y="383"/>
                  </a:lnTo>
                  <a:lnTo>
                    <a:pt x="594" y="382"/>
                  </a:lnTo>
                  <a:lnTo>
                    <a:pt x="595" y="382"/>
                  </a:lnTo>
                  <a:lnTo>
                    <a:pt x="596" y="382"/>
                  </a:lnTo>
                  <a:lnTo>
                    <a:pt x="596" y="382"/>
                  </a:lnTo>
                  <a:lnTo>
                    <a:pt x="598" y="380"/>
                  </a:lnTo>
                  <a:lnTo>
                    <a:pt x="598" y="382"/>
                  </a:lnTo>
                  <a:lnTo>
                    <a:pt x="596" y="382"/>
                  </a:lnTo>
                  <a:lnTo>
                    <a:pt x="596" y="382"/>
                  </a:lnTo>
                  <a:lnTo>
                    <a:pt x="596" y="383"/>
                  </a:lnTo>
                  <a:lnTo>
                    <a:pt x="598" y="383"/>
                  </a:lnTo>
                  <a:lnTo>
                    <a:pt x="598" y="383"/>
                  </a:lnTo>
                  <a:lnTo>
                    <a:pt x="596" y="384"/>
                  </a:lnTo>
                  <a:lnTo>
                    <a:pt x="596" y="384"/>
                  </a:lnTo>
                  <a:lnTo>
                    <a:pt x="598" y="384"/>
                  </a:lnTo>
                  <a:lnTo>
                    <a:pt x="598" y="384"/>
                  </a:lnTo>
                  <a:lnTo>
                    <a:pt x="598" y="384"/>
                  </a:lnTo>
                  <a:lnTo>
                    <a:pt x="598" y="386"/>
                  </a:lnTo>
                  <a:lnTo>
                    <a:pt x="600" y="384"/>
                  </a:lnTo>
                  <a:lnTo>
                    <a:pt x="600" y="384"/>
                  </a:lnTo>
                  <a:lnTo>
                    <a:pt x="600" y="384"/>
                  </a:lnTo>
                  <a:lnTo>
                    <a:pt x="600" y="384"/>
                  </a:lnTo>
                  <a:lnTo>
                    <a:pt x="600" y="383"/>
                  </a:lnTo>
                  <a:lnTo>
                    <a:pt x="600" y="383"/>
                  </a:lnTo>
                  <a:close/>
                  <a:moveTo>
                    <a:pt x="613" y="368"/>
                  </a:moveTo>
                  <a:lnTo>
                    <a:pt x="614" y="368"/>
                  </a:lnTo>
                  <a:lnTo>
                    <a:pt x="615" y="367"/>
                  </a:lnTo>
                  <a:lnTo>
                    <a:pt x="617" y="367"/>
                  </a:lnTo>
                  <a:lnTo>
                    <a:pt x="617" y="367"/>
                  </a:lnTo>
                  <a:lnTo>
                    <a:pt x="618" y="365"/>
                  </a:lnTo>
                  <a:lnTo>
                    <a:pt x="618" y="365"/>
                  </a:lnTo>
                  <a:lnTo>
                    <a:pt x="617" y="365"/>
                  </a:lnTo>
                  <a:lnTo>
                    <a:pt x="615" y="365"/>
                  </a:lnTo>
                  <a:lnTo>
                    <a:pt x="614" y="367"/>
                  </a:lnTo>
                  <a:lnTo>
                    <a:pt x="613" y="368"/>
                  </a:lnTo>
                  <a:lnTo>
                    <a:pt x="611" y="369"/>
                  </a:lnTo>
                  <a:lnTo>
                    <a:pt x="611" y="371"/>
                  </a:lnTo>
                  <a:lnTo>
                    <a:pt x="613" y="371"/>
                  </a:lnTo>
                  <a:lnTo>
                    <a:pt x="613" y="369"/>
                  </a:lnTo>
                  <a:lnTo>
                    <a:pt x="613" y="369"/>
                  </a:lnTo>
                  <a:lnTo>
                    <a:pt x="613" y="369"/>
                  </a:lnTo>
                  <a:lnTo>
                    <a:pt x="611" y="369"/>
                  </a:lnTo>
                  <a:lnTo>
                    <a:pt x="613" y="368"/>
                  </a:lnTo>
                  <a:lnTo>
                    <a:pt x="613" y="368"/>
                  </a:lnTo>
                  <a:close/>
                  <a:moveTo>
                    <a:pt x="613" y="390"/>
                  </a:moveTo>
                  <a:lnTo>
                    <a:pt x="613" y="390"/>
                  </a:lnTo>
                  <a:lnTo>
                    <a:pt x="613" y="391"/>
                  </a:lnTo>
                  <a:lnTo>
                    <a:pt x="613" y="391"/>
                  </a:lnTo>
                  <a:lnTo>
                    <a:pt x="613" y="391"/>
                  </a:lnTo>
                  <a:lnTo>
                    <a:pt x="614" y="390"/>
                  </a:lnTo>
                  <a:lnTo>
                    <a:pt x="614" y="390"/>
                  </a:lnTo>
                  <a:lnTo>
                    <a:pt x="613" y="390"/>
                  </a:lnTo>
                  <a:lnTo>
                    <a:pt x="613" y="390"/>
                  </a:lnTo>
                  <a:close/>
                  <a:moveTo>
                    <a:pt x="588" y="363"/>
                  </a:moveTo>
                  <a:lnTo>
                    <a:pt x="588" y="364"/>
                  </a:lnTo>
                  <a:lnTo>
                    <a:pt x="588" y="364"/>
                  </a:lnTo>
                  <a:lnTo>
                    <a:pt x="588" y="364"/>
                  </a:lnTo>
                  <a:lnTo>
                    <a:pt x="588" y="364"/>
                  </a:lnTo>
                  <a:lnTo>
                    <a:pt x="590" y="363"/>
                  </a:lnTo>
                  <a:lnTo>
                    <a:pt x="590" y="363"/>
                  </a:lnTo>
                  <a:lnTo>
                    <a:pt x="590" y="363"/>
                  </a:lnTo>
                  <a:lnTo>
                    <a:pt x="590" y="363"/>
                  </a:lnTo>
                  <a:lnTo>
                    <a:pt x="588" y="363"/>
                  </a:lnTo>
                  <a:close/>
                  <a:moveTo>
                    <a:pt x="613" y="348"/>
                  </a:moveTo>
                  <a:lnTo>
                    <a:pt x="614" y="348"/>
                  </a:lnTo>
                  <a:lnTo>
                    <a:pt x="617" y="348"/>
                  </a:lnTo>
                  <a:lnTo>
                    <a:pt x="621" y="348"/>
                  </a:lnTo>
                  <a:lnTo>
                    <a:pt x="622" y="348"/>
                  </a:lnTo>
                  <a:lnTo>
                    <a:pt x="622" y="348"/>
                  </a:lnTo>
                  <a:lnTo>
                    <a:pt x="622" y="346"/>
                  </a:lnTo>
                  <a:lnTo>
                    <a:pt x="622" y="346"/>
                  </a:lnTo>
                  <a:lnTo>
                    <a:pt x="619" y="345"/>
                  </a:lnTo>
                  <a:lnTo>
                    <a:pt x="619" y="344"/>
                  </a:lnTo>
                  <a:lnTo>
                    <a:pt x="615" y="342"/>
                  </a:lnTo>
                  <a:lnTo>
                    <a:pt x="614" y="341"/>
                  </a:lnTo>
                  <a:lnTo>
                    <a:pt x="613" y="340"/>
                  </a:lnTo>
                  <a:lnTo>
                    <a:pt x="610" y="340"/>
                  </a:lnTo>
                  <a:lnTo>
                    <a:pt x="606" y="338"/>
                  </a:lnTo>
                  <a:lnTo>
                    <a:pt x="603" y="338"/>
                  </a:lnTo>
                  <a:lnTo>
                    <a:pt x="602" y="338"/>
                  </a:lnTo>
                  <a:lnTo>
                    <a:pt x="600" y="338"/>
                  </a:lnTo>
                  <a:lnTo>
                    <a:pt x="599" y="338"/>
                  </a:lnTo>
                  <a:lnTo>
                    <a:pt x="600" y="340"/>
                  </a:lnTo>
                  <a:lnTo>
                    <a:pt x="604" y="341"/>
                  </a:lnTo>
                  <a:lnTo>
                    <a:pt x="604" y="342"/>
                  </a:lnTo>
                  <a:lnTo>
                    <a:pt x="606" y="342"/>
                  </a:lnTo>
                  <a:lnTo>
                    <a:pt x="606" y="344"/>
                  </a:lnTo>
                  <a:lnTo>
                    <a:pt x="606" y="345"/>
                  </a:lnTo>
                  <a:lnTo>
                    <a:pt x="610" y="346"/>
                  </a:lnTo>
                  <a:lnTo>
                    <a:pt x="613" y="348"/>
                  </a:lnTo>
                  <a:close/>
                  <a:moveTo>
                    <a:pt x="591" y="361"/>
                  </a:moveTo>
                  <a:lnTo>
                    <a:pt x="591" y="361"/>
                  </a:lnTo>
                  <a:lnTo>
                    <a:pt x="591" y="361"/>
                  </a:lnTo>
                  <a:lnTo>
                    <a:pt x="590" y="361"/>
                  </a:lnTo>
                  <a:lnTo>
                    <a:pt x="590" y="363"/>
                  </a:lnTo>
                  <a:lnTo>
                    <a:pt x="591" y="361"/>
                  </a:lnTo>
                  <a:lnTo>
                    <a:pt x="591" y="361"/>
                  </a:lnTo>
                  <a:close/>
                  <a:moveTo>
                    <a:pt x="493" y="388"/>
                  </a:moveTo>
                  <a:lnTo>
                    <a:pt x="492" y="388"/>
                  </a:lnTo>
                  <a:lnTo>
                    <a:pt x="491" y="390"/>
                  </a:lnTo>
                  <a:lnTo>
                    <a:pt x="491" y="390"/>
                  </a:lnTo>
                  <a:lnTo>
                    <a:pt x="492" y="390"/>
                  </a:lnTo>
                  <a:lnTo>
                    <a:pt x="493" y="388"/>
                  </a:lnTo>
                  <a:close/>
                  <a:moveTo>
                    <a:pt x="522" y="225"/>
                  </a:moveTo>
                  <a:lnTo>
                    <a:pt x="522" y="226"/>
                  </a:lnTo>
                  <a:lnTo>
                    <a:pt x="520" y="226"/>
                  </a:lnTo>
                  <a:lnTo>
                    <a:pt x="522" y="226"/>
                  </a:lnTo>
                  <a:lnTo>
                    <a:pt x="523" y="226"/>
                  </a:lnTo>
                  <a:lnTo>
                    <a:pt x="523" y="225"/>
                  </a:lnTo>
                  <a:lnTo>
                    <a:pt x="523" y="225"/>
                  </a:lnTo>
                  <a:lnTo>
                    <a:pt x="522" y="225"/>
                  </a:lnTo>
                  <a:lnTo>
                    <a:pt x="522" y="225"/>
                  </a:lnTo>
                  <a:close/>
                  <a:moveTo>
                    <a:pt x="527" y="193"/>
                  </a:moveTo>
                  <a:lnTo>
                    <a:pt x="528" y="193"/>
                  </a:lnTo>
                  <a:lnTo>
                    <a:pt x="528" y="192"/>
                  </a:lnTo>
                  <a:lnTo>
                    <a:pt x="528" y="192"/>
                  </a:lnTo>
                  <a:lnTo>
                    <a:pt x="530" y="191"/>
                  </a:lnTo>
                  <a:lnTo>
                    <a:pt x="528" y="191"/>
                  </a:lnTo>
                  <a:lnTo>
                    <a:pt x="528" y="191"/>
                  </a:lnTo>
                  <a:lnTo>
                    <a:pt x="528" y="191"/>
                  </a:lnTo>
                  <a:lnTo>
                    <a:pt x="527" y="191"/>
                  </a:lnTo>
                  <a:lnTo>
                    <a:pt x="526" y="191"/>
                  </a:lnTo>
                  <a:lnTo>
                    <a:pt x="523" y="191"/>
                  </a:lnTo>
                  <a:lnTo>
                    <a:pt x="520" y="192"/>
                  </a:lnTo>
                  <a:lnTo>
                    <a:pt x="520" y="192"/>
                  </a:lnTo>
                  <a:lnTo>
                    <a:pt x="519" y="192"/>
                  </a:lnTo>
                  <a:lnTo>
                    <a:pt x="518" y="191"/>
                  </a:lnTo>
                  <a:lnTo>
                    <a:pt x="518" y="192"/>
                  </a:lnTo>
                  <a:lnTo>
                    <a:pt x="512" y="195"/>
                  </a:lnTo>
                  <a:lnTo>
                    <a:pt x="510" y="196"/>
                  </a:lnTo>
                  <a:lnTo>
                    <a:pt x="510" y="196"/>
                  </a:lnTo>
                  <a:lnTo>
                    <a:pt x="510" y="196"/>
                  </a:lnTo>
                  <a:lnTo>
                    <a:pt x="510" y="197"/>
                  </a:lnTo>
                  <a:lnTo>
                    <a:pt x="510" y="197"/>
                  </a:lnTo>
                  <a:lnTo>
                    <a:pt x="510" y="199"/>
                  </a:lnTo>
                  <a:lnTo>
                    <a:pt x="508" y="199"/>
                  </a:lnTo>
                  <a:lnTo>
                    <a:pt x="508" y="200"/>
                  </a:lnTo>
                  <a:lnTo>
                    <a:pt x="512" y="199"/>
                  </a:lnTo>
                  <a:lnTo>
                    <a:pt x="514" y="199"/>
                  </a:lnTo>
                  <a:lnTo>
                    <a:pt x="514" y="199"/>
                  </a:lnTo>
                  <a:lnTo>
                    <a:pt x="515" y="199"/>
                  </a:lnTo>
                  <a:lnTo>
                    <a:pt x="515" y="199"/>
                  </a:lnTo>
                  <a:lnTo>
                    <a:pt x="520" y="197"/>
                  </a:lnTo>
                  <a:lnTo>
                    <a:pt x="522" y="196"/>
                  </a:lnTo>
                  <a:lnTo>
                    <a:pt x="523" y="196"/>
                  </a:lnTo>
                  <a:lnTo>
                    <a:pt x="526" y="195"/>
                  </a:lnTo>
                  <a:lnTo>
                    <a:pt x="527" y="193"/>
                  </a:lnTo>
                  <a:close/>
                  <a:moveTo>
                    <a:pt x="549" y="183"/>
                  </a:moveTo>
                  <a:lnTo>
                    <a:pt x="550" y="181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9" y="181"/>
                  </a:lnTo>
                  <a:lnTo>
                    <a:pt x="549" y="180"/>
                  </a:lnTo>
                  <a:lnTo>
                    <a:pt x="549" y="180"/>
                  </a:lnTo>
                  <a:lnTo>
                    <a:pt x="549" y="180"/>
                  </a:lnTo>
                  <a:lnTo>
                    <a:pt x="547" y="179"/>
                  </a:lnTo>
                  <a:lnTo>
                    <a:pt x="547" y="179"/>
                  </a:lnTo>
                  <a:lnTo>
                    <a:pt x="546" y="180"/>
                  </a:lnTo>
                  <a:lnTo>
                    <a:pt x="546" y="180"/>
                  </a:lnTo>
                  <a:lnTo>
                    <a:pt x="545" y="180"/>
                  </a:lnTo>
                  <a:lnTo>
                    <a:pt x="543" y="179"/>
                  </a:lnTo>
                  <a:lnTo>
                    <a:pt x="539" y="180"/>
                  </a:lnTo>
                  <a:lnTo>
                    <a:pt x="538" y="180"/>
                  </a:lnTo>
                  <a:lnTo>
                    <a:pt x="538" y="180"/>
                  </a:lnTo>
                  <a:lnTo>
                    <a:pt x="541" y="179"/>
                  </a:lnTo>
                  <a:lnTo>
                    <a:pt x="541" y="179"/>
                  </a:lnTo>
                  <a:lnTo>
                    <a:pt x="542" y="179"/>
                  </a:lnTo>
                  <a:lnTo>
                    <a:pt x="542" y="177"/>
                  </a:lnTo>
                  <a:lnTo>
                    <a:pt x="542" y="176"/>
                  </a:lnTo>
                  <a:lnTo>
                    <a:pt x="542" y="173"/>
                  </a:lnTo>
                  <a:lnTo>
                    <a:pt x="542" y="173"/>
                  </a:lnTo>
                  <a:lnTo>
                    <a:pt x="542" y="172"/>
                  </a:lnTo>
                  <a:lnTo>
                    <a:pt x="541" y="172"/>
                  </a:lnTo>
                  <a:lnTo>
                    <a:pt x="538" y="172"/>
                  </a:lnTo>
                  <a:lnTo>
                    <a:pt x="538" y="172"/>
                  </a:lnTo>
                  <a:lnTo>
                    <a:pt x="537" y="170"/>
                  </a:lnTo>
                  <a:lnTo>
                    <a:pt x="535" y="169"/>
                  </a:lnTo>
                  <a:lnTo>
                    <a:pt x="535" y="169"/>
                  </a:lnTo>
                  <a:lnTo>
                    <a:pt x="535" y="168"/>
                  </a:lnTo>
                  <a:lnTo>
                    <a:pt x="534" y="168"/>
                  </a:lnTo>
                  <a:lnTo>
                    <a:pt x="533" y="168"/>
                  </a:lnTo>
                  <a:lnTo>
                    <a:pt x="531" y="168"/>
                  </a:lnTo>
                  <a:lnTo>
                    <a:pt x="530" y="166"/>
                  </a:lnTo>
                  <a:lnTo>
                    <a:pt x="530" y="166"/>
                  </a:lnTo>
                  <a:lnTo>
                    <a:pt x="530" y="166"/>
                  </a:lnTo>
                  <a:lnTo>
                    <a:pt x="530" y="165"/>
                  </a:lnTo>
                  <a:lnTo>
                    <a:pt x="528" y="164"/>
                  </a:lnTo>
                  <a:lnTo>
                    <a:pt x="528" y="164"/>
                  </a:lnTo>
                  <a:lnTo>
                    <a:pt x="527" y="164"/>
                  </a:lnTo>
                  <a:lnTo>
                    <a:pt x="526" y="166"/>
                  </a:lnTo>
                  <a:lnTo>
                    <a:pt x="524" y="166"/>
                  </a:lnTo>
                  <a:lnTo>
                    <a:pt x="524" y="166"/>
                  </a:lnTo>
                  <a:lnTo>
                    <a:pt x="523" y="166"/>
                  </a:lnTo>
                  <a:lnTo>
                    <a:pt x="524" y="165"/>
                  </a:lnTo>
                  <a:lnTo>
                    <a:pt x="523" y="164"/>
                  </a:lnTo>
                  <a:lnTo>
                    <a:pt x="523" y="164"/>
                  </a:lnTo>
                  <a:lnTo>
                    <a:pt x="523" y="164"/>
                  </a:lnTo>
                  <a:lnTo>
                    <a:pt x="524" y="162"/>
                  </a:lnTo>
                  <a:lnTo>
                    <a:pt x="526" y="162"/>
                  </a:lnTo>
                  <a:lnTo>
                    <a:pt x="526" y="162"/>
                  </a:lnTo>
                  <a:lnTo>
                    <a:pt x="526" y="161"/>
                  </a:lnTo>
                  <a:lnTo>
                    <a:pt x="526" y="161"/>
                  </a:lnTo>
                  <a:lnTo>
                    <a:pt x="524" y="160"/>
                  </a:lnTo>
                  <a:lnTo>
                    <a:pt x="524" y="160"/>
                  </a:lnTo>
                  <a:lnTo>
                    <a:pt x="524" y="160"/>
                  </a:lnTo>
                  <a:lnTo>
                    <a:pt x="524" y="160"/>
                  </a:lnTo>
                  <a:lnTo>
                    <a:pt x="523" y="160"/>
                  </a:lnTo>
                  <a:lnTo>
                    <a:pt x="522" y="160"/>
                  </a:lnTo>
                  <a:lnTo>
                    <a:pt x="519" y="161"/>
                  </a:lnTo>
                  <a:lnTo>
                    <a:pt x="518" y="162"/>
                  </a:lnTo>
                  <a:lnTo>
                    <a:pt x="516" y="164"/>
                  </a:lnTo>
                  <a:lnTo>
                    <a:pt x="515" y="165"/>
                  </a:lnTo>
                  <a:lnTo>
                    <a:pt x="511" y="169"/>
                  </a:lnTo>
                  <a:lnTo>
                    <a:pt x="510" y="170"/>
                  </a:lnTo>
                  <a:lnTo>
                    <a:pt x="507" y="173"/>
                  </a:lnTo>
                  <a:lnTo>
                    <a:pt x="505" y="173"/>
                  </a:lnTo>
                  <a:lnTo>
                    <a:pt x="505" y="174"/>
                  </a:lnTo>
                  <a:lnTo>
                    <a:pt x="504" y="176"/>
                  </a:lnTo>
                  <a:lnTo>
                    <a:pt x="504" y="177"/>
                  </a:lnTo>
                  <a:lnTo>
                    <a:pt x="504" y="177"/>
                  </a:lnTo>
                  <a:lnTo>
                    <a:pt x="504" y="179"/>
                  </a:lnTo>
                  <a:lnTo>
                    <a:pt x="503" y="179"/>
                  </a:lnTo>
                  <a:lnTo>
                    <a:pt x="501" y="179"/>
                  </a:lnTo>
                  <a:lnTo>
                    <a:pt x="496" y="180"/>
                  </a:lnTo>
                  <a:lnTo>
                    <a:pt x="496" y="181"/>
                  </a:lnTo>
                  <a:lnTo>
                    <a:pt x="495" y="181"/>
                  </a:lnTo>
                  <a:lnTo>
                    <a:pt x="493" y="183"/>
                  </a:lnTo>
                  <a:lnTo>
                    <a:pt x="492" y="183"/>
                  </a:lnTo>
                  <a:lnTo>
                    <a:pt x="492" y="184"/>
                  </a:lnTo>
                  <a:lnTo>
                    <a:pt x="492" y="184"/>
                  </a:lnTo>
                  <a:lnTo>
                    <a:pt x="492" y="184"/>
                  </a:lnTo>
                  <a:lnTo>
                    <a:pt x="492" y="184"/>
                  </a:lnTo>
                  <a:lnTo>
                    <a:pt x="493" y="184"/>
                  </a:lnTo>
                  <a:lnTo>
                    <a:pt x="495" y="184"/>
                  </a:lnTo>
                  <a:lnTo>
                    <a:pt x="497" y="184"/>
                  </a:lnTo>
                  <a:lnTo>
                    <a:pt x="499" y="184"/>
                  </a:lnTo>
                  <a:lnTo>
                    <a:pt x="504" y="183"/>
                  </a:lnTo>
                  <a:lnTo>
                    <a:pt x="504" y="183"/>
                  </a:lnTo>
                  <a:lnTo>
                    <a:pt x="504" y="183"/>
                  </a:lnTo>
                  <a:lnTo>
                    <a:pt x="504" y="184"/>
                  </a:lnTo>
                  <a:lnTo>
                    <a:pt x="503" y="188"/>
                  </a:lnTo>
                  <a:lnTo>
                    <a:pt x="501" y="189"/>
                  </a:lnTo>
                  <a:lnTo>
                    <a:pt x="503" y="189"/>
                  </a:lnTo>
                  <a:lnTo>
                    <a:pt x="504" y="189"/>
                  </a:lnTo>
                  <a:lnTo>
                    <a:pt x="507" y="188"/>
                  </a:lnTo>
                  <a:lnTo>
                    <a:pt x="508" y="188"/>
                  </a:lnTo>
                  <a:lnTo>
                    <a:pt x="510" y="187"/>
                  </a:lnTo>
                  <a:lnTo>
                    <a:pt x="511" y="187"/>
                  </a:lnTo>
                  <a:lnTo>
                    <a:pt x="512" y="187"/>
                  </a:lnTo>
                  <a:lnTo>
                    <a:pt x="514" y="185"/>
                  </a:lnTo>
                  <a:lnTo>
                    <a:pt x="515" y="184"/>
                  </a:lnTo>
                  <a:lnTo>
                    <a:pt x="515" y="184"/>
                  </a:lnTo>
                  <a:lnTo>
                    <a:pt x="516" y="184"/>
                  </a:lnTo>
                  <a:lnTo>
                    <a:pt x="518" y="184"/>
                  </a:lnTo>
                  <a:lnTo>
                    <a:pt x="522" y="181"/>
                  </a:lnTo>
                  <a:lnTo>
                    <a:pt x="523" y="181"/>
                  </a:lnTo>
                  <a:lnTo>
                    <a:pt x="523" y="181"/>
                  </a:lnTo>
                  <a:lnTo>
                    <a:pt x="524" y="180"/>
                  </a:lnTo>
                  <a:lnTo>
                    <a:pt x="524" y="179"/>
                  </a:lnTo>
                  <a:lnTo>
                    <a:pt x="526" y="179"/>
                  </a:lnTo>
                  <a:lnTo>
                    <a:pt x="527" y="179"/>
                  </a:lnTo>
                  <a:lnTo>
                    <a:pt x="528" y="179"/>
                  </a:lnTo>
                  <a:lnTo>
                    <a:pt x="530" y="179"/>
                  </a:lnTo>
                  <a:lnTo>
                    <a:pt x="530" y="179"/>
                  </a:lnTo>
                  <a:lnTo>
                    <a:pt x="530" y="179"/>
                  </a:lnTo>
                  <a:lnTo>
                    <a:pt x="528" y="180"/>
                  </a:lnTo>
                  <a:lnTo>
                    <a:pt x="530" y="180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1" y="183"/>
                  </a:lnTo>
                  <a:lnTo>
                    <a:pt x="533" y="183"/>
                  </a:lnTo>
                  <a:lnTo>
                    <a:pt x="534" y="183"/>
                  </a:lnTo>
                  <a:lnTo>
                    <a:pt x="535" y="184"/>
                  </a:lnTo>
                  <a:lnTo>
                    <a:pt x="539" y="185"/>
                  </a:lnTo>
                  <a:lnTo>
                    <a:pt x="541" y="185"/>
                  </a:lnTo>
                  <a:lnTo>
                    <a:pt x="541" y="185"/>
                  </a:lnTo>
                  <a:lnTo>
                    <a:pt x="541" y="185"/>
                  </a:lnTo>
                  <a:lnTo>
                    <a:pt x="542" y="185"/>
                  </a:lnTo>
                  <a:lnTo>
                    <a:pt x="545" y="184"/>
                  </a:lnTo>
                  <a:lnTo>
                    <a:pt x="547" y="183"/>
                  </a:lnTo>
                  <a:lnTo>
                    <a:pt x="549" y="183"/>
                  </a:lnTo>
                  <a:close/>
                  <a:moveTo>
                    <a:pt x="541" y="215"/>
                  </a:moveTo>
                  <a:lnTo>
                    <a:pt x="541" y="215"/>
                  </a:lnTo>
                  <a:lnTo>
                    <a:pt x="541" y="215"/>
                  </a:lnTo>
                  <a:lnTo>
                    <a:pt x="542" y="215"/>
                  </a:lnTo>
                  <a:lnTo>
                    <a:pt x="543" y="215"/>
                  </a:lnTo>
                  <a:lnTo>
                    <a:pt x="543" y="215"/>
                  </a:lnTo>
                  <a:lnTo>
                    <a:pt x="545" y="214"/>
                  </a:lnTo>
                  <a:lnTo>
                    <a:pt x="543" y="215"/>
                  </a:lnTo>
                  <a:lnTo>
                    <a:pt x="541" y="215"/>
                  </a:lnTo>
                  <a:close/>
                  <a:moveTo>
                    <a:pt x="503" y="258"/>
                  </a:moveTo>
                  <a:lnTo>
                    <a:pt x="503" y="258"/>
                  </a:lnTo>
                  <a:lnTo>
                    <a:pt x="503" y="258"/>
                  </a:lnTo>
                  <a:lnTo>
                    <a:pt x="501" y="258"/>
                  </a:lnTo>
                  <a:lnTo>
                    <a:pt x="501" y="258"/>
                  </a:lnTo>
                  <a:lnTo>
                    <a:pt x="501" y="260"/>
                  </a:lnTo>
                  <a:lnTo>
                    <a:pt x="501" y="260"/>
                  </a:lnTo>
                  <a:lnTo>
                    <a:pt x="501" y="260"/>
                  </a:lnTo>
                  <a:lnTo>
                    <a:pt x="503" y="258"/>
                  </a:lnTo>
                  <a:close/>
                  <a:moveTo>
                    <a:pt x="500" y="264"/>
                  </a:moveTo>
                  <a:lnTo>
                    <a:pt x="499" y="264"/>
                  </a:lnTo>
                  <a:lnTo>
                    <a:pt x="499" y="264"/>
                  </a:lnTo>
                  <a:lnTo>
                    <a:pt x="499" y="264"/>
                  </a:lnTo>
                  <a:lnTo>
                    <a:pt x="497" y="265"/>
                  </a:lnTo>
                  <a:lnTo>
                    <a:pt x="496" y="265"/>
                  </a:lnTo>
                  <a:lnTo>
                    <a:pt x="496" y="265"/>
                  </a:lnTo>
                  <a:lnTo>
                    <a:pt x="496" y="267"/>
                  </a:lnTo>
                  <a:lnTo>
                    <a:pt x="497" y="267"/>
                  </a:lnTo>
                  <a:lnTo>
                    <a:pt x="500" y="265"/>
                  </a:lnTo>
                  <a:lnTo>
                    <a:pt x="501" y="264"/>
                  </a:lnTo>
                  <a:lnTo>
                    <a:pt x="501" y="262"/>
                  </a:lnTo>
                  <a:lnTo>
                    <a:pt x="501" y="262"/>
                  </a:lnTo>
                  <a:lnTo>
                    <a:pt x="500" y="264"/>
                  </a:lnTo>
                  <a:lnTo>
                    <a:pt x="500" y="264"/>
                  </a:lnTo>
                  <a:close/>
                  <a:moveTo>
                    <a:pt x="546" y="199"/>
                  </a:moveTo>
                  <a:lnTo>
                    <a:pt x="546" y="199"/>
                  </a:lnTo>
                  <a:lnTo>
                    <a:pt x="546" y="199"/>
                  </a:lnTo>
                  <a:lnTo>
                    <a:pt x="546" y="197"/>
                  </a:lnTo>
                  <a:lnTo>
                    <a:pt x="545" y="197"/>
                  </a:lnTo>
                  <a:lnTo>
                    <a:pt x="545" y="197"/>
                  </a:lnTo>
                  <a:lnTo>
                    <a:pt x="545" y="197"/>
                  </a:lnTo>
                  <a:lnTo>
                    <a:pt x="543" y="197"/>
                  </a:lnTo>
                  <a:lnTo>
                    <a:pt x="542" y="197"/>
                  </a:lnTo>
                  <a:lnTo>
                    <a:pt x="542" y="197"/>
                  </a:lnTo>
                  <a:lnTo>
                    <a:pt x="541" y="197"/>
                  </a:lnTo>
                  <a:lnTo>
                    <a:pt x="538" y="199"/>
                  </a:lnTo>
                  <a:lnTo>
                    <a:pt x="538" y="200"/>
                  </a:lnTo>
                  <a:lnTo>
                    <a:pt x="537" y="200"/>
                  </a:lnTo>
                  <a:lnTo>
                    <a:pt x="537" y="200"/>
                  </a:lnTo>
                  <a:lnTo>
                    <a:pt x="537" y="202"/>
                  </a:lnTo>
                  <a:lnTo>
                    <a:pt x="535" y="203"/>
                  </a:lnTo>
                  <a:lnTo>
                    <a:pt x="535" y="203"/>
                  </a:lnTo>
                  <a:lnTo>
                    <a:pt x="535" y="204"/>
                  </a:lnTo>
                  <a:lnTo>
                    <a:pt x="535" y="204"/>
                  </a:lnTo>
                  <a:lnTo>
                    <a:pt x="537" y="204"/>
                  </a:lnTo>
                  <a:lnTo>
                    <a:pt x="537" y="206"/>
                  </a:lnTo>
                  <a:lnTo>
                    <a:pt x="537" y="206"/>
                  </a:lnTo>
                  <a:lnTo>
                    <a:pt x="538" y="206"/>
                  </a:lnTo>
                  <a:lnTo>
                    <a:pt x="538" y="206"/>
                  </a:lnTo>
                  <a:lnTo>
                    <a:pt x="538" y="206"/>
                  </a:lnTo>
                  <a:lnTo>
                    <a:pt x="539" y="204"/>
                  </a:lnTo>
                  <a:lnTo>
                    <a:pt x="541" y="203"/>
                  </a:lnTo>
                  <a:lnTo>
                    <a:pt x="542" y="203"/>
                  </a:lnTo>
                  <a:lnTo>
                    <a:pt x="543" y="202"/>
                  </a:lnTo>
                  <a:lnTo>
                    <a:pt x="545" y="202"/>
                  </a:lnTo>
                  <a:lnTo>
                    <a:pt x="545" y="200"/>
                  </a:lnTo>
                  <a:lnTo>
                    <a:pt x="546" y="199"/>
                  </a:lnTo>
                  <a:close/>
                  <a:moveTo>
                    <a:pt x="504" y="267"/>
                  </a:moveTo>
                  <a:lnTo>
                    <a:pt x="501" y="269"/>
                  </a:lnTo>
                  <a:lnTo>
                    <a:pt x="501" y="269"/>
                  </a:lnTo>
                  <a:lnTo>
                    <a:pt x="501" y="269"/>
                  </a:lnTo>
                  <a:lnTo>
                    <a:pt x="504" y="268"/>
                  </a:lnTo>
                  <a:lnTo>
                    <a:pt x="505" y="267"/>
                  </a:lnTo>
                  <a:lnTo>
                    <a:pt x="507" y="265"/>
                  </a:lnTo>
                  <a:lnTo>
                    <a:pt x="507" y="265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2"/>
                  </a:lnTo>
                  <a:lnTo>
                    <a:pt x="507" y="262"/>
                  </a:lnTo>
                  <a:lnTo>
                    <a:pt x="507" y="262"/>
                  </a:lnTo>
                  <a:lnTo>
                    <a:pt x="507" y="262"/>
                  </a:lnTo>
                  <a:lnTo>
                    <a:pt x="505" y="262"/>
                  </a:lnTo>
                  <a:lnTo>
                    <a:pt x="505" y="261"/>
                  </a:lnTo>
                  <a:lnTo>
                    <a:pt x="505" y="261"/>
                  </a:lnTo>
                  <a:lnTo>
                    <a:pt x="505" y="261"/>
                  </a:lnTo>
                  <a:lnTo>
                    <a:pt x="504" y="262"/>
                  </a:lnTo>
                  <a:lnTo>
                    <a:pt x="504" y="264"/>
                  </a:lnTo>
                  <a:lnTo>
                    <a:pt x="503" y="265"/>
                  </a:lnTo>
                  <a:lnTo>
                    <a:pt x="501" y="265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501" y="265"/>
                  </a:lnTo>
                  <a:lnTo>
                    <a:pt x="501" y="265"/>
                  </a:lnTo>
                  <a:lnTo>
                    <a:pt x="503" y="262"/>
                  </a:lnTo>
                  <a:lnTo>
                    <a:pt x="504" y="262"/>
                  </a:lnTo>
                  <a:lnTo>
                    <a:pt x="504" y="262"/>
                  </a:lnTo>
                  <a:lnTo>
                    <a:pt x="504" y="262"/>
                  </a:lnTo>
                  <a:lnTo>
                    <a:pt x="503" y="262"/>
                  </a:lnTo>
                  <a:lnTo>
                    <a:pt x="503" y="262"/>
                  </a:lnTo>
                  <a:lnTo>
                    <a:pt x="503" y="264"/>
                  </a:lnTo>
                  <a:lnTo>
                    <a:pt x="501" y="265"/>
                  </a:lnTo>
                  <a:lnTo>
                    <a:pt x="500" y="265"/>
                  </a:lnTo>
                  <a:lnTo>
                    <a:pt x="497" y="267"/>
                  </a:lnTo>
                  <a:lnTo>
                    <a:pt x="495" y="269"/>
                  </a:lnTo>
                  <a:lnTo>
                    <a:pt x="495" y="269"/>
                  </a:lnTo>
                  <a:lnTo>
                    <a:pt x="495" y="269"/>
                  </a:lnTo>
                  <a:lnTo>
                    <a:pt x="495" y="269"/>
                  </a:lnTo>
                  <a:lnTo>
                    <a:pt x="496" y="269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496" y="271"/>
                  </a:lnTo>
                  <a:lnTo>
                    <a:pt x="497" y="269"/>
                  </a:lnTo>
                  <a:lnTo>
                    <a:pt x="499" y="269"/>
                  </a:lnTo>
                  <a:lnTo>
                    <a:pt x="499" y="269"/>
                  </a:lnTo>
                  <a:lnTo>
                    <a:pt x="499" y="269"/>
                  </a:lnTo>
                  <a:lnTo>
                    <a:pt x="500" y="269"/>
                  </a:lnTo>
                  <a:lnTo>
                    <a:pt x="503" y="267"/>
                  </a:lnTo>
                  <a:lnTo>
                    <a:pt x="504" y="265"/>
                  </a:lnTo>
                  <a:lnTo>
                    <a:pt x="504" y="267"/>
                  </a:lnTo>
                  <a:lnTo>
                    <a:pt x="504" y="267"/>
                  </a:lnTo>
                  <a:lnTo>
                    <a:pt x="504" y="267"/>
                  </a:lnTo>
                  <a:close/>
                  <a:moveTo>
                    <a:pt x="519" y="227"/>
                  </a:moveTo>
                  <a:lnTo>
                    <a:pt x="518" y="227"/>
                  </a:lnTo>
                  <a:lnTo>
                    <a:pt x="518" y="227"/>
                  </a:lnTo>
                  <a:lnTo>
                    <a:pt x="519" y="227"/>
                  </a:lnTo>
                  <a:lnTo>
                    <a:pt x="519" y="227"/>
                  </a:lnTo>
                  <a:lnTo>
                    <a:pt x="520" y="227"/>
                  </a:lnTo>
                  <a:lnTo>
                    <a:pt x="520" y="226"/>
                  </a:lnTo>
                  <a:lnTo>
                    <a:pt x="520" y="226"/>
                  </a:lnTo>
                  <a:lnTo>
                    <a:pt x="519" y="227"/>
                  </a:lnTo>
                  <a:lnTo>
                    <a:pt x="519" y="227"/>
                  </a:lnTo>
                  <a:close/>
                  <a:moveTo>
                    <a:pt x="568" y="185"/>
                  </a:moveTo>
                  <a:lnTo>
                    <a:pt x="568" y="185"/>
                  </a:lnTo>
                  <a:lnTo>
                    <a:pt x="566" y="185"/>
                  </a:lnTo>
                  <a:lnTo>
                    <a:pt x="564" y="185"/>
                  </a:lnTo>
                  <a:lnTo>
                    <a:pt x="562" y="185"/>
                  </a:lnTo>
                  <a:lnTo>
                    <a:pt x="562" y="185"/>
                  </a:lnTo>
                  <a:lnTo>
                    <a:pt x="561" y="185"/>
                  </a:lnTo>
                  <a:lnTo>
                    <a:pt x="561" y="187"/>
                  </a:lnTo>
                  <a:lnTo>
                    <a:pt x="562" y="188"/>
                  </a:lnTo>
                  <a:lnTo>
                    <a:pt x="564" y="189"/>
                  </a:lnTo>
                  <a:lnTo>
                    <a:pt x="564" y="189"/>
                  </a:lnTo>
                  <a:lnTo>
                    <a:pt x="565" y="189"/>
                  </a:lnTo>
                  <a:lnTo>
                    <a:pt x="566" y="189"/>
                  </a:lnTo>
                  <a:lnTo>
                    <a:pt x="568" y="188"/>
                  </a:lnTo>
                  <a:lnTo>
                    <a:pt x="568" y="188"/>
                  </a:lnTo>
                  <a:lnTo>
                    <a:pt x="569" y="188"/>
                  </a:lnTo>
                  <a:lnTo>
                    <a:pt x="569" y="188"/>
                  </a:lnTo>
                  <a:lnTo>
                    <a:pt x="569" y="187"/>
                  </a:lnTo>
                  <a:lnTo>
                    <a:pt x="568" y="185"/>
                  </a:lnTo>
                  <a:lnTo>
                    <a:pt x="568" y="185"/>
                  </a:lnTo>
                  <a:close/>
                  <a:moveTo>
                    <a:pt x="39" y="280"/>
                  </a:moveTo>
                  <a:lnTo>
                    <a:pt x="40" y="279"/>
                  </a:lnTo>
                  <a:lnTo>
                    <a:pt x="38" y="280"/>
                  </a:lnTo>
                  <a:lnTo>
                    <a:pt x="35" y="281"/>
                  </a:lnTo>
                  <a:lnTo>
                    <a:pt x="34" y="283"/>
                  </a:lnTo>
                  <a:lnTo>
                    <a:pt x="34" y="283"/>
                  </a:lnTo>
                  <a:lnTo>
                    <a:pt x="36" y="281"/>
                  </a:lnTo>
                  <a:lnTo>
                    <a:pt x="39" y="280"/>
                  </a:lnTo>
                  <a:close/>
                  <a:moveTo>
                    <a:pt x="354" y="149"/>
                  </a:moveTo>
                  <a:lnTo>
                    <a:pt x="355" y="149"/>
                  </a:lnTo>
                  <a:lnTo>
                    <a:pt x="356" y="147"/>
                  </a:lnTo>
                  <a:lnTo>
                    <a:pt x="355" y="147"/>
                  </a:lnTo>
                  <a:lnTo>
                    <a:pt x="354" y="147"/>
                  </a:lnTo>
                  <a:lnTo>
                    <a:pt x="354" y="149"/>
                  </a:lnTo>
                  <a:lnTo>
                    <a:pt x="354" y="149"/>
                  </a:lnTo>
                  <a:lnTo>
                    <a:pt x="354" y="150"/>
                  </a:lnTo>
                  <a:lnTo>
                    <a:pt x="354" y="149"/>
                  </a:lnTo>
                  <a:close/>
                  <a:moveTo>
                    <a:pt x="425" y="399"/>
                  </a:moveTo>
                  <a:lnTo>
                    <a:pt x="427" y="399"/>
                  </a:lnTo>
                  <a:lnTo>
                    <a:pt x="427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close/>
                  <a:moveTo>
                    <a:pt x="514" y="124"/>
                  </a:moveTo>
                  <a:lnTo>
                    <a:pt x="514" y="126"/>
                  </a:lnTo>
                  <a:lnTo>
                    <a:pt x="514" y="126"/>
                  </a:lnTo>
                  <a:lnTo>
                    <a:pt x="514" y="124"/>
                  </a:lnTo>
                  <a:lnTo>
                    <a:pt x="514" y="124"/>
                  </a:lnTo>
                  <a:lnTo>
                    <a:pt x="515" y="124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4" y="124"/>
                  </a:lnTo>
                  <a:close/>
                  <a:moveTo>
                    <a:pt x="573" y="180"/>
                  </a:moveTo>
                  <a:lnTo>
                    <a:pt x="571" y="180"/>
                  </a:lnTo>
                  <a:lnTo>
                    <a:pt x="571" y="180"/>
                  </a:lnTo>
                  <a:lnTo>
                    <a:pt x="571" y="180"/>
                  </a:lnTo>
                  <a:lnTo>
                    <a:pt x="571" y="180"/>
                  </a:lnTo>
                  <a:lnTo>
                    <a:pt x="572" y="180"/>
                  </a:lnTo>
                  <a:lnTo>
                    <a:pt x="573" y="180"/>
                  </a:lnTo>
                  <a:lnTo>
                    <a:pt x="575" y="180"/>
                  </a:lnTo>
                  <a:lnTo>
                    <a:pt x="575" y="180"/>
                  </a:lnTo>
                  <a:lnTo>
                    <a:pt x="573" y="180"/>
                  </a:lnTo>
                  <a:lnTo>
                    <a:pt x="573" y="180"/>
                  </a:lnTo>
                  <a:close/>
                  <a:moveTo>
                    <a:pt x="547" y="118"/>
                  </a:moveTo>
                  <a:lnTo>
                    <a:pt x="547" y="118"/>
                  </a:lnTo>
                  <a:lnTo>
                    <a:pt x="549" y="118"/>
                  </a:lnTo>
                  <a:lnTo>
                    <a:pt x="550" y="118"/>
                  </a:lnTo>
                  <a:lnTo>
                    <a:pt x="552" y="118"/>
                  </a:lnTo>
                  <a:lnTo>
                    <a:pt x="552" y="118"/>
                  </a:lnTo>
                  <a:lnTo>
                    <a:pt x="552" y="116"/>
                  </a:lnTo>
                  <a:lnTo>
                    <a:pt x="552" y="116"/>
                  </a:lnTo>
                  <a:lnTo>
                    <a:pt x="552" y="116"/>
                  </a:lnTo>
                  <a:lnTo>
                    <a:pt x="552" y="116"/>
                  </a:lnTo>
                  <a:lnTo>
                    <a:pt x="550" y="116"/>
                  </a:lnTo>
                  <a:lnTo>
                    <a:pt x="549" y="116"/>
                  </a:lnTo>
                  <a:lnTo>
                    <a:pt x="549" y="116"/>
                  </a:lnTo>
                  <a:lnTo>
                    <a:pt x="547" y="116"/>
                  </a:lnTo>
                  <a:lnTo>
                    <a:pt x="546" y="116"/>
                  </a:lnTo>
                  <a:lnTo>
                    <a:pt x="546" y="116"/>
                  </a:lnTo>
                  <a:lnTo>
                    <a:pt x="546" y="116"/>
                  </a:lnTo>
                  <a:lnTo>
                    <a:pt x="546" y="118"/>
                  </a:lnTo>
                  <a:lnTo>
                    <a:pt x="547" y="118"/>
                  </a:lnTo>
                  <a:close/>
                  <a:moveTo>
                    <a:pt x="573" y="185"/>
                  </a:moveTo>
                  <a:lnTo>
                    <a:pt x="575" y="187"/>
                  </a:lnTo>
                  <a:lnTo>
                    <a:pt x="576" y="187"/>
                  </a:lnTo>
                  <a:lnTo>
                    <a:pt x="576" y="187"/>
                  </a:lnTo>
                  <a:lnTo>
                    <a:pt x="577" y="185"/>
                  </a:lnTo>
                  <a:lnTo>
                    <a:pt x="577" y="184"/>
                  </a:lnTo>
                  <a:lnTo>
                    <a:pt x="575" y="183"/>
                  </a:lnTo>
                  <a:lnTo>
                    <a:pt x="572" y="184"/>
                  </a:lnTo>
                  <a:lnTo>
                    <a:pt x="573" y="185"/>
                  </a:lnTo>
                  <a:close/>
                  <a:moveTo>
                    <a:pt x="413" y="391"/>
                  </a:moveTo>
                  <a:lnTo>
                    <a:pt x="413" y="391"/>
                  </a:lnTo>
                  <a:lnTo>
                    <a:pt x="413" y="391"/>
                  </a:lnTo>
                  <a:lnTo>
                    <a:pt x="413" y="391"/>
                  </a:lnTo>
                  <a:lnTo>
                    <a:pt x="415" y="391"/>
                  </a:lnTo>
                  <a:lnTo>
                    <a:pt x="415" y="391"/>
                  </a:lnTo>
                  <a:lnTo>
                    <a:pt x="415" y="390"/>
                  </a:lnTo>
                  <a:lnTo>
                    <a:pt x="415" y="390"/>
                  </a:lnTo>
                  <a:lnTo>
                    <a:pt x="413" y="39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4" name="TextBox 403">
            <a:extLst>
              <a:ext uri="{FF2B5EF4-FFF2-40B4-BE49-F238E27FC236}">
                <a16:creationId xmlns:a16="http://schemas.microsoft.com/office/drawing/2014/main" id="{47426BC7-E47C-45B1-ADDA-6BDE56572CF2}"/>
              </a:ext>
            </a:extLst>
          </p:cNvPr>
          <p:cNvSpPr txBox="1"/>
          <p:nvPr/>
        </p:nvSpPr>
        <p:spPr>
          <a:xfrm>
            <a:off x="3227333" y="5355646"/>
            <a:ext cx="5737334" cy="59189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</a:t>
            </a:r>
            <a:endParaRPr lang="en-IN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3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Rectangle 404">
            <a:extLst>
              <a:ext uri="{FF2B5EF4-FFF2-40B4-BE49-F238E27FC236}">
                <a16:creationId xmlns:a16="http://schemas.microsoft.com/office/drawing/2014/main" id="{69B414A7-6AE1-48D9-8DDB-1E35D27C16A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78CE1D-B0A3-403B-B095-C4FEC0A9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 </a:t>
            </a:r>
            <a:r>
              <a:rPr lang="en-US" sz="4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SALES</a:t>
            </a:r>
            <a:endParaRPr lang="en-US" sz="4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D246CD-3E12-4C4C-AE35-0C94D2D787FF}"/>
              </a:ext>
            </a:extLst>
          </p:cNvPr>
          <p:cNvGrpSpPr/>
          <p:nvPr/>
        </p:nvGrpSpPr>
        <p:grpSpPr>
          <a:xfrm>
            <a:off x="2855528" y="1760072"/>
            <a:ext cx="8271798" cy="3779716"/>
            <a:chOff x="3139777" y="1796205"/>
            <a:chExt cx="7285615" cy="3329090"/>
          </a:xfrm>
          <a:solidFill>
            <a:schemeClr val="accent1"/>
          </a:solidFill>
        </p:grpSpPr>
        <p:sp>
          <p:nvSpPr>
            <p:cNvPr id="21" name="Freeform 1675">
              <a:extLst>
                <a:ext uri="{FF2B5EF4-FFF2-40B4-BE49-F238E27FC236}">
                  <a16:creationId xmlns:a16="http://schemas.microsoft.com/office/drawing/2014/main" id="{9804C8D8-D609-4481-88A2-38F78E4A4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862" y="4132554"/>
              <a:ext cx="169241" cy="169241"/>
            </a:xfrm>
            <a:custGeom>
              <a:avLst/>
              <a:gdLst>
                <a:gd name="T0" fmla="*/ 81 w 82"/>
                <a:gd name="T1" fmla="*/ 26 h 82"/>
                <a:gd name="T2" fmla="*/ 81 w 82"/>
                <a:gd name="T3" fmla="*/ 17 h 82"/>
                <a:gd name="T4" fmla="*/ 82 w 82"/>
                <a:gd name="T5" fmla="*/ 12 h 82"/>
                <a:gd name="T6" fmla="*/ 80 w 82"/>
                <a:gd name="T7" fmla="*/ 12 h 82"/>
                <a:gd name="T8" fmla="*/ 74 w 82"/>
                <a:gd name="T9" fmla="*/ 10 h 82"/>
                <a:gd name="T10" fmla="*/ 66 w 82"/>
                <a:gd name="T11" fmla="*/ 6 h 82"/>
                <a:gd name="T12" fmla="*/ 61 w 82"/>
                <a:gd name="T13" fmla="*/ 4 h 82"/>
                <a:gd name="T14" fmla="*/ 55 w 82"/>
                <a:gd name="T15" fmla="*/ 4 h 82"/>
                <a:gd name="T16" fmla="*/ 54 w 82"/>
                <a:gd name="T17" fmla="*/ 0 h 82"/>
                <a:gd name="T18" fmla="*/ 46 w 82"/>
                <a:gd name="T19" fmla="*/ 0 h 82"/>
                <a:gd name="T20" fmla="*/ 40 w 82"/>
                <a:gd name="T21" fmla="*/ 3 h 82"/>
                <a:gd name="T22" fmla="*/ 39 w 82"/>
                <a:gd name="T23" fmla="*/ 6 h 82"/>
                <a:gd name="T24" fmla="*/ 38 w 82"/>
                <a:gd name="T25" fmla="*/ 11 h 82"/>
                <a:gd name="T26" fmla="*/ 31 w 82"/>
                <a:gd name="T27" fmla="*/ 14 h 82"/>
                <a:gd name="T28" fmla="*/ 25 w 82"/>
                <a:gd name="T29" fmla="*/ 19 h 82"/>
                <a:gd name="T30" fmla="*/ 19 w 82"/>
                <a:gd name="T31" fmla="*/ 27 h 82"/>
                <a:gd name="T32" fmla="*/ 12 w 82"/>
                <a:gd name="T33" fmla="*/ 27 h 82"/>
                <a:gd name="T34" fmla="*/ 6 w 82"/>
                <a:gd name="T35" fmla="*/ 27 h 82"/>
                <a:gd name="T36" fmla="*/ 4 w 82"/>
                <a:gd name="T37" fmla="*/ 26 h 82"/>
                <a:gd name="T38" fmla="*/ 0 w 82"/>
                <a:gd name="T39" fmla="*/ 26 h 82"/>
                <a:gd name="T40" fmla="*/ 1 w 82"/>
                <a:gd name="T41" fmla="*/ 29 h 82"/>
                <a:gd name="T42" fmla="*/ 2 w 82"/>
                <a:gd name="T43" fmla="*/ 31 h 82"/>
                <a:gd name="T44" fmla="*/ 5 w 82"/>
                <a:gd name="T45" fmla="*/ 37 h 82"/>
                <a:gd name="T46" fmla="*/ 8 w 82"/>
                <a:gd name="T47" fmla="*/ 40 h 82"/>
                <a:gd name="T48" fmla="*/ 9 w 82"/>
                <a:gd name="T49" fmla="*/ 45 h 82"/>
                <a:gd name="T50" fmla="*/ 13 w 82"/>
                <a:gd name="T51" fmla="*/ 49 h 82"/>
                <a:gd name="T52" fmla="*/ 19 w 82"/>
                <a:gd name="T53" fmla="*/ 53 h 82"/>
                <a:gd name="T54" fmla="*/ 21 w 82"/>
                <a:gd name="T55" fmla="*/ 56 h 82"/>
                <a:gd name="T56" fmla="*/ 23 w 82"/>
                <a:gd name="T57" fmla="*/ 58 h 82"/>
                <a:gd name="T58" fmla="*/ 25 w 82"/>
                <a:gd name="T59" fmla="*/ 58 h 82"/>
                <a:gd name="T60" fmla="*/ 25 w 82"/>
                <a:gd name="T61" fmla="*/ 61 h 82"/>
                <a:gd name="T62" fmla="*/ 25 w 82"/>
                <a:gd name="T63" fmla="*/ 65 h 82"/>
                <a:gd name="T64" fmla="*/ 27 w 82"/>
                <a:gd name="T65" fmla="*/ 69 h 82"/>
                <a:gd name="T66" fmla="*/ 28 w 82"/>
                <a:gd name="T67" fmla="*/ 72 h 82"/>
                <a:gd name="T68" fmla="*/ 36 w 82"/>
                <a:gd name="T69" fmla="*/ 73 h 82"/>
                <a:gd name="T70" fmla="*/ 39 w 82"/>
                <a:gd name="T71" fmla="*/ 75 h 82"/>
                <a:gd name="T72" fmla="*/ 39 w 82"/>
                <a:gd name="T73" fmla="*/ 76 h 82"/>
                <a:gd name="T74" fmla="*/ 40 w 82"/>
                <a:gd name="T75" fmla="*/ 77 h 82"/>
                <a:gd name="T76" fmla="*/ 42 w 82"/>
                <a:gd name="T77" fmla="*/ 79 h 82"/>
                <a:gd name="T78" fmla="*/ 48 w 82"/>
                <a:gd name="T79" fmla="*/ 79 h 82"/>
                <a:gd name="T80" fmla="*/ 57 w 82"/>
                <a:gd name="T81" fmla="*/ 80 h 82"/>
                <a:gd name="T82" fmla="*/ 62 w 82"/>
                <a:gd name="T83" fmla="*/ 82 h 82"/>
                <a:gd name="T84" fmla="*/ 66 w 82"/>
                <a:gd name="T85" fmla="*/ 79 h 82"/>
                <a:gd name="T86" fmla="*/ 70 w 82"/>
                <a:gd name="T87" fmla="*/ 73 h 82"/>
                <a:gd name="T88" fmla="*/ 74 w 82"/>
                <a:gd name="T89" fmla="*/ 68 h 82"/>
                <a:gd name="T90" fmla="*/ 75 w 82"/>
                <a:gd name="T91" fmla="*/ 64 h 82"/>
                <a:gd name="T92" fmla="*/ 75 w 82"/>
                <a:gd name="T93" fmla="*/ 60 h 82"/>
                <a:gd name="T94" fmla="*/ 78 w 82"/>
                <a:gd name="T95" fmla="*/ 57 h 82"/>
                <a:gd name="T96" fmla="*/ 81 w 82"/>
                <a:gd name="T97" fmla="*/ 52 h 82"/>
                <a:gd name="T98" fmla="*/ 80 w 82"/>
                <a:gd name="T99" fmla="*/ 49 h 82"/>
                <a:gd name="T100" fmla="*/ 80 w 82"/>
                <a:gd name="T101" fmla="*/ 44 h 82"/>
                <a:gd name="T102" fmla="*/ 80 w 82"/>
                <a:gd name="T103" fmla="*/ 41 h 82"/>
                <a:gd name="T104" fmla="*/ 78 w 82"/>
                <a:gd name="T105" fmla="*/ 40 h 82"/>
                <a:gd name="T106" fmla="*/ 80 w 82"/>
                <a:gd name="T107" fmla="*/ 38 h 82"/>
                <a:gd name="T108" fmla="*/ 81 w 82"/>
                <a:gd name="T109" fmla="*/ 35 h 82"/>
                <a:gd name="T110" fmla="*/ 82 w 82"/>
                <a:gd name="T111" fmla="*/ 3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" h="82">
                  <a:moveTo>
                    <a:pt x="81" y="30"/>
                  </a:moveTo>
                  <a:lnTo>
                    <a:pt x="81" y="29"/>
                  </a:lnTo>
                  <a:lnTo>
                    <a:pt x="81" y="26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2" y="14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0" y="12"/>
                  </a:lnTo>
                  <a:lnTo>
                    <a:pt x="78" y="11"/>
                  </a:lnTo>
                  <a:lnTo>
                    <a:pt x="77" y="10"/>
                  </a:lnTo>
                  <a:lnTo>
                    <a:pt x="74" y="10"/>
                  </a:lnTo>
                  <a:lnTo>
                    <a:pt x="71" y="10"/>
                  </a:lnTo>
                  <a:lnTo>
                    <a:pt x="69" y="7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5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2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3" y="12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7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9" y="27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6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4" y="34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8"/>
                  </a:lnTo>
                  <a:lnTo>
                    <a:pt x="13" y="49"/>
                  </a:lnTo>
                  <a:lnTo>
                    <a:pt x="14" y="52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0" y="54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60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3"/>
                  </a:lnTo>
                  <a:lnTo>
                    <a:pt x="25" y="64"/>
                  </a:lnTo>
                  <a:lnTo>
                    <a:pt x="25" y="65"/>
                  </a:lnTo>
                  <a:lnTo>
                    <a:pt x="25" y="67"/>
                  </a:lnTo>
                  <a:lnTo>
                    <a:pt x="27" y="68"/>
                  </a:lnTo>
                  <a:lnTo>
                    <a:pt x="27" y="69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3" y="72"/>
                  </a:lnTo>
                  <a:lnTo>
                    <a:pt x="36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5"/>
                  </a:lnTo>
                  <a:lnTo>
                    <a:pt x="39" y="75"/>
                  </a:lnTo>
                  <a:lnTo>
                    <a:pt x="39" y="76"/>
                  </a:lnTo>
                  <a:lnTo>
                    <a:pt x="39" y="76"/>
                  </a:lnTo>
                  <a:lnTo>
                    <a:pt x="39" y="77"/>
                  </a:lnTo>
                  <a:lnTo>
                    <a:pt x="39" y="77"/>
                  </a:lnTo>
                  <a:lnTo>
                    <a:pt x="40" y="77"/>
                  </a:lnTo>
                  <a:lnTo>
                    <a:pt x="42" y="77"/>
                  </a:lnTo>
                  <a:lnTo>
                    <a:pt x="42" y="79"/>
                  </a:lnTo>
                  <a:lnTo>
                    <a:pt x="42" y="79"/>
                  </a:lnTo>
                  <a:lnTo>
                    <a:pt x="43" y="79"/>
                  </a:lnTo>
                  <a:lnTo>
                    <a:pt x="46" y="79"/>
                  </a:lnTo>
                  <a:lnTo>
                    <a:pt x="48" y="79"/>
                  </a:lnTo>
                  <a:lnTo>
                    <a:pt x="51" y="80"/>
                  </a:lnTo>
                  <a:lnTo>
                    <a:pt x="54" y="80"/>
                  </a:lnTo>
                  <a:lnTo>
                    <a:pt x="57" y="80"/>
                  </a:lnTo>
                  <a:lnTo>
                    <a:pt x="58" y="80"/>
                  </a:lnTo>
                  <a:lnTo>
                    <a:pt x="61" y="80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3" y="80"/>
                  </a:lnTo>
                  <a:lnTo>
                    <a:pt x="66" y="79"/>
                  </a:lnTo>
                  <a:lnTo>
                    <a:pt x="67" y="76"/>
                  </a:lnTo>
                  <a:lnTo>
                    <a:pt x="69" y="75"/>
                  </a:lnTo>
                  <a:lnTo>
                    <a:pt x="70" y="73"/>
                  </a:lnTo>
                  <a:lnTo>
                    <a:pt x="73" y="71"/>
                  </a:lnTo>
                  <a:lnTo>
                    <a:pt x="74" y="69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4" y="67"/>
                  </a:lnTo>
                  <a:lnTo>
                    <a:pt x="75" y="64"/>
                  </a:lnTo>
                  <a:lnTo>
                    <a:pt x="75" y="63"/>
                  </a:lnTo>
                  <a:lnTo>
                    <a:pt x="75" y="61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8" y="58"/>
                  </a:lnTo>
                  <a:lnTo>
                    <a:pt x="78" y="57"/>
                  </a:lnTo>
                  <a:lnTo>
                    <a:pt x="80" y="56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49"/>
                  </a:lnTo>
                  <a:lnTo>
                    <a:pt x="80" y="48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8" y="41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1"/>
                  </a:lnTo>
                  <a:lnTo>
                    <a:pt x="8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676">
              <a:extLst>
                <a:ext uri="{FF2B5EF4-FFF2-40B4-BE49-F238E27FC236}">
                  <a16:creationId xmlns:a16="http://schemas.microsoft.com/office/drawing/2014/main" id="{AA9E4A94-4F61-4E88-B68A-E40AE1820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690" y="3946801"/>
              <a:ext cx="260053" cy="245605"/>
            </a:xfrm>
            <a:custGeom>
              <a:avLst/>
              <a:gdLst>
                <a:gd name="T0" fmla="*/ 124 w 126"/>
                <a:gd name="T1" fmla="*/ 28 h 119"/>
                <a:gd name="T2" fmla="*/ 122 w 126"/>
                <a:gd name="T3" fmla="*/ 23 h 119"/>
                <a:gd name="T4" fmla="*/ 120 w 126"/>
                <a:gd name="T5" fmla="*/ 17 h 119"/>
                <a:gd name="T6" fmla="*/ 118 w 126"/>
                <a:gd name="T7" fmla="*/ 17 h 119"/>
                <a:gd name="T8" fmla="*/ 116 w 126"/>
                <a:gd name="T9" fmla="*/ 13 h 119"/>
                <a:gd name="T10" fmla="*/ 109 w 126"/>
                <a:gd name="T11" fmla="*/ 10 h 119"/>
                <a:gd name="T12" fmla="*/ 105 w 126"/>
                <a:gd name="T13" fmla="*/ 9 h 119"/>
                <a:gd name="T14" fmla="*/ 103 w 126"/>
                <a:gd name="T15" fmla="*/ 6 h 119"/>
                <a:gd name="T16" fmla="*/ 96 w 126"/>
                <a:gd name="T17" fmla="*/ 4 h 119"/>
                <a:gd name="T18" fmla="*/ 88 w 126"/>
                <a:gd name="T19" fmla="*/ 1 h 119"/>
                <a:gd name="T20" fmla="*/ 76 w 126"/>
                <a:gd name="T21" fmla="*/ 5 h 119"/>
                <a:gd name="T22" fmla="*/ 72 w 126"/>
                <a:gd name="T23" fmla="*/ 10 h 119"/>
                <a:gd name="T24" fmla="*/ 72 w 126"/>
                <a:gd name="T25" fmla="*/ 20 h 119"/>
                <a:gd name="T26" fmla="*/ 72 w 126"/>
                <a:gd name="T27" fmla="*/ 29 h 119"/>
                <a:gd name="T28" fmla="*/ 69 w 126"/>
                <a:gd name="T29" fmla="*/ 40 h 119"/>
                <a:gd name="T30" fmla="*/ 73 w 126"/>
                <a:gd name="T31" fmla="*/ 47 h 119"/>
                <a:gd name="T32" fmla="*/ 80 w 126"/>
                <a:gd name="T33" fmla="*/ 51 h 119"/>
                <a:gd name="T34" fmla="*/ 81 w 126"/>
                <a:gd name="T35" fmla="*/ 48 h 119"/>
                <a:gd name="T36" fmla="*/ 84 w 126"/>
                <a:gd name="T37" fmla="*/ 54 h 119"/>
                <a:gd name="T38" fmla="*/ 84 w 126"/>
                <a:gd name="T39" fmla="*/ 63 h 119"/>
                <a:gd name="T40" fmla="*/ 81 w 126"/>
                <a:gd name="T41" fmla="*/ 60 h 119"/>
                <a:gd name="T42" fmla="*/ 76 w 126"/>
                <a:gd name="T43" fmla="*/ 62 h 119"/>
                <a:gd name="T44" fmla="*/ 72 w 126"/>
                <a:gd name="T45" fmla="*/ 56 h 119"/>
                <a:gd name="T46" fmla="*/ 69 w 126"/>
                <a:gd name="T47" fmla="*/ 52 h 119"/>
                <a:gd name="T48" fmla="*/ 61 w 126"/>
                <a:gd name="T49" fmla="*/ 50 h 119"/>
                <a:gd name="T50" fmla="*/ 57 w 126"/>
                <a:gd name="T51" fmla="*/ 41 h 119"/>
                <a:gd name="T52" fmla="*/ 54 w 126"/>
                <a:gd name="T53" fmla="*/ 44 h 119"/>
                <a:gd name="T54" fmla="*/ 48 w 126"/>
                <a:gd name="T55" fmla="*/ 46 h 119"/>
                <a:gd name="T56" fmla="*/ 39 w 126"/>
                <a:gd name="T57" fmla="*/ 43 h 119"/>
                <a:gd name="T58" fmla="*/ 36 w 126"/>
                <a:gd name="T59" fmla="*/ 39 h 119"/>
                <a:gd name="T60" fmla="*/ 34 w 126"/>
                <a:gd name="T61" fmla="*/ 37 h 119"/>
                <a:gd name="T62" fmla="*/ 27 w 126"/>
                <a:gd name="T63" fmla="*/ 39 h 119"/>
                <a:gd name="T64" fmla="*/ 25 w 126"/>
                <a:gd name="T65" fmla="*/ 35 h 119"/>
                <a:gd name="T66" fmla="*/ 21 w 126"/>
                <a:gd name="T67" fmla="*/ 32 h 119"/>
                <a:gd name="T68" fmla="*/ 23 w 126"/>
                <a:gd name="T69" fmla="*/ 39 h 119"/>
                <a:gd name="T70" fmla="*/ 21 w 126"/>
                <a:gd name="T71" fmla="*/ 46 h 119"/>
                <a:gd name="T72" fmla="*/ 21 w 126"/>
                <a:gd name="T73" fmla="*/ 55 h 119"/>
                <a:gd name="T74" fmla="*/ 1 w 126"/>
                <a:gd name="T75" fmla="*/ 58 h 119"/>
                <a:gd name="T76" fmla="*/ 0 w 126"/>
                <a:gd name="T77" fmla="*/ 79 h 119"/>
                <a:gd name="T78" fmla="*/ 2 w 126"/>
                <a:gd name="T79" fmla="*/ 101 h 119"/>
                <a:gd name="T80" fmla="*/ 11 w 126"/>
                <a:gd name="T81" fmla="*/ 109 h 119"/>
                <a:gd name="T82" fmla="*/ 24 w 126"/>
                <a:gd name="T83" fmla="*/ 112 h 119"/>
                <a:gd name="T84" fmla="*/ 35 w 126"/>
                <a:gd name="T85" fmla="*/ 116 h 119"/>
                <a:gd name="T86" fmla="*/ 42 w 126"/>
                <a:gd name="T87" fmla="*/ 117 h 119"/>
                <a:gd name="T88" fmla="*/ 55 w 126"/>
                <a:gd name="T89" fmla="*/ 115 h 119"/>
                <a:gd name="T90" fmla="*/ 67 w 126"/>
                <a:gd name="T91" fmla="*/ 102 h 119"/>
                <a:gd name="T92" fmla="*/ 73 w 126"/>
                <a:gd name="T93" fmla="*/ 94 h 119"/>
                <a:gd name="T94" fmla="*/ 82 w 126"/>
                <a:gd name="T95" fmla="*/ 90 h 119"/>
                <a:gd name="T96" fmla="*/ 88 w 126"/>
                <a:gd name="T97" fmla="*/ 86 h 119"/>
                <a:gd name="T98" fmla="*/ 91 w 126"/>
                <a:gd name="T99" fmla="*/ 81 h 119"/>
                <a:gd name="T100" fmla="*/ 103 w 126"/>
                <a:gd name="T101" fmla="*/ 77 h 119"/>
                <a:gd name="T102" fmla="*/ 112 w 126"/>
                <a:gd name="T103" fmla="*/ 73 h 119"/>
                <a:gd name="T104" fmla="*/ 118 w 126"/>
                <a:gd name="T105" fmla="*/ 70 h 119"/>
                <a:gd name="T106" fmla="*/ 116 w 126"/>
                <a:gd name="T107" fmla="*/ 67 h 119"/>
                <a:gd name="T108" fmla="*/ 115 w 126"/>
                <a:gd name="T109" fmla="*/ 66 h 119"/>
                <a:gd name="T110" fmla="*/ 116 w 126"/>
                <a:gd name="T111" fmla="*/ 62 h 119"/>
                <a:gd name="T112" fmla="*/ 118 w 126"/>
                <a:gd name="T113" fmla="*/ 56 h 119"/>
                <a:gd name="T114" fmla="*/ 122 w 126"/>
                <a:gd name="T115" fmla="*/ 52 h 119"/>
                <a:gd name="T116" fmla="*/ 122 w 126"/>
                <a:gd name="T117" fmla="*/ 50 h 119"/>
                <a:gd name="T118" fmla="*/ 120 w 126"/>
                <a:gd name="T119" fmla="*/ 40 h 119"/>
                <a:gd name="T120" fmla="*/ 122 w 126"/>
                <a:gd name="T121" fmla="*/ 3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19">
                  <a:moveTo>
                    <a:pt x="122" y="32"/>
                  </a:moveTo>
                  <a:lnTo>
                    <a:pt x="123" y="31"/>
                  </a:lnTo>
                  <a:lnTo>
                    <a:pt x="123" y="31"/>
                  </a:lnTo>
                  <a:lnTo>
                    <a:pt x="126" y="29"/>
                  </a:lnTo>
                  <a:lnTo>
                    <a:pt x="126" y="28"/>
                  </a:lnTo>
                  <a:lnTo>
                    <a:pt x="124" y="28"/>
                  </a:lnTo>
                  <a:lnTo>
                    <a:pt x="124" y="27"/>
                  </a:lnTo>
                  <a:lnTo>
                    <a:pt x="124" y="25"/>
                  </a:lnTo>
                  <a:lnTo>
                    <a:pt x="124" y="24"/>
                  </a:lnTo>
                  <a:lnTo>
                    <a:pt x="123" y="24"/>
                  </a:lnTo>
                  <a:lnTo>
                    <a:pt x="123" y="23"/>
                  </a:lnTo>
                  <a:lnTo>
                    <a:pt x="122" y="23"/>
                  </a:lnTo>
                  <a:lnTo>
                    <a:pt x="122" y="21"/>
                  </a:lnTo>
                  <a:lnTo>
                    <a:pt x="122" y="20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20" y="17"/>
                  </a:lnTo>
                  <a:lnTo>
                    <a:pt x="120" y="17"/>
                  </a:lnTo>
                  <a:lnTo>
                    <a:pt x="120" y="17"/>
                  </a:lnTo>
                  <a:lnTo>
                    <a:pt x="119" y="17"/>
                  </a:lnTo>
                  <a:lnTo>
                    <a:pt x="119" y="17"/>
                  </a:lnTo>
                  <a:lnTo>
                    <a:pt x="119" y="17"/>
                  </a:lnTo>
                  <a:lnTo>
                    <a:pt x="119" y="17"/>
                  </a:lnTo>
                  <a:lnTo>
                    <a:pt x="118" y="17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6" y="14"/>
                  </a:lnTo>
                  <a:lnTo>
                    <a:pt x="116" y="13"/>
                  </a:lnTo>
                  <a:lnTo>
                    <a:pt x="115" y="13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1" y="12"/>
                  </a:lnTo>
                  <a:lnTo>
                    <a:pt x="109" y="12"/>
                  </a:lnTo>
                  <a:lnTo>
                    <a:pt x="109" y="10"/>
                  </a:lnTo>
                  <a:lnTo>
                    <a:pt x="108" y="10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4" y="8"/>
                  </a:lnTo>
                  <a:lnTo>
                    <a:pt x="103" y="8"/>
                  </a:lnTo>
                  <a:lnTo>
                    <a:pt x="103" y="6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9" y="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6" y="4"/>
                  </a:lnTo>
                  <a:lnTo>
                    <a:pt x="96" y="2"/>
                  </a:lnTo>
                  <a:lnTo>
                    <a:pt x="95" y="1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88" y="1"/>
                  </a:lnTo>
                  <a:lnTo>
                    <a:pt x="84" y="2"/>
                  </a:lnTo>
                  <a:lnTo>
                    <a:pt x="81" y="2"/>
                  </a:lnTo>
                  <a:lnTo>
                    <a:pt x="78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6" y="5"/>
                  </a:lnTo>
                  <a:lnTo>
                    <a:pt x="76" y="6"/>
                  </a:lnTo>
                  <a:lnTo>
                    <a:pt x="74" y="6"/>
                  </a:lnTo>
                  <a:lnTo>
                    <a:pt x="74" y="8"/>
                  </a:lnTo>
                  <a:lnTo>
                    <a:pt x="73" y="9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3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20"/>
                  </a:lnTo>
                  <a:lnTo>
                    <a:pt x="72" y="21"/>
                  </a:lnTo>
                  <a:lnTo>
                    <a:pt x="72" y="23"/>
                  </a:lnTo>
                  <a:lnTo>
                    <a:pt x="72" y="25"/>
                  </a:lnTo>
                  <a:lnTo>
                    <a:pt x="72" y="27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0" y="31"/>
                  </a:lnTo>
                  <a:lnTo>
                    <a:pt x="70" y="33"/>
                  </a:lnTo>
                  <a:lnTo>
                    <a:pt x="70" y="35"/>
                  </a:lnTo>
                  <a:lnTo>
                    <a:pt x="69" y="37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3" y="47"/>
                  </a:lnTo>
                  <a:lnTo>
                    <a:pt x="74" y="47"/>
                  </a:lnTo>
                  <a:lnTo>
                    <a:pt x="76" y="48"/>
                  </a:lnTo>
                  <a:lnTo>
                    <a:pt x="76" y="50"/>
                  </a:lnTo>
                  <a:lnTo>
                    <a:pt x="77" y="50"/>
                  </a:lnTo>
                  <a:lnTo>
                    <a:pt x="78" y="51"/>
                  </a:lnTo>
                  <a:lnTo>
                    <a:pt x="80" y="51"/>
                  </a:lnTo>
                  <a:lnTo>
                    <a:pt x="81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2" y="4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4" y="51"/>
                  </a:lnTo>
                  <a:lnTo>
                    <a:pt x="84" y="54"/>
                  </a:lnTo>
                  <a:lnTo>
                    <a:pt x="84" y="56"/>
                  </a:lnTo>
                  <a:lnTo>
                    <a:pt x="84" y="58"/>
                  </a:lnTo>
                  <a:lnTo>
                    <a:pt x="84" y="60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2" y="63"/>
                  </a:lnTo>
                  <a:lnTo>
                    <a:pt x="82" y="63"/>
                  </a:lnTo>
                  <a:lnTo>
                    <a:pt x="82" y="62"/>
                  </a:lnTo>
                  <a:lnTo>
                    <a:pt x="82" y="62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0" y="60"/>
                  </a:lnTo>
                  <a:lnTo>
                    <a:pt x="80" y="62"/>
                  </a:lnTo>
                  <a:lnTo>
                    <a:pt x="78" y="62"/>
                  </a:lnTo>
                  <a:lnTo>
                    <a:pt x="77" y="63"/>
                  </a:lnTo>
                  <a:lnTo>
                    <a:pt x="76" y="63"/>
                  </a:lnTo>
                  <a:lnTo>
                    <a:pt x="76" y="62"/>
                  </a:lnTo>
                  <a:lnTo>
                    <a:pt x="74" y="62"/>
                  </a:lnTo>
                  <a:lnTo>
                    <a:pt x="74" y="60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6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70" y="56"/>
                  </a:lnTo>
                  <a:lnTo>
                    <a:pt x="70" y="55"/>
                  </a:lnTo>
                  <a:lnTo>
                    <a:pt x="70" y="54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5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1" y="50"/>
                  </a:lnTo>
                  <a:lnTo>
                    <a:pt x="61" y="48"/>
                  </a:lnTo>
                  <a:lnTo>
                    <a:pt x="59" y="48"/>
                  </a:lnTo>
                  <a:lnTo>
                    <a:pt x="59" y="47"/>
                  </a:lnTo>
                  <a:lnTo>
                    <a:pt x="58" y="46"/>
                  </a:lnTo>
                  <a:lnTo>
                    <a:pt x="57" y="43"/>
                  </a:lnTo>
                  <a:lnTo>
                    <a:pt x="57" y="41"/>
                  </a:lnTo>
                  <a:lnTo>
                    <a:pt x="55" y="40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1" y="46"/>
                  </a:lnTo>
                  <a:lnTo>
                    <a:pt x="50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39" y="43"/>
                  </a:lnTo>
                  <a:lnTo>
                    <a:pt x="38" y="43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6" y="41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1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5" y="39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5"/>
                  </a:lnTo>
                  <a:lnTo>
                    <a:pt x="25" y="35"/>
                  </a:lnTo>
                  <a:lnTo>
                    <a:pt x="24" y="35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3" y="33"/>
                  </a:lnTo>
                  <a:lnTo>
                    <a:pt x="23" y="36"/>
                  </a:lnTo>
                  <a:lnTo>
                    <a:pt x="23" y="37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23" y="43"/>
                  </a:lnTo>
                  <a:lnTo>
                    <a:pt x="21" y="44"/>
                  </a:lnTo>
                  <a:lnTo>
                    <a:pt x="21" y="46"/>
                  </a:lnTo>
                  <a:lnTo>
                    <a:pt x="21" y="47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1" y="52"/>
                  </a:lnTo>
                  <a:lnTo>
                    <a:pt x="21" y="54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0" y="58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0" y="83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7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4" y="102"/>
                  </a:lnTo>
                  <a:lnTo>
                    <a:pt x="5" y="104"/>
                  </a:lnTo>
                  <a:lnTo>
                    <a:pt x="6" y="105"/>
                  </a:lnTo>
                  <a:lnTo>
                    <a:pt x="8" y="107"/>
                  </a:lnTo>
                  <a:lnTo>
                    <a:pt x="11" y="109"/>
                  </a:lnTo>
                  <a:lnTo>
                    <a:pt x="13" y="112"/>
                  </a:lnTo>
                  <a:lnTo>
                    <a:pt x="15" y="115"/>
                  </a:lnTo>
                  <a:lnTo>
                    <a:pt x="17" y="113"/>
                  </a:lnTo>
                  <a:lnTo>
                    <a:pt x="19" y="113"/>
                  </a:lnTo>
                  <a:lnTo>
                    <a:pt x="21" y="112"/>
                  </a:lnTo>
                  <a:lnTo>
                    <a:pt x="24" y="112"/>
                  </a:lnTo>
                  <a:lnTo>
                    <a:pt x="24" y="112"/>
                  </a:lnTo>
                  <a:lnTo>
                    <a:pt x="29" y="112"/>
                  </a:lnTo>
                  <a:lnTo>
                    <a:pt x="31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5" y="116"/>
                  </a:lnTo>
                  <a:lnTo>
                    <a:pt x="36" y="116"/>
                  </a:lnTo>
                  <a:lnTo>
                    <a:pt x="38" y="116"/>
                  </a:lnTo>
                  <a:lnTo>
                    <a:pt x="39" y="116"/>
                  </a:lnTo>
                  <a:lnTo>
                    <a:pt x="39" y="116"/>
                  </a:lnTo>
                  <a:lnTo>
                    <a:pt x="40" y="117"/>
                  </a:lnTo>
                  <a:lnTo>
                    <a:pt x="42" y="117"/>
                  </a:lnTo>
                  <a:lnTo>
                    <a:pt x="43" y="117"/>
                  </a:lnTo>
                  <a:lnTo>
                    <a:pt x="46" y="117"/>
                  </a:lnTo>
                  <a:lnTo>
                    <a:pt x="48" y="119"/>
                  </a:lnTo>
                  <a:lnTo>
                    <a:pt x="50" y="119"/>
                  </a:lnTo>
                  <a:lnTo>
                    <a:pt x="53" y="117"/>
                  </a:lnTo>
                  <a:lnTo>
                    <a:pt x="55" y="115"/>
                  </a:lnTo>
                  <a:lnTo>
                    <a:pt x="58" y="112"/>
                  </a:lnTo>
                  <a:lnTo>
                    <a:pt x="59" y="109"/>
                  </a:lnTo>
                  <a:lnTo>
                    <a:pt x="61" y="107"/>
                  </a:lnTo>
                  <a:lnTo>
                    <a:pt x="63" y="105"/>
                  </a:lnTo>
                  <a:lnTo>
                    <a:pt x="65" y="104"/>
                  </a:lnTo>
                  <a:lnTo>
                    <a:pt x="67" y="102"/>
                  </a:lnTo>
                  <a:lnTo>
                    <a:pt x="72" y="101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98"/>
                  </a:lnTo>
                  <a:lnTo>
                    <a:pt x="73" y="96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4" y="93"/>
                  </a:lnTo>
                  <a:lnTo>
                    <a:pt x="76" y="93"/>
                  </a:lnTo>
                  <a:lnTo>
                    <a:pt x="77" y="92"/>
                  </a:lnTo>
                  <a:lnTo>
                    <a:pt x="80" y="90"/>
                  </a:lnTo>
                  <a:lnTo>
                    <a:pt x="82" y="90"/>
                  </a:lnTo>
                  <a:lnTo>
                    <a:pt x="85" y="90"/>
                  </a:lnTo>
                  <a:lnTo>
                    <a:pt x="88" y="90"/>
                  </a:lnTo>
                  <a:lnTo>
                    <a:pt x="89" y="90"/>
                  </a:lnTo>
                  <a:lnTo>
                    <a:pt x="89" y="88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8" y="85"/>
                  </a:lnTo>
                  <a:lnTo>
                    <a:pt x="88" y="83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79"/>
                  </a:lnTo>
                  <a:lnTo>
                    <a:pt x="95" y="79"/>
                  </a:lnTo>
                  <a:lnTo>
                    <a:pt x="97" y="78"/>
                  </a:lnTo>
                  <a:lnTo>
                    <a:pt x="100" y="78"/>
                  </a:lnTo>
                  <a:lnTo>
                    <a:pt x="101" y="77"/>
                  </a:lnTo>
                  <a:lnTo>
                    <a:pt x="103" y="77"/>
                  </a:lnTo>
                  <a:lnTo>
                    <a:pt x="104" y="75"/>
                  </a:lnTo>
                  <a:lnTo>
                    <a:pt x="107" y="75"/>
                  </a:lnTo>
                  <a:lnTo>
                    <a:pt x="107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12" y="73"/>
                  </a:lnTo>
                  <a:lnTo>
                    <a:pt x="116" y="71"/>
                  </a:lnTo>
                  <a:lnTo>
                    <a:pt x="118" y="71"/>
                  </a:lnTo>
                  <a:lnTo>
                    <a:pt x="119" y="70"/>
                  </a:lnTo>
                  <a:lnTo>
                    <a:pt x="119" y="69"/>
                  </a:lnTo>
                  <a:lnTo>
                    <a:pt x="119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16" y="69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5" y="66"/>
                  </a:lnTo>
                  <a:lnTo>
                    <a:pt x="115" y="66"/>
                  </a:lnTo>
                  <a:lnTo>
                    <a:pt x="115" y="66"/>
                  </a:lnTo>
                  <a:lnTo>
                    <a:pt x="114" y="66"/>
                  </a:lnTo>
                  <a:lnTo>
                    <a:pt x="114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6" y="63"/>
                  </a:lnTo>
                  <a:lnTo>
                    <a:pt x="116" y="62"/>
                  </a:lnTo>
                  <a:lnTo>
                    <a:pt x="116" y="60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59"/>
                  </a:lnTo>
                  <a:lnTo>
                    <a:pt x="118" y="58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5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2"/>
                  </a:lnTo>
                  <a:lnTo>
                    <a:pt x="122" y="52"/>
                  </a:lnTo>
                  <a:lnTo>
                    <a:pt x="122" y="51"/>
                  </a:lnTo>
                  <a:lnTo>
                    <a:pt x="123" y="51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0" y="47"/>
                  </a:lnTo>
                  <a:lnTo>
                    <a:pt x="122" y="44"/>
                  </a:lnTo>
                  <a:lnTo>
                    <a:pt x="122" y="43"/>
                  </a:lnTo>
                  <a:lnTo>
                    <a:pt x="122" y="41"/>
                  </a:lnTo>
                  <a:lnTo>
                    <a:pt x="120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5"/>
                  </a:lnTo>
                  <a:lnTo>
                    <a:pt x="122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2" y="32"/>
                  </a:lnTo>
                  <a:lnTo>
                    <a:pt x="12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677">
              <a:extLst>
                <a:ext uri="{FF2B5EF4-FFF2-40B4-BE49-F238E27FC236}">
                  <a16:creationId xmlns:a16="http://schemas.microsoft.com/office/drawing/2014/main" id="{2E33F6E6-D4E8-4E91-942C-4706CD6C51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3622" y="3265711"/>
              <a:ext cx="266245" cy="169241"/>
            </a:xfrm>
            <a:custGeom>
              <a:avLst/>
              <a:gdLst>
                <a:gd name="T0" fmla="*/ 121 w 129"/>
                <a:gd name="T1" fmla="*/ 78 h 82"/>
                <a:gd name="T2" fmla="*/ 117 w 129"/>
                <a:gd name="T3" fmla="*/ 78 h 82"/>
                <a:gd name="T4" fmla="*/ 118 w 129"/>
                <a:gd name="T5" fmla="*/ 82 h 82"/>
                <a:gd name="T6" fmla="*/ 127 w 129"/>
                <a:gd name="T7" fmla="*/ 80 h 82"/>
                <a:gd name="T8" fmla="*/ 3 w 129"/>
                <a:gd name="T9" fmla="*/ 64 h 82"/>
                <a:gd name="T10" fmla="*/ 3 w 129"/>
                <a:gd name="T11" fmla="*/ 64 h 82"/>
                <a:gd name="T12" fmla="*/ 3 w 129"/>
                <a:gd name="T13" fmla="*/ 61 h 82"/>
                <a:gd name="T14" fmla="*/ 3 w 129"/>
                <a:gd name="T15" fmla="*/ 61 h 82"/>
                <a:gd name="T16" fmla="*/ 0 w 129"/>
                <a:gd name="T17" fmla="*/ 45 h 82"/>
                <a:gd name="T18" fmla="*/ 0 w 129"/>
                <a:gd name="T19" fmla="*/ 44 h 82"/>
                <a:gd name="T20" fmla="*/ 107 w 129"/>
                <a:gd name="T21" fmla="*/ 22 h 82"/>
                <a:gd name="T22" fmla="*/ 104 w 129"/>
                <a:gd name="T23" fmla="*/ 18 h 82"/>
                <a:gd name="T24" fmla="*/ 103 w 129"/>
                <a:gd name="T25" fmla="*/ 13 h 82"/>
                <a:gd name="T26" fmla="*/ 100 w 129"/>
                <a:gd name="T27" fmla="*/ 9 h 82"/>
                <a:gd name="T28" fmla="*/ 99 w 129"/>
                <a:gd name="T29" fmla="*/ 3 h 82"/>
                <a:gd name="T30" fmla="*/ 92 w 129"/>
                <a:gd name="T31" fmla="*/ 2 h 82"/>
                <a:gd name="T32" fmla="*/ 80 w 129"/>
                <a:gd name="T33" fmla="*/ 3 h 82"/>
                <a:gd name="T34" fmla="*/ 68 w 129"/>
                <a:gd name="T35" fmla="*/ 6 h 82"/>
                <a:gd name="T36" fmla="*/ 60 w 129"/>
                <a:gd name="T37" fmla="*/ 10 h 82"/>
                <a:gd name="T38" fmla="*/ 54 w 129"/>
                <a:gd name="T39" fmla="*/ 17 h 82"/>
                <a:gd name="T40" fmla="*/ 50 w 129"/>
                <a:gd name="T41" fmla="*/ 23 h 82"/>
                <a:gd name="T42" fmla="*/ 46 w 129"/>
                <a:gd name="T43" fmla="*/ 26 h 82"/>
                <a:gd name="T44" fmla="*/ 42 w 129"/>
                <a:gd name="T45" fmla="*/ 22 h 82"/>
                <a:gd name="T46" fmla="*/ 34 w 129"/>
                <a:gd name="T47" fmla="*/ 22 h 82"/>
                <a:gd name="T48" fmla="*/ 27 w 129"/>
                <a:gd name="T49" fmla="*/ 19 h 82"/>
                <a:gd name="T50" fmla="*/ 20 w 129"/>
                <a:gd name="T51" fmla="*/ 21 h 82"/>
                <a:gd name="T52" fmla="*/ 15 w 129"/>
                <a:gd name="T53" fmla="*/ 21 h 82"/>
                <a:gd name="T54" fmla="*/ 12 w 129"/>
                <a:gd name="T55" fmla="*/ 21 h 82"/>
                <a:gd name="T56" fmla="*/ 9 w 129"/>
                <a:gd name="T57" fmla="*/ 19 h 82"/>
                <a:gd name="T58" fmla="*/ 7 w 129"/>
                <a:gd name="T59" fmla="*/ 19 h 82"/>
                <a:gd name="T60" fmla="*/ 7 w 129"/>
                <a:gd name="T61" fmla="*/ 22 h 82"/>
                <a:gd name="T62" fmla="*/ 5 w 129"/>
                <a:gd name="T63" fmla="*/ 26 h 82"/>
                <a:gd name="T64" fmla="*/ 5 w 129"/>
                <a:gd name="T65" fmla="*/ 29 h 82"/>
                <a:gd name="T66" fmla="*/ 4 w 129"/>
                <a:gd name="T67" fmla="*/ 32 h 82"/>
                <a:gd name="T68" fmla="*/ 3 w 129"/>
                <a:gd name="T69" fmla="*/ 45 h 82"/>
                <a:gd name="T70" fmla="*/ 1 w 129"/>
                <a:gd name="T71" fmla="*/ 45 h 82"/>
                <a:gd name="T72" fmla="*/ 4 w 129"/>
                <a:gd name="T73" fmla="*/ 51 h 82"/>
                <a:gd name="T74" fmla="*/ 4 w 129"/>
                <a:gd name="T75" fmla="*/ 52 h 82"/>
                <a:gd name="T76" fmla="*/ 5 w 129"/>
                <a:gd name="T77" fmla="*/ 57 h 82"/>
                <a:gd name="T78" fmla="*/ 8 w 129"/>
                <a:gd name="T79" fmla="*/ 65 h 82"/>
                <a:gd name="T80" fmla="*/ 11 w 129"/>
                <a:gd name="T81" fmla="*/ 78 h 82"/>
                <a:gd name="T82" fmla="*/ 16 w 129"/>
                <a:gd name="T83" fmla="*/ 78 h 82"/>
                <a:gd name="T84" fmla="*/ 23 w 129"/>
                <a:gd name="T85" fmla="*/ 76 h 82"/>
                <a:gd name="T86" fmla="*/ 28 w 129"/>
                <a:gd name="T87" fmla="*/ 75 h 82"/>
                <a:gd name="T88" fmla="*/ 34 w 129"/>
                <a:gd name="T89" fmla="*/ 69 h 82"/>
                <a:gd name="T90" fmla="*/ 45 w 129"/>
                <a:gd name="T91" fmla="*/ 68 h 82"/>
                <a:gd name="T92" fmla="*/ 53 w 129"/>
                <a:gd name="T93" fmla="*/ 65 h 82"/>
                <a:gd name="T94" fmla="*/ 58 w 129"/>
                <a:gd name="T95" fmla="*/ 61 h 82"/>
                <a:gd name="T96" fmla="*/ 65 w 129"/>
                <a:gd name="T97" fmla="*/ 61 h 82"/>
                <a:gd name="T98" fmla="*/ 69 w 129"/>
                <a:gd name="T99" fmla="*/ 56 h 82"/>
                <a:gd name="T100" fmla="*/ 79 w 129"/>
                <a:gd name="T101" fmla="*/ 52 h 82"/>
                <a:gd name="T102" fmla="*/ 89 w 129"/>
                <a:gd name="T103" fmla="*/ 48 h 82"/>
                <a:gd name="T104" fmla="*/ 98 w 129"/>
                <a:gd name="T105" fmla="*/ 44 h 82"/>
                <a:gd name="T106" fmla="*/ 102 w 129"/>
                <a:gd name="T107" fmla="*/ 41 h 82"/>
                <a:gd name="T108" fmla="*/ 103 w 129"/>
                <a:gd name="T109" fmla="*/ 34 h 82"/>
                <a:gd name="T110" fmla="*/ 110 w 129"/>
                <a:gd name="T11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82">
                  <a:moveTo>
                    <a:pt x="125" y="78"/>
                  </a:moveTo>
                  <a:lnTo>
                    <a:pt x="122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19" y="78"/>
                  </a:lnTo>
                  <a:lnTo>
                    <a:pt x="118" y="76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5" y="79"/>
                  </a:lnTo>
                  <a:lnTo>
                    <a:pt x="118" y="80"/>
                  </a:lnTo>
                  <a:lnTo>
                    <a:pt x="118" y="82"/>
                  </a:lnTo>
                  <a:lnTo>
                    <a:pt x="119" y="82"/>
                  </a:lnTo>
                  <a:lnTo>
                    <a:pt x="125" y="82"/>
                  </a:lnTo>
                  <a:lnTo>
                    <a:pt x="126" y="80"/>
                  </a:lnTo>
                  <a:lnTo>
                    <a:pt x="127" y="80"/>
                  </a:lnTo>
                  <a:lnTo>
                    <a:pt x="127" y="79"/>
                  </a:lnTo>
                  <a:lnTo>
                    <a:pt x="129" y="79"/>
                  </a:lnTo>
                  <a:lnTo>
                    <a:pt x="125" y="78"/>
                  </a:lnTo>
                  <a:close/>
                  <a:moveTo>
                    <a:pt x="3" y="64"/>
                  </a:moveTo>
                  <a:lnTo>
                    <a:pt x="3" y="65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close/>
                  <a:moveTo>
                    <a:pt x="3" y="61"/>
                  </a:moveTo>
                  <a:lnTo>
                    <a:pt x="3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3" y="61"/>
                  </a:lnTo>
                  <a:close/>
                  <a:moveTo>
                    <a:pt x="0" y="44"/>
                  </a:moveTo>
                  <a:lnTo>
                    <a:pt x="0" y="45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5"/>
                  </a:lnTo>
                  <a:lnTo>
                    <a:pt x="0" y="44"/>
                  </a:lnTo>
                  <a:lnTo>
                    <a:pt x="0" y="44"/>
                  </a:lnTo>
                  <a:close/>
                  <a:moveTo>
                    <a:pt x="110" y="26"/>
                  </a:moveTo>
                  <a:lnTo>
                    <a:pt x="108" y="25"/>
                  </a:lnTo>
                  <a:lnTo>
                    <a:pt x="107" y="23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6" y="21"/>
                  </a:lnTo>
                  <a:lnTo>
                    <a:pt x="106" y="19"/>
                  </a:lnTo>
                  <a:lnTo>
                    <a:pt x="104" y="18"/>
                  </a:lnTo>
                  <a:lnTo>
                    <a:pt x="104" y="17"/>
                  </a:lnTo>
                  <a:lnTo>
                    <a:pt x="104" y="15"/>
                  </a:lnTo>
                  <a:lnTo>
                    <a:pt x="103" y="14"/>
                  </a:lnTo>
                  <a:lnTo>
                    <a:pt x="103" y="13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2" y="10"/>
                  </a:lnTo>
                  <a:lnTo>
                    <a:pt x="100" y="9"/>
                  </a:lnTo>
                  <a:lnTo>
                    <a:pt x="100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9" y="3"/>
                  </a:lnTo>
                  <a:lnTo>
                    <a:pt x="98" y="2"/>
                  </a:lnTo>
                  <a:lnTo>
                    <a:pt x="98" y="0"/>
                  </a:lnTo>
                  <a:lnTo>
                    <a:pt x="95" y="2"/>
                  </a:lnTo>
                  <a:lnTo>
                    <a:pt x="92" y="2"/>
                  </a:lnTo>
                  <a:lnTo>
                    <a:pt x="89" y="2"/>
                  </a:lnTo>
                  <a:lnTo>
                    <a:pt x="87" y="3"/>
                  </a:lnTo>
                  <a:lnTo>
                    <a:pt x="84" y="3"/>
                  </a:lnTo>
                  <a:lnTo>
                    <a:pt x="80" y="3"/>
                  </a:lnTo>
                  <a:lnTo>
                    <a:pt x="77" y="4"/>
                  </a:lnTo>
                  <a:lnTo>
                    <a:pt x="75" y="4"/>
                  </a:lnTo>
                  <a:lnTo>
                    <a:pt x="70" y="4"/>
                  </a:lnTo>
                  <a:lnTo>
                    <a:pt x="68" y="6"/>
                  </a:lnTo>
                  <a:lnTo>
                    <a:pt x="66" y="6"/>
                  </a:lnTo>
                  <a:lnTo>
                    <a:pt x="65" y="7"/>
                  </a:lnTo>
                  <a:lnTo>
                    <a:pt x="62" y="9"/>
                  </a:lnTo>
                  <a:lnTo>
                    <a:pt x="60" y="10"/>
                  </a:lnTo>
                  <a:lnTo>
                    <a:pt x="58" y="11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7"/>
                  </a:lnTo>
                  <a:lnTo>
                    <a:pt x="53" y="18"/>
                  </a:lnTo>
                  <a:lnTo>
                    <a:pt x="52" y="19"/>
                  </a:lnTo>
                  <a:lnTo>
                    <a:pt x="52" y="21"/>
                  </a:lnTo>
                  <a:lnTo>
                    <a:pt x="50" y="23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1" y="22"/>
                  </a:lnTo>
                  <a:lnTo>
                    <a:pt x="39" y="22"/>
                  </a:lnTo>
                  <a:lnTo>
                    <a:pt x="37" y="22"/>
                  </a:lnTo>
                  <a:lnTo>
                    <a:pt x="34" y="22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20" y="21"/>
                  </a:lnTo>
                  <a:lnTo>
                    <a:pt x="18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1" y="41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3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3" y="48"/>
                  </a:lnTo>
                  <a:lnTo>
                    <a:pt x="4" y="49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7" y="59"/>
                  </a:lnTo>
                  <a:lnTo>
                    <a:pt x="7" y="61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71"/>
                  </a:lnTo>
                  <a:lnTo>
                    <a:pt x="11" y="75"/>
                  </a:lnTo>
                  <a:lnTo>
                    <a:pt x="11" y="78"/>
                  </a:lnTo>
                  <a:lnTo>
                    <a:pt x="12" y="76"/>
                  </a:lnTo>
                  <a:lnTo>
                    <a:pt x="15" y="78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8" y="78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3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7" y="76"/>
                  </a:lnTo>
                  <a:lnTo>
                    <a:pt x="28" y="75"/>
                  </a:lnTo>
                  <a:lnTo>
                    <a:pt x="28" y="74"/>
                  </a:lnTo>
                  <a:lnTo>
                    <a:pt x="31" y="72"/>
                  </a:lnTo>
                  <a:lnTo>
                    <a:pt x="33" y="71"/>
                  </a:lnTo>
                  <a:lnTo>
                    <a:pt x="34" y="69"/>
                  </a:lnTo>
                  <a:lnTo>
                    <a:pt x="37" y="68"/>
                  </a:lnTo>
                  <a:lnTo>
                    <a:pt x="39" y="68"/>
                  </a:lnTo>
                  <a:lnTo>
                    <a:pt x="43" y="68"/>
                  </a:lnTo>
                  <a:lnTo>
                    <a:pt x="45" y="68"/>
                  </a:lnTo>
                  <a:lnTo>
                    <a:pt x="46" y="68"/>
                  </a:lnTo>
                  <a:lnTo>
                    <a:pt x="47" y="67"/>
                  </a:lnTo>
                  <a:lnTo>
                    <a:pt x="50" y="67"/>
                  </a:lnTo>
                  <a:lnTo>
                    <a:pt x="53" y="65"/>
                  </a:lnTo>
                  <a:lnTo>
                    <a:pt x="54" y="63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8" y="61"/>
                  </a:lnTo>
                  <a:lnTo>
                    <a:pt x="61" y="61"/>
                  </a:lnTo>
                  <a:lnTo>
                    <a:pt x="64" y="61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0"/>
                  </a:lnTo>
                  <a:lnTo>
                    <a:pt x="68" y="59"/>
                  </a:lnTo>
                  <a:lnTo>
                    <a:pt x="69" y="57"/>
                  </a:lnTo>
                  <a:lnTo>
                    <a:pt x="69" y="56"/>
                  </a:lnTo>
                  <a:lnTo>
                    <a:pt x="70" y="56"/>
                  </a:lnTo>
                  <a:lnTo>
                    <a:pt x="72" y="53"/>
                  </a:lnTo>
                  <a:lnTo>
                    <a:pt x="75" y="53"/>
                  </a:lnTo>
                  <a:lnTo>
                    <a:pt x="79" y="52"/>
                  </a:lnTo>
                  <a:lnTo>
                    <a:pt x="81" y="51"/>
                  </a:lnTo>
                  <a:lnTo>
                    <a:pt x="83" y="51"/>
                  </a:lnTo>
                  <a:lnTo>
                    <a:pt x="84" y="49"/>
                  </a:lnTo>
                  <a:lnTo>
                    <a:pt x="89" y="48"/>
                  </a:lnTo>
                  <a:lnTo>
                    <a:pt x="94" y="46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98" y="44"/>
                  </a:lnTo>
                  <a:lnTo>
                    <a:pt x="98" y="44"/>
                  </a:lnTo>
                  <a:lnTo>
                    <a:pt x="99" y="42"/>
                  </a:lnTo>
                  <a:lnTo>
                    <a:pt x="100" y="42"/>
                  </a:lnTo>
                  <a:lnTo>
                    <a:pt x="102" y="41"/>
                  </a:lnTo>
                  <a:lnTo>
                    <a:pt x="102" y="40"/>
                  </a:lnTo>
                  <a:lnTo>
                    <a:pt x="102" y="38"/>
                  </a:lnTo>
                  <a:lnTo>
                    <a:pt x="102" y="36"/>
                  </a:lnTo>
                  <a:lnTo>
                    <a:pt x="103" y="34"/>
                  </a:lnTo>
                  <a:lnTo>
                    <a:pt x="104" y="33"/>
                  </a:lnTo>
                  <a:lnTo>
                    <a:pt x="106" y="32"/>
                  </a:lnTo>
                  <a:lnTo>
                    <a:pt x="111" y="29"/>
                  </a:lnTo>
                  <a:lnTo>
                    <a:pt x="110" y="27"/>
                  </a:lnTo>
                  <a:lnTo>
                    <a:pt x="11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678">
              <a:extLst>
                <a:ext uri="{FF2B5EF4-FFF2-40B4-BE49-F238E27FC236}">
                  <a16:creationId xmlns:a16="http://schemas.microsoft.com/office/drawing/2014/main" id="{E908F298-1142-4CAF-B0BF-DE4FAEC32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421" y="3051064"/>
              <a:ext cx="189880" cy="171304"/>
            </a:xfrm>
            <a:custGeom>
              <a:avLst/>
              <a:gdLst>
                <a:gd name="T0" fmla="*/ 45 w 92"/>
                <a:gd name="T1" fmla="*/ 0 h 83"/>
                <a:gd name="T2" fmla="*/ 45 w 92"/>
                <a:gd name="T3" fmla="*/ 3 h 83"/>
                <a:gd name="T4" fmla="*/ 42 w 92"/>
                <a:gd name="T5" fmla="*/ 10 h 83"/>
                <a:gd name="T6" fmla="*/ 39 w 92"/>
                <a:gd name="T7" fmla="*/ 12 h 83"/>
                <a:gd name="T8" fmla="*/ 34 w 92"/>
                <a:gd name="T9" fmla="*/ 15 h 83"/>
                <a:gd name="T10" fmla="*/ 31 w 92"/>
                <a:gd name="T11" fmla="*/ 18 h 83"/>
                <a:gd name="T12" fmla="*/ 30 w 92"/>
                <a:gd name="T13" fmla="*/ 22 h 83"/>
                <a:gd name="T14" fmla="*/ 28 w 92"/>
                <a:gd name="T15" fmla="*/ 26 h 83"/>
                <a:gd name="T16" fmla="*/ 26 w 92"/>
                <a:gd name="T17" fmla="*/ 30 h 83"/>
                <a:gd name="T18" fmla="*/ 26 w 92"/>
                <a:gd name="T19" fmla="*/ 35 h 83"/>
                <a:gd name="T20" fmla="*/ 21 w 92"/>
                <a:gd name="T21" fmla="*/ 38 h 83"/>
                <a:gd name="T22" fmla="*/ 16 w 92"/>
                <a:gd name="T23" fmla="*/ 45 h 83"/>
                <a:gd name="T24" fmla="*/ 13 w 92"/>
                <a:gd name="T25" fmla="*/ 48 h 83"/>
                <a:gd name="T26" fmla="*/ 15 w 92"/>
                <a:gd name="T27" fmla="*/ 48 h 83"/>
                <a:gd name="T28" fmla="*/ 15 w 92"/>
                <a:gd name="T29" fmla="*/ 46 h 83"/>
                <a:gd name="T30" fmla="*/ 15 w 92"/>
                <a:gd name="T31" fmla="*/ 48 h 83"/>
                <a:gd name="T32" fmla="*/ 13 w 92"/>
                <a:gd name="T33" fmla="*/ 52 h 83"/>
                <a:gd name="T34" fmla="*/ 11 w 92"/>
                <a:gd name="T35" fmla="*/ 56 h 83"/>
                <a:gd name="T36" fmla="*/ 11 w 92"/>
                <a:gd name="T37" fmla="*/ 57 h 83"/>
                <a:gd name="T38" fmla="*/ 9 w 92"/>
                <a:gd name="T39" fmla="*/ 61 h 83"/>
                <a:gd name="T40" fmla="*/ 5 w 92"/>
                <a:gd name="T41" fmla="*/ 65 h 83"/>
                <a:gd name="T42" fmla="*/ 3 w 92"/>
                <a:gd name="T43" fmla="*/ 71 h 83"/>
                <a:gd name="T44" fmla="*/ 1 w 92"/>
                <a:gd name="T45" fmla="*/ 76 h 83"/>
                <a:gd name="T46" fmla="*/ 1 w 92"/>
                <a:gd name="T47" fmla="*/ 83 h 83"/>
                <a:gd name="T48" fmla="*/ 1 w 92"/>
                <a:gd name="T49" fmla="*/ 80 h 83"/>
                <a:gd name="T50" fmla="*/ 3 w 92"/>
                <a:gd name="T51" fmla="*/ 77 h 83"/>
                <a:gd name="T52" fmla="*/ 5 w 92"/>
                <a:gd name="T53" fmla="*/ 77 h 83"/>
                <a:gd name="T54" fmla="*/ 11 w 92"/>
                <a:gd name="T55" fmla="*/ 77 h 83"/>
                <a:gd name="T56" fmla="*/ 15 w 92"/>
                <a:gd name="T57" fmla="*/ 77 h 83"/>
                <a:gd name="T58" fmla="*/ 20 w 92"/>
                <a:gd name="T59" fmla="*/ 77 h 83"/>
                <a:gd name="T60" fmla="*/ 24 w 92"/>
                <a:gd name="T61" fmla="*/ 77 h 83"/>
                <a:gd name="T62" fmla="*/ 30 w 92"/>
                <a:gd name="T63" fmla="*/ 77 h 83"/>
                <a:gd name="T64" fmla="*/ 35 w 92"/>
                <a:gd name="T65" fmla="*/ 77 h 83"/>
                <a:gd name="T66" fmla="*/ 39 w 92"/>
                <a:gd name="T67" fmla="*/ 77 h 83"/>
                <a:gd name="T68" fmla="*/ 43 w 92"/>
                <a:gd name="T69" fmla="*/ 77 h 83"/>
                <a:gd name="T70" fmla="*/ 43 w 92"/>
                <a:gd name="T71" fmla="*/ 73 h 83"/>
                <a:gd name="T72" fmla="*/ 43 w 92"/>
                <a:gd name="T73" fmla="*/ 71 h 83"/>
                <a:gd name="T74" fmla="*/ 43 w 92"/>
                <a:gd name="T75" fmla="*/ 66 h 83"/>
                <a:gd name="T76" fmla="*/ 43 w 92"/>
                <a:gd name="T77" fmla="*/ 64 h 83"/>
                <a:gd name="T78" fmla="*/ 43 w 92"/>
                <a:gd name="T79" fmla="*/ 62 h 83"/>
                <a:gd name="T80" fmla="*/ 42 w 92"/>
                <a:gd name="T81" fmla="*/ 60 h 83"/>
                <a:gd name="T82" fmla="*/ 43 w 92"/>
                <a:gd name="T83" fmla="*/ 58 h 83"/>
                <a:gd name="T84" fmla="*/ 46 w 92"/>
                <a:gd name="T85" fmla="*/ 56 h 83"/>
                <a:gd name="T86" fmla="*/ 49 w 92"/>
                <a:gd name="T87" fmla="*/ 53 h 83"/>
                <a:gd name="T88" fmla="*/ 51 w 92"/>
                <a:gd name="T89" fmla="*/ 53 h 83"/>
                <a:gd name="T90" fmla="*/ 54 w 92"/>
                <a:gd name="T91" fmla="*/ 52 h 83"/>
                <a:gd name="T92" fmla="*/ 55 w 92"/>
                <a:gd name="T93" fmla="*/ 50 h 83"/>
                <a:gd name="T94" fmla="*/ 55 w 92"/>
                <a:gd name="T95" fmla="*/ 46 h 83"/>
                <a:gd name="T96" fmla="*/ 55 w 92"/>
                <a:gd name="T97" fmla="*/ 43 h 83"/>
                <a:gd name="T98" fmla="*/ 55 w 92"/>
                <a:gd name="T99" fmla="*/ 39 h 83"/>
                <a:gd name="T100" fmla="*/ 55 w 92"/>
                <a:gd name="T101" fmla="*/ 37 h 83"/>
                <a:gd name="T102" fmla="*/ 55 w 92"/>
                <a:gd name="T103" fmla="*/ 34 h 83"/>
                <a:gd name="T104" fmla="*/ 55 w 92"/>
                <a:gd name="T105" fmla="*/ 30 h 83"/>
                <a:gd name="T106" fmla="*/ 55 w 92"/>
                <a:gd name="T107" fmla="*/ 27 h 83"/>
                <a:gd name="T108" fmla="*/ 55 w 92"/>
                <a:gd name="T109" fmla="*/ 23 h 83"/>
                <a:gd name="T110" fmla="*/ 55 w 92"/>
                <a:gd name="T111" fmla="*/ 20 h 83"/>
                <a:gd name="T112" fmla="*/ 65 w 92"/>
                <a:gd name="T113" fmla="*/ 20 h 83"/>
                <a:gd name="T114" fmla="*/ 81 w 92"/>
                <a:gd name="T115" fmla="*/ 20 h 83"/>
                <a:gd name="T116" fmla="*/ 91 w 92"/>
                <a:gd name="T117" fmla="*/ 19 h 83"/>
                <a:gd name="T118" fmla="*/ 91 w 92"/>
                <a:gd name="T119" fmla="*/ 14 h 83"/>
                <a:gd name="T120" fmla="*/ 91 w 92"/>
                <a:gd name="T121" fmla="*/ 10 h 83"/>
                <a:gd name="T122" fmla="*/ 91 w 92"/>
                <a:gd name="T123" fmla="*/ 4 h 83"/>
                <a:gd name="T124" fmla="*/ 92 w 92"/>
                <a:gd name="T1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3">
                  <a:moveTo>
                    <a:pt x="45" y="0"/>
                  </a:move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2" y="7"/>
                  </a:lnTo>
                  <a:lnTo>
                    <a:pt x="42" y="10"/>
                  </a:lnTo>
                  <a:lnTo>
                    <a:pt x="40" y="11"/>
                  </a:lnTo>
                  <a:lnTo>
                    <a:pt x="39" y="12"/>
                  </a:lnTo>
                  <a:lnTo>
                    <a:pt x="36" y="15"/>
                  </a:lnTo>
                  <a:lnTo>
                    <a:pt x="34" y="15"/>
                  </a:lnTo>
                  <a:lnTo>
                    <a:pt x="32" y="16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17" y="43"/>
                  </a:lnTo>
                  <a:lnTo>
                    <a:pt x="16" y="45"/>
                  </a:lnTo>
                  <a:lnTo>
                    <a:pt x="15" y="46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3" y="50"/>
                  </a:lnTo>
                  <a:lnTo>
                    <a:pt x="13" y="52"/>
                  </a:lnTo>
                  <a:lnTo>
                    <a:pt x="12" y="54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9" y="58"/>
                  </a:lnTo>
                  <a:lnTo>
                    <a:pt x="9" y="61"/>
                  </a:lnTo>
                  <a:lnTo>
                    <a:pt x="7" y="65"/>
                  </a:lnTo>
                  <a:lnTo>
                    <a:pt x="5" y="65"/>
                  </a:lnTo>
                  <a:lnTo>
                    <a:pt x="4" y="66"/>
                  </a:lnTo>
                  <a:lnTo>
                    <a:pt x="3" y="71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83"/>
                  </a:lnTo>
                  <a:lnTo>
                    <a:pt x="1" y="83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3" y="77"/>
                  </a:lnTo>
                  <a:lnTo>
                    <a:pt x="4" y="77"/>
                  </a:lnTo>
                  <a:lnTo>
                    <a:pt x="5" y="77"/>
                  </a:lnTo>
                  <a:lnTo>
                    <a:pt x="8" y="77"/>
                  </a:lnTo>
                  <a:lnTo>
                    <a:pt x="11" y="77"/>
                  </a:lnTo>
                  <a:lnTo>
                    <a:pt x="13" y="77"/>
                  </a:lnTo>
                  <a:lnTo>
                    <a:pt x="15" y="77"/>
                  </a:lnTo>
                  <a:lnTo>
                    <a:pt x="17" y="77"/>
                  </a:lnTo>
                  <a:lnTo>
                    <a:pt x="20" y="77"/>
                  </a:lnTo>
                  <a:lnTo>
                    <a:pt x="23" y="77"/>
                  </a:lnTo>
                  <a:lnTo>
                    <a:pt x="24" y="77"/>
                  </a:lnTo>
                  <a:lnTo>
                    <a:pt x="27" y="77"/>
                  </a:lnTo>
                  <a:lnTo>
                    <a:pt x="30" y="77"/>
                  </a:lnTo>
                  <a:lnTo>
                    <a:pt x="32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9" y="77"/>
                  </a:lnTo>
                  <a:lnTo>
                    <a:pt x="42" y="77"/>
                  </a:lnTo>
                  <a:lnTo>
                    <a:pt x="43" y="77"/>
                  </a:lnTo>
                  <a:lnTo>
                    <a:pt x="43" y="75"/>
                  </a:lnTo>
                  <a:lnTo>
                    <a:pt x="43" y="73"/>
                  </a:lnTo>
                  <a:lnTo>
                    <a:pt x="43" y="72"/>
                  </a:lnTo>
                  <a:lnTo>
                    <a:pt x="43" y="71"/>
                  </a:lnTo>
                  <a:lnTo>
                    <a:pt x="43" y="69"/>
                  </a:lnTo>
                  <a:lnTo>
                    <a:pt x="43" y="66"/>
                  </a:lnTo>
                  <a:lnTo>
                    <a:pt x="43" y="65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3" y="62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7"/>
                  </a:lnTo>
                  <a:lnTo>
                    <a:pt x="46" y="56"/>
                  </a:lnTo>
                  <a:lnTo>
                    <a:pt x="47" y="54"/>
                  </a:lnTo>
                  <a:lnTo>
                    <a:pt x="49" y="53"/>
                  </a:lnTo>
                  <a:lnTo>
                    <a:pt x="49" y="53"/>
                  </a:lnTo>
                  <a:lnTo>
                    <a:pt x="51" y="53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0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39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0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78" y="20"/>
                  </a:lnTo>
                  <a:lnTo>
                    <a:pt x="81" y="20"/>
                  </a:lnTo>
                  <a:lnTo>
                    <a:pt x="91" y="20"/>
                  </a:lnTo>
                  <a:lnTo>
                    <a:pt x="91" y="19"/>
                  </a:lnTo>
                  <a:lnTo>
                    <a:pt x="91" y="16"/>
                  </a:lnTo>
                  <a:lnTo>
                    <a:pt x="91" y="14"/>
                  </a:lnTo>
                  <a:lnTo>
                    <a:pt x="91" y="11"/>
                  </a:lnTo>
                  <a:lnTo>
                    <a:pt x="91" y="10"/>
                  </a:lnTo>
                  <a:lnTo>
                    <a:pt x="91" y="7"/>
                  </a:lnTo>
                  <a:lnTo>
                    <a:pt x="91" y="4"/>
                  </a:lnTo>
                  <a:lnTo>
                    <a:pt x="92" y="3"/>
                  </a:lnTo>
                  <a:lnTo>
                    <a:pt x="92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680">
              <a:extLst>
                <a:ext uri="{FF2B5EF4-FFF2-40B4-BE49-F238E27FC236}">
                  <a16:creationId xmlns:a16="http://schemas.microsoft.com/office/drawing/2014/main" id="{C5822219-9744-44DB-A502-14A16BBB7F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3249" y="3160450"/>
              <a:ext cx="189880" cy="365312"/>
            </a:xfrm>
            <a:custGeom>
              <a:avLst/>
              <a:gdLst>
                <a:gd name="T0" fmla="*/ 36 w 92"/>
                <a:gd name="T1" fmla="*/ 156 h 177"/>
                <a:gd name="T2" fmla="*/ 36 w 92"/>
                <a:gd name="T3" fmla="*/ 157 h 177"/>
                <a:gd name="T4" fmla="*/ 54 w 92"/>
                <a:gd name="T5" fmla="*/ 31 h 177"/>
                <a:gd name="T6" fmla="*/ 51 w 92"/>
                <a:gd name="T7" fmla="*/ 30 h 177"/>
                <a:gd name="T8" fmla="*/ 58 w 92"/>
                <a:gd name="T9" fmla="*/ 27 h 177"/>
                <a:gd name="T10" fmla="*/ 91 w 92"/>
                <a:gd name="T11" fmla="*/ 129 h 177"/>
                <a:gd name="T12" fmla="*/ 89 w 92"/>
                <a:gd name="T13" fmla="*/ 115 h 177"/>
                <a:gd name="T14" fmla="*/ 84 w 92"/>
                <a:gd name="T15" fmla="*/ 100 h 177"/>
                <a:gd name="T16" fmla="*/ 74 w 92"/>
                <a:gd name="T17" fmla="*/ 87 h 177"/>
                <a:gd name="T18" fmla="*/ 69 w 92"/>
                <a:gd name="T19" fmla="*/ 84 h 177"/>
                <a:gd name="T20" fmla="*/ 54 w 92"/>
                <a:gd name="T21" fmla="*/ 68 h 177"/>
                <a:gd name="T22" fmla="*/ 46 w 92"/>
                <a:gd name="T23" fmla="*/ 58 h 177"/>
                <a:gd name="T24" fmla="*/ 43 w 92"/>
                <a:gd name="T25" fmla="*/ 46 h 177"/>
                <a:gd name="T26" fmla="*/ 51 w 92"/>
                <a:gd name="T27" fmla="*/ 30 h 177"/>
                <a:gd name="T28" fmla="*/ 54 w 92"/>
                <a:gd name="T29" fmla="*/ 28 h 177"/>
                <a:gd name="T30" fmla="*/ 61 w 92"/>
                <a:gd name="T31" fmla="*/ 22 h 177"/>
                <a:gd name="T32" fmla="*/ 54 w 92"/>
                <a:gd name="T33" fmla="*/ 19 h 177"/>
                <a:gd name="T34" fmla="*/ 48 w 92"/>
                <a:gd name="T35" fmla="*/ 16 h 177"/>
                <a:gd name="T36" fmla="*/ 46 w 92"/>
                <a:gd name="T37" fmla="*/ 8 h 177"/>
                <a:gd name="T38" fmla="*/ 42 w 92"/>
                <a:gd name="T39" fmla="*/ 5 h 177"/>
                <a:gd name="T40" fmla="*/ 34 w 92"/>
                <a:gd name="T41" fmla="*/ 3 h 177"/>
                <a:gd name="T42" fmla="*/ 27 w 92"/>
                <a:gd name="T43" fmla="*/ 1 h 177"/>
                <a:gd name="T44" fmla="*/ 21 w 92"/>
                <a:gd name="T45" fmla="*/ 7 h 177"/>
                <a:gd name="T46" fmla="*/ 15 w 92"/>
                <a:gd name="T47" fmla="*/ 7 h 177"/>
                <a:gd name="T48" fmla="*/ 11 w 92"/>
                <a:gd name="T49" fmla="*/ 8 h 177"/>
                <a:gd name="T50" fmla="*/ 4 w 92"/>
                <a:gd name="T51" fmla="*/ 7 h 177"/>
                <a:gd name="T52" fmla="*/ 0 w 92"/>
                <a:gd name="T53" fmla="*/ 12 h 177"/>
                <a:gd name="T54" fmla="*/ 6 w 92"/>
                <a:gd name="T55" fmla="*/ 19 h 177"/>
                <a:gd name="T56" fmla="*/ 9 w 92"/>
                <a:gd name="T57" fmla="*/ 22 h 177"/>
                <a:gd name="T58" fmla="*/ 19 w 92"/>
                <a:gd name="T59" fmla="*/ 31 h 177"/>
                <a:gd name="T60" fmla="*/ 28 w 92"/>
                <a:gd name="T61" fmla="*/ 32 h 177"/>
                <a:gd name="T62" fmla="*/ 29 w 92"/>
                <a:gd name="T63" fmla="*/ 37 h 177"/>
                <a:gd name="T64" fmla="*/ 31 w 92"/>
                <a:gd name="T65" fmla="*/ 43 h 177"/>
                <a:gd name="T66" fmla="*/ 24 w 92"/>
                <a:gd name="T67" fmla="*/ 47 h 177"/>
                <a:gd name="T68" fmla="*/ 32 w 92"/>
                <a:gd name="T69" fmla="*/ 54 h 177"/>
                <a:gd name="T70" fmla="*/ 39 w 92"/>
                <a:gd name="T71" fmla="*/ 61 h 177"/>
                <a:gd name="T72" fmla="*/ 47 w 92"/>
                <a:gd name="T73" fmla="*/ 70 h 177"/>
                <a:gd name="T74" fmla="*/ 55 w 92"/>
                <a:gd name="T75" fmla="*/ 80 h 177"/>
                <a:gd name="T76" fmla="*/ 59 w 92"/>
                <a:gd name="T77" fmla="*/ 84 h 177"/>
                <a:gd name="T78" fmla="*/ 63 w 92"/>
                <a:gd name="T79" fmla="*/ 91 h 177"/>
                <a:gd name="T80" fmla="*/ 69 w 92"/>
                <a:gd name="T81" fmla="*/ 97 h 177"/>
                <a:gd name="T82" fmla="*/ 69 w 92"/>
                <a:gd name="T83" fmla="*/ 106 h 177"/>
                <a:gd name="T84" fmla="*/ 72 w 92"/>
                <a:gd name="T85" fmla="*/ 118 h 177"/>
                <a:gd name="T86" fmla="*/ 70 w 92"/>
                <a:gd name="T87" fmla="*/ 133 h 177"/>
                <a:gd name="T88" fmla="*/ 62 w 92"/>
                <a:gd name="T89" fmla="*/ 137 h 177"/>
                <a:gd name="T90" fmla="*/ 57 w 92"/>
                <a:gd name="T91" fmla="*/ 139 h 177"/>
                <a:gd name="T92" fmla="*/ 55 w 92"/>
                <a:gd name="T93" fmla="*/ 146 h 177"/>
                <a:gd name="T94" fmla="*/ 55 w 92"/>
                <a:gd name="T95" fmla="*/ 150 h 177"/>
                <a:gd name="T96" fmla="*/ 48 w 92"/>
                <a:gd name="T97" fmla="*/ 150 h 177"/>
                <a:gd name="T98" fmla="*/ 43 w 92"/>
                <a:gd name="T99" fmla="*/ 154 h 177"/>
                <a:gd name="T100" fmla="*/ 44 w 92"/>
                <a:gd name="T101" fmla="*/ 158 h 177"/>
                <a:gd name="T102" fmla="*/ 46 w 92"/>
                <a:gd name="T103" fmla="*/ 171 h 177"/>
                <a:gd name="T104" fmla="*/ 59 w 92"/>
                <a:gd name="T105" fmla="*/ 168 h 177"/>
                <a:gd name="T106" fmla="*/ 63 w 92"/>
                <a:gd name="T107" fmla="*/ 165 h 177"/>
                <a:gd name="T108" fmla="*/ 65 w 92"/>
                <a:gd name="T109" fmla="*/ 161 h 177"/>
                <a:gd name="T110" fmla="*/ 65 w 92"/>
                <a:gd name="T111" fmla="*/ 157 h 177"/>
                <a:gd name="T112" fmla="*/ 67 w 92"/>
                <a:gd name="T113" fmla="*/ 156 h 177"/>
                <a:gd name="T114" fmla="*/ 72 w 92"/>
                <a:gd name="T115" fmla="*/ 156 h 177"/>
                <a:gd name="T116" fmla="*/ 85 w 92"/>
                <a:gd name="T117" fmla="*/ 146 h 177"/>
                <a:gd name="T118" fmla="*/ 89 w 92"/>
                <a:gd name="T119" fmla="*/ 138 h 177"/>
                <a:gd name="T120" fmla="*/ 91 w 92"/>
                <a:gd name="T121" fmla="*/ 13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77">
                  <a:moveTo>
                    <a:pt x="65" y="176"/>
                  </a:moveTo>
                  <a:lnTo>
                    <a:pt x="65" y="177"/>
                  </a:lnTo>
                  <a:lnTo>
                    <a:pt x="65" y="177"/>
                  </a:lnTo>
                  <a:lnTo>
                    <a:pt x="66" y="176"/>
                  </a:lnTo>
                  <a:lnTo>
                    <a:pt x="66" y="176"/>
                  </a:lnTo>
                  <a:lnTo>
                    <a:pt x="66" y="176"/>
                  </a:lnTo>
                  <a:lnTo>
                    <a:pt x="65" y="176"/>
                  </a:lnTo>
                  <a:close/>
                  <a:moveTo>
                    <a:pt x="36" y="157"/>
                  </a:move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6" y="158"/>
                  </a:lnTo>
                  <a:lnTo>
                    <a:pt x="36" y="157"/>
                  </a:lnTo>
                  <a:close/>
                  <a:moveTo>
                    <a:pt x="69" y="156"/>
                  </a:moveTo>
                  <a:lnTo>
                    <a:pt x="69" y="156"/>
                  </a:lnTo>
                  <a:lnTo>
                    <a:pt x="69" y="157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69" y="156"/>
                  </a:lnTo>
                  <a:close/>
                  <a:moveTo>
                    <a:pt x="53" y="30"/>
                  </a:moveTo>
                  <a:lnTo>
                    <a:pt x="53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3" y="30"/>
                  </a:lnTo>
                  <a:close/>
                  <a:moveTo>
                    <a:pt x="51" y="28"/>
                  </a:move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3" y="30"/>
                  </a:lnTo>
                  <a:lnTo>
                    <a:pt x="51" y="30"/>
                  </a:lnTo>
                  <a:lnTo>
                    <a:pt x="51" y="28"/>
                  </a:lnTo>
                  <a:close/>
                  <a:moveTo>
                    <a:pt x="58" y="28"/>
                  </a:moveTo>
                  <a:lnTo>
                    <a:pt x="58" y="28"/>
                  </a:lnTo>
                  <a:lnTo>
                    <a:pt x="58" y="28"/>
                  </a:lnTo>
                  <a:lnTo>
                    <a:pt x="58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58" y="27"/>
                  </a:lnTo>
                  <a:lnTo>
                    <a:pt x="58" y="28"/>
                  </a:lnTo>
                  <a:close/>
                  <a:moveTo>
                    <a:pt x="58" y="26"/>
                  </a:moveTo>
                  <a:lnTo>
                    <a:pt x="58" y="24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8" y="27"/>
                  </a:lnTo>
                  <a:lnTo>
                    <a:pt x="59" y="26"/>
                  </a:lnTo>
                  <a:lnTo>
                    <a:pt x="58" y="26"/>
                  </a:lnTo>
                  <a:close/>
                  <a:moveTo>
                    <a:pt x="91" y="127"/>
                  </a:moveTo>
                  <a:lnTo>
                    <a:pt x="91" y="129"/>
                  </a:lnTo>
                  <a:lnTo>
                    <a:pt x="92" y="130"/>
                  </a:lnTo>
                  <a:lnTo>
                    <a:pt x="92" y="127"/>
                  </a:lnTo>
                  <a:lnTo>
                    <a:pt x="91" y="125"/>
                  </a:lnTo>
                  <a:lnTo>
                    <a:pt x="91" y="125"/>
                  </a:lnTo>
                  <a:lnTo>
                    <a:pt x="89" y="122"/>
                  </a:lnTo>
                  <a:lnTo>
                    <a:pt x="89" y="120"/>
                  </a:lnTo>
                  <a:lnTo>
                    <a:pt x="89" y="119"/>
                  </a:lnTo>
                  <a:lnTo>
                    <a:pt x="88" y="118"/>
                  </a:lnTo>
                  <a:lnTo>
                    <a:pt x="88" y="114"/>
                  </a:lnTo>
                  <a:lnTo>
                    <a:pt x="89" y="115"/>
                  </a:lnTo>
                  <a:lnTo>
                    <a:pt x="89" y="114"/>
                  </a:lnTo>
                  <a:lnTo>
                    <a:pt x="88" y="112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6" y="110"/>
                  </a:lnTo>
                  <a:lnTo>
                    <a:pt x="86" y="108"/>
                  </a:lnTo>
                  <a:lnTo>
                    <a:pt x="85" y="106"/>
                  </a:lnTo>
                  <a:lnTo>
                    <a:pt x="85" y="104"/>
                  </a:lnTo>
                  <a:lnTo>
                    <a:pt x="84" y="103"/>
                  </a:lnTo>
                  <a:lnTo>
                    <a:pt x="84" y="100"/>
                  </a:lnTo>
                  <a:lnTo>
                    <a:pt x="82" y="97"/>
                  </a:lnTo>
                  <a:lnTo>
                    <a:pt x="81" y="96"/>
                  </a:lnTo>
                  <a:lnTo>
                    <a:pt x="81" y="95"/>
                  </a:lnTo>
                  <a:lnTo>
                    <a:pt x="80" y="95"/>
                  </a:lnTo>
                  <a:lnTo>
                    <a:pt x="78" y="93"/>
                  </a:lnTo>
                  <a:lnTo>
                    <a:pt x="77" y="91"/>
                  </a:lnTo>
                  <a:lnTo>
                    <a:pt x="76" y="89"/>
                  </a:lnTo>
                  <a:lnTo>
                    <a:pt x="74" y="88"/>
                  </a:lnTo>
                  <a:lnTo>
                    <a:pt x="74" y="88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3" y="87"/>
                  </a:lnTo>
                  <a:lnTo>
                    <a:pt x="73" y="85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70" y="84"/>
                  </a:lnTo>
                  <a:lnTo>
                    <a:pt x="70" y="84"/>
                  </a:lnTo>
                  <a:lnTo>
                    <a:pt x="69" y="84"/>
                  </a:lnTo>
                  <a:lnTo>
                    <a:pt x="69" y="83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2" y="77"/>
                  </a:lnTo>
                  <a:lnTo>
                    <a:pt x="61" y="76"/>
                  </a:lnTo>
                  <a:lnTo>
                    <a:pt x="58" y="73"/>
                  </a:lnTo>
                  <a:lnTo>
                    <a:pt x="57" y="72"/>
                  </a:lnTo>
                  <a:lnTo>
                    <a:pt x="54" y="68"/>
                  </a:lnTo>
                  <a:lnTo>
                    <a:pt x="51" y="68"/>
                  </a:lnTo>
                  <a:lnTo>
                    <a:pt x="51" y="66"/>
                  </a:lnTo>
                  <a:lnTo>
                    <a:pt x="53" y="68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1" y="64"/>
                  </a:lnTo>
                  <a:lnTo>
                    <a:pt x="50" y="61"/>
                  </a:lnTo>
                  <a:lnTo>
                    <a:pt x="48" y="61"/>
                  </a:lnTo>
                  <a:lnTo>
                    <a:pt x="47" y="60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2" y="53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49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6" y="41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50" y="35"/>
                  </a:lnTo>
                  <a:lnTo>
                    <a:pt x="48" y="34"/>
                  </a:lnTo>
                  <a:lnTo>
                    <a:pt x="51" y="31"/>
                  </a:lnTo>
                  <a:lnTo>
                    <a:pt x="51" y="30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5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4"/>
                  </a:lnTo>
                  <a:lnTo>
                    <a:pt x="58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61" y="22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3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9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6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5" y="8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6" y="31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30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4" y="39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50"/>
                  </a:lnTo>
                  <a:lnTo>
                    <a:pt x="29" y="53"/>
                  </a:lnTo>
                  <a:lnTo>
                    <a:pt x="31" y="53"/>
                  </a:lnTo>
                  <a:lnTo>
                    <a:pt x="31" y="54"/>
                  </a:lnTo>
                  <a:lnTo>
                    <a:pt x="32" y="54"/>
                  </a:lnTo>
                  <a:lnTo>
                    <a:pt x="36" y="55"/>
                  </a:lnTo>
                  <a:lnTo>
                    <a:pt x="38" y="55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4" y="66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7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1" y="73"/>
                  </a:lnTo>
                  <a:lnTo>
                    <a:pt x="53" y="74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7"/>
                  </a:lnTo>
                  <a:lnTo>
                    <a:pt x="55" y="77"/>
                  </a:lnTo>
                  <a:lnTo>
                    <a:pt x="55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57" y="83"/>
                  </a:lnTo>
                  <a:lnTo>
                    <a:pt x="58" y="83"/>
                  </a:lnTo>
                  <a:lnTo>
                    <a:pt x="58" y="83"/>
                  </a:lnTo>
                  <a:lnTo>
                    <a:pt x="58" y="83"/>
                  </a:lnTo>
                  <a:lnTo>
                    <a:pt x="59" y="81"/>
                  </a:lnTo>
                  <a:lnTo>
                    <a:pt x="59" y="83"/>
                  </a:lnTo>
                  <a:lnTo>
                    <a:pt x="59" y="84"/>
                  </a:lnTo>
                  <a:lnTo>
                    <a:pt x="59" y="84"/>
                  </a:lnTo>
                  <a:lnTo>
                    <a:pt x="61" y="84"/>
                  </a:lnTo>
                  <a:lnTo>
                    <a:pt x="62" y="85"/>
                  </a:lnTo>
                  <a:lnTo>
                    <a:pt x="63" y="87"/>
                  </a:lnTo>
                  <a:lnTo>
                    <a:pt x="65" y="87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9"/>
                  </a:lnTo>
                  <a:lnTo>
                    <a:pt x="65" y="8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65" y="92"/>
                  </a:lnTo>
                  <a:lnTo>
                    <a:pt x="65" y="93"/>
                  </a:lnTo>
                  <a:lnTo>
                    <a:pt x="66" y="93"/>
                  </a:lnTo>
                  <a:lnTo>
                    <a:pt x="67" y="95"/>
                  </a:lnTo>
                  <a:lnTo>
                    <a:pt x="67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99"/>
                  </a:lnTo>
                  <a:lnTo>
                    <a:pt x="69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69" y="103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6"/>
                  </a:lnTo>
                  <a:lnTo>
                    <a:pt x="69" y="107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67" y="111"/>
                  </a:lnTo>
                  <a:lnTo>
                    <a:pt x="67" y="111"/>
                  </a:lnTo>
                  <a:lnTo>
                    <a:pt x="67" y="112"/>
                  </a:lnTo>
                  <a:lnTo>
                    <a:pt x="69" y="112"/>
                  </a:lnTo>
                  <a:lnTo>
                    <a:pt x="69" y="115"/>
                  </a:lnTo>
                  <a:lnTo>
                    <a:pt x="70" y="116"/>
                  </a:lnTo>
                  <a:lnTo>
                    <a:pt x="72" y="118"/>
                  </a:lnTo>
                  <a:lnTo>
                    <a:pt x="72" y="119"/>
                  </a:lnTo>
                  <a:lnTo>
                    <a:pt x="70" y="122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2" y="126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2" y="131"/>
                  </a:lnTo>
                  <a:lnTo>
                    <a:pt x="72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3"/>
                  </a:lnTo>
                  <a:lnTo>
                    <a:pt x="69" y="133"/>
                  </a:lnTo>
                  <a:lnTo>
                    <a:pt x="69" y="133"/>
                  </a:lnTo>
                  <a:lnTo>
                    <a:pt x="67" y="133"/>
                  </a:lnTo>
                  <a:lnTo>
                    <a:pt x="66" y="134"/>
                  </a:lnTo>
                  <a:lnTo>
                    <a:pt x="66" y="135"/>
                  </a:lnTo>
                  <a:lnTo>
                    <a:pt x="63" y="135"/>
                  </a:lnTo>
                  <a:lnTo>
                    <a:pt x="63" y="137"/>
                  </a:lnTo>
                  <a:lnTo>
                    <a:pt x="62" y="137"/>
                  </a:lnTo>
                  <a:lnTo>
                    <a:pt x="61" y="137"/>
                  </a:lnTo>
                  <a:lnTo>
                    <a:pt x="61" y="137"/>
                  </a:lnTo>
                  <a:lnTo>
                    <a:pt x="61" y="138"/>
                  </a:lnTo>
                  <a:lnTo>
                    <a:pt x="61" y="139"/>
                  </a:lnTo>
                  <a:lnTo>
                    <a:pt x="61" y="141"/>
                  </a:lnTo>
                  <a:lnTo>
                    <a:pt x="61" y="141"/>
                  </a:lnTo>
                  <a:lnTo>
                    <a:pt x="59" y="141"/>
                  </a:lnTo>
                  <a:lnTo>
                    <a:pt x="58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4" y="142"/>
                  </a:lnTo>
                  <a:lnTo>
                    <a:pt x="55" y="142"/>
                  </a:lnTo>
                  <a:lnTo>
                    <a:pt x="55" y="144"/>
                  </a:lnTo>
                  <a:lnTo>
                    <a:pt x="55" y="145"/>
                  </a:lnTo>
                  <a:lnTo>
                    <a:pt x="55" y="146"/>
                  </a:lnTo>
                  <a:lnTo>
                    <a:pt x="58" y="148"/>
                  </a:lnTo>
                  <a:lnTo>
                    <a:pt x="58" y="148"/>
                  </a:lnTo>
                  <a:lnTo>
                    <a:pt x="58" y="149"/>
                  </a:lnTo>
                  <a:lnTo>
                    <a:pt x="58" y="15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7" y="150"/>
                  </a:lnTo>
                  <a:lnTo>
                    <a:pt x="57" y="150"/>
                  </a:lnTo>
                  <a:lnTo>
                    <a:pt x="55" y="150"/>
                  </a:lnTo>
                  <a:lnTo>
                    <a:pt x="55" y="150"/>
                  </a:lnTo>
                  <a:lnTo>
                    <a:pt x="55" y="149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3" y="149"/>
                  </a:lnTo>
                  <a:lnTo>
                    <a:pt x="5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48" y="150"/>
                  </a:lnTo>
                  <a:lnTo>
                    <a:pt x="47" y="150"/>
                  </a:lnTo>
                  <a:lnTo>
                    <a:pt x="46" y="150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6" y="153"/>
                  </a:lnTo>
                  <a:lnTo>
                    <a:pt x="46" y="153"/>
                  </a:lnTo>
                  <a:lnTo>
                    <a:pt x="44" y="154"/>
                  </a:lnTo>
                  <a:lnTo>
                    <a:pt x="44" y="154"/>
                  </a:lnTo>
                  <a:lnTo>
                    <a:pt x="43" y="154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7"/>
                  </a:lnTo>
                  <a:lnTo>
                    <a:pt x="43" y="157"/>
                  </a:lnTo>
                  <a:lnTo>
                    <a:pt x="43" y="158"/>
                  </a:lnTo>
                  <a:lnTo>
                    <a:pt x="43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48" y="162"/>
                  </a:lnTo>
                  <a:lnTo>
                    <a:pt x="47" y="162"/>
                  </a:lnTo>
                  <a:lnTo>
                    <a:pt x="46" y="162"/>
                  </a:lnTo>
                  <a:lnTo>
                    <a:pt x="46" y="165"/>
                  </a:lnTo>
                  <a:lnTo>
                    <a:pt x="46" y="171"/>
                  </a:lnTo>
                  <a:lnTo>
                    <a:pt x="46" y="175"/>
                  </a:lnTo>
                  <a:lnTo>
                    <a:pt x="47" y="176"/>
                  </a:lnTo>
                  <a:lnTo>
                    <a:pt x="46" y="177"/>
                  </a:lnTo>
                  <a:lnTo>
                    <a:pt x="47" y="177"/>
                  </a:lnTo>
                  <a:lnTo>
                    <a:pt x="50" y="177"/>
                  </a:lnTo>
                  <a:lnTo>
                    <a:pt x="50" y="176"/>
                  </a:lnTo>
                  <a:lnTo>
                    <a:pt x="51" y="175"/>
                  </a:lnTo>
                  <a:lnTo>
                    <a:pt x="53" y="173"/>
                  </a:lnTo>
                  <a:lnTo>
                    <a:pt x="53" y="172"/>
                  </a:lnTo>
                  <a:lnTo>
                    <a:pt x="59" y="168"/>
                  </a:lnTo>
                  <a:lnTo>
                    <a:pt x="61" y="168"/>
                  </a:lnTo>
                  <a:lnTo>
                    <a:pt x="61" y="167"/>
                  </a:lnTo>
                  <a:lnTo>
                    <a:pt x="59" y="165"/>
                  </a:lnTo>
                  <a:lnTo>
                    <a:pt x="59" y="165"/>
                  </a:lnTo>
                  <a:lnTo>
                    <a:pt x="55" y="161"/>
                  </a:lnTo>
                  <a:lnTo>
                    <a:pt x="57" y="161"/>
                  </a:lnTo>
                  <a:lnTo>
                    <a:pt x="61" y="165"/>
                  </a:lnTo>
                  <a:lnTo>
                    <a:pt x="62" y="167"/>
                  </a:lnTo>
                  <a:lnTo>
                    <a:pt x="63" y="167"/>
                  </a:lnTo>
                  <a:lnTo>
                    <a:pt x="63" y="165"/>
                  </a:lnTo>
                  <a:lnTo>
                    <a:pt x="63" y="165"/>
                  </a:lnTo>
                  <a:lnTo>
                    <a:pt x="63" y="164"/>
                  </a:lnTo>
                  <a:lnTo>
                    <a:pt x="63" y="162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62" y="161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5" y="162"/>
                  </a:lnTo>
                  <a:lnTo>
                    <a:pt x="65" y="161"/>
                  </a:lnTo>
                  <a:lnTo>
                    <a:pt x="65" y="161"/>
                  </a:lnTo>
                  <a:lnTo>
                    <a:pt x="65" y="160"/>
                  </a:lnTo>
                  <a:lnTo>
                    <a:pt x="66" y="160"/>
                  </a:lnTo>
                  <a:lnTo>
                    <a:pt x="66" y="158"/>
                  </a:lnTo>
                  <a:lnTo>
                    <a:pt x="65" y="158"/>
                  </a:lnTo>
                  <a:lnTo>
                    <a:pt x="63" y="158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5" y="157"/>
                  </a:lnTo>
                  <a:lnTo>
                    <a:pt x="65" y="157"/>
                  </a:lnTo>
                  <a:lnTo>
                    <a:pt x="66" y="157"/>
                  </a:lnTo>
                  <a:lnTo>
                    <a:pt x="66" y="156"/>
                  </a:lnTo>
                  <a:lnTo>
                    <a:pt x="65" y="156"/>
                  </a:lnTo>
                  <a:lnTo>
                    <a:pt x="65" y="156"/>
                  </a:lnTo>
                  <a:lnTo>
                    <a:pt x="63" y="156"/>
                  </a:lnTo>
                  <a:lnTo>
                    <a:pt x="63" y="156"/>
                  </a:lnTo>
                  <a:lnTo>
                    <a:pt x="65" y="154"/>
                  </a:lnTo>
                  <a:lnTo>
                    <a:pt x="66" y="156"/>
                  </a:lnTo>
                  <a:lnTo>
                    <a:pt x="67" y="156"/>
                  </a:lnTo>
                  <a:lnTo>
                    <a:pt x="67" y="156"/>
                  </a:lnTo>
                  <a:lnTo>
                    <a:pt x="67" y="156"/>
                  </a:lnTo>
                  <a:lnTo>
                    <a:pt x="67" y="153"/>
                  </a:lnTo>
                  <a:lnTo>
                    <a:pt x="67" y="153"/>
                  </a:lnTo>
                  <a:lnTo>
                    <a:pt x="67" y="153"/>
                  </a:lnTo>
                  <a:lnTo>
                    <a:pt x="67" y="154"/>
                  </a:lnTo>
                  <a:lnTo>
                    <a:pt x="69" y="154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0" y="156"/>
                  </a:lnTo>
                  <a:lnTo>
                    <a:pt x="72" y="156"/>
                  </a:lnTo>
                  <a:lnTo>
                    <a:pt x="73" y="154"/>
                  </a:lnTo>
                  <a:lnTo>
                    <a:pt x="74" y="154"/>
                  </a:lnTo>
                  <a:lnTo>
                    <a:pt x="77" y="152"/>
                  </a:lnTo>
                  <a:lnTo>
                    <a:pt x="78" y="152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1" y="149"/>
                  </a:lnTo>
                  <a:lnTo>
                    <a:pt x="82" y="148"/>
                  </a:lnTo>
                  <a:lnTo>
                    <a:pt x="84" y="146"/>
                  </a:lnTo>
                  <a:lnTo>
                    <a:pt x="85" y="146"/>
                  </a:lnTo>
                  <a:lnTo>
                    <a:pt x="86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91" y="139"/>
                  </a:lnTo>
                  <a:lnTo>
                    <a:pt x="91" y="139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9" y="137"/>
                  </a:lnTo>
                  <a:lnTo>
                    <a:pt x="89" y="137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91" y="138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89" y="135"/>
                  </a:lnTo>
                  <a:lnTo>
                    <a:pt x="89" y="131"/>
                  </a:lnTo>
                  <a:lnTo>
                    <a:pt x="91" y="131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91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681">
              <a:extLst>
                <a:ext uri="{FF2B5EF4-FFF2-40B4-BE49-F238E27FC236}">
                  <a16:creationId xmlns:a16="http://schemas.microsoft.com/office/drawing/2014/main" id="{B48B8901-9C43-487D-9970-3FDFE618D5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8817" y="3437014"/>
              <a:ext cx="297203" cy="288947"/>
            </a:xfrm>
            <a:custGeom>
              <a:avLst/>
              <a:gdLst>
                <a:gd name="T0" fmla="*/ 133 w 144"/>
                <a:gd name="T1" fmla="*/ 39 h 140"/>
                <a:gd name="T2" fmla="*/ 135 w 144"/>
                <a:gd name="T3" fmla="*/ 37 h 140"/>
                <a:gd name="T4" fmla="*/ 87 w 144"/>
                <a:gd name="T5" fmla="*/ 15 h 140"/>
                <a:gd name="T6" fmla="*/ 101 w 144"/>
                <a:gd name="T7" fmla="*/ 16 h 140"/>
                <a:gd name="T8" fmla="*/ 99 w 144"/>
                <a:gd name="T9" fmla="*/ 14 h 140"/>
                <a:gd name="T10" fmla="*/ 140 w 144"/>
                <a:gd name="T11" fmla="*/ 43 h 140"/>
                <a:gd name="T12" fmla="*/ 126 w 144"/>
                <a:gd name="T13" fmla="*/ 45 h 140"/>
                <a:gd name="T14" fmla="*/ 132 w 144"/>
                <a:gd name="T15" fmla="*/ 38 h 140"/>
                <a:gd name="T16" fmla="*/ 126 w 144"/>
                <a:gd name="T17" fmla="*/ 28 h 140"/>
                <a:gd name="T18" fmla="*/ 124 w 144"/>
                <a:gd name="T19" fmla="*/ 30 h 140"/>
                <a:gd name="T20" fmla="*/ 120 w 144"/>
                <a:gd name="T21" fmla="*/ 28 h 140"/>
                <a:gd name="T22" fmla="*/ 117 w 144"/>
                <a:gd name="T23" fmla="*/ 24 h 140"/>
                <a:gd name="T24" fmla="*/ 114 w 144"/>
                <a:gd name="T25" fmla="*/ 23 h 140"/>
                <a:gd name="T26" fmla="*/ 120 w 144"/>
                <a:gd name="T27" fmla="*/ 19 h 140"/>
                <a:gd name="T28" fmla="*/ 106 w 144"/>
                <a:gd name="T29" fmla="*/ 19 h 140"/>
                <a:gd name="T30" fmla="*/ 102 w 144"/>
                <a:gd name="T31" fmla="*/ 22 h 140"/>
                <a:gd name="T32" fmla="*/ 80 w 144"/>
                <a:gd name="T33" fmla="*/ 23 h 140"/>
                <a:gd name="T34" fmla="*/ 57 w 144"/>
                <a:gd name="T35" fmla="*/ 20 h 140"/>
                <a:gd name="T36" fmla="*/ 51 w 144"/>
                <a:gd name="T37" fmla="*/ 10 h 140"/>
                <a:gd name="T38" fmla="*/ 40 w 144"/>
                <a:gd name="T39" fmla="*/ 3 h 140"/>
                <a:gd name="T40" fmla="*/ 36 w 144"/>
                <a:gd name="T41" fmla="*/ 7 h 140"/>
                <a:gd name="T42" fmla="*/ 36 w 144"/>
                <a:gd name="T43" fmla="*/ 10 h 140"/>
                <a:gd name="T44" fmla="*/ 21 w 144"/>
                <a:gd name="T45" fmla="*/ 20 h 140"/>
                <a:gd name="T46" fmla="*/ 23 w 144"/>
                <a:gd name="T47" fmla="*/ 37 h 140"/>
                <a:gd name="T48" fmla="*/ 17 w 144"/>
                <a:gd name="T49" fmla="*/ 34 h 140"/>
                <a:gd name="T50" fmla="*/ 21 w 144"/>
                <a:gd name="T51" fmla="*/ 19 h 140"/>
                <a:gd name="T52" fmla="*/ 17 w 144"/>
                <a:gd name="T53" fmla="*/ 10 h 140"/>
                <a:gd name="T54" fmla="*/ 23 w 144"/>
                <a:gd name="T55" fmla="*/ 4 h 140"/>
                <a:gd name="T56" fmla="*/ 9 w 144"/>
                <a:gd name="T57" fmla="*/ 16 h 140"/>
                <a:gd name="T58" fmla="*/ 0 w 144"/>
                <a:gd name="T59" fmla="*/ 35 h 140"/>
                <a:gd name="T60" fmla="*/ 4 w 144"/>
                <a:gd name="T61" fmla="*/ 38 h 140"/>
                <a:gd name="T62" fmla="*/ 10 w 144"/>
                <a:gd name="T63" fmla="*/ 50 h 140"/>
                <a:gd name="T64" fmla="*/ 10 w 144"/>
                <a:gd name="T65" fmla="*/ 58 h 140"/>
                <a:gd name="T66" fmla="*/ 22 w 144"/>
                <a:gd name="T67" fmla="*/ 64 h 140"/>
                <a:gd name="T68" fmla="*/ 32 w 144"/>
                <a:gd name="T69" fmla="*/ 64 h 140"/>
                <a:gd name="T70" fmla="*/ 41 w 144"/>
                <a:gd name="T71" fmla="*/ 73 h 140"/>
                <a:gd name="T72" fmla="*/ 56 w 144"/>
                <a:gd name="T73" fmla="*/ 72 h 140"/>
                <a:gd name="T74" fmla="*/ 59 w 144"/>
                <a:gd name="T75" fmla="*/ 79 h 140"/>
                <a:gd name="T76" fmla="*/ 57 w 144"/>
                <a:gd name="T77" fmla="*/ 93 h 140"/>
                <a:gd name="T78" fmla="*/ 61 w 144"/>
                <a:gd name="T79" fmla="*/ 106 h 140"/>
                <a:gd name="T80" fmla="*/ 57 w 144"/>
                <a:gd name="T81" fmla="*/ 114 h 140"/>
                <a:gd name="T82" fmla="*/ 63 w 144"/>
                <a:gd name="T83" fmla="*/ 118 h 140"/>
                <a:gd name="T84" fmla="*/ 64 w 144"/>
                <a:gd name="T85" fmla="*/ 126 h 140"/>
                <a:gd name="T86" fmla="*/ 71 w 144"/>
                <a:gd name="T87" fmla="*/ 138 h 140"/>
                <a:gd name="T88" fmla="*/ 79 w 144"/>
                <a:gd name="T89" fmla="*/ 135 h 140"/>
                <a:gd name="T90" fmla="*/ 83 w 144"/>
                <a:gd name="T91" fmla="*/ 137 h 140"/>
                <a:gd name="T92" fmla="*/ 91 w 144"/>
                <a:gd name="T93" fmla="*/ 130 h 140"/>
                <a:gd name="T94" fmla="*/ 97 w 144"/>
                <a:gd name="T95" fmla="*/ 125 h 140"/>
                <a:gd name="T96" fmla="*/ 103 w 144"/>
                <a:gd name="T97" fmla="*/ 118 h 140"/>
                <a:gd name="T98" fmla="*/ 97 w 144"/>
                <a:gd name="T99" fmla="*/ 114 h 140"/>
                <a:gd name="T100" fmla="*/ 90 w 144"/>
                <a:gd name="T101" fmla="*/ 99 h 140"/>
                <a:gd name="T102" fmla="*/ 95 w 144"/>
                <a:gd name="T103" fmla="*/ 98 h 140"/>
                <a:gd name="T104" fmla="*/ 102 w 144"/>
                <a:gd name="T105" fmla="*/ 100 h 140"/>
                <a:gd name="T106" fmla="*/ 112 w 144"/>
                <a:gd name="T107" fmla="*/ 100 h 140"/>
                <a:gd name="T108" fmla="*/ 121 w 144"/>
                <a:gd name="T109" fmla="*/ 98 h 140"/>
                <a:gd name="T110" fmla="*/ 131 w 144"/>
                <a:gd name="T111" fmla="*/ 92 h 140"/>
                <a:gd name="T112" fmla="*/ 133 w 144"/>
                <a:gd name="T113" fmla="*/ 85 h 140"/>
                <a:gd name="T114" fmla="*/ 129 w 144"/>
                <a:gd name="T115" fmla="*/ 73 h 140"/>
                <a:gd name="T116" fmla="*/ 131 w 144"/>
                <a:gd name="T117" fmla="*/ 66 h 140"/>
                <a:gd name="T118" fmla="*/ 137 w 144"/>
                <a:gd name="T119" fmla="*/ 64 h 140"/>
                <a:gd name="T120" fmla="*/ 135 w 144"/>
                <a:gd name="T121" fmla="*/ 60 h 140"/>
                <a:gd name="T122" fmla="*/ 137 w 144"/>
                <a:gd name="T123" fmla="*/ 53 h 140"/>
                <a:gd name="T124" fmla="*/ 144 w 144"/>
                <a:gd name="T1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" h="140">
                  <a:moveTo>
                    <a:pt x="133" y="38"/>
                  </a:moveTo>
                  <a:lnTo>
                    <a:pt x="132" y="38"/>
                  </a:lnTo>
                  <a:lnTo>
                    <a:pt x="131" y="39"/>
                  </a:lnTo>
                  <a:lnTo>
                    <a:pt x="131" y="39"/>
                  </a:lnTo>
                  <a:lnTo>
                    <a:pt x="131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8"/>
                  </a:lnTo>
                  <a:close/>
                  <a:moveTo>
                    <a:pt x="133" y="37"/>
                  </a:moveTo>
                  <a:lnTo>
                    <a:pt x="133" y="37"/>
                  </a:lnTo>
                  <a:lnTo>
                    <a:pt x="132" y="37"/>
                  </a:lnTo>
                  <a:lnTo>
                    <a:pt x="132" y="38"/>
                  </a:lnTo>
                  <a:lnTo>
                    <a:pt x="133" y="37"/>
                  </a:lnTo>
                  <a:lnTo>
                    <a:pt x="135" y="37"/>
                  </a:lnTo>
                  <a:lnTo>
                    <a:pt x="135" y="37"/>
                  </a:lnTo>
                  <a:lnTo>
                    <a:pt x="135" y="37"/>
                  </a:lnTo>
                  <a:lnTo>
                    <a:pt x="135" y="37"/>
                  </a:lnTo>
                  <a:lnTo>
                    <a:pt x="133" y="37"/>
                  </a:lnTo>
                  <a:lnTo>
                    <a:pt x="133" y="37"/>
                  </a:lnTo>
                  <a:close/>
                  <a:moveTo>
                    <a:pt x="87" y="16"/>
                  </a:moveTo>
                  <a:lnTo>
                    <a:pt x="89" y="16"/>
                  </a:lnTo>
                  <a:lnTo>
                    <a:pt x="89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6"/>
                  </a:lnTo>
                  <a:close/>
                  <a:moveTo>
                    <a:pt x="99" y="15"/>
                  </a:moveTo>
                  <a:lnTo>
                    <a:pt x="99" y="15"/>
                  </a:lnTo>
                  <a:lnTo>
                    <a:pt x="99" y="16"/>
                  </a:lnTo>
                  <a:lnTo>
                    <a:pt x="101" y="16"/>
                  </a:lnTo>
                  <a:lnTo>
                    <a:pt x="101" y="16"/>
                  </a:lnTo>
                  <a:lnTo>
                    <a:pt x="102" y="16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2" y="12"/>
                  </a:lnTo>
                  <a:lnTo>
                    <a:pt x="101" y="14"/>
                  </a:lnTo>
                  <a:lnTo>
                    <a:pt x="101" y="15"/>
                  </a:lnTo>
                  <a:lnTo>
                    <a:pt x="99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4"/>
                  </a:lnTo>
                  <a:lnTo>
                    <a:pt x="98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9" y="15"/>
                  </a:lnTo>
                  <a:close/>
                  <a:moveTo>
                    <a:pt x="144" y="47"/>
                  </a:moveTo>
                  <a:lnTo>
                    <a:pt x="141" y="45"/>
                  </a:lnTo>
                  <a:lnTo>
                    <a:pt x="140" y="43"/>
                  </a:lnTo>
                  <a:lnTo>
                    <a:pt x="139" y="43"/>
                  </a:lnTo>
                  <a:lnTo>
                    <a:pt x="137" y="43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128" y="46"/>
                  </a:lnTo>
                  <a:lnTo>
                    <a:pt x="126" y="45"/>
                  </a:lnTo>
                  <a:lnTo>
                    <a:pt x="126" y="45"/>
                  </a:lnTo>
                  <a:lnTo>
                    <a:pt x="125" y="43"/>
                  </a:lnTo>
                  <a:lnTo>
                    <a:pt x="129" y="43"/>
                  </a:lnTo>
                  <a:lnTo>
                    <a:pt x="129" y="42"/>
                  </a:lnTo>
                  <a:lnTo>
                    <a:pt x="131" y="41"/>
                  </a:lnTo>
                  <a:lnTo>
                    <a:pt x="131" y="39"/>
                  </a:lnTo>
                  <a:lnTo>
                    <a:pt x="131" y="39"/>
                  </a:lnTo>
                  <a:lnTo>
                    <a:pt x="131" y="38"/>
                  </a:lnTo>
                  <a:lnTo>
                    <a:pt x="132" y="38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5"/>
                  </a:lnTo>
                  <a:lnTo>
                    <a:pt x="135" y="34"/>
                  </a:lnTo>
                  <a:lnTo>
                    <a:pt x="133" y="34"/>
                  </a:lnTo>
                  <a:lnTo>
                    <a:pt x="132" y="3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5" y="28"/>
                  </a:lnTo>
                  <a:lnTo>
                    <a:pt x="124" y="28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2" y="28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0" y="27"/>
                  </a:lnTo>
                  <a:lnTo>
                    <a:pt x="120" y="27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7" y="27"/>
                  </a:lnTo>
                  <a:lnTo>
                    <a:pt x="117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6" y="26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14" y="24"/>
                  </a:lnTo>
                  <a:lnTo>
                    <a:pt x="114" y="23"/>
                  </a:lnTo>
                  <a:lnTo>
                    <a:pt x="114" y="23"/>
                  </a:lnTo>
                  <a:lnTo>
                    <a:pt x="114" y="22"/>
                  </a:lnTo>
                  <a:lnTo>
                    <a:pt x="113" y="22"/>
                  </a:lnTo>
                  <a:lnTo>
                    <a:pt x="113" y="22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4" y="20"/>
                  </a:lnTo>
                  <a:lnTo>
                    <a:pt x="118" y="20"/>
                  </a:lnTo>
                  <a:lnTo>
                    <a:pt x="120" y="19"/>
                  </a:lnTo>
                  <a:lnTo>
                    <a:pt x="121" y="19"/>
                  </a:lnTo>
                  <a:lnTo>
                    <a:pt x="122" y="19"/>
                  </a:lnTo>
                  <a:lnTo>
                    <a:pt x="124" y="18"/>
                  </a:lnTo>
                  <a:lnTo>
                    <a:pt x="120" y="19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09" y="18"/>
                  </a:lnTo>
                  <a:lnTo>
                    <a:pt x="106" y="19"/>
                  </a:lnTo>
                  <a:lnTo>
                    <a:pt x="102" y="19"/>
                  </a:lnTo>
                  <a:lnTo>
                    <a:pt x="99" y="19"/>
                  </a:lnTo>
                  <a:lnTo>
                    <a:pt x="98" y="19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102" y="20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2" y="22"/>
                  </a:lnTo>
                  <a:lnTo>
                    <a:pt x="99" y="22"/>
                  </a:lnTo>
                  <a:lnTo>
                    <a:pt x="91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89" y="26"/>
                  </a:lnTo>
                  <a:lnTo>
                    <a:pt x="86" y="26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6" y="19"/>
                  </a:lnTo>
                  <a:lnTo>
                    <a:pt x="70" y="19"/>
                  </a:lnTo>
                  <a:lnTo>
                    <a:pt x="67" y="20"/>
                  </a:lnTo>
                  <a:lnTo>
                    <a:pt x="63" y="20"/>
                  </a:lnTo>
                  <a:lnTo>
                    <a:pt x="60" y="22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6" y="16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2"/>
                  </a:lnTo>
                  <a:lnTo>
                    <a:pt x="52" y="11"/>
                  </a:lnTo>
                  <a:lnTo>
                    <a:pt x="51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1" y="10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2" y="11"/>
                  </a:lnTo>
                  <a:lnTo>
                    <a:pt x="29" y="12"/>
                  </a:lnTo>
                  <a:lnTo>
                    <a:pt x="23" y="15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1" y="18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1" y="22"/>
                  </a:lnTo>
                  <a:lnTo>
                    <a:pt x="22" y="23"/>
                  </a:lnTo>
                  <a:lnTo>
                    <a:pt x="23" y="24"/>
                  </a:lnTo>
                  <a:lnTo>
                    <a:pt x="23" y="27"/>
                  </a:lnTo>
                  <a:lnTo>
                    <a:pt x="25" y="28"/>
                  </a:lnTo>
                  <a:lnTo>
                    <a:pt x="25" y="30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3" y="37"/>
                  </a:lnTo>
                  <a:lnTo>
                    <a:pt x="22" y="37"/>
                  </a:lnTo>
                  <a:lnTo>
                    <a:pt x="22" y="38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7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5" y="33"/>
                  </a:lnTo>
                  <a:lnTo>
                    <a:pt x="15" y="31"/>
                  </a:lnTo>
                  <a:lnTo>
                    <a:pt x="14" y="28"/>
                  </a:lnTo>
                  <a:lnTo>
                    <a:pt x="15" y="26"/>
                  </a:lnTo>
                  <a:lnTo>
                    <a:pt x="17" y="24"/>
                  </a:lnTo>
                  <a:lnTo>
                    <a:pt x="18" y="23"/>
                  </a:lnTo>
                  <a:lnTo>
                    <a:pt x="19" y="22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19" y="16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2" y="5"/>
                  </a:lnTo>
                  <a:lnTo>
                    <a:pt x="19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4" y="12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6" y="20"/>
                  </a:lnTo>
                  <a:lnTo>
                    <a:pt x="6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3" y="33"/>
                  </a:lnTo>
                  <a:lnTo>
                    <a:pt x="2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9" y="45"/>
                  </a:lnTo>
                  <a:lnTo>
                    <a:pt x="10" y="46"/>
                  </a:lnTo>
                  <a:lnTo>
                    <a:pt x="10" y="47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9" y="51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13" y="62"/>
                  </a:lnTo>
                  <a:lnTo>
                    <a:pt x="14" y="62"/>
                  </a:lnTo>
                  <a:lnTo>
                    <a:pt x="14" y="64"/>
                  </a:lnTo>
                  <a:lnTo>
                    <a:pt x="15" y="62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6" y="62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30" y="62"/>
                  </a:lnTo>
                  <a:lnTo>
                    <a:pt x="30" y="64"/>
                  </a:lnTo>
                  <a:lnTo>
                    <a:pt x="32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4" y="64"/>
                  </a:lnTo>
                  <a:lnTo>
                    <a:pt x="36" y="66"/>
                  </a:lnTo>
                  <a:lnTo>
                    <a:pt x="37" y="69"/>
                  </a:lnTo>
                  <a:lnTo>
                    <a:pt x="38" y="72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1" y="73"/>
                  </a:lnTo>
                  <a:lnTo>
                    <a:pt x="42" y="75"/>
                  </a:lnTo>
                  <a:lnTo>
                    <a:pt x="42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8" y="73"/>
                  </a:lnTo>
                  <a:lnTo>
                    <a:pt x="51" y="73"/>
                  </a:lnTo>
                  <a:lnTo>
                    <a:pt x="55" y="73"/>
                  </a:lnTo>
                  <a:lnTo>
                    <a:pt x="56" y="72"/>
                  </a:lnTo>
                  <a:lnTo>
                    <a:pt x="57" y="72"/>
                  </a:lnTo>
                  <a:lnTo>
                    <a:pt x="59" y="72"/>
                  </a:lnTo>
                  <a:lnTo>
                    <a:pt x="60" y="72"/>
                  </a:lnTo>
                  <a:lnTo>
                    <a:pt x="61" y="73"/>
                  </a:lnTo>
                  <a:lnTo>
                    <a:pt x="61" y="73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0" y="77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1"/>
                  </a:lnTo>
                  <a:lnTo>
                    <a:pt x="57" y="83"/>
                  </a:lnTo>
                  <a:lnTo>
                    <a:pt x="57" y="84"/>
                  </a:lnTo>
                  <a:lnTo>
                    <a:pt x="57" y="85"/>
                  </a:lnTo>
                  <a:lnTo>
                    <a:pt x="57" y="88"/>
                  </a:lnTo>
                  <a:lnTo>
                    <a:pt x="56" y="91"/>
                  </a:lnTo>
                  <a:lnTo>
                    <a:pt x="56" y="93"/>
                  </a:lnTo>
                  <a:lnTo>
                    <a:pt x="57" y="93"/>
                  </a:lnTo>
                  <a:lnTo>
                    <a:pt x="57" y="95"/>
                  </a:lnTo>
                  <a:lnTo>
                    <a:pt x="57" y="96"/>
                  </a:lnTo>
                  <a:lnTo>
                    <a:pt x="57" y="98"/>
                  </a:lnTo>
                  <a:lnTo>
                    <a:pt x="57" y="99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1" y="106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4"/>
                  </a:lnTo>
                  <a:lnTo>
                    <a:pt x="56" y="114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59" y="114"/>
                  </a:lnTo>
                  <a:lnTo>
                    <a:pt x="59" y="114"/>
                  </a:lnTo>
                  <a:lnTo>
                    <a:pt x="59" y="115"/>
                  </a:lnTo>
                  <a:lnTo>
                    <a:pt x="59" y="115"/>
                  </a:lnTo>
                  <a:lnTo>
                    <a:pt x="60" y="115"/>
                  </a:lnTo>
                  <a:lnTo>
                    <a:pt x="61" y="116"/>
                  </a:lnTo>
                  <a:lnTo>
                    <a:pt x="61" y="118"/>
                  </a:lnTo>
                  <a:lnTo>
                    <a:pt x="63" y="118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3" y="121"/>
                  </a:lnTo>
                  <a:lnTo>
                    <a:pt x="63" y="122"/>
                  </a:lnTo>
                  <a:lnTo>
                    <a:pt x="64" y="122"/>
                  </a:lnTo>
                  <a:lnTo>
                    <a:pt x="64" y="123"/>
                  </a:lnTo>
                  <a:lnTo>
                    <a:pt x="64" y="123"/>
                  </a:lnTo>
                  <a:lnTo>
                    <a:pt x="64" y="125"/>
                  </a:lnTo>
                  <a:lnTo>
                    <a:pt x="64" y="126"/>
                  </a:lnTo>
                  <a:lnTo>
                    <a:pt x="65" y="127"/>
                  </a:lnTo>
                  <a:lnTo>
                    <a:pt x="65" y="129"/>
                  </a:lnTo>
                  <a:lnTo>
                    <a:pt x="65" y="129"/>
                  </a:lnTo>
                  <a:lnTo>
                    <a:pt x="65" y="130"/>
                  </a:lnTo>
                  <a:lnTo>
                    <a:pt x="65" y="131"/>
                  </a:lnTo>
                  <a:lnTo>
                    <a:pt x="65" y="133"/>
                  </a:lnTo>
                  <a:lnTo>
                    <a:pt x="65" y="133"/>
                  </a:lnTo>
                  <a:lnTo>
                    <a:pt x="68" y="135"/>
                  </a:lnTo>
                  <a:lnTo>
                    <a:pt x="71" y="138"/>
                  </a:lnTo>
                  <a:lnTo>
                    <a:pt x="72" y="138"/>
                  </a:lnTo>
                  <a:lnTo>
                    <a:pt x="72" y="138"/>
                  </a:lnTo>
                  <a:lnTo>
                    <a:pt x="74" y="138"/>
                  </a:lnTo>
                  <a:lnTo>
                    <a:pt x="75" y="138"/>
                  </a:lnTo>
                  <a:lnTo>
                    <a:pt x="75" y="138"/>
                  </a:lnTo>
                  <a:lnTo>
                    <a:pt x="76" y="137"/>
                  </a:lnTo>
                  <a:lnTo>
                    <a:pt x="78" y="137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80" y="137"/>
                  </a:lnTo>
                  <a:lnTo>
                    <a:pt x="80" y="137"/>
                  </a:lnTo>
                  <a:lnTo>
                    <a:pt x="80" y="138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2" y="138"/>
                  </a:lnTo>
                  <a:lnTo>
                    <a:pt x="82" y="137"/>
                  </a:lnTo>
                  <a:lnTo>
                    <a:pt x="83" y="137"/>
                  </a:lnTo>
                  <a:lnTo>
                    <a:pt x="84" y="135"/>
                  </a:lnTo>
                  <a:lnTo>
                    <a:pt x="84" y="134"/>
                  </a:lnTo>
                  <a:lnTo>
                    <a:pt x="86" y="134"/>
                  </a:lnTo>
                  <a:lnTo>
                    <a:pt x="87" y="133"/>
                  </a:lnTo>
                  <a:lnTo>
                    <a:pt x="89" y="133"/>
                  </a:lnTo>
                  <a:lnTo>
                    <a:pt x="89" y="133"/>
                  </a:lnTo>
                  <a:lnTo>
                    <a:pt x="90" y="131"/>
                  </a:lnTo>
                  <a:lnTo>
                    <a:pt x="91" y="131"/>
                  </a:lnTo>
                  <a:lnTo>
                    <a:pt x="91" y="130"/>
                  </a:lnTo>
                  <a:lnTo>
                    <a:pt x="91" y="130"/>
                  </a:lnTo>
                  <a:lnTo>
                    <a:pt x="93" y="130"/>
                  </a:lnTo>
                  <a:lnTo>
                    <a:pt x="94" y="130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7" y="126"/>
                  </a:lnTo>
                  <a:lnTo>
                    <a:pt x="97" y="125"/>
                  </a:lnTo>
                  <a:lnTo>
                    <a:pt x="97" y="125"/>
                  </a:lnTo>
                  <a:lnTo>
                    <a:pt x="97" y="125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101" y="123"/>
                  </a:lnTo>
                  <a:lnTo>
                    <a:pt x="102" y="122"/>
                  </a:lnTo>
                  <a:lnTo>
                    <a:pt x="102" y="122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9"/>
                  </a:lnTo>
                  <a:lnTo>
                    <a:pt x="103" y="118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98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5"/>
                  </a:lnTo>
                  <a:lnTo>
                    <a:pt x="97" y="114"/>
                  </a:lnTo>
                  <a:lnTo>
                    <a:pt x="95" y="111"/>
                  </a:lnTo>
                  <a:lnTo>
                    <a:pt x="95" y="108"/>
                  </a:lnTo>
                  <a:lnTo>
                    <a:pt x="95" y="107"/>
                  </a:lnTo>
                  <a:lnTo>
                    <a:pt x="95" y="106"/>
                  </a:lnTo>
                  <a:lnTo>
                    <a:pt x="95" y="104"/>
                  </a:lnTo>
                  <a:lnTo>
                    <a:pt x="94" y="103"/>
                  </a:lnTo>
                  <a:lnTo>
                    <a:pt x="91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89" y="96"/>
                  </a:lnTo>
                  <a:lnTo>
                    <a:pt x="89" y="96"/>
                  </a:lnTo>
                  <a:lnTo>
                    <a:pt x="90" y="96"/>
                  </a:lnTo>
                  <a:lnTo>
                    <a:pt x="90" y="96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7" y="99"/>
                  </a:lnTo>
                  <a:lnTo>
                    <a:pt x="97" y="100"/>
                  </a:lnTo>
                  <a:lnTo>
                    <a:pt x="97" y="100"/>
                  </a:lnTo>
                  <a:lnTo>
                    <a:pt x="98" y="100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2" y="100"/>
                  </a:lnTo>
                  <a:lnTo>
                    <a:pt x="102" y="100"/>
                  </a:lnTo>
                  <a:lnTo>
                    <a:pt x="103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102"/>
                  </a:lnTo>
                  <a:lnTo>
                    <a:pt x="108" y="103"/>
                  </a:lnTo>
                  <a:lnTo>
                    <a:pt x="109" y="104"/>
                  </a:lnTo>
                  <a:lnTo>
                    <a:pt x="110" y="104"/>
                  </a:lnTo>
                  <a:lnTo>
                    <a:pt x="110" y="103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7" y="98"/>
                  </a:lnTo>
                  <a:lnTo>
                    <a:pt x="118" y="98"/>
                  </a:lnTo>
                  <a:lnTo>
                    <a:pt x="121" y="98"/>
                  </a:lnTo>
                  <a:lnTo>
                    <a:pt x="124" y="96"/>
                  </a:lnTo>
                  <a:lnTo>
                    <a:pt x="125" y="95"/>
                  </a:lnTo>
                  <a:lnTo>
                    <a:pt x="125" y="93"/>
                  </a:lnTo>
                  <a:lnTo>
                    <a:pt x="126" y="93"/>
                  </a:lnTo>
                  <a:lnTo>
                    <a:pt x="128" y="93"/>
                  </a:lnTo>
                  <a:lnTo>
                    <a:pt x="129" y="93"/>
                  </a:lnTo>
                  <a:lnTo>
                    <a:pt x="129" y="93"/>
                  </a:lnTo>
                  <a:lnTo>
                    <a:pt x="129" y="93"/>
                  </a:lnTo>
                  <a:lnTo>
                    <a:pt x="131" y="92"/>
                  </a:lnTo>
                  <a:lnTo>
                    <a:pt x="131" y="91"/>
                  </a:lnTo>
                  <a:lnTo>
                    <a:pt x="132" y="91"/>
                  </a:lnTo>
                  <a:lnTo>
                    <a:pt x="132" y="89"/>
                  </a:lnTo>
                  <a:lnTo>
                    <a:pt x="133" y="89"/>
                  </a:lnTo>
                  <a:lnTo>
                    <a:pt x="133" y="88"/>
                  </a:lnTo>
                  <a:lnTo>
                    <a:pt x="135" y="88"/>
                  </a:lnTo>
                  <a:lnTo>
                    <a:pt x="135" y="87"/>
                  </a:lnTo>
                  <a:lnTo>
                    <a:pt x="133" y="87"/>
                  </a:lnTo>
                  <a:lnTo>
                    <a:pt x="133" y="85"/>
                  </a:lnTo>
                  <a:lnTo>
                    <a:pt x="133" y="85"/>
                  </a:lnTo>
                  <a:lnTo>
                    <a:pt x="133" y="85"/>
                  </a:lnTo>
                  <a:lnTo>
                    <a:pt x="131" y="81"/>
                  </a:lnTo>
                  <a:lnTo>
                    <a:pt x="128" y="79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5"/>
                  </a:lnTo>
                  <a:lnTo>
                    <a:pt x="128" y="73"/>
                  </a:lnTo>
                  <a:lnTo>
                    <a:pt x="129" y="73"/>
                  </a:lnTo>
                  <a:lnTo>
                    <a:pt x="129" y="73"/>
                  </a:lnTo>
                  <a:lnTo>
                    <a:pt x="129" y="70"/>
                  </a:lnTo>
                  <a:lnTo>
                    <a:pt x="129" y="69"/>
                  </a:lnTo>
                  <a:lnTo>
                    <a:pt x="129" y="69"/>
                  </a:lnTo>
                  <a:lnTo>
                    <a:pt x="128" y="68"/>
                  </a:lnTo>
                  <a:lnTo>
                    <a:pt x="129" y="68"/>
                  </a:lnTo>
                  <a:lnTo>
                    <a:pt x="129" y="66"/>
                  </a:lnTo>
                  <a:lnTo>
                    <a:pt x="129" y="66"/>
                  </a:lnTo>
                  <a:lnTo>
                    <a:pt x="131" y="66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2" y="65"/>
                  </a:lnTo>
                  <a:lnTo>
                    <a:pt x="132" y="65"/>
                  </a:lnTo>
                  <a:lnTo>
                    <a:pt x="133" y="66"/>
                  </a:lnTo>
                  <a:lnTo>
                    <a:pt x="135" y="65"/>
                  </a:lnTo>
                  <a:lnTo>
                    <a:pt x="135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2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5" y="58"/>
                  </a:lnTo>
                  <a:lnTo>
                    <a:pt x="135" y="57"/>
                  </a:lnTo>
                  <a:lnTo>
                    <a:pt x="135" y="57"/>
                  </a:lnTo>
                  <a:lnTo>
                    <a:pt x="135" y="56"/>
                  </a:lnTo>
                  <a:lnTo>
                    <a:pt x="135" y="56"/>
                  </a:lnTo>
                  <a:lnTo>
                    <a:pt x="136" y="54"/>
                  </a:lnTo>
                  <a:lnTo>
                    <a:pt x="136" y="53"/>
                  </a:lnTo>
                  <a:lnTo>
                    <a:pt x="137" y="53"/>
                  </a:lnTo>
                  <a:lnTo>
                    <a:pt x="139" y="53"/>
                  </a:lnTo>
                  <a:lnTo>
                    <a:pt x="139" y="51"/>
                  </a:lnTo>
                  <a:lnTo>
                    <a:pt x="140" y="51"/>
                  </a:lnTo>
                  <a:lnTo>
                    <a:pt x="141" y="50"/>
                  </a:lnTo>
                  <a:lnTo>
                    <a:pt x="141" y="49"/>
                  </a:lnTo>
                  <a:lnTo>
                    <a:pt x="143" y="49"/>
                  </a:lnTo>
                  <a:lnTo>
                    <a:pt x="144" y="47"/>
                  </a:lnTo>
                  <a:lnTo>
                    <a:pt x="144" y="47"/>
                  </a:lnTo>
                  <a:lnTo>
                    <a:pt x="14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682">
              <a:extLst>
                <a:ext uri="{FF2B5EF4-FFF2-40B4-BE49-F238E27FC236}">
                  <a16:creationId xmlns:a16="http://schemas.microsoft.com/office/drawing/2014/main" id="{456EF948-2ACA-4A7B-A5D0-9BCEA25A2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171" y="26960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683">
              <a:extLst>
                <a:ext uri="{FF2B5EF4-FFF2-40B4-BE49-F238E27FC236}">
                  <a16:creationId xmlns:a16="http://schemas.microsoft.com/office/drawing/2014/main" id="{3E09282C-1946-4B66-8207-356A43A925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15605" y="4083020"/>
              <a:ext cx="45406" cy="165113"/>
            </a:xfrm>
            <a:custGeom>
              <a:avLst/>
              <a:gdLst>
                <a:gd name="T0" fmla="*/ 19 w 22"/>
                <a:gd name="T1" fmla="*/ 78 h 80"/>
                <a:gd name="T2" fmla="*/ 20 w 22"/>
                <a:gd name="T3" fmla="*/ 80 h 80"/>
                <a:gd name="T4" fmla="*/ 18 w 22"/>
                <a:gd name="T5" fmla="*/ 69 h 80"/>
                <a:gd name="T6" fmla="*/ 16 w 22"/>
                <a:gd name="T7" fmla="*/ 70 h 80"/>
                <a:gd name="T8" fmla="*/ 18 w 22"/>
                <a:gd name="T9" fmla="*/ 72 h 80"/>
                <a:gd name="T10" fmla="*/ 18 w 22"/>
                <a:gd name="T11" fmla="*/ 69 h 80"/>
                <a:gd name="T12" fmla="*/ 18 w 22"/>
                <a:gd name="T13" fmla="*/ 61 h 80"/>
                <a:gd name="T14" fmla="*/ 16 w 22"/>
                <a:gd name="T15" fmla="*/ 59 h 80"/>
                <a:gd name="T16" fmla="*/ 15 w 22"/>
                <a:gd name="T17" fmla="*/ 64 h 80"/>
                <a:gd name="T18" fmla="*/ 19 w 22"/>
                <a:gd name="T19" fmla="*/ 64 h 80"/>
                <a:gd name="T20" fmla="*/ 13 w 22"/>
                <a:gd name="T21" fmla="*/ 47 h 80"/>
                <a:gd name="T22" fmla="*/ 12 w 22"/>
                <a:gd name="T23" fmla="*/ 47 h 80"/>
                <a:gd name="T24" fmla="*/ 9 w 22"/>
                <a:gd name="T25" fmla="*/ 49 h 80"/>
                <a:gd name="T26" fmla="*/ 11 w 22"/>
                <a:gd name="T27" fmla="*/ 49 h 80"/>
                <a:gd name="T28" fmla="*/ 12 w 22"/>
                <a:gd name="T29" fmla="*/ 50 h 80"/>
                <a:gd name="T30" fmla="*/ 13 w 22"/>
                <a:gd name="T31" fmla="*/ 49 h 80"/>
                <a:gd name="T32" fmla="*/ 15 w 22"/>
                <a:gd name="T33" fmla="*/ 38 h 80"/>
                <a:gd name="T34" fmla="*/ 13 w 22"/>
                <a:gd name="T35" fmla="*/ 36 h 80"/>
                <a:gd name="T36" fmla="*/ 12 w 22"/>
                <a:gd name="T37" fmla="*/ 36 h 80"/>
                <a:gd name="T38" fmla="*/ 12 w 22"/>
                <a:gd name="T39" fmla="*/ 38 h 80"/>
                <a:gd name="T40" fmla="*/ 15 w 22"/>
                <a:gd name="T41" fmla="*/ 38 h 80"/>
                <a:gd name="T42" fmla="*/ 12 w 22"/>
                <a:gd name="T43" fmla="*/ 31 h 80"/>
                <a:gd name="T44" fmla="*/ 11 w 22"/>
                <a:gd name="T45" fmla="*/ 31 h 80"/>
                <a:gd name="T46" fmla="*/ 15 w 22"/>
                <a:gd name="T47" fmla="*/ 32 h 80"/>
                <a:gd name="T48" fmla="*/ 15 w 22"/>
                <a:gd name="T49" fmla="*/ 31 h 80"/>
                <a:gd name="T50" fmla="*/ 12 w 22"/>
                <a:gd name="T51" fmla="*/ 31 h 80"/>
                <a:gd name="T52" fmla="*/ 8 w 22"/>
                <a:gd name="T53" fmla="*/ 31 h 80"/>
                <a:gd name="T54" fmla="*/ 7 w 22"/>
                <a:gd name="T55" fmla="*/ 30 h 80"/>
                <a:gd name="T56" fmla="*/ 5 w 22"/>
                <a:gd name="T57" fmla="*/ 27 h 80"/>
                <a:gd name="T58" fmla="*/ 4 w 22"/>
                <a:gd name="T59" fmla="*/ 27 h 80"/>
                <a:gd name="T60" fmla="*/ 4 w 22"/>
                <a:gd name="T61" fmla="*/ 30 h 80"/>
                <a:gd name="T62" fmla="*/ 5 w 22"/>
                <a:gd name="T63" fmla="*/ 31 h 80"/>
                <a:gd name="T64" fmla="*/ 5 w 22"/>
                <a:gd name="T65" fmla="*/ 34 h 80"/>
                <a:gd name="T66" fmla="*/ 7 w 22"/>
                <a:gd name="T67" fmla="*/ 34 h 80"/>
                <a:gd name="T68" fmla="*/ 9 w 22"/>
                <a:gd name="T69" fmla="*/ 32 h 80"/>
                <a:gd name="T70" fmla="*/ 5 w 22"/>
                <a:gd name="T71" fmla="*/ 24 h 80"/>
                <a:gd name="T72" fmla="*/ 4 w 22"/>
                <a:gd name="T73" fmla="*/ 24 h 80"/>
                <a:gd name="T74" fmla="*/ 15 w 22"/>
                <a:gd name="T75" fmla="*/ 28 h 80"/>
                <a:gd name="T76" fmla="*/ 15 w 22"/>
                <a:gd name="T77" fmla="*/ 22 h 80"/>
                <a:gd name="T78" fmla="*/ 15 w 22"/>
                <a:gd name="T79" fmla="*/ 27 h 80"/>
                <a:gd name="T80" fmla="*/ 11 w 22"/>
                <a:gd name="T81" fmla="*/ 22 h 80"/>
                <a:gd name="T82" fmla="*/ 13 w 22"/>
                <a:gd name="T83" fmla="*/ 19 h 80"/>
                <a:gd name="T84" fmla="*/ 16 w 22"/>
                <a:gd name="T85" fmla="*/ 20 h 80"/>
                <a:gd name="T86" fmla="*/ 16 w 22"/>
                <a:gd name="T87" fmla="*/ 16 h 80"/>
                <a:gd name="T88" fmla="*/ 16 w 22"/>
                <a:gd name="T89" fmla="*/ 20 h 80"/>
                <a:gd name="T90" fmla="*/ 5 w 22"/>
                <a:gd name="T91" fmla="*/ 22 h 80"/>
                <a:gd name="T92" fmla="*/ 5 w 22"/>
                <a:gd name="T93" fmla="*/ 17 h 80"/>
                <a:gd name="T94" fmla="*/ 5 w 22"/>
                <a:gd name="T95" fmla="*/ 15 h 80"/>
                <a:gd name="T96" fmla="*/ 4 w 22"/>
                <a:gd name="T97" fmla="*/ 17 h 80"/>
                <a:gd name="T98" fmla="*/ 1 w 22"/>
                <a:gd name="T99" fmla="*/ 17 h 80"/>
                <a:gd name="T100" fmla="*/ 1 w 22"/>
                <a:gd name="T101" fmla="*/ 12 h 80"/>
                <a:gd name="T102" fmla="*/ 0 w 22"/>
                <a:gd name="T103" fmla="*/ 15 h 80"/>
                <a:gd name="T104" fmla="*/ 0 w 22"/>
                <a:gd name="T105" fmla="*/ 23 h 80"/>
                <a:gd name="T106" fmla="*/ 1 w 22"/>
                <a:gd name="T107" fmla="*/ 24 h 80"/>
                <a:gd name="T108" fmla="*/ 5 w 22"/>
                <a:gd name="T109" fmla="*/ 22 h 80"/>
                <a:gd name="T110" fmla="*/ 12 w 22"/>
                <a:gd name="T111" fmla="*/ 7 h 80"/>
                <a:gd name="T112" fmla="*/ 11 w 22"/>
                <a:gd name="T113" fmla="*/ 7 h 80"/>
                <a:gd name="T114" fmla="*/ 11 w 22"/>
                <a:gd name="T115" fmla="*/ 8 h 80"/>
                <a:gd name="T116" fmla="*/ 12 w 22"/>
                <a:gd name="T117" fmla="*/ 3 h 80"/>
                <a:gd name="T118" fmla="*/ 12 w 22"/>
                <a:gd name="T119" fmla="*/ 1 h 80"/>
                <a:gd name="T120" fmla="*/ 11 w 22"/>
                <a:gd name="T121" fmla="*/ 1 h 80"/>
                <a:gd name="T122" fmla="*/ 12 w 22"/>
                <a:gd name="T123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80">
                  <a:moveTo>
                    <a:pt x="20" y="78"/>
                  </a:moveTo>
                  <a:lnTo>
                    <a:pt x="20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2" y="78"/>
                  </a:lnTo>
                  <a:lnTo>
                    <a:pt x="20" y="78"/>
                  </a:lnTo>
                  <a:close/>
                  <a:moveTo>
                    <a:pt x="18" y="69"/>
                  </a:moveTo>
                  <a:lnTo>
                    <a:pt x="18" y="69"/>
                  </a:lnTo>
                  <a:lnTo>
                    <a:pt x="16" y="69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6" y="72"/>
                  </a:lnTo>
                  <a:lnTo>
                    <a:pt x="18" y="72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8" y="69"/>
                  </a:lnTo>
                  <a:close/>
                  <a:moveTo>
                    <a:pt x="18" y="62"/>
                  </a:moveTo>
                  <a:lnTo>
                    <a:pt x="19" y="62"/>
                  </a:lnTo>
                  <a:lnTo>
                    <a:pt x="18" y="61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6" y="59"/>
                  </a:lnTo>
                  <a:lnTo>
                    <a:pt x="16" y="61"/>
                  </a:lnTo>
                  <a:lnTo>
                    <a:pt x="15" y="62"/>
                  </a:lnTo>
                  <a:lnTo>
                    <a:pt x="15" y="64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9" y="64"/>
                  </a:lnTo>
                  <a:lnTo>
                    <a:pt x="19" y="62"/>
                  </a:lnTo>
                  <a:lnTo>
                    <a:pt x="18" y="62"/>
                  </a:lnTo>
                  <a:close/>
                  <a:moveTo>
                    <a:pt x="13" y="47"/>
                  </a:move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2" y="50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close/>
                  <a:moveTo>
                    <a:pt x="15" y="38"/>
                  </a:moveTo>
                  <a:lnTo>
                    <a:pt x="15" y="3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close/>
                  <a:moveTo>
                    <a:pt x="12" y="31"/>
                  </a:moveTo>
                  <a:lnTo>
                    <a:pt x="12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1"/>
                  </a:lnTo>
                  <a:close/>
                  <a:moveTo>
                    <a:pt x="9" y="32"/>
                  </a:moveTo>
                  <a:lnTo>
                    <a:pt x="8" y="32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2"/>
                  </a:lnTo>
                  <a:lnTo>
                    <a:pt x="9" y="32"/>
                  </a:lnTo>
                  <a:close/>
                  <a:moveTo>
                    <a:pt x="4" y="26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close/>
                  <a:moveTo>
                    <a:pt x="15" y="28"/>
                  </a:moveTo>
                  <a:lnTo>
                    <a:pt x="15" y="28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5" y="28"/>
                  </a:lnTo>
                  <a:close/>
                  <a:moveTo>
                    <a:pt x="11" y="22"/>
                  </a:move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19"/>
                  </a:lnTo>
                  <a:lnTo>
                    <a:pt x="12" y="20"/>
                  </a:lnTo>
                  <a:lnTo>
                    <a:pt x="11" y="22"/>
                  </a:lnTo>
                  <a:close/>
                  <a:moveTo>
                    <a:pt x="16" y="20"/>
                  </a:moveTo>
                  <a:lnTo>
                    <a:pt x="16" y="19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close/>
                  <a:moveTo>
                    <a:pt x="5" y="22"/>
                  </a:moveTo>
                  <a:lnTo>
                    <a:pt x="5" y="22"/>
                  </a:lnTo>
                  <a:lnTo>
                    <a:pt x="5" y="20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5" y="22"/>
                  </a:lnTo>
                  <a:close/>
                  <a:moveTo>
                    <a:pt x="11" y="8"/>
                  </a:moveTo>
                  <a:lnTo>
                    <a:pt x="12" y="7"/>
                  </a:lnTo>
                  <a:lnTo>
                    <a:pt x="12" y="7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1" y="8"/>
                  </a:lnTo>
                  <a:close/>
                  <a:moveTo>
                    <a:pt x="12" y="3"/>
                  </a:move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684">
              <a:extLst>
                <a:ext uri="{FF2B5EF4-FFF2-40B4-BE49-F238E27FC236}">
                  <a16:creationId xmlns:a16="http://schemas.microsoft.com/office/drawing/2014/main" id="{DC502358-5B8C-48E9-A2BE-BB4143A79A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5886" y="2607322"/>
              <a:ext cx="369441" cy="206391"/>
            </a:xfrm>
            <a:custGeom>
              <a:avLst/>
              <a:gdLst>
                <a:gd name="T0" fmla="*/ 161 w 179"/>
                <a:gd name="T1" fmla="*/ 65 h 100"/>
                <a:gd name="T2" fmla="*/ 160 w 179"/>
                <a:gd name="T3" fmla="*/ 66 h 100"/>
                <a:gd name="T4" fmla="*/ 161 w 179"/>
                <a:gd name="T5" fmla="*/ 66 h 100"/>
                <a:gd name="T6" fmla="*/ 170 w 179"/>
                <a:gd name="T7" fmla="*/ 54 h 100"/>
                <a:gd name="T8" fmla="*/ 165 w 179"/>
                <a:gd name="T9" fmla="*/ 53 h 100"/>
                <a:gd name="T10" fmla="*/ 161 w 179"/>
                <a:gd name="T11" fmla="*/ 49 h 100"/>
                <a:gd name="T12" fmla="*/ 158 w 179"/>
                <a:gd name="T13" fmla="*/ 53 h 100"/>
                <a:gd name="T14" fmla="*/ 150 w 179"/>
                <a:gd name="T15" fmla="*/ 50 h 100"/>
                <a:gd name="T16" fmla="*/ 151 w 179"/>
                <a:gd name="T17" fmla="*/ 43 h 100"/>
                <a:gd name="T18" fmla="*/ 153 w 179"/>
                <a:gd name="T19" fmla="*/ 39 h 100"/>
                <a:gd name="T20" fmla="*/ 147 w 179"/>
                <a:gd name="T21" fmla="*/ 42 h 100"/>
                <a:gd name="T22" fmla="*/ 138 w 179"/>
                <a:gd name="T23" fmla="*/ 49 h 100"/>
                <a:gd name="T24" fmla="*/ 134 w 179"/>
                <a:gd name="T25" fmla="*/ 57 h 100"/>
                <a:gd name="T26" fmla="*/ 128 w 179"/>
                <a:gd name="T27" fmla="*/ 55 h 100"/>
                <a:gd name="T28" fmla="*/ 122 w 179"/>
                <a:gd name="T29" fmla="*/ 53 h 100"/>
                <a:gd name="T30" fmla="*/ 111 w 179"/>
                <a:gd name="T31" fmla="*/ 47 h 100"/>
                <a:gd name="T32" fmla="*/ 104 w 179"/>
                <a:gd name="T33" fmla="*/ 36 h 100"/>
                <a:gd name="T34" fmla="*/ 97 w 179"/>
                <a:gd name="T35" fmla="*/ 28 h 100"/>
                <a:gd name="T36" fmla="*/ 86 w 179"/>
                <a:gd name="T37" fmla="*/ 24 h 100"/>
                <a:gd name="T38" fmla="*/ 71 w 179"/>
                <a:gd name="T39" fmla="*/ 24 h 100"/>
                <a:gd name="T40" fmla="*/ 55 w 179"/>
                <a:gd name="T41" fmla="*/ 20 h 100"/>
                <a:gd name="T42" fmla="*/ 43 w 179"/>
                <a:gd name="T43" fmla="*/ 12 h 100"/>
                <a:gd name="T44" fmla="*/ 28 w 179"/>
                <a:gd name="T45" fmla="*/ 2 h 100"/>
                <a:gd name="T46" fmla="*/ 13 w 179"/>
                <a:gd name="T47" fmla="*/ 2 h 100"/>
                <a:gd name="T48" fmla="*/ 0 w 179"/>
                <a:gd name="T49" fmla="*/ 11 h 100"/>
                <a:gd name="T50" fmla="*/ 5 w 179"/>
                <a:gd name="T51" fmla="*/ 36 h 100"/>
                <a:gd name="T52" fmla="*/ 19 w 179"/>
                <a:gd name="T53" fmla="*/ 51 h 100"/>
                <a:gd name="T54" fmla="*/ 17 w 179"/>
                <a:gd name="T55" fmla="*/ 43 h 100"/>
                <a:gd name="T56" fmla="*/ 25 w 179"/>
                <a:gd name="T57" fmla="*/ 38 h 100"/>
                <a:gd name="T58" fmla="*/ 29 w 179"/>
                <a:gd name="T59" fmla="*/ 39 h 100"/>
                <a:gd name="T60" fmla="*/ 27 w 179"/>
                <a:gd name="T61" fmla="*/ 35 h 100"/>
                <a:gd name="T62" fmla="*/ 36 w 179"/>
                <a:gd name="T63" fmla="*/ 36 h 100"/>
                <a:gd name="T64" fmla="*/ 46 w 179"/>
                <a:gd name="T65" fmla="*/ 40 h 100"/>
                <a:gd name="T66" fmla="*/ 48 w 179"/>
                <a:gd name="T67" fmla="*/ 44 h 100"/>
                <a:gd name="T68" fmla="*/ 48 w 179"/>
                <a:gd name="T69" fmla="*/ 50 h 100"/>
                <a:gd name="T70" fmla="*/ 61 w 179"/>
                <a:gd name="T71" fmla="*/ 53 h 100"/>
                <a:gd name="T72" fmla="*/ 69 w 179"/>
                <a:gd name="T73" fmla="*/ 55 h 100"/>
                <a:gd name="T74" fmla="*/ 82 w 179"/>
                <a:gd name="T75" fmla="*/ 70 h 100"/>
                <a:gd name="T76" fmla="*/ 100 w 179"/>
                <a:gd name="T77" fmla="*/ 81 h 100"/>
                <a:gd name="T78" fmla="*/ 116 w 179"/>
                <a:gd name="T79" fmla="*/ 86 h 100"/>
                <a:gd name="T80" fmla="*/ 122 w 179"/>
                <a:gd name="T81" fmla="*/ 95 h 100"/>
                <a:gd name="T82" fmla="*/ 134 w 179"/>
                <a:gd name="T83" fmla="*/ 99 h 100"/>
                <a:gd name="T84" fmla="*/ 138 w 179"/>
                <a:gd name="T85" fmla="*/ 91 h 100"/>
                <a:gd name="T86" fmla="*/ 134 w 179"/>
                <a:gd name="T87" fmla="*/ 81 h 100"/>
                <a:gd name="T88" fmla="*/ 130 w 179"/>
                <a:gd name="T89" fmla="*/ 76 h 100"/>
                <a:gd name="T90" fmla="*/ 128 w 179"/>
                <a:gd name="T91" fmla="*/ 70 h 100"/>
                <a:gd name="T92" fmla="*/ 137 w 179"/>
                <a:gd name="T93" fmla="*/ 67 h 100"/>
                <a:gd name="T94" fmla="*/ 139 w 179"/>
                <a:gd name="T95" fmla="*/ 66 h 100"/>
                <a:gd name="T96" fmla="*/ 138 w 179"/>
                <a:gd name="T97" fmla="*/ 65 h 100"/>
                <a:gd name="T98" fmla="*/ 142 w 179"/>
                <a:gd name="T99" fmla="*/ 62 h 100"/>
                <a:gd name="T100" fmla="*/ 145 w 179"/>
                <a:gd name="T101" fmla="*/ 58 h 100"/>
                <a:gd name="T102" fmla="*/ 153 w 179"/>
                <a:gd name="T103" fmla="*/ 55 h 100"/>
                <a:gd name="T104" fmla="*/ 153 w 179"/>
                <a:gd name="T105" fmla="*/ 59 h 100"/>
                <a:gd name="T106" fmla="*/ 156 w 179"/>
                <a:gd name="T107" fmla="*/ 63 h 100"/>
                <a:gd name="T108" fmla="*/ 165 w 179"/>
                <a:gd name="T109" fmla="*/ 63 h 100"/>
                <a:gd name="T110" fmla="*/ 169 w 179"/>
                <a:gd name="T111" fmla="*/ 61 h 100"/>
                <a:gd name="T112" fmla="*/ 172 w 179"/>
                <a:gd name="T113" fmla="*/ 59 h 100"/>
                <a:gd name="T114" fmla="*/ 153 w 179"/>
                <a:gd name="T115" fmla="*/ 5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" h="100">
                  <a:moveTo>
                    <a:pt x="168" y="65"/>
                  </a:moveTo>
                  <a:lnTo>
                    <a:pt x="166" y="65"/>
                  </a:lnTo>
                  <a:lnTo>
                    <a:pt x="166" y="66"/>
                  </a:lnTo>
                  <a:lnTo>
                    <a:pt x="166" y="66"/>
                  </a:lnTo>
                  <a:lnTo>
                    <a:pt x="166" y="66"/>
                  </a:lnTo>
                  <a:lnTo>
                    <a:pt x="168" y="66"/>
                  </a:lnTo>
                  <a:lnTo>
                    <a:pt x="168" y="66"/>
                  </a:lnTo>
                  <a:lnTo>
                    <a:pt x="168" y="65"/>
                  </a:lnTo>
                  <a:lnTo>
                    <a:pt x="168" y="65"/>
                  </a:lnTo>
                  <a:close/>
                  <a:moveTo>
                    <a:pt x="161" y="65"/>
                  </a:moveTo>
                  <a:lnTo>
                    <a:pt x="161" y="66"/>
                  </a:lnTo>
                  <a:lnTo>
                    <a:pt x="162" y="66"/>
                  </a:lnTo>
                  <a:lnTo>
                    <a:pt x="161" y="65"/>
                  </a:lnTo>
                  <a:close/>
                  <a:moveTo>
                    <a:pt x="161" y="66"/>
                  </a:moveTo>
                  <a:lnTo>
                    <a:pt x="160" y="65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1" y="66"/>
                  </a:lnTo>
                  <a:lnTo>
                    <a:pt x="161" y="6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1" y="66"/>
                  </a:lnTo>
                  <a:lnTo>
                    <a:pt x="161" y="66"/>
                  </a:lnTo>
                  <a:close/>
                  <a:moveTo>
                    <a:pt x="179" y="57"/>
                  </a:moveTo>
                  <a:lnTo>
                    <a:pt x="176" y="55"/>
                  </a:lnTo>
                  <a:lnTo>
                    <a:pt x="176" y="57"/>
                  </a:lnTo>
                  <a:lnTo>
                    <a:pt x="176" y="57"/>
                  </a:lnTo>
                  <a:lnTo>
                    <a:pt x="175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2" y="54"/>
                  </a:lnTo>
                  <a:lnTo>
                    <a:pt x="170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6" y="53"/>
                  </a:lnTo>
                  <a:lnTo>
                    <a:pt x="166" y="53"/>
                  </a:lnTo>
                  <a:lnTo>
                    <a:pt x="165" y="53"/>
                  </a:lnTo>
                  <a:lnTo>
                    <a:pt x="165" y="53"/>
                  </a:lnTo>
                  <a:lnTo>
                    <a:pt x="164" y="51"/>
                  </a:lnTo>
                  <a:lnTo>
                    <a:pt x="164" y="50"/>
                  </a:ln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1"/>
                  </a:lnTo>
                  <a:lnTo>
                    <a:pt x="161" y="51"/>
                  </a:lnTo>
                  <a:lnTo>
                    <a:pt x="160" y="50"/>
                  </a:lnTo>
                  <a:lnTo>
                    <a:pt x="160" y="53"/>
                  </a:lnTo>
                  <a:lnTo>
                    <a:pt x="160" y="53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7" y="53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4" y="51"/>
                  </a:lnTo>
                  <a:lnTo>
                    <a:pt x="154" y="51"/>
                  </a:lnTo>
                  <a:lnTo>
                    <a:pt x="153" y="50"/>
                  </a:lnTo>
                  <a:lnTo>
                    <a:pt x="151" y="49"/>
                  </a:lnTo>
                  <a:lnTo>
                    <a:pt x="151" y="49"/>
                  </a:lnTo>
                  <a:lnTo>
                    <a:pt x="150" y="50"/>
                  </a:lnTo>
                  <a:lnTo>
                    <a:pt x="149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6" y="49"/>
                  </a:lnTo>
                  <a:lnTo>
                    <a:pt x="146" y="47"/>
                  </a:lnTo>
                  <a:lnTo>
                    <a:pt x="149" y="46"/>
                  </a:lnTo>
                  <a:lnTo>
                    <a:pt x="150" y="44"/>
                  </a:lnTo>
                  <a:lnTo>
                    <a:pt x="150" y="44"/>
                  </a:lnTo>
                  <a:lnTo>
                    <a:pt x="151" y="43"/>
                  </a:lnTo>
                  <a:lnTo>
                    <a:pt x="151" y="43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3" y="42"/>
                  </a:lnTo>
                  <a:lnTo>
                    <a:pt x="153" y="42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4" y="40"/>
                  </a:lnTo>
                  <a:lnTo>
                    <a:pt x="154" y="39"/>
                  </a:lnTo>
                  <a:lnTo>
                    <a:pt x="153" y="39"/>
                  </a:lnTo>
                  <a:lnTo>
                    <a:pt x="153" y="39"/>
                  </a:lnTo>
                  <a:lnTo>
                    <a:pt x="151" y="39"/>
                  </a:lnTo>
                  <a:lnTo>
                    <a:pt x="151" y="40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50" y="42"/>
                  </a:lnTo>
                  <a:lnTo>
                    <a:pt x="149" y="42"/>
                  </a:lnTo>
                  <a:lnTo>
                    <a:pt x="149" y="42"/>
                  </a:lnTo>
                  <a:lnTo>
                    <a:pt x="149" y="42"/>
                  </a:lnTo>
                  <a:lnTo>
                    <a:pt x="147" y="42"/>
                  </a:lnTo>
                  <a:lnTo>
                    <a:pt x="147" y="42"/>
                  </a:lnTo>
                  <a:lnTo>
                    <a:pt x="146" y="42"/>
                  </a:lnTo>
                  <a:lnTo>
                    <a:pt x="146" y="43"/>
                  </a:lnTo>
                  <a:lnTo>
                    <a:pt x="145" y="44"/>
                  </a:lnTo>
                  <a:lnTo>
                    <a:pt x="143" y="46"/>
                  </a:lnTo>
                  <a:lnTo>
                    <a:pt x="142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9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3"/>
                  </a:lnTo>
                  <a:lnTo>
                    <a:pt x="134" y="54"/>
                  </a:lnTo>
                  <a:lnTo>
                    <a:pt x="134" y="55"/>
                  </a:lnTo>
                  <a:lnTo>
                    <a:pt x="132" y="55"/>
                  </a:lnTo>
                  <a:lnTo>
                    <a:pt x="132" y="57"/>
                  </a:lnTo>
                  <a:lnTo>
                    <a:pt x="134" y="57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4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8" y="57"/>
                  </a:lnTo>
                  <a:lnTo>
                    <a:pt x="128" y="57"/>
                  </a:lnTo>
                  <a:lnTo>
                    <a:pt x="128" y="55"/>
                  </a:lnTo>
                  <a:lnTo>
                    <a:pt x="128" y="55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6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2" y="53"/>
                  </a:lnTo>
                  <a:lnTo>
                    <a:pt x="120" y="53"/>
                  </a:lnTo>
                  <a:lnTo>
                    <a:pt x="119" y="53"/>
                  </a:lnTo>
                  <a:lnTo>
                    <a:pt x="118" y="53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4" y="53"/>
                  </a:lnTo>
                  <a:lnTo>
                    <a:pt x="114" y="51"/>
                  </a:lnTo>
                  <a:lnTo>
                    <a:pt x="112" y="50"/>
                  </a:lnTo>
                  <a:lnTo>
                    <a:pt x="112" y="49"/>
                  </a:lnTo>
                  <a:lnTo>
                    <a:pt x="111" y="47"/>
                  </a:lnTo>
                  <a:lnTo>
                    <a:pt x="111" y="46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8" y="43"/>
                  </a:lnTo>
                  <a:lnTo>
                    <a:pt x="107" y="43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4" y="39"/>
                  </a:lnTo>
                  <a:lnTo>
                    <a:pt x="104" y="36"/>
                  </a:lnTo>
                  <a:lnTo>
                    <a:pt x="103" y="35"/>
                  </a:lnTo>
                  <a:lnTo>
                    <a:pt x="103" y="34"/>
                  </a:lnTo>
                  <a:lnTo>
                    <a:pt x="103" y="32"/>
                  </a:lnTo>
                  <a:lnTo>
                    <a:pt x="103" y="31"/>
                  </a:lnTo>
                  <a:lnTo>
                    <a:pt x="101" y="31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99" y="31"/>
                  </a:lnTo>
                  <a:lnTo>
                    <a:pt x="99" y="30"/>
                  </a:lnTo>
                  <a:lnTo>
                    <a:pt x="97" y="28"/>
                  </a:lnTo>
                  <a:lnTo>
                    <a:pt x="96" y="27"/>
                  </a:lnTo>
                  <a:lnTo>
                    <a:pt x="95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0" y="24"/>
                  </a:lnTo>
                  <a:lnTo>
                    <a:pt x="90" y="23"/>
                  </a:lnTo>
                  <a:lnTo>
                    <a:pt x="89" y="23"/>
                  </a:lnTo>
                  <a:lnTo>
                    <a:pt x="88" y="23"/>
                  </a:lnTo>
                  <a:lnTo>
                    <a:pt x="86" y="23"/>
                  </a:lnTo>
                  <a:lnTo>
                    <a:pt x="86" y="24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84" y="24"/>
                  </a:lnTo>
                  <a:lnTo>
                    <a:pt x="82" y="24"/>
                  </a:lnTo>
                  <a:lnTo>
                    <a:pt x="81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3" y="23"/>
                  </a:lnTo>
                  <a:lnTo>
                    <a:pt x="71" y="24"/>
                  </a:lnTo>
                  <a:lnTo>
                    <a:pt x="69" y="24"/>
                  </a:lnTo>
                  <a:lnTo>
                    <a:pt x="67" y="24"/>
                  </a:lnTo>
                  <a:lnTo>
                    <a:pt x="66" y="24"/>
                  </a:lnTo>
                  <a:lnTo>
                    <a:pt x="63" y="24"/>
                  </a:lnTo>
                  <a:lnTo>
                    <a:pt x="62" y="26"/>
                  </a:lnTo>
                  <a:lnTo>
                    <a:pt x="61" y="26"/>
                  </a:lnTo>
                  <a:lnTo>
                    <a:pt x="61" y="24"/>
                  </a:lnTo>
                  <a:lnTo>
                    <a:pt x="58" y="23"/>
                  </a:lnTo>
                  <a:lnTo>
                    <a:pt x="57" y="21"/>
                  </a:lnTo>
                  <a:lnTo>
                    <a:pt x="55" y="20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1" y="17"/>
                  </a:lnTo>
                  <a:lnTo>
                    <a:pt x="50" y="16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3"/>
                  </a:lnTo>
                  <a:lnTo>
                    <a:pt x="46" y="13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4" y="5"/>
                  </a:lnTo>
                  <a:lnTo>
                    <a:pt x="32" y="5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2" y="24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5" y="31"/>
                  </a:lnTo>
                  <a:lnTo>
                    <a:pt x="5" y="34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8" y="44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10" y="51"/>
                  </a:lnTo>
                  <a:lnTo>
                    <a:pt x="13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19" y="42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7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29" y="38"/>
                  </a:lnTo>
                  <a:lnTo>
                    <a:pt x="28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31" y="34"/>
                  </a:lnTo>
                  <a:lnTo>
                    <a:pt x="32" y="35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5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6"/>
                  </a:lnTo>
                  <a:lnTo>
                    <a:pt x="38" y="38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3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9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50" y="50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55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9" y="51"/>
                  </a:lnTo>
                  <a:lnTo>
                    <a:pt x="59" y="53"/>
                  </a:lnTo>
                  <a:lnTo>
                    <a:pt x="61" y="53"/>
                  </a:lnTo>
                  <a:lnTo>
                    <a:pt x="61" y="53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5" y="51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4"/>
                  </a:lnTo>
                  <a:lnTo>
                    <a:pt x="69" y="55"/>
                  </a:lnTo>
                  <a:lnTo>
                    <a:pt x="70" y="58"/>
                  </a:lnTo>
                  <a:lnTo>
                    <a:pt x="71" y="59"/>
                  </a:lnTo>
                  <a:lnTo>
                    <a:pt x="73" y="61"/>
                  </a:lnTo>
                  <a:lnTo>
                    <a:pt x="74" y="62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67"/>
                  </a:lnTo>
                  <a:lnTo>
                    <a:pt x="81" y="69"/>
                  </a:lnTo>
                  <a:lnTo>
                    <a:pt x="82" y="70"/>
                  </a:lnTo>
                  <a:lnTo>
                    <a:pt x="85" y="72"/>
                  </a:lnTo>
                  <a:lnTo>
                    <a:pt x="88" y="73"/>
                  </a:lnTo>
                  <a:lnTo>
                    <a:pt x="90" y="76"/>
                  </a:lnTo>
                  <a:lnTo>
                    <a:pt x="90" y="76"/>
                  </a:lnTo>
                  <a:lnTo>
                    <a:pt x="93" y="77"/>
                  </a:lnTo>
                  <a:lnTo>
                    <a:pt x="95" y="78"/>
                  </a:lnTo>
                  <a:lnTo>
                    <a:pt x="96" y="77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1"/>
                  </a:lnTo>
                  <a:lnTo>
                    <a:pt x="103" y="81"/>
                  </a:lnTo>
                  <a:lnTo>
                    <a:pt x="105" y="82"/>
                  </a:lnTo>
                  <a:lnTo>
                    <a:pt x="108" y="85"/>
                  </a:lnTo>
                  <a:lnTo>
                    <a:pt x="111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5" y="86"/>
                  </a:lnTo>
                  <a:lnTo>
                    <a:pt x="116" y="86"/>
                  </a:lnTo>
                  <a:lnTo>
                    <a:pt x="116" y="88"/>
                  </a:lnTo>
                  <a:lnTo>
                    <a:pt x="118" y="88"/>
                  </a:lnTo>
                  <a:lnTo>
                    <a:pt x="119" y="89"/>
                  </a:lnTo>
                  <a:lnTo>
                    <a:pt x="119" y="89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2" y="91"/>
                  </a:lnTo>
                  <a:lnTo>
                    <a:pt x="122" y="91"/>
                  </a:lnTo>
                  <a:lnTo>
                    <a:pt x="122" y="92"/>
                  </a:lnTo>
                  <a:lnTo>
                    <a:pt x="122" y="95"/>
                  </a:lnTo>
                  <a:lnTo>
                    <a:pt x="122" y="96"/>
                  </a:lnTo>
                  <a:lnTo>
                    <a:pt x="123" y="97"/>
                  </a:lnTo>
                  <a:lnTo>
                    <a:pt x="126" y="97"/>
                  </a:lnTo>
                  <a:lnTo>
                    <a:pt x="128" y="97"/>
                  </a:lnTo>
                  <a:lnTo>
                    <a:pt x="130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5" y="100"/>
                  </a:lnTo>
                  <a:lnTo>
                    <a:pt x="135" y="100"/>
                  </a:lnTo>
                  <a:lnTo>
                    <a:pt x="135" y="99"/>
                  </a:lnTo>
                  <a:lnTo>
                    <a:pt x="135" y="96"/>
                  </a:lnTo>
                  <a:lnTo>
                    <a:pt x="135" y="95"/>
                  </a:lnTo>
                  <a:lnTo>
                    <a:pt x="137" y="93"/>
                  </a:lnTo>
                  <a:lnTo>
                    <a:pt x="137" y="92"/>
                  </a:lnTo>
                  <a:lnTo>
                    <a:pt x="138" y="91"/>
                  </a:lnTo>
                  <a:lnTo>
                    <a:pt x="138" y="91"/>
                  </a:lnTo>
                  <a:lnTo>
                    <a:pt x="138" y="89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8" y="86"/>
                  </a:lnTo>
                  <a:lnTo>
                    <a:pt x="138" y="86"/>
                  </a:lnTo>
                  <a:lnTo>
                    <a:pt x="137" y="86"/>
                  </a:lnTo>
                  <a:lnTo>
                    <a:pt x="135" y="85"/>
                  </a:lnTo>
                  <a:lnTo>
                    <a:pt x="135" y="84"/>
                  </a:lnTo>
                  <a:lnTo>
                    <a:pt x="134" y="82"/>
                  </a:lnTo>
                  <a:lnTo>
                    <a:pt x="134" y="81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7"/>
                  </a:lnTo>
                  <a:lnTo>
                    <a:pt x="132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30" y="76"/>
                  </a:lnTo>
                  <a:lnTo>
                    <a:pt x="128" y="76"/>
                  </a:lnTo>
                  <a:lnTo>
                    <a:pt x="128" y="76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30" y="70"/>
                  </a:lnTo>
                  <a:lnTo>
                    <a:pt x="132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5" y="72"/>
                  </a:lnTo>
                  <a:lnTo>
                    <a:pt x="135" y="70"/>
                  </a:lnTo>
                  <a:lnTo>
                    <a:pt x="137" y="70"/>
                  </a:lnTo>
                  <a:lnTo>
                    <a:pt x="137" y="70"/>
                  </a:lnTo>
                  <a:lnTo>
                    <a:pt x="137" y="69"/>
                  </a:lnTo>
                  <a:lnTo>
                    <a:pt x="137" y="67"/>
                  </a:lnTo>
                  <a:lnTo>
                    <a:pt x="137" y="67"/>
                  </a:lnTo>
                  <a:lnTo>
                    <a:pt x="138" y="67"/>
                  </a:lnTo>
                  <a:lnTo>
                    <a:pt x="138" y="67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5" y="65"/>
                  </a:lnTo>
                  <a:lnTo>
                    <a:pt x="135" y="65"/>
                  </a:lnTo>
                  <a:lnTo>
                    <a:pt x="135" y="63"/>
                  </a:lnTo>
                  <a:lnTo>
                    <a:pt x="139" y="63"/>
                  </a:lnTo>
                  <a:lnTo>
                    <a:pt x="141" y="63"/>
                  </a:lnTo>
                  <a:lnTo>
                    <a:pt x="142" y="63"/>
                  </a:lnTo>
                  <a:lnTo>
                    <a:pt x="142" y="63"/>
                  </a:lnTo>
                  <a:lnTo>
                    <a:pt x="141" y="62"/>
                  </a:lnTo>
                  <a:lnTo>
                    <a:pt x="142" y="62"/>
                  </a:lnTo>
                  <a:lnTo>
                    <a:pt x="142" y="62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3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6" y="58"/>
                  </a:lnTo>
                  <a:lnTo>
                    <a:pt x="147" y="57"/>
                  </a:lnTo>
                  <a:lnTo>
                    <a:pt x="149" y="57"/>
                  </a:lnTo>
                  <a:lnTo>
                    <a:pt x="150" y="55"/>
                  </a:lnTo>
                  <a:lnTo>
                    <a:pt x="150" y="55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51" y="54"/>
                  </a:lnTo>
                  <a:lnTo>
                    <a:pt x="153" y="55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8"/>
                  </a:lnTo>
                  <a:lnTo>
                    <a:pt x="156" y="58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3" y="59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60" y="63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65" y="63"/>
                  </a:lnTo>
                  <a:lnTo>
                    <a:pt x="165" y="63"/>
                  </a:lnTo>
                  <a:lnTo>
                    <a:pt x="165" y="63"/>
                  </a:lnTo>
                  <a:lnTo>
                    <a:pt x="165" y="63"/>
                  </a:lnTo>
                  <a:lnTo>
                    <a:pt x="166" y="65"/>
                  </a:lnTo>
                  <a:lnTo>
                    <a:pt x="166" y="63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68" y="62"/>
                  </a:lnTo>
                  <a:lnTo>
                    <a:pt x="169" y="62"/>
                  </a:lnTo>
                  <a:lnTo>
                    <a:pt x="169" y="61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59"/>
                  </a:lnTo>
                  <a:lnTo>
                    <a:pt x="172" y="59"/>
                  </a:lnTo>
                  <a:lnTo>
                    <a:pt x="172" y="59"/>
                  </a:lnTo>
                  <a:lnTo>
                    <a:pt x="172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5" y="59"/>
                  </a:lnTo>
                  <a:lnTo>
                    <a:pt x="175" y="59"/>
                  </a:lnTo>
                  <a:lnTo>
                    <a:pt x="175" y="58"/>
                  </a:lnTo>
                  <a:lnTo>
                    <a:pt x="177" y="57"/>
                  </a:lnTo>
                  <a:lnTo>
                    <a:pt x="179" y="57"/>
                  </a:lnTo>
                  <a:lnTo>
                    <a:pt x="179" y="57"/>
                  </a:lnTo>
                  <a:close/>
                  <a:moveTo>
                    <a:pt x="153" y="55"/>
                  </a:moveTo>
                  <a:lnTo>
                    <a:pt x="153" y="54"/>
                  </a:lnTo>
                  <a:lnTo>
                    <a:pt x="151" y="54"/>
                  </a:lnTo>
                  <a:lnTo>
                    <a:pt x="153" y="54"/>
                  </a:lnTo>
                  <a:lnTo>
                    <a:pt x="153" y="54"/>
                  </a:lnTo>
                  <a:lnTo>
                    <a:pt x="153" y="55"/>
                  </a:lnTo>
                  <a:lnTo>
                    <a:pt x="153" y="55"/>
                  </a:lnTo>
                  <a:lnTo>
                    <a:pt x="1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685">
              <a:extLst>
                <a:ext uri="{FF2B5EF4-FFF2-40B4-BE49-F238E27FC236}">
                  <a16:creationId xmlns:a16="http://schemas.microsoft.com/office/drawing/2014/main" id="{842CAA13-EC13-4313-8826-F78EED250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7153" y="4493738"/>
              <a:ext cx="111452" cy="119707"/>
            </a:xfrm>
            <a:custGeom>
              <a:avLst/>
              <a:gdLst>
                <a:gd name="T0" fmla="*/ 51 w 54"/>
                <a:gd name="T1" fmla="*/ 42 h 58"/>
                <a:gd name="T2" fmla="*/ 50 w 54"/>
                <a:gd name="T3" fmla="*/ 37 h 58"/>
                <a:gd name="T4" fmla="*/ 51 w 54"/>
                <a:gd name="T5" fmla="*/ 35 h 58"/>
                <a:gd name="T6" fmla="*/ 54 w 54"/>
                <a:gd name="T7" fmla="*/ 31 h 58"/>
                <a:gd name="T8" fmla="*/ 51 w 54"/>
                <a:gd name="T9" fmla="*/ 30 h 58"/>
                <a:gd name="T10" fmla="*/ 47 w 54"/>
                <a:gd name="T11" fmla="*/ 26 h 58"/>
                <a:gd name="T12" fmla="*/ 46 w 54"/>
                <a:gd name="T13" fmla="*/ 23 h 58"/>
                <a:gd name="T14" fmla="*/ 43 w 54"/>
                <a:gd name="T15" fmla="*/ 22 h 58"/>
                <a:gd name="T16" fmla="*/ 41 w 54"/>
                <a:gd name="T17" fmla="*/ 20 h 58"/>
                <a:gd name="T18" fmla="*/ 37 w 54"/>
                <a:gd name="T19" fmla="*/ 18 h 58"/>
                <a:gd name="T20" fmla="*/ 31 w 54"/>
                <a:gd name="T21" fmla="*/ 14 h 58"/>
                <a:gd name="T22" fmla="*/ 28 w 54"/>
                <a:gd name="T23" fmla="*/ 14 h 58"/>
                <a:gd name="T24" fmla="*/ 27 w 54"/>
                <a:gd name="T25" fmla="*/ 12 h 58"/>
                <a:gd name="T26" fmla="*/ 24 w 54"/>
                <a:gd name="T27" fmla="*/ 9 h 58"/>
                <a:gd name="T28" fmla="*/ 23 w 54"/>
                <a:gd name="T29" fmla="*/ 9 h 58"/>
                <a:gd name="T30" fmla="*/ 23 w 54"/>
                <a:gd name="T31" fmla="*/ 11 h 58"/>
                <a:gd name="T32" fmla="*/ 20 w 54"/>
                <a:gd name="T33" fmla="*/ 11 h 58"/>
                <a:gd name="T34" fmla="*/ 20 w 54"/>
                <a:gd name="T35" fmla="*/ 11 h 58"/>
                <a:gd name="T36" fmla="*/ 19 w 54"/>
                <a:gd name="T37" fmla="*/ 7 h 58"/>
                <a:gd name="T38" fmla="*/ 11 w 54"/>
                <a:gd name="T39" fmla="*/ 1 h 58"/>
                <a:gd name="T40" fmla="*/ 8 w 54"/>
                <a:gd name="T41" fmla="*/ 0 h 58"/>
                <a:gd name="T42" fmla="*/ 7 w 54"/>
                <a:gd name="T43" fmla="*/ 1 h 58"/>
                <a:gd name="T44" fmla="*/ 1 w 54"/>
                <a:gd name="T45" fmla="*/ 1 h 58"/>
                <a:gd name="T46" fmla="*/ 1 w 54"/>
                <a:gd name="T47" fmla="*/ 3 h 58"/>
                <a:gd name="T48" fmla="*/ 1 w 54"/>
                <a:gd name="T49" fmla="*/ 7 h 58"/>
                <a:gd name="T50" fmla="*/ 1 w 54"/>
                <a:gd name="T51" fmla="*/ 9 h 58"/>
                <a:gd name="T52" fmla="*/ 1 w 54"/>
                <a:gd name="T53" fmla="*/ 12 h 58"/>
                <a:gd name="T54" fmla="*/ 0 w 54"/>
                <a:gd name="T55" fmla="*/ 15 h 58"/>
                <a:gd name="T56" fmla="*/ 1 w 54"/>
                <a:gd name="T57" fmla="*/ 18 h 58"/>
                <a:gd name="T58" fmla="*/ 1 w 54"/>
                <a:gd name="T59" fmla="*/ 20 h 58"/>
                <a:gd name="T60" fmla="*/ 0 w 54"/>
                <a:gd name="T61" fmla="*/ 22 h 58"/>
                <a:gd name="T62" fmla="*/ 1 w 54"/>
                <a:gd name="T63" fmla="*/ 24 h 58"/>
                <a:gd name="T64" fmla="*/ 1 w 54"/>
                <a:gd name="T65" fmla="*/ 27 h 58"/>
                <a:gd name="T66" fmla="*/ 3 w 54"/>
                <a:gd name="T67" fmla="*/ 31 h 58"/>
                <a:gd name="T68" fmla="*/ 4 w 54"/>
                <a:gd name="T69" fmla="*/ 35 h 58"/>
                <a:gd name="T70" fmla="*/ 1 w 54"/>
                <a:gd name="T71" fmla="*/ 37 h 58"/>
                <a:gd name="T72" fmla="*/ 3 w 54"/>
                <a:gd name="T73" fmla="*/ 43 h 58"/>
                <a:gd name="T74" fmla="*/ 8 w 54"/>
                <a:gd name="T75" fmla="*/ 50 h 58"/>
                <a:gd name="T76" fmla="*/ 11 w 54"/>
                <a:gd name="T77" fmla="*/ 53 h 58"/>
                <a:gd name="T78" fmla="*/ 20 w 54"/>
                <a:gd name="T79" fmla="*/ 55 h 58"/>
                <a:gd name="T80" fmla="*/ 27 w 54"/>
                <a:gd name="T81" fmla="*/ 58 h 58"/>
                <a:gd name="T82" fmla="*/ 31 w 54"/>
                <a:gd name="T83" fmla="*/ 57 h 58"/>
                <a:gd name="T84" fmla="*/ 38 w 54"/>
                <a:gd name="T85" fmla="*/ 58 h 58"/>
                <a:gd name="T86" fmla="*/ 46 w 54"/>
                <a:gd name="T87" fmla="*/ 55 h 58"/>
                <a:gd name="T88" fmla="*/ 49 w 54"/>
                <a:gd name="T89" fmla="*/ 53 h 58"/>
                <a:gd name="T90" fmla="*/ 53 w 54"/>
                <a:gd name="T91" fmla="*/ 47 h 58"/>
                <a:gd name="T92" fmla="*/ 54 w 54"/>
                <a:gd name="T93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" h="58">
                  <a:moveTo>
                    <a:pt x="53" y="43"/>
                  </a:move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3" y="34"/>
                  </a:lnTo>
                  <a:lnTo>
                    <a:pt x="53" y="32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1" y="30"/>
                  </a:lnTo>
                  <a:lnTo>
                    <a:pt x="49" y="28"/>
                  </a:lnTo>
                  <a:lnTo>
                    <a:pt x="47" y="27"/>
                  </a:lnTo>
                  <a:lnTo>
                    <a:pt x="47" y="2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1" y="20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5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5" y="4"/>
                  </a:lnTo>
                  <a:lnTo>
                    <a:pt x="11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41"/>
                  </a:lnTo>
                  <a:lnTo>
                    <a:pt x="3" y="43"/>
                  </a:lnTo>
                  <a:lnTo>
                    <a:pt x="3" y="46"/>
                  </a:lnTo>
                  <a:lnTo>
                    <a:pt x="5" y="47"/>
                  </a:lnTo>
                  <a:lnTo>
                    <a:pt x="8" y="50"/>
                  </a:lnTo>
                  <a:lnTo>
                    <a:pt x="9" y="51"/>
                  </a:lnTo>
                  <a:lnTo>
                    <a:pt x="9" y="53"/>
                  </a:lnTo>
                  <a:lnTo>
                    <a:pt x="11" y="53"/>
                  </a:lnTo>
                  <a:lnTo>
                    <a:pt x="13" y="53"/>
                  </a:lnTo>
                  <a:lnTo>
                    <a:pt x="18" y="53"/>
                  </a:lnTo>
                  <a:lnTo>
                    <a:pt x="20" y="55"/>
                  </a:lnTo>
                  <a:lnTo>
                    <a:pt x="26" y="55"/>
                  </a:lnTo>
                  <a:lnTo>
                    <a:pt x="26" y="57"/>
                  </a:lnTo>
                  <a:lnTo>
                    <a:pt x="27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1" y="57"/>
                  </a:lnTo>
                  <a:lnTo>
                    <a:pt x="32" y="55"/>
                  </a:lnTo>
                  <a:lnTo>
                    <a:pt x="37" y="57"/>
                  </a:lnTo>
                  <a:lnTo>
                    <a:pt x="38" y="58"/>
                  </a:lnTo>
                  <a:lnTo>
                    <a:pt x="39" y="58"/>
                  </a:lnTo>
                  <a:lnTo>
                    <a:pt x="41" y="58"/>
                  </a:lnTo>
                  <a:lnTo>
                    <a:pt x="46" y="55"/>
                  </a:lnTo>
                  <a:lnTo>
                    <a:pt x="47" y="55"/>
                  </a:lnTo>
                  <a:lnTo>
                    <a:pt x="47" y="55"/>
                  </a:lnTo>
                  <a:lnTo>
                    <a:pt x="49" y="53"/>
                  </a:lnTo>
                  <a:lnTo>
                    <a:pt x="51" y="51"/>
                  </a:lnTo>
                  <a:lnTo>
                    <a:pt x="51" y="50"/>
                  </a:lnTo>
                  <a:lnTo>
                    <a:pt x="53" y="47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686">
              <a:extLst>
                <a:ext uri="{FF2B5EF4-FFF2-40B4-BE49-F238E27FC236}">
                  <a16:creationId xmlns:a16="http://schemas.microsoft.com/office/drawing/2014/main" id="{C416EC34-0450-47FA-BF84-81A51BEA8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9045" y="2291544"/>
              <a:ext cx="14448" cy="4127"/>
            </a:xfrm>
            <a:custGeom>
              <a:avLst/>
              <a:gdLst>
                <a:gd name="T0" fmla="*/ 2 w 7"/>
                <a:gd name="T1" fmla="*/ 2 h 2"/>
                <a:gd name="T2" fmla="*/ 7 w 7"/>
                <a:gd name="T3" fmla="*/ 0 h 2"/>
                <a:gd name="T4" fmla="*/ 6 w 7"/>
                <a:gd name="T5" fmla="*/ 0 h 2"/>
                <a:gd name="T6" fmla="*/ 3 w 7"/>
                <a:gd name="T7" fmla="*/ 0 h 2"/>
                <a:gd name="T8" fmla="*/ 2 w 7"/>
                <a:gd name="T9" fmla="*/ 1 h 2"/>
                <a:gd name="T10" fmla="*/ 2 w 7"/>
                <a:gd name="T11" fmla="*/ 1 h 2"/>
                <a:gd name="T12" fmla="*/ 0 w 7"/>
                <a:gd name="T13" fmla="*/ 2 h 2"/>
                <a:gd name="T14" fmla="*/ 2 w 7"/>
                <a:gd name="T15" fmla="*/ 2 h 2"/>
                <a:gd name="T16" fmla="*/ 2 w 7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2">
                  <a:moveTo>
                    <a:pt x="2" y="2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687">
              <a:extLst>
                <a:ext uri="{FF2B5EF4-FFF2-40B4-BE49-F238E27FC236}">
                  <a16:creationId xmlns:a16="http://schemas.microsoft.com/office/drawing/2014/main" id="{BF20A6DC-0ED2-4379-B7A0-926836334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936" y="2537149"/>
              <a:ext cx="6192" cy="10319"/>
            </a:xfrm>
            <a:custGeom>
              <a:avLst/>
              <a:gdLst>
                <a:gd name="T0" fmla="*/ 3 w 3"/>
                <a:gd name="T1" fmla="*/ 1 h 5"/>
                <a:gd name="T2" fmla="*/ 3 w 3"/>
                <a:gd name="T3" fmla="*/ 1 h 5"/>
                <a:gd name="T4" fmla="*/ 3 w 3"/>
                <a:gd name="T5" fmla="*/ 1 h 5"/>
                <a:gd name="T6" fmla="*/ 3 w 3"/>
                <a:gd name="T7" fmla="*/ 0 h 5"/>
                <a:gd name="T8" fmla="*/ 3 w 3"/>
                <a:gd name="T9" fmla="*/ 0 h 5"/>
                <a:gd name="T10" fmla="*/ 2 w 3"/>
                <a:gd name="T11" fmla="*/ 1 h 5"/>
                <a:gd name="T12" fmla="*/ 0 w 3"/>
                <a:gd name="T13" fmla="*/ 1 h 5"/>
                <a:gd name="T14" fmla="*/ 0 w 3"/>
                <a:gd name="T15" fmla="*/ 3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3 h 5"/>
                <a:gd name="T22" fmla="*/ 0 w 3"/>
                <a:gd name="T23" fmla="*/ 3 h 5"/>
                <a:gd name="T24" fmla="*/ 0 w 3"/>
                <a:gd name="T25" fmla="*/ 4 h 5"/>
                <a:gd name="T26" fmla="*/ 0 w 3"/>
                <a:gd name="T27" fmla="*/ 4 h 5"/>
                <a:gd name="T28" fmla="*/ 0 w 3"/>
                <a:gd name="T29" fmla="*/ 4 h 5"/>
                <a:gd name="T30" fmla="*/ 0 w 3"/>
                <a:gd name="T31" fmla="*/ 5 h 5"/>
                <a:gd name="T32" fmla="*/ 0 w 3"/>
                <a:gd name="T33" fmla="*/ 5 h 5"/>
                <a:gd name="T34" fmla="*/ 0 w 3"/>
                <a:gd name="T35" fmla="*/ 5 h 5"/>
                <a:gd name="T36" fmla="*/ 0 w 3"/>
                <a:gd name="T37" fmla="*/ 5 h 5"/>
                <a:gd name="T38" fmla="*/ 0 w 3"/>
                <a:gd name="T39" fmla="*/ 5 h 5"/>
                <a:gd name="T40" fmla="*/ 2 w 3"/>
                <a:gd name="T41" fmla="*/ 5 h 5"/>
                <a:gd name="T42" fmla="*/ 2 w 3"/>
                <a:gd name="T43" fmla="*/ 5 h 5"/>
                <a:gd name="T44" fmla="*/ 2 w 3"/>
                <a:gd name="T45" fmla="*/ 5 h 5"/>
                <a:gd name="T46" fmla="*/ 2 w 3"/>
                <a:gd name="T47" fmla="*/ 4 h 5"/>
                <a:gd name="T48" fmla="*/ 0 w 3"/>
                <a:gd name="T49" fmla="*/ 5 h 5"/>
                <a:gd name="T50" fmla="*/ 2 w 3"/>
                <a:gd name="T51" fmla="*/ 3 h 5"/>
                <a:gd name="T52" fmla="*/ 2 w 3"/>
                <a:gd name="T53" fmla="*/ 3 h 5"/>
                <a:gd name="T54" fmla="*/ 2 w 3"/>
                <a:gd name="T55" fmla="*/ 3 h 5"/>
                <a:gd name="T56" fmla="*/ 0 w 3"/>
                <a:gd name="T57" fmla="*/ 3 h 5"/>
                <a:gd name="T58" fmla="*/ 0 w 3"/>
                <a:gd name="T59" fmla="*/ 3 h 5"/>
                <a:gd name="T60" fmla="*/ 3 w 3"/>
                <a:gd name="T6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688">
              <a:extLst>
                <a:ext uri="{FF2B5EF4-FFF2-40B4-BE49-F238E27FC236}">
                  <a16:creationId xmlns:a16="http://schemas.microsoft.com/office/drawing/2014/main" id="{E8D30622-94C8-4D22-BF90-4B06D2FC6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527" y="2892142"/>
              <a:ext cx="8256" cy="2063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0 h 1"/>
                <a:gd name="T4" fmla="*/ 0 w 4"/>
                <a:gd name="T5" fmla="*/ 0 h 1"/>
                <a:gd name="T6" fmla="*/ 2 w 4"/>
                <a:gd name="T7" fmla="*/ 0 h 1"/>
                <a:gd name="T8" fmla="*/ 0 w 4"/>
                <a:gd name="T9" fmla="*/ 1 h 1"/>
                <a:gd name="T10" fmla="*/ 2 w 4"/>
                <a:gd name="T11" fmla="*/ 1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3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689">
              <a:extLst>
                <a:ext uri="{FF2B5EF4-FFF2-40B4-BE49-F238E27FC236}">
                  <a16:creationId xmlns:a16="http://schemas.microsoft.com/office/drawing/2014/main" id="{7FA33DF1-45EA-4A11-B20B-F7250D070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064" y="2530958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2 h 2"/>
                <a:gd name="T16" fmla="*/ 0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1 w 1"/>
                <a:gd name="T23" fmla="*/ 0 h 2"/>
                <a:gd name="T24" fmla="*/ 1 w 1"/>
                <a:gd name="T25" fmla="*/ 0 h 2"/>
                <a:gd name="T26" fmla="*/ 1 w 1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690">
              <a:extLst>
                <a:ext uri="{FF2B5EF4-FFF2-40B4-BE49-F238E27FC236}">
                  <a16:creationId xmlns:a16="http://schemas.microsoft.com/office/drawing/2014/main" id="{8A82CC99-264C-49A9-BEB1-7B7148C08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914" y="2357589"/>
              <a:ext cx="24767" cy="16512"/>
            </a:xfrm>
            <a:custGeom>
              <a:avLst/>
              <a:gdLst>
                <a:gd name="T0" fmla="*/ 4 w 12"/>
                <a:gd name="T1" fmla="*/ 7 h 8"/>
                <a:gd name="T2" fmla="*/ 4 w 12"/>
                <a:gd name="T3" fmla="*/ 7 h 8"/>
                <a:gd name="T4" fmla="*/ 4 w 12"/>
                <a:gd name="T5" fmla="*/ 7 h 8"/>
                <a:gd name="T6" fmla="*/ 4 w 12"/>
                <a:gd name="T7" fmla="*/ 7 h 8"/>
                <a:gd name="T8" fmla="*/ 4 w 12"/>
                <a:gd name="T9" fmla="*/ 8 h 8"/>
                <a:gd name="T10" fmla="*/ 6 w 12"/>
                <a:gd name="T11" fmla="*/ 8 h 8"/>
                <a:gd name="T12" fmla="*/ 7 w 12"/>
                <a:gd name="T13" fmla="*/ 7 h 8"/>
                <a:gd name="T14" fmla="*/ 8 w 12"/>
                <a:gd name="T15" fmla="*/ 6 h 8"/>
                <a:gd name="T16" fmla="*/ 10 w 12"/>
                <a:gd name="T17" fmla="*/ 6 h 8"/>
                <a:gd name="T18" fmla="*/ 11 w 12"/>
                <a:gd name="T19" fmla="*/ 4 h 8"/>
                <a:gd name="T20" fmla="*/ 12 w 12"/>
                <a:gd name="T21" fmla="*/ 3 h 8"/>
                <a:gd name="T22" fmla="*/ 12 w 12"/>
                <a:gd name="T23" fmla="*/ 3 h 8"/>
                <a:gd name="T24" fmla="*/ 12 w 12"/>
                <a:gd name="T25" fmla="*/ 0 h 8"/>
                <a:gd name="T26" fmla="*/ 12 w 12"/>
                <a:gd name="T27" fmla="*/ 0 h 8"/>
                <a:gd name="T28" fmla="*/ 12 w 12"/>
                <a:gd name="T29" fmla="*/ 0 h 8"/>
                <a:gd name="T30" fmla="*/ 8 w 12"/>
                <a:gd name="T31" fmla="*/ 2 h 8"/>
                <a:gd name="T32" fmla="*/ 6 w 12"/>
                <a:gd name="T33" fmla="*/ 4 h 8"/>
                <a:gd name="T34" fmla="*/ 3 w 12"/>
                <a:gd name="T35" fmla="*/ 4 h 8"/>
                <a:gd name="T36" fmla="*/ 1 w 12"/>
                <a:gd name="T37" fmla="*/ 6 h 8"/>
                <a:gd name="T38" fmla="*/ 1 w 12"/>
                <a:gd name="T39" fmla="*/ 7 h 8"/>
                <a:gd name="T40" fmla="*/ 0 w 12"/>
                <a:gd name="T41" fmla="*/ 8 h 8"/>
                <a:gd name="T42" fmla="*/ 0 w 12"/>
                <a:gd name="T43" fmla="*/ 8 h 8"/>
                <a:gd name="T44" fmla="*/ 0 w 12"/>
                <a:gd name="T45" fmla="*/ 8 h 8"/>
                <a:gd name="T46" fmla="*/ 1 w 12"/>
                <a:gd name="T47" fmla="*/ 7 h 8"/>
                <a:gd name="T48" fmla="*/ 4 w 12"/>
                <a:gd name="T49" fmla="*/ 7 h 8"/>
                <a:gd name="T50" fmla="*/ 4 w 12"/>
                <a:gd name="T51" fmla="*/ 7 h 8"/>
                <a:gd name="T52" fmla="*/ 6 w 12"/>
                <a:gd name="T53" fmla="*/ 6 h 8"/>
                <a:gd name="T54" fmla="*/ 4 w 12"/>
                <a:gd name="T55" fmla="*/ 7 h 8"/>
                <a:gd name="T56" fmla="*/ 4 w 12"/>
                <a:gd name="T5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8">
                  <a:moveTo>
                    <a:pt x="4" y="7"/>
                  </a:move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1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3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6" y="6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1691">
              <a:extLst>
                <a:ext uri="{FF2B5EF4-FFF2-40B4-BE49-F238E27FC236}">
                  <a16:creationId xmlns:a16="http://schemas.microsoft.com/office/drawing/2014/main" id="{05F973DE-7267-4368-8545-F0E96C1B1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635" y="2014980"/>
              <a:ext cx="794607" cy="371504"/>
            </a:xfrm>
            <a:custGeom>
              <a:avLst/>
              <a:gdLst>
                <a:gd name="T0" fmla="*/ 232 w 385"/>
                <a:gd name="T1" fmla="*/ 117 h 180"/>
                <a:gd name="T2" fmla="*/ 258 w 385"/>
                <a:gd name="T3" fmla="*/ 120 h 180"/>
                <a:gd name="T4" fmla="*/ 274 w 385"/>
                <a:gd name="T5" fmla="*/ 122 h 180"/>
                <a:gd name="T6" fmla="*/ 273 w 385"/>
                <a:gd name="T7" fmla="*/ 131 h 180"/>
                <a:gd name="T8" fmla="*/ 285 w 385"/>
                <a:gd name="T9" fmla="*/ 135 h 180"/>
                <a:gd name="T10" fmla="*/ 289 w 385"/>
                <a:gd name="T11" fmla="*/ 134 h 180"/>
                <a:gd name="T12" fmla="*/ 292 w 385"/>
                <a:gd name="T13" fmla="*/ 139 h 180"/>
                <a:gd name="T14" fmla="*/ 297 w 385"/>
                <a:gd name="T15" fmla="*/ 139 h 180"/>
                <a:gd name="T16" fmla="*/ 300 w 385"/>
                <a:gd name="T17" fmla="*/ 145 h 180"/>
                <a:gd name="T18" fmla="*/ 296 w 385"/>
                <a:gd name="T19" fmla="*/ 158 h 180"/>
                <a:gd name="T20" fmla="*/ 292 w 385"/>
                <a:gd name="T21" fmla="*/ 168 h 180"/>
                <a:gd name="T22" fmla="*/ 292 w 385"/>
                <a:gd name="T23" fmla="*/ 180 h 180"/>
                <a:gd name="T24" fmla="*/ 305 w 385"/>
                <a:gd name="T25" fmla="*/ 161 h 180"/>
                <a:gd name="T26" fmla="*/ 306 w 385"/>
                <a:gd name="T27" fmla="*/ 141 h 180"/>
                <a:gd name="T28" fmla="*/ 305 w 385"/>
                <a:gd name="T29" fmla="*/ 123 h 180"/>
                <a:gd name="T30" fmla="*/ 278 w 385"/>
                <a:gd name="T31" fmla="*/ 123 h 180"/>
                <a:gd name="T32" fmla="*/ 297 w 385"/>
                <a:gd name="T33" fmla="*/ 88 h 180"/>
                <a:gd name="T34" fmla="*/ 384 w 385"/>
                <a:gd name="T35" fmla="*/ 17 h 180"/>
                <a:gd name="T36" fmla="*/ 342 w 385"/>
                <a:gd name="T37" fmla="*/ 10 h 180"/>
                <a:gd name="T38" fmla="*/ 312 w 385"/>
                <a:gd name="T39" fmla="*/ 8 h 180"/>
                <a:gd name="T40" fmla="*/ 289 w 385"/>
                <a:gd name="T41" fmla="*/ 5 h 180"/>
                <a:gd name="T42" fmla="*/ 262 w 385"/>
                <a:gd name="T43" fmla="*/ 6 h 180"/>
                <a:gd name="T44" fmla="*/ 247 w 385"/>
                <a:gd name="T45" fmla="*/ 10 h 180"/>
                <a:gd name="T46" fmla="*/ 195 w 385"/>
                <a:gd name="T47" fmla="*/ 25 h 180"/>
                <a:gd name="T48" fmla="*/ 179 w 385"/>
                <a:gd name="T49" fmla="*/ 44 h 180"/>
                <a:gd name="T50" fmla="*/ 178 w 385"/>
                <a:gd name="T51" fmla="*/ 50 h 180"/>
                <a:gd name="T52" fmla="*/ 167 w 385"/>
                <a:gd name="T53" fmla="*/ 55 h 180"/>
                <a:gd name="T54" fmla="*/ 142 w 385"/>
                <a:gd name="T55" fmla="*/ 54 h 180"/>
                <a:gd name="T56" fmla="*/ 123 w 385"/>
                <a:gd name="T57" fmla="*/ 63 h 180"/>
                <a:gd name="T58" fmla="*/ 127 w 385"/>
                <a:gd name="T59" fmla="*/ 70 h 180"/>
                <a:gd name="T60" fmla="*/ 159 w 385"/>
                <a:gd name="T61" fmla="*/ 69 h 180"/>
                <a:gd name="T62" fmla="*/ 121 w 385"/>
                <a:gd name="T63" fmla="*/ 85 h 180"/>
                <a:gd name="T64" fmla="*/ 98 w 385"/>
                <a:gd name="T65" fmla="*/ 89 h 180"/>
                <a:gd name="T66" fmla="*/ 73 w 385"/>
                <a:gd name="T67" fmla="*/ 101 h 180"/>
                <a:gd name="T68" fmla="*/ 72 w 385"/>
                <a:gd name="T69" fmla="*/ 107 h 180"/>
                <a:gd name="T70" fmla="*/ 76 w 385"/>
                <a:gd name="T71" fmla="*/ 112 h 180"/>
                <a:gd name="T72" fmla="*/ 62 w 385"/>
                <a:gd name="T73" fmla="*/ 122 h 180"/>
                <a:gd name="T74" fmla="*/ 77 w 385"/>
                <a:gd name="T75" fmla="*/ 123 h 180"/>
                <a:gd name="T76" fmla="*/ 80 w 385"/>
                <a:gd name="T77" fmla="*/ 131 h 180"/>
                <a:gd name="T78" fmla="*/ 99 w 385"/>
                <a:gd name="T79" fmla="*/ 131 h 180"/>
                <a:gd name="T80" fmla="*/ 94 w 385"/>
                <a:gd name="T81" fmla="*/ 141 h 180"/>
                <a:gd name="T82" fmla="*/ 68 w 385"/>
                <a:gd name="T83" fmla="*/ 154 h 180"/>
                <a:gd name="T84" fmla="*/ 38 w 385"/>
                <a:gd name="T85" fmla="*/ 168 h 180"/>
                <a:gd name="T86" fmla="*/ 12 w 385"/>
                <a:gd name="T87" fmla="*/ 173 h 180"/>
                <a:gd name="T88" fmla="*/ 8 w 385"/>
                <a:gd name="T89" fmla="*/ 176 h 180"/>
                <a:gd name="T90" fmla="*/ 28 w 385"/>
                <a:gd name="T91" fmla="*/ 170 h 180"/>
                <a:gd name="T92" fmla="*/ 41 w 385"/>
                <a:gd name="T93" fmla="*/ 168 h 180"/>
                <a:gd name="T94" fmla="*/ 62 w 385"/>
                <a:gd name="T95" fmla="*/ 164 h 180"/>
                <a:gd name="T96" fmla="*/ 76 w 385"/>
                <a:gd name="T97" fmla="*/ 157 h 180"/>
                <a:gd name="T98" fmla="*/ 98 w 385"/>
                <a:gd name="T99" fmla="*/ 149 h 180"/>
                <a:gd name="T100" fmla="*/ 127 w 385"/>
                <a:gd name="T101" fmla="*/ 139 h 180"/>
                <a:gd name="T102" fmla="*/ 148 w 385"/>
                <a:gd name="T103" fmla="*/ 124 h 180"/>
                <a:gd name="T104" fmla="*/ 161 w 385"/>
                <a:gd name="T105" fmla="*/ 117 h 180"/>
                <a:gd name="T106" fmla="*/ 197 w 385"/>
                <a:gd name="T107" fmla="*/ 105 h 180"/>
                <a:gd name="T108" fmla="*/ 202 w 385"/>
                <a:gd name="T109" fmla="*/ 111 h 180"/>
                <a:gd name="T110" fmla="*/ 167 w 385"/>
                <a:gd name="T111" fmla="*/ 124 h 180"/>
                <a:gd name="T112" fmla="*/ 165 w 385"/>
                <a:gd name="T113" fmla="*/ 128 h 180"/>
                <a:gd name="T114" fmla="*/ 184 w 385"/>
                <a:gd name="T115" fmla="*/ 123 h 180"/>
                <a:gd name="T116" fmla="*/ 202 w 385"/>
                <a:gd name="T117" fmla="*/ 117 h 180"/>
                <a:gd name="T118" fmla="*/ 206 w 385"/>
                <a:gd name="T119" fmla="*/ 112 h 180"/>
                <a:gd name="T120" fmla="*/ 214 w 385"/>
                <a:gd name="T121" fmla="*/ 111 h 180"/>
                <a:gd name="T122" fmla="*/ 225 w 385"/>
                <a:gd name="T123" fmla="*/ 11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0">
                  <a:moveTo>
                    <a:pt x="225" y="112"/>
                  </a:moveTo>
                  <a:lnTo>
                    <a:pt x="225" y="112"/>
                  </a:lnTo>
                  <a:lnTo>
                    <a:pt x="225" y="112"/>
                  </a:lnTo>
                  <a:lnTo>
                    <a:pt x="225" y="112"/>
                  </a:lnTo>
                  <a:lnTo>
                    <a:pt x="225" y="113"/>
                  </a:lnTo>
                  <a:lnTo>
                    <a:pt x="229" y="113"/>
                  </a:lnTo>
                  <a:lnTo>
                    <a:pt x="228" y="113"/>
                  </a:lnTo>
                  <a:lnTo>
                    <a:pt x="226" y="115"/>
                  </a:lnTo>
                  <a:lnTo>
                    <a:pt x="226" y="115"/>
                  </a:lnTo>
                  <a:lnTo>
                    <a:pt x="225" y="115"/>
                  </a:lnTo>
                  <a:lnTo>
                    <a:pt x="225" y="115"/>
                  </a:lnTo>
                  <a:lnTo>
                    <a:pt x="226" y="115"/>
                  </a:lnTo>
                  <a:lnTo>
                    <a:pt x="226" y="116"/>
                  </a:lnTo>
                  <a:lnTo>
                    <a:pt x="228" y="116"/>
                  </a:lnTo>
                  <a:lnTo>
                    <a:pt x="229" y="116"/>
                  </a:lnTo>
                  <a:lnTo>
                    <a:pt x="231" y="116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5" y="113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6" y="113"/>
                  </a:lnTo>
                  <a:lnTo>
                    <a:pt x="235" y="115"/>
                  </a:lnTo>
                  <a:lnTo>
                    <a:pt x="233" y="115"/>
                  </a:lnTo>
                  <a:lnTo>
                    <a:pt x="232" y="116"/>
                  </a:lnTo>
                  <a:lnTo>
                    <a:pt x="232" y="117"/>
                  </a:lnTo>
                  <a:lnTo>
                    <a:pt x="232" y="117"/>
                  </a:lnTo>
                  <a:lnTo>
                    <a:pt x="232" y="117"/>
                  </a:lnTo>
                  <a:lnTo>
                    <a:pt x="232" y="117"/>
                  </a:lnTo>
                  <a:lnTo>
                    <a:pt x="233" y="117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5" y="120"/>
                  </a:lnTo>
                  <a:lnTo>
                    <a:pt x="235" y="120"/>
                  </a:lnTo>
                  <a:lnTo>
                    <a:pt x="233" y="120"/>
                  </a:lnTo>
                  <a:lnTo>
                    <a:pt x="235" y="120"/>
                  </a:lnTo>
                  <a:lnTo>
                    <a:pt x="237" y="120"/>
                  </a:lnTo>
                  <a:lnTo>
                    <a:pt x="240" y="120"/>
                  </a:lnTo>
                  <a:lnTo>
                    <a:pt x="245" y="119"/>
                  </a:lnTo>
                  <a:lnTo>
                    <a:pt x="248" y="119"/>
                  </a:lnTo>
                  <a:lnTo>
                    <a:pt x="251" y="120"/>
                  </a:lnTo>
                  <a:lnTo>
                    <a:pt x="255" y="120"/>
                  </a:lnTo>
                  <a:lnTo>
                    <a:pt x="256" y="120"/>
                  </a:lnTo>
                  <a:lnTo>
                    <a:pt x="256" y="120"/>
                  </a:lnTo>
                  <a:lnTo>
                    <a:pt x="258" y="120"/>
                  </a:lnTo>
                  <a:lnTo>
                    <a:pt x="258" y="119"/>
                  </a:lnTo>
                  <a:lnTo>
                    <a:pt x="258" y="119"/>
                  </a:lnTo>
                  <a:lnTo>
                    <a:pt x="259" y="119"/>
                  </a:lnTo>
                  <a:lnTo>
                    <a:pt x="259" y="119"/>
                  </a:lnTo>
                  <a:lnTo>
                    <a:pt x="259" y="119"/>
                  </a:lnTo>
                  <a:lnTo>
                    <a:pt x="258" y="120"/>
                  </a:lnTo>
                  <a:lnTo>
                    <a:pt x="258" y="120"/>
                  </a:lnTo>
                  <a:lnTo>
                    <a:pt x="256" y="122"/>
                  </a:lnTo>
                  <a:lnTo>
                    <a:pt x="256" y="122"/>
                  </a:lnTo>
                  <a:lnTo>
                    <a:pt x="259" y="123"/>
                  </a:lnTo>
                  <a:lnTo>
                    <a:pt x="260" y="123"/>
                  </a:lnTo>
                  <a:lnTo>
                    <a:pt x="262" y="123"/>
                  </a:lnTo>
                  <a:lnTo>
                    <a:pt x="264" y="123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73" y="120"/>
                  </a:lnTo>
                  <a:lnTo>
                    <a:pt x="274" y="120"/>
                  </a:lnTo>
                  <a:lnTo>
                    <a:pt x="274" y="120"/>
                  </a:lnTo>
                  <a:lnTo>
                    <a:pt x="274" y="120"/>
                  </a:lnTo>
                  <a:lnTo>
                    <a:pt x="274" y="122"/>
                  </a:lnTo>
                  <a:lnTo>
                    <a:pt x="275" y="122"/>
                  </a:lnTo>
                  <a:lnTo>
                    <a:pt x="275" y="123"/>
                  </a:lnTo>
                  <a:lnTo>
                    <a:pt x="274" y="122"/>
                  </a:lnTo>
                  <a:lnTo>
                    <a:pt x="274" y="123"/>
                  </a:lnTo>
                  <a:lnTo>
                    <a:pt x="273" y="123"/>
                  </a:lnTo>
                  <a:lnTo>
                    <a:pt x="273" y="123"/>
                  </a:lnTo>
                  <a:lnTo>
                    <a:pt x="271" y="124"/>
                  </a:lnTo>
                  <a:lnTo>
                    <a:pt x="271" y="124"/>
                  </a:lnTo>
                  <a:lnTo>
                    <a:pt x="270" y="124"/>
                  </a:lnTo>
                  <a:lnTo>
                    <a:pt x="271" y="123"/>
                  </a:lnTo>
                  <a:lnTo>
                    <a:pt x="273" y="122"/>
                  </a:lnTo>
                  <a:lnTo>
                    <a:pt x="274" y="122"/>
                  </a:lnTo>
                  <a:lnTo>
                    <a:pt x="273" y="120"/>
                  </a:lnTo>
                  <a:lnTo>
                    <a:pt x="273" y="120"/>
                  </a:lnTo>
                  <a:lnTo>
                    <a:pt x="273" y="120"/>
                  </a:lnTo>
                  <a:lnTo>
                    <a:pt x="273" y="122"/>
                  </a:lnTo>
                  <a:lnTo>
                    <a:pt x="271" y="122"/>
                  </a:lnTo>
                  <a:lnTo>
                    <a:pt x="271" y="122"/>
                  </a:lnTo>
                  <a:lnTo>
                    <a:pt x="271" y="122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4"/>
                  </a:lnTo>
                  <a:lnTo>
                    <a:pt x="267" y="124"/>
                  </a:lnTo>
                  <a:lnTo>
                    <a:pt x="267" y="124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6" y="127"/>
                  </a:lnTo>
                  <a:lnTo>
                    <a:pt x="267" y="127"/>
                  </a:lnTo>
                  <a:lnTo>
                    <a:pt x="270" y="128"/>
                  </a:lnTo>
                  <a:lnTo>
                    <a:pt x="27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73" y="131"/>
                  </a:lnTo>
                  <a:lnTo>
                    <a:pt x="273" y="131"/>
                  </a:lnTo>
                  <a:lnTo>
                    <a:pt x="273" y="132"/>
                  </a:lnTo>
                  <a:lnTo>
                    <a:pt x="273" y="132"/>
                  </a:lnTo>
                  <a:lnTo>
                    <a:pt x="273" y="134"/>
                  </a:lnTo>
                  <a:lnTo>
                    <a:pt x="273" y="134"/>
                  </a:lnTo>
                  <a:lnTo>
                    <a:pt x="273" y="135"/>
                  </a:lnTo>
                  <a:lnTo>
                    <a:pt x="273" y="135"/>
                  </a:lnTo>
                  <a:lnTo>
                    <a:pt x="274" y="135"/>
                  </a:lnTo>
                  <a:lnTo>
                    <a:pt x="274" y="135"/>
                  </a:lnTo>
                  <a:lnTo>
                    <a:pt x="273" y="136"/>
                  </a:lnTo>
                  <a:lnTo>
                    <a:pt x="273" y="136"/>
                  </a:lnTo>
                  <a:lnTo>
                    <a:pt x="275" y="138"/>
                  </a:lnTo>
                  <a:lnTo>
                    <a:pt x="277" y="139"/>
                  </a:lnTo>
                  <a:lnTo>
                    <a:pt x="277" y="139"/>
                  </a:lnTo>
                  <a:lnTo>
                    <a:pt x="278" y="141"/>
                  </a:lnTo>
                  <a:lnTo>
                    <a:pt x="278" y="141"/>
                  </a:lnTo>
                  <a:lnTo>
                    <a:pt x="279" y="139"/>
                  </a:lnTo>
                  <a:lnTo>
                    <a:pt x="282" y="139"/>
                  </a:lnTo>
                  <a:lnTo>
                    <a:pt x="283" y="139"/>
                  </a:lnTo>
                  <a:lnTo>
                    <a:pt x="283" y="138"/>
                  </a:lnTo>
                  <a:lnTo>
                    <a:pt x="285" y="138"/>
                  </a:lnTo>
                  <a:lnTo>
                    <a:pt x="285" y="136"/>
                  </a:lnTo>
                  <a:lnTo>
                    <a:pt x="285" y="136"/>
                  </a:lnTo>
                  <a:lnTo>
                    <a:pt x="285" y="135"/>
                  </a:lnTo>
                  <a:lnTo>
                    <a:pt x="283" y="135"/>
                  </a:lnTo>
                  <a:lnTo>
                    <a:pt x="285" y="135"/>
                  </a:lnTo>
                  <a:lnTo>
                    <a:pt x="285" y="135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3" y="134"/>
                  </a:lnTo>
                  <a:lnTo>
                    <a:pt x="282" y="132"/>
                  </a:lnTo>
                  <a:lnTo>
                    <a:pt x="282" y="132"/>
                  </a:lnTo>
                  <a:lnTo>
                    <a:pt x="281" y="132"/>
                  </a:lnTo>
                  <a:lnTo>
                    <a:pt x="281" y="132"/>
                  </a:lnTo>
                  <a:lnTo>
                    <a:pt x="282" y="132"/>
                  </a:lnTo>
                  <a:lnTo>
                    <a:pt x="282" y="132"/>
                  </a:lnTo>
                  <a:lnTo>
                    <a:pt x="283" y="132"/>
                  </a:lnTo>
                  <a:lnTo>
                    <a:pt x="283" y="131"/>
                  </a:lnTo>
                  <a:lnTo>
                    <a:pt x="283" y="131"/>
                  </a:lnTo>
                  <a:lnTo>
                    <a:pt x="283" y="131"/>
                  </a:lnTo>
                  <a:lnTo>
                    <a:pt x="286" y="132"/>
                  </a:lnTo>
                  <a:lnTo>
                    <a:pt x="286" y="132"/>
                  </a:lnTo>
                  <a:lnTo>
                    <a:pt x="286" y="132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7" y="134"/>
                  </a:lnTo>
                  <a:lnTo>
                    <a:pt x="287" y="134"/>
                  </a:lnTo>
                  <a:lnTo>
                    <a:pt x="289" y="134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90" y="131"/>
                  </a:lnTo>
                  <a:lnTo>
                    <a:pt x="290" y="131"/>
                  </a:lnTo>
                  <a:lnTo>
                    <a:pt x="290" y="131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92" y="132"/>
                  </a:lnTo>
                  <a:lnTo>
                    <a:pt x="292" y="132"/>
                  </a:lnTo>
                  <a:lnTo>
                    <a:pt x="289" y="134"/>
                  </a:lnTo>
                  <a:lnTo>
                    <a:pt x="289" y="134"/>
                  </a:lnTo>
                  <a:lnTo>
                    <a:pt x="287" y="135"/>
                  </a:lnTo>
                  <a:lnTo>
                    <a:pt x="287" y="136"/>
                  </a:lnTo>
                  <a:lnTo>
                    <a:pt x="286" y="138"/>
                  </a:lnTo>
                  <a:lnTo>
                    <a:pt x="285" y="138"/>
                  </a:lnTo>
                  <a:lnTo>
                    <a:pt x="285" y="138"/>
                  </a:lnTo>
                  <a:lnTo>
                    <a:pt x="289" y="138"/>
                  </a:lnTo>
                  <a:lnTo>
                    <a:pt x="289" y="138"/>
                  </a:lnTo>
                  <a:lnTo>
                    <a:pt x="289" y="139"/>
                  </a:lnTo>
                  <a:lnTo>
                    <a:pt x="289" y="139"/>
                  </a:lnTo>
                  <a:lnTo>
                    <a:pt x="290" y="141"/>
                  </a:lnTo>
                  <a:lnTo>
                    <a:pt x="290" y="141"/>
                  </a:lnTo>
                  <a:lnTo>
                    <a:pt x="292" y="139"/>
                  </a:lnTo>
                  <a:lnTo>
                    <a:pt x="292" y="139"/>
                  </a:lnTo>
                  <a:lnTo>
                    <a:pt x="292" y="139"/>
                  </a:lnTo>
                  <a:lnTo>
                    <a:pt x="293" y="136"/>
                  </a:lnTo>
                  <a:lnTo>
                    <a:pt x="294" y="136"/>
                  </a:lnTo>
                  <a:lnTo>
                    <a:pt x="294" y="135"/>
                  </a:lnTo>
                  <a:lnTo>
                    <a:pt x="296" y="134"/>
                  </a:lnTo>
                  <a:lnTo>
                    <a:pt x="296" y="132"/>
                  </a:lnTo>
                  <a:lnTo>
                    <a:pt x="298" y="131"/>
                  </a:lnTo>
                  <a:lnTo>
                    <a:pt x="298" y="130"/>
                  </a:lnTo>
                  <a:lnTo>
                    <a:pt x="298" y="130"/>
                  </a:lnTo>
                  <a:lnTo>
                    <a:pt x="300" y="130"/>
                  </a:lnTo>
                  <a:lnTo>
                    <a:pt x="300" y="128"/>
                  </a:lnTo>
                  <a:lnTo>
                    <a:pt x="300" y="128"/>
                  </a:lnTo>
                  <a:lnTo>
                    <a:pt x="300" y="128"/>
                  </a:lnTo>
                  <a:lnTo>
                    <a:pt x="301" y="127"/>
                  </a:lnTo>
                  <a:lnTo>
                    <a:pt x="302" y="127"/>
                  </a:lnTo>
                  <a:lnTo>
                    <a:pt x="302" y="127"/>
                  </a:lnTo>
                  <a:lnTo>
                    <a:pt x="301" y="128"/>
                  </a:lnTo>
                  <a:lnTo>
                    <a:pt x="300" y="128"/>
                  </a:lnTo>
                  <a:lnTo>
                    <a:pt x="300" y="131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5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7" y="139"/>
                  </a:lnTo>
                  <a:lnTo>
                    <a:pt x="298" y="139"/>
                  </a:lnTo>
                  <a:lnTo>
                    <a:pt x="298" y="141"/>
                  </a:lnTo>
                  <a:lnTo>
                    <a:pt x="298" y="141"/>
                  </a:lnTo>
                  <a:lnTo>
                    <a:pt x="300" y="139"/>
                  </a:lnTo>
                  <a:lnTo>
                    <a:pt x="301" y="138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8"/>
                  </a:lnTo>
                  <a:lnTo>
                    <a:pt x="300" y="139"/>
                  </a:lnTo>
                  <a:lnTo>
                    <a:pt x="300" y="141"/>
                  </a:lnTo>
                  <a:lnTo>
                    <a:pt x="298" y="142"/>
                  </a:lnTo>
                  <a:lnTo>
                    <a:pt x="298" y="142"/>
                  </a:lnTo>
                  <a:lnTo>
                    <a:pt x="298" y="143"/>
                  </a:lnTo>
                  <a:lnTo>
                    <a:pt x="298" y="143"/>
                  </a:lnTo>
                  <a:lnTo>
                    <a:pt x="298" y="145"/>
                  </a:lnTo>
                  <a:lnTo>
                    <a:pt x="298" y="145"/>
                  </a:lnTo>
                  <a:lnTo>
                    <a:pt x="298" y="145"/>
                  </a:lnTo>
                  <a:lnTo>
                    <a:pt x="298" y="145"/>
                  </a:lnTo>
                  <a:lnTo>
                    <a:pt x="300" y="143"/>
                  </a:lnTo>
                  <a:lnTo>
                    <a:pt x="301" y="143"/>
                  </a:lnTo>
                  <a:lnTo>
                    <a:pt x="302" y="145"/>
                  </a:lnTo>
                  <a:lnTo>
                    <a:pt x="302" y="145"/>
                  </a:lnTo>
                  <a:lnTo>
                    <a:pt x="300" y="145"/>
                  </a:lnTo>
                  <a:lnTo>
                    <a:pt x="300" y="145"/>
                  </a:lnTo>
                  <a:lnTo>
                    <a:pt x="300" y="145"/>
                  </a:lnTo>
                  <a:lnTo>
                    <a:pt x="298" y="145"/>
                  </a:lnTo>
                  <a:lnTo>
                    <a:pt x="300" y="146"/>
                  </a:lnTo>
                  <a:lnTo>
                    <a:pt x="300" y="147"/>
                  </a:lnTo>
                  <a:lnTo>
                    <a:pt x="300" y="147"/>
                  </a:lnTo>
                  <a:lnTo>
                    <a:pt x="298" y="147"/>
                  </a:lnTo>
                  <a:lnTo>
                    <a:pt x="297" y="146"/>
                  </a:lnTo>
                  <a:lnTo>
                    <a:pt x="297" y="146"/>
                  </a:lnTo>
                  <a:lnTo>
                    <a:pt x="297" y="146"/>
                  </a:lnTo>
                  <a:lnTo>
                    <a:pt x="296" y="147"/>
                  </a:lnTo>
                  <a:lnTo>
                    <a:pt x="296" y="147"/>
                  </a:lnTo>
                  <a:lnTo>
                    <a:pt x="294" y="150"/>
                  </a:lnTo>
                  <a:lnTo>
                    <a:pt x="293" y="151"/>
                  </a:lnTo>
                  <a:lnTo>
                    <a:pt x="296" y="153"/>
                  </a:lnTo>
                  <a:lnTo>
                    <a:pt x="297" y="153"/>
                  </a:lnTo>
                  <a:lnTo>
                    <a:pt x="297" y="154"/>
                  </a:lnTo>
                  <a:lnTo>
                    <a:pt x="296" y="154"/>
                  </a:lnTo>
                  <a:lnTo>
                    <a:pt x="296" y="154"/>
                  </a:lnTo>
                  <a:lnTo>
                    <a:pt x="296" y="155"/>
                  </a:lnTo>
                  <a:lnTo>
                    <a:pt x="296" y="155"/>
                  </a:lnTo>
                  <a:lnTo>
                    <a:pt x="296" y="157"/>
                  </a:lnTo>
                  <a:lnTo>
                    <a:pt x="297" y="157"/>
                  </a:lnTo>
                  <a:lnTo>
                    <a:pt x="296" y="158"/>
                  </a:lnTo>
                  <a:lnTo>
                    <a:pt x="296" y="158"/>
                  </a:lnTo>
                  <a:lnTo>
                    <a:pt x="296" y="158"/>
                  </a:lnTo>
                  <a:lnTo>
                    <a:pt x="296" y="158"/>
                  </a:lnTo>
                  <a:lnTo>
                    <a:pt x="296" y="159"/>
                  </a:lnTo>
                  <a:lnTo>
                    <a:pt x="296" y="159"/>
                  </a:lnTo>
                  <a:lnTo>
                    <a:pt x="296" y="159"/>
                  </a:lnTo>
                  <a:lnTo>
                    <a:pt x="296" y="161"/>
                  </a:lnTo>
                  <a:lnTo>
                    <a:pt x="296" y="161"/>
                  </a:lnTo>
                  <a:lnTo>
                    <a:pt x="297" y="161"/>
                  </a:lnTo>
                  <a:lnTo>
                    <a:pt x="297" y="162"/>
                  </a:lnTo>
                  <a:lnTo>
                    <a:pt x="296" y="162"/>
                  </a:lnTo>
                  <a:lnTo>
                    <a:pt x="296" y="162"/>
                  </a:lnTo>
                  <a:lnTo>
                    <a:pt x="297" y="162"/>
                  </a:lnTo>
                  <a:lnTo>
                    <a:pt x="298" y="164"/>
                  </a:lnTo>
                  <a:lnTo>
                    <a:pt x="297" y="164"/>
                  </a:lnTo>
                  <a:lnTo>
                    <a:pt x="296" y="164"/>
                  </a:lnTo>
                  <a:lnTo>
                    <a:pt x="292" y="166"/>
                  </a:lnTo>
                  <a:lnTo>
                    <a:pt x="290" y="168"/>
                  </a:lnTo>
                  <a:lnTo>
                    <a:pt x="289" y="168"/>
                  </a:lnTo>
                  <a:lnTo>
                    <a:pt x="287" y="168"/>
                  </a:lnTo>
                  <a:lnTo>
                    <a:pt x="287" y="169"/>
                  </a:lnTo>
                  <a:lnTo>
                    <a:pt x="286" y="170"/>
                  </a:lnTo>
                  <a:lnTo>
                    <a:pt x="286" y="170"/>
                  </a:lnTo>
                  <a:lnTo>
                    <a:pt x="287" y="170"/>
                  </a:lnTo>
                  <a:lnTo>
                    <a:pt x="287" y="170"/>
                  </a:lnTo>
                  <a:lnTo>
                    <a:pt x="290" y="169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3" y="168"/>
                  </a:lnTo>
                  <a:lnTo>
                    <a:pt x="293" y="166"/>
                  </a:lnTo>
                  <a:lnTo>
                    <a:pt x="293" y="166"/>
                  </a:lnTo>
                  <a:lnTo>
                    <a:pt x="296" y="166"/>
                  </a:lnTo>
                  <a:lnTo>
                    <a:pt x="298" y="165"/>
                  </a:lnTo>
                  <a:lnTo>
                    <a:pt x="302" y="165"/>
                  </a:lnTo>
                  <a:lnTo>
                    <a:pt x="301" y="165"/>
                  </a:lnTo>
                  <a:lnTo>
                    <a:pt x="300" y="165"/>
                  </a:lnTo>
                  <a:lnTo>
                    <a:pt x="300" y="166"/>
                  </a:lnTo>
                  <a:lnTo>
                    <a:pt x="300" y="168"/>
                  </a:lnTo>
                  <a:lnTo>
                    <a:pt x="300" y="168"/>
                  </a:lnTo>
                  <a:lnTo>
                    <a:pt x="298" y="169"/>
                  </a:lnTo>
                  <a:lnTo>
                    <a:pt x="297" y="170"/>
                  </a:lnTo>
                  <a:lnTo>
                    <a:pt x="297" y="172"/>
                  </a:lnTo>
                  <a:lnTo>
                    <a:pt x="296" y="173"/>
                  </a:lnTo>
                  <a:lnTo>
                    <a:pt x="296" y="173"/>
                  </a:lnTo>
                  <a:lnTo>
                    <a:pt x="296" y="173"/>
                  </a:lnTo>
                  <a:lnTo>
                    <a:pt x="296" y="173"/>
                  </a:lnTo>
                  <a:lnTo>
                    <a:pt x="293" y="174"/>
                  </a:lnTo>
                  <a:lnTo>
                    <a:pt x="292" y="174"/>
                  </a:lnTo>
                  <a:lnTo>
                    <a:pt x="292" y="174"/>
                  </a:lnTo>
                  <a:lnTo>
                    <a:pt x="292" y="176"/>
                  </a:lnTo>
                  <a:lnTo>
                    <a:pt x="290" y="177"/>
                  </a:lnTo>
                  <a:lnTo>
                    <a:pt x="290" y="178"/>
                  </a:lnTo>
                  <a:lnTo>
                    <a:pt x="292" y="178"/>
                  </a:lnTo>
                  <a:lnTo>
                    <a:pt x="292" y="180"/>
                  </a:lnTo>
                  <a:lnTo>
                    <a:pt x="293" y="178"/>
                  </a:lnTo>
                  <a:lnTo>
                    <a:pt x="296" y="177"/>
                  </a:lnTo>
                  <a:lnTo>
                    <a:pt x="298" y="176"/>
                  </a:lnTo>
                  <a:lnTo>
                    <a:pt x="298" y="176"/>
                  </a:lnTo>
                  <a:lnTo>
                    <a:pt x="300" y="174"/>
                  </a:lnTo>
                  <a:lnTo>
                    <a:pt x="302" y="173"/>
                  </a:lnTo>
                  <a:lnTo>
                    <a:pt x="302" y="173"/>
                  </a:lnTo>
                  <a:lnTo>
                    <a:pt x="304" y="172"/>
                  </a:lnTo>
                  <a:lnTo>
                    <a:pt x="304" y="170"/>
                  </a:lnTo>
                  <a:lnTo>
                    <a:pt x="305" y="170"/>
                  </a:lnTo>
                  <a:lnTo>
                    <a:pt x="305" y="169"/>
                  </a:lnTo>
                  <a:lnTo>
                    <a:pt x="306" y="169"/>
                  </a:lnTo>
                  <a:lnTo>
                    <a:pt x="306" y="168"/>
                  </a:lnTo>
                  <a:lnTo>
                    <a:pt x="308" y="168"/>
                  </a:lnTo>
                  <a:lnTo>
                    <a:pt x="309" y="166"/>
                  </a:lnTo>
                  <a:lnTo>
                    <a:pt x="309" y="166"/>
                  </a:lnTo>
                  <a:lnTo>
                    <a:pt x="311" y="165"/>
                  </a:lnTo>
                  <a:lnTo>
                    <a:pt x="311" y="165"/>
                  </a:lnTo>
                  <a:lnTo>
                    <a:pt x="311" y="164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08" y="161"/>
                  </a:lnTo>
                  <a:lnTo>
                    <a:pt x="306" y="161"/>
                  </a:lnTo>
                  <a:lnTo>
                    <a:pt x="305" y="161"/>
                  </a:lnTo>
                  <a:lnTo>
                    <a:pt x="305" y="159"/>
                  </a:lnTo>
                  <a:lnTo>
                    <a:pt x="304" y="159"/>
                  </a:lnTo>
                  <a:lnTo>
                    <a:pt x="304" y="159"/>
                  </a:lnTo>
                  <a:lnTo>
                    <a:pt x="302" y="158"/>
                  </a:lnTo>
                  <a:lnTo>
                    <a:pt x="302" y="158"/>
                  </a:lnTo>
                  <a:lnTo>
                    <a:pt x="301" y="158"/>
                  </a:lnTo>
                  <a:lnTo>
                    <a:pt x="301" y="158"/>
                  </a:lnTo>
                  <a:lnTo>
                    <a:pt x="301" y="157"/>
                  </a:lnTo>
                  <a:lnTo>
                    <a:pt x="302" y="157"/>
                  </a:lnTo>
                  <a:lnTo>
                    <a:pt x="302" y="155"/>
                  </a:lnTo>
                  <a:lnTo>
                    <a:pt x="301" y="155"/>
                  </a:lnTo>
                  <a:lnTo>
                    <a:pt x="302" y="154"/>
                  </a:lnTo>
                  <a:lnTo>
                    <a:pt x="304" y="154"/>
                  </a:lnTo>
                  <a:lnTo>
                    <a:pt x="302" y="153"/>
                  </a:lnTo>
                  <a:lnTo>
                    <a:pt x="301" y="153"/>
                  </a:lnTo>
                  <a:lnTo>
                    <a:pt x="302" y="153"/>
                  </a:lnTo>
                  <a:lnTo>
                    <a:pt x="304" y="151"/>
                  </a:lnTo>
                  <a:lnTo>
                    <a:pt x="304" y="151"/>
                  </a:lnTo>
                  <a:lnTo>
                    <a:pt x="304" y="149"/>
                  </a:lnTo>
                  <a:lnTo>
                    <a:pt x="304" y="149"/>
                  </a:lnTo>
                  <a:lnTo>
                    <a:pt x="305" y="147"/>
                  </a:lnTo>
                  <a:lnTo>
                    <a:pt x="305" y="145"/>
                  </a:lnTo>
                  <a:lnTo>
                    <a:pt x="305" y="145"/>
                  </a:lnTo>
                  <a:lnTo>
                    <a:pt x="305" y="143"/>
                  </a:lnTo>
                  <a:lnTo>
                    <a:pt x="305" y="142"/>
                  </a:lnTo>
                  <a:lnTo>
                    <a:pt x="306" y="141"/>
                  </a:lnTo>
                  <a:lnTo>
                    <a:pt x="306" y="139"/>
                  </a:lnTo>
                  <a:lnTo>
                    <a:pt x="306" y="138"/>
                  </a:lnTo>
                  <a:lnTo>
                    <a:pt x="306" y="136"/>
                  </a:lnTo>
                  <a:lnTo>
                    <a:pt x="306" y="136"/>
                  </a:lnTo>
                  <a:lnTo>
                    <a:pt x="306" y="135"/>
                  </a:lnTo>
                  <a:lnTo>
                    <a:pt x="306" y="134"/>
                  </a:lnTo>
                  <a:lnTo>
                    <a:pt x="305" y="134"/>
                  </a:lnTo>
                  <a:lnTo>
                    <a:pt x="305" y="134"/>
                  </a:lnTo>
                  <a:lnTo>
                    <a:pt x="305" y="132"/>
                  </a:lnTo>
                  <a:lnTo>
                    <a:pt x="305" y="132"/>
                  </a:lnTo>
                  <a:lnTo>
                    <a:pt x="305" y="132"/>
                  </a:lnTo>
                  <a:lnTo>
                    <a:pt x="305" y="131"/>
                  </a:lnTo>
                  <a:lnTo>
                    <a:pt x="305" y="131"/>
                  </a:lnTo>
                  <a:lnTo>
                    <a:pt x="306" y="131"/>
                  </a:lnTo>
                  <a:lnTo>
                    <a:pt x="305" y="130"/>
                  </a:lnTo>
                  <a:lnTo>
                    <a:pt x="305" y="130"/>
                  </a:lnTo>
                  <a:lnTo>
                    <a:pt x="305" y="128"/>
                  </a:lnTo>
                  <a:lnTo>
                    <a:pt x="304" y="128"/>
                  </a:lnTo>
                  <a:lnTo>
                    <a:pt x="304" y="128"/>
                  </a:lnTo>
                  <a:lnTo>
                    <a:pt x="305" y="127"/>
                  </a:lnTo>
                  <a:lnTo>
                    <a:pt x="305" y="126"/>
                  </a:lnTo>
                  <a:lnTo>
                    <a:pt x="306" y="126"/>
                  </a:lnTo>
                  <a:lnTo>
                    <a:pt x="306" y="126"/>
                  </a:lnTo>
                  <a:lnTo>
                    <a:pt x="306" y="124"/>
                  </a:lnTo>
                  <a:lnTo>
                    <a:pt x="305" y="123"/>
                  </a:lnTo>
                  <a:lnTo>
                    <a:pt x="305" y="123"/>
                  </a:lnTo>
                  <a:lnTo>
                    <a:pt x="302" y="123"/>
                  </a:lnTo>
                  <a:lnTo>
                    <a:pt x="300" y="124"/>
                  </a:lnTo>
                  <a:lnTo>
                    <a:pt x="298" y="124"/>
                  </a:lnTo>
                  <a:lnTo>
                    <a:pt x="296" y="124"/>
                  </a:lnTo>
                  <a:lnTo>
                    <a:pt x="296" y="126"/>
                  </a:lnTo>
                  <a:lnTo>
                    <a:pt x="294" y="126"/>
                  </a:lnTo>
                  <a:lnTo>
                    <a:pt x="294" y="127"/>
                  </a:lnTo>
                  <a:lnTo>
                    <a:pt x="293" y="127"/>
                  </a:lnTo>
                  <a:lnTo>
                    <a:pt x="290" y="128"/>
                  </a:lnTo>
                  <a:lnTo>
                    <a:pt x="289" y="130"/>
                  </a:lnTo>
                  <a:lnTo>
                    <a:pt x="286" y="130"/>
                  </a:lnTo>
                  <a:lnTo>
                    <a:pt x="285" y="130"/>
                  </a:lnTo>
                  <a:lnTo>
                    <a:pt x="282" y="131"/>
                  </a:lnTo>
                  <a:lnTo>
                    <a:pt x="281" y="131"/>
                  </a:lnTo>
                  <a:lnTo>
                    <a:pt x="278" y="132"/>
                  </a:lnTo>
                  <a:lnTo>
                    <a:pt x="277" y="132"/>
                  </a:lnTo>
                  <a:lnTo>
                    <a:pt x="278" y="131"/>
                  </a:lnTo>
                  <a:lnTo>
                    <a:pt x="279" y="130"/>
                  </a:lnTo>
                  <a:lnTo>
                    <a:pt x="281" y="128"/>
                  </a:lnTo>
                  <a:lnTo>
                    <a:pt x="281" y="128"/>
                  </a:lnTo>
                  <a:lnTo>
                    <a:pt x="279" y="127"/>
                  </a:lnTo>
                  <a:lnTo>
                    <a:pt x="279" y="127"/>
                  </a:lnTo>
                  <a:lnTo>
                    <a:pt x="279" y="126"/>
                  </a:lnTo>
                  <a:lnTo>
                    <a:pt x="279" y="124"/>
                  </a:lnTo>
                  <a:lnTo>
                    <a:pt x="278" y="124"/>
                  </a:lnTo>
                  <a:lnTo>
                    <a:pt x="278" y="123"/>
                  </a:lnTo>
                  <a:lnTo>
                    <a:pt x="279" y="122"/>
                  </a:lnTo>
                  <a:lnTo>
                    <a:pt x="278" y="122"/>
                  </a:lnTo>
                  <a:lnTo>
                    <a:pt x="277" y="120"/>
                  </a:lnTo>
                  <a:lnTo>
                    <a:pt x="277" y="119"/>
                  </a:lnTo>
                  <a:lnTo>
                    <a:pt x="278" y="119"/>
                  </a:lnTo>
                  <a:lnTo>
                    <a:pt x="281" y="117"/>
                  </a:lnTo>
                  <a:lnTo>
                    <a:pt x="281" y="116"/>
                  </a:lnTo>
                  <a:lnTo>
                    <a:pt x="279" y="116"/>
                  </a:lnTo>
                  <a:lnTo>
                    <a:pt x="278" y="116"/>
                  </a:lnTo>
                  <a:lnTo>
                    <a:pt x="275" y="116"/>
                  </a:lnTo>
                  <a:lnTo>
                    <a:pt x="274" y="117"/>
                  </a:lnTo>
                  <a:lnTo>
                    <a:pt x="271" y="119"/>
                  </a:lnTo>
                  <a:lnTo>
                    <a:pt x="270" y="117"/>
                  </a:lnTo>
                  <a:lnTo>
                    <a:pt x="268" y="117"/>
                  </a:lnTo>
                  <a:lnTo>
                    <a:pt x="267" y="117"/>
                  </a:lnTo>
                  <a:lnTo>
                    <a:pt x="266" y="117"/>
                  </a:lnTo>
                  <a:lnTo>
                    <a:pt x="264" y="117"/>
                  </a:lnTo>
                  <a:lnTo>
                    <a:pt x="267" y="113"/>
                  </a:lnTo>
                  <a:lnTo>
                    <a:pt x="271" y="111"/>
                  </a:lnTo>
                  <a:lnTo>
                    <a:pt x="275" y="108"/>
                  </a:lnTo>
                  <a:lnTo>
                    <a:pt x="279" y="104"/>
                  </a:lnTo>
                  <a:lnTo>
                    <a:pt x="282" y="101"/>
                  </a:lnTo>
                  <a:lnTo>
                    <a:pt x="286" y="97"/>
                  </a:lnTo>
                  <a:lnTo>
                    <a:pt x="290" y="94"/>
                  </a:lnTo>
                  <a:lnTo>
                    <a:pt x="293" y="92"/>
                  </a:lnTo>
                  <a:lnTo>
                    <a:pt x="297" y="88"/>
                  </a:lnTo>
                  <a:lnTo>
                    <a:pt x="301" y="85"/>
                  </a:lnTo>
                  <a:lnTo>
                    <a:pt x="305" y="82"/>
                  </a:lnTo>
                  <a:lnTo>
                    <a:pt x="308" y="78"/>
                  </a:lnTo>
                  <a:lnTo>
                    <a:pt x="312" y="76"/>
                  </a:lnTo>
                  <a:lnTo>
                    <a:pt x="316" y="73"/>
                  </a:lnTo>
                  <a:lnTo>
                    <a:pt x="320" y="69"/>
                  </a:lnTo>
                  <a:lnTo>
                    <a:pt x="323" y="66"/>
                  </a:lnTo>
                  <a:lnTo>
                    <a:pt x="327" y="63"/>
                  </a:lnTo>
                  <a:lnTo>
                    <a:pt x="331" y="61"/>
                  </a:lnTo>
                  <a:lnTo>
                    <a:pt x="335" y="57"/>
                  </a:lnTo>
                  <a:lnTo>
                    <a:pt x="339" y="54"/>
                  </a:lnTo>
                  <a:lnTo>
                    <a:pt x="343" y="51"/>
                  </a:lnTo>
                  <a:lnTo>
                    <a:pt x="346" y="48"/>
                  </a:lnTo>
                  <a:lnTo>
                    <a:pt x="350" y="44"/>
                  </a:lnTo>
                  <a:lnTo>
                    <a:pt x="354" y="42"/>
                  </a:lnTo>
                  <a:lnTo>
                    <a:pt x="358" y="39"/>
                  </a:lnTo>
                  <a:lnTo>
                    <a:pt x="362" y="36"/>
                  </a:lnTo>
                  <a:lnTo>
                    <a:pt x="366" y="32"/>
                  </a:lnTo>
                  <a:lnTo>
                    <a:pt x="370" y="29"/>
                  </a:lnTo>
                  <a:lnTo>
                    <a:pt x="374" y="27"/>
                  </a:lnTo>
                  <a:lnTo>
                    <a:pt x="378" y="24"/>
                  </a:lnTo>
                  <a:lnTo>
                    <a:pt x="382" y="20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82" y="17"/>
                  </a:lnTo>
                  <a:lnTo>
                    <a:pt x="382" y="17"/>
                  </a:lnTo>
                  <a:lnTo>
                    <a:pt x="382" y="16"/>
                  </a:lnTo>
                  <a:lnTo>
                    <a:pt x="378" y="16"/>
                  </a:lnTo>
                  <a:lnTo>
                    <a:pt x="378" y="15"/>
                  </a:lnTo>
                  <a:lnTo>
                    <a:pt x="378" y="13"/>
                  </a:lnTo>
                  <a:lnTo>
                    <a:pt x="376" y="13"/>
                  </a:lnTo>
                  <a:lnTo>
                    <a:pt x="374" y="13"/>
                  </a:lnTo>
                  <a:lnTo>
                    <a:pt x="374" y="13"/>
                  </a:lnTo>
                  <a:lnTo>
                    <a:pt x="373" y="13"/>
                  </a:lnTo>
                  <a:lnTo>
                    <a:pt x="372" y="13"/>
                  </a:lnTo>
                  <a:lnTo>
                    <a:pt x="367" y="13"/>
                  </a:lnTo>
                  <a:lnTo>
                    <a:pt x="365" y="13"/>
                  </a:lnTo>
                  <a:lnTo>
                    <a:pt x="362" y="15"/>
                  </a:lnTo>
                  <a:lnTo>
                    <a:pt x="358" y="15"/>
                  </a:lnTo>
                  <a:lnTo>
                    <a:pt x="358" y="13"/>
                  </a:lnTo>
                  <a:lnTo>
                    <a:pt x="357" y="13"/>
                  </a:lnTo>
                  <a:lnTo>
                    <a:pt x="355" y="12"/>
                  </a:lnTo>
                  <a:lnTo>
                    <a:pt x="354" y="13"/>
                  </a:lnTo>
                  <a:lnTo>
                    <a:pt x="353" y="12"/>
                  </a:lnTo>
                  <a:lnTo>
                    <a:pt x="349" y="12"/>
                  </a:lnTo>
                  <a:lnTo>
                    <a:pt x="346" y="12"/>
                  </a:lnTo>
                  <a:lnTo>
                    <a:pt x="342" y="12"/>
                  </a:lnTo>
                  <a:lnTo>
                    <a:pt x="342" y="12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40" y="10"/>
                  </a:lnTo>
                  <a:lnTo>
                    <a:pt x="340" y="10"/>
                  </a:lnTo>
                  <a:lnTo>
                    <a:pt x="339" y="10"/>
                  </a:lnTo>
                  <a:lnTo>
                    <a:pt x="338" y="10"/>
                  </a:lnTo>
                  <a:lnTo>
                    <a:pt x="338" y="10"/>
                  </a:lnTo>
                  <a:lnTo>
                    <a:pt x="336" y="10"/>
                  </a:lnTo>
                  <a:lnTo>
                    <a:pt x="335" y="9"/>
                  </a:lnTo>
                  <a:lnTo>
                    <a:pt x="334" y="9"/>
                  </a:lnTo>
                  <a:lnTo>
                    <a:pt x="332" y="9"/>
                  </a:lnTo>
                  <a:lnTo>
                    <a:pt x="330" y="9"/>
                  </a:lnTo>
                  <a:lnTo>
                    <a:pt x="327" y="9"/>
                  </a:lnTo>
                  <a:lnTo>
                    <a:pt x="325" y="9"/>
                  </a:lnTo>
                  <a:lnTo>
                    <a:pt x="325" y="9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1" y="9"/>
                  </a:lnTo>
                  <a:lnTo>
                    <a:pt x="320" y="9"/>
                  </a:lnTo>
                  <a:lnTo>
                    <a:pt x="319" y="10"/>
                  </a:lnTo>
                  <a:lnTo>
                    <a:pt x="313" y="9"/>
                  </a:lnTo>
                  <a:lnTo>
                    <a:pt x="315" y="9"/>
                  </a:lnTo>
                  <a:lnTo>
                    <a:pt x="316" y="9"/>
                  </a:lnTo>
                  <a:lnTo>
                    <a:pt x="316" y="9"/>
                  </a:lnTo>
                  <a:lnTo>
                    <a:pt x="313" y="9"/>
                  </a:lnTo>
                  <a:lnTo>
                    <a:pt x="312" y="8"/>
                  </a:lnTo>
                  <a:lnTo>
                    <a:pt x="313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3" y="6"/>
                  </a:lnTo>
                  <a:lnTo>
                    <a:pt x="316" y="6"/>
                  </a:lnTo>
                  <a:lnTo>
                    <a:pt x="316" y="5"/>
                  </a:lnTo>
                  <a:lnTo>
                    <a:pt x="316" y="5"/>
                  </a:lnTo>
                  <a:lnTo>
                    <a:pt x="315" y="5"/>
                  </a:lnTo>
                  <a:lnTo>
                    <a:pt x="313" y="5"/>
                  </a:lnTo>
                  <a:lnTo>
                    <a:pt x="311" y="5"/>
                  </a:lnTo>
                  <a:lnTo>
                    <a:pt x="308" y="5"/>
                  </a:lnTo>
                  <a:lnTo>
                    <a:pt x="306" y="5"/>
                  </a:lnTo>
                  <a:lnTo>
                    <a:pt x="305" y="5"/>
                  </a:lnTo>
                  <a:lnTo>
                    <a:pt x="301" y="6"/>
                  </a:lnTo>
                  <a:lnTo>
                    <a:pt x="300" y="5"/>
                  </a:lnTo>
                  <a:lnTo>
                    <a:pt x="298" y="5"/>
                  </a:lnTo>
                  <a:lnTo>
                    <a:pt x="298" y="5"/>
                  </a:lnTo>
                  <a:lnTo>
                    <a:pt x="300" y="5"/>
                  </a:lnTo>
                  <a:lnTo>
                    <a:pt x="301" y="4"/>
                  </a:lnTo>
                  <a:lnTo>
                    <a:pt x="300" y="4"/>
                  </a:lnTo>
                  <a:lnTo>
                    <a:pt x="300" y="4"/>
                  </a:lnTo>
                  <a:lnTo>
                    <a:pt x="298" y="4"/>
                  </a:lnTo>
                  <a:lnTo>
                    <a:pt x="298" y="4"/>
                  </a:lnTo>
                  <a:lnTo>
                    <a:pt x="296" y="4"/>
                  </a:lnTo>
                  <a:lnTo>
                    <a:pt x="292" y="5"/>
                  </a:lnTo>
                  <a:lnTo>
                    <a:pt x="290" y="5"/>
                  </a:lnTo>
                  <a:lnTo>
                    <a:pt x="289" y="6"/>
                  </a:lnTo>
                  <a:lnTo>
                    <a:pt x="289" y="5"/>
                  </a:lnTo>
                  <a:lnTo>
                    <a:pt x="289" y="5"/>
                  </a:lnTo>
                  <a:lnTo>
                    <a:pt x="289" y="5"/>
                  </a:lnTo>
                  <a:lnTo>
                    <a:pt x="292" y="4"/>
                  </a:lnTo>
                  <a:lnTo>
                    <a:pt x="294" y="4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2" y="1"/>
                  </a:lnTo>
                  <a:lnTo>
                    <a:pt x="292" y="1"/>
                  </a:lnTo>
                  <a:lnTo>
                    <a:pt x="293" y="1"/>
                  </a:lnTo>
                  <a:lnTo>
                    <a:pt x="294" y="0"/>
                  </a:lnTo>
                  <a:lnTo>
                    <a:pt x="293" y="0"/>
                  </a:lnTo>
                  <a:lnTo>
                    <a:pt x="290" y="1"/>
                  </a:lnTo>
                  <a:lnTo>
                    <a:pt x="287" y="2"/>
                  </a:lnTo>
                  <a:lnTo>
                    <a:pt x="283" y="4"/>
                  </a:lnTo>
                  <a:lnTo>
                    <a:pt x="281" y="4"/>
                  </a:lnTo>
                  <a:lnTo>
                    <a:pt x="278" y="5"/>
                  </a:lnTo>
                  <a:lnTo>
                    <a:pt x="274" y="5"/>
                  </a:lnTo>
                  <a:lnTo>
                    <a:pt x="273" y="5"/>
                  </a:lnTo>
                  <a:lnTo>
                    <a:pt x="270" y="5"/>
                  </a:lnTo>
                  <a:lnTo>
                    <a:pt x="268" y="6"/>
                  </a:lnTo>
                  <a:lnTo>
                    <a:pt x="267" y="6"/>
                  </a:lnTo>
                  <a:lnTo>
                    <a:pt x="264" y="6"/>
                  </a:lnTo>
                  <a:lnTo>
                    <a:pt x="263" y="6"/>
                  </a:lnTo>
                  <a:lnTo>
                    <a:pt x="262" y="6"/>
                  </a:lnTo>
                  <a:lnTo>
                    <a:pt x="262" y="6"/>
                  </a:lnTo>
                  <a:lnTo>
                    <a:pt x="262" y="6"/>
                  </a:lnTo>
                  <a:lnTo>
                    <a:pt x="263" y="6"/>
                  </a:lnTo>
                  <a:lnTo>
                    <a:pt x="264" y="6"/>
                  </a:lnTo>
                  <a:lnTo>
                    <a:pt x="264" y="5"/>
                  </a:lnTo>
                  <a:lnTo>
                    <a:pt x="264" y="5"/>
                  </a:lnTo>
                  <a:lnTo>
                    <a:pt x="263" y="5"/>
                  </a:lnTo>
                  <a:lnTo>
                    <a:pt x="259" y="6"/>
                  </a:lnTo>
                  <a:lnTo>
                    <a:pt x="254" y="8"/>
                  </a:lnTo>
                  <a:lnTo>
                    <a:pt x="255" y="8"/>
                  </a:lnTo>
                  <a:lnTo>
                    <a:pt x="255" y="9"/>
                  </a:lnTo>
                  <a:lnTo>
                    <a:pt x="258" y="9"/>
                  </a:lnTo>
                  <a:lnTo>
                    <a:pt x="255" y="9"/>
                  </a:lnTo>
                  <a:lnTo>
                    <a:pt x="254" y="9"/>
                  </a:lnTo>
                  <a:lnTo>
                    <a:pt x="252" y="9"/>
                  </a:lnTo>
                  <a:lnTo>
                    <a:pt x="252" y="10"/>
                  </a:lnTo>
                  <a:lnTo>
                    <a:pt x="251" y="10"/>
                  </a:lnTo>
                  <a:lnTo>
                    <a:pt x="250" y="12"/>
                  </a:lnTo>
                  <a:lnTo>
                    <a:pt x="251" y="10"/>
                  </a:lnTo>
                  <a:lnTo>
                    <a:pt x="250" y="10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4" y="8"/>
                  </a:lnTo>
                  <a:lnTo>
                    <a:pt x="254" y="8"/>
                  </a:lnTo>
                  <a:lnTo>
                    <a:pt x="252" y="8"/>
                  </a:lnTo>
                  <a:lnTo>
                    <a:pt x="247" y="9"/>
                  </a:lnTo>
                  <a:lnTo>
                    <a:pt x="247" y="10"/>
                  </a:lnTo>
                  <a:lnTo>
                    <a:pt x="241" y="10"/>
                  </a:lnTo>
                  <a:lnTo>
                    <a:pt x="236" y="12"/>
                  </a:lnTo>
                  <a:lnTo>
                    <a:pt x="235" y="12"/>
                  </a:lnTo>
                  <a:lnTo>
                    <a:pt x="232" y="12"/>
                  </a:lnTo>
                  <a:lnTo>
                    <a:pt x="231" y="12"/>
                  </a:lnTo>
                  <a:lnTo>
                    <a:pt x="232" y="12"/>
                  </a:lnTo>
                  <a:lnTo>
                    <a:pt x="233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6" y="10"/>
                  </a:lnTo>
                  <a:lnTo>
                    <a:pt x="233" y="12"/>
                  </a:lnTo>
                  <a:lnTo>
                    <a:pt x="232" y="12"/>
                  </a:lnTo>
                  <a:lnTo>
                    <a:pt x="228" y="13"/>
                  </a:lnTo>
                  <a:lnTo>
                    <a:pt x="218" y="16"/>
                  </a:lnTo>
                  <a:lnTo>
                    <a:pt x="214" y="19"/>
                  </a:lnTo>
                  <a:lnTo>
                    <a:pt x="212" y="20"/>
                  </a:lnTo>
                  <a:lnTo>
                    <a:pt x="210" y="20"/>
                  </a:lnTo>
                  <a:lnTo>
                    <a:pt x="210" y="20"/>
                  </a:lnTo>
                  <a:lnTo>
                    <a:pt x="210" y="20"/>
                  </a:lnTo>
                  <a:lnTo>
                    <a:pt x="209" y="21"/>
                  </a:lnTo>
                  <a:lnTo>
                    <a:pt x="205" y="23"/>
                  </a:lnTo>
                  <a:lnTo>
                    <a:pt x="199" y="24"/>
                  </a:lnTo>
                  <a:lnTo>
                    <a:pt x="197" y="24"/>
                  </a:lnTo>
                  <a:lnTo>
                    <a:pt x="195" y="25"/>
                  </a:lnTo>
                  <a:lnTo>
                    <a:pt x="190" y="25"/>
                  </a:lnTo>
                  <a:lnTo>
                    <a:pt x="188" y="25"/>
                  </a:lnTo>
                  <a:lnTo>
                    <a:pt x="184" y="25"/>
                  </a:lnTo>
                  <a:lnTo>
                    <a:pt x="179" y="25"/>
                  </a:lnTo>
                  <a:lnTo>
                    <a:pt x="178" y="27"/>
                  </a:lnTo>
                  <a:lnTo>
                    <a:pt x="174" y="28"/>
                  </a:lnTo>
                  <a:lnTo>
                    <a:pt x="171" y="31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7" y="31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7" y="31"/>
                  </a:lnTo>
                  <a:lnTo>
                    <a:pt x="167" y="31"/>
                  </a:lnTo>
                  <a:lnTo>
                    <a:pt x="168" y="31"/>
                  </a:lnTo>
                  <a:lnTo>
                    <a:pt x="170" y="32"/>
                  </a:lnTo>
                  <a:lnTo>
                    <a:pt x="170" y="34"/>
                  </a:lnTo>
                  <a:lnTo>
                    <a:pt x="172" y="34"/>
                  </a:lnTo>
                  <a:lnTo>
                    <a:pt x="175" y="39"/>
                  </a:lnTo>
                  <a:lnTo>
                    <a:pt x="175" y="40"/>
                  </a:lnTo>
                  <a:lnTo>
                    <a:pt x="172" y="42"/>
                  </a:lnTo>
                  <a:lnTo>
                    <a:pt x="172" y="43"/>
                  </a:lnTo>
                  <a:lnTo>
                    <a:pt x="172" y="44"/>
                  </a:lnTo>
                  <a:lnTo>
                    <a:pt x="175" y="44"/>
                  </a:lnTo>
                  <a:lnTo>
                    <a:pt x="178" y="44"/>
                  </a:lnTo>
                  <a:lnTo>
                    <a:pt x="179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84" y="44"/>
                  </a:lnTo>
                  <a:lnTo>
                    <a:pt x="186" y="44"/>
                  </a:lnTo>
                  <a:lnTo>
                    <a:pt x="186" y="46"/>
                  </a:lnTo>
                  <a:lnTo>
                    <a:pt x="184" y="46"/>
                  </a:lnTo>
                  <a:lnTo>
                    <a:pt x="180" y="47"/>
                  </a:lnTo>
                  <a:lnTo>
                    <a:pt x="179" y="48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0"/>
                  </a:lnTo>
                  <a:lnTo>
                    <a:pt x="186" y="48"/>
                  </a:lnTo>
                  <a:lnTo>
                    <a:pt x="187" y="48"/>
                  </a:lnTo>
                  <a:lnTo>
                    <a:pt x="188" y="48"/>
                  </a:lnTo>
                  <a:lnTo>
                    <a:pt x="190" y="48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88" y="51"/>
                  </a:lnTo>
                  <a:lnTo>
                    <a:pt x="184" y="51"/>
                  </a:lnTo>
                  <a:lnTo>
                    <a:pt x="183" y="51"/>
                  </a:lnTo>
                  <a:lnTo>
                    <a:pt x="183" y="50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8" y="51"/>
                  </a:lnTo>
                  <a:lnTo>
                    <a:pt x="178" y="50"/>
                  </a:lnTo>
                  <a:lnTo>
                    <a:pt x="178" y="48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180" y="46"/>
                  </a:lnTo>
                  <a:lnTo>
                    <a:pt x="179" y="46"/>
                  </a:lnTo>
                  <a:lnTo>
                    <a:pt x="178" y="46"/>
                  </a:lnTo>
                  <a:lnTo>
                    <a:pt x="176" y="46"/>
                  </a:lnTo>
                  <a:lnTo>
                    <a:pt x="176" y="47"/>
                  </a:lnTo>
                  <a:lnTo>
                    <a:pt x="175" y="47"/>
                  </a:lnTo>
                  <a:lnTo>
                    <a:pt x="176" y="47"/>
                  </a:lnTo>
                  <a:lnTo>
                    <a:pt x="176" y="48"/>
                  </a:lnTo>
                  <a:lnTo>
                    <a:pt x="176" y="50"/>
                  </a:lnTo>
                  <a:lnTo>
                    <a:pt x="175" y="51"/>
                  </a:lnTo>
                  <a:lnTo>
                    <a:pt x="175" y="51"/>
                  </a:lnTo>
                  <a:lnTo>
                    <a:pt x="178" y="51"/>
                  </a:lnTo>
                  <a:lnTo>
                    <a:pt x="180" y="52"/>
                  </a:lnTo>
                  <a:lnTo>
                    <a:pt x="180" y="52"/>
                  </a:lnTo>
                  <a:lnTo>
                    <a:pt x="179" y="54"/>
                  </a:lnTo>
                  <a:lnTo>
                    <a:pt x="179" y="52"/>
                  </a:lnTo>
                  <a:lnTo>
                    <a:pt x="178" y="52"/>
                  </a:lnTo>
                  <a:lnTo>
                    <a:pt x="176" y="52"/>
                  </a:lnTo>
                  <a:lnTo>
                    <a:pt x="176" y="52"/>
                  </a:lnTo>
                  <a:lnTo>
                    <a:pt x="175" y="52"/>
                  </a:lnTo>
                  <a:lnTo>
                    <a:pt x="171" y="55"/>
                  </a:lnTo>
                  <a:lnTo>
                    <a:pt x="170" y="55"/>
                  </a:lnTo>
                  <a:lnTo>
                    <a:pt x="167" y="55"/>
                  </a:lnTo>
                  <a:lnTo>
                    <a:pt x="164" y="55"/>
                  </a:lnTo>
                  <a:lnTo>
                    <a:pt x="163" y="55"/>
                  </a:lnTo>
                  <a:lnTo>
                    <a:pt x="163" y="54"/>
                  </a:lnTo>
                  <a:lnTo>
                    <a:pt x="160" y="55"/>
                  </a:lnTo>
                  <a:lnTo>
                    <a:pt x="156" y="55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7" y="52"/>
                  </a:lnTo>
                  <a:lnTo>
                    <a:pt x="159" y="51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3" y="50"/>
                  </a:lnTo>
                  <a:lnTo>
                    <a:pt x="164" y="50"/>
                  </a:lnTo>
                  <a:lnTo>
                    <a:pt x="163" y="48"/>
                  </a:lnTo>
                  <a:lnTo>
                    <a:pt x="160" y="48"/>
                  </a:lnTo>
                  <a:lnTo>
                    <a:pt x="157" y="50"/>
                  </a:lnTo>
                  <a:lnTo>
                    <a:pt x="155" y="50"/>
                  </a:lnTo>
                  <a:lnTo>
                    <a:pt x="151" y="51"/>
                  </a:lnTo>
                  <a:lnTo>
                    <a:pt x="149" y="51"/>
                  </a:lnTo>
                  <a:lnTo>
                    <a:pt x="146" y="51"/>
                  </a:lnTo>
                  <a:lnTo>
                    <a:pt x="142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4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0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34" y="54"/>
                  </a:lnTo>
                  <a:lnTo>
                    <a:pt x="133" y="54"/>
                  </a:lnTo>
                  <a:lnTo>
                    <a:pt x="130" y="55"/>
                  </a:lnTo>
                  <a:lnTo>
                    <a:pt x="127" y="55"/>
                  </a:lnTo>
                  <a:lnTo>
                    <a:pt x="126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19" y="58"/>
                  </a:lnTo>
                  <a:lnTo>
                    <a:pt x="115" y="59"/>
                  </a:lnTo>
                  <a:lnTo>
                    <a:pt x="115" y="58"/>
                  </a:lnTo>
                  <a:lnTo>
                    <a:pt x="117" y="58"/>
                  </a:lnTo>
                  <a:lnTo>
                    <a:pt x="115" y="58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61"/>
                  </a:lnTo>
                  <a:lnTo>
                    <a:pt x="115" y="62"/>
                  </a:lnTo>
                  <a:lnTo>
                    <a:pt x="121" y="62"/>
                  </a:lnTo>
                  <a:lnTo>
                    <a:pt x="121" y="62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2" y="63"/>
                  </a:lnTo>
                  <a:lnTo>
                    <a:pt x="121" y="63"/>
                  </a:lnTo>
                  <a:lnTo>
                    <a:pt x="118" y="65"/>
                  </a:lnTo>
                  <a:lnTo>
                    <a:pt x="117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15" y="66"/>
                  </a:lnTo>
                  <a:lnTo>
                    <a:pt x="117" y="67"/>
                  </a:lnTo>
                  <a:lnTo>
                    <a:pt x="115" y="67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8" y="71"/>
                  </a:lnTo>
                  <a:lnTo>
                    <a:pt x="119" y="71"/>
                  </a:lnTo>
                  <a:lnTo>
                    <a:pt x="121" y="71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27" y="70"/>
                  </a:lnTo>
                  <a:lnTo>
                    <a:pt x="133" y="70"/>
                  </a:lnTo>
                  <a:lnTo>
                    <a:pt x="134" y="71"/>
                  </a:lnTo>
                  <a:lnTo>
                    <a:pt x="136" y="71"/>
                  </a:lnTo>
                  <a:lnTo>
                    <a:pt x="136" y="73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0"/>
                  </a:lnTo>
                  <a:lnTo>
                    <a:pt x="137" y="70"/>
                  </a:lnTo>
                  <a:lnTo>
                    <a:pt x="138" y="70"/>
                  </a:lnTo>
                  <a:lnTo>
                    <a:pt x="138" y="71"/>
                  </a:lnTo>
                  <a:lnTo>
                    <a:pt x="137" y="73"/>
                  </a:lnTo>
                  <a:lnTo>
                    <a:pt x="138" y="73"/>
                  </a:lnTo>
                  <a:lnTo>
                    <a:pt x="140" y="71"/>
                  </a:lnTo>
                  <a:lnTo>
                    <a:pt x="145" y="70"/>
                  </a:lnTo>
                  <a:lnTo>
                    <a:pt x="146" y="70"/>
                  </a:lnTo>
                  <a:lnTo>
                    <a:pt x="151" y="69"/>
                  </a:lnTo>
                  <a:lnTo>
                    <a:pt x="152" y="67"/>
                  </a:lnTo>
                  <a:lnTo>
                    <a:pt x="153" y="69"/>
                  </a:lnTo>
                  <a:lnTo>
                    <a:pt x="155" y="69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9"/>
                  </a:lnTo>
                  <a:lnTo>
                    <a:pt x="159" y="69"/>
                  </a:lnTo>
                  <a:lnTo>
                    <a:pt x="157" y="69"/>
                  </a:lnTo>
                  <a:lnTo>
                    <a:pt x="156" y="70"/>
                  </a:lnTo>
                  <a:lnTo>
                    <a:pt x="156" y="70"/>
                  </a:lnTo>
                  <a:lnTo>
                    <a:pt x="155" y="71"/>
                  </a:lnTo>
                  <a:lnTo>
                    <a:pt x="152" y="71"/>
                  </a:lnTo>
                  <a:lnTo>
                    <a:pt x="151" y="71"/>
                  </a:lnTo>
                  <a:lnTo>
                    <a:pt x="149" y="71"/>
                  </a:lnTo>
                  <a:lnTo>
                    <a:pt x="151" y="71"/>
                  </a:lnTo>
                  <a:lnTo>
                    <a:pt x="151" y="73"/>
                  </a:lnTo>
                  <a:lnTo>
                    <a:pt x="151" y="74"/>
                  </a:lnTo>
                  <a:lnTo>
                    <a:pt x="148" y="77"/>
                  </a:lnTo>
                  <a:lnTo>
                    <a:pt x="146" y="77"/>
                  </a:lnTo>
                  <a:lnTo>
                    <a:pt x="146" y="78"/>
                  </a:lnTo>
                  <a:lnTo>
                    <a:pt x="144" y="80"/>
                  </a:lnTo>
                  <a:lnTo>
                    <a:pt x="142" y="81"/>
                  </a:lnTo>
                  <a:lnTo>
                    <a:pt x="140" y="81"/>
                  </a:lnTo>
                  <a:lnTo>
                    <a:pt x="137" y="82"/>
                  </a:lnTo>
                  <a:lnTo>
                    <a:pt x="134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29" y="82"/>
                  </a:lnTo>
                  <a:lnTo>
                    <a:pt x="127" y="82"/>
                  </a:lnTo>
                  <a:lnTo>
                    <a:pt x="122" y="85"/>
                  </a:lnTo>
                  <a:lnTo>
                    <a:pt x="121" y="85"/>
                  </a:lnTo>
                  <a:lnTo>
                    <a:pt x="118" y="86"/>
                  </a:lnTo>
                  <a:lnTo>
                    <a:pt x="117" y="86"/>
                  </a:lnTo>
                  <a:lnTo>
                    <a:pt x="114" y="86"/>
                  </a:lnTo>
                  <a:lnTo>
                    <a:pt x="113" y="86"/>
                  </a:lnTo>
                  <a:lnTo>
                    <a:pt x="114" y="86"/>
                  </a:lnTo>
                  <a:lnTo>
                    <a:pt x="113" y="86"/>
                  </a:lnTo>
                  <a:lnTo>
                    <a:pt x="111" y="86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6"/>
                  </a:lnTo>
                  <a:lnTo>
                    <a:pt x="111" y="86"/>
                  </a:lnTo>
                  <a:lnTo>
                    <a:pt x="111" y="86"/>
                  </a:lnTo>
                  <a:lnTo>
                    <a:pt x="113" y="86"/>
                  </a:lnTo>
                  <a:lnTo>
                    <a:pt x="113" y="85"/>
                  </a:lnTo>
                  <a:lnTo>
                    <a:pt x="111" y="85"/>
                  </a:lnTo>
                  <a:lnTo>
                    <a:pt x="110" y="85"/>
                  </a:lnTo>
                  <a:lnTo>
                    <a:pt x="107" y="85"/>
                  </a:lnTo>
                  <a:lnTo>
                    <a:pt x="106" y="85"/>
                  </a:lnTo>
                  <a:lnTo>
                    <a:pt x="104" y="86"/>
                  </a:lnTo>
                  <a:lnTo>
                    <a:pt x="104" y="86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2" y="88"/>
                  </a:lnTo>
                  <a:lnTo>
                    <a:pt x="100" y="88"/>
                  </a:lnTo>
                  <a:lnTo>
                    <a:pt x="99" y="88"/>
                  </a:lnTo>
                  <a:lnTo>
                    <a:pt x="98" y="89"/>
                  </a:lnTo>
                  <a:lnTo>
                    <a:pt x="96" y="90"/>
                  </a:lnTo>
                  <a:lnTo>
                    <a:pt x="95" y="92"/>
                  </a:lnTo>
                  <a:lnTo>
                    <a:pt x="96" y="90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6" y="92"/>
                  </a:lnTo>
                  <a:lnTo>
                    <a:pt x="94" y="92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1" y="93"/>
                  </a:lnTo>
                  <a:lnTo>
                    <a:pt x="90" y="93"/>
                  </a:lnTo>
                  <a:lnTo>
                    <a:pt x="85" y="94"/>
                  </a:lnTo>
                  <a:lnTo>
                    <a:pt x="80" y="97"/>
                  </a:lnTo>
                  <a:lnTo>
                    <a:pt x="79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5" y="100"/>
                  </a:lnTo>
                  <a:lnTo>
                    <a:pt x="73" y="100"/>
                  </a:lnTo>
                  <a:lnTo>
                    <a:pt x="72" y="100"/>
                  </a:lnTo>
                  <a:lnTo>
                    <a:pt x="72" y="101"/>
                  </a:lnTo>
                  <a:lnTo>
                    <a:pt x="73" y="101"/>
                  </a:lnTo>
                  <a:lnTo>
                    <a:pt x="73" y="101"/>
                  </a:lnTo>
                  <a:lnTo>
                    <a:pt x="71" y="103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9" y="103"/>
                  </a:lnTo>
                  <a:lnTo>
                    <a:pt x="71" y="104"/>
                  </a:lnTo>
                  <a:lnTo>
                    <a:pt x="71" y="104"/>
                  </a:lnTo>
                  <a:lnTo>
                    <a:pt x="68" y="105"/>
                  </a:lnTo>
                  <a:lnTo>
                    <a:pt x="68" y="105"/>
                  </a:lnTo>
                  <a:lnTo>
                    <a:pt x="68" y="107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8" y="108"/>
                  </a:lnTo>
                  <a:lnTo>
                    <a:pt x="69" y="108"/>
                  </a:lnTo>
                  <a:lnTo>
                    <a:pt x="69" y="107"/>
                  </a:lnTo>
                  <a:lnTo>
                    <a:pt x="71" y="107"/>
                  </a:lnTo>
                  <a:lnTo>
                    <a:pt x="72" y="107"/>
                  </a:lnTo>
                  <a:lnTo>
                    <a:pt x="72" y="107"/>
                  </a:lnTo>
                  <a:lnTo>
                    <a:pt x="71" y="107"/>
                  </a:lnTo>
                  <a:lnTo>
                    <a:pt x="69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1" y="109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8" y="111"/>
                  </a:lnTo>
                  <a:lnTo>
                    <a:pt x="71" y="111"/>
                  </a:lnTo>
                  <a:lnTo>
                    <a:pt x="73" y="111"/>
                  </a:lnTo>
                  <a:lnTo>
                    <a:pt x="76" y="111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9" y="111"/>
                  </a:lnTo>
                  <a:lnTo>
                    <a:pt x="80" y="112"/>
                  </a:lnTo>
                  <a:lnTo>
                    <a:pt x="80" y="112"/>
                  </a:lnTo>
                  <a:lnTo>
                    <a:pt x="77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5" y="112"/>
                  </a:lnTo>
                  <a:lnTo>
                    <a:pt x="73" y="112"/>
                  </a:lnTo>
                  <a:lnTo>
                    <a:pt x="71" y="113"/>
                  </a:lnTo>
                  <a:lnTo>
                    <a:pt x="69" y="113"/>
                  </a:lnTo>
                  <a:lnTo>
                    <a:pt x="71" y="113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72" y="111"/>
                  </a:lnTo>
                  <a:lnTo>
                    <a:pt x="71" y="111"/>
                  </a:lnTo>
                  <a:lnTo>
                    <a:pt x="71" y="111"/>
                  </a:lnTo>
                  <a:lnTo>
                    <a:pt x="69" y="111"/>
                  </a:lnTo>
                  <a:lnTo>
                    <a:pt x="66" y="112"/>
                  </a:lnTo>
                  <a:lnTo>
                    <a:pt x="60" y="115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5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61" y="117"/>
                  </a:lnTo>
                  <a:lnTo>
                    <a:pt x="62" y="117"/>
                  </a:lnTo>
                  <a:lnTo>
                    <a:pt x="62" y="119"/>
                  </a:lnTo>
                  <a:lnTo>
                    <a:pt x="62" y="120"/>
                  </a:lnTo>
                  <a:lnTo>
                    <a:pt x="62" y="122"/>
                  </a:lnTo>
                  <a:lnTo>
                    <a:pt x="61" y="122"/>
                  </a:lnTo>
                  <a:lnTo>
                    <a:pt x="62" y="123"/>
                  </a:lnTo>
                  <a:lnTo>
                    <a:pt x="64" y="123"/>
                  </a:lnTo>
                  <a:lnTo>
                    <a:pt x="69" y="122"/>
                  </a:lnTo>
                  <a:lnTo>
                    <a:pt x="72" y="122"/>
                  </a:lnTo>
                  <a:lnTo>
                    <a:pt x="75" y="120"/>
                  </a:lnTo>
                  <a:lnTo>
                    <a:pt x="76" y="120"/>
                  </a:lnTo>
                  <a:lnTo>
                    <a:pt x="77" y="120"/>
                  </a:lnTo>
                  <a:lnTo>
                    <a:pt x="79" y="119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79" y="117"/>
                  </a:lnTo>
                  <a:lnTo>
                    <a:pt x="80" y="117"/>
                  </a:lnTo>
                  <a:lnTo>
                    <a:pt x="83" y="116"/>
                  </a:lnTo>
                  <a:lnTo>
                    <a:pt x="87" y="113"/>
                  </a:lnTo>
                  <a:lnTo>
                    <a:pt x="88" y="113"/>
                  </a:lnTo>
                  <a:lnTo>
                    <a:pt x="90" y="113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3"/>
                  </a:lnTo>
                  <a:lnTo>
                    <a:pt x="88" y="113"/>
                  </a:lnTo>
                  <a:lnTo>
                    <a:pt x="85" y="115"/>
                  </a:lnTo>
                  <a:lnTo>
                    <a:pt x="81" y="117"/>
                  </a:lnTo>
                  <a:lnTo>
                    <a:pt x="81" y="119"/>
                  </a:lnTo>
                  <a:lnTo>
                    <a:pt x="80" y="120"/>
                  </a:lnTo>
                  <a:lnTo>
                    <a:pt x="77" y="123"/>
                  </a:lnTo>
                  <a:lnTo>
                    <a:pt x="77" y="124"/>
                  </a:lnTo>
                  <a:lnTo>
                    <a:pt x="76" y="126"/>
                  </a:lnTo>
                  <a:lnTo>
                    <a:pt x="75" y="127"/>
                  </a:lnTo>
                  <a:lnTo>
                    <a:pt x="73" y="127"/>
                  </a:lnTo>
                  <a:lnTo>
                    <a:pt x="71" y="128"/>
                  </a:lnTo>
                  <a:lnTo>
                    <a:pt x="69" y="130"/>
                  </a:lnTo>
                  <a:lnTo>
                    <a:pt x="69" y="131"/>
                  </a:lnTo>
                  <a:lnTo>
                    <a:pt x="71" y="130"/>
                  </a:lnTo>
                  <a:lnTo>
                    <a:pt x="72" y="130"/>
                  </a:lnTo>
                  <a:lnTo>
                    <a:pt x="69" y="131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4"/>
                  </a:lnTo>
                  <a:lnTo>
                    <a:pt x="65" y="135"/>
                  </a:lnTo>
                  <a:lnTo>
                    <a:pt x="62" y="135"/>
                  </a:lnTo>
                  <a:lnTo>
                    <a:pt x="61" y="135"/>
                  </a:lnTo>
                  <a:lnTo>
                    <a:pt x="64" y="136"/>
                  </a:lnTo>
                  <a:lnTo>
                    <a:pt x="68" y="135"/>
                  </a:lnTo>
                  <a:lnTo>
                    <a:pt x="69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2" y="134"/>
                  </a:lnTo>
                  <a:lnTo>
                    <a:pt x="75" y="132"/>
                  </a:lnTo>
                  <a:lnTo>
                    <a:pt x="76" y="132"/>
                  </a:lnTo>
                  <a:lnTo>
                    <a:pt x="79" y="132"/>
                  </a:lnTo>
                  <a:lnTo>
                    <a:pt x="80" y="131"/>
                  </a:lnTo>
                  <a:lnTo>
                    <a:pt x="81" y="131"/>
                  </a:lnTo>
                  <a:lnTo>
                    <a:pt x="81" y="132"/>
                  </a:lnTo>
                  <a:lnTo>
                    <a:pt x="81" y="132"/>
                  </a:lnTo>
                  <a:lnTo>
                    <a:pt x="83" y="134"/>
                  </a:lnTo>
                  <a:lnTo>
                    <a:pt x="84" y="134"/>
                  </a:lnTo>
                  <a:lnTo>
                    <a:pt x="85" y="132"/>
                  </a:lnTo>
                  <a:lnTo>
                    <a:pt x="85" y="132"/>
                  </a:lnTo>
                  <a:lnTo>
                    <a:pt x="87" y="134"/>
                  </a:lnTo>
                  <a:lnTo>
                    <a:pt x="87" y="135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7" y="138"/>
                  </a:lnTo>
                  <a:lnTo>
                    <a:pt x="88" y="136"/>
                  </a:lnTo>
                  <a:lnTo>
                    <a:pt x="91" y="135"/>
                  </a:lnTo>
                  <a:lnTo>
                    <a:pt x="92" y="134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1"/>
                  </a:lnTo>
                  <a:lnTo>
                    <a:pt x="98" y="131"/>
                  </a:lnTo>
                  <a:lnTo>
                    <a:pt x="99" y="131"/>
                  </a:lnTo>
                  <a:lnTo>
                    <a:pt x="100" y="131"/>
                  </a:lnTo>
                  <a:lnTo>
                    <a:pt x="100" y="131"/>
                  </a:lnTo>
                  <a:lnTo>
                    <a:pt x="100" y="131"/>
                  </a:lnTo>
                  <a:lnTo>
                    <a:pt x="99" y="131"/>
                  </a:lnTo>
                  <a:lnTo>
                    <a:pt x="98" y="131"/>
                  </a:lnTo>
                  <a:lnTo>
                    <a:pt x="96" y="132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5" y="135"/>
                  </a:lnTo>
                  <a:lnTo>
                    <a:pt x="95" y="135"/>
                  </a:lnTo>
                  <a:lnTo>
                    <a:pt x="96" y="135"/>
                  </a:lnTo>
                  <a:lnTo>
                    <a:pt x="102" y="134"/>
                  </a:lnTo>
                  <a:lnTo>
                    <a:pt x="107" y="132"/>
                  </a:lnTo>
                  <a:lnTo>
                    <a:pt x="110" y="131"/>
                  </a:lnTo>
                  <a:lnTo>
                    <a:pt x="114" y="130"/>
                  </a:lnTo>
                  <a:lnTo>
                    <a:pt x="110" y="132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5"/>
                  </a:lnTo>
                  <a:lnTo>
                    <a:pt x="100" y="136"/>
                  </a:lnTo>
                  <a:lnTo>
                    <a:pt x="98" y="138"/>
                  </a:lnTo>
                  <a:lnTo>
                    <a:pt x="98" y="139"/>
                  </a:lnTo>
                  <a:lnTo>
                    <a:pt x="96" y="139"/>
                  </a:lnTo>
                  <a:lnTo>
                    <a:pt x="96" y="141"/>
                  </a:lnTo>
                  <a:lnTo>
                    <a:pt x="98" y="141"/>
                  </a:lnTo>
                  <a:lnTo>
                    <a:pt x="98" y="141"/>
                  </a:lnTo>
                  <a:lnTo>
                    <a:pt x="95" y="141"/>
                  </a:lnTo>
                  <a:lnTo>
                    <a:pt x="94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88" y="146"/>
                  </a:lnTo>
                  <a:lnTo>
                    <a:pt x="87" y="146"/>
                  </a:lnTo>
                  <a:lnTo>
                    <a:pt x="87" y="147"/>
                  </a:lnTo>
                  <a:lnTo>
                    <a:pt x="87" y="147"/>
                  </a:lnTo>
                  <a:lnTo>
                    <a:pt x="85" y="147"/>
                  </a:lnTo>
                  <a:lnTo>
                    <a:pt x="87" y="149"/>
                  </a:lnTo>
                  <a:lnTo>
                    <a:pt x="87" y="149"/>
                  </a:lnTo>
                  <a:lnTo>
                    <a:pt x="87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9"/>
                  </a:lnTo>
                  <a:lnTo>
                    <a:pt x="80" y="149"/>
                  </a:lnTo>
                  <a:lnTo>
                    <a:pt x="79" y="150"/>
                  </a:lnTo>
                  <a:lnTo>
                    <a:pt x="77" y="150"/>
                  </a:lnTo>
                  <a:lnTo>
                    <a:pt x="76" y="150"/>
                  </a:lnTo>
                  <a:lnTo>
                    <a:pt x="73" y="151"/>
                  </a:lnTo>
                  <a:lnTo>
                    <a:pt x="72" y="153"/>
                  </a:lnTo>
                  <a:lnTo>
                    <a:pt x="71" y="154"/>
                  </a:lnTo>
                  <a:lnTo>
                    <a:pt x="69" y="154"/>
                  </a:lnTo>
                  <a:lnTo>
                    <a:pt x="68" y="154"/>
                  </a:lnTo>
                  <a:lnTo>
                    <a:pt x="68" y="155"/>
                  </a:lnTo>
                  <a:lnTo>
                    <a:pt x="66" y="155"/>
                  </a:lnTo>
                  <a:lnTo>
                    <a:pt x="66" y="157"/>
                  </a:lnTo>
                  <a:lnTo>
                    <a:pt x="66" y="157"/>
                  </a:lnTo>
                  <a:lnTo>
                    <a:pt x="65" y="157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62" y="157"/>
                  </a:lnTo>
                  <a:lnTo>
                    <a:pt x="60" y="157"/>
                  </a:lnTo>
                  <a:lnTo>
                    <a:pt x="54" y="159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6" y="162"/>
                  </a:lnTo>
                  <a:lnTo>
                    <a:pt x="45" y="162"/>
                  </a:lnTo>
                  <a:lnTo>
                    <a:pt x="42" y="164"/>
                  </a:lnTo>
                  <a:lnTo>
                    <a:pt x="41" y="165"/>
                  </a:lnTo>
                  <a:lnTo>
                    <a:pt x="39" y="165"/>
                  </a:lnTo>
                  <a:lnTo>
                    <a:pt x="39" y="166"/>
                  </a:lnTo>
                  <a:lnTo>
                    <a:pt x="39" y="166"/>
                  </a:lnTo>
                  <a:lnTo>
                    <a:pt x="39" y="166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7" y="166"/>
                  </a:lnTo>
                  <a:lnTo>
                    <a:pt x="35" y="166"/>
                  </a:lnTo>
                  <a:lnTo>
                    <a:pt x="35" y="168"/>
                  </a:lnTo>
                  <a:lnTo>
                    <a:pt x="34" y="168"/>
                  </a:lnTo>
                  <a:lnTo>
                    <a:pt x="34" y="168"/>
                  </a:lnTo>
                  <a:lnTo>
                    <a:pt x="34" y="168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5" y="166"/>
                  </a:lnTo>
                  <a:lnTo>
                    <a:pt x="37" y="165"/>
                  </a:lnTo>
                  <a:lnTo>
                    <a:pt x="37" y="165"/>
                  </a:lnTo>
                  <a:lnTo>
                    <a:pt x="35" y="165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4" y="165"/>
                  </a:lnTo>
                  <a:lnTo>
                    <a:pt x="34" y="165"/>
                  </a:lnTo>
                  <a:lnTo>
                    <a:pt x="34" y="165"/>
                  </a:lnTo>
                  <a:lnTo>
                    <a:pt x="28" y="166"/>
                  </a:lnTo>
                  <a:lnTo>
                    <a:pt x="24" y="168"/>
                  </a:lnTo>
                  <a:lnTo>
                    <a:pt x="22" y="169"/>
                  </a:lnTo>
                  <a:lnTo>
                    <a:pt x="19" y="170"/>
                  </a:lnTo>
                  <a:lnTo>
                    <a:pt x="15" y="172"/>
                  </a:lnTo>
                  <a:lnTo>
                    <a:pt x="12" y="173"/>
                  </a:lnTo>
                  <a:lnTo>
                    <a:pt x="11" y="173"/>
                  </a:lnTo>
                  <a:lnTo>
                    <a:pt x="10" y="174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7" y="174"/>
                  </a:lnTo>
                  <a:lnTo>
                    <a:pt x="7" y="174"/>
                  </a:lnTo>
                  <a:lnTo>
                    <a:pt x="7" y="174"/>
                  </a:lnTo>
                  <a:lnTo>
                    <a:pt x="4" y="176"/>
                  </a:lnTo>
                  <a:lnTo>
                    <a:pt x="3" y="176"/>
                  </a:lnTo>
                  <a:lnTo>
                    <a:pt x="3" y="176"/>
                  </a:lnTo>
                  <a:lnTo>
                    <a:pt x="3" y="177"/>
                  </a:lnTo>
                  <a:lnTo>
                    <a:pt x="1" y="177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" y="178"/>
                  </a:lnTo>
                  <a:lnTo>
                    <a:pt x="3" y="177"/>
                  </a:lnTo>
                  <a:lnTo>
                    <a:pt x="4" y="177"/>
                  </a:lnTo>
                  <a:lnTo>
                    <a:pt x="4" y="176"/>
                  </a:lnTo>
                  <a:lnTo>
                    <a:pt x="4" y="176"/>
                  </a:lnTo>
                  <a:lnTo>
                    <a:pt x="5" y="176"/>
                  </a:lnTo>
                  <a:lnTo>
                    <a:pt x="5" y="177"/>
                  </a:lnTo>
                  <a:lnTo>
                    <a:pt x="5" y="177"/>
                  </a:lnTo>
                  <a:lnTo>
                    <a:pt x="8" y="177"/>
                  </a:lnTo>
                  <a:lnTo>
                    <a:pt x="8" y="176"/>
                  </a:lnTo>
                  <a:lnTo>
                    <a:pt x="10" y="176"/>
                  </a:lnTo>
                  <a:lnTo>
                    <a:pt x="11" y="174"/>
                  </a:lnTo>
                  <a:lnTo>
                    <a:pt x="11" y="174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2" y="176"/>
                  </a:lnTo>
                  <a:lnTo>
                    <a:pt x="14" y="176"/>
                  </a:lnTo>
                  <a:lnTo>
                    <a:pt x="14" y="174"/>
                  </a:lnTo>
                  <a:lnTo>
                    <a:pt x="15" y="174"/>
                  </a:lnTo>
                  <a:lnTo>
                    <a:pt x="16" y="174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3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6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6" y="170"/>
                  </a:lnTo>
                  <a:lnTo>
                    <a:pt x="26" y="170"/>
                  </a:lnTo>
                  <a:lnTo>
                    <a:pt x="24" y="172"/>
                  </a:lnTo>
                  <a:lnTo>
                    <a:pt x="23" y="172"/>
                  </a:lnTo>
                  <a:lnTo>
                    <a:pt x="23" y="172"/>
                  </a:lnTo>
                  <a:lnTo>
                    <a:pt x="24" y="173"/>
                  </a:lnTo>
                  <a:lnTo>
                    <a:pt x="26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1" y="172"/>
                  </a:lnTo>
                  <a:lnTo>
                    <a:pt x="31" y="170"/>
                  </a:lnTo>
                  <a:lnTo>
                    <a:pt x="33" y="170"/>
                  </a:lnTo>
                  <a:lnTo>
                    <a:pt x="33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5" y="170"/>
                  </a:lnTo>
                  <a:lnTo>
                    <a:pt x="35" y="169"/>
                  </a:lnTo>
                  <a:lnTo>
                    <a:pt x="37" y="169"/>
                  </a:lnTo>
                  <a:lnTo>
                    <a:pt x="38" y="169"/>
                  </a:lnTo>
                  <a:lnTo>
                    <a:pt x="41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3" y="169"/>
                  </a:lnTo>
                  <a:lnTo>
                    <a:pt x="42" y="169"/>
                  </a:lnTo>
                  <a:lnTo>
                    <a:pt x="43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7" y="168"/>
                  </a:lnTo>
                  <a:lnTo>
                    <a:pt x="56" y="165"/>
                  </a:lnTo>
                  <a:lnTo>
                    <a:pt x="57" y="165"/>
                  </a:lnTo>
                  <a:lnTo>
                    <a:pt x="58" y="164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60" y="164"/>
                  </a:lnTo>
                  <a:lnTo>
                    <a:pt x="62" y="164"/>
                  </a:lnTo>
                  <a:lnTo>
                    <a:pt x="62" y="164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5" y="159"/>
                  </a:lnTo>
                  <a:lnTo>
                    <a:pt x="66" y="159"/>
                  </a:lnTo>
                  <a:lnTo>
                    <a:pt x="68" y="159"/>
                  </a:lnTo>
                  <a:lnTo>
                    <a:pt x="68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9"/>
                  </a:lnTo>
                  <a:lnTo>
                    <a:pt x="69" y="158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5" y="158"/>
                  </a:lnTo>
                  <a:lnTo>
                    <a:pt x="75" y="158"/>
                  </a:lnTo>
                  <a:lnTo>
                    <a:pt x="76" y="157"/>
                  </a:lnTo>
                  <a:lnTo>
                    <a:pt x="77" y="157"/>
                  </a:lnTo>
                  <a:lnTo>
                    <a:pt x="79" y="155"/>
                  </a:lnTo>
                  <a:lnTo>
                    <a:pt x="79" y="155"/>
                  </a:lnTo>
                  <a:lnTo>
                    <a:pt x="79" y="155"/>
                  </a:lnTo>
                  <a:lnTo>
                    <a:pt x="80" y="155"/>
                  </a:lnTo>
                  <a:lnTo>
                    <a:pt x="80" y="155"/>
                  </a:lnTo>
                  <a:lnTo>
                    <a:pt x="81" y="155"/>
                  </a:lnTo>
                  <a:lnTo>
                    <a:pt x="83" y="155"/>
                  </a:lnTo>
                  <a:lnTo>
                    <a:pt x="84" y="154"/>
                  </a:lnTo>
                  <a:lnTo>
                    <a:pt x="84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7" y="154"/>
                  </a:lnTo>
                  <a:lnTo>
                    <a:pt x="87" y="154"/>
                  </a:lnTo>
                  <a:lnTo>
                    <a:pt x="88" y="153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92" y="151"/>
                  </a:lnTo>
                  <a:lnTo>
                    <a:pt x="92" y="151"/>
                  </a:lnTo>
                  <a:lnTo>
                    <a:pt x="92" y="150"/>
                  </a:lnTo>
                  <a:lnTo>
                    <a:pt x="92" y="150"/>
                  </a:lnTo>
                  <a:lnTo>
                    <a:pt x="92" y="150"/>
                  </a:lnTo>
                  <a:lnTo>
                    <a:pt x="94" y="150"/>
                  </a:lnTo>
                  <a:lnTo>
                    <a:pt x="96" y="149"/>
                  </a:lnTo>
                  <a:lnTo>
                    <a:pt x="98" y="149"/>
                  </a:lnTo>
                  <a:lnTo>
                    <a:pt x="98" y="149"/>
                  </a:lnTo>
                  <a:lnTo>
                    <a:pt x="98" y="149"/>
                  </a:lnTo>
                  <a:lnTo>
                    <a:pt x="99" y="147"/>
                  </a:lnTo>
                  <a:lnTo>
                    <a:pt x="100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3" y="147"/>
                  </a:lnTo>
                  <a:lnTo>
                    <a:pt x="104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7" y="146"/>
                  </a:lnTo>
                  <a:lnTo>
                    <a:pt x="108" y="145"/>
                  </a:lnTo>
                  <a:lnTo>
                    <a:pt x="110" y="145"/>
                  </a:lnTo>
                  <a:lnTo>
                    <a:pt x="111" y="145"/>
                  </a:lnTo>
                  <a:lnTo>
                    <a:pt x="113" y="143"/>
                  </a:lnTo>
                  <a:lnTo>
                    <a:pt x="114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23" y="141"/>
                  </a:lnTo>
                  <a:lnTo>
                    <a:pt x="125" y="141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7" y="139"/>
                  </a:lnTo>
                  <a:lnTo>
                    <a:pt x="127" y="138"/>
                  </a:lnTo>
                  <a:lnTo>
                    <a:pt x="129" y="138"/>
                  </a:lnTo>
                  <a:lnTo>
                    <a:pt x="129" y="136"/>
                  </a:lnTo>
                  <a:lnTo>
                    <a:pt x="132" y="136"/>
                  </a:lnTo>
                  <a:lnTo>
                    <a:pt x="133" y="136"/>
                  </a:lnTo>
                  <a:lnTo>
                    <a:pt x="134" y="135"/>
                  </a:lnTo>
                  <a:lnTo>
                    <a:pt x="136" y="135"/>
                  </a:lnTo>
                  <a:lnTo>
                    <a:pt x="138" y="134"/>
                  </a:lnTo>
                  <a:lnTo>
                    <a:pt x="140" y="134"/>
                  </a:lnTo>
                  <a:lnTo>
                    <a:pt x="140" y="132"/>
                  </a:lnTo>
                  <a:lnTo>
                    <a:pt x="141" y="132"/>
                  </a:lnTo>
                  <a:lnTo>
                    <a:pt x="141" y="132"/>
                  </a:lnTo>
                  <a:lnTo>
                    <a:pt x="141" y="132"/>
                  </a:lnTo>
                  <a:lnTo>
                    <a:pt x="140" y="131"/>
                  </a:lnTo>
                  <a:lnTo>
                    <a:pt x="138" y="131"/>
                  </a:lnTo>
                  <a:lnTo>
                    <a:pt x="138" y="131"/>
                  </a:lnTo>
                  <a:lnTo>
                    <a:pt x="137" y="130"/>
                  </a:lnTo>
                  <a:lnTo>
                    <a:pt x="137" y="130"/>
                  </a:lnTo>
                  <a:lnTo>
                    <a:pt x="138" y="128"/>
                  </a:lnTo>
                  <a:lnTo>
                    <a:pt x="140" y="128"/>
                  </a:lnTo>
                  <a:lnTo>
                    <a:pt x="140" y="127"/>
                  </a:lnTo>
                  <a:lnTo>
                    <a:pt x="144" y="126"/>
                  </a:lnTo>
                  <a:lnTo>
                    <a:pt x="145" y="126"/>
                  </a:lnTo>
                  <a:lnTo>
                    <a:pt x="146" y="126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2" y="123"/>
                  </a:lnTo>
                  <a:lnTo>
                    <a:pt x="151" y="123"/>
                  </a:lnTo>
                  <a:lnTo>
                    <a:pt x="151" y="124"/>
                  </a:lnTo>
                  <a:lnTo>
                    <a:pt x="151" y="124"/>
                  </a:lnTo>
                  <a:lnTo>
                    <a:pt x="152" y="124"/>
                  </a:lnTo>
                  <a:lnTo>
                    <a:pt x="153" y="123"/>
                  </a:lnTo>
                  <a:lnTo>
                    <a:pt x="155" y="123"/>
                  </a:lnTo>
                  <a:lnTo>
                    <a:pt x="155" y="123"/>
                  </a:lnTo>
                  <a:lnTo>
                    <a:pt x="155" y="123"/>
                  </a:lnTo>
                  <a:lnTo>
                    <a:pt x="155" y="122"/>
                  </a:lnTo>
                  <a:lnTo>
                    <a:pt x="155" y="122"/>
                  </a:lnTo>
                  <a:lnTo>
                    <a:pt x="156" y="122"/>
                  </a:lnTo>
                  <a:lnTo>
                    <a:pt x="157" y="122"/>
                  </a:lnTo>
                  <a:lnTo>
                    <a:pt x="159" y="122"/>
                  </a:lnTo>
                  <a:lnTo>
                    <a:pt x="161" y="120"/>
                  </a:lnTo>
                  <a:lnTo>
                    <a:pt x="161" y="120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7"/>
                  </a:lnTo>
                  <a:lnTo>
                    <a:pt x="161" y="117"/>
                  </a:lnTo>
                  <a:lnTo>
                    <a:pt x="161" y="117"/>
                  </a:lnTo>
                  <a:lnTo>
                    <a:pt x="163" y="117"/>
                  </a:lnTo>
                  <a:lnTo>
                    <a:pt x="163" y="117"/>
                  </a:lnTo>
                  <a:lnTo>
                    <a:pt x="164" y="117"/>
                  </a:lnTo>
                  <a:lnTo>
                    <a:pt x="164" y="117"/>
                  </a:lnTo>
                  <a:lnTo>
                    <a:pt x="165" y="117"/>
                  </a:lnTo>
                  <a:lnTo>
                    <a:pt x="168" y="116"/>
                  </a:lnTo>
                  <a:lnTo>
                    <a:pt x="170" y="116"/>
                  </a:lnTo>
                  <a:lnTo>
                    <a:pt x="170" y="116"/>
                  </a:lnTo>
                  <a:lnTo>
                    <a:pt x="170" y="115"/>
                  </a:lnTo>
                  <a:lnTo>
                    <a:pt x="170" y="115"/>
                  </a:lnTo>
                  <a:lnTo>
                    <a:pt x="171" y="115"/>
                  </a:lnTo>
                  <a:lnTo>
                    <a:pt x="175" y="113"/>
                  </a:lnTo>
                  <a:lnTo>
                    <a:pt x="178" y="112"/>
                  </a:lnTo>
                  <a:lnTo>
                    <a:pt x="178" y="112"/>
                  </a:lnTo>
                  <a:lnTo>
                    <a:pt x="179" y="112"/>
                  </a:lnTo>
                  <a:lnTo>
                    <a:pt x="179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3" y="109"/>
                  </a:lnTo>
                  <a:lnTo>
                    <a:pt x="184" y="109"/>
                  </a:lnTo>
                  <a:lnTo>
                    <a:pt x="186" y="109"/>
                  </a:lnTo>
                  <a:lnTo>
                    <a:pt x="188" y="108"/>
                  </a:lnTo>
                  <a:lnTo>
                    <a:pt x="190" y="108"/>
                  </a:lnTo>
                  <a:lnTo>
                    <a:pt x="191" y="107"/>
                  </a:lnTo>
                  <a:lnTo>
                    <a:pt x="195" y="107"/>
                  </a:lnTo>
                  <a:lnTo>
                    <a:pt x="197" y="105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9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2" y="105"/>
                  </a:lnTo>
                  <a:lnTo>
                    <a:pt x="203" y="105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7" y="104"/>
                  </a:lnTo>
                  <a:lnTo>
                    <a:pt x="209" y="104"/>
                  </a:lnTo>
                  <a:lnTo>
                    <a:pt x="206" y="105"/>
                  </a:lnTo>
                  <a:lnTo>
                    <a:pt x="203" y="105"/>
                  </a:lnTo>
                  <a:lnTo>
                    <a:pt x="202" y="105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199" y="107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201" y="109"/>
                  </a:lnTo>
                  <a:lnTo>
                    <a:pt x="201" y="109"/>
                  </a:lnTo>
                  <a:lnTo>
                    <a:pt x="203" y="109"/>
                  </a:lnTo>
                  <a:lnTo>
                    <a:pt x="203" y="111"/>
                  </a:lnTo>
                  <a:lnTo>
                    <a:pt x="203" y="111"/>
                  </a:lnTo>
                  <a:lnTo>
                    <a:pt x="202" y="111"/>
                  </a:lnTo>
                  <a:lnTo>
                    <a:pt x="199" y="109"/>
                  </a:lnTo>
                  <a:lnTo>
                    <a:pt x="198" y="109"/>
                  </a:lnTo>
                  <a:lnTo>
                    <a:pt x="195" y="109"/>
                  </a:lnTo>
                  <a:lnTo>
                    <a:pt x="195" y="109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88" y="111"/>
                  </a:lnTo>
                  <a:lnTo>
                    <a:pt x="187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0" y="113"/>
                  </a:lnTo>
                  <a:lnTo>
                    <a:pt x="179" y="115"/>
                  </a:lnTo>
                  <a:lnTo>
                    <a:pt x="179" y="115"/>
                  </a:lnTo>
                  <a:lnTo>
                    <a:pt x="175" y="117"/>
                  </a:lnTo>
                  <a:lnTo>
                    <a:pt x="174" y="117"/>
                  </a:lnTo>
                  <a:lnTo>
                    <a:pt x="171" y="119"/>
                  </a:lnTo>
                  <a:lnTo>
                    <a:pt x="168" y="120"/>
                  </a:lnTo>
                  <a:lnTo>
                    <a:pt x="167" y="122"/>
                  </a:lnTo>
                  <a:lnTo>
                    <a:pt x="165" y="123"/>
                  </a:lnTo>
                  <a:lnTo>
                    <a:pt x="164" y="123"/>
                  </a:lnTo>
                  <a:lnTo>
                    <a:pt x="164" y="124"/>
                  </a:lnTo>
                  <a:lnTo>
                    <a:pt x="167" y="124"/>
                  </a:lnTo>
                  <a:lnTo>
                    <a:pt x="167" y="124"/>
                  </a:lnTo>
                  <a:lnTo>
                    <a:pt x="167" y="124"/>
                  </a:lnTo>
                  <a:lnTo>
                    <a:pt x="172" y="123"/>
                  </a:lnTo>
                  <a:lnTo>
                    <a:pt x="172" y="123"/>
                  </a:lnTo>
                  <a:lnTo>
                    <a:pt x="172" y="123"/>
                  </a:lnTo>
                  <a:lnTo>
                    <a:pt x="168" y="124"/>
                  </a:lnTo>
                  <a:lnTo>
                    <a:pt x="167" y="124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3" y="127"/>
                  </a:lnTo>
                  <a:lnTo>
                    <a:pt x="160" y="127"/>
                  </a:lnTo>
                  <a:lnTo>
                    <a:pt x="160" y="127"/>
                  </a:lnTo>
                  <a:lnTo>
                    <a:pt x="159" y="127"/>
                  </a:lnTo>
                  <a:lnTo>
                    <a:pt x="157" y="128"/>
                  </a:lnTo>
                  <a:lnTo>
                    <a:pt x="157" y="128"/>
                  </a:lnTo>
                  <a:lnTo>
                    <a:pt x="157" y="128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1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8"/>
                  </a:lnTo>
                  <a:lnTo>
                    <a:pt x="165" y="128"/>
                  </a:lnTo>
                  <a:lnTo>
                    <a:pt x="167" y="128"/>
                  </a:lnTo>
                  <a:lnTo>
                    <a:pt x="168" y="127"/>
                  </a:lnTo>
                  <a:lnTo>
                    <a:pt x="171" y="127"/>
                  </a:lnTo>
                  <a:lnTo>
                    <a:pt x="171" y="126"/>
                  </a:lnTo>
                  <a:lnTo>
                    <a:pt x="172" y="126"/>
                  </a:lnTo>
                  <a:lnTo>
                    <a:pt x="172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5" y="126"/>
                  </a:lnTo>
                  <a:lnTo>
                    <a:pt x="176" y="126"/>
                  </a:lnTo>
                  <a:lnTo>
                    <a:pt x="176" y="126"/>
                  </a:lnTo>
                  <a:lnTo>
                    <a:pt x="176" y="126"/>
                  </a:lnTo>
                  <a:lnTo>
                    <a:pt x="180" y="124"/>
                  </a:lnTo>
                  <a:lnTo>
                    <a:pt x="180" y="123"/>
                  </a:lnTo>
                  <a:lnTo>
                    <a:pt x="180" y="123"/>
                  </a:lnTo>
                  <a:lnTo>
                    <a:pt x="180" y="123"/>
                  </a:lnTo>
                  <a:lnTo>
                    <a:pt x="182" y="123"/>
                  </a:lnTo>
                  <a:lnTo>
                    <a:pt x="182" y="123"/>
                  </a:lnTo>
                  <a:lnTo>
                    <a:pt x="182" y="123"/>
                  </a:lnTo>
                  <a:lnTo>
                    <a:pt x="183" y="122"/>
                  </a:lnTo>
                  <a:lnTo>
                    <a:pt x="183" y="122"/>
                  </a:lnTo>
                  <a:lnTo>
                    <a:pt x="184" y="122"/>
                  </a:lnTo>
                  <a:lnTo>
                    <a:pt x="184" y="122"/>
                  </a:lnTo>
                  <a:lnTo>
                    <a:pt x="184" y="123"/>
                  </a:lnTo>
                  <a:lnTo>
                    <a:pt x="184" y="123"/>
                  </a:lnTo>
                  <a:lnTo>
                    <a:pt x="184" y="123"/>
                  </a:lnTo>
                  <a:lnTo>
                    <a:pt x="186" y="122"/>
                  </a:lnTo>
                  <a:lnTo>
                    <a:pt x="187" y="120"/>
                  </a:lnTo>
                  <a:lnTo>
                    <a:pt x="188" y="120"/>
                  </a:lnTo>
                  <a:lnTo>
                    <a:pt x="190" y="119"/>
                  </a:lnTo>
                  <a:lnTo>
                    <a:pt x="190" y="119"/>
                  </a:lnTo>
                  <a:lnTo>
                    <a:pt x="190" y="120"/>
                  </a:lnTo>
                  <a:lnTo>
                    <a:pt x="190" y="120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193" y="120"/>
                  </a:lnTo>
                  <a:lnTo>
                    <a:pt x="194" y="122"/>
                  </a:lnTo>
                  <a:lnTo>
                    <a:pt x="195" y="120"/>
                  </a:lnTo>
                  <a:lnTo>
                    <a:pt x="195" y="120"/>
                  </a:lnTo>
                  <a:lnTo>
                    <a:pt x="195" y="120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199" y="119"/>
                  </a:lnTo>
                  <a:lnTo>
                    <a:pt x="201" y="119"/>
                  </a:lnTo>
                  <a:lnTo>
                    <a:pt x="201" y="119"/>
                  </a:lnTo>
                  <a:lnTo>
                    <a:pt x="201" y="119"/>
                  </a:lnTo>
                  <a:lnTo>
                    <a:pt x="201" y="119"/>
                  </a:lnTo>
                  <a:lnTo>
                    <a:pt x="202" y="117"/>
                  </a:lnTo>
                  <a:lnTo>
                    <a:pt x="203" y="116"/>
                  </a:lnTo>
                  <a:lnTo>
                    <a:pt x="203" y="116"/>
                  </a:lnTo>
                  <a:lnTo>
                    <a:pt x="205" y="116"/>
                  </a:lnTo>
                  <a:lnTo>
                    <a:pt x="205" y="116"/>
                  </a:lnTo>
                  <a:lnTo>
                    <a:pt x="206" y="116"/>
                  </a:lnTo>
                  <a:lnTo>
                    <a:pt x="206" y="115"/>
                  </a:lnTo>
                  <a:lnTo>
                    <a:pt x="207" y="115"/>
                  </a:lnTo>
                  <a:lnTo>
                    <a:pt x="207" y="115"/>
                  </a:lnTo>
                  <a:lnTo>
                    <a:pt x="207" y="113"/>
                  </a:lnTo>
                  <a:lnTo>
                    <a:pt x="207" y="113"/>
                  </a:lnTo>
                  <a:lnTo>
                    <a:pt x="206" y="115"/>
                  </a:lnTo>
                  <a:lnTo>
                    <a:pt x="205" y="115"/>
                  </a:lnTo>
                  <a:lnTo>
                    <a:pt x="203" y="115"/>
                  </a:lnTo>
                  <a:lnTo>
                    <a:pt x="202" y="115"/>
                  </a:lnTo>
                  <a:lnTo>
                    <a:pt x="202" y="115"/>
                  </a:lnTo>
                  <a:lnTo>
                    <a:pt x="202" y="115"/>
                  </a:lnTo>
                  <a:lnTo>
                    <a:pt x="202" y="115"/>
                  </a:lnTo>
                  <a:lnTo>
                    <a:pt x="203" y="113"/>
                  </a:lnTo>
                  <a:lnTo>
                    <a:pt x="205" y="113"/>
                  </a:lnTo>
                  <a:lnTo>
                    <a:pt x="205" y="113"/>
                  </a:lnTo>
                  <a:lnTo>
                    <a:pt x="206" y="113"/>
                  </a:lnTo>
                  <a:lnTo>
                    <a:pt x="206" y="113"/>
                  </a:lnTo>
                  <a:lnTo>
                    <a:pt x="207" y="113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06" y="111"/>
                  </a:lnTo>
                  <a:lnTo>
                    <a:pt x="207" y="111"/>
                  </a:lnTo>
                  <a:lnTo>
                    <a:pt x="207" y="111"/>
                  </a:lnTo>
                  <a:lnTo>
                    <a:pt x="209" y="111"/>
                  </a:lnTo>
                  <a:lnTo>
                    <a:pt x="210" y="109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2" y="109"/>
                  </a:lnTo>
                  <a:lnTo>
                    <a:pt x="210" y="109"/>
                  </a:lnTo>
                  <a:lnTo>
                    <a:pt x="210" y="109"/>
                  </a:lnTo>
                  <a:lnTo>
                    <a:pt x="210" y="109"/>
                  </a:lnTo>
                  <a:lnTo>
                    <a:pt x="212" y="108"/>
                  </a:lnTo>
                  <a:lnTo>
                    <a:pt x="213" y="108"/>
                  </a:lnTo>
                  <a:lnTo>
                    <a:pt x="213" y="108"/>
                  </a:lnTo>
                  <a:lnTo>
                    <a:pt x="213" y="108"/>
                  </a:lnTo>
                  <a:lnTo>
                    <a:pt x="214" y="108"/>
                  </a:lnTo>
                  <a:lnTo>
                    <a:pt x="216" y="108"/>
                  </a:lnTo>
                  <a:lnTo>
                    <a:pt x="217" y="107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14" y="109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1"/>
                  </a:lnTo>
                  <a:lnTo>
                    <a:pt x="214" y="111"/>
                  </a:lnTo>
                  <a:lnTo>
                    <a:pt x="216" y="111"/>
                  </a:lnTo>
                  <a:lnTo>
                    <a:pt x="216" y="109"/>
                  </a:lnTo>
                  <a:lnTo>
                    <a:pt x="217" y="109"/>
                  </a:lnTo>
                  <a:lnTo>
                    <a:pt x="217" y="109"/>
                  </a:lnTo>
                  <a:lnTo>
                    <a:pt x="217" y="109"/>
                  </a:lnTo>
                  <a:lnTo>
                    <a:pt x="218" y="109"/>
                  </a:lnTo>
                  <a:lnTo>
                    <a:pt x="218" y="111"/>
                  </a:lnTo>
                  <a:lnTo>
                    <a:pt x="218" y="111"/>
                  </a:lnTo>
                  <a:lnTo>
                    <a:pt x="218" y="111"/>
                  </a:lnTo>
                  <a:lnTo>
                    <a:pt x="218" y="109"/>
                  </a:lnTo>
                  <a:lnTo>
                    <a:pt x="220" y="109"/>
                  </a:lnTo>
                  <a:lnTo>
                    <a:pt x="221" y="109"/>
                  </a:lnTo>
                  <a:lnTo>
                    <a:pt x="221" y="109"/>
                  </a:lnTo>
                  <a:lnTo>
                    <a:pt x="222" y="109"/>
                  </a:lnTo>
                  <a:lnTo>
                    <a:pt x="222" y="109"/>
                  </a:lnTo>
                  <a:lnTo>
                    <a:pt x="224" y="109"/>
                  </a:lnTo>
                  <a:lnTo>
                    <a:pt x="225" y="108"/>
                  </a:lnTo>
                  <a:lnTo>
                    <a:pt x="228" y="108"/>
                  </a:lnTo>
                  <a:lnTo>
                    <a:pt x="229" y="108"/>
                  </a:lnTo>
                  <a:lnTo>
                    <a:pt x="229" y="108"/>
                  </a:lnTo>
                  <a:lnTo>
                    <a:pt x="226" y="109"/>
                  </a:lnTo>
                  <a:lnTo>
                    <a:pt x="225" y="109"/>
                  </a:lnTo>
                  <a:lnTo>
                    <a:pt x="224" y="111"/>
                  </a:lnTo>
                  <a:lnTo>
                    <a:pt x="224" y="111"/>
                  </a:lnTo>
                  <a:lnTo>
                    <a:pt x="224" y="111"/>
                  </a:lnTo>
                  <a:lnTo>
                    <a:pt x="225" y="111"/>
                  </a:lnTo>
                  <a:lnTo>
                    <a:pt x="224" y="112"/>
                  </a:lnTo>
                  <a:lnTo>
                    <a:pt x="222" y="112"/>
                  </a:lnTo>
                  <a:lnTo>
                    <a:pt x="222" y="112"/>
                  </a:lnTo>
                  <a:lnTo>
                    <a:pt x="222" y="112"/>
                  </a:lnTo>
                  <a:lnTo>
                    <a:pt x="224" y="112"/>
                  </a:lnTo>
                  <a:lnTo>
                    <a:pt x="225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1692">
              <a:extLst>
                <a:ext uri="{FF2B5EF4-FFF2-40B4-BE49-F238E27FC236}">
                  <a16:creationId xmlns:a16="http://schemas.microsoft.com/office/drawing/2014/main" id="{3523A9B4-5CBE-46F2-9369-297B266E9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873" y="2530958"/>
              <a:ext cx="2064" cy="6191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0 w 1"/>
                <a:gd name="T7" fmla="*/ 2 h 3"/>
                <a:gd name="T8" fmla="*/ 0 w 1"/>
                <a:gd name="T9" fmla="*/ 2 h 3"/>
                <a:gd name="T10" fmla="*/ 0 w 1"/>
                <a:gd name="T11" fmla="*/ 2 h 3"/>
                <a:gd name="T12" fmla="*/ 1 w 1"/>
                <a:gd name="T13" fmla="*/ 3 h 3"/>
                <a:gd name="T14" fmla="*/ 1 w 1"/>
                <a:gd name="T15" fmla="*/ 2 h 3"/>
                <a:gd name="T16" fmla="*/ 1 w 1"/>
                <a:gd name="T17" fmla="*/ 2 h 3"/>
                <a:gd name="T18" fmla="*/ 1 w 1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1693">
              <a:extLst>
                <a:ext uri="{FF2B5EF4-FFF2-40B4-BE49-F238E27FC236}">
                  <a16:creationId xmlns:a16="http://schemas.microsoft.com/office/drawing/2014/main" id="{14D42209-6A5A-4772-9DAE-BE8E8F543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914" y="2372036"/>
              <a:ext cx="6192" cy="10319"/>
            </a:xfrm>
            <a:custGeom>
              <a:avLst/>
              <a:gdLst>
                <a:gd name="T0" fmla="*/ 0 w 3"/>
                <a:gd name="T1" fmla="*/ 4 h 5"/>
                <a:gd name="T2" fmla="*/ 0 w 3"/>
                <a:gd name="T3" fmla="*/ 5 h 5"/>
                <a:gd name="T4" fmla="*/ 0 w 3"/>
                <a:gd name="T5" fmla="*/ 5 h 5"/>
                <a:gd name="T6" fmla="*/ 1 w 3"/>
                <a:gd name="T7" fmla="*/ 4 h 5"/>
                <a:gd name="T8" fmla="*/ 1 w 3"/>
                <a:gd name="T9" fmla="*/ 4 h 5"/>
                <a:gd name="T10" fmla="*/ 3 w 3"/>
                <a:gd name="T11" fmla="*/ 3 h 5"/>
                <a:gd name="T12" fmla="*/ 3 w 3"/>
                <a:gd name="T13" fmla="*/ 1 h 5"/>
                <a:gd name="T14" fmla="*/ 3 w 3"/>
                <a:gd name="T15" fmla="*/ 0 h 5"/>
                <a:gd name="T16" fmla="*/ 3 w 3"/>
                <a:gd name="T17" fmla="*/ 0 h 5"/>
                <a:gd name="T18" fmla="*/ 1 w 3"/>
                <a:gd name="T19" fmla="*/ 1 h 5"/>
                <a:gd name="T20" fmla="*/ 1 w 3"/>
                <a:gd name="T21" fmla="*/ 1 h 5"/>
                <a:gd name="T22" fmla="*/ 1 w 3"/>
                <a:gd name="T23" fmla="*/ 1 h 5"/>
                <a:gd name="T24" fmla="*/ 0 w 3"/>
                <a:gd name="T25" fmla="*/ 3 h 5"/>
                <a:gd name="T26" fmla="*/ 0 w 3"/>
                <a:gd name="T27" fmla="*/ 3 h 5"/>
                <a:gd name="T28" fmla="*/ 0 w 3"/>
                <a:gd name="T29" fmla="*/ 3 h 5"/>
                <a:gd name="T30" fmla="*/ 0 w 3"/>
                <a:gd name="T31" fmla="*/ 3 h 5"/>
                <a:gd name="T32" fmla="*/ 0 w 3"/>
                <a:gd name="T33" fmla="*/ 4 h 5"/>
                <a:gd name="T34" fmla="*/ 0 w 3"/>
                <a:gd name="T35" fmla="*/ 4 h 5"/>
                <a:gd name="T36" fmla="*/ 0 w 3"/>
                <a:gd name="T3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5">
                  <a:moveTo>
                    <a:pt x="0" y="4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694">
              <a:extLst>
                <a:ext uri="{FF2B5EF4-FFF2-40B4-BE49-F238E27FC236}">
                  <a16:creationId xmlns:a16="http://schemas.microsoft.com/office/drawing/2014/main" id="{52E8C602-2A00-4A92-A51C-37BA3079D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936" y="2535086"/>
              <a:ext cx="4127" cy="2063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2 w 2"/>
                <a:gd name="T17" fmla="*/ 0 h 1"/>
                <a:gd name="T18" fmla="*/ 2 w 2"/>
                <a:gd name="T19" fmla="*/ 0 h 1"/>
                <a:gd name="T20" fmla="*/ 2 w 2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1695">
              <a:extLst>
                <a:ext uri="{FF2B5EF4-FFF2-40B4-BE49-F238E27FC236}">
                  <a16:creationId xmlns:a16="http://schemas.microsoft.com/office/drawing/2014/main" id="{AAE74569-C835-48AF-95C9-BF37FC75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4943" y="2299800"/>
              <a:ext cx="30959" cy="10319"/>
            </a:xfrm>
            <a:custGeom>
              <a:avLst/>
              <a:gdLst>
                <a:gd name="T0" fmla="*/ 14 w 15"/>
                <a:gd name="T1" fmla="*/ 1 h 5"/>
                <a:gd name="T2" fmla="*/ 14 w 15"/>
                <a:gd name="T3" fmla="*/ 1 h 5"/>
                <a:gd name="T4" fmla="*/ 14 w 15"/>
                <a:gd name="T5" fmla="*/ 0 h 5"/>
                <a:gd name="T6" fmla="*/ 14 w 15"/>
                <a:gd name="T7" fmla="*/ 1 h 5"/>
                <a:gd name="T8" fmla="*/ 14 w 15"/>
                <a:gd name="T9" fmla="*/ 0 h 5"/>
                <a:gd name="T10" fmla="*/ 12 w 15"/>
                <a:gd name="T11" fmla="*/ 0 h 5"/>
                <a:gd name="T12" fmla="*/ 12 w 15"/>
                <a:gd name="T13" fmla="*/ 1 h 5"/>
                <a:gd name="T14" fmla="*/ 11 w 15"/>
                <a:gd name="T15" fmla="*/ 1 h 5"/>
                <a:gd name="T16" fmla="*/ 11 w 15"/>
                <a:gd name="T17" fmla="*/ 0 h 5"/>
                <a:gd name="T18" fmla="*/ 11 w 15"/>
                <a:gd name="T19" fmla="*/ 0 h 5"/>
                <a:gd name="T20" fmla="*/ 11 w 15"/>
                <a:gd name="T21" fmla="*/ 0 h 5"/>
                <a:gd name="T22" fmla="*/ 11 w 15"/>
                <a:gd name="T23" fmla="*/ 0 h 5"/>
                <a:gd name="T24" fmla="*/ 8 w 15"/>
                <a:gd name="T25" fmla="*/ 0 h 5"/>
                <a:gd name="T26" fmla="*/ 8 w 15"/>
                <a:gd name="T27" fmla="*/ 0 h 5"/>
                <a:gd name="T28" fmla="*/ 8 w 15"/>
                <a:gd name="T29" fmla="*/ 1 h 5"/>
                <a:gd name="T30" fmla="*/ 7 w 15"/>
                <a:gd name="T31" fmla="*/ 1 h 5"/>
                <a:gd name="T32" fmla="*/ 7 w 15"/>
                <a:gd name="T33" fmla="*/ 1 h 5"/>
                <a:gd name="T34" fmla="*/ 7 w 15"/>
                <a:gd name="T35" fmla="*/ 1 h 5"/>
                <a:gd name="T36" fmla="*/ 6 w 15"/>
                <a:gd name="T37" fmla="*/ 1 h 5"/>
                <a:gd name="T38" fmla="*/ 4 w 15"/>
                <a:gd name="T39" fmla="*/ 3 h 5"/>
                <a:gd name="T40" fmla="*/ 0 w 15"/>
                <a:gd name="T41" fmla="*/ 4 h 5"/>
                <a:gd name="T42" fmla="*/ 0 w 15"/>
                <a:gd name="T43" fmla="*/ 4 h 5"/>
                <a:gd name="T44" fmla="*/ 2 w 15"/>
                <a:gd name="T45" fmla="*/ 5 h 5"/>
                <a:gd name="T46" fmla="*/ 3 w 15"/>
                <a:gd name="T47" fmla="*/ 5 h 5"/>
                <a:gd name="T48" fmla="*/ 3 w 15"/>
                <a:gd name="T49" fmla="*/ 4 h 5"/>
                <a:gd name="T50" fmla="*/ 4 w 15"/>
                <a:gd name="T51" fmla="*/ 4 h 5"/>
                <a:gd name="T52" fmla="*/ 4 w 15"/>
                <a:gd name="T53" fmla="*/ 4 h 5"/>
                <a:gd name="T54" fmla="*/ 6 w 15"/>
                <a:gd name="T55" fmla="*/ 4 h 5"/>
                <a:gd name="T56" fmla="*/ 7 w 15"/>
                <a:gd name="T57" fmla="*/ 4 h 5"/>
                <a:gd name="T58" fmla="*/ 7 w 15"/>
                <a:gd name="T59" fmla="*/ 3 h 5"/>
                <a:gd name="T60" fmla="*/ 8 w 15"/>
                <a:gd name="T61" fmla="*/ 3 h 5"/>
                <a:gd name="T62" fmla="*/ 7 w 15"/>
                <a:gd name="T63" fmla="*/ 4 h 5"/>
                <a:gd name="T64" fmla="*/ 7 w 15"/>
                <a:gd name="T65" fmla="*/ 4 h 5"/>
                <a:gd name="T66" fmla="*/ 8 w 15"/>
                <a:gd name="T67" fmla="*/ 3 h 5"/>
                <a:gd name="T68" fmla="*/ 8 w 15"/>
                <a:gd name="T69" fmla="*/ 4 h 5"/>
                <a:gd name="T70" fmla="*/ 10 w 15"/>
                <a:gd name="T71" fmla="*/ 3 h 5"/>
                <a:gd name="T72" fmla="*/ 10 w 15"/>
                <a:gd name="T73" fmla="*/ 3 h 5"/>
                <a:gd name="T74" fmla="*/ 10 w 15"/>
                <a:gd name="T75" fmla="*/ 3 h 5"/>
                <a:gd name="T76" fmla="*/ 10 w 15"/>
                <a:gd name="T77" fmla="*/ 3 h 5"/>
                <a:gd name="T78" fmla="*/ 11 w 15"/>
                <a:gd name="T79" fmla="*/ 1 h 5"/>
                <a:gd name="T80" fmla="*/ 11 w 15"/>
                <a:gd name="T81" fmla="*/ 1 h 5"/>
                <a:gd name="T82" fmla="*/ 11 w 15"/>
                <a:gd name="T83" fmla="*/ 3 h 5"/>
                <a:gd name="T84" fmla="*/ 11 w 15"/>
                <a:gd name="T85" fmla="*/ 3 h 5"/>
                <a:gd name="T86" fmla="*/ 11 w 15"/>
                <a:gd name="T87" fmla="*/ 3 h 5"/>
                <a:gd name="T88" fmla="*/ 11 w 15"/>
                <a:gd name="T89" fmla="*/ 3 h 5"/>
                <a:gd name="T90" fmla="*/ 12 w 15"/>
                <a:gd name="T91" fmla="*/ 3 h 5"/>
                <a:gd name="T92" fmla="*/ 14 w 15"/>
                <a:gd name="T93" fmla="*/ 3 h 5"/>
                <a:gd name="T94" fmla="*/ 15 w 15"/>
                <a:gd name="T95" fmla="*/ 1 h 5"/>
                <a:gd name="T96" fmla="*/ 15 w 15"/>
                <a:gd name="T97" fmla="*/ 1 h 5"/>
                <a:gd name="T98" fmla="*/ 14 w 15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" h="5">
                  <a:moveTo>
                    <a:pt x="14" y="1"/>
                  </a:moveTo>
                  <a:lnTo>
                    <a:pt x="14" y="1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8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8" y="3"/>
                  </a:lnTo>
                  <a:lnTo>
                    <a:pt x="8" y="4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1696">
              <a:extLst>
                <a:ext uri="{FF2B5EF4-FFF2-40B4-BE49-F238E27FC236}">
                  <a16:creationId xmlns:a16="http://schemas.microsoft.com/office/drawing/2014/main" id="{21F180F7-7AF7-40C0-9C9B-81DF239A7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711" y="2293607"/>
              <a:ext cx="6192" cy="619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2 w 3"/>
                <a:gd name="T13" fmla="*/ 1 h 3"/>
                <a:gd name="T14" fmla="*/ 3 w 3"/>
                <a:gd name="T15" fmla="*/ 1 h 3"/>
                <a:gd name="T16" fmla="*/ 3 w 3"/>
                <a:gd name="T17" fmla="*/ 1 h 3"/>
                <a:gd name="T18" fmla="*/ 3 w 3"/>
                <a:gd name="T19" fmla="*/ 1 h 3"/>
                <a:gd name="T20" fmla="*/ 3 w 3"/>
                <a:gd name="T21" fmla="*/ 0 h 3"/>
                <a:gd name="T22" fmla="*/ 3 w 3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1697">
              <a:extLst>
                <a:ext uri="{FF2B5EF4-FFF2-40B4-BE49-F238E27FC236}">
                  <a16:creationId xmlns:a16="http://schemas.microsoft.com/office/drawing/2014/main" id="{3AC3C783-CD0A-42B3-82F1-777BBCE93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354" y="2254393"/>
              <a:ext cx="28895" cy="14446"/>
            </a:xfrm>
            <a:custGeom>
              <a:avLst/>
              <a:gdLst>
                <a:gd name="T0" fmla="*/ 14 w 14"/>
                <a:gd name="T1" fmla="*/ 0 h 7"/>
                <a:gd name="T2" fmla="*/ 13 w 14"/>
                <a:gd name="T3" fmla="*/ 1 h 7"/>
                <a:gd name="T4" fmla="*/ 10 w 14"/>
                <a:gd name="T5" fmla="*/ 3 h 7"/>
                <a:gd name="T6" fmla="*/ 7 w 14"/>
                <a:gd name="T7" fmla="*/ 3 h 7"/>
                <a:gd name="T8" fmla="*/ 6 w 14"/>
                <a:gd name="T9" fmla="*/ 4 h 7"/>
                <a:gd name="T10" fmla="*/ 3 w 14"/>
                <a:gd name="T11" fmla="*/ 4 h 7"/>
                <a:gd name="T12" fmla="*/ 3 w 14"/>
                <a:gd name="T13" fmla="*/ 6 h 7"/>
                <a:gd name="T14" fmla="*/ 2 w 14"/>
                <a:gd name="T15" fmla="*/ 6 h 7"/>
                <a:gd name="T16" fmla="*/ 0 w 14"/>
                <a:gd name="T17" fmla="*/ 7 h 7"/>
                <a:gd name="T18" fmla="*/ 0 w 14"/>
                <a:gd name="T19" fmla="*/ 7 h 7"/>
                <a:gd name="T20" fmla="*/ 2 w 14"/>
                <a:gd name="T21" fmla="*/ 7 h 7"/>
                <a:gd name="T22" fmla="*/ 2 w 14"/>
                <a:gd name="T23" fmla="*/ 6 h 7"/>
                <a:gd name="T24" fmla="*/ 3 w 14"/>
                <a:gd name="T25" fmla="*/ 6 h 7"/>
                <a:gd name="T26" fmla="*/ 3 w 14"/>
                <a:gd name="T27" fmla="*/ 6 h 7"/>
                <a:gd name="T28" fmla="*/ 4 w 14"/>
                <a:gd name="T29" fmla="*/ 6 h 7"/>
                <a:gd name="T30" fmla="*/ 4 w 14"/>
                <a:gd name="T31" fmla="*/ 6 h 7"/>
                <a:gd name="T32" fmla="*/ 6 w 14"/>
                <a:gd name="T33" fmla="*/ 6 h 7"/>
                <a:gd name="T34" fmla="*/ 6 w 14"/>
                <a:gd name="T35" fmla="*/ 4 h 7"/>
                <a:gd name="T36" fmla="*/ 6 w 14"/>
                <a:gd name="T37" fmla="*/ 4 h 7"/>
                <a:gd name="T38" fmla="*/ 7 w 14"/>
                <a:gd name="T39" fmla="*/ 4 h 7"/>
                <a:gd name="T40" fmla="*/ 8 w 14"/>
                <a:gd name="T41" fmla="*/ 4 h 7"/>
                <a:gd name="T42" fmla="*/ 8 w 14"/>
                <a:gd name="T43" fmla="*/ 3 h 7"/>
                <a:gd name="T44" fmla="*/ 14 w 14"/>
                <a:gd name="T45" fmla="*/ 1 h 7"/>
                <a:gd name="T46" fmla="*/ 14 w 14"/>
                <a:gd name="T47" fmla="*/ 1 h 7"/>
                <a:gd name="T48" fmla="*/ 14 w 14"/>
                <a:gd name="T49" fmla="*/ 0 h 7"/>
                <a:gd name="T50" fmla="*/ 14 w 14"/>
                <a:gd name="T51" fmla="*/ 0 h 7"/>
                <a:gd name="T52" fmla="*/ 14 w 14"/>
                <a:gd name="T5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lnTo>
                    <a:pt x="13" y="1"/>
                  </a:lnTo>
                  <a:lnTo>
                    <a:pt x="10" y="3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1698">
              <a:extLst>
                <a:ext uri="{FF2B5EF4-FFF2-40B4-BE49-F238E27FC236}">
                  <a16:creationId xmlns:a16="http://schemas.microsoft.com/office/drawing/2014/main" id="{3E14290B-BAC9-4335-8573-F85B2F5FF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440" y="2252329"/>
              <a:ext cx="12383" cy="4127"/>
            </a:xfrm>
            <a:custGeom>
              <a:avLst/>
              <a:gdLst>
                <a:gd name="T0" fmla="*/ 5 w 6"/>
                <a:gd name="T1" fmla="*/ 1 h 2"/>
                <a:gd name="T2" fmla="*/ 4 w 6"/>
                <a:gd name="T3" fmla="*/ 1 h 2"/>
                <a:gd name="T4" fmla="*/ 4 w 6"/>
                <a:gd name="T5" fmla="*/ 0 h 2"/>
                <a:gd name="T6" fmla="*/ 4 w 6"/>
                <a:gd name="T7" fmla="*/ 0 h 2"/>
                <a:gd name="T8" fmla="*/ 2 w 6"/>
                <a:gd name="T9" fmla="*/ 0 h 2"/>
                <a:gd name="T10" fmla="*/ 1 w 6"/>
                <a:gd name="T11" fmla="*/ 1 h 2"/>
                <a:gd name="T12" fmla="*/ 1 w 6"/>
                <a:gd name="T13" fmla="*/ 1 h 2"/>
                <a:gd name="T14" fmla="*/ 1 w 6"/>
                <a:gd name="T15" fmla="*/ 1 h 2"/>
                <a:gd name="T16" fmla="*/ 1 w 6"/>
                <a:gd name="T17" fmla="*/ 1 h 2"/>
                <a:gd name="T18" fmla="*/ 1 w 6"/>
                <a:gd name="T19" fmla="*/ 1 h 2"/>
                <a:gd name="T20" fmla="*/ 0 w 6"/>
                <a:gd name="T21" fmla="*/ 2 h 2"/>
                <a:gd name="T22" fmla="*/ 0 w 6"/>
                <a:gd name="T23" fmla="*/ 2 h 2"/>
                <a:gd name="T24" fmla="*/ 2 w 6"/>
                <a:gd name="T25" fmla="*/ 1 h 2"/>
                <a:gd name="T26" fmla="*/ 5 w 6"/>
                <a:gd name="T27" fmla="*/ 1 h 2"/>
                <a:gd name="T28" fmla="*/ 5 w 6"/>
                <a:gd name="T29" fmla="*/ 1 h 2"/>
                <a:gd name="T30" fmla="*/ 6 w 6"/>
                <a:gd name="T31" fmla="*/ 1 h 2"/>
                <a:gd name="T32" fmla="*/ 6 w 6"/>
                <a:gd name="T33" fmla="*/ 1 h 2"/>
                <a:gd name="T34" fmla="*/ 5 w 6"/>
                <a:gd name="T3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1699">
              <a:extLst>
                <a:ext uri="{FF2B5EF4-FFF2-40B4-BE49-F238E27FC236}">
                  <a16:creationId xmlns:a16="http://schemas.microsoft.com/office/drawing/2014/main" id="{4FB1A7E0-6A00-4917-9E93-337217F8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687" y="2310119"/>
              <a:ext cx="2064" cy="412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0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1 w 1"/>
                <a:gd name="T19" fmla="*/ 2 h 2"/>
                <a:gd name="T20" fmla="*/ 1 w 1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1700">
              <a:extLst>
                <a:ext uri="{FF2B5EF4-FFF2-40B4-BE49-F238E27FC236}">
                  <a16:creationId xmlns:a16="http://schemas.microsoft.com/office/drawing/2014/main" id="{F141031C-B338-4548-95F9-C29283D32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354" y="2260585"/>
              <a:ext cx="6192" cy="2063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1 h 1"/>
                <a:gd name="T10" fmla="*/ 2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1701">
              <a:extLst>
                <a:ext uri="{FF2B5EF4-FFF2-40B4-BE49-F238E27FC236}">
                  <a16:creationId xmlns:a16="http://schemas.microsoft.com/office/drawing/2014/main" id="{A9E9F6A7-A2F3-4853-A1BF-5CE68E3A3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056" y="2244073"/>
              <a:ext cx="6192" cy="0"/>
            </a:xfrm>
            <a:custGeom>
              <a:avLst/>
              <a:gdLst>
                <a:gd name="T0" fmla="*/ 3 w 3"/>
                <a:gd name="T1" fmla="*/ 3 w 3"/>
                <a:gd name="T2" fmla="*/ 3 w 3"/>
                <a:gd name="T3" fmla="*/ 2 w 3"/>
                <a:gd name="T4" fmla="*/ 2 w 3"/>
                <a:gd name="T5" fmla="*/ 0 w 3"/>
                <a:gd name="T6" fmla="*/ 0 w 3"/>
                <a:gd name="T7" fmla="*/ 0 w 3"/>
                <a:gd name="T8" fmla="*/ 2 w 3"/>
                <a:gd name="T9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1702">
              <a:extLst>
                <a:ext uri="{FF2B5EF4-FFF2-40B4-BE49-F238E27FC236}">
                  <a16:creationId xmlns:a16="http://schemas.microsoft.com/office/drawing/2014/main" id="{37B414F0-7F6A-4C3C-9D5B-2EF08133E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737" y="2252329"/>
              <a:ext cx="10320" cy="8256"/>
            </a:xfrm>
            <a:custGeom>
              <a:avLst/>
              <a:gdLst>
                <a:gd name="T0" fmla="*/ 0 w 5"/>
                <a:gd name="T1" fmla="*/ 4 h 4"/>
                <a:gd name="T2" fmla="*/ 0 w 5"/>
                <a:gd name="T3" fmla="*/ 4 h 4"/>
                <a:gd name="T4" fmla="*/ 0 w 5"/>
                <a:gd name="T5" fmla="*/ 4 h 4"/>
                <a:gd name="T6" fmla="*/ 1 w 5"/>
                <a:gd name="T7" fmla="*/ 2 h 4"/>
                <a:gd name="T8" fmla="*/ 1 w 5"/>
                <a:gd name="T9" fmla="*/ 2 h 4"/>
                <a:gd name="T10" fmla="*/ 2 w 5"/>
                <a:gd name="T11" fmla="*/ 1 h 4"/>
                <a:gd name="T12" fmla="*/ 4 w 5"/>
                <a:gd name="T13" fmla="*/ 1 h 4"/>
                <a:gd name="T14" fmla="*/ 4 w 5"/>
                <a:gd name="T15" fmla="*/ 1 h 4"/>
                <a:gd name="T16" fmla="*/ 4 w 5"/>
                <a:gd name="T17" fmla="*/ 0 h 4"/>
                <a:gd name="T18" fmla="*/ 5 w 5"/>
                <a:gd name="T19" fmla="*/ 0 h 4"/>
                <a:gd name="T20" fmla="*/ 4 w 5"/>
                <a:gd name="T21" fmla="*/ 0 h 4"/>
                <a:gd name="T22" fmla="*/ 4 w 5"/>
                <a:gd name="T23" fmla="*/ 0 h 4"/>
                <a:gd name="T24" fmla="*/ 4 w 5"/>
                <a:gd name="T25" fmla="*/ 1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  <a:gd name="T32" fmla="*/ 2 w 5"/>
                <a:gd name="T33" fmla="*/ 1 h 4"/>
                <a:gd name="T34" fmla="*/ 1 w 5"/>
                <a:gd name="T35" fmla="*/ 1 h 4"/>
                <a:gd name="T36" fmla="*/ 1 w 5"/>
                <a:gd name="T37" fmla="*/ 1 h 4"/>
                <a:gd name="T38" fmla="*/ 1 w 5"/>
                <a:gd name="T39" fmla="*/ 2 h 4"/>
                <a:gd name="T40" fmla="*/ 0 w 5"/>
                <a:gd name="T41" fmla="*/ 2 h 4"/>
                <a:gd name="T42" fmla="*/ 0 w 5"/>
                <a:gd name="T43" fmla="*/ 2 h 4"/>
                <a:gd name="T44" fmla="*/ 0 w 5"/>
                <a:gd name="T45" fmla="*/ 2 h 4"/>
                <a:gd name="T46" fmla="*/ 0 w 5"/>
                <a:gd name="T4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703">
              <a:extLst>
                <a:ext uri="{FF2B5EF4-FFF2-40B4-BE49-F238E27FC236}">
                  <a16:creationId xmlns:a16="http://schemas.microsoft.com/office/drawing/2014/main" id="{D25E7AB1-2BA2-47EB-81A1-6F8BFD7D9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146" y="2301863"/>
              <a:ext cx="30959" cy="20639"/>
            </a:xfrm>
            <a:custGeom>
              <a:avLst/>
              <a:gdLst>
                <a:gd name="T0" fmla="*/ 0 w 15"/>
                <a:gd name="T1" fmla="*/ 10 h 10"/>
                <a:gd name="T2" fmla="*/ 1 w 15"/>
                <a:gd name="T3" fmla="*/ 10 h 10"/>
                <a:gd name="T4" fmla="*/ 3 w 15"/>
                <a:gd name="T5" fmla="*/ 10 h 10"/>
                <a:gd name="T6" fmla="*/ 4 w 15"/>
                <a:gd name="T7" fmla="*/ 8 h 10"/>
                <a:gd name="T8" fmla="*/ 5 w 15"/>
                <a:gd name="T9" fmla="*/ 7 h 10"/>
                <a:gd name="T10" fmla="*/ 5 w 15"/>
                <a:gd name="T11" fmla="*/ 7 h 10"/>
                <a:gd name="T12" fmla="*/ 7 w 15"/>
                <a:gd name="T13" fmla="*/ 7 h 10"/>
                <a:gd name="T14" fmla="*/ 8 w 15"/>
                <a:gd name="T15" fmla="*/ 8 h 10"/>
                <a:gd name="T16" fmla="*/ 8 w 15"/>
                <a:gd name="T17" fmla="*/ 10 h 10"/>
                <a:gd name="T18" fmla="*/ 9 w 15"/>
                <a:gd name="T19" fmla="*/ 10 h 10"/>
                <a:gd name="T20" fmla="*/ 11 w 15"/>
                <a:gd name="T21" fmla="*/ 8 h 10"/>
                <a:gd name="T22" fmla="*/ 11 w 15"/>
                <a:gd name="T23" fmla="*/ 7 h 10"/>
                <a:gd name="T24" fmla="*/ 12 w 15"/>
                <a:gd name="T25" fmla="*/ 7 h 10"/>
                <a:gd name="T26" fmla="*/ 9 w 15"/>
                <a:gd name="T27" fmla="*/ 7 h 10"/>
                <a:gd name="T28" fmla="*/ 9 w 15"/>
                <a:gd name="T29" fmla="*/ 6 h 10"/>
                <a:gd name="T30" fmla="*/ 11 w 15"/>
                <a:gd name="T31" fmla="*/ 6 h 10"/>
                <a:gd name="T32" fmla="*/ 11 w 15"/>
                <a:gd name="T33" fmla="*/ 6 h 10"/>
                <a:gd name="T34" fmla="*/ 11 w 15"/>
                <a:gd name="T35" fmla="*/ 6 h 10"/>
                <a:gd name="T36" fmla="*/ 12 w 15"/>
                <a:gd name="T37" fmla="*/ 6 h 10"/>
                <a:gd name="T38" fmla="*/ 15 w 15"/>
                <a:gd name="T39" fmla="*/ 4 h 10"/>
                <a:gd name="T40" fmla="*/ 15 w 15"/>
                <a:gd name="T41" fmla="*/ 3 h 10"/>
                <a:gd name="T42" fmla="*/ 15 w 15"/>
                <a:gd name="T43" fmla="*/ 3 h 10"/>
                <a:gd name="T44" fmla="*/ 15 w 15"/>
                <a:gd name="T45" fmla="*/ 3 h 10"/>
                <a:gd name="T46" fmla="*/ 13 w 15"/>
                <a:gd name="T47" fmla="*/ 3 h 10"/>
                <a:gd name="T48" fmla="*/ 12 w 15"/>
                <a:gd name="T49" fmla="*/ 3 h 10"/>
                <a:gd name="T50" fmla="*/ 12 w 15"/>
                <a:gd name="T51" fmla="*/ 3 h 10"/>
                <a:gd name="T52" fmla="*/ 9 w 15"/>
                <a:gd name="T53" fmla="*/ 3 h 10"/>
                <a:gd name="T54" fmla="*/ 9 w 15"/>
                <a:gd name="T55" fmla="*/ 4 h 10"/>
                <a:gd name="T56" fmla="*/ 9 w 15"/>
                <a:gd name="T57" fmla="*/ 3 h 10"/>
                <a:gd name="T58" fmla="*/ 9 w 15"/>
                <a:gd name="T59" fmla="*/ 3 h 10"/>
                <a:gd name="T60" fmla="*/ 9 w 15"/>
                <a:gd name="T61" fmla="*/ 3 h 10"/>
                <a:gd name="T62" fmla="*/ 11 w 15"/>
                <a:gd name="T63" fmla="*/ 3 h 10"/>
                <a:gd name="T64" fmla="*/ 11 w 15"/>
                <a:gd name="T65" fmla="*/ 2 h 10"/>
                <a:gd name="T66" fmla="*/ 11 w 15"/>
                <a:gd name="T67" fmla="*/ 2 h 10"/>
                <a:gd name="T68" fmla="*/ 11 w 15"/>
                <a:gd name="T69" fmla="*/ 0 h 10"/>
                <a:gd name="T70" fmla="*/ 9 w 15"/>
                <a:gd name="T71" fmla="*/ 2 h 10"/>
                <a:gd name="T72" fmla="*/ 8 w 15"/>
                <a:gd name="T73" fmla="*/ 2 h 10"/>
                <a:gd name="T74" fmla="*/ 8 w 15"/>
                <a:gd name="T75" fmla="*/ 2 h 10"/>
                <a:gd name="T76" fmla="*/ 7 w 15"/>
                <a:gd name="T77" fmla="*/ 2 h 10"/>
                <a:gd name="T78" fmla="*/ 7 w 15"/>
                <a:gd name="T79" fmla="*/ 2 h 10"/>
                <a:gd name="T80" fmla="*/ 5 w 15"/>
                <a:gd name="T81" fmla="*/ 3 h 10"/>
                <a:gd name="T82" fmla="*/ 5 w 15"/>
                <a:gd name="T83" fmla="*/ 2 h 10"/>
                <a:gd name="T84" fmla="*/ 5 w 15"/>
                <a:gd name="T85" fmla="*/ 2 h 10"/>
                <a:gd name="T86" fmla="*/ 4 w 15"/>
                <a:gd name="T87" fmla="*/ 2 h 10"/>
                <a:gd name="T88" fmla="*/ 3 w 15"/>
                <a:gd name="T89" fmla="*/ 3 h 10"/>
                <a:gd name="T90" fmla="*/ 3 w 15"/>
                <a:gd name="T91" fmla="*/ 3 h 10"/>
                <a:gd name="T92" fmla="*/ 1 w 15"/>
                <a:gd name="T93" fmla="*/ 3 h 10"/>
                <a:gd name="T94" fmla="*/ 0 w 15"/>
                <a:gd name="T95" fmla="*/ 4 h 10"/>
                <a:gd name="T96" fmla="*/ 0 w 15"/>
                <a:gd name="T97" fmla="*/ 6 h 10"/>
                <a:gd name="T98" fmla="*/ 1 w 15"/>
                <a:gd name="T99" fmla="*/ 6 h 10"/>
                <a:gd name="T100" fmla="*/ 1 w 15"/>
                <a:gd name="T101" fmla="*/ 7 h 10"/>
                <a:gd name="T102" fmla="*/ 0 w 15"/>
                <a:gd name="T103" fmla="*/ 8 h 10"/>
                <a:gd name="T104" fmla="*/ 0 w 15"/>
                <a:gd name="T10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" h="10">
                  <a:moveTo>
                    <a:pt x="0" y="10"/>
                  </a:moveTo>
                  <a:lnTo>
                    <a:pt x="1" y="10"/>
                  </a:lnTo>
                  <a:lnTo>
                    <a:pt x="3" y="10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8" y="8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2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1704">
              <a:extLst>
                <a:ext uri="{FF2B5EF4-FFF2-40B4-BE49-F238E27FC236}">
                  <a16:creationId xmlns:a16="http://schemas.microsoft.com/office/drawing/2014/main" id="{F6D47D5E-C46F-4B69-8C3C-EDEBBEF52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891" y="2318374"/>
              <a:ext cx="22704" cy="30958"/>
            </a:xfrm>
            <a:custGeom>
              <a:avLst/>
              <a:gdLst>
                <a:gd name="T0" fmla="*/ 3 w 11"/>
                <a:gd name="T1" fmla="*/ 4 h 15"/>
                <a:gd name="T2" fmla="*/ 3 w 11"/>
                <a:gd name="T3" fmla="*/ 4 h 15"/>
                <a:gd name="T4" fmla="*/ 1 w 11"/>
                <a:gd name="T5" fmla="*/ 6 h 15"/>
                <a:gd name="T6" fmla="*/ 1 w 11"/>
                <a:gd name="T7" fmla="*/ 6 h 15"/>
                <a:gd name="T8" fmla="*/ 0 w 11"/>
                <a:gd name="T9" fmla="*/ 7 h 15"/>
                <a:gd name="T10" fmla="*/ 1 w 11"/>
                <a:gd name="T11" fmla="*/ 7 h 15"/>
                <a:gd name="T12" fmla="*/ 3 w 11"/>
                <a:gd name="T13" fmla="*/ 6 h 15"/>
                <a:gd name="T14" fmla="*/ 5 w 11"/>
                <a:gd name="T15" fmla="*/ 4 h 15"/>
                <a:gd name="T16" fmla="*/ 5 w 11"/>
                <a:gd name="T17" fmla="*/ 4 h 15"/>
                <a:gd name="T18" fmla="*/ 5 w 11"/>
                <a:gd name="T19" fmla="*/ 4 h 15"/>
                <a:gd name="T20" fmla="*/ 5 w 11"/>
                <a:gd name="T21" fmla="*/ 6 h 15"/>
                <a:gd name="T22" fmla="*/ 5 w 11"/>
                <a:gd name="T23" fmla="*/ 6 h 15"/>
                <a:gd name="T24" fmla="*/ 5 w 11"/>
                <a:gd name="T25" fmla="*/ 7 h 15"/>
                <a:gd name="T26" fmla="*/ 5 w 11"/>
                <a:gd name="T27" fmla="*/ 7 h 15"/>
                <a:gd name="T28" fmla="*/ 4 w 11"/>
                <a:gd name="T29" fmla="*/ 7 h 15"/>
                <a:gd name="T30" fmla="*/ 3 w 11"/>
                <a:gd name="T31" fmla="*/ 8 h 15"/>
                <a:gd name="T32" fmla="*/ 3 w 11"/>
                <a:gd name="T33" fmla="*/ 8 h 15"/>
                <a:gd name="T34" fmla="*/ 3 w 11"/>
                <a:gd name="T35" fmla="*/ 8 h 15"/>
                <a:gd name="T36" fmla="*/ 3 w 11"/>
                <a:gd name="T37" fmla="*/ 10 h 15"/>
                <a:gd name="T38" fmla="*/ 4 w 11"/>
                <a:gd name="T39" fmla="*/ 8 h 15"/>
                <a:gd name="T40" fmla="*/ 4 w 11"/>
                <a:gd name="T41" fmla="*/ 10 h 15"/>
                <a:gd name="T42" fmla="*/ 3 w 11"/>
                <a:gd name="T43" fmla="*/ 10 h 15"/>
                <a:gd name="T44" fmla="*/ 3 w 11"/>
                <a:gd name="T45" fmla="*/ 10 h 15"/>
                <a:gd name="T46" fmla="*/ 3 w 11"/>
                <a:gd name="T47" fmla="*/ 11 h 15"/>
                <a:gd name="T48" fmla="*/ 4 w 11"/>
                <a:gd name="T49" fmla="*/ 11 h 15"/>
                <a:gd name="T50" fmla="*/ 4 w 11"/>
                <a:gd name="T51" fmla="*/ 11 h 15"/>
                <a:gd name="T52" fmla="*/ 4 w 11"/>
                <a:gd name="T53" fmla="*/ 11 h 15"/>
                <a:gd name="T54" fmla="*/ 4 w 11"/>
                <a:gd name="T55" fmla="*/ 11 h 15"/>
                <a:gd name="T56" fmla="*/ 3 w 11"/>
                <a:gd name="T57" fmla="*/ 11 h 15"/>
                <a:gd name="T58" fmla="*/ 3 w 11"/>
                <a:gd name="T59" fmla="*/ 12 h 15"/>
                <a:gd name="T60" fmla="*/ 1 w 11"/>
                <a:gd name="T61" fmla="*/ 12 h 15"/>
                <a:gd name="T62" fmla="*/ 1 w 11"/>
                <a:gd name="T63" fmla="*/ 12 h 15"/>
                <a:gd name="T64" fmla="*/ 1 w 11"/>
                <a:gd name="T65" fmla="*/ 15 h 15"/>
                <a:gd name="T66" fmla="*/ 1 w 11"/>
                <a:gd name="T67" fmla="*/ 15 h 15"/>
                <a:gd name="T68" fmla="*/ 1 w 11"/>
                <a:gd name="T69" fmla="*/ 15 h 15"/>
                <a:gd name="T70" fmla="*/ 1 w 11"/>
                <a:gd name="T71" fmla="*/ 15 h 15"/>
                <a:gd name="T72" fmla="*/ 1 w 11"/>
                <a:gd name="T73" fmla="*/ 15 h 15"/>
                <a:gd name="T74" fmla="*/ 3 w 11"/>
                <a:gd name="T75" fmla="*/ 15 h 15"/>
                <a:gd name="T76" fmla="*/ 4 w 11"/>
                <a:gd name="T77" fmla="*/ 14 h 15"/>
                <a:gd name="T78" fmla="*/ 5 w 11"/>
                <a:gd name="T79" fmla="*/ 12 h 15"/>
                <a:gd name="T80" fmla="*/ 5 w 11"/>
                <a:gd name="T81" fmla="*/ 12 h 15"/>
                <a:gd name="T82" fmla="*/ 5 w 11"/>
                <a:gd name="T83" fmla="*/ 11 h 15"/>
                <a:gd name="T84" fmla="*/ 7 w 11"/>
                <a:gd name="T85" fmla="*/ 11 h 15"/>
                <a:gd name="T86" fmla="*/ 7 w 11"/>
                <a:gd name="T87" fmla="*/ 10 h 15"/>
                <a:gd name="T88" fmla="*/ 8 w 11"/>
                <a:gd name="T89" fmla="*/ 10 h 15"/>
                <a:gd name="T90" fmla="*/ 8 w 11"/>
                <a:gd name="T91" fmla="*/ 8 h 15"/>
                <a:gd name="T92" fmla="*/ 9 w 11"/>
                <a:gd name="T93" fmla="*/ 6 h 15"/>
                <a:gd name="T94" fmla="*/ 11 w 11"/>
                <a:gd name="T95" fmla="*/ 6 h 15"/>
                <a:gd name="T96" fmla="*/ 11 w 11"/>
                <a:gd name="T97" fmla="*/ 4 h 15"/>
                <a:gd name="T98" fmla="*/ 11 w 11"/>
                <a:gd name="T99" fmla="*/ 3 h 15"/>
                <a:gd name="T100" fmla="*/ 11 w 11"/>
                <a:gd name="T101" fmla="*/ 2 h 15"/>
                <a:gd name="T102" fmla="*/ 11 w 11"/>
                <a:gd name="T103" fmla="*/ 2 h 15"/>
                <a:gd name="T104" fmla="*/ 11 w 11"/>
                <a:gd name="T105" fmla="*/ 0 h 15"/>
                <a:gd name="T106" fmla="*/ 9 w 11"/>
                <a:gd name="T107" fmla="*/ 0 h 15"/>
                <a:gd name="T108" fmla="*/ 9 w 11"/>
                <a:gd name="T109" fmla="*/ 2 h 15"/>
                <a:gd name="T110" fmla="*/ 7 w 11"/>
                <a:gd name="T111" fmla="*/ 2 h 15"/>
                <a:gd name="T112" fmla="*/ 7 w 11"/>
                <a:gd name="T113" fmla="*/ 3 h 15"/>
                <a:gd name="T114" fmla="*/ 5 w 11"/>
                <a:gd name="T115" fmla="*/ 3 h 15"/>
                <a:gd name="T116" fmla="*/ 5 w 11"/>
                <a:gd name="T117" fmla="*/ 3 h 15"/>
                <a:gd name="T118" fmla="*/ 4 w 11"/>
                <a:gd name="T119" fmla="*/ 3 h 15"/>
                <a:gd name="T120" fmla="*/ 3 w 11"/>
                <a:gd name="T12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" h="15">
                  <a:moveTo>
                    <a:pt x="3" y="4"/>
                  </a:moveTo>
                  <a:lnTo>
                    <a:pt x="3" y="4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10"/>
                  </a:lnTo>
                  <a:lnTo>
                    <a:pt x="4" y="8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705">
              <a:extLst>
                <a:ext uri="{FF2B5EF4-FFF2-40B4-BE49-F238E27FC236}">
                  <a16:creationId xmlns:a16="http://schemas.microsoft.com/office/drawing/2014/main" id="{150924C8-C7B1-4E25-8B26-103FE4092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206" y="2262649"/>
              <a:ext cx="10320" cy="6191"/>
            </a:xfrm>
            <a:custGeom>
              <a:avLst/>
              <a:gdLst>
                <a:gd name="T0" fmla="*/ 0 w 5"/>
                <a:gd name="T1" fmla="*/ 3 h 3"/>
                <a:gd name="T2" fmla="*/ 3 w 5"/>
                <a:gd name="T3" fmla="*/ 2 h 3"/>
                <a:gd name="T4" fmla="*/ 4 w 5"/>
                <a:gd name="T5" fmla="*/ 0 h 3"/>
                <a:gd name="T6" fmla="*/ 5 w 5"/>
                <a:gd name="T7" fmla="*/ 0 h 3"/>
                <a:gd name="T8" fmla="*/ 4 w 5"/>
                <a:gd name="T9" fmla="*/ 0 h 3"/>
                <a:gd name="T10" fmla="*/ 3 w 5"/>
                <a:gd name="T11" fmla="*/ 2 h 3"/>
                <a:gd name="T12" fmla="*/ 1 w 5"/>
                <a:gd name="T13" fmla="*/ 2 h 3"/>
                <a:gd name="T14" fmla="*/ 0 w 5"/>
                <a:gd name="T15" fmla="*/ 3 h 3"/>
                <a:gd name="T16" fmla="*/ 0 w 5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3" y="2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706">
              <a:extLst>
                <a:ext uri="{FF2B5EF4-FFF2-40B4-BE49-F238E27FC236}">
                  <a16:creationId xmlns:a16="http://schemas.microsoft.com/office/drawing/2014/main" id="{FFCDB979-F1C9-4C2A-B47C-6246F3E36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146" y="2332822"/>
              <a:ext cx="22704" cy="22702"/>
            </a:xfrm>
            <a:custGeom>
              <a:avLst/>
              <a:gdLst>
                <a:gd name="T0" fmla="*/ 4 w 11"/>
                <a:gd name="T1" fmla="*/ 7 h 11"/>
                <a:gd name="T2" fmla="*/ 1 w 11"/>
                <a:gd name="T3" fmla="*/ 10 h 11"/>
                <a:gd name="T4" fmla="*/ 0 w 11"/>
                <a:gd name="T5" fmla="*/ 11 h 11"/>
                <a:gd name="T6" fmla="*/ 0 w 11"/>
                <a:gd name="T7" fmla="*/ 11 h 11"/>
                <a:gd name="T8" fmla="*/ 1 w 11"/>
                <a:gd name="T9" fmla="*/ 10 h 11"/>
                <a:gd name="T10" fmla="*/ 1 w 11"/>
                <a:gd name="T11" fmla="*/ 10 h 11"/>
                <a:gd name="T12" fmla="*/ 1 w 11"/>
                <a:gd name="T13" fmla="*/ 10 h 11"/>
                <a:gd name="T14" fmla="*/ 3 w 11"/>
                <a:gd name="T15" fmla="*/ 10 h 11"/>
                <a:gd name="T16" fmla="*/ 3 w 11"/>
                <a:gd name="T17" fmla="*/ 10 h 11"/>
                <a:gd name="T18" fmla="*/ 4 w 11"/>
                <a:gd name="T19" fmla="*/ 10 h 11"/>
                <a:gd name="T20" fmla="*/ 5 w 11"/>
                <a:gd name="T21" fmla="*/ 8 h 11"/>
                <a:gd name="T22" fmla="*/ 7 w 11"/>
                <a:gd name="T23" fmla="*/ 7 h 11"/>
                <a:gd name="T24" fmla="*/ 7 w 11"/>
                <a:gd name="T25" fmla="*/ 5 h 11"/>
                <a:gd name="T26" fmla="*/ 8 w 11"/>
                <a:gd name="T27" fmla="*/ 4 h 11"/>
                <a:gd name="T28" fmla="*/ 9 w 11"/>
                <a:gd name="T29" fmla="*/ 4 h 11"/>
                <a:gd name="T30" fmla="*/ 9 w 11"/>
                <a:gd name="T31" fmla="*/ 4 h 11"/>
                <a:gd name="T32" fmla="*/ 11 w 11"/>
                <a:gd name="T33" fmla="*/ 4 h 11"/>
                <a:gd name="T34" fmla="*/ 11 w 11"/>
                <a:gd name="T35" fmla="*/ 3 h 11"/>
                <a:gd name="T36" fmla="*/ 11 w 11"/>
                <a:gd name="T37" fmla="*/ 3 h 11"/>
                <a:gd name="T38" fmla="*/ 9 w 11"/>
                <a:gd name="T39" fmla="*/ 3 h 11"/>
                <a:gd name="T40" fmla="*/ 11 w 11"/>
                <a:gd name="T41" fmla="*/ 1 h 11"/>
                <a:gd name="T42" fmla="*/ 11 w 11"/>
                <a:gd name="T43" fmla="*/ 1 h 11"/>
                <a:gd name="T44" fmla="*/ 11 w 11"/>
                <a:gd name="T45" fmla="*/ 1 h 11"/>
                <a:gd name="T46" fmla="*/ 9 w 11"/>
                <a:gd name="T47" fmla="*/ 0 h 11"/>
                <a:gd name="T48" fmla="*/ 8 w 11"/>
                <a:gd name="T49" fmla="*/ 1 h 11"/>
                <a:gd name="T50" fmla="*/ 7 w 11"/>
                <a:gd name="T51" fmla="*/ 1 h 11"/>
                <a:gd name="T52" fmla="*/ 5 w 11"/>
                <a:gd name="T53" fmla="*/ 3 h 11"/>
                <a:gd name="T54" fmla="*/ 5 w 11"/>
                <a:gd name="T55" fmla="*/ 3 h 11"/>
                <a:gd name="T56" fmla="*/ 5 w 11"/>
                <a:gd name="T57" fmla="*/ 4 h 11"/>
                <a:gd name="T58" fmla="*/ 4 w 11"/>
                <a:gd name="T59" fmla="*/ 4 h 11"/>
                <a:gd name="T60" fmla="*/ 5 w 11"/>
                <a:gd name="T61" fmla="*/ 5 h 11"/>
                <a:gd name="T62" fmla="*/ 5 w 11"/>
                <a:gd name="T63" fmla="*/ 5 h 11"/>
                <a:gd name="T64" fmla="*/ 4 w 11"/>
                <a:gd name="T65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" h="11">
                  <a:moveTo>
                    <a:pt x="4" y="7"/>
                  </a:moveTo>
                  <a:lnTo>
                    <a:pt x="1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8" y="1"/>
                  </a:lnTo>
                  <a:lnTo>
                    <a:pt x="7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1707">
              <a:extLst>
                <a:ext uri="{FF2B5EF4-FFF2-40B4-BE49-F238E27FC236}">
                  <a16:creationId xmlns:a16="http://schemas.microsoft.com/office/drawing/2014/main" id="{E9861A1C-6091-4A46-BFE4-EAB1CE095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4211" y="2347269"/>
              <a:ext cx="22704" cy="39214"/>
            </a:xfrm>
            <a:custGeom>
              <a:avLst/>
              <a:gdLst>
                <a:gd name="T0" fmla="*/ 11 w 11"/>
                <a:gd name="T1" fmla="*/ 7 h 19"/>
                <a:gd name="T2" fmla="*/ 11 w 11"/>
                <a:gd name="T3" fmla="*/ 4 h 19"/>
                <a:gd name="T4" fmla="*/ 8 w 11"/>
                <a:gd name="T5" fmla="*/ 3 h 19"/>
                <a:gd name="T6" fmla="*/ 10 w 11"/>
                <a:gd name="T7" fmla="*/ 3 h 19"/>
                <a:gd name="T8" fmla="*/ 10 w 11"/>
                <a:gd name="T9" fmla="*/ 1 h 19"/>
                <a:gd name="T10" fmla="*/ 10 w 11"/>
                <a:gd name="T11" fmla="*/ 1 h 19"/>
                <a:gd name="T12" fmla="*/ 7 w 11"/>
                <a:gd name="T13" fmla="*/ 0 h 19"/>
                <a:gd name="T14" fmla="*/ 6 w 11"/>
                <a:gd name="T15" fmla="*/ 1 h 19"/>
                <a:gd name="T16" fmla="*/ 6 w 11"/>
                <a:gd name="T17" fmla="*/ 3 h 19"/>
                <a:gd name="T18" fmla="*/ 2 w 11"/>
                <a:gd name="T19" fmla="*/ 4 h 19"/>
                <a:gd name="T20" fmla="*/ 2 w 11"/>
                <a:gd name="T21" fmla="*/ 5 h 19"/>
                <a:gd name="T22" fmla="*/ 6 w 11"/>
                <a:gd name="T23" fmla="*/ 4 h 19"/>
                <a:gd name="T24" fmla="*/ 6 w 11"/>
                <a:gd name="T25" fmla="*/ 5 h 19"/>
                <a:gd name="T26" fmla="*/ 4 w 11"/>
                <a:gd name="T27" fmla="*/ 5 h 19"/>
                <a:gd name="T28" fmla="*/ 3 w 11"/>
                <a:gd name="T29" fmla="*/ 7 h 19"/>
                <a:gd name="T30" fmla="*/ 2 w 11"/>
                <a:gd name="T31" fmla="*/ 7 h 19"/>
                <a:gd name="T32" fmla="*/ 0 w 11"/>
                <a:gd name="T33" fmla="*/ 7 h 19"/>
                <a:gd name="T34" fmla="*/ 0 w 11"/>
                <a:gd name="T35" fmla="*/ 7 h 19"/>
                <a:gd name="T36" fmla="*/ 0 w 11"/>
                <a:gd name="T37" fmla="*/ 8 h 19"/>
                <a:gd name="T38" fmla="*/ 2 w 11"/>
                <a:gd name="T39" fmla="*/ 8 h 19"/>
                <a:gd name="T40" fmla="*/ 2 w 11"/>
                <a:gd name="T41" fmla="*/ 9 h 19"/>
                <a:gd name="T42" fmla="*/ 4 w 11"/>
                <a:gd name="T43" fmla="*/ 9 h 19"/>
                <a:gd name="T44" fmla="*/ 3 w 11"/>
                <a:gd name="T45" fmla="*/ 9 h 19"/>
                <a:gd name="T46" fmla="*/ 2 w 11"/>
                <a:gd name="T47" fmla="*/ 11 h 19"/>
                <a:gd name="T48" fmla="*/ 0 w 11"/>
                <a:gd name="T49" fmla="*/ 12 h 19"/>
                <a:gd name="T50" fmla="*/ 0 w 11"/>
                <a:gd name="T51" fmla="*/ 12 h 19"/>
                <a:gd name="T52" fmla="*/ 0 w 11"/>
                <a:gd name="T53" fmla="*/ 15 h 19"/>
                <a:gd name="T54" fmla="*/ 2 w 11"/>
                <a:gd name="T55" fmla="*/ 15 h 19"/>
                <a:gd name="T56" fmla="*/ 3 w 11"/>
                <a:gd name="T57" fmla="*/ 13 h 19"/>
                <a:gd name="T58" fmla="*/ 2 w 11"/>
                <a:gd name="T59" fmla="*/ 15 h 19"/>
                <a:gd name="T60" fmla="*/ 2 w 11"/>
                <a:gd name="T61" fmla="*/ 16 h 19"/>
                <a:gd name="T62" fmla="*/ 2 w 11"/>
                <a:gd name="T63" fmla="*/ 16 h 19"/>
                <a:gd name="T64" fmla="*/ 3 w 11"/>
                <a:gd name="T65" fmla="*/ 16 h 19"/>
                <a:gd name="T66" fmla="*/ 2 w 11"/>
                <a:gd name="T67" fmla="*/ 17 h 19"/>
                <a:gd name="T68" fmla="*/ 3 w 11"/>
                <a:gd name="T69" fmla="*/ 19 h 19"/>
                <a:gd name="T70" fmla="*/ 3 w 11"/>
                <a:gd name="T71" fmla="*/ 19 h 19"/>
                <a:gd name="T72" fmla="*/ 6 w 11"/>
                <a:gd name="T73" fmla="*/ 17 h 19"/>
                <a:gd name="T74" fmla="*/ 6 w 11"/>
                <a:gd name="T75" fmla="*/ 16 h 19"/>
                <a:gd name="T76" fmla="*/ 7 w 11"/>
                <a:gd name="T77" fmla="*/ 16 h 19"/>
                <a:gd name="T78" fmla="*/ 10 w 11"/>
                <a:gd name="T79" fmla="*/ 13 h 19"/>
                <a:gd name="T80" fmla="*/ 7 w 11"/>
                <a:gd name="T81" fmla="*/ 13 h 19"/>
                <a:gd name="T82" fmla="*/ 7 w 11"/>
                <a:gd name="T83" fmla="*/ 13 h 19"/>
                <a:gd name="T84" fmla="*/ 8 w 11"/>
                <a:gd name="T85" fmla="*/ 12 h 19"/>
                <a:gd name="T86" fmla="*/ 8 w 11"/>
                <a:gd name="T87" fmla="*/ 11 h 19"/>
                <a:gd name="T88" fmla="*/ 8 w 11"/>
                <a:gd name="T89" fmla="*/ 11 h 19"/>
                <a:gd name="T90" fmla="*/ 6 w 11"/>
                <a:gd name="T91" fmla="*/ 11 h 19"/>
                <a:gd name="T92" fmla="*/ 7 w 11"/>
                <a:gd name="T93" fmla="*/ 9 h 19"/>
                <a:gd name="T94" fmla="*/ 8 w 11"/>
                <a:gd name="T95" fmla="*/ 9 h 19"/>
                <a:gd name="T96" fmla="*/ 10 w 11"/>
                <a:gd name="T97" fmla="*/ 11 h 19"/>
                <a:gd name="T98" fmla="*/ 10 w 11"/>
                <a:gd name="T99" fmla="*/ 9 h 19"/>
                <a:gd name="T100" fmla="*/ 10 w 11"/>
                <a:gd name="T101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" h="19">
                  <a:moveTo>
                    <a:pt x="11" y="7"/>
                  </a:moveTo>
                  <a:lnTo>
                    <a:pt x="11" y="7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1"/>
                  </a:lnTo>
                  <a:lnTo>
                    <a:pt x="7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3"/>
                  </a:lnTo>
                  <a:lnTo>
                    <a:pt x="6" y="3"/>
                  </a:lnTo>
                  <a:lnTo>
                    <a:pt x="4" y="3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1708">
              <a:extLst>
                <a:ext uri="{FF2B5EF4-FFF2-40B4-BE49-F238E27FC236}">
                  <a16:creationId xmlns:a16="http://schemas.microsoft.com/office/drawing/2014/main" id="{2259BD70-1171-43BC-ADA4-DDC10B3D0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3399" y="2892142"/>
              <a:ext cx="4127" cy="20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1709">
              <a:extLst>
                <a:ext uri="{FF2B5EF4-FFF2-40B4-BE49-F238E27FC236}">
                  <a16:creationId xmlns:a16="http://schemas.microsoft.com/office/drawing/2014/main" id="{AC47CCE5-A214-44ED-85DF-7692F2179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527" y="2910717"/>
              <a:ext cx="4127" cy="4127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1710">
              <a:extLst>
                <a:ext uri="{FF2B5EF4-FFF2-40B4-BE49-F238E27FC236}">
                  <a16:creationId xmlns:a16="http://schemas.microsoft.com/office/drawing/2014/main" id="{706B99C4-9DAA-409C-A268-58C92C6D9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722" y="2330758"/>
              <a:ext cx="22704" cy="12383"/>
            </a:xfrm>
            <a:custGeom>
              <a:avLst/>
              <a:gdLst>
                <a:gd name="T0" fmla="*/ 10 w 11"/>
                <a:gd name="T1" fmla="*/ 1 h 6"/>
                <a:gd name="T2" fmla="*/ 10 w 11"/>
                <a:gd name="T3" fmla="*/ 1 h 6"/>
                <a:gd name="T4" fmla="*/ 9 w 11"/>
                <a:gd name="T5" fmla="*/ 1 h 6"/>
                <a:gd name="T6" fmla="*/ 9 w 11"/>
                <a:gd name="T7" fmla="*/ 1 h 6"/>
                <a:gd name="T8" fmla="*/ 6 w 11"/>
                <a:gd name="T9" fmla="*/ 0 h 6"/>
                <a:gd name="T10" fmla="*/ 4 w 11"/>
                <a:gd name="T11" fmla="*/ 0 h 6"/>
                <a:gd name="T12" fmla="*/ 3 w 11"/>
                <a:gd name="T13" fmla="*/ 1 h 6"/>
                <a:gd name="T14" fmla="*/ 3 w 11"/>
                <a:gd name="T15" fmla="*/ 1 h 6"/>
                <a:gd name="T16" fmla="*/ 3 w 11"/>
                <a:gd name="T17" fmla="*/ 1 h 6"/>
                <a:gd name="T18" fmla="*/ 3 w 11"/>
                <a:gd name="T19" fmla="*/ 2 h 6"/>
                <a:gd name="T20" fmla="*/ 3 w 11"/>
                <a:gd name="T21" fmla="*/ 2 h 6"/>
                <a:gd name="T22" fmla="*/ 3 w 11"/>
                <a:gd name="T23" fmla="*/ 4 h 6"/>
                <a:gd name="T24" fmla="*/ 2 w 11"/>
                <a:gd name="T25" fmla="*/ 4 h 6"/>
                <a:gd name="T26" fmla="*/ 2 w 11"/>
                <a:gd name="T27" fmla="*/ 5 h 6"/>
                <a:gd name="T28" fmla="*/ 0 w 11"/>
                <a:gd name="T29" fmla="*/ 6 h 6"/>
                <a:gd name="T30" fmla="*/ 0 w 11"/>
                <a:gd name="T31" fmla="*/ 6 h 6"/>
                <a:gd name="T32" fmla="*/ 0 w 11"/>
                <a:gd name="T33" fmla="*/ 6 h 6"/>
                <a:gd name="T34" fmla="*/ 2 w 11"/>
                <a:gd name="T35" fmla="*/ 6 h 6"/>
                <a:gd name="T36" fmla="*/ 3 w 11"/>
                <a:gd name="T37" fmla="*/ 6 h 6"/>
                <a:gd name="T38" fmla="*/ 4 w 11"/>
                <a:gd name="T39" fmla="*/ 6 h 6"/>
                <a:gd name="T40" fmla="*/ 4 w 11"/>
                <a:gd name="T41" fmla="*/ 6 h 6"/>
                <a:gd name="T42" fmla="*/ 4 w 11"/>
                <a:gd name="T43" fmla="*/ 6 h 6"/>
                <a:gd name="T44" fmla="*/ 4 w 11"/>
                <a:gd name="T45" fmla="*/ 6 h 6"/>
                <a:gd name="T46" fmla="*/ 6 w 11"/>
                <a:gd name="T47" fmla="*/ 5 h 6"/>
                <a:gd name="T48" fmla="*/ 6 w 11"/>
                <a:gd name="T49" fmla="*/ 5 h 6"/>
                <a:gd name="T50" fmla="*/ 6 w 11"/>
                <a:gd name="T51" fmla="*/ 5 h 6"/>
                <a:gd name="T52" fmla="*/ 6 w 11"/>
                <a:gd name="T53" fmla="*/ 4 h 6"/>
                <a:gd name="T54" fmla="*/ 6 w 11"/>
                <a:gd name="T55" fmla="*/ 4 h 6"/>
                <a:gd name="T56" fmla="*/ 7 w 11"/>
                <a:gd name="T57" fmla="*/ 4 h 6"/>
                <a:gd name="T58" fmla="*/ 7 w 11"/>
                <a:gd name="T59" fmla="*/ 2 h 6"/>
                <a:gd name="T60" fmla="*/ 7 w 11"/>
                <a:gd name="T61" fmla="*/ 2 h 6"/>
                <a:gd name="T62" fmla="*/ 7 w 11"/>
                <a:gd name="T63" fmla="*/ 4 h 6"/>
                <a:gd name="T64" fmla="*/ 7 w 11"/>
                <a:gd name="T65" fmla="*/ 5 h 6"/>
                <a:gd name="T66" fmla="*/ 7 w 11"/>
                <a:gd name="T67" fmla="*/ 5 h 6"/>
                <a:gd name="T68" fmla="*/ 7 w 11"/>
                <a:gd name="T69" fmla="*/ 5 h 6"/>
                <a:gd name="T70" fmla="*/ 9 w 11"/>
                <a:gd name="T71" fmla="*/ 5 h 6"/>
                <a:gd name="T72" fmla="*/ 9 w 11"/>
                <a:gd name="T73" fmla="*/ 5 h 6"/>
                <a:gd name="T74" fmla="*/ 9 w 11"/>
                <a:gd name="T75" fmla="*/ 4 h 6"/>
                <a:gd name="T76" fmla="*/ 10 w 11"/>
                <a:gd name="T77" fmla="*/ 4 h 6"/>
                <a:gd name="T78" fmla="*/ 10 w 11"/>
                <a:gd name="T79" fmla="*/ 2 h 6"/>
                <a:gd name="T80" fmla="*/ 11 w 11"/>
                <a:gd name="T81" fmla="*/ 2 h 6"/>
                <a:gd name="T82" fmla="*/ 11 w 11"/>
                <a:gd name="T83" fmla="*/ 1 h 6"/>
                <a:gd name="T84" fmla="*/ 11 w 11"/>
                <a:gd name="T85" fmla="*/ 1 h 6"/>
                <a:gd name="T86" fmla="*/ 10 w 11"/>
                <a:gd name="T8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" h="6">
                  <a:moveTo>
                    <a:pt x="10" y="1"/>
                  </a:move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1711">
              <a:extLst>
                <a:ext uri="{FF2B5EF4-FFF2-40B4-BE49-F238E27FC236}">
                  <a16:creationId xmlns:a16="http://schemas.microsoft.com/office/drawing/2014/main" id="{99A876C1-E3DD-4B92-A576-EB236E59A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206" y="2892142"/>
              <a:ext cx="2064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1712">
              <a:extLst>
                <a:ext uri="{FF2B5EF4-FFF2-40B4-BE49-F238E27FC236}">
                  <a16:creationId xmlns:a16="http://schemas.microsoft.com/office/drawing/2014/main" id="{C4E6D7A5-4E16-40A9-8552-21D9372AA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206" y="2254393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1 w 3"/>
                <a:gd name="T11" fmla="*/ 1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1713">
              <a:extLst>
                <a:ext uri="{FF2B5EF4-FFF2-40B4-BE49-F238E27FC236}">
                  <a16:creationId xmlns:a16="http://schemas.microsoft.com/office/drawing/2014/main" id="{A39D653F-1770-49E4-B7DC-7CE3F4DAD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891" y="2365845"/>
              <a:ext cx="10320" cy="619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5 w 5"/>
                <a:gd name="T5" fmla="*/ 0 h 3"/>
                <a:gd name="T6" fmla="*/ 4 w 5"/>
                <a:gd name="T7" fmla="*/ 0 h 3"/>
                <a:gd name="T8" fmla="*/ 4 w 5"/>
                <a:gd name="T9" fmla="*/ 0 h 3"/>
                <a:gd name="T10" fmla="*/ 3 w 5"/>
                <a:gd name="T11" fmla="*/ 0 h 3"/>
                <a:gd name="T12" fmla="*/ 1 w 5"/>
                <a:gd name="T13" fmla="*/ 0 h 3"/>
                <a:gd name="T14" fmla="*/ 1 w 5"/>
                <a:gd name="T15" fmla="*/ 2 h 3"/>
                <a:gd name="T16" fmla="*/ 0 w 5"/>
                <a:gd name="T17" fmla="*/ 3 h 3"/>
                <a:gd name="T18" fmla="*/ 1 w 5"/>
                <a:gd name="T19" fmla="*/ 3 h 3"/>
                <a:gd name="T20" fmla="*/ 3 w 5"/>
                <a:gd name="T21" fmla="*/ 3 h 3"/>
                <a:gd name="T22" fmla="*/ 3 w 5"/>
                <a:gd name="T23" fmla="*/ 2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0 h 3"/>
                <a:gd name="T30" fmla="*/ 5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1714">
              <a:extLst>
                <a:ext uri="{FF2B5EF4-FFF2-40B4-BE49-F238E27FC236}">
                  <a16:creationId xmlns:a16="http://schemas.microsoft.com/office/drawing/2014/main" id="{2DC21FE4-4DFA-4471-A2A8-963204735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5409" y="2310119"/>
              <a:ext cx="57789" cy="28895"/>
            </a:xfrm>
            <a:custGeom>
              <a:avLst/>
              <a:gdLst>
                <a:gd name="T0" fmla="*/ 27 w 28"/>
                <a:gd name="T1" fmla="*/ 2 h 14"/>
                <a:gd name="T2" fmla="*/ 24 w 28"/>
                <a:gd name="T3" fmla="*/ 2 h 14"/>
                <a:gd name="T4" fmla="*/ 26 w 28"/>
                <a:gd name="T5" fmla="*/ 0 h 14"/>
                <a:gd name="T6" fmla="*/ 24 w 28"/>
                <a:gd name="T7" fmla="*/ 0 h 14"/>
                <a:gd name="T8" fmla="*/ 23 w 28"/>
                <a:gd name="T9" fmla="*/ 0 h 14"/>
                <a:gd name="T10" fmla="*/ 23 w 28"/>
                <a:gd name="T11" fmla="*/ 2 h 14"/>
                <a:gd name="T12" fmla="*/ 21 w 28"/>
                <a:gd name="T13" fmla="*/ 2 h 14"/>
                <a:gd name="T14" fmla="*/ 20 w 28"/>
                <a:gd name="T15" fmla="*/ 2 h 14"/>
                <a:gd name="T16" fmla="*/ 19 w 28"/>
                <a:gd name="T17" fmla="*/ 2 h 14"/>
                <a:gd name="T18" fmla="*/ 19 w 28"/>
                <a:gd name="T19" fmla="*/ 3 h 14"/>
                <a:gd name="T20" fmla="*/ 17 w 28"/>
                <a:gd name="T21" fmla="*/ 3 h 14"/>
                <a:gd name="T22" fmla="*/ 19 w 28"/>
                <a:gd name="T23" fmla="*/ 2 h 14"/>
                <a:gd name="T24" fmla="*/ 17 w 28"/>
                <a:gd name="T25" fmla="*/ 2 h 14"/>
                <a:gd name="T26" fmla="*/ 16 w 28"/>
                <a:gd name="T27" fmla="*/ 2 h 14"/>
                <a:gd name="T28" fmla="*/ 15 w 28"/>
                <a:gd name="T29" fmla="*/ 3 h 14"/>
                <a:gd name="T30" fmla="*/ 16 w 28"/>
                <a:gd name="T31" fmla="*/ 3 h 14"/>
                <a:gd name="T32" fmla="*/ 15 w 28"/>
                <a:gd name="T33" fmla="*/ 3 h 14"/>
                <a:gd name="T34" fmla="*/ 13 w 28"/>
                <a:gd name="T35" fmla="*/ 4 h 14"/>
                <a:gd name="T36" fmla="*/ 11 w 28"/>
                <a:gd name="T37" fmla="*/ 7 h 14"/>
                <a:gd name="T38" fmla="*/ 11 w 28"/>
                <a:gd name="T39" fmla="*/ 7 h 14"/>
                <a:gd name="T40" fmla="*/ 11 w 28"/>
                <a:gd name="T41" fmla="*/ 6 h 14"/>
                <a:gd name="T42" fmla="*/ 12 w 28"/>
                <a:gd name="T43" fmla="*/ 4 h 14"/>
                <a:gd name="T44" fmla="*/ 12 w 28"/>
                <a:gd name="T45" fmla="*/ 4 h 14"/>
                <a:gd name="T46" fmla="*/ 12 w 28"/>
                <a:gd name="T47" fmla="*/ 3 h 14"/>
                <a:gd name="T48" fmla="*/ 11 w 28"/>
                <a:gd name="T49" fmla="*/ 4 h 14"/>
                <a:gd name="T50" fmla="*/ 7 w 28"/>
                <a:gd name="T51" fmla="*/ 4 h 14"/>
                <a:gd name="T52" fmla="*/ 2 w 28"/>
                <a:gd name="T53" fmla="*/ 7 h 14"/>
                <a:gd name="T54" fmla="*/ 2 w 28"/>
                <a:gd name="T55" fmla="*/ 8 h 14"/>
                <a:gd name="T56" fmla="*/ 0 w 28"/>
                <a:gd name="T57" fmla="*/ 12 h 14"/>
                <a:gd name="T58" fmla="*/ 2 w 28"/>
                <a:gd name="T59" fmla="*/ 11 h 14"/>
                <a:gd name="T60" fmla="*/ 2 w 28"/>
                <a:gd name="T61" fmla="*/ 11 h 14"/>
                <a:gd name="T62" fmla="*/ 4 w 28"/>
                <a:gd name="T63" fmla="*/ 10 h 14"/>
                <a:gd name="T64" fmla="*/ 2 w 28"/>
                <a:gd name="T65" fmla="*/ 10 h 14"/>
                <a:gd name="T66" fmla="*/ 2 w 28"/>
                <a:gd name="T67" fmla="*/ 10 h 14"/>
                <a:gd name="T68" fmla="*/ 5 w 28"/>
                <a:gd name="T69" fmla="*/ 10 h 14"/>
                <a:gd name="T70" fmla="*/ 5 w 28"/>
                <a:gd name="T71" fmla="*/ 10 h 14"/>
                <a:gd name="T72" fmla="*/ 4 w 28"/>
                <a:gd name="T73" fmla="*/ 10 h 14"/>
                <a:gd name="T74" fmla="*/ 4 w 28"/>
                <a:gd name="T75" fmla="*/ 11 h 14"/>
                <a:gd name="T76" fmla="*/ 5 w 28"/>
                <a:gd name="T77" fmla="*/ 11 h 14"/>
                <a:gd name="T78" fmla="*/ 7 w 28"/>
                <a:gd name="T79" fmla="*/ 11 h 14"/>
                <a:gd name="T80" fmla="*/ 1 w 28"/>
                <a:gd name="T81" fmla="*/ 14 h 14"/>
                <a:gd name="T82" fmla="*/ 1 w 28"/>
                <a:gd name="T83" fmla="*/ 14 h 14"/>
                <a:gd name="T84" fmla="*/ 5 w 28"/>
                <a:gd name="T85" fmla="*/ 12 h 14"/>
                <a:gd name="T86" fmla="*/ 8 w 28"/>
                <a:gd name="T87" fmla="*/ 11 h 14"/>
                <a:gd name="T88" fmla="*/ 8 w 28"/>
                <a:gd name="T89" fmla="*/ 11 h 14"/>
                <a:gd name="T90" fmla="*/ 9 w 28"/>
                <a:gd name="T91" fmla="*/ 10 h 14"/>
                <a:gd name="T92" fmla="*/ 11 w 28"/>
                <a:gd name="T93" fmla="*/ 10 h 14"/>
                <a:gd name="T94" fmla="*/ 13 w 28"/>
                <a:gd name="T95" fmla="*/ 8 h 14"/>
                <a:gd name="T96" fmla="*/ 17 w 28"/>
                <a:gd name="T97" fmla="*/ 8 h 14"/>
                <a:gd name="T98" fmla="*/ 19 w 28"/>
                <a:gd name="T99" fmla="*/ 7 h 14"/>
                <a:gd name="T100" fmla="*/ 20 w 28"/>
                <a:gd name="T101" fmla="*/ 7 h 14"/>
                <a:gd name="T102" fmla="*/ 20 w 28"/>
                <a:gd name="T103" fmla="*/ 6 h 14"/>
                <a:gd name="T104" fmla="*/ 19 w 28"/>
                <a:gd name="T105" fmla="*/ 6 h 14"/>
                <a:gd name="T106" fmla="*/ 20 w 28"/>
                <a:gd name="T107" fmla="*/ 6 h 14"/>
                <a:gd name="T108" fmla="*/ 21 w 28"/>
                <a:gd name="T109" fmla="*/ 6 h 14"/>
                <a:gd name="T110" fmla="*/ 24 w 28"/>
                <a:gd name="T111" fmla="*/ 6 h 14"/>
                <a:gd name="T112" fmla="*/ 26 w 28"/>
                <a:gd name="T113" fmla="*/ 6 h 14"/>
                <a:gd name="T114" fmla="*/ 27 w 28"/>
                <a:gd name="T115" fmla="*/ 4 h 14"/>
                <a:gd name="T116" fmla="*/ 27 w 28"/>
                <a:gd name="T117" fmla="*/ 4 h 14"/>
                <a:gd name="T118" fmla="*/ 27 w 28"/>
                <a:gd name="T119" fmla="*/ 3 h 14"/>
                <a:gd name="T120" fmla="*/ 28 w 28"/>
                <a:gd name="T121" fmla="*/ 2 h 14"/>
                <a:gd name="T122" fmla="*/ 28 w 28"/>
                <a:gd name="T12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" h="14">
                  <a:moveTo>
                    <a:pt x="27" y="2"/>
                  </a:moveTo>
                  <a:lnTo>
                    <a:pt x="27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5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1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1715">
              <a:extLst>
                <a:ext uri="{FF2B5EF4-FFF2-40B4-BE49-F238E27FC236}">
                  <a16:creationId xmlns:a16="http://schemas.microsoft.com/office/drawing/2014/main" id="{653DA0CA-4DE3-49D0-8090-5B192DB2E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956" y="2372036"/>
              <a:ext cx="8256" cy="14446"/>
            </a:xfrm>
            <a:custGeom>
              <a:avLst/>
              <a:gdLst>
                <a:gd name="T0" fmla="*/ 0 w 4"/>
                <a:gd name="T1" fmla="*/ 5 h 7"/>
                <a:gd name="T2" fmla="*/ 0 w 4"/>
                <a:gd name="T3" fmla="*/ 7 h 7"/>
                <a:gd name="T4" fmla="*/ 0 w 4"/>
                <a:gd name="T5" fmla="*/ 7 h 7"/>
                <a:gd name="T6" fmla="*/ 2 w 4"/>
                <a:gd name="T7" fmla="*/ 7 h 7"/>
                <a:gd name="T8" fmla="*/ 2 w 4"/>
                <a:gd name="T9" fmla="*/ 7 h 7"/>
                <a:gd name="T10" fmla="*/ 3 w 4"/>
                <a:gd name="T11" fmla="*/ 7 h 7"/>
                <a:gd name="T12" fmla="*/ 3 w 4"/>
                <a:gd name="T13" fmla="*/ 5 h 7"/>
                <a:gd name="T14" fmla="*/ 4 w 4"/>
                <a:gd name="T15" fmla="*/ 5 h 7"/>
                <a:gd name="T16" fmla="*/ 4 w 4"/>
                <a:gd name="T17" fmla="*/ 4 h 7"/>
                <a:gd name="T18" fmla="*/ 3 w 4"/>
                <a:gd name="T19" fmla="*/ 4 h 7"/>
                <a:gd name="T20" fmla="*/ 3 w 4"/>
                <a:gd name="T21" fmla="*/ 4 h 7"/>
                <a:gd name="T22" fmla="*/ 3 w 4"/>
                <a:gd name="T23" fmla="*/ 5 h 7"/>
                <a:gd name="T24" fmla="*/ 2 w 4"/>
                <a:gd name="T25" fmla="*/ 5 h 7"/>
                <a:gd name="T26" fmla="*/ 2 w 4"/>
                <a:gd name="T27" fmla="*/ 5 h 7"/>
                <a:gd name="T28" fmla="*/ 3 w 4"/>
                <a:gd name="T29" fmla="*/ 4 h 7"/>
                <a:gd name="T30" fmla="*/ 3 w 4"/>
                <a:gd name="T31" fmla="*/ 3 h 7"/>
                <a:gd name="T32" fmla="*/ 3 w 4"/>
                <a:gd name="T33" fmla="*/ 3 h 7"/>
                <a:gd name="T34" fmla="*/ 3 w 4"/>
                <a:gd name="T35" fmla="*/ 1 h 7"/>
                <a:gd name="T36" fmla="*/ 3 w 4"/>
                <a:gd name="T37" fmla="*/ 1 h 7"/>
                <a:gd name="T38" fmla="*/ 3 w 4"/>
                <a:gd name="T39" fmla="*/ 0 h 7"/>
                <a:gd name="T40" fmla="*/ 2 w 4"/>
                <a:gd name="T41" fmla="*/ 0 h 7"/>
                <a:gd name="T42" fmla="*/ 0 w 4"/>
                <a:gd name="T43" fmla="*/ 0 h 7"/>
                <a:gd name="T44" fmla="*/ 0 w 4"/>
                <a:gd name="T45" fmla="*/ 1 h 7"/>
                <a:gd name="T46" fmla="*/ 0 w 4"/>
                <a:gd name="T47" fmla="*/ 1 h 7"/>
                <a:gd name="T48" fmla="*/ 2 w 4"/>
                <a:gd name="T49" fmla="*/ 1 h 7"/>
                <a:gd name="T50" fmla="*/ 0 w 4"/>
                <a:gd name="T51" fmla="*/ 3 h 7"/>
                <a:gd name="T52" fmla="*/ 0 w 4"/>
                <a:gd name="T53" fmla="*/ 4 h 7"/>
                <a:gd name="T54" fmla="*/ 0 w 4"/>
                <a:gd name="T55" fmla="*/ 4 h 7"/>
                <a:gd name="T56" fmla="*/ 0 w 4"/>
                <a:gd name="T57" fmla="*/ 4 h 7"/>
                <a:gd name="T58" fmla="*/ 0 w 4"/>
                <a:gd name="T5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7">
                  <a:moveTo>
                    <a:pt x="0" y="5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1716">
              <a:extLst>
                <a:ext uri="{FF2B5EF4-FFF2-40B4-BE49-F238E27FC236}">
                  <a16:creationId xmlns:a16="http://schemas.microsoft.com/office/drawing/2014/main" id="{55DF0211-D2DE-4234-BDBC-DE3B58F8A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658" y="2301863"/>
              <a:ext cx="30959" cy="30958"/>
            </a:xfrm>
            <a:custGeom>
              <a:avLst/>
              <a:gdLst>
                <a:gd name="T0" fmla="*/ 11 w 15"/>
                <a:gd name="T1" fmla="*/ 0 h 15"/>
                <a:gd name="T2" fmla="*/ 11 w 15"/>
                <a:gd name="T3" fmla="*/ 0 h 15"/>
                <a:gd name="T4" fmla="*/ 11 w 15"/>
                <a:gd name="T5" fmla="*/ 0 h 15"/>
                <a:gd name="T6" fmla="*/ 11 w 15"/>
                <a:gd name="T7" fmla="*/ 0 h 15"/>
                <a:gd name="T8" fmla="*/ 10 w 15"/>
                <a:gd name="T9" fmla="*/ 2 h 15"/>
                <a:gd name="T10" fmla="*/ 10 w 15"/>
                <a:gd name="T11" fmla="*/ 2 h 15"/>
                <a:gd name="T12" fmla="*/ 10 w 15"/>
                <a:gd name="T13" fmla="*/ 3 h 15"/>
                <a:gd name="T14" fmla="*/ 8 w 15"/>
                <a:gd name="T15" fmla="*/ 4 h 15"/>
                <a:gd name="T16" fmla="*/ 5 w 15"/>
                <a:gd name="T17" fmla="*/ 7 h 15"/>
                <a:gd name="T18" fmla="*/ 5 w 15"/>
                <a:gd name="T19" fmla="*/ 8 h 15"/>
                <a:gd name="T20" fmla="*/ 5 w 15"/>
                <a:gd name="T21" fmla="*/ 8 h 15"/>
                <a:gd name="T22" fmla="*/ 5 w 15"/>
                <a:gd name="T23" fmla="*/ 10 h 15"/>
                <a:gd name="T24" fmla="*/ 4 w 15"/>
                <a:gd name="T25" fmla="*/ 10 h 15"/>
                <a:gd name="T26" fmla="*/ 1 w 15"/>
                <a:gd name="T27" fmla="*/ 12 h 15"/>
                <a:gd name="T28" fmla="*/ 0 w 15"/>
                <a:gd name="T29" fmla="*/ 12 h 15"/>
                <a:gd name="T30" fmla="*/ 0 w 15"/>
                <a:gd name="T31" fmla="*/ 14 h 15"/>
                <a:gd name="T32" fmla="*/ 0 w 15"/>
                <a:gd name="T33" fmla="*/ 14 h 15"/>
                <a:gd name="T34" fmla="*/ 0 w 15"/>
                <a:gd name="T35" fmla="*/ 14 h 15"/>
                <a:gd name="T36" fmla="*/ 0 w 15"/>
                <a:gd name="T37" fmla="*/ 15 h 15"/>
                <a:gd name="T38" fmla="*/ 0 w 15"/>
                <a:gd name="T39" fmla="*/ 14 h 15"/>
                <a:gd name="T40" fmla="*/ 3 w 15"/>
                <a:gd name="T41" fmla="*/ 14 h 15"/>
                <a:gd name="T42" fmla="*/ 7 w 15"/>
                <a:gd name="T43" fmla="*/ 11 h 15"/>
                <a:gd name="T44" fmla="*/ 8 w 15"/>
                <a:gd name="T45" fmla="*/ 11 h 15"/>
                <a:gd name="T46" fmla="*/ 8 w 15"/>
                <a:gd name="T47" fmla="*/ 11 h 15"/>
                <a:gd name="T48" fmla="*/ 8 w 15"/>
                <a:gd name="T49" fmla="*/ 11 h 15"/>
                <a:gd name="T50" fmla="*/ 10 w 15"/>
                <a:gd name="T51" fmla="*/ 10 h 15"/>
                <a:gd name="T52" fmla="*/ 10 w 15"/>
                <a:gd name="T53" fmla="*/ 10 h 15"/>
                <a:gd name="T54" fmla="*/ 11 w 15"/>
                <a:gd name="T55" fmla="*/ 8 h 15"/>
                <a:gd name="T56" fmla="*/ 11 w 15"/>
                <a:gd name="T57" fmla="*/ 8 h 15"/>
                <a:gd name="T58" fmla="*/ 11 w 15"/>
                <a:gd name="T59" fmla="*/ 7 h 15"/>
                <a:gd name="T60" fmla="*/ 11 w 15"/>
                <a:gd name="T61" fmla="*/ 6 h 15"/>
                <a:gd name="T62" fmla="*/ 12 w 15"/>
                <a:gd name="T63" fmla="*/ 4 h 15"/>
                <a:gd name="T64" fmla="*/ 12 w 15"/>
                <a:gd name="T65" fmla="*/ 3 h 15"/>
                <a:gd name="T66" fmla="*/ 14 w 15"/>
                <a:gd name="T67" fmla="*/ 3 h 15"/>
                <a:gd name="T68" fmla="*/ 14 w 15"/>
                <a:gd name="T69" fmla="*/ 3 h 15"/>
                <a:gd name="T70" fmla="*/ 14 w 15"/>
                <a:gd name="T71" fmla="*/ 3 h 15"/>
                <a:gd name="T72" fmla="*/ 14 w 15"/>
                <a:gd name="T73" fmla="*/ 3 h 15"/>
                <a:gd name="T74" fmla="*/ 14 w 15"/>
                <a:gd name="T75" fmla="*/ 4 h 15"/>
                <a:gd name="T76" fmla="*/ 12 w 15"/>
                <a:gd name="T77" fmla="*/ 6 h 15"/>
                <a:gd name="T78" fmla="*/ 12 w 15"/>
                <a:gd name="T79" fmla="*/ 6 h 15"/>
                <a:gd name="T80" fmla="*/ 12 w 15"/>
                <a:gd name="T81" fmla="*/ 6 h 15"/>
                <a:gd name="T82" fmla="*/ 12 w 15"/>
                <a:gd name="T83" fmla="*/ 6 h 15"/>
                <a:gd name="T84" fmla="*/ 12 w 15"/>
                <a:gd name="T85" fmla="*/ 7 h 15"/>
                <a:gd name="T86" fmla="*/ 12 w 15"/>
                <a:gd name="T87" fmla="*/ 8 h 15"/>
                <a:gd name="T88" fmla="*/ 12 w 15"/>
                <a:gd name="T89" fmla="*/ 8 h 15"/>
                <a:gd name="T90" fmla="*/ 14 w 15"/>
                <a:gd name="T91" fmla="*/ 7 h 15"/>
                <a:gd name="T92" fmla="*/ 14 w 15"/>
                <a:gd name="T93" fmla="*/ 6 h 15"/>
                <a:gd name="T94" fmla="*/ 14 w 15"/>
                <a:gd name="T95" fmla="*/ 6 h 15"/>
                <a:gd name="T96" fmla="*/ 15 w 15"/>
                <a:gd name="T97" fmla="*/ 4 h 15"/>
                <a:gd name="T98" fmla="*/ 15 w 15"/>
                <a:gd name="T99" fmla="*/ 2 h 15"/>
                <a:gd name="T100" fmla="*/ 14 w 15"/>
                <a:gd name="T101" fmla="*/ 2 h 15"/>
                <a:gd name="T102" fmla="*/ 11 w 15"/>
                <a:gd name="T103" fmla="*/ 2 h 15"/>
                <a:gd name="T104" fmla="*/ 11 w 15"/>
                <a:gd name="T105" fmla="*/ 2 h 15"/>
                <a:gd name="T106" fmla="*/ 11 w 15"/>
                <a:gd name="T10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" h="15">
                  <a:moveTo>
                    <a:pt x="11" y="0"/>
                  </a:move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8" y="4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717">
              <a:extLst>
                <a:ext uri="{FF2B5EF4-FFF2-40B4-BE49-F238E27FC236}">
                  <a16:creationId xmlns:a16="http://schemas.microsoft.com/office/drawing/2014/main" id="{F327F673-D4ED-4777-90CB-E9F022820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425" y="2301863"/>
              <a:ext cx="6192" cy="4127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0 h 2"/>
                <a:gd name="T6" fmla="*/ 3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2 h 2"/>
                <a:gd name="T14" fmla="*/ 2 w 3"/>
                <a:gd name="T15" fmla="*/ 2 h 2"/>
                <a:gd name="T16" fmla="*/ 3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718">
              <a:extLst>
                <a:ext uri="{FF2B5EF4-FFF2-40B4-BE49-F238E27FC236}">
                  <a16:creationId xmlns:a16="http://schemas.microsoft.com/office/drawing/2014/main" id="{C5C8410E-9F3B-49A1-BD59-64431E542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978" y="2343141"/>
              <a:ext cx="10320" cy="6191"/>
            </a:xfrm>
            <a:custGeom>
              <a:avLst/>
              <a:gdLst>
                <a:gd name="T0" fmla="*/ 2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2 h 3"/>
                <a:gd name="T10" fmla="*/ 5 w 5"/>
                <a:gd name="T11" fmla="*/ 2 h 3"/>
                <a:gd name="T12" fmla="*/ 5 w 5"/>
                <a:gd name="T13" fmla="*/ 2 h 3"/>
                <a:gd name="T14" fmla="*/ 5 w 5"/>
                <a:gd name="T15" fmla="*/ 2 h 3"/>
                <a:gd name="T16" fmla="*/ 5 w 5"/>
                <a:gd name="T17" fmla="*/ 0 h 3"/>
                <a:gd name="T18" fmla="*/ 2 w 5"/>
                <a:gd name="T19" fmla="*/ 0 h 3"/>
                <a:gd name="T20" fmla="*/ 2 w 5"/>
                <a:gd name="T21" fmla="*/ 2 h 3"/>
                <a:gd name="T22" fmla="*/ 0 w 5"/>
                <a:gd name="T23" fmla="*/ 2 h 3"/>
                <a:gd name="T24" fmla="*/ 0 w 5"/>
                <a:gd name="T25" fmla="*/ 2 h 3"/>
                <a:gd name="T26" fmla="*/ 0 w 5"/>
                <a:gd name="T27" fmla="*/ 2 h 3"/>
                <a:gd name="T28" fmla="*/ 0 w 5"/>
                <a:gd name="T29" fmla="*/ 3 h 3"/>
                <a:gd name="T30" fmla="*/ 0 w 5"/>
                <a:gd name="T31" fmla="*/ 3 h 3"/>
                <a:gd name="T32" fmla="*/ 2 w 5"/>
                <a:gd name="T3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719">
              <a:extLst>
                <a:ext uri="{FF2B5EF4-FFF2-40B4-BE49-F238E27FC236}">
                  <a16:creationId xmlns:a16="http://schemas.microsoft.com/office/drawing/2014/main" id="{28006B33-35F9-4E6B-A407-A089177F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978" y="2343141"/>
              <a:ext cx="18576" cy="14446"/>
            </a:xfrm>
            <a:custGeom>
              <a:avLst/>
              <a:gdLst>
                <a:gd name="T0" fmla="*/ 2 w 9"/>
                <a:gd name="T1" fmla="*/ 7 h 7"/>
                <a:gd name="T2" fmla="*/ 2 w 9"/>
                <a:gd name="T3" fmla="*/ 7 h 7"/>
                <a:gd name="T4" fmla="*/ 2 w 9"/>
                <a:gd name="T5" fmla="*/ 7 h 7"/>
                <a:gd name="T6" fmla="*/ 3 w 9"/>
                <a:gd name="T7" fmla="*/ 7 h 7"/>
                <a:gd name="T8" fmla="*/ 3 w 9"/>
                <a:gd name="T9" fmla="*/ 7 h 7"/>
                <a:gd name="T10" fmla="*/ 3 w 9"/>
                <a:gd name="T11" fmla="*/ 7 h 7"/>
                <a:gd name="T12" fmla="*/ 6 w 9"/>
                <a:gd name="T13" fmla="*/ 5 h 7"/>
                <a:gd name="T14" fmla="*/ 7 w 9"/>
                <a:gd name="T15" fmla="*/ 3 h 7"/>
                <a:gd name="T16" fmla="*/ 7 w 9"/>
                <a:gd name="T17" fmla="*/ 2 h 7"/>
                <a:gd name="T18" fmla="*/ 9 w 9"/>
                <a:gd name="T19" fmla="*/ 0 h 7"/>
                <a:gd name="T20" fmla="*/ 7 w 9"/>
                <a:gd name="T21" fmla="*/ 0 h 7"/>
                <a:gd name="T22" fmla="*/ 5 w 9"/>
                <a:gd name="T23" fmla="*/ 2 h 7"/>
                <a:gd name="T24" fmla="*/ 5 w 9"/>
                <a:gd name="T25" fmla="*/ 3 h 7"/>
                <a:gd name="T26" fmla="*/ 3 w 9"/>
                <a:gd name="T27" fmla="*/ 3 h 7"/>
                <a:gd name="T28" fmla="*/ 2 w 9"/>
                <a:gd name="T29" fmla="*/ 3 h 7"/>
                <a:gd name="T30" fmla="*/ 2 w 9"/>
                <a:gd name="T31" fmla="*/ 5 h 7"/>
                <a:gd name="T32" fmla="*/ 0 w 9"/>
                <a:gd name="T33" fmla="*/ 5 h 7"/>
                <a:gd name="T34" fmla="*/ 0 w 9"/>
                <a:gd name="T35" fmla="*/ 6 h 7"/>
                <a:gd name="T36" fmla="*/ 0 w 9"/>
                <a:gd name="T37" fmla="*/ 6 h 7"/>
                <a:gd name="T38" fmla="*/ 2 w 9"/>
                <a:gd name="T39" fmla="*/ 6 h 7"/>
                <a:gd name="T40" fmla="*/ 2 w 9"/>
                <a:gd name="T41" fmla="*/ 6 h 7"/>
                <a:gd name="T42" fmla="*/ 2 w 9"/>
                <a:gd name="T43" fmla="*/ 6 h 7"/>
                <a:gd name="T44" fmla="*/ 2 w 9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7">
                  <a:moveTo>
                    <a:pt x="2" y="7"/>
                  </a:move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6" y="5"/>
                  </a:lnTo>
                  <a:lnTo>
                    <a:pt x="7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720">
              <a:extLst>
                <a:ext uri="{FF2B5EF4-FFF2-40B4-BE49-F238E27FC236}">
                  <a16:creationId xmlns:a16="http://schemas.microsoft.com/office/drawing/2014/main" id="{E9CE5FF6-1DE6-4A89-AA8B-9C9FD33BA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169" y="2339013"/>
              <a:ext cx="8256" cy="4127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0 w 4"/>
                <a:gd name="T11" fmla="*/ 2 h 2"/>
                <a:gd name="T12" fmla="*/ 2 w 4"/>
                <a:gd name="T13" fmla="*/ 2 h 2"/>
                <a:gd name="T14" fmla="*/ 2 w 4"/>
                <a:gd name="T15" fmla="*/ 2 h 2"/>
                <a:gd name="T16" fmla="*/ 2 w 4"/>
                <a:gd name="T17" fmla="*/ 2 h 2"/>
                <a:gd name="T18" fmla="*/ 3 w 4"/>
                <a:gd name="T19" fmla="*/ 2 h 2"/>
                <a:gd name="T20" fmla="*/ 4 w 4"/>
                <a:gd name="T21" fmla="*/ 1 h 2"/>
                <a:gd name="T22" fmla="*/ 4 w 4"/>
                <a:gd name="T23" fmla="*/ 1 h 2"/>
                <a:gd name="T24" fmla="*/ 4 w 4"/>
                <a:gd name="T25" fmla="*/ 1 h 2"/>
                <a:gd name="T26" fmla="*/ 4 w 4"/>
                <a:gd name="T27" fmla="*/ 0 h 2"/>
                <a:gd name="T28" fmla="*/ 3 w 4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721">
              <a:extLst>
                <a:ext uri="{FF2B5EF4-FFF2-40B4-BE49-F238E27FC236}">
                  <a16:creationId xmlns:a16="http://schemas.microsoft.com/office/drawing/2014/main" id="{BB0A6A0E-1E0D-4242-B8B4-1730BCDA5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564" y="2252329"/>
              <a:ext cx="6192" cy="2063"/>
            </a:xfrm>
            <a:custGeom>
              <a:avLst/>
              <a:gdLst>
                <a:gd name="T0" fmla="*/ 1 w 3"/>
                <a:gd name="T1" fmla="*/ 1 h 1"/>
                <a:gd name="T2" fmla="*/ 3 w 3"/>
                <a:gd name="T3" fmla="*/ 0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1 h 1"/>
                <a:gd name="T10" fmla="*/ 0 w 3"/>
                <a:gd name="T11" fmla="*/ 1 h 1"/>
                <a:gd name="T12" fmla="*/ 0 w 3"/>
                <a:gd name="T13" fmla="*/ 1 h 1"/>
                <a:gd name="T14" fmla="*/ 1 w 3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722">
              <a:extLst>
                <a:ext uri="{FF2B5EF4-FFF2-40B4-BE49-F238E27FC236}">
                  <a16:creationId xmlns:a16="http://schemas.microsoft.com/office/drawing/2014/main" id="{B5BB2B3E-CAA5-4079-AE96-7FA988D42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000" y="2254393"/>
              <a:ext cx="35087" cy="14446"/>
            </a:xfrm>
            <a:custGeom>
              <a:avLst/>
              <a:gdLst>
                <a:gd name="T0" fmla="*/ 1 w 17"/>
                <a:gd name="T1" fmla="*/ 4 h 7"/>
                <a:gd name="T2" fmla="*/ 2 w 17"/>
                <a:gd name="T3" fmla="*/ 6 h 7"/>
                <a:gd name="T4" fmla="*/ 5 w 17"/>
                <a:gd name="T5" fmla="*/ 6 h 7"/>
                <a:gd name="T6" fmla="*/ 5 w 17"/>
                <a:gd name="T7" fmla="*/ 7 h 7"/>
                <a:gd name="T8" fmla="*/ 5 w 17"/>
                <a:gd name="T9" fmla="*/ 7 h 7"/>
                <a:gd name="T10" fmla="*/ 5 w 17"/>
                <a:gd name="T11" fmla="*/ 7 h 7"/>
                <a:gd name="T12" fmla="*/ 6 w 17"/>
                <a:gd name="T13" fmla="*/ 7 h 7"/>
                <a:gd name="T14" fmla="*/ 6 w 17"/>
                <a:gd name="T15" fmla="*/ 7 h 7"/>
                <a:gd name="T16" fmla="*/ 6 w 17"/>
                <a:gd name="T17" fmla="*/ 6 h 7"/>
                <a:gd name="T18" fmla="*/ 9 w 17"/>
                <a:gd name="T19" fmla="*/ 6 h 7"/>
                <a:gd name="T20" fmla="*/ 10 w 17"/>
                <a:gd name="T21" fmla="*/ 6 h 7"/>
                <a:gd name="T22" fmla="*/ 12 w 17"/>
                <a:gd name="T23" fmla="*/ 6 h 7"/>
                <a:gd name="T24" fmla="*/ 13 w 17"/>
                <a:gd name="T25" fmla="*/ 4 h 7"/>
                <a:gd name="T26" fmla="*/ 13 w 17"/>
                <a:gd name="T27" fmla="*/ 4 h 7"/>
                <a:gd name="T28" fmla="*/ 13 w 17"/>
                <a:gd name="T29" fmla="*/ 4 h 7"/>
                <a:gd name="T30" fmla="*/ 15 w 17"/>
                <a:gd name="T31" fmla="*/ 3 h 7"/>
                <a:gd name="T32" fmla="*/ 15 w 17"/>
                <a:gd name="T33" fmla="*/ 3 h 7"/>
                <a:gd name="T34" fmla="*/ 16 w 17"/>
                <a:gd name="T35" fmla="*/ 1 h 7"/>
                <a:gd name="T36" fmla="*/ 16 w 17"/>
                <a:gd name="T37" fmla="*/ 1 h 7"/>
                <a:gd name="T38" fmla="*/ 17 w 17"/>
                <a:gd name="T39" fmla="*/ 1 h 7"/>
                <a:gd name="T40" fmla="*/ 16 w 17"/>
                <a:gd name="T41" fmla="*/ 0 h 7"/>
                <a:gd name="T42" fmla="*/ 16 w 17"/>
                <a:gd name="T43" fmla="*/ 0 h 7"/>
                <a:gd name="T44" fmla="*/ 15 w 17"/>
                <a:gd name="T45" fmla="*/ 0 h 7"/>
                <a:gd name="T46" fmla="*/ 15 w 17"/>
                <a:gd name="T47" fmla="*/ 0 h 7"/>
                <a:gd name="T48" fmla="*/ 15 w 17"/>
                <a:gd name="T49" fmla="*/ 0 h 7"/>
                <a:gd name="T50" fmla="*/ 15 w 17"/>
                <a:gd name="T51" fmla="*/ 0 h 7"/>
                <a:gd name="T52" fmla="*/ 13 w 17"/>
                <a:gd name="T53" fmla="*/ 0 h 7"/>
                <a:gd name="T54" fmla="*/ 12 w 17"/>
                <a:gd name="T55" fmla="*/ 0 h 7"/>
                <a:gd name="T56" fmla="*/ 12 w 17"/>
                <a:gd name="T57" fmla="*/ 0 h 7"/>
                <a:gd name="T58" fmla="*/ 12 w 17"/>
                <a:gd name="T59" fmla="*/ 0 h 7"/>
                <a:gd name="T60" fmla="*/ 9 w 17"/>
                <a:gd name="T61" fmla="*/ 0 h 7"/>
                <a:gd name="T62" fmla="*/ 8 w 17"/>
                <a:gd name="T63" fmla="*/ 1 h 7"/>
                <a:gd name="T64" fmla="*/ 8 w 17"/>
                <a:gd name="T65" fmla="*/ 1 h 7"/>
                <a:gd name="T66" fmla="*/ 6 w 17"/>
                <a:gd name="T67" fmla="*/ 1 h 7"/>
                <a:gd name="T68" fmla="*/ 2 w 17"/>
                <a:gd name="T69" fmla="*/ 1 h 7"/>
                <a:gd name="T70" fmla="*/ 2 w 17"/>
                <a:gd name="T71" fmla="*/ 1 h 7"/>
                <a:gd name="T72" fmla="*/ 1 w 17"/>
                <a:gd name="T73" fmla="*/ 1 h 7"/>
                <a:gd name="T74" fmla="*/ 0 w 17"/>
                <a:gd name="T75" fmla="*/ 3 h 7"/>
                <a:gd name="T76" fmla="*/ 1 w 17"/>
                <a:gd name="T77" fmla="*/ 4 h 7"/>
                <a:gd name="T78" fmla="*/ 1 w 17"/>
                <a:gd name="T7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" h="7">
                  <a:moveTo>
                    <a:pt x="1" y="4"/>
                  </a:moveTo>
                  <a:lnTo>
                    <a:pt x="2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6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723">
              <a:extLst>
                <a:ext uri="{FF2B5EF4-FFF2-40B4-BE49-F238E27FC236}">
                  <a16:creationId xmlns:a16="http://schemas.microsoft.com/office/drawing/2014/main" id="{C15C23BE-5BAA-497B-B292-065017B54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8113" y="2326630"/>
              <a:ext cx="10320" cy="6191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2 h 3"/>
                <a:gd name="T4" fmla="*/ 0 w 5"/>
                <a:gd name="T5" fmla="*/ 2 h 3"/>
                <a:gd name="T6" fmla="*/ 0 w 5"/>
                <a:gd name="T7" fmla="*/ 3 h 3"/>
                <a:gd name="T8" fmla="*/ 1 w 5"/>
                <a:gd name="T9" fmla="*/ 3 h 3"/>
                <a:gd name="T10" fmla="*/ 2 w 5"/>
                <a:gd name="T11" fmla="*/ 2 h 3"/>
                <a:gd name="T12" fmla="*/ 2 w 5"/>
                <a:gd name="T13" fmla="*/ 2 h 3"/>
                <a:gd name="T14" fmla="*/ 4 w 5"/>
                <a:gd name="T15" fmla="*/ 2 h 3"/>
                <a:gd name="T16" fmla="*/ 4 w 5"/>
                <a:gd name="T17" fmla="*/ 2 h 3"/>
                <a:gd name="T18" fmla="*/ 5 w 5"/>
                <a:gd name="T19" fmla="*/ 2 h 3"/>
                <a:gd name="T20" fmla="*/ 5 w 5"/>
                <a:gd name="T21" fmla="*/ 2 h 3"/>
                <a:gd name="T22" fmla="*/ 5 w 5"/>
                <a:gd name="T23" fmla="*/ 0 h 3"/>
                <a:gd name="T24" fmla="*/ 2 w 5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24">
              <a:extLst>
                <a:ext uri="{FF2B5EF4-FFF2-40B4-BE49-F238E27FC236}">
                  <a16:creationId xmlns:a16="http://schemas.microsoft.com/office/drawing/2014/main" id="{A2418598-E572-4061-995C-6C6BFD185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55" y="2122303"/>
              <a:ext cx="8256" cy="0"/>
            </a:xfrm>
            <a:custGeom>
              <a:avLst/>
              <a:gdLst>
                <a:gd name="T0" fmla="*/ 3 w 4"/>
                <a:gd name="T1" fmla="*/ 4 w 4"/>
                <a:gd name="T2" fmla="*/ 4 w 4"/>
                <a:gd name="T3" fmla="*/ 2 w 4"/>
                <a:gd name="T4" fmla="*/ 0 w 4"/>
                <a:gd name="T5" fmla="*/ 0 w 4"/>
                <a:gd name="T6" fmla="*/ 0 w 4"/>
                <a:gd name="T7" fmla="*/ 3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">
                  <a:moveTo>
                    <a:pt x="3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725">
              <a:extLst>
                <a:ext uri="{FF2B5EF4-FFF2-40B4-BE49-F238E27FC236}">
                  <a16:creationId xmlns:a16="http://schemas.microsoft.com/office/drawing/2014/main" id="{8D67CAE7-C2E0-4AB2-9A8D-09E3199D4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069" y="2559852"/>
              <a:ext cx="18576" cy="10319"/>
            </a:xfrm>
            <a:custGeom>
              <a:avLst/>
              <a:gdLst>
                <a:gd name="T0" fmla="*/ 4 w 9"/>
                <a:gd name="T1" fmla="*/ 1 h 5"/>
                <a:gd name="T2" fmla="*/ 3 w 9"/>
                <a:gd name="T3" fmla="*/ 1 h 5"/>
                <a:gd name="T4" fmla="*/ 1 w 9"/>
                <a:gd name="T5" fmla="*/ 2 h 5"/>
                <a:gd name="T6" fmla="*/ 0 w 9"/>
                <a:gd name="T7" fmla="*/ 4 h 5"/>
                <a:gd name="T8" fmla="*/ 0 w 9"/>
                <a:gd name="T9" fmla="*/ 4 h 5"/>
                <a:gd name="T10" fmla="*/ 0 w 9"/>
                <a:gd name="T11" fmla="*/ 4 h 5"/>
                <a:gd name="T12" fmla="*/ 1 w 9"/>
                <a:gd name="T13" fmla="*/ 4 h 5"/>
                <a:gd name="T14" fmla="*/ 1 w 9"/>
                <a:gd name="T15" fmla="*/ 4 h 5"/>
                <a:gd name="T16" fmla="*/ 1 w 9"/>
                <a:gd name="T17" fmla="*/ 4 h 5"/>
                <a:gd name="T18" fmla="*/ 1 w 9"/>
                <a:gd name="T19" fmla="*/ 4 h 5"/>
                <a:gd name="T20" fmla="*/ 1 w 9"/>
                <a:gd name="T21" fmla="*/ 4 h 5"/>
                <a:gd name="T22" fmla="*/ 1 w 9"/>
                <a:gd name="T23" fmla="*/ 4 h 5"/>
                <a:gd name="T24" fmla="*/ 1 w 9"/>
                <a:gd name="T25" fmla="*/ 4 h 5"/>
                <a:gd name="T26" fmla="*/ 1 w 9"/>
                <a:gd name="T27" fmla="*/ 5 h 5"/>
                <a:gd name="T28" fmla="*/ 0 w 9"/>
                <a:gd name="T29" fmla="*/ 5 h 5"/>
                <a:gd name="T30" fmla="*/ 0 w 9"/>
                <a:gd name="T31" fmla="*/ 5 h 5"/>
                <a:gd name="T32" fmla="*/ 0 w 9"/>
                <a:gd name="T33" fmla="*/ 5 h 5"/>
                <a:gd name="T34" fmla="*/ 1 w 9"/>
                <a:gd name="T35" fmla="*/ 5 h 5"/>
                <a:gd name="T36" fmla="*/ 1 w 9"/>
                <a:gd name="T37" fmla="*/ 5 h 5"/>
                <a:gd name="T38" fmla="*/ 3 w 9"/>
                <a:gd name="T39" fmla="*/ 4 h 5"/>
                <a:gd name="T40" fmla="*/ 3 w 9"/>
                <a:gd name="T41" fmla="*/ 4 h 5"/>
                <a:gd name="T42" fmla="*/ 4 w 9"/>
                <a:gd name="T43" fmla="*/ 4 h 5"/>
                <a:gd name="T44" fmla="*/ 7 w 9"/>
                <a:gd name="T45" fmla="*/ 2 h 5"/>
                <a:gd name="T46" fmla="*/ 7 w 9"/>
                <a:gd name="T47" fmla="*/ 1 h 5"/>
                <a:gd name="T48" fmla="*/ 7 w 9"/>
                <a:gd name="T49" fmla="*/ 1 h 5"/>
                <a:gd name="T50" fmla="*/ 7 w 9"/>
                <a:gd name="T51" fmla="*/ 1 h 5"/>
                <a:gd name="T52" fmla="*/ 7 w 9"/>
                <a:gd name="T53" fmla="*/ 1 h 5"/>
                <a:gd name="T54" fmla="*/ 9 w 9"/>
                <a:gd name="T55" fmla="*/ 1 h 5"/>
                <a:gd name="T56" fmla="*/ 9 w 9"/>
                <a:gd name="T57" fmla="*/ 1 h 5"/>
                <a:gd name="T58" fmla="*/ 9 w 9"/>
                <a:gd name="T59" fmla="*/ 0 h 5"/>
                <a:gd name="T60" fmla="*/ 8 w 9"/>
                <a:gd name="T61" fmla="*/ 0 h 5"/>
                <a:gd name="T62" fmla="*/ 7 w 9"/>
                <a:gd name="T63" fmla="*/ 0 h 5"/>
                <a:gd name="T64" fmla="*/ 7 w 9"/>
                <a:gd name="T65" fmla="*/ 0 h 5"/>
                <a:gd name="T66" fmla="*/ 4 w 9"/>
                <a:gd name="T6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5">
                  <a:moveTo>
                    <a:pt x="4" y="1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726">
              <a:extLst>
                <a:ext uri="{FF2B5EF4-FFF2-40B4-BE49-F238E27FC236}">
                  <a16:creationId xmlns:a16="http://schemas.microsoft.com/office/drawing/2014/main" id="{9232CC13-3668-4928-B82A-03C57E7B6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005" y="2543342"/>
              <a:ext cx="16512" cy="8256"/>
            </a:xfrm>
            <a:custGeom>
              <a:avLst/>
              <a:gdLst>
                <a:gd name="T0" fmla="*/ 1 w 8"/>
                <a:gd name="T1" fmla="*/ 4 h 4"/>
                <a:gd name="T2" fmla="*/ 1 w 8"/>
                <a:gd name="T3" fmla="*/ 4 h 4"/>
                <a:gd name="T4" fmla="*/ 2 w 8"/>
                <a:gd name="T5" fmla="*/ 4 h 4"/>
                <a:gd name="T6" fmla="*/ 2 w 8"/>
                <a:gd name="T7" fmla="*/ 4 h 4"/>
                <a:gd name="T8" fmla="*/ 2 w 8"/>
                <a:gd name="T9" fmla="*/ 4 h 4"/>
                <a:gd name="T10" fmla="*/ 2 w 8"/>
                <a:gd name="T11" fmla="*/ 2 h 4"/>
                <a:gd name="T12" fmla="*/ 2 w 8"/>
                <a:gd name="T13" fmla="*/ 2 h 4"/>
                <a:gd name="T14" fmla="*/ 6 w 8"/>
                <a:gd name="T15" fmla="*/ 1 h 4"/>
                <a:gd name="T16" fmla="*/ 6 w 8"/>
                <a:gd name="T17" fmla="*/ 1 h 4"/>
                <a:gd name="T18" fmla="*/ 6 w 8"/>
                <a:gd name="T19" fmla="*/ 1 h 4"/>
                <a:gd name="T20" fmla="*/ 6 w 8"/>
                <a:gd name="T21" fmla="*/ 1 h 4"/>
                <a:gd name="T22" fmla="*/ 8 w 8"/>
                <a:gd name="T23" fmla="*/ 0 h 4"/>
                <a:gd name="T24" fmla="*/ 8 w 8"/>
                <a:gd name="T25" fmla="*/ 0 h 4"/>
                <a:gd name="T26" fmla="*/ 6 w 8"/>
                <a:gd name="T27" fmla="*/ 0 h 4"/>
                <a:gd name="T28" fmla="*/ 5 w 8"/>
                <a:gd name="T29" fmla="*/ 1 h 4"/>
                <a:gd name="T30" fmla="*/ 1 w 8"/>
                <a:gd name="T31" fmla="*/ 2 h 4"/>
                <a:gd name="T32" fmla="*/ 0 w 8"/>
                <a:gd name="T33" fmla="*/ 2 h 4"/>
                <a:gd name="T34" fmla="*/ 0 w 8"/>
                <a:gd name="T35" fmla="*/ 2 h 4"/>
                <a:gd name="T36" fmla="*/ 0 w 8"/>
                <a:gd name="T37" fmla="*/ 2 h 4"/>
                <a:gd name="T38" fmla="*/ 0 w 8"/>
                <a:gd name="T39" fmla="*/ 4 h 4"/>
                <a:gd name="T40" fmla="*/ 0 w 8"/>
                <a:gd name="T41" fmla="*/ 4 h 4"/>
                <a:gd name="T42" fmla="*/ 0 w 8"/>
                <a:gd name="T43" fmla="*/ 4 h 4"/>
                <a:gd name="T44" fmla="*/ 0 w 8"/>
                <a:gd name="T45" fmla="*/ 4 h 4"/>
                <a:gd name="T46" fmla="*/ 1 w 8"/>
                <a:gd name="T4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1727">
              <a:extLst>
                <a:ext uri="{FF2B5EF4-FFF2-40B4-BE49-F238E27FC236}">
                  <a16:creationId xmlns:a16="http://schemas.microsoft.com/office/drawing/2014/main" id="{E43E1B0D-86BF-442B-9516-C580AC0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499" y="2592875"/>
              <a:ext cx="8256" cy="6191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1 h 3"/>
                <a:gd name="T4" fmla="*/ 0 w 4"/>
                <a:gd name="T5" fmla="*/ 1 h 3"/>
                <a:gd name="T6" fmla="*/ 0 w 4"/>
                <a:gd name="T7" fmla="*/ 3 h 3"/>
                <a:gd name="T8" fmla="*/ 1 w 4"/>
                <a:gd name="T9" fmla="*/ 3 h 3"/>
                <a:gd name="T10" fmla="*/ 3 w 4"/>
                <a:gd name="T11" fmla="*/ 3 h 3"/>
                <a:gd name="T12" fmla="*/ 3 w 4"/>
                <a:gd name="T13" fmla="*/ 3 h 3"/>
                <a:gd name="T14" fmla="*/ 4 w 4"/>
                <a:gd name="T15" fmla="*/ 1 h 3"/>
                <a:gd name="T16" fmla="*/ 4 w 4"/>
                <a:gd name="T17" fmla="*/ 1 h 3"/>
                <a:gd name="T18" fmla="*/ 4 w 4"/>
                <a:gd name="T19" fmla="*/ 1 h 3"/>
                <a:gd name="T20" fmla="*/ 3 w 4"/>
                <a:gd name="T21" fmla="*/ 1 h 3"/>
                <a:gd name="T22" fmla="*/ 3 w 4"/>
                <a:gd name="T23" fmla="*/ 0 h 3"/>
                <a:gd name="T24" fmla="*/ 3 w 4"/>
                <a:gd name="T25" fmla="*/ 0 h 3"/>
                <a:gd name="T26" fmla="*/ 3 w 4"/>
                <a:gd name="T27" fmla="*/ 0 h 3"/>
                <a:gd name="T28" fmla="*/ 3 w 4"/>
                <a:gd name="T29" fmla="*/ 1 h 3"/>
                <a:gd name="T30" fmla="*/ 3 w 4"/>
                <a:gd name="T31" fmla="*/ 1 h 3"/>
                <a:gd name="T32" fmla="*/ 1 w 4"/>
                <a:gd name="T33" fmla="*/ 1 h 3"/>
                <a:gd name="T34" fmla="*/ 1 w 4"/>
                <a:gd name="T35" fmla="*/ 1 h 3"/>
                <a:gd name="T36" fmla="*/ 0 w 4"/>
                <a:gd name="T37" fmla="*/ 1 h 3"/>
                <a:gd name="T38" fmla="*/ 0 w 4"/>
                <a:gd name="T39" fmla="*/ 1 h 3"/>
                <a:gd name="T40" fmla="*/ 0 w 4"/>
                <a:gd name="T4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1728">
              <a:extLst>
                <a:ext uri="{FF2B5EF4-FFF2-40B4-BE49-F238E27FC236}">
                  <a16:creationId xmlns:a16="http://schemas.microsoft.com/office/drawing/2014/main" id="{6D072EAC-6ACA-410E-97DB-513B0D3B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4300" y="2326630"/>
              <a:ext cx="6192" cy="4127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2 h 2"/>
                <a:gd name="T4" fmla="*/ 3 w 3"/>
                <a:gd name="T5" fmla="*/ 0 h 2"/>
                <a:gd name="T6" fmla="*/ 3 w 3"/>
                <a:gd name="T7" fmla="*/ 0 h 2"/>
                <a:gd name="T8" fmla="*/ 0 w 3"/>
                <a:gd name="T9" fmla="*/ 0 h 2"/>
                <a:gd name="T10" fmla="*/ 0 w 3"/>
                <a:gd name="T11" fmla="*/ 0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1729">
              <a:extLst>
                <a:ext uri="{FF2B5EF4-FFF2-40B4-BE49-F238E27FC236}">
                  <a16:creationId xmlns:a16="http://schemas.microsoft.com/office/drawing/2014/main" id="{50A3B0EE-DC6E-4B8D-9B62-4B53316B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3194" y="2341078"/>
              <a:ext cx="4127" cy="2063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2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2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1730">
              <a:extLst>
                <a:ext uri="{FF2B5EF4-FFF2-40B4-BE49-F238E27FC236}">
                  <a16:creationId xmlns:a16="http://schemas.microsoft.com/office/drawing/2014/main" id="{962580EB-E525-4253-A1ED-4AA934492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259" y="2448402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1 h 1"/>
                <a:gd name="T6" fmla="*/ 1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1 h 1"/>
                <a:gd name="T18" fmla="*/ 1 w 3"/>
                <a:gd name="T19" fmla="*/ 0 h 1"/>
                <a:gd name="T20" fmla="*/ 1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1731">
              <a:extLst>
                <a:ext uri="{FF2B5EF4-FFF2-40B4-BE49-F238E27FC236}">
                  <a16:creationId xmlns:a16="http://schemas.microsoft.com/office/drawing/2014/main" id="{970A022B-AB9C-4B07-8ED6-9D8BABC8C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6830" y="2450465"/>
              <a:ext cx="6192" cy="2063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1 h 1"/>
                <a:gd name="T14" fmla="*/ 2 w 3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3" name="Freeform 1732">
              <a:extLst>
                <a:ext uri="{FF2B5EF4-FFF2-40B4-BE49-F238E27FC236}">
                  <a16:creationId xmlns:a16="http://schemas.microsoft.com/office/drawing/2014/main" id="{AB9D7D5C-A735-498D-A37D-3CF90DBB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2652" y="2640345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  <a:gd name="T5" fmla="*/ 0 w 1"/>
                <a:gd name="T6" fmla="*/ 0 w 1"/>
                <a:gd name="T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4" name="Freeform 1733">
              <a:extLst>
                <a:ext uri="{FF2B5EF4-FFF2-40B4-BE49-F238E27FC236}">
                  <a16:creationId xmlns:a16="http://schemas.microsoft.com/office/drawing/2014/main" id="{1C023F7F-B8E9-46C4-B566-289D969AE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434" y="2582555"/>
              <a:ext cx="2064" cy="412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1 h 2"/>
                <a:gd name="T18" fmla="*/ 1 w 1"/>
                <a:gd name="T19" fmla="*/ 0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5" name="Freeform 1734">
              <a:extLst>
                <a:ext uri="{FF2B5EF4-FFF2-40B4-BE49-F238E27FC236}">
                  <a16:creationId xmlns:a16="http://schemas.microsoft.com/office/drawing/2014/main" id="{D5F719E5-E2AA-4832-813A-A6C43585A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434" y="2586683"/>
              <a:ext cx="0" cy="4127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2 h 2"/>
                <a:gd name="T6" fmla="*/ 0 h 2"/>
                <a:gd name="T7" fmla="*/ 0 h 2"/>
                <a:gd name="T8" fmla="*/ 2 h 2"/>
                <a:gd name="T9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6" name="Freeform 1735">
              <a:extLst>
                <a:ext uri="{FF2B5EF4-FFF2-40B4-BE49-F238E27FC236}">
                  <a16:creationId xmlns:a16="http://schemas.microsoft.com/office/drawing/2014/main" id="{1A314AE3-F4A8-40DA-B302-9AB57ED36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000" y="2378228"/>
              <a:ext cx="2064" cy="20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0 h 1"/>
                <a:gd name="T12" fmla="*/ 0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7" name="Freeform 1736">
              <a:extLst>
                <a:ext uri="{FF2B5EF4-FFF2-40B4-BE49-F238E27FC236}">
                  <a16:creationId xmlns:a16="http://schemas.microsoft.com/office/drawing/2014/main" id="{C46441EE-3BE5-461D-B37E-C52A75B43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296" y="2369972"/>
              <a:ext cx="10320" cy="4127"/>
            </a:xfrm>
            <a:custGeom>
              <a:avLst/>
              <a:gdLst>
                <a:gd name="T0" fmla="*/ 4 w 5"/>
                <a:gd name="T1" fmla="*/ 2 h 2"/>
                <a:gd name="T2" fmla="*/ 4 w 5"/>
                <a:gd name="T3" fmla="*/ 2 h 2"/>
                <a:gd name="T4" fmla="*/ 4 w 5"/>
                <a:gd name="T5" fmla="*/ 1 h 2"/>
                <a:gd name="T6" fmla="*/ 5 w 5"/>
                <a:gd name="T7" fmla="*/ 1 h 2"/>
                <a:gd name="T8" fmla="*/ 5 w 5"/>
                <a:gd name="T9" fmla="*/ 0 h 2"/>
                <a:gd name="T10" fmla="*/ 5 w 5"/>
                <a:gd name="T11" fmla="*/ 0 h 2"/>
                <a:gd name="T12" fmla="*/ 4 w 5"/>
                <a:gd name="T13" fmla="*/ 1 h 2"/>
                <a:gd name="T14" fmla="*/ 4 w 5"/>
                <a:gd name="T15" fmla="*/ 1 h 2"/>
                <a:gd name="T16" fmla="*/ 4 w 5"/>
                <a:gd name="T17" fmla="*/ 1 h 2"/>
                <a:gd name="T18" fmla="*/ 4 w 5"/>
                <a:gd name="T19" fmla="*/ 1 h 2"/>
                <a:gd name="T20" fmla="*/ 4 w 5"/>
                <a:gd name="T21" fmla="*/ 0 h 2"/>
                <a:gd name="T22" fmla="*/ 4 w 5"/>
                <a:gd name="T23" fmla="*/ 0 h 2"/>
                <a:gd name="T24" fmla="*/ 4 w 5"/>
                <a:gd name="T25" fmla="*/ 0 h 2"/>
                <a:gd name="T26" fmla="*/ 4 w 5"/>
                <a:gd name="T27" fmla="*/ 0 h 2"/>
                <a:gd name="T28" fmla="*/ 2 w 5"/>
                <a:gd name="T29" fmla="*/ 1 h 2"/>
                <a:gd name="T30" fmla="*/ 2 w 5"/>
                <a:gd name="T31" fmla="*/ 1 h 2"/>
                <a:gd name="T32" fmla="*/ 1 w 5"/>
                <a:gd name="T33" fmla="*/ 2 h 2"/>
                <a:gd name="T34" fmla="*/ 0 w 5"/>
                <a:gd name="T35" fmla="*/ 2 h 2"/>
                <a:gd name="T36" fmla="*/ 1 w 5"/>
                <a:gd name="T37" fmla="*/ 2 h 2"/>
                <a:gd name="T38" fmla="*/ 1 w 5"/>
                <a:gd name="T39" fmla="*/ 2 h 2"/>
                <a:gd name="T40" fmla="*/ 2 w 5"/>
                <a:gd name="T41" fmla="*/ 2 h 2"/>
                <a:gd name="T42" fmla="*/ 4 w 5"/>
                <a:gd name="T43" fmla="*/ 2 h 2"/>
                <a:gd name="T44" fmla="*/ 4 w 5"/>
                <a:gd name="T4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4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8" name="Freeform 1737">
              <a:extLst>
                <a:ext uri="{FF2B5EF4-FFF2-40B4-BE49-F238E27FC236}">
                  <a16:creationId xmlns:a16="http://schemas.microsoft.com/office/drawing/2014/main" id="{3D8EB491-E2E6-4B6A-85E7-7E6C29481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872" y="2374101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2 h 2"/>
                <a:gd name="T10" fmla="*/ 0 w 3"/>
                <a:gd name="T11" fmla="*/ 2 h 2"/>
                <a:gd name="T12" fmla="*/ 0 w 3"/>
                <a:gd name="T13" fmla="*/ 2 h 2"/>
                <a:gd name="T14" fmla="*/ 2 w 3"/>
                <a:gd name="T15" fmla="*/ 2 h 2"/>
                <a:gd name="T16" fmla="*/ 2 w 3"/>
                <a:gd name="T17" fmla="*/ 2 h 2"/>
                <a:gd name="T18" fmla="*/ 2 w 3"/>
                <a:gd name="T19" fmla="*/ 2 h 2"/>
                <a:gd name="T20" fmla="*/ 3 w 3"/>
                <a:gd name="T21" fmla="*/ 0 h 2"/>
                <a:gd name="T22" fmla="*/ 3 w 3"/>
                <a:gd name="T23" fmla="*/ 0 h 2"/>
                <a:gd name="T24" fmla="*/ 3 w 3"/>
                <a:gd name="T25" fmla="*/ 0 h 2"/>
                <a:gd name="T26" fmla="*/ 3 w 3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9" name="Freeform 1738">
              <a:extLst>
                <a:ext uri="{FF2B5EF4-FFF2-40B4-BE49-F238E27FC236}">
                  <a16:creationId xmlns:a16="http://schemas.microsoft.com/office/drawing/2014/main" id="{0E582758-83F2-45D7-B59E-6D25307BF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617" y="2372036"/>
              <a:ext cx="4127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0" name="Freeform 1739">
              <a:extLst>
                <a:ext uri="{FF2B5EF4-FFF2-40B4-BE49-F238E27FC236}">
                  <a16:creationId xmlns:a16="http://schemas.microsoft.com/office/drawing/2014/main" id="{4AA6B1DB-7404-4EAF-9F61-7588EA834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424" y="2372036"/>
              <a:ext cx="18576" cy="8256"/>
            </a:xfrm>
            <a:custGeom>
              <a:avLst/>
              <a:gdLst>
                <a:gd name="T0" fmla="*/ 9 w 9"/>
                <a:gd name="T1" fmla="*/ 0 h 4"/>
                <a:gd name="T2" fmla="*/ 9 w 9"/>
                <a:gd name="T3" fmla="*/ 0 h 4"/>
                <a:gd name="T4" fmla="*/ 7 w 9"/>
                <a:gd name="T5" fmla="*/ 0 h 4"/>
                <a:gd name="T6" fmla="*/ 6 w 9"/>
                <a:gd name="T7" fmla="*/ 1 h 4"/>
                <a:gd name="T8" fmla="*/ 6 w 9"/>
                <a:gd name="T9" fmla="*/ 1 h 4"/>
                <a:gd name="T10" fmla="*/ 5 w 9"/>
                <a:gd name="T11" fmla="*/ 3 h 4"/>
                <a:gd name="T12" fmla="*/ 5 w 9"/>
                <a:gd name="T13" fmla="*/ 3 h 4"/>
                <a:gd name="T14" fmla="*/ 3 w 9"/>
                <a:gd name="T15" fmla="*/ 3 h 4"/>
                <a:gd name="T16" fmla="*/ 3 w 9"/>
                <a:gd name="T17" fmla="*/ 3 h 4"/>
                <a:gd name="T18" fmla="*/ 3 w 9"/>
                <a:gd name="T19" fmla="*/ 3 h 4"/>
                <a:gd name="T20" fmla="*/ 2 w 9"/>
                <a:gd name="T21" fmla="*/ 4 h 4"/>
                <a:gd name="T22" fmla="*/ 0 w 9"/>
                <a:gd name="T23" fmla="*/ 4 h 4"/>
                <a:gd name="T24" fmla="*/ 2 w 9"/>
                <a:gd name="T25" fmla="*/ 4 h 4"/>
                <a:gd name="T26" fmla="*/ 3 w 9"/>
                <a:gd name="T27" fmla="*/ 3 h 4"/>
                <a:gd name="T28" fmla="*/ 5 w 9"/>
                <a:gd name="T29" fmla="*/ 3 h 4"/>
                <a:gd name="T30" fmla="*/ 5 w 9"/>
                <a:gd name="T31" fmla="*/ 3 h 4"/>
                <a:gd name="T32" fmla="*/ 6 w 9"/>
                <a:gd name="T33" fmla="*/ 3 h 4"/>
                <a:gd name="T34" fmla="*/ 6 w 9"/>
                <a:gd name="T35" fmla="*/ 3 h 4"/>
                <a:gd name="T36" fmla="*/ 7 w 9"/>
                <a:gd name="T37" fmla="*/ 1 h 4"/>
                <a:gd name="T38" fmla="*/ 7 w 9"/>
                <a:gd name="T39" fmla="*/ 1 h 4"/>
                <a:gd name="T40" fmla="*/ 7 w 9"/>
                <a:gd name="T41" fmla="*/ 1 h 4"/>
                <a:gd name="T42" fmla="*/ 9 w 9"/>
                <a:gd name="T4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1740">
              <a:extLst>
                <a:ext uri="{FF2B5EF4-FFF2-40B4-BE49-F238E27FC236}">
                  <a16:creationId xmlns:a16="http://schemas.microsoft.com/office/drawing/2014/main" id="{690FCE97-5374-4B37-B097-8589ABC27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154" y="2341078"/>
              <a:ext cx="4127" cy="2063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2 w 2"/>
                <a:gd name="T15" fmla="*/ 0 h 1"/>
                <a:gd name="T16" fmla="*/ 2 w 2"/>
                <a:gd name="T17" fmla="*/ 0 h 1"/>
                <a:gd name="T18" fmla="*/ 1 w 2"/>
                <a:gd name="T19" fmla="*/ 0 h 1"/>
                <a:gd name="T20" fmla="*/ 0 w 2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1741">
              <a:extLst>
                <a:ext uri="{FF2B5EF4-FFF2-40B4-BE49-F238E27FC236}">
                  <a16:creationId xmlns:a16="http://schemas.microsoft.com/office/drawing/2014/main" id="{94A730E8-E982-4C8E-AB26-E122F2244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770" y="2341078"/>
              <a:ext cx="12383" cy="6191"/>
            </a:xfrm>
            <a:custGeom>
              <a:avLst/>
              <a:gdLst>
                <a:gd name="T0" fmla="*/ 3 w 6"/>
                <a:gd name="T1" fmla="*/ 1 h 3"/>
                <a:gd name="T2" fmla="*/ 2 w 6"/>
                <a:gd name="T3" fmla="*/ 1 h 3"/>
                <a:gd name="T4" fmla="*/ 0 w 6"/>
                <a:gd name="T5" fmla="*/ 1 h 3"/>
                <a:gd name="T6" fmla="*/ 0 w 6"/>
                <a:gd name="T7" fmla="*/ 3 h 3"/>
                <a:gd name="T8" fmla="*/ 0 w 6"/>
                <a:gd name="T9" fmla="*/ 3 h 3"/>
                <a:gd name="T10" fmla="*/ 0 w 6"/>
                <a:gd name="T11" fmla="*/ 3 h 3"/>
                <a:gd name="T12" fmla="*/ 2 w 6"/>
                <a:gd name="T13" fmla="*/ 3 h 3"/>
                <a:gd name="T14" fmla="*/ 4 w 6"/>
                <a:gd name="T15" fmla="*/ 1 h 3"/>
                <a:gd name="T16" fmla="*/ 4 w 6"/>
                <a:gd name="T17" fmla="*/ 0 h 3"/>
                <a:gd name="T18" fmla="*/ 6 w 6"/>
                <a:gd name="T19" fmla="*/ 0 h 3"/>
                <a:gd name="T20" fmla="*/ 4 w 6"/>
                <a:gd name="T21" fmla="*/ 0 h 3"/>
                <a:gd name="T22" fmla="*/ 3 w 6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742">
              <a:extLst>
                <a:ext uri="{FF2B5EF4-FFF2-40B4-BE49-F238E27FC236}">
                  <a16:creationId xmlns:a16="http://schemas.microsoft.com/office/drawing/2014/main" id="{D12A888E-AC7A-491B-82D8-5F0BFBE0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747" y="2357589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3 w 3"/>
                <a:gd name="T13" fmla="*/ 0 h 2"/>
                <a:gd name="T14" fmla="*/ 3 w 3"/>
                <a:gd name="T15" fmla="*/ 0 h 2"/>
                <a:gd name="T16" fmla="*/ 3 w 3"/>
                <a:gd name="T17" fmla="*/ 0 h 2"/>
                <a:gd name="T18" fmla="*/ 3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4" name="Freeform 1743">
              <a:extLst>
                <a:ext uri="{FF2B5EF4-FFF2-40B4-BE49-F238E27FC236}">
                  <a16:creationId xmlns:a16="http://schemas.microsoft.com/office/drawing/2014/main" id="{5654D45B-FB8A-4287-8235-9D7BA45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2015" y="2405059"/>
              <a:ext cx="6192" cy="4127"/>
            </a:xfrm>
            <a:custGeom>
              <a:avLst/>
              <a:gdLst>
                <a:gd name="T0" fmla="*/ 2 w 3"/>
                <a:gd name="T1" fmla="*/ 2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2 w 3"/>
                <a:gd name="T13" fmla="*/ 2 h 2"/>
                <a:gd name="T14" fmla="*/ 2 w 3"/>
                <a:gd name="T15" fmla="*/ 2 h 2"/>
                <a:gd name="T16" fmla="*/ 3 w 3"/>
                <a:gd name="T17" fmla="*/ 2 h 2"/>
                <a:gd name="T18" fmla="*/ 3 w 3"/>
                <a:gd name="T19" fmla="*/ 0 h 2"/>
                <a:gd name="T20" fmla="*/ 3 w 3"/>
                <a:gd name="T21" fmla="*/ 0 h 2"/>
                <a:gd name="T22" fmla="*/ 2 w 3"/>
                <a:gd name="T2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5" name="Freeform 1744">
              <a:extLst>
                <a:ext uri="{FF2B5EF4-FFF2-40B4-BE49-F238E27FC236}">
                  <a16:creationId xmlns:a16="http://schemas.microsoft.com/office/drawing/2014/main" id="{E7C4AC4D-C1CB-4267-96A6-7578227A8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799" y="2402995"/>
              <a:ext cx="45406" cy="16512"/>
            </a:xfrm>
            <a:custGeom>
              <a:avLst/>
              <a:gdLst>
                <a:gd name="T0" fmla="*/ 21 w 22"/>
                <a:gd name="T1" fmla="*/ 0 h 8"/>
                <a:gd name="T2" fmla="*/ 19 w 22"/>
                <a:gd name="T3" fmla="*/ 1 h 8"/>
                <a:gd name="T4" fmla="*/ 18 w 22"/>
                <a:gd name="T5" fmla="*/ 1 h 8"/>
                <a:gd name="T6" fmla="*/ 19 w 22"/>
                <a:gd name="T7" fmla="*/ 0 h 8"/>
                <a:gd name="T8" fmla="*/ 17 w 22"/>
                <a:gd name="T9" fmla="*/ 0 h 8"/>
                <a:gd name="T10" fmla="*/ 15 w 22"/>
                <a:gd name="T11" fmla="*/ 1 h 8"/>
                <a:gd name="T12" fmla="*/ 13 w 22"/>
                <a:gd name="T13" fmla="*/ 1 h 8"/>
                <a:gd name="T14" fmla="*/ 13 w 22"/>
                <a:gd name="T15" fmla="*/ 3 h 8"/>
                <a:gd name="T16" fmla="*/ 13 w 22"/>
                <a:gd name="T17" fmla="*/ 3 h 8"/>
                <a:gd name="T18" fmla="*/ 14 w 22"/>
                <a:gd name="T19" fmla="*/ 3 h 8"/>
                <a:gd name="T20" fmla="*/ 14 w 22"/>
                <a:gd name="T21" fmla="*/ 4 h 8"/>
                <a:gd name="T22" fmla="*/ 13 w 22"/>
                <a:gd name="T23" fmla="*/ 4 h 8"/>
                <a:gd name="T24" fmla="*/ 13 w 22"/>
                <a:gd name="T25" fmla="*/ 4 h 8"/>
                <a:gd name="T26" fmla="*/ 11 w 22"/>
                <a:gd name="T27" fmla="*/ 4 h 8"/>
                <a:gd name="T28" fmla="*/ 10 w 22"/>
                <a:gd name="T29" fmla="*/ 4 h 8"/>
                <a:gd name="T30" fmla="*/ 7 w 22"/>
                <a:gd name="T31" fmla="*/ 5 h 8"/>
                <a:gd name="T32" fmla="*/ 3 w 22"/>
                <a:gd name="T33" fmla="*/ 7 h 8"/>
                <a:gd name="T34" fmla="*/ 2 w 22"/>
                <a:gd name="T35" fmla="*/ 7 h 8"/>
                <a:gd name="T36" fmla="*/ 0 w 22"/>
                <a:gd name="T37" fmla="*/ 8 h 8"/>
                <a:gd name="T38" fmla="*/ 0 w 22"/>
                <a:gd name="T39" fmla="*/ 8 h 8"/>
                <a:gd name="T40" fmla="*/ 2 w 22"/>
                <a:gd name="T41" fmla="*/ 8 h 8"/>
                <a:gd name="T42" fmla="*/ 3 w 22"/>
                <a:gd name="T43" fmla="*/ 8 h 8"/>
                <a:gd name="T44" fmla="*/ 4 w 22"/>
                <a:gd name="T45" fmla="*/ 8 h 8"/>
                <a:gd name="T46" fmla="*/ 6 w 22"/>
                <a:gd name="T47" fmla="*/ 7 h 8"/>
                <a:gd name="T48" fmla="*/ 8 w 22"/>
                <a:gd name="T49" fmla="*/ 7 h 8"/>
                <a:gd name="T50" fmla="*/ 11 w 22"/>
                <a:gd name="T51" fmla="*/ 7 h 8"/>
                <a:gd name="T52" fmla="*/ 15 w 22"/>
                <a:gd name="T53" fmla="*/ 4 h 8"/>
                <a:gd name="T54" fmla="*/ 18 w 22"/>
                <a:gd name="T55" fmla="*/ 4 h 8"/>
                <a:gd name="T56" fmla="*/ 18 w 22"/>
                <a:gd name="T57" fmla="*/ 3 h 8"/>
                <a:gd name="T58" fmla="*/ 17 w 22"/>
                <a:gd name="T59" fmla="*/ 4 h 8"/>
                <a:gd name="T60" fmla="*/ 18 w 22"/>
                <a:gd name="T61" fmla="*/ 3 h 8"/>
                <a:gd name="T62" fmla="*/ 22 w 22"/>
                <a:gd name="T63" fmla="*/ 1 h 8"/>
                <a:gd name="T64" fmla="*/ 22 w 22"/>
                <a:gd name="T6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" h="8">
                  <a:moveTo>
                    <a:pt x="22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8" y="5"/>
                  </a:lnTo>
                  <a:lnTo>
                    <a:pt x="7" y="5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7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3" y="5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1745">
              <a:extLst>
                <a:ext uri="{FF2B5EF4-FFF2-40B4-BE49-F238E27FC236}">
                  <a16:creationId xmlns:a16="http://schemas.microsoft.com/office/drawing/2014/main" id="{4FDB4F19-6CEB-489F-90F1-B3248F57C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9777" y="2413314"/>
              <a:ext cx="37151" cy="14446"/>
            </a:xfrm>
            <a:custGeom>
              <a:avLst/>
              <a:gdLst>
                <a:gd name="T0" fmla="*/ 16 w 18"/>
                <a:gd name="T1" fmla="*/ 2 h 7"/>
                <a:gd name="T2" fmla="*/ 18 w 18"/>
                <a:gd name="T3" fmla="*/ 0 h 7"/>
                <a:gd name="T4" fmla="*/ 18 w 18"/>
                <a:gd name="T5" fmla="*/ 0 h 7"/>
                <a:gd name="T6" fmla="*/ 18 w 18"/>
                <a:gd name="T7" fmla="*/ 0 h 7"/>
                <a:gd name="T8" fmla="*/ 16 w 18"/>
                <a:gd name="T9" fmla="*/ 0 h 7"/>
                <a:gd name="T10" fmla="*/ 15 w 18"/>
                <a:gd name="T11" fmla="*/ 0 h 7"/>
                <a:gd name="T12" fmla="*/ 14 w 18"/>
                <a:gd name="T13" fmla="*/ 0 h 7"/>
                <a:gd name="T14" fmla="*/ 12 w 18"/>
                <a:gd name="T15" fmla="*/ 2 h 7"/>
                <a:gd name="T16" fmla="*/ 12 w 18"/>
                <a:gd name="T17" fmla="*/ 2 h 7"/>
                <a:gd name="T18" fmla="*/ 11 w 18"/>
                <a:gd name="T19" fmla="*/ 3 h 7"/>
                <a:gd name="T20" fmla="*/ 11 w 18"/>
                <a:gd name="T21" fmla="*/ 3 h 7"/>
                <a:gd name="T22" fmla="*/ 11 w 18"/>
                <a:gd name="T23" fmla="*/ 3 h 7"/>
                <a:gd name="T24" fmla="*/ 10 w 18"/>
                <a:gd name="T25" fmla="*/ 3 h 7"/>
                <a:gd name="T26" fmla="*/ 10 w 18"/>
                <a:gd name="T27" fmla="*/ 3 h 7"/>
                <a:gd name="T28" fmla="*/ 8 w 18"/>
                <a:gd name="T29" fmla="*/ 3 h 7"/>
                <a:gd name="T30" fmla="*/ 7 w 18"/>
                <a:gd name="T31" fmla="*/ 3 h 7"/>
                <a:gd name="T32" fmla="*/ 7 w 18"/>
                <a:gd name="T33" fmla="*/ 4 h 7"/>
                <a:gd name="T34" fmla="*/ 6 w 18"/>
                <a:gd name="T35" fmla="*/ 4 h 7"/>
                <a:gd name="T36" fmla="*/ 4 w 18"/>
                <a:gd name="T37" fmla="*/ 4 h 7"/>
                <a:gd name="T38" fmla="*/ 4 w 18"/>
                <a:gd name="T39" fmla="*/ 6 h 7"/>
                <a:gd name="T40" fmla="*/ 3 w 18"/>
                <a:gd name="T41" fmla="*/ 6 h 7"/>
                <a:gd name="T42" fmla="*/ 3 w 18"/>
                <a:gd name="T43" fmla="*/ 6 h 7"/>
                <a:gd name="T44" fmla="*/ 1 w 18"/>
                <a:gd name="T45" fmla="*/ 7 h 7"/>
                <a:gd name="T46" fmla="*/ 0 w 18"/>
                <a:gd name="T47" fmla="*/ 7 h 7"/>
                <a:gd name="T48" fmla="*/ 3 w 18"/>
                <a:gd name="T49" fmla="*/ 7 h 7"/>
                <a:gd name="T50" fmla="*/ 3 w 18"/>
                <a:gd name="T51" fmla="*/ 7 h 7"/>
                <a:gd name="T52" fmla="*/ 4 w 18"/>
                <a:gd name="T53" fmla="*/ 6 h 7"/>
                <a:gd name="T54" fmla="*/ 6 w 18"/>
                <a:gd name="T55" fmla="*/ 6 h 7"/>
                <a:gd name="T56" fmla="*/ 6 w 18"/>
                <a:gd name="T57" fmla="*/ 6 h 7"/>
                <a:gd name="T58" fmla="*/ 7 w 18"/>
                <a:gd name="T59" fmla="*/ 6 h 7"/>
                <a:gd name="T60" fmla="*/ 8 w 18"/>
                <a:gd name="T61" fmla="*/ 4 h 7"/>
                <a:gd name="T62" fmla="*/ 11 w 18"/>
                <a:gd name="T63" fmla="*/ 4 h 7"/>
                <a:gd name="T64" fmla="*/ 15 w 18"/>
                <a:gd name="T65" fmla="*/ 3 h 7"/>
                <a:gd name="T66" fmla="*/ 16 w 18"/>
                <a:gd name="T67" fmla="*/ 2 h 7"/>
                <a:gd name="T68" fmla="*/ 16 w 18"/>
                <a:gd name="T6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7">
                  <a:moveTo>
                    <a:pt x="16" y="2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1746">
              <a:extLst>
                <a:ext uri="{FF2B5EF4-FFF2-40B4-BE49-F238E27FC236}">
                  <a16:creationId xmlns:a16="http://schemas.microsoft.com/office/drawing/2014/main" id="{D3308465-A59A-46BF-B560-C9391C16D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398" y="2396803"/>
              <a:ext cx="8256" cy="6191"/>
            </a:xfrm>
            <a:custGeom>
              <a:avLst/>
              <a:gdLst>
                <a:gd name="T0" fmla="*/ 4 w 4"/>
                <a:gd name="T1" fmla="*/ 0 h 3"/>
                <a:gd name="T2" fmla="*/ 2 w 4"/>
                <a:gd name="T3" fmla="*/ 0 h 3"/>
                <a:gd name="T4" fmla="*/ 2 w 4"/>
                <a:gd name="T5" fmla="*/ 0 h 3"/>
                <a:gd name="T6" fmla="*/ 1 w 4"/>
                <a:gd name="T7" fmla="*/ 2 h 3"/>
                <a:gd name="T8" fmla="*/ 1 w 4"/>
                <a:gd name="T9" fmla="*/ 2 h 3"/>
                <a:gd name="T10" fmla="*/ 1 w 4"/>
                <a:gd name="T11" fmla="*/ 2 h 3"/>
                <a:gd name="T12" fmla="*/ 0 w 4"/>
                <a:gd name="T13" fmla="*/ 3 h 3"/>
                <a:gd name="T14" fmla="*/ 0 w 4"/>
                <a:gd name="T15" fmla="*/ 3 h 3"/>
                <a:gd name="T16" fmla="*/ 1 w 4"/>
                <a:gd name="T17" fmla="*/ 3 h 3"/>
                <a:gd name="T18" fmla="*/ 1 w 4"/>
                <a:gd name="T19" fmla="*/ 3 h 3"/>
                <a:gd name="T20" fmla="*/ 1 w 4"/>
                <a:gd name="T21" fmla="*/ 3 h 3"/>
                <a:gd name="T22" fmla="*/ 2 w 4"/>
                <a:gd name="T23" fmla="*/ 2 h 3"/>
                <a:gd name="T24" fmla="*/ 4 w 4"/>
                <a:gd name="T25" fmla="*/ 2 h 3"/>
                <a:gd name="T26" fmla="*/ 4 w 4"/>
                <a:gd name="T27" fmla="*/ 2 h 3"/>
                <a:gd name="T28" fmla="*/ 4 w 4"/>
                <a:gd name="T29" fmla="*/ 2 h 3"/>
                <a:gd name="T30" fmla="*/ 4 w 4"/>
                <a:gd name="T31" fmla="*/ 2 h 3"/>
                <a:gd name="T32" fmla="*/ 4 w 4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747">
              <a:extLst>
                <a:ext uri="{FF2B5EF4-FFF2-40B4-BE49-F238E27FC236}">
                  <a16:creationId xmlns:a16="http://schemas.microsoft.com/office/drawing/2014/main" id="{14050F42-5341-4591-AB96-A7596F85F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421" y="2378228"/>
              <a:ext cx="39215" cy="16512"/>
            </a:xfrm>
            <a:custGeom>
              <a:avLst/>
              <a:gdLst>
                <a:gd name="T0" fmla="*/ 19 w 19"/>
                <a:gd name="T1" fmla="*/ 4 h 8"/>
                <a:gd name="T2" fmla="*/ 19 w 19"/>
                <a:gd name="T3" fmla="*/ 4 h 8"/>
                <a:gd name="T4" fmla="*/ 19 w 19"/>
                <a:gd name="T5" fmla="*/ 4 h 8"/>
                <a:gd name="T6" fmla="*/ 18 w 19"/>
                <a:gd name="T7" fmla="*/ 4 h 8"/>
                <a:gd name="T8" fmla="*/ 18 w 19"/>
                <a:gd name="T9" fmla="*/ 2 h 8"/>
                <a:gd name="T10" fmla="*/ 18 w 19"/>
                <a:gd name="T11" fmla="*/ 2 h 8"/>
                <a:gd name="T12" fmla="*/ 19 w 19"/>
                <a:gd name="T13" fmla="*/ 1 h 8"/>
                <a:gd name="T14" fmla="*/ 19 w 19"/>
                <a:gd name="T15" fmla="*/ 1 h 8"/>
                <a:gd name="T16" fmla="*/ 19 w 19"/>
                <a:gd name="T17" fmla="*/ 0 h 8"/>
                <a:gd name="T18" fmla="*/ 19 w 19"/>
                <a:gd name="T19" fmla="*/ 0 h 8"/>
                <a:gd name="T20" fmla="*/ 18 w 19"/>
                <a:gd name="T21" fmla="*/ 0 h 8"/>
                <a:gd name="T22" fmla="*/ 16 w 19"/>
                <a:gd name="T23" fmla="*/ 0 h 8"/>
                <a:gd name="T24" fmla="*/ 14 w 19"/>
                <a:gd name="T25" fmla="*/ 1 h 8"/>
                <a:gd name="T26" fmla="*/ 11 w 19"/>
                <a:gd name="T27" fmla="*/ 1 h 8"/>
                <a:gd name="T28" fmla="*/ 10 w 19"/>
                <a:gd name="T29" fmla="*/ 1 h 8"/>
                <a:gd name="T30" fmla="*/ 10 w 19"/>
                <a:gd name="T31" fmla="*/ 1 h 8"/>
                <a:gd name="T32" fmla="*/ 8 w 19"/>
                <a:gd name="T33" fmla="*/ 2 h 8"/>
                <a:gd name="T34" fmla="*/ 4 w 19"/>
                <a:gd name="T35" fmla="*/ 4 h 8"/>
                <a:gd name="T36" fmla="*/ 4 w 19"/>
                <a:gd name="T37" fmla="*/ 4 h 8"/>
                <a:gd name="T38" fmla="*/ 1 w 19"/>
                <a:gd name="T39" fmla="*/ 5 h 8"/>
                <a:gd name="T40" fmla="*/ 1 w 19"/>
                <a:gd name="T41" fmla="*/ 5 h 8"/>
                <a:gd name="T42" fmla="*/ 1 w 19"/>
                <a:gd name="T43" fmla="*/ 5 h 8"/>
                <a:gd name="T44" fmla="*/ 0 w 19"/>
                <a:gd name="T45" fmla="*/ 6 h 8"/>
                <a:gd name="T46" fmla="*/ 0 w 19"/>
                <a:gd name="T47" fmla="*/ 8 h 8"/>
                <a:gd name="T48" fmla="*/ 0 w 19"/>
                <a:gd name="T49" fmla="*/ 8 h 8"/>
                <a:gd name="T50" fmla="*/ 1 w 19"/>
                <a:gd name="T51" fmla="*/ 8 h 8"/>
                <a:gd name="T52" fmla="*/ 3 w 19"/>
                <a:gd name="T53" fmla="*/ 6 h 8"/>
                <a:gd name="T54" fmla="*/ 4 w 19"/>
                <a:gd name="T55" fmla="*/ 6 h 8"/>
                <a:gd name="T56" fmla="*/ 5 w 19"/>
                <a:gd name="T57" fmla="*/ 6 h 8"/>
                <a:gd name="T58" fmla="*/ 7 w 19"/>
                <a:gd name="T59" fmla="*/ 5 h 8"/>
                <a:gd name="T60" fmla="*/ 8 w 19"/>
                <a:gd name="T61" fmla="*/ 5 h 8"/>
                <a:gd name="T62" fmla="*/ 10 w 19"/>
                <a:gd name="T63" fmla="*/ 5 h 8"/>
                <a:gd name="T64" fmla="*/ 14 w 19"/>
                <a:gd name="T65" fmla="*/ 5 h 8"/>
                <a:gd name="T66" fmla="*/ 15 w 19"/>
                <a:gd name="T67" fmla="*/ 5 h 8"/>
                <a:gd name="T68" fmla="*/ 18 w 19"/>
                <a:gd name="T69" fmla="*/ 4 h 8"/>
                <a:gd name="T70" fmla="*/ 19 w 19"/>
                <a:gd name="T71" fmla="*/ 4 h 8"/>
                <a:gd name="T72" fmla="*/ 19 w 19"/>
                <a:gd name="T7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8"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1748">
              <a:extLst>
                <a:ext uri="{FF2B5EF4-FFF2-40B4-BE49-F238E27FC236}">
                  <a16:creationId xmlns:a16="http://schemas.microsoft.com/office/drawing/2014/main" id="{86DA2792-C469-4A76-8815-F5E75A1FD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572" y="2390612"/>
              <a:ext cx="4127" cy="412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1 w 2"/>
                <a:gd name="T5" fmla="*/ 2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749">
              <a:extLst>
                <a:ext uri="{FF2B5EF4-FFF2-40B4-BE49-F238E27FC236}">
                  <a16:creationId xmlns:a16="http://schemas.microsoft.com/office/drawing/2014/main" id="{FFB4339D-3E44-45C8-BC08-FD3BEB5E9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4717" y="2396803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0 w 3"/>
                <a:gd name="T11" fmla="*/ 2 h 2"/>
                <a:gd name="T12" fmla="*/ 0 w 3"/>
                <a:gd name="T13" fmla="*/ 2 h 2"/>
                <a:gd name="T14" fmla="*/ 0 w 3"/>
                <a:gd name="T15" fmla="*/ 2 h 2"/>
                <a:gd name="T16" fmla="*/ 0 w 3"/>
                <a:gd name="T17" fmla="*/ 2 h 2"/>
                <a:gd name="T18" fmla="*/ 2 w 3"/>
                <a:gd name="T19" fmla="*/ 2 h 2"/>
                <a:gd name="T20" fmla="*/ 3 w 3"/>
                <a:gd name="T21" fmla="*/ 0 h 2"/>
                <a:gd name="T22" fmla="*/ 3 w 3"/>
                <a:gd name="T23" fmla="*/ 0 h 2"/>
                <a:gd name="T24" fmla="*/ 3 w 3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1750">
              <a:extLst>
                <a:ext uri="{FF2B5EF4-FFF2-40B4-BE49-F238E27FC236}">
                  <a16:creationId xmlns:a16="http://schemas.microsoft.com/office/drawing/2014/main" id="{11360258-17CC-41A0-9E5A-7395F8B48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45" y="2380291"/>
              <a:ext cx="6192" cy="20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0 w 3"/>
                <a:gd name="T5" fmla="*/ 1 h 1"/>
                <a:gd name="T6" fmla="*/ 0 w 3"/>
                <a:gd name="T7" fmla="*/ 1 h 1"/>
                <a:gd name="T8" fmla="*/ 2 w 3"/>
                <a:gd name="T9" fmla="*/ 1 h 1"/>
                <a:gd name="T10" fmla="*/ 2 w 3"/>
                <a:gd name="T11" fmla="*/ 1 h 1"/>
                <a:gd name="T12" fmla="*/ 3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3 w 3"/>
                <a:gd name="T19" fmla="*/ 0 h 1"/>
                <a:gd name="T20" fmla="*/ 2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1751">
              <a:extLst>
                <a:ext uri="{FF2B5EF4-FFF2-40B4-BE49-F238E27FC236}">
                  <a16:creationId xmlns:a16="http://schemas.microsoft.com/office/drawing/2014/main" id="{578B3291-9422-48FE-82DF-7CBF8C0C7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777" y="2869440"/>
              <a:ext cx="8256" cy="8256"/>
            </a:xfrm>
            <a:custGeom>
              <a:avLst/>
              <a:gdLst>
                <a:gd name="T0" fmla="*/ 2 w 4"/>
                <a:gd name="T1" fmla="*/ 3 h 4"/>
                <a:gd name="T2" fmla="*/ 0 w 4"/>
                <a:gd name="T3" fmla="*/ 4 h 4"/>
                <a:gd name="T4" fmla="*/ 0 w 4"/>
                <a:gd name="T5" fmla="*/ 4 h 4"/>
                <a:gd name="T6" fmla="*/ 3 w 4"/>
                <a:gd name="T7" fmla="*/ 1 h 4"/>
                <a:gd name="T8" fmla="*/ 4 w 4"/>
                <a:gd name="T9" fmla="*/ 0 h 4"/>
                <a:gd name="T10" fmla="*/ 4 w 4"/>
                <a:gd name="T11" fmla="*/ 0 h 4"/>
                <a:gd name="T12" fmla="*/ 2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752">
              <a:extLst>
                <a:ext uri="{FF2B5EF4-FFF2-40B4-BE49-F238E27FC236}">
                  <a16:creationId xmlns:a16="http://schemas.microsoft.com/office/drawing/2014/main" id="{045511BB-BB2C-45BF-B51C-BFE4E322F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64" y="25743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753">
              <a:extLst>
                <a:ext uri="{FF2B5EF4-FFF2-40B4-BE49-F238E27FC236}">
                  <a16:creationId xmlns:a16="http://schemas.microsoft.com/office/drawing/2014/main" id="{0436FABF-A54A-4C47-9056-62AFBA9F4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987" y="2601131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1 w 3"/>
                <a:gd name="T7" fmla="*/ 0 h 1"/>
                <a:gd name="T8" fmla="*/ 1 w 3"/>
                <a:gd name="T9" fmla="*/ 1 h 1"/>
                <a:gd name="T10" fmla="*/ 1 w 3"/>
                <a:gd name="T11" fmla="*/ 1 h 1"/>
                <a:gd name="T12" fmla="*/ 1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1 w 3"/>
                <a:gd name="T19" fmla="*/ 0 h 1"/>
                <a:gd name="T20" fmla="*/ 1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1754">
              <a:extLst>
                <a:ext uri="{FF2B5EF4-FFF2-40B4-BE49-F238E27FC236}">
                  <a16:creationId xmlns:a16="http://schemas.microsoft.com/office/drawing/2014/main" id="{6CABD6BB-CE62-4B30-92F3-1202B2AEA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64" y="2574300"/>
              <a:ext cx="4127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1755">
              <a:extLst>
                <a:ext uri="{FF2B5EF4-FFF2-40B4-BE49-F238E27FC236}">
                  <a16:creationId xmlns:a16="http://schemas.microsoft.com/office/drawing/2014/main" id="{4E022BD5-52BB-4EBC-9155-A269F8FCB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7" y="2617642"/>
              <a:ext cx="4127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2 w 2"/>
                <a:gd name="T5" fmla="*/ 2 w 2"/>
                <a:gd name="T6" fmla="*/ 2 w 2"/>
                <a:gd name="T7" fmla="*/ 0 w 2"/>
                <a:gd name="T8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Freeform 1756">
              <a:extLst>
                <a:ext uri="{FF2B5EF4-FFF2-40B4-BE49-F238E27FC236}">
                  <a16:creationId xmlns:a16="http://schemas.microsoft.com/office/drawing/2014/main" id="{B4D93801-E113-4CCC-B289-FC813809D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283" y="2601131"/>
              <a:ext cx="6192" cy="619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3 h 3"/>
                <a:gd name="T8" fmla="*/ 1 w 3"/>
                <a:gd name="T9" fmla="*/ 1 h 3"/>
                <a:gd name="T10" fmla="*/ 1 w 3"/>
                <a:gd name="T11" fmla="*/ 1 h 3"/>
                <a:gd name="T12" fmla="*/ 3 w 3"/>
                <a:gd name="T13" fmla="*/ 0 h 3"/>
                <a:gd name="T14" fmla="*/ 3 w 3"/>
                <a:gd name="T15" fmla="*/ 0 h 3"/>
                <a:gd name="T16" fmla="*/ 1 w 3"/>
                <a:gd name="T17" fmla="*/ 0 h 3"/>
                <a:gd name="T18" fmla="*/ 1 w 3"/>
                <a:gd name="T19" fmla="*/ 0 h 3"/>
                <a:gd name="T20" fmla="*/ 0 w 3"/>
                <a:gd name="T2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1757">
              <a:extLst>
                <a:ext uri="{FF2B5EF4-FFF2-40B4-BE49-F238E27FC236}">
                  <a16:creationId xmlns:a16="http://schemas.microsoft.com/office/drawing/2014/main" id="{8F07C29D-7D84-41B2-AE2B-07C0FFD70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479" y="2669240"/>
              <a:ext cx="4127" cy="206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0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0 w 2"/>
                <a:gd name="T15" fmla="*/ 1 h 1"/>
                <a:gd name="T16" fmla="*/ 0 w 2"/>
                <a:gd name="T17" fmla="*/ 1 h 1"/>
                <a:gd name="T18" fmla="*/ 0 w 2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1758">
              <a:extLst>
                <a:ext uri="{FF2B5EF4-FFF2-40B4-BE49-F238E27FC236}">
                  <a16:creationId xmlns:a16="http://schemas.microsoft.com/office/drawing/2014/main" id="{2D9437D5-DD4A-486F-9040-A06D58F33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005" y="2611450"/>
              <a:ext cx="10320" cy="14446"/>
            </a:xfrm>
            <a:custGeom>
              <a:avLst/>
              <a:gdLst>
                <a:gd name="T0" fmla="*/ 4 w 5"/>
                <a:gd name="T1" fmla="*/ 3 h 7"/>
                <a:gd name="T2" fmla="*/ 4 w 5"/>
                <a:gd name="T3" fmla="*/ 2 h 7"/>
                <a:gd name="T4" fmla="*/ 4 w 5"/>
                <a:gd name="T5" fmla="*/ 2 h 7"/>
                <a:gd name="T6" fmla="*/ 5 w 5"/>
                <a:gd name="T7" fmla="*/ 2 h 7"/>
                <a:gd name="T8" fmla="*/ 5 w 5"/>
                <a:gd name="T9" fmla="*/ 2 h 7"/>
                <a:gd name="T10" fmla="*/ 5 w 5"/>
                <a:gd name="T11" fmla="*/ 2 h 7"/>
                <a:gd name="T12" fmla="*/ 5 w 5"/>
                <a:gd name="T13" fmla="*/ 2 h 7"/>
                <a:gd name="T14" fmla="*/ 5 w 5"/>
                <a:gd name="T15" fmla="*/ 0 h 7"/>
                <a:gd name="T16" fmla="*/ 5 w 5"/>
                <a:gd name="T17" fmla="*/ 0 h 7"/>
                <a:gd name="T18" fmla="*/ 4 w 5"/>
                <a:gd name="T19" fmla="*/ 0 h 7"/>
                <a:gd name="T20" fmla="*/ 4 w 5"/>
                <a:gd name="T21" fmla="*/ 2 h 7"/>
                <a:gd name="T22" fmla="*/ 2 w 5"/>
                <a:gd name="T23" fmla="*/ 2 h 7"/>
                <a:gd name="T24" fmla="*/ 2 w 5"/>
                <a:gd name="T25" fmla="*/ 2 h 7"/>
                <a:gd name="T26" fmla="*/ 2 w 5"/>
                <a:gd name="T27" fmla="*/ 3 h 7"/>
                <a:gd name="T28" fmla="*/ 1 w 5"/>
                <a:gd name="T29" fmla="*/ 3 h 7"/>
                <a:gd name="T30" fmla="*/ 1 w 5"/>
                <a:gd name="T31" fmla="*/ 5 h 7"/>
                <a:gd name="T32" fmla="*/ 0 w 5"/>
                <a:gd name="T33" fmla="*/ 6 h 7"/>
                <a:gd name="T34" fmla="*/ 0 w 5"/>
                <a:gd name="T35" fmla="*/ 6 h 7"/>
                <a:gd name="T36" fmla="*/ 0 w 5"/>
                <a:gd name="T37" fmla="*/ 6 h 7"/>
                <a:gd name="T38" fmla="*/ 0 w 5"/>
                <a:gd name="T39" fmla="*/ 7 h 7"/>
                <a:gd name="T40" fmla="*/ 0 w 5"/>
                <a:gd name="T41" fmla="*/ 7 h 7"/>
                <a:gd name="T42" fmla="*/ 0 w 5"/>
                <a:gd name="T43" fmla="*/ 7 h 7"/>
                <a:gd name="T44" fmla="*/ 0 w 5"/>
                <a:gd name="T45" fmla="*/ 7 h 7"/>
                <a:gd name="T46" fmla="*/ 1 w 5"/>
                <a:gd name="T47" fmla="*/ 6 h 7"/>
                <a:gd name="T48" fmla="*/ 1 w 5"/>
                <a:gd name="T49" fmla="*/ 6 h 7"/>
                <a:gd name="T50" fmla="*/ 1 w 5"/>
                <a:gd name="T51" fmla="*/ 6 h 7"/>
                <a:gd name="T52" fmla="*/ 2 w 5"/>
                <a:gd name="T53" fmla="*/ 6 h 7"/>
                <a:gd name="T54" fmla="*/ 2 w 5"/>
                <a:gd name="T55" fmla="*/ 5 h 7"/>
                <a:gd name="T56" fmla="*/ 2 w 5"/>
                <a:gd name="T57" fmla="*/ 3 h 7"/>
                <a:gd name="T58" fmla="*/ 2 w 5"/>
                <a:gd name="T59" fmla="*/ 3 h 7"/>
                <a:gd name="T60" fmla="*/ 4 w 5"/>
                <a:gd name="T61" fmla="*/ 3 h 7"/>
                <a:gd name="T62" fmla="*/ 4 w 5"/>
                <a:gd name="T63" fmla="*/ 3 h 7"/>
                <a:gd name="T64" fmla="*/ 4 w 5"/>
                <a:gd name="T65" fmla="*/ 3 h 7"/>
                <a:gd name="T66" fmla="*/ 4 w 5"/>
                <a:gd name="T67" fmla="*/ 3 h 7"/>
                <a:gd name="T68" fmla="*/ 4 w 5"/>
                <a:gd name="T69" fmla="*/ 3 h 7"/>
                <a:gd name="T70" fmla="*/ 4 w 5"/>
                <a:gd name="T7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7">
                  <a:moveTo>
                    <a:pt x="4" y="3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1759">
              <a:extLst>
                <a:ext uri="{FF2B5EF4-FFF2-40B4-BE49-F238E27FC236}">
                  <a16:creationId xmlns:a16="http://schemas.microsoft.com/office/drawing/2014/main" id="{CD9539A9-F6A0-4A78-AEB5-4C23C74ED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88" y="2609387"/>
              <a:ext cx="4127" cy="2063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2 w 2"/>
                <a:gd name="T11" fmla="*/ 0 h 1"/>
                <a:gd name="T12" fmla="*/ 2 w 2"/>
                <a:gd name="T13" fmla="*/ 0 h 1"/>
                <a:gd name="T14" fmla="*/ 0 w 2"/>
                <a:gd name="T15" fmla="*/ 0 h 1"/>
                <a:gd name="T16" fmla="*/ 0 w 2"/>
                <a:gd name="T17" fmla="*/ 0 h 1"/>
                <a:gd name="T18" fmla="*/ 0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1" name="Freeform 1760">
              <a:extLst>
                <a:ext uri="{FF2B5EF4-FFF2-40B4-BE49-F238E27FC236}">
                  <a16:creationId xmlns:a16="http://schemas.microsoft.com/office/drawing/2014/main" id="{716B153B-248D-4093-AFF9-B076F6AA2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749" y="2970570"/>
              <a:ext cx="2064" cy="6191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0 w 1"/>
                <a:gd name="T9" fmla="*/ 0 h 3"/>
                <a:gd name="T10" fmla="*/ 0 w 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2" name="Freeform 1761">
              <a:extLst>
                <a:ext uri="{FF2B5EF4-FFF2-40B4-BE49-F238E27FC236}">
                  <a16:creationId xmlns:a16="http://schemas.microsoft.com/office/drawing/2014/main" id="{8EE079BD-D9C6-4FCF-900A-AD7472A2A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81" y="2553660"/>
              <a:ext cx="4127" cy="2063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3" name="Freeform 1762">
              <a:extLst>
                <a:ext uri="{FF2B5EF4-FFF2-40B4-BE49-F238E27FC236}">
                  <a16:creationId xmlns:a16="http://schemas.microsoft.com/office/drawing/2014/main" id="{C34B9C8B-53DF-47A4-A127-48F7C6D18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877" y="3044871"/>
              <a:ext cx="4127" cy="18575"/>
            </a:xfrm>
            <a:custGeom>
              <a:avLst/>
              <a:gdLst>
                <a:gd name="T0" fmla="*/ 0 w 2"/>
                <a:gd name="T1" fmla="*/ 2 h 9"/>
                <a:gd name="T2" fmla="*/ 0 w 2"/>
                <a:gd name="T3" fmla="*/ 0 h 9"/>
                <a:gd name="T4" fmla="*/ 0 w 2"/>
                <a:gd name="T5" fmla="*/ 3 h 9"/>
                <a:gd name="T6" fmla="*/ 0 w 2"/>
                <a:gd name="T7" fmla="*/ 7 h 9"/>
                <a:gd name="T8" fmla="*/ 2 w 2"/>
                <a:gd name="T9" fmla="*/ 9 h 9"/>
                <a:gd name="T10" fmla="*/ 2 w 2"/>
                <a:gd name="T11" fmla="*/ 7 h 9"/>
                <a:gd name="T12" fmla="*/ 0 w 2"/>
                <a:gd name="T13" fmla="*/ 3 h 9"/>
                <a:gd name="T14" fmla="*/ 0 w 2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2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" name="Freeform 1763">
              <a:extLst>
                <a:ext uri="{FF2B5EF4-FFF2-40B4-BE49-F238E27FC236}">
                  <a16:creationId xmlns:a16="http://schemas.microsoft.com/office/drawing/2014/main" id="{2C08626E-8355-4924-8F9B-F0E16D140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461" y="26465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" name="Freeform 1764">
              <a:extLst>
                <a:ext uri="{FF2B5EF4-FFF2-40B4-BE49-F238E27FC236}">
                  <a16:creationId xmlns:a16="http://schemas.microsoft.com/office/drawing/2014/main" id="{233AB988-F673-4E2C-A0C0-ABCBFFADC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717" y="2727029"/>
              <a:ext cx="4127" cy="20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1 h 1"/>
                <a:gd name="T8" fmla="*/ 2 w 2"/>
                <a:gd name="T9" fmla="*/ 1 h 1"/>
                <a:gd name="T10" fmla="*/ 2 w 2"/>
                <a:gd name="T11" fmla="*/ 0 h 1"/>
                <a:gd name="T12" fmla="*/ 2 w 2"/>
                <a:gd name="T13" fmla="*/ 0 h 1"/>
                <a:gd name="T14" fmla="*/ 0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" name="Freeform 1765">
              <a:extLst>
                <a:ext uri="{FF2B5EF4-FFF2-40B4-BE49-F238E27FC236}">
                  <a16:creationId xmlns:a16="http://schemas.microsoft.com/office/drawing/2014/main" id="{6DE67F29-85EE-49B7-BF4E-64C7763EA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1362" y="2563981"/>
              <a:ext cx="0" cy="4127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0 h 2"/>
                <a:gd name="T6" fmla="*/ 0 h 2"/>
                <a:gd name="T7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" name="Freeform 1766">
              <a:extLst>
                <a:ext uri="{FF2B5EF4-FFF2-40B4-BE49-F238E27FC236}">
                  <a16:creationId xmlns:a16="http://schemas.microsoft.com/office/drawing/2014/main" id="{6D3AAE46-722A-4BB3-95F8-9D288F6A3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618" y="2559852"/>
              <a:ext cx="2064" cy="20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0 h 1"/>
                <a:gd name="T22" fmla="*/ 1 w 1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" name="Freeform 1767">
              <a:extLst>
                <a:ext uri="{FF2B5EF4-FFF2-40B4-BE49-F238E27FC236}">
                  <a16:creationId xmlns:a16="http://schemas.microsoft.com/office/drawing/2014/main" id="{835D4488-ED67-447E-95B0-F40740EC5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855" y="2570171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0 w 1"/>
                <a:gd name="T8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1768">
              <a:extLst>
                <a:ext uri="{FF2B5EF4-FFF2-40B4-BE49-F238E27FC236}">
                  <a16:creationId xmlns:a16="http://schemas.microsoft.com/office/drawing/2014/main" id="{11B28C5B-4FA5-4D0F-9DDD-D44F143A5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599" y="2576364"/>
              <a:ext cx="6192" cy="2063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0 w 3"/>
                <a:gd name="T5" fmla="*/ 1 h 1"/>
                <a:gd name="T6" fmla="*/ 0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1 w 3"/>
                <a:gd name="T19" fmla="*/ 0 h 1"/>
                <a:gd name="T20" fmla="*/ 0 w 3"/>
                <a:gd name="T21" fmla="*/ 0 h 1"/>
                <a:gd name="T22" fmla="*/ 0 w 3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1769">
              <a:extLst>
                <a:ext uri="{FF2B5EF4-FFF2-40B4-BE49-F238E27FC236}">
                  <a16:creationId xmlns:a16="http://schemas.microsoft.com/office/drawing/2014/main" id="{EFF8B17E-5324-4350-90C4-399031638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236" y="2452529"/>
              <a:ext cx="14448" cy="6191"/>
            </a:xfrm>
            <a:custGeom>
              <a:avLst/>
              <a:gdLst>
                <a:gd name="T0" fmla="*/ 5 w 7"/>
                <a:gd name="T1" fmla="*/ 3 h 3"/>
                <a:gd name="T2" fmla="*/ 5 w 7"/>
                <a:gd name="T3" fmla="*/ 2 h 3"/>
                <a:gd name="T4" fmla="*/ 5 w 7"/>
                <a:gd name="T5" fmla="*/ 2 h 3"/>
                <a:gd name="T6" fmla="*/ 5 w 7"/>
                <a:gd name="T7" fmla="*/ 2 h 3"/>
                <a:gd name="T8" fmla="*/ 4 w 7"/>
                <a:gd name="T9" fmla="*/ 0 h 3"/>
                <a:gd name="T10" fmla="*/ 4 w 7"/>
                <a:gd name="T11" fmla="*/ 0 h 3"/>
                <a:gd name="T12" fmla="*/ 3 w 7"/>
                <a:gd name="T13" fmla="*/ 0 h 3"/>
                <a:gd name="T14" fmla="*/ 0 w 7"/>
                <a:gd name="T15" fmla="*/ 0 h 3"/>
                <a:gd name="T16" fmla="*/ 0 w 7"/>
                <a:gd name="T17" fmla="*/ 0 h 3"/>
                <a:gd name="T18" fmla="*/ 0 w 7"/>
                <a:gd name="T19" fmla="*/ 0 h 3"/>
                <a:gd name="T20" fmla="*/ 1 w 7"/>
                <a:gd name="T21" fmla="*/ 0 h 3"/>
                <a:gd name="T22" fmla="*/ 3 w 7"/>
                <a:gd name="T23" fmla="*/ 2 h 3"/>
                <a:gd name="T24" fmla="*/ 4 w 7"/>
                <a:gd name="T25" fmla="*/ 2 h 3"/>
                <a:gd name="T26" fmla="*/ 4 w 7"/>
                <a:gd name="T27" fmla="*/ 2 h 3"/>
                <a:gd name="T28" fmla="*/ 4 w 7"/>
                <a:gd name="T29" fmla="*/ 3 h 3"/>
                <a:gd name="T30" fmla="*/ 4 w 7"/>
                <a:gd name="T31" fmla="*/ 3 h 3"/>
                <a:gd name="T32" fmla="*/ 4 w 7"/>
                <a:gd name="T33" fmla="*/ 3 h 3"/>
                <a:gd name="T34" fmla="*/ 5 w 7"/>
                <a:gd name="T35" fmla="*/ 3 h 3"/>
                <a:gd name="T36" fmla="*/ 7 w 7"/>
                <a:gd name="T37" fmla="*/ 3 h 3"/>
                <a:gd name="T38" fmla="*/ 5 w 7"/>
                <a:gd name="T39" fmla="*/ 3 h 3"/>
                <a:gd name="T40" fmla="*/ 5 w 7"/>
                <a:gd name="T4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1770">
              <a:extLst>
                <a:ext uri="{FF2B5EF4-FFF2-40B4-BE49-F238E27FC236}">
                  <a16:creationId xmlns:a16="http://schemas.microsoft.com/office/drawing/2014/main" id="{F60DA54A-D0F2-44D3-B67E-D44F2362D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9972" y="2425698"/>
              <a:ext cx="22704" cy="8256"/>
            </a:xfrm>
            <a:custGeom>
              <a:avLst/>
              <a:gdLst>
                <a:gd name="T0" fmla="*/ 6 w 11"/>
                <a:gd name="T1" fmla="*/ 1 h 4"/>
                <a:gd name="T2" fmla="*/ 4 w 11"/>
                <a:gd name="T3" fmla="*/ 1 h 4"/>
                <a:gd name="T4" fmla="*/ 3 w 11"/>
                <a:gd name="T5" fmla="*/ 0 h 4"/>
                <a:gd name="T6" fmla="*/ 2 w 11"/>
                <a:gd name="T7" fmla="*/ 1 h 4"/>
                <a:gd name="T8" fmla="*/ 0 w 11"/>
                <a:gd name="T9" fmla="*/ 1 h 4"/>
                <a:gd name="T10" fmla="*/ 2 w 11"/>
                <a:gd name="T11" fmla="*/ 1 h 4"/>
                <a:gd name="T12" fmla="*/ 3 w 11"/>
                <a:gd name="T13" fmla="*/ 2 h 4"/>
                <a:gd name="T14" fmla="*/ 6 w 11"/>
                <a:gd name="T15" fmla="*/ 2 h 4"/>
                <a:gd name="T16" fmla="*/ 7 w 11"/>
                <a:gd name="T17" fmla="*/ 4 h 4"/>
                <a:gd name="T18" fmla="*/ 7 w 11"/>
                <a:gd name="T19" fmla="*/ 2 h 4"/>
                <a:gd name="T20" fmla="*/ 8 w 11"/>
                <a:gd name="T21" fmla="*/ 2 h 4"/>
                <a:gd name="T22" fmla="*/ 10 w 11"/>
                <a:gd name="T23" fmla="*/ 2 h 4"/>
                <a:gd name="T24" fmla="*/ 10 w 11"/>
                <a:gd name="T25" fmla="*/ 2 h 4"/>
                <a:gd name="T26" fmla="*/ 10 w 11"/>
                <a:gd name="T27" fmla="*/ 2 h 4"/>
                <a:gd name="T28" fmla="*/ 11 w 11"/>
                <a:gd name="T29" fmla="*/ 2 h 4"/>
                <a:gd name="T30" fmla="*/ 8 w 11"/>
                <a:gd name="T31" fmla="*/ 1 h 4"/>
                <a:gd name="T32" fmla="*/ 6 w 11"/>
                <a:gd name="T3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4">
                  <a:moveTo>
                    <a:pt x="6" y="1"/>
                  </a:moveTo>
                  <a:lnTo>
                    <a:pt x="4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2"/>
                  </a:lnTo>
                  <a:lnTo>
                    <a:pt x="6" y="2"/>
                  </a:lnTo>
                  <a:lnTo>
                    <a:pt x="7" y="4"/>
                  </a:lnTo>
                  <a:lnTo>
                    <a:pt x="7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8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1771">
              <a:extLst>
                <a:ext uri="{FF2B5EF4-FFF2-40B4-BE49-F238E27FC236}">
                  <a16:creationId xmlns:a16="http://schemas.microsoft.com/office/drawing/2014/main" id="{D0403A45-7AA7-4C08-9A44-EAA9494A4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5898" y="2442209"/>
              <a:ext cx="16512" cy="8256"/>
            </a:xfrm>
            <a:custGeom>
              <a:avLst/>
              <a:gdLst>
                <a:gd name="T0" fmla="*/ 6 w 8"/>
                <a:gd name="T1" fmla="*/ 1 h 4"/>
                <a:gd name="T2" fmla="*/ 8 w 8"/>
                <a:gd name="T3" fmla="*/ 1 h 4"/>
                <a:gd name="T4" fmla="*/ 8 w 8"/>
                <a:gd name="T5" fmla="*/ 1 h 4"/>
                <a:gd name="T6" fmla="*/ 6 w 8"/>
                <a:gd name="T7" fmla="*/ 0 h 4"/>
                <a:gd name="T8" fmla="*/ 6 w 8"/>
                <a:gd name="T9" fmla="*/ 0 h 4"/>
                <a:gd name="T10" fmla="*/ 5 w 8"/>
                <a:gd name="T11" fmla="*/ 0 h 4"/>
                <a:gd name="T12" fmla="*/ 4 w 8"/>
                <a:gd name="T13" fmla="*/ 0 h 4"/>
                <a:gd name="T14" fmla="*/ 4 w 8"/>
                <a:gd name="T15" fmla="*/ 0 h 4"/>
                <a:gd name="T16" fmla="*/ 4 w 8"/>
                <a:gd name="T17" fmla="*/ 0 h 4"/>
                <a:gd name="T18" fmla="*/ 4 w 8"/>
                <a:gd name="T19" fmla="*/ 1 h 4"/>
                <a:gd name="T20" fmla="*/ 5 w 8"/>
                <a:gd name="T21" fmla="*/ 1 h 4"/>
                <a:gd name="T22" fmla="*/ 5 w 8"/>
                <a:gd name="T23" fmla="*/ 1 h 4"/>
                <a:gd name="T24" fmla="*/ 5 w 8"/>
                <a:gd name="T25" fmla="*/ 3 h 4"/>
                <a:gd name="T26" fmla="*/ 4 w 8"/>
                <a:gd name="T27" fmla="*/ 3 h 4"/>
                <a:gd name="T28" fmla="*/ 1 w 8"/>
                <a:gd name="T29" fmla="*/ 3 h 4"/>
                <a:gd name="T30" fmla="*/ 1 w 8"/>
                <a:gd name="T31" fmla="*/ 4 h 4"/>
                <a:gd name="T32" fmla="*/ 0 w 8"/>
                <a:gd name="T33" fmla="*/ 4 h 4"/>
                <a:gd name="T34" fmla="*/ 0 w 8"/>
                <a:gd name="T35" fmla="*/ 4 h 4"/>
                <a:gd name="T36" fmla="*/ 0 w 8"/>
                <a:gd name="T37" fmla="*/ 4 h 4"/>
                <a:gd name="T38" fmla="*/ 5 w 8"/>
                <a:gd name="T39" fmla="*/ 4 h 4"/>
                <a:gd name="T40" fmla="*/ 6 w 8"/>
                <a:gd name="T41" fmla="*/ 3 h 4"/>
                <a:gd name="T42" fmla="*/ 8 w 8"/>
                <a:gd name="T43" fmla="*/ 3 h 4"/>
                <a:gd name="T44" fmla="*/ 6 w 8"/>
                <a:gd name="T45" fmla="*/ 1 h 4"/>
                <a:gd name="T46" fmla="*/ 6 w 8"/>
                <a:gd name="T4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4">
                  <a:moveTo>
                    <a:pt x="6" y="1"/>
                  </a:moveTo>
                  <a:lnTo>
                    <a:pt x="8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4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6" y="3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1772">
              <a:extLst>
                <a:ext uri="{FF2B5EF4-FFF2-40B4-BE49-F238E27FC236}">
                  <a16:creationId xmlns:a16="http://schemas.microsoft.com/office/drawing/2014/main" id="{DD29F0FA-F16D-43FE-8D59-E12E3B4A7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1450" y="2452529"/>
              <a:ext cx="6192" cy="4127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1 w 3"/>
                <a:gd name="T5" fmla="*/ 2 h 2"/>
                <a:gd name="T6" fmla="*/ 3 w 3"/>
                <a:gd name="T7" fmla="*/ 2 h 2"/>
                <a:gd name="T8" fmla="*/ 1 w 3"/>
                <a:gd name="T9" fmla="*/ 0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1773">
              <a:extLst>
                <a:ext uri="{FF2B5EF4-FFF2-40B4-BE49-F238E27FC236}">
                  <a16:creationId xmlns:a16="http://schemas.microsoft.com/office/drawing/2014/main" id="{A328A408-8205-4CCD-9439-47298D7B8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7322" y="2452529"/>
              <a:ext cx="4127" cy="4127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1774">
              <a:extLst>
                <a:ext uri="{FF2B5EF4-FFF2-40B4-BE49-F238E27FC236}">
                  <a16:creationId xmlns:a16="http://schemas.microsoft.com/office/drawing/2014/main" id="{29F38183-ECAF-4765-A179-1A7CEECE7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7003" y="2450465"/>
              <a:ext cx="10320" cy="10319"/>
            </a:xfrm>
            <a:custGeom>
              <a:avLst/>
              <a:gdLst>
                <a:gd name="T0" fmla="*/ 5 w 5"/>
                <a:gd name="T1" fmla="*/ 3 h 5"/>
                <a:gd name="T2" fmla="*/ 4 w 5"/>
                <a:gd name="T3" fmla="*/ 3 h 5"/>
                <a:gd name="T4" fmla="*/ 4 w 5"/>
                <a:gd name="T5" fmla="*/ 3 h 5"/>
                <a:gd name="T6" fmla="*/ 3 w 5"/>
                <a:gd name="T7" fmla="*/ 1 h 5"/>
                <a:gd name="T8" fmla="*/ 3 w 5"/>
                <a:gd name="T9" fmla="*/ 1 h 5"/>
                <a:gd name="T10" fmla="*/ 3 w 5"/>
                <a:gd name="T11" fmla="*/ 1 h 5"/>
                <a:gd name="T12" fmla="*/ 1 w 5"/>
                <a:gd name="T13" fmla="*/ 0 h 5"/>
                <a:gd name="T14" fmla="*/ 0 w 5"/>
                <a:gd name="T15" fmla="*/ 0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3 h 5"/>
                <a:gd name="T22" fmla="*/ 1 w 5"/>
                <a:gd name="T23" fmla="*/ 3 h 5"/>
                <a:gd name="T24" fmla="*/ 3 w 5"/>
                <a:gd name="T25" fmla="*/ 5 h 5"/>
                <a:gd name="T26" fmla="*/ 3 w 5"/>
                <a:gd name="T27" fmla="*/ 4 h 5"/>
                <a:gd name="T28" fmla="*/ 4 w 5"/>
                <a:gd name="T29" fmla="*/ 4 h 5"/>
                <a:gd name="T30" fmla="*/ 5 w 5"/>
                <a:gd name="T31" fmla="*/ 4 h 5"/>
                <a:gd name="T32" fmla="*/ 5 w 5"/>
                <a:gd name="T33" fmla="*/ 3 h 5"/>
                <a:gd name="T34" fmla="*/ 5 w 5"/>
                <a:gd name="T35" fmla="*/ 3 h 5"/>
                <a:gd name="T36" fmla="*/ 5 w 5"/>
                <a:gd name="T37" fmla="*/ 3 h 5"/>
                <a:gd name="T38" fmla="*/ 5 w 5"/>
                <a:gd name="T39" fmla="*/ 3 h 5"/>
                <a:gd name="T40" fmla="*/ 5 w 5"/>
                <a:gd name="T4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1775">
              <a:extLst>
                <a:ext uri="{FF2B5EF4-FFF2-40B4-BE49-F238E27FC236}">
                  <a16:creationId xmlns:a16="http://schemas.microsoft.com/office/drawing/2014/main" id="{ECE7A622-99CB-4713-8A22-B4F03F6F1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76" y="2442209"/>
              <a:ext cx="6192" cy="2063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1 w 3"/>
                <a:gd name="T11" fmla="*/ 1 h 1"/>
                <a:gd name="T12" fmla="*/ 3 w 3"/>
                <a:gd name="T13" fmla="*/ 0 h 1"/>
                <a:gd name="T14" fmla="*/ 1 w 3"/>
                <a:gd name="T15" fmla="*/ 0 h 1"/>
                <a:gd name="T16" fmla="*/ 0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1776">
              <a:extLst>
                <a:ext uri="{FF2B5EF4-FFF2-40B4-BE49-F238E27FC236}">
                  <a16:creationId xmlns:a16="http://schemas.microsoft.com/office/drawing/2014/main" id="{E4819857-B2DB-4CC5-8D68-B0DE04E5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327" y="2429825"/>
              <a:ext cx="4127" cy="0"/>
            </a:xfrm>
            <a:custGeom>
              <a:avLst/>
              <a:gdLst>
                <a:gd name="T0" fmla="*/ 2 w 2"/>
                <a:gd name="T1" fmla="*/ 2 w 2"/>
                <a:gd name="T2" fmla="*/ 1 w 2"/>
                <a:gd name="T3" fmla="*/ 1 w 2"/>
                <a:gd name="T4" fmla="*/ 0 w 2"/>
                <a:gd name="T5" fmla="*/ 0 w 2"/>
                <a:gd name="T6" fmla="*/ 0 w 2"/>
                <a:gd name="T7" fmla="*/ 0 w 2"/>
                <a:gd name="T8" fmla="*/ 1 w 2"/>
                <a:gd name="T9" fmla="*/ 2 w 2"/>
                <a:gd name="T10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1777">
              <a:extLst>
                <a:ext uri="{FF2B5EF4-FFF2-40B4-BE49-F238E27FC236}">
                  <a16:creationId xmlns:a16="http://schemas.microsoft.com/office/drawing/2014/main" id="{78228156-A279-441F-9096-B10ACA03B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1943" y="2433953"/>
              <a:ext cx="6192" cy="2063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0 w 3"/>
                <a:gd name="T9" fmla="*/ 1 h 1"/>
                <a:gd name="T10" fmla="*/ 2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3 w 3"/>
                <a:gd name="T19" fmla="*/ 1 h 1"/>
                <a:gd name="T20" fmla="*/ 3 w 3"/>
                <a:gd name="T21" fmla="*/ 1 h 1"/>
                <a:gd name="T22" fmla="*/ 3 w 3"/>
                <a:gd name="T23" fmla="*/ 1 h 1"/>
                <a:gd name="T24" fmla="*/ 2 w 3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1778">
              <a:extLst>
                <a:ext uri="{FF2B5EF4-FFF2-40B4-BE49-F238E27FC236}">
                  <a16:creationId xmlns:a16="http://schemas.microsoft.com/office/drawing/2014/main" id="{EE988541-95B2-415D-B33F-215F05BC0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4472" y="2448402"/>
              <a:ext cx="20639" cy="2063"/>
            </a:xfrm>
            <a:custGeom>
              <a:avLst/>
              <a:gdLst>
                <a:gd name="T0" fmla="*/ 10 w 10"/>
                <a:gd name="T1" fmla="*/ 0 h 1"/>
                <a:gd name="T2" fmla="*/ 7 w 10"/>
                <a:gd name="T3" fmla="*/ 0 h 1"/>
                <a:gd name="T4" fmla="*/ 4 w 10"/>
                <a:gd name="T5" fmla="*/ 0 h 1"/>
                <a:gd name="T6" fmla="*/ 4 w 10"/>
                <a:gd name="T7" fmla="*/ 0 h 1"/>
                <a:gd name="T8" fmla="*/ 3 w 10"/>
                <a:gd name="T9" fmla="*/ 0 h 1"/>
                <a:gd name="T10" fmla="*/ 3 w 10"/>
                <a:gd name="T11" fmla="*/ 0 h 1"/>
                <a:gd name="T12" fmla="*/ 1 w 10"/>
                <a:gd name="T13" fmla="*/ 0 h 1"/>
                <a:gd name="T14" fmla="*/ 0 w 10"/>
                <a:gd name="T15" fmla="*/ 0 h 1"/>
                <a:gd name="T16" fmla="*/ 1 w 10"/>
                <a:gd name="T17" fmla="*/ 0 h 1"/>
                <a:gd name="T18" fmla="*/ 1 w 10"/>
                <a:gd name="T19" fmla="*/ 0 h 1"/>
                <a:gd name="T20" fmla="*/ 3 w 10"/>
                <a:gd name="T21" fmla="*/ 1 h 1"/>
                <a:gd name="T22" fmla="*/ 3 w 10"/>
                <a:gd name="T23" fmla="*/ 1 h 1"/>
                <a:gd name="T24" fmla="*/ 4 w 10"/>
                <a:gd name="T25" fmla="*/ 1 h 1"/>
                <a:gd name="T26" fmla="*/ 7 w 10"/>
                <a:gd name="T27" fmla="*/ 1 h 1"/>
                <a:gd name="T28" fmla="*/ 7 w 10"/>
                <a:gd name="T29" fmla="*/ 1 h 1"/>
                <a:gd name="T30" fmla="*/ 8 w 10"/>
                <a:gd name="T31" fmla="*/ 1 h 1"/>
                <a:gd name="T32" fmla="*/ 8 w 10"/>
                <a:gd name="T33" fmla="*/ 1 h 1"/>
                <a:gd name="T34" fmla="*/ 10 w 10"/>
                <a:gd name="T35" fmla="*/ 0 h 1"/>
                <a:gd name="T36" fmla="*/ 10 w 10"/>
                <a:gd name="T37" fmla="*/ 0 h 1"/>
                <a:gd name="T38" fmla="*/ 10 w 10"/>
                <a:gd name="T3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">
                  <a:moveTo>
                    <a:pt x="10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1779">
              <a:extLst>
                <a:ext uri="{FF2B5EF4-FFF2-40B4-BE49-F238E27FC236}">
                  <a16:creationId xmlns:a16="http://schemas.microsoft.com/office/drawing/2014/main" id="{4F921457-361E-4E60-985D-7E7169927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825" y="2248201"/>
              <a:ext cx="22704" cy="8256"/>
            </a:xfrm>
            <a:custGeom>
              <a:avLst/>
              <a:gdLst>
                <a:gd name="T0" fmla="*/ 8 w 11"/>
                <a:gd name="T1" fmla="*/ 3 h 4"/>
                <a:gd name="T2" fmla="*/ 6 w 11"/>
                <a:gd name="T3" fmla="*/ 3 h 4"/>
                <a:gd name="T4" fmla="*/ 4 w 11"/>
                <a:gd name="T5" fmla="*/ 2 h 4"/>
                <a:gd name="T6" fmla="*/ 2 w 11"/>
                <a:gd name="T7" fmla="*/ 2 h 4"/>
                <a:gd name="T8" fmla="*/ 1 w 11"/>
                <a:gd name="T9" fmla="*/ 0 h 4"/>
                <a:gd name="T10" fmla="*/ 0 w 11"/>
                <a:gd name="T11" fmla="*/ 0 h 4"/>
                <a:gd name="T12" fmla="*/ 1 w 11"/>
                <a:gd name="T13" fmla="*/ 2 h 4"/>
                <a:gd name="T14" fmla="*/ 2 w 11"/>
                <a:gd name="T15" fmla="*/ 2 h 4"/>
                <a:gd name="T16" fmla="*/ 6 w 11"/>
                <a:gd name="T17" fmla="*/ 3 h 4"/>
                <a:gd name="T18" fmla="*/ 9 w 11"/>
                <a:gd name="T19" fmla="*/ 3 h 4"/>
                <a:gd name="T20" fmla="*/ 11 w 11"/>
                <a:gd name="T21" fmla="*/ 4 h 4"/>
                <a:gd name="T22" fmla="*/ 9 w 11"/>
                <a:gd name="T23" fmla="*/ 3 h 4"/>
                <a:gd name="T24" fmla="*/ 8 w 11"/>
                <a:gd name="T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4">
                  <a:moveTo>
                    <a:pt x="8" y="3"/>
                  </a:moveTo>
                  <a:lnTo>
                    <a:pt x="6" y="3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6" y="3"/>
                  </a:lnTo>
                  <a:lnTo>
                    <a:pt x="9" y="3"/>
                  </a:lnTo>
                  <a:lnTo>
                    <a:pt x="11" y="4"/>
                  </a:lnTo>
                  <a:lnTo>
                    <a:pt x="9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1780">
              <a:extLst>
                <a:ext uri="{FF2B5EF4-FFF2-40B4-BE49-F238E27FC236}">
                  <a16:creationId xmlns:a16="http://schemas.microsoft.com/office/drawing/2014/main" id="{6F435704-EC3F-4D93-B96A-AA767D251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551" y="2448402"/>
              <a:ext cx="6192" cy="4127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0 h 2"/>
                <a:gd name="T4" fmla="*/ 1 w 3"/>
                <a:gd name="T5" fmla="*/ 0 h 2"/>
                <a:gd name="T6" fmla="*/ 1 w 3"/>
                <a:gd name="T7" fmla="*/ 0 h 2"/>
                <a:gd name="T8" fmla="*/ 1 w 3"/>
                <a:gd name="T9" fmla="*/ 1 h 2"/>
                <a:gd name="T10" fmla="*/ 1 w 3"/>
                <a:gd name="T11" fmla="*/ 1 h 2"/>
                <a:gd name="T12" fmla="*/ 1 w 3"/>
                <a:gd name="T13" fmla="*/ 1 h 2"/>
                <a:gd name="T14" fmla="*/ 0 w 3"/>
                <a:gd name="T15" fmla="*/ 2 h 2"/>
                <a:gd name="T16" fmla="*/ 1 w 3"/>
                <a:gd name="T17" fmla="*/ 2 h 2"/>
                <a:gd name="T18" fmla="*/ 1 w 3"/>
                <a:gd name="T19" fmla="*/ 2 h 2"/>
                <a:gd name="T20" fmla="*/ 3 w 3"/>
                <a:gd name="T21" fmla="*/ 2 h 2"/>
                <a:gd name="T22" fmla="*/ 3 w 3"/>
                <a:gd name="T23" fmla="*/ 2 h 2"/>
                <a:gd name="T24" fmla="*/ 3 w 3"/>
                <a:gd name="T25" fmla="*/ 1 h 2"/>
                <a:gd name="T26" fmla="*/ 3 w 3"/>
                <a:gd name="T2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1781">
              <a:extLst>
                <a:ext uri="{FF2B5EF4-FFF2-40B4-BE49-F238E27FC236}">
                  <a16:creationId xmlns:a16="http://schemas.microsoft.com/office/drawing/2014/main" id="{2AA956DD-1834-4DC4-97A6-BBEE7EA88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525" y="2180092"/>
              <a:ext cx="61918" cy="16512"/>
            </a:xfrm>
            <a:custGeom>
              <a:avLst/>
              <a:gdLst>
                <a:gd name="T0" fmla="*/ 30 w 30"/>
                <a:gd name="T1" fmla="*/ 5 h 8"/>
                <a:gd name="T2" fmla="*/ 30 w 30"/>
                <a:gd name="T3" fmla="*/ 5 h 8"/>
                <a:gd name="T4" fmla="*/ 30 w 30"/>
                <a:gd name="T5" fmla="*/ 4 h 8"/>
                <a:gd name="T6" fmla="*/ 29 w 30"/>
                <a:gd name="T7" fmla="*/ 4 h 8"/>
                <a:gd name="T8" fmla="*/ 28 w 30"/>
                <a:gd name="T9" fmla="*/ 4 h 8"/>
                <a:gd name="T10" fmla="*/ 26 w 30"/>
                <a:gd name="T11" fmla="*/ 4 h 8"/>
                <a:gd name="T12" fmla="*/ 25 w 30"/>
                <a:gd name="T13" fmla="*/ 4 h 8"/>
                <a:gd name="T14" fmla="*/ 24 w 30"/>
                <a:gd name="T15" fmla="*/ 4 h 8"/>
                <a:gd name="T16" fmla="*/ 24 w 30"/>
                <a:gd name="T17" fmla="*/ 4 h 8"/>
                <a:gd name="T18" fmla="*/ 22 w 30"/>
                <a:gd name="T19" fmla="*/ 2 h 8"/>
                <a:gd name="T20" fmla="*/ 21 w 30"/>
                <a:gd name="T21" fmla="*/ 2 h 8"/>
                <a:gd name="T22" fmla="*/ 18 w 30"/>
                <a:gd name="T23" fmla="*/ 2 h 8"/>
                <a:gd name="T24" fmla="*/ 18 w 30"/>
                <a:gd name="T25" fmla="*/ 2 h 8"/>
                <a:gd name="T26" fmla="*/ 17 w 30"/>
                <a:gd name="T27" fmla="*/ 1 h 8"/>
                <a:gd name="T28" fmla="*/ 15 w 30"/>
                <a:gd name="T29" fmla="*/ 1 h 8"/>
                <a:gd name="T30" fmla="*/ 15 w 30"/>
                <a:gd name="T31" fmla="*/ 1 h 8"/>
                <a:gd name="T32" fmla="*/ 13 w 30"/>
                <a:gd name="T33" fmla="*/ 0 h 8"/>
                <a:gd name="T34" fmla="*/ 11 w 30"/>
                <a:gd name="T35" fmla="*/ 0 h 8"/>
                <a:gd name="T36" fmla="*/ 11 w 30"/>
                <a:gd name="T37" fmla="*/ 0 h 8"/>
                <a:gd name="T38" fmla="*/ 10 w 30"/>
                <a:gd name="T39" fmla="*/ 1 h 8"/>
                <a:gd name="T40" fmla="*/ 10 w 30"/>
                <a:gd name="T41" fmla="*/ 1 h 8"/>
                <a:gd name="T42" fmla="*/ 9 w 30"/>
                <a:gd name="T43" fmla="*/ 1 h 8"/>
                <a:gd name="T44" fmla="*/ 7 w 30"/>
                <a:gd name="T45" fmla="*/ 1 h 8"/>
                <a:gd name="T46" fmla="*/ 6 w 30"/>
                <a:gd name="T47" fmla="*/ 1 h 8"/>
                <a:gd name="T48" fmla="*/ 5 w 30"/>
                <a:gd name="T49" fmla="*/ 1 h 8"/>
                <a:gd name="T50" fmla="*/ 5 w 30"/>
                <a:gd name="T51" fmla="*/ 1 h 8"/>
                <a:gd name="T52" fmla="*/ 2 w 30"/>
                <a:gd name="T53" fmla="*/ 0 h 8"/>
                <a:gd name="T54" fmla="*/ 0 w 30"/>
                <a:gd name="T55" fmla="*/ 0 h 8"/>
                <a:gd name="T56" fmla="*/ 2 w 30"/>
                <a:gd name="T57" fmla="*/ 1 h 8"/>
                <a:gd name="T58" fmla="*/ 3 w 30"/>
                <a:gd name="T59" fmla="*/ 2 h 8"/>
                <a:gd name="T60" fmla="*/ 3 w 30"/>
                <a:gd name="T61" fmla="*/ 2 h 8"/>
                <a:gd name="T62" fmla="*/ 5 w 30"/>
                <a:gd name="T63" fmla="*/ 2 h 8"/>
                <a:gd name="T64" fmla="*/ 6 w 30"/>
                <a:gd name="T65" fmla="*/ 4 h 8"/>
                <a:gd name="T66" fmla="*/ 7 w 30"/>
                <a:gd name="T67" fmla="*/ 4 h 8"/>
                <a:gd name="T68" fmla="*/ 9 w 30"/>
                <a:gd name="T69" fmla="*/ 4 h 8"/>
                <a:gd name="T70" fmla="*/ 10 w 30"/>
                <a:gd name="T71" fmla="*/ 4 h 8"/>
                <a:gd name="T72" fmla="*/ 10 w 30"/>
                <a:gd name="T73" fmla="*/ 4 h 8"/>
                <a:gd name="T74" fmla="*/ 10 w 30"/>
                <a:gd name="T75" fmla="*/ 4 h 8"/>
                <a:gd name="T76" fmla="*/ 10 w 30"/>
                <a:gd name="T77" fmla="*/ 2 h 8"/>
                <a:gd name="T78" fmla="*/ 11 w 30"/>
                <a:gd name="T79" fmla="*/ 2 h 8"/>
                <a:gd name="T80" fmla="*/ 13 w 30"/>
                <a:gd name="T81" fmla="*/ 2 h 8"/>
                <a:gd name="T82" fmla="*/ 15 w 30"/>
                <a:gd name="T83" fmla="*/ 4 h 8"/>
                <a:gd name="T84" fmla="*/ 17 w 30"/>
                <a:gd name="T85" fmla="*/ 4 h 8"/>
                <a:gd name="T86" fmla="*/ 18 w 30"/>
                <a:gd name="T87" fmla="*/ 4 h 8"/>
                <a:gd name="T88" fmla="*/ 19 w 30"/>
                <a:gd name="T89" fmla="*/ 5 h 8"/>
                <a:gd name="T90" fmla="*/ 21 w 30"/>
                <a:gd name="T91" fmla="*/ 5 h 8"/>
                <a:gd name="T92" fmla="*/ 22 w 30"/>
                <a:gd name="T93" fmla="*/ 5 h 8"/>
                <a:gd name="T94" fmla="*/ 22 w 30"/>
                <a:gd name="T95" fmla="*/ 5 h 8"/>
                <a:gd name="T96" fmla="*/ 24 w 30"/>
                <a:gd name="T97" fmla="*/ 5 h 8"/>
                <a:gd name="T98" fmla="*/ 25 w 30"/>
                <a:gd name="T99" fmla="*/ 6 h 8"/>
                <a:gd name="T100" fmla="*/ 26 w 30"/>
                <a:gd name="T101" fmla="*/ 6 h 8"/>
                <a:gd name="T102" fmla="*/ 26 w 30"/>
                <a:gd name="T103" fmla="*/ 6 h 8"/>
                <a:gd name="T104" fmla="*/ 29 w 30"/>
                <a:gd name="T105" fmla="*/ 8 h 8"/>
                <a:gd name="T106" fmla="*/ 29 w 30"/>
                <a:gd name="T107" fmla="*/ 8 h 8"/>
                <a:gd name="T108" fmla="*/ 29 w 30"/>
                <a:gd name="T109" fmla="*/ 8 h 8"/>
                <a:gd name="T110" fmla="*/ 30 w 30"/>
                <a:gd name="T111" fmla="*/ 8 h 8"/>
                <a:gd name="T112" fmla="*/ 29 w 30"/>
                <a:gd name="T113" fmla="*/ 6 h 8"/>
                <a:gd name="T114" fmla="*/ 29 w 30"/>
                <a:gd name="T115" fmla="*/ 6 h 8"/>
                <a:gd name="T116" fmla="*/ 29 w 30"/>
                <a:gd name="T117" fmla="*/ 5 h 8"/>
                <a:gd name="T118" fmla="*/ 30 w 30"/>
                <a:gd name="T1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8">
                  <a:moveTo>
                    <a:pt x="30" y="5"/>
                  </a:moveTo>
                  <a:lnTo>
                    <a:pt x="30" y="5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6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3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1782">
              <a:extLst>
                <a:ext uri="{FF2B5EF4-FFF2-40B4-BE49-F238E27FC236}">
                  <a16:creationId xmlns:a16="http://schemas.microsoft.com/office/drawing/2014/main" id="{6CB5B5A7-0741-4423-B4BB-B2AD501C0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0930" y="2440146"/>
              <a:ext cx="8256" cy="2063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0 h 1"/>
                <a:gd name="T4" fmla="*/ 0 w 4"/>
                <a:gd name="T5" fmla="*/ 0 h 1"/>
                <a:gd name="T6" fmla="*/ 0 w 4"/>
                <a:gd name="T7" fmla="*/ 0 h 1"/>
                <a:gd name="T8" fmla="*/ 0 w 4"/>
                <a:gd name="T9" fmla="*/ 1 h 1"/>
                <a:gd name="T10" fmla="*/ 3 w 4"/>
                <a:gd name="T11" fmla="*/ 1 h 1"/>
                <a:gd name="T12" fmla="*/ 3 w 4"/>
                <a:gd name="T13" fmla="*/ 1 h 1"/>
                <a:gd name="T14" fmla="*/ 4 w 4"/>
                <a:gd name="T15" fmla="*/ 1 h 1"/>
                <a:gd name="T16" fmla="*/ 3 w 4"/>
                <a:gd name="T17" fmla="*/ 0 h 1"/>
                <a:gd name="T18" fmla="*/ 3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1783">
              <a:extLst>
                <a:ext uri="{FF2B5EF4-FFF2-40B4-BE49-F238E27FC236}">
                  <a16:creationId xmlns:a16="http://schemas.microsoft.com/office/drawing/2014/main" id="{EE74F984-B6BC-4BF3-B331-3D571B132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74" y="2458720"/>
              <a:ext cx="22704" cy="8256"/>
            </a:xfrm>
            <a:custGeom>
              <a:avLst/>
              <a:gdLst>
                <a:gd name="T0" fmla="*/ 8 w 11"/>
                <a:gd name="T1" fmla="*/ 3 h 4"/>
                <a:gd name="T2" fmla="*/ 7 w 11"/>
                <a:gd name="T3" fmla="*/ 3 h 4"/>
                <a:gd name="T4" fmla="*/ 6 w 11"/>
                <a:gd name="T5" fmla="*/ 1 h 4"/>
                <a:gd name="T6" fmla="*/ 3 w 11"/>
                <a:gd name="T7" fmla="*/ 0 h 4"/>
                <a:gd name="T8" fmla="*/ 0 w 11"/>
                <a:gd name="T9" fmla="*/ 0 h 4"/>
                <a:gd name="T10" fmla="*/ 0 w 11"/>
                <a:gd name="T11" fmla="*/ 0 h 4"/>
                <a:gd name="T12" fmla="*/ 1 w 11"/>
                <a:gd name="T13" fmla="*/ 1 h 4"/>
                <a:gd name="T14" fmla="*/ 4 w 11"/>
                <a:gd name="T15" fmla="*/ 1 h 4"/>
                <a:gd name="T16" fmla="*/ 10 w 11"/>
                <a:gd name="T17" fmla="*/ 4 h 4"/>
                <a:gd name="T18" fmla="*/ 11 w 11"/>
                <a:gd name="T19" fmla="*/ 3 h 4"/>
                <a:gd name="T20" fmla="*/ 10 w 11"/>
                <a:gd name="T21" fmla="*/ 3 h 4"/>
                <a:gd name="T22" fmla="*/ 8 w 11"/>
                <a:gd name="T2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4">
                  <a:moveTo>
                    <a:pt x="8" y="3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4" y="1"/>
                  </a:lnTo>
                  <a:lnTo>
                    <a:pt x="10" y="4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5" name="Freeform 1784">
              <a:extLst>
                <a:ext uri="{FF2B5EF4-FFF2-40B4-BE49-F238E27FC236}">
                  <a16:creationId xmlns:a16="http://schemas.microsoft.com/office/drawing/2014/main" id="{3F2B5BAF-4CBD-4FED-922B-9B899B5F7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8254" y="2450465"/>
              <a:ext cx="2064" cy="20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6" name="Freeform 1785">
              <a:extLst>
                <a:ext uri="{FF2B5EF4-FFF2-40B4-BE49-F238E27FC236}">
                  <a16:creationId xmlns:a16="http://schemas.microsoft.com/office/drawing/2014/main" id="{E56DA0EC-8751-4B80-B01F-122DA4254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8951" y="2514447"/>
              <a:ext cx="1217709" cy="600598"/>
            </a:xfrm>
            <a:custGeom>
              <a:avLst/>
              <a:gdLst>
                <a:gd name="T0" fmla="*/ 554 w 590"/>
                <a:gd name="T1" fmla="*/ 46 h 291"/>
                <a:gd name="T2" fmla="*/ 493 w 590"/>
                <a:gd name="T3" fmla="*/ 62 h 291"/>
                <a:gd name="T4" fmla="*/ 485 w 590"/>
                <a:gd name="T5" fmla="*/ 72 h 291"/>
                <a:gd name="T6" fmla="*/ 446 w 590"/>
                <a:gd name="T7" fmla="*/ 87 h 291"/>
                <a:gd name="T8" fmla="*/ 412 w 590"/>
                <a:gd name="T9" fmla="*/ 91 h 291"/>
                <a:gd name="T10" fmla="*/ 431 w 590"/>
                <a:gd name="T11" fmla="*/ 68 h 291"/>
                <a:gd name="T12" fmla="*/ 426 w 590"/>
                <a:gd name="T13" fmla="*/ 61 h 291"/>
                <a:gd name="T14" fmla="*/ 423 w 590"/>
                <a:gd name="T15" fmla="*/ 43 h 291"/>
                <a:gd name="T16" fmla="*/ 409 w 590"/>
                <a:gd name="T17" fmla="*/ 53 h 291"/>
                <a:gd name="T18" fmla="*/ 394 w 590"/>
                <a:gd name="T19" fmla="*/ 66 h 291"/>
                <a:gd name="T20" fmla="*/ 375 w 590"/>
                <a:gd name="T21" fmla="*/ 80 h 291"/>
                <a:gd name="T22" fmla="*/ 390 w 590"/>
                <a:gd name="T23" fmla="*/ 54 h 291"/>
                <a:gd name="T24" fmla="*/ 400 w 590"/>
                <a:gd name="T25" fmla="*/ 43 h 291"/>
                <a:gd name="T26" fmla="*/ 419 w 590"/>
                <a:gd name="T27" fmla="*/ 38 h 291"/>
                <a:gd name="T28" fmla="*/ 430 w 590"/>
                <a:gd name="T29" fmla="*/ 35 h 291"/>
                <a:gd name="T30" fmla="*/ 407 w 590"/>
                <a:gd name="T31" fmla="*/ 34 h 291"/>
                <a:gd name="T32" fmla="*/ 392 w 590"/>
                <a:gd name="T33" fmla="*/ 26 h 291"/>
                <a:gd name="T34" fmla="*/ 365 w 590"/>
                <a:gd name="T35" fmla="*/ 30 h 291"/>
                <a:gd name="T36" fmla="*/ 367 w 590"/>
                <a:gd name="T37" fmla="*/ 12 h 291"/>
                <a:gd name="T38" fmla="*/ 213 w 590"/>
                <a:gd name="T39" fmla="*/ 4 h 291"/>
                <a:gd name="T40" fmla="*/ 81 w 590"/>
                <a:gd name="T41" fmla="*/ 15 h 291"/>
                <a:gd name="T42" fmla="*/ 74 w 590"/>
                <a:gd name="T43" fmla="*/ 22 h 291"/>
                <a:gd name="T44" fmla="*/ 77 w 590"/>
                <a:gd name="T45" fmla="*/ 15 h 291"/>
                <a:gd name="T46" fmla="*/ 53 w 590"/>
                <a:gd name="T47" fmla="*/ 34 h 291"/>
                <a:gd name="T48" fmla="*/ 27 w 590"/>
                <a:gd name="T49" fmla="*/ 71 h 291"/>
                <a:gd name="T50" fmla="*/ 2 w 590"/>
                <a:gd name="T51" fmla="*/ 117 h 291"/>
                <a:gd name="T52" fmla="*/ 11 w 590"/>
                <a:gd name="T53" fmla="*/ 134 h 291"/>
                <a:gd name="T54" fmla="*/ 5 w 590"/>
                <a:gd name="T55" fmla="*/ 164 h 291"/>
                <a:gd name="T56" fmla="*/ 31 w 590"/>
                <a:gd name="T57" fmla="*/ 196 h 291"/>
                <a:gd name="T58" fmla="*/ 120 w 590"/>
                <a:gd name="T59" fmla="*/ 210 h 291"/>
                <a:gd name="T60" fmla="*/ 162 w 590"/>
                <a:gd name="T61" fmla="*/ 241 h 291"/>
                <a:gd name="T62" fmla="*/ 192 w 590"/>
                <a:gd name="T63" fmla="*/ 261 h 291"/>
                <a:gd name="T64" fmla="*/ 210 w 590"/>
                <a:gd name="T65" fmla="*/ 272 h 291"/>
                <a:gd name="T66" fmla="*/ 226 w 590"/>
                <a:gd name="T67" fmla="*/ 251 h 291"/>
                <a:gd name="T68" fmla="*/ 249 w 590"/>
                <a:gd name="T69" fmla="*/ 237 h 291"/>
                <a:gd name="T70" fmla="*/ 283 w 590"/>
                <a:gd name="T71" fmla="*/ 237 h 291"/>
                <a:gd name="T72" fmla="*/ 301 w 590"/>
                <a:gd name="T73" fmla="*/ 244 h 291"/>
                <a:gd name="T74" fmla="*/ 302 w 590"/>
                <a:gd name="T75" fmla="*/ 230 h 291"/>
                <a:gd name="T76" fmla="*/ 320 w 590"/>
                <a:gd name="T77" fmla="*/ 229 h 291"/>
                <a:gd name="T78" fmla="*/ 343 w 590"/>
                <a:gd name="T79" fmla="*/ 229 h 291"/>
                <a:gd name="T80" fmla="*/ 365 w 590"/>
                <a:gd name="T81" fmla="*/ 257 h 291"/>
                <a:gd name="T82" fmla="*/ 371 w 590"/>
                <a:gd name="T83" fmla="*/ 272 h 291"/>
                <a:gd name="T84" fmla="*/ 392 w 590"/>
                <a:gd name="T85" fmla="*/ 268 h 291"/>
                <a:gd name="T86" fmla="*/ 388 w 590"/>
                <a:gd name="T87" fmla="*/ 224 h 291"/>
                <a:gd name="T88" fmla="*/ 400 w 590"/>
                <a:gd name="T89" fmla="*/ 206 h 291"/>
                <a:gd name="T90" fmla="*/ 419 w 590"/>
                <a:gd name="T91" fmla="*/ 191 h 291"/>
                <a:gd name="T92" fmla="*/ 453 w 590"/>
                <a:gd name="T93" fmla="*/ 172 h 291"/>
                <a:gd name="T94" fmla="*/ 459 w 590"/>
                <a:gd name="T95" fmla="*/ 163 h 291"/>
                <a:gd name="T96" fmla="*/ 465 w 590"/>
                <a:gd name="T97" fmla="*/ 152 h 291"/>
                <a:gd name="T98" fmla="*/ 459 w 590"/>
                <a:gd name="T99" fmla="*/ 141 h 291"/>
                <a:gd name="T100" fmla="*/ 458 w 590"/>
                <a:gd name="T101" fmla="*/ 130 h 291"/>
                <a:gd name="T102" fmla="*/ 466 w 590"/>
                <a:gd name="T103" fmla="*/ 129 h 291"/>
                <a:gd name="T104" fmla="*/ 474 w 590"/>
                <a:gd name="T105" fmla="*/ 118 h 291"/>
                <a:gd name="T106" fmla="*/ 470 w 590"/>
                <a:gd name="T107" fmla="*/ 131 h 291"/>
                <a:gd name="T108" fmla="*/ 480 w 590"/>
                <a:gd name="T109" fmla="*/ 130 h 291"/>
                <a:gd name="T110" fmla="*/ 484 w 590"/>
                <a:gd name="T111" fmla="*/ 123 h 291"/>
                <a:gd name="T112" fmla="*/ 503 w 590"/>
                <a:gd name="T113" fmla="*/ 98 h 291"/>
                <a:gd name="T114" fmla="*/ 534 w 590"/>
                <a:gd name="T115" fmla="*/ 92 h 291"/>
                <a:gd name="T116" fmla="*/ 539 w 590"/>
                <a:gd name="T117" fmla="*/ 81 h 291"/>
                <a:gd name="T118" fmla="*/ 557 w 590"/>
                <a:gd name="T119" fmla="*/ 65 h 291"/>
                <a:gd name="T120" fmla="*/ 575 w 590"/>
                <a:gd name="T121" fmla="*/ 58 h 291"/>
                <a:gd name="T122" fmla="*/ 584 w 590"/>
                <a:gd name="T123" fmla="*/ 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0" h="291">
                  <a:moveTo>
                    <a:pt x="587" y="24"/>
                  </a:moveTo>
                  <a:lnTo>
                    <a:pt x="587" y="23"/>
                  </a:lnTo>
                  <a:lnTo>
                    <a:pt x="586" y="23"/>
                  </a:lnTo>
                  <a:lnTo>
                    <a:pt x="586" y="23"/>
                  </a:lnTo>
                  <a:lnTo>
                    <a:pt x="584" y="24"/>
                  </a:lnTo>
                  <a:lnTo>
                    <a:pt x="584" y="24"/>
                  </a:lnTo>
                  <a:lnTo>
                    <a:pt x="581" y="24"/>
                  </a:lnTo>
                  <a:lnTo>
                    <a:pt x="580" y="26"/>
                  </a:lnTo>
                  <a:lnTo>
                    <a:pt x="579" y="26"/>
                  </a:lnTo>
                  <a:lnTo>
                    <a:pt x="579" y="26"/>
                  </a:lnTo>
                  <a:lnTo>
                    <a:pt x="579" y="24"/>
                  </a:lnTo>
                  <a:lnTo>
                    <a:pt x="579" y="24"/>
                  </a:lnTo>
                  <a:lnTo>
                    <a:pt x="579" y="24"/>
                  </a:lnTo>
                  <a:lnTo>
                    <a:pt x="579" y="23"/>
                  </a:lnTo>
                  <a:lnTo>
                    <a:pt x="579" y="23"/>
                  </a:lnTo>
                  <a:lnTo>
                    <a:pt x="577" y="22"/>
                  </a:lnTo>
                  <a:lnTo>
                    <a:pt x="576" y="23"/>
                  </a:lnTo>
                  <a:lnTo>
                    <a:pt x="576" y="23"/>
                  </a:lnTo>
                  <a:lnTo>
                    <a:pt x="575" y="24"/>
                  </a:lnTo>
                  <a:lnTo>
                    <a:pt x="572" y="27"/>
                  </a:lnTo>
                  <a:lnTo>
                    <a:pt x="571" y="29"/>
                  </a:lnTo>
                  <a:lnTo>
                    <a:pt x="568" y="30"/>
                  </a:lnTo>
                  <a:lnTo>
                    <a:pt x="567" y="31"/>
                  </a:lnTo>
                  <a:lnTo>
                    <a:pt x="565" y="33"/>
                  </a:lnTo>
                  <a:lnTo>
                    <a:pt x="565" y="34"/>
                  </a:lnTo>
                  <a:lnTo>
                    <a:pt x="562" y="35"/>
                  </a:lnTo>
                  <a:lnTo>
                    <a:pt x="562" y="37"/>
                  </a:lnTo>
                  <a:lnTo>
                    <a:pt x="561" y="38"/>
                  </a:lnTo>
                  <a:lnTo>
                    <a:pt x="561" y="39"/>
                  </a:lnTo>
                  <a:lnTo>
                    <a:pt x="560" y="39"/>
                  </a:lnTo>
                  <a:lnTo>
                    <a:pt x="560" y="41"/>
                  </a:lnTo>
                  <a:lnTo>
                    <a:pt x="560" y="41"/>
                  </a:lnTo>
                  <a:lnTo>
                    <a:pt x="560" y="41"/>
                  </a:lnTo>
                  <a:lnTo>
                    <a:pt x="558" y="42"/>
                  </a:lnTo>
                  <a:lnTo>
                    <a:pt x="558" y="42"/>
                  </a:lnTo>
                  <a:lnTo>
                    <a:pt x="557" y="43"/>
                  </a:lnTo>
                  <a:lnTo>
                    <a:pt x="556" y="43"/>
                  </a:lnTo>
                  <a:lnTo>
                    <a:pt x="554" y="45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3" y="46"/>
                  </a:lnTo>
                  <a:lnTo>
                    <a:pt x="553" y="46"/>
                  </a:lnTo>
                  <a:lnTo>
                    <a:pt x="553" y="46"/>
                  </a:lnTo>
                  <a:lnTo>
                    <a:pt x="552" y="47"/>
                  </a:lnTo>
                  <a:lnTo>
                    <a:pt x="552" y="47"/>
                  </a:lnTo>
                  <a:lnTo>
                    <a:pt x="552" y="49"/>
                  </a:lnTo>
                  <a:lnTo>
                    <a:pt x="552" y="49"/>
                  </a:lnTo>
                  <a:lnTo>
                    <a:pt x="552" y="47"/>
                  </a:lnTo>
                  <a:lnTo>
                    <a:pt x="550" y="47"/>
                  </a:lnTo>
                  <a:lnTo>
                    <a:pt x="550" y="47"/>
                  </a:lnTo>
                  <a:lnTo>
                    <a:pt x="550" y="47"/>
                  </a:lnTo>
                  <a:lnTo>
                    <a:pt x="549" y="49"/>
                  </a:lnTo>
                  <a:lnTo>
                    <a:pt x="548" y="49"/>
                  </a:lnTo>
                  <a:lnTo>
                    <a:pt x="548" y="47"/>
                  </a:lnTo>
                  <a:lnTo>
                    <a:pt x="546" y="49"/>
                  </a:lnTo>
                  <a:lnTo>
                    <a:pt x="544" y="52"/>
                  </a:lnTo>
                  <a:lnTo>
                    <a:pt x="539" y="52"/>
                  </a:lnTo>
                  <a:lnTo>
                    <a:pt x="535" y="52"/>
                  </a:lnTo>
                  <a:lnTo>
                    <a:pt x="533" y="52"/>
                  </a:lnTo>
                  <a:lnTo>
                    <a:pt x="529" y="52"/>
                  </a:lnTo>
                  <a:lnTo>
                    <a:pt x="525" y="52"/>
                  </a:lnTo>
                  <a:lnTo>
                    <a:pt x="516" y="52"/>
                  </a:lnTo>
                  <a:lnTo>
                    <a:pt x="514" y="52"/>
                  </a:lnTo>
                  <a:lnTo>
                    <a:pt x="514" y="52"/>
                  </a:lnTo>
                  <a:lnTo>
                    <a:pt x="512" y="53"/>
                  </a:lnTo>
                  <a:lnTo>
                    <a:pt x="512" y="52"/>
                  </a:lnTo>
                  <a:lnTo>
                    <a:pt x="511" y="53"/>
                  </a:lnTo>
                  <a:lnTo>
                    <a:pt x="508" y="53"/>
                  </a:lnTo>
                  <a:lnTo>
                    <a:pt x="506" y="56"/>
                  </a:lnTo>
                  <a:lnTo>
                    <a:pt x="500" y="58"/>
                  </a:lnTo>
                  <a:lnTo>
                    <a:pt x="500" y="58"/>
                  </a:lnTo>
                  <a:lnTo>
                    <a:pt x="500" y="58"/>
                  </a:lnTo>
                  <a:lnTo>
                    <a:pt x="500" y="58"/>
                  </a:lnTo>
                  <a:lnTo>
                    <a:pt x="500" y="60"/>
                  </a:lnTo>
                  <a:lnTo>
                    <a:pt x="500" y="60"/>
                  </a:lnTo>
                  <a:lnTo>
                    <a:pt x="495" y="62"/>
                  </a:lnTo>
                  <a:lnTo>
                    <a:pt x="493" y="62"/>
                  </a:lnTo>
                  <a:lnTo>
                    <a:pt x="493" y="64"/>
                  </a:lnTo>
                  <a:lnTo>
                    <a:pt x="493" y="64"/>
                  </a:lnTo>
                  <a:lnTo>
                    <a:pt x="493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4"/>
                  </a:lnTo>
                  <a:lnTo>
                    <a:pt x="495" y="65"/>
                  </a:lnTo>
                  <a:lnTo>
                    <a:pt x="495" y="65"/>
                  </a:lnTo>
                  <a:lnTo>
                    <a:pt x="495" y="65"/>
                  </a:lnTo>
                  <a:lnTo>
                    <a:pt x="493" y="65"/>
                  </a:lnTo>
                  <a:lnTo>
                    <a:pt x="493" y="65"/>
                  </a:lnTo>
                  <a:lnTo>
                    <a:pt x="493" y="65"/>
                  </a:lnTo>
                  <a:lnTo>
                    <a:pt x="493" y="65"/>
                  </a:lnTo>
                  <a:lnTo>
                    <a:pt x="492" y="65"/>
                  </a:lnTo>
                  <a:lnTo>
                    <a:pt x="492" y="66"/>
                  </a:lnTo>
                  <a:lnTo>
                    <a:pt x="493" y="66"/>
                  </a:lnTo>
                  <a:lnTo>
                    <a:pt x="493" y="66"/>
                  </a:lnTo>
                  <a:lnTo>
                    <a:pt x="493" y="66"/>
                  </a:lnTo>
                  <a:lnTo>
                    <a:pt x="492" y="68"/>
                  </a:lnTo>
                  <a:lnTo>
                    <a:pt x="492" y="68"/>
                  </a:lnTo>
                  <a:lnTo>
                    <a:pt x="492" y="68"/>
                  </a:lnTo>
                  <a:lnTo>
                    <a:pt x="492" y="68"/>
                  </a:lnTo>
                  <a:lnTo>
                    <a:pt x="492" y="69"/>
                  </a:lnTo>
                  <a:lnTo>
                    <a:pt x="492" y="69"/>
                  </a:lnTo>
                  <a:lnTo>
                    <a:pt x="492" y="69"/>
                  </a:lnTo>
                  <a:lnTo>
                    <a:pt x="492" y="69"/>
                  </a:lnTo>
                  <a:lnTo>
                    <a:pt x="491" y="69"/>
                  </a:lnTo>
                  <a:lnTo>
                    <a:pt x="491" y="69"/>
                  </a:lnTo>
                  <a:lnTo>
                    <a:pt x="489" y="71"/>
                  </a:lnTo>
                  <a:lnTo>
                    <a:pt x="488" y="71"/>
                  </a:lnTo>
                  <a:lnTo>
                    <a:pt x="487" y="71"/>
                  </a:lnTo>
                  <a:lnTo>
                    <a:pt x="487" y="72"/>
                  </a:lnTo>
                  <a:lnTo>
                    <a:pt x="485" y="72"/>
                  </a:lnTo>
                  <a:lnTo>
                    <a:pt x="485" y="72"/>
                  </a:lnTo>
                  <a:lnTo>
                    <a:pt x="484" y="72"/>
                  </a:lnTo>
                  <a:lnTo>
                    <a:pt x="484" y="72"/>
                  </a:lnTo>
                  <a:lnTo>
                    <a:pt x="484" y="73"/>
                  </a:lnTo>
                  <a:lnTo>
                    <a:pt x="482" y="73"/>
                  </a:lnTo>
                  <a:lnTo>
                    <a:pt x="482" y="72"/>
                  </a:lnTo>
                  <a:lnTo>
                    <a:pt x="482" y="72"/>
                  </a:lnTo>
                  <a:lnTo>
                    <a:pt x="480" y="72"/>
                  </a:lnTo>
                  <a:lnTo>
                    <a:pt x="478" y="72"/>
                  </a:lnTo>
                  <a:lnTo>
                    <a:pt x="477" y="73"/>
                  </a:lnTo>
                  <a:lnTo>
                    <a:pt x="477" y="72"/>
                  </a:lnTo>
                  <a:lnTo>
                    <a:pt x="476" y="72"/>
                  </a:lnTo>
                  <a:lnTo>
                    <a:pt x="476" y="72"/>
                  </a:lnTo>
                  <a:lnTo>
                    <a:pt x="472" y="71"/>
                  </a:lnTo>
                  <a:lnTo>
                    <a:pt x="469" y="72"/>
                  </a:lnTo>
                  <a:lnTo>
                    <a:pt x="466" y="72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62" y="75"/>
                  </a:lnTo>
                  <a:lnTo>
                    <a:pt x="464" y="75"/>
                  </a:lnTo>
                  <a:lnTo>
                    <a:pt x="464" y="75"/>
                  </a:lnTo>
                  <a:lnTo>
                    <a:pt x="464" y="76"/>
                  </a:lnTo>
                  <a:lnTo>
                    <a:pt x="462" y="76"/>
                  </a:lnTo>
                  <a:lnTo>
                    <a:pt x="462" y="76"/>
                  </a:lnTo>
                  <a:lnTo>
                    <a:pt x="462" y="77"/>
                  </a:lnTo>
                  <a:lnTo>
                    <a:pt x="462" y="77"/>
                  </a:lnTo>
                  <a:lnTo>
                    <a:pt x="462" y="79"/>
                  </a:lnTo>
                  <a:lnTo>
                    <a:pt x="462" y="79"/>
                  </a:lnTo>
                  <a:lnTo>
                    <a:pt x="461" y="79"/>
                  </a:lnTo>
                  <a:lnTo>
                    <a:pt x="459" y="80"/>
                  </a:lnTo>
                  <a:lnTo>
                    <a:pt x="459" y="80"/>
                  </a:lnTo>
                  <a:lnTo>
                    <a:pt x="458" y="81"/>
                  </a:lnTo>
                  <a:lnTo>
                    <a:pt x="457" y="81"/>
                  </a:lnTo>
                  <a:lnTo>
                    <a:pt x="455" y="83"/>
                  </a:lnTo>
                  <a:lnTo>
                    <a:pt x="454" y="83"/>
                  </a:lnTo>
                  <a:lnTo>
                    <a:pt x="451" y="84"/>
                  </a:lnTo>
                  <a:lnTo>
                    <a:pt x="447" y="85"/>
                  </a:lnTo>
                  <a:lnTo>
                    <a:pt x="447" y="85"/>
                  </a:lnTo>
                  <a:lnTo>
                    <a:pt x="446" y="87"/>
                  </a:lnTo>
                  <a:lnTo>
                    <a:pt x="446" y="87"/>
                  </a:lnTo>
                  <a:lnTo>
                    <a:pt x="445" y="87"/>
                  </a:lnTo>
                  <a:lnTo>
                    <a:pt x="438" y="88"/>
                  </a:lnTo>
                  <a:lnTo>
                    <a:pt x="434" y="91"/>
                  </a:lnTo>
                  <a:lnTo>
                    <a:pt x="431" y="91"/>
                  </a:lnTo>
                  <a:lnTo>
                    <a:pt x="430" y="92"/>
                  </a:lnTo>
                  <a:lnTo>
                    <a:pt x="428" y="94"/>
                  </a:lnTo>
                  <a:lnTo>
                    <a:pt x="427" y="94"/>
                  </a:lnTo>
                  <a:lnTo>
                    <a:pt x="426" y="94"/>
                  </a:lnTo>
                  <a:lnTo>
                    <a:pt x="424" y="94"/>
                  </a:lnTo>
                  <a:lnTo>
                    <a:pt x="423" y="94"/>
                  </a:lnTo>
                  <a:lnTo>
                    <a:pt x="421" y="95"/>
                  </a:lnTo>
                  <a:lnTo>
                    <a:pt x="420" y="95"/>
                  </a:lnTo>
                  <a:lnTo>
                    <a:pt x="420" y="95"/>
                  </a:lnTo>
                  <a:lnTo>
                    <a:pt x="420" y="95"/>
                  </a:lnTo>
                  <a:lnTo>
                    <a:pt x="419" y="94"/>
                  </a:lnTo>
                  <a:lnTo>
                    <a:pt x="419" y="94"/>
                  </a:lnTo>
                  <a:lnTo>
                    <a:pt x="419" y="94"/>
                  </a:lnTo>
                  <a:lnTo>
                    <a:pt x="417" y="94"/>
                  </a:lnTo>
                  <a:lnTo>
                    <a:pt x="417" y="94"/>
                  </a:lnTo>
                  <a:lnTo>
                    <a:pt x="416" y="94"/>
                  </a:lnTo>
                  <a:lnTo>
                    <a:pt x="416" y="94"/>
                  </a:lnTo>
                  <a:lnTo>
                    <a:pt x="415" y="94"/>
                  </a:lnTo>
                  <a:lnTo>
                    <a:pt x="416" y="94"/>
                  </a:lnTo>
                  <a:lnTo>
                    <a:pt x="419" y="94"/>
                  </a:lnTo>
                  <a:lnTo>
                    <a:pt x="419" y="94"/>
                  </a:lnTo>
                  <a:lnTo>
                    <a:pt x="417" y="92"/>
                  </a:lnTo>
                  <a:lnTo>
                    <a:pt x="417" y="92"/>
                  </a:lnTo>
                  <a:lnTo>
                    <a:pt x="417" y="92"/>
                  </a:lnTo>
                  <a:lnTo>
                    <a:pt x="417" y="92"/>
                  </a:lnTo>
                  <a:lnTo>
                    <a:pt x="416" y="94"/>
                  </a:lnTo>
                  <a:lnTo>
                    <a:pt x="416" y="94"/>
                  </a:lnTo>
                  <a:lnTo>
                    <a:pt x="416" y="92"/>
                  </a:lnTo>
                  <a:lnTo>
                    <a:pt x="416" y="92"/>
                  </a:lnTo>
                  <a:lnTo>
                    <a:pt x="415" y="91"/>
                  </a:lnTo>
                  <a:lnTo>
                    <a:pt x="413" y="91"/>
                  </a:lnTo>
                  <a:lnTo>
                    <a:pt x="413" y="91"/>
                  </a:lnTo>
                  <a:lnTo>
                    <a:pt x="412" y="91"/>
                  </a:lnTo>
                  <a:lnTo>
                    <a:pt x="412" y="91"/>
                  </a:lnTo>
                  <a:lnTo>
                    <a:pt x="412" y="91"/>
                  </a:lnTo>
                  <a:lnTo>
                    <a:pt x="413" y="89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5" y="88"/>
                  </a:lnTo>
                  <a:lnTo>
                    <a:pt x="416" y="88"/>
                  </a:lnTo>
                  <a:lnTo>
                    <a:pt x="416" y="87"/>
                  </a:lnTo>
                  <a:lnTo>
                    <a:pt x="416" y="87"/>
                  </a:lnTo>
                  <a:lnTo>
                    <a:pt x="416" y="87"/>
                  </a:lnTo>
                  <a:lnTo>
                    <a:pt x="417" y="85"/>
                  </a:lnTo>
                  <a:lnTo>
                    <a:pt x="417" y="85"/>
                  </a:lnTo>
                  <a:lnTo>
                    <a:pt x="419" y="84"/>
                  </a:lnTo>
                  <a:lnTo>
                    <a:pt x="419" y="84"/>
                  </a:lnTo>
                  <a:lnTo>
                    <a:pt x="420" y="84"/>
                  </a:lnTo>
                  <a:lnTo>
                    <a:pt x="420" y="83"/>
                  </a:lnTo>
                  <a:lnTo>
                    <a:pt x="421" y="83"/>
                  </a:lnTo>
                  <a:lnTo>
                    <a:pt x="421" y="83"/>
                  </a:lnTo>
                  <a:lnTo>
                    <a:pt x="421" y="81"/>
                  </a:lnTo>
                  <a:lnTo>
                    <a:pt x="423" y="81"/>
                  </a:lnTo>
                  <a:lnTo>
                    <a:pt x="423" y="80"/>
                  </a:lnTo>
                  <a:lnTo>
                    <a:pt x="423" y="80"/>
                  </a:lnTo>
                  <a:lnTo>
                    <a:pt x="423" y="80"/>
                  </a:lnTo>
                  <a:lnTo>
                    <a:pt x="424" y="80"/>
                  </a:lnTo>
                  <a:lnTo>
                    <a:pt x="424" y="80"/>
                  </a:lnTo>
                  <a:lnTo>
                    <a:pt x="424" y="80"/>
                  </a:lnTo>
                  <a:lnTo>
                    <a:pt x="426" y="80"/>
                  </a:lnTo>
                  <a:lnTo>
                    <a:pt x="426" y="80"/>
                  </a:lnTo>
                  <a:lnTo>
                    <a:pt x="424" y="80"/>
                  </a:lnTo>
                  <a:lnTo>
                    <a:pt x="424" y="81"/>
                  </a:lnTo>
                  <a:lnTo>
                    <a:pt x="424" y="81"/>
                  </a:lnTo>
                  <a:lnTo>
                    <a:pt x="426" y="80"/>
                  </a:lnTo>
                  <a:lnTo>
                    <a:pt x="427" y="79"/>
                  </a:lnTo>
                  <a:lnTo>
                    <a:pt x="430" y="76"/>
                  </a:lnTo>
                  <a:lnTo>
                    <a:pt x="430" y="76"/>
                  </a:lnTo>
                  <a:lnTo>
                    <a:pt x="428" y="75"/>
                  </a:lnTo>
                  <a:lnTo>
                    <a:pt x="430" y="72"/>
                  </a:lnTo>
                  <a:lnTo>
                    <a:pt x="431" y="68"/>
                  </a:lnTo>
                  <a:lnTo>
                    <a:pt x="431" y="66"/>
                  </a:lnTo>
                  <a:lnTo>
                    <a:pt x="431" y="65"/>
                  </a:lnTo>
                  <a:lnTo>
                    <a:pt x="431" y="64"/>
                  </a:lnTo>
                  <a:lnTo>
                    <a:pt x="430" y="64"/>
                  </a:lnTo>
                  <a:lnTo>
                    <a:pt x="430" y="64"/>
                  </a:lnTo>
                  <a:lnTo>
                    <a:pt x="428" y="64"/>
                  </a:lnTo>
                  <a:lnTo>
                    <a:pt x="428" y="64"/>
                  </a:lnTo>
                  <a:lnTo>
                    <a:pt x="427" y="64"/>
                  </a:lnTo>
                  <a:lnTo>
                    <a:pt x="426" y="64"/>
                  </a:lnTo>
                  <a:lnTo>
                    <a:pt x="426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4" y="65"/>
                  </a:lnTo>
                  <a:lnTo>
                    <a:pt x="423" y="66"/>
                  </a:lnTo>
                  <a:lnTo>
                    <a:pt x="423" y="68"/>
                  </a:lnTo>
                  <a:lnTo>
                    <a:pt x="421" y="68"/>
                  </a:lnTo>
                  <a:lnTo>
                    <a:pt x="421" y="68"/>
                  </a:lnTo>
                  <a:lnTo>
                    <a:pt x="420" y="68"/>
                  </a:lnTo>
                  <a:lnTo>
                    <a:pt x="420" y="69"/>
                  </a:lnTo>
                  <a:lnTo>
                    <a:pt x="419" y="68"/>
                  </a:lnTo>
                  <a:lnTo>
                    <a:pt x="419" y="68"/>
                  </a:lnTo>
                  <a:lnTo>
                    <a:pt x="417" y="68"/>
                  </a:lnTo>
                  <a:lnTo>
                    <a:pt x="417" y="68"/>
                  </a:lnTo>
                  <a:lnTo>
                    <a:pt x="419" y="66"/>
                  </a:lnTo>
                  <a:lnTo>
                    <a:pt x="419" y="66"/>
                  </a:lnTo>
                  <a:lnTo>
                    <a:pt x="419" y="65"/>
                  </a:lnTo>
                  <a:lnTo>
                    <a:pt x="420" y="65"/>
                  </a:lnTo>
                  <a:lnTo>
                    <a:pt x="420" y="64"/>
                  </a:lnTo>
                  <a:lnTo>
                    <a:pt x="421" y="64"/>
                  </a:lnTo>
                  <a:lnTo>
                    <a:pt x="421" y="64"/>
                  </a:lnTo>
                  <a:lnTo>
                    <a:pt x="421" y="64"/>
                  </a:lnTo>
                  <a:lnTo>
                    <a:pt x="423" y="64"/>
                  </a:lnTo>
                  <a:lnTo>
                    <a:pt x="423" y="64"/>
                  </a:lnTo>
                  <a:lnTo>
                    <a:pt x="424" y="62"/>
                  </a:lnTo>
                  <a:lnTo>
                    <a:pt x="424" y="61"/>
                  </a:lnTo>
                  <a:lnTo>
                    <a:pt x="426" y="61"/>
                  </a:lnTo>
                  <a:lnTo>
                    <a:pt x="426" y="61"/>
                  </a:lnTo>
                  <a:lnTo>
                    <a:pt x="426" y="61"/>
                  </a:lnTo>
                  <a:lnTo>
                    <a:pt x="426" y="61"/>
                  </a:lnTo>
                  <a:lnTo>
                    <a:pt x="427" y="60"/>
                  </a:lnTo>
                  <a:lnTo>
                    <a:pt x="427" y="60"/>
                  </a:lnTo>
                  <a:lnTo>
                    <a:pt x="428" y="60"/>
                  </a:lnTo>
                  <a:lnTo>
                    <a:pt x="428" y="57"/>
                  </a:lnTo>
                  <a:lnTo>
                    <a:pt x="430" y="57"/>
                  </a:lnTo>
                  <a:lnTo>
                    <a:pt x="430" y="56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30" y="53"/>
                  </a:lnTo>
                  <a:lnTo>
                    <a:pt x="430" y="53"/>
                  </a:lnTo>
                  <a:lnTo>
                    <a:pt x="430" y="52"/>
                  </a:lnTo>
                  <a:lnTo>
                    <a:pt x="430" y="50"/>
                  </a:lnTo>
                  <a:lnTo>
                    <a:pt x="431" y="50"/>
                  </a:lnTo>
                  <a:lnTo>
                    <a:pt x="431" y="52"/>
                  </a:lnTo>
                  <a:lnTo>
                    <a:pt x="431" y="50"/>
                  </a:lnTo>
                  <a:lnTo>
                    <a:pt x="431" y="50"/>
                  </a:lnTo>
                  <a:lnTo>
                    <a:pt x="431" y="50"/>
                  </a:lnTo>
                  <a:lnTo>
                    <a:pt x="431" y="50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7"/>
                  </a:lnTo>
                  <a:lnTo>
                    <a:pt x="431" y="47"/>
                  </a:lnTo>
                  <a:lnTo>
                    <a:pt x="430" y="47"/>
                  </a:lnTo>
                  <a:lnTo>
                    <a:pt x="428" y="46"/>
                  </a:lnTo>
                  <a:lnTo>
                    <a:pt x="428" y="46"/>
                  </a:lnTo>
                  <a:lnTo>
                    <a:pt x="427" y="46"/>
                  </a:lnTo>
                  <a:lnTo>
                    <a:pt x="427" y="45"/>
                  </a:lnTo>
                  <a:lnTo>
                    <a:pt x="426" y="45"/>
                  </a:lnTo>
                  <a:lnTo>
                    <a:pt x="426" y="45"/>
                  </a:lnTo>
                  <a:lnTo>
                    <a:pt x="426" y="45"/>
                  </a:lnTo>
                  <a:lnTo>
                    <a:pt x="426" y="43"/>
                  </a:lnTo>
                  <a:lnTo>
                    <a:pt x="424" y="43"/>
                  </a:lnTo>
                  <a:lnTo>
                    <a:pt x="424" y="43"/>
                  </a:lnTo>
                  <a:lnTo>
                    <a:pt x="423" y="43"/>
                  </a:lnTo>
                  <a:lnTo>
                    <a:pt x="421" y="42"/>
                  </a:lnTo>
                  <a:lnTo>
                    <a:pt x="421" y="42"/>
                  </a:lnTo>
                  <a:lnTo>
                    <a:pt x="421" y="42"/>
                  </a:lnTo>
                  <a:lnTo>
                    <a:pt x="420" y="42"/>
                  </a:lnTo>
                  <a:lnTo>
                    <a:pt x="419" y="42"/>
                  </a:lnTo>
                  <a:lnTo>
                    <a:pt x="419" y="42"/>
                  </a:lnTo>
                  <a:lnTo>
                    <a:pt x="419" y="42"/>
                  </a:lnTo>
                  <a:lnTo>
                    <a:pt x="419" y="43"/>
                  </a:lnTo>
                  <a:lnTo>
                    <a:pt x="417" y="43"/>
                  </a:lnTo>
                  <a:lnTo>
                    <a:pt x="417" y="45"/>
                  </a:lnTo>
                  <a:lnTo>
                    <a:pt x="417" y="45"/>
                  </a:lnTo>
                  <a:lnTo>
                    <a:pt x="416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7" y="46"/>
                  </a:lnTo>
                  <a:lnTo>
                    <a:pt x="416" y="47"/>
                  </a:lnTo>
                  <a:lnTo>
                    <a:pt x="416" y="47"/>
                  </a:lnTo>
                  <a:lnTo>
                    <a:pt x="415" y="47"/>
                  </a:lnTo>
                  <a:lnTo>
                    <a:pt x="413" y="47"/>
                  </a:lnTo>
                  <a:lnTo>
                    <a:pt x="412" y="49"/>
                  </a:lnTo>
                  <a:lnTo>
                    <a:pt x="412" y="49"/>
                  </a:lnTo>
                  <a:lnTo>
                    <a:pt x="412" y="49"/>
                  </a:lnTo>
                  <a:lnTo>
                    <a:pt x="412" y="50"/>
                  </a:lnTo>
                  <a:lnTo>
                    <a:pt x="411" y="52"/>
                  </a:lnTo>
                  <a:lnTo>
                    <a:pt x="411" y="53"/>
                  </a:lnTo>
                  <a:lnTo>
                    <a:pt x="409" y="54"/>
                  </a:lnTo>
                  <a:lnTo>
                    <a:pt x="408" y="56"/>
                  </a:lnTo>
                  <a:lnTo>
                    <a:pt x="408" y="56"/>
                  </a:lnTo>
                  <a:lnTo>
                    <a:pt x="408" y="54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4"/>
                  </a:lnTo>
                  <a:lnTo>
                    <a:pt x="408" y="54"/>
                  </a:lnTo>
                  <a:lnTo>
                    <a:pt x="408" y="54"/>
                  </a:lnTo>
                  <a:lnTo>
                    <a:pt x="408" y="54"/>
                  </a:lnTo>
                  <a:lnTo>
                    <a:pt x="408" y="54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09" y="52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11" y="49"/>
                  </a:lnTo>
                  <a:lnTo>
                    <a:pt x="411" y="49"/>
                  </a:lnTo>
                  <a:lnTo>
                    <a:pt x="409" y="49"/>
                  </a:lnTo>
                  <a:lnTo>
                    <a:pt x="409" y="50"/>
                  </a:lnTo>
                  <a:lnTo>
                    <a:pt x="407" y="52"/>
                  </a:lnTo>
                  <a:lnTo>
                    <a:pt x="407" y="53"/>
                  </a:lnTo>
                  <a:lnTo>
                    <a:pt x="405" y="53"/>
                  </a:lnTo>
                  <a:lnTo>
                    <a:pt x="405" y="53"/>
                  </a:lnTo>
                  <a:lnTo>
                    <a:pt x="405" y="53"/>
                  </a:lnTo>
                  <a:lnTo>
                    <a:pt x="404" y="53"/>
                  </a:lnTo>
                  <a:lnTo>
                    <a:pt x="404" y="53"/>
                  </a:lnTo>
                  <a:lnTo>
                    <a:pt x="404" y="54"/>
                  </a:lnTo>
                  <a:lnTo>
                    <a:pt x="402" y="54"/>
                  </a:lnTo>
                  <a:lnTo>
                    <a:pt x="402" y="56"/>
                  </a:lnTo>
                  <a:lnTo>
                    <a:pt x="401" y="56"/>
                  </a:lnTo>
                  <a:lnTo>
                    <a:pt x="401" y="56"/>
                  </a:lnTo>
                  <a:lnTo>
                    <a:pt x="401" y="56"/>
                  </a:lnTo>
                  <a:lnTo>
                    <a:pt x="401" y="57"/>
                  </a:lnTo>
                  <a:lnTo>
                    <a:pt x="400" y="58"/>
                  </a:lnTo>
                  <a:lnTo>
                    <a:pt x="400" y="60"/>
                  </a:lnTo>
                  <a:lnTo>
                    <a:pt x="398" y="60"/>
                  </a:lnTo>
                  <a:lnTo>
                    <a:pt x="397" y="61"/>
                  </a:lnTo>
                  <a:lnTo>
                    <a:pt x="397" y="62"/>
                  </a:lnTo>
                  <a:lnTo>
                    <a:pt x="394" y="64"/>
                  </a:lnTo>
                  <a:lnTo>
                    <a:pt x="394" y="64"/>
                  </a:lnTo>
                  <a:lnTo>
                    <a:pt x="394" y="64"/>
                  </a:lnTo>
                  <a:lnTo>
                    <a:pt x="394" y="65"/>
                  </a:lnTo>
                  <a:lnTo>
                    <a:pt x="394" y="66"/>
                  </a:lnTo>
                  <a:lnTo>
                    <a:pt x="394" y="66"/>
                  </a:lnTo>
                  <a:lnTo>
                    <a:pt x="393" y="68"/>
                  </a:lnTo>
                  <a:lnTo>
                    <a:pt x="393" y="68"/>
                  </a:lnTo>
                  <a:lnTo>
                    <a:pt x="392" y="71"/>
                  </a:lnTo>
                  <a:lnTo>
                    <a:pt x="392" y="73"/>
                  </a:lnTo>
                  <a:lnTo>
                    <a:pt x="392" y="73"/>
                  </a:lnTo>
                  <a:lnTo>
                    <a:pt x="392" y="75"/>
                  </a:lnTo>
                  <a:lnTo>
                    <a:pt x="392" y="76"/>
                  </a:lnTo>
                  <a:lnTo>
                    <a:pt x="392" y="77"/>
                  </a:lnTo>
                  <a:lnTo>
                    <a:pt x="390" y="79"/>
                  </a:lnTo>
                  <a:lnTo>
                    <a:pt x="390" y="80"/>
                  </a:lnTo>
                  <a:lnTo>
                    <a:pt x="389" y="81"/>
                  </a:lnTo>
                  <a:lnTo>
                    <a:pt x="388" y="83"/>
                  </a:lnTo>
                  <a:lnTo>
                    <a:pt x="388" y="84"/>
                  </a:lnTo>
                  <a:lnTo>
                    <a:pt x="386" y="85"/>
                  </a:lnTo>
                  <a:lnTo>
                    <a:pt x="385" y="87"/>
                  </a:lnTo>
                  <a:lnTo>
                    <a:pt x="383" y="88"/>
                  </a:lnTo>
                  <a:lnTo>
                    <a:pt x="382" y="88"/>
                  </a:lnTo>
                  <a:lnTo>
                    <a:pt x="381" y="89"/>
                  </a:lnTo>
                  <a:lnTo>
                    <a:pt x="379" y="89"/>
                  </a:lnTo>
                  <a:lnTo>
                    <a:pt x="377" y="91"/>
                  </a:lnTo>
                  <a:lnTo>
                    <a:pt x="375" y="92"/>
                  </a:lnTo>
                  <a:lnTo>
                    <a:pt x="375" y="92"/>
                  </a:lnTo>
                  <a:lnTo>
                    <a:pt x="374" y="92"/>
                  </a:lnTo>
                  <a:lnTo>
                    <a:pt x="373" y="92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3" y="89"/>
                  </a:lnTo>
                  <a:lnTo>
                    <a:pt x="373" y="88"/>
                  </a:lnTo>
                  <a:lnTo>
                    <a:pt x="373" y="87"/>
                  </a:lnTo>
                  <a:lnTo>
                    <a:pt x="373" y="87"/>
                  </a:lnTo>
                  <a:lnTo>
                    <a:pt x="373" y="85"/>
                  </a:lnTo>
                  <a:lnTo>
                    <a:pt x="373" y="85"/>
                  </a:lnTo>
                  <a:lnTo>
                    <a:pt x="373" y="84"/>
                  </a:lnTo>
                  <a:lnTo>
                    <a:pt x="374" y="81"/>
                  </a:lnTo>
                  <a:lnTo>
                    <a:pt x="375" y="80"/>
                  </a:lnTo>
                  <a:lnTo>
                    <a:pt x="375" y="79"/>
                  </a:lnTo>
                  <a:lnTo>
                    <a:pt x="375" y="79"/>
                  </a:lnTo>
                  <a:lnTo>
                    <a:pt x="375" y="77"/>
                  </a:lnTo>
                  <a:lnTo>
                    <a:pt x="375" y="77"/>
                  </a:lnTo>
                  <a:lnTo>
                    <a:pt x="375" y="76"/>
                  </a:lnTo>
                  <a:lnTo>
                    <a:pt x="375" y="76"/>
                  </a:lnTo>
                  <a:lnTo>
                    <a:pt x="375" y="76"/>
                  </a:lnTo>
                  <a:lnTo>
                    <a:pt x="375" y="76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7" y="73"/>
                  </a:lnTo>
                  <a:lnTo>
                    <a:pt x="377" y="73"/>
                  </a:lnTo>
                  <a:lnTo>
                    <a:pt x="377" y="72"/>
                  </a:lnTo>
                  <a:lnTo>
                    <a:pt x="378" y="72"/>
                  </a:lnTo>
                  <a:lnTo>
                    <a:pt x="379" y="71"/>
                  </a:lnTo>
                  <a:lnTo>
                    <a:pt x="379" y="71"/>
                  </a:lnTo>
                  <a:lnTo>
                    <a:pt x="379" y="69"/>
                  </a:lnTo>
                  <a:lnTo>
                    <a:pt x="381" y="69"/>
                  </a:lnTo>
                  <a:lnTo>
                    <a:pt x="382" y="68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82" y="65"/>
                  </a:lnTo>
                  <a:lnTo>
                    <a:pt x="383" y="64"/>
                  </a:lnTo>
                  <a:lnTo>
                    <a:pt x="383" y="64"/>
                  </a:lnTo>
                  <a:lnTo>
                    <a:pt x="385" y="62"/>
                  </a:lnTo>
                  <a:lnTo>
                    <a:pt x="386" y="62"/>
                  </a:lnTo>
                  <a:lnTo>
                    <a:pt x="386" y="61"/>
                  </a:lnTo>
                  <a:lnTo>
                    <a:pt x="386" y="61"/>
                  </a:lnTo>
                  <a:lnTo>
                    <a:pt x="388" y="60"/>
                  </a:lnTo>
                  <a:lnTo>
                    <a:pt x="388" y="58"/>
                  </a:lnTo>
                  <a:lnTo>
                    <a:pt x="389" y="57"/>
                  </a:lnTo>
                  <a:lnTo>
                    <a:pt x="390" y="57"/>
                  </a:lnTo>
                  <a:lnTo>
                    <a:pt x="390" y="56"/>
                  </a:lnTo>
                  <a:lnTo>
                    <a:pt x="392" y="56"/>
                  </a:lnTo>
                  <a:lnTo>
                    <a:pt x="392" y="54"/>
                  </a:lnTo>
                  <a:lnTo>
                    <a:pt x="390" y="54"/>
                  </a:lnTo>
                  <a:lnTo>
                    <a:pt x="390" y="54"/>
                  </a:lnTo>
                  <a:lnTo>
                    <a:pt x="390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88" y="54"/>
                  </a:lnTo>
                  <a:lnTo>
                    <a:pt x="386" y="56"/>
                  </a:lnTo>
                  <a:lnTo>
                    <a:pt x="386" y="57"/>
                  </a:lnTo>
                  <a:lnTo>
                    <a:pt x="385" y="57"/>
                  </a:lnTo>
                  <a:lnTo>
                    <a:pt x="385" y="57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5" y="56"/>
                  </a:lnTo>
                  <a:lnTo>
                    <a:pt x="385" y="56"/>
                  </a:lnTo>
                  <a:lnTo>
                    <a:pt x="386" y="54"/>
                  </a:lnTo>
                  <a:lnTo>
                    <a:pt x="386" y="53"/>
                  </a:lnTo>
                  <a:lnTo>
                    <a:pt x="388" y="53"/>
                  </a:lnTo>
                  <a:lnTo>
                    <a:pt x="389" y="53"/>
                  </a:lnTo>
                  <a:lnTo>
                    <a:pt x="390" y="52"/>
                  </a:lnTo>
                  <a:lnTo>
                    <a:pt x="390" y="50"/>
                  </a:lnTo>
                  <a:lnTo>
                    <a:pt x="390" y="50"/>
                  </a:lnTo>
                  <a:lnTo>
                    <a:pt x="390" y="49"/>
                  </a:lnTo>
                  <a:lnTo>
                    <a:pt x="392" y="49"/>
                  </a:lnTo>
                  <a:lnTo>
                    <a:pt x="392" y="49"/>
                  </a:lnTo>
                  <a:lnTo>
                    <a:pt x="394" y="47"/>
                  </a:lnTo>
                  <a:lnTo>
                    <a:pt x="396" y="46"/>
                  </a:lnTo>
                  <a:lnTo>
                    <a:pt x="397" y="45"/>
                  </a:lnTo>
                  <a:lnTo>
                    <a:pt x="398" y="43"/>
                  </a:lnTo>
                  <a:lnTo>
                    <a:pt x="398" y="43"/>
                  </a:lnTo>
                  <a:lnTo>
                    <a:pt x="398" y="43"/>
                  </a:lnTo>
                  <a:lnTo>
                    <a:pt x="400" y="42"/>
                  </a:lnTo>
                  <a:lnTo>
                    <a:pt x="401" y="41"/>
                  </a:lnTo>
                  <a:lnTo>
                    <a:pt x="401" y="41"/>
                  </a:lnTo>
                  <a:lnTo>
                    <a:pt x="401" y="41"/>
                  </a:lnTo>
                  <a:lnTo>
                    <a:pt x="400" y="42"/>
                  </a:lnTo>
                  <a:lnTo>
                    <a:pt x="400" y="42"/>
                  </a:lnTo>
                  <a:lnTo>
                    <a:pt x="400" y="43"/>
                  </a:lnTo>
                  <a:lnTo>
                    <a:pt x="400" y="43"/>
                  </a:lnTo>
                  <a:lnTo>
                    <a:pt x="401" y="43"/>
                  </a:lnTo>
                  <a:lnTo>
                    <a:pt x="401" y="42"/>
                  </a:lnTo>
                  <a:lnTo>
                    <a:pt x="402" y="42"/>
                  </a:lnTo>
                  <a:lnTo>
                    <a:pt x="402" y="41"/>
                  </a:lnTo>
                  <a:lnTo>
                    <a:pt x="402" y="42"/>
                  </a:lnTo>
                  <a:lnTo>
                    <a:pt x="404" y="42"/>
                  </a:lnTo>
                  <a:lnTo>
                    <a:pt x="404" y="41"/>
                  </a:lnTo>
                  <a:lnTo>
                    <a:pt x="405" y="41"/>
                  </a:lnTo>
                  <a:lnTo>
                    <a:pt x="405" y="41"/>
                  </a:lnTo>
                  <a:lnTo>
                    <a:pt x="404" y="42"/>
                  </a:lnTo>
                  <a:lnTo>
                    <a:pt x="404" y="42"/>
                  </a:lnTo>
                  <a:lnTo>
                    <a:pt x="404" y="42"/>
                  </a:lnTo>
                  <a:lnTo>
                    <a:pt x="402" y="42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2" y="43"/>
                  </a:lnTo>
                  <a:lnTo>
                    <a:pt x="404" y="43"/>
                  </a:lnTo>
                  <a:lnTo>
                    <a:pt x="404" y="42"/>
                  </a:lnTo>
                  <a:lnTo>
                    <a:pt x="405" y="42"/>
                  </a:lnTo>
                  <a:lnTo>
                    <a:pt x="407" y="42"/>
                  </a:lnTo>
                  <a:lnTo>
                    <a:pt x="407" y="41"/>
                  </a:lnTo>
                  <a:lnTo>
                    <a:pt x="408" y="41"/>
                  </a:lnTo>
                  <a:lnTo>
                    <a:pt x="408" y="41"/>
                  </a:lnTo>
                  <a:lnTo>
                    <a:pt x="409" y="39"/>
                  </a:lnTo>
                  <a:lnTo>
                    <a:pt x="411" y="41"/>
                  </a:lnTo>
                  <a:lnTo>
                    <a:pt x="411" y="41"/>
                  </a:lnTo>
                  <a:lnTo>
                    <a:pt x="411" y="41"/>
                  </a:lnTo>
                  <a:lnTo>
                    <a:pt x="412" y="41"/>
                  </a:lnTo>
                  <a:lnTo>
                    <a:pt x="412" y="39"/>
                  </a:lnTo>
                  <a:lnTo>
                    <a:pt x="413" y="39"/>
                  </a:lnTo>
                  <a:lnTo>
                    <a:pt x="415" y="39"/>
                  </a:lnTo>
                  <a:lnTo>
                    <a:pt x="416" y="39"/>
                  </a:lnTo>
                  <a:lnTo>
                    <a:pt x="416" y="38"/>
                  </a:lnTo>
                  <a:lnTo>
                    <a:pt x="417" y="38"/>
                  </a:lnTo>
                  <a:lnTo>
                    <a:pt x="419" y="38"/>
                  </a:lnTo>
                  <a:lnTo>
                    <a:pt x="420" y="39"/>
                  </a:lnTo>
                  <a:lnTo>
                    <a:pt x="420" y="39"/>
                  </a:lnTo>
                  <a:lnTo>
                    <a:pt x="421" y="41"/>
                  </a:lnTo>
                  <a:lnTo>
                    <a:pt x="421" y="41"/>
                  </a:lnTo>
                  <a:lnTo>
                    <a:pt x="421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3" y="41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426" y="39"/>
                  </a:lnTo>
                  <a:lnTo>
                    <a:pt x="426" y="39"/>
                  </a:lnTo>
                  <a:lnTo>
                    <a:pt x="426" y="39"/>
                  </a:lnTo>
                  <a:lnTo>
                    <a:pt x="426" y="39"/>
                  </a:lnTo>
                  <a:lnTo>
                    <a:pt x="427" y="39"/>
                  </a:lnTo>
                  <a:lnTo>
                    <a:pt x="430" y="41"/>
                  </a:lnTo>
                  <a:lnTo>
                    <a:pt x="430" y="39"/>
                  </a:lnTo>
                  <a:lnTo>
                    <a:pt x="431" y="39"/>
                  </a:lnTo>
                  <a:lnTo>
                    <a:pt x="431" y="39"/>
                  </a:lnTo>
                  <a:lnTo>
                    <a:pt x="431" y="39"/>
                  </a:lnTo>
                  <a:lnTo>
                    <a:pt x="430" y="39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30" y="38"/>
                  </a:lnTo>
                  <a:lnTo>
                    <a:pt x="428" y="38"/>
                  </a:lnTo>
                  <a:lnTo>
                    <a:pt x="428" y="37"/>
                  </a:lnTo>
                  <a:lnTo>
                    <a:pt x="428" y="37"/>
                  </a:lnTo>
                  <a:lnTo>
                    <a:pt x="430" y="37"/>
                  </a:lnTo>
                  <a:lnTo>
                    <a:pt x="430" y="37"/>
                  </a:lnTo>
                  <a:lnTo>
                    <a:pt x="430" y="37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30" y="34"/>
                  </a:lnTo>
                  <a:lnTo>
                    <a:pt x="430" y="34"/>
                  </a:lnTo>
                  <a:lnTo>
                    <a:pt x="430" y="34"/>
                  </a:lnTo>
                  <a:lnTo>
                    <a:pt x="428" y="34"/>
                  </a:lnTo>
                  <a:lnTo>
                    <a:pt x="428" y="34"/>
                  </a:lnTo>
                  <a:lnTo>
                    <a:pt x="428" y="34"/>
                  </a:lnTo>
                  <a:lnTo>
                    <a:pt x="427" y="34"/>
                  </a:lnTo>
                  <a:lnTo>
                    <a:pt x="427" y="34"/>
                  </a:lnTo>
                  <a:lnTo>
                    <a:pt x="427" y="34"/>
                  </a:lnTo>
                  <a:lnTo>
                    <a:pt x="426" y="34"/>
                  </a:lnTo>
                  <a:lnTo>
                    <a:pt x="426" y="34"/>
                  </a:lnTo>
                  <a:lnTo>
                    <a:pt x="424" y="34"/>
                  </a:lnTo>
                  <a:lnTo>
                    <a:pt x="424" y="34"/>
                  </a:lnTo>
                  <a:lnTo>
                    <a:pt x="423" y="34"/>
                  </a:lnTo>
                  <a:lnTo>
                    <a:pt x="423" y="34"/>
                  </a:lnTo>
                  <a:lnTo>
                    <a:pt x="423" y="33"/>
                  </a:lnTo>
                  <a:lnTo>
                    <a:pt x="423" y="33"/>
                  </a:lnTo>
                  <a:lnTo>
                    <a:pt x="423" y="33"/>
                  </a:lnTo>
                  <a:lnTo>
                    <a:pt x="424" y="31"/>
                  </a:lnTo>
                  <a:lnTo>
                    <a:pt x="424" y="31"/>
                  </a:lnTo>
                  <a:lnTo>
                    <a:pt x="426" y="30"/>
                  </a:lnTo>
                  <a:lnTo>
                    <a:pt x="424" y="30"/>
                  </a:lnTo>
                  <a:lnTo>
                    <a:pt x="423" y="30"/>
                  </a:lnTo>
                  <a:lnTo>
                    <a:pt x="421" y="31"/>
                  </a:lnTo>
                  <a:lnTo>
                    <a:pt x="420" y="31"/>
                  </a:lnTo>
                  <a:lnTo>
                    <a:pt x="419" y="31"/>
                  </a:lnTo>
                  <a:lnTo>
                    <a:pt x="416" y="31"/>
                  </a:lnTo>
                  <a:lnTo>
                    <a:pt x="415" y="31"/>
                  </a:lnTo>
                  <a:lnTo>
                    <a:pt x="413" y="31"/>
                  </a:lnTo>
                  <a:lnTo>
                    <a:pt x="413" y="31"/>
                  </a:lnTo>
                  <a:lnTo>
                    <a:pt x="412" y="31"/>
                  </a:lnTo>
                  <a:lnTo>
                    <a:pt x="411" y="33"/>
                  </a:lnTo>
                  <a:lnTo>
                    <a:pt x="409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7" y="34"/>
                  </a:lnTo>
                  <a:lnTo>
                    <a:pt x="405" y="34"/>
                  </a:lnTo>
                  <a:lnTo>
                    <a:pt x="405" y="34"/>
                  </a:lnTo>
                  <a:lnTo>
                    <a:pt x="404" y="34"/>
                  </a:lnTo>
                  <a:lnTo>
                    <a:pt x="404" y="33"/>
                  </a:lnTo>
                  <a:lnTo>
                    <a:pt x="404" y="34"/>
                  </a:lnTo>
                  <a:lnTo>
                    <a:pt x="402" y="34"/>
                  </a:lnTo>
                  <a:lnTo>
                    <a:pt x="401" y="34"/>
                  </a:lnTo>
                  <a:lnTo>
                    <a:pt x="401" y="34"/>
                  </a:lnTo>
                  <a:lnTo>
                    <a:pt x="401" y="33"/>
                  </a:lnTo>
                  <a:lnTo>
                    <a:pt x="401" y="33"/>
                  </a:lnTo>
                  <a:lnTo>
                    <a:pt x="401" y="33"/>
                  </a:lnTo>
                  <a:lnTo>
                    <a:pt x="400" y="31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398" y="29"/>
                  </a:lnTo>
                  <a:lnTo>
                    <a:pt x="398" y="29"/>
                  </a:lnTo>
                  <a:lnTo>
                    <a:pt x="396" y="29"/>
                  </a:lnTo>
                  <a:lnTo>
                    <a:pt x="396" y="29"/>
                  </a:lnTo>
                  <a:lnTo>
                    <a:pt x="396" y="29"/>
                  </a:lnTo>
                  <a:lnTo>
                    <a:pt x="393" y="30"/>
                  </a:lnTo>
                  <a:lnTo>
                    <a:pt x="393" y="30"/>
                  </a:lnTo>
                  <a:lnTo>
                    <a:pt x="393" y="30"/>
                  </a:lnTo>
                  <a:lnTo>
                    <a:pt x="392" y="30"/>
                  </a:lnTo>
                  <a:lnTo>
                    <a:pt x="392" y="30"/>
                  </a:lnTo>
                  <a:lnTo>
                    <a:pt x="392" y="30"/>
                  </a:lnTo>
                  <a:lnTo>
                    <a:pt x="392" y="30"/>
                  </a:lnTo>
                  <a:lnTo>
                    <a:pt x="392" y="29"/>
                  </a:lnTo>
                  <a:lnTo>
                    <a:pt x="393" y="29"/>
                  </a:lnTo>
                  <a:lnTo>
                    <a:pt x="393" y="27"/>
                  </a:lnTo>
                  <a:lnTo>
                    <a:pt x="393" y="27"/>
                  </a:lnTo>
                  <a:lnTo>
                    <a:pt x="393" y="27"/>
                  </a:lnTo>
                  <a:lnTo>
                    <a:pt x="393" y="27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4"/>
                  </a:lnTo>
                  <a:lnTo>
                    <a:pt x="392" y="26"/>
                  </a:lnTo>
                  <a:lnTo>
                    <a:pt x="390" y="26"/>
                  </a:lnTo>
                  <a:lnTo>
                    <a:pt x="389" y="27"/>
                  </a:lnTo>
                  <a:lnTo>
                    <a:pt x="389" y="27"/>
                  </a:lnTo>
                  <a:lnTo>
                    <a:pt x="388" y="27"/>
                  </a:lnTo>
                  <a:lnTo>
                    <a:pt x="388" y="27"/>
                  </a:lnTo>
                  <a:lnTo>
                    <a:pt x="386" y="29"/>
                  </a:lnTo>
                  <a:lnTo>
                    <a:pt x="385" y="29"/>
                  </a:lnTo>
                  <a:lnTo>
                    <a:pt x="383" y="30"/>
                  </a:lnTo>
                  <a:lnTo>
                    <a:pt x="382" y="30"/>
                  </a:lnTo>
                  <a:lnTo>
                    <a:pt x="381" y="30"/>
                  </a:lnTo>
                  <a:lnTo>
                    <a:pt x="378" y="30"/>
                  </a:lnTo>
                  <a:lnTo>
                    <a:pt x="377" y="31"/>
                  </a:lnTo>
                  <a:lnTo>
                    <a:pt x="375" y="33"/>
                  </a:lnTo>
                  <a:lnTo>
                    <a:pt x="373" y="33"/>
                  </a:lnTo>
                  <a:lnTo>
                    <a:pt x="371" y="33"/>
                  </a:lnTo>
                  <a:lnTo>
                    <a:pt x="371" y="33"/>
                  </a:lnTo>
                  <a:lnTo>
                    <a:pt x="370" y="33"/>
                  </a:lnTo>
                  <a:lnTo>
                    <a:pt x="370" y="31"/>
                  </a:lnTo>
                  <a:lnTo>
                    <a:pt x="370" y="31"/>
                  </a:lnTo>
                  <a:lnTo>
                    <a:pt x="370" y="31"/>
                  </a:lnTo>
                  <a:lnTo>
                    <a:pt x="370" y="31"/>
                  </a:lnTo>
                  <a:lnTo>
                    <a:pt x="369" y="33"/>
                  </a:lnTo>
                  <a:lnTo>
                    <a:pt x="367" y="33"/>
                  </a:lnTo>
                  <a:lnTo>
                    <a:pt x="367" y="33"/>
                  </a:lnTo>
                  <a:lnTo>
                    <a:pt x="369" y="31"/>
                  </a:lnTo>
                  <a:lnTo>
                    <a:pt x="369" y="31"/>
                  </a:lnTo>
                  <a:lnTo>
                    <a:pt x="369" y="31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1" y="29"/>
                  </a:lnTo>
                  <a:lnTo>
                    <a:pt x="371" y="29"/>
                  </a:lnTo>
                  <a:lnTo>
                    <a:pt x="370" y="29"/>
                  </a:lnTo>
                  <a:lnTo>
                    <a:pt x="370" y="29"/>
                  </a:lnTo>
                  <a:lnTo>
                    <a:pt x="370" y="29"/>
                  </a:lnTo>
                  <a:lnTo>
                    <a:pt x="367" y="30"/>
                  </a:lnTo>
                  <a:lnTo>
                    <a:pt x="367" y="30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30"/>
                  </a:lnTo>
                  <a:lnTo>
                    <a:pt x="363" y="31"/>
                  </a:lnTo>
                  <a:lnTo>
                    <a:pt x="359" y="31"/>
                  </a:lnTo>
                  <a:lnTo>
                    <a:pt x="359" y="31"/>
                  </a:lnTo>
                  <a:lnTo>
                    <a:pt x="358" y="31"/>
                  </a:lnTo>
                  <a:lnTo>
                    <a:pt x="358" y="31"/>
                  </a:lnTo>
                  <a:lnTo>
                    <a:pt x="358" y="31"/>
                  </a:lnTo>
                  <a:lnTo>
                    <a:pt x="358" y="30"/>
                  </a:lnTo>
                  <a:lnTo>
                    <a:pt x="358" y="30"/>
                  </a:lnTo>
                  <a:lnTo>
                    <a:pt x="363" y="27"/>
                  </a:lnTo>
                  <a:lnTo>
                    <a:pt x="367" y="26"/>
                  </a:lnTo>
                  <a:lnTo>
                    <a:pt x="373" y="22"/>
                  </a:lnTo>
                  <a:lnTo>
                    <a:pt x="374" y="20"/>
                  </a:lnTo>
                  <a:lnTo>
                    <a:pt x="377" y="19"/>
                  </a:lnTo>
                  <a:lnTo>
                    <a:pt x="381" y="19"/>
                  </a:lnTo>
                  <a:lnTo>
                    <a:pt x="383" y="18"/>
                  </a:lnTo>
                  <a:lnTo>
                    <a:pt x="386" y="18"/>
                  </a:lnTo>
                  <a:lnTo>
                    <a:pt x="388" y="16"/>
                  </a:lnTo>
                  <a:lnTo>
                    <a:pt x="388" y="16"/>
                  </a:lnTo>
                  <a:lnTo>
                    <a:pt x="388" y="16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386" y="16"/>
                  </a:lnTo>
                  <a:lnTo>
                    <a:pt x="385" y="16"/>
                  </a:lnTo>
                  <a:lnTo>
                    <a:pt x="385" y="16"/>
                  </a:lnTo>
                  <a:lnTo>
                    <a:pt x="385" y="15"/>
                  </a:lnTo>
                  <a:lnTo>
                    <a:pt x="385" y="15"/>
                  </a:lnTo>
                  <a:lnTo>
                    <a:pt x="382" y="15"/>
                  </a:lnTo>
                  <a:lnTo>
                    <a:pt x="379" y="15"/>
                  </a:lnTo>
                  <a:lnTo>
                    <a:pt x="378" y="15"/>
                  </a:lnTo>
                  <a:lnTo>
                    <a:pt x="378" y="15"/>
                  </a:lnTo>
                  <a:lnTo>
                    <a:pt x="378" y="14"/>
                  </a:lnTo>
                  <a:lnTo>
                    <a:pt x="377" y="14"/>
                  </a:lnTo>
                  <a:lnTo>
                    <a:pt x="375" y="14"/>
                  </a:lnTo>
                  <a:lnTo>
                    <a:pt x="374" y="15"/>
                  </a:lnTo>
                  <a:lnTo>
                    <a:pt x="371" y="15"/>
                  </a:lnTo>
                  <a:lnTo>
                    <a:pt x="371" y="15"/>
                  </a:lnTo>
                  <a:lnTo>
                    <a:pt x="370" y="15"/>
                  </a:lnTo>
                  <a:lnTo>
                    <a:pt x="369" y="14"/>
                  </a:lnTo>
                  <a:lnTo>
                    <a:pt x="367" y="12"/>
                  </a:lnTo>
                  <a:lnTo>
                    <a:pt x="366" y="12"/>
                  </a:lnTo>
                  <a:lnTo>
                    <a:pt x="365" y="12"/>
                  </a:lnTo>
                  <a:lnTo>
                    <a:pt x="365" y="12"/>
                  </a:lnTo>
                  <a:lnTo>
                    <a:pt x="363" y="12"/>
                  </a:lnTo>
                  <a:lnTo>
                    <a:pt x="363" y="12"/>
                  </a:lnTo>
                  <a:lnTo>
                    <a:pt x="363" y="11"/>
                  </a:lnTo>
                  <a:lnTo>
                    <a:pt x="363" y="11"/>
                  </a:lnTo>
                  <a:lnTo>
                    <a:pt x="362" y="10"/>
                  </a:lnTo>
                  <a:lnTo>
                    <a:pt x="362" y="10"/>
                  </a:lnTo>
                  <a:lnTo>
                    <a:pt x="360" y="8"/>
                  </a:lnTo>
                  <a:lnTo>
                    <a:pt x="360" y="8"/>
                  </a:lnTo>
                  <a:lnTo>
                    <a:pt x="359" y="8"/>
                  </a:lnTo>
                  <a:lnTo>
                    <a:pt x="358" y="8"/>
                  </a:lnTo>
                  <a:lnTo>
                    <a:pt x="356" y="8"/>
                  </a:lnTo>
                  <a:lnTo>
                    <a:pt x="355" y="10"/>
                  </a:lnTo>
                  <a:lnTo>
                    <a:pt x="355" y="10"/>
                  </a:lnTo>
                  <a:lnTo>
                    <a:pt x="354" y="10"/>
                  </a:lnTo>
                  <a:lnTo>
                    <a:pt x="352" y="10"/>
                  </a:lnTo>
                  <a:lnTo>
                    <a:pt x="352" y="8"/>
                  </a:lnTo>
                  <a:lnTo>
                    <a:pt x="351" y="8"/>
                  </a:lnTo>
                  <a:lnTo>
                    <a:pt x="348" y="8"/>
                  </a:lnTo>
                  <a:lnTo>
                    <a:pt x="346" y="7"/>
                  </a:lnTo>
                  <a:lnTo>
                    <a:pt x="346" y="7"/>
                  </a:lnTo>
                  <a:lnTo>
                    <a:pt x="346" y="7"/>
                  </a:lnTo>
                  <a:lnTo>
                    <a:pt x="346" y="6"/>
                  </a:lnTo>
                  <a:lnTo>
                    <a:pt x="346" y="6"/>
                  </a:lnTo>
                  <a:lnTo>
                    <a:pt x="346" y="4"/>
                  </a:lnTo>
                  <a:lnTo>
                    <a:pt x="347" y="3"/>
                  </a:lnTo>
                  <a:lnTo>
                    <a:pt x="347" y="1"/>
                  </a:lnTo>
                  <a:lnTo>
                    <a:pt x="347" y="0"/>
                  </a:lnTo>
                  <a:lnTo>
                    <a:pt x="347" y="0"/>
                  </a:lnTo>
                  <a:lnTo>
                    <a:pt x="347" y="0"/>
                  </a:lnTo>
                  <a:lnTo>
                    <a:pt x="346" y="0"/>
                  </a:lnTo>
                  <a:lnTo>
                    <a:pt x="344" y="1"/>
                  </a:lnTo>
                  <a:lnTo>
                    <a:pt x="343" y="4"/>
                  </a:lnTo>
                  <a:lnTo>
                    <a:pt x="340" y="4"/>
                  </a:lnTo>
                  <a:lnTo>
                    <a:pt x="309" y="4"/>
                  </a:lnTo>
                  <a:lnTo>
                    <a:pt x="305" y="4"/>
                  </a:lnTo>
                  <a:lnTo>
                    <a:pt x="213" y="4"/>
                  </a:lnTo>
                  <a:lnTo>
                    <a:pt x="209" y="4"/>
                  </a:lnTo>
                  <a:lnTo>
                    <a:pt x="118" y="4"/>
                  </a:lnTo>
                  <a:lnTo>
                    <a:pt x="114" y="4"/>
                  </a:lnTo>
                  <a:lnTo>
                    <a:pt x="84" y="4"/>
                  </a:lnTo>
                  <a:lnTo>
                    <a:pt x="84" y="6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4" y="8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6"/>
                  </a:lnTo>
                  <a:lnTo>
                    <a:pt x="80" y="16"/>
                  </a:lnTo>
                  <a:lnTo>
                    <a:pt x="80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4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8" y="26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3" y="23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7" y="19"/>
                  </a:lnTo>
                  <a:lnTo>
                    <a:pt x="77" y="18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8"/>
                  </a:lnTo>
                  <a:lnTo>
                    <a:pt x="77" y="18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3"/>
                  </a:lnTo>
                  <a:lnTo>
                    <a:pt x="69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69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9" y="23"/>
                  </a:lnTo>
                  <a:lnTo>
                    <a:pt x="70" y="22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6" y="18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66" y="14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3" y="12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59" y="14"/>
                  </a:lnTo>
                  <a:lnTo>
                    <a:pt x="58" y="16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7" y="23"/>
                  </a:lnTo>
                  <a:lnTo>
                    <a:pt x="57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7" y="27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5" y="31"/>
                  </a:lnTo>
                  <a:lnTo>
                    <a:pt x="54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3" y="34"/>
                  </a:lnTo>
                  <a:lnTo>
                    <a:pt x="51" y="35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3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7" y="42"/>
                  </a:lnTo>
                  <a:lnTo>
                    <a:pt x="46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39" y="56"/>
                  </a:lnTo>
                  <a:lnTo>
                    <a:pt x="38" y="57"/>
                  </a:lnTo>
                  <a:lnTo>
                    <a:pt x="36" y="58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2" y="64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7" y="69"/>
                  </a:lnTo>
                  <a:lnTo>
                    <a:pt x="26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7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7" y="83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6" y="88"/>
                  </a:lnTo>
                  <a:lnTo>
                    <a:pt x="15" y="88"/>
                  </a:lnTo>
                  <a:lnTo>
                    <a:pt x="15" y="89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3" y="94"/>
                  </a:lnTo>
                  <a:lnTo>
                    <a:pt x="13" y="95"/>
                  </a:lnTo>
                  <a:lnTo>
                    <a:pt x="11" y="98"/>
                  </a:lnTo>
                  <a:lnTo>
                    <a:pt x="9" y="99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5" y="104"/>
                  </a:lnTo>
                  <a:lnTo>
                    <a:pt x="4" y="106"/>
                  </a:lnTo>
                  <a:lnTo>
                    <a:pt x="2" y="107"/>
                  </a:lnTo>
                  <a:lnTo>
                    <a:pt x="2" y="108"/>
                  </a:lnTo>
                  <a:lnTo>
                    <a:pt x="4" y="110"/>
                  </a:lnTo>
                  <a:lnTo>
                    <a:pt x="4" y="112"/>
                  </a:lnTo>
                  <a:lnTo>
                    <a:pt x="4" y="112"/>
                  </a:lnTo>
                  <a:lnTo>
                    <a:pt x="4" y="115"/>
                  </a:lnTo>
                  <a:lnTo>
                    <a:pt x="2" y="117"/>
                  </a:lnTo>
                  <a:lnTo>
                    <a:pt x="1" y="118"/>
                  </a:lnTo>
                  <a:lnTo>
                    <a:pt x="1" y="121"/>
                  </a:lnTo>
                  <a:lnTo>
                    <a:pt x="0" y="123"/>
                  </a:lnTo>
                  <a:lnTo>
                    <a:pt x="1" y="126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2" y="131"/>
                  </a:lnTo>
                  <a:lnTo>
                    <a:pt x="2" y="131"/>
                  </a:lnTo>
                  <a:lnTo>
                    <a:pt x="4" y="133"/>
                  </a:lnTo>
                  <a:lnTo>
                    <a:pt x="2" y="133"/>
                  </a:lnTo>
                  <a:lnTo>
                    <a:pt x="2" y="131"/>
                  </a:lnTo>
                  <a:lnTo>
                    <a:pt x="2" y="133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4" y="136"/>
                  </a:lnTo>
                  <a:lnTo>
                    <a:pt x="4" y="136"/>
                  </a:lnTo>
                  <a:lnTo>
                    <a:pt x="4" y="136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7" y="136"/>
                  </a:lnTo>
                  <a:lnTo>
                    <a:pt x="7" y="133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9" y="134"/>
                  </a:lnTo>
                  <a:lnTo>
                    <a:pt x="11" y="134"/>
                  </a:lnTo>
                  <a:lnTo>
                    <a:pt x="12" y="133"/>
                  </a:lnTo>
                  <a:lnTo>
                    <a:pt x="12" y="133"/>
                  </a:lnTo>
                  <a:lnTo>
                    <a:pt x="12" y="133"/>
                  </a:lnTo>
                  <a:lnTo>
                    <a:pt x="13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6" y="134"/>
                  </a:lnTo>
                  <a:lnTo>
                    <a:pt x="16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1" y="134"/>
                  </a:lnTo>
                  <a:lnTo>
                    <a:pt x="9" y="134"/>
                  </a:lnTo>
                  <a:lnTo>
                    <a:pt x="8" y="134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7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7" y="140"/>
                  </a:lnTo>
                  <a:lnTo>
                    <a:pt x="7" y="141"/>
                  </a:lnTo>
                  <a:lnTo>
                    <a:pt x="8" y="141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7" y="140"/>
                  </a:lnTo>
                  <a:lnTo>
                    <a:pt x="5" y="140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7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4" y="138"/>
                  </a:lnTo>
                  <a:lnTo>
                    <a:pt x="4" y="140"/>
                  </a:lnTo>
                  <a:lnTo>
                    <a:pt x="4" y="142"/>
                  </a:lnTo>
                  <a:lnTo>
                    <a:pt x="2" y="144"/>
                  </a:lnTo>
                  <a:lnTo>
                    <a:pt x="4" y="146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4" y="152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4" y="157"/>
                  </a:lnTo>
                  <a:lnTo>
                    <a:pt x="4" y="160"/>
                  </a:lnTo>
                  <a:lnTo>
                    <a:pt x="4" y="161"/>
                  </a:lnTo>
                  <a:lnTo>
                    <a:pt x="5" y="161"/>
                  </a:lnTo>
                  <a:lnTo>
                    <a:pt x="5" y="163"/>
                  </a:lnTo>
                  <a:lnTo>
                    <a:pt x="5" y="164"/>
                  </a:lnTo>
                  <a:lnTo>
                    <a:pt x="7" y="165"/>
                  </a:lnTo>
                  <a:lnTo>
                    <a:pt x="7" y="167"/>
                  </a:lnTo>
                  <a:lnTo>
                    <a:pt x="8" y="167"/>
                  </a:lnTo>
                  <a:lnTo>
                    <a:pt x="7" y="168"/>
                  </a:lnTo>
                  <a:lnTo>
                    <a:pt x="7" y="169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8" y="171"/>
                  </a:lnTo>
                  <a:lnTo>
                    <a:pt x="7" y="172"/>
                  </a:lnTo>
                  <a:lnTo>
                    <a:pt x="7" y="173"/>
                  </a:lnTo>
                  <a:lnTo>
                    <a:pt x="7" y="175"/>
                  </a:lnTo>
                  <a:lnTo>
                    <a:pt x="7" y="176"/>
                  </a:lnTo>
                  <a:lnTo>
                    <a:pt x="5" y="176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9" y="178"/>
                  </a:lnTo>
                  <a:lnTo>
                    <a:pt x="11" y="178"/>
                  </a:lnTo>
                  <a:lnTo>
                    <a:pt x="12" y="179"/>
                  </a:lnTo>
                  <a:lnTo>
                    <a:pt x="13" y="179"/>
                  </a:lnTo>
                  <a:lnTo>
                    <a:pt x="15" y="179"/>
                  </a:lnTo>
                  <a:lnTo>
                    <a:pt x="16" y="179"/>
                  </a:lnTo>
                  <a:lnTo>
                    <a:pt x="17" y="180"/>
                  </a:lnTo>
                  <a:lnTo>
                    <a:pt x="17" y="182"/>
                  </a:lnTo>
                  <a:lnTo>
                    <a:pt x="17" y="183"/>
                  </a:lnTo>
                  <a:lnTo>
                    <a:pt x="20" y="183"/>
                  </a:lnTo>
                  <a:lnTo>
                    <a:pt x="23" y="183"/>
                  </a:lnTo>
                  <a:lnTo>
                    <a:pt x="24" y="183"/>
                  </a:lnTo>
                  <a:lnTo>
                    <a:pt x="24" y="186"/>
                  </a:lnTo>
                  <a:lnTo>
                    <a:pt x="24" y="187"/>
                  </a:lnTo>
                  <a:lnTo>
                    <a:pt x="24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7" y="187"/>
                  </a:lnTo>
                  <a:lnTo>
                    <a:pt x="27" y="188"/>
                  </a:lnTo>
                  <a:lnTo>
                    <a:pt x="28" y="190"/>
                  </a:lnTo>
                  <a:lnTo>
                    <a:pt x="31" y="192"/>
                  </a:lnTo>
                  <a:lnTo>
                    <a:pt x="31" y="195"/>
                  </a:lnTo>
                  <a:lnTo>
                    <a:pt x="31" y="196"/>
                  </a:lnTo>
                  <a:lnTo>
                    <a:pt x="31" y="198"/>
                  </a:lnTo>
                  <a:lnTo>
                    <a:pt x="31" y="198"/>
                  </a:lnTo>
                  <a:lnTo>
                    <a:pt x="30" y="199"/>
                  </a:lnTo>
                  <a:lnTo>
                    <a:pt x="31" y="199"/>
                  </a:lnTo>
                  <a:lnTo>
                    <a:pt x="31" y="201"/>
                  </a:lnTo>
                  <a:lnTo>
                    <a:pt x="31" y="202"/>
                  </a:lnTo>
                  <a:lnTo>
                    <a:pt x="31" y="202"/>
                  </a:lnTo>
                  <a:lnTo>
                    <a:pt x="34" y="201"/>
                  </a:lnTo>
                  <a:lnTo>
                    <a:pt x="36" y="201"/>
                  </a:lnTo>
                  <a:lnTo>
                    <a:pt x="39" y="201"/>
                  </a:lnTo>
                  <a:lnTo>
                    <a:pt x="43" y="201"/>
                  </a:lnTo>
                  <a:lnTo>
                    <a:pt x="46" y="201"/>
                  </a:lnTo>
                  <a:lnTo>
                    <a:pt x="49" y="201"/>
                  </a:lnTo>
                  <a:lnTo>
                    <a:pt x="51" y="199"/>
                  </a:lnTo>
                  <a:lnTo>
                    <a:pt x="55" y="199"/>
                  </a:lnTo>
                  <a:lnTo>
                    <a:pt x="55" y="199"/>
                  </a:lnTo>
                  <a:lnTo>
                    <a:pt x="54" y="201"/>
                  </a:lnTo>
                  <a:lnTo>
                    <a:pt x="54" y="202"/>
                  </a:lnTo>
                  <a:lnTo>
                    <a:pt x="58" y="203"/>
                  </a:lnTo>
                  <a:lnTo>
                    <a:pt x="62" y="206"/>
                  </a:lnTo>
                  <a:lnTo>
                    <a:pt x="66" y="207"/>
                  </a:lnTo>
                  <a:lnTo>
                    <a:pt x="70" y="209"/>
                  </a:lnTo>
                  <a:lnTo>
                    <a:pt x="74" y="210"/>
                  </a:lnTo>
                  <a:lnTo>
                    <a:pt x="78" y="213"/>
                  </a:lnTo>
                  <a:lnTo>
                    <a:pt x="82" y="214"/>
                  </a:lnTo>
                  <a:lnTo>
                    <a:pt x="87" y="215"/>
                  </a:lnTo>
                  <a:lnTo>
                    <a:pt x="91" y="215"/>
                  </a:lnTo>
                  <a:lnTo>
                    <a:pt x="95" y="215"/>
                  </a:lnTo>
                  <a:lnTo>
                    <a:pt x="97" y="215"/>
                  </a:lnTo>
                  <a:lnTo>
                    <a:pt x="101" y="215"/>
                  </a:lnTo>
                  <a:lnTo>
                    <a:pt x="106" y="215"/>
                  </a:lnTo>
                  <a:lnTo>
                    <a:pt x="108" y="215"/>
                  </a:lnTo>
                  <a:lnTo>
                    <a:pt x="112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8" y="213"/>
                  </a:lnTo>
                  <a:lnTo>
                    <a:pt x="118" y="211"/>
                  </a:lnTo>
                  <a:lnTo>
                    <a:pt x="118" y="210"/>
                  </a:lnTo>
                  <a:lnTo>
                    <a:pt x="120" y="210"/>
                  </a:lnTo>
                  <a:lnTo>
                    <a:pt x="123" y="210"/>
                  </a:lnTo>
                  <a:lnTo>
                    <a:pt x="125" y="210"/>
                  </a:lnTo>
                  <a:lnTo>
                    <a:pt x="127" y="210"/>
                  </a:lnTo>
                  <a:lnTo>
                    <a:pt x="130" y="210"/>
                  </a:lnTo>
                  <a:lnTo>
                    <a:pt x="131" y="210"/>
                  </a:lnTo>
                  <a:lnTo>
                    <a:pt x="134" y="210"/>
                  </a:lnTo>
                  <a:lnTo>
                    <a:pt x="135" y="210"/>
                  </a:lnTo>
                  <a:lnTo>
                    <a:pt x="137" y="210"/>
                  </a:lnTo>
                  <a:lnTo>
                    <a:pt x="137" y="210"/>
                  </a:lnTo>
                  <a:lnTo>
                    <a:pt x="137" y="211"/>
                  </a:lnTo>
                  <a:lnTo>
                    <a:pt x="137" y="213"/>
                  </a:lnTo>
                  <a:lnTo>
                    <a:pt x="138" y="214"/>
                  </a:lnTo>
                  <a:lnTo>
                    <a:pt x="139" y="215"/>
                  </a:lnTo>
                  <a:lnTo>
                    <a:pt x="141" y="217"/>
                  </a:lnTo>
                  <a:lnTo>
                    <a:pt x="142" y="219"/>
                  </a:lnTo>
                  <a:lnTo>
                    <a:pt x="143" y="222"/>
                  </a:lnTo>
                  <a:lnTo>
                    <a:pt x="146" y="224"/>
                  </a:lnTo>
                  <a:lnTo>
                    <a:pt x="146" y="224"/>
                  </a:lnTo>
                  <a:lnTo>
                    <a:pt x="146" y="225"/>
                  </a:lnTo>
                  <a:lnTo>
                    <a:pt x="148" y="226"/>
                  </a:lnTo>
                  <a:lnTo>
                    <a:pt x="148" y="230"/>
                  </a:lnTo>
                  <a:lnTo>
                    <a:pt x="148" y="232"/>
                  </a:lnTo>
                  <a:lnTo>
                    <a:pt x="148" y="233"/>
                  </a:lnTo>
                  <a:lnTo>
                    <a:pt x="148" y="236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8"/>
                  </a:lnTo>
                  <a:lnTo>
                    <a:pt x="150" y="240"/>
                  </a:lnTo>
                  <a:lnTo>
                    <a:pt x="152" y="240"/>
                  </a:lnTo>
                  <a:lnTo>
                    <a:pt x="153" y="240"/>
                  </a:lnTo>
                  <a:lnTo>
                    <a:pt x="154" y="241"/>
                  </a:lnTo>
                  <a:lnTo>
                    <a:pt x="157" y="243"/>
                  </a:lnTo>
                  <a:lnTo>
                    <a:pt x="158" y="244"/>
                  </a:lnTo>
                  <a:lnTo>
                    <a:pt x="158" y="244"/>
                  </a:lnTo>
                  <a:lnTo>
                    <a:pt x="160" y="244"/>
                  </a:lnTo>
                  <a:lnTo>
                    <a:pt x="161" y="243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0"/>
                  </a:lnTo>
                  <a:lnTo>
                    <a:pt x="164" y="238"/>
                  </a:lnTo>
                  <a:lnTo>
                    <a:pt x="165" y="236"/>
                  </a:lnTo>
                  <a:lnTo>
                    <a:pt x="168" y="234"/>
                  </a:lnTo>
                  <a:lnTo>
                    <a:pt x="169" y="234"/>
                  </a:lnTo>
                  <a:lnTo>
                    <a:pt x="169" y="234"/>
                  </a:lnTo>
                  <a:lnTo>
                    <a:pt x="171" y="233"/>
                  </a:lnTo>
                  <a:lnTo>
                    <a:pt x="172" y="233"/>
                  </a:lnTo>
                  <a:lnTo>
                    <a:pt x="172" y="234"/>
                  </a:lnTo>
                  <a:lnTo>
                    <a:pt x="173" y="234"/>
                  </a:lnTo>
                  <a:lnTo>
                    <a:pt x="176" y="234"/>
                  </a:lnTo>
                  <a:lnTo>
                    <a:pt x="177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6"/>
                  </a:lnTo>
                  <a:lnTo>
                    <a:pt x="183" y="238"/>
                  </a:lnTo>
                  <a:lnTo>
                    <a:pt x="183" y="238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4" y="241"/>
                  </a:lnTo>
                  <a:lnTo>
                    <a:pt x="186" y="243"/>
                  </a:lnTo>
                  <a:lnTo>
                    <a:pt x="186" y="244"/>
                  </a:lnTo>
                  <a:lnTo>
                    <a:pt x="186" y="247"/>
                  </a:lnTo>
                  <a:lnTo>
                    <a:pt x="186" y="249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7" y="252"/>
                  </a:lnTo>
                  <a:lnTo>
                    <a:pt x="187" y="253"/>
                  </a:lnTo>
                  <a:lnTo>
                    <a:pt x="188" y="253"/>
                  </a:lnTo>
                  <a:lnTo>
                    <a:pt x="188" y="256"/>
                  </a:lnTo>
                  <a:lnTo>
                    <a:pt x="190" y="257"/>
                  </a:lnTo>
                  <a:lnTo>
                    <a:pt x="190" y="259"/>
                  </a:lnTo>
                  <a:lnTo>
                    <a:pt x="191" y="260"/>
                  </a:lnTo>
                  <a:lnTo>
                    <a:pt x="192" y="26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6"/>
                  </a:lnTo>
                  <a:lnTo>
                    <a:pt x="191" y="266"/>
                  </a:lnTo>
                  <a:lnTo>
                    <a:pt x="191" y="267"/>
                  </a:lnTo>
                  <a:lnTo>
                    <a:pt x="191" y="267"/>
                  </a:lnTo>
                  <a:lnTo>
                    <a:pt x="191" y="267"/>
                  </a:lnTo>
                  <a:lnTo>
                    <a:pt x="191" y="268"/>
                  </a:lnTo>
                  <a:lnTo>
                    <a:pt x="192" y="270"/>
                  </a:lnTo>
                  <a:lnTo>
                    <a:pt x="192" y="271"/>
                  </a:lnTo>
                  <a:lnTo>
                    <a:pt x="192" y="274"/>
                  </a:lnTo>
                  <a:lnTo>
                    <a:pt x="192" y="274"/>
                  </a:lnTo>
                  <a:lnTo>
                    <a:pt x="192" y="275"/>
                  </a:lnTo>
                  <a:lnTo>
                    <a:pt x="194" y="275"/>
                  </a:lnTo>
                  <a:lnTo>
                    <a:pt x="195" y="275"/>
                  </a:lnTo>
                  <a:lnTo>
                    <a:pt x="196" y="276"/>
                  </a:lnTo>
                  <a:lnTo>
                    <a:pt x="196" y="276"/>
                  </a:lnTo>
                  <a:lnTo>
                    <a:pt x="198" y="278"/>
                  </a:lnTo>
                  <a:lnTo>
                    <a:pt x="199" y="278"/>
                  </a:lnTo>
                  <a:lnTo>
                    <a:pt x="199" y="278"/>
                  </a:lnTo>
                  <a:lnTo>
                    <a:pt x="200" y="279"/>
                  </a:lnTo>
                  <a:lnTo>
                    <a:pt x="202" y="279"/>
                  </a:lnTo>
                  <a:lnTo>
                    <a:pt x="206" y="280"/>
                  </a:lnTo>
                  <a:lnTo>
                    <a:pt x="207" y="280"/>
                  </a:lnTo>
                  <a:lnTo>
                    <a:pt x="209" y="282"/>
                  </a:lnTo>
                  <a:lnTo>
                    <a:pt x="209" y="282"/>
                  </a:lnTo>
                  <a:lnTo>
                    <a:pt x="210" y="282"/>
                  </a:lnTo>
                  <a:lnTo>
                    <a:pt x="210" y="282"/>
                  </a:lnTo>
                  <a:lnTo>
                    <a:pt x="210" y="282"/>
                  </a:lnTo>
                  <a:lnTo>
                    <a:pt x="210" y="280"/>
                  </a:lnTo>
                  <a:lnTo>
                    <a:pt x="211" y="280"/>
                  </a:lnTo>
                  <a:lnTo>
                    <a:pt x="213" y="280"/>
                  </a:lnTo>
                  <a:lnTo>
                    <a:pt x="213" y="279"/>
                  </a:lnTo>
                  <a:lnTo>
                    <a:pt x="211" y="279"/>
                  </a:lnTo>
                  <a:lnTo>
                    <a:pt x="210" y="275"/>
                  </a:lnTo>
                  <a:lnTo>
                    <a:pt x="210" y="275"/>
                  </a:lnTo>
                  <a:lnTo>
                    <a:pt x="210" y="272"/>
                  </a:lnTo>
                  <a:lnTo>
                    <a:pt x="210" y="271"/>
                  </a:lnTo>
                  <a:lnTo>
                    <a:pt x="210" y="270"/>
                  </a:lnTo>
                  <a:lnTo>
                    <a:pt x="210" y="268"/>
                  </a:lnTo>
                  <a:lnTo>
                    <a:pt x="211" y="267"/>
                  </a:lnTo>
                  <a:lnTo>
                    <a:pt x="211" y="267"/>
                  </a:lnTo>
                  <a:lnTo>
                    <a:pt x="211" y="266"/>
                  </a:lnTo>
                  <a:lnTo>
                    <a:pt x="211" y="266"/>
                  </a:lnTo>
                  <a:lnTo>
                    <a:pt x="210" y="264"/>
                  </a:lnTo>
                  <a:lnTo>
                    <a:pt x="210" y="263"/>
                  </a:lnTo>
                  <a:lnTo>
                    <a:pt x="210" y="263"/>
                  </a:lnTo>
                  <a:lnTo>
                    <a:pt x="211" y="264"/>
                  </a:lnTo>
                  <a:lnTo>
                    <a:pt x="213" y="264"/>
                  </a:lnTo>
                  <a:lnTo>
                    <a:pt x="213" y="264"/>
                  </a:lnTo>
                  <a:lnTo>
                    <a:pt x="214" y="263"/>
                  </a:lnTo>
                  <a:lnTo>
                    <a:pt x="215" y="260"/>
                  </a:lnTo>
                  <a:lnTo>
                    <a:pt x="214" y="257"/>
                  </a:lnTo>
                  <a:lnTo>
                    <a:pt x="214" y="257"/>
                  </a:lnTo>
                  <a:lnTo>
                    <a:pt x="215" y="257"/>
                  </a:lnTo>
                  <a:lnTo>
                    <a:pt x="217" y="257"/>
                  </a:lnTo>
                  <a:lnTo>
                    <a:pt x="217" y="257"/>
                  </a:lnTo>
                  <a:lnTo>
                    <a:pt x="218" y="256"/>
                  </a:lnTo>
                  <a:lnTo>
                    <a:pt x="219" y="255"/>
                  </a:lnTo>
                  <a:lnTo>
                    <a:pt x="218" y="255"/>
                  </a:lnTo>
                  <a:lnTo>
                    <a:pt x="218" y="255"/>
                  </a:lnTo>
                  <a:lnTo>
                    <a:pt x="218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21" y="253"/>
                  </a:lnTo>
                  <a:lnTo>
                    <a:pt x="221" y="253"/>
                  </a:lnTo>
                  <a:lnTo>
                    <a:pt x="221" y="253"/>
                  </a:lnTo>
                  <a:lnTo>
                    <a:pt x="221" y="255"/>
                  </a:lnTo>
                  <a:lnTo>
                    <a:pt x="222" y="253"/>
                  </a:lnTo>
                  <a:lnTo>
                    <a:pt x="222" y="253"/>
                  </a:lnTo>
                  <a:lnTo>
                    <a:pt x="222" y="252"/>
                  </a:lnTo>
                  <a:lnTo>
                    <a:pt x="223" y="251"/>
                  </a:lnTo>
                  <a:lnTo>
                    <a:pt x="223" y="252"/>
                  </a:lnTo>
                  <a:lnTo>
                    <a:pt x="225" y="252"/>
                  </a:lnTo>
                  <a:lnTo>
                    <a:pt x="226" y="251"/>
                  </a:lnTo>
                  <a:lnTo>
                    <a:pt x="226" y="251"/>
                  </a:lnTo>
                  <a:lnTo>
                    <a:pt x="226" y="251"/>
                  </a:lnTo>
                  <a:lnTo>
                    <a:pt x="226" y="251"/>
                  </a:lnTo>
                  <a:lnTo>
                    <a:pt x="225" y="248"/>
                  </a:lnTo>
                  <a:lnTo>
                    <a:pt x="226" y="248"/>
                  </a:lnTo>
                  <a:lnTo>
                    <a:pt x="226" y="248"/>
                  </a:lnTo>
                  <a:lnTo>
                    <a:pt x="226" y="248"/>
                  </a:lnTo>
                  <a:lnTo>
                    <a:pt x="226" y="248"/>
                  </a:lnTo>
                  <a:lnTo>
                    <a:pt x="226" y="249"/>
                  </a:lnTo>
                  <a:lnTo>
                    <a:pt x="228" y="248"/>
                  </a:lnTo>
                  <a:lnTo>
                    <a:pt x="228" y="248"/>
                  </a:lnTo>
                  <a:lnTo>
                    <a:pt x="229" y="248"/>
                  </a:lnTo>
                  <a:lnTo>
                    <a:pt x="230" y="248"/>
                  </a:lnTo>
                  <a:lnTo>
                    <a:pt x="232" y="248"/>
                  </a:lnTo>
                  <a:lnTo>
                    <a:pt x="230" y="249"/>
                  </a:lnTo>
                  <a:lnTo>
                    <a:pt x="229" y="251"/>
                  </a:lnTo>
                  <a:lnTo>
                    <a:pt x="229" y="251"/>
                  </a:lnTo>
                  <a:lnTo>
                    <a:pt x="232" y="249"/>
                  </a:lnTo>
                  <a:lnTo>
                    <a:pt x="233" y="248"/>
                  </a:lnTo>
                  <a:lnTo>
                    <a:pt x="234" y="248"/>
                  </a:lnTo>
                  <a:lnTo>
                    <a:pt x="236" y="247"/>
                  </a:lnTo>
                  <a:lnTo>
                    <a:pt x="238" y="245"/>
                  </a:lnTo>
                  <a:lnTo>
                    <a:pt x="240" y="244"/>
                  </a:lnTo>
                  <a:lnTo>
                    <a:pt x="241" y="243"/>
                  </a:lnTo>
                  <a:lnTo>
                    <a:pt x="242" y="243"/>
                  </a:lnTo>
                  <a:lnTo>
                    <a:pt x="244" y="241"/>
                  </a:lnTo>
                  <a:lnTo>
                    <a:pt x="245" y="240"/>
                  </a:lnTo>
                  <a:lnTo>
                    <a:pt x="245" y="238"/>
                  </a:lnTo>
                  <a:lnTo>
                    <a:pt x="245" y="237"/>
                  </a:lnTo>
                  <a:lnTo>
                    <a:pt x="245" y="236"/>
                  </a:lnTo>
                  <a:lnTo>
                    <a:pt x="245" y="236"/>
                  </a:lnTo>
                  <a:lnTo>
                    <a:pt x="247" y="236"/>
                  </a:lnTo>
                  <a:lnTo>
                    <a:pt x="247" y="236"/>
                  </a:lnTo>
                  <a:lnTo>
                    <a:pt x="248" y="234"/>
                  </a:lnTo>
                  <a:lnTo>
                    <a:pt x="248" y="234"/>
                  </a:lnTo>
                  <a:lnTo>
                    <a:pt x="248" y="236"/>
                  </a:lnTo>
                  <a:lnTo>
                    <a:pt x="247" y="237"/>
                  </a:lnTo>
                  <a:lnTo>
                    <a:pt x="248" y="237"/>
                  </a:lnTo>
                  <a:lnTo>
                    <a:pt x="249" y="237"/>
                  </a:lnTo>
                  <a:lnTo>
                    <a:pt x="249" y="237"/>
                  </a:lnTo>
                  <a:lnTo>
                    <a:pt x="247" y="238"/>
                  </a:lnTo>
                  <a:lnTo>
                    <a:pt x="247" y="240"/>
                  </a:lnTo>
                  <a:lnTo>
                    <a:pt x="249" y="238"/>
                  </a:lnTo>
                  <a:lnTo>
                    <a:pt x="255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6" y="234"/>
                  </a:lnTo>
                  <a:lnTo>
                    <a:pt x="259" y="232"/>
                  </a:lnTo>
                  <a:lnTo>
                    <a:pt x="259" y="232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9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6"/>
                  </a:lnTo>
                  <a:lnTo>
                    <a:pt x="259" y="234"/>
                  </a:lnTo>
                  <a:lnTo>
                    <a:pt x="259" y="234"/>
                  </a:lnTo>
                  <a:lnTo>
                    <a:pt x="263" y="234"/>
                  </a:lnTo>
                  <a:lnTo>
                    <a:pt x="263" y="234"/>
                  </a:lnTo>
                  <a:lnTo>
                    <a:pt x="264" y="234"/>
                  </a:lnTo>
                  <a:lnTo>
                    <a:pt x="267" y="236"/>
                  </a:lnTo>
                  <a:lnTo>
                    <a:pt x="268" y="236"/>
                  </a:lnTo>
                  <a:lnTo>
                    <a:pt x="270" y="237"/>
                  </a:lnTo>
                  <a:lnTo>
                    <a:pt x="274" y="237"/>
                  </a:lnTo>
                  <a:lnTo>
                    <a:pt x="275" y="237"/>
                  </a:lnTo>
                  <a:lnTo>
                    <a:pt x="275" y="237"/>
                  </a:lnTo>
                  <a:lnTo>
                    <a:pt x="275" y="236"/>
                  </a:lnTo>
                  <a:lnTo>
                    <a:pt x="275" y="236"/>
                  </a:lnTo>
                  <a:lnTo>
                    <a:pt x="275" y="234"/>
                  </a:lnTo>
                  <a:lnTo>
                    <a:pt x="276" y="234"/>
                  </a:lnTo>
                  <a:lnTo>
                    <a:pt x="278" y="234"/>
                  </a:lnTo>
                  <a:lnTo>
                    <a:pt x="278" y="234"/>
                  </a:lnTo>
                  <a:lnTo>
                    <a:pt x="280" y="234"/>
                  </a:lnTo>
                  <a:lnTo>
                    <a:pt x="280" y="237"/>
                  </a:lnTo>
                  <a:lnTo>
                    <a:pt x="280" y="237"/>
                  </a:lnTo>
                  <a:lnTo>
                    <a:pt x="283" y="238"/>
                  </a:lnTo>
                  <a:lnTo>
                    <a:pt x="283" y="237"/>
                  </a:lnTo>
                  <a:lnTo>
                    <a:pt x="283" y="237"/>
                  </a:lnTo>
                  <a:lnTo>
                    <a:pt x="283" y="238"/>
                  </a:lnTo>
                  <a:lnTo>
                    <a:pt x="283" y="238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82" y="240"/>
                  </a:lnTo>
                  <a:lnTo>
                    <a:pt x="282" y="241"/>
                  </a:lnTo>
                  <a:lnTo>
                    <a:pt x="285" y="241"/>
                  </a:lnTo>
                  <a:lnTo>
                    <a:pt x="287" y="243"/>
                  </a:lnTo>
                  <a:lnTo>
                    <a:pt x="289" y="243"/>
                  </a:lnTo>
                  <a:lnTo>
                    <a:pt x="290" y="241"/>
                  </a:lnTo>
                  <a:lnTo>
                    <a:pt x="290" y="240"/>
                  </a:lnTo>
                  <a:lnTo>
                    <a:pt x="291" y="240"/>
                  </a:lnTo>
                  <a:lnTo>
                    <a:pt x="293" y="241"/>
                  </a:lnTo>
                  <a:lnTo>
                    <a:pt x="293" y="243"/>
                  </a:lnTo>
                  <a:lnTo>
                    <a:pt x="293" y="243"/>
                  </a:lnTo>
                  <a:lnTo>
                    <a:pt x="294" y="243"/>
                  </a:lnTo>
                  <a:lnTo>
                    <a:pt x="294" y="241"/>
                  </a:lnTo>
                  <a:lnTo>
                    <a:pt x="294" y="241"/>
                  </a:lnTo>
                  <a:lnTo>
                    <a:pt x="295" y="240"/>
                  </a:lnTo>
                  <a:lnTo>
                    <a:pt x="295" y="240"/>
                  </a:lnTo>
                  <a:lnTo>
                    <a:pt x="295" y="238"/>
                  </a:lnTo>
                  <a:lnTo>
                    <a:pt x="295" y="238"/>
                  </a:lnTo>
                  <a:lnTo>
                    <a:pt x="294" y="238"/>
                  </a:lnTo>
                  <a:lnTo>
                    <a:pt x="294" y="238"/>
                  </a:lnTo>
                  <a:lnTo>
                    <a:pt x="294" y="237"/>
                  </a:lnTo>
                  <a:lnTo>
                    <a:pt x="297" y="238"/>
                  </a:lnTo>
                  <a:lnTo>
                    <a:pt x="298" y="238"/>
                  </a:lnTo>
                  <a:lnTo>
                    <a:pt x="298" y="240"/>
                  </a:lnTo>
                  <a:lnTo>
                    <a:pt x="298" y="240"/>
                  </a:lnTo>
                  <a:lnTo>
                    <a:pt x="298" y="240"/>
                  </a:lnTo>
                  <a:lnTo>
                    <a:pt x="299" y="240"/>
                  </a:lnTo>
                  <a:lnTo>
                    <a:pt x="299" y="240"/>
                  </a:lnTo>
                  <a:lnTo>
                    <a:pt x="299" y="241"/>
                  </a:lnTo>
                  <a:lnTo>
                    <a:pt x="301" y="241"/>
                  </a:lnTo>
                  <a:lnTo>
                    <a:pt x="301" y="241"/>
                  </a:lnTo>
                  <a:lnTo>
                    <a:pt x="301" y="243"/>
                  </a:lnTo>
                  <a:lnTo>
                    <a:pt x="302" y="243"/>
                  </a:lnTo>
                  <a:lnTo>
                    <a:pt x="301" y="244"/>
                  </a:lnTo>
                  <a:lnTo>
                    <a:pt x="302" y="244"/>
                  </a:lnTo>
                  <a:lnTo>
                    <a:pt x="302" y="243"/>
                  </a:lnTo>
                  <a:lnTo>
                    <a:pt x="303" y="244"/>
                  </a:lnTo>
                  <a:lnTo>
                    <a:pt x="303" y="244"/>
                  </a:lnTo>
                  <a:lnTo>
                    <a:pt x="303" y="244"/>
                  </a:lnTo>
                  <a:lnTo>
                    <a:pt x="303" y="243"/>
                  </a:lnTo>
                  <a:lnTo>
                    <a:pt x="305" y="243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1" y="238"/>
                  </a:lnTo>
                  <a:lnTo>
                    <a:pt x="301" y="238"/>
                  </a:lnTo>
                  <a:lnTo>
                    <a:pt x="299" y="237"/>
                  </a:lnTo>
                  <a:lnTo>
                    <a:pt x="299" y="237"/>
                  </a:lnTo>
                  <a:lnTo>
                    <a:pt x="299" y="236"/>
                  </a:lnTo>
                  <a:lnTo>
                    <a:pt x="299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2" y="232"/>
                  </a:lnTo>
                  <a:lnTo>
                    <a:pt x="302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299" y="232"/>
                  </a:lnTo>
                  <a:lnTo>
                    <a:pt x="301" y="232"/>
                  </a:lnTo>
                  <a:lnTo>
                    <a:pt x="301" y="230"/>
                  </a:lnTo>
                  <a:lnTo>
                    <a:pt x="302" y="230"/>
                  </a:lnTo>
                  <a:lnTo>
                    <a:pt x="302" y="230"/>
                  </a:lnTo>
                  <a:lnTo>
                    <a:pt x="301" y="230"/>
                  </a:lnTo>
                  <a:lnTo>
                    <a:pt x="301" y="230"/>
                  </a:lnTo>
                  <a:lnTo>
                    <a:pt x="301" y="230"/>
                  </a:lnTo>
                  <a:lnTo>
                    <a:pt x="299" y="230"/>
                  </a:lnTo>
                  <a:lnTo>
                    <a:pt x="298" y="232"/>
                  </a:lnTo>
                  <a:lnTo>
                    <a:pt x="297" y="232"/>
                  </a:lnTo>
                  <a:lnTo>
                    <a:pt x="295" y="232"/>
                  </a:lnTo>
                  <a:lnTo>
                    <a:pt x="294" y="230"/>
                  </a:lnTo>
                  <a:lnTo>
                    <a:pt x="295" y="229"/>
                  </a:lnTo>
                  <a:lnTo>
                    <a:pt x="297" y="228"/>
                  </a:lnTo>
                  <a:lnTo>
                    <a:pt x="298" y="228"/>
                  </a:lnTo>
                  <a:lnTo>
                    <a:pt x="298" y="228"/>
                  </a:lnTo>
                  <a:lnTo>
                    <a:pt x="299" y="229"/>
                  </a:lnTo>
                  <a:lnTo>
                    <a:pt x="302" y="230"/>
                  </a:lnTo>
                  <a:lnTo>
                    <a:pt x="305" y="229"/>
                  </a:lnTo>
                  <a:lnTo>
                    <a:pt x="306" y="228"/>
                  </a:lnTo>
                  <a:lnTo>
                    <a:pt x="306" y="228"/>
                  </a:lnTo>
                  <a:lnTo>
                    <a:pt x="306" y="228"/>
                  </a:lnTo>
                  <a:lnTo>
                    <a:pt x="309" y="228"/>
                  </a:lnTo>
                  <a:lnTo>
                    <a:pt x="310" y="226"/>
                  </a:lnTo>
                  <a:lnTo>
                    <a:pt x="310" y="226"/>
                  </a:lnTo>
                  <a:lnTo>
                    <a:pt x="312" y="228"/>
                  </a:lnTo>
                  <a:lnTo>
                    <a:pt x="313" y="228"/>
                  </a:lnTo>
                  <a:lnTo>
                    <a:pt x="316" y="228"/>
                  </a:lnTo>
                  <a:lnTo>
                    <a:pt x="317" y="228"/>
                  </a:lnTo>
                  <a:lnTo>
                    <a:pt x="318" y="228"/>
                  </a:lnTo>
                  <a:lnTo>
                    <a:pt x="318" y="226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5"/>
                  </a:lnTo>
                  <a:lnTo>
                    <a:pt x="321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18" y="229"/>
                  </a:lnTo>
                  <a:lnTo>
                    <a:pt x="322" y="229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4" y="228"/>
                  </a:lnTo>
                  <a:lnTo>
                    <a:pt x="325" y="229"/>
                  </a:lnTo>
                  <a:lnTo>
                    <a:pt x="327" y="228"/>
                  </a:lnTo>
                  <a:lnTo>
                    <a:pt x="328" y="228"/>
                  </a:lnTo>
                  <a:lnTo>
                    <a:pt x="328" y="226"/>
                  </a:lnTo>
                  <a:lnTo>
                    <a:pt x="329" y="225"/>
                  </a:lnTo>
                  <a:lnTo>
                    <a:pt x="329" y="225"/>
                  </a:lnTo>
                  <a:lnTo>
                    <a:pt x="329" y="226"/>
                  </a:lnTo>
                  <a:lnTo>
                    <a:pt x="331" y="225"/>
                  </a:lnTo>
                  <a:lnTo>
                    <a:pt x="331" y="225"/>
                  </a:lnTo>
                  <a:lnTo>
                    <a:pt x="331" y="226"/>
                  </a:lnTo>
                  <a:lnTo>
                    <a:pt x="331" y="226"/>
                  </a:lnTo>
                  <a:lnTo>
                    <a:pt x="329" y="228"/>
                  </a:lnTo>
                  <a:lnTo>
                    <a:pt x="328" y="228"/>
                  </a:lnTo>
                  <a:lnTo>
                    <a:pt x="328" y="228"/>
                  </a:lnTo>
                  <a:lnTo>
                    <a:pt x="331" y="228"/>
                  </a:lnTo>
                  <a:lnTo>
                    <a:pt x="333" y="228"/>
                  </a:lnTo>
                  <a:lnTo>
                    <a:pt x="335" y="226"/>
                  </a:lnTo>
                  <a:lnTo>
                    <a:pt x="335" y="226"/>
                  </a:lnTo>
                  <a:lnTo>
                    <a:pt x="336" y="226"/>
                  </a:lnTo>
                  <a:lnTo>
                    <a:pt x="336" y="226"/>
                  </a:lnTo>
                  <a:lnTo>
                    <a:pt x="337" y="226"/>
                  </a:lnTo>
                  <a:lnTo>
                    <a:pt x="339" y="226"/>
                  </a:lnTo>
                  <a:lnTo>
                    <a:pt x="339" y="226"/>
                  </a:lnTo>
                  <a:lnTo>
                    <a:pt x="339" y="228"/>
                  </a:lnTo>
                  <a:lnTo>
                    <a:pt x="337" y="226"/>
                  </a:lnTo>
                  <a:lnTo>
                    <a:pt x="336" y="228"/>
                  </a:lnTo>
                  <a:lnTo>
                    <a:pt x="339" y="228"/>
                  </a:lnTo>
                  <a:lnTo>
                    <a:pt x="341" y="229"/>
                  </a:lnTo>
                  <a:lnTo>
                    <a:pt x="341" y="230"/>
                  </a:lnTo>
                  <a:lnTo>
                    <a:pt x="341" y="230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4" y="229"/>
                  </a:lnTo>
                  <a:lnTo>
                    <a:pt x="343" y="229"/>
                  </a:lnTo>
                  <a:lnTo>
                    <a:pt x="343" y="229"/>
                  </a:lnTo>
                  <a:lnTo>
                    <a:pt x="343" y="230"/>
                  </a:lnTo>
                  <a:lnTo>
                    <a:pt x="343" y="230"/>
                  </a:lnTo>
                  <a:lnTo>
                    <a:pt x="343" y="230"/>
                  </a:lnTo>
                  <a:lnTo>
                    <a:pt x="344" y="232"/>
                  </a:lnTo>
                  <a:lnTo>
                    <a:pt x="346" y="233"/>
                  </a:lnTo>
                  <a:lnTo>
                    <a:pt x="346" y="234"/>
                  </a:lnTo>
                  <a:lnTo>
                    <a:pt x="346" y="234"/>
                  </a:lnTo>
                  <a:lnTo>
                    <a:pt x="346" y="234"/>
                  </a:lnTo>
                  <a:lnTo>
                    <a:pt x="344" y="234"/>
                  </a:lnTo>
                  <a:lnTo>
                    <a:pt x="344" y="234"/>
                  </a:lnTo>
                  <a:lnTo>
                    <a:pt x="344" y="234"/>
                  </a:lnTo>
                  <a:lnTo>
                    <a:pt x="344" y="236"/>
                  </a:lnTo>
                  <a:lnTo>
                    <a:pt x="346" y="236"/>
                  </a:lnTo>
                  <a:lnTo>
                    <a:pt x="347" y="236"/>
                  </a:lnTo>
                  <a:lnTo>
                    <a:pt x="348" y="236"/>
                  </a:lnTo>
                  <a:lnTo>
                    <a:pt x="348" y="234"/>
                  </a:lnTo>
                  <a:lnTo>
                    <a:pt x="350" y="234"/>
                  </a:lnTo>
                  <a:lnTo>
                    <a:pt x="351" y="234"/>
                  </a:lnTo>
                  <a:lnTo>
                    <a:pt x="354" y="233"/>
                  </a:lnTo>
                  <a:lnTo>
                    <a:pt x="355" y="233"/>
                  </a:lnTo>
                  <a:lnTo>
                    <a:pt x="355" y="233"/>
                  </a:lnTo>
                  <a:lnTo>
                    <a:pt x="355" y="233"/>
                  </a:lnTo>
                  <a:lnTo>
                    <a:pt x="355" y="232"/>
                  </a:lnTo>
                  <a:lnTo>
                    <a:pt x="356" y="232"/>
                  </a:lnTo>
                  <a:lnTo>
                    <a:pt x="356" y="232"/>
                  </a:lnTo>
                  <a:lnTo>
                    <a:pt x="359" y="230"/>
                  </a:lnTo>
                  <a:lnTo>
                    <a:pt x="362" y="233"/>
                  </a:lnTo>
                  <a:lnTo>
                    <a:pt x="365" y="238"/>
                  </a:lnTo>
                  <a:lnTo>
                    <a:pt x="369" y="244"/>
                  </a:lnTo>
                  <a:lnTo>
                    <a:pt x="370" y="245"/>
                  </a:lnTo>
                  <a:lnTo>
                    <a:pt x="370" y="247"/>
                  </a:lnTo>
                  <a:lnTo>
                    <a:pt x="370" y="247"/>
                  </a:lnTo>
                  <a:lnTo>
                    <a:pt x="369" y="251"/>
                  </a:lnTo>
                  <a:lnTo>
                    <a:pt x="367" y="253"/>
                  </a:lnTo>
                  <a:lnTo>
                    <a:pt x="365" y="257"/>
                  </a:lnTo>
                  <a:lnTo>
                    <a:pt x="366" y="259"/>
                  </a:lnTo>
                  <a:lnTo>
                    <a:pt x="366" y="259"/>
                  </a:lnTo>
                  <a:lnTo>
                    <a:pt x="366" y="260"/>
                  </a:lnTo>
                  <a:lnTo>
                    <a:pt x="366" y="259"/>
                  </a:lnTo>
                  <a:lnTo>
                    <a:pt x="367" y="260"/>
                  </a:lnTo>
                  <a:lnTo>
                    <a:pt x="367" y="259"/>
                  </a:lnTo>
                  <a:lnTo>
                    <a:pt x="367" y="259"/>
                  </a:lnTo>
                  <a:lnTo>
                    <a:pt x="367" y="257"/>
                  </a:lnTo>
                  <a:lnTo>
                    <a:pt x="367" y="257"/>
                  </a:lnTo>
                  <a:lnTo>
                    <a:pt x="367" y="256"/>
                  </a:lnTo>
                  <a:lnTo>
                    <a:pt x="367" y="256"/>
                  </a:lnTo>
                  <a:lnTo>
                    <a:pt x="369" y="256"/>
                  </a:lnTo>
                  <a:lnTo>
                    <a:pt x="369" y="257"/>
                  </a:lnTo>
                  <a:lnTo>
                    <a:pt x="369" y="257"/>
                  </a:lnTo>
                  <a:lnTo>
                    <a:pt x="370" y="257"/>
                  </a:lnTo>
                  <a:lnTo>
                    <a:pt x="370" y="257"/>
                  </a:lnTo>
                  <a:lnTo>
                    <a:pt x="370" y="257"/>
                  </a:lnTo>
                  <a:lnTo>
                    <a:pt x="369" y="259"/>
                  </a:lnTo>
                  <a:lnTo>
                    <a:pt x="369" y="260"/>
                  </a:lnTo>
                  <a:lnTo>
                    <a:pt x="366" y="261"/>
                  </a:lnTo>
                  <a:lnTo>
                    <a:pt x="366" y="261"/>
                  </a:lnTo>
                  <a:lnTo>
                    <a:pt x="366" y="261"/>
                  </a:lnTo>
                  <a:lnTo>
                    <a:pt x="366" y="263"/>
                  </a:lnTo>
                  <a:lnTo>
                    <a:pt x="366" y="263"/>
                  </a:lnTo>
                  <a:lnTo>
                    <a:pt x="367" y="267"/>
                  </a:lnTo>
                  <a:lnTo>
                    <a:pt x="367" y="270"/>
                  </a:lnTo>
                  <a:lnTo>
                    <a:pt x="369" y="270"/>
                  </a:lnTo>
                  <a:lnTo>
                    <a:pt x="369" y="270"/>
                  </a:lnTo>
                  <a:lnTo>
                    <a:pt x="370" y="270"/>
                  </a:lnTo>
                  <a:lnTo>
                    <a:pt x="370" y="270"/>
                  </a:lnTo>
                  <a:lnTo>
                    <a:pt x="370" y="270"/>
                  </a:lnTo>
                  <a:lnTo>
                    <a:pt x="370" y="268"/>
                  </a:lnTo>
                  <a:lnTo>
                    <a:pt x="371" y="268"/>
                  </a:lnTo>
                  <a:lnTo>
                    <a:pt x="371" y="270"/>
                  </a:lnTo>
                  <a:lnTo>
                    <a:pt x="370" y="272"/>
                  </a:lnTo>
                  <a:lnTo>
                    <a:pt x="370" y="274"/>
                  </a:lnTo>
                  <a:lnTo>
                    <a:pt x="370" y="274"/>
                  </a:lnTo>
                  <a:lnTo>
                    <a:pt x="371" y="274"/>
                  </a:lnTo>
                  <a:lnTo>
                    <a:pt x="371" y="272"/>
                  </a:lnTo>
                  <a:lnTo>
                    <a:pt x="373" y="272"/>
                  </a:lnTo>
                  <a:lnTo>
                    <a:pt x="373" y="272"/>
                  </a:lnTo>
                  <a:lnTo>
                    <a:pt x="371" y="274"/>
                  </a:lnTo>
                  <a:lnTo>
                    <a:pt x="371" y="275"/>
                  </a:lnTo>
                  <a:lnTo>
                    <a:pt x="371" y="275"/>
                  </a:lnTo>
                  <a:lnTo>
                    <a:pt x="371" y="275"/>
                  </a:lnTo>
                  <a:lnTo>
                    <a:pt x="371" y="279"/>
                  </a:lnTo>
                  <a:lnTo>
                    <a:pt x="373" y="280"/>
                  </a:lnTo>
                  <a:lnTo>
                    <a:pt x="374" y="282"/>
                  </a:lnTo>
                  <a:lnTo>
                    <a:pt x="375" y="282"/>
                  </a:lnTo>
                  <a:lnTo>
                    <a:pt x="375" y="283"/>
                  </a:lnTo>
                  <a:lnTo>
                    <a:pt x="377" y="286"/>
                  </a:lnTo>
                  <a:lnTo>
                    <a:pt x="377" y="289"/>
                  </a:lnTo>
                  <a:lnTo>
                    <a:pt x="378" y="289"/>
                  </a:lnTo>
                  <a:lnTo>
                    <a:pt x="378" y="289"/>
                  </a:lnTo>
                  <a:lnTo>
                    <a:pt x="378" y="289"/>
                  </a:lnTo>
                  <a:lnTo>
                    <a:pt x="378" y="290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7" y="290"/>
                  </a:lnTo>
                  <a:lnTo>
                    <a:pt x="377" y="291"/>
                  </a:lnTo>
                  <a:lnTo>
                    <a:pt x="378" y="291"/>
                  </a:lnTo>
                  <a:lnTo>
                    <a:pt x="379" y="290"/>
                  </a:lnTo>
                  <a:lnTo>
                    <a:pt x="381" y="290"/>
                  </a:lnTo>
                  <a:lnTo>
                    <a:pt x="382" y="290"/>
                  </a:lnTo>
                  <a:lnTo>
                    <a:pt x="383" y="290"/>
                  </a:lnTo>
                  <a:lnTo>
                    <a:pt x="385" y="289"/>
                  </a:lnTo>
                  <a:lnTo>
                    <a:pt x="385" y="287"/>
                  </a:lnTo>
                  <a:lnTo>
                    <a:pt x="386" y="284"/>
                  </a:lnTo>
                  <a:lnTo>
                    <a:pt x="388" y="283"/>
                  </a:lnTo>
                  <a:lnTo>
                    <a:pt x="388" y="282"/>
                  </a:lnTo>
                  <a:lnTo>
                    <a:pt x="389" y="282"/>
                  </a:lnTo>
                  <a:lnTo>
                    <a:pt x="389" y="282"/>
                  </a:lnTo>
                  <a:lnTo>
                    <a:pt x="389" y="282"/>
                  </a:lnTo>
                  <a:lnTo>
                    <a:pt x="389" y="279"/>
                  </a:lnTo>
                  <a:lnTo>
                    <a:pt x="390" y="274"/>
                  </a:lnTo>
                  <a:lnTo>
                    <a:pt x="392" y="271"/>
                  </a:lnTo>
                  <a:lnTo>
                    <a:pt x="392" y="268"/>
                  </a:lnTo>
                  <a:lnTo>
                    <a:pt x="392" y="267"/>
                  </a:lnTo>
                  <a:lnTo>
                    <a:pt x="390" y="266"/>
                  </a:lnTo>
                  <a:lnTo>
                    <a:pt x="389" y="253"/>
                  </a:lnTo>
                  <a:lnTo>
                    <a:pt x="389" y="253"/>
                  </a:lnTo>
                  <a:lnTo>
                    <a:pt x="388" y="252"/>
                  </a:lnTo>
                  <a:lnTo>
                    <a:pt x="389" y="249"/>
                  </a:lnTo>
                  <a:lnTo>
                    <a:pt x="388" y="248"/>
                  </a:lnTo>
                  <a:lnTo>
                    <a:pt x="389" y="247"/>
                  </a:lnTo>
                  <a:lnTo>
                    <a:pt x="389" y="247"/>
                  </a:lnTo>
                  <a:lnTo>
                    <a:pt x="389" y="247"/>
                  </a:lnTo>
                  <a:lnTo>
                    <a:pt x="389" y="248"/>
                  </a:lnTo>
                  <a:lnTo>
                    <a:pt x="389" y="248"/>
                  </a:lnTo>
                  <a:lnTo>
                    <a:pt x="389" y="249"/>
                  </a:lnTo>
                  <a:lnTo>
                    <a:pt x="389" y="249"/>
                  </a:lnTo>
                  <a:lnTo>
                    <a:pt x="389" y="249"/>
                  </a:lnTo>
                  <a:lnTo>
                    <a:pt x="389" y="251"/>
                  </a:lnTo>
                  <a:lnTo>
                    <a:pt x="389" y="252"/>
                  </a:lnTo>
                  <a:lnTo>
                    <a:pt x="389" y="252"/>
                  </a:lnTo>
                  <a:lnTo>
                    <a:pt x="389" y="251"/>
                  </a:lnTo>
                  <a:lnTo>
                    <a:pt x="390" y="249"/>
                  </a:lnTo>
                  <a:lnTo>
                    <a:pt x="390" y="249"/>
                  </a:lnTo>
                  <a:lnTo>
                    <a:pt x="389" y="252"/>
                  </a:lnTo>
                  <a:lnTo>
                    <a:pt x="389" y="253"/>
                  </a:lnTo>
                  <a:lnTo>
                    <a:pt x="389" y="257"/>
                  </a:lnTo>
                  <a:lnTo>
                    <a:pt x="390" y="257"/>
                  </a:lnTo>
                  <a:lnTo>
                    <a:pt x="389" y="255"/>
                  </a:lnTo>
                  <a:lnTo>
                    <a:pt x="389" y="253"/>
                  </a:lnTo>
                  <a:lnTo>
                    <a:pt x="389" y="253"/>
                  </a:lnTo>
                  <a:lnTo>
                    <a:pt x="390" y="252"/>
                  </a:lnTo>
                  <a:lnTo>
                    <a:pt x="390" y="251"/>
                  </a:lnTo>
                  <a:lnTo>
                    <a:pt x="390" y="251"/>
                  </a:lnTo>
                  <a:lnTo>
                    <a:pt x="390" y="249"/>
                  </a:lnTo>
                  <a:lnTo>
                    <a:pt x="389" y="244"/>
                  </a:lnTo>
                  <a:lnTo>
                    <a:pt x="388" y="238"/>
                  </a:lnTo>
                  <a:lnTo>
                    <a:pt x="388" y="234"/>
                  </a:lnTo>
                  <a:lnTo>
                    <a:pt x="388" y="230"/>
                  </a:lnTo>
                  <a:lnTo>
                    <a:pt x="388" y="229"/>
                  </a:lnTo>
                  <a:lnTo>
                    <a:pt x="388" y="224"/>
                  </a:lnTo>
                  <a:lnTo>
                    <a:pt x="388" y="224"/>
                  </a:lnTo>
                  <a:lnTo>
                    <a:pt x="388" y="222"/>
                  </a:lnTo>
                  <a:lnTo>
                    <a:pt x="388" y="221"/>
                  </a:lnTo>
                  <a:lnTo>
                    <a:pt x="388" y="221"/>
                  </a:lnTo>
                  <a:lnTo>
                    <a:pt x="389" y="219"/>
                  </a:lnTo>
                  <a:lnTo>
                    <a:pt x="389" y="219"/>
                  </a:lnTo>
                  <a:lnTo>
                    <a:pt x="389" y="218"/>
                  </a:lnTo>
                  <a:lnTo>
                    <a:pt x="389" y="218"/>
                  </a:lnTo>
                  <a:lnTo>
                    <a:pt x="390" y="218"/>
                  </a:lnTo>
                  <a:lnTo>
                    <a:pt x="390" y="218"/>
                  </a:lnTo>
                  <a:lnTo>
                    <a:pt x="392" y="217"/>
                  </a:lnTo>
                  <a:lnTo>
                    <a:pt x="392" y="215"/>
                  </a:lnTo>
                  <a:lnTo>
                    <a:pt x="390" y="215"/>
                  </a:lnTo>
                  <a:lnTo>
                    <a:pt x="390" y="215"/>
                  </a:lnTo>
                  <a:lnTo>
                    <a:pt x="392" y="215"/>
                  </a:lnTo>
                  <a:lnTo>
                    <a:pt x="392" y="214"/>
                  </a:lnTo>
                  <a:lnTo>
                    <a:pt x="393" y="214"/>
                  </a:lnTo>
                  <a:lnTo>
                    <a:pt x="393" y="214"/>
                  </a:lnTo>
                  <a:lnTo>
                    <a:pt x="393" y="213"/>
                  </a:lnTo>
                  <a:lnTo>
                    <a:pt x="393" y="214"/>
                  </a:lnTo>
                  <a:lnTo>
                    <a:pt x="393" y="213"/>
                  </a:lnTo>
                  <a:lnTo>
                    <a:pt x="393" y="213"/>
                  </a:lnTo>
                  <a:lnTo>
                    <a:pt x="393" y="213"/>
                  </a:lnTo>
                  <a:lnTo>
                    <a:pt x="394" y="213"/>
                  </a:lnTo>
                  <a:lnTo>
                    <a:pt x="393" y="211"/>
                  </a:lnTo>
                  <a:lnTo>
                    <a:pt x="393" y="211"/>
                  </a:lnTo>
                  <a:lnTo>
                    <a:pt x="394" y="211"/>
                  </a:lnTo>
                  <a:lnTo>
                    <a:pt x="394" y="211"/>
                  </a:lnTo>
                  <a:lnTo>
                    <a:pt x="396" y="210"/>
                  </a:lnTo>
                  <a:lnTo>
                    <a:pt x="396" y="210"/>
                  </a:lnTo>
                  <a:lnTo>
                    <a:pt x="396" y="210"/>
                  </a:lnTo>
                  <a:lnTo>
                    <a:pt x="394" y="209"/>
                  </a:lnTo>
                  <a:lnTo>
                    <a:pt x="396" y="209"/>
                  </a:lnTo>
                  <a:lnTo>
                    <a:pt x="396" y="209"/>
                  </a:lnTo>
                  <a:lnTo>
                    <a:pt x="397" y="209"/>
                  </a:lnTo>
                  <a:lnTo>
                    <a:pt x="398" y="207"/>
                  </a:lnTo>
                  <a:lnTo>
                    <a:pt x="398" y="207"/>
                  </a:lnTo>
                  <a:lnTo>
                    <a:pt x="398" y="206"/>
                  </a:lnTo>
                  <a:lnTo>
                    <a:pt x="400" y="206"/>
                  </a:lnTo>
                  <a:lnTo>
                    <a:pt x="400" y="206"/>
                  </a:lnTo>
                  <a:lnTo>
                    <a:pt x="400" y="205"/>
                  </a:lnTo>
                  <a:lnTo>
                    <a:pt x="400" y="205"/>
                  </a:lnTo>
                  <a:lnTo>
                    <a:pt x="400" y="205"/>
                  </a:lnTo>
                  <a:lnTo>
                    <a:pt x="400" y="205"/>
                  </a:lnTo>
                  <a:lnTo>
                    <a:pt x="400" y="203"/>
                  </a:lnTo>
                  <a:lnTo>
                    <a:pt x="400" y="202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3"/>
                  </a:lnTo>
                  <a:lnTo>
                    <a:pt x="401" y="205"/>
                  </a:lnTo>
                  <a:lnTo>
                    <a:pt x="402" y="205"/>
                  </a:lnTo>
                  <a:lnTo>
                    <a:pt x="402" y="205"/>
                  </a:lnTo>
                  <a:lnTo>
                    <a:pt x="402" y="203"/>
                  </a:lnTo>
                  <a:lnTo>
                    <a:pt x="404" y="203"/>
                  </a:lnTo>
                  <a:lnTo>
                    <a:pt x="402" y="202"/>
                  </a:lnTo>
                  <a:lnTo>
                    <a:pt x="402" y="202"/>
                  </a:lnTo>
                  <a:lnTo>
                    <a:pt x="402" y="202"/>
                  </a:lnTo>
                  <a:lnTo>
                    <a:pt x="404" y="202"/>
                  </a:lnTo>
                  <a:lnTo>
                    <a:pt x="405" y="202"/>
                  </a:lnTo>
                  <a:lnTo>
                    <a:pt x="405" y="202"/>
                  </a:lnTo>
                  <a:lnTo>
                    <a:pt x="407" y="201"/>
                  </a:lnTo>
                  <a:lnTo>
                    <a:pt x="407" y="201"/>
                  </a:lnTo>
                  <a:lnTo>
                    <a:pt x="408" y="201"/>
                  </a:lnTo>
                  <a:lnTo>
                    <a:pt x="409" y="201"/>
                  </a:lnTo>
                  <a:lnTo>
                    <a:pt x="409" y="199"/>
                  </a:lnTo>
                  <a:lnTo>
                    <a:pt x="411" y="199"/>
                  </a:lnTo>
                  <a:lnTo>
                    <a:pt x="411" y="198"/>
                  </a:lnTo>
                  <a:lnTo>
                    <a:pt x="412" y="198"/>
                  </a:lnTo>
                  <a:lnTo>
                    <a:pt x="412" y="198"/>
                  </a:lnTo>
                  <a:lnTo>
                    <a:pt x="413" y="196"/>
                  </a:lnTo>
                  <a:lnTo>
                    <a:pt x="415" y="195"/>
                  </a:lnTo>
                  <a:lnTo>
                    <a:pt x="415" y="195"/>
                  </a:lnTo>
                  <a:lnTo>
                    <a:pt x="416" y="195"/>
                  </a:lnTo>
                  <a:lnTo>
                    <a:pt x="417" y="194"/>
                  </a:lnTo>
                  <a:lnTo>
                    <a:pt x="419" y="194"/>
                  </a:lnTo>
                  <a:lnTo>
                    <a:pt x="419" y="192"/>
                  </a:lnTo>
                  <a:lnTo>
                    <a:pt x="419" y="191"/>
                  </a:lnTo>
                  <a:lnTo>
                    <a:pt x="419" y="191"/>
                  </a:lnTo>
                  <a:lnTo>
                    <a:pt x="419" y="192"/>
                  </a:lnTo>
                  <a:lnTo>
                    <a:pt x="419" y="192"/>
                  </a:lnTo>
                  <a:lnTo>
                    <a:pt x="420" y="191"/>
                  </a:lnTo>
                  <a:lnTo>
                    <a:pt x="423" y="188"/>
                  </a:lnTo>
                  <a:lnTo>
                    <a:pt x="424" y="187"/>
                  </a:lnTo>
                  <a:lnTo>
                    <a:pt x="428" y="186"/>
                  </a:lnTo>
                  <a:lnTo>
                    <a:pt x="430" y="184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35" y="182"/>
                  </a:lnTo>
                  <a:lnTo>
                    <a:pt x="435" y="183"/>
                  </a:lnTo>
                  <a:lnTo>
                    <a:pt x="435" y="184"/>
                  </a:lnTo>
                  <a:lnTo>
                    <a:pt x="435" y="184"/>
                  </a:lnTo>
                  <a:lnTo>
                    <a:pt x="435" y="183"/>
                  </a:lnTo>
                  <a:lnTo>
                    <a:pt x="436" y="182"/>
                  </a:lnTo>
                  <a:lnTo>
                    <a:pt x="438" y="180"/>
                  </a:lnTo>
                  <a:lnTo>
                    <a:pt x="438" y="180"/>
                  </a:lnTo>
                  <a:lnTo>
                    <a:pt x="439" y="179"/>
                  </a:lnTo>
                  <a:lnTo>
                    <a:pt x="440" y="178"/>
                  </a:lnTo>
                  <a:lnTo>
                    <a:pt x="442" y="178"/>
                  </a:lnTo>
                  <a:lnTo>
                    <a:pt x="442" y="178"/>
                  </a:lnTo>
                  <a:lnTo>
                    <a:pt x="442" y="176"/>
                  </a:lnTo>
                  <a:lnTo>
                    <a:pt x="442" y="175"/>
                  </a:lnTo>
                  <a:lnTo>
                    <a:pt x="443" y="175"/>
                  </a:lnTo>
                  <a:lnTo>
                    <a:pt x="443" y="176"/>
                  </a:lnTo>
                  <a:lnTo>
                    <a:pt x="443" y="176"/>
                  </a:lnTo>
                  <a:lnTo>
                    <a:pt x="443" y="176"/>
                  </a:lnTo>
                  <a:lnTo>
                    <a:pt x="446" y="175"/>
                  </a:lnTo>
                  <a:lnTo>
                    <a:pt x="446" y="175"/>
                  </a:lnTo>
                  <a:lnTo>
                    <a:pt x="447" y="175"/>
                  </a:lnTo>
                  <a:lnTo>
                    <a:pt x="449" y="175"/>
                  </a:lnTo>
                  <a:lnTo>
                    <a:pt x="449" y="175"/>
                  </a:lnTo>
                  <a:lnTo>
                    <a:pt x="450" y="175"/>
                  </a:lnTo>
                  <a:lnTo>
                    <a:pt x="451" y="175"/>
                  </a:lnTo>
                  <a:lnTo>
                    <a:pt x="451" y="175"/>
                  </a:lnTo>
                  <a:lnTo>
                    <a:pt x="453" y="173"/>
                  </a:lnTo>
                  <a:lnTo>
                    <a:pt x="454" y="172"/>
                  </a:lnTo>
                  <a:lnTo>
                    <a:pt x="453" y="172"/>
                  </a:lnTo>
                  <a:lnTo>
                    <a:pt x="450" y="172"/>
                  </a:lnTo>
                  <a:lnTo>
                    <a:pt x="449" y="172"/>
                  </a:lnTo>
                  <a:lnTo>
                    <a:pt x="449" y="171"/>
                  </a:lnTo>
                  <a:lnTo>
                    <a:pt x="447" y="169"/>
                  </a:lnTo>
                  <a:lnTo>
                    <a:pt x="449" y="171"/>
                  </a:lnTo>
                  <a:lnTo>
                    <a:pt x="450" y="172"/>
                  </a:lnTo>
                  <a:lnTo>
                    <a:pt x="451" y="171"/>
                  </a:lnTo>
                  <a:lnTo>
                    <a:pt x="451" y="171"/>
                  </a:lnTo>
                  <a:lnTo>
                    <a:pt x="453" y="169"/>
                  </a:lnTo>
                  <a:lnTo>
                    <a:pt x="453" y="169"/>
                  </a:lnTo>
                  <a:lnTo>
                    <a:pt x="454" y="168"/>
                  </a:lnTo>
                  <a:lnTo>
                    <a:pt x="453" y="168"/>
                  </a:lnTo>
                  <a:lnTo>
                    <a:pt x="453" y="168"/>
                  </a:lnTo>
                  <a:lnTo>
                    <a:pt x="450" y="165"/>
                  </a:lnTo>
                  <a:lnTo>
                    <a:pt x="449" y="165"/>
                  </a:lnTo>
                  <a:lnTo>
                    <a:pt x="450" y="165"/>
                  </a:lnTo>
                  <a:lnTo>
                    <a:pt x="451" y="167"/>
                  </a:lnTo>
                  <a:lnTo>
                    <a:pt x="453" y="165"/>
                  </a:lnTo>
                  <a:lnTo>
                    <a:pt x="454" y="165"/>
                  </a:lnTo>
                  <a:lnTo>
                    <a:pt x="454" y="165"/>
                  </a:lnTo>
                  <a:lnTo>
                    <a:pt x="454" y="165"/>
                  </a:lnTo>
                  <a:lnTo>
                    <a:pt x="454" y="167"/>
                  </a:lnTo>
                  <a:lnTo>
                    <a:pt x="454" y="167"/>
                  </a:lnTo>
                  <a:lnTo>
                    <a:pt x="454" y="167"/>
                  </a:lnTo>
                  <a:lnTo>
                    <a:pt x="455" y="167"/>
                  </a:lnTo>
                  <a:lnTo>
                    <a:pt x="457" y="167"/>
                  </a:lnTo>
                  <a:lnTo>
                    <a:pt x="457" y="167"/>
                  </a:lnTo>
                  <a:lnTo>
                    <a:pt x="458" y="167"/>
                  </a:lnTo>
                  <a:lnTo>
                    <a:pt x="459" y="165"/>
                  </a:lnTo>
                  <a:lnTo>
                    <a:pt x="462" y="164"/>
                  </a:lnTo>
                  <a:lnTo>
                    <a:pt x="464" y="163"/>
                  </a:lnTo>
                  <a:lnTo>
                    <a:pt x="464" y="161"/>
                  </a:lnTo>
                  <a:lnTo>
                    <a:pt x="464" y="160"/>
                  </a:lnTo>
                  <a:lnTo>
                    <a:pt x="464" y="160"/>
                  </a:lnTo>
                  <a:lnTo>
                    <a:pt x="462" y="160"/>
                  </a:lnTo>
                  <a:lnTo>
                    <a:pt x="461" y="160"/>
                  </a:lnTo>
                  <a:lnTo>
                    <a:pt x="461" y="163"/>
                  </a:lnTo>
                  <a:lnTo>
                    <a:pt x="459" y="163"/>
                  </a:lnTo>
                  <a:lnTo>
                    <a:pt x="459" y="163"/>
                  </a:lnTo>
                  <a:lnTo>
                    <a:pt x="459" y="161"/>
                  </a:lnTo>
                  <a:lnTo>
                    <a:pt x="461" y="161"/>
                  </a:lnTo>
                  <a:lnTo>
                    <a:pt x="461" y="160"/>
                  </a:lnTo>
                  <a:lnTo>
                    <a:pt x="459" y="160"/>
                  </a:lnTo>
                  <a:lnTo>
                    <a:pt x="458" y="160"/>
                  </a:lnTo>
                  <a:lnTo>
                    <a:pt x="458" y="160"/>
                  </a:lnTo>
                  <a:lnTo>
                    <a:pt x="457" y="160"/>
                  </a:lnTo>
                  <a:lnTo>
                    <a:pt x="455" y="160"/>
                  </a:lnTo>
                  <a:lnTo>
                    <a:pt x="454" y="160"/>
                  </a:lnTo>
                  <a:lnTo>
                    <a:pt x="454" y="159"/>
                  </a:lnTo>
                  <a:lnTo>
                    <a:pt x="454" y="157"/>
                  </a:lnTo>
                  <a:lnTo>
                    <a:pt x="455" y="156"/>
                  </a:lnTo>
                  <a:lnTo>
                    <a:pt x="454" y="157"/>
                  </a:lnTo>
                  <a:lnTo>
                    <a:pt x="455" y="159"/>
                  </a:lnTo>
                  <a:lnTo>
                    <a:pt x="455" y="159"/>
                  </a:lnTo>
                  <a:lnTo>
                    <a:pt x="457" y="159"/>
                  </a:lnTo>
                  <a:lnTo>
                    <a:pt x="457" y="159"/>
                  </a:lnTo>
                  <a:lnTo>
                    <a:pt x="458" y="157"/>
                  </a:lnTo>
                  <a:lnTo>
                    <a:pt x="458" y="157"/>
                  </a:lnTo>
                  <a:lnTo>
                    <a:pt x="459" y="157"/>
                  </a:lnTo>
                  <a:lnTo>
                    <a:pt x="459" y="157"/>
                  </a:lnTo>
                  <a:lnTo>
                    <a:pt x="459" y="157"/>
                  </a:lnTo>
                  <a:lnTo>
                    <a:pt x="461" y="157"/>
                  </a:lnTo>
                  <a:lnTo>
                    <a:pt x="461" y="157"/>
                  </a:lnTo>
                  <a:lnTo>
                    <a:pt x="461" y="156"/>
                  </a:lnTo>
                  <a:lnTo>
                    <a:pt x="462" y="156"/>
                  </a:lnTo>
                  <a:lnTo>
                    <a:pt x="462" y="157"/>
                  </a:lnTo>
                  <a:lnTo>
                    <a:pt x="464" y="157"/>
                  </a:lnTo>
                  <a:lnTo>
                    <a:pt x="464" y="157"/>
                  </a:lnTo>
                  <a:lnTo>
                    <a:pt x="464" y="156"/>
                  </a:lnTo>
                  <a:lnTo>
                    <a:pt x="464" y="154"/>
                  </a:lnTo>
                  <a:lnTo>
                    <a:pt x="464" y="154"/>
                  </a:lnTo>
                  <a:lnTo>
                    <a:pt x="464" y="153"/>
                  </a:lnTo>
                  <a:lnTo>
                    <a:pt x="464" y="152"/>
                  </a:lnTo>
                  <a:lnTo>
                    <a:pt x="464" y="152"/>
                  </a:lnTo>
                  <a:lnTo>
                    <a:pt x="464" y="152"/>
                  </a:lnTo>
                  <a:lnTo>
                    <a:pt x="465" y="150"/>
                  </a:lnTo>
                  <a:lnTo>
                    <a:pt x="465" y="152"/>
                  </a:lnTo>
                  <a:lnTo>
                    <a:pt x="465" y="152"/>
                  </a:lnTo>
                  <a:lnTo>
                    <a:pt x="465" y="156"/>
                  </a:lnTo>
                  <a:lnTo>
                    <a:pt x="465" y="159"/>
                  </a:lnTo>
                  <a:lnTo>
                    <a:pt x="465" y="161"/>
                  </a:lnTo>
                  <a:lnTo>
                    <a:pt x="465" y="161"/>
                  </a:lnTo>
                  <a:lnTo>
                    <a:pt x="465" y="161"/>
                  </a:lnTo>
                  <a:lnTo>
                    <a:pt x="465" y="156"/>
                  </a:lnTo>
                  <a:lnTo>
                    <a:pt x="465" y="150"/>
                  </a:lnTo>
                  <a:lnTo>
                    <a:pt x="465" y="150"/>
                  </a:lnTo>
                  <a:lnTo>
                    <a:pt x="465" y="149"/>
                  </a:lnTo>
                  <a:lnTo>
                    <a:pt x="465" y="148"/>
                  </a:lnTo>
                  <a:lnTo>
                    <a:pt x="464" y="148"/>
                  </a:lnTo>
                  <a:lnTo>
                    <a:pt x="462" y="148"/>
                  </a:lnTo>
                  <a:lnTo>
                    <a:pt x="461" y="148"/>
                  </a:lnTo>
                  <a:lnTo>
                    <a:pt x="459" y="148"/>
                  </a:lnTo>
                  <a:lnTo>
                    <a:pt x="459" y="148"/>
                  </a:lnTo>
                  <a:lnTo>
                    <a:pt x="459" y="146"/>
                  </a:lnTo>
                  <a:lnTo>
                    <a:pt x="459" y="145"/>
                  </a:lnTo>
                  <a:lnTo>
                    <a:pt x="458" y="145"/>
                  </a:lnTo>
                  <a:lnTo>
                    <a:pt x="457" y="144"/>
                  </a:lnTo>
                  <a:lnTo>
                    <a:pt x="457" y="144"/>
                  </a:lnTo>
                  <a:lnTo>
                    <a:pt x="454" y="144"/>
                  </a:lnTo>
                  <a:lnTo>
                    <a:pt x="454" y="144"/>
                  </a:lnTo>
                  <a:lnTo>
                    <a:pt x="454" y="142"/>
                  </a:lnTo>
                  <a:lnTo>
                    <a:pt x="457" y="142"/>
                  </a:lnTo>
                  <a:lnTo>
                    <a:pt x="459" y="144"/>
                  </a:lnTo>
                  <a:lnTo>
                    <a:pt x="459" y="144"/>
                  </a:lnTo>
                  <a:lnTo>
                    <a:pt x="459" y="145"/>
                  </a:lnTo>
                  <a:lnTo>
                    <a:pt x="461" y="146"/>
                  </a:lnTo>
                  <a:lnTo>
                    <a:pt x="461" y="146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6"/>
                  </a:lnTo>
                  <a:lnTo>
                    <a:pt x="462" y="145"/>
                  </a:lnTo>
                  <a:lnTo>
                    <a:pt x="462" y="145"/>
                  </a:lnTo>
                  <a:lnTo>
                    <a:pt x="462" y="144"/>
                  </a:lnTo>
                  <a:lnTo>
                    <a:pt x="461" y="144"/>
                  </a:lnTo>
                  <a:lnTo>
                    <a:pt x="461" y="142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61" y="144"/>
                  </a:lnTo>
                  <a:lnTo>
                    <a:pt x="462" y="144"/>
                  </a:lnTo>
                  <a:lnTo>
                    <a:pt x="462" y="144"/>
                  </a:lnTo>
                  <a:lnTo>
                    <a:pt x="462" y="142"/>
                  </a:lnTo>
                  <a:lnTo>
                    <a:pt x="462" y="142"/>
                  </a:lnTo>
                  <a:lnTo>
                    <a:pt x="464" y="142"/>
                  </a:lnTo>
                  <a:lnTo>
                    <a:pt x="465" y="141"/>
                  </a:lnTo>
                  <a:lnTo>
                    <a:pt x="465" y="141"/>
                  </a:lnTo>
                  <a:lnTo>
                    <a:pt x="464" y="141"/>
                  </a:lnTo>
                  <a:lnTo>
                    <a:pt x="465" y="140"/>
                  </a:lnTo>
                  <a:lnTo>
                    <a:pt x="462" y="140"/>
                  </a:lnTo>
                  <a:lnTo>
                    <a:pt x="462" y="138"/>
                  </a:lnTo>
                  <a:lnTo>
                    <a:pt x="462" y="138"/>
                  </a:lnTo>
                  <a:lnTo>
                    <a:pt x="461" y="137"/>
                  </a:lnTo>
                  <a:lnTo>
                    <a:pt x="461" y="136"/>
                  </a:lnTo>
                  <a:lnTo>
                    <a:pt x="459" y="134"/>
                  </a:lnTo>
                  <a:lnTo>
                    <a:pt x="458" y="133"/>
                  </a:lnTo>
                  <a:lnTo>
                    <a:pt x="459" y="133"/>
                  </a:lnTo>
                  <a:lnTo>
                    <a:pt x="459" y="133"/>
                  </a:lnTo>
                  <a:lnTo>
                    <a:pt x="461" y="136"/>
                  </a:lnTo>
                  <a:lnTo>
                    <a:pt x="461" y="136"/>
                  </a:lnTo>
                  <a:lnTo>
                    <a:pt x="462" y="138"/>
                  </a:lnTo>
                  <a:lnTo>
                    <a:pt x="464" y="138"/>
                  </a:lnTo>
                  <a:lnTo>
                    <a:pt x="465" y="138"/>
                  </a:lnTo>
                  <a:lnTo>
                    <a:pt x="465" y="138"/>
                  </a:lnTo>
                  <a:lnTo>
                    <a:pt x="465" y="137"/>
                  </a:lnTo>
                  <a:lnTo>
                    <a:pt x="466" y="137"/>
                  </a:lnTo>
                  <a:lnTo>
                    <a:pt x="466" y="136"/>
                  </a:lnTo>
                  <a:lnTo>
                    <a:pt x="465" y="136"/>
                  </a:lnTo>
                  <a:lnTo>
                    <a:pt x="465" y="134"/>
                  </a:lnTo>
                  <a:lnTo>
                    <a:pt x="464" y="133"/>
                  </a:lnTo>
                  <a:lnTo>
                    <a:pt x="464" y="133"/>
                  </a:lnTo>
                  <a:lnTo>
                    <a:pt x="461" y="133"/>
                  </a:lnTo>
                  <a:lnTo>
                    <a:pt x="459" y="130"/>
                  </a:lnTo>
                  <a:lnTo>
                    <a:pt x="459" y="130"/>
                  </a:lnTo>
                  <a:lnTo>
                    <a:pt x="458" y="130"/>
                  </a:lnTo>
                  <a:lnTo>
                    <a:pt x="458" y="130"/>
                  </a:lnTo>
                  <a:lnTo>
                    <a:pt x="458" y="130"/>
                  </a:lnTo>
                  <a:lnTo>
                    <a:pt x="458" y="127"/>
                  </a:lnTo>
                  <a:lnTo>
                    <a:pt x="459" y="127"/>
                  </a:lnTo>
                  <a:lnTo>
                    <a:pt x="461" y="126"/>
                  </a:lnTo>
                  <a:lnTo>
                    <a:pt x="461" y="126"/>
                  </a:lnTo>
                  <a:lnTo>
                    <a:pt x="462" y="125"/>
                  </a:lnTo>
                  <a:lnTo>
                    <a:pt x="462" y="123"/>
                  </a:lnTo>
                  <a:lnTo>
                    <a:pt x="462" y="125"/>
                  </a:lnTo>
                  <a:lnTo>
                    <a:pt x="461" y="126"/>
                  </a:lnTo>
                  <a:lnTo>
                    <a:pt x="461" y="126"/>
                  </a:lnTo>
                  <a:lnTo>
                    <a:pt x="459" y="127"/>
                  </a:lnTo>
                  <a:lnTo>
                    <a:pt x="458" y="129"/>
                  </a:lnTo>
                  <a:lnTo>
                    <a:pt x="458" y="130"/>
                  </a:lnTo>
                  <a:lnTo>
                    <a:pt x="459" y="130"/>
                  </a:lnTo>
                  <a:lnTo>
                    <a:pt x="459" y="129"/>
                  </a:lnTo>
                  <a:lnTo>
                    <a:pt x="461" y="129"/>
                  </a:lnTo>
                  <a:lnTo>
                    <a:pt x="461" y="130"/>
                  </a:lnTo>
                  <a:lnTo>
                    <a:pt x="461" y="130"/>
                  </a:lnTo>
                  <a:lnTo>
                    <a:pt x="461" y="131"/>
                  </a:lnTo>
                  <a:lnTo>
                    <a:pt x="462" y="130"/>
                  </a:lnTo>
                  <a:lnTo>
                    <a:pt x="462" y="130"/>
                  </a:lnTo>
                  <a:lnTo>
                    <a:pt x="462" y="131"/>
                  </a:lnTo>
                  <a:lnTo>
                    <a:pt x="464" y="131"/>
                  </a:lnTo>
                  <a:lnTo>
                    <a:pt x="465" y="133"/>
                  </a:lnTo>
                  <a:lnTo>
                    <a:pt x="465" y="133"/>
                  </a:lnTo>
                  <a:lnTo>
                    <a:pt x="466" y="133"/>
                  </a:lnTo>
                  <a:lnTo>
                    <a:pt x="466" y="133"/>
                  </a:lnTo>
                  <a:lnTo>
                    <a:pt x="466" y="133"/>
                  </a:lnTo>
                  <a:lnTo>
                    <a:pt x="466" y="131"/>
                  </a:lnTo>
                  <a:lnTo>
                    <a:pt x="465" y="129"/>
                  </a:lnTo>
                  <a:lnTo>
                    <a:pt x="465" y="127"/>
                  </a:lnTo>
                  <a:lnTo>
                    <a:pt x="465" y="127"/>
                  </a:lnTo>
                  <a:lnTo>
                    <a:pt x="465" y="127"/>
                  </a:lnTo>
                  <a:lnTo>
                    <a:pt x="465" y="127"/>
                  </a:lnTo>
                  <a:lnTo>
                    <a:pt x="465" y="129"/>
                  </a:lnTo>
                  <a:lnTo>
                    <a:pt x="466" y="130"/>
                  </a:lnTo>
                  <a:lnTo>
                    <a:pt x="466" y="130"/>
                  </a:lnTo>
                  <a:lnTo>
                    <a:pt x="466" y="130"/>
                  </a:lnTo>
                  <a:lnTo>
                    <a:pt x="466" y="129"/>
                  </a:lnTo>
                  <a:lnTo>
                    <a:pt x="466" y="129"/>
                  </a:lnTo>
                  <a:lnTo>
                    <a:pt x="466" y="127"/>
                  </a:lnTo>
                  <a:lnTo>
                    <a:pt x="466" y="126"/>
                  </a:lnTo>
                  <a:lnTo>
                    <a:pt x="468" y="125"/>
                  </a:lnTo>
                  <a:lnTo>
                    <a:pt x="468" y="125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68" y="122"/>
                  </a:lnTo>
                  <a:lnTo>
                    <a:pt x="468" y="122"/>
                  </a:lnTo>
                  <a:lnTo>
                    <a:pt x="468" y="122"/>
                  </a:lnTo>
                  <a:lnTo>
                    <a:pt x="469" y="122"/>
                  </a:lnTo>
                  <a:lnTo>
                    <a:pt x="469" y="122"/>
                  </a:lnTo>
                  <a:lnTo>
                    <a:pt x="469" y="121"/>
                  </a:lnTo>
                  <a:lnTo>
                    <a:pt x="469" y="121"/>
                  </a:lnTo>
                  <a:lnTo>
                    <a:pt x="469" y="119"/>
                  </a:lnTo>
                  <a:lnTo>
                    <a:pt x="469" y="119"/>
                  </a:lnTo>
                  <a:lnTo>
                    <a:pt x="470" y="119"/>
                  </a:lnTo>
                  <a:lnTo>
                    <a:pt x="470" y="119"/>
                  </a:lnTo>
                  <a:lnTo>
                    <a:pt x="470" y="119"/>
                  </a:lnTo>
                  <a:lnTo>
                    <a:pt x="470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2" y="118"/>
                  </a:lnTo>
                  <a:lnTo>
                    <a:pt x="473" y="117"/>
                  </a:lnTo>
                  <a:lnTo>
                    <a:pt x="473" y="117"/>
                  </a:lnTo>
                  <a:lnTo>
                    <a:pt x="473" y="118"/>
                  </a:lnTo>
                  <a:lnTo>
                    <a:pt x="473" y="118"/>
                  </a:lnTo>
                  <a:lnTo>
                    <a:pt x="474" y="117"/>
                  </a:lnTo>
                  <a:lnTo>
                    <a:pt x="474" y="117"/>
                  </a:lnTo>
                  <a:lnTo>
                    <a:pt x="474" y="117"/>
                  </a:lnTo>
                  <a:lnTo>
                    <a:pt x="474" y="115"/>
                  </a:lnTo>
                  <a:lnTo>
                    <a:pt x="476" y="115"/>
                  </a:lnTo>
                  <a:lnTo>
                    <a:pt x="476" y="115"/>
                  </a:lnTo>
                  <a:lnTo>
                    <a:pt x="476" y="117"/>
                  </a:lnTo>
                  <a:lnTo>
                    <a:pt x="477" y="117"/>
                  </a:lnTo>
                  <a:lnTo>
                    <a:pt x="476" y="117"/>
                  </a:lnTo>
                  <a:lnTo>
                    <a:pt x="476" y="117"/>
                  </a:lnTo>
                  <a:lnTo>
                    <a:pt x="474" y="118"/>
                  </a:lnTo>
                  <a:lnTo>
                    <a:pt x="476" y="118"/>
                  </a:lnTo>
                  <a:lnTo>
                    <a:pt x="476" y="118"/>
                  </a:lnTo>
                  <a:lnTo>
                    <a:pt x="474" y="118"/>
                  </a:lnTo>
                  <a:lnTo>
                    <a:pt x="474" y="118"/>
                  </a:lnTo>
                  <a:lnTo>
                    <a:pt x="473" y="118"/>
                  </a:lnTo>
                  <a:lnTo>
                    <a:pt x="472" y="121"/>
                  </a:lnTo>
                  <a:lnTo>
                    <a:pt x="472" y="122"/>
                  </a:lnTo>
                  <a:lnTo>
                    <a:pt x="472" y="121"/>
                  </a:lnTo>
                  <a:lnTo>
                    <a:pt x="472" y="122"/>
                  </a:lnTo>
                  <a:lnTo>
                    <a:pt x="472" y="122"/>
                  </a:lnTo>
                  <a:lnTo>
                    <a:pt x="470" y="122"/>
                  </a:lnTo>
                  <a:lnTo>
                    <a:pt x="470" y="122"/>
                  </a:lnTo>
                  <a:lnTo>
                    <a:pt x="469" y="123"/>
                  </a:lnTo>
                  <a:lnTo>
                    <a:pt x="469" y="123"/>
                  </a:lnTo>
                  <a:lnTo>
                    <a:pt x="470" y="123"/>
                  </a:lnTo>
                  <a:lnTo>
                    <a:pt x="470" y="123"/>
                  </a:lnTo>
                  <a:lnTo>
                    <a:pt x="470" y="125"/>
                  </a:lnTo>
                  <a:lnTo>
                    <a:pt x="470" y="125"/>
                  </a:lnTo>
                  <a:lnTo>
                    <a:pt x="469" y="125"/>
                  </a:lnTo>
                  <a:lnTo>
                    <a:pt x="469" y="126"/>
                  </a:lnTo>
                  <a:lnTo>
                    <a:pt x="469" y="126"/>
                  </a:lnTo>
                  <a:lnTo>
                    <a:pt x="469" y="125"/>
                  </a:lnTo>
                  <a:lnTo>
                    <a:pt x="470" y="125"/>
                  </a:lnTo>
                  <a:lnTo>
                    <a:pt x="470" y="126"/>
                  </a:lnTo>
                  <a:lnTo>
                    <a:pt x="470" y="127"/>
                  </a:lnTo>
                  <a:lnTo>
                    <a:pt x="472" y="127"/>
                  </a:lnTo>
                  <a:lnTo>
                    <a:pt x="472" y="127"/>
                  </a:lnTo>
                  <a:lnTo>
                    <a:pt x="470" y="127"/>
                  </a:lnTo>
                  <a:lnTo>
                    <a:pt x="469" y="127"/>
                  </a:lnTo>
                  <a:lnTo>
                    <a:pt x="469" y="127"/>
                  </a:lnTo>
                  <a:lnTo>
                    <a:pt x="468" y="129"/>
                  </a:lnTo>
                  <a:lnTo>
                    <a:pt x="468" y="129"/>
                  </a:lnTo>
                  <a:lnTo>
                    <a:pt x="469" y="130"/>
                  </a:lnTo>
                  <a:lnTo>
                    <a:pt x="469" y="130"/>
                  </a:lnTo>
                  <a:lnTo>
                    <a:pt x="469" y="131"/>
                  </a:lnTo>
                  <a:lnTo>
                    <a:pt x="470" y="131"/>
                  </a:lnTo>
                  <a:lnTo>
                    <a:pt x="470" y="130"/>
                  </a:lnTo>
                  <a:lnTo>
                    <a:pt x="470" y="130"/>
                  </a:lnTo>
                  <a:lnTo>
                    <a:pt x="470" y="131"/>
                  </a:lnTo>
                  <a:lnTo>
                    <a:pt x="470" y="130"/>
                  </a:lnTo>
                  <a:lnTo>
                    <a:pt x="472" y="130"/>
                  </a:lnTo>
                  <a:lnTo>
                    <a:pt x="472" y="130"/>
                  </a:lnTo>
                  <a:lnTo>
                    <a:pt x="472" y="130"/>
                  </a:lnTo>
                  <a:lnTo>
                    <a:pt x="472" y="131"/>
                  </a:lnTo>
                  <a:lnTo>
                    <a:pt x="472" y="131"/>
                  </a:lnTo>
                  <a:lnTo>
                    <a:pt x="470" y="133"/>
                  </a:lnTo>
                  <a:lnTo>
                    <a:pt x="470" y="133"/>
                  </a:lnTo>
                  <a:lnTo>
                    <a:pt x="472" y="133"/>
                  </a:lnTo>
                  <a:lnTo>
                    <a:pt x="472" y="134"/>
                  </a:lnTo>
                  <a:lnTo>
                    <a:pt x="470" y="134"/>
                  </a:lnTo>
                  <a:lnTo>
                    <a:pt x="470" y="136"/>
                  </a:lnTo>
                  <a:lnTo>
                    <a:pt x="472" y="136"/>
                  </a:lnTo>
                  <a:lnTo>
                    <a:pt x="472" y="136"/>
                  </a:lnTo>
                  <a:lnTo>
                    <a:pt x="472" y="137"/>
                  </a:lnTo>
                  <a:lnTo>
                    <a:pt x="470" y="137"/>
                  </a:lnTo>
                  <a:lnTo>
                    <a:pt x="469" y="140"/>
                  </a:lnTo>
                  <a:lnTo>
                    <a:pt x="466" y="142"/>
                  </a:lnTo>
                  <a:lnTo>
                    <a:pt x="466" y="144"/>
                  </a:lnTo>
                  <a:lnTo>
                    <a:pt x="466" y="144"/>
                  </a:lnTo>
                  <a:lnTo>
                    <a:pt x="466" y="145"/>
                  </a:lnTo>
                  <a:lnTo>
                    <a:pt x="468" y="144"/>
                  </a:lnTo>
                  <a:lnTo>
                    <a:pt x="469" y="142"/>
                  </a:lnTo>
                  <a:lnTo>
                    <a:pt x="469" y="141"/>
                  </a:lnTo>
                  <a:lnTo>
                    <a:pt x="470" y="141"/>
                  </a:lnTo>
                  <a:lnTo>
                    <a:pt x="470" y="141"/>
                  </a:lnTo>
                  <a:lnTo>
                    <a:pt x="472" y="140"/>
                  </a:lnTo>
                  <a:lnTo>
                    <a:pt x="472" y="140"/>
                  </a:lnTo>
                  <a:lnTo>
                    <a:pt x="476" y="134"/>
                  </a:lnTo>
                  <a:lnTo>
                    <a:pt x="477" y="133"/>
                  </a:lnTo>
                  <a:lnTo>
                    <a:pt x="477" y="131"/>
                  </a:lnTo>
                  <a:lnTo>
                    <a:pt x="478" y="131"/>
                  </a:lnTo>
                  <a:lnTo>
                    <a:pt x="478" y="131"/>
                  </a:lnTo>
                  <a:lnTo>
                    <a:pt x="480" y="130"/>
                  </a:lnTo>
                  <a:lnTo>
                    <a:pt x="480" y="130"/>
                  </a:lnTo>
                  <a:lnTo>
                    <a:pt x="480" y="129"/>
                  </a:lnTo>
                  <a:lnTo>
                    <a:pt x="480" y="130"/>
                  </a:lnTo>
                  <a:lnTo>
                    <a:pt x="480" y="130"/>
                  </a:lnTo>
                  <a:lnTo>
                    <a:pt x="480" y="130"/>
                  </a:lnTo>
                  <a:lnTo>
                    <a:pt x="480" y="129"/>
                  </a:lnTo>
                  <a:lnTo>
                    <a:pt x="481" y="129"/>
                  </a:lnTo>
                  <a:lnTo>
                    <a:pt x="481" y="127"/>
                  </a:lnTo>
                  <a:lnTo>
                    <a:pt x="480" y="127"/>
                  </a:lnTo>
                  <a:lnTo>
                    <a:pt x="480" y="127"/>
                  </a:lnTo>
                  <a:lnTo>
                    <a:pt x="480" y="127"/>
                  </a:lnTo>
                  <a:lnTo>
                    <a:pt x="481" y="126"/>
                  </a:lnTo>
                  <a:lnTo>
                    <a:pt x="481" y="125"/>
                  </a:lnTo>
                  <a:lnTo>
                    <a:pt x="480" y="125"/>
                  </a:lnTo>
                  <a:lnTo>
                    <a:pt x="480" y="123"/>
                  </a:lnTo>
                  <a:lnTo>
                    <a:pt x="480" y="121"/>
                  </a:lnTo>
                  <a:lnTo>
                    <a:pt x="480" y="119"/>
                  </a:lnTo>
                  <a:lnTo>
                    <a:pt x="480" y="118"/>
                  </a:lnTo>
                  <a:lnTo>
                    <a:pt x="480" y="117"/>
                  </a:lnTo>
                  <a:lnTo>
                    <a:pt x="480" y="115"/>
                  </a:lnTo>
                  <a:lnTo>
                    <a:pt x="480" y="115"/>
                  </a:lnTo>
                  <a:lnTo>
                    <a:pt x="480" y="115"/>
                  </a:lnTo>
                  <a:lnTo>
                    <a:pt x="481" y="114"/>
                  </a:lnTo>
                  <a:lnTo>
                    <a:pt x="481" y="112"/>
                  </a:lnTo>
                  <a:lnTo>
                    <a:pt x="482" y="112"/>
                  </a:lnTo>
                  <a:lnTo>
                    <a:pt x="484" y="112"/>
                  </a:lnTo>
                  <a:lnTo>
                    <a:pt x="485" y="111"/>
                  </a:lnTo>
                  <a:lnTo>
                    <a:pt x="487" y="110"/>
                  </a:lnTo>
                  <a:lnTo>
                    <a:pt x="485" y="111"/>
                  </a:lnTo>
                  <a:lnTo>
                    <a:pt x="485" y="111"/>
                  </a:lnTo>
                  <a:lnTo>
                    <a:pt x="482" y="112"/>
                  </a:lnTo>
                  <a:lnTo>
                    <a:pt x="482" y="112"/>
                  </a:lnTo>
                  <a:lnTo>
                    <a:pt x="481" y="114"/>
                  </a:lnTo>
                  <a:lnTo>
                    <a:pt x="480" y="115"/>
                  </a:lnTo>
                  <a:lnTo>
                    <a:pt x="480" y="115"/>
                  </a:lnTo>
                  <a:lnTo>
                    <a:pt x="480" y="117"/>
                  </a:lnTo>
                  <a:lnTo>
                    <a:pt x="481" y="118"/>
                  </a:lnTo>
                  <a:lnTo>
                    <a:pt x="482" y="119"/>
                  </a:lnTo>
                  <a:lnTo>
                    <a:pt x="482" y="119"/>
                  </a:lnTo>
                  <a:lnTo>
                    <a:pt x="484" y="119"/>
                  </a:lnTo>
                  <a:lnTo>
                    <a:pt x="484" y="121"/>
                  </a:lnTo>
                  <a:lnTo>
                    <a:pt x="485" y="121"/>
                  </a:lnTo>
                  <a:lnTo>
                    <a:pt x="484" y="122"/>
                  </a:lnTo>
                  <a:lnTo>
                    <a:pt x="484" y="123"/>
                  </a:lnTo>
                  <a:lnTo>
                    <a:pt x="484" y="123"/>
                  </a:lnTo>
                  <a:lnTo>
                    <a:pt x="485" y="122"/>
                  </a:lnTo>
                  <a:lnTo>
                    <a:pt x="488" y="119"/>
                  </a:lnTo>
                  <a:lnTo>
                    <a:pt x="488" y="119"/>
                  </a:lnTo>
                  <a:lnTo>
                    <a:pt x="488" y="119"/>
                  </a:lnTo>
                  <a:lnTo>
                    <a:pt x="488" y="118"/>
                  </a:lnTo>
                  <a:lnTo>
                    <a:pt x="489" y="118"/>
                  </a:lnTo>
                  <a:lnTo>
                    <a:pt x="489" y="118"/>
                  </a:lnTo>
                  <a:lnTo>
                    <a:pt x="491" y="118"/>
                  </a:lnTo>
                  <a:lnTo>
                    <a:pt x="491" y="117"/>
                  </a:lnTo>
                  <a:lnTo>
                    <a:pt x="491" y="117"/>
                  </a:lnTo>
                  <a:lnTo>
                    <a:pt x="491" y="115"/>
                  </a:lnTo>
                  <a:lnTo>
                    <a:pt x="492" y="115"/>
                  </a:lnTo>
                  <a:lnTo>
                    <a:pt x="493" y="115"/>
                  </a:lnTo>
                  <a:lnTo>
                    <a:pt x="495" y="114"/>
                  </a:lnTo>
                  <a:lnTo>
                    <a:pt x="496" y="111"/>
                  </a:lnTo>
                  <a:lnTo>
                    <a:pt x="496" y="111"/>
                  </a:lnTo>
                  <a:lnTo>
                    <a:pt x="496" y="110"/>
                  </a:lnTo>
                  <a:lnTo>
                    <a:pt x="496" y="112"/>
                  </a:lnTo>
                  <a:lnTo>
                    <a:pt x="495" y="112"/>
                  </a:lnTo>
                  <a:lnTo>
                    <a:pt x="496" y="111"/>
                  </a:lnTo>
                  <a:lnTo>
                    <a:pt x="497" y="110"/>
                  </a:lnTo>
                  <a:lnTo>
                    <a:pt x="497" y="110"/>
                  </a:lnTo>
                  <a:lnTo>
                    <a:pt x="499" y="108"/>
                  </a:lnTo>
                  <a:lnTo>
                    <a:pt x="499" y="107"/>
                  </a:lnTo>
                  <a:lnTo>
                    <a:pt x="499" y="107"/>
                  </a:lnTo>
                  <a:lnTo>
                    <a:pt x="499" y="106"/>
                  </a:lnTo>
                  <a:lnTo>
                    <a:pt x="499" y="106"/>
                  </a:lnTo>
                  <a:lnTo>
                    <a:pt x="496" y="106"/>
                  </a:lnTo>
                  <a:lnTo>
                    <a:pt x="496" y="104"/>
                  </a:lnTo>
                  <a:lnTo>
                    <a:pt x="497" y="104"/>
                  </a:lnTo>
                  <a:lnTo>
                    <a:pt x="497" y="103"/>
                  </a:lnTo>
                  <a:lnTo>
                    <a:pt x="499" y="103"/>
                  </a:lnTo>
                  <a:lnTo>
                    <a:pt x="499" y="103"/>
                  </a:lnTo>
                  <a:lnTo>
                    <a:pt x="500" y="103"/>
                  </a:lnTo>
                  <a:lnTo>
                    <a:pt x="500" y="102"/>
                  </a:lnTo>
                  <a:lnTo>
                    <a:pt x="501" y="100"/>
                  </a:lnTo>
                  <a:lnTo>
                    <a:pt x="503" y="99"/>
                  </a:lnTo>
                  <a:lnTo>
                    <a:pt x="503" y="98"/>
                  </a:lnTo>
                  <a:lnTo>
                    <a:pt x="503" y="96"/>
                  </a:lnTo>
                  <a:lnTo>
                    <a:pt x="503" y="96"/>
                  </a:lnTo>
                  <a:lnTo>
                    <a:pt x="503" y="98"/>
                  </a:lnTo>
                  <a:lnTo>
                    <a:pt x="503" y="99"/>
                  </a:lnTo>
                  <a:lnTo>
                    <a:pt x="501" y="100"/>
                  </a:lnTo>
                  <a:lnTo>
                    <a:pt x="501" y="102"/>
                  </a:lnTo>
                  <a:lnTo>
                    <a:pt x="500" y="102"/>
                  </a:lnTo>
                  <a:lnTo>
                    <a:pt x="501" y="102"/>
                  </a:lnTo>
                  <a:lnTo>
                    <a:pt x="501" y="102"/>
                  </a:lnTo>
                  <a:lnTo>
                    <a:pt x="501" y="102"/>
                  </a:lnTo>
                  <a:lnTo>
                    <a:pt x="503" y="100"/>
                  </a:lnTo>
                  <a:lnTo>
                    <a:pt x="504" y="100"/>
                  </a:lnTo>
                  <a:lnTo>
                    <a:pt x="506" y="99"/>
                  </a:lnTo>
                  <a:lnTo>
                    <a:pt x="510" y="98"/>
                  </a:lnTo>
                  <a:lnTo>
                    <a:pt x="512" y="96"/>
                  </a:lnTo>
                  <a:lnTo>
                    <a:pt x="514" y="96"/>
                  </a:lnTo>
                  <a:lnTo>
                    <a:pt x="514" y="96"/>
                  </a:lnTo>
                  <a:lnTo>
                    <a:pt x="518" y="96"/>
                  </a:lnTo>
                  <a:lnTo>
                    <a:pt x="519" y="96"/>
                  </a:lnTo>
                  <a:lnTo>
                    <a:pt x="519" y="96"/>
                  </a:lnTo>
                  <a:lnTo>
                    <a:pt x="522" y="95"/>
                  </a:lnTo>
                  <a:lnTo>
                    <a:pt x="523" y="95"/>
                  </a:lnTo>
                  <a:lnTo>
                    <a:pt x="525" y="95"/>
                  </a:lnTo>
                  <a:lnTo>
                    <a:pt x="527" y="95"/>
                  </a:lnTo>
                  <a:lnTo>
                    <a:pt x="529" y="94"/>
                  </a:lnTo>
                  <a:lnTo>
                    <a:pt x="530" y="92"/>
                  </a:lnTo>
                  <a:lnTo>
                    <a:pt x="530" y="91"/>
                  </a:lnTo>
                  <a:lnTo>
                    <a:pt x="530" y="89"/>
                  </a:lnTo>
                  <a:lnTo>
                    <a:pt x="531" y="89"/>
                  </a:lnTo>
                  <a:lnTo>
                    <a:pt x="531" y="91"/>
                  </a:lnTo>
                  <a:lnTo>
                    <a:pt x="531" y="91"/>
                  </a:lnTo>
                  <a:lnTo>
                    <a:pt x="531" y="91"/>
                  </a:lnTo>
                  <a:lnTo>
                    <a:pt x="533" y="91"/>
                  </a:lnTo>
                  <a:lnTo>
                    <a:pt x="533" y="91"/>
                  </a:lnTo>
                  <a:lnTo>
                    <a:pt x="531" y="92"/>
                  </a:lnTo>
                  <a:lnTo>
                    <a:pt x="531" y="94"/>
                  </a:lnTo>
                  <a:lnTo>
                    <a:pt x="531" y="94"/>
                  </a:lnTo>
                  <a:lnTo>
                    <a:pt x="533" y="94"/>
                  </a:lnTo>
                  <a:lnTo>
                    <a:pt x="534" y="92"/>
                  </a:lnTo>
                  <a:lnTo>
                    <a:pt x="537" y="91"/>
                  </a:lnTo>
                  <a:lnTo>
                    <a:pt x="537" y="91"/>
                  </a:lnTo>
                  <a:lnTo>
                    <a:pt x="537" y="92"/>
                  </a:lnTo>
                  <a:lnTo>
                    <a:pt x="537" y="92"/>
                  </a:lnTo>
                  <a:lnTo>
                    <a:pt x="537" y="94"/>
                  </a:lnTo>
                  <a:lnTo>
                    <a:pt x="538" y="92"/>
                  </a:lnTo>
                  <a:lnTo>
                    <a:pt x="539" y="92"/>
                  </a:lnTo>
                  <a:lnTo>
                    <a:pt x="544" y="91"/>
                  </a:lnTo>
                  <a:lnTo>
                    <a:pt x="544" y="91"/>
                  </a:lnTo>
                  <a:lnTo>
                    <a:pt x="544" y="91"/>
                  </a:lnTo>
                  <a:lnTo>
                    <a:pt x="545" y="91"/>
                  </a:lnTo>
                  <a:lnTo>
                    <a:pt x="545" y="89"/>
                  </a:lnTo>
                  <a:lnTo>
                    <a:pt x="545" y="88"/>
                  </a:lnTo>
                  <a:lnTo>
                    <a:pt x="545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44" y="88"/>
                  </a:lnTo>
                  <a:lnTo>
                    <a:pt x="545" y="89"/>
                  </a:lnTo>
                  <a:lnTo>
                    <a:pt x="544" y="89"/>
                  </a:lnTo>
                  <a:lnTo>
                    <a:pt x="542" y="91"/>
                  </a:lnTo>
                  <a:lnTo>
                    <a:pt x="541" y="91"/>
                  </a:lnTo>
                  <a:lnTo>
                    <a:pt x="539" y="91"/>
                  </a:lnTo>
                  <a:lnTo>
                    <a:pt x="539" y="89"/>
                  </a:lnTo>
                  <a:lnTo>
                    <a:pt x="539" y="88"/>
                  </a:lnTo>
                  <a:lnTo>
                    <a:pt x="538" y="88"/>
                  </a:lnTo>
                  <a:lnTo>
                    <a:pt x="538" y="87"/>
                  </a:lnTo>
                  <a:lnTo>
                    <a:pt x="539" y="87"/>
                  </a:lnTo>
                  <a:lnTo>
                    <a:pt x="538" y="85"/>
                  </a:lnTo>
                  <a:lnTo>
                    <a:pt x="538" y="84"/>
                  </a:lnTo>
                  <a:lnTo>
                    <a:pt x="537" y="84"/>
                  </a:lnTo>
                  <a:lnTo>
                    <a:pt x="537" y="84"/>
                  </a:lnTo>
                  <a:lnTo>
                    <a:pt x="538" y="83"/>
                  </a:lnTo>
                  <a:lnTo>
                    <a:pt x="538" y="81"/>
                  </a:lnTo>
                  <a:lnTo>
                    <a:pt x="539" y="81"/>
                  </a:lnTo>
                  <a:lnTo>
                    <a:pt x="539" y="81"/>
                  </a:lnTo>
                  <a:lnTo>
                    <a:pt x="541" y="80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1" y="80"/>
                  </a:lnTo>
                  <a:lnTo>
                    <a:pt x="541" y="80"/>
                  </a:lnTo>
                  <a:lnTo>
                    <a:pt x="541" y="79"/>
                  </a:lnTo>
                  <a:lnTo>
                    <a:pt x="541" y="79"/>
                  </a:lnTo>
                  <a:lnTo>
                    <a:pt x="541" y="77"/>
                  </a:lnTo>
                  <a:lnTo>
                    <a:pt x="542" y="76"/>
                  </a:lnTo>
                  <a:lnTo>
                    <a:pt x="542" y="75"/>
                  </a:lnTo>
                  <a:lnTo>
                    <a:pt x="544" y="75"/>
                  </a:lnTo>
                  <a:lnTo>
                    <a:pt x="544" y="75"/>
                  </a:lnTo>
                  <a:lnTo>
                    <a:pt x="546" y="72"/>
                  </a:lnTo>
                  <a:lnTo>
                    <a:pt x="548" y="71"/>
                  </a:lnTo>
                  <a:lnTo>
                    <a:pt x="550" y="68"/>
                  </a:lnTo>
                  <a:lnTo>
                    <a:pt x="550" y="68"/>
                  </a:lnTo>
                  <a:lnTo>
                    <a:pt x="550" y="68"/>
                  </a:lnTo>
                  <a:lnTo>
                    <a:pt x="552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3" y="66"/>
                  </a:lnTo>
                  <a:lnTo>
                    <a:pt x="554" y="66"/>
                  </a:lnTo>
                  <a:lnTo>
                    <a:pt x="554" y="66"/>
                  </a:lnTo>
                  <a:lnTo>
                    <a:pt x="554" y="66"/>
                  </a:lnTo>
                  <a:lnTo>
                    <a:pt x="554" y="66"/>
                  </a:lnTo>
                  <a:lnTo>
                    <a:pt x="556" y="65"/>
                  </a:lnTo>
                  <a:lnTo>
                    <a:pt x="556" y="65"/>
                  </a:lnTo>
                  <a:lnTo>
                    <a:pt x="556" y="65"/>
                  </a:lnTo>
                  <a:lnTo>
                    <a:pt x="556" y="65"/>
                  </a:lnTo>
                  <a:lnTo>
                    <a:pt x="556" y="66"/>
                  </a:lnTo>
                  <a:lnTo>
                    <a:pt x="557" y="65"/>
                  </a:lnTo>
                  <a:lnTo>
                    <a:pt x="557" y="64"/>
                  </a:lnTo>
                  <a:lnTo>
                    <a:pt x="557" y="65"/>
                  </a:lnTo>
                  <a:lnTo>
                    <a:pt x="557" y="65"/>
                  </a:lnTo>
                  <a:lnTo>
                    <a:pt x="557" y="65"/>
                  </a:lnTo>
                  <a:lnTo>
                    <a:pt x="558" y="64"/>
                  </a:lnTo>
                  <a:lnTo>
                    <a:pt x="558" y="65"/>
                  </a:lnTo>
                  <a:lnTo>
                    <a:pt x="558" y="65"/>
                  </a:lnTo>
                  <a:lnTo>
                    <a:pt x="558" y="65"/>
                  </a:lnTo>
                  <a:lnTo>
                    <a:pt x="560" y="65"/>
                  </a:lnTo>
                  <a:lnTo>
                    <a:pt x="560" y="64"/>
                  </a:lnTo>
                  <a:lnTo>
                    <a:pt x="561" y="64"/>
                  </a:lnTo>
                  <a:lnTo>
                    <a:pt x="562" y="64"/>
                  </a:lnTo>
                  <a:lnTo>
                    <a:pt x="564" y="62"/>
                  </a:lnTo>
                  <a:lnTo>
                    <a:pt x="564" y="62"/>
                  </a:lnTo>
                  <a:lnTo>
                    <a:pt x="565" y="60"/>
                  </a:lnTo>
                  <a:lnTo>
                    <a:pt x="565" y="60"/>
                  </a:lnTo>
                  <a:lnTo>
                    <a:pt x="567" y="58"/>
                  </a:lnTo>
                  <a:lnTo>
                    <a:pt x="568" y="58"/>
                  </a:lnTo>
                  <a:lnTo>
                    <a:pt x="568" y="57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7" y="60"/>
                  </a:lnTo>
                  <a:lnTo>
                    <a:pt x="567" y="60"/>
                  </a:lnTo>
                  <a:lnTo>
                    <a:pt x="568" y="60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9" y="61"/>
                  </a:lnTo>
                  <a:lnTo>
                    <a:pt x="569" y="60"/>
                  </a:lnTo>
                  <a:lnTo>
                    <a:pt x="571" y="58"/>
                  </a:lnTo>
                  <a:lnTo>
                    <a:pt x="571" y="58"/>
                  </a:lnTo>
                  <a:lnTo>
                    <a:pt x="571" y="58"/>
                  </a:lnTo>
                  <a:lnTo>
                    <a:pt x="572" y="58"/>
                  </a:lnTo>
                  <a:lnTo>
                    <a:pt x="572" y="58"/>
                  </a:lnTo>
                  <a:lnTo>
                    <a:pt x="573" y="58"/>
                  </a:lnTo>
                  <a:lnTo>
                    <a:pt x="573" y="58"/>
                  </a:lnTo>
                  <a:lnTo>
                    <a:pt x="573" y="58"/>
                  </a:lnTo>
                  <a:lnTo>
                    <a:pt x="573" y="58"/>
                  </a:lnTo>
                  <a:lnTo>
                    <a:pt x="575" y="58"/>
                  </a:lnTo>
                  <a:lnTo>
                    <a:pt x="575" y="58"/>
                  </a:lnTo>
                  <a:lnTo>
                    <a:pt x="575" y="60"/>
                  </a:lnTo>
                  <a:lnTo>
                    <a:pt x="575" y="60"/>
                  </a:lnTo>
                  <a:lnTo>
                    <a:pt x="575" y="60"/>
                  </a:lnTo>
                  <a:lnTo>
                    <a:pt x="576" y="58"/>
                  </a:lnTo>
                  <a:lnTo>
                    <a:pt x="576" y="58"/>
                  </a:lnTo>
                  <a:lnTo>
                    <a:pt x="577" y="57"/>
                  </a:lnTo>
                  <a:lnTo>
                    <a:pt x="577" y="57"/>
                  </a:lnTo>
                  <a:lnTo>
                    <a:pt x="579" y="57"/>
                  </a:lnTo>
                  <a:lnTo>
                    <a:pt x="579" y="57"/>
                  </a:lnTo>
                  <a:lnTo>
                    <a:pt x="580" y="57"/>
                  </a:lnTo>
                  <a:lnTo>
                    <a:pt x="580" y="57"/>
                  </a:lnTo>
                  <a:lnTo>
                    <a:pt x="581" y="57"/>
                  </a:lnTo>
                  <a:lnTo>
                    <a:pt x="583" y="56"/>
                  </a:lnTo>
                  <a:lnTo>
                    <a:pt x="584" y="56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6" y="54"/>
                  </a:lnTo>
                  <a:lnTo>
                    <a:pt x="586" y="53"/>
                  </a:lnTo>
                  <a:lnTo>
                    <a:pt x="587" y="53"/>
                  </a:lnTo>
                  <a:lnTo>
                    <a:pt x="587" y="50"/>
                  </a:lnTo>
                  <a:lnTo>
                    <a:pt x="587" y="50"/>
                  </a:lnTo>
                  <a:lnTo>
                    <a:pt x="587" y="49"/>
                  </a:lnTo>
                  <a:lnTo>
                    <a:pt x="587" y="49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586" y="50"/>
                  </a:lnTo>
                  <a:lnTo>
                    <a:pt x="584" y="49"/>
                  </a:lnTo>
                  <a:lnTo>
                    <a:pt x="584" y="49"/>
                  </a:lnTo>
                  <a:lnTo>
                    <a:pt x="584" y="49"/>
                  </a:lnTo>
                  <a:lnTo>
                    <a:pt x="584" y="49"/>
                  </a:lnTo>
                  <a:lnTo>
                    <a:pt x="584" y="47"/>
                  </a:lnTo>
                  <a:lnTo>
                    <a:pt x="584" y="47"/>
                  </a:lnTo>
                  <a:lnTo>
                    <a:pt x="584" y="47"/>
                  </a:lnTo>
                  <a:lnTo>
                    <a:pt x="584" y="46"/>
                  </a:lnTo>
                  <a:lnTo>
                    <a:pt x="584" y="46"/>
                  </a:lnTo>
                  <a:lnTo>
                    <a:pt x="584" y="46"/>
                  </a:lnTo>
                  <a:lnTo>
                    <a:pt x="584" y="46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6" y="45"/>
                  </a:lnTo>
                  <a:lnTo>
                    <a:pt x="584" y="45"/>
                  </a:lnTo>
                  <a:lnTo>
                    <a:pt x="584" y="43"/>
                  </a:lnTo>
                  <a:lnTo>
                    <a:pt x="584" y="43"/>
                  </a:lnTo>
                  <a:lnTo>
                    <a:pt x="583" y="43"/>
                  </a:lnTo>
                  <a:lnTo>
                    <a:pt x="583" y="43"/>
                  </a:lnTo>
                  <a:lnTo>
                    <a:pt x="583" y="43"/>
                  </a:lnTo>
                  <a:lnTo>
                    <a:pt x="583" y="43"/>
                  </a:lnTo>
                  <a:lnTo>
                    <a:pt x="583" y="42"/>
                  </a:lnTo>
                  <a:lnTo>
                    <a:pt x="583" y="42"/>
                  </a:lnTo>
                  <a:lnTo>
                    <a:pt x="584" y="42"/>
                  </a:lnTo>
                  <a:lnTo>
                    <a:pt x="584" y="42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584" y="39"/>
                  </a:lnTo>
                  <a:lnTo>
                    <a:pt x="586" y="37"/>
                  </a:lnTo>
                  <a:lnTo>
                    <a:pt x="586" y="35"/>
                  </a:lnTo>
                  <a:lnTo>
                    <a:pt x="587" y="34"/>
                  </a:lnTo>
                  <a:lnTo>
                    <a:pt x="587" y="33"/>
                  </a:lnTo>
                  <a:lnTo>
                    <a:pt x="588" y="30"/>
                  </a:lnTo>
                  <a:lnTo>
                    <a:pt x="588" y="29"/>
                  </a:lnTo>
                  <a:lnTo>
                    <a:pt x="590" y="27"/>
                  </a:lnTo>
                  <a:lnTo>
                    <a:pt x="588" y="26"/>
                  </a:lnTo>
                  <a:lnTo>
                    <a:pt x="587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7" name="Freeform 1786">
              <a:extLst>
                <a:ext uri="{FF2B5EF4-FFF2-40B4-BE49-F238E27FC236}">
                  <a16:creationId xmlns:a16="http://schemas.microsoft.com/office/drawing/2014/main" id="{4BF576BC-7A23-46AD-8A31-47AB2D154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6683" y="2452529"/>
              <a:ext cx="10320" cy="6191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0 h 3"/>
                <a:gd name="T4" fmla="*/ 4 w 5"/>
                <a:gd name="T5" fmla="*/ 0 h 3"/>
                <a:gd name="T6" fmla="*/ 2 w 5"/>
                <a:gd name="T7" fmla="*/ 0 h 3"/>
                <a:gd name="T8" fmla="*/ 2 w 5"/>
                <a:gd name="T9" fmla="*/ 0 h 3"/>
                <a:gd name="T10" fmla="*/ 2 w 5"/>
                <a:gd name="T11" fmla="*/ 0 h 3"/>
                <a:gd name="T12" fmla="*/ 2 w 5"/>
                <a:gd name="T13" fmla="*/ 0 h 3"/>
                <a:gd name="T14" fmla="*/ 2 w 5"/>
                <a:gd name="T15" fmla="*/ 2 h 3"/>
                <a:gd name="T16" fmla="*/ 2 w 5"/>
                <a:gd name="T17" fmla="*/ 2 h 3"/>
                <a:gd name="T18" fmla="*/ 0 w 5"/>
                <a:gd name="T19" fmla="*/ 3 h 3"/>
                <a:gd name="T20" fmla="*/ 0 w 5"/>
                <a:gd name="T21" fmla="*/ 3 h 3"/>
                <a:gd name="T22" fmla="*/ 1 w 5"/>
                <a:gd name="T23" fmla="*/ 3 h 3"/>
                <a:gd name="T24" fmla="*/ 1 w 5"/>
                <a:gd name="T25" fmla="*/ 3 h 3"/>
                <a:gd name="T26" fmla="*/ 2 w 5"/>
                <a:gd name="T27" fmla="*/ 3 h 3"/>
                <a:gd name="T28" fmla="*/ 2 w 5"/>
                <a:gd name="T29" fmla="*/ 3 h 3"/>
                <a:gd name="T30" fmla="*/ 4 w 5"/>
                <a:gd name="T31" fmla="*/ 3 h 3"/>
                <a:gd name="T32" fmla="*/ 5 w 5"/>
                <a:gd name="T33" fmla="*/ 3 h 3"/>
                <a:gd name="T34" fmla="*/ 5 w 5"/>
                <a:gd name="T35" fmla="*/ 3 h 3"/>
                <a:gd name="T36" fmla="*/ 4 w 5"/>
                <a:gd name="T37" fmla="*/ 2 h 3"/>
                <a:gd name="T38" fmla="*/ 4 w 5"/>
                <a:gd name="T3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8" name="Freeform 1787">
              <a:extLst>
                <a:ext uri="{FF2B5EF4-FFF2-40B4-BE49-F238E27FC236}">
                  <a16:creationId xmlns:a16="http://schemas.microsoft.com/office/drawing/2014/main" id="{B5676D06-5C92-4394-9181-BA5D21D52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637" y="2997402"/>
              <a:ext cx="2064" cy="412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0 h 2"/>
                <a:gd name="T8" fmla="*/ 0 w 1"/>
                <a:gd name="T9" fmla="*/ 2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9" name="Freeform 1788">
              <a:extLst>
                <a:ext uri="{FF2B5EF4-FFF2-40B4-BE49-F238E27FC236}">
                  <a16:creationId xmlns:a16="http://schemas.microsoft.com/office/drawing/2014/main" id="{8229C6DB-7F38-40B3-B746-FE2FC8D1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5129" y="3001530"/>
              <a:ext cx="8256" cy="2063"/>
            </a:xfrm>
            <a:custGeom>
              <a:avLst/>
              <a:gdLst>
                <a:gd name="T0" fmla="*/ 3 w 4"/>
                <a:gd name="T1" fmla="*/ 0 h 1"/>
                <a:gd name="T2" fmla="*/ 1 w 4"/>
                <a:gd name="T3" fmla="*/ 0 h 1"/>
                <a:gd name="T4" fmla="*/ 0 w 4"/>
                <a:gd name="T5" fmla="*/ 0 h 1"/>
                <a:gd name="T6" fmla="*/ 0 w 4"/>
                <a:gd name="T7" fmla="*/ 0 h 1"/>
                <a:gd name="T8" fmla="*/ 1 w 4"/>
                <a:gd name="T9" fmla="*/ 1 h 1"/>
                <a:gd name="T10" fmla="*/ 3 w 4"/>
                <a:gd name="T11" fmla="*/ 0 h 1"/>
                <a:gd name="T12" fmla="*/ 4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0" name="Freeform 1789">
              <a:extLst>
                <a:ext uri="{FF2B5EF4-FFF2-40B4-BE49-F238E27FC236}">
                  <a16:creationId xmlns:a16="http://schemas.microsoft.com/office/drawing/2014/main" id="{91D96DA4-CE76-4101-897D-29A150BF6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892" y="2987082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1" name="Freeform 1790">
              <a:extLst>
                <a:ext uri="{FF2B5EF4-FFF2-40B4-BE49-F238E27FC236}">
                  <a16:creationId xmlns:a16="http://schemas.microsoft.com/office/drawing/2014/main" id="{925A659E-65D7-4790-8287-550608A35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147" y="2987082"/>
              <a:ext cx="4127" cy="0"/>
            </a:xfrm>
            <a:custGeom>
              <a:avLst/>
              <a:gdLst>
                <a:gd name="T0" fmla="*/ 1 w 2"/>
                <a:gd name="T1" fmla="*/ 0 w 2"/>
                <a:gd name="T2" fmla="*/ 0 w 2"/>
                <a:gd name="T3" fmla="*/ 1 w 2"/>
                <a:gd name="T4" fmla="*/ 2 w 2"/>
                <a:gd name="T5" fmla="*/ 2 w 2"/>
                <a:gd name="T6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2" name="Freeform 1791">
              <a:extLst>
                <a:ext uri="{FF2B5EF4-FFF2-40B4-BE49-F238E27FC236}">
                  <a16:creationId xmlns:a16="http://schemas.microsoft.com/office/drawing/2014/main" id="{20139B1B-1008-440D-92A4-9CFFA0492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701" y="2993274"/>
              <a:ext cx="2064" cy="4127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792">
              <a:extLst>
                <a:ext uri="{FF2B5EF4-FFF2-40B4-BE49-F238E27FC236}">
                  <a16:creationId xmlns:a16="http://schemas.microsoft.com/office/drawing/2014/main" id="{34C02E7E-01F4-4838-B5BD-35E01877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038" y="2916909"/>
              <a:ext cx="6192" cy="6191"/>
            </a:xfrm>
            <a:custGeom>
              <a:avLst/>
              <a:gdLst>
                <a:gd name="T0" fmla="*/ 2 w 3"/>
                <a:gd name="T1" fmla="*/ 1 h 3"/>
                <a:gd name="T2" fmla="*/ 2 w 3"/>
                <a:gd name="T3" fmla="*/ 0 h 3"/>
                <a:gd name="T4" fmla="*/ 0 w 3"/>
                <a:gd name="T5" fmla="*/ 0 h 3"/>
                <a:gd name="T6" fmla="*/ 2 w 3"/>
                <a:gd name="T7" fmla="*/ 1 h 3"/>
                <a:gd name="T8" fmla="*/ 2 w 3"/>
                <a:gd name="T9" fmla="*/ 3 h 3"/>
                <a:gd name="T10" fmla="*/ 2 w 3"/>
                <a:gd name="T11" fmla="*/ 3 h 3"/>
                <a:gd name="T12" fmla="*/ 3 w 3"/>
                <a:gd name="T13" fmla="*/ 3 h 3"/>
                <a:gd name="T14" fmla="*/ 2 w 3"/>
                <a:gd name="T15" fmla="*/ 3 h 3"/>
                <a:gd name="T16" fmla="*/ 2 w 3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4" name="Freeform 1793">
              <a:extLst>
                <a:ext uri="{FF2B5EF4-FFF2-40B4-BE49-F238E27FC236}">
                  <a16:creationId xmlns:a16="http://schemas.microsoft.com/office/drawing/2014/main" id="{D7C67B1E-E429-481A-9C6A-9F45A7DEA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536" y="3075831"/>
              <a:ext cx="2064" cy="412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5" name="Freeform 1794">
              <a:extLst>
                <a:ext uri="{FF2B5EF4-FFF2-40B4-BE49-F238E27FC236}">
                  <a16:creationId xmlns:a16="http://schemas.microsoft.com/office/drawing/2014/main" id="{64B2E9AA-0299-4A76-87C8-86D3DFF8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536" y="3079958"/>
              <a:ext cx="2064" cy="20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6" name="Freeform 1795">
              <a:extLst>
                <a:ext uri="{FF2B5EF4-FFF2-40B4-BE49-F238E27FC236}">
                  <a16:creationId xmlns:a16="http://schemas.microsoft.com/office/drawing/2014/main" id="{DB214A62-90A4-4F74-969B-5634815DF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446" y="2634153"/>
              <a:ext cx="4127" cy="619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2 h 3"/>
                <a:gd name="T4" fmla="*/ 0 w 2"/>
                <a:gd name="T5" fmla="*/ 2 h 3"/>
                <a:gd name="T6" fmla="*/ 0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1 w 2"/>
                <a:gd name="T13" fmla="*/ 3 h 3"/>
                <a:gd name="T14" fmla="*/ 1 w 2"/>
                <a:gd name="T15" fmla="*/ 2 h 3"/>
                <a:gd name="T16" fmla="*/ 1 w 2"/>
                <a:gd name="T17" fmla="*/ 3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0 h 3"/>
                <a:gd name="T24" fmla="*/ 1 w 2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7" name="Freeform 1796">
              <a:extLst>
                <a:ext uri="{FF2B5EF4-FFF2-40B4-BE49-F238E27FC236}">
                  <a16:creationId xmlns:a16="http://schemas.microsoft.com/office/drawing/2014/main" id="{DD4844E0-999E-457A-975E-165A6C196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884" y="3040744"/>
              <a:ext cx="6192" cy="4127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1 h 2"/>
                <a:gd name="T4" fmla="*/ 1 w 3"/>
                <a:gd name="T5" fmla="*/ 1 h 2"/>
                <a:gd name="T6" fmla="*/ 0 w 3"/>
                <a:gd name="T7" fmla="*/ 2 h 2"/>
                <a:gd name="T8" fmla="*/ 1 w 3"/>
                <a:gd name="T9" fmla="*/ 2 h 2"/>
                <a:gd name="T10" fmla="*/ 3 w 3"/>
                <a:gd name="T11" fmla="*/ 1 h 2"/>
                <a:gd name="T12" fmla="*/ 3 w 3"/>
                <a:gd name="T13" fmla="*/ 0 h 2"/>
                <a:gd name="T14" fmla="*/ 3 w 3"/>
                <a:gd name="T15" fmla="*/ 0 h 2"/>
                <a:gd name="T16" fmla="*/ 3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8" name="Freeform 1797">
              <a:extLst>
                <a:ext uri="{FF2B5EF4-FFF2-40B4-BE49-F238E27FC236}">
                  <a16:creationId xmlns:a16="http://schemas.microsoft.com/office/drawing/2014/main" id="{1CED3125-E7E2-4F4D-9D8E-264375120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565" y="3049000"/>
              <a:ext cx="10320" cy="14446"/>
            </a:xfrm>
            <a:custGeom>
              <a:avLst/>
              <a:gdLst>
                <a:gd name="T0" fmla="*/ 2 w 5"/>
                <a:gd name="T1" fmla="*/ 2 h 7"/>
                <a:gd name="T2" fmla="*/ 1 w 5"/>
                <a:gd name="T3" fmla="*/ 5 h 7"/>
                <a:gd name="T4" fmla="*/ 0 w 5"/>
                <a:gd name="T5" fmla="*/ 7 h 7"/>
                <a:gd name="T6" fmla="*/ 1 w 5"/>
                <a:gd name="T7" fmla="*/ 5 h 7"/>
                <a:gd name="T8" fmla="*/ 2 w 5"/>
                <a:gd name="T9" fmla="*/ 2 h 7"/>
                <a:gd name="T10" fmla="*/ 5 w 5"/>
                <a:gd name="T11" fmla="*/ 0 h 7"/>
                <a:gd name="T12" fmla="*/ 4 w 5"/>
                <a:gd name="T13" fmla="*/ 0 h 7"/>
                <a:gd name="T14" fmla="*/ 2 w 5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2" y="2"/>
                  </a:moveTo>
                  <a:lnTo>
                    <a:pt x="1" y="5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9" name="Freeform 1798">
              <a:extLst>
                <a:ext uri="{FF2B5EF4-FFF2-40B4-BE49-F238E27FC236}">
                  <a16:creationId xmlns:a16="http://schemas.microsoft.com/office/drawing/2014/main" id="{57A02C81-D3C9-466D-973A-6CEB5B7E0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438" y="3063447"/>
              <a:ext cx="4127" cy="26831"/>
            </a:xfrm>
            <a:custGeom>
              <a:avLst/>
              <a:gdLst>
                <a:gd name="T0" fmla="*/ 2 w 2"/>
                <a:gd name="T1" fmla="*/ 1 h 13"/>
                <a:gd name="T2" fmla="*/ 0 w 2"/>
                <a:gd name="T3" fmla="*/ 5 h 13"/>
                <a:gd name="T4" fmla="*/ 0 w 2"/>
                <a:gd name="T5" fmla="*/ 10 h 13"/>
                <a:gd name="T6" fmla="*/ 0 w 2"/>
                <a:gd name="T7" fmla="*/ 13 h 13"/>
                <a:gd name="T8" fmla="*/ 2 w 2"/>
                <a:gd name="T9" fmla="*/ 12 h 13"/>
                <a:gd name="T10" fmla="*/ 2 w 2"/>
                <a:gd name="T11" fmla="*/ 10 h 13"/>
                <a:gd name="T12" fmla="*/ 2 w 2"/>
                <a:gd name="T13" fmla="*/ 5 h 13"/>
                <a:gd name="T14" fmla="*/ 2 w 2"/>
                <a:gd name="T15" fmla="*/ 0 h 13"/>
                <a:gd name="T16" fmla="*/ 2 w 2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3">
                  <a:moveTo>
                    <a:pt x="2" y="1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5"/>
                  </a:lnTo>
                  <a:lnTo>
                    <a:pt x="2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0" name="Freeform 1799">
              <a:extLst>
                <a:ext uri="{FF2B5EF4-FFF2-40B4-BE49-F238E27FC236}">
                  <a16:creationId xmlns:a16="http://schemas.microsoft.com/office/drawing/2014/main" id="{91F0583F-7FFF-46B3-9B0A-43E120EF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445" y="2989146"/>
              <a:ext cx="2064" cy="412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0 w 1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1800">
              <a:extLst>
                <a:ext uri="{FF2B5EF4-FFF2-40B4-BE49-F238E27FC236}">
                  <a16:creationId xmlns:a16="http://schemas.microsoft.com/office/drawing/2014/main" id="{8F1F9DEB-7051-4C1A-A728-C17F49E8C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229" y="2906590"/>
              <a:ext cx="6192" cy="4127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0 h 2"/>
                <a:gd name="T4" fmla="*/ 0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1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2 h 2"/>
                <a:gd name="T18" fmla="*/ 1 w 3"/>
                <a:gd name="T19" fmla="*/ 2 h 2"/>
                <a:gd name="T20" fmla="*/ 3 w 3"/>
                <a:gd name="T21" fmla="*/ 2 h 2"/>
                <a:gd name="T22" fmla="*/ 3 w 3"/>
                <a:gd name="T23" fmla="*/ 1 h 2"/>
                <a:gd name="T24" fmla="*/ 1 w 3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1801">
              <a:extLst>
                <a:ext uri="{FF2B5EF4-FFF2-40B4-BE49-F238E27FC236}">
                  <a16:creationId xmlns:a16="http://schemas.microsoft.com/office/drawing/2014/main" id="{D7360FFF-AADF-4B4E-9CDB-50C99362A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599" y="3127428"/>
              <a:ext cx="2064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1802">
              <a:extLst>
                <a:ext uri="{FF2B5EF4-FFF2-40B4-BE49-F238E27FC236}">
                  <a16:creationId xmlns:a16="http://schemas.microsoft.com/office/drawing/2014/main" id="{72E34BD2-E3E2-4767-B964-755C28F9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140" y="3034552"/>
              <a:ext cx="8256" cy="6191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1 w 4"/>
                <a:gd name="T5" fmla="*/ 1 h 3"/>
                <a:gd name="T6" fmla="*/ 0 w 4"/>
                <a:gd name="T7" fmla="*/ 1 h 3"/>
                <a:gd name="T8" fmla="*/ 0 w 4"/>
                <a:gd name="T9" fmla="*/ 3 h 3"/>
                <a:gd name="T10" fmla="*/ 0 w 4"/>
                <a:gd name="T11" fmla="*/ 3 h 3"/>
                <a:gd name="T12" fmla="*/ 3 w 4"/>
                <a:gd name="T13" fmla="*/ 1 h 3"/>
                <a:gd name="T14" fmla="*/ 4 w 4"/>
                <a:gd name="T15" fmla="*/ 0 h 3"/>
                <a:gd name="T16" fmla="*/ 4 w 4"/>
                <a:gd name="T17" fmla="*/ 0 h 3"/>
                <a:gd name="T18" fmla="*/ 4 w 4"/>
                <a:gd name="T19" fmla="*/ 0 h 3"/>
                <a:gd name="T20" fmla="*/ 4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1803">
              <a:extLst>
                <a:ext uri="{FF2B5EF4-FFF2-40B4-BE49-F238E27FC236}">
                  <a16:creationId xmlns:a16="http://schemas.microsoft.com/office/drawing/2014/main" id="{74D1E3C9-1B6C-493F-97DC-8C116202A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591" y="3001530"/>
              <a:ext cx="4127" cy="4127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1804">
              <a:extLst>
                <a:ext uri="{FF2B5EF4-FFF2-40B4-BE49-F238E27FC236}">
                  <a16:creationId xmlns:a16="http://schemas.microsoft.com/office/drawing/2014/main" id="{D7825F96-E104-4D0B-8668-AD8300C91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8418" y="3009786"/>
              <a:ext cx="10320" cy="6191"/>
            </a:xfrm>
            <a:custGeom>
              <a:avLst/>
              <a:gdLst>
                <a:gd name="T0" fmla="*/ 3 w 5"/>
                <a:gd name="T1" fmla="*/ 1 h 3"/>
                <a:gd name="T2" fmla="*/ 0 w 5"/>
                <a:gd name="T3" fmla="*/ 3 h 3"/>
                <a:gd name="T4" fmla="*/ 2 w 5"/>
                <a:gd name="T5" fmla="*/ 3 h 3"/>
                <a:gd name="T6" fmla="*/ 3 w 5"/>
                <a:gd name="T7" fmla="*/ 1 h 3"/>
                <a:gd name="T8" fmla="*/ 5 w 5"/>
                <a:gd name="T9" fmla="*/ 0 h 3"/>
                <a:gd name="T10" fmla="*/ 5 w 5"/>
                <a:gd name="T11" fmla="*/ 0 h 3"/>
                <a:gd name="T12" fmla="*/ 3 w 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3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1805">
              <a:extLst>
                <a:ext uri="{FF2B5EF4-FFF2-40B4-BE49-F238E27FC236}">
                  <a16:creationId xmlns:a16="http://schemas.microsoft.com/office/drawing/2014/main" id="{16B1DB3D-36D9-41B2-B584-6D42668C6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536" y="31294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1806">
              <a:extLst>
                <a:ext uri="{FF2B5EF4-FFF2-40B4-BE49-F238E27FC236}">
                  <a16:creationId xmlns:a16="http://schemas.microsoft.com/office/drawing/2014/main" id="{1A0C2D97-7AC9-46B6-ADF5-960D44F08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791" y="3123300"/>
              <a:ext cx="2064" cy="412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0 w 1"/>
                <a:gd name="T9" fmla="*/ 2 h 2"/>
                <a:gd name="T10" fmla="*/ 1 w 1"/>
                <a:gd name="T11" fmla="*/ 2 h 2"/>
                <a:gd name="T12" fmla="*/ 1 w 1"/>
                <a:gd name="T13" fmla="*/ 2 h 2"/>
                <a:gd name="T14" fmla="*/ 0 w 1"/>
                <a:gd name="T15" fmla="*/ 0 h 2"/>
                <a:gd name="T16" fmla="*/ 0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1807">
              <a:extLst>
                <a:ext uri="{FF2B5EF4-FFF2-40B4-BE49-F238E27FC236}">
                  <a16:creationId xmlns:a16="http://schemas.microsoft.com/office/drawing/2014/main" id="{A0910B47-CC22-42E6-8BEC-08FB6EC15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44" y="2716710"/>
              <a:ext cx="47470" cy="12383"/>
            </a:xfrm>
            <a:custGeom>
              <a:avLst/>
              <a:gdLst>
                <a:gd name="T0" fmla="*/ 21 w 23"/>
                <a:gd name="T1" fmla="*/ 1 h 6"/>
                <a:gd name="T2" fmla="*/ 20 w 23"/>
                <a:gd name="T3" fmla="*/ 1 h 6"/>
                <a:gd name="T4" fmla="*/ 20 w 23"/>
                <a:gd name="T5" fmla="*/ 1 h 6"/>
                <a:gd name="T6" fmla="*/ 19 w 23"/>
                <a:gd name="T7" fmla="*/ 1 h 6"/>
                <a:gd name="T8" fmla="*/ 17 w 23"/>
                <a:gd name="T9" fmla="*/ 1 h 6"/>
                <a:gd name="T10" fmla="*/ 17 w 23"/>
                <a:gd name="T11" fmla="*/ 2 h 6"/>
                <a:gd name="T12" fmla="*/ 16 w 23"/>
                <a:gd name="T13" fmla="*/ 2 h 6"/>
                <a:gd name="T14" fmla="*/ 16 w 23"/>
                <a:gd name="T15" fmla="*/ 2 h 6"/>
                <a:gd name="T16" fmla="*/ 17 w 23"/>
                <a:gd name="T17" fmla="*/ 1 h 6"/>
                <a:gd name="T18" fmla="*/ 17 w 23"/>
                <a:gd name="T19" fmla="*/ 1 h 6"/>
                <a:gd name="T20" fmla="*/ 20 w 23"/>
                <a:gd name="T21" fmla="*/ 0 h 6"/>
                <a:gd name="T22" fmla="*/ 19 w 23"/>
                <a:gd name="T23" fmla="*/ 0 h 6"/>
                <a:gd name="T24" fmla="*/ 17 w 23"/>
                <a:gd name="T25" fmla="*/ 1 h 6"/>
                <a:gd name="T26" fmla="*/ 16 w 23"/>
                <a:gd name="T27" fmla="*/ 1 h 6"/>
                <a:gd name="T28" fmla="*/ 13 w 23"/>
                <a:gd name="T29" fmla="*/ 1 h 6"/>
                <a:gd name="T30" fmla="*/ 12 w 23"/>
                <a:gd name="T31" fmla="*/ 2 h 6"/>
                <a:gd name="T32" fmla="*/ 11 w 23"/>
                <a:gd name="T33" fmla="*/ 2 h 6"/>
                <a:gd name="T34" fmla="*/ 11 w 23"/>
                <a:gd name="T35" fmla="*/ 2 h 6"/>
                <a:gd name="T36" fmla="*/ 9 w 23"/>
                <a:gd name="T37" fmla="*/ 2 h 6"/>
                <a:gd name="T38" fmla="*/ 8 w 23"/>
                <a:gd name="T39" fmla="*/ 2 h 6"/>
                <a:gd name="T40" fmla="*/ 8 w 23"/>
                <a:gd name="T41" fmla="*/ 2 h 6"/>
                <a:gd name="T42" fmla="*/ 8 w 23"/>
                <a:gd name="T43" fmla="*/ 2 h 6"/>
                <a:gd name="T44" fmla="*/ 7 w 23"/>
                <a:gd name="T45" fmla="*/ 2 h 6"/>
                <a:gd name="T46" fmla="*/ 7 w 23"/>
                <a:gd name="T47" fmla="*/ 2 h 6"/>
                <a:gd name="T48" fmla="*/ 5 w 23"/>
                <a:gd name="T49" fmla="*/ 2 h 6"/>
                <a:gd name="T50" fmla="*/ 5 w 23"/>
                <a:gd name="T51" fmla="*/ 2 h 6"/>
                <a:gd name="T52" fmla="*/ 5 w 23"/>
                <a:gd name="T53" fmla="*/ 4 h 6"/>
                <a:gd name="T54" fmla="*/ 5 w 23"/>
                <a:gd name="T55" fmla="*/ 2 h 6"/>
                <a:gd name="T56" fmla="*/ 4 w 23"/>
                <a:gd name="T57" fmla="*/ 4 h 6"/>
                <a:gd name="T58" fmla="*/ 2 w 23"/>
                <a:gd name="T59" fmla="*/ 4 h 6"/>
                <a:gd name="T60" fmla="*/ 1 w 23"/>
                <a:gd name="T61" fmla="*/ 5 h 6"/>
                <a:gd name="T62" fmla="*/ 1 w 23"/>
                <a:gd name="T63" fmla="*/ 5 h 6"/>
                <a:gd name="T64" fmla="*/ 1 w 23"/>
                <a:gd name="T65" fmla="*/ 5 h 6"/>
                <a:gd name="T66" fmla="*/ 0 w 23"/>
                <a:gd name="T67" fmla="*/ 6 h 6"/>
                <a:gd name="T68" fmla="*/ 1 w 23"/>
                <a:gd name="T69" fmla="*/ 6 h 6"/>
                <a:gd name="T70" fmla="*/ 2 w 23"/>
                <a:gd name="T71" fmla="*/ 5 h 6"/>
                <a:gd name="T72" fmla="*/ 2 w 23"/>
                <a:gd name="T73" fmla="*/ 5 h 6"/>
                <a:gd name="T74" fmla="*/ 2 w 23"/>
                <a:gd name="T75" fmla="*/ 5 h 6"/>
                <a:gd name="T76" fmla="*/ 2 w 23"/>
                <a:gd name="T77" fmla="*/ 6 h 6"/>
                <a:gd name="T78" fmla="*/ 1 w 23"/>
                <a:gd name="T79" fmla="*/ 6 h 6"/>
                <a:gd name="T80" fmla="*/ 2 w 23"/>
                <a:gd name="T81" fmla="*/ 6 h 6"/>
                <a:gd name="T82" fmla="*/ 4 w 23"/>
                <a:gd name="T83" fmla="*/ 6 h 6"/>
                <a:gd name="T84" fmla="*/ 8 w 23"/>
                <a:gd name="T85" fmla="*/ 5 h 6"/>
                <a:gd name="T86" fmla="*/ 8 w 23"/>
                <a:gd name="T87" fmla="*/ 5 h 6"/>
                <a:gd name="T88" fmla="*/ 9 w 23"/>
                <a:gd name="T89" fmla="*/ 5 h 6"/>
                <a:gd name="T90" fmla="*/ 13 w 23"/>
                <a:gd name="T91" fmla="*/ 4 h 6"/>
                <a:gd name="T92" fmla="*/ 15 w 23"/>
                <a:gd name="T93" fmla="*/ 4 h 6"/>
                <a:gd name="T94" fmla="*/ 16 w 23"/>
                <a:gd name="T95" fmla="*/ 4 h 6"/>
                <a:gd name="T96" fmla="*/ 17 w 23"/>
                <a:gd name="T97" fmla="*/ 2 h 6"/>
                <a:gd name="T98" fmla="*/ 19 w 23"/>
                <a:gd name="T99" fmla="*/ 2 h 6"/>
                <a:gd name="T100" fmla="*/ 23 w 23"/>
                <a:gd name="T101" fmla="*/ 1 h 6"/>
                <a:gd name="T102" fmla="*/ 23 w 23"/>
                <a:gd name="T103" fmla="*/ 1 h 6"/>
                <a:gd name="T104" fmla="*/ 21 w 23"/>
                <a:gd name="T10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" h="6">
                  <a:moveTo>
                    <a:pt x="21" y="1"/>
                  </a:move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3" y="1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1808">
              <a:extLst>
                <a:ext uri="{FF2B5EF4-FFF2-40B4-BE49-F238E27FC236}">
                  <a16:creationId xmlns:a16="http://schemas.microsoft.com/office/drawing/2014/main" id="{A9356EF7-F430-4792-9D99-CF1DA581C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762" y="2704327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809">
              <a:extLst>
                <a:ext uri="{FF2B5EF4-FFF2-40B4-BE49-F238E27FC236}">
                  <a16:creationId xmlns:a16="http://schemas.microsoft.com/office/drawing/2014/main" id="{653F8CA9-B0F0-4C01-9032-B6BFBB33F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246" y="2784819"/>
              <a:ext cx="12383" cy="10319"/>
            </a:xfrm>
            <a:custGeom>
              <a:avLst/>
              <a:gdLst>
                <a:gd name="T0" fmla="*/ 3 w 6"/>
                <a:gd name="T1" fmla="*/ 3 h 5"/>
                <a:gd name="T2" fmla="*/ 0 w 6"/>
                <a:gd name="T3" fmla="*/ 5 h 5"/>
                <a:gd name="T4" fmla="*/ 2 w 6"/>
                <a:gd name="T5" fmla="*/ 5 h 5"/>
                <a:gd name="T6" fmla="*/ 3 w 6"/>
                <a:gd name="T7" fmla="*/ 3 h 5"/>
                <a:gd name="T8" fmla="*/ 4 w 6"/>
                <a:gd name="T9" fmla="*/ 2 h 5"/>
                <a:gd name="T10" fmla="*/ 6 w 6"/>
                <a:gd name="T11" fmla="*/ 0 h 5"/>
                <a:gd name="T12" fmla="*/ 4 w 6"/>
                <a:gd name="T13" fmla="*/ 0 h 5"/>
                <a:gd name="T14" fmla="*/ 3 w 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3" y="3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810">
              <a:extLst>
                <a:ext uri="{FF2B5EF4-FFF2-40B4-BE49-F238E27FC236}">
                  <a16:creationId xmlns:a16="http://schemas.microsoft.com/office/drawing/2014/main" id="{AAB5F9EA-CF4A-4AB5-844A-53D2675FE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397" y="2749732"/>
              <a:ext cx="6192" cy="619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3 w 3"/>
                <a:gd name="T5" fmla="*/ 0 h 3"/>
                <a:gd name="T6" fmla="*/ 1 w 3"/>
                <a:gd name="T7" fmla="*/ 1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811">
              <a:extLst>
                <a:ext uri="{FF2B5EF4-FFF2-40B4-BE49-F238E27FC236}">
                  <a16:creationId xmlns:a16="http://schemas.microsoft.com/office/drawing/2014/main" id="{747CA54D-B5C2-4FE1-B8B2-88517809B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081" y="2708454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1 h 1"/>
                <a:gd name="T4" fmla="*/ 0 w 3"/>
                <a:gd name="T5" fmla="*/ 1 h 1"/>
                <a:gd name="T6" fmla="*/ 0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3 w 3"/>
                <a:gd name="T13" fmla="*/ 0 h 1"/>
                <a:gd name="T14" fmla="*/ 1 w 3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812">
              <a:extLst>
                <a:ext uri="{FF2B5EF4-FFF2-40B4-BE49-F238E27FC236}">
                  <a16:creationId xmlns:a16="http://schemas.microsoft.com/office/drawing/2014/main" id="{C7550462-DD78-4CCD-B3F4-E9BE76C02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9190" y="2640345"/>
              <a:ext cx="2064" cy="20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1813">
              <a:extLst>
                <a:ext uri="{FF2B5EF4-FFF2-40B4-BE49-F238E27FC236}">
                  <a16:creationId xmlns:a16="http://schemas.microsoft.com/office/drawing/2014/main" id="{D085F3F1-B45E-4D3E-9C71-EBF7BEF4E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1401" y="2710518"/>
              <a:ext cx="6192" cy="2063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0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814">
              <a:extLst>
                <a:ext uri="{FF2B5EF4-FFF2-40B4-BE49-F238E27FC236}">
                  <a16:creationId xmlns:a16="http://schemas.microsoft.com/office/drawing/2014/main" id="{140D0F7A-9032-453F-8EC9-AFF9343CC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825" y="2704327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1815">
              <a:extLst>
                <a:ext uri="{FF2B5EF4-FFF2-40B4-BE49-F238E27FC236}">
                  <a16:creationId xmlns:a16="http://schemas.microsoft.com/office/drawing/2014/main" id="{157BE218-140C-4DBC-909C-D514DAC49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366" y="3110916"/>
              <a:ext cx="8256" cy="8256"/>
            </a:xfrm>
            <a:custGeom>
              <a:avLst/>
              <a:gdLst>
                <a:gd name="T0" fmla="*/ 3 w 4"/>
                <a:gd name="T1" fmla="*/ 0 h 4"/>
                <a:gd name="T2" fmla="*/ 3 w 4"/>
                <a:gd name="T3" fmla="*/ 1 h 4"/>
                <a:gd name="T4" fmla="*/ 1 w 4"/>
                <a:gd name="T5" fmla="*/ 1 h 4"/>
                <a:gd name="T6" fmla="*/ 1 w 4"/>
                <a:gd name="T7" fmla="*/ 1 h 4"/>
                <a:gd name="T8" fmla="*/ 1 w 4"/>
                <a:gd name="T9" fmla="*/ 2 h 4"/>
                <a:gd name="T10" fmla="*/ 0 w 4"/>
                <a:gd name="T11" fmla="*/ 4 h 4"/>
                <a:gd name="T12" fmla="*/ 0 w 4"/>
                <a:gd name="T13" fmla="*/ 4 h 4"/>
                <a:gd name="T14" fmla="*/ 1 w 4"/>
                <a:gd name="T15" fmla="*/ 2 h 4"/>
                <a:gd name="T16" fmla="*/ 4 w 4"/>
                <a:gd name="T17" fmla="*/ 0 h 4"/>
                <a:gd name="T18" fmla="*/ 4 w 4"/>
                <a:gd name="T19" fmla="*/ 0 h 4"/>
                <a:gd name="T20" fmla="*/ 3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1816">
              <a:extLst>
                <a:ext uri="{FF2B5EF4-FFF2-40B4-BE49-F238E27FC236}">
                  <a16:creationId xmlns:a16="http://schemas.microsoft.com/office/drawing/2014/main" id="{EF88B5C8-5AB6-4FFC-B764-50B280DEC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9110" y="3121236"/>
              <a:ext cx="2064" cy="20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Rectangle 1817">
              <a:extLst>
                <a:ext uri="{FF2B5EF4-FFF2-40B4-BE49-F238E27FC236}">
                  <a16:creationId xmlns:a16="http://schemas.microsoft.com/office/drawing/2014/main" id="{D7EB14A7-F179-498F-ADB6-E2BF75CAC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303" y="3119172"/>
              <a:ext cx="2064" cy="2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1818">
              <a:extLst>
                <a:ext uri="{FF2B5EF4-FFF2-40B4-BE49-F238E27FC236}">
                  <a16:creationId xmlns:a16="http://schemas.microsoft.com/office/drawing/2014/main" id="{4D7820ED-BA80-4AB5-944F-47EE04962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919" y="3123300"/>
              <a:ext cx="6192" cy="4127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3 w 3"/>
                <a:gd name="T9" fmla="*/ 0 h 2"/>
                <a:gd name="T10" fmla="*/ 0 w 3"/>
                <a:gd name="T11" fmla="*/ 0 h 2"/>
                <a:gd name="T12" fmla="*/ 0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0" name="Freeform 1819">
              <a:extLst>
                <a:ext uri="{FF2B5EF4-FFF2-40B4-BE49-F238E27FC236}">
                  <a16:creationId xmlns:a16="http://schemas.microsoft.com/office/drawing/2014/main" id="{5C847EBF-160A-41A7-94E7-C491CDFA8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479" y="2850864"/>
              <a:ext cx="6192" cy="1238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1 h 6"/>
                <a:gd name="T4" fmla="*/ 3 w 3"/>
                <a:gd name="T5" fmla="*/ 2 h 6"/>
                <a:gd name="T6" fmla="*/ 2 w 3"/>
                <a:gd name="T7" fmla="*/ 5 h 6"/>
                <a:gd name="T8" fmla="*/ 0 w 3"/>
                <a:gd name="T9" fmla="*/ 6 h 6"/>
                <a:gd name="T10" fmla="*/ 0 w 3"/>
                <a:gd name="T11" fmla="*/ 6 h 6"/>
                <a:gd name="T12" fmla="*/ 2 w 3"/>
                <a:gd name="T13" fmla="*/ 5 h 6"/>
                <a:gd name="T14" fmla="*/ 2 w 3"/>
                <a:gd name="T15" fmla="*/ 5 h 6"/>
                <a:gd name="T16" fmla="*/ 3 w 3"/>
                <a:gd name="T17" fmla="*/ 2 h 6"/>
                <a:gd name="T18" fmla="*/ 3 w 3"/>
                <a:gd name="T19" fmla="*/ 1 h 6"/>
                <a:gd name="T20" fmla="*/ 3 w 3"/>
                <a:gd name="T21" fmla="*/ 0 h 6"/>
                <a:gd name="T22" fmla="*/ 3 w 3"/>
                <a:gd name="T23" fmla="*/ 0 h 6"/>
                <a:gd name="T24" fmla="*/ 3 w 3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1" name="Freeform 1820">
              <a:extLst>
                <a:ext uri="{FF2B5EF4-FFF2-40B4-BE49-F238E27FC236}">
                  <a16:creationId xmlns:a16="http://schemas.microsoft.com/office/drawing/2014/main" id="{DDF32FFD-9721-4FA5-BC26-16D6C8A73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607" y="2844672"/>
              <a:ext cx="2064" cy="206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2" name="Freeform 1821">
              <a:extLst>
                <a:ext uri="{FF2B5EF4-FFF2-40B4-BE49-F238E27FC236}">
                  <a16:creationId xmlns:a16="http://schemas.microsoft.com/office/drawing/2014/main" id="{AF5A6993-9082-4A86-85AE-3784FC9A4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712" y="2875630"/>
              <a:ext cx="2064" cy="20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3" name="Freeform 1822">
              <a:extLst>
                <a:ext uri="{FF2B5EF4-FFF2-40B4-BE49-F238E27FC236}">
                  <a16:creationId xmlns:a16="http://schemas.microsoft.com/office/drawing/2014/main" id="{E87529FB-9A78-4441-9BE1-EE403F2CC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23" y="2863247"/>
              <a:ext cx="6192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1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4" name="Freeform 1823">
              <a:extLst>
                <a:ext uri="{FF2B5EF4-FFF2-40B4-BE49-F238E27FC236}">
                  <a16:creationId xmlns:a16="http://schemas.microsoft.com/office/drawing/2014/main" id="{A3F0F69B-76D6-4772-B40B-6E0A01413D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9283" y="2244073"/>
              <a:ext cx="181624" cy="253860"/>
            </a:xfrm>
            <a:custGeom>
              <a:avLst/>
              <a:gdLst>
                <a:gd name="T0" fmla="*/ 34 w 88"/>
                <a:gd name="T1" fmla="*/ 86 h 123"/>
                <a:gd name="T2" fmla="*/ 21 w 88"/>
                <a:gd name="T3" fmla="*/ 74 h 123"/>
                <a:gd name="T4" fmla="*/ 22 w 88"/>
                <a:gd name="T5" fmla="*/ 69 h 123"/>
                <a:gd name="T6" fmla="*/ 12 w 88"/>
                <a:gd name="T7" fmla="*/ 63 h 123"/>
                <a:gd name="T8" fmla="*/ 3 w 88"/>
                <a:gd name="T9" fmla="*/ 69 h 123"/>
                <a:gd name="T10" fmla="*/ 4 w 88"/>
                <a:gd name="T11" fmla="*/ 76 h 123"/>
                <a:gd name="T12" fmla="*/ 11 w 88"/>
                <a:gd name="T13" fmla="*/ 74 h 123"/>
                <a:gd name="T14" fmla="*/ 29 w 88"/>
                <a:gd name="T15" fmla="*/ 61 h 123"/>
                <a:gd name="T16" fmla="*/ 21 w 88"/>
                <a:gd name="T17" fmla="*/ 58 h 123"/>
                <a:gd name="T18" fmla="*/ 18 w 88"/>
                <a:gd name="T19" fmla="*/ 57 h 123"/>
                <a:gd name="T20" fmla="*/ 22 w 88"/>
                <a:gd name="T21" fmla="*/ 54 h 123"/>
                <a:gd name="T22" fmla="*/ 21 w 88"/>
                <a:gd name="T23" fmla="*/ 48 h 123"/>
                <a:gd name="T24" fmla="*/ 18 w 88"/>
                <a:gd name="T25" fmla="*/ 47 h 123"/>
                <a:gd name="T26" fmla="*/ 21 w 88"/>
                <a:gd name="T27" fmla="*/ 42 h 123"/>
                <a:gd name="T28" fmla="*/ 23 w 88"/>
                <a:gd name="T29" fmla="*/ 43 h 123"/>
                <a:gd name="T30" fmla="*/ 22 w 88"/>
                <a:gd name="T31" fmla="*/ 36 h 123"/>
                <a:gd name="T32" fmla="*/ 19 w 88"/>
                <a:gd name="T33" fmla="*/ 39 h 123"/>
                <a:gd name="T34" fmla="*/ 11 w 88"/>
                <a:gd name="T35" fmla="*/ 36 h 123"/>
                <a:gd name="T36" fmla="*/ 21 w 88"/>
                <a:gd name="T37" fmla="*/ 31 h 123"/>
                <a:gd name="T38" fmla="*/ 18 w 88"/>
                <a:gd name="T39" fmla="*/ 30 h 123"/>
                <a:gd name="T40" fmla="*/ 15 w 88"/>
                <a:gd name="T41" fmla="*/ 32 h 123"/>
                <a:gd name="T42" fmla="*/ 76 w 88"/>
                <a:gd name="T43" fmla="*/ 90 h 123"/>
                <a:gd name="T44" fmla="*/ 71 w 88"/>
                <a:gd name="T45" fmla="*/ 80 h 123"/>
                <a:gd name="T46" fmla="*/ 68 w 88"/>
                <a:gd name="T47" fmla="*/ 71 h 123"/>
                <a:gd name="T48" fmla="*/ 48 w 88"/>
                <a:gd name="T49" fmla="*/ 55 h 123"/>
                <a:gd name="T50" fmla="*/ 46 w 88"/>
                <a:gd name="T51" fmla="*/ 50 h 123"/>
                <a:gd name="T52" fmla="*/ 60 w 88"/>
                <a:gd name="T53" fmla="*/ 38 h 123"/>
                <a:gd name="T54" fmla="*/ 41 w 88"/>
                <a:gd name="T55" fmla="*/ 35 h 123"/>
                <a:gd name="T56" fmla="*/ 50 w 88"/>
                <a:gd name="T57" fmla="*/ 24 h 123"/>
                <a:gd name="T58" fmla="*/ 33 w 88"/>
                <a:gd name="T59" fmla="*/ 25 h 123"/>
                <a:gd name="T60" fmla="*/ 31 w 88"/>
                <a:gd name="T61" fmla="*/ 34 h 123"/>
                <a:gd name="T62" fmla="*/ 25 w 88"/>
                <a:gd name="T63" fmla="*/ 39 h 123"/>
                <a:gd name="T64" fmla="*/ 23 w 88"/>
                <a:gd name="T65" fmla="*/ 48 h 123"/>
                <a:gd name="T66" fmla="*/ 25 w 88"/>
                <a:gd name="T67" fmla="*/ 57 h 123"/>
                <a:gd name="T68" fmla="*/ 27 w 88"/>
                <a:gd name="T69" fmla="*/ 57 h 123"/>
                <a:gd name="T70" fmla="*/ 29 w 88"/>
                <a:gd name="T71" fmla="*/ 55 h 123"/>
                <a:gd name="T72" fmla="*/ 33 w 88"/>
                <a:gd name="T73" fmla="*/ 59 h 123"/>
                <a:gd name="T74" fmla="*/ 31 w 88"/>
                <a:gd name="T75" fmla="*/ 67 h 123"/>
                <a:gd name="T76" fmla="*/ 44 w 88"/>
                <a:gd name="T77" fmla="*/ 66 h 123"/>
                <a:gd name="T78" fmla="*/ 46 w 88"/>
                <a:gd name="T79" fmla="*/ 77 h 123"/>
                <a:gd name="T80" fmla="*/ 45 w 88"/>
                <a:gd name="T81" fmla="*/ 84 h 123"/>
                <a:gd name="T82" fmla="*/ 30 w 88"/>
                <a:gd name="T83" fmla="*/ 90 h 123"/>
                <a:gd name="T84" fmla="*/ 34 w 88"/>
                <a:gd name="T85" fmla="*/ 96 h 123"/>
                <a:gd name="T86" fmla="*/ 30 w 88"/>
                <a:gd name="T87" fmla="*/ 103 h 123"/>
                <a:gd name="T88" fmla="*/ 44 w 88"/>
                <a:gd name="T89" fmla="*/ 105 h 123"/>
                <a:gd name="T90" fmla="*/ 33 w 88"/>
                <a:gd name="T91" fmla="*/ 109 h 123"/>
                <a:gd name="T92" fmla="*/ 18 w 88"/>
                <a:gd name="T93" fmla="*/ 123 h 123"/>
                <a:gd name="T94" fmla="*/ 33 w 88"/>
                <a:gd name="T95" fmla="*/ 119 h 123"/>
                <a:gd name="T96" fmla="*/ 52 w 88"/>
                <a:gd name="T97" fmla="*/ 116 h 123"/>
                <a:gd name="T98" fmla="*/ 67 w 88"/>
                <a:gd name="T99" fmla="*/ 113 h 123"/>
                <a:gd name="T100" fmla="*/ 83 w 88"/>
                <a:gd name="T101" fmla="*/ 107 h 123"/>
                <a:gd name="T102" fmla="*/ 80 w 88"/>
                <a:gd name="T103" fmla="*/ 103 h 123"/>
                <a:gd name="T104" fmla="*/ 88 w 88"/>
                <a:gd name="T105" fmla="*/ 93 h 123"/>
                <a:gd name="T106" fmla="*/ 49 w 88"/>
                <a:gd name="T107" fmla="*/ 21 h 123"/>
                <a:gd name="T108" fmla="*/ 52 w 88"/>
                <a:gd name="T109" fmla="*/ 21 h 123"/>
                <a:gd name="T110" fmla="*/ 48 w 88"/>
                <a:gd name="T111" fmla="*/ 20 h 123"/>
                <a:gd name="T112" fmla="*/ 54 w 88"/>
                <a:gd name="T113" fmla="*/ 17 h 123"/>
                <a:gd name="T114" fmla="*/ 67 w 88"/>
                <a:gd name="T115" fmla="*/ 8 h 123"/>
                <a:gd name="T116" fmla="*/ 68 w 88"/>
                <a:gd name="T117" fmla="*/ 4 h 123"/>
                <a:gd name="T118" fmla="*/ 64 w 88"/>
                <a:gd name="T119" fmla="*/ 6 h 123"/>
                <a:gd name="T120" fmla="*/ 72 w 88"/>
                <a:gd name="T121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123">
                  <a:moveTo>
                    <a:pt x="58" y="115"/>
                  </a:moveTo>
                  <a:lnTo>
                    <a:pt x="57" y="115"/>
                  </a:lnTo>
                  <a:lnTo>
                    <a:pt x="56" y="115"/>
                  </a:lnTo>
                  <a:lnTo>
                    <a:pt x="56" y="116"/>
                  </a:lnTo>
                  <a:lnTo>
                    <a:pt x="56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61" y="115"/>
                  </a:lnTo>
                  <a:lnTo>
                    <a:pt x="60" y="115"/>
                  </a:lnTo>
                  <a:lnTo>
                    <a:pt x="58" y="115"/>
                  </a:lnTo>
                  <a:close/>
                  <a:moveTo>
                    <a:pt x="33" y="86"/>
                  </a:moveTo>
                  <a:lnTo>
                    <a:pt x="34" y="86"/>
                  </a:lnTo>
                  <a:lnTo>
                    <a:pt x="34" y="86"/>
                  </a:lnTo>
                  <a:lnTo>
                    <a:pt x="35" y="85"/>
                  </a:lnTo>
                  <a:lnTo>
                    <a:pt x="35" y="85"/>
                  </a:lnTo>
                  <a:lnTo>
                    <a:pt x="34" y="85"/>
                  </a:lnTo>
                  <a:lnTo>
                    <a:pt x="34" y="85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1" y="84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3" y="86"/>
                  </a:lnTo>
                  <a:lnTo>
                    <a:pt x="33" y="86"/>
                  </a:lnTo>
                  <a:close/>
                  <a:moveTo>
                    <a:pt x="19" y="77"/>
                  </a:moveTo>
                  <a:lnTo>
                    <a:pt x="19" y="76"/>
                  </a:lnTo>
                  <a:lnTo>
                    <a:pt x="21" y="76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2" y="73"/>
                  </a:lnTo>
                  <a:lnTo>
                    <a:pt x="23" y="71"/>
                  </a:lnTo>
                  <a:lnTo>
                    <a:pt x="22" y="70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0"/>
                  </a:lnTo>
                  <a:lnTo>
                    <a:pt x="23" y="70"/>
                  </a:lnTo>
                  <a:lnTo>
                    <a:pt x="23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1" y="70"/>
                  </a:lnTo>
                  <a:lnTo>
                    <a:pt x="21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1" y="65"/>
                  </a:lnTo>
                  <a:lnTo>
                    <a:pt x="21" y="63"/>
                  </a:lnTo>
                  <a:lnTo>
                    <a:pt x="19" y="63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4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3" y="70"/>
                  </a:lnTo>
                  <a:lnTo>
                    <a:pt x="2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2" y="74"/>
                  </a:lnTo>
                  <a:lnTo>
                    <a:pt x="3" y="74"/>
                  </a:lnTo>
                  <a:lnTo>
                    <a:pt x="3" y="74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4" y="77"/>
                  </a:lnTo>
                  <a:lnTo>
                    <a:pt x="14" y="77"/>
                  </a:lnTo>
                  <a:lnTo>
                    <a:pt x="15" y="77"/>
                  </a:lnTo>
                  <a:lnTo>
                    <a:pt x="15" y="77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8" y="77"/>
                  </a:lnTo>
                  <a:lnTo>
                    <a:pt x="19" y="77"/>
                  </a:lnTo>
                  <a:close/>
                  <a:moveTo>
                    <a:pt x="27" y="61"/>
                  </a:moveTo>
                  <a:lnTo>
                    <a:pt x="29" y="61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close/>
                  <a:moveTo>
                    <a:pt x="18" y="59"/>
                  </a:moveTo>
                  <a:lnTo>
                    <a:pt x="19" y="59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57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8" y="58"/>
                  </a:lnTo>
                  <a:lnTo>
                    <a:pt x="19" y="58"/>
                  </a:lnTo>
                  <a:lnTo>
                    <a:pt x="18" y="58"/>
                  </a:lnTo>
                  <a:lnTo>
                    <a:pt x="18" y="59"/>
                  </a:lnTo>
                  <a:close/>
                  <a:moveTo>
                    <a:pt x="21" y="55"/>
                  </a:move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3" y="54"/>
                  </a:lnTo>
                  <a:lnTo>
                    <a:pt x="25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5"/>
                  </a:lnTo>
                  <a:lnTo>
                    <a:pt x="21" y="55"/>
                  </a:lnTo>
                  <a:close/>
                  <a:moveTo>
                    <a:pt x="23" y="48"/>
                  </a:moveTo>
                  <a:lnTo>
                    <a:pt x="23" y="48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8"/>
                  </a:lnTo>
                  <a:lnTo>
                    <a:pt x="21" y="48"/>
                  </a:lnTo>
                  <a:lnTo>
                    <a:pt x="21" y="50"/>
                  </a:lnTo>
                  <a:lnTo>
                    <a:pt x="19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0"/>
                  </a:lnTo>
                  <a:lnTo>
                    <a:pt x="25" y="48"/>
                  </a:lnTo>
                  <a:lnTo>
                    <a:pt x="23" y="48"/>
                  </a:lnTo>
                  <a:close/>
                  <a:moveTo>
                    <a:pt x="18" y="47"/>
                  </a:moveTo>
                  <a:lnTo>
                    <a:pt x="18" y="47"/>
                  </a:lnTo>
                  <a:lnTo>
                    <a:pt x="18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8" y="47"/>
                  </a:lnTo>
                  <a:lnTo>
                    <a:pt x="18" y="47"/>
                  </a:lnTo>
                  <a:close/>
                  <a:moveTo>
                    <a:pt x="10" y="43"/>
                  </a:move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close/>
                  <a:moveTo>
                    <a:pt x="19" y="43"/>
                  </a:moveTo>
                  <a:lnTo>
                    <a:pt x="21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1" y="4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19" y="43"/>
                  </a:lnTo>
                  <a:close/>
                  <a:moveTo>
                    <a:pt x="11" y="39"/>
                  </a:moveTo>
                  <a:lnTo>
                    <a:pt x="11" y="39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9"/>
                  </a:lnTo>
                  <a:close/>
                  <a:moveTo>
                    <a:pt x="23" y="43"/>
                  </a:moveTo>
                  <a:lnTo>
                    <a:pt x="23" y="43"/>
                  </a:lnTo>
                  <a:lnTo>
                    <a:pt x="23" y="42"/>
                  </a:lnTo>
                  <a:lnTo>
                    <a:pt x="25" y="42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3"/>
                  </a:lnTo>
                  <a:close/>
                  <a:moveTo>
                    <a:pt x="14" y="36"/>
                  </a:moveTo>
                  <a:lnTo>
                    <a:pt x="14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1" y="3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4" y="36"/>
                  </a:lnTo>
                  <a:close/>
                  <a:moveTo>
                    <a:pt x="15" y="34"/>
                  </a:moveTo>
                  <a:lnTo>
                    <a:pt x="14" y="34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8" y="32"/>
                  </a:lnTo>
                  <a:lnTo>
                    <a:pt x="19" y="32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9" y="31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2" y="30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4"/>
                  </a:lnTo>
                  <a:close/>
                  <a:moveTo>
                    <a:pt x="87" y="92"/>
                  </a:moveTo>
                  <a:lnTo>
                    <a:pt x="87" y="92"/>
                  </a:lnTo>
                  <a:lnTo>
                    <a:pt x="84" y="89"/>
                  </a:lnTo>
                  <a:lnTo>
                    <a:pt x="84" y="89"/>
                  </a:lnTo>
                  <a:lnTo>
                    <a:pt x="82" y="89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77" y="89"/>
                  </a:lnTo>
                  <a:lnTo>
                    <a:pt x="76" y="89"/>
                  </a:lnTo>
                  <a:lnTo>
                    <a:pt x="76" y="90"/>
                  </a:lnTo>
                  <a:lnTo>
                    <a:pt x="76" y="90"/>
                  </a:lnTo>
                  <a:lnTo>
                    <a:pt x="75" y="90"/>
                  </a:lnTo>
                  <a:lnTo>
                    <a:pt x="75" y="90"/>
                  </a:lnTo>
                  <a:lnTo>
                    <a:pt x="72" y="89"/>
                  </a:lnTo>
                  <a:lnTo>
                    <a:pt x="73" y="89"/>
                  </a:lnTo>
                  <a:lnTo>
                    <a:pt x="73" y="88"/>
                  </a:lnTo>
                  <a:lnTo>
                    <a:pt x="75" y="88"/>
                  </a:lnTo>
                  <a:lnTo>
                    <a:pt x="76" y="86"/>
                  </a:lnTo>
                  <a:lnTo>
                    <a:pt x="75" y="85"/>
                  </a:lnTo>
                  <a:lnTo>
                    <a:pt x="73" y="84"/>
                  </a:lnTo>
                  <a:lnTo>
                    <a:pt x="71" y="81"/>
                  </a:lnTo>
                  <a:lnTo>
                    <a:pt x="68" y="81"/>
                  </a:lnTo>
                  <a:lnTo>
                    <a:pt x="67" y="80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1" y="80"/>
                  </a:lnTo>
                  <a:lnTo>
                    <a:pt x="71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3" y="80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1" y="77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69" y="74"/>
                  </a:lnTo>
                  <a:lnTo>
                    <a:pt x="68" y="73"/>
                  </a:lnTo>
                  <a:lnTo>
                    <a:pt x="68" y="71"/>
                  </a:lnTo>
                  <a:lnTo>
                    <a:pt x="67" y="71"/>
                  </a:lnTo>
                  <a:lnTo>
                    <a:pt x="63" y="70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1" y="65"/>
                  </a:lnTo>
                  <a:lnTo>
                    <a:pt x="60" y="62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7" y="57"/>
                  </a:lnTo>
                  <a:lnTo>
                    <a:pt x="56" y="55"/>
                  </a:lnTo>
                  <a:lnTo>
                    <a:pt x="52" y="54"/>
                  </a:lnTo>
                  <a:lnTo>
                    <a:pt x="49" y="54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2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9" y="53"/>
                  </a:lnTo>
                  <a:lnTo>
                    <a:pt x="50" y="53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49" y="50"/>
                  </a:lnTo>
                  <a:lnTo>
                    <a:pt x="48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8" y="50"/>
                  </a:lnTo>
                  <a:lnTo>
                    <a:pt x="48" y="48"/>
                  </a:lnTo>
                  <a:lnTo>
                    <a:pt x="50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4" y="46"/>
                  </a:lnTo>
                  <a:lnTo>
                    <a:pt x="56" y="44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6" y="35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2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4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4" y="31"/>
                  </a:lnTo>
                  <a:lnTo>
                    <a:pt x="46" y="30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6" y="24"/>
                  </a:lnTo>
                  <a:lnTo>
                    <a:pt x="45" y="25"/>
                  </a:lnTo>
                  <a:lnTo>
                    <a:pt x="44" y="25"/>
                  </a:lnTo>
                  <a:lnTo>
                    <a:pt x="41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7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1" y="32"/>
                  </a:lnTo>
                  <a:lnTo>
                    <a:pt x="31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7" y="36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40"/>
                  </a:lnTo>
                  <a:lnTo>
                    <a:pt x="26" y="42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3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29" y="46"/>
                  </a:lnTo>
                  <a:lnTo>
                    <a:pt x="30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7" y="50"/>
                  </a:lnTo>
                  <a:lnTo>
                    <a:pt x="26" y="50"/>
                  </a:lnTo>
                  <a:lnTo>
                    <a:pt x="26" y="51"/>
                  </a:lnTo>
                  <a:lnTo>
                    <a:pt x="26" y="53"/>
                  </a:lnTo>
                  <a:lnTo>
                    <a:pt x="25" y="54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8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6" y="55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1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3" y="55"/>
                  </a:lnTo>
                  <a:lnTo>
                    <a:pt x="34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5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61"/>
                  </a:lnTo>
                  <a:lnTo>
                    <a:pt x="31" y="62"/>
                  </a:lnTo>
                  <a:lnTo>
                    <a:pt x="30" y="6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7" y="67"/>
                  </a:lnTo>
                  <a:lnTo>
                    <a:pt x="29" y="69"/>
                  </a:lnTo>
                  <a:lnTo>
                    <a:pt x="30" y="69"/>
                  </a:lnTo>
                  <a:lnTo>
                    <a:pt x="30" y="69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31" y="67"/>
                  </a:lnTo>
                  <a:lnTo>
                    <a:pt x="33" y="69"/>
                  </a:lnTo>
                  <a:lnTo>
                    <a:pt x="34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7" y="67"/>
                  </a:lnTo>
                  <a:lnTo>
                    <a:pt x="37" y="69"/>
                  </a:lnTo>
                  <a:lnTo>
                    <a:pt x="37" y="67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1" y="67"/>
                  </a:lnTo>
                  <a:lnTo>
                    <a:pt x="41" y="67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2" y="69"/>
                  </a:lnTo>
                  <a:lnTo>
                    <a:pt x="41" y="70"/>
                  </a:lnTo>
                  <a:lnTo>
                    <a:pt x="41" y="71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6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7"/>
                  </a:lnTo>
                  <a:lnTo>
                    <a:pt x="46" y="77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4"/>
                  </a:lnTo>
                  <a:lnTo>
                    <a:pt x="46" y="85"/>
                  </a:lnTo>
                  <a:lnTo>
                    <a:pt x="46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6" y="85"/>
                  </a:lnTo>
                  <a:lnTo>
                    <a:pt x="46" y="85"/>
                  </a:lnTo>
                  <a:lnTo>
                    <a:pt x="45" y="84"/>
                  </a:lnTo>
                  <a:lnTo>
                    <a:pt x="44" y="84"/>
                  </a:lnTo>
                  <a:lnTo>
                    <a:pt x="45" y="85"/>
                  </a:lnTo>
                  <a:lnTo>
                    <a:pt x="42" y="85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40" y="85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5" y="86"/>
                  </a:lnTo>
                  <a:lnTo>
                    <a:pt x="34" y="86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1" y="89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5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4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5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3" y="97"/>
                  </a:lnTo>
                  <a:lnTo>
                    <a:pt x="31" y="97"/>
                  </a:lnTo>
                  <a:lnTo>
                    <a:pt x="30" y="99"/>
                  </a:lnTo>
                  <a:lnTo>
                    <a:pt x="27" y="100"/>
                  </a:lnTo>
                  <a:lnTo>
                    <a:pt x="25" y="100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9" y="103"/>
                  </a:lnTo>
                  <a:lnTo>
                    <a:pt x="30" y="103"/>
                  </a:lnTo>
                  <a:lnTo>
                    <a:pt x="31" y="103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3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5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5"/>
                  </a:lnTo>
                  <a:lnTo>
                    <a:pt x="44" y="105"/>
                  </a:lnTo>
                  <a:lnTo>
                    <a:pt x="46" y="105"/>
                  </a:lnTo>
                  <a:lnTo>
                    <a:pt x="46" y="104"/>
                  </a:lnTo>
                  <a:lnTo>
                    <a:pt x="48" y="104"/>
                  </a:lnTo>
                  <a:lnTo>
                    <a:pt x="49" y="103"/>
                  </a:lnTo>
                  <a:lnTo>
                    <a:pt x="48" y="104"/>
                  </a:lnTo>
                  <a:lnTo>
                    <a:pt x="46" y="105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1" y="109"/>
                  </a:lnTo>
                  <a:lnTo>
                    <a:pt x="40" y="109"/>
                  </a:lnTo>
                  <a:lnTo>
                    <a:pt x="38" y="109"/>
                  </a:lnTo>
                  <a:lnTo>
                    <a:pt x="35" y="109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1" y="111"/>
                  </a:lnTo>
                  <a:lnTo>
                    <a:pt x="29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5"/>
                  </a:lnTo>
                  <a:lnTo>
                    <a:pt x="26" y="116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3" y="118"/>
                  </a:lnTo>
                  <a:lnTo>
                    <a:pt x="22" y="119"/>
                  </a:lnTo>
                  <a:lnTo>
                    <a:pt x="21" y="120"/>
                  </a:lnTo>
                  <a:lnTo>
                    <a:pt x="18" y="122"/>
                  </a:lnTo>
                  <a:lnTo>
                    <a:pt x="18" y="122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9" y="122"/>
                  </a:lnTo>
                  <a:lnTo>
                    <a:pt x="21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3" y="122"/>
                  </a:lnTo>
                  <a:lnTo>
                    <a:pt x="23" y="122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9" y="119"/>
                  </a:lnTo>
                  <a:lnTo>
                    <a:pt x="30" y="119"/>
                  </a:lnTo>
                  <a:lnTo>
                    <a:pt x="30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3" y="119"/>
                  </a:lnTo>
                  <a:lnTo>
                    <a:pt x="34" y="120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7" y="120"/>
                  </a:lnTo>
                  <a:lnTo>
                    <a:pt x="38" y="119"/>
                  </a:lnTo>
                  <a:lnTo>
                    <a:pt x="38" y="118"/>
                  </a:lnTo>
                  <a:lnTo>
                    <a:pt x="40" y="116"/>
                  </a:lnTo>
                  <a:lnTo>
                    <a:pt x="42" y="115"/>
                  </a:lnTo>
                  <a:lnTo>
                    <a:pt x="44" y="115"/>
                  </a:lnTo>
                  <a:lnTo>
                    <a:pt x="45" y="115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49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2" y="115"/>
                  </a:lnTo>
                  <a:lnTo>
                    <a:pt x="53" y="115"/>
                  </a:lnTo>
                  <a:lnTo>
                    <a:pt x="54" y="115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8" y="113"/>
                  </a:lnTo>
                  <a:lnTo>
                    <a:pt x="57" y="113"/>
                  </a:lnTo>
                  <a:lnTo>
                    <a:pt x="58" y="113"/>
                  </a:lnTo>
                  <a:lnTo>
                    <a:pt x="60" y="113"/>
                  </a:lnTo>
                  <a:lnTo>
                    <a:pt x="61" y="113"/>
                  </a:lnTo>
                  <a:lnTo>
                    <a:pt x="63" y="115"/>
                  </a:lnTo>
                  <a:lnTo>
                    <a:pt x="63" y="115"/>
                  </a:lnTo>
                  <a:lnTo>
                    <a:pt x="67" y="113"/>
                  </a:lnTo>
                  <a:lnTo>
                    <a:pt x="68" y="113"/>
                  </a:lnTo>
                  <a:lnTo>
                    <a:pt x="72" y="115"/>
                  </a:lnTo>
                  <a:lnTo>
                    <a:pt x="73" y="115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7" y="113"/>
                  </a:lnTo>
                  <a:lnTo>
                    <a:pt x="77" y="112"/>
                  </a:lnTo>
                  <a:lnTo>
                    <a:pt x="79" y="112"/>
                  </a:lnTo>
                  <a:lnTo>
                    <a:pt x="80" y="112"/>
                  </a:lnTo>
                  <a:lnTo>
                    <a:pt x="80" y="111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7"/>
                  </a:lnTo>
                  <a:lnTo>
                    <a:pt x="83" y="107"/>
                  </a:lnTo>
                  <a:lnTo>
                    <a:pt x="80" y="108"/>
                  </a:lnTo>
                  <a:lnTo>
                    <a:pt x="79" y="108"/>
                  </a:lnTo>
                  <a:lnTo>
                    <a:pt x="77" y="107"/>
                  </a:lnTo>
                  <a:lnTo>
                    <a:pt x="77" y="107"/>
                  </a:lnTo>
                  <a:lnTo>
                    <a:pt x="76" y="107"/>
                  </a:lnTo>
                  <a:lnTo>
                    <a:pt x="76" y="107"/>
                  </a:lnTo>
                  <a:lnTo>
                    <a:pt x="75" y="107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7" y="103"/>
                  </a:lnTo>
                  <a:lnTo>
                    <a:pt x="80" y="103"/>
                  </a:lnTo>
                  <a:lnTo>
                    <a:pt x="82" y="103"/>
                  </a:lnTo>
                  <a:lnTo>
                    <a:pt x="82" y="103"/>
                  </a:lnTo>
                  <a:lnTo>
                    <a:pt x="83" y="101"/>
                  </a:lnTo>
                  <a:lnTo>
                    <a:pt x="83" y="101"/>
                  </a:lnTo>
                  <a:lnTo>
                    <a:pt x="83" y="101"/>
                  </a:lnTo>
                  <a:lnTo>
                    <a:pt x="83" y="100"/>
                  </a:lnTo>
                  <a:lnTo>
                    <a:pt x="83" y="100"/>
                  </a:lnTo>
                  <a:lnTo>
                    <a:pt x="83" y="100"/>
                  </a:lnTo>
                  <a:lnTo>
                    <a:pt x="84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7"/>
                  </a:lnTo>
                  <a:lnTo>
                    <a:pt x="87" y="96"/>
                  </a:lnTo>
                  <a:lnTo>
                    <a:pt x="88" y="95"/>
                  </a:lnTo>
                  <a:lnTo>
                    <a:pt x="88" y="93"/>
                  </a:lnTo>
                  <a:lnTo>
                    <a:pt x="87" y="92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0" y="23"/>
                  </a:lnTo>
                  <a:lnTo>
                    <a:pt x="52" y="23"/>
                  </a:lnTo>
                  <a:close/>
                  <a:moveTo>
                    <a:pt x="49" y="23"/>
                  </a:moveTo>
                  <a:lnTo>
                    <a:pt x="49" y="23"/>
                  </a:lnTo>
                  <a:lnTo>
                    <a:pt x="49" y="23"/>
                  </a:lnTo>
                  <a:lnTo>
                    <a:pt x="50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3"/>
                  </a:lnTo>
                  <a:lnTo>
                    <a:pt x="49" y="23"/>
                  </a:lnTo>
                  <a:close/>
                  <a:moveTo>
                    <a:pt x="49" y="21"/>
                  </a:moveTo>
                  <a:lnTo>
                    <a:pt x="49" y="21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1"/>
                  </a:lnTo>
                  <a:close/>
                  <a:moveTo>
                    <a:pt x="57" y="17"/>
                  </a:moveTo>
                  <a:lnTo>
                    <a:pt x="57" y="17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6" y="17"/>
                  </a:lnTo>
                  <a:lnTo>
                    <a:pt x="57" y="17"/>
                  </a:lnTo>
                  <a:close/>
                  <a:moveTo>
                    <a:pt x="52" y="17"/>
                  </a:moveTo>
                  <a:lnTo>
                    <a:pt x="53" y="17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6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close/>
                  <a:moveTo>
                    <a:pt x="64" y="6"/>
                  </a:moveTo>
                  <a:lnTo>
                    <a:pt x="64" y="6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5"/>
                  </a:lnTo>
                  <a:lnTo>
                    <a:pt x="68" y="5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close/>
                  <a:moveTo>
                    <a:pt x="69" y="4"/>
                  </a:moveTo>
                  <a:lnTo>
                    <a:pt x="69" y="4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71" y="1"/>
                  </a:lnTo>
                  <a:lnTo>
                    <a:pt x="69" y="1"/>
                  </a:lnTo>
                  <a:lnTo>
                    <a:pt x="69" y="2"/>
                  </a:lnTo>
                  <a:lnTo>
                    <a:pt x="69" y="4"/>
                  </a:lnTo>
                  <a:lnTo>
                    <a:pt x="69" y="4"/>
                  </a:lnTo>
                  <a:close/>
                  <a:moveTo>
                    <a:pt x="71" y="1"/>
                  </a:moveTo>
                  <a:lnTo>
                    <a:pt x="72" y="2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5" name="Freeform 1824">
              <a:extLst>
                <a:ext uri="{FF2B5EF4-FFF2-40B4-BE49-F238E27FC236}">
                  <a16:creationId xmlns:a16="http://schemas.microsoft.com/office/drawing/2014/main" id="{FD79529F-9D37-4611-AB7E-551CCB1D8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7311" y="3090277"/>
              <a:ext cx="101132" cy="86684"/>
            </a:xfrm>
            <a:custGeom>
              <a:avLst/>
              <a:gdLst>
                <a:gd name="T0" fmla="*/ 25 w 49"/>
                <a:gd name="T1" fmla="*/ 23 h 42"/>
                <a:gd name="T2" fmla="*/ 24 w 49"/>
                <a:gd name="T3" fmla="*/ 22 h 42"/>
                <a:gd name="T4" fmla="*/ 22 w 49"/>
                <a:gd name="T5" fmla="*/ 23 h 42"/>
                <a:gd name="T6" fmla="*/ 11 w 49"/>
                <a:gd name="T7" fmla="*/ 22 h 42"/>
                <a:gd name="T8" fmla="*/ 10 w 49"/>
                <a:gd name="T9" fmla="*/ 22 h 42"/>
                <a:gd name="T10" fmla="*/ 18 w 49"/>
                <a:gd name="T11" fmla="*/ 22 h 42"/>
                <a:gd name="T12" fmla="*/ 19 w 49"/>
                <a:gd name="T13" fmla="*/ 20 h 42"/>
                <a:gd name="T14" fmla="*/ 18 w 49"/>
                <a:gd name="T15" fmla="*/ 22 h 42"/>
                <a:gd name="T16" fmla="*/ 18 w 49"/>
                <a:gd name="T17" fmla="*/ 22 h 42"/>
                <a:gd name="T18" fmla="*/ 30 w 49"/>
                <a:gd name="T19" fmla="*/ 20 h 42"/>
                <a:gd name="T20" fmla="*/ 29 w 49"/>
                <a:gd name="T21" fmla="*/ 19 h 42"/>
                <a:gd name="T22" fmla="*/ 29 w 49"/>
                <a:gd name="T23" fmla="*/ 20 h 42"/>
                <a:gd name="T24" fmla="*/ 48 w 49"/>
                <a:gd name="T25" fmla="*/ 5 h 42"/>
                <a:gd name="T26" fmla="*/ 47 w 49"/>
                <a:gd name="T27" fmla="*/ 5 h 42"/>
                <a:gd name="T28" fmla="*/ 47 w 49"/>
                <a:gd name="T29" fmla="*/ 3 h 42"/>
                <a:gd name="T30" fmla="*/ 45 w 49"/>
                <a:gd name="T31" fmla="*/ 0 h 42"/>
                <a:gd name="T32" fmla="*/ 45 w 49"/>
                <a:gd name="T33" fmla="*/ 3 h 42"/>
                <a:gd name="T34" fmla="*/ 38 w 49"/>
                <a:gd name="T35" fmla="*/ 8 h 42"/>
                <a:gd name="T36" fmla="*/ 36 w 49"/>
                <a:gd name="T37" fmla="*/ 12 h 42"/>
                <a:gd name="T38" fmla="*/ 32 w 49"/>
                <a:gd name="T39" fmla="*/ 18 h 42"/>
                <a:gd name="T40" fmla="*/ 30 w 49"/>
                <a:gd name="T41" fmla="*/ 20 h 42"/>
                <a:gd name="T42" fmla="*/ 29 w 49"/>
                <a:gd name="T43" fmla="*/ 22 h 42"/>
                <a:gd name="T44" fmla="*/ 24 w 49"/>
                <a:gd name="T45" fmla="*/ 24 h 42"/>
                <a:gd name="T46" fmla="*/ 11 w 49"/>
                <a:gd name="T47" fmla="*/ 23 h 42"/>
                <a:gd name="T48" fmla="*/ 6 w 49"/>
                <a:gd name="T49" fmla="*/ 26 h 42"/>
                <a:gd name="T50" fmla="*/ 2 w 49"/>
                <a:gd name="T51" fmla="*/ 24 h 42"/>
                <a:gd name="T52" fmla="*/ 0 w 49"/>
                <a:gd name="T53" fmla="*/ 23 h 42"/>
                <a:gd name="T54" fmla="*/ 0 w 49"/>
                <a:gd name="T55" fmla="*/ 22 h 42"/>
                <a:gd name="T56" fmla="*/ 0 w 49"/>
                <a:gd name="T57" fmla="*/ 24 h 42"/>
                <a:gd name="T58" fmla="*/ 2 w 49"/>
                <a:gd name="T59" fmla="*/ 27 h 42"/>
                <a:gd name="T60" fmla="*/ 5 w 49"/>
                <a:gd name="T61" fmla="*/ 29 h 42"/>
                <a:gd name="T62" fmla="*/ 6 w 49"/>
                <a:gd name="T63" fmla="*/ 31 h 42"/>
                <a:gd name="T64" fmla="*/ 7 w 49"/>
                <a:gd name="T65" fmla="*/ 34 h 42"/>
                <a:gd name="T66" fmla="*/ 10 w 49"/>
                <a:gd name="T67" fmla="*/ 37 h 42"/>
                <a:gd name="T68" fmla="*/ 13 w 49"/>
                <a:gd name="T69" fmla="*/ 38 h 42"/>
                <a:gd name="T70" fmla="*/ 14 w 49"/>
                <a:gd name="T71" fmla="*/ 39 h 42"/>
                <a:gd name="T72" fmla="*/ 21 w 49"/>
                <a:gd name="T73" fmla="*/ 39 h 42"/>
                <a:gd name="T74" fmla="*/ 28 w 49"/>
                <a:gd name="T75" fmla="*/ 41 h 42"/>
                <a:gd name="T76" fmla="*/ 33 w 49"/>
                <a:gd name="T77" fmla="*/ 42 h 42"/>
                <a:gd name="T78" fmla="*/ 37 w 49"/>
                <a:gd name="T79" fmla="*/ 42 h 42"/>
                <a:gd name="T80" fmla="*/ 38 w 49"/>
                <a:gd name="T81" fmla="*/ 42 h 42"/>
                <a:gd name="T82" fmla="*/ 38 w 49"/>
                <a:gd name="T83" fmla="*/ 38 h 42"/>
                <a:gd name="T84" fmla="*/ 40 w 49"/>
                <a:gd name="T85" fmla="*/ 33 h 42"/>
                <a:gd name="T86" fmla="*/ 41 w 49"/>
                <a:gd name="T87" fmla="*/ 29 h 42"/>
                <a:gd name="T88" fmla="*/ 41 w 49"/>
                <a:gd name="T89" fmla="*/ 27 h 42"/>
                <a:gd name="T90" fmla="*/ 44 w 49"/>
                <a:gd name="T91" fmla="*/ 26 h 42"/>
                <a:gd name="T92" fmla="*/ 47 w 49"/>
                <a:gd name="T93" fmla="*/ 24 h 42"/>
                <a:gd name="T94" fmla="*/ 45 w 49"/>
                <a:gd name="T95" fmla="*/ 23 h 42"/>
                <a:gd name="T96" fmla="*/ 44 w 49"/>
                <a:gd name="T97" fmla="*/ 22 h 42"/>
                <a:gd name="T98" fmla="*/ 44 w 49"/>
                <a:gd name="T99" fmla="*/ 19 h 42"/>
                <a:gd name="T100" fmla="*/ 44 w 49"/>
                <a:gd name="T101" fmla="*/ 18 h 42"/>
                <a:gd name="T102" fmla="*/ 44 w 49"/>
                <a:gd name="T103" fmla="*/ 15 h 42"/>
                <a:gd name="T104" fmla="*/ 45 w 49"/>
                <a:gd name="T105" fmla="*/ 14 h 42"/>
                <a:gd name="T106" fmla="*/ 45 w 49"/>
                <a:gd name="T107" fmla="*/ 15 h 42"/>
                <a:gd name="T108" fmla="*/ 45 w 49"/>
                <a:gd name="T109" fmla="*/ 16 h 42"/>
                <a:gd name="T110" fmla="*/ 47 w 49"/>
                <a:gd name="T111" fmla="*/ 16 h 42"/>
                <a:gd name="T112" fmla="*/ 49 w 49"/>
                <a:gd name="T113" fmla="*/ 14 h 42"/>
                <a:gd name="T114" fmla="*/ 49 w 49"/>
                <a:gd name="T115" fmla="*/ 14 h 42"/>
                <a:gd name="T116" fmla="*/ 48 w 49"/>
                <a:gd name="T117" fmla="*/ 11 h 42"/>
                <a:gd name="T118" fmla="*/ 48 w 49"/>
                <a:gd name="T119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" h="42">
                  <a:moveTo>
                    <a:pt x="24" y="24"/>
                  </a:moveTo>
                  <a:lnTo>
                    <a:pt x="24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4" y="22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4" y="24"/>
                  </a:lnTo>
                  <a:close/>
                  <a:moveTo>
                    <a:pt x="11" y="22"/>
                  </a:moveTo>
                  <a:lnTo>
                    <a:pt x="11" y="22"/>
                  </a:lnTo>
                  <a:lnTo>
                    <a:pt x="11" y="22"/>
                  </a:lnTo>
                  <a:lnTo>
                    <a:pt x="11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1" y="22"/>
                  </a:lnTo>
                  <a:close/>
                  <a:moveTo>
                    <a:pt x="18" y="22"/>
                  </a:moveTo>
                  <a:lnTo>
                    <a:pt x="19" y="22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18" y="22"/>
                  </a:lnTo>
                  <a:close/>
                  <a:moveTo>
                    <a:pt x="29" y="20"/>
                  </a:move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close/>
                  <a:moveTo>
                    <a:pt x="49" y="14"/>
                  </a:moveTo>
                  <a:lnTo>
                    <a:pt x="48" y="7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4" y="4"/>
                  </a:lnTo>
                  <a:lnTo>
                    <a:pt x="40" y="7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6" y="12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8" y="23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10" y="24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3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7" y="34"/>
                  </a:lnTo>
                  <a:lnTo>
                    <a:pt x="9" y="35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5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3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1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7"/>
                  </a:lnTo>
                  <a:lnTo>
                    <a:pt x="40" y="35"/>
                  </a:lnTo>
                  <a:lnTo>
                    <a:pt x="40" y="33"/>
                  </a:lnTo>
                  <a:lnTo>
                    <a:pt x="41" y="31"/>
                  </a:lnTo>
                  <a:lnTo>
                    <a:pt x="41" y="30"/>
                  </a:lnTo>
                  <a:lnTo>
                    <a:pt x="41" y="29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close/>
                  <a:moveTo>
                    <a:pt x="48" y="11"/>
                  </a:moveTo>
                  <a:lnTo>
                    <a:pt x="48" y="11"/>
                  </a:lnTo>
                  <a:lnTo>
                    <a:pt x="48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6" name="Freeform 1825">
              <a:extLst>
                <a:ext uri="{FF2B5EF4-FFF2-40B4-BE49-F238E27FC236}">
                  <a16:creationId xmlns:a16="http://schemas.microsoft.com/office/drawing/2014/main" id="{32B4A8BE-5666-44EB-B808-A19C7FB415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0986" y="2442209"/>
              <a:ext cx="344674" cy="196071"/>
            </a:xfrm>
            <a:custGeom>
              <a:avLst/>
              <a:gdLst>
                <a:gd name="T0" fmla="*/ 167 w 167"/>
                <a:gd name="T1" fmla="*/ 47 h 95"/>
                <a:gd name="T2" fmla="*/ 164 w 167"/>
                <a:gd name="T3" fmla="*/ 43 h 95"/>
                <a:gd name="T4" fmla="*/ 163 w 167"/>
                <a:gd name="T5" fmla="*/ 39 h 95"/>
                <a:gd name="T6" fmla="*/ 165 w 167"/>
                <a:gd name="T7" fmla="*/ 32 h 95"/>
                <a:gd name="T8" fmla="*/ 157 w 167"/>
                <a:gd name="T9" fmla="*/ 30 h 95"/>
                <a:gd name="T10" fmla="*/ 148 w 167"/>
                <a:gd name="T11" fmla="*/ 28 h 95"/>
                <a:gd name="T12" fmla="*/ 138 w 167"/>
                <a:gd name="T13" fmla="*/ 23 h 95"/>
                <a:gd name="T14" fmla="*/ 129 w 167"/>
                <a:gd name="T15" fmla="*/ 24 h 95"/>
                <a:gd name="T16" fmla="*/ 120 w 167"/>
                <a:gd name="T17" fmla="*/ 20 h 95"/>
                <a:gd name="T18" fmla="*/ 119 w 167"/>
                <a:gd name="T19" fmla="*/ 15 h 95"/>
                <a:gd name="T20" fmla="*/ 111 w 167"/>
                <a:gd name="T21" fmla="*/ 13 h 95"/>
                <a:gd name="T22" fmla="*/ 107 w 167"/>
                <a:gd name="T23" fmla="*/ 8 h 95"/>
                <a:gd name="T24" fmla="*/ 102 w 167"/>
                <a:gd name="T25" fmla="*/ 0 h 95"/>
                <a:gd name="T26" fmla="*/ 89 w 167"/>
                <a:gd name="T27" fmla="*/ 3 h 95"/>
                <a:gd name="T28" fmla="*/ 80 w 167"/>
                <a:gd name="T29" fmla="*/ 4 h 95"/>
                <a:gd name="T30" fmla="*/ 76 w 167"/>
                <a:gd name="T31" fmla="*/ 11 h 95"/>
                <a:gd name="T32" fmla="*/ 66 w 167"/>
                <a:gd name="T33" fmla="*/ 11 h 95"/>
                <a:gd name="T34" fmla="*/ 59 w 167"/>
                <a:gd name="T35" fmla="*/ 9 h 95"/>
                <a:gd name="T36" fmla="*/ 53 w 167"/>
                <a:gd name="T37" fmla="*/ 8 h 95"/>
                <a:gd name="T38" fmla="*/ 47 w 167"/>
                <a:gd name="T39" fmla="*/ 9 h 95"/>
                <a:gd name="T40" fmla="*/ 36 w 167"/>
                <a:gd name="T41" fmla="*/ 5 h 95"/>
                <a:gd name="T42" fmla="*/ 19 w 167"/>
                <a:gd name="T43" fmla="*/ 5 h 95"/>
                <a:gd name="T44" fmla="*/ 11 w 167"/>
                <a:gd name="T45" fmla="*/ 8 h 95"/>
                <a:gd name="T46" fmla="*/ 16 w 167"/>
                <a:gd name="T47" fmla="*/ 17 h 95"/>
                <a:gd name="T48" fmla="*/ 15 w 167"/>
                <a:gd name="T49" fmla="*/ 22 h 95"/>
                <a:gd name="T50" fmla="*/ 4 w 167"/>
                <a:gd name="T51" fmla="*/ 32 h 95"/>
                <a:gd name="T52" fmla="*/ 5 w 167"/>
                <a:gd name="T53" fmla="*/ 39 h 95"/>
                <a:gd name="T54" fmla="*/ 0 w 167"/>
                <a:gd name="T55" fmla="*/ 46 h 95"/>
                <a:gd name="T56" fmla="*/ 4 w 167"/>
                <a:gd name="T57" fmla="*/ 50 h 95"/>
                <a:gd name="T58" fmla="*/ 7 w 167"/>
                <a:gd name="T59" fmla="*/ 51 h 95"/>
                <a:gd name="T60" fmla="*/ 17 w 167"/>
                <a:gd name="T61" fmla="*/ 51 h 95"/>
                <a:gd name="T62" fmla="*/ 28 w 167"/>
                <a:gd name="T63" fmla="*/ 54 h 95"/>
                <a:gd name="T64" fmla="*/ 42 w 167"/>
                <a:gd name="T65" fmla="*/ 47 h 95"/>
                <a:gd name="T66" fmla="*/ 50 w 167"/>
                <a:gd name="T67" fmla="*/ 46 h 95"/>
                <a:gd name="T68" fmla="*/ 58 w 167"/>
                <a:gd name="T69" fmla="*/ 49 h 95"/>
                <a:gd name="T70" fmla="*/ 65 w 167"/>
                <a:gd name="T71" fmla="*/ 51 h 95"/>
                <a:gd name="T72" fmla="*/ 66 w 167"/>
                <a:gd name="T73" fmla="*/ 58 h 95"/>
                <a:gd name="T74" fmla="*/ 70 w 167"/>
                <a:gd name="T75" fmla="*/ 62 h 95"/>
                <a:gd name="T76" fmla="*/ 77 w 167"/>
                <a:gd name="T77" fmla="*/ 70 h 95"/>
                <a:gd name="T78" fmla="*/ 70 w 167"/>
                <a:gd name="T79" fmla="*/ 69 h 95"/>
                <a:gd name="T80" fmla="*/ 66 w 167"/>
                <a:gd name="T81" fmla="*/ 69 h 95"/>
                <a:gd name="T82" fmla="*/ 62 w 167"/>
                <a:gd name="T83" fmla="*/ 78 h 95"/>
                <a:gd name="T84" fmla="*/ 62 w 167"/>
                <a:gd name="T85" fmla="*/ 82 h 95"/>
                <a:gd name="T86" fmla="*/ 72 w 167"/>
                <a:gd name="T87" fmla="*/ 81 h 95"/>
                <a:gd name="T88" fmla="*/ 76 w 167"/>
                <a:gd name="T89" fmla="*/ 77 h 95"/>
                <a:gd name="T90" fmla="*/ 87 w 167"/>
                <a:gd name="T91" fmla="*/ 68 h 95"/>
                <a:gd name="T92" fmla="*/ 92 w 167"/>
                <a:gd name="T93" fmla="*/ 62 h 95"/>
                <a:gd name="T94" fmla="*/ 97 w 167"/>
                <a:gd name="T95" fmla="*/ 68 h 95"/>
                <a:gd name="T96" fmla="*/ 93 w 167"/>
                <a:gd name="T97" fmla="*/ 69 h 95"/>
                <a:gd name="T98" fmla="*/ 100 w 167"/>
                <a:gd name="T99" fmla="*/ 73 h 95"/>
                <a:gd name="T100" fmla="*/ 108 w 167"/>
                <a:gd name="T101" fmla="*/ 77 h 95"/>
                <a:gd name="T102" fmla="*/ 111 w 167"/>
                <a:gd name="T103" fmla="*/ 85 h 95"/>
                <a:gd name="T104" fmla="*/ 119 w 167"/>
                <a:gd name="T105" fmla="*/ 93 h 95"/>
                <a:gd name="T106" fmla="*/ 133 w 167"/>
                <a:gd name="T107" fmla="*/ 87 h 95"/>
                <a:gd name="T108" fmla="*/ 135 w 167"/>
                <a:gd name="T109" fmla="*/ 81 h 95"/>
                <a:gd name="T110" fmla="*/ 122 w 167"/>
                <a:gd name="T111" fmla="*/ 74 h 95"/>
                <a:gd name="T112" fmla="*/ 125 w 167"/>
                <a:gd name="T113" fmla="*/ 73 h 95"/>
                <a:gd name="T114" fmla="*/ 138 w 167"/>
                <a:gd name="T115" fmla="*/ 66 h 95"/>
                <a:gd name="T116" fmla="*/ 152 w 167"/>
                <a:gd name="T117" fmla="*/ 61 h 95"/>
                <a:gd name="T118" fmla="*/ 153 w 167"/>
                <a:gd name="T119" fmla="*/ 57 h 95"/>
                <a:gd name="T120" fmla="*/ 165 w 167"/>
                <a:gd name="T121" fmla="*/ 5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" h="95">
                  <a:moveTo>
                    <a:pt x="92" y="72"/>
                  </a:moveTo>
                  <a:lnTo>
                    <a:pt x="91" y="72"/>
                  </a:lnTo>
                  <a:lnTo>
                    <a:pt x="91" y="70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2" y="72"/>
                  </a:lnTo>
                  <a:lnTo>
                    <a:pt x="95" y="73"/>
                  </a:lnTo>
                  <a:lnTo>
                    <a:pt x="96" y="73"/>
                  </a:lnTo>
                  <a:lnTo>
                    <a:pt x="95" y="72"/>
                  </a:lnTo>
                  <a:lnTo>
                    <a:pt x="92" y="72"/>
                  </a:lnTo>
                  <a:close/>
                  <a:moveTo>
                    <a:pt x="167" y="47"/>
                  </a:moveTo>
                  <a:lnTo>
                    <a:pt x="167" y="47"/>
                  </a:lnTo>
                  <a:lnTo>
                    <a:pt x="167" y="47"/>
                  </a:lnTo>
                  <a:lnTo>
                    <a:pt x="167" y="47"/>
                  </a:lnTo>
                  <a:lnTo>
                    <a:pt x="165" y="47"/>
                  </a:lnTo>
                  <a:lnTo>
                    <a:pt x="167" y="47"/>
                  </a:lnTo>
                  <a:lnTo>
                    <a:pt x="167" y="46"/>
                  </a:lnTo>
                  <a:lnTo>
                    <a:pt x="165" y="46"/>
                  </a:lnTo>
                  <a:lnTo>
                    <a:pt x="165" y="45"/>
                  </a:lnTo>
                  <a:lnTo>
                    <a:pt x="165" y="45"/>
                  </a:lnTo>
                  <a:lnTo>
                    <a:pt x="164" y="45"/>
                  </a:lnTo>
                  <a:lnTo>
                    <a:pt x="164" y="43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5" y="42"/>
                  </a:lnTo>
                  <a:lnTo>
                    <a:pt x="167" y="42"/>
                  </a:lnTo>
                  <a:lnTo>
                    <a:pt x="167" y="42"/>
                  </a:lnTo>
                  <a:lnTo>
                    <a:pt x="167" y="41"/>
                  </a:lnTo>
                  <a:lnTo>
                    <a:pt x="165" y="41"/>
                  </a:lnTo>
                  <a:lnTo>
                    <a:pt x="164" y="41"/>
                  </a:lnTo>
                  <a:lnTo>
                    <a:pt x="164" y="39"/>
                  </a:lnTo>
                  <a:lnTo>
                    <a:pt x="163" y="39"/>
                  </a:lnTo>
                  <a:lnTo>
                    <a:pt x="164" y="39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7" y="36"/>
                  </a:lnTo>
                  <a:lnTo>
                    <a:pt x="167" y="36"/>
                  </a:lnTo>
                  <a:lnTo>
                    <a:pt x="167" y="35"/>
                  </a:lnTo>
                  <a:lnTo>
                    <a:pt x="167" y="35"/>
                  </a:lnTo>
                  <a:lnTo>
                    <a:pt x="165" y="34"/>
                  </a:lnTo>
                  <a:lnTo>
                    <a:pt x="165" y="34"/>
                  </a:lnTo>
                  <a:lnTo>
                    <a:pt x="167" y="32"/>
                  </a:lnTo>
                  <a:lnTo>
                    <a:pt x="165" y="32"/>
                  </a:lnTo>
                  <a:lnTo>
                    <a:pt x="165" y="32"/>
                  </a:lnTo>
                  <a:lnTo>
                    <a:pt x="165" y="32"/>
                  </a:lnTo>
                  <a:lnTo>
                    <a:pt x="164" y="32"/>
                  </a:lnTo>
                  <a:lnTo>
                    <a:pt x="163" y="32"/>
                  </a:lnTo>
                  <a:lnTo>
                    <a:pt x="161" y="31"/>
                  </a:lnTo>
                  <a:lnTo>
                    <a:pt x="160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53" y="28"/>
                  </a:lnTo>
                  <a:lnTo>
                    <a:pt x="152" y="28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48" y="27"/>
                  </a:lnTo>
                  <a:lnTo>
                    <a:pt x="148" y="27"/>
                  </a:lnTo>
                  <a:lnTo>
                    <a:pt x="148" y="27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6" y="28"/>
                  </a:lnTo>
                  <a:lnTo>
                    <a:pt x="146" y="28"/>
                  </a:lnTo>
                  <a:lnTo>
                    <a:pt x="145" y="28"/>
                  </a:lnTo>
                  <a:lnTo>
                    <a:pt x="142" y="26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3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38" y="23"/>
                  </a:lnTo>
                  <a:lnTo>
                    <a:pt x="137" y="23"/>
                  </a:lnTo>
                  <a:lnTo>
                    <a:pt x="137" y="23"/>
                  </a:lnTo>
                  <a:lnTo>
                    <a:pt x="135" y="23"/>
                  </a:lnTo>
                  <a:lnTo>
                    <a:pt x="134" y="24"/>
                  </a:lnTo>
                  <a:lnTo>
                    <a:pt x="133" y="24"/>
                  </a:lnTo>
                  <a:lnTo>
                    <a:pt x="133" y="26"/>
                  </a:lnTo>
                  <a:lnTo>
                    <a:pt x="131" y="24"/>
                  </a:lnTo>
                  <a:lnTo>
                    <a:pt x="131" y="2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29" y="24"/>
                  </a:lnTo>
                  <a:lnTo>
                    <a:pt x="129" y="23"/>
                  </a:lnTo>
                  <a:lnTo>
                    <a:pt x="127" y="23"/>
                  </a:lnTo>
                  <a:lnTo>
                    <a:pt x="126" y="23"/>
                  </a:lnTo>
                  <a:lnTo>
                    <a:pt x="126" y="23"/>
                  </a:lnTo>
                  <a:lnTo>
                    <a:pt x="125" y="23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2" y="23"/>
                  </a:lnTo>
                  <a:lnTo>
                    <a:pt x="122" y="22"/>
                  </a:lnTo>
                  <a:lnTo>
                    <a:pt x="120" y="22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19"/>
                  </a:lnTo>
                  <a:lnTo>
                    <a:pt x="120" y="19"/>
                  </a:lnTo>
                  <a:lnTo>
                    <a:pt x="120" y="19"/>
                  </a:lnTo>
                  <a:lnTo>
                    <a:pt x="120" y="17"/>
                  </a:lnTo>
                  <a:lnTo>
                    <a:pt x="119" y="17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5"/>
                  </a:lnTo>
                  <a:lnTo>
                    <a:pt x="118" y="15"/>
                  </a:lnTo>
                  <a:lnTo>
                    <a:pt x="116" y="13"/>
                  </a:lnTo>
                  <a:lnTo>
                    <a:pt x="116" y="13"/>
                  </a:lnTo>
                  <a:lnTo>
                    <a:pt x="116" y="13"/>
                  </a:lnTo>
                  <a:lnTo>
                    <a:pt x="115" y="13"/>
                  </a:lnTo>
                  <a:lnTo>
                    <a:pt x="114" y="13"/>
                  </a:lnTo>
                  <a:lnTo>
                    <a:pt x="114" y="13"/>
                  </a:lnTo>
                  <a:lnTo>
                    <a:pt x="112" y="13"/>
                  </a:lnTo>
                  <a:lnTo>
                    <a:pt x="111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8" y="12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08" y="9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8" y="8"/>
                  </a:lnTo>
                  <a:lnTo>
                    <a:pt x="110" y="8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7" y="4"/>
                  </a:lnTo>
                  <a:lnTo>
                    <a:pt x="106" y="3"/>
                  </a:lnTo>
                  <a:lnTo>
                    <a:pt x="104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1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7" y="4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78" y="3"/>
                  </a:lnTo>
                  <a:lnTo>
                    <a:pt x="77" y="4"/>
                  </a:lnTo>
                  <a:lnTo>
                    <a:pt x="77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4" y="7"/>
                  </a:lnTo>
                  <a:lnTo>
                    <a:pt x="74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6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3" y="12"/>
                  </a:lnTo>
                  <a:lnTo>
                    <a:pt x="73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0" y="11"/>
                  </a:lnTo>
                  <a:lnTo>
                    <a:pt x="69" y="11"/>
                  </a:lnTo>
                  <a:lnTo>
                    <a:pt x="66" y="11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8" y="9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9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6" y="8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8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1" y="26"/>
                  </a:lnTo>
                  <a:lnTo>
                    <a:pt x="9" y="27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9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4" y="53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4"/>
                  </a:lnTo>
                  <a:lnTo>
                    <a:pt x="28" y="53"/>
                  </a:lnTo>
                  <a:lnTo>
                    <a:pt x="31" y="53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8" y="51"/>
                  </a:lnTo>
                  <a:lnTo>
                    <a:pt x="38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40" y="49"/>
                  </a:lnTo>
                  <a:lnTo>
                    <a:pt x="42" y="49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6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3" y="46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49"/>
                  </a:lnTo>
                  <a:lnTo>
                    <a:pt x="61" y="49"/>
                  </a:lnTo>
                  <a:lnTo>
                    <a:pt x="62" y="50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61"/>
                  </a:lnTo>
                  <a:lnTo>
                    <a:pt x="70" y="61"/>
                  </a:lnTo>
                  <a:lnTo>
                    <a:pt x="70" y="62"/>
                  </a:lnTo>
                  <a:lnTo>
                    <a:pt x="70" y="62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3" y="65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4" y="66"/>
                  </a:lnTo>
                  <a:lnTo>
                    <a:pt x="74" y="68"/>
                  </a:lnTo>
                  <a:lnTo>
                    <a:pt x="74" y="69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6" y="70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70"/>
                  </a:lnTo>
                  <a:lnTo>
                    <a:pt x="72" y="70"/>
                  </a:lnTo>
                  <a:lnTo>
                    <a:pt x="72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6" y="69"/>
                  </a:lnTo>
                  <a:lnTo>
                    <a:pt x="66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6" y="74"/>
                  </a:lnTo>
                  <a:lnTo>
                    <a:pt x="65" y="74"/>
                  </a:lnTo>
                  <a:lnTo>
                    <a:pt x="64" y="76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62" y="78"/>
                  </a:lnTo>
                  <a:lnTo>
                    <a:pt x="62" y="78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1"/>
                  </a:lnTo>
                  <a:lnTo>
                    <a:pt x="61" y="81"/>
                  </a:lnTo>
                  <a:lnTo>
                    <a:pt x="59" y="81"/>
                  </a:lnTo>
                  <a:lnTo>
                    <a:pt x="59" y="81"/>
                  </a:lnTo>
                  <a:lnTo>
                    <a:pt x="61" y="82"/>
                  </a:lnTo>
                  <a:lnTo>
                    <a:pt x="62" y="82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8" y="82"/>
                  </a:lnTo>
                  <a:lnTo>
                    <a:pt x="69" y="81"/>
                  </a:lnTo>
                  <a:lnTo>
                    <a:pt x="72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7"/>
                  </a:lnTo>
                  <a:lnTo>
                    <a:pt x="74" y="78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8" y="77"/>
                  </a:lnTo>
                  <a:lnTo>
                    <a:pt x="78" y="76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3" y="72"/>
                  </a:lnTo>
                  <a:lnTo>
                    <a:pt x="83" y="72"/>
                  </a:lnTo>
                  <a:lnTo>
                    <a:pt x="83" y="70"/>
                  </a:lnTo>
                  <a:lnTo>
                    <a:pt x="83" y="69"/>
                  </a:lnTo>
                  <a:lnTo>
                    <a:pt x="83" y="68"/>
                  </a:lnTo>
                  <a:lnTo>
                    <a:pt x="87" y="68"/>
                  </a:lnTo>
                  <a:lnTo>
                    <a:pt x="88" y="68"/>
                  </a:lnTo>
                  <a:lnTo>
                    <a:pt x="89" y="68"/>
                  </a:lnTo>
                  <a:lnTo>
                    <a:pt x="89" y="66"/>
                  </a:lnTo>
                  <a:lnTo>
                    <a:pt x="91" y="65"/>
                  </a:lnTo>
                  <a:lnTo>
                    <a:pt x="89" y="66"/>
                  </a:lnTo>
                  <a:lnTo>
                    <a:pt x="91" y="68"/>
                  </a:lnTo>
                  <a:lnTo>
                    <a:pt x="92" y="68"/>
                  </a:lnTo>
                  <a:lnTo>
                    <a:pt x="93" y="68"/>
                  </a:lnTo>
                  <a:lnTo>
                    <a:pt x="93" y="66"/>
                  </a:lnTo>
                  <a:lnTo>
                    <a:pt x="93" y="64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1"/>
                  </a:lnTo>
                  <a:lnTo>
                    <a:pt x="92" y="61"/>
                  </a:lnTo>
                  <a:lnTo>
                    <a:pt x="92" y="62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5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99" y="69"/>
                  </a:lnTo>
                  <a:lnTo>
                    <a:pt x="97" y="69"/>
                  </a:lnTo>
                  <a:lnTo>
                    <a:pt x="96" y="69"/>
                  </a:lnTo>
                  <a:lnTo>
                    <a:pt x="93" y="69"/>
                  </a:lnTo>
                  <a:lnTo>
                    <a:pt x="92" y="68"/>
                  </a:lnTo>
                  <a:lnTo>
                    <a:pt x="91" y="68"/>
                  </a:lnTo>
                  <a:lnTo>
                    <a:pt x="91" y="69"/>
                  </a:lnTo>
                  <a:lnTo>
                    <a:pt x="92" y="69"/>
                  </a:lnTo>
                  <a:lnTo>
                    <a:pt x="93" y="69"/>
                  </a:lnTo>
                  <a:lnTo>
                    <a:pt x="95" y="69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2" y="70"/>
                  </a:lnTo>
                  <a:lnTo>
                    <a:pt x="93" y="72"/>
                  </a:lnTo>
                  <a:lnTo>
                    <a:pt x="95" y="72"/>
                  </a:lnTo>
                  <a:lnTo>
                    <a:pt x="95" y="72"/>
                  </a:lnTo>
                  <a:lnTo>
                    <a:pt x="97" y="73"/>
                  </a:lnTo>
                  <a:lnTo>
                    <a:pt x="100" y="73"/>
                  </a:lnTo>
                  <a:lnTo>
                    <a:pt x="103" y="73"/>
                  </a:lnTo>
                  <a:lnTo>
                    <a:pt x="104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8" y="74"/>
                  </a:lnTo>
                  <a:lnTo>
                    <a:pt x="110" y="74"/>
                  </a:lnTo>
                  <a:lnTo>
                    <a:pt x="110" y="73"/>
                  </a:lnTo>
                  <a:lnTo>
                    <a:pt x="111" y="74"/>
                  </a:lnTo>
                  <a:lnTo>
                    <a:pt x="111" y="76"/>
                  </a:lnTo>
                  <a:lnTo>
                    <a:pt x="110" y="77"/>
                  </a:lnTo>
                  <a:lnTo>
                    <a:pt x="108" y="77"/>
                  </a:lnTo>
                  <a:lnTo>
                    <a:pt x="107" y="77"/>
                  </a:lnTo>
                  <a:lnTo>
                    <a:pt x="103" y="80"/>
                  </a:lnTo>
                  <a:lnTo>
                    <a:pt x="100" y="81"/>
                  </a:lnTo>
                  <a:lnTo>
                    <a:pt x="102" y="82"/>
                  </a:lnTo>
                  <a:lnTo>
                    <a:pt x="102" y="82"/>
                  </a:lnTo>
                  <a:lnTo>
                    <a:pt x="103" y="82"/>
                  </a:lnTo>
                  <a:lnTo>
                    <a:pt x="104" y="82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10" y="84"/>
                  </a:lnTo>
                  <a:lnTo>
                    <a:pt x="111" y="85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11" y="91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6" y="95"/>
                  </a:lnTo>
                  <a:lnTo>
                    <a:pt x="119" y="93"/>
                  </a:lnTo>
                  <a:lnTo>
                    <a:pt x="120" y="91"/>
                  </a:lnTo>
                  <a:lnTo>
                    <a:pt x="123" y="89"/>
                  </a:lnTo>
                  <a:lnTo>
                    <a:pt x="125" y="89"/>
                  </a:lnTo>
                  <a:lnTo>
                    <a:pt x="126" y="89"/>
                  </a:lnTo>
                  <a:lnTo>
                    <a:pt x="127" y="89"/>
                  </a:lnTo>
                  <a:lnTo>
                    <a:pt x="129" y="88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31" y="85"/>
                  </a:lnTo>
                  <a:lnTo>
                    <a:pt x="133" y="85"/>
                  </a:lnTo>
                  <a:lnTo>
                    <a:pt x="133" y="87"/>
                  </a:lnTo>
                  <a:lnTo>
                    <a:pt x="134" y="87"/>
                  </a:lnTo>
                  <a:lnTo>
                    <a:pt x="135" y="87"/>
                  </a:lnTo>
                  <a:lnTo>
                    <a:pt x="137" y="87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4"/>
                  </a:lnTo>
                  <a:lnTo>
                    <a:pt x="139" y="82"/>
                  </a:lnTo>
                  <a:lnTo>
                    <a:pt x="139" y="81"/>
                  </a:lnTo>
                  <a:lnTo>
                    <a:pt x="138" y="81"/>
                  </a:lnTo>
                  <a:lnTo>
                    <a:pt x="137" y="81"/>
                  </a:lnTo>
                  <a:lnTo>
                    <a:pt x="135" y="81"/>
                  </a:lnTo>
                  <a:lnTo>
                    <a:pt x="135" y="81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1" y="82"/>
                  </a:lnTo>
                  <a:lnTo>
                    <a:pt x="130" y="82"/>
                  </a:lnTo>
                  <a:lnTo>
                    <a:pt x="129" y="82"/>
                  </a:lnTo>
                  <a:lnTo>
                    <a:pt x="129" y="82"/>
                  </a:lnTo>
                  <a:lnTo>
                    <a:pt x="127" y="81"/>
                  </a:lnTo>
                  <a:lnTo>
                    <a:pt x="125" y="78"/>
                  </a:lnTo>
                  <a:lnTo>
                    <a:pt x="123" y="76"/>
                  </a:lnTo>
                  <a:lnTo>
                    <a:pt x="122" y="74"/>
                  </a:lnTo>
                  <a:lnTo>
                    <a:pt x="122" y="74"/>
                  </a:lnTo>
                  <a:lnTo>
                    <a:pt x="122" y="73"/>
                  </a:lnTo>
                  <a:lnTo>
                    <a:pt x="123" y="72"/>
                  </a:lnTo>
                  <a:lnTo>
                    <a:pt x="125" y="72"/>
                  </a:lnTo>
                  <a:lnTo>
                    <a:pt x="126" y="69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3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6" y="73"/>
                  </a:lnTo>
                  <a:lnTo>
                    <a:pt x="126" y="72"/>
                  </a:lnTo>
                  <a:lnTo>
                    <a:pt x="127" y="70"/>
                  </a:lnTo>
                  <a:lnTo>
                    <a:pt x="131" y="68"/>
                  </a:lnTo>
                  <a:lnTo>
                    <a:pt x="133" y="66"/>
                  </a:lnTo>
                  <a:lnTo>
                    <a:pt x="134" y="68"/>
                  </a:lnTo>
                  <a:lnTo>
                    <a:pt x="135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8" y="66"/>
                  </a:lnTo>
                  <a:lnTo>
                    <a:pt x="139" y="66"/>
                  </a:lnTo>
                  <a:lnTo>
                    <a:pt x="141" y="65"/>
                  </a:lnTo>
                  <a:lnTo>
                    <a:pt x="142" y="65"/>
                  </a:lnTo>
                  <a:lnTo>
                    <a:pt x="144" y="64"/>
                  </a:lnTo>
                  <a:lnTo>
                    <a:pt x="145" y="64"/>
                  </a:lnTo>
                  <a:lnTo>
                    <a:pt x="146" y="62"/>
                  </a:lnTo>
                  <a:lnTo>
                    <a:pt x="149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1"/>
                  </a:lnTo>
                  <a:lnTo>
                    <a:pt x="152" y="61"/>
                  </a:lnTo>
                  <a:lnTo>
                    <a:pt x="153" y="61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52" y="59"/>
                  </a:lnTo>
                  <a:lnTo>
                    <a:pt x="152" y="59"/>
                  </a:lnTo>
                  <a:lnTo>
                    <a:pt x="152" y="58"/>
                  </a:lnTo>
                  <a:lnTo>
                    <a:pt x="153" y="58"/>
                  </a:lnTo>
                  <a:lnTo>
                    <a:pt x="153" y="58"/>
                  </a:lnTo>
                  <a:lnTo>
                    <a:pt x="153" y="57"/>
                  </a:lnTo>
                  <a:lnTo>
                    <a:pt x="153" y="57"/>
                  </a:lnTo>
                  <a:lnTo>
                    <a:pt x="153" y="55"/>
                  </a:lnTo>
                  <a:lnTo>
                    <a:pt x="154" y="55"/>
                  </a:lnTo>
                  <a:lnTo>
                    <a:pt x="156" y="55"/>
                  </a:lnTo>
                  <a:lnTo>
                    <a:pt x="156" y="54"/>
                  </a:lnTo>
                  <a:lnTo>
                    <a:pt x="157" y="53"/>
                  </a:lnTo>
                  <a:lnTo>
                    <a:pt x="158" y="53"/>
                  </a:lnTo>
                  <a:lnTo>
                    <a:pt x="160" y="53"/>
                  </a:lnTo>
                  <a:lnTo>
                    <a:pt x="160" y="53"/>
                  </a:lnTo>
                  <a:lnTo>
                    <a:pt x="163" y="53"/>
                  </a:lnTo>
                  <a:lnTo>
                    <a:pt x="165" y="53"/>
                  </a:lnTo>
                  <a:lnTo>
                    <a:pt x="165" y="53"/>
                  </a:lnTo>
                  <a:lnTo>
                    <a:pt x="167" y="53"/>
                  </a:lnTo>
                  <a:lnTo>
                    <a:pt x="165" y="51"/>
                  </a:lnTo>
                  <a:lnTo>
                    <a:pt x="167" y="50"/>
                  </a:lnTo>
                  <a:lnTo>
                    <a:pt x="167" y="49"/>
                  </a:lnTo>
                  <a:lnTo>
                    <a:pt x="167" y="49"/>
                  </a:lnTo>
                  <a:lnTo>
                    <a:pt x="167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1826">
              <a:extLst>
                <a:ext uri="{FF2B5EF4-FFF2-40B4-BE49-F238E27FC236}">
                  <a16:creationId xmlns:a16="http://schemas.microsoft.com/office/drawing/2014/main" id="{232F9492-5797-4B76-8A1B-46BDF577E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931" y="3635150"/>
              <a:ext cx="121771" cy="142410"/>
            </a:xfrm>
            <a:custGeom>
              <a:avLst/>
              <a:gdLst>
                <a:gd name="T0" fmla="*/ 57 w 59"/>
                <a:gd name="T1" fmla="*/ 25 h 69"/>
                <a:gd name="T2" fmla="*/ 57 w 59"/>
                <a:gd name="T3" fmla="*/ 20 h 69"/>
                <a:gd name="T4" fmla="*/ 56 w 59"/>
                <a:gd name="T5" fmla="*/ 19 h 69"/>
                <a:gd name="T6" fmla="*/ 55 w 59"/>
                <a:gd name="T7" fmla="*/ 16 h 69"/>
                <a:gd name="T8" fmla="*/ 52 w 59"/>
                <a:gd name="T9" fmla="*/ 11 h 69"/>
                <a:gd name="T10" fmla="*/ 52 w 59"/>
                <a:gd name="T11" fmla="*/ 7 h 69"/>
                <a:gd name="T12" fmla="*/ 49 w 59"/>
                <a:gd name="T13" fmla="*/ 6 h 69"/>
                <a:gd name="T14" fmla="*/ 49 w 59"/>
                <a:gd name="T15" fmla="*/ 4 h 69"/>
                <a:gd name="T16" fmla="*/ 44 w 59"/>
                <a:gd name="T17" fmla="*/ 6 h 69"/>
                <a:gd name="T18" fmla="*/ 41 w 59"/>
                <a:gd name="T19" fmla="*/ 7 h 69"/>
                <a:gd name="T20" fmla="*/ 36 w 59"/>
                <a:gd name="T21" fmla="*/ 6 h 69"/>
                <a:gd name="T22" fmla="*/ 32 w 59"/>
                <a:gd name="T23" fmla="*/ 7 h 69"/>
                <a:gd name="T24" fmla="*/ 29 w 59"/>
                <a:gd name="T25" fmla="*/ 8 h 69"/>
                <a:gd name="T26" fmla="*/ 27 w 59"/>
                <a:gd name="T27" fmla="*/ 10 h 69"/>
                <a:gd name="T28" fmla="*/ 25 w 59"/>
                <a:gd name="T29" fmla="*/ 7 h 69"/>
                <a:gd name="T30" fmla="*/ 22 w 59"/>
                <a:gd name="T31" fmla="*/ 7 h 69"/>
                <a:gd name="T32" fmla="*/ 19 w 59"/>
                <a:gd name="T33" fmla="*/ 7 h 69"/>
                <a:gd name="T34" fmla="*/ 17 w 59"/>
                <a:gd name="T35" fmla="*/ 7 h 69"/>
                <a:gd name="T36" fmla="*/ 14 w 59"/>
                <a:gd name="T37" fmla="*/ 10 h 69"/>
                <a:gd name="T38" fmla="*/ 14 w 59"/>
                <a:gd name="T39" fmla="*/ 11 h 69"/>
                <a:gd name="T40" fmla="*/ 13 w 59"/>
                <a:gd name="T41" fmla="*/ 15 h 69"/>
                <a:gd name="T42" fmla="*/ 14 w 59"/>
                <a:gd name="T43" fmla="*/ 16 h 69"/>
                <a:gd name="T44" fmla="*/ 14 w 59"/>
                <a:gd name="T45" fmla="*/ 19 h 69"/>
                <a:gd name="T46" fmla="*/ 14 w 59"/>
                <a:gd name="T47" fmla="*/ 23 h 69"/>
                <a:gd name="T48" fmla="*/ 17 w 59"/>
                <a:gd name="T49" fmla="*/ 23 h 69"/>
                <a:gd name="T50" fmla="*/ 18 w 59"/>
                <a:gd name="T51" fmla="*/ 25 h 69"/>
                <a:gd name="T52" fmla="*/ 19 w 59"/>
                <a:gd name="T53" fmla="*/ 26 h 69"/>
                <a:gd name="T54" fmla="*/ 18 w 59"/>
                <a:gd name="T55" fmla="*/ 29 h 69"/>
                <a:gd name="T56" fmla="*/ 10 w 59"/>
                <a:gd name="T57" fmla="*/ 37 h 69"/>
                <a:gd name="T58" fmla="*/ 7 w 59"/>
                <a:gd name="T59" fmla="*/ 39 h 69"/>
                <a:gd name="T60" fmla="*/ 4 w 59"/>
                <a:gd name="T61" fmla="*/ 42 h 69"/>
                <a:gd name="T62" fmla="*/ 4 w 59"/>
                <a:gd name="T63" fmla="*/ 46 h 69"/>
                <a:gd name="T64" fmla="*/ 3 w 59"/>
                <a:gd name="T65" fmla="*/ 50 h 69"/>
                <a:gd name="T66" fmla="*/ 2 w 59"/>
                <a:gd name="T67" fmla="*/ 53 h 69"/>
                <a:gd name="T68" fmla="*/ 2 w 59"/>
                <a:gd name="T69" fmla="*/ 60 h 69"/>
                <a:gd name="T70" fmla="*/ 0 w 59"/>
                <a:gd name="T71" fmla="*/ 64 h 69"/>
                <a:gd name="T72" fmla="*/ 0 w 59"/>
                <a:gd name="T73" fmla="*/ 68 h 69"/>
                <a:gd name="T74" fmla="*/ 3 w 59"/>
                <a:gd name="T75" fmla="*/ 68 h 69"/>
                <a:gd name="T76" fmla="*/ 4 w 59"/>
                <a:gd name="T77" fmla="*/ 69 h 69"/>
                <a:gd name="T78" fmla="*/ 7 w 59"/>
                <a:gd name="T79" fmla="*/ 68 h 69"/>
                <a:gd name="T80" fmla="*/ 9 w 59"/>
                <a:gd name="T81" fmla="*/ 65 h 69"/>
                <a:gd name="T82" fmla="*/ 10 w 59"/>
                <a:gd name="T83" fmla="*/ 65 h 69"/>
                <a:gd name="T84" fmla="*/ 11 w 59"/>
                <a:gd name="T85" fmla="*/ 65 h 69"/>
                <a:gd name="T86" fmla="*/ 14 w 59"/>
                <a:gd name="T87" fmla="*/ 64 h 69"/>
                <a:gd name="T88" fmla="*/ 46 w 59"/>
                <a:gd name="T89" fmla="*/ 64 h 69"/>
                <a:gd name="T90" fmla="*/ 48 w 59"/>
                <a:gd name="T91" fmla="*/ 52 h 69"/>
                <a:gd name="T92" fmla="*/ 49 w 59"/>
                <a:gd name="T93" fmla="*/ 48 h 69"/>
                <a:gd name="T94" fmla="*/ 51 w 59"/>
                <a:gd name="T95" fmla="*/ 44 h 69"/>
                <a:gd name="T96" fmla="*/ 53 w 59"/>
                <a:gd name="T97" fmla="*/ 39 h 69"/>
                <a:gd name="T98" fmla="*/ 55 w 59"/>
                <a:gd name="T99" fmla="*/ 37 h 69"/>
                <a:gd name="T100" fmla="*/ 56 w 59"/>
                <a:gd name="T101" fmla="*/ 37 h 69"/>
                <a:gd name="T102" fmla="*/ 57 w 59"/>
                <a:gd name="T103" fmla="*/ 34 h 69"/>
                <a:gd name="T104" fmla="*/ 59 w 59"/>
                <a:gd name="T105" fmla="*/ 33 h 69"/>
                <a:gd name="T106" fmla="*/ 59 w 59"/>
                <a:gd name="T107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69">
                  <a:moveTo>
                    <a:pt x="59" y="29"/>
                  </a:moveTo>
                  <a:lnTo>
                    <a:pt x="59" y="27"/>
                  </a:lnTo>
                  <a:lnTo>
                    <a:pt x="57" y="25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6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0"/>
                  </a:lnTo>
                  <a:lnTo>
                    <a:pt x="45" y="3"/>
                  </a:lnTo>
                  <a:lnTo>
                    <a:pt x="44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1" y="7"/>
                  </a:lnTo>
                  <a:lnTo>
                    <a:pt x="38" y="6"/>
                  </a:lnTo>
                  <a:lnTo>
                    <a:pt x="37" y="4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7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9"/>
                  </a:lnTo>
                  <a:lnTo>
                    <a:pt x="15" y="31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6" y="69"/>
                  </a:lnTo>
                  <a:lnTo>
                    <a:pt x="6" y="68"/>
                  </a:lnTo>
                  <a:lnTo>
                    <a:pt x="7" y="68"/>
                  </a:lnTo>
                  <a:lnTo>
                    <a:pt x="7" y="67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46" y="64"/>
                  </a:lnTo>
                  <a:lnTo>
                    <a:pt x="46" y="61"/>
                  </a:lnTo>
                  <a:lnTo>
                    <a:pt x="48" y="57"/>
                  </a:lnTo>
                  <a:lnTo>
                    <a:pt x="48" y="52"/>
                  </a:lnTo>
                  <a:lnTo>
                    <a:pt x="48" y="49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1"/>
                  </a:lnTo>
                  <a:lnTo>
                    <a:pt x="53" y="39"/>
                  </a:lnTo>
                  <a:lnTo>
                    <a:pt x="53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9" y="33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0"/>
                  </a:lnTo>
                  <a:lnTo>
                    <a:pt x="5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1827">
              <a:extLst>
                <a:ext uri="{FF2B5EF4-FFF2-40B4-BE49-F238E27FC236}">
                  <a16:creationId xmlns:a16="http://schemas.microsoft.com/office/drawing/2014/main" id="{1FE2E890-EF49-4469-9317-DC4341B313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1081" y="3284285"/>
              <a:ext cx="8256" cy="16512"/>
            </a:xfrm>
            <a:custGeom>
              <a:avLst/>
              <a:gdLst>
                <a:gd name="T0" fmla="*/ 3 w 4"/>
                <a:gd name="T1" fmla="*/ 8 h 8"/>
                <a:gd name="T2" fmla="*/ 1 w 4"/>
                <a:gd name="T3" fmla="*/ 6 h 8"/>
                <a:gd name="T4" fmla="*/ 1 w 4"/>
                <a:gd name="T5" fmla="*/ 6 h 8"/>
                <a:gd name="T6" fmla="*/ 0 w 4"/>
                <a:gd name="T7" fmla="*/ 8 h 8"/>
                <a:gd name="T8" fmla="*/ 3 w 4"/>
                <a:gd name="T9" fmla="*/ 8 h 8"/>
                <a:gd name="T10" fmla="*/ 4 w 4"/>
                <a:gd name="T11" fmla="*/ 8 h 8"/>
                <a:gd name="T12" fmla="*/ 3 w 4"/>
                <a:gd name="T13" fmla="*/ 8 h 8"/>
                <a:gd name="T14" fmla="*/ 3 w 4"/>
                <a:gd name="T15" fmla="*/ 0 h 8"/>
                <a:gd name="T16" fmla="*/ 4 w 4"/>
                <a:gd name="T17" fmla="*/ 0 h 8"/>
                <a:gd name="T18" fmla="*/ 3 w 4"/>
                <a:gd name="T19" fmla="*/ 0 h 8"/>
                <a:gd name="T20" fmla="*/ 3 w 4"/>
                <a:gd name="T21" fmla="*/ 0 h 8"/>
                <a:gd name="T22" fmla="*/ 3 w 4"/>
                <a:gd name="T23" fmla="*/ 0 h 8"/>
                <a:gd name="T24" fmla="*/ 3 w 4"/>
                <a:gd name="T25" fmla="*/ 0 h 8"/>
                <a:gd name="T26" fmla="*/ 1 w 4"/>
                <a:gd name="T27" fmla="*/ 0 h 8"/>
                <a:gd name="T28" fmla="*/ 1 w 4"/>
                <a:gd name="T29" fmla="*/ 0 h 8"/>
                <a:gd name="T30" fmla="*/ 1 w 4"/>
                <a:gd name="T31" fmla="*/ 0 h 8"/>
                <a:gd name="T32" fmla="*/ 0 w 4"/>
                <a:gd name="T33" fmla="*/ 0 h 8"/>
                <a:gd name="T34" fmla="*/ 1 w 4"/>
                <a:gd name="T35" fmla="*/ 0 h 8"/>
                <a:gd name="T36" fmla="*/ 1 w 4"/>
                <a:gd name="T3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8">
                  <a:moveTo>
                    <a:pt x="3" y="8"/>
                  </a:moveTo>
                  <a:lnTo>
                    <a:pt x="1" y="6"/>
                  </a:lnTo>
                  <a:lnTo>
                    <a:pt x="1" y="6"/>
                  </a:lnTo>
                  <a:lnTo>
                    <a:pt x="0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3" y="8"/>
                  </a:lnTo>
                  <a:close/>
                  <a:moveTo>
                    <a:pt x="3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828">
              <a:extLst>
                <a:ext uri="{FF2B5EF4-FFF2-40B4-BE49-F238E27FC236}">
                  <a16:creationId xmlns:a16="http://schemas.microsoft.com/office/drawing/2014/main" id="{87BA1B2C-FD76-4DCD-AE73-7444439976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2479" y="3193473"/>
              <a:ext cx="14448" cy="6191"/>
            </a:xfrm>
            <a:custGeom>
              <a:avLst/>
              <a:gdLst>
                <a:gd name="T0" fmla="*/ 2 w 7"/>
                <a:gd name="T1" fmla="*/ 2 h 3"/>
                <a:gd name="T2" fmla="*/ 0 w 7"/>
                <a:gd name="T3" fmla="*/ 2 h 3"/>
                <a:gd name="T4" fmla="*/ 0 w 7"/>
                <a:gd name="T5" fmla="*/ 2 h 3"/>
                <a:gd name="T6" fmla="*/ 0 w 7"/>
                <a:gd name="T7" fmla="*/ 3 h 3"/>
                <a:gd name="T8" fmla="*/ 0 w 7"/>
                <a:gd name="T9" fmla="*/ 3 h 3"/>
                <a:gd name="T10" fmla="*/ 2 w 7"/>
                <a:gd name="T11" fmla="*/ 3 h 3"/>
                <a:gd name="T12" fmla="*/ 2 w 7"/>
                <a:gd name="T13" fmla="*/ 3 h 3"/>
                <a:gd name="T14" fmla="*/ 2 w 7"/>
                <a:gd name="T15" fmla="*/ 2 h 3"/>
                <a:gd name="T16" fmla="*/ 2 w 7"/>
                <a:gd name="T17" fmla="*/ 2 h 3"/>
                <a:gd name="T18" fmla="*/ 2 w 7"/>
                <a:gd name="T19" fmla="*/ 2 h 3"/>
                <a:gd name="T20" fmla="*/ 7 w 7"/>
                <a:gd name="T21" fmla="*/ 2 h 3"/>
                <a:gd name="T22" fmla="*/ 6 w 7"/>
                <a:gd name="T23" fmla="*/ 2 h 3"/>
                <a:gd name="T24" fmla="*/ 6 w 7"/>
                <a:gd name="T25" fmla="*/ 2 h 3"/>
                <a:gd name="T26" fmla="*/ 6 w 7"/>
                <a:gd name="T27" fmla="*/ 2 h 3"/>
                <a:gd name="T28" fmla="*/ 7 w 7"/>
                <a:gd name="T29" fmla="*/ 2 h 3"/>
                <a:gd name="T30" fmla="*/ 7 w 7"/>
                <a:gd name="T31" fmla="*/ 3 h 3"/>
                <a:gd name="T32" fmla="*/ 7 w 7"/>
                <a:gd name="T33" fmla="*/ 3 h 3"/>
                <a:gd name="T34" fmla="*/ 7 w 7"/>
                <a:gd name="T35" fmla="*/ 3 h 3"/>
                <a:gd name="T36" fmla="*/ 7 w 7"/>
                <a:gd name="T37" fmla="*/ 2 h 3"/>
                <a:gd name="T38" fmla="*/ 4 w 7"/>
                <a:gd name="T39" fmla="*/ 0 h 3"/>
                <a:gd name="T40" fmla="*/ 4 w 7"/>
                <a:gd name="T41" fmla="*/ 0 h 3"/>
                <a:gd name="T42" fmla="*/ 4 w 7"/>
                <a:gd name="T43" fmla="*/ 0 h 3"/>
                <a:gd name="T44" fmla="*/ 4 w 7"/>
                <a:gd name="T45" fmla="*/ 2 h 3"/>
                <a:gd name="T46" fmla="*/ 4 w 7"/>
                <a:gd name="T47" fmla="*/ 2 h 3"/>
                <a:gd name="T48" fmla="*/ 4 w 7"/>
                <a:gd name="T49" fmla="*/ 2 h 3"/>
                <a:gd name="T50" fmla="*/ 4 w 7"/>
                <a:gd name="T51" fmla="*/ 2 h 3"/>
                <a:gd name="T52" fmla="*/ 6 w 7"/>
                <a:gd name="T53" fmla="*/ 2 h 3"/>
                <a:gd name="T54" fmla="*/ 4 w 7"/>
                <a:gd name="T55" fmla="*/ 2 h 3"/>
                <a:gd name="T56" fmla="*/ 4 w 7"/>
                <a:gd name="T5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  <a:moveTo>
                    <a:pt x="7" y="2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1829">
              <a:extLst>
                <a:ext uri="{FF2B5EF4-FFF2-40B4-BE49-F238E27FC236}">
                  <a16:creationId xmlns:a16="http://schemas.microsoft.com/office/drawing/2014/main" id="{CED40087-3D16-43F9-8F84-2ABB34E44D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2224" y="2677494"/>
              <a:ext cx="307524" cy="185753"/>
            </a:xfrm>
            <a:custGeom>
              <a:avLst/>
              <a:gdLst>
                <a:gd name="T0" fmla="*/ 12 w 149"/>
                <a:gd name="T1" fmla="*/ 46 h 90"/>
                <a:gd name="T2" fmla="*/ 148 w 149"/>
                <a:gd name="T3" fmla="*/ 55 h 90"/>
                <a:gd name="T4" fmla="*/ 141 w 149"/>
                <a:gd name="T5" fmla="*/ 52 h 90"/>
                <a:gd name="T6" fmla="*/ 131 w 149"/>
                <a:gd name="T7" fmla="*/ 48 h 90"/>
                <a:gd name="T8" fmla="*/ 119 w 149"/>
                <a:gd name="T9" fmla="*/ 43 h 90"/>
                <a:gd name="T10" fmla="*/ 104 w 149"/>
                <a:gd name="T11" fmla="*/ 33 h 90"/>
                <a:gd name="T12" fmla="*/ 96 w 149"/>
                <a:gd name="T13" fmla="*/ 24 h 90"/>
                <a:gd name="T14" fmla="*/ 88 w 149"/>
                <a:gd name="T15" fmla="*/ 17 h 90"/>
                <a:gd name="T16" fmla="*/ 83 w 149"/>
                <a:gd name="T17" fmla="*/ 17 h 90"/>
                <a:gd name="T18" fmla="*/ 74 w 149"/>
                <a:gd name="T19" fmla="*/ 16 h 90"/>
                <a:gd name="T20" fmla="*/ 73 w 149"/>
                <a:gd name="T21" fmla="*/ 10 h 90"/>
                <a:gd name="T22" fmla="*/ 72 w 149"/>
                <a:gd name="T23" fmla="*/ 9 h 90"/>
                <a:gd name="T24" fmla="*/ 72 w 149"/>
                <a:gd name="T25" fmla="*/ 6 h 90"/>
                <a:gd name="T26" fmla="*/ 64 w 149"/>
                <a:gd name="T27" fmla="*/ 2 h 90"/>
                <a:gd name="T28" fmla="*/ 57 w 149"/>
                <a:gd name="T29" fmla="*/ 0 h 90"/>
                <a:gd name="T30" fmla="*/ 53 w 149"/>
                <a:gd name="T31" fmla="*/ 1 h 90"/>
                <a:gd name="T32" fmla="*/ 57 w 149"/>
                <a:gd name="T33" fmla="*/ 5 h 90"/>
                <a:gd name="T34" fmla="*/ 54 w 149"/>
                <a:gd name="T35" fmla="*/ 4 h 90"/>
                <a:gd name="T36" fmla="*/ 50 w 149"/>
                <a:gd name="T37" fmla="*/ 6 h 90"/>
                <a:gd name="T38" fmla="*/ 43 w 149"/>
                <a:gd name="T39" fmla="*/ 9 h 90"/>
                <a:gd name="T40" fmla="*/ 46 w 149"/>
                <a:gd name="T41" fmla="*/ 16 h 90"/>
                <a:gd name="T42" fmla="*/ 36 w 149"/>
                <a:gd name="T43" fmla="*/ 17 h 90"/>
                <a:gd name="T44" fmla="*/ 30 w 149"/>
                <a:gd name="T45" fmla="*/ 17 h 90"/>
                <a:gd name="T46" fmla="*/ 23 w 149"/>
                <a:gd name="T47" fmla="*/ 10 h 90"/>
                <a:gd name="T48" fmla="*/ 13 w 149"/>
                <a:gd name="T49" fmla="*/ 5 h 90"/>
                <a:gd name="T50" fmla="*/ 4 w 149"/>
                <a:gd name="T51" fmla="*/ 6 h 90"/>
                <a:gd name="T52" fmla="*/ 4 w 149"/>
                <a:gd name="T53" fmla="*/ 17 h 90"/>
                <a:gd name="T54" fmla="*/ 4 w 149"/>
                <a:gd name="T55" fmla="*/ 9 h 90"/>
                <a:gd name="T56" fmla="*/ 11 w 149"/>
                <a:gd name="T57" fmla="*/ 8 h 90"/>
                <a:gd name="T58" fmla="*/ 17 w 149"/>
                <a:gd name="T59" fmla="*/ 16 h 90"/>
                <a:gd name="T60" fmla="*/ 23 w 149"/>
                <a:gd name="T61" fmla="*/ 21 h 90"/>
                <a:gd name="T62" fmla="*/ 20 w 149"/>
                <a:gd name="T63" fmla="*/ 24 h 90"/>
                <a:gd name="T64" fmla="*/ 12 w 149"/>
                <a:gd name="T65" fmla="*/ 23 h 90"/>
                <a:gd name="T66" fmla="*/ 7 w 149"/>
                <a:gd name="T67" fmla="*/ 21 h 90"/>
                <a:gd name="T68" fmla="*/ 7 w 149"/>
                <a:gd name="T69" fmla="*/ 32 h 90"/>
                <a:gd name="T70" fmla="*/ 11 w 149"/>
                <a:gd name="T71" fmla="*/ 32 h 90"/>
                <a:gd name="T72" fmla="*/ 15 w 149"/>
                <a:gd name="T73" fmla="*/ 36 h 90"/>
                <a:gd name="T74" fmla="*/ 11 w 149"/>
                <a:gd name="T75" fmla="*/ 38 h 90"/>
                <a:gd name="T76" fmla="*/ 15 w 149"/>
                <a:gd name="T77" fmla="*/ 40 h 90"/>
                <a:gd name="T78" fmla="*/ 19 w 149"/>
                <a:gd name="T79" fmla="*/ 44 h 90"/>
                <a:gd name="T80" fmla="*/ 20 w 149"/>
                <a:gd name="T81" fmla="*/ 57 h 90"/>
                <a:gd name="T82" fmla="*/ 28 w 149"/>
                <a:gd name="T83" fmla="*/ 62 h 90"/>
                <a:gd name="T84" fmla="*/ 34 w 149"/>
                <a:gd name="T85" fmla="*/ 55 h 90"/>
                <a:gd name="T86" fmla="*/ 45 w 149"/>
                <a:gd name="T87" fmla="*/ 55 h 90"/>
                <a:gd name="T88" fmla="*/ 49 w 149"/>
                <a:gd name="T89" fmla="*/ 52 h 90"/>
                <a:gd name="T90" fmla="*/ 55 w 149"/>
                <a:gd name="T91" fmla="*/ 55 h 90"/>
                <a:gd name="T92" fmla="*/ 62 w 149"/>
                <a:gd name="T93" fmla="*/ 58 h 90"/>
                <a:gd name="T94" fmla="*/ 69 w 149"/>
                <a:gd name="T95" fmla="*/ 59 h 90"/>
                <a:gd name="T96" fmla="*/ 76 w 149"/>
                <a:gd name="T97" fmla="*/ 62 h 90"/>
                <a:gd name="T98" fmla="*/ 85 w 149"/>
                <a:gd name="T99" fmla="*/ 69 h 90"/>
                <a:gd name="T100" fmla="*/ 97 w 149"/>
                <a:gd name="T101" fmla="*/ 75 h 90"/>
                <a:gd name="T102" fmla="*/ 99 w 149"/>
                <a:gd name="T103" fmla="*/ 81 h 90"/>
                <a:gd name="T104" fmla="*/ 100 w 149"/>
                <a:gd name="T105" fmla="*/ 85 h 90"/>
                <a:gd name="T106" fmla="*/ 107 w 149"/>
                <a:gd name="T107" fmla="*/ 88 h 90"/>
                <a:gd name="T108" fmla="*/ 112 w 149"/>
                <a:gd name="T109" fmla="*/ 89 h 90"/>
                <a:gd name="T110" fmla="*/ 118 w 149"/>
                <a:gd name="T111" fmla="*/ 88 h 90"/>
                <a:gd name="T112" fmla="*/ 118 w 149"/>
                <a:gd name="T113" fmla="*/ 82 h 90"/>
                <a:gd name="T114" fmla="*/ 126 w 149"/>
                <a:gd name="T115" fmla="*/ 80 h 90"/>
                <a:gd name="T116" fmla="*/ 131 w 149"/>
                <a:gd name="T117" fmla="*/ 75 h 90"/>
                <a:gd name="T118" fmla="*/ 134 w 149"/>
                <a:gd name="T119" fmla="*/ 65 h 90"/>
                <a:gd name="T120" fmla="*/ 141 w 149"/>
                <a:gd name="T121" fmla="*/ 6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9" h="90">
                  <a:moveTo>
                    <a:pt x="11" y="43"/>
                  </a:moveTo>
                  <a:lnTo>
                    <a:pt x="11" y="42"/>
                  </a:lnTo>
                  <a:lnTo>
                    <a:pt x="11" y="42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1" y="43"/>
                  </a:lnTo>
                  <a:close/>
                  <a:moveTo>
                    <a:pt x="148" y="62"/>
                  </a:moveTo>
                  <a:lnTo>
                    <a:pt x="148" y="61"/>
                  </a:lnTo>
                  <a:lnTo>
                    <a:pt x="148" y="58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5"/>
                  </a:lnTo>
                  <a:lnTo>
                    <a:pt x="148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4" y="54"/>
                  </a:lnTo>
                  <a:lnTo>
                    <a:pt x="142" y="54"/>
                  </a:lnTo>
                  <a:lnTo>
                    <a:pt x="142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7" y="52"/>
                  </a:lnTo>
                  <a:lnTo>
                    <a:pt x="134" y="51"/>
                  </a:lnTo>
                  <a:lnTo>
                    <a:pt x="131" y="48"/>
                  </a:lnTo>
                  <a:lnTo>
                    <a:pt x="129" y="47"/>
                  </a:lnTo>
                  <a:lnTo>
                    <a:pt x="126" y="47"/>
                  </a:lnTo>
                  <a:lnTo>
                    <a:pt x="126" y="46"/>
                  </a:lnTo>
                  <a:lnTo>
                    <a:pt x="125" y="46"/>
                  </a:lnTo>
                  <a:lnTo>
                    <a:pt x="122" y="43"/>
                  </a:lnTo>
                  <a:lnTo>
                    <a:pt x="121" y="44"/>
                  </a:lnTo>
                  <a:lnTo>
                    <a:pt x="119" y="43"/>
                  </a:lnTo>
                  <a:lnTo>
                    <a:pt x="116" y="42"/>
                  </a:lnTo>
                  <a:lnTo>
                    <a:pt x="116" y="42"/>
                  </a:lnTo>
                  <a:lnTo>
                    <a:pt x="114" y="39"/>
                  </a:lnTo>
                  <a:lnTo>
                    <a:pt x="111" y="38"/>
                  </a:lnTo>
                  <a:lnTo>
                    <a:pt x="108" y="36"/>
                  </a:lnTo>
                  <a:lnTo>
                    <a:pt x="107" y="35"/>
                  </a:lnTo>
                  <a:lnTo>
                    <a:pt x="104" y="33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0" y="28"/>
                  </a:lnTo>
                  <a:lnTo>
                    <a:pt x="99" y="27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1"/>
                  </a:lnTo>
                  <a:lnTo>
                    <a:pt x="93" y="20"/>
                  </a:lnTo>
                  <a:lnTo>
                    <a:pt x="93" y="19"/>
                  </a:lnTo>
                  <a:lnTo>
                    <a:pt x="92" y="19"/>
                  </a:lnTo>
                  <a:lnTo>
                    <a:pt x="91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5" y="19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83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76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0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3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69" y="5"/>
                  </a:lnTo>
                  <a:lnTo>
                    <a:pt x="66" y="5"/>
                  </a:lnTo>
                  <a:lnTo>
                    <a:pt x="65" y="5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4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6" y="6"/>
                  </a:lnTo>
                  <a:lnTo>
                    <a:pt x="45" y="6"/>
                  </a:lnTo>
                  <a:lnTo>
                    <a:pt x="45" y="8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39" y="17"/>
                  </a:lnTo>
                  <a:lnTo>
                    <a:pt x="36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5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9"/>
                  </a:lnTo>
                  <a:lnTo>
                    <a:pt x="22" y="9"/>
                  </a:lnTo>
                  <a:lnTo>
                    <a:pt x="20" y="8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15" y="1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6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3"/>
                  </a:lnTo>
                  <a:lnTo>
                    <a:pt x="20" y="21"/>
                  </a:lnTo>
                  <a:lnTo>
                    <a:pt x="19" y="23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5" y="28"/>
                  </a:lnTo>
                  <a:lnTo>
                    <a:pt x="5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9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3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3" y="39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9" y="43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9" y="47"/>
                  </a:lnTo>
                  <a:lnTo>
                    <a:pt x="19" y="48"/>
                  </a:lnTo>
                  <a:lnTo>
                    <a:pt x="19" y="50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5"/>
                  </a:lnTo>
                  <a:lnTo>
                    <a:pt x="20" y="57"/>
                  </a:lnTo>
                  <a:lnTo>
                    <a:pt x="22" y="59"/>
                  </a:lnTo>
                  <a:lnTo>
                    <a:pt x="22" y="63"/>
                  </a:lnTo>
                  <a:lnTo>
                    <a:pt x="23" y="63"/>
                  </a:lnTo>
                  <a:lnTo>
                    <a:pt x="26" y="63"/>
                  </a:lnTo>
                  <a:lnTo>
                    <a:pt x="27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1" y="62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8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0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60" y="57"/>
                  </a:lnTo>
                  <a:lnTo>
                    <a:pt x="61" y="58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5" y="59"/>
                  </a:lnTo>
                  <a:lnTo>
                    <a:pt x="66" y="59"/>
                  </a:lnTo>
                  <a:lnTo>
                    <a:pt x="66" y="61"/>
                  </a:lnTo>
                  <a:lnTo>
                    <a:pt x="68" y="61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2" y="59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7" y="62"/>
                  </a:lnTo>
                  <a:lnTo>
                    <a:pt x="77" y="63"/>
                  </a:lnTo>
                  <a:lnTo>
                    <a:pt x="78" y="65"/>
                  </a:lnTo>
                  <a:lnTo>
                    <a:pt x="80" y="66"/>
                  </a:lnTo>
                  <a:lnTo>
                    <a:pt x="81" y="66"/>
                  </a:lnTo>
                  <a:lnTo>
                    <a:pt x="84" y="67"/>
                  </a:lnTo>
                  <a:lnTo>
                    <a:pt x="85" y="69"/>
                  </a:lnTo>
                  <a:lnTo>
                    <a:pt x="87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92" y="73"/>
                  </a:lnTo>
                  <a:lnTo>
                    <a:pt x="96" y="73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7"/>
                  </a:lnTo>
                  <a:lnTo>
                    <a:pt x="97" y="78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81"/>
                  </a:lnTo>
                  <a:lnTo>
                    <a:pt x="99" y="81"/>
                  </a:lnTo>
                  <a:lnTo>
                    <a:pt x="99" y="82"/>
                  </a:lnTo>
                  <a:lnTo>
                    <a:pt x="99" y="84"/>
                  </a:lnTo>
                  <a:lnTo>
                    <a:pt x="99" y="84"/>
                  </a:lnTo>
                  <a:lnTo>
                    <a:pt x="99" y="85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2" y="86"/>
                  </a:lnTo>
                  <a:lnTo>
                    <a:pt x="103" y="86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6" y="88"/>
                  </a:lnTo>
                  <a:lnTo>
                    <a:pt x="107" y="86"/>
                  </a:lnTo>
                  <a:lnTo>
                    <a:pt x="107" y="88"/>
                  </a:lnTo>
                  <a:lnTo>
                    <a:pt x="108" y="88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2" y="89"/>
                  </a:lnTo>
                  <a:lnTo>
                    <a:pt x="112" y="89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6" y="88"/>
                  </a:lnTo>
                  <a:lnTo>
                    <a:pt x="118" y="88"/>
                  </a:lnTo>
                  <a:lnTo>
                    <a:pt x="118" y="88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9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19" y="82"/>
                  </a:lnTo>
                  <a:lnTo>
                    <a:pt x="122" y="81"/>
                  </a:lnTo>
                  <a:lnTo>
                    <a:pt x="123" y="81"/>
                  </a:lnTo>
                  <a:lnTo>
                    <a:pt x="125" y="80"/>
                  </a:lnTo>
                  <a:lnTo>
                    <a:pt x="126" y="80"/>
                  </a:lnTo>
                  <a:lnTo>
                    <a:pt x="126" y="80"/>
                  </a:lnTo>
                  <a:lnTo>
                    <a:pt x="127" y="80"/>
                  </a:lnTo>
                  <a:lnTo>
                    <a:pt x="127" y="80"/>
                  </a:lnTo>
                  <a:lnTo>
                    <a:pt x="127" y="78"/>
                  </a:lnTo>
                  <a:lnTo>
                    <a:pt x="127" y="78"/>
                  </a:lnTo>
                  <a:lnTo>
                    <a:pt x="130" y="77"/>
                  </a:lnTo>
                  <a:lnTo>
                    <a:pt x="130" y="75"/>
                  </a:lnTo>
                  <a:lnTo>
                    <a:pt x="131" y="75"/>
                  </a:lnTo>
                  <a:lnTo>
                    <a:pt x="131" y="73"/>
                  </a:lnTo>
                  <a:lnTo>
                    <a:pt x="131" y="71"/>
                  </a:lnTo>
                  <a:lnTo>
                    <a:pt x="131" y="69"/>
                  </a:lnTo>
                  <a:lnTo>
                    <a:pt x="131" y="67"/>
                  </a:lnTo>
                  <a:lnTo>
                    <a:pt x="131" y="66"/>
                  </a:lnTo>
                  <a:lnTo>
                    <a:pt x="133" y="66"/>
                  </a:lnTo>
                  <a:lnTo>
                    <a:pt x="134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3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1" y="61"/>
                  </a:lnTo>
                  <a:lnTo>
                    <a:pt x="142" y="62"/>
                  </a:lnTo>
                  <a:lnTo>
                    <a:pt x="144" y="63"/>
                  </a:lnTo>
                  <a:lnTo>
                    <a:pt x="146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8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1830">
              <a:extLst>
                <a:ext uri="{FF2B5EF4-FFF2-40B4-BE49-F238E27FC236}">
                  <a16:creationId xmlns:a16="http://schemas.microsoft.com/office/drawing/2014/main" id="{7F776456-5F75-4D2A-95C9-8AC004226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1479" y="2694006"/>
              <a:ext cx="400399" cy="152729"/>
            </a:xfrm>
            <a:custGeom>
              <a:avLst/>
              <a:gdLst>
                <a:gd name="T0" fmla="*/ 193 w 194"/>
                <a:gd name="T1" fmla="*/ 57 h 74"/>
                <a:gd name="T2" fmla="*/ 190 w 194"/>
                <a:gd name="T3" fmla="*/ 53 h 74"/>
                <a:gd name="T4" fmla="*/ 187 w 194"/>
                <a:gd name="T5" fmla="*/ 47 h 74"/>
                <a:gd name="T6" fmla="*/ 187 w 194"/>
                <a:gd name="T7" fmla="*/ 43 h 74"/>
                <a:gd name="T8" fmla="*/ 185 w 194"/>
                <a:gd name="T9" fmla="*/ 35 h 74"/>
                <a:gd name="T10" fmla="*/ 183 w 194"/>
                <a:gd name="T11" fmla="*/ 31 h 74"/>
                <a:gd name="T12" fmla="*/ 187 w 194"/>
                <a:gd name="T13" fmla="*/ 25 h 74"/>
                <a:gd name="T14" fmla="*/ 185 w 194"/>
                <a:gd name="T15" fmla="*/ 24 h 74"/>
                <a:gd name="T16" fmla="*/ 176 w 194"/>
                <a:gd name="T17" fmla="*/ 20 h 74"/>
                <a:gd name="T18" fmla="*/ 175 w 194"/>
                <a:gd name="T19" fmla="*/ 13 h 74"/>
                <a:gd name="T20" fmla="*/ 171 w 194"/>
                <a:gd name="T21" fmla="*/ 9 h 74"/>
                <a:gd name="T22" fmla="*/ 167 w 194"/>
                <a:gd name="T23" fmla="*/ 5 h 74"/>
                <a:gd name="T24" fmla="*/ 162 w 194"/>
                <a:gd name="T25" fmla="*/ 7 h 74"/>
                <a:gd name="T26" fmla="*/ 151 w 194"/>
                <a:gd name="T27" fmla="*/ 9 h 74"/>
                <a:gd name="T28" fmla="*/ 134 w 194"/>
                <a:gd name="T29" fmla="*/ 11 h 74"/>
                <a:gd name="T30" fmla="*/ 109 w 194"/>
                <a:gd name="T31" fmla="*/ 8 h 74"/>
                <a:gd name="T32" fmla="*/ 99 w 194"/>
                <a:gd name="T33" fmla="*/ 4 h 74"/>
                <a:gd name="T34" fmla="*/ 88 w 194"/>
                <a:gd name="T35" fmla="*/ 1 h 74"/>
                <a:gd name="T36" fmla="*/ 56 w 194"/>
                <a:gd name="T37" fmla="*/ 11 h 74"/>
                <a:gd name="T38" fmla="*/ 33 w 194"/>
                <a:gd name="T39" fmla="*/ 12 h 74"/>
                <a:gd name="T40" fmla="*/ 34 w 194"/>
                <a:gd name="T41" fmla="*/ 16 h 74"/>
                <a:gd name="T42" fmla="*/ 30 w 194"/>
                <a:gd name="T43" fmla="*/ 20 h 74"/>
                <a:gd name="T44" fmla="*/ 20 w 194"/>
                <a:gd name="T45" fmla="*/ 19 h 74"/>
                <a:gd name="T46" fmla="*/ 14 w 194"/>
                <a:gd name="T47" fmla="*/ 20 h 74"/>
                <a:gd name="T48" fmla="*/ 6 w 194"/>
                <a:gd name="T49" fmla="*/ 30 h 74"/>
                <a:gd name="T50" fmla="*/ 11 w 194"/>
                <a:gd name="T51" fmla="*/ 32 h 74"/>
                <a:gd name="T52" fmla="*/ 14 w 194"/>
                <a:gd name="T53" fmla="*/ 38 h 74"/>
                <a:gd name="T54" fmla="*/ 16 w 194"/>
                <a:gd name="T55" fmla="*/ 43 h 74"/>
                <a:gd name="T56" fmla="*/ 11 w 194"/>
                <a:gd name="T57" fmla="*/ 40 h 74"/>
                <a:gd name="T58" fmla="*/ 8 w 194"/>
                <a:gd name="T59" fmla="*/ 44 h 74"/>
                <a:gd name="T60" fmla="*/ 16 w 194"/>
                <a:gd name="T61" fmla="*/ 47 h 74"/>
                <a:gd name="T62" fmla="*/ 19 w 194"/>
                <a:gd name="T63" fmla="*/ 55 h 74"/>
                <a:gd name="T64" fmla="*/ 19 w 194"/>
                <a:gd name="T65" fmla="*/ 61 h 74"/>
                <a:gd name="T66" fmla="*/ 22 w 194"/>
                <a:gd name="T67" fmla="*/ 62 h 74"/>
                <a:gd name="T68" fmla="*/ 26 w 194"/>
                <a:gd name="T69" fmla="*/ 65 h 74"/>
                <a:gd name="T70" fmla="*/ 37 w 194"/>
                <a:gd name="T71" fmla="*/ 63 h 74"/>
                <a:gd name="T72" fmla="*/ 48 w 194"/>
                <a:gd name="T73" fmla="*/ 69 h 74"/>
                <a:gd name="T74" fmla="*/ 53 w 194"/>
                <a:gd name="T75" fmla="*/ 62 h 74"/>
                <a:gd name="T76" fmla="*/ 72 w 194"/>
                <a:gd name="T77" fmla="*/ 72 h 74"/>
                <a:gd name="T78" fmla="*/ 90 w 194"/>
                <a:gd name="T79" fmla="*/ 65 h 74"/>
                <a:gd name="T80" fmla="*/ 103 w 194"/>
                <a:gd name="T81" fmla="*/ 63 h 74"/>
                <a:gd name="T82" fmla="*/ 107 w 194"/>
                <a:gd name="T83" fmla="*/ 66 h 74"/>
                <a:gd name="T84" fmla="*/ 109 w 194"/>
                <a:gd name="T85" fmla="*/ 73 h 74"/>
                <a:gd name="T86" fmla="*/ 111 w 194"/>
                <a:gd name="T87" fmla="*/ 66 h 74"/>
                <a:gd name="T88" fmla="*/ 118 w 194"/>
                <a:gd name="T89" fmla="*/ 65 h 74"/>
                <a:gd name="T90" fmla="*/ 130 w 194"/>
                <a:gd name="T91" fmla="*/ 61 h 74"/>
                <a:gd name="T92" fmla="*/ 144 w 194"/>
                <a:gd name="T93" fmla="*/ 63 h 74"/>
                <a:gd name="T94" fmla="*/ 162 w 194"/>
                <a:gd name="T95" fmla="*/ 59 h 74"/>
                <a:gd name="T96" fmla="*/ 170 w 194"/>
                <a:gd name="T97" fmla="*/ 58 h 74"/>
                <a:gd name="T98" fmla="*/ 178 w 194"/>
                <a:gd name="T99" fmla="*/ 55 h 74"/>
                <a:gd name="T100" fmla="*/ 187 w 194"/>
                <a:gd name="T101" fmla="*/ 57 h 74"/>
                <a:gd name="T102" fmla="*/ 190 w 194"/>
                <a:gd name="T103" fmla="*/ 59 h 74"/>
                <a:gd name="T104" fmla="*/ 7 w 194"/>
                <a:gd name="T105" fmla="*/ 17 h 74"/>
                <a:gd name="T106" fmla="*/ 6 w 194"/>
                <a:gd name="T107" fmla="*/ 23 h 74"/>
                <a:gd name="T108" fmla="*/ 18 w 194"/>
                <a:gd name="T109" fmla="*/ 12 h 74"/>
                <a:gd name="T110" fmla="*/ 33 w 194"/>
                <a:gd name="T111" fmla="*/ 11 h 74"/>
                <a:gd name="T112" fmla="*/ 20 w 194"/>
                <a:gd name="T113" fmla="*/ 1 h 74"/>
                <a:gd name="T114" fmla="*/ 15 w 194"/>
                <a:gd name="T115" fmla="*/ 0 h 74"/>
                <a:gd name="T116" fmla="*/ 8 w 194"/>
                <a:gd name="T117" fmla="*/ 1 h 74"/>
                <a:gd name="T118" fmla="*/ 7 w 194"/>
                <a:gd name="T119" fmla="*/ 5 h 74"/>
                <a:gd name="T120" fmla="*/ 7 w 194"/>
                <a:gd name="T121" fmla="*/ 11 h 74"/>
                <a:gd name="T122" fmla="*/ 4 w 194"/>
                <a:gd name="T123" fmla="*/ 1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" h="74">
                  <a:moveTo>
                    <a:pt x="3" y="21"/>
                  </a:moveTo>
                  <a:lnTo>
                    <a:pt x="1" y="21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close/>
                  <a:moveTo>
                    <a:pt x="193" y="57"/>
                  </a:moveTo>
                  <a:lnTo>
                    <a:pt x="194" y="57"/>
                  </a:lnTo>
                  <a:lnTo>
                    <a:pt x="194" y="57"/>
                  </a:lnTo>
                  <a:lnTo>
                    <a:pt x="193" y="55"/>
                  </a:lnTo>
                  <a:lnTo>
                    <a:pt x="191" y="55"/>
                  </a:lnTo>
                  <a:lnTo>
                    <a:pt x="191" y="54"/>
                  </a:lnTo>
                  <a:lnTo>
                    <a:pt x="191" y="54"/>
                  </a:lnTo>
                  <a:lnTo>
                    <a:pt x="191" y="53"/>
                  </a:lnTo>
                  <a:lnTo>
                    <a:pt x="191" y="53"/>
                  </a:lnTo>
                  <a:lnTo>
                    <a:pt x="190" y="53"/>
                  </a:lnTo>
                  <a:lnTo>
                    <a:pt x="190" y="51"/>
                  </a:lnTo>
                  <a:lnTo>
                    <a:pt x="191" y="51"/>
                  </a:lnTo>
                  <a:lnTo>
                    <a:pt x="190" y="51"/>
                  </a:lnTo>
                  <a:lnTo>
                    <a:pt x="189" y="50"/>
                  </a:lnTo>
                  <a:lnTo>
                    <a:pt x="189" y="49"/>
                  </a:lnTo>
                  <a:lnTo>
                    <a:pt x="187" y="49"/>
                  </a:lnTo>
                  <a:lnTo>
                    <a:pt x="187" y="49"/>
                  </a:lnTo>
                  <a:lnTo>
                    <a:pt x="187" y="49"/>
                  </a:lnTo>
                  <a:lnTo>
                    <a:pt x="187" y="47"/>
                  </a:lnTo>
                  <a:lnTo>
                    <a:pt x="187" y="46"/>
                  </a:lnTo>
                  <a:lnTo>
                    <a:pt x="187" y="46"/>
                  </a:lnTo>
                  <a:lnTo>
                    <a:pt x="187" y="44"/>
                  </a:lnTo>
                  <a:lnTo>
                    <a:pt x="187" y="44"/>
                  </a:lnTo>
                  <a:lnTo>
                    <a:pt x="189" y="43"/>
                  </a:lnTo>
                  <a:lnTo>
                    <a:pt x="189" y="43"/>
                  </a:lnTo>
                  <a:lnTo>
                    <a:pt x="189" y="43"/>
                  </a:lnTo>
                  <a:lnTo>
                    <a:pt x="187" y="43"/>
                  </a:lnTo>
                  <a:lnTo>
                    <a:pt x="187" y="43"/>
                  </a:lnTo>
                  <a:lnTo>
                    <a:pt x="187" y="43"/>
                  </a:lnTo>
                  <a:lnTo>
                    <a:pt x="187" y="42"/>
                  </a:lnTo>
                  <a:lnTo>
                    <a:pt x="187" y="40"/>
                  </a:lnTo>
                  <a:lnTo>
                    <a:pt x="186" y="39"/>
                  </a:lnTo>
                  <a:lnTo>
                    <a:pt x="186" y="39"/>
                  </a:lnTo>
                  <a:lnTo>
                    <a:pt x="186" y="38"/>
                  </a:lnTo>
                  <a:lnTo>
                    <a:pt x="186" y="36"/>
                  </a:lnTo>
                  <a:lnTo>
                    <a:pt x="185" y="36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5" y="34"/>
                  </a:lnTo>
                  <a:lnTo>
                    <a:pt x="185" y="34"/>
                  </a:lnTo>
                  <a:lnTo>
                    <a:pt x="185" y="34"/>
                  </a:lnTo>
                  <a:lnTo>
                    <a:pt x="183" y="32"/>
                  </a:lnTo>
                  <a:lnTo>
                    <a:pt x="183" y="32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5" y="31"/>
                  </a:lnTo>
                  <a:lnTo>
                    <a:pt x="186" y="31"/>
                  </a:lnTo>
                  <a:lnTo>
                    <a:pt x="186" y="30"/>
                  </a:lnTo>
                  <a:lnTo>
                    <a:pt x="186" y="27"/>
                  </a:lnTo>
                  <a:lnTo>
                    <a:pt x="187" y="27"/>
                  </a:lnTo>
                  <a:lnTo>
                    <a:pt x="187" y="25"/>
                  </a:lnTo>
                  <a:lnTo>
                    <a:pt x="189" y="27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89" y="27"/>
                  </a:lnTo>
                  <a:lnTo>
                    <a:pt x="187" y="24"/>
                  </a:lnTo>
                  <a:lnTo>
                    <a:pt x="186" y="23"/>
                  </a:lnTo>
                  <a:lnTo>
                    <a:pt x="185" y="24"/>
                  </a:lnTo>
                  <a:lnTo>
                    <a:pt x="183" y="24"/>
                  </a:lnTo>
                  <a:lnTo>
                    <a:pt x="182" y="24"/>
                  </a:lnTo>
                  <a:lnTo>
                    <a:pt x="180" y="24"/>
                  </a:lnTo>
                  <a:lnTo>
                    <a:pt x="179" y="23"/>
                  </a:lnTo>
                  <a:lnTo>
                    <a:pt x="178" y="23"/>
                  </a:lnTo>
                  <a:lnTo>
                    <a:pt x="178" y="23"/>
                  </a:lnTo>
                  <a:lnTo>
                    <a:pt x="178" y="23"/>
                  </a:lnTo>
                  <a:lnTo>
                    <a:pt x="178" y="21"/>
                  </a:lnTo>
                  <a:lnTo>
                    <a:pt x="176" y="20"/>
                  </a:lnTo>
                  <a:lnTo>
                    <a:pt x="176" y="20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8" y="17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76" y="15"/>
                  </a:lnTo>
                  <a:lnTo>
                    <a:pt x="176" y="13"/>
                  </a:lnTo>
                  <a:lnTo>
                    <a:pt x="175" y="13"/>
                  </a:lnTo>
                  <a:lnTo>
                    <a:pt x="175" y="12"/>
                  </a:lnTo>
                  <a:lnTo>
                    <a:pt x="174" y="12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2" y="11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1" y="9"/>
                  </a:lnTo>
                  <a:lnTo>
                    <a:pt x="170" y="8"/>
                  </a:lnTo>
                  <a:lnTo>
                    <a:pt x="168" y="7"/>
                  </a:lnTo>
                  <a:lnTo>
                    <a:pt x="167" y="7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4" y="5"/>
                  </a:lnTo>
                  <a:lnTo>
                    <a:pt x="164" y="7"/>
                  </a:lnTo>
                  <a:lnTo>
                    <a:pt x="164" y="7"/>
                  </a:lnTo>
                  <a:lnTo>
                    <a:pt x="163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0" y="7"/>
                  </a:lnTo>
                  <a:lnTo>
                    <a:pt x="159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3" y="8"/>
                  </a:lnTo>
                  <a:lnTo>
                    <a:pt x="151" y="9"/>
                  </a:lnTo>
                  <a:lnTo>
                    <a:pt x="149" y="9"/>
                  </a:lnTo>
                  <a:lnTo>
                    <a:pt x="148" y="11"/>
                  </a:lnTo>
                  <a:lnTo>
                    <a:pt x="147" y="11"/>
                  </a:lnTo>
                  <a:lnTo>
                    <a:pt x="143" y="13"/>
                  </a:lnTo>
                  <a:lnTo>
                    <a:pt x="141" y="13"/>
                  </a:lnTo>
                  <a:lnTo>
                    <a:pt x="140" y="12"/>
                  </a:lnTo>
                  <a:lnTo>
                    <a:pt x="140" y="13"/>
                  </a:lnTo>
                  <a:lnTo>
                    <a:pt x="138" y="12"/>
                  </a:lnTo>
                  <a:lnTo>
                    <a:pt x="134" y="11"/>
                  </a:lnTo>
                  <a:lnTo>
                    <a:pt x="129" y="12"/>
                  </a:lnTo>
                  <a:lnTo>
                    <a:pt x="126" y="13"/>
                  </a:lnTo>
                  <a:lnTo>
                    <a:pt x="125" y="13"/>
                  </a:lnTo>
                  <a:lnTo>
                    <a:pt x="119" y="12"/>
                  </a:lnTo>
                  <a:lnTo>
                    <a:pt x="118" y="12"/>
                  </a:lnTo>
                  <a:lnTo>
                    <a:pt x="115" y="11"/>
                  </a:lnTo>
                  <a:lnTo>
                    <a:pt x="111" y="11"/>
                  </a:lnTo>
                  <a:lnTo>
                    <a:pt x="110" y="9"/>
                  </a:lnTo>
                  <a:lnTo>
                    <a:pt x="109" y="8"/>
                  </a:lnTo>
                  <a:lnTo>
                    <a:pt x="107" y="8"/>
                  </a:lnTo>
                  <a:lnTo>
                    <a:pt x="106" y="8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3" y="8"/>
                  </a:lnTo>
                  <a:lnTo>
                    <a:pt x="102" y="8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9" y="4"/>
                  </a:lnTo>
                  <a:lnTo>
                    <a:pt x="96" y="5"/>
                  </a:lnTo>
                  <a:lnTo>
                    <a:pt x="94" y="4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0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3" y="1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1" y="1"/>
                  </a:lnTo>
                  <a:lnTo>
                    <a:pt x="67" y="2"/>
                  </a:lnTo>
                  <a:lnTo>
                    <a:pt x="64" y="4"/>
                  </a:lnTo>
                  <a:lnTo>
                    <a:pt x="63" y="5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4" y="11"/>
                  </a:lnTo>
                  <a:lnTo>
                    <a:pt x="50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38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1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3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4" y="20"/>
                  </a:lnTo>
                  <a:lnTo>
                    <a:pt x="11" y="20"/>
                  </a:lnTo>
                  <a:lnTo>
                    <a:pt x="8" y="21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1" y="31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4" y="3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4" y="43"/>
                  </a:lnTo>
                  <a:lnTo>
                    <a:pt x="12" y="43"/>
                  </a:lnTo>
                  <a:lnTo>
                    <a:pt x="12" y="42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10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8" y="43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4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8" y="47"/>
                  </a:lnTo>
                  <a:lnTo>
                    <a:pt x="18" y="49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3"/>
                  </a:lnTo>
                  <a:lnTo>
                    <a:pt x="18" y="54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7"/>
                  </a:lnTo>
                  <a:lnTo>
                    <a:pt x="20" y="57"/>
                  </a:lnTo>
                  <a:lnTo>
                    <a:pt x="22" y="58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9" y="59"/>
                  </a:lnTo>
                  <a:lnTo>
                    <a:pt x="19" y="61"/>
                  </a:lnTo>
                  <a:lnTo>
                    <a:pt x="19" y="61"/>
                  </a:lnTo>
                  <a:lnTo>
                    <a:pt x="19" y="59"/>
                  </a:lnTo>
                  <a:lnTo>
                    <a:pt x="23" y="59"/>
                  </a:lnTo>
                  <a:lnTo>
                    <a:pt x="27" y="5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7" y="61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2" y="62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20" y="63"/>
                  </a:lnTo>
                  <a:lnTo>
                    <a:pt x="22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7" y="63"/>
                  </a:lnTo>
                  <a:lnTo>
                    <a:pt x="26" y="63"/>
                  </a:lnTo>
                  <a:lnTo>
                    <a:pt x="26" y="65"/>
                  </a:lnTo>
                  <a:lnTo>
                    <a:pt x="27" y="65"/>
                  </a:lnTo>
                  <a:lnTo>
                    <a:pt x="29" y="63"/>
                  </a:lnTo>
                  <a:lnTo>
                    <a:pt x="29" y="62"/>
                  </a:lnTo>
                  <a:lnTo>
                    <a:pt x="31" y="62"/>
                  </a:lnTo>
                  <a:lnTo>
                    <a:pt x="34" y="63"/>
                  </a:lnTo>
                  <a:lnTo>
                    <a:pt x="34" y="63"/>
                  </a:lnTo>
                  <a:lnTo>
                    <a:pt x="35" y="63"/>
                  </a:lnTo>
                  <a:lnTo>
                    <a:pt x="35" y="63"/>
                  </a:lnTo>
                  <a:lnTo>
                    <a:pt x="37" y="63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8" y="66"/>
                  </a:lnTo>
                  <a:lnTo>
                    <a:pt x="38" y="67"/>
                  </a:lnTo>
                  <a:lnTo>
                    <a:pt x="39" y="69"/>
                  </a:lnTo>
                  <a:lnTo>
                    <a:pt x="39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8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50" y="69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2"/>
                  </a:lnTo>
                  <a:lnTo>
                    <a:pt x="53" y="62"/>
                  </a:lnTo>
                  <a:lnTo>
                    <a:pt x="56" y="62"/>
                  </a:lnTo>
                  <a:lnTo>
                    <a:pt x="58" y="62"/>
                  </a:lnTo>
                  <a:lnTo>
                    <a:pt x="60" y="62"/>
                  </a:lnTo>
                  <a:lnTo>
                    <a:pt x="64" y="65"/>
                  </a:lnTo>
                  <a:lnTo>
                    <a:pt x="67" y="66"/>
                  </a:lnTo>
                  <a:lnTo>
                    <a:pt x="68" y="66"/>
                  </a:lnTo>
                  <a:lnTo>
                    <a:pt x="69" y="69"/>
                  </a:lnTo>
                  <a:lnTo>
                    <a:pt x="71" y="70"/>
                  </a:lnTo>
                  <a:lnTo>
                    <a:pt x="72" y="72"/>
                  </a:lnTo>
                  <a:lnTo>
                    <a:pt x="75" y="72"/>
                  </a:lnTo>
                  <a:lnTo>
                    <a:pt x="76" y="72"/>
                  </a:lnTo>
                  <a:lnTo>
                    <a:pt x="77" y="72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4" y="70"/>
                  </a:lnTo>
                  <a:lnTo>
                    <a:pt x="87" y="69"/>
                  </a:lnTo>
                  <a:lnTo>
                    <a:pt x="87" y="67"/>
                  </a:lnTo>
                  <a:lnTo>
                    <a:pt x="90" y="65"/>
                  </a:lnTo>
                  <a:lnTo>
                    <a:pt x="92" y="62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5" y="63"/>
                  </a:lnTo>
                  <a:lnTo>
                    <a:pt x="98" y="65"/>
                  </a:lnTo>
                  <a:lnTo>
                    <a:pt x="100" y="65"/>
                  </a:lnTo>
                  <a:lnTo>
                    <a:pt x="102" y="65"/>
                  </a:lnTo>
                  <a:lnTo>
                    <a:pt x="103" y="65"/>
                  </a:lnTo>
                  <a:lnTo>
                    <a:pt x="103" y="63"/>
                  </a:lnTo>
                  <a:lnTo>
                    <a:pt x="103" y="63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9" y="62"/>
                  </a:lnTo>
                  <a:lnTo>
                    <a:pt x="109" y="63"/>
                  </a:lnTo>
                  <a:lnTo>
                    <a:pt x="109" y="63"/>
                  </a:lnTo>
                  <a:lnTo>
                    <a:pt x="107" y="66"/>
                  </a:lnTo>
                  <a:lnTo>
                    <a:pt x="106" y="67"/>
                  </a:lnTo>
                  <a:lnTo>
                    <a:pt x="105" y="69"/>
                  </a:lnTo>
                  <a:lnTo>
                    <a:pt x="106" y="70"/>
                  </a:lnTo>
                  <a:lnTo>
                    <a:pt x="107" y="72"/>
                  </a:lnTo>
                  <a:lnTo>
                    <a:pt x="106" y="73"/>
                  </a:lnTo>
                  <a:lnTo>
                    <a:pt x="107" y="73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10" y="73"/>
                  </a:lnTo>
                  <a:lnTo>
                    <a:pt x="110" y="72"/>
                  </a:lnTo>
                  <a:lnTo>
                    <a:pt x="111" y="70"/>
                  </a:lnTo>
                  <a:lnTo>
                    <a:pt x="111" y="70"/>
                  </a:lnTo>
                  <a:lnTo>
                    <a:pt x="111" y="69"/>
                  </a:lnTo>
                  <a:lnTo>
                    <a:pt x="113" y="69"/>
                  </a:lnTo>
                  <a:lnTo>
                    <a:pt x="113" y="69"/>
                  </a:lnTo>
                  <a:lnTo>
                    <a:pt x="113" y="69"/>
                  </a:lnTo>
                  <a:lnTo>
                    <a:pt x="111" y="66"/>
                  </a:lnTo>
                  <a:lnTo>
                    <a:pt x="113" y="66"/>
                  </a:lnTo>
                  <a:lnTo>
                    <a:pt x="113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2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5"/>
                  </a:lnTo>
                  <a:lnTo>
                    <a:pt x="118" y="65"/>
                  </a:lnTo>
                  <a:lnTo>
                    <a:pt x="119" y="65"/>
                  </a:lnTo>
                  <a:lnTo>
                    <a:pt x="121" y="65"/>
                  </a:lnTo>
                  <a:lnTo>
                    <a:pt x="122" y="63"/>
                  </a:lnTo>
                  <a:lnTo>
                    <a:pt x="124" y="63"/>
                  </a:lnTo>
                  <a:lnTo>
                    <a:pt x="125" y="63"/>
                  </a:lnTo>
                  <a:lnTo>
                    <a:pt x="125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30" y="61"/>
                  </a:lnTo>
                  <a:lnTo>
                    <a:pt x="130" y="62"/>
                  </a:lnTo>
                  <a:lnTo>
                    <a:pt x="132" y="62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6" y="63"/>
                  </a:lnTo>
                  <a:lnTo>
                    <a:pt x="137" y="63"/>
                  </a:lnTo>
                  <a:lnTo>
                    <a:pt x="140" y="63"/>
                  </a:lnTo>
                  <a:lnTo>
                    <a:pt x="141" y="63"/>
                  </a:lnTo>
                  <a:lnTo>
                    <a:pt x="144" y="63"/>
                  </a:lnTo>
                  <a:lnTo>
                    <a:pt x="147" y="62"/>
                  </a:lnTo>
                  <a:lnTo>
                    <a:pt x="151" y="59"/>
                  </a:lnTo>
                  <a:lnTo>
                    <a:pt x="153" y="58"/>
                  </a:lnTo>
                  <a:lnTo>
                    <a:pt x="153" y="58"/>
                  </a:lnTo>
                  <a:lnTo>
                    <a:pt x="156" y="58"/>
                  </a:lnTo>
                  <a:lnTo>
                    <a:pt x="157" y="59"/>
                  </a:lnTo>
                  <a:lnTo>
                    <a:pt x="159" y="59"/>
                  </a:lnTo>
                  <a:lnTo>
                    <a:pt x="159" y="59"/>
                  </a:lnTo>
                  <a:lnTo>
                    <a:pt x="162" y="59"/>
                  </a:lnTo>
                  <a:lnTo>
                    <a:pt x="163" y="58"/>
                  </a:lnTo>
                  <a:lnTo>
                    <a:pt x="164" y="58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8"/>
                  </a:lnTo>
                  <a:lnTo>
                    <a:pt x="171" y="58"/>
                  </a:lnTo>
                  <a:lnTo>
                    <a:pt x="172" y="57"/>
                  </a:lnTo>
                  <a:lnTo>
                    <a:pt x="172" y="55"/>
                  </a:lnTo>
                  <a:lnTo>
                    <a:pt x="174" y="55"/>
                  </a:lnTo>
                  <a:lnTo>
                    <a:pt x="174" y="55"/>
                  </a:lnTo>
                  <a:lnTo>
                    <a:pt x="175" y="55"/>
                  </a:lnTo>
                  <a:lnTo>
                    <a:pt x="176" y="55"/>
                  </a:lnTo>
                  <a:lnTo>
                    <a:pt x="178" y="55"/>
                  </a:lnTo>
                  <a:lnTo>
                    <a:pt x="178" y="55"/>
                  </a:lnTo>
                  <a:lnTo>
                    <a:pt x="179" y="57"/>
                  </a:lnTo>
                  <a:lnTo>
                    <a:pt x="180" y="57"/>
                  </a:lnTo>
                  <a:lnTo>
                    <a:pt x="182" y="57"/>
                  </a:lnTo>
                  <a:lnTo>
                    <a:pt x="182" y="57"/>
                  </a:lnTo>
                  <a:lnTo>
                    <a:pt x="185" y="57"/>
                  </a:lnTo>
                  <a:lnTo>
                    <a:pt x="185" y="57"/>
                  </a:lnTo>
                  <a:lnTo>
                    <a:pt x="186" y="57"/>
                  </a:lnTo>
                  <a:lnTo>
                    <a:pt x="186" y="57"/>
                  </a:lnTo>
                  <a:lnTo>
                    <a:pt x="187" y="57"/>
                  </a:lnTo>
                  <a:lnTo>
                    <a:pt x="187" y="57"/>
                  </a:lnTo>
                  <a:lnTo>
                    <a:pt x="187" y="57"/>
                  </a:lnTo>
                  <a:lnTo>
                    <a:pt x="187" y="58"/>
                  </a:lnTo>
                  <a:lnTo>
                    <a:pt x="189" y="59"/>
                  </a:lnTo>
                  <a:lnTo>
                    <a:pt x="189" y="59"/>
                  </a:lnTo>
                  <a:lnTo>
                    <a:pt x="189" y="61"/>
                  </a:lnTo>
                  <a:lnTo>
                    <a:pt x="189" y="61"/>
                  </a:lnTo>
                  <a:lnTo>
                    <a:pt x="189" y="59"/>
                  </a:lnTo>
                  <a:lnTo>
                    <a:pt x="190" y="59"/>
                  </a:lnTo>
                  <a:lnTo>
                    <a:pt x="191" y="58"/>
                  </a:lnTo>
                  <a:lnTo>
                    <a:pt x="191" y="58"/>
                  </a:lnTo>
                  <a:lnTo>
                    <a:pt x="191" y="58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194" y="58"/>
                  </a:lnTo>
                  <a:lnTo>
                    <a:pt x="194" y="58"/>
                  </a:lnTo>
                  <a:lnTo>
                    <a:pt x="193" y="57"/>
                  </a:lnTo>
                  <a:close/>
                  <a:moveTo>
                    <a:pt x="7" y="17"/>
                  </a:move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8" y="19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1"/>
                  </a:lnTo>
                  <a:lnTo>
                    <a:pt x="11" y="19"/>
                  </a:lnTo>
                  <a:lnTo>
                    <a:pt x="14" y="17"/>
                  </a:lnTo>
                  <a:lnTo>
                    <a:pt x="16" y="16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5" y="12"/>
                  </a:lnTo>
                  <a:lnTo>
                    <a:pt x="26" y="12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1" y="9"/>
                  </a:lnTo>
                  <a:lnTo>
                    <a:pt x="26" y="7"/>
                  </a:lnTo>
                  <a:lnTo>
                    <a:pt x="25" y="5"/>
                  </a:lnTo>
                  <a:lnTo>
                    <a:pt x="23" y="4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9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1831">
              <a:extLst>
                <a:ext uri="{FF2B5EF4-FFF2-40B4-BE49-F238E27FC236}">
                  <a16:creationId xmlns:a16="http://schemas.microsoft.com/office/drawing/2014/main" id="{75A57677-5D29-423F-BD35-BD150421E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2038" y="2807522"/>
              <a:ext cx="84621" cy="179560"/>
            </a:xfrm>
            <a:custGeom>
              <a:avLst/>
              <a:gdLst>
                <a:gd name="T0" fmla="*/ 33 w 41"/>
                <a:gd name="T1" fmla="*/ 44 h 87"/>
                <a:gd name="T2" fmla="*/ 33 w 41"/>
                <a:gd name="T3" fmla="*/ 45 h 87"/>
                <a:gd name="T4" fmla="*/ 34 w 41"/>
                <a:gd name="T5" fmla="*/ 45 h 87"/>
                <a:gd name="T6" fmla="*/ 35 w 41"/>
                <a:gd name="T7" fmla="*/ 44 h 87"/>
                <a:gd name="T8" fmla="*/ 34 w 41"/>
                <a:gd name="T9" fmla="*/ 42 h 87"/>
                <a:gd name="T10" fmla="*/ 38 w 41"/>
                <a:gd name="T11" fmla="*/ 31 h 87"/>
                <a:gd name="T12" fmla="*/ 38 w 41"/>
                <a:gd name="T13" fmla="*/ 33 h 87"/>
                <a:gd name="T14" fmla="*/ 39 w 41"/>
                <a:gd name="T15" fmla="*/ 56 h 87"/>
                <a:gd name="T16" fmla="*/ 39 w 41"/>
                <a:gd name="T17" fmla="*/ 52 h 87"/>
                <a:gd name="T18" fmla="*/ 38 w 41"/>
                <a:gd name="T19" fmla="*/ 52 h 87"/>
                <a:gd name="T20" fmla="*/ 37 w 41"/>
                <a:gd name="T21" fmla="*/ 50 h 87"/>
                <a:gd name="T22" fmla="*/ 37 w 41"/>
                <a:gd name="T23" fmla="*/ 49 h 87"/>
                <a:gd name="T24" fmla="*/ 34 w 41"/>
                <a:gd name="T25" fmla="*/ 48 h 87"/>
                <a:gd name="T26" fmla="*/ 33 w 41"/>
                <a:gd name="T27" fmla="*/ 46 h 87"/>
                <a:gd name="T28" fmla="*/ 29 w 41"/>
                <a:gd name="T29" fmla="*/ 45 h 87"/>
                <a:gd name="T30" fmla="*/ 26 w 41"/>
                <a:gd name="T31" fmla="*/ 40 h 87"/>
                <a:gd name="T32" fmla="*/ 27 w 41"/>
                <a:gd name="T33" fmla="*/ 37 h 87"/>
                <a:gd name="T34" fmla="*/ 34 w 41"/>
                <a:gd name="T35" fmla="*/ 31 h 87"/>
                <a:gd name="T36" fmla="*/ 35 w 41"/>
                <a:gd name="T37" fmla="*/ 26 h 87"/>
                <a:gd name="T38" fmla="*/ 35 w 41"/>
                <a:gd name="T39" fmla="*/ 22 h 87"/>
                <a:gd name="T40" fmla="*/ 31 w 41"/>
                <a:gd name="T41" fmla="*/ 18 h 87"/>
                <a:gd name="T42" fmla="*/ 30 w 41"/>
                <a:gd name="T43" fmla="*/ 14 h 87"/>
                <a:gd name="T44" fmla="*/ 33 w 41"/>
                <a:gd name="T45" fmla="*/ 11 h 87"/>
                <a:gd name="T46" fmla="*/ 37 w 41"/>
                <a:gd name="T47" fmla="*/ 7 h 87"/>
                <a:gd name="T48" fmla="*/ 34 w 41"/>
                <a:gd name="T49" fmla="*/ 4 h 87"/>
                <a:gd name="T50" fmla="*/ 30 w 41"/>
                <a:gd name="T51" fmla="*/ 7 h 87"/>
                <a:gd name="T52" fmla="*/ 29 w 41"/>
                <a:gd name="T53" fmla="*/ 7 h 87"/>
                <a:gd name="T54" fmla="*/ 26 w 41"/>
                <a:gd name="T55" fmla="*/ 2 h 87"/>
                <a:gd name="T56" fmla="*/ 23 w 41"/>
                <a:gd name="T57" fmla="*/ 2 h 87"/>
                <a:gd name="T58" fmla="*/ 23 w 41"/>
                <a:gd name="T59" fmla="*/ 2 h 87"/>
                <a:gd name="T60" fmla="*/ 23 w 41"/>
                <a:gd name="T61" fmla="*/ 0 h 87"/>
                <a:gd name="T62" fmla="*/ 15 w 41"/>
                <a:gd name="T63" fmla="*/ 3 h 87"/>
                <a:gd name="T64" fmla="*/ 11 w 41"/>
                <a:gd name="T65" fmla="*/ 6 h 87"/>
                <a:gd name="T66" fmla="*/ 10 w 41"/>
                <a:gd name="T67" fmla="*/ 8 h 87"/>
                <a:gd name="T68" fmla="*/ 7 w 41"/>
                <a:gd name="T69" fmla="*/ 11 h 87"/>
                <a:gd name="T70" fmla="*/ 8 w 41"/>
                <a:gd name="T71" fmla="*/ 12 h 87"/>
                <a:gd name="T72" fmla="*/ 8 w 41"/>
                <a:gd name="T73" fmla="*/ 17 h 87"/>
                <a:gd name="T74" fmla="*/ 8 w 41"/>
                <a:gd name="T75" fmla="*/ 21 h 87"/>
                <a:gd name="T76" fmla="*/ 8 w 41"/>
                <a:gd name="T77" fmla="*/ 25 h 87"/>
                <a:gd name="T78" fmla="*/ 8 w 41"/>
                <a:gd name="T79" fmla="*/ 29 h 87"/>
                <a:gd name="T80" fmla="*/ 7 w 41"/>
                <a:gd name="T81" fmla="*/ 33 h 87"/>
                <a:gd name="T82" fmla="*/ 6 w 41"/>
                <a:gd name="T83" fmla="*/ 36 h 87"/>
                <a:gd name="T84" fmla="*/ 2 w 41"/>
                <a:gd name="T85" fmla="*/ 38 h 87"/>
                <a:gd name="T86" fmla="*/ 0 w 41"/>
                <a:gd name="T87" fmla="*/ 42 h 87"/>
                <a:gd name="T88" fmla="*/ 0 w 41"/>
                <a:gd name="T89" fmla="*/ 48 h 87"/>
                <a:gd name="T90" fmla="*/ 2 w 41"/>
                <a:gd name="T91" fmla="*/ 50 h 87"/>
                <a:gd name="T92" fmla="*/ 6 w 41"/>
                <a:gd name="T93" fmla="*/ 53 h 87"/>
                <a:gd name="T94" fmla="*/ 8 w 41"/>
                <a:gd name="T95" fmla="*/ 60 h 87"/>
                <a:gd name="T96" fmla="*/ 14 w 41"/>
                <a:gd name="T97" fmla="*/ 64 h 87"/>
                <a:gd name="T98" fmla="*/ 15 w 41"/>
                <a:gd name="T99" fmla="*/ 68 h 87"/>
                <a:gd name="T100" fmla="*/ 18 w 41"/>
                <a:gd name="T101" fmla="*/ 76 h 87"/>
                <a:gd name="T102" fmla="*/ 19 w 41"/>
                <a:gd name="T103" fmla="*/ 84 h 87"/>
                <a:gd name="T104" fmla="*/ 23 w 41"/>
                <a:gd name="T105" fmla="*/ 86 h 87"/>
                <a:gd name="T106" fmla="*/ 26 w 41"/>
                <a:gd name="T107" fmla="*/ 83 h 87"/>
                <a:gd name="T108" fmla="*/ 27 w 41"/>
                <a:gd name="T109" fmla="*/ 79 h 87"/>
                <a:gd name="T110" fmla="*/ 26 w 41"/>
                <a:gd name="T111" fmla="*/ 75 h 87"/>
                <a:gd name="T112" fmla="*/ 27 w 41"/>
                <a:gd name="T113" fmla="*/ 71 h 87"/>
                <a:gd name="T114" fmla="*/ 30 w 41"/>
                <a:gd name="T115" fmla="*/ 69 h 87"/>
                <a:gd name="T116" fmla="*/ 31 w 41"/>
                <a:gd name="T117" fmla="*/ 67 h 87"/>
                <a:gd name="T118" fmla="*/ 33 w 41"/>
                <a:gd name="T119" fmla="*/ 65 h 87"/>
                <a:gd name="T120" fmla="*/ 38 w 41"/>
                <a:gd name="T121" fmla="*/ 61 h 87"/>
                <a:gd name="T122" fmla="*/ 41 w 41"/>
                <a:gd name="T123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" h="87">
                  <a:moveTo>
                    <a:pt x="34" y="42"/>
                  </a:moveTo>
                  <a:lnTo>
                    <a:pt x="33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5" y="45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4" y="42"/>
                  </a:lnTo>
                  <a:close/>
                  <a:moveTo>
                    <a:pt x="38" y="33"/>
                  </a:moveTo>
                  <a:lnTo>
                    <a:pt x="38" y="31"/>
                  </a:lnTo>
                  <a:lnTo>
                    <a:pt x="38" y="31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8" y="33"/>
                  </a:lnTo>
                  <a:close/>
                  <a:moveTo>
                    <a:pt x="41" y="60"/>
                  </a:moveTo>
                  <a:lnTo>
                    <a:pt x="39" y="59"/>
                  </a:lnTo>
                  <a:lnTo>
                    <a:pt x="39" y="56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49"/>
                  </a:lnTo>
                  <a:lnTo>
                    <a:pt x="35" y="46"/>
                  </a:lnTo>
                  <a:lnTo>
                    <a:pt x="34" y="46"/>
                  </a:lnTo>
                  <a:lnTo>
                    <a:pt x="34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0" y="46"/>
                  </a:lnTo>
                  <a:lnTo>
                    <a:pt x="29" y="45"/>
                  </a:lnTo>
                  <a:lnTo>
                    <a:pt x="26" y="44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7" y="37"/>
                  </a:lnTo>
                  <a:lnTo>
                    <a:pt x="30" y="36"/>
                  </a:lnTo>
                  <a:lnTo>
                    <a:pt x="31" y="33"/>
                  </a:lnTo>
                  <a:lnTo>
                    <a:pt x="34" y="31"/>
                  </a:lnTo>
                  <a:lnTo>
                    <a:pt x="34" y="29"/>
                  </a:lnTo>
                  <a:lnTo>
                    <a:pt x="37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3" y="21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2"/>
                  </a:lnTo>
                  <a:lnTo>
                    <a:pt x="33" y="11"/>
                  </a:lnTo>
                  <a:lnTo>
                    <a:pt x="34" y="8"/>
                  </a:lnTo>
                  <a:lnTo>
                    <a:pt x="35" y="7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30" y="7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4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5"/>
                  </a:lnTo>
                  <a:lnTo>
                    <a:pt x="8" y="17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8" y="29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3" y="37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49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4"/>
                  </a:lnTo>
                  <a:lnTo>
                    <a:pt x="7" y="57"/>
                  </a:lnTo>
                  <a:lnTo>
                    <a:pt x="8" y="60"/>
                  </a:lnTo>
                  <a:lnTo>
                    <a:pt x="10" y="61"/>
                  </a:lnTo>
                  <a:lnTo>
                    <a:pt x="11" y="63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5" y="68"/>
                  </a:lnTo>
                  <a:lnTo>
                    <a:pt x="16" y="71"/>
                  </a:lnTo>
                  <a:lnTo>
                    <a:pt x="16" y="73"/>
                  </a:lnTo>
                  <a:lnTo>
                    <a:pt x="18" y="76"/>
                  </a:lnTo>
                  <a:lnTo>
                    <a:pt x="18" y="80"/>
                  </a:lnTo>
                  <a:lnTo>
                    <a:pt x="19" y="82"/>
                  </a:lnTo>
                  <a:lnTo>
                    <a:pt x="19" y="84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5" y="84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7" y="79"/>
                  </a:lnTo>
                  <a:lnTo>
                    <a:pt x="27" y="77"/>
                  </a:lnTo>
                  <a:lnTo>
                    <a:pt x="26" y="75"/>
                  </a:lnTo>
                  <a:lnTo>
                    <a:pt x="26" y="72"/>
                  </a:lnTo>
                  <a:lnTo>
                    <a:pt x="26" y="71"/>
                  </a:lnTo>
                  <a:lnTo>
                    <a:pt x="27" y="71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0" y="68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5" y="64"/>
                  </a:lnTo>
                  <a:lnTo>
                    <a:pt x="37" y="63"/>
                  </a:lnTo>
                  <a:lnTo>
                    <a:pt x="38" y="61"/>
                  </a:lnTo>
                  <a:lnTo>
                    <a:pt x="41" y="61"/>
                  </a:lnTo>
                  <a:lnTo>
                    <a:pt x="41" y="60"/>
                  </a:lnTo>
                  <a:lnTo>
                    <a:pt x="41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3" name="Freeform 1832">
              <a:extLst>
                <a:ext uri="{FF2B5EF4-FFF2-40B4-BE49-F238E27FC236}">
                  <a16:creationId xmlns:a16="http://schemas.microsoft.com/office/drawing/2014/main" id="{CA602EFD-8E00-4746-8ACA-750E833EC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0615" y="3459718"/>
              <a:ext cx="35087" cy="30958"/>
            </a:xfrm>
            <a:custGeom>
              <a:avLst/>
              <a:gdLst>
                <a:gd name="T0" fmla="*/ 11 w 17"/>
                <a:gd name="T1" fmla="*/ 5 h 15"/>
                <a:gd name="T2" fmla="*/ 10 w 17"/>
                <a:gd name="T3" fmla="*/ 5 h 15"/>
                <a:gd name="T4" fmla="*/ 9 w 17"/>
                <a:gd name="T5" fmla="*/ 7 h 15"/>
                <a:gd name="T6" fmla="*/ 7 w 17"/>
                <a:gd name="T7" fmla="*/ 7 h 15"/>
                <a:gd name="T8" fmla="*/ 6 w 17"/>
                <a:gd name="T9" fmla="*/ 7 h 15"/>
                <a:gd name="T10" fmla="*/ 4 w 17"/>
                <a:gd name="T11" fmla="*/ 7 h 15"/>
                <a:gd name="T12" fmla="*/ 4 w 17"/>
                <a:gd name="T13" fmla="*/ 7 h 15"/>
                <a:gd name="T14" fmla="*/ 4 w 17"/>
                <a:gd name="T15" fmla="*/ 8 h 15"/>
                <a:gd name="T16" fmla="*/ 4 w 17"/>
                <a:gd name="T17" fmla="*/ 8 h 15"/>
                <a:gd name="T18" fmla="*/ 6 w 17"/>
                <a:gd name="T19" fmla="*/ 8 h 15"/>
                <a:gd name="T20" fmla="*/ 6 w 17"/>
                <a:gd name="T21" fmla="*/ 8 h 15"/>
                <a:gd name="T22" fmla="*/ 6 w 17"/>
                <a:gd name="T23" fmla="*/ 9 h 15"/>
                <a:gd name="T24" fmla="*/ 6 w 17"/>
                <a:gd name="T25" fmla="*/ 12 h 15"/>
                <a:gd name="T26" fmla="*/ 4 w 17"/>
                <a:gd name="T27" fmla="*/ 12 h 15"/>
                <a:gd name="T28" fmla="*/ 3 w 17"/>
                <a:gd name="T29" fmla="*/ 13 h 15"/>
                <a:gd name="T30" fmla="*/ 3 w 17"/>
                <a:gd name="T31" fmla="*/ 13 h 15"/>
                <a:gd name="T32" fmla="*/ 0 w 17"/>
                <a:gd name="T33" fmla="*/ 15 h 15"/>
                <a:gd name="T34" fmla="*/ 2 w 17"/>
                <a:gd name="T35" fmla="*/ 15 h 15"/>
                <a:gd name="T36" fmla="*/ 4 w 17"/>
                <a:gd name="T37" fmla="*/ 15 h 15"/>
                <a:gd name="T38" fmla="*/ 9 w 17"/>
                <a:gd name="T39" fmla="*/ 15 h 15"/>
                <a:gd name="T40" fmla="*/ 10 w 17"/>
                <a:gd name="T41" fmla="*/ 15 h 15"/>
                <a:gd name="T42" fmla="*/ 10 w 17"/>
                <a:gd name="T43" fmla="*/ 13 h 15"/>
                <a:gd name="T44" fmla="*/ 10 w 17"/>
                <a:gd name="T45" fmla="*/ 12 h 15"/>
                <a:gd name="T46" fmla="*/ 11 w 17"/>
                <a:gd name="T47" fmla="*/ 12 h 15"/>
                <a:gd name="T48" fmla="*/ 10 w 17"/>
                <a:gd name="T49" fmla="*/ 11 h 15"/>
                <a:gd name="T50" fmla="*/ 10 w 17"/>
                <a:gd name="T51" fmla="*/ 9 h 15"/>
                <a:gd name="T52" fmla="*/ 10 w 17"/>
                <a:gd name="T53" fmla="*/ 9 h 15"/>
                <a:gd name="T54" fmla="*/ 10 w 17"/>
                <a:gd name="T55" fmla="*/ 8 h 15"/>
                <a:gd name="T56" fmla="*/ 11 w 17"/>
                <a:gd name="T57" fmla="*/ 7 h 15"/>
                <a:gd name="T58" fmla="*/ 11 w 17"/>
                <a:gd name="T59" fmla="*/ 5 h 15"/>
                <a:gd name="T60" fmla="*/ 15 w 17"/>
                <a:gd name="T61" fmla="*/ 0 h 15"/>
                <a:gd name="T62" fmla="*/ 14 w 17"/>
                <a:gd name="T63" fmla="*/ 0 h 15"/>
                <a:gd name="T64" fmla="*/ 13 w 17"/>
                <a:gd name="T65" fmla="*/ 1 h 15"/>
                <a:gd name="T66" fmla="*/ 13 w 17"/>
                <a:gd name="T67" fmla="*/ 1 h 15"/>
                <a:gd name="T68" fmla="*/ 14 w 17"/>
                <a:gd name="T69" fmla="*/ 1 h 15"/>
                <a:gd name="T70" fmla="*/ 17 w 17"/>
                <a:gd name="T71" fmla="*/ 0 h 15"/>
                <a:gd name="T72" fmla="*/ 17 w 17"/>
                <a:gd name="T73" fmla="*/ 0 h 15"/>
                <a:gd name="T74" fmla="*/ 15 w 17"/>
                <a:gd name="T7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15">
                  <a:moveTo>
                    <a:pt x="11" y="5"/>
                  </a:moveTo>
                  <a:lnTo>
                    <a:pt x="10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lnTo>
                    <a:pt x="11" y="5"/>
                  </a:lnTo>
                  <a:close/>
                  <a:moveTo>
                    <a:pt x="15" y="0"/>
                  </a:move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4" name="Freeform 1834">
              <a:extLst>
                <a:ext uri="{FF2B5EF4-FFF2-40B4-BE49-F238E27FC236}">
                  <a16:creationId xmlns:a16="http://schemas.microsoft.com/office/drawing/2014/main" id="{5183B9B8-F716-4179-8B92-4EBE36085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734" y="3465909"/>
              <a:ext cx="39215" cy="125898"/>
            </a:xfrm>
            <a:custGeom>
              <a:avLst/>
              <a:gdLst>
                <a:gd name="T0" fmla="*/ 18 w 19"/>
                <a:gd name="T1" fmla="*/ 54 h 61"/>
                <a:gd name="T2" fmla="*/ 18 w 19"/>
                <a:gd name="T3" fmla="*/ 52 h 61"/>
                <a:gd name="T4" fmla="*/ 17 w 19"/>
                <a:gd name="T5" fmla="*/ 50 h 61"/>
                <a:gd name="T6" fmla="*/ 18 w 19"/>
                <a:gd name="T7" fmla="*/ 40 h 61"/>
                <a:gd name="T8" fmla="*/ 18 w 19"/>
                <a:gd name="T9" fmla="*/ 31 h 61"/>
                <a:gd name="T10" fmla="*/ 18 w 19"/>
                <a:gd name="T11" fmla="*/ 23 h 61"/>
                <a:gd name="T12" fmla="*/ 15 w 19"/>
                <a:gd name="T13" fmla="*/ 20 h 61"/>
                <a:gd name="T14" fmla="*/ 15 w 19"/>
                <a:gd name="T15" fmla="*/ 13 h 61"/>
                <a:gd name="T16" fmla="*/ 11 w 19"/>
                <a:gd name="T17" fmla="*/ 10 h 61"/>
                <a:gd name="T18" fmla="*/ 9 w 19"/>
                <a:gd name="T19" fmla="*/ 8 h 61"/>
                <a:gd name="T20" fmla="*/ 10 w 19"/>
                <a:gd name="T21" fmla="*/ 2 h 61"/>
                <a:gd name="T22" fmla="*/ 7 w 19"/>
                <a:gd name="T23" fmla="*/ 1 h 61"/>
                <a:gd name="T24" fmla="*/ 6 w 19"/>
                <a:gd name="T25" fmla="*/ 1 h 61"/>
                <a:gd name="T26" fmla="*/ 0 w 19"/>
                <a:gd name="T27" fmla="*/ 0 h 61"/>
                <a:gd name="T28" fmla="*/ 0 w 19"/>
                <a:gd name="T29" fmla="*/ 4 h 61"/>
                <a:gd name="T30" fmla="*/ 0 w 19"/>
                <a:gd name="T31" fmla="*/ 5 h 61"/>
                <a:gd name="T32" fmla="*/ 3 w 19"/>
                <a:gd name="T33" fmla="*/ 8 h 61"/>
                <a:gd name="T34" fmla="*/ 4 w 19"/>
                <a:gd name="T35" fmla="*/ 9 h 61"/>
                <a:gd name="T36" fmla="*/ 4 w 19"/>
                <a:gd name="T37" fmla="*/ 13 h 61"/>
                <a:gd name="T38" fmla="*/ 4 w 19"/>
                <a:gd name="T39" fmla="*/ 17 h 61"/>
                <a:gd name="T40" fmla="*/ 3 w 19"/>
                <a:gd name="T41" fmla="*/ 17 h 61"/>
                <a:gd name="T42" fmla="*/ 4 w 19"/>
                <a:gd name="T43" fmla="*/ 17 h 61"/>
                <a:gd name="T44" fmla="*/ 3 w 19"/>
                <a:gd name="T45" fmla="*/ 19 h 61"/>
                <a:gd name="T46" fmla="*/ 3 w 19"/>
                <a:gd name="T47" fmla="*/ 20 h 61"/>
                <a:gd name="T48" fmla="*/ 4 w 19"/>
                <a:gd name="T49" fmla="*/ 19 h 61"/>
                <a:gd name="T50" fmla="*/ 6 w 19"/>
                <a:gd name="T51" fmla="*/ 20 h 61"/>
                <a:gd name="T52" fmla="*/ 6 w 19"/>
                <a:gd name="T53" fmla="*/ 24 h 61"/>
                <a:gd name="T54" fmla="*/ 6 w 19"/>
                <a:gd name="T55" fmla="*/ 27 h 61"/>
                <a:gd name="T56" fmla="*/ 4 w 19"/>
                <a:gd name="T57" fmla="*/ 28 h 61"/>
                <a:gd name="T58" fmla="*/ 7 w 19"/>
                <a:gd name="T59" fmla="*/ 31 h 61"/>
                <a:gd name="T60" fmla="*/ 7 w 19"/>
                <a:gd name="T61" fmla="*/ 33 h 61"/>
                <a:gd name="T62" fmla="*/ 7 w 19"/>
                <a:gd name="T63" fmla="*/ 40 h 61"/>
                <a:gd name="T64" fmla="*/ 6 w 19"/>
                <a:gd name="T65" fmla="*/ 44 h 61"/>
                <a:gd name="T66" fmla="*/ 7 w 19"/>
                <a:gd name="T67" fmla="*/ 44 h 61"/>
                <a:gd name="T68" fmla="*/ 7 w 19"/>
                <a:gd name="T69" fmla="*/ 48 h 61"/>
                <a:gd name="T70" fmla="*/ 6 w 19"/>
                <a:gd name="T71" fmla="*/ 50 h 61"/>
                <a:gd name="T72" fmla="*/ 6 w 19"/>
                <a:gd name="T73" fmla="*/ 51 h 61"/>
                <a:gd name="T74" fmla="*/ 9 w 19"/>
                <a:gd name="T75" fmla="*/ 54 h 61"/>
                <a:gd name="T76" fmla="*/ 9 w 19"/>
                <a:gd name="T77" fmla="*/ 55 h 61"/>
                <a:gd name="T78" fmla="*/ 11 w 19"/>
                <a:gd name="T79" fmla="*/ 58 h 61"/>
                <a:gd name="T80" fmla="*/ 13 w 19"/>
                <a:gd name="T81" fmla="*/ 59 h 61"/>
                <a:gd name="T82" fmla="*/ 13 w 19"/>
                <a:gd name="T83" fmla="*/ 61 h 61"/>
                <a:gd name="T84" fmla="*/ 18 w 19"/>
                <a:gd name="T85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61">
                  <a:moveTo>
                    <a:pt x="19" y="58"/>
                  </a:moveTo>
                  <a:lnTo>
                    <a:pt x="19" y="56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44"/>
                  </a:lnTo>
                  <a:lnTo>
                    <a:pt x="18" y="40"/>
                  </a:lnTo>
                  <a:lnTo>
                    <a:pt x="18" y="36"/>
                  </a:lnTo>
                  <a:lnTo>
                    <a:pt x="18" y="33"/>
                  </a:lnTo>
                  <a:lnTo>
                    <a:pt x="18" y="31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8" y="23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6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2"/>
                  </a:lnTo>
                  <a:lnTo>
                    <a:pt x="11" y="10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31"/>
                  </a:lnTo>
                  <a:lnTo>
                    <a:pt x="9" y="32"/>
                  </a:lnTo>
                  <a:lnTo>
                    <a:pt x="9" y="33"/>
                  </a:lnTo>
                  <a:lnTo>
                    <a:pt x="7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2"/>
                  </a:lnTo>
                  <a:lnTo>
                    <a:pt x="7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0" y="56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1"/>
                  </a:lnTo>
                  <a:lnTo>
                    <a:pt x="14" y="59"/>
                  </a:lnTo>
                  <a:lnTo>
                    <a:pt x="18" y="59"/>
                  </a:lnTo>
                  <a:lnTo>
                    <a:pt x="18" y="58"/>
                  </a:lnTo>
                  <a:lnTo>
                    <a:pt x="1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5" name="Freeform 1835">
              <a:extLst>
                <a:ext uri="{FF2B5EF4-FFF2-40B4-BE49-F238E27FC236}">
                  <a16:creationId xmlns:a16="http://schemas.microsoft.com/office/drawing/2014/main" id="{6D4CA928-9809-4101-8787-48FCF90CB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2437" y="3232688"/>
              <a:ext cx="187817" cy="369440"/>
            </a:xfrm>
            <a:custGeom>
              <a:avLst/>
              <a:gdLst>
                <a:gd name="T0" fmla="*/ 30 w 91"/>
                <a:gd name="T1" fmla="*/ 156 h 179"/>
                <a:gd name="T2" fmla="*/ 21 w 91"/>
                <a:gd name="T3" fmla="*/ 148 h 179"/>
                <a:gd name="T4" fmla="*/ 22 w 91"/>
                <a:gd name="T5" fmla="*/ 149 h 179"/>
                <a:gd name="T6" fmla="*/ 38 w 91"/>
                <a:gd name="T7" fmla="*/ 133 h 179"/>
                <a:gd name="T8" fmla="*/ 38 w 91"/>
                <a:gd name="T9" fmla="*/ 129 h 179"/>
                <a:gd name="T10" fmla="*/ 64 w 91"/>
                <a:gd name="T11" fmla="*/ 106 h 179"/>
                <a:gd name="T12" fmla="*/ 61 w 91"/>
                <a:gd name="T13" fmla="*/ 102 h 179"/>
                <a:gd name="T14" fmla="*/ 91 w 91"/>
                <a:gd name="T15" fmla="*/ 57 h 179"/>
                <a:gd name="T16" fmla="*/ 84 w 91"/>
                <a:gd name="T17" fmla="*/ 52 h 179"/>
                <a:gd name="T18" fmla="*/ 76 w 91"/>
                <a:gd name="T19" fmla="*/ 34 h 179"/>
                <a:gd name="T20" fmla="*/ 63 w 91"/>
                <a:gd name="T21" fmla="*/ 25 h 179"/>
                <a:gd name="T22" fmla="*/ 60 w 91"/>
                <a:gd name="T23" fmla="*/ 29 h 179"/>
                <a:gd name="T24" fmla="*/ 56 w 91"/>
                <a:gd name="T25" fmla="*/ 30 h 179"/>
                <a:gd name="T26" fmla="*/ 46 w 91"/>
                <a:gd name="T27" fmla="*/ 29 h 179"/>
                <a:gd name="T28" fmla="*/ 40 w 91"/>
                <a:gd name="T29" fmla="*/ 34 h 179"/>
                <a:gd name="T30" fmla="*/ 38 w 91"/>
                <a:gd name="T31" fmla="*/ 23 h 179"/>
                <a:gd name="T32" fmla="*/ 38 w 91"/>
                <a:gd name="T33" fmla="*/ 10 h 179"/>
                <a:gd name="T34" fmla="*/ 30 w 91"/>
                <a:gd name="T35" fmla="*/ 6 h 179"/>
                <a:gd name="T36" fmla="*/ 27 w 91"/>
                <a:gd name="T37" fmla="*/ 0 h 179"/>
                <a:gd name="T38" fmla="*/ 22 w 91"/>
                <a:gd name="T39" fmla="*/ 2 h 179"/>
                <a:gd name="T40" fmla="*/ 18 w 91"/>
                <a:gd name="T41" fmla="*/ 4 h 179"/>
                <a:gd name="T42" fmla="*/ 14 w 91"/>
                <a:gd name="T43" fmla="*/ 8 h 179"/>
                <a:gd name="T44" fmla="*/ 4 w 91"/>
                <a:gd name="T45" fmla="*/ 8 h 179"/>
                <a:gd name="T46" fmla="*/ 3 w 91"/>
                <a:gd name="T47" fmla="*/ 22 h 179"/>
                <a:gd name="T48" fmla="*/ 3 w 91"/>
                <a:gd name="T49" fmla="*/ 26 h 179"/>
                <a:gd name="T50" fmla="*/ 7 w 91"/>
                <a:gd name="T51" fmla="*/ 34 h 179"/>
                <a:gd name="T52" fmla="*/ 17 w 91"/>
                <a:gd name="T53" fmla="*/ 49 h 179"/>
                <a:gd name="T54" fmla="*/ 17 w 91"/>
                <a:gd name="T55" fmla="*/ 56 h 179"/>
                <a:gd name="T56" fmla="*/ 12 w 91"/>
                <a:gd name="T57" fmla="*/ 64 h 179"/>
                <a:gd name="T58" fmla="*/ 25 w 91"/>
                <a:gd name="T59" fmla="*/ 80 h 179"/>
                <a:gd name="T60" fmla="*/ 27 w 91"/>
                <a:gd name="T61" fmla="*/ 92 h 179"/>
                <a:gd name="T62" fmla="*/ 31 w 91"/>
                <a:gd name="T63" fmla="*/ 104 h 179"/>
                <a:gd name="T64" fmla="*/ 23 w 91"/>
                <a:gd name="T65" fmla="*/ 118 h 179"/>
                <a:gd name="T66" fmla="*/ 21 w 91"/>
                <a:gd name="T67" fmla="*/ 134 h 179"/>
                <a:gd name="T68" fmla="*/ 23 w 91"/>
                <a:gd name="T69" fmla="*/ 146 h 179"/>
                <a:gd name="T70" fmla="*/ 31 w 91"/>
                <a:gd name="T71" fmla="*/ 155 h 179"/>
                <a:gd name="T72" fmla="*/ 37 w 91"/>
                <a:gd name="T73" fmla="*/ 164 h 179"/>
                <a:gd name="T74" fmla="*/ 46 w 91"/>
                <a:gd name="T75" fmla="*/ 168 h 179"/>
                <a:gd name="T76" fmla="*/ 52 w 91"/>
                <a:gd name="T77" fmla="*/ 174 h 179"/>
                <a:gd name="T78" fmla="*/ 53 w 91"/>
                <a:gd name="T79" fmla="*/ 176 h 179"/>
                <a:gd name="T80" fmla="*/ 61 w 91"/>
                <a:gd name="T81" fmla="*/ 175 h 179"/>
                <a:gd name="T82" fmla="*/ 52 w 91"/>
                <a:gd name="T83" fmla="*/ 164 h 179"/>
                <a:gd name="T84" fmla="*/ 41 w 91"/>
                <a:gd name="T85" fmla="*/ 153 h 179"/>
                <a:gd name="T86" fmla="*/ 45 w 91"/>
                <a:gd name="T87" fmla="*/ 160 h 179"/>
                <a:gd name="T88" fmla="*/ 38 w 91"/>
                <a:gd name="T89" fmla="*/ 142 h 179"/>
                <a:gd name="T90" fmla="*/ 30 w 91"/>
                <a:gd name="T91" fmla="*/ 133 h 179"/>
                <a:gd name="T92" fmla="*/ 31 w 91"/>
                <a:gd name="T93" fmla="*/ 113 h 179"/>
                <a:gd name="T94" fmla="*/ 36 w 91"/>
                <a:gd name="T95" fmla="*/ 92 h 179"/>
                <a:gd name="T96" fmla="*/ 44 w 91"/>
                <a:gd name="T97" fmla="*/ 84 h 179"/>
                <a:gd name="T98" fmla="*/ 46 w 91"/>
                <a:gd name="T99" fmla="*/ 94 h 179"/>
                <a:gd name="T100" fmla="*/ 60 w 91"/>
                <a:gd name="T101" fmla="*/ 96 h 179"/>
                <a:gd name="T102" fmla="*/ 67 w 91"/>
                <a:gd name="T103" fmla="*/ 106 h 179"/>
                <a:gd name="T104" fmla="*/ 61 w 91"/>
                <a:gd name="T105" fmla="*/ 91 h 179"/>
                <a:gd name="T106" fmla="*/ 61 w 91"/>
                <a:gd name="T107" fmla="*/ 81 h 179"/>
                <a:gd name="T108" fmla="*/ 71 w 91"/>
                <a:gd name="T109" fmla="*/ 72 h 179"/>
                <a:gd name="T110" fmla="*/ 84 w 91"/>
                <a:gd name="T111" fmla="*/ 72 h 179"/>
                <a:gd name="T112" fmla="*/ 88 w 91"/>
                <a:gd name="T113" fmla="*/ 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1" h="179">
                  <a:moveTo>
                    <a:pt x="36" y="167"/>
                  </a:moveTo>
                  <a:lnTo>
                    <a:pt x="36" y="168"/>
                  </a:lnTo>
                  <a:lnTo>
                    <a:pt x="37" y="168"/>
                  </a:lnTo>
                  <a:lnTo>
                    <a:pt x="37" y="167"/>
                  </a:lnTo>
                  <a:lnTo>
                    <a:pt x="36" y="165"/>
                  </a:lnTo>
                  <a:lnTo>
                    <a:pt x="36" y="167"/>
                  </a:lnTo>
                  <a:close/>
                  <a:moveTo>
                    <a:pt x="29" y="155"/>
                  </a:moveTo>
                  <a:lnTo>
                    <a:pt x="29" y="155"/>
                  </a:lnTo>
                  <a:lnTo>
                    <a:pt x="29" y="156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0" y="155"/>
                  </a:lnTo>
                  <a:lnTo>
                    <a:pt x="29" y="155"/>
                  </a:lnTo>
                  <a:close/>
                  <a:moveTo>
                    <a:pt x="25" y="150"/>
                  </a:moveTo>
                  <a:lnTo>
                    <a:pt x="25" y="150"/>
                  </a:lnTo>
                  <a:lnTo>
                    <a:pt x="25" y="149"/>
                  </a:lnTo>
                  <a:lnTo>
                    <a:pt x="23" y="149"/>
                  </a:lnTo>
                  <a:lnTo>
                    <a:pt x="25" y="150"/>
                  </a:lnTo>
                  <a:close/>
                  <a:moveTo>
                    <a:pt x="22" y="149"/>
                  </a:moveTo>
                  <a:lnTo>
                    <a:pt x="21" y="148"/>
                  </a:lnTo>
                  <a:lnTo>
                    <a:pt x="21" y="148"/>
                  </a:lnTo>
                  <a:lnTo>
                    <a:pt x="21" y="150"/>
                  </a:lnTo>
                  <a:lnTo>
                    <a:pt x="21" y="153"/>
                  </a:lnTo>
                  <a:lnTo>
                    <a:pt x="22" y="153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0"/>
                  </a:lnTo>
                  <a:lnTo>
                    <a:pt x="22" y="150"/>
                  </a:lnTo>
                  <a:lnTo>
                    <a:pt x="22" y="149"/>
                  </a:lnTo>
                  <a:lnTo>
                    <a:pt x="22" y="149"/>
                  </a:lnTo>
                  <a:close/>
                  <a:moveTo>
                    <a:pt x="21" y="137"/>
                  </a:moveTo>
                  <a:lnTo>
                    <a:pt x="21" y="136"/>
                  </a:lnTo>
                  <a:lnTo>
                    <a:pt x="21" y="137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21" y="137"/>
                  </a:lnTo>
                  <a:lnTo>
                    <a:pt x="21" y="137"/>
                  </a:lnTo>
                  <a:close/>
                  <a:moveTo>
                    <a:pt x="37" y="132"/>
                  </a:moveTo>
                  <a:lnTo>
                    <a:pt x="37" y="132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8" y="130"/>
                  </a:lnTo>
                  <a:lnTo>
                    <a:pt x="38" y="132"/>
                  </a:lnTo>
                  <a:lnTo>
                    <a:pt x="37" y="130"/>
                  </a:lnTo>
                  <a:lnTo>
                    <a:pt x="37" y="132"/>
                  </a:lnTo>
                  <a:close/>
                  <a:moveTo>
                    <a:pt x="38" y="130"/>
                  </a:move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29"/>
                  </a:lnTo>
                  <a:lnTo>
                    <a:pt x="38" y="130"/>
                  </a:lnTo>
                  <a:close/>
                  <a:moveTo>
                    <a:pt x="64" y="106"/>
                  </a:moveTo>
                  <a:lnTo>
                    <a:pt x="63" y="106"/>
                  </a:lnTo>
                  <a:lnTo>
                    <a:pt x="64" y="107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4" y="106"/>
                  </a:lnTo>
                  <a:close/>
                  <a:moveTo>
                    <a:pt x="61" y="100"/>
                  </a:move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0"/>
                  </a:lnTo>
                  <a:close/>
                  <a:moveTo>
                    <a:pt x="91" y="65"/>
                  </a:moveTo>
                  <a:lnTo>
                    <a:pt x="91" y="64"/>
                  </a:lnTo>
                  <a:lnTo>
                    <a:pt x="90" y="62"/>
                  </a:lnTo>
                  <a:lnTo>
                    <a:pt x="90" y="61"/>
                  </a:lnTo>
                  <a:lnTo>
                    <a:pt x="91" y="61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1" y="57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88" y="56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3"/>
                  </a:lnTo>
                  <a:lnTo>
                    <a:pt x="87" y="53"/>
                  </a:lnTo>
                  <a:lnTo>
                    <a:pt x="86" y="52"/>
                  </a:lnTo>
                  <a:lnTo>
                    <a:pt x="84" y="52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0" y="45"/>
                  </a:lnTo>
                  <a:lnTo>
                    <a:pt x="80" y="42"/>
                  </a:lnTo>
                  <a:lnTo>
                    <a:pt x="80" y="41"/>
                  </a:lnTo>
                  <a:lnTo>
                    <a:pt x="80" y="38"/>
                  </a:lnTo>
                  <a:lnTo>
                    <a:pt x="79" y="35"/>
                  </a:lnTo>
                  <a:lnTo>
                    <a:pt x="78" y="34"/>
                  </a:lnTo>
                  <a:lnTo>
                    <a:pt x="76" y="34"/>
                  </a:lnTo>
                  <a:lnTo>
                    <a:pt x="75" y="33"/>
                  </a:lnTo>
                  <a:lnTo>
                    <a:pt x="73" y="31"/>
                  </a:lnTo>
                  <a:lnTo>
                    <a:pt x="72" y="29"/>
                  </a:lnTo>
                  <a:lnTo>
                    <a:pt x="71" y="26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1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61" y="27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6" y="31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5" y="29"/>
                  </a:lnTo>
                  <a:lnTo>
                    <a:pt x="53" y="29"/>
                  </a:lnTo>
                  <a:lnTo>
                    <a:pt x="52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7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4" y="33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38" y="34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40" y="23"/>
                  </a:lnTo>
                  <a:lnTo>
                    <a:pt x="40" y="22"/>
                  </a:lnTo>
                  <a:lnTo>
                    <a:pt x="40" y="19"/>
                  </a:lnTo>
                  <a:lnTo>
                    <a:pt x="41" y="18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38" y="12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4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6" y="33"/>
                  </a:lnTo>
                  <a:lnTo>
                    <a:pt x="7" y="34"/>
                  </a:lnTo>
                  <a:lnTo>
                    <a:pt x="8" y="37"/>
                  </a:lnTo>
                  <a:lnTo>
                    <a:pt x="10" y="38"/>
                  </a:lnTo>
                  <a:lnTo>
                    <a:pt x="11" y="39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48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8" y="52"/>
                  </a:lnTo>
                  <a:lnTo>
                    <a:pt x="17" y="53"/>
                  </a:lnTo>
                  <a:lnTo>
                    <a:pt x="17" y="54"/>
                  </a:lnTo>
                  <a:lnTo>
                    <a:pt x="17" y="56"/>
                  </a:lnTo>
                  <a:lnTo>
                    <a:pt x="17" y="58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2"/>
                  </a:lnTo>
                  <a:lnTo>
                    <a:pt x="12" y="64"/>
                  </a:lnTo>
                  <a:lnTo>
                    <a:pt x="14" y="65"/>
                  </a:lnTo>
                  <a:lnTo>
                    <a:pt x="14" y="68"/>
                  </a:lnTo>
                  <a:lnTo>
                    <a:pt x="15" y="69"/>
                  </a:lnTo>
                  <a:lnTo>
                    <a:pt x="17" y="71"/>
                  </a:lnTo>
                  <a:lnTo>
                    <a:pt x="18" y="72"/>
                  </a:lnTo>
                  <a:lnTo>
                    <a:pt x="18" y="73"/>
                  </a:lnTo>
                  <a:lnTo>
                    <a:pt x="21" y="75"/>
                  </a:lnTo>
                  <a:lnTo>
                    <a:pt x="22" y="77"/>
                  </a:lnTo>
                  <a:lnTo>
                    <a:pt x="23" y="79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3"/>
                  </a:lnTo>
                  <a:lnTo>
                    <a:pt x="26" y="84"/>
                  </a:lnTo>
                  <a:lnTo>
                    <a:pt x="26" y="87"/>
                  </a:lnTo>
                  <a:lnTo>
                    <a:pt x="26" y="87"/>
                  </a:lnTo>
                  <a:lnTo>
                    <a:pt x="25" y="8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1"/>
                  </a:lnTo>
                  <a:lnTo>
                    <a:pt x="27" y="92"/>
                  </a:lnTo>
                  <a:lnTo>
                    <a:pt x="27" y="94"/>
                  </a:lnTo>
                  <a:lnTo>
                    <a:pt x="29" y="95"/>
                  </a:lnTo>
                  <a:lnTo>
                    <a:pt x="29" y="95"/>
                  </a:lnTo>
                  <a:lnTo>
                    <a:pt x="29" y="96"/>
                  </a:lnTo>
                  <a:lnTo>
                    <a:pt x="29" y="96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1" y="100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0" y="106"/>
                  </a:lnTo>
                  <a:lnTo>
                    <a:pt x="30" y="107"/>
                  </a:lnTo>
                  <a:lnTo>
                    <a:pt x="30" y="109"/>
                  </a:lnTo>
                  <a:lnTo>
                    <a:pt x="29" y="113"/>
                  </a:lnTo>
                  <a:lnTo>
                    <a:pt x="26" y="115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5" y="119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3" y="122"/>
                  </a:lnTo>
                  <a:lnTo>
                    <a:pt x="23" y="123"/>
                  </a:lnTo>
                  <a:lnTo>
                    <a:pt x="22" y="127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21" y="134"/>
                  </a:lnTo>
                  <a:lnTo>
                    <a:pt x="21" y="138"/>
                  </a:lnTo>
                  <a:lnTo>
                    <a:pt x="19" y="141"/>
                  </a:lnTo>
                  <a:lnTo>
                    <a:pt x="19" y="144"/>
                  </a:lnTo>
                  <a:lnTo>
                    <a:pt x="21" y="145"/>
                  </a:lnTo>
                  <a:lnTo>
                    <a:pt x="21" y="148"/>
                  </a:lnTo>
                  <a:lnTo>
                    <a:pt x="22" y="148"/>
                  </a:lnTo>
                  <a:lnTo>
                    <a:pt x="22" y="148"/>
                  </a:lnTo>
                  <a:lnTo>
                    <a:pt x="23" y="146"/>
                  </a:lnTo>
                  <a:lnTo>
                    <a:pt x="23" y="146"/>
                  </a:lnTo>
                  <a:lnTo>
                    <a:pt x="23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9"/>
                  </a:lnTo>
                  <a:lnTo>
                    <a:pt x="27" y="149"/>
                  </a:lnTo>
                  <a:lnTo>
                    <a:pt x="29" y="150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30" y="153"/>
                  </a:lnTo>
                  <a:lnTo>
                    <a:pt x="30" y="153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3" y="157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6" y="157"/>
                  </a:lnTo>
                  <a:lnTo>
                    <a:pt x="34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1"/>
                  </a:lnTo>
                  <a:lnTo>
                    <a:pt x="37" y="164"/>
                  </a:lnTo>
                  <a:lnTo>
                    <a:pt x="38" y="165"/>
                  </a:lnTo>
                  <a:lnTo>
                    <a:pt x="41" y="169"/>
                  </a:lnTo>
                  <a:lnTo>
                    <a:pt x="41" y="168"/>
                  </a:lnTo>
                  <a:lnTo>
                    <a:pt x="42" y="167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4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71"/>
                  </a:lnTo>
                  <a:lnTo>
                    <a:pt x="50" y="171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2" y="172"/>
                  </a:lnTo>
                  <a:lnTo>
                    <a:pt x="52" y="174"/>
                  </a:lnTo>
                  <a:lnTo>
                    <a:pt x="52" y="175"/>
                  </a:lnTo>
                  <a:lnTo>
                    <a:pt x="50" y="176"/>
                  </a:lnTo>
                  <a:lnTo>
                    <a:pt x="50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6"/>
                  </a:lnTo>
                  <a:lnTo>
                    <a:pt x="56" y="176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7" y="176"/>
                  </a:lnTo>
                  <a:lnTo>
                    <a:pt x="59" y="176"/>
                  </a:lnTo>
                  <a:lnTo>
                    <a:pt x="59" y="176"/>
                  </a:lnTo>
                  <a:lnTo>
                    <a:pt x="59" y="178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1" y="175"/>
                  </a:lnTo>
                  <a:lnTo>
                    <a:pt x="61" y="175"/>
                  </a:lnTo>
                  <a:lnTo>
                    <a:pt x="63" y="174"/>
                  </a:lnTo>
                  <a:lnTo>
                    <a:pt x="63" y="172"/>
                  </a:lnTo>
                  <a:lnTo>
                    <a:pt x="63" y="171"/>
                  </a:lnTo>
                  <a:lnTo>
                    <a:pt x="59" y="168"/>
                  </a:lnTo>
                  <a:lnTo>
                    <a:pt x="57" y="165"/>
                  </a:lnTo>
                  <a:lnTo>
                    <a:pt x="56" y="164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2" y="164"/>
                  </a:lnTo>
                  <a:lnTo>
                    <a:pt x="50" y="164"/>
                  </a:lnTo>
                  <a:lnTo>
                    <a:pt x="48" y="163"/>
                  </a:lnTo>
                  <a:lnTo>
                    <a:pt x="48" y="161"/>
                  </a:lnTo>
                  <a:lnTo>
                    <a:pt x="46" y="160"/>
                  </a:lnTo>
                  <a:lnTo>
                    <a:pt x="45" y="160"/>
                  </a:lnTo>
                  <a:lnTo>
                    <a:pt x="44" y="160"/>
                  </a:lnTo>
                  <a:lnTo>
                    <a:pt x="44" y="159"/>
                  </a:lnTo>
                  <a:lnTo>
                    <a:pt x="41" y="156"/>
                  </a:lnTo>
                  <a:lnTo>
                    <a:pt x="41" y="155"/>
                  </a:lnTo>
                  <a:lnTo>
                    <a:pt x="41" y="153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6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44" y="159"/>
                  </a:lnTo>
                  <a:lnTo>
                    <a:pt x="45" y="160"/>
                  </a:lnTo>
                  <a:lnTo>
                    <a:pt x="45" y="159"/>
                  </a:lnTo>
                  <a:lnTo>
                    <a:pt x="44" y="157"/>
                  </a:lnTo>
                  <a:lnTo>
                    <a:pt x="42" y="146"/>
                  </a:lnTo>
                  <a:lnTo>
                    <a:pt x="41" y="145"/>
                  </a:lnTo>
                  <a:lnTo>
                    <a:pt x="41" y="144"/>
                  </a:lnTo>
                  <a:lnTo>
                    <a:pt x="41" y="144"/>
                  </a:lnTo>
                  <a:lnTo>
                    <a:pt x="41" y="145"/>
                  </a:lnTo>
                  <a:lnTo>
                    <a:pt x="40" y="145"/>
                  </a:lnTo>
                  <a:lnTo>
                    <a:pt x="40" y="144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7" y="137"/>
                  </a:lnTo>
                  <a:lnTo>
                    <a:pt x="37" y="136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3"/>
                  </a:lnTo>
                  <a:lnTo>
                    <a:pt x="29" y="130"/>
                  </a:lnTo>
                  <a:lnTo>
                    <a:pt x="29" y="129"/>
                  </a:lnTo>
                  <a:lnTo>
                    <a:pt x="29" y="126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1"/>
                  </a:lnTo>
                  <a:lnTo>
                    <a:pt x="30" y="119"/>
                  </a:lnTo>
                  <a:lnTo>
                    <a:pt x="31" y="115"/>
                  </a:lnTo>
                  <a:lnTo>
                    <a:pt x="31" y="113"/>
                  </a:lnTo>
                  <a:lnTo>
                    <a:pt x="31" y="111"/>
                  </a:lnTo>
                  <a:lnTo>
                    <a:pt x="33" y="109"/>
                  </a:lnTo>
                  <a:lnTo>
                    <a:pt x="33" y="106"/>
                  </a:lnTo>
                  <a:lnTo>
                    <a:pt x="34" y="104"/>
                  </a:lnTo>
                  <a:lnTo>
                    <a:pt x="34" y="102"/>
                  </a:lnTo>
                  <a:lnTo>
                    <a:pt x="36" y="100"/>
                  </a:lnTo>
                  <a:lnTo>
                    <a:pt x="36" y="99"/>
                  </a:lnTo>
                  <a:lnTo>
                    <a:pt x="36" y="98"/>
                  </a:lnTo>
                  <a:lnTo>
                    <a:pt x="36" y="94"/>
                  </a:lnTo>
                  <a:lnTo>
                    <a:pt x="36" y="92"/>
                  </a:lnTo>
                  <a:lnTo>
                    <a:pt x="36" y="90"/>
                  </a:lnTo>
                  <a:lnTo>
                    <a:pt x="36" y="87"/>
                  </a:lnTo>
                  <a:lnTo>
                    <a:pt x="34" y="87"/>
                  </a:lnTo>
                  <a:lnTo>
                    <a:pt x="34" y="85"/>
                  </a:lnTo>
                  <a:lnTo>
                    <a:pt x="36" y="84"/>
                  </a:lnTo>
                  <a:lnTo>
                    <a:pt x="37" y="84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4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7"/>
                  </a:lnTo>
                  <a:lnTo>
                    <a:pt x="45" y="90"/>
                  </a:lnTo>
                  <a:lnTo>
                    <a:pt x="45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46" y="94"/>
                  </a:lnTo>
                  <a:lnTo>
                    <a:pt x="50" y="94"/>
                  </a:lnTo>
                  <a:lnTo>
                    <a:pt x="53" y="94"/>
                  </a:lnTo>
                  <a:lnTo>
                    <a:pt x="55" y="94"/>
                  </a:lnTo>
                  <a:lnTo>
                    <a:pt x="56" y="95"/>
                  </a:lnTo>
                  <a:lnTo>
                    <a:pt x="56" y="95"/>
                  </a:lnTo>
                  <a:lnTo>
                    <a:pt x="57" y="95"/>
                  </a:lnTo>
                  <a:lnTo>
                    <a:pt x="59" y="96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6"/>
                  </a:lnTo>
                  <a:lnTo>
                    <a:pt x="60" y="99"/>
                  </a:lnTo>
                  <a:lnTo>
                    <a:pt x="61" y="99"/>
                  </a:lnTo>
                  <a:lnTo>
                    <a:pt x="63" y="100"/>
                  </a:lnTo>
                  <a:lnTo>
                    <a:pt x="63" y="99"/>
                  </a:lnTo>
                  <a:lnTo>
                    <a:pt x="63" y="99"/>
                  </a:lnTo>
                  <a:lnTo>
                    <a:pt x="64" y="100"/>
                  </a:lnTo>
                  <a:lnTo>
                    <a:pt x="65" y="102"/>
                  </a:lnTo>
                  <a:lnTo>
                    <a:pt x="65" y="103"/>
                  </a:lnTo>
                  <a:lnTo>
                    <a:pt x="67" y="104"/>
                  </a:lnTo>
                  <a:lnTo>
                    <a:pt x="67" y="106"/>
                  </a:lnTo>
                  <a:lnTo>
                    <a:pt x="68" y="106"/>
                  </a:lnTo>
                  <a:lnTo>
                    <a:pt x="67" y="104"/>
                  </a:lnTo>
                  <a:lnTo>
                    <a:pt x="65" y="100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5" y="96"/>
                  </a:lnTo>
                  <a:lnTo>
                    <a:pt x="64" y="95"/>
                  </a:lnTo>
                  <a:lnTo>
                    <a:pt x="63" y="95"/>
                  </a:lnTo>
                  <a:lnTo>
                    <a:pt x="61" y="94"/>
                  </a:lnTo>
                  <a:lnTo>
                    <a:pt x="61" y="91"/>
                  </a:lnTo>
                  <a:lnTo>
                    <a:pt x="61" y="90"/>
                  </a:lnTo>
                  <a:lnTo>
                    <a:pt x="60" y="88"/>
                  </a:lnTo>
                  <a:lnTo>
                    <a:pt x="60" y="87"/>
                  </a:lnTo>
                  <a:lnTo>
                    <a:pt x="60" y="85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60" y="83"/>
                  </a:lnTo>
                  <a:lnTo>
                    <a:pt x="61" y="83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63" y="79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64" y="76"/>
                  </a:lnTo>
                  <a:lnTo>
                    <a:pt x="65" y="75"/>
                  </a:lnTo>
                  <a:lnTo>
                    <a:pt x="67" y="73"/>
                  </a:lnTo>
                  <a:lnTo>
                    <a:pt x="68" y="73"/>
                  </a:lnTo>
                  <a:lnTo>
                    <a:pt x="69" y="73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5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2" y="73"/>
                  </a:lnTo>
                  <a:lnTo>
                    <a:pt x="84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8" y="75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90" y="72"/>
                  </a:lnTo>
                  <a:lnTo>
                    <a:pt x="91" y="72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69"/>
                  </a:lnTo>
                  <a:lnTo>
                    <a:pt x="91" y="68"/>
                  </a:lnTo>
                  <a:lnTo>
                    <a:pt x="91" y="67"/>
                  </a:lnTo>
                  <a:lnTo>
                    <a:pt x="91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6" name="Freeform 1836">
              <a:extLst>
                <a:ext uri="{FF2B5EF4-FFF2-40B4-BE49-F238E27FC236}">
                  <a16:creationId xmlns:a16="http://schemas.microsoft.com/office/drawing/2014/main" id="{1CC01D24-D64A-40B5-857B-2741711909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8802" y="3767241"/>
              <a:ext cx="243542" cy="268308"/>
            </a:xfrm>
            <a:custGeom>
              <a:avLst/>
              <a:gdLst>
                <a:gd name="T0" fmla="*/ 112 w 118"/>
                <a:gd name="T1" fmla="*/ 80 h 130"/>
                <a:gd name="T2" fmla="*/ 110 w 118"/>
                <a:gd name="T3" fmla="*/ 84 h 130"/>
                <a:gd name="T4" fmla="*/ 107 w 118"/>
                <a:gd name="T5" fmla="*/ 65 h 130"/>
                <a:gd name="T6" fmla="*/ 110 w 118"/>
                <a:gd name="T7" fmla="*/ 65 h 130"/>
                <a:gd name="T8" fmla="*/ 107 w 118"/>
                <a:gd name="T9" fmla="*/ 57 h 130"/>
                <a:gd name="T10" fmla="*/ 111 w 118"/>
                <a:gd name="T11" fmla="*/ 54 h 130"/>
                <a:gd name="T12" fmla="*/ 112 w 118"/>
                <a:gd name="T13" fmla="*/ 47 h 130"/>
                <a:gd name="T14" fmla="*/ 118 w 118"/>
                <a:gd name="T15" fmla="*/ 114 h 130"/>
                <a:gd name="T16" fmla="*/ 112 w 118"/>
                <a:gd name="T17" fmla="*/ 111 h 130"/>
                <a:gd name="T18" fmla="*/ 110 w 118"/>
                <a:gd name="T19" fmla="*/ 105 h 130"/>
                <a:gd name="T20" fmla="*/ 108 w 118"/>
                <a:gd name="T21" fmla="*/ 95 h 130"/>
                <a:gd name="T22" fmla="*/ 107 w 118"/>
                <a:gd name="T23" fmla="*/ 82 h 130"/>
                <a:gd name="T24" fmla="*/ 108 w 118"/>
                <a:gd name="T25" fmla="*/ 74 h 130"/>
                <a:gd name="T26" fmla="*/ 104 w 118"/>
                <a:gd name="T27" fmla="*/ 66 h 130"/>
                <a:gd name="T28" fmla="*/ 103 w 118"/>
                <a:gd name="T29" fmla="*/ 55 h 130"/>
                <a:gd name="T30" fmla="*/ 105 w 118"/>
                <a:gd name="T31" fmla="*/ 46 h 130"/>
                <a:gd name="T32" fmla="*/ 100 w 118"/>
                <a:gd name="T33" fmla="*/ 39 h 130"/>
                <a:gd name="T34" fmla="*/ 91 w 118"/>
                <a:gd name="T35" fmla="*/ 31 h 130"/>
                <a:gd name="T36" fmla="*/ 88 w 118"/>
                <a:gd name="T37" fmla="*/ 30 h 130"/>
                <a:gd name="T38" fmla="*/ 89 w 118"/>
                <a:gd name="T39" fmla="*/ 24 h 130"/>
                <a:gd name="T40" fmla="*/ 77 w 118"/>
                <a:gd name="T41" fmla="*/ 16 h 130"/>
                <a:gd name="T42" fmla="*/ 63 w 118"/>
                <a:gd name="T43" fmla="*/ 8 h 130"/>
                <a:gd name="T44" fmla="*/ 51 w 118"/>
                <a:gd name="T45" fmla="*/ 0 h 130"/>
                <a:gd name="T46" fmla="*/ 15 w 118"/>
                <a:gd name="T47" fmla="*/ 0 h 130"/>
                <a:gd name="T48" fmla="*/ 13 w 118"/>
                <a:gd name="T49" fmla="*/ 3 h 130"/>
                <a:gd name="T50" fmla="*/ 16 w 118"/>
                <a:gd name="T51" fmla="*/ 11 h 130"/>
                <a:gd name="T52" fmla="*/ 16 w 118"/>
                <a:gd name="T53" fmla="*/ 16 h 130"/>
                <a:gd name="T54" fmla="*/ 13 w 118"/>
                <a:gd name="T55" fmla="*/ 17 h 130"/>
                <a:gd name="T56" fmla="*/ 12 w 118"/>
                <a:gd name="T57" fmla="*/ 22 h 130"/>
                <a:gd name="T58" fmla="*/ 15 w 118"/>
                <a:gd name="T59" fmla="*/ 24 h 130"/>
                <a:gd name="T60" fmla="*/ 16 w 118"/>
                <a:gd name="T61" fmla="*/ 27 h 130"/>
                <a:gd name="T62" fmla="*/ 13 w 118"/>
                <a:gd name="T63" fmla="*/ 30 h 130"/>
                <a:gd name="T64" fmla="*/ 9 w 118"/>
                <a:gd name="T65" fmla="*/ 36 h 130"/>
                <a:gd name="T66" fmla="*/ 1 w 118"/>
                <a:gd name="T67" fmla="*/ 42 h 130"/>
                <a:gd name="T68" fmla="*/ 1 w 118"/>
                <a:gd name="T69" fmla="*/ 51 h 130"/>
                <a:gd name="T70" fmla="*/ 1 w 118"/>
                <a:gd name="T71" fmla="*/ 59 h 130"/>
                <a:gd name="T72" fmla="*/ 5 w 118"/>
                <a:gd name="T73" fmla="*/ 69 h 130"/>
                <a:gd name="T74" fmla="*/ 11 w 118"/>
                <a:gd name="T75" fmla="*/ 77 h 130"/>
                <a:gd name="T76" fmla="*/ 15 w 118"/>
                <a:gd name="T77" fmla="*/ 87 h 130"/>
                <a:gd name="T78" fmla="*/ 19 w 118"/>
                <a:gd name="T79" fmla="*/ 92 h 130"/>
                <a:gd name="T80" fmla="*/ 24 w 118"/>
                <a:gd name="T81" fmla="*/ 96 h 130"/>
                <a:gd name="T82" fmla="*/ 27 w 118"/>
                <a:gd name="T83" fmla="*/ 97 h 130"/>
                <a:gd name="T84" fmla="*/ 32 w 118"/>
                <a:gd name="T85" fmla="*/ 99 h 130"/>
                <a:gd name="T86" fmla="*/ 38 w 118"/>
                <a:gd name="T87" fmla="*/ 101 h 130"/>
                <a:gd name="T88" fmla="*/ 43 w 118"/>
                <a:gd name="T89" fmla="*/ 104 h 130"/>
                <a:gd name="T90" fmla="*/ 48 w 118"/>
                <a:gd name="T91" fmla="*/ 104 h 130"/>
                <a:gd name="T92" fmla="*/ 50 w 118"/>
                <a:gd name="T93" fmla="*/ 103 h 130"/>
                <a:gd name="T94" fmla="*/ 55 w 118"/>
                <a:gd name="T95" fmla="*/ 111 h 130"/>
                <a:gd name="T96" fmla="*/ 55 w 118"/>
                <a:gd name="T97" fmla="*/ 116 h 130"/>
                <a:gd name="T98" fmla="*/ 55 w 118"/>
                <a:gd name="T99" fmla="*/ 122 h 130"/>
                <a:gd name="T100" fmla="*/ 57 w 118"/>
                <a:gd name="T101" fmla="*/ 124 h 130"/>
                <a:gd name="T102" fmla="*/ 61 w 118"/>
                <a:gd name="T103" fmla="*/ 127 h 130"/>
                <a:gd name="T104" fmla="*/ 66 w 118"/>
                <a:gd name="T105" fmla="*/ 127 h 130"/>
                <a:gd name="T106" fmla="*/ 73 w 118"/>
                <a:gd name="T107" fmla="*/ 130 h 130"/>
                <a:gd name="T108" fmla="*/ 81 w 118"/>
                <a:gd name="T109" fmla="*/ 128 h 130"/>
                <a:gd name="T110" fmla="*/ 89 w 118"/>
                <a:gd name="T111" fmla="*/ 127 h 130"/>
                <a:gd name="T112" fmla="*/ 95 w 118"/>
                <a:gd name="T113" fmla="*/ 124 h 130"/>
                <a:gd name="T114" fmla="*/ 105 w 118"/>
                <a:gd name="T115" fmla="*/ 122 h 130"/>
                <a:gd name="T116" fmla="*/ 115 w 118"/>
                <a:gd name="T117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130">
                  <a:moveTo>
                    <a:pt x="110" y="84"/>
                  </a:moveTo>
                  <a:lnTo>
                    <a:pt x="111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1" y="82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05" y="61"/>
                  </a:moveTo>
                  <a:lnTo>
                    <a:pt x="105" y="62"/>
                  </a:lnTo>
                  <a:lnTo>
                    <a:pt x="105" y="63"/>
                  </a:lnTo>
                  <a:lnTo>
                    <a:pt x="107" y="63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8" y="65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10" y="65"/>
                  </a:lnTo>
                  <a:lnTo>
                    <a:pt x="110" y="65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7" y="59"/>
                  </a:lnTo>
                  <a:lnTo>
                    <a:pt x="107" y="58"/>
                  </a:lnTo>
                  <a:lnTo>
                    <a:pt x="107" y="57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5" y="61"/>
                  </a:lnTo>
                  <a:close/>
                  <a:moveTo>
                    <a:pt x="111" y="53"/>
                  </a:moveTo>
                  <a:lnTo>
                    <a:pt x="111" y="54"/>
                  </a:lnTo>
                  <a:lnTo>
                    <a:pt x="111" y="54"/>
                  </a:lnTo>
                  <a:lnTo>
                    <a:pt x="112" y="53"/>
                  </a:lnTo>
                  <a:lnTo>
                    <a:pt x="112" y="51"/>
                  </a:lnTo>
                  <a:lnTo>
                    <a:pt x="112" y="50"/>
                  </a:lnTo>
                  <a:lnTo>
                    <a:pt x="112" y="49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0" y="53"/>
                  </a:lnTo>
                  <a:lnTo>
                    <a:pt x="111" y="53"/>
                  </a:lnTo>
                  <a:close/>
                  <a:moveTo>
                    <a:pt x="118" y="114"/>
                  </a:moveTo>
                  <a:lnTo>
                    <a:pt x="118" y="114"/>
                  </a:lnTo>
                  <a:lnTo>
                    <a:pt x="116" y="112"/>
                  </a:lnTo>
                  <a:lnTo>
                    <a:pt x="115" y="111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12" y="111"/>
                  </a:lnTo>
                  <a:lnTo>
                    <a:pt x="112" y="110"/>
                  </a:lnTo>
                  <a:lnTo>
                    <a:pt x="111" y="110"/>
                  </a:lnTo>
                  <a:lnTo>
                    <a:pt x="110" y="108"/>
                  </a:lnTo>
                  <a:lnTo>
                    <a:pt x="111" y="108"/>
                  </a:lnTo>
                  <a:lnTo>
                    <a:pt x="111" y="107"/>
                  </a:lnTo>
                  <a:lnTo>
                    <a:pt x="110" y="105"/>
                  </a:lnTo>
                  <a:lnTo>
                    <a:pt x="110" y="104"/>
                  </a:lnTo>
                  <a:lnTo>
                    <a:pt x="110" y="101"/>
                  </a:lnTo>
                  <a:lnTo>
                    <a:pt x="110" y="99"/>
                  </a:lnTo>
                  <a:lnTo>
                    <a:pt x="107" y="96"/>
                  </a:lnTo>
                  <a:lnTo>
                    <a:pt x="108" y="96"/>
                  </a:lnTo>
                  <a:lnTo>
                    <a:pt x="108" y="95"/>
                  </a:lnTo>
                  <a:lnTo>
                    <a:pt x="107" y="93"/>
                  </a:lnTo>
                  <a:lnTo>
                    <a:pt x="105" y="89"/>
                  </a:lnTo>
                  <a:lnTo>
                    <a:pt x="105" y="89"/>
                  </a:lnTo>
                  <a:lnTo>
                    <a:pt x="107" y="88"/>
                  </a:lnTo>
                  <a:lnTo>
                    <a:pt x="107" y="85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5" y="82"/>
                  </a:lnTo>
                  <a:lnTo>
                    <a:pt x="105" y="78"/>
                  </a:lnTo>
                  <a:lnTo>
                    <a:pt x="107" y="77"/>
                  </a:lnTo>
                  <a:lnTo>
                    <a:pt x="107" y="74"/>
                  </a:lnTo>
                  <a:lnTo>
                    <a:pt x="108" y="74"/>
                  </a:lnTo>
                  <a:lnTo>
                    <a:pt x="108" y="73"/>
                  </a:lnTo>
                  <a:lnTo>
                    <a:pt x="108" y="70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4" y="68"/>
                  </a:lnTo>
                  <a:lnTo>
                    <a:pt x="104" y="66"/>
                  </a:lnTo>
                  <a:lnTo>
                    <a:pt x="103" y="66"/>
                  </a:lnTo>
                  <a:lnTo>
                    <a:pt x="101" y="65"/>
                  </a:lnTo>
                  <a:lnTo>
                    <a:pt x="101" y="62"/>
                  </a:lnTo>
                  <a:lnTo>
                    <a:pt x="101" y="61"/>
                  </a:lnTo>
                  <a:lnTo>
                    <a:pt x="101" y="59"/>
                  </a:lnTo>
                  <a:lnTo>
                    <a:pt x="103" y="55"/>
                  </a:lnTo>
                  <a:lnTo>
                    <a:pt x="103" y="54"/>
                  </a:lnTo>
                  <a:lnTo>
                    <a:pt x="104" y="51"/>
                  </a:lnTo>
                  <a:lnTo>
                    <a:pt x="104" y="50"/>
                  </a:lnTo>
                  <a:lnTo>
                    <a:pt x="104" y="49"/>
                  </a:lnTo>
                  <a:lnTo>
                    <a:pt x="104" y="47"/>
                  </a:lnTo>
                  <a:lnTo>
                    <a:pt x="105" y="46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4" y="43"/>
                  </a:lnTo>
                  <a:lnTo>
                    <a:pt x="103" y="42"/>
                  </a:lnTo>
                  <a:lnTo>
                    <a:pt x="101" y="40"/>
                  </a:lnTo>
                  <a:lnTo>
                    <a:pt x="100" y="39"/>
                  </a:lnTo>
                  <a:lnTo>
                    <a:pt x="97" y="38"/>
                  </a:lnTo>
                  <a:lnTo>
                    <a:pt x="96" y="36"/>
                  </a:lnTo>
                  <a:lnTo>
                    <a:pt x="93" y="34"/>
                  </a:lnTo>
                  <a:lnTo>
                    <a:pt x="92" y="32"/>
                  </a:lnTo>
                  <a:lnTo>
                    <a:pt x="91" y="32"/>
                  </a:lnTo>
                  <a:lnTo>
                    <a:pt x="91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4"/>
                  </a:lnTo>
                  <a:lnTo>
                    <a:pt x="89" y="24"/>
                  </a:lnTo>
                  <a:lnTo>
                    <a:pt x="88" y="24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1" y="20"/>
                  </a:lnTo>
                  <a:lnTo>
                    <a:pt x="78" y="17"/>
                  </a:lnTo>
                  <a:lnTo>
                    <a:pt x="77" y="16"/>
                  </a:lnTo>
                  <a:lnTo>
                    <a:pt x="74" y="15"/>
                  </a:lnTo>
                  <a:lnTo>
                    <a:pt x="72" y="13"/>
                  </a:lnTo>
                  <a:lnTo>
                    <a:pt x="70" y="12"/>
                  </a:lnTo>
                  <a:lnTo>
                    <a:pt x="67" y="11"/>
                  </a:lnTo>
                  <a:lnTo>
                    <a:pt x="65" y="9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58" y="5"/>
                  </a:lnTo>
                  <a:lnTo>
                    <a:pt x="57" y="4"/>
                  </a:lnTo>
                  <a:lnTo>
                    <a:pt x="54" y="3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9" y="36"/>
                  </a:lnTo>
                  <a:lnTo>
                    <a:pt x="9" y="38"/>
                  </a:lnTo>
                  <a:lnTo>
                    <a:pt x="6" y="39"/>
                  </a:lnTo>
                  <a:lnTo>
                    <a:pt x="5" y="40"/>
                  </a:lnTo>
                  <a:lnTo>
                    <a:pt x="4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1" y="59"/>
                  </a:lnTo>
                  <a:lnTo>
                    <a:pt x="1" y="61"/>
                  </a:lnTo>
                  <a:lnTo>
                    <a:pt x="1" y="62"/>
                  </a:lnTo>
                  <a:lnTo>
                    <a:pt x="2" y="63"/>
                  </a:lnTo>
                  <a:lnTo>
                    <a:pt x="2" y="65"/>
                  </a:lnTo>
                  <a:lnTo>
                    <a:pt x="4" y="68"/>
                  </a:lnTo>
                  <a:lnTo>
                    <a:pt x="5" y="69"/>
                  </a:lnTo>
                  <a:lnTo>
                    <a:pt x="6" y="70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11" y="74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80"/>
                  </a:lnTo>
                  <a:lnTo>
                    <a:pt x="13" y="82"/>
                  </a:lnTo>
                  <a:lnTo>
                    <a:pt x="13" y="84"/>
                  </a:lnTo>
                  <a:lnTo>
                    <a:pt x="15" y="85"/>
                  </a:lnTo>
                  <a:lnTo>
                    <a:pt x="15" y="87"/>
                  </a:lnTo>
                  <a:lnTo>
                    <a:pt x="15" y="88"/>
                  </a:lnTo>
                  <a:lnTo>
                    <a:pt x="16" y="89"/>
                  </a:lnTo>
                  <a:lnTo>
                    <a:pt x="16" y="91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3" y="93"/>
                  </a:lnTo>
                  <a:lnTo>
                    <a:pt x="23" y="95"/>
                  </a:lnTo>
                  <a:lnTo>
                    <a:pt x="24" y="95"/>
                  </a:lnTo>
                  <a:lnTo>
                    <a:pt x="24" y="96"/>
                  </a:lnTo>
                  <a:lnTo>
                    <a:pt x="24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7"/>
                  </a:lnTo>
                  <a:lnTo>
                    <a:pt x="29" y="97"/>
                  </a:lnTo>
                  <a:lnTo>
                    <a:pt x="29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4" y="99"/>
                  </a:lnTo>
                  <a:lnTo>
                    <a:pt x="35" y="100"/>
                  </a:lnTo>
                  <a:lnTo>
                    <a:pt x="36" y="100"/>
                  </a:lnTo>
                  <a:lnTo>
                    <a:pt x="36" y="101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2" y="103"/>
                  </a:lnTo>
                  <a:lnTo>
                    <a:pt x="43" y="104"/>
                  </a:lnTo>
                  <a:lnTo>
                    <a:pt x="43" y="104"/>
                  </a:lnTo>
                  <a:lnTo>
                    <a:pt x="44" y="104"/>
                  </a:lnTo>
                  <a:lnTo>
                    <a:pt x="46" y="104"/>
                  </a:lnTo>
                  <a:lnTo>
                    <a:pt x="47" y="104"/>
                  </a:lnTo>
                  <a:lnTo>
                    <a:pt x="47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50" y="103"/>
                  </a:lnTo>
                  <a:lnTo>
                    <a:pt x="53" y="105"/>
                  </a:lnTo>
                  <a:lnTo>
                    <a:pt x="53" y="105"/>
                  </a:lnTo>
                  <a:lnTo>
                    <a:pt x="54" y="108"/>
                  </a:lnTo>
                  <a:lnTo>
                    <a:pt x="54" y="110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55" y="115"/>
                  </a:lnTo>
                  <a:lnTo>
                    <a:pt x="55" y="115"/>
                  </a:lnTo>
                  <a:lnTo>
                    <a:pt x="55" y="116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8" y="124"/>
                  </a:lnTo>
                  <a:lnTo>
                    <a:pt x="58" y="126"/>
                  </a:lnTo>
                  <a:lnTo>
                    <a:pt x="58" y="126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61" y="127"/>
                  </a:lnTo>
                  <a:lnTo>
                    <a:pt x="63" y="127"/>
                  </a:lnTo>
                  <a:lnTo>
                    <a:pt x="63" y="128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6" y="127"/>
                  </a:lnTo>
                  <a:lnTo>
                    <a:pt x="66" y="127"/>
                  </a:lnTo>
                  <a:lnTo>
                    <a:pt x="67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73" y="130"/>
                  </a:lnTo>
                  <a:lnTo>
                    <a:pt x="76" y="130"/>
                  </a:lnTo>
                  <a:lnTo>
                    <a:pt x="77" y="128"/>
                  </a:lnTo>
                  <a:lnTo>
                    <a:pt x="78" y="128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82" y="128"/>
                  </a:lnTo>
                  <a:lnTo>
                    <a:pt x="84" y="130"/>
                  </a:lnTo>
                  <a:lnTo>
                    <a:pt x="86" y="128"/>
                  </a:lnTo>
                  <a:lnTo>
                    <a:pt x="88" y="127"/>
                  </a:lnTo>
                  <a:lnTo>
                    <a:pt x="89" y="127"/>
                  </a:lnTo>
                  <a:lnTo>
                    <a:pt x="89" y="126"/>
                  </a:lnTo>
                  <a:lnTo>
                    <a:pt x="91" y="124"/>
                  </a:lnTo>
                  <a:lnTo>
                    <a:pt x="91" y="124"/>
                  </a:lnTo>
                  <a:lnTo>
                    <a:pt x="92" y="124"/>
                  </a:lnTo>
                  <a:lnTo>
                    <a:pt x="93" y="124"/>
                  </a:lnTo>
                  <a:lnTo>
                    <a:pt x="95" y="124"/>
                  </a:lnTo>
                  <a:lnTo>
                    <a:pt x="96" y="126"/>
                  </a:lnTo>
                  <a:lnTo>
                    <a:pt x="97" y="124"/>
                  </a:lnTo>
                  <a:lnTo>
                    <a:pt x="100" y="123"/>
                  </a:lnTo>
                  <a:lnTo>
                    <a:pt x="101" y="123"/>
                  </a:lnTo>
                  <a:lnTo>
                    <a:pt x="104" y="123"/>
                  </a:lnTo>
                  <a:lnTo>
                    <a:pt x="105" y="122"/>
                  </a:lnTo>
                  <a:lnTo>
                    <a:pt x="107" y="122"/>
                  </a:lnTo>
                  <a:lnTo>
                    <a:pt x="108" y="120"/>
                  </a:lnTo>
                  <a:lnTo>
                    <a:pt x="110" y="120"/>
                  </a:lnTo>
                  <a:lnTo>
                    <a:pt x="111" y="119"/>
                  </a:lnTo>
                  <a:lnTo>
                    <a:pt x="112" y="119"/>
                  </a:lnTo>
                  <a:lnTo>
                    <a:pt x="115" y="116"/>
                  </a:lnTo>
                  <a:lnTo>
                    <a:pt x="116" y="115"/>
                  </a:lnTo>
                  <a:lnTo>
                    <a:pt x="118" y="114"/>
                  </a:lnTo>
                  <a:lnTo>
                    <a:pt x="118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7" name="Freeform 1837">
              <a:extLst>
                <a:ext uri="{FF2B5EF4-FFF2-40B4-BE49-F238E27FC236}">
                  <a16:creationId xmlns:a16="http://schemas.microsoft.com/office/drawing/2014/main" id="{129A7283-2C41-4286-9B32-935BC31DA4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5939" y="2718773"/>
              <a:ext cx="169241" cy="105259"/>
            </a:xfrm>
            <a:custGeom>
              <a:avLst/>
              <a:gdLst>
                <a:gd name="T0" fmla="*/ 30 w 82"/>
                <a:gd name="T1" fmla="*/ 13 h 51"/>
                <a:gd name="T2" fmla="*/ 27 w 82"/>
                <a:gd name="T3" fmla="*/ 1 h 51"/>
                <a:gd name="T4" fmla="*/ 27 w 82"/>
                <a:gd name="T5" fmla="*/ 0 h 51"/>
                <a:gd name="T6" fmla="*/ 80 w 82"/>
                <a:gd name="T7" fmla="*/ 39 h 51"/>
                <a:gd name="T8" fmla="*/ 77 w 82"/>
                <a:gd name="T9" fmla="*/ 34 h 51"/>
                <a:gd name="T10" fmla="*/ 73 w 82"/>
                <a:gd name="T11" fmla="*/ 28 h 51"/>
                <a:gd name="T12" fmla="*/ 68 w 82"/>
                <a:gd name="T13" fmla="*/ 28 h 51"/>
                <a:gd name="T14" fmla="*/ 63 w 82"/>
                <a:gd name="T15" fmla="*/ 24 h 51"/>
                <a:gd name="T16" fmla="*/ 63 w 82"/>
                <a:gd name="T17" fmla="*/ 22 h 51"/>
                <a:gd name="T18" fmla="*/ 59 w 82"/>
                <a:gd name="T19" fmla="*/ 18 h 51"/>
                <a:gd name="T20" fmla="*/ 54 w 82"/>
                <a:gd name="T21" fmla="*/ 19 h 51"/>
                <a:gd name="T22" fmla="*/ 49 w 82"/>
                <a:gd name="T23" fmla="*/ 20 h 51"/>
                <a:gd name="T24" fmla="*/ 43 w 82"/>
                <a:gd name="T25" fmla="*/ 20 h 51"/>
                <a:gd name="T26" fmla="*/ 40 w 82"/>
                <a:gd name="T27" fmla="*/ 18 h 51"/>
                <a:gd name="T28" fmla="*/ 39 w 82"/>
                <a:gd name="T29" fmla="*/ 16 h 51"/>
                <a:gd name="T30" fmla="*/ 35 w 82"/>
                <a:gd name="T31" fmla="*/ 19 h 51"/>
                <a:gd name="T32" fmla="*/ 30 w 82"/>
                <a:gd name="T33" fmla="*/ 16 h 51"/>
                <a:gd name="T34" fmla="*/ 25 w 82"/>
                <a:gd name="T35" fmla="*/ 16 h 51"/>
                <a:gd name="T36" fmla="*/ 19 w 82"/>
                <a:gd name="T37" fmla="*/ 16 h 51"/>
                <a:gd name="T38" fmla="*/ 17 w 82"/>
                <a:gd name="T39" fmla="*/ 12 h 51"/>
                <a:gd name="T40" fmla="*/ 19 w 82"/>
                <a:gd name="T41" fmla="*/ 12 h 51"/>
                <a:gd name="T42" fmla="*/ 23 w 82"/>
                <a:gd name="T43" fmla="*/ 9 h 51"/>
                <a:gd name="T44" fmla="*/ 30 w 82"/>
                <a:gd name="T45" fmla="*/ 12 h 51"/>
                <a:gd name="T46" fmla="*/ 32 w 82"/>
                <a:gd name="T47" fmla="*/ 9 h 51"/>
                <a:gd name="T48" fmla="*/ 28 w 82"/>
                <a:gd name="T49" fmla="*/ 8 h 51"/>
                <a:gd name="T50" fmla="*/ 25 w 82"/>
                <a:gd name="T51" fmla="*/ 7 h 51"/>
                <a:gd name="T52" fmla="*/ 28 w 82"/>
                <a:gd name="T53" fmla="*/ 4 h 51"/>
                <a:gd name="T54" fmla="*/ 25 w 82"/>
                <a:gd name="T55" fmla="*/ 0 h 51"/>
                <a:gd name="T56" fmla="*/ 21 w 82"/>
                <a:gd name="T57" fmla="*/ 3 h 51"/>
                <a:gd name="T58" fmla="*/ 16 w 82"/>
                <a:gd name="T59" fmla="*/ 3 h 51"/>
                <a:gd name="T60" fmla="*/ 16 w 82"/>
                <a:gd name="T61" fmla="*/ 8 h 51"/>
                <a:gd name="T62" fmla="*/ 13 w 82"/>
                <a:gd name="T63" fmla="*/ 9 h 51"/>
                <a:gd name="T64" fmla="*/ 13 w 82"/>
                <a:gd name="T65" fmla="*/ 11 h 51"/>
                <a:gd name="T66" fmla="*/ 12 w 82"/>
                <a:gd name="T67" fmla="*/ 12 h 51"/>
                <a:gd name="T68" fmla="*/ 12 w 82"/>
                <a:gd name="T69" fmla="*/ 12 h 51"/>
                <a:gd name="T70" fmla="*/ 11 w 82"/>
                <a:gd name="T71" fmla="*/ 13 h 51"/>
                <a:gd name="T72" fmla="*/ 9 w 82"/>
                <a:gd name="T73" fmla="*/ 18 h 51"/>
                <a:gd name="T74" fmla="*/ 1 w 82"/>
                <a:gd name="T75" fmla="*/ 16 h 51"/>
                <a:gd name="T76" fmla="*/ 0 w 82"/>
                <a:gd name="T77" fmla="*/ 20 h 51"/>
                <a:gd name="T78" fmla="*/ 5 w 82"/>
                <a:gd name="T79" fmla="*/ 23 h 51"/>
                <a:gd name="T80" fmla="*/ 8 w 82"/>
                <a:gd name="T81" fmla="*/ 24 h 51"/>
                <a:gd name="T82" fmla="*/ 12 w 82"/>
                <a:gd name="T83" fmla="*/ 32 h 51"/>
                <a:gd name="T84" fmla="*/ 12 w 82"/>
                <a:gd name="T85" fmla="*/ 37 h 51"/>
                <a:gd name="T86" fmla="*/ 9 w 82"/>
                <a:gd name="T87" fmla="*/ 46 h 51"/>
                <a:gd name="T88" fmla="*/ 15 w 82"/>
                <a:gd name="T89" fmla="*/ 47 h 51"/>
                <a:gd name="T90" fmla="*/ 19 w 82"/>
                <a:gd name="T91" fmla="*/ 45 h 51"/>
                <a:gd name="T92" fmla="*/ 20 w 82"/>
                <a:gd name="T93" fmla="*/ 43 h 51"/>
                <a:gd name="T94" fmla="*/ 24 w 82"/>
                <a:gd name="T95" fmla="*/ 46 h 51"/>
                <a:gd name="T96" fmla="*/ 25 w 82"/>
                <a:gd name="T97" fmla="*/ 41 h 51"/>
                <a:gd name="T98" fmla="*/ 32 w 82"/>
                <a:gd name="T99" fmla="*/ 41 h 51"/>
                <a:gd name="T100" fmla="*/ 32 w 82"/>
                <a:gd name="T101" fmla="*/ 37 h 51"/>
                <a:gd name="T102" fmla="*/ 36 w 82"/>
                <a:gd name="T103" fmla="*/ 30 h 51"/>
                <a:gd name="T104" fmla="*/ 43 w 82"/>
                <a:gd name="T105" fmla="*/ 37 h 51"/>
                <a:gd name="T106" fmla="*/ 46 w 82"/>
                <a:gd name="T107" fmla="*/ 38 h 51"/>
                <a:gd name="T108" fmla="*/ 47 w 82"/>
                <a:gd name="T109" fmla="*/ 50 h 51"/>
                <a:gd name="T110" fmla="*/ 54 w 82"/>
                <a:gd name="T111" fmla="*/ 49 h 51"/>
                <a:gd name="T112" fmla="*/ 65 w 82"/>
                <a:gd name="T113" fmla="*/ 42 h 51"/>
                <a:gd name="T114" fmla="*/ 69 w 82"/>
                <a:gd name="T115" fmla="*/ 43 h 51"/>
                <a:gd name="T116" fmla="*/ 70 w 82"/>
                <a:gd name="T117" fmla="*/ 45 h 51"/>
                <a:gd name="T118" fmla="*/ 76 w 82"/>
                <a:gd name="T119" fmla="*/ 43 h 51"/>
                <a:gd name="T120" fmla="*/ 80 w 82"/>
                <a:gd name="T121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51">
                  <a:moveTo>
                    <a:pt x="30" y="13"/>
                  </a:moveTo>
                  <a:lnTo>
                    <a:pt x="30" y="12"/>
                  </a:lnTo>
                  <a:lnTo>
                    <a:pt x="28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0" y="13"/>
                  </a:lnTo>
                  <a:close/>
                  <a:moveTo>
                    <a:pt x="27" y="1"/>
                  </a:move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1"/>
                  </a:lnTo>
                  <a:close/>
                  <a:moveTo>
                    <a:pt x="81" y="42"/>
                  </a:moveTo>
                  <a:lnTo>
                    <a:pt x="80" y="42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7"/>
                  </a:lnTo>
                  <a:lnTo>
                    <a:pt x="77" y="35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6" y="31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3" y="28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6" y="28"/>
                  </a:lnTo>
                  <a:lnTo>
                    <a:pt x="65" y="28"/>
                  </a:lnTo>
                  <a:lnTo>
                    <a:pt x="65" y="27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19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7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3" y="9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7" y="11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1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8" y="9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7"/>
                  </a:lnTo>
                  <a:lnTo>
                    <a:pt x="8" y="28"/>
                  </a:lnTo>
                  <a:lnTo>
                    <a:pt x="9" y="30"/>
                  </a:lnTo>
                  <a:lnTo>
                    <a:pt x="9" y="31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5"/>
                  </a:lnTo>
                  <a:lnTo>
                    <a:pt x="23" y="46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3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30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5"/>
                  </a:lnTo>
                  <a:lnTo>
                    <a:pt x="34" y="35"/>
                  </a:lnTo>
                  <a:lnTo>
                    <a:pt x="34" y="34"/>
                  </a:lnTo>
                  <a:lnTo>
                    <a:pt x="35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9" y="31"/>
                  </a:lnTo>
                  <a:lnTo>
                    <a:pt x="40" y="32"/>
                  </a:lnTo>
                  <a:lnTo>
                    <a:pt x="42" y="34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6" y="37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41"/>
                  </a:lnTo>
                  <a:lnTo>
                    <a:pt x="46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7" y="47"/>
                  </a:lnTo>
                  <a:lnTo>
                    <a:pt x="47" y="50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1" y="51"/>
                  </a:lnTo>
                  <a:lnTo>
                    <a:pt x="53" y="50"/>
                  </a:lnTo>
                  <a:lnTo>
                    <a:pt x="54" y="49"/>
                  </a:lnTo>
                  <a:lnTo>
                    <a:pt x="55" y="49"/>
                  </a:lnTo>
                  <a:lnTo>
                    <a:pt x="58" y="47"/>
                  </a:lnTo>
                  <a:lnTo>
                    <a:pt x="59" y="46"/>
                  </a:lnTo>
                  <a:lnTo>
                    <a:pt x="61" y="45"/>
                  </a:lnTo>
                  <a:lnTo>
                    <a:pt x="63" y="43"/>
                  </a:lnTo>
                  <a:lnTo>
                    <a:pt x="65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70" y="45"/>
                  </a:lnTo>
                  <a:lnTo>
                    <a:pt x="72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6" y="43"/>
                  </a:lnTo>
                  <a:lnTo>
                    <a:pt x="76" y="43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3"/>
                  </a:lnTo>
                  <a:lnTo>
                    <a:pt x="82" y="43"/>
                  </a:lnTo>
                  <a:lnTo>
                    <a:pt x="8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1838">
              <a:extLst>
                <a:ext uri="{FF2B5EF4-FFF2-40B4-BE49-F238E27FC236}">
                  <a16:creationId xmlns:a16="http://schemas.microsoft.com/office/drawing/2014/main" id="{478CE1CE-96EB-4530-BF64-E86AA93B52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0" y="3110916"/>
              <a:ext cx="74301" cy="82557"/>
            </a:xfrm>
            <a:custGeom>
              <a:avLst/>
              <a:gdLst>
                <a:gd name="T0" fmla="*/ 0 w 36"/>
                <a:gd name="T1" fmla="*/ 9 h 40"/>
                <a:gd name="T2" fmla="*/ 1 w 36"/>
                <a:gd name="T3" fmla="*/ 10 h 40"/>
                <a:gd name="T4" fmla="*/ 1 w 36"/>
                <a:gd name="T5" fmla="*/ 9 h 40"/>
                <a:gd name="T6" fmla="*/ 36 w 36"/>
                <a:gd name="T7" fmla="*/ 12 h 40"/>
                <a:gd name="T8" fmla="*/ 36 w 36"/>
                <a:gd name="T9" fmla="*/ 8 h 40"/>
                <a:gd name="T10" fmla="*/ 36 w 36"/>
                <a:gd name="T11" fmla="*/ 5 h 40"/>
                <a:gd name="T12" fmla="*/ 36 w 36"/>
                <a:gd name="T13" fmla="*/ 4 h 40"/>
                <a:gd name="T14" fmla="*/ 35 w 36"/>
                <a:gd name="T15" fmla="*/ 2 h 40"/>
                <a:gd name="T16" fmla="*/ 34 w 36"/>
                <a:gd name="T17" fmla="*/ 1 h 40"/>
                <a:gd name="T18" fmla="*/ 32 w 36"/>
                <a:gd name="T19" fmla="*/ 0 h 40"/>
                <a:gd name="T20" fmla="*/ 31 w 36"/>
                <a:gd name="T21" fmla="*/ 1 h 40"/>
                <a:gd name="T22" fmla="*/ 28 w 36"/>
                <a:gd name="T23" fmla="*/ 2 h 40"/>
                <a:gd name="T24" fmla="*/ 27 w 36"/>
                <a:gd name="T25" fmla="*/ 4 h 40"/>
                <a:gd name="T26" fmla="*/ 26 w 36"/>
                <a:gd name="T27" fmla="*/ 6 h 40"/>
                <a:gd name="T28" fmla="*/ 24 w 36"/>
                <a:gd name="T29" fmla="*/ 9 h 40"/>
                <a:gd name="T30" fmla="*/ 21 w 36"/>
                <a:gd name="T31" fmla="*/ 20 h 40"/>
                <a:gd name="T32" fmla="*/ 21 w 36"/>
                <a:gd name="T33" fmla="*/ 23 h 40"/>
                <a:gd name="T34" fmla="*/ 21 w 36"/>
                <a:gd name="T35" fmla="*/ 25 h 40"/>
                <a:gd name="T36" fmla="*/ 21 w 36"/>
                <a:gd name="T37" fmla="*/ 27 h 40"/>
                <a:gd name="T38" fmla="*/ 23 w 36"/>
                <a:gd name="T39" fmla="*/ 28 h 40"/>
                <a:gd name="T40" fmla="*/ 26 w 36"/>
                <a:gd name="T41" fmla="*/ 32 h 40"/>
                <a:gd name="T42" fmla="*/ 26 w 36"/>
                <a:gd name="T43" fmla="*/ 33 h 40"/>
                <a:gd name="T44" fmla="*/ 27 w 36"/>
                <a:gd name="T45" fmla="*/ 35 h 40"/>
                <a:gd name="T46" fmla="*/ 30 w 36"/>
                <a:gd name="T47" fmla="*/ 36 h 40"/>
                <a:gd name="T48" fmla="*/ 31 w 36"/>
                <a:gd name="T49" fmla="*/ 39 h 40"/>
                <a:gd name="T50" fmla="*/ 32 w 36"/>
                <a:gd name="T51" fmla="*/ 40 h 40"/>
                <a:gd name="T52" fmla="*/ 32 w 36"/>
                <a:gd name="T53" fmla="*/ 37 h 40"/>
                <a:gd name="T54" fmla="*/ 32 w 36"/>
                <a:gd name="T55" fmla="*/ 35 h 40"/>
                <a:gd name="T56" fmla="*/ 32 w 36"/>
                <a:gd name="T57" fmla="*/ 32 h 40"/>
                <a:gd name="T58" fmla="*/ 35 w 36"/>
                <a:gd name="T59" fmla="*/ 28 h 40"/>
                <a:gd name="T60" fmla="*/ 35 w 36"/>
                <a:gd name="T61" fmla="*/ 25 h 40"/>
                <a:gd name="T62" fmla="*/ 35 w 36"/>
                <a:gd name="T63" fmla="*/ 20 h 40"/>
                <a:gd name="T64" fmla="*/ 35 w 36"/>
                <a:gd name="T65" fmla="*/ 14 h 40"/>
                <a:gd name="T66" fmla="*/ 36 w 36"/>
                <a:gd name="T6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" h="40">
                  <a:moveTo>
                    <a:pt x="1" y="10"/>
                  </a:moveTo>
                  <a:lnTo>
                    <a:pt x="0" y="9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10"/>
                  </a:lnTo>
                  <a:close/>
                  <a:moveTo>
                    <a:pt x="36" y="12"/>
                  </a:moveTo>
                  <a:lnTo>
                    <a:pt x="36" y="9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8" y="2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1" y="23"/>
                  </a:lnTo>
                  <a:lnTo>
                    <a:pt x="21" y="24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4" y="31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4" y="31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5"/>
                  </a:lnTo>
                  <a:lnTo>
                    <a:pt x="36" y="23"/>
                  </a:lnTo>
                  <a:lnTo>
                    <a:pt x="35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1839">
              <a:extLst>
                <a:ext uri="{FF2B5EF4-FFF2-40B4-BE49-F238E27FC236}">
                  <a16:creationId xmlns:a16="http://schemas.microsoft.com/office/drawing/2014/main" id="{BB87B51A-FCCB-48ED-905A-FF3DFFFAD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8190" y="2811650"/>
              <a:ext cx="134155" cy="125898"/>
            </a:xfrm>
            <a:custGeom>
              <a:avLst/>
              <a:gdLst>
                <a:gd name="T0" fmla="*/ 63 w 65"/>
                <a:gd name="T1" fmla="*/ 0 h 61"/>
                <a:gd name="T2" fmla="*/ 62 w 65"/>
                <a:gd name="T3" fmla="*/ 0 h 61"/>
                <a:gd name="T4" fmla="*/ 58 w 65"/>
                <a:gd name="T5" fmla="*/ 1 h 61"/>
                <a:gd name="T6" fmla="*/ 54 w 65"/>
                <a:gd name="T7" fmla="*/ 2 h 61"/>
                <a:gd name="T8" fmla="*/ 48 w 65"/>
                <a:gd name="T9" fmla="*/ 1 h 61"/>
                <a:gd name="T10" fmla="*/ 42 w 65"/>
                <a:gd name="T11" fmla="*/ 5 h 61"/>
                <a:gd name="T12" fmla="*/ 35 w 65"/>
                <a:gd name="T13" fmla="*/ 6 h 61"/>
                <a:gd name="T14" fmla="*/ 29 w 65"/>
                <a:gd name="T15" fmla="*/ 6 h 61"/>
                <a:gd name="T16" fmla="*/ 25 w 65"/>
                <a:gd name="T17" fmla="*/ 5 h 61"/>
                <a:gd name="T18" fmla="*/ 23 w 65"/>
                <a:gd name="T19" fmla="*/ 4 h 61"/>
                <a:gd name="T20" fmla="*/ 19 w 65"/>
                <a:gd name="T21" fmla="*/ 6 h 61"/>
                <a:gd name="T22" fmla="*/ 14 w 65"/>
                <a:gd name="T23" fmla="*/ 8 h 61"/>
                <a:gd name="T24" fmla="*/ 12 w 65"/>
                <a:gd name="T25" fmla="*/ 6 h 61"/>
                <a:gd name="T26" fmla="*/ 8 w 65"/>
                <a:gd name="T27" fmla="*/ 5 h 61"/>
                <a:gd name="T28" fmla="*/ 8 w 65"/>
                <a:gd name="T29" fmla="*/ 9 h 61"/>
                <a:gd name="T30" fmla="*/ 8 w 65"/>
                <a:gd name="T31" fmla="*/ 12 h 61"/>
                <a:gd name="T32" fmla="*/ 6 w 65"/>
                <a:gd name="T33" fmla="*/ 13 h 61"/>
                <a:gd name="T34" fmla="*/ 5 w 65"/>
                <a:gd name="T35" fmla="*/ 16 h 61"/>
                <a:gd name="T36" fmla="*/ 4 w 65"/>
                <a:gd name="T37" fmla="*/ 17 h 61"/>
                <a:gd name="T38" fmla="*/ 1 w 65"/>
                <a:gd name="T39" fmla="*/ 17 h 61"/>
                <a:gd name="T40" fmla="*/ 2 w 65"/>
                <a:gd name="T41" fmla="*/ 23 h 61"/>
                <a:gd name="T42" fmla="*/ 2 w 65"/>
                <a:gd name="T43" fmla="*/ 27 h 61"/>
                <a:gd name="T44" fmla="*/ 4 w 65"/>
                <a:gd name="T45" fmla="*/ 32 h 61"/>
                <a:gd name="T46" fmla="*/ 6 w 65"/>
                <a:gd name="T47" fmla="*/ 31 h 61"/>
                <a:gd name="T48" fmla="*/ 8 w 65"/>
                <a:gd name="T49" fmla="*/ 32 h 61"/>
                <a:gd name="T50" fmla="*/ 8 w 65"/>
                <a:gd name="T51" fmla="*/ 34 h 61"/>
                <a:gd name="T52" fmla="*/ 10 w 65"/>
                <a:gd name="T53" fmla="*/ 38 h 61"/>
                <a:gd name="T54" fmla="*/ 9 w 65"/>
                <a:gd name="T55" fmla="*/ 39 h 61"/>
                <a:gd name="T56" fmla="*/ 8 w 65"/>
                <a:gd name="T57" fmla="*/ 40 h 61"/>
                <a:gd name="T58" fmla="*/ 8 w 65"/>
                <a:gd name="T59" fmla="*/ 42 h 61"/>
                <a:gd name="T60" fmla="*/ 6 w 65"/>
                <a:gd name="T61" fmla="*/ 42 h 61"/>
                <a:gd name="T62" fmla="*/ 5 w 65"/>
                <a:gd name="T63" fmla="*/ 42 h 61"/>
                <a:gd name="T64" fmla="*/ 4 w 65"/>
                <a:gd name="T65" fmla="*/ 44 h 61"/>
                <a:gd name="T66" fmla="*/ 5 w 65"/>
                <a:gd name="T67" fmla="*/ 44 h 61"/>
                <a:gd name="T68" fmla="*/ 4 w 65"/>
                <a:gd name="T69" fmla="*/ 46 h 61"/>
                <a:gd name="T70" fmla="*/ 4 w 65"/>
                <a:gd name="T71" fmla="*/ 47 h 61"/>
                <a:gd name="T72" fmla="*/ 4 w 65"/>
                <a:gd name="T73" fmla="*/ 48 h 61"/>
                <a:gd name="T74" fmla="*/ 4 w 65"/>
                <a:gd name="T75" fmla="*/ 51 h 61"/>
                <a:gd name="T76" fmla="*/ 4 w 65"/>
                <a:gd name="T77" fmla="*/ 52 h 61"/>
                <a:gd name="T78" fmla="*/ 4 w 65"/>
                <a:gd name="T79" fmla="*/ 55 h 61"/>
                <a:gd name="T80" fmla="*/ 6 w 65"/>
                <a:gd name="T81" fmla="*/ 58 h 61"/>
                <a:gd name="T82" fmla="*/ 9 w 65"/>
                <a:gd name="T83" fmla="*/ 59 h 61"/>
                <a:gd name="T84" fmla="*/ 17 w 65"/>
                <a:gd name="T85" fmla="*/ 58 h 61"/>
                <a:gd name="T86" fmla="*/ 23 w 65"/>
                <a:gd name="T87" fmla="*/ 54 h 61"/>
                <a:gd name="T88" fmla="*/ 31 w 65"/>
                <a:gd name="T89" fmla="*/ 48 h 61"/>
                <a:gd name="T90" fmla="*/ 38 w 65"/>
                <a:gd name="T91" fmla="*/ 44 h 61"/>
                <a:gd name="T92" fmla="*/ 46 w 65"/>
                <a:gd name="T93" fmla="*/ 39 h 61"/>
                <a:gd name="T94" fmla="*/ 54 w 65"/>
                <a:gd name="T95" fmla="*/ 35 h 61"/>
                <a:gd name="T96" fmla="*/ 55 w 65"/>
                <a:gd name="T97" fmla="*/ 31 h 61"/>
                <a:gd name="T98" fmla="*/ 55 w 65"/>
                <a:gd name="T99" fmla="*/ 24 h 61"/>
                <a:gd name="T100" fmla="*/ 57 w 65"/>
                <a:gd name="T101" fmla="*/ 20 h 61"/>
                <a:gd name="T102" fmla="*/ 55 w 65"/>
                <a:gd name="T103" fmla="*/ 16 h 61"/>
                <a:gd name="T104" fmla="*/ 55 w 65"/>
                <a:gd name="T105" fmla="*/ 12 h 61"/>
                <a:gd name="T106" fmla="*/ 55 w 65"/>
                <a:gd name="T107" fmla="*/ 9 h 61"/>
                <a:gd name="T108" fmla="*/ 61 w 65"/>
                <a:gd name="T109" fmla="*/ 6 h 61"/>
                <a:gd name="T110" fmla="*/ 65 w 65"/>
                <a:gd name="T111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61">
                  <a:moveTo>
                    <a:pt x="65" y="1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6" y="2"/>
                  </a:lnTo>
                  <a:lnTo>
                    <a:pt x="42" y="5"/>
                  </a:lnTo>
                  <a:lnTo>
                    <a:pt x="39" y="6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3" y="4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8" y="9"/>
                  </a:lnTo>
                  <a:lnTo>
                    <a:pt x="6" y="9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5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6" y="58"/>
                  </a:lnTo>
                  <a:lnTo>
                    <a:pt x="8" y="58"/>
                  </a:lnTo>
                  <a:lnTo>
                    <a:pt x="9" y="58"/>
                  </a:lnTo>
                  <a:lnTo>
                    <a:pt x="9" y="59"/>
                  </a:lnTo>
                  <a:lnTo>
                    <a:pt x="10" y="59"/>
                  </a:lnTo>
                  <a:lnTo>
                    <a:pt x="14" y="61"/>
                  </a:lnTo>
                  <a:lnTo>
                    <a:pt x="17" y="58"/>
                  </a:lnTo>
                  <a:lnTo>
                    <a:pt x="19" y="57"/>
                  </a:lnTo>
                  <a:lnTo>
                    <a:pt x="21" y="55"/>
                  </a:lnTo>
                  <a:lnTo>
                    <a:pt x="23" y="54"/>
                  </a:lnTo>
                  <a:lnTo>
                    <a:pt x="27" y="52"/>
                  </a:lnTo>
                  <a:lnTo>
                    <a:pt x="28" y="51"/>
                  </a:lnTo>
                  <a:lnTo>
                    <a:pt x="31" y="48"/>
                  </a:lnTo>
                  <a:lnTo>
                    <a:pt x="33" y="47"/>
                  </a:lnTo>
                  <a:lnTo>
                    <a:pt x="36" y="46"/>
                  </a:lnTo>
                  <a:lnTo>
                    <a:pt x="38" y="44"/>
                  </a:lnTo>
                  <a:lnTo>
                    <a:pt x="40" y="43"/>
                  </a:lnTo>
                  <a:lnTo>
                    <a:pt x="43" y="40"/>
                  </a:lnTo>
                  <a:lnTo>
                    <a:pt x="46" y="39"/>
                  </a:lnTo>
                  <a:lnTo>
                    <a:pt x="48" y="38"/>
                  </a:lnTo>
                  <a:lnTo>
                    <a:pt x="51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57" y="17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5" y="13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8" y="8"/>
                  </a:lnTo>
                  <a:lnTo>
                    <a:pt x="59" y="8"/>
                  </a:lnTo>
                  <a:lnTo>
                    <a:pt x="61" y="6"/>
                  </a:lnTo>
                  <a:lnTo>
                    <a:pt x="62" y="5"/>
                  </a:lnTo>
                  <a:lnTo>
                    <a:pt x="63" y="4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1840">
              <a:extLst>
                <a:ext uri="{FF2B5EF4-FFF2-40B4-BE49-F238E27FC236}">
                  <a16:creationId xmlns:a16="http://schemas.microsoft.com/office/drawing/2014/main" id="{DE3B3F56-B984-449A-8B39-CA4098D1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208" y="2553660"/>
              <a:ext cx="88749" cy="47470"/>
            </a:xfrm>
            <a:custGeom>
              <a:avLst/>
              <a:gdLst>
                <a:gd name="T0" fmla="*/ 43 w 43"/>
                <a:gd name="T1" fmla="*/ 10 h 23"/>
                <a:gd name="T2" fmla="*/ 40 w 43"/>
                <a:gd name="T3" fmla="*/ 11 h 23"/>
                <a:gd name="T4" fmla="*/ 38 w 43"/>
                <a:gd name="T5" fmla="*/ 10 h 23"/>
                <a:gd name="T6" fmla="*/ 35 w 43"/>
                <a:gd name="T7" fmla="*/ 8 h 23"/>
                <a:gd name="T8" fmla="*/ 33 w 43"/>
                <a:gd name="T9" fmla="*/ 8 h 23"/>
                <a:gd name="T10" fmla="*/ 33 w 43"/>
                <a:gd name="T11" fmla="*/ 5 h 23"/>
                <a:gd name="T12" fmla="*/ 35 w 43"/>
                <a:gd name="T13" fmla="*/ 3 h 23"/>
                <a:gd name="T14" fmla="*/ 31 w 43"/>
                <a:gd name="T15" fmla="*/ 1 h 23"/>
                <a:gd name="T16" fmla="*/ 28 w 43"/>
                <a:gd name="T17" fmla="*/ 1 h 23"/>
                <a:gd name="T18" fmla="*/ 27 w 43"/>
                <a:gd name="T19" fmla="*/ 0 h 23"/>
                <a:gd name="T20" fmla="*/ 25 w 43"/>
                <a:gd name="T21" fmla="*/ 0 h 23"/>
                <a:gd name="T22" fmla="*/ 24 w 43"/>
                <a:gd name="T23" fmla="*/ 0 h 23"/>
                <a:gd name="T24" fmla="*/ 24 w 43"/>
                <a:gd name="T25" fmla="*/ 1 h 23"/>
                <a:gd name="T26" fmla="*/ 25 w 43"/>
                <a:gd name="T27" fmla="*/ 1 h 23"/>
                <a:gd name="T28" fmla="*/ 24 w 43"/>
                <a:gd name="T29" fmla="*/ 1 h 23"/>
                <a:gd name="T30" fmla="*/ 23 w 43"/>
                <a:gd name="T31" fmla="*/ 1 h 23"/>
                <a:gd name="T32" fmla="*/ 19 w 43"/>
                <a:gd name="T33" fmla="*/ 3 h 23"/>
                <a:gd name="T34" fmla="*/ 15 w 43"/>
                <a:gd name="T35" fmla="*/ 3 h 23"/>
                <a:gd name="T36" fmla="*/ 13 w 43"/>
                <a:gd name="T37" fmla="*/ 4 h 23"/>
                <a:gd name="T38" fmla="*/ 12 w 43"/>
                <a:gd name="T39" fmla="*/ 4 h 23"/>
                <a:gd name="T40" fmla="*/ 10 w 43"/>
                <a:gd name="T41" fmla="*/ 3 h 23"/>
                <a:gd name="T42" fmla="*/ 9 w 43"/>
                <a:gd name="T43" fmla="*/ 4 h 23"/>
                <a:gd name="T44" fmla="*/ 10 w 43"/>
                <a:gd name="T45" fmla="*/ 5 h 23"/>
                <a:gd name="T46" fmla="*/ 9 w 43"/>
                <a:gd name="T47" fmla="*/ 7 h 23"/>
                <a:gd name="T48" fmla="*/ 6 w 43"/>
                <a:gd name="T49" fmla="*/ 8 h 23"/>
                <a:gd name="T50" fmla="*/ 5 w 43"/>
                <a:gd name="T51" fmla="*/ 11 h 23"/>
                <a:gd name="T52" fmla="*/ 2 w 43"/>
                <a:gd name="T53" fmla="*/ 14 h 23"/>
                <a:gd name="T54" fmla="*/ 1 w 43"/>
                <a:gd name="T55" fmla="*/ 15 h 23"/>
                <a:gd name="T56" fmla="*/ 1 w 43"/>
                <a:gd name="T57" fmla="*/ 16 h 23"/>
                <a:gd name="T58" fmla="*/ 0 w 43"/>
                <a:gd name="T59" fmla="*/ 18 h 23"/>
                <a:gd name="T60" fmla="*/ 1 w 43"/>
                <a:gd name="T61" fmla="*/ 19 h 23"/>
                <a:gd name="T62" fmla="*/ 2 w 43"/>
                <a:gd name="T63" fmla="*/ 18 h 23"/>
                <a:gd name="T64" fmla="*/ 4 w 43"/>
                <a:gd name="T65" fmla="*/ 16 h 23"/>
                <a:gd name="T66" fmla="*/ 8 w 43"/>
                <a:gd name="T67" fmla="*/ 16 h 23"/>
                <a:gd name="T68" fmla="*/ 8 w 43"/>
                <a:gd name="T69" fmla="*/ 16 h 23"/>
                <a:gd name="T70" fmla="*/ 8 w 43"/>
                <a:gd name="T71" fmla="*/ 19 h 23"/>
                <a:gd name="T72" fmla="*/ 9 w 43"/>
                <a:gd name="T73" fmla="*/ 20 h 23"/>
                <a:gd name="T74" fmla="*/ 10 w 43"/>
                <a:gd name="T75" fmla="*/ 22 h 23"/>
                <a:gd name="T76" fmla="*/ 15 w 43"/>
                <a:gd name="T77" fmla="*/ 22 h 23"/>
                <a:gd name="T78" fmla="*/ 17 w 43"/>
                <a:gd name="T79" fmla="*/ 22 h 23"/>
                <a:gd name="T80" fmla="*/ 20 w 43"/>
                <a:gd name="T81" fmla="*/ 20 h 23"/>
                <a:gd name="T82" fmla="*/ 20 w 43"/>
                <a:gd name="T83" fmla="*/ 18 h 23"/>
                <a:gd name="T84" fmla="*/ 23 w 43"/>
                <a:gd name="T85" fmla="*/ 16 h 23"/>
                <a:gd name="T86" fmla="*/ 24 w 43"/>
                <a:gd name="T87" fmla="*/ 15 h 23"/>
                <a:gd name="T88" fmla="*/ 24 w 43"/>
                <a:gd name="T89" fmla="*/ 18 h 23"/>
                <a:gd name="T90" fmla="*/ 27 w 43"/>
                <a:gd name="T91" fmla="*/ 20 h 23"/>
                <a:gd name="T92" fmla="*/ 28 w 43"/>
                <a:gd name="T93" fmla="*/ 22 h 23"/>
                <a:gd name="T94" fmla="*/ 29 w 43"/>
                <a:gd name="T95" fmla="*/ 23 h 23"/>
                <a:gd name="T96" fmla="*/ 29 w 43"/>
                <a:gd name="T97" fmla="*/ 20 h 23"/>
                <a:gd name="T98" fmla="*/ 29 w 43"/>
                <a:gd name="T99" fmla="*/ 19 h 23"/>
                <a:gd name="T100" fmla="*/ 32 w 43"/>
                <a:gd name="T101" fmla="*/ 16 h 23"/>
                <a:gd name="T102" fmla="*/ 33 w 43"/>
                <a:gd name="T103" fmla="*/ 15 h 23"/>
                <a:gd name="T104" fmla="*/ 33 w 43"/>
                <a:gd name="T105" fmla="*/ 16 h 23"/>
                <a:gd name="T106" fmla="*/ 35 w 43"/>
                <a:gd name="T107" fmla="*/ 18 h 23"/>
                <a:gd name="T108" fmla="*/ 38 w 43"/>
                <a:gd name="T109" fmla="*/ 16 h 23"/>
                <a:gd name="T110" fmla="*/ 39 w 43"/>
                <a:gd name="T111" fmla="*/ 18 h 23"/>
                <a:gd name="T112" fmla="*/ 40 w 43"/>
                <a:gd name="T113" fmla="*/ 18 h 23"/>
                <a:gd name="T114" fmla="*/ 39 w 43"/>
                <a:gd name="T115" fmla="*/ 15 h 23"/>
                <a:gd name="T116" fmla="*/ 39 w 43"/>
                <a:gd name="T117" fmla="*/ 14 h 23"/>
                <a:gd name="T118" fmla="*/ 42 w 43"/>
                <a:gd name="T119" fmla="*/ 14 h 23"/>
                <a:gd name="T120" fmla="*/ 43 w 43"/>
                <a:gd name="T121" fmla="*/ 14 h 23"/>
                <a:gd name="T122" fmla="*/ 43 w 43"/>
                <a:gd name="T12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" h="23">
                  <a:moveTo>
                    <a:pt x="43" y="11"/>
                  </a:moveTo>
                  <a:lnTo>
                    <a:pt x="43" y="10"/>
                  </a:lnTo>
                  <a:lnTo>
                    <a:pt x="43" y="10"/>
                  </a:lnTo>
                  <a:lnTo>
                    <a:pt x="42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3" y="5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2" y="19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3" y="22"/>
                  </a:lnTo>
                  <a:lnTo>
                    <a:pt x="15" y="22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7" y="22"/>
                  </a:lnTo>
                  <a:lnTo>
                    <a:pt x="19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3" y="16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3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1841">
              <a:extLst>
                <a:ext uri="{FF2B5EF4-FFF2-40B4-BE49-F238E27FC236}">
                  <a16:creationId xmlns:a16="http://schemas.microsoft.com/office/drawing/2014/main" id="{09444B2C-14B7-49A0-A3CD-CC9E09EDB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8404" y="2064513"/>
              <a:ext cx="214647" cy="307522"/>
            </a:xfrm>
            <a:custGeom>
              <a:avLst/>
              <a:gdLst>
                <a:gd name="T0" fmla="*/ 46 w 104"/>
                <a:gd name="T1" fmla="*/ 135 h 149"/>
                <a:gd name="T2" fmla="*/ 51 w 104"/>
                <a:gd name="T3" fmla="*/ 127 h 149"/>
                <a:gd name="T4" fmla="*/ 61 w 104"/>
                <a:gd name="T5" fmla="*/ 123 h 149"/>
                <a:gd name="T6" fmla="*/ 62 w 104"/>
                <a:gd name="T7" fmla="*/ 130 h 149"/>
                <a:gd name="T8" fmla="*/ 66 w 104"/>
                <a:gd name="T9" fmla="*/ 125 h 149"/>
                <a:gd name="T10" fmla="*/ 69 w 104"/>
                <a:gd name="T11" fmla="*/ 121 h 149"/>
                <a:gd name="T12" fmla="*/ 61 w 104"/>
                <a:gd name="T13" fmla="*/ 107 h 149"/>
                <a:gd name="T14" fmla="*/ 63 w 104"/>
                <a:gd name="T15" fmla="*/ 102 h 149"/>
                <a:gd name="T16" fmla="*/ 100 w 104"/>
                <a:gd name="T17" fmla="*/ 28 h 149"/>
                <a:gd name="T18" fmla="*/ 101 w 104"/>
                <a:gd name="T19" fmla="*/ 23 h 149"/>
                <a:gd name="T20" fmla="*/ 99 w 104"/>
                <a:gd name="T21" fmla="*/ 18 h 149"/>
                <a:gd name="T22" fmla="*/ 97 w 104"/>
                <a:gd name="T23" fmla="*/ 15 h 149"/>
                <a:gd name="T24" fmla="*/ 93 w 104"/>
                <a:gd name="T25" fmla="*/ 8 h 149"/>
                <a:gd name="T26" fmla="*/ 80 w 104"/>
                <a:gd name="T27" fmla="*/ 4 h 149"/>
                <a:gd name="T28" fmla="*/ 69 w 104"/>
                <a:gd name="T29" fmla="*/ 0 h 149"/>
                <a:gd name="T30" fmla="*/ 69 w 104"/>
                <a:gd name="T31" fmla="*/ 7 h 149"/>
                <a:gd name="T32" fmla="*/ 54 w 104"/>
                <a:gd name="T33" fmla="*/ 5 h 149"/>
                <a:gd name="T34" fmla="*/ 42 w 104"/>
                <a:gd name="T35" fmla="*/ 15 h 149"/>
                <a:gd name="T36" fmla="*/ 40 w 104"/>
                <a:gd name="T37" fmla="*/ 20 h 149"/>
                <a:gd name="T38" fmla="*/ 27 w 104"/>
                <a:gd name="T39" fmla="*/ 30 h 149"/>
                <a:gd name="T40" fmla="*/ 21 w 104"/>
                <a:gd name="T41" fmla="*/ 45 h 149"/>
                <a:gd name="T42" fmla="*/ 20 w 104"/>
                <a:gd name="T43" fmla="*/ 53 h 149"/>
                <a:gd name="T44" fmla="*/ 8 w 104"/>
                <a:gd name="T45" fmla="*/ 58 h 149"/>
                <a:gd name="T46" fmla="*/ 8 w 104"/>
                <a:gd name="T47" fmla="*/ 68 h 149"/>
                <a:gd name="T48" fmla="*/ 13 w 104"/>
                <a:gd name="T49" fmla="*/ 81 h 149"/>
                <a:gd name="T50" fmla="*/ 9 w 104"/>
                <a:gd name="T51" fmla="*/ 87 h 149"/>
                <a:gd name="T52" fmla="*/ 8 w 104"/>
                <a:gd name="T53" fmla="*/ 98 h 149"/>
                <a:gd name="T54" fmla="*/ 4 w 104"/>
                <a:gd name="T55" fmla="*/ 106 h 149"/>
                <a:gd name="T56" fmla="*/ 0 w 104"/>
                <a:gd name="T57" fmla="*/ 108 h 149"/>
                <a:gd name="T58" fmla="*/ 4 w 104"/>
                <a:gd name="T59" fmla="*/ 119 h 149"/>
                <a:gd name="T60" fmla="*/ 12 w 104"/>
                <a:gd name="T61" fmla="*/ 131 h 149"/>
                <a:gd name="T62" fmla="*/ 13 w 104"/>
                <a:gd name="T63" fmla="*/ 138 h 149"/>
                <a:gd name="T64" fmla="*/ 16 w 104"/>
                <a:gd name="T65" fmla="*/ 145 h 149"/>
                <a:gd name="T66" fmla="*/ 27 w 104"/>
                <a:gd name="T67" fmla="*/ 145 h 149"/>
                <a:gd name="T68" fmla="*/ 31 w 104"/>
                <a:gd name="T69" fmla="*/ 140 h 149"/>
                <a:gd name="T70" fmla="*/ 45 w 104"/>
                <a:gd name="T71" fmla="*/ 134 h 149"/>
                <a:gd name="T72" fmla="*/ 47 w 104"/>
                <a:gd name="T73" fmla="*/ 123 h 149"/>
                <a:gd name="T74" fmla="*/ 49 w 104"/>
                <a:gd name="T75" fmla="*/ 114 h 149"/>
                <a:gd name="T76" fmla="*/ 50 w 104"/>
                <a:gd name="T77" fmla="*/ 111 h 149"/>
                <a:gd name="T78" fmla="*/ 61 w 104"/>
                <a:gd name="T79" fmla="*/ 106 h 149"/>
                <a:gd name="T80" fmla="*/ 61 w 104"/>
                <a:gd name="T81" fmla="*/ 103 h 149"/>
                <a:gd name="T82" fmla="*/ 63 w 104"/>
                <a:gd name="T83" fmla="*/ 102 h 149"/>
                <a:gd name="T84" fmla="*/ 63 w 104"/>
                <a:gd name="T85" fmla="*/ 95 h 149"/>
                <a:gd name="T86" fmla="*/ 54 w 104"/>
                <a:gd name="T87" fmla="*/ 91 h 149"/>
                <a:gd name="T88" fmla="*/ 50 w 104"/>
                <a:gd name="T89" fmla="*/ 85 h 149"/>
                <a:gd name="T90" fmla="*/ 50 w 104"/>
                <a:gd name="T91" fmla="*/ 79 h 149"/>
                <a:gd name="T92" fmla="*/ 53 w 104"/>
                <a:gd name="T93" fmla="*/ 72 h 149"/>
                <a:gd name="T94" fmla="*/ 54 w 104"/>
                <a:gd name="T95" fmla="*/ 69 h 149"/>
                <a:gd name="T96" fmla="*/ 55 w 104"/>
                <a:gd name="T97" fmla="*/ 65 h 149"/>
                <a:gd name="T98" fmla="*/ 59 w 104"/>
                <a:gd name="T99" fmla="*/ 65 h 149"/>
                <a:gd name="T100" fmla="*/ 62 w 104"/>
                <a:gd name="T101" fmla="*/ 61 h 149"/>
                <a:gd name="T102" fmla="*/ 68 w 104"/>
                <a:gd name="T103" fmla="*/ 58 h 149"/>
                <a:gd name="T104" fmla="*/ 76 w 104"/>
                <a:gd name="T105" fmla="*/ 56 h 149"/>
                <a:gd name="T106" fmla="*/ 82 w 104"/>
                <a:gd name="T107" fmla="*/ 46 h 149"/>
                <a:gd name="T108" fmla="*/ 84 w 104"/>
                <a:gd name="T109" fmla="*/ 39 h 149"/>
                <a:gd name="T110" fmla="*/ 84 w 104"/>
                <a:gd name="T111" fmla="*/ 38 h 149"/>
                <a:gd name="T112" fmla="*/ 88 w 104"/>
                <a:gd name="T113" fmla="*/ 37 h 149"/>
                <a:gd name="T114" fmla="*/ 91 w 104"/>
                <a:gd name="T115" fmla="*/ 33 h 149"/>
                <a:gd name="T116" fmla="*/ 100 w 104"/>
                <a:gd name="T117" fmla="*/ 3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4" h="149">
                  <a:moveTo>
                    <a:pt x="51" y="126"/>
                  </a:moveTo>
                  <a:lnTo>
                    <a:pt x="51" y="126"/>
                  </a:lnTo>
                  <a:lnTo>
                    <a:pt x="50" y="126"/>
                  </a:lnTo>
                  <a:lnTo>
                    <a:pt x="50" y="127"/>
                  </a:lnTo>
                  <a:lnTo>
                    <a:pt x="50" y="127"/>
                  </a:lnTo>
                  <a:lnTo>
                    <a:pt x="50" y="129"/>
                  </a:lnTo>
                  <a:lnTo>
                    <a:pt x="49" y="131"/>
                  </a:lnTo>
                  <a:lnTo>
                    <a:pt x="47" y="131"/>
                  </a:lnTo>
                  <a:lnTo>
                    <a:pt x="46" y="134"/>
                  </a:lnTo>
                  <a:lnTo>
                    <a:pt x="46" y="135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7" y="138"/>
                  </a:lnTo>
                  <a:lnTo>
                    <a:pt x="49" y="133"/>
                  </a:lnTo>
                  <a:lnTo>
                    <a:pt x="50" y="131"/>
                  </a:lnTo>
                  <a:lnTo>
                    <a:pt x="50" y="130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1" y="126"/>
                  </a:lnTo>
                  <a:lnTo>
                    <a:pt x="51" y="126"/>
                  </a:lnTo>
                  <a:close/>
                  <a:moveTo>
                    <a:pt x="66" y="119"/>
                  </a:moveTo>
                  <a:lnTo>
                    <a:pt x="66" y="119"/>
                  </a:lnTo>
                  <a:lnTo>
                    <a:pt x="66" y="121"/>
                  </a:lnTo>
                  <a:lnTo>
                    <a:pt x="65" y="121"/>
                  </a:lnTo>
                  <a:lnTo>
                    <a:pt x="63" y="121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61" y="123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1" y="130"/>
                  </a:lnTo>
                  <a:lnTo>
                    <a:pt x="61" y="131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3" y="129"/>
                  </a:lnTo>
                  <a:lnTo>
                    <a:pt x="63" y="129"/>
                  </a:lnTo>
                  <a:lnTo>
                    <a:pt x="63" y="127"/>
                  </a:lnTo>
                  <a:lnTo>
                    <a:pt x="65" y="127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8" y="126"/>
                  </a:lnTo>
                  <a:lnTo>
                    <a:pt x="66" y="125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8" y="122"/>
                  </a:lnTo>
                  <a:lnTo>
                    <a:pt x="68" y="121"/>
                  </a:lnTo>
                  <a:lnTo>
                    <a:pt x="69" y="121"/>
                  </a:lnTo>
                  <a:lnTo>
                    <a:pt x="68" y="119"/>
                  </a:lnTo>
                  <a:lnTo>
                    <a:pt x="66" y="119"/>
                  </a:lnTo>
                  <a:close/>
                  <a:moveTo>
                    <a:pt x="69" y="119"/>
                  </a:moveTo>
                  <a:lnTo>
                    <a:pt x="68" y="119"/>
                  </a:lnTo>
                  <a:lnTo>
                    <a:pt x="69" y="121"/>
                  </a:lnTo>
                  <a:lnTo>
                    <a:pt x="69" y="121"/>
                  </a:lnTo>
                  <a:lnTo>
                    <a:pt x="69" y="119"/>
                  </a:lnTo>
                  <a:lnTo>
                    <a:pt x="70" y="119"/>
                  </a:lnTo>
                  <a:lnTo>
                    <a:pt x="70" y="119"/>
                  </a:lnTo>
                  <a:lnTo>
                    <a:pt x="69" y="119"/>
                  </a:lnTo>
                  <a:close/>
                  <a:moveTo>
                    <a:pt x="62" y="106"/>
                  </a:moveTo>
                  <a:lnTo>
                    <a:pt x="62" y="106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1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close/>
                  <a:moveTo>
                    <a:pt x="63" y="102"/>
                  </a:moveTo>
                  <a:lnTo>
                    <a:pt x="63" y="102"/>
                  </a:lnTo>
                  <a:lnTo>
                    <a:pt x="63" y="102"/>
                  </a:lnTo>
                  <a:lnTo>
                    <a:pt x="62" y="102"/>
                  </a:lnTo>
                  <a:lnTo>
                    <a:pt x="63" y="103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3" y="102"/>
                  </a:lnTo>
                  <a:close/>
                  <a:moveTo>
                    <a:pt x="103" y="31"/>
                  </a:moveTo>
                  <a:lnTo>
                    <a:pt x="103" y="31"/>
                  </a:lnTo>
                  <a:lnTo>
                    <a:pt x="101" y="30"/>
                  </a:lnTo>
                  <a:lnTo>
                    <a:pt x="100" y="30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1" y="26"/>
                  </a:lnTo>
                  <a:lnTo>
                    <a:pt x="101" y="24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3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0" y="22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9" y="18"/>
                  </a:lnTo>
                  <a:lnTo>
                    <a:pt x="99" y="18"/>
                  </a:lnTo>
                  <a:lnTo>
                    <a:pt x="99" y="18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97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6" y="11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3" y="10"/>
                  </a:lnTo>
                  <a:lnTo>
                    <a:pt x="93" y="8"/>
                  </a:lnTo>
                  <a:lnTo>
                    <a:pt x="92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4" y="5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3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lnTo>
                    <a:pt x="70" y="1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8" y="5"/>
                  </a:lnTo>
                  <a:lnTo>
                    <a:pt x="70" y="5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8" y="7"/>
                  </a:lnTo>
                  <a:lnTo>
                    <a:pt x="66" y="7"/>
                  </a:lnTo>
                  <a:lnTo>
                    <a:pt x="62" y="5"/>
                  </a:lnTo>
                  <a:lnTo>
                    <a:pt x="61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0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3" y="12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2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2"/>
                  </a:lnTo>
                  <a:lnTo>
                    <a:pt x="36" y="23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41"/>
                  </a:lnTo>
                  <a:lnTo>
                    <a:pt x="23" y="42"/>
                  </a:lnTo>
                  <a:lnTo>
                    <a:pt x="21" y="45"/>
                  </a:lnTo>
                  <a:lnTo>
                    <a:pt x="20" y="46"/>
                  </a:lnTo>
                  <a:lnTo>
                    <a:pt x="21" y="47"/>
                  </a:lnTo>
                  <a:lnTo>
                    <a:pt x="23" y="47"/>
                  </a:lnTo>
                  <a:lnTo>
                    <a:pt x="24" y="49"/>
                  </a:lnTo>
                  <a:lnTo>
                    <a:pt x="24" y="50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5" y="52"/>
                  </a:lnTo>
                  <a:lnTo>
                    <a:pt x="13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4"/>
                  </a:lnTo>
                  <a:lnTo>
                    <a:pt x="9" y="56"/>
                  </a:lnTo>
                  <a:lnTo>
                    <a:pt x="8" y="57"/>
                  </a:lnTo>
                  <a:lnTo>
                    <a:pt x="8" y="58"/>
                  </a:lnTo>
                  <a:lnTo>
                    <a:pt x="7" y="61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8" y="75"/>
                  </a:lnTo>
                  <a:lnTo>
                    <a:pt x="8" y="77"/>
                  </a:lnTo>
                  <a:lnTo>
                    <a:pt x="9" y="79"/>
                  </a:lnTo>
                  <a:lnTo>
                    <a:pt x="11" y="79"/>
                  </a:lnTo>
                  <a:lnTo>
                    <a:pt x="12" y="80"/>
                  </a:lnTo>
                  <a:lnTo>
                    <a:pt x="13" y="80"/>
                  </a:lnTo>
                  <a:lnTo>
                    <a:pt x="13" y="81"/>
                  </a:lnTo>
                  <a:lnTo>
                    <a:pt x="13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1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87"/>
                  </a:lnTo>
                  <a:lnTo>
                    <a:pt x="11" y="88"/>
                  </a:lnTo>
                  <a:lnTo>
                    <a:pt x="11" y="91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5"/>
                  </a:lnTo>
                  <a:lnTo>
                    <a:pt x="11" y="96"/>
                  </a:lnTo>
                  <a:lnTo>
                    <a:pt x="9" y="96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2"/>
                  </a:lnTo>
                  <a:lnTo>
                    <a:pt x="4" y="103"/>
                  </a:lnTo>
                  <a:lnTo>
                    <a:pt x="5" y="104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1" y="115"/>
                  </a:lnTo>
                  <a:lnTo>
                    <a:pt x="2" y="118"/>
                  </a:lnTo>
                  <a:lnTo>
                    <a:pt x="2" y="119"/>
                  </a:lnTo>
                  <a:lnTo>
                    <a:pt x="4" y="119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5" y="122"/>
                  </a:lnTo>
                  <a:lnTo>
                    <a:pt x="5" y="123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8" y="125"/>
                  </a:lnTo>
                  <a:lnTo>
                    <a:pt x="8" y="127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3" y="134"/>
                  </a:lnTo>
                  <a:lnTo>
                    <a:pt x="13" y="134"/>
                  </a:lnTo>
                  <a:lnTo>
                    <a:pt x="15" y="134"/>
                  </a:lnTo>
                  <a:lnTo>
                    <a:pt x="15" y="135"/>
                  </a:lnTo>
                  <a:lnTo>
                    <a:pt x="15" y="135"/>
                  </a:lnTo>
                  <a:lnTo>
                    <a:pt x="13" y="135"/>
                  </a:lnTo>
                  <a:lnTo>
                    <a:pt x="12" y="137"/>
                  </a:lnTo>
                  <a:lnTo>
                    <a:pt x="13" y="137"/>
                  </a:lnTo>
                  <a:lnTo>
                    <a:pt x="13" y="137"/>
                  </a:lnTo>
                  <a:lnTo>
                    <a:pt x="13" y="138"/>
                  </a:lnTo>
                  <a:lnTo>
                    <a:pt x="13" y="138"/>
                  </a:lnTo>
                  <a:lnTo>
                    <a:pt x="13" y="138"/>
                  </a:lnTo>
                  <a:lnTo>
                    <a:pt x="12" y="138"/>
                  </a:lnTo>
                  <a:lnTo>
                    <a:pt x="11" y="138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5" y="142"/>
                  </a:lnTo>
                  <a:lnTo>
                    <a:pt x="15" y="144"/>
                  </a:lnTo>
                  <a:lnTo>
                    <a:pt x="16" y="144"/>
                  </a:lnTo>
                  <a:lnTo>
                    <a:pt x="16" y="145"/>
                  </a:lnTo>
                  <a:lnTo>
                    <a:pt x="16" y="145"/>
                  </a:lnTo>
                  <a:lnTo>
                    <a:pt x="15" y="146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9" y="149"/>
                  </a:lnTo>
                  <a:lnTo>
                    <a:pt x="23" y="148"/>
                  </a:lnTo>
                  <a:lnTo>
                    <a:pt x="26" y="148"/>
                  </a:lnTo>
                  <a:lnTo>
                    <a:pt x="27" y="148"/>
                  </a:lnTo>
                  <a:lnTo>
                    <a:pt x="28" y="146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30" y="141"/>
                  </a:lnTo>
                  <a:lnTo>
                    <a:pt x="31" y="141"/>
                  </a:lnTo>
                  <a:lnTo>
                    <a:pt x="31" y="141"/>
                  </a:lnTo>
                  <a:lnTo>
                    <a:pt x="31" y="140"/>
                  </a:lnTo>
                  <a:lnTo>
                    <a:pt x="31" y="140"/>
                  </a:lnTo>
                  <a:lnTo>
                    <a:pt x="34" y="140"/>
                  </a:lnTo>
                  <a:lnTo>
                    <a:pt x="36" y="140"/>
                  </a:lnTo>
                  <a:lnTo>
                    <a:pt x="38" y="140"/>
                  </a:lnTo>
                  <a:lnTo>
                    <a:pt x="39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43" y="135"/>
                  </a:lnTo>
                  <a:lnTo>
                    <a:pt x="45" y="134"/>
                  </a:lnTo>
                  <a:lnTo>
                    <a:pt x="45" y="133"/>
                  </a:lnTo>
                  <a:lnTo>
                    <a:pt x="46" y="131"/>
                  </a:lnTo>
                  <a:lnTo>
                    <a:pt x="46" y="130"/>
                  </a:lnTo>
                  <a:lnTo>
                    <a:pt x="46" y="129"/>
                  </a:lnTo>
                  <a:lnTo>
                    <a:pt x="46" y="129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2"/>
                  </a:lnTo>
                  <a:lnTo>
                    <a:pt x="46" y="121"/>
                  </a:lnTo>
                  <a:lnTo>
                    <a:pt x="47" y="119"/>
                  </a:lnTo>
                  <a:lnTo>
                    <a:pt x="47" y="119"/>
                  </a:lnTo>
                  <a:lnTo>
                    <a:pt x="47" y="117"/>
                  </a:lnTo>
                  <a:lnTo>
                    <a:pt x="49" y="117"/>
                  </a:lnTo>
                  <a:lnTo>
                    <a:pt x="47" y="115"/>
                  </a:lnTo>
                  <a:lnTo>
                    <a:pt x="47" y="114"/>
                  </a:lnTo>
                  <a:lnTo>
                    <a:pt x="49" y="114"/>
                  </a:lnTo>
                  <a:lnTo>
                    <a:pt x="50" y="112"/>
                  </a:lnTo>
                  <a:lnTo>
                    <a:pt x="49" y="112"/>
                  </a:lnTo>
                  <a:lnTo>
                    <a:pt x="47" y="112"/>
                  </a:lnTo>
                  <a:lnTo>
                    <a:pt x="46" y="111"/>
                  </a:lnTo>
                  <a:lnTo>
                    <a:pt x="45" y="112"/>
                  </a:lnTo>
                  <a:lnTo>
                    <a:pt x="45" y="111"/>
                  </a:lnTo>
                  <a:lnTo>
                    <a:pt x="43" y="111"/>
                  </a:lnTo>
                  <a:lnTo>
                    <a:pt x="45" y="111"/>
                  </a:lnTo>
                  <a:lnTo>
                    <a:pt x="47" y="111"/>
                  </a:lnTo>
                  <a:lnTo>
                    <a:pt x="50" y="111"/>
                  </a:lnTo>
                  <a:lnTo>
                    <a:pt x="51" y="111"/>
                  </a:lnTo>
                  <a:lnTo>
                    <a:pt x="53" y="110"/>
                  </a:lnTo>
                  <a:lnTo>
                    <a:pt x="54" y="108"/>
                  </a:lnTo>
                  <a:lnTo>
                    <a:pt x="55" y="108"/>
                  </a:lnTo>
                  <a:lnTo>
                    <a:pt x="57" y="108"/>
                  </a:lnTo>
                  <a:lnTo>
                    <a:pt x="57" y="108"/>
                  </a:lnTo>
                  <a:lnTo>
                    <a:pt x="58" y="107"/>
                  </a:lnTo>
                  <a:lnTo>
                    <a:pt x="59" y="107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2" y="106"/>
                  </a:lnTo>
                  <a:lnTo>
                    <a:pt x="62" y="104"/>
                  </a:lnTo>
                  <a:lnTo>
                    <a:pt x="62" y="104"/>
                  </a:lnTo>
                  <a:lnTo>
                    <a:pt x="63" y="104"/>
                  </a:lnTo>
                  <a:lnTo>
                    <a:pt x="63" y="103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1" y="103"/>
                  </a:lnTo>
                  <a:lnTo>
                    <a:pt x="61" y="103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58" y="104"/>
                  </a:lnTo>
                  <a:lnTo>
                    <a:pt x="58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61" y="103"/>
                  </a:lnTo>
                  <a:lnTo>
                    <a:pt x="61" y="102"/>
                  </a:lnTo>
                  <a:lnTo>
                    <a:pt x="62" y="102"/>
                  </a:lnTo>
                  <a:lnTo>
                    <a:pt x="63" y="102"/>
                  </a:lnTo>
                  <a:lnTo>
                    <a:pt x="63" y="100"/>
                  </a:lnTo>
                  <a:lnTo>
                    <a:pt x="65" y="100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98"/>
                  </a:lnTo>
                  <a:lnTo>
                    <a:pt x="65" y="96"/>
                  </a:lnTo>
                  <a:lnTo>
                    <a:pt x="65" y="96"/>
                  </a:lnTo>
                  <a:lnTo>
                    <a:pt x="65" y="95"/>
                  </a:lnTo>
                  <a:lnTo>
                    <a:pt x="63" y="95"/>
                  </a:lnTo>
                  <a:lnTo>
                    <a:pt x="62" y="95"/>
                  </a:lnTo>
                  <a:lnTo>
                    <a:pt x="62" y="93"/>
                  </a:lnTo>
                  <a:lnTo>
                    <a:pt x="61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8" y="91"/>
                  </a:lnTo>
                  <a:lnTo>
                    <a:pt x="57" y="89"/>
                  </a:lnTo>
                  <a:lnTo>
                    <a:pt x="57" y="89"/>
                  </a:lnTo>
                  <a:lnTo>
                    <a:pt x="55" y="91"/>
                  </a:lnTo>
                  <a:lnTo>
                    <a:pt x="54" y="91"/>
                  </a:lnTo>
                  <a:lnTo>
                    <a:pt x="54" y="89"/>
                  </a:lnTo>
                  <a:lnTo>
                    <a:pt x="54" y="89"/>
                  </a:lnTo>
                  <a:lnTo>
                    <a:pt x="54" y="89"/>
                  </a:lnTo>
                  <a:lnTo>
                    <a:pt x="53" y="89"/>
                  </a:lnTo>
                  <a:lnTo>
                    <a:pt x="53" y="89"/>
                  </a:lnTo>
                  <a:lnTo>
                    <a:pt x="51" y="88"/>
                  </a:lnTo>
                  <a:lnTo>
                    <a:pt x="51" y="88"/>
                  </a:lnTo>
                  <a:lnTo>
                    <a:pt x="51" y="87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4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79"/>
                  </a:lnTo>
                  <a:lnTo>
                    <a:pt x="50" y="79"/>
                  </a:lnTo>
                  <a:lnTo>
                    <a:pt x="50" y="77"/>
                  </a:lnTo>
                  <a:lnTo>
                    <a:pt x="51" y="77"/>
                  </a:lnTo>
                  <a:lnTo>
                    <a:pt x="53" y="77"/>
                  </a:lnTo>
                  <a:lnTo>
                    <a:pt x="51" y="77"/>
                  </a:lnTo>
                  <a:lnTo>
                    <a:pt x="51" y="77"/>
                  </a:lnTo>
                  <a:lnTo>
                    <a:pt x="51" y="76"/>
                  </a:lnTo>
                  <a:lnTo>
                    <a:pt x="51" y="75"/>
                  </a:lnTo>
                  <a:lnTo>
                    <a:pt x="53" y="75"/>
                  </a:lnTo>
                  <a:lnTo>
                    <a:pt x="53" y="73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4" y="69"/>
                  </a:lnTo>
                  <a:lnTo>
                    <a:pt x="54" y="69"/>
                  </a:lnTo>
                  <a:lnTo>
                    <a:pt x="55" y="69"/>
                  </a:lnTo>
                  <a:lnTo>
                    <a:pt x="55" y="68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55" y="66"/>
                  </a:lnTo>
                  <a:lnTo>
                    <a:pt x="57" y="66"/>
                  </a:lnTo>
                  <a:lnTo>
                    <a:pt x="55" y="66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57" y="65"/>
                  </a:lnTo>
                  <a:lnTo>
                    <a:pt x="57" y="66"/>
                  </a:lnTo>
                  <a:lnTo>
                    <a:pt x="58" y="66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61" y="64"/>
                  </a:lnTo>
                  <a:lnTo>
                    <a:pt x="61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9" y="64"/>
                  </a:lnTo>
                  <a:lnTo>
                    <a:pt x="59" y="64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3" y="61"/>
                  </a:lnTo>
                  <a:lnTo>
                    <a:pt x="63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5" y="61"/>
                  </a:lnTo>
                  <a:lnTo>
                    <a:pt x="66" y="60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57"/>
                  </a:lnTo>
                  <a:lnTo>
                    <a:pt x="74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7" y="54"/>
                  </a:lnTo>
                  <a:lnTo>
                    <a:pt x="78" y="54"/>
                  </a:lnTo>
                  <a:lnTo>
                    <a:pt x="80" y="50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4" y="49"/>
                  </a:lnTo>
                  <a:lnTo>
                    <a:pt x="84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2"/>
                  </a:lnTo>
                  <a:lnTo>
                    <a:pt x="82" y="42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2" y="39"/>
                  </a:lnTo>
                  <a:lnTo>
                    <a:pt x="82" y="39"/>
                  </a:lnTo>
                  <a:lnTo>
                    <a:pt x="82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1" y="33"/>
                  </a:lnTo>
                  <a:lnTo>
                    <a:pt x="91" y="34"/>
                  </a:lnTo>
                  <a:lnTo>
                    <a:pt x="92" y="34"/>
                  </a:lnTo>
                  <a:lnTo>
                    <a:pt x="92" y="33"/>
                  </a:lnTo>
                  <a:lnTo>
                    <a:pt x="95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9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101" y="34"/>
                  </a:lnTo>
                  <a:lnTo>
                    <a:pt x="104" y="34"/>
                  </a:lnTo>
                  <a:lnTo>
                    <a:pt x="10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1842">
              <a:extLst>
                <a:ext uri="{FF2B5EF4-FFF2-40B4-BE49-F238E27FC236}">
                  <a16:creationId xmlns:a16="http://schemas.microsoft.com/office/drawing/2014/main" id="{42A8F170-97F9-4B71-A7CF-1B2D2341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77" y="4384351"/>
              <a:ext cx="28895" cy="39214"/>
            </a:xfrm>
            <a:custGeom>
              <a:avLst/>
              <a:gdLst>
                <a:gd name="T0" fmla="*/ 14 w 14"/>
                <a:gd name="T1" fmla="*/ 8 h 19"/>
                <a:gd name="T2" fmla="*/ 14 w 14"/>
                <a:gd name="T3" fmla="*/ 7 h 19"/>
                <a:gd name="T4" fmla="*/ 14 w 14"/>
                <a:gd name="T5" fmla="*/ 7 h 19"/>
                <a:gd name="T6" fmla="*/ 14 w 14"/>
                <a:gd name="T7" fmla="*/ 6 h 19"/>
                <a:gd name="T8" fmla="*/ 14 w 14"/>
                <a:gd name="T9" fmla="*/ 4 h 19"/>
                <a:gd name="T10" fmla="*/ 14 w 14"/>
                <a:gd name="T11" fmla="*/ 3 h 19"/>
                <a:gd name="T12" fmla="*/ 12 w 14"/>
                <a:gd name="T13" fmla="*/ 3 h 19"/>
                <a:gd name="T14" fmla="*/ 12 w 14"/>
                <a:gd name="T15" fmla="*/ 3 h 19"/>
                <a:gd name="T16" fmla="*/ 12 w 14"/>
                <a:gd name="T17" fmla="*/ 3 h 19"/>
                <a:gd name="T18" fmla="*/ 12 w 14"/>
                <a:gd name="T19" fmla="*/ 3 h 19"/>
                <a:gd name="T20" fmla="*/ 10 w 14"/>
                <a:gd name="T21" fmla="*/ 2 h 19"/>
                <a:gd name="T22" fmla="*/ 7 w 14"/>
                <a:gd name="T23" fmla="*/ 0 h 19"/>
                <a:gd name="T24" fmla="*/ 7 w 14"/>
                <a:gd name="T25" fmla="*/ 0 h 19"/>
                <a:gd name="T26" fmla="*/ 7 w 14"/>
                <a:gd name="T27" fmla="*/ 0 h 19"/>
                <a:gd name="T28" fmla="*/ 6 w 14"/>
                <a:gd name="T29" fmla="*/ 2 h 19"/>
                <a:gd name="T30" fmla="*/ 4 w 14"/>
                <a:gd name="T31" fmla="*/ 3 h 19"/>
                <a:gd name="T32" fmla="*/ 3 w 14"/>
                <a:gd name="T33" fmla="*/ 4 h 19"/>
                <a:gd name="T34" fmla="*/ 2 w 14"/>
                <a:gd name="T35" fmla="*/ 6 h 19"/>
                <a:gd name="T36" fmla="*/ 0 w 14"/>
                <a:gd name="T37" fmla="*/ 8 h 19"/>
                <a:gd name="T38" fmla="*/ 0 w 14"/>
                <a:gd name="T39" fmla="*/ 8 h 19"/>
                <a:gd name="T40" fmla="*/ 0 w 14"/>
                <a:gd name="T41" fmla="*/ 11 h 19"/>
                <a:gd name="T42" fmla="*/ 0 w 14"/>
                <a:gd name="T43" fmla="*/ 12 h 19"/>
                <a:gd name="T44" fmla="*/ 0 w 14"/>
                <a:gd name="T45" fmla="*/ 12 h 19"/>
                <a:gd name="T46" fmla="*/ 2 w 14"/>
                <a:gd name="T47" fmla="*/ 12 h 19"/>
                <a:gd name="T48" fmla="*/ 2 w 14"/>
                <a:gd name="T49" fmla="*/ 14 h 19"/>
                <a:gd name="T50" fmla="*/ 3 w 14"/>
                <a:gd name="T51" fmla="*/ 16 h 19"/>
                <a:gd name="T52" fmla="*/ 6 w 14"/>
                <a:gd name="T53" fmla="*/ 18 h 19"/>
                <a:gd name="T54" fmla="*/ 7 w 14"/>
                <a:gd name="T55" fmla="*/ 19 h 19"/>
                <a:gd name="T56" fmla="*/ 10 w 14"/>
                <a:gd name="T57" fmla="*/ 19 h 19"/>
                <a:gd name="T58" fmla="*/ 12 w 14"/>
                <a:gd name="T59" fmla="*/ 19 h 19"/>
                <a:gd name="T60" fmla="*/ 12 w 14"/>
                <a:gd name="T61" fmla="*/ 18 h 19"/>
                <a:gd name="T62" fmla="*/ 12 w 14"/>
                <a:gd name="T63" fmla="*/ 15 h 19"/>
                <a:gd name="T64" fmla="*/ 12 w 14"/>
                <a:gd name="T65" fmla="*/ 12 h 19"/>
                <a:gd name="T66" fmla="*/ 12 w 14"/>
                <a:gd name="T67" fmla="*/ 12 h 19"/>
                <a:gd name="T68" fmla="*/ 14 w 14"/>
                <a:gd name="T69" fmla="*/ 14 h 19"/>
                <a:gd name="T70" fmla="*/ 14 w 14"/>
                <a:gd name="T71" fmla="*/ 14 h 19"/>
                <a:gd name="T72" fmla="*/ 14 w 14"/>
                <a:gd name="T73" fmla="*/ 10 h 19"/>
                <a:gd name="T74" fmla="*/ 14 w 14"/>
                <a:gd name="T75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" h="19">
                  <a:moveTo>
                    <a:pt x="14" y="8"/>
                  </a:move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3" y="16"/>
                  </a:lnTo>
                  <a:lnTo>
                    <a:pt x="6" y="18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0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1843">
              <a:extLst>
                <a:ext uri="{FF2B5EF4-FFF2-40B4-BE49-F238E27FC236}">
                  <a16:creationId xmlns:a16="http://schemas.microsoft.com/office/drawing/2014/main" id="{774EDF10-54D7-4D54-96A5-88F4AC837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43" y="3593872"/>
              <a:ext cx="92877" cy="103196"/>
            </a:xfrm>
            <a:custGeom>
              <a:avLst/>
              <a:gdLst>
                <a:gd name="T0" fmla="*/ 44 w 45"/>
                <a:gd name="T1" fmla="*/ 5 h 50"/>
                <a:gd name="T2" fmla="*/ 44 w 45"/>
                <a:gd name="T3" fmla="*/ 1 h 50"/>
                <a:gd name="T4" fmla="*/ 36 w 45"/>
                <a:gd name="T5" fmla="*/ 0 h 50"/>
                <a:gd name="T6" fmla="*/ 28 w 45"/>
                <a:gd name="T7" fmla="*/ 0 h 50"/>
                <a:gd name="T8" fmla="*/ 25 w 45"/>
                <a:gd name="T9" fmla="*/ 1 h 50"/>
                <a:gd name="T10" fmla="*/ 21 w 45"/>
                <a:gd name="T11" fmla="*/ 0 h 50"/>
                <a:gd name="T12" fmla="*/ 13 w 45"/>
                <a:gd name="T13" fmla="*/ 0 h 50"/>
                <a:gd name="T14" fmla="*/ 11 w 45"/>
                <a:gd name="T15" fmla="*/ 4 h 50"/>
                <a:gd name="T16" fmla="*/ 10 w 45"/>
                <a:gd name="T17" fmla="*/ 5 h 50"/>
                <a:gd name="T18" fmla="*/ 10 w 45"/>
                <a:gd name="T19" fmla="*/ 7 h 50"/>
                <a:gd name="T20" fmla="*/ 10 w 45"/>
                <a:gd name="T21" fmla="*/ 8 h 50"/>
                <a:gd name="T22" fmla="*/ 10 w 45"/>
                <a:gd name="T23" fmla="*/ 9 h 50"/>
                <a:gd name="T24" fmla="*/ 10 w 45"/>
                <a:gd name="T25" fmla="*/ 11 h 50"/>
                <a:gd name="T26" fmla="*/ 7 w 45"/>
                <a:gd name="T27" fmla="*/ 11 h 50"/>
                <a:gd name="T28" fmla="*/ 4 w 45"/>
                <a:gd name="T29" fmla="*/ 12 h 50"/>
                <a:gd name="T30" fmla="*/ 3 w 45"/>
                <a:gd name="T31" fmla="*/ 12 h 50"/>
                <a:gd name="T32" fmla="*/ 3 w 45"/>
                <a:gd name="T33" fmla="*/ 15 h 50"/>
                <a:gd name="T34" fmla="*/ 3 w 45"/>
                <a:gd name="T35" fmla="*/ 17 h 50"/>
                <a:gd name="T36" fmla="*/ 2 w 45"/>
                <a:gd name="T37" fmla="*/ 20 h 50"/>
                <a:gd name="T38" fmla="*/ 2 w 45"/>
                <a:gd name="T39" fmla="*/ 23 h 50"/>
                <a:gd name="T40" fmla="*/ 3 w 45"/>
                <a:gd name="T41" fmla="*/ 27 h 50"/>
                <a:gd name="T42" fmla="*/ 4 w 45"/>
                <a:gd name="T43" fmla="*/ 30 h 50"/>
                <a:gd name="T44" fmla="*/ 6 w 45"/>
                <a:gd name="T45" fmla="*/ 31 h 50"/>
                <a:gd name="T46" fmla="*/ 7 w 45"/>
                <a:gd name="T47" fmla="*/ 31 h 50"/>
                <a:gd name="T48" fmla="*/ 9 w 45"/>
                <a:gd name="T49" fmla="*/ 32 h 50"/>
                <a:gd name="T50" fmla="*/ 10 w 45"/>
                <a:gd name="T51" fmla="*/ 34 h 50"/>
                <a:gd name="T52" fmla="*/ 10 w 45"/>
                <a:gd name="T53" fmla="*/ 36 h 50"/>
                <a:gd name="T54" fmla="*/ 10 w 45"/>
                <a:gd name="T55" fmla="*/ 38 h 50"/>
                <a:gd name="T56" fmla="*/ 11 w 45"/>
                <a:gd name="T57" fmla="*/ 38 h 50"/>
                <a:gd name="T58" fmla="*/ 11 w 45"/>
                <a:gd name="T59" fmla="*/ 39 h 50"/>
                <a:gd name="T60" fmla="*/ 13 w 45"/>
                <a:gd name="T61" fmla="*/ 42 h 50"/>
                <a:gd name="T62" fmla="*/ 13 w 45"/>
                <a:gd name="T63" fmla="*/ 43 h 50"/>
                <a:gd name="T64" fmla="*/ 14 w 45"/>
                <a:gd name="T65" fmla="*/ 46 h 50"/>
                <a:gd name="T66" fmla="*/ 17 w 45"/>
                <a:gd name="T67" fmla="*/ 47 h 50"/>
                <a:gd name="T68" fmla="*/ 18 w 45"/>
                <a:gd name="T69" fmla="*/ 49 h 50"/>
                <a:gd name="T70" fmla="*/ 22 w 45"/>
                <a:gd name="T71" fmla="*/ 50 h 50"/>
                <a:gd name="T72" fmla="*/ 23 w 45"/>
                <a:gd name="T73" fmla="*/ 47 h 50"/>
                <a:gd name="T74" fmla="*/ 22 w 45"/>
                <a:gd name="T75" fmla="*/ 46 h 50"/>
                <a:gd name="T76" fmla="*/ 21 w 45"/>
                <a:gd name="T77" fmla="*/ 43 h 50"/>
                <a:gd name="T78" fmla="*/ 22 w 45"/>
                <a:gd name="T79" fmla="*/ 43 h 50"/>
                <a:gd name="T80" fmla="*/ 23 w 45"/>
                <a:gd name="T81" fmla="*/ 42 h 50"/>
                <a:gd name="T82" fmla="*/ 25 w 45"/>
                <a:gd name="T83" fmla="*/ 43 h 50"/>
                <a:gd name="T84" fmla="*/ 30 w 45"/>
                <a:gd name="T85" fmla="*/ 42 h 50"/>
                <a:gd name="T86" fmla="*/ 32 w 45"/>
                <a:gd name="T87" fmla="*/ 40 h 50"/>
                <a:gd name="T88" fmla="*/ 33 w 45"/>
                <a:gd name="T89" fmla="*/ 40 h 50"/>
                <a:gd name="T90" fmla="*/ 34 w 45"/>
                <a:gd name="T91" fmla="*/ 42 h 50"/>
                <a:gd name="T92" fmla="*/ 36 w 45"/>
                <a:gd name="T93" fmla="*/ 42 h 50"/>
                <a:gd name="T94" fmla="*/ 37 w 45"/>
                <a:gd name="T95" fmla="*/ 43 h 50"/>
                <a:gd name="T96" fmla="*/ 37 w 45"/>
                <a:gd name="T97" fmla="*/ 43 h 50"/>
                <a:gd name="T98" fmla="*/ 38 w 45"/>
                <a:gd name="T99" fmla="*/ 42 h 50"/>
                <a:gd name="T100" fmla="*/ 42 w 45"/>
                <a:gd name="T101" fmla="*/ 38 h 50"/>
                <a:gd name="T102" fmla="*/ 42 w 45"/>
                <a:gd name="T103" fmla="*/ 34 h 50"/>
                <a:gd name="T104" fmla="*/ 44 w 45"/>
                <a:gd name="T105" fmla="*/ 30 h 50"/>
                <a:gd name="T106" fmla="*/ 44 w 45"/>
                <a:gd name="T107" fmla="*/ 28 h 50"/>
                <a:gd name="T108" fmla="*/ 42 w 45"/>
                <a:gd name="T109" fmla="*/ 26 h 50"/>
                <a:gd name="T110" fmla="*/ 41 w 45"/>
                <a:gd name="T111" fmla="*/ 23 h 50"/>
                <a:gd name="T112" fmla="*/ 40 w 45"/>
                <a:gd name="T113" fmla="*/ 22 h 50"/>
                <a:gd name="T114" fmla="*/ 40 w 45"/>
                <a:gd name="T115" fmla="*/ 17 h 50"/>
                <a:gd name="T116" fmla="*/ 40 w 45"/>
                <a:gd name="T117" fmla="*/ 15 h 50"/>
                <a:gd name="T118" fmla="*/ 40 w 45"/>
                <a:gd name="T119" fmla="*/ 12 h 50"/>
                <a:gd name="T120" fmla="*/ 41 w 45"/>
                <a:gd name="T12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50">
                  <a:moveTo>
                    <a:pt x="42" y="8"/>
                  </a:moveTo>
                  <a:lnTo>
                    <a:pt x="44" y="7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5" y="3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2" y="2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40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9" y="49"/>
                  </a:lnTo>
                  <a:lnTo>
                    <a:pt x="22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5" y="43"/>
                  </a:lnTo>
                  <a:lnTo>
                    <a:pt x="26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1" y="39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2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1" y="9"/>
                  </a:lnTo>
                  <a:lnTo>
                    <a:pt x="4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1844">
              <a:extLst>
                <a:ext uri="{FF2B5EF4-FFF2-40B4-BE49-F238E27FC236}">
                  <a16:creationId xmlns:a16="http://schemas.microsoft.com/office/drawing/2014/main" id="{2A5B9B4E-C961-48FA-AFFD-7A7F26F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562" y="3187282"/>
              <a:ext cx="365313" cy="338482"/>
            </a:xfrm>
            <a:custGeom>
              <a:avLst/>
              <a:gdLst>
                <a:gd name="T0" fmla="*/ 171 w 177"/>
                <a:gd name="T1" fmla="*/ 47 h 164"/>
                <a:gd name="T2" fmla="*/ 162 w 177"/>
                <a:gd name="T3" fmla="*/ 32 h 164"/>
                <a:gd name="T4" fmla="*/ 160 w 177"/>
                <a:gd name="T5" fmla="*/ 15 h 164"/>
                <a:gd name="T6" fmla="*/ 159 w 177"/>
                <a:gd name="T7" fmla="*/ 11 h 164"/>
                <a:gd name="T8" fmla="*/ 143 w 177"/>
                <a:gd name="T9" fmla="*/ 3 h 164"/>
                <a:gd name="T10" fmla="*/ 113 w 177"/>
                <a:gd name="T11" fmla="*/ 3 h 164"/>
                <a:gd name="T12" fmla="*/ 101 w 177"/>
                <a:gd name="T13" fmla="*/ 0 h 164"/>
                <a:gd name="T14" fmla="*/ 88 w 177"/>
                <a:gd name="T15" fmla="*/ 3 h 164"/>
                <a:gd name="T16" fmla="*/ 60 w 177"/>
                <a:gd name="T17" fmla="*/ 3 h 164"/>
                <a:gd name="T18" fmla="*/ 33 w 177"/>
                <a:gd name="T19" fmla="*/ 15 h 164"/>
                <a:gd name="T20" fmla="*/ 30 w 177"/>
                <a:gd name="T21" fmla="*/ 28 h 164"/>
                <a:gd name="T22" fmla="*/ 22 w 177"/>
                <a:gd name="T23" fmla="*/ 33 h 164"/>
                <a:gd name="T24" fmla="*/ 23 w 177"/>
                <a:gd name="T25" fmla="*/ 71 h 164"/>
                <a:gd name="T26" fmla="*/ 19 w 177"/>
                <a:gd name="T27" fmla="*/ 78 h 164"/>
                <a:gd name="T28" fmla="*/ 13 w 177"/>
                <a:gd name="T29" fmla="*/ 84 h 164"/>
                <a:gd name="T30" fmla="*/ 10 w 177"/>
                <a:gd name="T31" fmla="*/ 90 h 164"/>
                <a:gd name="T32" fmla="*/ 7 w 177"/>
                <a:gd name="T33" fmla="*/ 94 h 164"/>
                <a:gd name="T34" fmla="*/ 8 w 177"/>
                <a:gd name="T35" fmla="*/ 98 h 164"/>
                <a:gd name="T36" fmla="*/ 4 w 177"/>
                <a:gd name="T37" fmla="*/ 102 h 164"/>
                <a:gd name="T38" fmla="*/ 4 w 177"/>
                <a:gd name="T39" fmla="*/ 109 h 164"/>
                <a:gd name="T40" fmla="*/ 2 w 177"/>
                <a:gd name="T41" fmla="*/ 116 h 164"/>
                <a:gd name="T42" fmla="*/ 7 w 177"/>
                <a:gd name="T43" fmla="*/ 118 h 164"/>
                <a:gd name="T44" fmla="*/ 8 w 177"/>
                <a:gd name="T45" fmla="*/ 128 h 164"/>
                <a:gd name="T46" fmla="*/ 13 w 177"/>
                <a:gd name="T47" fmla="*/ 132 h 164"/>
                <a:gd name="T48" fmla="*/ 17 w 177"/>
                <a:gd name="T49" fmla="*/ 143 h 164"/>
                <a:gd name="T50" fmla="*/ 21 w 177"/>
                <a:gd name="T51" fmla="*/ 156 h 164"/>
                <a:gd name="T52" fmla="*/ 19 w 177"/>
                <a:gd name="T53" fmla="*/ 162 h 164"/>
                <a:gd name="T54" fmla="*/ 27 w 177"/>
                <a:gd name="T55" fmla="*/ 163 h 164"/>
                <a:gd name="T56" fmla="*/ 31 w 177"/>
                <a:gd name="T57" fmla="*/ 158 h 164"/>
                <a:gd name="T58" fmla="*/ 33 w 177"/>
                <a:gd name="T59" fmla="*/ 151 h 164"/>
                <a:gd name="T60" fmla="*/ 36 w 177"/>
                <a:gd name="T61" fmla="*/ 144 h 164"/>
                <a:gd name="T62" fmla="*/ 45 w 177"/>
                <a:gd name="T63" fmla="*/ 145 h 164"/>
                <a:gd name="T64" fmla="*/ 52 w 177"/>
                <a:gd name="T65" fmla="*/ 154 h 164"/>
                <a:gd name="T66" fmla="*/ 65 w 177"/>
                <a:gd name="T67" fmla="*/ 152 h 164"/>
                <a:gd name="T68" fmla="*/ 78 w 177"/>
                <a:gd name="T69" fmla="*/ 152 h 164"/>
                <a:gd name="T70" fmla="*/ 84 w 177"/>
                <a:gd name="T71" fmla="*/ 148 h 164"/>
                <a:gd name="T72" fmla="*/ 97 w 177"/>
                <a:gd name="T73" fmla="*/ 151 h 164"/>
                <a:gd name="T74" fmla="*/ 98 w 177"/>
                <a:gd name="T75" fmla="*/ 151 h 164"/>
                <a:gd name="T76" fmla="*/ 109 w 177"/>
                <a:gd name="T77" fmla="*/ 140 h 164"/>
                <a:gd name="T78" fmla="*/ 113 w 177"/>
                <a:gd name="T79" fmla="*/ 131 h 164"/>
                <a:gd name="T80" fmla="*/ 117 w 177"/>
                <a:gd name="T81" fmla="*/ 124 h 164"/>
                <a:gd name="T82" fmla="*/ 117 w 177"/>
                <a:gd name="T83" fmla="*/ 121 h 164"/>
                <a:gd name="T84" fmla="*/ 122 w 177"/>
                <a:gd name="T85" fmla="*/ 121 h 164"/>
                <a:gd name="T86" fmla="*/ 121 w 177"/>
                <a:gd name="T87" fmla="*/ 128 h 164"/>
                <a:gd name="T88" fmla="*/ 122 w 177"/>
                <a:gd name="T89" fmla="*/ 137 h 164"/>
                <a:gd name="T90" fmla="*/ 124 w 177"/>
                <a:gd name="T91" fmla="*/ 140 h 164"/>
                <a:gd name="T92" fmla="*/ 130 w 177"/>
                <a:gd name="T93" fmla="*/ 148 h 164"/>
                <a:gd name="T94" fmla="*/ 130 w 177"/>
                <a:gd name="T95" fmla="*/ 149 h 164"/>
                <a:gd name="T96" fmla="*/ 130 w 177"/>
                <a:gd name="T97" fmla="*/ 155 h 164"/>
                <a:gd name="T98" fmla="*/ 133 w 177"/>
                <a:gd name="T99" fmla="*/ 149 h 164"/>
                <a:gd name="T100" fmla="*/ 136 w 177"/>
                <a:gd name="T101" fmla="*/ 139 h 164"/>
                <a:gd name="T102" fmla="*/ 140 w 177"/>
                <a:gd name="T103" fmla="*/ 139 h 164"/>
                <a:gd name="T104" fmla="*/ 143 w 177"/>
                <a:gd name="T105" fmla="*/ 126 h 164"/>
                <a:gd name="T106" fmla="*/ 148 w 177"/>
                <a:gd name="T107" fmla="*/ 116 h 164"/>
                <a:gd name="T108" fmla="*/ 154 w 177"/>
                <a:gd name="T109" fmla="*/ 110 h 164"/>
                <a:gd name="T110" fmla="*/ 156 w 177"/>
                <a:gd name="T111" fmla="*/ 99 h 164"/>
                <a:gd name="T112" fmla="*/ 156 w 177"/>
                <a:gd name="T113" fmla="*/ 83 h 164"/>
                <a:gd name="T114" fmla="*/ 159 w 177"/>
                <a:gd name="T115" fmla="*/ 68 h 164"/>
                <a:gd name="T116" fmla="*/ 162 w 177"/>
                <a:gd name="T117" fmla="*/ 63 h 164"/>
                <a:gd name="T118" fmla="*/ 167 w 177"/>
                <a:gd name="T119" fmla="*/ 59 h 164"/>
                <a:gd name="T120" fmla="*/ 170 w 177"/>
                <a:gd name="T121" fmla="*/ 57 h 164"/>
                <a:gd name="T122" fmla="*/ 174 w 177"/>
                <a:gd name="T123" fmla="*/ 56 h 164"/>
                <a:gd name="T124" fmla="*/ 177 w 177"/>
                <a:gd name="T125" fmla="*/ 5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64">
                  <a:moveTo>
                    <a:pt x="177" y="51"/>
                  </a:moveTo>
                  <a:lnTo>
                    <a:pt x="174" y="48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3" y="48"/>
                  </a:lnTo>
                  <a:lnTo>
                    <a:pt x="173" y="47"/>
                  </a:lnTo>
                  <a:lnTo>
                    <a:pt x="171" y="47"/>
                  </a:lnTo>
                  <a:lnTo>
                    <a:pt x="170" y="44"/>
                  </a:lnTo>
                  <a:lnTo>
                    <a:pt x="167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4" y="41"/>
                  </a:lnTo>
                  <a:lnTo>
                    <a:pt x="163" y="38"/>
                  </a:lnTo>
                  <a:lnTo>
                    <a:pt x="162" y="32"/>
                  </a:lnTo>
                  <a:lnTo>
                    <a:pt x="162" y="29"/>
                  </a:lnTo>
                  <a:lnTo>
                    <a:pt x="162" y="25"/>
                  </a:lnTo>
                  <a:lnTo>
                    <a:pt x="162" y="22"/>
                  </a:lnTo>
                  <a:lnTo>
                    <a:pt x="162" y="19"/>
                  </a:lnTo>
                  <a:lnTo>
                    <a:pt x="160" y="18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60" y="14"/>
                  </a:lnTo>
                  <a:lnTo>
                    <a:pt x="160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0" y="13"/>
                  </a:lnTo>
                  <a:lnTo>
                    <a:pt x="159" y="11"/>
                  </a:lnTo>
                  <a:lnTo>
                    <a:pt x="158" y="7"/>
                  </a:lnTo>
                  <a:lnTo>
                    <a:pt x="158" y="6"/>
                  </a:lnTo>
                  <a:lnTo>
                    <a:pt x="156" y="3"/>
                  </a:lnTo>
                  <a:lnTo>
                    <a:pt x="154" y="3"/>
                  </a:lnTo>
                  <a:lnTo>
                    <a:pt x="149" y="3"/>
                  </a:lnTo>
                  <a:lnTo>
                    <a:pt x="147" y="3"/>
                  </a:lnTo>
                  <a:lnTo>
                    <a:pt x="143" y="3"/>
                  </a:lnTo>
                  <a:lnTo>
                    <a:pt x="140" y="3"/>
                  </a:lnTo>
                  <a:lnTo>
                    <a:pt x="136" y="3"/>
                  </a:lnTo>
                  <a:lnTo>
                    <a:pt x="133" y="3"/>
                  </a:lnTo>
                  <a:lnTo>
                    <a:pt x="129" y="3"/>
                  </a:lnTo>
                  <a:lnTo>
                    <a:pt x="126" y="3"/>
                  </a:lnTo>
                  <a:lnTo>
                    <a:pt x="116" y="3"/>
                  </a:lnTo>
                  <a:lnTo>
                    <a:pt x="113" y="3"/>
                  </a:lnTo>
                  <a:lnTo>
                    <a:pt x="109" y="3"/>
                  </a:lnTo>
                  <a:lnTo>
                    <a:pt x="105" y="3"/>
                  </a:lnTo>
                  <a:lnTo>
                    <a:pt x="102" y="3"/>
                  </a:lnTo>
                  <a:lnTo>
                    <a:pt x="101" y="3"/>
                  </a:lnTo>
                  <a:lnTo>
                    <a:pt x="101" y="2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97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4" y="3"/>
                  </a:lnTo>
                  <a:lnTo>
                    <a:pt x="80" y="3"/>
                  </a:lnTo>
                  <a:lnTo>
                    <a:pt x="76" y="3"/>
                  </a:lnTo>
                  <a:lnTo>
                    <a:pt x="72" y="3"/>
                  </a:lnTo>
                  <a:lnTo>
                    <a:pt x="68" y="3"/>
                  </a:lnTo>
                  <a:lnTo>
                    <a:pt x="64" y="3"/>
                  </a:lnTo>
                  <a:lnTo>
                    <a:pt x="60" y="3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33" y="9"/>
                  </a:lnTo>
                  <a:lnTo>
                    <a:pt x="33" y="15"/>
                  </a:lnTo>
                  <a:lnTo>
                    <a:pt x="33" y="21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0" y="28"/>
                  </a:lnTo>
                  <a:lnTo>
                    <a:pt x="27" y="28"/>
                  </a:lnTo>
                  <a:lnTo>
                    <a:pt x="25" y="28"/>
                  </a:lnTo>
                  <a:lnTo>
                    <a:pt x="22" y="26"/>
                  </a:lnTo>
                  <a:lnTo>
                    <a:pt x="22" y="29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3"/>
                  </a:lnTo>
                  <a:lnTo>
                    <a:pt x="22" y="38"/>
                  </a:lnTo>
                  <a:lnTo>
                    <a:pt x="23" y="44"/>
                  </a:lnTo>
                  <a:lnTo>
                    <a:pt x="23" y="49"/>
                  </a:lnTo>
                  <a:lnTo>
                    <a:pt x="23" y="55"/>
                  </a:lnTo>
                  <a:lnTo>
                    <a:pt x="23" y="60"/>
                  </a:lnTo>
                  <a:lnTo>
                    <a:pt x="23" y="65"/>
                  </a:lnTo>
                  <a:lnTo>
                    <a:pt x="23" y="71"/>
                  </a:lnTo>
                  <a:lnTo>
                    <a:pt x="23" y="76"/>
                  </a:lnTo>
                  <a:lnTo>
                    <a:pt x="23" y="78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1" y="78"/>
                  </a:lnTo>
                  <a:lnTo>
                    <a:pt x="19" y="78"/>
                  </a:lnTo>
                  <a:lnTo>
                    <a:pt x="18" y="79"/>
                  </a:lnTo>
                  <a:lnTo>
                    <a:pt x="15" y="79"/>
                  </a:lnTo>
                  <a:lnTo>
                    <a:pt x="14" y="79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3" y="86"/>
                  </a:lnTo>
                  <a:lnTo>
                    <a:pt x="11" y="86"/>
                  </a:lnTo>
                  <a:lnTo>
                    <a:pt x="11" y="87"/>
                  </a:lnTo>
                  <a:lnTo>
                    <a:pt x="11" y="87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0" y="90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8" y="91"/>
                  </a:lnTo>
                  <a:lnTo>
                    <a:pt x="7" y="91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9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2"/>
                  </a:lnTo>
                  <a:lnTo>
                    <a:pt x="4" y="102"/>
                  </a:lnTo>
                  <a:lnTo>
                    <a:pt x="4" y="103"/>
                  </a:lnTo>
                  <a:lnTo>
                    <a:pt x="4" y="105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6" y="107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3" y="110"/>
                  </a:lnTo>
                  <a:lnTo>
                    <a:pt x="2" y="112"/>
                  </a:lnTo>
                  <a:lnTo>
                    <a:pt x="2" y="113"/>
                  </a:lnTo>
                  <a:lnTo>
                    <a:pt x="0" y="114"/>
                  </a:lnTo>
                  <a:lnTo>
                    <a:pt x="2" y="114"/>
                  </a:lnTo>
                  <a:lnTo>
                    <a:pt x="2" y="116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4" y="116"/>
                  </a:lnTo>
                  <a:lnTo>
                    <a:pt x="6" y="116"/>
                  </a:lnTo>
                  <a:lnTo>
                    <a:pt x="7" y="116"/>
                  </a:lnTo>
                  <a:lnTo>
                    <a:pt x="7" y="117"/>
                  </a:lnTo>
                  <a:lnTo>
                    <a:pt x="7" y="118"/>
                  </a:lnTo>
                  <a:lnTo>
                    <a:pt x="7" y="120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4"/>
                  </a:lnTo>
                  <a:lnTo>
                    <a:pt x="8" y="124"/>
                  </a:lnTo>
                  <a:lnTo>
                    <a:pt x="8" y="128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1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3" y="131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3"/>
                  </a:lnTo>
                  <a:lnTo>
                    <a:pt x="13" y="136"/>
                  </a:lnTo>
                  <a:lnTo>
                    <a:pt x="13" y="137"/>
                  </a:lnTo>
                  <a:lnTo>
                    <a:pt x="13" y="139"/>
                  </a:lnTo>
                  <a:lnTo>
                    <a:pt x="14" y="139"/>
                  </a:lnTo>
                  <a:lnTo>
                    <a:pt x="17" y="143"/>
                  </a:lnTo>
                  <a:lnTo>
                    <a:pt x="17" y="143"/>
                  </a:lnTo>
                  <a:lnTo>
                    <a:pt x="19" y="145"/>
                  </a:lnTo>
                  <a:lnTo>
                    <a:pt x="19" y="147"/>
                  </a:lnTo>
                  <a:lnTo>
                    <a:pt x="21" y="149"/>
                  </a:lnTo>
                  <a:lnTo>
                    <a:pt x="21" y="151"/>
                  </a:lnTo>
                  <a:lnTo>
                    <a:pt x="21" y="15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19" y="160"/>
                  </a:lnTo>
                  <a:lnTo>
                    <a:pt x="19" y="160"/>
                  </a:lnTo>
                  <a:lnTo>
                    <a:pt x="19" y="160"/>
                  </a:lnTo>
                  <a:lnTo>
                    <a:pt x="19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3" y="163"/>
                  </a:lnTo>
                  <a:lnTo>
                    <a:pt x="25" y="163"/>
                  </a:lnTo>
                  <a:lnTo>
                    <a:pt x="26" y="164"/>
                  </a:lnTo>
                  <a:lnTo>
                    <a:pt x="26" y="163"/>
                  </a:lnTo>
                  <a:lnTo>
                    <a:pt x="27" y="163"/>
                  </a:lnTo>
                  <a:lnTo>
                    <a:pt x="27" y="162"/>
                  </a:lnTo>
                  <a:lnTo>
                    <a:pt x="30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59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1" y="156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3" y="154"/>
                  </a:lnTo>
                  <a:lnTo>
                    <a:pt x="33" y="154"/>
                  </a:lnTo>
                  <a:lnTo>
                    <a:pt x="33" y="152"/>
                  </a:lnTo>
                  <a:lnTo>
                    <a:pt x="33" y="151"/>
                  </a:lnTo>
                  <a:lnTo>
                    <a:pt x="33" y="149"/>
                  </a:lnTo>
                  <a:lnTo>
                    <a:pt x="34" y="148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7" y="144"/>
                  </a:lnTo>
                  <a:lnTo>
                    <a:pt x="38" y="144"/>
                  </a:lnTo>
                  <a:lnTo>
                    <a:pt x="44" y="143"/>
                  </a:lnTo>
                  <a:lnTo>
                    <a:pt x="44" y="143"/>
                  </a:lnTo>
                  <a:lnTo>
                    <a:pt x="45" y="144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46" y="148"/>
                  </a:lnTo>
                  <a:lnTo>
                    <a:pt x="48" y="148"/>
                  </a:lnTo>
                  <a:lnTo>
                    <a:pt x="52" y="154"/>
                  </a:lnTo>
                  <a:lnTo>
                    <a:pt x="53" y="154"/>
                  </a:lnTo>
                  <a:lnTo>
                    <a:pt x="55" y="154"/>
                  </a:lnTo>
                  <a:lnTo>
                    <a:pt x="56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7" y="155"/>
                  </a:lnTo>
                  <a:lnTo>
                    <a:pt x="68" y="156"/>
                  </a:lnTo>
                  <a:lnTo>
                    <a:pt x="76" y="156"/>
                  </a:lnTo>
                  <a:lnTo>
                    <a:pt x="76" y="155"/>
                  </a:lnTo>
                  <a:lnTo>
                    <a:pt x="76" y="155"/>
                  </a:lnTo>
                  <a:lnTo>
                    <a:pt x="78" y="154"/>
                  </a:lnTo>
                  <a:lnTo>
                    <a:pt x="78" y="152"/>
                  </a:lnTo>
                  <a:lnTo>
                    <a:pt x="78" y="152"/>
                  </a:lnTo>
                  <a:lnTo>
                    <a:pt x="78" y="152"/>
                  </a:lnTo>
                  <a:lnTo>
                    <a:pt x="79" y="152"/>
                  </a:lnTo>
                  <a:lnTo>
                    <a:pt x="80" y="151"/>
                  </a:lnTo>
                  <a:lnTo>
                    <a:pt x="83" y="151"/>
                  </a:lnTo>
                  <a:lnTo>
                    <a:pt x="83" y="149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94" y="148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8" y="151"/>
                  </a:lnTo>
                  <a:lnTo>
                    <a:pt x="101" y="151"/>
                  </a:lnTo>
                  <a:lnTo>
                    <a:pt x="102" y="151"/>
                  </a:lnTo>
                  <a:lnTo>
                    <a:pt x="106" y="145"/>
                  </a:lnTo>
                  <a:lnTo>
                    <a:pt x="107" y="144"/>
                  </a:lnTo>
                  <a:lnTo>
                    <a:pt x="107" y="143"/>
                  </a:lnTo>
                  <a:lnTo>
                    <a:pt x="107" y="141"/>
                  </a:lnTo>
                  <a:lnTo>
                    <a:pt x="109" y="140"/>
                  </a:lnTo>
                  <a:lnTo>
                    <a:pt x="109" y="140"/>
                  </a:lnTo>
                  <a:lnTo>
                    <a:pt x="114" y="135"/>
                  </a:lnTo>
                  <a:lnTo>
                    <a:pt x="114" y="135"/>
                  </a:lnTo>
                  <a:lnTo>
                    <a:pt x="114" y="135"/>
                  </a:lnTo>
                  <a:lnTo>
                    <a:pt x="113" y="133"/>
                  </a:lnTo>
                  <a:lnTo>
                    <a:pt x="113" y="132"/>
                  </a:lnTo>
                  <a:lnTo>
                    <a:pt x="113" y="131"/>
                  </a:lnTo>
                  <a:lnTo>
                    <a:pt x="113" y="129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3" y="126"/>
                  </a:lnTo>
                  <a:lnTo>
                    <a:pt x="113" y="126"/>
                  </a:lnTo>
                  <a:lnTo>
                    <a:pt x="110" y="124"/>
                  </a:lnTo>
                  <a:lnTo>
                    <a:pt x="117" y="124"/>
                  </a:lnTo>
                  <a:lnTo>
                    <a:pt x="117" y="124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17" y="121"/>
                  </a:lnTo>
                  <a:lnTo>
                    <a:pt x="122" y="121"/>
                  </a:lnTo>
                  <a:lnTo>
                    <a:pt x="122" y="122"/>
                  </a:lnTo>
                  <a:lnTo>
                    <a:pt x="121" y="124"/>
                  </a:lnTo>
                  <a:lnTo>
                    <a:pt x="121" y="125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9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1" y="139"/>
                  </a:lnTo>
                  <a:lnTo>
                    <a:pt x="121" y="139"/>
                  </a:lnTo>
                  <a:lnTo>
                    <a:pt x="121" y="139"/>
                  </a:lnTo>
                  <a:lnTo>
                    <a:pt x="121" y="139"/>
                  </a:lnTo>
                  <a:lnTo>
                    <a:pt x="124" y="140"/>
                  </a:lnTo>
                  <a:lnTo>
                    <a:pt x="124" y="140"/>
                  </a:lnTo>
                  <a:lnTo>
                    <a:pt x="124" y="140"/>
                  </a:lnTo>
                  <a:lnTo>
                    <a:pt x="125" y="141"/>
                  </a:lnTo>
                  <a:lnTo>
                    <a:pt x="129" y="145"/>
                  </a:lnTo>
                  <a:lnTo>
                    <a:pt x="130" y="145"/>
                  </a:lnTo>
                  <a:lnTo>
                    <a:pt x="130" y="147"/>
                  </a:lnTo>
                  <a:lnTo>
                    <a:pt x="130" y="147"/>
                  </a:lnTo>
                  <a:lnTo>
                    <a:pt x="130" y="147"/>
                  </a:lnTo>
                  <a:lnTo>
                    <a:pt x="130" y="148"/>
                  </a:lnTo>
                  <a:lnTo>
                    <a:pt x="130" y="148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49"/>
                  </a:lnTo>
                  <a:lnTo>
                    <a:pt x="130" y="151"/>
                  </a:lnTo>
                  <a:lnTo>
                    <a:pt x="129" y="152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30" y="155"/>
                  </a:lnTo>
                  <a:lnTo>
                    <a:pt x="130" y="155"/>
                  </a:lnTo>
                  <a:lnTo>
                    <a:pt x="130" y="155"/>
                  </a:lnTo>
                  <a:lnTo>
                    <a:pt x="132" y="155"/>
                  </a:lnTo>
                  <a:lnTo>
                    <a:pt x="132" y="155"/>
                  </a:lnTo>
                  <a:lnTo>
                    <a:pt x="132" y="154"/>
                  </a:lnTo>
                  <a:lnTo>
                    <a:pt x="132" y="151"/>
                  </a:lnTo>
                  <a:lnTo>
                    <a:pt x="133" y="149"/>
                  </a:lnTo>
                  <a:lnTo>
                    <a:pt x="133" y="148"/>
                  </a:lnTo>
                  <a:lnTo>
                    <a:pt x="135" y="147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3" y="141"/>
                  </a:lnTo>
                  <a:lnTo>
                    <a:pt x="135" y="140"/>
                  </a:lnTo>
                  <a:lnTo>
                    <a:pt x="136" y="139"/>
                  </a:lnTo>
                  <a:lnTo>
                    <a:pt x="136" y="137"/>
                  </a:lnTo>
                  <a:lnTo>
                    <a:pt x="137" y="137"/>
                  </a:lnTo>
                  <a:lnTo>
                    <a:pt x="137" y="137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1" y="137"/>
                  </a:lnTo>
                  <a:lnTo>
                    <a:pt x="140" y="136"/>
                  </a:lnTo>
                  <a:lnTo>
                    <a:pt x="141" y="133"/>
                  </a:lnTo>
                  <a:lnTo>
                    <a:pt x="141" y="132"/>
                  </a:lnTo>
                  <a:lnTo>
                    <a:pt x="141" y="131"/>
                  </a:lnTo>
                  <a:lnTo>
                    <a:pt x="141" y="128"/>
                  </a:lnTo>
                  <a:lnTo>
                    <a:pt x="143" y="126"/>
                  </a:lnTo>
                  <a:lnTo>
                    <a:pt x="143" y="126"/>
                  </a:lnTo>
                  <a:lnTo>
                    <a:pt x="144" y="124"/>
                  </a:lnTo>
                  <a:lnTo>
                    <a:pt x="145" y="122"/>
                  </a:lnTo>
                  <a:lnTo>
                    <a:pt x="145" y="120"/>
                  </a:lnTo>
                  <a:lnTo>
                    <a:pt x="147" y="117"/>
                  </a:lnTo>
                  <a:lnTo>
                    <a:pt x="148" y="116"/>
                  </a:lnTo>
                  <a:lnTo>
                    <a:pt x="148" y="116"/>
                  </a:lnTo>
                  <a:lnTo>
                    <a:pt x="149" y="116"/>
                  </a:lnTo>
                  <a:lnTo>
                    <a:pt x="151" y="116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4" y="114"/>
                  </a:lnTo>
                  <a:lnTo>
                    <a:pt x="154" y="113"/>
                  </a:lnTo>
                  <a:lnTo>
                    <a:pt x="154" y="110"/>
                  </a:lnTo>
                  <a:lnTo>
                    <a:pt x="154" y="109"/>
                  </a:lnTo>
                  <a:lnTo>
                    <a:pt x="155" y="106"/>
                  </a:lnTo>
                  <a:lnTo>
                    <a:pt x="155" y="106"/>
                  </a:lnTo>
                  <a:lnTo>
                    <a:pt x="155" y="105"/>
                  </a:lnTo>
                  <a:lnTo>
                    <a:pt x="155" y="103"/>
                  </a:lnTo>
                  <a:lnTo>
                    <a:pt x="156" y="101"/>
                  </a:lnTo>
                  <a:lnTo>
                    <a:pt x="156" y="99"/>
                  </a:lnTo>
                  <a:lnTo>
                    <a:pt x="156" y="97"/>
                  </a:lnTo>
                  <a:lnTo>
                    <a:pt x="156" y="93"/>
                  </a:lnTo>
                  <a:lnTo>
                    <a:pt x="156" y="90"/>
                  </a:lnTo>
                  <a:lnTo>
                    <a:pt x="155" y="89"/>
                  </a:lnTo>
                  <a:lnTo>
                    <a:pt x="155" y="86"/>
                  </a:lnTo>
                  <a:lnTo>
                    <a:pt x="156" y="84"/>
                  </a:lnTo>
                  <a:lnTo>
                    <a:pt x="156" y="83"/>
                  </a:lnTo>
                  <a:lnTo>
                    <a:pt x="158" y="79"/>
                  </a:lnTo>
                  <a:lnTo>
                    <a:pt x="158" y="78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2"/>
                  </a:lnTo>
                  <a:lnTo>
                    <a:pt x="160" y="70"/>
                  </a:lnTo>
                  <a:lnTo>
                    <a:pt x="159" y="68"/>
                  </a:lnTo>
                  <a:lnTo>
                    <a:pt x="160" y="67"/>
                  </a:lnTo>
                  <a:lnTo>
                    <a:pt x="160" y="65"/>
                  </a:lnTo>
                  <a:lnTo>
                    <a:pt x="160" y="64"/>
                  </a:lnTo>
                  <a:lnTo>
                    <a:pt x="160" y="63"/>
                  </a:lnTo>
                  <a:lnTo>
                    <a:pt x="160" y="63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3" y="63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6" y="59"/>
                  </a:lnTo>
                  <a:lnTo>
                    <a:pt x="167" y="59"/>
                  </a:lnTo>
                  <a:lnTo>
                    <a:pt x="167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6"/>
                  </a:lnTo>
                  <a:lnTo>
                    <a:pt x="173" y="57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5"/>
                  </a:lnTo>
                  <a:lnTo>
                    <a:pt x="175" y="55"/>
                  </a:lnTo>
                  <a:lnTo>
                    <a:pt x="175" y="55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52"/>
                  </a:lnTo>
                  <a:lnTo>
                    <a:pt x="177" y="51"/>
                  </a:lnTo>
                  <a:lnTo>
                    <a:pt x="17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1845">
              <a:extLst>
                <a:ext uri="{FF2B5EF4-FFF2-40B4-BE49-F238E27FC236}">
                  <a16:creationId xmlns:a16="http://schemas.microsoft.com/office/drawing/2014/main" id="{D1205104-003E-4724-B5FF-E1AC241354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7871" y="2939612"/>
              <a:ext cx="460253" cy="394206"/>
            </a:xfrm>
            <a:custGeom>
              <a:avLst/>
              <a:gdLst>
                <a:gd name="T0" fmla="*/ 83 w 223"/>
                <a:gd name="T1" fmla="*/ 185 h 191"/>
                <a:gd name="T2" fmla="*/ 82 w 223"/>
                <a:gd name="T3" fmla="*/ 184 h 191"/>
                <a:gd name="T4" fmla="*/ 85 w 223"/>
                <a:gd name="T5" fmla="*/ 188 h 191"/>
                <a:gd name="T6" fmla="*/ 22 w 223"/>
                <a:gd name="T7" fmla="*/ 78 h 191"/>
                <a:gd name="T8" fmla="*/ 25 w 223"/>
                <a:gd name="T9" fmla="*/ 81 h 191"/>
                <a:gd name="T10" fmla="*/ 22 w 223"/>
                <a:gd name="T11" fmla="*/ 77 h 191"/>
                <a:gd name="T12" fmla="*/ 223 w 223"/>
                <a:gd name="T13" fmla="*/ 122 h 191"/>
                <a:gd name="T14" fmla="*/ 217 w 223"/>
                <a:gd name="T15" fmla="*/ 115 h 191"/>
                <a:gd name="T16" fmla="*/ 208 w 223"/>
                <a:gd name="T17" fmla="*/ 114 h 191"/>
                <a:gd name="T18" fmla="*/ 193 w 223"/>
                <a:gd name="T19" fmla="*/ 112 h 191"/>
                <a:gd name="T20" fmla="*/ 189 w 223"/>
                <a:gd name="T21" fmla="*/ 110 h 191"/>
                <a:gd name="T22" fmla="*/ 184 w 223"/>
                <a:gd name="T23" fmla="*/ 103 h 191"/>
                <a:gd name="T24" fmla="*/ 179 w 223"/>
                <a:gd name="T25" fmla="*/ 97 h 191"/>
                <a:gd name="T26" fmla="*/ 177 w 223"/>
                <a:gd name="T27" fmla="*/ 95 h 191"/>
                <a:gd name="T28" fmla="*/ 174 w 223"/>
                <a:gd name="T29" fmla="*/ 92 h 191"/>
                <a:gd name="T30" fmla="*/ 169 w 223"/>
                <a:gd name="T31" fmla="*/ 87 h 191"/>
                <a:gd name="T32" fmla="*/ 163 w 223"/>
                <a:gd name="T33" fmla="*/ 76 h 191"/>
                <a:gd name="T34" fmla="*/ 163 w 223"/>
                <a:gd name="T35" fmla="*/ 70 h 191"/>
                <a:gd name="T36" fmla="*/ 162 w 223"/>
                <a:gd name="T37" fmla="*/ 66 h 191"/>
                <a:gd name="T38" fmla="*/ 152 w 223"/>
                <a:gd name="T39" fmla="*/ 58 h 191"/>
                <a:gd name="T40" fmla="*/ 147 w 223"/>
                <a:gd name="T41" fmla="*/ 53 h 191"/>
                <a:gd name="T42" fmla="*/ 143 w 223"/>
                <a:gd name="T43" fmla="*/ 43 h 191"/>
                <a:gd name="T44" fmla="*/ 132 w 223"/>
                <a:gd name="T45" fmla="*/ 41 h 191"/>
                <a:gd name="T46" fmla="*/ 116 w 223"/>
                <a:gd name="T47" fmla="*/ 37 h 191"/>
                <a:gd name="T48" fmla="*/ 93 w 223"/>
                <a:gd name="T49" fmla="*/ 28 h 191"/>
                <a:gd name="T50" fmla="*/ 71 w 223"/>
                <a:gd name="T51" fmla="*/ 11 h 191"/>
                <a:gd name="T52" fmla="*/ 52 w 223"/>
                <a:gd name="T53" fmla="*/ 1 h 191"/>
                <a:gd name="T54" fmla="*/ 36 w 223"/>
                <a:gd name="T55" fmla="*/ 4 h 191"/>
                <a:gd name="T56" fmla="*/ 25 w 223"/>
                <a:gd name="T57" fmla="*/ 12 h 191"/>
                <a:gd name="T58" fmla="*/ 29 w 223"/>
                <a:gd name="T59" fmla="*/ 22 h 191"/>
                <a:gd name="T60" fmla="*/ 21 w 223"/>
                <a:gd name="T61" fmla="*/ 27 h 191"/>
                <a:gd name="T62" fmla="*/ 11 w 223"/>
                <a:gd name="T63" fmla="*/ 35 h 191"/>
                <a:gd name="T64" fmla="*/ 0 w 223"/>
                <a:gd name="T65" fmla="*/ 47 h 191"/>
                <a:gd name="T66" fmla="*/ 9 w 223"/>
                <a:gd name="T67" fmla="*/ 53 h 191"/>
                <a:gd name="T68" fmla="*/ 21 w 223"/>
                <a:gd name="T69" fmla="*/ 73 h 191"/>
                <a:gd name="T70" fmla="*/ 29 w 223"/>
                <a:gd name="T71" fmla="*/ 84 h 191"/>
                <a:gd name="T72" fmla="*/ 33 w 223"/>
                <a:gd name="T73" fmla="*/ 95 h 191"/>
                <a:gd name="T74" fmla="*/ 41 w 223"/>
                <a:gd name="T75" fmla="*/ 100 h 191"/>
                <a:gd name="T76" fmla="*/ 48 w 223"/>
                <a:gd name="T77" fmla="*/ 112 h 191"/>
                <a:gd name="T78" fmla="*/ 49 w 223"/>
                <a:gd name="T79" fmla="*/ 119 h 191"/>
                <a:gd name="T80" fmla="*/ 51 w 223"/>
                <a:gd name="T81" fmla="*/ 130 h 191"/>
                <a:gd name="T82" fmla="*/ 62 w 223"/>
                <a:gd name="T83" fmla="*/ 144 h 191"/>
                <a:gd name="T84" fmla="*/ 71 w 223"/>
                <a:gd name="T85" fmla="*/ 153 h 191"/>
                <a:gd name="T86" fmla="*/ 78 w 223"/>
                <a:gd name="T87" fmla="*/ 168 h 191"/>
                <a:gd name="T88" fmla="*/ 89 w 223"/>
                <a:gd name="T89" fmla="*/ 183 h 191"/>
                <a:gd name="T90" fmla="*/ 91 w 223"/>
                <a:gd name="T91" fmla="*/ 190 h 191"/>
                <a:gd name="T92" fmla="*/ 95 w 223"/>
                <a:gd name="T93" fmla="*/ 185 h 191"/>
                <a:gd name="T94" fmla="*/ 97 w 223"/>
                <a:gd name="T95" fmla="*/ 180 h 191"/>
                <a:gd name="T96" fmla="*/ 98 w 223"/>
                <a:gd name="T97" fmla="*/ 177 h 191"/>
                <a:gd name="T98" fmla="*/ 104 w 223"/>
                <a:gd name="T99" fmla="*/ 179 h 191"/>
                <a:gd name="T100" fmla="*/ 112 w 223"/>
                <a:gd name="T101" fmla="*/ 177 h 191"/>
                <a:gd name="T102" fmla="*/ 124 w 223"/>
                <a:gd name="T103" fmla="*/ 180 h 191"/>
                <a:gd name="T104" fmla="*/ 135 w 223"/>
                <a:gd name="T105" fmla="*/ 183 h 191"/>
                <a:gd name="T106" fmla="*/ 142 w 223"/>
                <a:gd name="T107" fmla="*/ 177 h 191"/>
                <a:gd name="T108" fmla="*/ 152 w 223"/>
                <a:gd name="T109" fmla="*/ 167 h 191"/>
                <a:gd name="T110" fmla="*/ 170 w 223"/>
                <a:gd name="T111" fmla="*/ 161 h 191"/>
                <a:gd name="T112" fmla="*/ 189 w 223"/>
                <a:gd name="T113" fmla="*/ 158 h 191"/>
                <a:gd name="T114" fmla="*/ 201 w 223"/>
                <a:gd name="T115" fmla="*/ 153 h 191"/>
                <a:gd name="T116" fmla="*/ 213 w 223"/>
                <a:gd name="T117" fmla="*/ 149 h 191"/>
                <a:gd name="T118" fmla="*/ 219 w 223"/>
                <a:gd name="T119" fmla="*/ 141 h 191"/>
                <a:gd name="T120" fmla="*/ 222 w 223"/>
                <a:gd name="T121" fmla="*/ 131 h 191"/>
                <a:gd name="T122" fmla="*/ 223 w 223"/>
                <a:gd name="T123" fmla="*/ 12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3" h="191">
                  <a:moveTo>
                    <a:pt x="85" y="185"/>
                  </a:moveTo>
                  <a:lnTo>
                    <a:pt x="83" y="185"/>
                  </a:lnTo>
                  <a:lnTo>
                    <a:pt x="83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5"/>
                  </a:lnTo>
                  <a:lnTo>
                    <a:pt x="83" y="184"/>
                  </a:lnTo>
                  <a:lnTo>
                    <a:pt x="82" y="183"/>
                  </a:lnTo>
                  <a:lnTo>
                    <a:pt x="82" y="183"/>
                  </a:lnTo>
                  <a:lnTo>
                    <a:pt x="82" y="184"/>
                  </a:lnTo>
                  <a:lnTo>
                    <a:pt x="82" y="184"/>
                  </a:lnTo>
                  <a:lnTo>
                    <a:pt x="82" y="184"/>
                  </a:lnTo>
                  <a:lnTo>
                    <a:pt x="80" y="185"/>
                  </a:lnTo>
                  <a:lnTo>
                    <a:pt x="82" y="185"/>
                  </a:lnTo>
                  <a:lnTo>
                    <a:pt x="82" y="187"/>
                  </a:lnTo>
                  <a:lnTo>
                    <a:pt x="83" y="187"/>
                  </a:lnTo>
                  <a:lnTo>
                    <a:pt x="85" y="187"/>
                  </a:lnTo>
                  <a:lnTo>
                    <a:pt x="85" y="187"/>
                  </a:lnTo>
                  <a:lnTo>
                    <a:pt x="85" y="188"/>
                  </a:lnTo>
                  <a:lnTo>
                    <a:pt x="85" y="188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86" y="187"/>
                  </a:lnTo>
                  <a:lnTo>
                    <a:pt x="85" y="185"/>
                  </a:lnTo>
                  <a:close/>
                  <a:moveTo>
                    <a:pt x="24" y="80"/>
                  </a:moveTo>
                  <a:lnTo>
                    <a:pt x="22" y="78"/>
                  </a:lnTo>
                  <a:lnTo>
                    <a:pt x="22" y="78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4" y="80"/>
                  </a:lnTo>
                  <a:close/>
                  <a:moveTo>
                    <a:pt x="22" y="77"/>
                  </a:move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2" y="78"/>
                  </a:lnTo>
                  <a:lnTo>
                    <a:pt x="22" y="77"/>
                  </a:lnTo>
                  <a:close/>
                  <a:moveTo>
                    <a:pt x="223" y="122"/>
                  </a:moveTo>
                  <a:lnTo>
                    <a:pt x="222" y="120"/>
                  </a:lnTo>
                  <a:lnTo>
                    <a:pt x="220" y="118"/>
                  </a:lnTo>
                  <a:lnTo>
                    <a:pt x="220" y="116"/>
                  </a:lnTo>
                  <a:lnTo>
                    <a:pt x="219" y="115"/>
                  </a:lnTo>
                  <a:lnTo>
                    <a:pt x="217" y="114"/>
                  </a:lnTo>
                  <a:lnTo>
                    <a:pt x="217" y="115"/>
                  </a:lnTo>
                  <a:lnTo>
                    <a:pt x="217" y="115"/>
                  </a:lnTo>
                  <a:lnTo>
                    <a:pt x="216" y="115"/>
                  </a:lnTo>
                  <a:lnTo>
                    <a:pt x="216" y="115"/>
                  </a:lnTo>
                  <a:lnTo>
                    <a:pt x="215" y="115"/>
                  </a:lnTo>
                  <a:lnTo>
                    <a:pt x="215" y="115"/>
                  </a:lnTo>
                  <a:lnTo>
                    <a:pt x="212" y="115"/>
                  </a:lnTo>
                  <a:lnTo>
                    <a:pt x="211" y="114"/>
                  </a:lnTo>
                  <a:lnTo>
                    <a:pt x="208" y="114"/>
                  </a:lnTo>
                  <a:lnTo>
                    <a:pt x="207" y="114"/>
                  </a:lnTo>
                  <a:lnTo>
                    <a:pt x="204" y="114"/>
                  </a:lnTo>
                  <a:lnTo>
                    <a:pt x="201" y="112"/>
                  </a:lnTo>
                  <a:lnTo>
                    <a:pt x="200" y="112"/>
                  </a:lnTo>
                  <a:lnTo>
                    <a:pt x="197" y="112"/>
                  </a:lnTo>
                  <a:lnTo>
                    <a:pt x="196" y="112"/>
                  </a:lnTo>
                  <a:lnTo>
                    <a:pt x="193" y="112"/>
                  </a:lnTo>
                  <a:lnTo>
                    <a:pt x="192" y="111"/>
                  </a:lnTo>
                  <a:lnTo>
                    <a:pt x="192" y="111"/>
                  </a:lnTo>
                  <a:lnTo>
                    <a:pt x="192" y="111"/>
                  </a:lnTo>
                  <a:lnTo>
                    <a:pt x="190" y="111"/>
                  </a:lnTo>
                  <a:lnTo>
                    <a:pt x="190" y="111"/>
                  </a:lnTo>
                  <a:lnTo>
                    <a:pt x="189" y="110"/>
                  </a:lnTo>
                  <a:lnTo>
                    <a:pt x="189" y="110"/>
                  </a:lnTo>
                  <a:lnTo>
                    <a:pt x="188" y="108"/>
                  </a:lnTo>
                  <a:lnTo>
                    <a:pt x="186" y="107"/>
                  </a:lnTo>
                  <a:lnTo>
                    <a:pt x="186" y="106"/>
                  </a:lnTo>
                  <a:lnTo>
                    <a:pt x="185" y="106"/>
                  </a:lnTo>
                  <a:lnTo>
                    <a:pt x="185" y="104"/>
                  </a:lnTo>
                  <a:lnTo>
                    <a:pt x="184" y="104"/>
                  </a:lnTo>
                  <a:lnTo>
                    <a:pt x="184" y="103"/>
                  </a:lnTo>
                  <a:lnTo>
                    <a:pt x="184" y="102"/>
                  </a:lnTo>
                  <a:lnTo>
                    <a:pt x="182" y="102"/>
                  </a:lnTo>
                  <a:lnTo>
                    <a:pt x="182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5"/>
                  </a:lnTo>
                  <a:lnTo>
                    <a:pt x="179" y="95"/>
                  </a:lnTo>
                  <a:lnTo>
                    <a:pt x="178" y="95"/>
                  </a:lnTo>
                  <a:lnTo>
                    <a:pt x="178" y="95"/>
                  </a:lnTo>
                  <a:lnTo>
                    <a:pt x="177" y="95"/>
                  </a:lnTo>
                  <a:lnTo>
                    <a:pt x="177" y="95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5" y="91"/>
                  </a:lnTo>
                  <a:lnTo>
                    <a:pt x="174" y="92"/>
                  </a:lnTo>
                  <a:lnTo>
                    <a:pt x="174" y="92"/>
                  </a:lnTo>
                  <a:lnTo>
                    <a:pt x="173" y="92"/>
                  </a:lnTo>
                  <a:lnTo>
                    <a:pt x="173" y="92"/>
                  </a:lnTo>
                  <a:lnTo>
                    <a:pt x="171" y="91"/>
                  </a:lnTo>
                  <a:lnTo>
                    <a:pt x="171" y="91"/>
                  </a:lnTo>
                  <a:lnTo>
                    <a:pt x="170" y="89"/>
                  </a:lnTo>
                  <a:lnTo>
                    <a:pt x="170" y="88"/>
                  </a:lnTo>
                  <a:lnTo>
                    <a:pt x="169" y="87"/>
                  </a:lnTo>
                  <a:lnTo>
                    <a:pt x="167" y="85"/>
                  </a:lnTo>
                  <a:lnTo>
                    <a:pt x="167" y="83"/>
                  </a:lnTo>
                  <a:lnTo>
                    <a:pt x="166" y="81"/>
                  </a:lnTo>
                  <a:lnTo>
                    <a:pt x="165" y="80"/>
                  </a:lnTo>
                  <a:lnTo>
                    <a:pt x="163" y="78"/>
                  </a:lnTo>
                  <a:lnTo>
                    <a:pt x="163" y="77"/>
                  </a:lnTo>
                  <a:lnTo>
                    <a:pt x="163" y="76"/>
                  </a:lnTo>
                  <a:lnTo>
                    <a:pt x="162" y="74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3" y="73"/>
                  </a:lnTo>
                  <a:lnTo>
                    <a:pt x="163" y="70"/>
                  </a:lnTo>
                  <a:lnTo>
                    <a:pt x="163" y="69"/>
                  </a:lnTo>
                  <a:lnTo>
                    <a:pt x="162" y="69"/>
                  </a:lnTo>
                  <a:lnTo>
                    <a:pt x="160" y="68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0" y="64"/>
                  </a:lnTo>
                  <a:lnTo>
                    <a:pt x="158" y="62"/>
                  </a:lnTo>
                  <a:lnTo>
                    <a:pt x="155" y="61"/>
                  </a:lnTo>
                  <a:lnTo>
                    <a:pt x="154" y="60"/>
                  </a:lnTo>
                  <a:lnTo>
                    <a:pt x="152" y="58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1" y="55"/>
                  </a:lnTo>
                  <a:lnTo>
                    <a:pt x="150" y="55"/>
                  </a:lnTo>
                  <a:lnTo>
                    <a:pt x="148" y="54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51"/>
                  </a:lnTo>
                  <a:lnTo>
                    <a:pt x="147" y="50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5"/>
                  </a:lnTo>
                  <a:lnTo>
                    <a:pt x="143" y="43"/>
                  </a:lnTo>
                  <a:lnTo>
                    <a:pt x="140" y="43"/>
                  </a:lnTo>
                  <a:lnTo>
                    <a:pt x="139" y="43"/>
                  </a:lnTo>
                  <a:lnTo>
                    <a:pt x="136" y="43"/>
                  </a:lnTo>
                  <a:lnTo>
                    <a:pt x="135" y="43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4" y="37"/>
                  </a:lnTo>
                  <a:lnTo>
                    <a:pt x="123" y="37"/>
                  </a:lnTo>
                  <a:lnTo>
                    <a:pt x="120" y="38"/>
                  </a:lnTo>
                  <a:lnTo>
                    <a:pt x="116" y="37"/>
                  </a:lnTo>
                  <a:lnTo>
                    <a:pt x="112" y="37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99" y="32"/>
                  </a:lnTo>
                  <a:lnTo>
                    <a:pt x="97" y="31"/>
                  </a:lnTo>
                  <a:lnTo>
                    <a:pt x="93" y="28"/>
                  </a:lnTo>
                  <a:lnTo>
                    <a:pt x="89" y="24"/>
                  </a:lnTo>
                  <a:lnTo>
                    <a:pt x="86" y="22"/>
                  </a:lnTo>
                  <a:lnTo>
                    <a:pt x="83" y="20"/>
                  </a:lnTo>
                  <a:lnTo>
                    <a:pt x="79" y="18"/>
                  </a:lnTo>
                  <a:lnTo>
                    <a:pt x="76" y="15"/>
                  </a:lnTo>
                  <a:lnTo>
                    <a:pt x="74" y="13"/>
                  </a:lnTo>
                  <a:lnTo>
                    <a:pt x="71" y="11"/>
                  </a:lnTo>
                  <a:lnTo>
                    <a:pt x="68" y="9"/>
                  </a:lnTo>
                  <a:lnTo>
                    <a:pt x="66" y="8"/>
                  </a:lnTo>
                  <a:lnTo>
                    <a:pt x="63" y="7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2" y="1"/>
                  </a:lnTo>
                  <a:lnTo>
                    <a:pt x="49" y="1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40" y="3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9" y="5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1" y="8"/>
                  </a:lnTo>
                  <a:lnTo>
                    <a:pt x="24" y="9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29" y="16"/>
                  </a:lnTo>
                  <a:lnTo>
                    <a:pt x="30" y="18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5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19" y="28"/>
                  </a:lnTo>
                  <a:lnTo>
                    <a:pt x="19" y="30"/>
                  </a:lnTo>
                  <a:lnTo>
                    <a:pt x="18" y="32"/>
                  </a:lnTo>
                  <a:lnTo>
                    <a:pt x="17" y="34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6" y="34"/>
                  </a:lnTo>
                  <a:lnTo>
                    <a:pt x="5" y="34"/>
                  </a:lnTo>
                  <a:lnTo>
                    <a:pt x="2" y="34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9" y="53"/>
                  </a:lnTo>
                  <a:lnTo>
                    <a:pt x="10" y="57"/>
                  </a:lnTo>
                  <a:lnTo>
                    <a:pt x="13" y="60"/>
                  </a:lnTo>
                  <a:lnTo>
                    <a:pt x="14" y="61"/>
                  </a:lnTo>
                  <a:lnTo>
                    <a:pt x="15" y="64"/>
                  </a:lnTo>
                  <a:lnTo>
                    <a:pt x="17" y="65"/>
                  </a:lnTo>
                  <a:lnTo>
                    <a:pt x="18" y="68"/>
                  </a:lnTo>
                  <a:lnTo>
                    <a:pt x="21" y="73"/>
                  </a:lnTo>
                  <a:lnTo>
                    <a:pt x="22" y="74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8" y="83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7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30" y="91"/>
                  </a:lnTo>
                  <a:lnTo>
                    <a:pt x="32" y="93"/>
                  </a:lnTo>
                  <a:lnTo>
                    <a:pt x="33" y="95"/>
                  </a:lnTo>
                  <a:lnTo>
                    <a:pt x="34" y="95"/>
                  </a:lnTo>
                  <a:lnTo>
                    <a:pt x="34" y="95"/>
                  </a:lnTo>
                  <a:lnTo>
                    <a:pt x="36" y="96"/>
                  </a:lnTo>
                  <a:lnTo>
                    <a:pt x="37" y="96"/>
                  </a:lnTo>
                  <a:lnTo>
                    <a:pt x="37" y="97"/>
                  </a:lnTo>
                  <a:lnTo>
                    <a:pt x="38" y="97"/>
                  </a:lnTo>
                  <a:lnTo>
                    <a:pt x="41" y="100"/>
                  </a:lnTo>
                  <a:lnTo>
                    <a:pt x="43" y="102"/>
                  </a:lnTo>
                  <a:lnTo>
                    <a:pt x="44" y="104"/>
                  </a:lnTo>
                  <a:lnTo>
                    <a:pt x="45" y="107"/>
                  </a:lnTo>
                  <a:lnTo>
                    <a:pt x="47" y="108"/>
                  </a:lnTo>
                  <a:lnTo>
                    <a:pt x="47" y="110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9" y="115"/>
                  </a:lnTo>
                  <a:lnTo>
                    <a:pt x="51" y="118"/>
                  </a:lnTo>
                  <a:lnTo>
                    <a:pt x="49" y="119"/>
                  </a:lnTo>
                  <a:lnTo>
                    <a:pt x="49" y="120"/>
                  </a:lnTo>
                  <a:lnTo>
                    <a:pt x="49" y="122"/>
                  </a:lnTo>
                  <a:lnTo>
                    <a:pt x="49" y="125"/>
                  </a:lnTo>
                  <a:lnTo>
                    <a:pt x="49" y="126"/>
                  </a:lnTo>
                  <a:lnTo>
                    <a:pt x="51" y="127"/>
                  </a:lnTo>
                  <a:lnTo>
                    <a:pt x="51" y="129"/>
                  </a:lnTo>
                  <a:lnTo>
                    <a:pt x="51" y="130"/>
                  </a:lnTo>
                  <a:lnTo>
                    <a:pt x="51" y="131"/>
                  </a:lnTo>
                  <a:lnTo>
                    <a:pt x="52" y="135"/>
                  </a:lnTo>
                  <a:lnTo>
                    <a:pt x="55" y="138"/>
                  </a:lnTo>
                  <a:lnTo>
                    <a:pt x="56" y="141"/>
                  </a:lnTo>
                  <a:lnTo>
                    <a:pt x="57" y="142"/>
                  </a:lnTo>
                  <a:lnTo>
                    <a:pt x="59" y="144"/>
                  </a:lnTo>
                  <a:lnTo>
                    <a:pt x="62" y="144"/>
                  </a:lnTo>
                  <a:lnTo>
                    <a:pt x="66" y="148"/>
                  </a:lnTo>
                  <a:lnTo>
                    <a:pt x="67" y="149"/>
                  </a:lnTo>
                  <a:lnTo>
                    <a:pt x="68" y="150"/>
                  </a:lnTo>
                  <a:lnTo>
                    <a:pt x="70" y="150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1" y="153"/>
                  </a:lnTo>
                  <a:lnTo>
                    <a:pt x="72" y="158"/>
                  </a:lnTo>
                  <a:lnTo>
                    <a:pt x="74" y="158"/>
                  </a:lnTo>
                  <a:lnTo>
                    <a:pt x="74" y="161"/>
                  </a:lnTo>
                  <a:lnTo>
                    <a:pt x="74" y="161"/>
                  </a:lnTo>
                  <a:lnTo>
                    <a:pt x="74" y="162"/>
                  </a:lnTo>
                  <a:lnTo>
                    <a:pt x="76" y="165"/>
                  </a:lnTo>
                  <a:lnTo>
                    <a:pt x="78" y="168"/>
                  </a:lnTo>
                  <a:lnTo>
                    <a:pt x="79" y="171"/>
                  </a:lnTo>
                  <a:lnTo>
                    <a:pt x="80" y="172"/>
                  </a:lnTo>
                  <a:lnTo>
                    <a:pt x="83" y="175"/>
                  </a:lnTo>
                  <a:lnTo>
                    <a:pt x="86" y="177"/>
                  </a:lnTo>
                  <a:lnTo>
                    <a:pt x="87" y="180"/>
                  </a:lnTo>
                  <a:lnTo>
                    <a:pt x="87" y="181"/>
                  </a:lnTo>
                  <a:lnTo>
                    <a:pt x="89" y="183"/>
                  </a:lnTo>
                  <a:lnTo>
                    <a:pt x="89" y="184"/>
                  </a:lnTo>
                  <a:lnTo>
                    <a:pt x="89" y="184"/>
                  </a:lnTo>
                  <a:lnTo>
                    <a:pt x="90" y="185"/>
                  </a:lnTo>
                  <a:lnTo>
                    <a:pt x="91" y="187"/>
                  </a:lnTo>
                  <a:lnTo>
                    <a:pt x="91" y="187"/>
                  </a:lnTo>
                  <a:lnTo>
                    <a:pt x="91" y="188"/>
                  </a:lnTo>
                  <a:lnTo>
                    <a:pt x="91" y="190"/>
                  </a:lnTo>
                  <a:lnTo>
                    <a:pt x="93" y="191"/>
                  </a:lnTo>
                  <a:lnTo>
                    <a:pt x="94" y="190"/>
                  </a:lnTo>
                  <a:lnTo>
                    <a:pt x="94" y="188"/>
                  </a:lnTo>
                  <a:lnTo>
                    <a:pt x="95" y="188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5"/>
                  </a:lnTo>
                  <a:lnTo>
                    <a:pt x="95" y="185"/>
                  </a:lnTo>
                  <a:lnTo>
                    <a:pt x="95" y="185"/>
                  </a:lnTo>
                  <a:lnTo>
                    <a:pt x="95" y="184"/>
                  </a:lnTo>
                  <a:lnTo>
                    <a:pt x="95" y="183"/>
                  </a:lnTo>
                  <a:lnTo>
                    <a:pt x="95" y="181"/>
                  </a:lnTo>
                  <a:lnTo>
                    <a:pt x="95" y="180"/>
                  </a:lnTo>
                  <a:lnTo>
                    <a:pt x="97" y="180"/>
                  </a:lnTo>
                  <a:lnTo>
                    <a:pt x="97" y="180"/>
                  </a:lnTo>
                  <a:lnTo>
                    <a:pt x="95" y="179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7" y="177"/>
                  </a:lnTo>
                  <a:lnTo>
                    <a:pt x="98" y="177"/>
                  </a:lnTo>
                  <a:lnTo>
                    <a:pt x="98" y="177"/>
                  </a:lnTo>
                  <a:lnTo>
                    <a:pt x="99" y="177"/>
                  </a:lnTo>
                  <a:lnTo>
                    <a:pt x="99" y="177"/>
                  </a:lnTo>
                  <a:lnTo>
                    <a:pt x="101" y="177"/>
                  </a:lnTo>
                  <a:lnTo>
                    <a:pt x="101" y="179"/>
                  </a:lnTo>
                  <a:lnTo>
                    <a:pt x="102" y="179"/>
                  </a:lnTo>
                  <a:lnTo>
                    <a:pt x="104" y="179"/>
                  </a:lnTo>
                  <a:lnTo>
                    <a:pt x="104" y="179"/>
                  </a:lnTo>
                  <a:lnTo>
                    <a:pt x="104" y="179"/>
                  </a:lnTo>
                  <a:lnTo>
                    <a:pt x="105" y="179"/>
                  </a:lnTo>
                  <a:lnTo>
                    <a:pt x="105" y="179"/>
                  </a:lnTo>
                  <a:lnTo>
                    <a:pt x="106" y="179"/>
                  </a:lnTo>
                  <a:lnTo>
                    <a:pt x="108" y="179"/>
                  </a:lnTo>
                  <a:lnTo>
                    <a:pt x="110" y="179"/>
                  </a:lnTo>
                  <a:lnTo>
                    <a:pt x="112" y="177"/>
                  </a:lnTo>
                  <a:lnTo>
                    <a:pt x="114" y="177"/>
                  </a:lnTo>
                  <a:lnTo>
                    <a:pt x="116" y="177"/>
                  </a:lnTo>
                  <a:lnTo>
                    <a:pt x="117" y="177"/>
                  </a:lnTo>
                  <a:lnTo>
                    <a:pt x="117" y="179"/>
                  </a:lnTo>
                  <a:lnTo>
                    <a:pt x="120" y="179"/>
                  </a:lnTo>
                  <a:lnTo>
                    <a:pt x="121" y="180"/>
                  </a:lnTo>
                  <a:lnTo>
                    <a:pt x="124" y="180"/>
                  </a:lnTo>
                  <a:lnTo>
                    <a:pt x="127" y="180"/>
                  </a:lnTo>
                  <a:lnTo>
                    <a:pt x="129" y="180"/>
                  </a:lnTo>
                  <a:lnTo>
                    <a:pt x="131" y="180"/>
                  </a:lnTo>
                  <a:lnTo>
                    <a:pt x="132" y="180"/>
                  </a:lnTo>
                  <a:lnTo>
                    <a:pt x="133" y="180"/>
                  </a:lnTo>
                  <a:lnTo>
                    <a:pt x="133" y="180"/>
                  </a:lnTo>
                  <a:lnTo>
                    <a:pt x="135" y="183"/>
                  </a:lnTo>
                  <a:lnTo>
                    <a:pt x="136" y="184"/>
                  </a:lnTo>
                  <a:lnTo>
                    <a:pt x="137" y="184"/>
                  </a:lnTo>
                  <a:lnTo>
                    <a:pt x="139" y="183"/>
                  </a:lnTo>
                  <a:lnTo>
                    <a:pt x="140" y="183"/>
                  </a:lnTo>
                  <a:lnTo>
                    <a:pt x="140" y="181"/>
                  </a:lnTo>
                  <a:lnTo>
                    <a:pt x="142" y="179"/>
                  </a:lnTo>
                  <a:lnTo>
                    <a:pt x="142" y="177"/>
                  </a:lnTo>
                  <a:lnTo>
                    <a:pt x="143" y="176"/>
                  </a:lnTo>
                  <a:lnTo>
                    <a:pt x="144" y="175"/>
                  </a:lnTo>
                  <a:lnTo>
                    <a:pt x="146" y="172"/>
                  </a:lnTo>
                  <a:lnTo>
                    <a:pt x="147" y="172"/>
                  </a:lnTo>
                  <a:lnTo>
                    <a:pt x="148" y="169"/>
                  </a:lnTo>
                  <a:lnTo>
                    <a:pt x="150" y="168"/>
                  </a:lnTo>
                  <a:lnTo>
                    <a:pt x="152" y="167"/>
                  </a:lnTo>
                  <a:lnTo>
                    <a:pt x="155" y="165"/>
                  </a:lnTo>
                  <a:lnTo>
                    <a:pt x="156" y="164"/>
                  </a:lnTo>
                  <a:lnTo>
                    <a:pt x="158" y="164"/>
                  </a:lnTo>
                  <a:lnTo>
                    <a:pt x="160" y="162"/>
                  </a:lnTo>
                  <a:lnTo>
                    <a:pt x="165" y="162"/>
                  </a:lnTo>
                  <a:lnTo>
                    <a:pt x="167" y="162"/>
                  </a:lnTo>
                  <a:lnTo>
                    <a:pt x="170" y="161"/>
                  </a:lnTo>
                  <a:lnTo>
                    <a:pt x="174" y="161"/>
                  </a:lnTo>
                  <a:lnTo>
                    <a:pt x="177" y="161"/>
                  </a:lnTo>
                  <a:lnTo>
                    <a:pt x="179" y="160"/>
                  </a:lnTo>
                  <a:lnTo>
                    <a:pt x="182" y="160"/>
                  </a:lnTo>
                  <a:lnTo>
                    <a:pt x="185" y="160"/>
                  </a:lnTo>
                  <a:lnTo>
                    <a:pt x="188" y="158"/>
                  </a:lnTo>
                  <a:lnTo>
                    <a:pt x="189" y="158"/>
                  </a:lnTo>
                  <a:lnTo>
                    <a:pt x="190" y="157"/>
                  </a:lnTo>
                  <a:lnTo>
                    <a:pt x="192" y="157"/>
                  </a:lnTo>
                  <a:lnTo>
                    <a:pt x="194" y="156"/>
                  </a:lnTo>
                  <a:lnTo>
                    <a:pt x="196" y="156"/>
                  </a:lnTo>
                  <a:lnTo>
                    <a:pt x="197" y="154"/>
                  </a:lnTo>
                  <a:lnTo>
                    <a:pt x="200" y="154"/>
                  </a:lnTo>
                  <a:lnTo>
                    <a:pt x="201" y="153"/>
                  </a:lnTo>
                  <a:lnTo>
                    <a:pt x="203" y="153"/>
                  </a:lnTo>
                  <a:lnTo>
                    <a:pt x="205" y="152"/>
                  </a:lnTo>
                  <a:lnTo>
                    <a:pt x="207" y="152"/>
                  </a:lnTo>
                  <a:lnTo>
                    <a:pt x="208" y="150"/>
                  </a:lnTo>
                  <a:lnTo>
                    <a:pt x="209" y="150"/>
                  </a:lnTo>
                  <a:lnTo>
                    <a:pt x="212" y="149"/>
                  </a:lnTo>
                  <a:lnTo>
                    <a:pt x="213" y="149"/>
                  </a:lnTo>
                  <a:lnTo>
                    <a:pt x="215" y="148"/>
                  </a:lnTo>
                  <a:lnTo>
                    <a:pt x="217" y="148"/>
                  </a:lnTo>
                  <a:lnTo>
                    <a:pt x="217" y="146"/>
                  </a:lnTo>
                  <a:lnTo>
                    <a:pt x="219" y="145"/>
                  </a:lnTo>
                  <a:lnTo>
                    <a:pt x="219" y="144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20" y="139"/>
                  </a:lnTo>
                  <a:lnTo>
                    <a:pt x="220" y="138"/>
                  </a:lnTo>
                  <a:lnTo>
                    <a:pt x="220" y="137"/>
                  </a:lnTo>
                  <a:lnTo>
                    <a:pt x="220" y="135"/>
                  </a:lnTo>
                  <a:lnTo>
                    <a:pt x="220" y="134"/>
                  </a:lnTo>
                  <a:lnTo>
                    <a:pt x="222" y="133"/>
                  </a:lnTo>
                  <a:lnTo>
                    <a:pt x="222" y="131"/>
                  </a:lnTo>
                  <a:lnTo>
                    <a:pt x="222" y="130"/>
                  </a:lnTo>
                  <a:lnTo>
                    <a:pt x="223" y="127"/>
                  </a:lnTo>
                  <a:lnTo>
                    <a:pt x="223" y="126"/>
                  </a:lnTo>
                  <a:lnTo>
                    <a:pt x="223" y="125"/>
                  </a:lnTo>
                  <a:lnTo>
                    <a:pt x="223" y="125"/>
                  </a:lnTo>
                  <a:lnTo>
                    <a:pt x="223" y="123"/>
                  </a:lnTo>
                  <a:lnTo>
                    <a:pt x="223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6" name="Freeform 1846">
              <a:extLst>
                <a:ext uri="{FF2B5EF4-FFF2-40B4-BE49-F238E27FC236}">
                  <a16:creationId xmlns:a16="http://schemas.microsoft.com/office/drawing/2014/main" id="{3271BECE-3FEE-4261-A56A-DEA5F1404B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9190" y="3408120"/>
              <a:ext cx="4127" cy="18575"/>
            </a:xfrm>
            <a:custGeom>
              <a:avLst/>
              <a:gdLst>
                <a:gd name="T0" fmla="*/ 0 w 2"/>
                <a:gd name="T1" fmla="*/ 7 h 9"/>
                <a:gd name="T2" fmla="*/ 0 w 2"/>
                <a:gd name="T3" fmla="*/ 7 h 9"/>
                <a:gd name="T4" fmla="*/ 0 w 2"/>
                <a:gd name="T5" fmla="*/ 7 h 9"/>
                <a:gd name="T6" fmla="*/ 0 w 2"/>
                <a:gd name="T7" fmla="*/ 7 h 9"/>
                <a:gd name="T8" fmla="*/ 0 w 2"/>
                <a:gd name="T9" fmla="*/ 9 h 9"/>
                <a:gd name="T10" fmla="*/ 0 w 2"/>
                <a:gd name="T11" fmla="*/ 9 h 9"/>
                <a:gd name="T12" fmla="*/ 0 w 2"/>
                <a:gd name="T13" fmla="*/ 9 h 9"/>
                <a:gd name="T14" fmla="*/ 0 w 2"/>
                <a:gd name="T15" fmla="*/ 9 h 9"/>
                <a:gd name="T16" fmla="*/ 0 w 2"/>
                <a:gd name="T17" fmla="*/ 9 h 9"/>
                <a:gd name="T18" fmla="*/ 0 w 2"/>
                <a:gd name="T19" fmla="*/ 9 h 9"/>
                <a:gd name="T20" fmla="*/ 0 w 2"/>
                <a:gd name="T21" fmla="*/ 9 h 9"/>
                <a:gd name="T22" fmla="*/ 0 w 2"/>
                <a:gd name="T23" fmla="*/ 9 h 9"/>
                <a:gd name="T24" fmla="*/ 0 w 2"/>
                <a:gd name="T25" fmla="*/ 9 h 9"/>
                <a:gd name="T26" fmla="*/ 0 w 2"/>
                <a:gd name="T27" fmla="*/ 7 h 9"/>
                <a:gd name="T28" fmla="*/ 0 w 2"/>
                <a:gd name="T29" fmla="*/ 7 h 9"/>
                <a:gd name="T30" fmla="*/ 0 w 2"/>
                <a:gd name="T31" fmla="*/ 7 h 9"/>
                <a:gd name="T32" fmla="*/ 1 w 2"/>
                <a:gd name="T33" fmla="*/ 5 h 9"/>
                <a:gd name="T34" fmla="*/ 1 w 2"/>
                <a:gd name="T35" fmla="*/ 5 h 9"/>
                <a:gd name="T36" fmla="*/ 1 w 2"/>
                <a:gd name="T37" fmla="*/ 3 h 9"/>
                <a:gd name="T38" fmla="*/ 1 w 2"/>
                <a:gd name="T39" fmla="*/ 5 h 9"/>
                <a:gd name="T40" fmla="*/ 1 w 2"/>
                <a:gd name="T41" fmla="*/ 5 h 9"/>
                <a:gd name="T42" fmla="*/ 1 w 2"/>
                <a:gd name="T43" fmla="*/ 5 h 9"/>
                <a:gd name="T44" fmla="*/ 1 w 2"/>
                <a:gd name="T45" fmla="*/ 5 h 9"/>
                <a:gd name="T46" fmla="*/ 1 w 2"/>
                <a:gd name="T47" fmla="*/ 5 h 9"/>
                <a:gd name="T48" fmla="*/ 1 w 2"/>
                <a:gd name="T49" fmla="*/ 5 h 9"/>
                <a:gd name="T50" fmla="*/ 1 w 2"/>
                <a:gd name="T51" fmla="*/ 5 h 9"/>
                <a:gd name="T52" fmla="*/ 1 w 2"/>
                <a:gd name="T53" fmla="*/ 5 h 9"/>
                <a:gd name="T54" fmla="*/ 1 w 2"/>
                <a:gd name="T55" fmla="*/ 5 h 9"/>
                <a:gd name="T56" fmla="*/ 1 w 2"/>
                <a:gd name="T57" fmla="*/ 5 h 9"/>
                <a:gd name="T58" fmla="*/ 1 w 2"/>
                <a:gd name="T59" fmla="*/ 5 h 9"/>
                <a:gd name="T60" fmla="*/ 1 w 2"/>
                <a:gd name="T61" fmla="*/ 5 h 9"/>
                <a:gd name="T62" fmla="*/ 1 w 2"/>
                <a:gd name="T63" fmla="*/ 5 h 9"/>
                <a:gd name="T64" fmla="*/ 1 w 2"/>
                <a:gd name="T65" fmla="*/ 5 h 9"/>
                <a:gd name="T66" fmla="*/ 1 w 2"/>
                <a:gd name="T67" fmla="*/ 5 h 9"/>
                <a:gd name="T68" fmla="*/ 1 w 2"/>
                <a:gd name="T69" fmla="*/ 5 h 9"/>
                <a:gd name="T70" fmla="*/ 1 w 2"/>
                <a:gd name="T71" fmla="*/ 5 h 9"/>
                <a:gd name="T72" fmla="*/ 1 w 2"/>
                <a:gd name="T73" fmla="*/ 5 h 9"/>
                <a:gd name="T74" fmla="*/ 1 w 2"/>
                <a:gd name="T75" fmla="*/ 5 h 9"/>
                <a:gd name="T76" fmla="*/ 1 w 2"/>
                <a:gd name="T77" fmla="*/ 5 h 9"/>
                <a:gd name="T78" fmla="*/ 2 w 2"/>
                <a:gd name="T79" fmla="*/ 0 h 9"/>
                <a:gd name="T80" fmla="*/ 2 w 2"/>
                <a:gd name="T81" fmla="*/ 0 h 9"/>
                <a:gd name="T82" fmla="*/ 1 w 2"/>
                <a:gd name="T83" fmla="*/ 0 h 9"/>
                <a:gd name="T84" fmla="*/ 1 w 2"/>
                <a:gd name="T85" fmla="*/ 0 h 9"/>
                <a:gd name="T86" fmla="*/ 1 w 2"/>
                <a:gd name="T87" fmla="*/ 2 h 9"/>
                <a:gd name="T88" fmla="*/ 1 w 2"/>
                <a:gd name="T89" fmla="*/ 3 h 9"/>
                <a:gd name="T90" fmla="*/ 2 w 2"/>
                <a:gd name="T91" fmla="*/ 3 h 9"/>
                <a:gd name="T92" fmla="*/ 2 w 2"/>
                <a:gd name="T93" fmla="*/ 2 h 9"/>
                <a:gd name="T94" fmla="*/ 2 w 2"/>
                <a:gd name="T95" fmla="*/ 0 h 9"/>
                <a:gd name="T96" fmla="*/ 2 w 2"/>
                <a:gd name="T9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" h="9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" y="5"/>
                  </a:moveTo>
                  <a:lnTo>
                    <a:pt x="1" y="5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7" name="Freeform 1847">
              <a:extLst>
                <a:ext uri="{FF2B5EF4-FFF2-40B4-BE49-F238E27FC236}">
                  <a16:creationId xmlns:a16="http://schemas.microsoft.com/office/drawing/2014/main" id="{17D15478-E446-481E-A430-AC5446AB0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7500" y="2570171"/>
              <a:ext cx="2064" cy="8256"/>
            </a:xfrm>
            <a:custGeom>
              <a:avLst/>
              <a:gdLst>
                <a:gd name="T0" fmla="*/ 1 w 1"/>
                <a:gd name="T1" fmla="*/ 3 h 4"/>
                <a:gd name="T2" fmla="*/ 1 w 1"/>
                <a:gd name="T3" fmla="*/ 3 h 4"/>
                <a:gd name="T4" fmla="*/ 1 w 1"/>
                <a:gd name="T5" fmla="*/ 3 h 4"/>
                <a:gd name="T6" fmla="*/ 0 w 1"/>
                <a:gd name="T7" fmla="*/ 4 h 4"/>
                <a:gd name="T8" fmla="*/ 1 w 1"/>
                <a:gd name="T9" fmla="*/ 4 h 4"/>
                <a:gd name="T10" fmla="*/ 1 w 1"/>
                <a:gd name="T11" fmla="*/ 4 h 4"/>
                <a:gd name="T12" fmla="*/ 1 w 1"/>
                <a:gd name="T13" fmla="*/ 3 h 4"/>
                <a:gd name="T14" fmla="*/ 1 w 1"/>
                <a:gd name="T15" fmla="*/ 3 h 4"/>
                <a:gd name="T16" fmla="*/ 1 w 1"/>
                <a:gd name="T17" fmla="*/ 3 h 4"/>
                <a:gd name="T18" fmla="*/ 1 w 1"/>
                <a:gd name="T19" fmla="*/ 3 h 4"/>
                <a:gd name="T20" fmla="*/ 0 w 1"/>
                <a:gd name="T21" fmla="*/ 2 h 4"/>
                <a:gd name="T22" fmla="*/ 0 w 1"/>
                <a:gd name="T23" fmla="*/ 2 h 4"/>
                <a:gd name="T24" fmla="*/ 1 w 1"/>
                <a:gd name="T25" fmla="*/ 0 h 4"/>
                <a:gd name="T26" fmla="*/ 1 w 1"/>
                <a:gd name="T27" fmla="*/ 0 h 4"/>
                <a:gd name="T28" fmla="*/ 1 w 1"/>
                <a:gd name="T29" fmla="*/ 0 h 4"/>
                <a:gd name="T30" fmla="*/ 0 w 1"/>
                <a:gd name="T31" fmla="*/ 0 h 4"/>
                <a:gd name="T32" fmla="*/ 0 w 1"/>
                <a:gd name="T33" fmla="*/ 0 h 4"/>
                <a:gd name="T34" fmla="*/ 0 w 1"/>
                <a:gd name="T35" fmla="*/ 2 h 4"/>
                <a:gd name="T36" fmla="*/ 0 w 1"/>
                <a:gd name="T37" fmla="*/ 2 h 4"/>
                <a:gd name="T38" fmla="*/ 0 w 1"/>
                <a:gd name="T39" fmla="*/ 3 h 4"/>
                <a:gd name="T40" fmla="*/ 0 w 1"/>
                <a:gd name="T41" fmla="*/ 3 h 4"/>
                <a:gd name="T42" fmla="*/ 0 w 1"/>
                <a:gd name="T43" fmla="*/ 3 h 4"/>
                <a:gd name="T44" fmla="*/ 0 w 1"/>
                <a:gd name="T45" fmla="*/ 3 h 4"/>
                <a:gd name="T46" fmla="*/ 1 w 1"/>
                <a:gd name="T4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4"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  <a:moveTo>
                    <a:pt x="1" y="3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8" name="Freeform 1848">
              <a:extLst>
                <a:ext uri="{FF2B5EF4-FFF2-40B4-BE49-F238E27FC236}">
                  <a16:creationId xmlns:a16="http://schemas.microsoft.com/office/drawing/2014/main" id="{788A52F4-E46F-4BCB-B303-A25C03815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359" y="3288413"/>
              <a:ext cx="0" cy="4127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9" name="Freeform 1849">
              <a:extLst>
                <a:ext uri="{FF2B5EF4-FFF2-40B4-BE49-F238E27FC236}">
                  <a16:creationId xmlns:a16="http://schemas.microsoft.com/office/drawing/2014/main" id="{9E2C57A0-CFB6-483E-9739-412DB9BEF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295" y="3292541"/>
              <a:ext cx="2064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0" name="Freeform 1850">
              <a:extLst>
                <a:ext uri="{FF2B5EF4-FFF2-40B4-BE49-F238E27FC236}">
                  <a16:creationId xmlns:a16="http://schemas.microsoft.com/office/drawing/2014/main" id="{34868381-63BB-4515-931C-FD4275292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446" y="3389546"/>
              <a:ext cx="4127" cy="10319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1 w 2"/>
                <a:gd name="T5" fmla="*/ 1 h 5"/>
                <a:gd name="T6" fmla="*/ 0 w 2"/>
                <a:gd name="T7" fmla="*/ 3 h 5"/>
                <a:gd name="T8" fmla="*/ 0 w 2"/>
                <a:gd name="T9" fmla="*/ 3 h 5"/>
                <a:gd name="T10" fmla="*/ 0 w 2"/>
                <a:gd name="T11" fmla="*/ 4 h 5"/>
                <a:gd name="T12" fmla="*/ 1 w 2"/>
                <a:gd name="T13" fmla="*/ 5 h 5"/>
                <a:gd name="T14" fmla="*/ 1 w 2"/>
                <a:gd name="T15" fmla="*/ 4 h 5"/>
                <a:gd name="T16" fmla="*/ 2 w 2"/>
                <a:gd name="T17" fmla="*/ 1 h 5"/>
                <a:gd name="T18" fmla="*/ 1 w 2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1" name="Freeform 1851">
              <a:extLst>
                <a:ext uri="{FF2B5EF4-FFF2-40B4-BE49-F238E27FC236}">
                  <a16:creationId xmlns:a16="http://schemas.microsoft.com/office/drawing/2014/main" id="{30233442-5F96-48F2-8702-FE8D81C7DE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6487" y="3309052"/>
              <a:ext cx="4127" cy="4127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1 w 2"/>
                <a:gd name="T17" fmla="*/ 1 h 2"/>
                <a:gd name="T18" fmla="*/ 1 w 2"/>
                <a:gd name="T19" fmla="*/ 0 h 2"/>
                <a:gd name="T20" fmla="*/ 0 w 2"/>
                <a:gd name="T21" fmla="*/ 0 h 2"/>
                <a:gd name="T22" fmla="*/ 0 w 2"/>
                <a:gd name="T23" fmla="*/ 0 h 2"/>
                <a:gd name="T24" fmla="*/ 0 w 2"/>
                <a:gd name="T25" fmla="*/ 0 h 2"/>
                <a:gd name="T26" fmla="*/ 0 w 2"/>
                <a:gd name="T27" fmla="*/ 0 h 2"/>
                <a:gd name="T28" fmla="*/ 0 w 2"/>
                <a:gd name="T29" fmla="*/ 0 h 2"/>
                <a:gd name="T30" fmla="*/ 0 w 2"/>
                <a:gd name="T31" fmla="*/ 1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close/>
                  <a:moveTo>
                    <a:pt x="2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2" name="Freeform 1852">
              <a:extLst>
                <a:ext uri="{FF2B5EF4-FFF2-40B4-BE49-F238E27FC236}">
                  <a16:creationId xmlns:a16="http://schemas.microsoft.com/office/drawing/2014/main" id="{12AC78DB-8630-436F-91F3-5B065CD98E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954" y="3936482"/>
              <a:ext cx="196072" cy="204326"/>
            </a:xfrm>
            <a:custGeom>
              <a:avLst/>
              <a:gdLst>
                <a:gd name="T0" fmla="*/ 95 w 95"/>
                <a:gd name="T1" fmla="*/ 98 h 99"/>
                <a:gd name="T2" fmla="*/ 94 w 95"/>
                <a:gd name="T3" fmla="*/ 98 h 99"/>
                <a:gd name="T4" fmla="*/ 94 w 95"/>
                <a:gd name="T5" fmla="*/ 98 h 99"/>
                <a:gd name="T6" fmla="*/ 94 w 95"/>
                <a:gd name="T7" fmla="*/ 99 h 99"/>
                <a:gd name="T8" fmla="*/ 95 w 95"/>
                <a:gd name="T9" fmla="*/ 99 h 99"/>
                <a:gd name="T10" fmla="*/ 95 w 95"/>
                <a:gd name="T11" fmla="*/ 99 h 99"/>
                <a:gd name="T12" fmla="*/ 95 w 95"/>
                <a:gd name="T13" fmla="*/ 98 h 99"/>
                <a:gd name="T14" fmla="*/ 0 w 95"/>
                <a:gd name="T15" fmla="*/ 0 h 99"/>
                <a:gd name="T16" fmla="*/ 0 w 95"/>
                <a:gd name="T17" fmla="*/ 0 h 99"/>
                <a:gd name="T18" fmla="*/ 0 w 95"/>
                <a:gd name="T19" fmla="*/ 2 h 99"/>
                <a:gd name="T20" fmla="*/ 0 w 95"/>
                <a:gd name="T21" fmla="*/ 2 h 99"/>
                <a:gd name="T22" fmla="*/ 0 w 95"/>
                <a:gd name="T23" fmla="*/ 2 h 99"/>
                <a:gd name="T24" fmla="*/ 0 w 95"/>
                <a:gd name="T25" fmla="*/ 2 h 99"/>
                <a:gd name="T26" fmla="*/ 0 w 95"/>
                <a:gd name="T27" fmla="*/ 2 h 99"/>
                <a:gd name="T28" fmla="*/ 2 w 95"/>
                <a:gd name="T29" fmla="*/ 2 h 99"/>
                <a:gd name="T30" fmla="*/ 2 w 95"/>
                <a:gd name="T31" fmla="*/ 2 h 99"/>
                <a:gd name="T32" fmla="*/ 2 w 95"/>
                <a:gd name="T33" fmla="*/ 2 h 99"/>
                <a:gd name="T34" fmla="*/ 0 w 95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99">
                  <a:moveTo>
                    <a:pt x="95" y="98"/>
                  </a:moveTo>
                  <a:lnTo>
                    <a:pt x="94" y="98"/>
                  </a:lnTo>
                  <a:lnTo>
                    <a:pt x="94" y="98"/>
                  </a:lnTo>
                  <a:lnTo>
                    <a:pt x="94" y="99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5" y="9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3" name="Freeform 1853">
              <a:extLst>
                <a:ext uri="{FF2B5EF4-FFF2-40B4-BE49-F238E27FC236}">
                  <a16:creationId xmlns:a16="http://schemas.microsoft.com/office/drawing/2014/main" id="{9783FC06-1EBD-4591-93EF-08AECD650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8231" y="3300796"/>
              <a:ext cx="4127" cy="4127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0 w 2"/>
                <a:gd name="T19" fmla="*/ 0 h 2"/>
                <a:gd name="T20" fmla="*/ 0 w 2"/>
                <a:gd name="T21" fmla="*/ 0 h 2"/>
                <a:gd name="T22" fmla="*/ 0 w 2"/>
                <a:gd name="T23" fmla="*/ 1 h 2"/>
                <a:gd name="T24" fmla="*/ 0 w 2"/>
                <a:gd name="T25" fmla="*/ 1 h 2"/>
                <a:gd name="T26" fmla="*/ 0 w 2"/>
                <a:gd name="T27" fmla="*/ 1 h 2"/>
                <a:gd name="T28" fmla="*/ 0 w 2"/>
                <a:gd name="T29" fmla="*/ 1 h 2"/>
                <a:gd name="T30" fmla="*/ 0 w 2"/>
                <a:gd name="T31" fmla="*/ 0 h 2"/>
                <a:gd name="T32" fmla="*/ 0 w 2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4" name="Freeform 1854">
              <a:extLst>
                <a:ext uri="{FF2B5EF4-FFF2-40B4-BE49-F238E27FC236}">
                  <a16:creationId xmlns:a16="http://schemas.microsoft.com/office/drawing/2014/main" id="{27D103C7-8FA0-4C37-86E2-D0C1C6C4A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487" y="3294606"/>
              <a:ext cx="2064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1 w 1"/>
                <a:gd name="T7" fmla="*/ 1 w 1"/>
                <a:gd name="T8" fmla="*/ 1 w 1"/>
                <a:gd name="T9" fmla="*/ 1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1855">
              <a:extLst>
                <a:ext uri="{FF2B5EF4-FFF2-40B4-BE49-F238E27FC236}">
                  <a16:creationId xmlns:a16="http://schemas.microsoft.com/office/drawing/2014/main" id="{DD263C08-1B74-4976-8B58-2B3FFC9AD4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7123" y="3494804"/>
              <a:ext cx="47470" cy="99067"/>
            </a:xfrm>
            <a:custGeom>
              <a:avLst/>
              <a:gdLst>
                <a:gd name="T0" fmla="*/ 1 w 23"/>
                <a:gd name="T1" fmla="*/ 11 h 48"/>
                <a:gd name="T2" fmla="*/ 1 w 23"/>
                <a:gd name="T3" fmla="*/ 10 h 48"/>
                <a:gd name="T4" fmla="*/ 0 w 23"/>
                <a:gd name="T5" fmla="*/ 10 h 48"/>
                <a:gd name="T6" fmla="*/ 1 w 23"/>
                <a:gd name="T7" fmla="*/ 3 h 48"/>
                <a:gd name="T8" fmla="*/ 1 w 23"/>
                <a:gd name="T9" fmla="*/ 3 h 48"/>
                <a:gd name="T10" fmla="*/ 1 w 23"/>
                <a:gd name="T11" fmla="*/ 2 h 48"/>
                <a:gd name="T12" fmla="*/ 0 w 23"/>
                <a:gd name="T13" fmla="*/ 2 h 48"/>
                <a:gd name="T14" fmla="*/ 1 w 23"/>
                <a:gd name="T15" fmla="*/ 3 h 48"/>
                <a:gd name="T16" fmla="*/ 23 w 23"/>
                <a:gd name="T17" fmla="*/ 30 h 48"/>
                <a:gd name="T18" fmla="*/ 21 w 23"/>
                <a:gd name="T19" fmla="*/ 28 h 48"/>
                <a:gd name="T20" fmla="*/ 21 w 23"/>
                <a:gd name="T21" fmla="*/ 26 h 48"/>
                <a:gd name="T22" fmla="*/ 21 w 23"/>
                <a:gd name="T23" fmla="*/ 26 h 48"/>
                <a:gd name="T24" fmla="*/ 17 w 23"/>
                <a:gd name="T25" fmla="*/ 21 h 48"/>
                <a:gd name="T26" fmla="*/ 17 w 23"/>
                <a:gd name="T27" fmla="*/ 18 h 48"/>
                <a:gd name="T28" fmla="*/ 16 w 23"/>
                <a:gd name="T29" fmla="*/ 17 h 48"/>
                <a:gd name="T30" fmla="*/ 16 w 23"/>
                <a:gd name="T31" fmla="*/ 17 h 48"/>
                <a:gd name="T32" fmla="*/ 16 w 23"/>
                <a:gd name="T33" fmla="*/ 15 h 48"/>
                <a:gd name="T34" fmla="*/ 13 w 23"/>
                <a:gd name="T35" fmla="*/ 11 h 48"/>
                <a:gd name="T36" fmla="*/ 12 w 23"/>
                <a:gd name="T37" fmla="*/ 10 h 48"/>
                <a:gd name="T38" fmla="*/ 9 w 23"/>
                <a:gd name="T39" fmla="*/ 6 h 48"/>
                <a:gd name="T40" fmla="*/ 5 w 23"/>
                <a:gd name="T41" fmla="*/ 2 h 48"/>
                <a:gd name="T42" fmla="*/ 2 w 23"/>
                <a:gd name="T43" fmla="*/ 0 h 48"/>
                <a:gd name="T44" fmla="*/ 1 w 23"/>
                <a:gd name="T45" fmla="*/ 2 h 48"/>
                <a:gd name="T46" fmla="*/ 2 w 23"/>
                <a:gd name="T47" fmla="*/ 2 h 48"/>
                <a:gd name="T48" fmla="*/ 5 w 23"/>
                <a:gd name="T49" fmla="*/ 3 h 48"/>
                <a:gd name="T50" fmla="*/ 6 w 23"/>
                <a:gd name="T51" fmla="*/ 5 h 48"/>
                <a:gd name="T52" fmla="*/ 5 w 23"/>
                <a:gd name="T53" fmla="*/ 6 h 48"/>
                <a:gd name="T54" fmla="*/ 4 w 23"/>
                <a:gd name="T55" fmla="*/ 5 h 48"/>
                <a:gd name="T56" fmla="*/ 4 w 23"/>
                <a:gd name="T57" fmla="*/ 6 h 48"/>
                <a:gd name="T58" fmla="*/ 4 w 23"/>
                <a:gd name="T59" fmla="*/ 9 h 48"/>
                <a:gd name="T60" fmla="*/ 1 w 23"/>
                <a:gd name="T61" fmla="*/ 13 h 48"/>
                <a:gd name="T62" fmla="*/ 2 w 23"/>
                <a:gd name="T63" fmla="*/ 14 h 48"/>
                <a:gd name="T64" fmla="*/ 1 w 23"/>
                <a:gd name="T65" fmla="*/ 18 h 48"/>
                <a:gd name="T66" fmla="*/ 1 w 23"/>
                <a:gd name="T67" fmla="*/ 22 h 48"/>
                <a:gd name="T68" fmla="*/ 0 w 23"/>
                <a:gd name="T69" fmla="*/ 22 h 48"/>
                <a:gd name="T70" fmla="*/ 0 w 23"/>
                <a:gd name="T71" fmla="*/ 21 h 48"/>
                <a:gd name="T72" fmla="*/ 1 w 23"/>
                <a:gd name="T73" fmla="*/ 25 h 48"/>
                <a:gd name="T74" fmla="*/ 2 w 23"/>
                <a:gd name="T75" fmla="*/ 37 h 48"/>
                <a:gd name="T76" fmla="*/ 4 w 23"/>
                <a:gd name="T77" fmla="*/ 42 h 48"/>
                <a:gd name="T78" fmla="*/ 6 w 23"/>
                <a:gd name="T79" fmla="*/ 47 h 48"/>
                <a:gd name="T80" fmla="*/ 12 w 23"/>
                <a:gd name="T81" fmla="*/ 48 h 48"/>
                <a:gd name="T82" fmla="*/ 17 w 23"/>
                <a:gd name="T83" fmla="*/ 45 h 48"/>
                <a:gd name="T84" fmla="*/ 21 w 23"/>
                <a:gd name="T85" fmla="*/ 42 h 48"/>
                <a:gd name="T86" fmla="*/ 23 w 23"/>
                <a:gd name="T87" fmla="*/ 40 h 48"/>
                <a:gd name="T88" fmla="*/ 23 w 23"/>
                <a:gd name="T89" fmla="*/ 36 h 48"/>
                <a:gd name="T90" fmla="*/ 23 w 23"/>
                <a:gd name="T91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" h="48">
                  <a:moveTo>
                    <a:pt x="1" y="10"/>
                  </a:move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0"/>
                  </a:lnTo>
                  <a:close/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close/>
                  <a:moveTo>
                    <a:pt x="23" y="32"/>
                  </a:moveTo>
                  <a:lnTo>
                    <a:pt x="23" y="30"/>
                  </a:lnTo>
                  <a:lnTo>
                    <a:pt x="23" y="29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9" y="22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9" y="6"/>
                  </a:lnTo>
                  <a:lnTo>
                    <a:pt x="6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5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9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5"/>
                  </a:lnTo>
                  <a:lnTo>
                    <a:pt x="1" y="28"/>
                  </a:lnTo>
                  <a:lnTo>
                    <a:pt x="2" y="37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5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2" y="48"/>
                  </a:lnTo>
                  <a:lnTo>
                    <a:pt x="15" y="47"/>
                  </a:lnTo>
                  <a:lnTo>
                    <a:pt x="17" y="45"/>
                  </a:lnTo>
                  <a:lnTo>
                    <a:pt x="19" y="44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1856">
              <a:extLst>
                <a:ext uri="{FF2B5EF4-FFF2-40B4-BE49-F238E27FC236}">
                  <a16:creationId xmlns:a16="http://schemas.microsoft.com/office/drawing/2014/main" id="{29CE3454-DD16-47CF-9416-0294C0C34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0974" y="2650665"/>
              <a:ext cx="487083" cy="400399"/>
            </a:xfrm>
            <a:custGeom>
              <a:avLst/>
              <a:gdLst>
                <a:gd name="T0" fmla="*/ 30 w 236"/>
                <a:gd name="T1" fmla="*/ 189 h 194"/>
                <a:gd name="T2" fmla="*/ 27 w 236"/>
                <a:gd name="T3" fmla="*/ 193 h 194"/>
                <a:gd name="T4" fmla="*/ 11 w 236"/>
                <a:gd name="T5" fmla="*/ 187 h 194"/>
                <a:gd name="T6" fmla="*/ 20 w 236"/>
                <a:gd name="T7" fmla="*/ 183 h 194"/>
                <a:gd name="T8" fmla="*/ 18 w 236"/>
                <a:gd name="T9" fmla="*/ 190 h 194"/>
                <a:gd name="T10" fmla="*/ 45 w 236"/>
                <a:gd name="T11" fmla="*/ 182 h 194"/>
                <a:gd name="T12" fmla="*/ 45 w 236"/>
                <a:gd name="T13" fmla="*/ 187 h 194"/>
                <a:gd name="T14" fmla="*/ 3 w 236"/>
                <a:gd name="T15" fmla="*/ 181 h 194"/>
                <a:gd name="T16" fmla="*/ 50 w 236"/>
                <a:gd name="T17" fmla="*/ 175 h 194"/>
                <a:gd name="T18" fmla="*/ 50 w 236"/>
                <a:gd name="T19" fmla="*/ 178 h 194"/>
                <a:gd name="T20" fmla="*/ 207 w 236"/>
                <a:gd name="T21" fmla="*/ 60 h 194"/>
                <a:gd name="T22" fmla="*/ 206 w 236"/>
                <a:gd name="T23" fmla="*/ 56 h 194"/>
                <a:gd name="T24" fmla="*/ 209 w 236"/>
                <a:gd name="T25" fmla="*/ 55 h 194"/>
                <a:gd name="T26" fmla="*/ 225 w 236"/>
                <a:gd name="T27" fmla="*/ 45 h 194"/>
                <a:gd name="T28" fmla="*/ 218 w 236"/>
                <a:gd name="T29" fmla="*/ 51 h 194"/>
                <a:gd name="T30" fmla="*/ 224 w 236"/>
                <a:gd name="T31" fmla="*/ 52 h 194"/>
                <a:gd name="T32" fmla="*/ 232 w 236"/>
                <a:gd name="T33" fmla="*/ 45 h 194"/>
                <a:gd name="T34" fmla="*/ 233 w 236"/>
                <a:gd name="T35" fmla="*/ 45 h 194"/>
                <a:gd name="T36" fmla="*/ 226 w 236"/>
                <a:gd name="T37" fmla="*/ 21 h 194"/>
                <a:gd name="T38" fmla="*/ 225 w 236"/>
                <a:gd name="T39" fmla="*/ 17 h 194"/>
                <a:gd name="T40" fmla="*/ 221 w 236"/>
                <a:gd name="T41" fmla="*/ 18 h 194"/>
                <a:gd name="T42" fmla="*/ 213 w 236"/>
                <a:gd name="T43" fmla="*/ 17 h 194"/>
                <a:gd name="T44" fmla="*/ 209 w 236"/>
                <a:gd name="T45" fmla="*/ 15 h 194"/>
                <a:gd name="T46" fmla="*/ 202 w 236"/>
                <a:gd name="T47" fmla="*/ 11 h 194"/>
                <a:gd name="T48" fmla="*/ 197 w 236"/>
                <a:gd name="T49" fmla="*/ 13 h 194"/>
                <a:gd name="T50" fmla="*/ 190 w 236"/>
                <a:gd name="T51" fmla="*/ 13 h 194"/>
                <a:gd name="T52" fmla="*/ 183 w 236"/>
                <a:gd name="T53" fmla="*/ 9 h 194"/>
                <a:gd name="T54" fmla="*/ 182 w 236"/>
                <a:gd name="T55" fmla="*/ 9 h 194"/>
                <a:gd name="T56" fmla="*/ 178 w 236"/>
                <a:gd name="T57" fmla="*/ 6 h 194"/>
                <a:gd name="T58" fmla="*/ 165 w 236"/>
                <a:gd name="T59" fmla="*/ 6 h 194"/>
                <a:gd name="T60" fmla="*/ 146 w 236"/>
                <a:gd name="T61" fmla="*/ 5 h 194"/>
                <a:gd name="T62" fmla="*/ 127 w 236"/>
                <a:gd name="T63" fmla="*/ 3 h 194"/>
                <a:gd name="T64" fmla="*/ 115 w 236"/>
                <a:gd name="T65" fmla="*/ 3 h 194"/>
                <a:gd name="T66" fmla="*/ 108 w 236"/>
                <a:gd name="T67" fmla="*/ 7 h 194"/>
                <a:gd name="T68" fmla="*/ 108 w 236"/>
                <a:gd name="T69" fmla="*/ 13 h 194"/>
                <a:gd name="T70" fmla="*/ 110 w 236"/>
                <a:gd name="T71" fmla="*/ 17 h 194"/>
                <a:gd name="T72" fmla="*/ 108 w 236"/>
                <a:gd name="T73" fmla="*/ 22 h 194"/>
                <a:gd name="T74" fmla="*/ 115 w 236"/>
                <a:gd name="T75" fmla="*/ 21 h 194"/>
                <a:gd name="T76" fmla="*/ 117 w 236"/>
                <a:gd name="T77" fmla="*/ 23 h 194"/>
                <a:gd name="T78" fmla="*/ 125 w 236"/>
                <a:gd name="T79" fmla="*/ 22 h 194"/>
                <a:gd name="T80" fmla="*/ 129 w 236"/>
                <a:gd name="T81" fmla="*/ 22 h 194"/>
                <a:gd name="T82" fmla="*/ 132 w 236"/>
                <a:gd name="T83" fmla="*/ 25 h 194"/>
                <a:gd name="T84" fmla="*/ 129 w 236"/>
                <a:gd name="T85" fmla="*/ 30 h 194"/>
                <a:gd name="T86" fmla="*/ 126 w 236"/>
                <a:gd name="T87" fmla="*/ 40 h 194"/>
                <a:gd name="T88" fmla="*/ 125 w 236"/>
                <a:gd name="T89" fmla="*/ 44 h 194"/>
                <a:gd name="T90" fmla="*/ 119 w 236"/>
                <a:gd name="T91" fmla="*/ 48 h 194"/>
                <a:gd name="T92" fmla="*/ 123 w 236"/>
                <a:gd name="T93" fmla="*/ 56 h 194"/>
                <a:gd name="T94" fmla="*/ 122 w 236"/>
                <a:gd name="T95" fmla="*/ 67 h 194"/>
                <a:gd name="T96" fmla="*/ 118 w 236"/>
                <a:gd name="T97" fmla="*/ 72 h 194"/>
                <a:gd name="T98" fmla="*/ 123 w 236"/>
                <a:gd name="T99" fmla="*/ 78 h 194"/>
                <a:gd name="T100" fmla="*/ 127 w 236"/>
                <a:gd name="T101" fmla="*/ 86 h 194"/>
                <a:gd name="T102" fmla="*/ 136 w 236"/>
                <a:gd name="T103" fmla="*/ 93 h 194"/>
                <a:gd name="T104" fmla="*/ 140 w 236"/>
                <a:gd name="T105" fmla="*/ 88 h 194"/>
                <a:gd name="T106" fmla="*/ 159 w 236"/>
                <a:gd name="T107" fmla="*/ 84 h 194"/>
                <a:gd name="T108" fmla="*/ 171 w 236"/>
                <a:gd name="T109" fmla="*/ 83 h 194"/>
                <a:gd name="T110" fmla="*/ 184 w 236"/>
                <a:gd name="T111" fmla="*/ 72 h 194"/>
                <a:gd name="T112" fmla="*/ 193 w 236"/>
                <a:gd name="T113" fmla="*/ 61 h 194"/>
                <a:gd name="T114" fmla="*/ 193 w 236"/>
                <a:gd name="T115" fmla="*/ 45 h 194"/>
                <a:gd name="T116" fmla="*/ 202 w 236"/>
                <a:gd name="T117" fmla="*/ 37 h 194"/>
                <a:gd name="T118" fmla="*/ 217 w 236"/>
                <a:gd name="T119" fmla="*/ 2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94">
                  <a:moveTo>
                    <a:pt x="1" y="193"/>
                  </a:moveTo>
                  <a:lnTo>
                    <a:pt x="0" y="193"/>
                  </a:lnTo>
                  <a:lnTo>
                    <a:pt x="1" y="193"/>
                  </a:lnTo>
                  <a:lnTo>
                    <a:pt x="1" y="194"/>
                  </a:lnTo>
                  <a:lnTo>
                    <a:pt x="3" y="194"/>
                  </a:lnTo>
                  <a:lnTo>
                    <a:pt x="4" y="193"/>
                  </a:lnTo>
                  <a:lnTo>
                    <a:pt x="3" y="191"/>
                  </a:lnTo>
                  <a:lnTo>
                    <a:pt x="1" y="193"/>
                  </a:lnTo>
                  <a:close/>
                  <a:moveTo>
                    <a:pt x="30" y="189"/>
                  </a:moveTo>
                  <a:lnTo>
                    <a:pt x="30" y="189"/>
                  </a:lnTo>
                  <a:lnTo>
                    <a:pt x="28" y="189"/>
                  </a:lnTo>
                  <a:lnTo>
                    <a:pt x="28" y="189"/>
                  </a:lnTo>
                  <a:lnTo>
                    <a:pt x="27" y="189"/>
                  </a:lnTo>
                  <a:lnTo>
                    <a:pt x="26" y="189"/>
                  </a:lnTo>
                  <a:lnTo>
                    <a:pt x="24" y="190"/>
                  </a:lnTo>
                  <a:lnTo>
                    <a:pt x="24" y="191"/>
                  </a:lnTo>
                  <a:lnTo>
                    <a:pt x="26" y="193"/>
                  </a:lnTo>
                  <a:lnTo>
                    <a:pt x="27" y="193"/>
                  </a:lnTo>
                  <a:lnTo>
                    <a:pt x="27" y="193"/>
                  </a:lnTo>
                  <a:lnTo>
                    <a:pt x="28" y="193"/>
                  </a:lnTo>
                  <a:lnTo>
                    <a:pt x="30" y="191"/>
                  </a:lnTo>
                  <a:lnTo>
                    <a:pt x="30" y="190"/>
                  </a:lnTo>
                  <a:lnTo>
                    <a:pt x="30" y="189"/>
                  </a:lnTo>
                  <a:lnTo>
                    <a:pt x="30" y="189"/>
                  </a:lnTo>
                  <a:close/>
                  <a:moveTo>
                    <a:pt x="12" y="189"/>
                  </a:moveTo>
                  <a:lnTo>
                    <a:pt x="11" y="187"/>
                  </a:lnTo>
                  <a:lnTo>
                    <a:pt x="11" y="187"/>
                  </a:lnTo>
                  <a:lnTo>
                    <a:pt x="10" y="187"/>
                  </a:lnTo>
                  <a:lnTo>
                    <a:pt x="10" y="189"/>
                  </a:lnTo>
                  <a:lnTo>
                    <a:pt x="10" y="190"/>
                  </a:lnTo>
                  <a:lnTo>
                    <a:pt x="11" y="190"/>
                  </a:lnTo>
                  <a:lnTo>
                    <a:pt x="11" y="190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2" y="189"/>
                  </a:lnTo>
                  <a:close/>
                  <a:moveTo>
                    <a:pt x="20" y="183"/>
                  </a:moveTo>
                  <a:lnTo>
                    <a:pt x="18" y="185"/>
                  </a:lnTo>
                  <a:lnTo>
                    <a:pt x="18" y="185"/>
                  </a:lnTo>
                  <a:lnTo>
                    <a:pt x="16" y="186"/>
                  </a:lnTo>
                  <a:lnTo>
                    <a:pt x="15" y="186"/>
                  </a:lnTo>
                  <a:lnTo>
                    <a:pt x="14" y="186"/>
                  </a:lnTo>
                  <a:lnTo>
                    <a:pt x="15" y="186"/>
                  </a:lnTo>
                  <a:lnTo>
                    <a:pt x="15" y="189"/>
                  </a:lnTo>
                  <a:lnTo>
                    <a:pt x="16" y="190"/>
                  </a:lnTo>
                  <a:lnTo>
                    <a:pt x="18" y="190"/>
                  </a:lnTo>
                  <a:lnTo>
                    <a:pt x="18" y="189"/>
                  </a:lnTo>
                  <a:lnTo>
                    <a:pt x="19" y="189"/>
                  </a:lnTo>
                  <a:lnTo>
                    <a:pt x="20" y="186"/>
                  </a:lnTo>
                  <a:lnTo>
                    <a:pt x="22" y="183"/>
                  </a:lnTo>
                  <a:lnTo>
                    <a:pt x="22" y="183"/>
                  </a:lnTo>
                  <a:lnTo>
                    <a:pt x="20" y="183"/>
                  </a:lnTo>
                  <a:close/>
                  <a:moveTo>
                    <a:pt x="46" y="181"/>
                  </a:moveTo>
                  <a:lnTo>
                    <a:pt x="45" y="181"/>
                  </a:lnTo>
                  <a:lnTo>
                    <a:pt x="45" y="182"/>
                  </a:lnTo>
                  <a:lnTo>
                    <a:pt x="43" y="183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1" y="189"/>
                  </a:lnTo>
                  <a:lnTo>
                    <a:pt x="39" y="189"/>
                  </a:lnTo>
                  <a:lnTo>
                    <a:pt x="39" y="189"/>
                  </a:lnTo>
                  <a:lnTo>
                    <a:pt x="41" y="190"/>
                  </a:lnTo>
                  <a:lnTo>
                    <a:pt x="42" y="189"/>
                  </a:lnTo>
                  <a:lnTo>
                    <a:pt x="45" y="187"/>
                  </a:lnTo>
                  <a:lnTo>
                    <a:pt x="46" y="185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6" y="181"/>
                  </a:lnTo>
                  <a:lnTo>
                    <a:pt x="46" y="181"/>
                  </a:lnTo>
                  <a:close/>
                  <a:moveTo>
                    <a:pt x="5" y="181"/>
                  </a:moveTo>
                  <a:lnTo>
                    <a:pt x="5" y="179"/>
                  </a:lnTo>
                  <a:lnTo>
                    <a:pt x="4" y="179"/>
                  </a:lnTo>
                  <a:lnTo>
                    <a:pt x="3" y="181"/>
                  </a:lnTo>
                  <a:lnTo>
                    <a:pt x="4" y="183"/>
                  </a:lnTo>
                  <a:lnTo>
                    <a:pt x="4" y="185"/>
                  </a:lnTo>
                  <a:lnTo>
                    <a:pt x="4" y="185"/>
                  </a:lnTo>
                  <a:lnTo>
                    <a:pt x="5" y="183"/>
                  </a:lnTo>
                  <a:lnTo>
                    <a:pt x="5" y="183"/>
                  </a:lnTo>
                  <a:lnTo>
                    <a:pt x="5" y="182"/>
                  </a:lnTo>
                  <a:lnTo>
                    <a:pt x="5" y="182"/>
                  </a:lnTo>
                  <a:lnTo>
                    <a:pt x="5" y="181"/>
                  </a:lnTo>
                  <a:close/>
                  <a:moveTo>
                    <a:pt x="50" y="175"/>
                  </a:moveTo>
                  <a:lnTo>
                    <a:pt x="49" y="177"/>
                  </a:lnTo>
                  <a:lnTo>
                    <a:pt x="49" y="177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6" y="179"/>
                  </a:lnTo>
                  <a:lnTo>
                    <a:pt x="46" y="179"/>
                  </a:lnTo>
                  <a:lnTo>
                    <a:pt x="47" y="179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7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50" y="175"/>
                  </a:lnTo>
                  <a:close/>
                  <a:moveTo>
                    <a:pt x="207" y="59"/>
                  </a:moveTo>
                  <a:lnTo>
                    <a:pt x="207" y="60"/>
                  </a:lnTo>
                  <a:lnTo>
                    <a:pt x="206" y="60"/>
                  </a:lnTo>
                  <a:lnTo>
                    <a:pt x="207" y="60"/>
                  </a:lnTo>
                  <a:lnTo>
                    <a:pt x="207" y="60"/>
                  </a:lnTo>
                  <a:lnTo>
                    <a:pt x="209" y="60"/>
                  </a:lnTo>
                  <a:lnTo>
                    <a:pt x="209" y="60"/>
                  </a:lnTo>
                  <a:lnTo>
                    <a:pt x="209" y="60"/>
                  </a:lnTo>
                  <a:lnTo>
                    <a:pt x="207" y="60"/>
                  </a:lnTo>
                  <a:lnTo>
                    <a:pt x="207" y="59"/>
                  </a:lnTo>
                  <a:close/>
                  <a:moveTo>
                    <a:pt x="209" y="55"/>
                  </a:moveTo>
                  <a:lnTo>
                    <a:pt x="206" y="56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5" y="57"/>
                  </a:lnTo>
                  <a:lnTo>
                    <a:pt x="205" y="57"/>
                  </a:lnTo>
                  <a:lnTo>
                    <a:pt x="207" y="59"/>
                  </a:lnTo>
                  <a:lnTo>
                    <a:pt x="207" y="57"/>
                  </a:lnTo>
                  <a:lnTo>
                    <a:pt x="207" y="57"/>
                  </a:lnTo>
                  <a:lnTo>
                    <a:pt x="209" y="56"/>
                  </a:lnTo>
                  <a:lnTo>
                    <a:pt x="209" y="55"/>
                  </a:lnTo>
                  <a:lnTo>
                    <a:pt x="209" y="55"/>
                  </a:lnTo>
                  <a:close/>
                  <a:moveTo>
                    <a:pt x="226" y="46"/>
                  </a:moveTo>
                  <a:lnTo>
                    <a:pt x="226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2" y="45"/>
                  </a:lnTo>
                  <a:lnTo>
                    <a:pt x="221" y="46"/>
                  </a:lnTo>
                  <a:lnTo>
                    <a:pt x="217" y="49"/>
                  </a:lnTo>
                  <a:lnTo>
                    <a:pt x="217" y="49"/>
                  </a:lnTo>
                  <a:lnTo>
                    <a:pt x="217" y="49"/>
                  </a:lnTo>
                  <a:lnTo>
                    <a:pt x="217" y="51"/>
                  </a:lnTo>
                  <a:lnTo>
                    <a:pt x="218" y="51"/>
                  </a:lnTo>
                  <a:lnTo>
                    <a:pt x="218" y="49"/>
                  </a:lnTo>
                  <a:lnTo>
                    <a:pt x="220" y="49"/>
                  </a:lnTo>
                  <a:lnTo>
                    <a:pt x="220" y="49"/>
                  </a:lnTo>
                  <a:lnTo>
                    <a:pt x="221" y="51"/>
                  </a:lnTo>
                  <a:lnTo>
                    <a:pt x="221" y="52"/>
                  </a:lnTo>
                  <a:lnTo>
                    <a:pt x="221" y="52"/>
                  </a:lnTo>
                  <a:lnTo>
                    <a:pt x="222" y="52"/>
                  </a:lnTo>
                  <a:lnTo>
                    <a:pt x="224" y="53"/>
                  </a:lnTo>
                  <a:lnTo>
                    <a:pt x="224" y="52"/>
                  </a:lnTo>
                  <a:lnTo>
                    <a:pt x="225" y="52"/>
                  </a:lnTo>
                  <a:lnTo>
                    <a:pt x="226" y="51"/>
                  </a:lnTo>
                  <a:lnTo>
                    <a:pt x="226" y="49"/>
                  </a:lnTo>
                  <a:lnTo>
                    <a:pt x="226" y="49"/>
                  </a:lnTo>
                  <a:lnTo>
                    <a:pt x="228" y="48"/>
                  </a:lnTo>
                  <a:lnTo>
                    <a:pt x="228" y="46"/>
                  </a:lnTo>
                  <a:lnTo>
                    <a:pt x="226" y="46"/>
                  </a:lnTo>
                  <a:close/>
                  <a:moveTo>
                    <a:pt x="232" y="45"/>
                  </a:moveTo>
                  <a:lnTo>
                    <a:pt x="232" y="45"/>
                  </a:lnTo>
                  <a:lnTo>
                    <a:pt x="232" y="45"/>
                  </a:lnTo>
                  <a:lnTo>
                    <a:pt x="232" y="45"/>
                  </a:lnTo>
                  <a:close/>
                  <a:moveTo>
                    <a:pt x="236" y="45"/>
                  </a:moveTo>
                  <a:lnTo>
                    <a:pt x="235" y="45"/>
                  </a:lnTo>
                  <a:lnTo>
                    <a:pt x="233" y="44"/>
                  </a:lnTo>
                  <a:lnTo>
                    <a:pt x="232" y="44"/>
                  </a:lnTo>
                  <a:lnTo>
                    <a:pt x="232" y="45"/>
                  </a:lnTo>
                  <a:lnTo>
                    <a:pt x="232" y="45"/>
                  </a:lnTo>
                  <a:lnTo>
                    <a:pt x="233" y="45"/>
                  </a:lnTo>
                  <a:lnTo>
                    <a:pt x="236" y="46"/>
                  </a:lnTo>
                  <a:lnTo>
                    <a:pt x="236" y="46"/>
                  </a:lnTo>
                  <a:lnTo>
                    <a:pt x="236" y="45"/>
                  </a:lnTo>
                  <a:lnTo>
                    <a:pt x="236" y="45"/>
                  </a:lnTo>
                  <a:close/>
                  <a:moveTo>
                    <a:pt x="224" y="25"/>
                  </a:moveTo>
                  <a:lnTo>
                    <a:pt x="225" y="23"/>
                  </a:lnTo>
                  <a:lnTo>
                    <a:pt x="226" y="22"/>
                  </a:lnTo>
                  <a:lnTo>
                    <a:pt x="226" y="21"/>
                  </a:lnTo>
                  <a:lnTo>
                    <a:pt x="226" y="21"/>
                  </a:lnTo>
                  <a:lnTo>
                    <a:pt x="225" y="19"/>
                  </a:lnTo>
                  <a:lnTo>
                    <a:pt x="225" y="19"/>
                  </a:lnTo>
                  <a:lnTo>
                    <a:pt x="225" y="18"/>
                  </a:lnTo>
                  <a:lnTo>
                    <a:pt x="226" y="18"/>
                  </a:lnTo>
                  <a:lnTo>
                    <a:pt x="226" y="18"/>
                  </a:lnTo>
                  <a:lnTo>
                    <a:pt x="226" y="18"/>
                  </a:lnTo>
                  <a:lnTo>
                    <a:pt x="226" y="17"/>
                  </a:lnTo>
                  <a:lnTo>
                    <a:pt x="226" y="17"/>
                  </a:lnTo>
                  <a:lnTo>
                    <a:pt x="225" y="17"/>
                  </a:lnTo>
                  <a:lnTo>
                    <a:pt x="225" y="17"/>
                  </a:lnTo>
                  <a:lnTo>
                    <a:pt x="224" y="15"/>
                  </a:lnTo>
                  <a:lnTo>
                    <a:pt x="224" y="17"/>
                  </a:lnTo>
                  <a:lnTo>
                    <a:pt x="222" y="17"/>
                  </a:lnTo>
                  <a:lnTo>
                    <a:pt x="222" y="17"/>
                  </a:lnTo>
                  <a:lnTo>
                    <a:pt x="221" y="17"/>
                  </a:lnTo>
                  <a:lnTo>
                    <a:pt x="221" y="17"/>
                  </a:lnTo>
                  <a:lnTo>
                    <a:pt x="221" y="17"/>
                  </a:lnTo>
                  <a:lnTo>
                    <a:pt x="221" y="18"/>
                  </a:lnTo>
                  <a:lnTo>
                    <a:pt x="220" y="18"/>
                  </a:lnTo>
                  <a:lnTo>
                    <a:pt x="218" y="17"/>
                  </a:lnTo>
                  <a:lnTo>
                    <a:pt x="217" y="17"/>
                  </a:lnTo>
                  <a:lnTo>
                    <a:pt x="216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3" y="17"/>
                  </a:lnTo>
                  <a:lnTo>
                    <a:pt x="212" y="15"/>
                  </a:lnTo>
                  <a:lnTo>
                    <a:pt x="212" y="15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09" y="17"/>
                  </a:lnTo>
                  <a:lnTo>
                    <a:pt x="209" y="17"/>
                  </a:lnTo>
                  <a:lnTo>
                    <a:pt x="209" y="17"/>
                  </a:lnTo>
                  <a:lnTo>
                    <a:pt x="209" y="15"/>
                  </a:lnTo>
                  <a:lnTo>
                    <a:pt x="209" y="15"/>
                  </a:lnTo>
                  <a:lnTo>
                    <a:pt x="209" y="15"/>
                  </a:lnTo>
                  <a:lnTo>
                    <a:pt x="209" y="14"/>
                  </a:lnTo>
                  <a:lnTo>
                    <a:pt x="209" y="14"/>
                  </a:lnTo>
                  <a:lnTo>
                    <a:pt x="207" y="13"/>
                  </a:lnTo>
                  <a:lnTo>
                    <a:pt x="207" y="13"/>
                  </a:lnTo>
                  <a:lnTo>
                    <a:pt x="206" y="13"/>
                  </a:lnTo>
                  <a:lnTo>
                    <a:pt x="205" y="13"/>
                  </a:lnTo>
                  <a:lnTo>
                    <a:pt x="202" y="11"/>
                  </a:lnTo>
                  <a:lnTo>
                    <a:pt x="202" y="11"/>
                  </a:lnTo>
                  <a:lnTo>
                    <a:pt x="202" y="11"/>
                  </a:lnTo>
                  <a:lnTo>
                    <a:pt x="202" y="13"/>
                  </a:lnTo>
                  <a:lnTo>
                    <a:pt x="201" y="13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199" y="13"/>
                  </a:lnTo>
                  <a:lnTo>
                    <a:pt x="198" y="14"/>
                  </a:lnTo>
                  <a:lnTo>
                    <a:pt x="198" y="14"/>
                  </a:lnTo>
                  <a:lnTo>
                    <a:pt x="197" y="13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3" y="13"/>
                  </a:lnTo>
                  <a:lnTo>
                    <a:pt x="193" y="11"/>
                  </a:lnTo>
                  <a:lnTo>
                    <a:pt x="193" y="11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88" y="11"/>
                  </a:lnTo>
                  <a:lnTo>
                    <a:pt x="188" y="10"/>
                  </a:lnTo>
                  <a:lnTo>
                    <a:pt x="187" y="10"/>
                  </a:lnTo>
                  <a:lnTo>
                    <a:pt x="186" y="10"/>
                  </a:lnTo>
                  <a:lnTo>
                    <a:pt x="184" y="10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2" y="9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2" y="9"/>
                  </a:lnTo>
                  <a:lnTo>
                    <a:pt x="180" y="9"/>
                  </a:lnTo>
                  <a:lnTo>
                    <a:pt x="182" y="9"/>
                  </a:lnTo>
                  <a:lnTo>
                    <a:pt x="182" y="9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78" y="6"/>
                  </a:lnTo>
                  <a:lnTo>
                    <a:pt x="178" y="5"/>
                  </a:lnTo>
                  <a:lnTo>
                    <a:pt x="178" y="5"/>
                  </a:lnTo>
                  <a:lnTo>
                    <a:pt x="176" y="6"/>
                  </a:lnTo>
                  <a:lnTo>
                    <a:pt x="174" y="6"/>
                  </a:lnTo>
                  <a:lnTo>
                    <a:pt x="172" y="6"/>
                  </a:lnTo>
                  <a:lnTo>
                    <a:pt x="171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5" y="6"/>
                  </a:lnTo>
                  <a:lnTo>
                    <a:pt x="163" y="5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157" y="5"/>
                  </a:lnTo>
                  <a:lnTo>
                    <a:pt x="153" y="5"/>
                  </a:lnTo>
                  <a:lnTo>
                    <a:pt x="152" y="5"/>
                  </a:lnTo>
                  <a:lnTo>
                    <a:pt x="146" y="5"/>
                  </a:lnTo>
                  <a:lnTo>
                    <a:pt x="144" y="3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7" y="3"/>
                  </a:lnTo>
                  <a:lnTo>
                    <a:pt x="136" y="3"/>
                  </a:lnTo>
                  <a:lnTo>
                    <a:pt x="133" y="3"/>
                  </a:lnTo>
                  <a:lnTo>
                    <a:pt x="132" y="3"/>
                  </a:lnTo>
                  <a:lnTo>
                    <a:pt x="129" y="3"/>
                  </a:lnTo>
                  <a:lnTo>
                    <a:pt x="127" y="3"/>
                  </a:lnTo>
                  <a:lnTo>
                    <a:pt x="126" y="3"/>
                  </a:lnTo>
                  <a:lnTo>
                    <a:pt x="125" y="2"/>
                  </a:lnTo>
                  <a:lnTo>
                    <a:pt x="123" y="2"/>
                  </a:lnTo>
                  <a:lnTo>
                    <a:pt x="122" y="2"/>
                  </a:lnTo>
                  <a:lnTo>
                    <a:pt x="122" y="0"/>
                  </a:lnTo>
                  <a:lnTo>
                    <a:pt x="119" y="2"/>
                  </a:lnTo>
                  <a:lnTo>
                    <a:pt x="118" y="2"/>
                  </a:lnTo>
                  <a:lnTo>
                    <a:pt x="117" y="2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4" y="6"/>
                  </a:lnTo>
                  <a:lnTo>
                    <a:pt x="113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7"/>
                  </a:lnTo>
                  <a:lnTo>
                    <a:pt x="106" y="10"/>
                  </a:lnTo>
                  <a:lnTo>
                    <a:pt x="106" y="10"/>
                  </a:lnTo>
                  <a:lnTo>
                    <a:pt x="106" y="11"/>
                  </a:lnTo>
                  <a:lnTo>
                    <a:pt x="107" y="11"/>
                  </a:lnTo>
                  <a:lnTo>
                    <a:pt x="107" y="11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5"/>
                  </a:lnTo>
                  <a:lnTo>
                    <a:pt x="110" y="15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8" y="21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4" y="21"/>
                  </a:lnTo>
                  <a:lnTo>
                    <a:pt x="114" y="19"/>
                  </a:lnTo>
                  <a:lnTo>
                    <a:pt x="115" y="19"/>
                  </a:lnTo>
                  <a:lnTo>
                    <a:pt x="115" y="21"/>
                  </a:lnTo>
                  <a:lnTo>
                    <a:pt x="115" y="21"/>
                  </a:lnTo>
                  <a:lnTo>
                    <a:pt x="115" y="21"/>
                  </a:lnTo>
                  <a:lnTo>
                    <a:pt x="115" y="21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7" y="23"/>
                  </a:lnTo>
                  <a:lnTo>
                    <a:pt x="118" y="23"/>
                  </a:lnTo>
                  <a:lnTo>
                    <a:pt x="118" y="23"/>
                  </a:lnTo>
                  <a:lnTo>
                    <a:pt x="119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2" y="23"/>
                  </a:lnTo>
                  <a:lnTo>
                    <a:pt x="123" y="23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26" y="22"/>
                  </a:lnTo>
                  <a:lnTo>
                    <a:pt x="127" y="22"/>
                  </a:lnTo>
                  <a:lnTo>
                    <a:pt x="127" y="22"/>
                  </a:lnTo>
                  <a:lnTo>
                    <a:pt x="129" y="22"/>
                  </a:lnTo>
                  <a:lnTo>
                    <a:pt x="129" y="22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30" y="25"/>
                  </a:lnTo>
                  <a:lnTo>
                    <a:pt x="130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134" y="26"/>
                  </a:lnTo>
                  <a:lnTo>
                    <a:pt x="134" y="28"/>
                  </a:lnTo>
                  <a:lnTo>
                    <a:pt x="133" y="28"/>
                  </a:lnTo>
                  <a:lnTo>
                    <a:pt x="133" y="28"/>
                  </a:lnTo>
                  <a:lnTo>
                    <a:pt x="132" y="29"/>
                  </a:lnTo>
                  <a:lnTo>
                    <a:pt x="130" y="30"/>
                  </a:lnTo>
                  <a:lnTo>
                    <a:pt x="129" y="30"/>
                  </a:lnTo>
                  <a:lnTo>
                    <a:pt x="127" y="32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4"/>
                  </a:lnTo>
                  <a:lnTo>
                    <a:pt x="127" y="36"/>
                  </a:lnTo>
                  <a:lnTo>
                    <a:pt x="127" y="37"/>
                  </a:lnTo>
                  <a:lnTo>
                    <a:pt x="127" y="38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5" y="45"/>
                  </a:lnTo>
                  <a:lnTo>
                    <a:pt x="126" y="45"/>
                  </a:lnTo>
                  <a:lnTo>
                    <a:pt x="125" y="45"/>
                  </a:lnTo>
                  <a:lnTo>
                    <a:pt x="125" y="46"/>
                  </a:lnTo>
                  <a:lnTo>
                    <a:pt x="123" y="48"/>
                  </a:lnTo>
                  <a:lnTo>
                    <a:pt x="123" y="48"/>
                  </a:lnTo>
                  <a:lnTo>
                    <a:pt x="123" y="48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19" y="49"/>
                  </a:lnTo>
                  <a:lnTo>
                    <a:pt x="121" y="51"/>
                  </a:lnTo>
                  <a:lnTo>
                    <a:pt x="121" y="51"/>
                  </a:lnTo>
                  <a:lnTo>
                    <a:pt x="121" y="52"/>
                  </a:lnTo>
                  <a:lnTo>
                    <a:pt x="122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7"/>
                  </a:lnTo>
                  <a:lnTo>
                    <a:pt x="122" y="59"/>
                  </a:lnTo>
                  <a:lnTo>
                    <a:pt x="121" y="59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21" y="61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22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2" y="68"/>
                  </a:lnTo>
                  <a:lnTo>
                    <a:pt x="122" y="68"/>
                  </a:lnTo>
                  <a:lnTo>
                    <a:pt x="121" y="68"/>
                  </a:lnTo>
                  <a:lnTo>
                    <a:pt x="119" y="70"/>
                  </a:lnTo>
                  <a:lnTo>
                    <a:pt x="119" y="71"/>
                  </a:lnTo>
                  <a:lnTo>
                    <a:pt x="118" y="72"/>
                  </a:lnTo>
                  <a:lnTo>
                    <a:pt x="118" y="74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9"/>
                  </a:lnTo>
                  <a:lnTo>
                    <a:pt x="121" y="78"/>
                  </a:lnTo>
                  <a:lnTo>
                    <a:pt x="122" y="79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7" y="82"/>
                  </a:lnTo>
                  <a:lnTo>
                    <a:pt x="127" y="83"/>
                  </a:lnTo>
                  <a:lnTo>
                    <a:pt x="129" y="82"/>
                  </a:lnTo>
                  <a:lnTo>
                    <a:pt x="130" y="82"/>
                  </a:lnTo>
                  <a:lnTo>
                    <a:pt x="129" y="82"/>
                  </a:lnTo>
                  <a:lnTo>
                    <a:pt x="129" y="83"/>
                  </a:lnTo>
                  <a:lnTo>
                    <a:pt x="127" y="84"/>
                  </a:lnTo>
                  <a:lnTo>
                    <a:pt x="127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7"/>
                  </a:lnTo>
                  <a:lnTo>
                    <a:pt x="129" y="88"/>
                  </a:lnTo>
                  <a:lnTo>
                    <a:pt x="130" y="88"/>
                  </a:lnTo>
                  <a:lnTo>
                    <a:pt x="132" y="91"/>
                  </a:lnTo>
                  <a:lnTo>
                    <a:pt x="132" y="91"/>
                  </a:lnTo>
                  <a:lnTo>
                    <a:pt x="133" y="93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137" y="93"/>
                  </a:lnTo>
                  <a:lnTo>
                    <a:pt x="137" y="91"/>
                  </a:lnTo>
                  <a:lnTo>
                    <a:pt x="137" y="91"/>
                  </a:lnTo>
                  <a:lnTo>
                    <a:pt x="137" y="91"/>
                  </a:lnTo>
                  <a:lnTo>
                    <a:pt x="138" y="91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0" y="88"/>
                  </a:lnTo>
                  <a:lnTo>
                    <a:pt x="142" y="87"/>
                  </a:lnTo>
                  <a:lnTo>
                    <a:pt x="145" y="87"/>
                  </a:lnTo>
                  <a:lnTo>
                    <a:pt x="146" y="86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53" y="84"/>
                  </a:lnTo>
                  <a:lnTo>
                    <a:pt x="156" y="84"/>
                  </a:lnTo>
                  <a:lnTo>
                    <a:pt x="157" y="84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3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5" y="83"/>
                  </a:lnTo>
                  <a:lnTo>
                    <a:pt x="167" y="83"/>
                  </a:lnTo>
                  <a:lnTo>
                    <a:pt x="170" y="83"/>
                  </a:lnTo>
                  <a:lnTo>
                    <a:pt x="170" y="84"/>
                  </a:lnTo>
                  <a:lnTo>
                    <a:pt x="171" y="83"/>
                  </a:lnTo>
                  <a:lnTo>
                    <a:pt x="172" y="82"/>
                  </a:lnTo>
                  <a:lnTo>
                    <a:pt x="174" y="78"/>
                  </a:lnTo>
                  <a:lnTo>
                    <a:pt x="176" y="76"/>
                  </a:lnTo>
                  <a:lnTo>
                    <a:pt x="179" y="74"/>
                  </a:lnTo>
                  <a:lnTo>
                    <a:pt x="183" y="74"/>
                  </a:lnTo>
                  <a:lnTo>
                    <a:pt x="184" y="74"/>
                  </a:lnTo>
                  <a:lnTo>
                    <a:pt x="184" y="74"/>
                  </a:lnTo>
                  <a:lnTo>
                    <a:pt x="186" y="74"/>
                  </a:lnTo>
                  <a:lnTo>
                    <a:pt x="184" y="72"/>
                  </a:lnTo>
                  <a:lnTo>
                    <a:pt x="184" y="71"/>
                  </a:lnTo>
                  <a:lnTo>
                    <a:pt x="184" y="71"/>
                  </a:lnTo>
                  <a:lnTo>
                    <a:pt x="184" y="70"/>
                  </a:lnTo>
                  <a:lnTo>
                    <a:pt x="186" y="68"/>
                  </a:lnTo>
                  <a:lnTo>
                    <a:pt x="186" y="67"/>
                  </a:lnTo>
                  <a:lnTo>
                    <a:pt x="187" y="65"/>
                  </a:lnTo>
                  <a:lnTo>
                    <a:pt x="187" y="64"/>
                  </a:lnTo>
                  <a:lnTo>
                    <a:pt x="188" y="63"/>
                  </a:lnTo>
                  <a:lnTo>
                    <a:pt x="193" y="61"/>
                  </a:lnTo>
                  <a:lnTo>
                    <a:pt x="194" y="60"/>
                  </a:lnTo>
                  <a:lnTo>
                    <a:pt x="195" y="59"/>
                  </a:lnTo>
                  <a:lnTo>
                    <a:pt x="194" y="59"/>
                  </a:lnTo>
                  <a:lnTo>
                    <a:pt x="193" y="57"/>
                  </a:lnTo>
                  <a:lnTo>
                    <a:pt x="191" y="57"/>
                  </a:lnTo>
                  <a:lnTo>
                    <a:pt x="191" y="56"/>
                  </a:lnTo>
                  <a:lnTo>
                    <a:pt x="190" y="52"/>
                  </a:lnTo>
                  <a:lnTo>
                    <a:pt x="190" y="51"/>
                  </a:lnTo>
                  <a:lnTo>
                    <a:pt x="193" y="45"/>
                  </a:lnTo>
                  <a:lnTo>
                    <a:pt x="194" y="45"/>
                  </a:lnTo>
                  <a:lnTo>
                    <a:pt x="195" y="44"/>
                  </a:lnTo>
                  <a:lnTo>
                    <a:pt x="198" y="41"/>
                  </a:lnTo>
                  <a:lnTo>
                    <a:pt x="199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6"/>
                  </a:lnTo>
                  <a:lnTo>
                    <a:pt x="201" y="36"/>
                  </a:lnTo>
                  <a:lnTo>
                    <a:pt x="202" y="34"/>
                  </a:lnTo>
                  <a:lnTo>
                    <a:pt x="205" y="33"/>
                  </a:lnTo>
                  <a:lnTo>
                    <a:pt x="206" y="32"/>
                  </a:lnTo>
                  <a:lnTo>
                    <a:pt x="210" y="32"/>
                  </a:lnTo>
                  <a:lnTo>
                    <a:pt x="214" y="30"/>
                  </a:lnTo>
                  <a:lnTo>
                    <a:pt x="216" y="29"/>
                  </a:lnTo>
                  <a:lnTo>
                    <a:pt x="217" y="28"/>
                  </a:lnTo>
                  <a:lnTo>
                    <a:pt x="224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1857">
              <a:extLst>
                <a:ext uri="{FF2B5EF4-FFF2-40B4-BE49-F238E27FC236}">
                  <a16:creationId xmlns:a16="http://schemas.microsoft.com/office/drawing/2014/main" id="{9F245173-8474-4DCB-BAB0-A84A4D442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223" y="3437014"/>
              <a:ext cx="245606" cy="218775"/>
            </a:xfrm>
            <a:custGeom>
              <a:avLst/>
              <a:gdLst>
                <a:gd name="T0" fmla="*/ 115 w 119"/>
                <a:gd name="T1" fmla="*/ 75 h 106"/>
                <a:gd name="T2" fmla="*/ 111 w 119"/>
                <a:gd name="T3" fmla="*/ 65 h 106"/>
                <a:gd name="T4" fmla="*/ 106 w 119"/>
                <a:gd name="T5" fmla="*/ 58 h 106"/>
                <a:gd name="T6" fmla="*/ 99 w 119"/>
                <a:gd name="T7" fmla="*/ 54 h 106"/>
                <a:gd name="T8" fmla="*/ 95 w 119"/>
                <a:gd name="T9" fmla="*/ 50 h 106"/>
                <a:gd name="T10" fmla="*/ 102 w 119"/>
                <a:gd name="T11" fmla="*/ 46 h 106"/>
                <a:gd name="T12" fmla="*/ 106 w 119"/>
                <a:gd name="T13" fmla="*/ 43 h 106"/>
                <a:gd name="T14" fmla="*/ 106 w 119"/>
                <a:gd name="T15" fmla="*/ 34 h 106"/>
                <a:gd name="T16" fmla="*/ 103 w 119"/>
                <a:gd name="T17" fmla="*/ 33 h 106"/>
                <a:gd name="T18" fmla="*/ 104 w 119"/>
                <a:gd name="T19" fmla="*/ 28 h 106"/>
                <a:gd name="T20" fmla="*/ 104 w 119"/>
                <a:gd name="T21" fmla="*/ 26 h 106"/>
                <a:gd name="T22" fmla="*/ 98 w 119"/>
                <a:gd name="T23" fmla="*/ 19 h 106"/>
                <a:gd name="T24" fmla="*/ 95 w 119"/>
                <a:gd name="T25" fmla="*/ 18 h 106"/>
                <a:gd name="T26" fmla="*/ 95 w 119"/>
                <a:gd name="T27" fmla="*/ 7 h 106"/>
                <a:gd name="T28" fmla="*/ 95 w 119"/>
                <a:gd name="T29" fmla="*/ 4 h 106"/>
                <a:gd name="T30" fmla="*/ 91 w 119"/>
                <a:gd name="T31" fmla="*/ 0 h 106"/>
                <a:gd name="T32" fmla="*/ 91 w 119"/>
                <a:gd name="T33" fmla="*/ 1 h 106"/>
                <a:gd name="T34" fmla="*/ 84 w 119"/>
                <a:gd name="T35" fmla="*/ 3 h 106"/>
                <a:gd name="T36" fmla="*/ 87 w 119"/>
                <a:gd name="T37" fmla="*/ 10 h 106"/>
                <a:gd name="T38" fmla="*/ 83 w 119"/>
                <a:gd name="T39" fmla="*/ 19 h 106"/>
                <a:gd name="T40" fmla="*/ 76 w 119"/>
                <a:gd name="T41" fmla="*/ 30 h 106"/>
                <a:gd name="T42" fmla="*/ 71 w 119"/>
                <a:gd name="T43" fmla="*/ 30 h 106"/>
                <a:gd name="T44" fmla="*/ 62 w 119"/>
                <a:gd name="T45" fmla="*/ 24 h 106"/>
                <a:gd name="T46" fmla="*/ 57 w 119"/>
                <a:gd name="T47" fmla="*/ 30 h 106"/>
                <a:gd name="T48" fmla="*/ 52 w 119"/>
                <a:gd name="T49" fmla="*/ 33 h 106"/>
                <a:gd name="T50" fmla="*/ 39 w 119"/>
                <a:gd name="T51" fmla="*/ 31 h 106"/>
                <a:gd name="T52" fmla="*/ 27 w 119"/>
                <a:gd name="T53" fmla="*/ 33 h 106"/>
                <a:gd name="T54" fmla="*/ 19 w 119"/>
                <a:gd name="T55" fmla="*/ 24 h 106"/>
                <a:gd name="T56" fmla="*/ 12 w 119"/>
                <a:gd name="T57" fmla="*/ 23 h 106"/>
                <a:gd name="T58" fmla="*/ 10 w 119"/>
                <a:gd name="T59" fmla="*/ 26 h 106"/>
                <a:gd name="T60" fmla="*/ 7 w 119"/>
                <a:gd name="T61" fmla="*/ 33 h 106"/>
                <a:gd name="T62" fmla="*/ 5 w 119"/>
                <a:gd name="T63" fmla="*/ 37 h 106"/>
                <a:gd name="T64" fmla="*/ 1 w 119"/>
                <a:gd name="T65" fmla="*/ 42 h 106"/>
                <a:gd name="T66" fmla="*/ 1 w 119"/>
                <a:gd name="T67" fmla="*/ 46 h 106"/>
                <a:gd name="T68" fmla="*/ 10 w 119"/>
                <a:gd name="T69" fmla="*/ 51 h 106"/>
                <a:gd name="T70" fmla="*/ 12 w 119"/>
                <a:gd name="T71" fmla="*/ 58 h 106"/>
                <a:gd name="T72" fmla="*/ 22 w 119"/>
                <a:gd name="T73" fmla="*/ 65 h 106"/>
                <a:gd name="T74" fmla="*/ 24 w 119"/>
                <a:gd name="T75" fmla="*/ 72 h 106"/>
                <a:gd name="T76" fmla="*/ 30 w 119"/>
                <a:gd name="T77" fmla="*/ 77 h 106"/>
                <a:gd name="T78" fmla="*/ 34 w 119"/>
                <a:gd name="T79" fmla="*/ 81 h 106"/>
                <a:gd name="T80" fmla="*/ 38 w 119"/>
                <a:gd name="T81" fmla="*/ 89 h 106"/>
                <a:gd name="T82" fmla="*/ 42 w 119"/>
                <a:gd name="T83" fmla="*/ 93 h 106"/>
                <a:gd name="T84" fmla="*/ 46 w 119"/>
                <a:gd name="T85" fmla="*/ 95 h 106"/>
                <a:gd name="T86" fmla="*/ 53 w 119"/>
                <a:gd name="T87" fmla="*/ 93 h 106"/>
                <a:gd name="T88" fmla="*/ 60 w 119"/>
                <a:gd name="T89" fmla="*/ 92 h 106"/>
                <a:gd name="T90" fmla="*/ 68 w 119"/>
                <a:gd name="T91" fmla="*/ 100 h 106"/>
                <a:gd name="T92" fmla="*/ 71 w 119"/>
                <a:gd name="T93" fmla="*/ 104 h 106"/>
                <a:gd name="T94" fmla="*/ 72 w 119"/>
                <a:gd name="T95" fmla="*/ 104 h 106"/>
                <a:gd name="T96" fmla="*/ 79 w 119"/>
                <a:gd name="T97" fmla="*/ 103 h 106"/>
                <a:gd name="T98" fmla="*/ 84 w 119"/>
                <a:gd name="T99" fmla="*/ 104 h 106"/>
                <a:gd name="T100" fmla="*/ 87 w 119"/>
                <a:gd name="T101" fmla="*/ 103 h 106"/>
                <a:gd name="T102" fmla="*/ 95 w 119"/>
                <a:gd name="T103" fmla="*/ 100 h 106"/>
                <a:gd name="T104" fmla="*/ 103 w 119"/>
                <a:gd name="T105" fmla="*/ 99 h 106"/>
                <a:gd name="T106" fmla="*/ 117 w 119"/>
                <a:gd name="T107" fmla="*/ 8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" h="106">
                  <a:moveTo>
                    <a:pt x="119" y="81"/>
                  </a:moveTo>
                  <a:lnTo>
                    <a:pt x="118" y="80"/>
                  </a:lnTo>
                  <a:lnTo>
                    <a:pt x="117" y="79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5" y="75"/>
                  </a:lnTo>
                  <a:lnTo>
                    <a:pt x="115" y="73"/>
                  </a:lnTo>
                  <a:lnTo>
                    <a:pt x="114" y="72"/>
                  </a:lnTo>
                  <a:lnTo>
                    <a:pt x="114" y="68"/>
                  </a:lnTo>
                  <a:lnTo>
                    <a:pt x="113" y="68"/>
                  </a:lnTo>
                  <a:lnTo>
                    <a:pt x="113" y="66"/>
                  </a:lnTo>
                  <a:lnTo>
                    <a:pt x="111" y="65"/>
                  </a:lnTo>
                  <a:lnTo>
                    <a:pt x="111" y="64"/>
                  </a:lnTo>
                  <a:lnTo>
                    <a:pt x="109" y="64"/>
                  </a:lnTo>
                  <a:lnTo>
                    <a:pt x="107" y="62"/>
                  </a:lnTo>
                  <a:lnTo>
                    <a:pt x="106" y="61"/>
                  </a:lnTo>
                  <a:lnTo>
                    <a:pt x="106" y="60"/>
                  </a:lnTo>
                  <a:lnTo>
                    <a:pt x="106" y="58"/>
                  </a:lnTo>
                  <a:lnTo>
                    <a:pt x="104" y="58"/>
                  </a:lnTo>
                  <a:lnTo>
                    <a:pt x="104" y="57"/>
                  </a:lnTo>
                  <a:lnTo>
                    <a:pt x="102" y="56"/>
                  </a:lnTo>
                  <a:lnTo>
                    <a:pt x="102" y="54"/>
                  </a:lnTo>
                  <a:lnTo>
                    <a:pt x="100" y="54"/>
                  </a:lnTo>
                  <a:lnTo>
                    <a:pt x="99" y="54"/>
                  </a:lnTo>
                  <a:lnTo>
                    <a:pt x="98" y="54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1"/>
                  </a:lnTo>
                  <a:lnTo>
                    <a:pt x="95" y="50"/>
                  </a:lnTo>
                  <a:lnTo>
                    <a:pt x="96" y="47"/>
                  </a:lnTo>
                  <a:lnTo>
                    <a:pt x="98" y="46"/>
                  </a:lnTo>
                  <a:lnTo>
                    <a:pt x="98" y="46"/>
                  </a:lnTo>
                  <a:lnTo>
                    <a:pt x="99" y="46"/>
                  </a:lnTo>
                  <a:lnTo>
                    <a:pt x="100" y="46"/>
                  </a:lnTo>
                  <a:lnTo>
                    <a:pt x="102" y="46"/>
                  </a:lnTo>
                  <a:lnTo>
                    <a:pt x="103" y="46"/>
                  </a:lnTo>
                  <a:lnTo>
                    <a:pt x="104" y="46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38"/>
                  </a:lnTo>
                  <a:lnTo>
                    <a:pt x="106" y="37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1"/>
                  </a:lnTo>
                  <a:lnTo>
                    <a:pt x="104" y="30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7"/>
                  </a:lnTo>
                  <a:lnTo>
                    <a:pt x="104" y="27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4" y="24"/>
                  </a:lnTo>
                  <a:lnTo>
                    <a:pt x="103" y="24"/>
                  </a:lnTo>
                  <a:lnTo>
                    <a:pt x="99" y="20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4"/>
                  </a:lnTo>
                  <a:lnTo>
                    <a:pt x="95" y="3"/>
                  </a:lnTo>
                  <a:lnTo>
                    <a:pt x="96" y="1"/>
                  </a:lnTo>
                  <a:lnTo>
                    <a:pt x="96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1" y="3"/>
                  </a:lnTo>
                  <a:lnTo>
                    <a:pt x="91" y="3"/>
                  </a:lnTo>
                  <a:lnTo>
                    <a:pt x="84" y="3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8"/>
                  </a:lnTo>
                  <a:lnTo>
                    <a:pt x="87" y="10"/>
                  </a:lnTo>
                  <a:lnTo>
                    <a:pt x="87" y="11"/>
                  </a:lnTo>
                  <a:lnTo>
                    <a:pt x="87" y="12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1" y="20"/>
                  </a:lnTo>
                  <a:lnTo>
                    <a:pt x="81" y="22"/>
                  </a:lnTo>
                  <a:lnTo>
                    <a:pt x="81" y="23"/>
                  </a:lnTo>
                  <a:lnTo>
                    <a:pt x="80" y="24"/>
                  </a:lnTo>
                  <a:lnTo>
                    <a:pt x="76" y="30"/>
                  </a:lnTo>
                  <a:lnTo>
                    <a:pt x="75" y="30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68" y="27"/>
                  </a:lnTo>
                  <a:lnTo>
                    <a:pt x="62" y="23"/>
                  </a:lnTo>
                  <a:lnTo>
                    <a:pt x="62" y="24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27"/>
                  </a:lnTo>
                  <a:lnTo>
                    <a:pt x="57" y="28"/>
                  </a:lnTo>
                  <a:lnTo>
                    <a:pt x="57" y="30"/>
                  </a:lnTo>
                  <a:lnTo>
                    <a:pt x="54" y="30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2" y="35"/>
                  </a:lnTo>
                  <a:lnTo>
                    <a:pt x="41" y="34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2" y="27"/>
                  </a:lnTo>
                  <a:lnTo>
                    <a:pt x="20" y="27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9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3" y="47"/>
                  </a:lnTo>
                  <a:lnTo>
                    <a:pt x="4" y="47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10" y="51"/>
                  </a:lnTo>
                  <a:lnTo>
                    <a:pt x="11" y="53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5" y="60"/>
                  </a:lnTo>
                  <a:lnTo>
                    <a:pt x="19" y="62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2" y="65"/>
                  </a:lnTo>
                  <a:lnTo>
                    <a:pt x="23" y="66"/>
                  </a:lnTo>
                  <a:lnTo>
                    <a:pt x="24" y="68"/>
                  </a:lnTo>
                  <a:lnTo>
                    <a:pt x="23" y="69"/>
                  </a:lnTo>
                  <a:lnTo>
                    <a:pt x="23" y="70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27" y="75"/>
                  </a:lnTo>
                  <a:lnTo>
                    <a:pt x="29" y="75"/>
                  </a:lnTo>
                  <a:lnTo>
                    <a:pt x="29" y="76"/>
                  </a:lnTo>
                  <a:lnTo>
                    <a:pt x="30" y="77"/>
                  </a:lnTo>
                  <a:lnTo>
                    <a:pt x="31" y="77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33" y="80"/>
                  </a:lnTo>
                  <a:lnTo>
                    <a:pt x="34" y="80"/>
                  </a:lnTo>
                  <a:lnTo>
                    <a:pt x="34" y="81"/>
                  </a:lnTo>
                  <a:lnTo>
                    <a:pt x="34" y="84"/>
                  </a:lnTo>
                  <a:lnTo>
                    <a:pt x="34" y="85"/>
                  </a:lnTo>
                  <a:lnTo>
                    <a:pt x="35" y="85"/>
                  </a:lnTo>
                  <a:lnTo>
                    <a:pt x="35" y="87"/>
                  </a:lnTo>
                  <a:lnTo>
                    <a:pt x="37" y="88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41" y="92"/>
                  </a:lnTo>
                  <a:lnTo>
                    <a:pt x="42" y="93"/>
                  </a:lnTo>
                  <a:lnTo>
                    <a:pt x="42" y="93"/>
                  </a:lnTo>
                  <a:lnTo>
                    <a:pt x="42" y="95"/>
                  </a:lnTo>
                  <a:lnTo>
                    <a:pt x="43" y="95"/>
                  </a:lnTo>
                  <a:lnTo>
                    <a:pt x="45" y="95"/>
                  </a:lnTo>
                  <a:lnTo>
                    <a:pt x="45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8" y="95"/>
                  </a:lnTo>
                  <a:lnTo>
                    <a:pt x="49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3" y="93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8" y="92"/>
                  </a:lnTo>
                  <a:lnTo>
                    <a:pt x="60" y="92"/>
                  </a:lnTo>
                  <a:lnTo>
                    <a:pt x="61" y="93"/>
                  </a:lnTo>
                  <a:lnTo>
                    <a:pt x="61" y="95"/>
                  </a:lnTo>
                  <a:lnTo>
                    <a:pt x="62" y="96"/>
                  </a:lnTo>
                  <a:lnTo>
                    <a:pt x="64" y="98"/>
                  </a:lnTo>
                  <a:lnTo>
                    <a:pt x="65" y="99"/>
                  </a:lnTo>
                  <a:lnTo>
                    <a:pt x="68" y="100"/>
                  </a:lnTo>
                  <a:lnTo>
                    <a:pt x="68" y="102"/>
                  </a:lnTo>
                  <a:lnTo>
                    <a:pt x="69" y="102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69" y="104"/>
                  </a:lnTo>
                  <a:lnTo>
                    <a:pt x="71" y="104"/>
                  </a:lnTo>
                  <a:lnTo>
                    <a:pt x="71" y="103"/>
                  </a:lnTo>
                  <a:lnTo>
                    <a:pt x="71" y="104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3" y="104"/>
                  </a:lnTo>
                  <a:lnTo>
                    <a:pt x="75" y="103"/>
                  </a:lnTo>
                  <a:lnTo>
                    <a:pt x="76" y="102"/>
                  </a:lnTo>
                  <a:lnTo>
                    <a:pt x="76" y="102"/>
                  </a:lnTo>
                  <a:lnTo>
                    <a:pt x="77" y="103"/>
                  </a:lnTo>
                  <a:lnTo>
                    <a:pt x="79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3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90" y="103"/>
                  </a:lnTo>
                  <a:lnTo>
                    <a:pt x="92" y="102"/>
                  </a:lnTo>
                  <a:lnTo>
                    <a:pt x="92" y="102"/>
                  </a:lnTo>
                  <a:lnTo>
                    <a:pt x="94" y="102"/>
                  </a:lnTo>
                  <a:lnTo>
                    <a:pt x="95" y="100"/>
                  </a:lnTo>
                  <a:lnTo>
                    <a:pt x="96" y="102"/>
                  </a:lnTo>
                  <a:lnTo>
                    <a:pt x="99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102" y="102"/>
                  </a:lnTo>
                  <a:lnTo>
                    <a:pt x="103" y="99"/>
                  </a:lnTo>
                  <a:lnTo>
                    <a:pt x="106" y="96"/>
                  </a:lnTo>
                  <a:lnTo>
                    <a:pt x="107" y="95"/>
                  </a:lnTo>
                  <a:lnTo>
                    <a:pt x="110" y="92"/>
                  </a:lnTo>
                  <a:lnTo>
                    <a:pt x="113" y="88"/>
                  </a:lnTo>
                  <a:lnTo>
                    <a:pt x="115" y="85"/>
                  </a:lnTo>
                  <a:lnTo>
                    <a:pt x="117" y="84"/>
                  </a:lnTo>
                  <a:lnTo>
                    <a:pt x="119" y="81"/>
                  </a:lnTo>
                  <a:lnTo>
                    <a:pt x="11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8" name="Freeform 1858">
              <a:extLst>
                <a:ext uri="{FF2B5EF4-FFF2-40B4-BE49-F238E27FC236}">
                  <a16:creationId xmlns:a16="http://schemas.microsoft.com/office/drawing/2014/main" id="{F35D613E-B812-4085-866F-E20723CC9F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7776" y="2776563"/>
              <a:ext cx="94940" cy="138281"/>
            </a:xfrm>
            <a:custGeom>
              <a:avLst/>
              <a:gdLst>
                <a:gd name="T0" fmla="*/ 19 w 46"/>
                <a:gd name="T1" fmla="*/ 64 h 67"/>
                <a:gd name="T2" fmla="*/ 21 w 46"/>
                <a:gd name="T3" fmla="*/ 67 h 67"/>
                <a:gd name="T4" fmla="*/ 26 w 46"/>
                <a:gd name="T5" fmla="*/ 64 h 67"/>
                <a:gd name="T6" fmla="*/ 21 w 46"/>
                <a:gd name="T7" fmla="*/ 52 h 67"/>
                <a:gd name="T8" fmla="*/ 14 w 46"/>
                <a:gd name="T9" fmla="*/ 49 h 67"/>
                <a:gd name="T10" fmla="*/ 14 w 46"/>
                <a:gd name="T11" fmla="*/ 52 h 67"/>
                <a:gd name="T12" fmla="*/ 14 w 46"/>
                <a:gd name="T13" fmla="*/ 49 h 67"/>
                <a:gd name="T14" fmla="*/ 29 w 46"/>
                <a:gd name="T15" fmla="*/ 48 h 67"/>
                <a:gd name="T16" fmla="*/ 12 w 46"/>
                <a:gd name="T17" fmla="*/ 48 h 67"/>
                <a:gd name="T18" fmla="*/ 31 w 46"/>
                <a:gd name="T19" fmla="*/ 46 h 67"/>
                <a:gd name="T20" fmla="*/ 30 w 46"/>
                <a:gd name="T21" fmla="*/ 48 h 67"/>
                <a:gd name="T22" fmla="*/ 31 w 46"/>
                <a:gd name="T23" fmla="*/ 46 h 67"/>
                <a:gd name="T24" fmla="*/ 36 w 46"/>
                <a:gd name="T25" fmla="*/ 46 h 67"/>
                <a:gd name="T26" fmla="*/ 6 w 46"/>
                <a:gd name="T27" fmla="*/ 25 h 67"/>
                <a:gd name="T28" fmla="*/ 6 w 46"/>
                <a:gd name="T29" fmla="*/ 25 h 67"/>
                <a:gd name="T30" fmla="*/ 45 w 46"/>
                <a:gd name="T31" fmla="*/ 14 h 67"/>
                <a:gd name="T32" fmla="*/ 0 w 46"/>
                <a:gd name="T33" fmla="*/ 10 h 67"/>
                <a:gd name="T34" fmla="*/ 2 w 46"/>
                <a:gd name="T35" fmla="*/ 13 h 67"/>
                <a:gd name="T36" fmla="*/ 40 w 46"/>
                <a:gd name="T37" fmla="*/ 32 h 67"/>
                <a:gd name="T38" fmla="*/ 38 w 46"/>
                <a:gd name="T39" fmla="*/ 30 h 67"/>
                <a:gd name="T40" fmla="*/ 36 w 46"/>
                <a:gd name="T41" fmla="*/ 23 h 67"/>
                <a:gd name="T42" fmla="*/ 23 w 46"/>
                <a:gd name="T43" fmla="*/ 9 h 67"/>
                <a:gd name="T44" fmla="*/ 15 w 46"/>
                <a:gd name="T45" fmla="*/ 3 h 67"/>
                <a:gd name="T46" fmla="*/ 11 w 46"/>
                <a:gd name="T47" fmla="*/ 3 h 67"/>
                <a:gd name="T48" fmla="*/ 4 w 46"/>
                <a:gd name="T49" fmla="*/ 4 h 67"/>
                <a:gd name="T50" fmla="*/ 3 w 46"/>
                <a:gd name="T51" fmla="*/ 7 h 67"/>
                <a:gd name="T52" fmla="*/ 2 w 46"/>
                <a:gd name="T53" fmla="*/ 11 h 67"/>
                <a:gd name="T54" fmla="*/ 4 w 46"/>
                <a:gd name="T55" fmla="*/ 13 h 67"/>
                <a:gd name="T56" fmla="*/ 7 w 46"/>
                <a:gd name="T57" fmla="*/ 18 h 67"/>
                <a:gd name="T58" fmla="*/ 10 w 46"/>
                <a:gd name="T59" fmla="*/ 21 h 67"/>
                <a:gd name="T60" fmla="*/ 7 w 46"/>
                <a:gd name="T61" fmla="*/ 21 h 67"/>
                <a:gd name="T62" fmla="*/ 3 w 46"/>
                <a:gd name="T63" fmla="*/ 22 h 67"/>
                <a:gd name="T64" fmla="*/ 6 w 46"/>
                <a:gd name="T65" fmla="*/ 23 h 67"/>
                <a:gd name="T66" fmla="*/ 8 w 46"/>
                <a:gd name="T67" fmla="*/ 27 h 67"/>
                <a:gd name="T68" fmla="*/ 12 w 46"/>
                <a:gd name="T69" fmla="*/ 32 h 67"/>
                <a:gd name="T70" fmla="*/ 14 w 46"/>
                <a:gd name="T71" fmla="*/ 36 h 67"/>
                <a:gd name="T72" fmla="*/ 12 w 46"/>
                <a:gd name="T73" fmla="*/ 37 h 67"/>
                <a:gd name="T74" fmla="*/ 12 w 46"/>
                <a:gd name="T75" fmla="*/ 41 h 67"/>
                <a:gd name="T76" fmla="*/ 15 w 46"/>
                <a:gd name="T77" fmla="*/ 46 h 67"/>
                <a:gd name="T78" fmla="*/ 15 w 46"/>
                <a:gd name="T79" fmla="*/ 48 h 67"/>
                <a:gd name="T80" fmla="*/ 14 w 46"/>
                <a:gd name="T81" fmla="*/ 48 h 67"/>
                <a:gd name="T82" fmla="*/ 18 w 46"/>
                <a:gd name="T83" fmla="*/ 53 h 67"/>
                <a:gd name="T84" fmla="*/ 21 w 46"/>
                <a:gd name="T85" fmla="*/ 51 h 67"/>
                <a:gd name="T86" fmla="*/ 25 w 46"/>
                <a:gd name="T87" fmla="*/ 49 h 67"/>
                <a:gd name="T88" fmla="*/ 26 w 46"/>
                <a:gd name="T89" fmla="*/ 51 h 67"/>
                <a:gd name="T90" fmla="*/ 25 w 46"/>
                <a:gd name="T91" fmla="*/ 46 h 67"/>
                <a:gd name="T92" fmla="*/ 29 w 46"/>
                <a:gd name="T93" fmla="*/ 48 h 67"/>
                <a:gd name="T94" fmla="*/ 29 w 46"/>
                <a:gd name="T95" fmla="*/ 45 h 67"/>
                <a:gd name="T96" fmla="*/ 33 w 46"/>
                <a:gd name="T97" fmla="*/ 45 h 67"/>
                <a:gd name="T98" fmla="*/ 34 w 46"/>
                <a:gd name="T99" fmla="*/ 44 h 67"/>
                <a:gd name="T100" fmla="*/ 40 w 46"/>
                <a:gd name="T101" fmla="*/ 42 h 67"/>
                <a:gd name="T102" fmla="*/ 41 w 46"/>
                <a:gd name="T10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67">
                  <a:moveTo>
                    <a:pt x="26" y="63"/>
                  </a:moveTo>
                  <a:lnTo>
                    <a:pt x="25" y="63"/>
                  </a:lnTo>
                  <a:lnTo>
                    <a:pt x="23" y="63"/>
                  </a:lnTo>
                  <a:lnTo>
                    <a:pt x="21" y="63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1" y="67"/>
                  </a:lnTo>
                  <a:lnTo>
                    <a:pt x="21" y="67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5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3"/>
                  </a:lnTo>
                  <a:close/>
                  <a:moveTo>
                    <a:pt x="19" y="53"/>
                  </a:moveTo>
                  <a:lnTo>
                    <a:pt x="21" y="53"/>
                  </a:lnTo>
                  <a:lnTo>
                    <a:pt x="21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3"/>
                  </a:lnTo>
                  <a:close/>
                  <a:moveTo>
                    <a:pt x="14" y="49"/>
                  </a:moveTo>
                  <a:lnTo>
                    <a:pt x="14" y="51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7" y="51"/>
                  </a:lnTo>
                  <a:lnTo>
                    <a:pt x="15" y="51"/>
                  </a:lnTo>
                  <a:lnTo>
                    <a:pt x="14" y="49"/>
                  </a:lnTo>
                  <a:close/>
                  <a:moveTo>
                    <a:pt x="29" y="48"/>
                  </a:moveTo>
                  <a:lnTo>
                    <a:pt x="29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29" y="48"/>
                  </a:lnTo>
                  <a:close/>
                  <a:moveTo>
                    <a:pt x="11" y="45"/>
                  </a:moveTo>
                  <a:lnTo>
                    <a:pt x="10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1" y="45"/>
                  </a:lnTo>
                  <a:close/>
                  <a:moveTo>
                    <a:pt x="31" y="46"/>
                  </a:moveTo>
                  <a:lnTo>
                    <a:pt x="30" y="46"/>
                  </a:lnTo>
                  <a:lnTo>
                    <a:pt x="29" y="45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1" y="48"/>
                  </a:lnTo>
                  <a:lnTo>
                    <a:pt x="31" y="48"/>
                  </a:lnTo>
                  <a:lnTo>
                    <a:pt x="31" y="46"/>
                  </a:lnTo>
                  <a:lnTo>
                    <a:pt x="31" y="46"/>
                  </a:lnTo>
                  <a:close/>
                  <a:moveTo>
                    <a:pt x="37" y="44"/>
                  </a:moveTo>
                  <a:lnTo>
                    <a:pt x="36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8" y="48"/>
                  </a:lnTo>
                  <a:lnTo>
                    <a:pt x="38" y="46"/>
                  </a:lnTo>
                  <a:lnTo>
                    <a:pt x="37" y="44"/>
                  </a:lnTo>
                  <a:lnTo>
                    <a:pt x="37" y="44"/>
                  </a:lnTo>
                  <a:close/>
                  <a:moveTo>
                    <a:pt x="6" y="25"/>
                  </a:moveTo>
                  <a:lnTo>
                    <a:pt x="6" y="25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6" y="25"/>
                  </a:lnTo>
                  <a:close/>
                  <a:moveTo>
                    <a:pt x="46" y="14"/>
                  </a:moveTo>
                  <a:lnTo>
                    <a:pt x="46" y="13"/>
                  </a:lnTo>
                  <a:lnTo>
                    <a:pt x="45" y="13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0" y="1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10"/>
                  </a:lnTo>
                  <a:close/>
                  <a:moveTo>
                    <a:pt x="41" y="33"/>
                  </a:moveTo>
                  <a:lnTo>
                    <a:pt x="41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8" y="32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7" y="29"/>
                  </a:lnTo>
                  <a:lnTo>
                    <a:pt x="37" y="27"/>
                  </a:lnTo>
                  <a:lnTo>
                    <a:pt x="37" y="26"/>
                  </a:lnTo>
                  <a:lnTo>
                    <a:pt x="36" y="25"/>
                  </a:lnTo>
                  <a:lnTo>
                    <a:pt x="36" y="23"/>
                  </a:lnTo>
                  <a:lnTo>
                    <a:pt x="34" y="21"/>
                  </a:lnTo>
                  <a:lnTo>
                    <a:pt x="34" y="19"/>
                  </a:lnTo>
                  <a:lnTo>
                    <a:pt x="31" y="17"/>
                  </a:lnTo>
                  <a:lnTo>
                    <a:pt x="27" y="11"/>
                  </a:lnTo>
                  <a:lnTo>
                    <a:pt x="23" y="9"/>
                  </a:lnTo>
                  <a:lnTo>
                    <a:pt x="19" y="6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6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5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1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4"/>
                  </a:lnTo>
                  <a:lnTo>
                    <a:pt x="14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8"/>
                  </a:lnTo>
                  <a:lnTo>
                    <a:pt x="15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7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2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5" y="49"/>
                  </a:lnTo>
                  <a:lnTo>
                    <a:pt x="23" y="49"/>
                  </a:lnTo>
                  <a:lnTo>
                    <a:pt x="23" y="51"/>
                  </a:lnTo>
                  <a:lnTo>
                    <a:pt x="26" y="51"/>
                  </a:lnTo>
                  <a:lnTo>
                    <a:pt x="26" y="51"/>
                  </a:lnTo>
                  <a:lnTo>
                    <a:pt x="26" y="51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5" y="48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6" y="46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9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4" y="45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6" y="42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1" y="36"/>
                  </a:lnTo>
                  <a:lnTo>
                    <a:pt x="4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9" name="Freeform 1859">
              <a:extLst>
                <a:ext uri="{FF2B5EF4-FFF2-40B4-BE49-F238E27FC236}">
                  <a16:creationId xmlns:a16="http://schemas.microsoft.com/office/drawing/2014/main" id="{7127A93B-3728-41A4-BC6A-0D86DAE64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9855" y="4295602"/>
              <a:ext cx="410720" cy="615046"/>
            </a:xfrm>
            <a:custGeom>
              <a:avLst/>
              <a:gdLst>
                <a:gd name="T0" fmla="*/ 198 w 199"/>
                <a:gd name="T1" fmla="*/ 298 h 298"/>
                <a:gd name="T2" fmla="*/ 164 w 199"/>
                <a:gd name="T3" fmla="*/ 57 h 298"/>
                <a:gd name="T4" fmla="*/ 161 w 199"/>
                <a:gd name="T5" fmla="*/ 62 h 298"/>
                <a:gd name="T6" fmla="*/ 149 w 199"/>
                <a:gd name="T7" fmla="*/ 55 h 298"/>
                <a:gd name="T8" fmla="*/ 153 w 199"/>
                <a:gd name="T9" fmla="*/ 46 h 298"/>
                <a:gd name="T10" fmla="*/ 161 w 199"/>
                <a:gd name="T11" fmla="*/ 46 h 298"/>
                <a:gd name="T12" fmla="*/ 163 w 199"/>
                <a:gd name="T13" fmla="*/ 35 h 298"/>
                <a:gd name="T14" fmla="*/ 161 w 199"/>
                <a:gd name="T15" fmla="*/ 23 h 298"/>
                <a:gd name="T16" fmla="*/ 159 w 199"/>
                <a:gd name="T17" fmla="*/ 15 h 298"/>
                <a:gd name="T18" fmla="*/ 156 w 199"/>
                <a:gd name="T19" fmla="*/ 3 h 298"/>
                <a:gd name="T20" fmla="*/ 142 w 199"/>
                <a:gd name="T21" fmla="*/ 0 h 298"/>
                <a:gd name="T22" fmla="*/ 130 w 199"/>
                <a:gd name="T23" fmla="*/ 4 h 298"/>
                <a:gd name="T24" fmla="*/ 121 w 199"/>
                <a:gd name="T25" fmla="*/ 11 h 298"/>
                <a:gd name="T26" fmla="*/ 118 w 199"/>
                <a:gd name="T27" fmla="*/ 13 h 298"/>
                <a:gd name="T28" fmla="*/ 113 w 199"/>
                <a:gd name="T29" fmla="*/ 16 h 298"/>
                <a:gd name="T30" fmla="*/ 106 w 199"/>
                <a:gd name="T31" fmla="*/ 28 h 298"/>
                <a:gd name="T32" fmla="*/ 99 w 199"/>
                <a:gd name="T33" fmla="*/ 34 h 298"/>
                <a:gd name="T34" fmla="*/ 94 w 199"/>
                <a:gd name="T35" fmla="*/ 43 h 298"/>
                <a:gd name="T36" fmla="*/ 83 w 199"/>
                <a:gd name="T37" fmla="*/ 43 h 298"/>
                <a:gd name="T38" fmla="*/ 76 w 199"/>
                <a:gd name="T39" fmla="*/ 39 h 298"/>
                <a:gd name="T40" fmla="*/ 68 w 199"/>
                <a:gd name="T41" fmla="*/ 39 h 298"/>
                <a:gd name="T42" fmla="*/ 64 w 199"/>
                <a:gd name="T43" fmla="*/ 49 h 298"/>
                <a:gd name="T44" fmla="*/ 56 w 199"/>
                <a:gd name="T45" fmla="*/ 55 h 298"/>
                <a:gd name="T46" fmla="*/ 47 w 199"/>
                <a:gd name="T47" fmla="*/ 57 h 298"/>
                <a:gd name="T48" fmla="*/ 45 w 199"/>
                <a:gd name="T49" fmla="*/ 50 h 298"/>
                <a:gd name="T50" fmla="*/ 45 w 199"/>
                <a:gd name="T51" fmla="*/ 43 h 298"/>
                <a:gd name="T52" fmla="*/ 38 w 199"/>
                <a:gd name="T53" fmla="*/ 36 h 298"/>
                <a:gd name="T54" fmla="*/ 37 w 199"/>
                <a:gd name="T55" fmla="*/ 74 h 298"/>
                <a:gd name="T56" fmla="*/ 30 w 199"/>
                <a:gd name="T57" fmla="*/ 80 h 298"/>
                <a:gd name="T58" fmla="*/ 22 w 199"/>
                <a:gd name="T59" fmla="*/ 81 h 298"/>
                <a:gd name="T60" fmla="*/ 11 w 199"/>
                <a:gd name="T61" fmla="*/ 78 h 298"/>
                <a:gd name="T62" fmla="*/ 9 w 199"/>
                <a:gd name="T63" fmla="*/ 73 h 298"/>
                <a:gd name="T64" fmla="*/ 5 w 199"/>
                <a:gd name="T65" fmla="*/ 72 h 298"/>
                <a:gd name="T66" fmla="*/ 3 w 199"/>
                <a:gd name="T67" fmla="*/ 76 h 298"/>
                <a:gd name="T68" fmla="*/ 5 w 199"/>
                <a:gd name="T69" fmla="*/ 88 h 298"/>
                <a:gd name="T70" fmla="*/ 19 w 199"/>
                <a:gd name="T71" fmla="*/ 120 h 298"/>
                <a:gd name="T72" fmla="*/ 14 w 199"/>
                <a:gd name="T73" fmla="*/ 127 h 298"/>
                <a:gd name="T74" fmla="*/ 18 w 199"/>
                <a:gd name="T75" fmla="*/ 135 h 298"/>
                <a:gd name="T76" fmla="*/ 19 w 199"/>
                <a:gd name="T77" fmla="*/ 145 h 298"/>
                <a:gd name="T78" fmla="*/ 22 w 199"/>
                <a:gd name="T79" fmla="*/ 143 h 298"/>
                <a:gd name="T80" fmla="*/ 24 w 199"/>
                <a:gd name="T81" fmla="*/ 147 h 298"/>
                <a:gd name="T82" fmla="*/ 28 w 199"/>
                <a:gd name="T83" fmla="*/ 150 h 298"/>
                <a:gd name="T84" fmla="*/ 39 w 199"/>
                <a:gd name="T85" fmla="*/ 149 h 298"/>
                <a:gd name="T86" fmla="*/ 49 w 199"/>
                <a:gd name="T87" fmla="*/ 147 h 298"/>
                <a:gd name="T88" fmla="*/ 65 w 199"/>
                <a:gd name="T89" fmla="*/ 143 h 298"/>
                <a:gd name="T90" fmla="*/ 84 w 199"/>
                <a:gd name="T91" fmla="*/ 145 h 298"/>
                <a:gd name="T92" fmla="*/ 92 w 199"/>
                <a:gd name="T93" fmla="*/ 141 h 298"/>
                <a:gd name="T94" fmla="*/ 114 w 199"/>
                <a:gd name="T95" fmla="*/ 131 h 298"/>
                <a:gd name="T96" fmla="*/ 136 w 199"/>
                <a:gd name="T97" fmla="*/ 112 h 298"/>
                <a:gd name="T98" fmla="*/ 149 w 199"/>
                <a:gd name="T99" fmla="*/ 93 h 298"/>
                <a:gd name="T100" fmla="*/ 164 w 199"/>
                <a:gd name="T101" fmla="*/ 78 h 298"/>
                <a:gd name="T102" fmla="*/ 169 w 199"/>
                <a:gd name="T103" fmla="*/ 57 h 298"/>
                <a:gd name="T104" fmla="*/ 130 w 199"/>
                <a:gd name="T105" fmla="*/ 91 h 298"/>
                <a:gd name="T106" fmla="*/ 125 w 199"/>
                <a:gd name="T107" fmla="*/ 96 h 298"/>
                <a:gd name="T108" fmla="*/ 121 w 199"/>
                <a:gd name="T109" fmla="*/ 100 h 298"/>
                <a:gd name="T110" fmla="*/ 115 w 199"/>
                <a:gd name="T111" fmla="*/ 101 h 298"/>
                <a:gd name="T112" fmla="*/ 113 w 199"/>
                <a:gd name="T113" fmla="*/ 99 h 298"/>
                <a:gd name="T114" fmla="*/ 110 w 199"/>
                <a:gd name="T115" fmla="*/ 93 h 298"/>
                <a:gd name="T116" fmla="*/ 111 w 199"/>
                <a:gd name="T117" fmla="*/ 89 h 298"/>
                <a:gd name="T118" fmla="*/ 115 w 199"/>
                <a:gd name="T119" fmla="*/ 82 h 298"/>
                <a:gd name="T120" fmla="*/ 125 w 199"/>
                <a:gd name="T121" fmla="*/ 77 h 298"/>
                <a:gd name="T122" fmla="*/ 129 w 199"/>
                <a:gd name="T123" fmla="*/ 81 h 298"/>
                <a:gd name="T124" fmla="*/ 133 w 199"/>
                <a:gd name="T125" fmla="*/ 8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9" h="298">
                  <a:moveTo>
                    <a:pt x="199" y="298"/>
                  </a:moveTo>
                  <a:lnTo>
                    <a:pt x="198" y="296"/>
                  </a:lnTo>
                  <a:lnTo>
                    <a:pt x="197" y="296"/>
                  </a:lnTo>
                  <a:lnTo>
                    <a:pt x="197" y="296"/>
                  </a:lnTo>
                  <a:lnTo>
                    <a:pt x="197" y="298"/>
                  </a:lnTo>
                  <a:lnTo>
                    <a:pt x="197" y="298"/>
                  </a:lnTo>
                  <a:lnTo>
                    <a:pt x="198" y="298"/>
                  </a:lnTo>
                  <a:lnTo>
                    <a:pt x="198" y="298"/>
                  </a:lnTo>
                  <a:lnTo>
                    <a:pt x="199" y="298"/>
                  </a:lnTo>
                  <a:lnTo>
                    <a:pt x="199" y="298"/>
                  </a:lnTo>
                  <a:close/>
                  <a:moveTo>
                    <a:pt x="168" y="57"/>
                  </a:moveTo>
                  <a:lnTo>
                    <a:pt x="167" y="57"/>
                  </a:lnTo>
                  <a:lnTo>
                    <a:pt x="165" y="57"/>
                  </a:lnTo>
                  <a:lnTo>
                    <a:pt x="164" y="57"/>
                  </a:lnTo>
                  <a:lnTo>
                    <a:pt x="163" y="57"/>
                  </a:lnTo>
                  <a:lnTo>
                    <a:pt x="163" y="57"/>
                  </a:lnTo>
                  <a:lnTo>
                    <a:pt x="161" y="55"/>
                  </a:lnTo>
                  <a:lnTo>
                    <a:pt x="161" y="55"/>
                  </a:lnTo>
                  <a:lnTo>
                    <a:pt x="161" y="58"/>
                  </a:lnTo>
                  <a:lnTo>
                    <a:pt x="161" y="61"/>
                  </a:lnTo>
                  <a:lnTo>
                    <a:pt x="161" y="62"/>
                  </a:lnTo>
                  <a:lnTo>
                    <a:pt x="159" y="62"/>
                  </a:lnTo>
                  <a:lnTo>
                    <a:pt x="156" y="62"/>
                  </a:lnTo>
                  <a:lnTo>
                    <a:pt x="155" y="61"/>
                  </a:lnTo>
                  <a:lnTo>
                    <a:pt x="152" y="59"/>
                  </a:lnTo>
                  <a:lnTo>
                    <a:pt x="151" y="57"/>
                  </a:lnTo>
                  <a:lnTo>
                    <a:pt x="151" y="55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49" y="54"/>
                  </a:lnTo>
                  <a:lnTo>
                    <a:pt x="149" y="51"/>
                  </a:lnTo>
                  <a:lnTo>
                    <a:pt x="149" y="51"/>
                  </a:lnTo>
                  <a:lnTo>
                    <a:pt x="151" y="49"/>
                  </a:lnTo>
                  <a:lnTo>
                    <a:pt x="152" y="47"/>
                  </a:lnTo>
                  <a:lnTo>
                    <a:pt x="153" y="46"/>
                  </a:lnTo>
                  <a:lnTo>
                    <a:pt x="155" y="45"/>
                  </a:lnTo>
                  <a:lnTo>
                    <a:pt x="156" y="43"/>
                  </a:lnTo>
                  <a:lnTo>
                    <a:pt x="156" y="43"/>
                  </a:lnTo>
                  <a:lnTo>
                    <a:pt x="156" y="43"/>
                  </a:lnTo>
                  <a:lnTo>
                    <a:pt x="159" y="45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1" y="45"/>
                  </a:lnTo>
                  <a:lnTo>
                    <a:pt x="161" y="43"/>
                  </a:lnTo>
                  <a:lnTo>
                    <a:pt x="163" y="42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35"/>
                  </a:lnTo>
                  <a:lnTo>
                    <a:pt x="163" y="32"/>
                  </a:lnTo>
                  <a:lnTo>
                    <a:pt x="163" y="30"/>
                  </a:lnTo>
                  <a:lnTo>
                    <a:pt x="163" y="27"/>
                  </a:lnTo>
                  <a:lnTo>
                    <a:pt x="163" y="27"/>
                  </a:lnTo>
                  <a:lnTo>
                    <a:pt x="163" y="26"/>
                  </a:lnTo>
                  <a:lnTo>
                    <a:pt x="161" y="24"/>
                  </a:lnTo>
                  <a:lnTo>
                    <a:pt x="161" y="23"/>
                  </a:lnTo>
                  <a:lnTo>
                    <a:pt x="161" y="20"/>
                  </a:lnTo>
                  <a:lnTo>
                    <a:pt x="160" y="19"/>
                  </a:lnTo>
                  <a:lnTo>
                    <a:pt x="160" y="19"/>
                  </a:lnTo>
                  <a:lnTo>
                    <a:pt x="160" y="17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5"/>
                  </a:lnTo>
                  <a:lnTo>
                    <a:pt x="159" y="13"/>
                  </a:lnTo>
                  <a:lnTo>
                    <a:pt x="157" y="11"/>
                  </a:lnTo>
                  <a:lnTo>
                    <a:pt x="157" y="8"/>
                  </a:lnTo>
                  <a:lnTo>
                    <a:pt x="157" y="5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6" y="3"/>
                  </a:lnTo>
                  <a:lnTo>
                    <a:pt x="156" y="3"/>
                  </a:lnTo>
                  <a:lnTo>
                    <a:pt x="155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48" y="1"/>
                  </a:lnTo>
                  <a:lnTo>
                    <a:pt x="145" y="1"/>
                  </a:lnTo>
                  <a:lnTo>
                    <a:pt x="142" y="0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0" y="4"/>
                  </a:lnTo>
                  <a:lnTo>
                    <a:pt x="129" y="4"/>
                  </a:lnTo>
                  <a:lnTo>
                    <a:pt x="127" y="5"/>
                  </a:lnTo>
                  <a:lnTo>
                    <a:pt x="126" y="5"/>
                  </a:lnTo>
                  <a:lnTo>
                    <a:pt x="123" y="7"/>
                  </a:lnTo>
                  <a:lnTo>
                    <a:pt x="122" y="8"/>
                  </a:lnTo>
                  <a:lnTo>
                    <a:pt x="121" y="9"/>
                  </a:lnTo>
                  <a:lnTo>
                    <a:pt x="121" y="11"/>
                  </a:lnTo>
                  <a:lnTo>
                    <a:pt x="121" y="11"/>
                  </a:lnTo>
                  <a:lnTo>
                    <a:pt x="119" y="11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8" y="12"/>
                  </a:lnTo>
                  <a:lnTo>
                    <a:pt x="118" y="13"/>
                  </a:lnTo>
                  <a:lnTo>
                    <a:pt x="117" y="13"/>
                  </a:lnTo>
                  <a:lnTo>
                    <a:pt x="117" y="15"/>
                  </a:lnTo>
                  <a:lnTo>
                    <a:pt x="115" y="15"/>
                  </a:lnTo>
                  <a:lnTo>
                    <a:pt x="114" y="15"/>
                  </a:lnTo>
                  <a:lnTo>
                    <a:pt x="114" y="16"/>
                  </a:lnTo>
                  <a:lnTo>
                    <a:pt x="113" y="16"/>
                  </a:lnTo>
                  <a:lnTo>
                    <a:pt x="113" y="16"/>
                  </a:lnTo>
                  <a:lnTo>
                    <a:pt x="113" y="17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08" y="24"/>
                  </a:lnTo>
                  <a:lnTo>
                    <a:pt x="108" y="26"/>
                  </a:lnTo>
                  <a:lnTo>
                    <a:pt x="107" y="27"/>
                  </a:lnTo>
                  <a:lnTo>
                    <a:pt x="106" y="28"/>
                  </a:lnTo>
                  <a:lnTo>
                    <a:pt x="104" y="30"/>
                  </a:lnTo>
                  <a:lnTo>
                    <a:pt x="104" y="30"/>
                  </a:lnTo>
                  <a:lnTo>
                    <a:pt x="102" y="30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4"/>
                  </a:lnTo>
                  <a:lnTo>
                    <a:pt x="98" y="36"/>
                  </a:lnTo>
                  <a:lnTo>
                    <a:pt x="96" y="38"/>
                  </a:lnTo>
                  <a:lnTo>
                    <a:pt x="96" y="39"/>
                  </a:lnTo>
                  <a:lnTo>
                    <a:pt x="96" y="42"/>
                  </a:lnTo>
                  <a:lnTo>
                    <a:pt x="95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2" y="43"/>
                  </a:lnTo>
                  <a:lnTo>
                    <a:pt x="91" y="43"/>
                  </a:lnTo>
                  <a:lnTo>
                    <a:pt x="89" y="43"/>
                  </a:lnTo>
                  <a:lnTo>
                    <a:pt x="88" y="45"/>
                  </a:lnTo>
                  <a:lnTo>
                    <a:pt x="87" y="45"/>
                  </a:lnTo>
                  <a:lnTo>
                    <a:pt x="85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1" y="42"/>
                  </a:lnTo>
                  <a:lnTo>
                    <a:pt x="80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7" y="40"/>
                  </a:lnTo>
                  <a:lnTo>
                    <a:pt x="76" y="39"/>
                  </a:lnTo>
                  <a:lnTo>
                    <a:pt x="75" y="38"/>
                  </a:lnTo>
                  <a:lnTo>
                    <a:pt x="73" y="38"/>
                  </a:lnTo>
                  <a:lnTo>
                    <a:pt x="72" y="38"/>
                  </a:lnTo>
                  <a:lnTo>
                    <a:pt x="71" y="38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5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1" y="51"/>
                  </a:lnTo>
                  <a:lnTo>
                    <a:pt x="60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6" y="55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3" y="57"/>
                  </a:lnTo>
                  <a:lnTo>
                    <a:pt x="53" y="57"/>
                  </a:lnTo>
                  <a:lnTo>
                    <a:pt x="49" y="57"/>
                  </a:lnTo>
                  <a:lnTo>
                    <a:pt x="47" y="57"/>
                  </a:lnTo>
                  <a:lnTo>
                    <a:pt x="46" y="55"/>
                  </a:lnTo>
                  <a:lnTo>
                    <a:pt x="45" y="57"/>
                  </a:lnTo>
                  <a:lnTo>
                    <a:pt x="45" y="57"/>
                  </a:lnTo>
                  <a:lnTo>
                    <a:pt x="43" y="55"/>
                  </a:lnTo>
                  <a:lnTo>
                    <a:pt x="43" y="53"/>
                  </a:lnTo>
                  <a:lnTo>
                    <a:pt x="43" y="51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5" y="43"/>
                  </a:lnTo>
                  <a:lnTo>
                    <a:pt x="43" y="40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1" y="35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6"/>
                  </a:lnTo>
                  <a:lnTo>
                    <a:pt x="38" y="42"/>
                  </a:lnTo>
                  <a:lnTo>
                    <a:pt x="37" y="47"/>
                  </a:lnTo>
                  <a:lnTo>
                    <a:pt x="37" y="53"/>
                  </a:lnTo>
                  <a:lnTo>
                    <a:pt x="37" y="58"/>
                  </a:lnTo>
                  <a:lnTo>
                    <a:pt x="37" y="63"/>
                  </a:lnTo>
                  <a:lnTo>
                    <a:pt x="37" y="69"/>
                  </a:lnTo>
                  <a:lnTo>
                    <a:pt x="37" y="74"/>
                  </a:lnTo>
                  <a:lnTo>
                    <a:pt x="37" y="76"/>
                  </a:lnTo>
                  <a:lnTo>
                    <a:pt x="35" y="76"/>
                  </a:lnTo>
                  <a:lnTo>
                    <a:pt x="34" y="77"/>
                  </a:lnTo>
                  <a:lnTo>
                    <a:pt x="33" y="77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0" y="80"/>
                  </a:lnTo>
                  <a:lnTo>
                    <a:pt x="30" y="80"/>
                  </a:lnTo>
                  <a:lnTo>
                    <a:pt x="30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7" y="81"/>
                  </a:lnTo>
                  <a:lnTo>
                    <a:pt x="24" y="81"/>
                  </a:lnTo>
                  <a:lnTo>
                    <a:pt x="22" y="81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16" y="80"/>
                  </a:lnTo>
                  <a:lnTo>
                    <a:pt x="15" y="80"/>
                  </a:lnTo>
                  <a:lnTo>
                    <a:pt x="14" y="80"/>
                  </a:lnTo>
                  <a:lnTo>
                    <a:pt x="12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9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7" y="70"/>
                  </a:lnTo>
                  <a:lnTo>
                    <a:pt x="5" y="72"/>
                  </a:lnTo>
                  <a:lnTo>
                    <a:pt x="4" y="72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3" y="82"/>
                  </a:lnTo>
                  <a:lnTo>
                    <a:pt x="5" y="88"/>
                  </a:lnTo>
                  <a:lnTo>
                    <a:pt x="8" y="96"/>
                  </a:lnTo>
                  <a:lnTo>
                    <a:pt x="9" y="100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9" y="120"/>
                  </a:lnTo>
                  <a:lnTo>
                    <a:pt x="19" y="122"/>
                  </a:lnTo>
                  <a:lnTo>
                    <a:pt x="19" y="124"/>
                  </a:lnTo>
                  <a:lnTo>
                    <a:pt x="18" y="126"/>
                  </a:lnTo>
                  <a:lnTo>
                    <a:pt x="16" y="127"/>
                  </a:lnTo>
                  <a:lnTo>
                    <a:pt x="16" y="128"/>
                  </a:lnTo>
                  <a:lnTo>
                    <a:pt x="15" y="127"/>
                  </a:lnTo>
                  <a:lnTo>
                    <a:pt x="14" y="127"/>
                  </a:lnTo>
                  <a:lnTo>
                    <a:pt x="14" y="128"/>
                  </a:lnTo>
                  <a:lnTo>
                    <a:pt x="14" y="130"/>
                  </a:lnTo>
                  <a:lnTo>
                    <a:pt x="15" y="131"/>
                  </a:lnTo>
                  <a:lnTo>
                    <a:pt x="15" y="133"/>
                  </a:lnTo>
                  <a:lnTo>
                    <a:pt x="16" y="133"/>
                  </a:lnTo>
                  <a:lnTo>
                    <a:pt x="16" y="135"/>
                  </a:lnTo>
                  <a:lnTo>
                    <a:pt x="18" y="135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19" y="141"/>
                  </a:lnTo>
                  <a:lnTo>
                    <a:pt x="19" y="142"/>
                  </a:lnTo>
                  <a:lnTo>
                    <a:pt x="19" y="142"/>
                  </a:lnTo>
                  <a:lnTo>
                    <a:pt x="18" y="143"/>
                  </a:lnTo>
                  <a:lnTo>
                    <a:pt x="19" y="145"/>
                  </a:lnTo>
                  <a:lnTo>
                    <a:pt x="19" y="146"/>
                  </a:lnTo>
                  <a:lnTo>
                    <a:pt x="19" y="147"/>
                  </a:lnTo>
                  <a:lnTo>
                    <a:pt x="19" y="145"/>
                  </a:lnTo>
                  <a:lnTo>
                    <a:pt x="20" y="143"/>
                  </a:lnTo>
                  <a:lnTo>
                    <a:pt x="20" y="143"/>
                  </a:lnTo>
                  <a:lnTo>
                    <a:pt x="20" y="143"/>
                  </a:lnTo>
                  <a:lnTo>
                    <a:pt x="22" y="143"/>
                  </a:lnTo>
                  <a:lnTo>
                    <a:pt x="23" y="143"/>
                  </a:lnTo>
                  <a:lnTo>
                    <a:pt x="23" y="143"/>
                  </a:lnTo>
                  <a:lnTo>
                    <a:pt x="23" y="145"/>
                  </a:lnTo>
                  <a:lnTo>
                    <a:pt x="23" y="146"/>
                  </a:lnTo>
                  <a:lnTo>
                    <a:pt x="23" y="146"/>
                  </a:lnTo>
                  <a:lnTo>
                    <a:pt x="23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7" y="147"/>
                  </a:lnTo>
                  <a:lnTo>
                    <a:pt x="27" y="147"/>
                  </a:lnTo>
                  <a:lnTo>
                    <a:pt x="28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31" y="151"/>
                  </a:lnTo>
                  <a:lnTo>
                    <a:pt x="34" y="151"/>
                  </a:lnTo>
                  <a:lnTo>
                    <a:pt x="34" y="151"/>
                  </a:lnTo>
                  <a:lnTo>
                    <a:pt x="35" y="153"/>
                  </a:lnTo>
                  <a:lnTo>
                    <a:pt x="39" y="149"/>
                  </a:lnTo>
                  <a:lnTo>
                    <a:pt x="41" y="149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5" y="147"/>
                  </a:lnTo>
                  <a:lnTo>
                    <a:pt x="46" y="147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0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5" y="143"/>
                  </a:lnTo>
                  <a:lnTo>
                    <a:pt x="68" y="143"/>
                  </a:lnTo>
                  <a:lnTo>
                    <a:pt x="69" y="143"/>
                  </a:lnTo>
                  <a:lnTo>
                    <a:pt x="72" y="142"/>
                  </a:lnTo>
                  <a:lnTo>
                    <a:pt x="73" y="142"/>
                  </a:lnTo>
                  <a:lnTo>
                    <a:pt x="77" y="143"/>
                  </a:lnTo>
                  <a:lnTo>
                    <a:pt x="81" y="145"/>
                  </a:lnTo>
                  <a:lnTo>
                    <a:pt x="84" y="145"/>
                  </a:lnTo>
                  <a:lnTo>
                    <a:pt x="85" y="143"/>
                  </a:lnTo>
                  <a:lnTo>
                    <a:pt x="85" y="142"/>
                  </a:lnTo>
                  <a:lnTo>
                    <a:pt x="88" y="142"/>
                  </a:lnTo>
                  <a:lnTo>
                    <a:pt x="91" y="143"/>
                  </a:lnTo>
                  <a:lnTo>
                    <a:pt x="92" y="143"/>
                  </a:lnTo>
                  <a:lnTo>
                    <a:pt x="92" y="143"/>
                  </a:lnTo>
                  <a:lnTo>
                    <a:pt x="92" y="141"/>
                  </a:lnTo>
                  <a:lnTo>
                    <a:pt x="94" y="139"/>
                  </a:lnTo>
                  <a:lnTo>
                    <a:pt x="96" y="139"/>
                  </a:lnTo>
                  <a:lnTo>
                    <a:pt x="100" y="139"/>
                  </a:lnTo>
                  <a:lnTo>
                    <a:pt x="102" y="139"/>
                  </a:lnTo>
                  <a:lnTo>
                    <a:pt x="107" y="137"/>
                  </a:lnTo>
                  <a:lnTo>
                    <a:pt x="110" y="135"/>
                  </a:lnTo>
                  <a:lnTo>
                    <a:pt x="114" y="131"/>
                  </a:lnTo>
                  <a:lnTo>
                    <a:pt x="115" y="131"/>
                  </a:lnTo>
                  <a:lnTo>
                    <a:pt x="119" y="128"/>
                  </a:lnTo>
                  <a:lnTo>
                    <a:pt x="122" y="126"/>
                  </a:lnTo>
                  <a:lnTo>
                    <a:pt x="126" y="122"/>
                  </a:lnTo>
                  <a:lnTo>
                    <a:pt x="129" y="119"/>
                  </a:lnTo>
                  <a:lnTo>
                    <a:pt x="133" y="115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8" y="111"/>
                  </a:lnTo>
                  <a:lnTo>
                    <a:pt x="141" y="107"/>
                  </a:lnTo>
                  <a:lnTo>
                    <a:pt x="144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9" y="93"/>
                  </a:lnTo>
                  <a:lnTo>
                    <a:pt x="152" y="89"/>
                  </a:lnTo>
                  <a:lnTo>
                    <a:pt x="153" y="86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60" y="81"/>
                  </a:lnTo>
                  <a:lnTo>
                    <a:pt x="161" y="81"/>
                  </a:lnTo>
                  <a:lnTo>
                    <a:pt x="164" y="78"/>
                  </a:lnTo>
                  <a:lnTo>
                    <a:pt x="164" y="76"/>
                  </a:lnTo>
                  <a:lnTo>
                    <a:pt x="167" y="73"/>
                  </a:lnTo>
                  <a:lnTo>
                    <a:pt x="168" y="66"/>
                  </a:lnTo>
                  <a:lnTo>
                    <a:pt x="168" y="63"/>
                  </a:lnTo>
                  <a:lnTo>
                    <a:pt x="171" y="59"/>
                  </a:lnTo>
                  <a:lnTo>
                    <a:pt x="171" y="57"/>
                  </a:lnTo>
                  <a:lnTo>
                    <a:pt x="169" y="57"/>
                  </a:lnTo>
                  <a:lnTo>
                    <a:pt x="168" y="57"/>
                  </a:lnTo>
                  <a:close/>
                  <a:moveTo>
                    <a:pt x="133" y="86"/>
                  </a:moveTo>
                  <a:lnTo>
                    <a:pt x="133" y="88"/>
                  </a:lnTo>
                  <a:lnTo>
                    <a:pt x="132" y="89"/>
                  </a:lnTo>
                  <a:lnTo>
                    <a:pt x="132" y="89"/>
                  </a:lnTo>
                  <a:lnTo>
                    <a:pt x="132" y="91"/>
                  </a:lnTo>
                  <a:lnTo>
                    <a:pt x="130" y="91"/>
                  </a:lnTo>
                  <a:lnTo>
                    <a:pt x="130" y="92"/>
                  </a:lnTo>
                  <a:lnTo>
                    <a:pt x="130" y="93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7" y="95"/>
                  </a:lnTo>
                  <a:lnTo>
                    <a:pt x="126" y="96"/>
                  </a:lnTo>
                  <a:lnTo>
                    <a:pt x="125" y="96"/>
                  </a:lnTo>
                  <a:lnTo>
                    <a:pt x="125" y="96"/>
                  </a:lnTo>
                  <a:lnTo>
                    <a:pt x="125" y="96"/>
                  </a:lnTo>
                  <a:lnTo>
                    <a:pt x="123" y="96"/>
                  </a:lnTo>
                  <a:lnTo>
                    <a:pt x="123" y="96"/>
                  </a:lnTo>
                  <a:lnTo>
                    <a:pt x="122" y="96"/>
                  </a:lnTo>
                  <a:lnTo>
                    <a:pt x="122" y="97"/>
                  </a:lnTo>
                  <a:lnTo>
                    <a:pt x="121" y="100"/>
                  </a:lnTo>
                  <a:lnTo>
                    <a:pt x="119" y="100"/>
                  </a:lnTo>
                  <a:lnTo>
                    <a:pt x="119" y="101"/>
                  </a:lnTo>
                  <a:lnTo>
                    <a:pt x="119" y="101"/>
                  </a:lnTo>
                  <a:lnTo>
                    <a:pt x="119" y="101"/>
                  </a:lnTo>
                  <a:lnTo>
                    <a:pt x="118" y="103"/>
                  </a:lnTo>
                  <a:lnTo>
                    <a:pt x="117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4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3" y="97"/>
                  </a:lnTo>
                  <a:lnTo>
                    <a:pt x="111" y="97"/>
                  </a:lnTo>
                  <a:lnTo>
                    <a:pt x="113" y="96"/>
                  </a:lnTo>
                  <a:lnTo>
                    <a:pt x="111" y="96"/>
                  </a:lnTo>
                  <a:lnTo>
                    <a:pt x="111" y="95"/>
                  </a:lnTo>
                  <a:lnTo>
                    <a:pt x="110" y="93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08" y="91"/>
                  </a:lnTo>
                  <a:lnTo>
                    <a:pt x="108" y="91"/>
                  </a:lnTo>
                  <a:lnTo>
                    <a:pt x="110" y="89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13" y="88"/>
                  </a:lnTo>
                  <a:lnTo>
                    <a:pt x="113" y="86"/>
                  </a:lnTo>
                  <a:lnTo>
                    <a:pt x="114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4"/>
                  </a:lnTo>
                  <a:lnTo>
                    <a:pt x="115" y="82"/>
                  </a:lnTo>
                  <a:lnTo>
                    <a:pt x="117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21" y="80"/>
                  </a:lnTo>
                  <a:lnTo>
                    <a:pt x="122" y="78"/>
                  </a:lnTo>
                  <a:lnTo>
                    <a:pt x="125" y="78"/>
                  </a:lnTo>
                  <a:lnTo>
                    <a:pt x="125" y="77"/>
                  </a:lnTo>
                  <a:lnTo>
                    <a:pt x="126" y="77"/>
                  </a:lnTo>
                  <a:lnTo>
                    <a:pt x="126" y="77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7" y="80"/>
                  </a:lnTo>
                  <a:lnTo>
                    <a:pt x="127" y="80"/>
                  </a:lnTo>
                  <a:lnTo>
                    <a:pt x="129" y="81"/>
                  </a:lnTo>
                  <a:lnTo>
                    <a:pt x="130" y="82"/>
                  </a:lnTo>
                  <a:lnTo>
                    <a:pt x="132" y="82"/>
                  </a:lnTo>
                  <a:lnTo>
                    <a:pt x="132" y="84"/>
                  </a:lnTo>
                  <a:lnTo>
                    <a:pt x="133" y="84"/>
                  </a:lnTo>
                  <a:lnTo>
                    <a:pt x="133" y="84"/>
                  </a:lnTo>
                  <a:lnTo>
                    <a:pt x="133" y="85"/>
                  </a:lnTo>
                  <a:lnTo>
                    <a:pt x="133" y="85"/>
                  </a:lnTo>
                  <a:lnTo>
                    <a:pt x="13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0" name="Freeform 1860">
              <a:extLst>
                <a:ext uri="{FF2B5EF4-FFF2-40B4-BE49-F238E27FC236}">
                  <a16:creationId xmlns:a16="http://schemas.microsoft.com/office/drawing/2014/main" id="{3A1C6A37-2DE1-4F9C-BD6F-4F1FB93EC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4728" y="3443207"/>
              <a:ext cx="227030" cy="340545"/>
            </a:xfrm>
            <a:custGeom>
              <a:avLst/>
              <a:gdLst>
                <a:gd name="T0" fmla="*/ 108 w 110"/>
                <a:gd name="T1" fmla="*/ 17 h 165"/>
                <a:gd name="T2" fmla="*/ 106 w 110"/>
                <a:gd name="T3" fmla="*/ 19 h 165"/>
                <a:gd name="T4" fmla="*/ 108 w 110"/>
                <a:gd name="T5" fmla="*/ 16 h 165"/>
                <a:gd name="T6" fmla="*/ 108 w 110"/>
                <a:gd name="T7" fmla="*/ 4 h 165"/>
                <a:gd name="T8" fmla="*/ 103 w 110"/>
                <a:gd name="T9" fmla="*/ 0 h 165"/>
                <a:gd name="T10" fmla="*/ 95 w 110"/>
                <a:gd name="T11" fmla="*/ 5 h 165"/>
                <a:gd name="T12" fmla="*/ 83 w 110"/>
                <a:gd name="T13" fmla="*/ 9 h 165"/>
                <a:gd name="T14" fmla="*/ 78 w 110"/>
                <a:gd name="T15" fmla="*/ 8 h 165"/>
                <a:gd name="T16" fmla="*/ 67 w 110"/>
                <a:gd name="T17" fmla="*/ 9 h 165"/>
                <a:gd name="T18" fmla="*/ 57 w 110"/>
                <a:gd name="T19" fmla="*/ 15 h 165"/>
                <a:gd name="T20" fmla="*/ 49 w 110"/>
                <a:gd name="T21" fmla="*/ 15 h 165"/>
                <a:gd name="T22" fmla="*/ 34 w 110"/>
                <a:gd name="T23" fmla="*/ 19 h 165"/>
                <a:gd name="T24" fmla="*/ 25 w 110"/>
                <a:gd name="T25" fmla="*/ 8 h 165"/>
                <a:gd name="T26" fmla="*/ 19 w 110"/>
                <a:gd name="T27" fmla="*/ 12 h 165"/>
                <a:gd name="T28" fmla="*/ 18 w 110"/>
                <a:gd name="T29" fmla="*/ 15 h 165"/>
                <a:gd name="T30" fmla="*/ 18 w 110"/>
                <a:gd name="T31" fmla="*/ 17 h 165"/>
                <a:gd name="T32" fmla="*/ 19 w 110"/>
                <a:gd name="T33" fmla="*/ 21 h 165"/>
                <a:gd name="T34" fmla="*/ 23 w 110"/>
                <a:gd name="T35" fmla="*/ 27 h 165"/>
                <a:gd name="T36" fmla="*/ 28 w 110"/>
                <a:gd name="T37" fmla="*/ 32 h 165"/>
                <a:gd name="T38" fmla="*/ 32 w 110"/>
                <a:gd name="T39" fmla="*/ 36 h 165"/>
                <a:gd name="T40" fmla="*/ 45 w 110"/>
                <a:gd name="T41" fmla="*/ 40 h 165"/>
                <a:gd name="T42" fmla="*/ 60 w 110"/>
                <a:gd name="T43" fmla="*/ 47 h 165"/>
                <a:gd name="T44" fmla="*/ 72 w 110"/>
                <a:gd name="T45" fmla="*/ 51 h 165"/>
                <a:gd name="T46" fmla="*/ 60 w 110"/>
                <a:gd name="T47" fmla="*/ 63 h 165"/>
                <a:gd name="T48" fmla="*/ 49 w 110"/>
                <a:gd name="T49" fmla="*/ 76 h 165"/>
                <a:gd name="T50" fmla="*/ 42 w 110"/>
                <a:gd name="T51" fmla="*/ 85 h 165"/>
                <a:gd name="T52" fmla="*/ 33 w 110"/>
                <a:gd name="T53" fmla="*/ 85 h 165"/>
                <a:gd name="T54" fmla="*/ 28 w 110"/>
                <a:gd name="T55" fmla="*/ 86 h 165"/>
                <a:gd name="T56" fmla="*/ 21 w 110"/>
                <a:gd name="T57" fmla="*/ 90 h 165"/>
                <a:gd name="T58" fmla="*/ 15 w 110"/>
                <a:gd name="T59" fmla="*/ 93 h 165"/>
                <a:gd name="T60" fmla="*/ 10 w 110"/>
                <a:gd name="T61" fmla="*/ 97 h 165"/>
                <a:gd name="T62" fmla="*/ 2 w 110"/>
                <a:gd name="T63" fmla="*/ 108 h 165"/>
                <a:gd name="T64" fmla="*/ 0 w 110"/>
                <a:gd name="T65" fmla="*/ 118 h 165"/>
                <a:gd name="T66" fmla="*/ 0 w 110"/>
                <a:gd name="T67" fmla="*/ 154 h 165"/>
                <a:gd name="T68" fmla="*/ 6 w 110"/>
                <a:gd name="T69" fmla="*/ 162 h 165"/>
                <a:gd name="T70" fmla="*/ 7 w 110"/>
                <a:gd name="T71" fmla="*/ 164 h 165"/>
                <a:gd name="T72" fmla="*/ 11 w 110"/>
                <a:gd name="T73" fmla="*/ 157 h 165"/>
                <a:gd name="T74" fmla="*/ 15 w 110"/>
                <a:gd name="T75" fmla="*/ 151 h 165"/>
                <a:gd name="T76" fmla="*/ 19 w 110"/>
                <a:gd name="T77" fmla="*/ 147 h 165"/>
                <a:gd name="T78" fmla="*/ 37 w 110"/>
                <a:gd name="T79" fmla="*/ 128 h 165"/>
                <a:gd name="T80" fmla="*/ 64 w 110"/>
                <a:gd name="T81" fmla="*/ 105 h 165"/>
                <a:gd name="T82" fmla="*/ 82 w 110"/>
                <a:gd name="T83" fmla="*/ 78 h 165"/>
                <a:gd name="T84" fmla="*/ 90 w 110"/>
                <a:gd name="T85" fmla="*/ 61 h 165"/>
                <a:gd name="T86" fmla="*/ 94 w 110"/>
                <a:gd name="T87" fmla="*/ 48 h 165"/>
                <a:gd name="T88" fmla="*/ 101 w 110"/>
                <a:gd name="T89" fmla="*/ 38 h 165"/>
                <a:gd name="T90" fmla="*/ 105 w 110"/>
                <a:gd name="T91" fmla="*/ 27 h 165"/>
                <a:gd name="T92" fmla="*/ 106 w 110"/>
                <a:gd name="T93" fmla="*/ 19 h 165"/>
                <a:gd name="T94" fmla="*/ 110 w 110"/>
                <a:gd name="T95" fmla="*/ 1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165">
                  <a:moveTo>
                    <a:pt x="110" y="19"/>
                  </a:moveTo>
                  <a:lnTo>
                    <a:pt x="109" y="17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06" y="19"/>
                  </a:lnTo>
                  <a:lnTo>
                    <a:pt x="106" y="19"/>
                  </a:lnTo>
                  <a:lnTo>
                    <a:pt x="106" y="19"/>
                  </a:lnTo>
                  <a:lnTo>
                    <a:pt x="106" y="17"/>
                  </a:lnTo>
                  <a:lnTo>
                    <a:pt x="108" y="17"/>
                  </a:lnTo>
                  <a:lnTo>
                    <a:pt x="108" y="16"/>
                  </a:lnTo>
                  <a:lnTo>
                    <a:pt x="108" y="16"/>
                  </a:lnTo>
                  <a:lnTo>
                    <a:pt x="106" y="11"/>
                  </a:lnTo>
                  <a:lnTo>
                    <a:pt x="106" y="8"/>
                  </a:lnTo>
                  <a:lnTo>
                    <a:pt x="106" y="5"/>
                  </a:lnTo>
                  <a:lnTo>
                    <a:pt x="108" y="4"/>
                  </a:lnTo>
                  <a:lnTo>
                    <a:pt x="108" y="2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101" y="1"/>
                  </a:lnTo>
                  <a:lnTo>
                    <a:pt x="99" y="2"/>
                  </a:lnTo>
                  <a:lnTo>
                    <a:pt x="95" y="5"/>
                  </a:lnTo>
                  <a:lnTo>
                    <a:pt x="91" y="7"/>
                  </a:lnTo>
                  <a:lnTo>
                    <a:pt x="89" y="8"/>
                  </a:lnTo>
                  <a:lnTo>
                    <a:pt x="84" y="8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0" y="8"/>
                  </a:lnTo>
                  <a:lnTo>
                    <a:pt x="79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8" y="9"/>
                  </a:lnTo>
                  <a:lnTo>
                    <a:pt x="67" y="9"/>
                  </a:lnTo>
                  <a:lnTo>
                    <a:pt x="66" y="11"/>
                  </a:lnTo>
                  <a:lnTo>
                    <a:pt x="63" y="12"/>
                  </a:lnTo>
                  <a:lnTo>
                    <a:pt x="59" y="15"/>
                  </a:lnTo>
                  <a:lnTo>
                    <a:pt x="57" y="15"/>
                  </a:lnTo>
                  <a:lnTo>
                    <a:pt x="55" y="15"/>
                  </a:lnTo>
                  <a:lnTo>
                    <a:pt x="53" y="15"/>
                  </a:lnTo>
                  <a:lnTo>
                    <a:pt x="51" y="13"/>
                  </a:lnTo>
                  <a:lnTo>
                    <a:pt x="49" y="15"/>
                  </a:lnTo>
                  <a:lnTo>
                    <a:pt x="45" y="16"/>
                  </a:lnTo>
                  <a:lnTo>
                    <a:pt x="41" y="19"/>
                  </a:lnTo>
                  <a:lnTo>
                    <a:pt x="36" y="19"/>
                  </a:lnTo>
                  <a:lnTo>
                    <a:pt x="34" y="19"/>
                  </a:lnTo>
                  <a:lnTo>
                    <a:pt x="33" y="17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5" y="8"/>
                  </a:lnTo>
                  <a:lnTo>
                    <a:pt x="23" y="5"/>
                  </a:lnTo>
                  <a:lnTo>
                    <a:pt x="22" y="8"/>
                  </a:lnTo>
                  <a:lnTo>
                    <a:pt x="21" y="9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9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1" y="24"/>
                  </a:lnTo>
                  <a:lnTo>
                    <a:pt x="22" y="24"/>
                  </a:lnTo>
                  <a:lnTo>
                    <a:pt x="22" y="25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5" y="30"/>
                  </a:lnTo>
                  <a:lnTo>
                    <a:pt x="26" y="31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0" y="34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38"/>
                  </a:lnTo>
                  <a:lnTo>
                    <a:pt x="38" y="39"/>
                  </a:lnTo>
                  <a:lnTo>
                    <a:pt x="41" y="39"/>
                  </a:lnTo>
                  <a:lnTo>
                    <a:pt x="45" y="40"/>
                  </a:lnTo>
                  <a:lnTo>
                    <a:pt x="48" y="42"/>
                  </a:lnTo>
                  <a:lnTo>
                    <a:pt x="52" y="43"/>
                  </a:lnTo>
                  <a:lnTo>
                    <a:pt x="56" y="46"/>
                  </a:lnTo>
                  <a:lnTo>
                    <a:pt x="60" y="47"/>
                  </a:lnTo>
                  <a:lnTo>
                    <a:pt x="63" y="47"/>
                  </a:lnTo>
                  <a:lnTo>
                    <a:pt x="64" y="48"/>
                  </a:lnTo>
                  <a:lnTo>
                    <a:pt x="75" y="48"/>
                  </a:lnTo>
                  <a:lnTo>
                    <a:pt x="72" y="51"/>
                  </a:lnTo>
                  <a:lnTo>
                    <a:pt x="68" y="54"/>
                  </a:lnTo>
                  <a:lnTo>
                    <a:pt x="66" y="58"/>
                  </a:lnTo>
                  <a:lnTo>
                    <a:pt x="64" y="59"/>
                  </a:lnTo>
                  <a:lnTo>
                    <a:pt x="60" y="63"/>
                  </a:lnTo>
                  <a:lnTo>
                    <a:pt x="59" y="66"/>
                  </a:lnTo>
                  <a:lnTo>
                    <a:pt x="56" y="69"/>
                  </a:lnTo>
                  <a:lnTo>
                    <a:pt x="53" y="72"/>
                  </a:lnTo>
                  <a:lnTo>
                    <a:pt x="49" y="76"/>
                  </a:lnTo>
                  <a:lnTo>
                    <a:pt x="48" y="78"/>
                  </a:lnTo>
                  <a:lnTo>
                    <a:pt x="45" y="82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40" y="85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2" y="85"/>
                  </a:lnTo>
                  <a:lnTo>
                    <a:pt x="30" y="85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5" y="88"/>
                  </a:lnTo>
                  <a:lnTo>
                    <a:pt x="23" y="89"/>
                  </a:lnTo>
                  <a:lnTo>
                    <a:pt x="22" y="89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19" y="93"/>
                  </a:lnTo>
                  <a:lnTo>
                    <a:pt x="15" y="93"/>
                  </a:lnTo>
                  <a:lnTo>
                    <a:pt x="14" y="95"/>
                  </a:lnTo>
                  <a:lnTo>
                    <a:pt x="11" y="95"/>
                  </a:lnTo>
                  <a:lnTo>
                    <a:pt x="10" y="96"/>
                  </a:lnTo>
                  <a:lnTo>
                    <a:pt x="10" y="97"/>
                  </a:lnTo>
                  <a:lnTo>
                    <a:pt x="9" y="99"/>
                  </a:lnTo>
                  <a:lnTo>
                    <a:pt x="7" y="101"/>
                  </a:lnTo>
                  <a:lnTo>
                    <a:pt x="4" y="105"/>
                  </a:lnTo>
                  <a:lnTo>
                    <a:pt x="2" y="10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8"/>
                  </a:lnTo>
                  <a:lnTo>
                    <a:pt x="0" y="138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0" y="155"/>
                  </a:lnTo>
                  <a:lnTo>
                    <a:pt x="2" y="157"/>
                  </a:lnTo>
                  <a:lnTo>
                    <a:pt x="3" y="160"/>
                  </a:lnTo>
                  <a:lnTo>
                    <a:pt x="6" y="162"/>
                  </a:lnTo>
                  <a:lnTo>
                    <a:pt x="6" y="164"/>
                  </a:lnTo>
                  <a:lnTo>
                    <a:pt x="7" y="164"/>
                  </a:lnTo>
                  <a:lnTo>
                    <a:pt x="7" y="165"/>
                  </a:lnTo>
                  <a:lnTo>
                    <a:pt x="7" y="164"/>
                  </a:lnTo>
                  <a:lnTo>
                    <a:pt x="9" y="162"/>
                  </a:lnTo>
                  <a:lnTo>
                    <a:pt x="10" y="160"/>
                  </a:lnTo>
                  <a:lnTo>
                    <a:pt x="10" y="158"/>
                  </a:lnTo>
                  <a:lnTo>
                    <a:pt x="11" y="157"/>
                  </a:lnTo>
                  <a:lnTo>
                    <a:pt x="11" y="157"/>
                  </a:lnTo>
                  <a:lnTo>
                    <a:pt x="13" y="155"/>
                  </a:lnTo>
                  <a:lnTo>
                    <a:pt x="14" y="154"/>
                  </a:lnTo>
                  <a:lnTo>
                    <a:pt x="15" y="151"/>
                  </a:lnTo>
                  <a:lnTo>
                    <a:pt x="17" y="150"/>
                  </a:lnTo>
                  <a:lnTo>
                    <a:pt x="18" y="149"/>
                  </a:lnTo>
                  <a:lnTo>
                    <a:pt x="18" y="147"/>
                  </a:lnTo>
                  <a:lnTo>
                    <a:pt x="19" y="147"/>
                  </a:lnTo>
                  <a:lnTo>
                    <a:pt x="28" y="137"/>
                  </a:lnTo>
                  <a:lnTo>
                    <a:pt x="30" y="134"/>
                  </a:lnTo>
                  <a:lnTo>
                    <a:pt x="33" y="131"/>
                  </a:lnTo>
                  <a:lnTo>
                    <a:pt x="37" y="128"/>
                  </a:lnTo>
                  <a:lnTo>
                    <a:pt x="42" y="123"/>
                  </a:lnTo>
                  <a:lnTo>
                    <a:pt x="52" y="116"/>
                  </a:lnTo>
                  <a:lnTo>
                    <a:pt x="55" y="115"/>
                  </a:lnTo>
                  <a:lnTo>
                    <a:pt x="64" y="105"/>
                  </a:lnTo>
                  <a:lnTo>
                    <a:pt x="70" y="97"/>
                  </a:lnTo>
                  <a:lnTo>
                    <a:pt x="75" y="90"/>
                  </a:lnTo>
                  <a:lnTo>
                    <a:pt x="78" y="85"/>
                  </a:lnTo>
                  <a:lnTo>
                    <a:pt x="82" y="78"/>
                  </a:lnTo>
                  <a:lnTo>
                    <a:pt x="86" y="70"/>
                  </a:lnTo>
                  <a:lnTo>
                    <a:pt x="87" y="67"/>
                  </a:lnTo>
                  <a:lnTo>
                    <a:pt x="89" y="63"/>
                  </a:lnTo>
                  <a:lnTo>
                    <a:pt x="90" y="61"/>
                  </a:lnTo>
                  <a:lnTo>
                    <a:pt x="91" y="57"/>
                  </a:lnTo>
                  <a:lnTo>
                    <a:pt x="93" y="54"/>
                  </a:lnTo>
                  <a:lnTo>
                    <a:pt x="94" y="53"/>
                  </a:lnTo>
                  <a:lnTo>
                    <a:pt x="94" y="48"/>
                  </a:lnTo>
                  <a:lnTo>
                    <a:pt x="97" y="46"/>
                  </a:lnTo>
                  <a:lnTo>
                    <a:pt x="99" y="42"/>
                  </a:lnTo>
                  <a:lnTo>
                    <a:pt x="99" y="40"/>
                  </a:lnTo>
                  <a:lnTo>
                    <a:pt x="101" y="38"/>
                  </a:lnTo>
                  <a:lnTo>
                    <a:pt x="102" y="35"/>
                  </a:lnTo>
                  <a:lnTo>
                    <a:pt x="103" y="34"/>
                  </a:lnTo>
                  <a:lnTo>
                    <a:pt x="105" y="31"/>
                  </a:lnTo>
                  <a:lnTo>
                    <a:pt x="105" y="27"/>
                  </a:lnTo>
                  <a:lnTo>
                    <a:pt x="105" y="24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6" y="19"/>
                  </a:lnTo>
                  <a:lnTo>
                    <a:pt x="108" y="19"/>
                  </a:lnTo>
                  <a:lnTo>
                    <a:pt x="109" y="19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1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1" name="Freeform 1861">
              <a:extLst>
                <a:ext uri="{FF2B5EF4-FFF2-40B4-BE49-F238E27FC236}">
                  <a16:creationId xmlns:a16="http://schemas.microsoft.com/office/drawing/2014/main" id="{2C8E50C6-5CEE-498F-8874-E185D0D62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0958" y="3907587"/>
              <a:ext cx="233223" cy="130025"/>
            </a:xfrm>
            <a:custGeom>
              <a:avLst/>
              <a:gdLst>
                <a:gd name="T0" fmla="*/ 113 w 113"/>
                <a:gd name="T1" fmla="*/ 60 h 63"/>
                <a:gd name="T2" fmla="*/ 40 w 113"/>
                <a:gd name="T3" fmla="*/ 59 h 63"/>
                <a:gd name="T4" fmla="*/ 43 w 113"/>
                <a:gd name="T5" fmla="*/ 60 h 63"/>
                <a:gd name="T6" fmla="*/ 46 w 113"/>
                <a:gd name="T7" fmla="*/ 62 h 63"/>
                <a:gd name="T8" fmla="*/ 104 w 113"/>
                <a:gd name="T9" fmla="*/ 50 h 63"/>
                <a:gd name="T10" fmla="*/ 105 w 113"/>
                <a:gd name="T11" fmla="*/ 50 h 63"/>
                <a:gd name="T12" fmla="*/ 107 w 113"/>
                <a:gd name="T13" fmla="*/ 48 h 63"/>
                <a:gd name="T14" fmla="*/ 62 w 113"/>
                <a:gd name="T15" fmla="*/ 46 h 63"/>
                <a:gd name="T16" fmla="*/ 56 w 113"/>
                <a:gd name="T17" fmla="*/ 43 h 63"/>
                <a:gd name="T18" fmla="*/ 58 w 113"/>
                <a:gd name="T19" fmla="*/ 47 h 63"/>
                <a:gd name="T20" fmla="*/ 65 w 113"/>
                <a:gd name="T21" fmla="*/ 51 h 63"/>
                <a:gd name="T22" fmla="*/ 58 w 113"/>
                <a:gd name="T23" fmla="*/ 36 h 63"/>
                <a:gd name="T24" fmla="*/ 59 w 113"/>
                <a:gd name="T25" fmla="*/ 36 h 63"/>
                <a:gd name="T26" fmla="*/ 50 w 113"/>
                <a:gd name="T27" fmla="*/ 37 h 63"/>
                <a:gd name="T28" fmla="*/ 40 w 113"/>
                <a:gd name="T29" fmla="*/ 32 h 63"/>
                <a:gd name="T30" fmla="*/ 40 w 113"/>
                <a:gd name="T31" fmla="*/ 36 h 63"/>
                <a:gd name="T32" fmla="*/ 48 w 113"/>
                <a:gd name="T33" fmla="*/ 39 h 63"/>
                <a:gd name="T34" fmla="*/ 51 w 113"/>
                <a:gd name="T35" fmla="*/ 37 h 63"/>
                <a:gd name="T36" fmla="*/ 47 w 113"/>
                <a:gd name="T37" fmla="*/ 31 h 63"/>
                <a:gd name="T38" fmla="*/ 44 w 113"/>
                <a:gd name="T39" fmla="*/ 29 h 63"/>
                <a:gd name="T40" fmla="*/ 33 w 113"/>
                <a:gd name="T41" fmla="*/ 29 h 63"/>
                <a:gd name="T42" fmla="*/ 36 w 113"/>
                <a:gd name="T43" fmla="*/ 29 h 63"/>
                <a:gd name="T44" fmla="*/ 17 w 113"/>
                <a:gd name="T45" fmla="*/ 25 h 63"/>
                <a:gd name="T46" fmla="*/ 25 w 113"/>
                <a:gd name="T47" fmla="*/ 25 h 63"/>
                <a:gd name="T48" fmla="*/ 25 w 113"/>
                <a:gd name="T49" fmla="*/ 25 h 63"/>
                <a:gd name="T50" fmla="*/ 23 w 113"/>
                <a:gd name="T51" fmla="*/ 23 h 63"/>
                <a:gd name="T52" fmla="*/ 23 w 113"/>
                <a:gd name="T53" fmla="*/ 25 h 63"/>
                <a:gd name="T54" fmla="*/ 14 w 113"/>
                <a:gd name="T55" fmla="*/ 24 h 63"/>
                <a:gd name="T56" fmla="*/ 17 w 113"/>
                <a:gd name="T57" fmla="*/ 23 h 63"/>
                <a:gd name="T58" fmla="*/ 40 w 113"/>
                <a:gd name="T59" fmla="*/ 21 h 63"/>
                <a:gd name="T60" fmla="*/ 40 w 113"/>
                <a:gd name="T61" fmla="*/ 21 h 63"/>
                <a:gd name="T62" fmla="*/ 56 w 113"/>
                <a:gd name="T63" fmla="*/ 31 h 63"/>
                <a:gd name="T64" fmla="*/ 54 w 113"/>
                <a:gd name="T65" fmla="*/ 27 h 63"/>
                <a:gd name="T66" fmla="*/ 52 w 113"/>
                <a:gd name="T67" fmla="*/ 20 h 63"/>
                <a:gd name="T68" fmla="*/ 52 w 113"/>
                <a:gd name="T69" fmla="*/ 28 h 63"/>
                <a:gd name="T70" fmla="*/ 23 w 113"/>
                <a:gd name="T71" fmla="*/ 23 h 63"/>
                <a:gd name="T72" fmla="*/ 19 w 113"/>
                <a:gd name="T73" fmla="*/ 16 h 63"/>
                <a:gd name="T74" fmla="*/ 16 w 113"/>
                <a:gd name="T75" fmla="*/ 20 h 63"/>
                <a:gd name="T76" fmla="*/ 19 w 113"/>
                <a:gd name="T77" fmla="*/ 21 h 63"/>
                <a:gd name="T78" fmla="*/ 23 w 113"/>
                <a:gd name="T79" fmla="*/ 23 h 63"/>
                <a:gd name="T80" fmla="*/ 9 w 113"/>
                <a:gd name="T81" fmla="*/ 17 h 63"/>
                <a:gd name="T82" fmla="*/ 14 w 113"/>
                <a:gd name="T83" fmla="*/ 14 h 63"/>
                <a:gd name="T84" fmla="*/ 14 w 113"/>
                <a:gd name="T85" fmla="*/ 19 h 63"/>
                <a:gd name="T86" fmla="*/ 8 w 113"/>
                <a:gd name="T87" fmla="*/ 13 h 63"/>
                <a:gd name="T88" fmla="*/ 10 w 113"/>
                <a:gd name="T89" fmla="*/ 14 h 63"/>
                <a:gd name="T90" fmla="*/ 43 w 113"/>
                <a:gd name="T91" fmla="*/ 23 h 63"/>
                <a:gd name="T92" fmla="*/ 39 w 113"/>
                <a:gd name="T93" fmla="*/ 16 h 63"/>
                <a:gd name="T94" fmla="*/ 33 w 113"/>
                <a:gd name="T95" fmla="*/ 13 h 63"/>
                <a:gd name="T96" fmla="*/ 31 w 113"/>
                <a:gd name="T97" fmla="*/ 14 h 63"/>
                <a:gd name="T98" fmla="*/ 36 w 113"/>
                <a:gd name="T99" fmla="*/ 19 h 63"/>
                <a:gd name="T100" fmla="*/ 0 w 113"/>
                <a:gd name="T101" fmla="*/ 5 h 63"/>
                <a:gd name="T102" fmla="*/ 10 w 113"/>
                <a:gd name="T103" fmla="*/ 4 h 63"/>
                <a:gd name="T104" fmla="*/ 17 w 113"/>
                <a:gd name="T105" fmla="*/ 9 h 63"/>
                <a:gd name="T106" fmla="*/ 17 w 113"/>
                <a:gd name="T107" fmla="*/ 8 h 63"/>
                <a:gd name="T108" fmla="*/ 10 w 113"/>
                <a:gd name="T10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" h="63">
                  <a:moveTo>
                    <a:pt x="113" y="60"/>
                  </a:moveTo>
                  <a:lnTo>
                    <a:pt x="113" y="59"/>
                  </a:lnTo>
                  <a:lnTo>
                    <a:pt x="112" y="59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3" y="60"/>
                  </a:lnTo>
                  <a:lnTo>
                    <a:pt x="113" y="60"/>
                  </a:lnTo>
                  <a:lnTo>
                    <a:pt x="113" y="60"/>
                  </a:lnTo>
                  <a:close/>
                  <a:moveTo>
                    <a:pt x="44" y="60"/>
                  </a:moveTo>
                  <a:lnTo>
                    <a:pt x="42" y="59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0" y="59"/>
                  </a:lnTo>
                  <a:lnTo>
                    <a:pt x="40" y="59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46" y="63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4" y="60"/>
                  </a:lnTo>
                  <a:close/>
                  <a:moveTo>
                    <a:pt x="107" y="48"/>
                  </a:moveTo>
                  <a:lnTo>
                    <a:pt x="105" y="48"/>
                  </a:lnTo>
                  <a:lnTo>
                    <a:pt x="104" y="48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3" y="50"/>
                  </a:lnTo>
                  <a:lnTo>
                    <a:pt x="103" y="50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8"/>
                  </a:lnTo>
                  <a:lnTo>
                    <a:pt x="107" y="48"/>
                  </a:lnTo>
                  <a:close/>
                  <a:moveTo>
                    <a:pt x="66" y="50"/>
                  </a:moveTo>
                  <a:lnTo>
                    <a:pt x="65" y="47"/>
                  </a:lnTo>
                  <a:lnTo>
                    <a:pt x="65" y="46"/>
                  </a:lnTo>
                  <a:lnTo>
                    <a:pt x="63" y="47"/>
                  </a:lnTo>
                  <a:lnTo>
                    <a:pt x="62" y="46"/>
                  </a:lnTo>
                  <a:lnTo>
                    <a:pt x="62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59" y="44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61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7" y="51"/>
                  </a:lnTo>
                  <a:lnTo>
                    <a:pt x="66" y="50"/>
                  </a:lnTo>
                  <a:lnTo>
                    <a:pt x="66" y="50"/>
                  </a:lnTo>
                  <a:close/>
                  <a:moveTo>
                    <a:pt x="58" y="35"/>
                  </a:moveTo>
                  <a:lnTo>
                    <a:pt x="58" y="36"/>
                  </a:lnTo>
                  <a:lnTo>
                    <a:pt x="58" y="36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5"/>
                  </a:lnTo>
                  <a:close/>
                  <a:moveTo>
                    <a:pt x="51" y="37"/>
                  </a:moveTo>
                  <a:lnTo>
                    <a:pt x="50" y="37"/>
                  </a:lnTo>
                  <a:lnTo>
                    <a:pt x="50" y="36"/>
                  </a:lnTo>
                  <a:lnTo>
                    <a:pt x="48" y="35"/>
                  </a:lnTo>
                  <a:lnTo>
                    <a:pt x="47" y="33"/>
                  </a:lnTo>
                  <a:lnTo>
                    <a:pt x="44" y="33"/>
                  </a:lnTo>
                  <a:lnTo>
                    <a:pt x="43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9" y="32"/>
                  </a:lnTo>
                  <a:lnTo>
                    <a:pt x="39" y="33"/>
                  </a:lnTo>
                  <a:lnTo>
                    <a:pt x="39" y="35"/>
                  </a:lnTo>
                  <a:lnTo>
                    <a:pt x="39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2" y="37"/>
                  </a:lnTo>
                  <a:lnTo>
                    <a:pt x="43" y="39"/>
                  </a:lnTo>
                  <a:lnTo>
                    <a:pt x="46" y="39"/>
                  </a:lnTo>
                  <a:lnTo>
                    <a:pt x="48" y="39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7"/>
                  </a:lnTo>
                  <a:lnTo>
                    <a:pt x="51" y="37"/>
                  </a:lnTo>
                  <a:close/>
                  <a:moveTo>
                    <a:pt x="46" y="29"/>
                  </a:moveTo>
                  <a:lnTo>
                    <a:pt x="47" y="29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8" y="31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6" y="29"/>
                  </a:lnTo>
                  <a:close/>
                  <a:moveTo>
                    <a:pt x="35" y="28"/>
                  </a:moveTo>
                  <a:lnTo>
                    <a:pt x="35" y="28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5" y="29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8"/>
                  </a:lnTo>
                  <a:close/>
                  <a:moveTo>
                    <a:pt x="19" y="25"/>
                  </a:moveTo>
                  <a:lnTo>
                    <a:pt x="19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close/>
                  <a:moveTo>
                    <a:pt x="25" y="25"/>
                  </a:moveTo>
                  <a:lnTo>
                    <a:pt x="24" y="25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close/>
                  <a:moveTo>
                    <a:pt x="24" y="24"/>
                  </a:moveTo>
                  <a:lnTo>
                    <a:pt x="24" y="24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4" y="25"/>
                  </a:ln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16" y="21"/>
                  </a:moveTo>
                  <a:lnTo>
                    <a:pt x="14" y="23"/>
                  </a:lnTo>
                  <a:lnTo>
                    <a:pt x="14" y="24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1"/>
                  </a:lnTo>
                  <a:lnTo>
                    <a:pt x="16" y="21"/>
                  </a:lnTo>
                  <a:close/>
                  <a:moveTo>
                    <a:pt x="40" y="21"/>
                  </a:move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2" y="23"/>
                  </a:lnTo>
                  <a:lnTo>
                    <a:pt x="40" y="21"/>
                  </a:lnTo>
                  <a:lnTo>
                    <a:pt x="40" y="21"/>
                  </a:lnTo>
                  <a:close/>
                  <a:moveTo>
                    <a:pt x="58" y="36"/>
                  </a:moveTo>
                  <a:lnTo>
                    <a:pt x="58" y="36"/>
                  </a:lnTo>
                  <a:lnTo>
                    <a:pt x="58" y="36"/>
                  </a:lnTo>
                  <a:lnTo>
                    <a:pt x="58" y="35"/>
                  </a:lnTo>
                  <a:lnTo>
                    <a:pt x="56" y="32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4" y="27"/>
                  </a:lnTo>
                  <a:lnTo>
                    <a:pt x="54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2" y="23"/>
                  </a:lnTo>
                  <a:lnTo>
                    <a:pt x="51" y="24"/>
                  </a:lnTo>
                  <a:lnTo>
                    <a:pt x="52" y="28"/>
                  </a:lnTo>
                  <a:lnTo>
                    <a:pt x="52" y="31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6" y="33"/>
                  </a:lnTo>
                  <a:lnTo>
                    <a:pt x="58" y="36"/>
                  </a:lnTo>
                  <a:close/>
                  <a:moveTo>
                    <a:pt x="23" y="23"/>
                  </a:moveTo>
                  <a:lnTo>
                    <a:pt x="21" y="20"/>
                  </a:lnTo>
                  <a:lnTo>
                    <a:pt x="21" y="20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7"/>
                  </a:lnTo>
                  <a:lnTo>
                    <a:pt x="19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3" y="23"/>
                  </a:lnTo>
                  <a:close/>
                  <a:moveTo>
                    <a:pt x="8" y="16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8" y="16"/>
                  </a:lnTo>
                  <a:close/>
                  <a:moveTo>
                    <a:pt x="14" y="17"/>
                  </a:moveTo>
                  <a:lnTo>
                    <a:pt x="14" y="17"/>
                  </a:lnTo>
                  <a:lnTo>
                    <a:pt x="14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4" y="17"/>
                  </a:lnTo>
                  <a:close/>
                  <a:moveTo>
                    <a:pt x="9" y="12"/>
                  </a:moveTo>
                  <a:lnTo>
                    <a:pt x="9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9" y="12"/>
                  </a:lnTo>
                  <a:close/>
                  <a:moveTo>
                    <a:pt x="42" y="23"/>
                  </a:move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3" y="13"/>
                  </a:lnTo>
                  <a:lnTo>
                    <a:pt x="32" y="12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1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40" y="21"/>
                  </a:lnTo>
                  <a:lnTo>
                    <a:pt x="42" y="23"/>
                  </a:lnTo>
                  <a:close/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lnTo>
                    <a:pt x="1" y="5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5"/>
                  </a:lnTo>
                  <a:close/>
                  <a:moveTo>
                    <a:pt x="10" y="4"/>
                  </a:moveTo>
                  <a:lnTo>
                    <a:pt x="13" y="6"/>
                  </a:lnTo>
                  <a:lnTo>
                    <a:pt x="14" y="8"/>
                  </a:lnTo>
                  <a:lnTo>
                    <a:pt x="16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7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2" name="Freeform 1862">
              <a:extLst>
                <a:ext uri="{FF2B5EF4-FFF2-40B4-BE49-F238E27FC236}">
                  <a16:creationId xmlns:a16="http://schemas.microsoft.com/office/drawing/2014/main" id="{AD41DADB-1A10-4E34-ABBE-91240B390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9681" y="2576364"/>
              <a:ext cx="61918" cy="33022"/>
            </a:xfrm>
            <a:custGeom>
              <a:avLst/>
              <a:gdLst>
                <a:gd name="T0" fmla="*/ 29 w 30"/>
                <a:gd name="T1" fmla="*/ 3 h 16"/>
                <a:gd name="T2" fmla="*/ 29 w 30"/>
                <a:gd name="T3" fmla="*/ 1 h 16"/>
                <a:gd name="T4" fmla="*/ 29 w 30"/>
                <a:gd name="T5" fmla="*/ 0 h 16"/>
                <a:gd name="T6" fmla="*/ 26 w 30"/>
                <a:gd name="T7" fmla="*/ 0 h 16"/>
                <a:gd name="T8" fmla="*/ 25 w 30"/>
                <a:gd name="T9" fmla="*/ 1 h 16"/>
                <a:gd name="T10" fmla="*/ 22 w 30"/>
                <a:gd name="T11" fmla="*/ 1 h 16"/>
                <a:gd name="T12" fmla="*/ 18 w 30"/>
                <a:gd name="T13" fmla="*/ 3 h 16"/>
                <a:gd name="T14" fmla="*/ 15 w 30"/>
                <a:gd name="T15" fmla="*/ 3 h 16"/>
                <a:gd name="T16" fmla="*/ 14 w 30"/>
                <a:gd name="T17" fmla="*/ 4 h 16"/>
                <a:gd name="T18" fmla="*/ 12 w 30"/>
                <a:gd name="T19" fmla="*/ 5 h 16"/>
                <a:gd name="T20" fmla="*/ 11 w 30"/>
                <a:gd name="T21" fmla="*/ 5 h 16"/>
                <a:gd name="T22" fmla="*/ 7 w 30"/>
                <a:gd name="T23" fmla="*/ 4 h 16"/>
                <a:gd name="T24" fmla="*/ 6 w 30"/>
                <a:gd name="T25" fmla="*/ 4 h 16"/>
                <a:gd name="T26" fmla="*/ 3 w 30"/>
                <a:gd name="T27" fmla="*/ 4 h 16"/>
                <a:gd name="T28" fmla="*/ 1 w 30"/>
                <a:gd name="T29" fmla="*/ 5 h 16"/>
                <a:gd name="T30" fmla="*/ 1 w 30"/>
                <a:gd name="T31" fmla="*/ 7 h 16"/>
                <a:gd name="T32" fmla="*/ 1 w 30"/>
                <a:gd name="T33" fmla="*/ 7 h 16"/>
                <a:gd name="T34" fmla="*/ 3 w 30"/>
                <a:gd name="T35" fmla="*/ 8 h 16"/>
                <a:gd name="T36" fmla="*/ 1 w 30"/>
                <a:gd name="T37" fmla="*/ 9 h 16"/>
                <a:gd name="T38" fmla="*/ 1 w 30"/>
                <a:gd name="T39" fmla="*/ 9 h 16"/>
                <a:gd name="T40" fmla="*/ 3 w 30"/>
                <a:gd name="T41" fmla="*/ 12 h 16"/>
                <a:gd name="T42" fmla="*/ 4 w 30"/>
                <a:gd name="T43" fmla="*/ 12 h 16"/>
                <a:gd name="T44" fmla="*/ 6 w 30"/>
                <a:gd name="T45" fmla="*/ 15 h 16"/>
                <a:gd name="T46" fmla="*/ 3 w 30"/>
                <a:gd name="T47" fmla="*/ 15 h 16"/>
                <a:gd name="T48" fmla="*/ 6 w 30"/>
                <a:gd name="T49" fmla="*/ 16 h 16"/>
                <a:gd name="T50" fmla="*/ 7 w 30"/>
                <a:gd name="T51" fmla="*/ 16 h 16"/>
                <a:gd name="T52" fmla="*/ 8 w 30"/>
                <a:gd name="T53" fmla="*/ 16 h 16"/>
                <a:gd name="T54" fmla="*/ 11 w 30"/>
                <a:gd name="T55" fmla="*/ 16 h 16"/>
                <a:gd name="T56" fmla="*/ 12 w 30"/>
                <a:gd name="T57" fmla="*/ 13 h 16"/>
                <a:gd name="T58" fmla="*/ 12 w 30"/>
                <a:gd name="T59" fmla="*/ 15 h 16"/>
                <a:gd name="T60" fmla="*/ 15 w 30"/>
                <a:gd name="T61" fmla="*/ 16 h 16"/>
                <a:gd name="T62" fmla="*/ 18 w 30"/>
                <a:gd name="T63" fmla="*/ 16 h 16"/>
                <a:gd name="T64" fmla="*/ 19 w 30"/>
                <a:gd name="T65" fmla="*/ 16 h 16"/>
                <a:gd name="T66" fmla="*/ 19 w 30"/>
                <a:gd name="T67" fmla="*/ 15 h 16"/>
                <a:gd name="T68" fmla="*/ 19 w 30"/>
                <a:gd name="T69" fmla="*/ 13 h 16"/>
                <a:gd name="T70" fmla="*/ 22 w 30"/>
                <a:gd name="T71" fmla="*/ 12 h 16"/>
                <a:gd name="T72" fmla="*/ 23 w 30"/>
                <a:gd name="T73" fmla="*/ 9 h 16"/>
                <a:gd name="T74" fmla="*/ 22 w 30"/>
                <a:gd name="T75" fmla="*/ 8 h 16"/>
                <a:gd name="T76" fmla="*/ 23 w 30"/>
                <a:gd name="T77" fmla="*/ 7 h 16"/>
                <a:gd name="T78" fmla="*/ 25 w 30"/>
                <a:gd name="T79" fmla="*/ 7 h 16"/>
                <a:gd name="T80" fmla="*/ 27 w 30"/>
                <a:gd name="T81" fmla="*/ 5 h 16"/>
                <a:gd name="T82" fmla="*/ 27 w 30"/>
                <a:gd name="T83" fmla="*/ 4 h 16"/>
                <a:gd name="T84" fmla="*/ 29 w 30"/>
                <a:gd name="T85" fmla="*/ 4 h 16"/>
                <a:gd name="T86" fmla="*/ 30 w 30"/>
                <a:gd name="T8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16">
                  <a:moveTo>
                    <a:pt x="30" y="4"/>
                  </a:moveTo>
                  <a:lnTo>
                    <a:pt x="30" y="3"/>
                  </a:lnTo>
                  <a:lnTo>
                    <a:pt x="29" y="3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9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9" y="5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1863">
              <a:extLst>
                <a:ext uri="{FF2B5EF4-FFF2-40B4-BE49-F238E27FC236}">
                  <a16:creationId xmlns:a16="http://schemas.microsoft.com/office/drawing/2014/main" id="{246CF2F3-933F-4BC4-AC60-2EA88AFB8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790" y="2508254"/>
              <a:ext cx="109388" cy="45406"/>
            </a:xfrm>
            <a:custGeom>
              <a:avLst/>
              <a:gdLst>
                <a:gd name="T0" fmla="*/ 48 w 53"/>
                <a:gd name="T1" fmla="*/ 4 h 22"/>
                <a:gd name="T2" fmla="*/ 47 w 53"/>
                <a:gd name="T3" fmla="*/ 3 h 22"/>
                <a:gd name="T4" fmla="*/ 42 w 53"/>
                <a:gd name="T5" fmla="*/ 2 h 22"/>
                <a:gd name="T6" fmla="*/ 39 w 53"/>
                <a:gd name="T7" fmla="*/ 2 h 22"/>
                <a:gd name="T8" fmla="*/ 38 w 53"/>
                <a:gd name="T9" fmla="*/ 3 h 22"/>
                <a:gd name="T10" fmla="*/ 35 w 53"/>
                <a:gd name="T11" fmla="*/ 3 h 22"/>
                <a:gd name="T12" fmla="*/ 34 w 53"/>
                <a:gd name="T13" fmla="*/ 3 h 22"/>
                <a:gd name="T14" fmla="*/ 32 w 53"/>
                <a:gd name="T15" fmla="*/ 3 h 22"/>
                <a:gd name="T16" fmla="*/ 29 w 53"/>
                <a:gd name="T17" fmla="*/ 4 h 22"/>
                <a:gd name="T18" fmla="*/ 28 w 53"/>
                <a:gd name="T19" fmla="*/ 4 h 22"/>
                <a:gd name="T20" fmla="*/ 27 w 53"/>
                <a:gd name="T21" fmla="*/ 4 h 22"/>
                <a:gd name="T22" fmla="*/ 27 w 53"/>
                <a:gd name="T23" fmla="*/ 3 h 22"/>
                <a:gd name="T24" fmla="*/ 25 w 53"/>
                <a:gd name="T25" fmla="*/ 2 h 22"/>
                <a:gd name="T26" fmla="*/ 24 w 53"/>
                <a:gd name="T27" fmla="*/ 2 h 22"/>
                <a:gd name="T28" fmla="*/ 23 w 53"/>
                <a:gd name="T29" fmla="*/ 0 h 22"/>
                <a:gd name="T30" fmla="*/ 21 w 53"/>
                <a:gd name="T31" fmla="*/ 3 h 22"/>
                <a:gd name="T32" fmla="*/ 19 w 53"/>
                <a:gd name="T33" fmla="*/ 2 h 22"/>
                <a:gd name="T34" fmla="*/ 17 w 53"/>
                <a:gd name="T35" fmla="*/ 2 h 22"/>
                <a:gd name="T36" fmla="*/ 15 w 53"/>
                <a:gd name="T37" fmla="*/ 2 h 22"/>
                <a:gd name="T38" fmla="*/ 13 w 53"/>
                <a:gd name="T39" fmla="*/ 3 h 22"/>
                <a:gd name="T40" fmla="*/ 12 w 53"/>
                <a:gd name="T41" fmla="*/ 4 h 22"/>
                <a:gd name="T42" fmla="*/ 12 w 53"/>
                <a:gd name="T43" fmla="*/ 6 h 22"/>
                <a:gd name="T44" fmla="*/ 9 w 53"/>
                <a:gd name="T45" fmla="*/ 7 h 22"/>
                <a:gd name="T46" fmla="*/ 8 w 53"/>
                <a:gd name="T47" fmla="*/ 9 h 22"/>
                <a:gd name="T48" fmla="*/ 4 w 53"/>
                <a:gd name="T49" fmla="*/ 9 h 22"/>
                <a:gd name="T50" fmla="*/ 2 w 53"/>
                <a:gd name="T51" fmla="*/ 10 h 22"/>
                <a:gd name="T52" fmla="*/ 1 w 53"/>
                <a:gd name="T53" fmla="*/ 13 h 22"/>
                <a:gd name="T54" fmla="*/ 0 w 53"/>
                <a:gd name="T55" fmla="*/ 14 h 22"/>
                <a:gd name="T56" fmla="*/ 2 w 53"/>
                <a:gd name="T57" fmla="*/ 18 h 22"/>
                <a:gd name="T58" fmla="*/ 4 w 53"/>
                <a:gd name="T59" fmla="*/ 19 h 22"/>
                <a:gd name="T60" fmla="*/ 5 w 53"/>
                <a:gd name="T61" fmla="*/ 19 h 22"/>
                <a:gd name="T62" fmla="*/ 9 w 53"/>
                <a:gd name="T63" fmla="*/ 22 h 22"/>
                <a:gd name="T64" fmla="*/ 16 w 53"/>
                <a:gd name="T65" fmla="*/ 22 h 22"/>
                <a:gd name="T66" fmla="*/ 19 w 53"/>
                <a:gd name="T67" fmla="*/ 21 h 22"/>
                <a:gd name="T68" fmla="*/ 19 w 53"/>
                <a:gd name="T69" fmla="*/ 19 h 22"/>
                <a:gd name="T70" fmla="*/ 24 w 53"/>
                <a:gd name="T71" fmla="*/ 18 h 22"/>
                <a:gd name="T72" fmla="*/ 25 w 53"/>
                <a:gd name="T73" fmla="*/ 17 h 22"/>
                <a:gd name="T74" fmla="*/ 28 w 53"/>
                <a:gd name="T75" fmla="*/ 18 h 22"/>
                <a:gd name="T76" fmla="*/ 32 w 53"/>
                <a:gd name="T77" fmla="*/ 15 h 22"/>
                <a:gd name="T78" fmla="*/ 35 w 53"/>
                <a:gd name="T79" fmla="*/ 13 h 22"/>
                <a:gd name="T80" fmla="*/ 39 w 53"/>
                <a:gd name="T81" fmla="*/ 13 h 22"/>
                <a:gd name="T82" fmla="*/ 43 w 53"/>
                <a:gd name="T83" fmla="*/ 13 h 22"/>
                <a:gd name="T84" fmla="*/ 44 w 53"/>
                <a:gd name="T85" fmla="*/ 14 h 22"/>
                <a:gd name="T86" fmla="*/ 46 w 53"/>
                <a:gd name="T87" fmla="*/ 14 h 22"/>
                <a:gd name="T88" fmla="*/ 50 w 53"/>
                <a:gd name="T89" fmla="*/ 14 h 22"/>
                <a:gd name="T90" fmla="*/ 51 w 53"/>
                <a:gd name="T91" fmla="*/ 11 h 22"/>
                <a:gd name="T92" fmla="*/ 53 w 53"/>
                <a:gd name="T93" fmla="*/ 9 h 22"/>
                <a:gd name="T94" fmla="*/ 53 w 53"/>
                <a:gd name="T95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22">
                  <a:moveTo>
                    <a:pt x="53" y="6"/>
                  </a:moveTo>
                  <a:lnTo>
                    <a:pt x="50" y="6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9"/>
                  </a:lnTo>
                  <a:lnTo>
                    <a:pt x="8" y="9"/>
                  </a:lnTo>
                  <a:lnTo>
                    <a:pt x="6" y="9"/>
                  </a:lnTo>
                  <a:lnTo>
                    <a:pt x="5" y="10"/>
                  </a:lnTo>
                  <a:lnTo>
                    <a:pt x="4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9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3" y="18"/>
                  </a:lnTo>
                  <a:lnTo>
                    <a:pt x="24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7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2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8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3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3" y="9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1864">
              <a:extLst>
                <a:ext uri="{FF2B5EF4-FFF2-40B4-BE49-F238E27FC236}">
                  <a16:creationId xmlns:a16="http://schemas.microsoft.com/office/drawing/2014/main" id="{3485132A-65D3-497E-AEBE-150F6E6B2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1678" y="3705324"/>
              <a:ext cx="4127" cy="6191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0 h 3"/>
                <a:gd name="T4" fmla="*/ 1 w 2"/>
                <a:gd name="T5" fmla="*/ 0 h 3"/>
                <a:gd name="T6" fmla="*/ 0 w 2"/>
                <a:gd name="T7" fmla="*/ 0 h 3"/>
                <a:gd name="T8" fmla="*/ 0 w 2"/>
                <a:gd name="T9" fmla="*/ 1 h 3"/>
                <a:gd name="T10" fmla="*/ 1 w 2"/>
                <a:gd name="T11" fmla="*/ 3 h 3"/>
                <a:gd name="T12" fmla="*/ 2 w 2"/>
                <a:gd name="T13" fmla="*/ 1 h 3"/>
                <a:gd name="T14" fmla="*/ 2 w 2"/>
                <a:gd name="T15" fmla="*/ 1 h 3"/>
                <a:gd name="T16" fmla="*/ 2 w 2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1865">
              <a:extLst>
                <a:ext uri="{FF2B5EF4-FFF2-40B4-BE49-F238E27FC236}">
                  <a16:creationId xmlns:a16="http://schemas.microsoft.com/office/drawing/2014/main" id="{CBE58F36-70A3-4BF6-B606-7E53591B1B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722" y="3492741"/>
              <a:ext cx="66045" cy="76364"/>
            </a:xfrm>
            <a:custGeom>
              <a:avLst/>
              <a:gdLst>
                <a:gd name="T0" fmla="*/ 7 w 32"/>
                <a:gd name="T1" fmla="*/ 29 h 37"/>
                <a:gd name="T2" fmla="*/ 3 w 32"/>
                <a:gd name="T3" fmla="*/ 29 h 37"/>
                <a:gd name="T4" fmla="*/ 9 w 32"/>
                <a:gd name="T5" fmla="*/ 31 h 37"/>
                <a:gd name="T6" fmla="*/ 9 w 32"/>
                <a:gd name="T7" fmla="*/ 30 h 37"/>
                <a:gd name="T8" fmla="*/ 9 w 32"/>
                <a:gd name="T9" fmla="*/ 29 h 37"/>
                <a:gd name="T10" fmla="*/ 30 w 32"/>
                <a:gd name="T11" fmla="*/ 19 h 37"/>
                <a:gd name="T12" fmla="*/ 29 w 32"/>
                <a:gd name="T13" fmla="*/ 20 h 37"/>
                <a:gd name="T14" fmla="*/ 28 w 32"/>
                <a:gd name="T15" fmla="*/ 20 h 37"/>
                <a:gd name="T16" fmla="*/ 28 w 32"/>
                <a:gd name="T17" fmla="*/ 19 h 37"/>
                <a:gd name="T18" fmla="*/ 29 w 32"/>
                <a:gd name="T19" fmla="*/ 18 h 37"/>
                <a:gd name="T20" fmla="*/ 30 w 32"/>
                <a:gd name="T21" fmla="*/ 15 h 37"/>
                <a:gd name="T22" fmla="*/ 29 w 32"/>
                <a:gd name="T23" fmla="*/ 14 h 37"/>
                <a:gd name="T24" fmla="*/ 29 w 32"/>
                <a:gd name="T25" fmla="*/ 11 h 37"/>
                <a:gd name="T26" fmla="*/ 28 w 32"/>
                <a:gd name="T27" fmla="*/ 11 h 37"/>
                <a:gd name="T28" fmla="*/ 28 w 32"/>
                <a:gd name="T29" fmla="*/ 10 h 37"/>
                <a:gd name="T30" fmla="*/ 28 w 32"/>
                <a:gd name="T31" fmla="*/ 8 h 37"/>
                <a:gd name="T32" fmla="*/ 28 w 32"/>
                <a:gd name="T33" fmla="*/ 7 h 37"/>
                <a:gd name="T34" fmla="*/ 25 w 32"/>
                <a:gd name="T35" fmla="*/ 4 h 37"/>
                <a:gd name="T36" fmla="*/ 23 w 32"/>
                <a:gd name="T37" fmla="*/ 1 h 37"/>
                <a:gd name="T38" fmla="*/ 22 w 32"/>
                <a:gd name="T39" fmla="*/ 0 h 37"/>
                <a:gd name="T40" fmla="*/ 19 w 32"/>
                <a:gd name="T41" fmla="*/ 0 h 37"/>
                <a:gd name="T42" fmla="*/ 15 w 32"/>
                <a:gd name="T43" fmla="*/ 0 h 37"/>
                <a:gd name="T44" fmla="*/ 13 w 32"/>
                <a:gd name="T45" fmla="*/ 1 h 37"/>
                <a:gd name="T46" fmla="*/ 10 w 32"/>
                <a:gd name="T47" fmla="*/ 1 h 37"/>
                <a:gd name="T48" fmla="*/ 9 w 32"/>
                <a:gd name="T49" fmla="*/ 3 h 37"/>
                <a:gd name="T50" fmla="*/ 7 w 32"/>
                <a:gd name="T51" fmla="*/ 4 h 37"/>
                <a:gd name="T52" fmla="*/ 7 w 32"/>
                <a:gd name="T53" fmla="*/ 4 h 37"/>
                <a:gd name="T54" fmla="*/ 7 w 32"/>
                <a:gd name="T55" fmla="*/ 6 h 37"/>
                <a:gd name="T56" fmla="*/ 4 w 32"/>
                <a:gd name="T57" fmla="*/ 8 h 37"/>
                <a:gd name="T58" fmla="*/ 3 w 32"/>
                <a:gd name="T59" fmla="*/ 10 h 37"/>
                <a:gd name="T60" fmla="*/ 3 w 32"/>
                <a:gd name="T61" fmla="*/ 11 h 37"/>
                <a:gd name="T62" fmla="*/ 2 w 32"/>
                <a:gd name="T63" fmla="*/ 11 h 37"/>
                <a:gd name="T64" fmla="*/ 0 w 32"/>
                <a:gd name="T65" fmla="*/ 11 h 37"/>
                <a:gd name="T66" fmla="*/ 2 w 32"/>
                <a:gd name="T67" fmla="*/ 14 h 37"/>
                <a:gd name="T68" fmla="*/ 3 w 32"/>
                <a:gd name="T69" fmla="*/ 14 h 37"/>
                <a:gd name="T70" fmla="*/ 0 w 32"/>
                <a:gd name="T71" fmla="*/ 15 h 37"/>
                <a:gd name="T72" fmla="*/ 2 w 32"/>
                <a:gd name="T73" fmla="*/ 16 h 37"/>
                <a:gd name="T74" fmla="*/ 2 w 32"/>
                <a:gd name="T75" fmla="*/ 16 h 37"/>
                <a:gd name="T76" fmla="*/ 4 w 32"/>
                <a:gd name="T77" fmla="*/ 16 h 37"/>
                <a:gd name="T78" fmla="*/ 4 w 32"/>
                <a:gd name="T79" fmla="*/ 16 h 37"/>
                <a:gd name="T80" fmla="*/ 2 w 32"/>
                <a:gd name="T81" fmla="*/ 19 h 37"/>
                <a:gd name="T82" fmla="*/ 0 w 32"/>
                <a:gd name="T83" fmla="*/ 18 h 37"/>
                <a:gd name="T84" fmla="*/ 0 w 32"/>
                <a:gd name="T85" fmla="*/ 19 h 37"/>
                <a:gd name="T86" fmla="*/ 2 w 32"/>
                <a:gd name="T87" fmla="*/ 22 h 37"/>
                <a:gd name="T88" fmla="*/ 3 w 32"/>
                <a:gd name="T89" fmla="*/ 22 h 37"/>
                <a:gd name="T90" fmla="*/ 4 w 32"/>
                <a:gd name="T91" fmla="*/ 26 h 37"/>
                <a:gd name="T92" fmla="*/ 6 w 32"/>
                <a:gd name="T93" fmla="*/ 26 h 37"/>
                <a:gd name="T94" fmla="*/ 7 w 32"/>
                <a:gd name="T95" fmla="*/ 27 h 37"/>
                <a:gd name="T96" fmla="*/ 9 w 32"/>
                <a:gd name="T97" fmla="*/ 27 h 37"/>
                <a:gd name="T98" fmla="*/ 9 w 32"/>
                <a:gd name="T99" fmla="*/ 30 h 37"/>
                <a:gd name="T100" fmla="*/ 9 w 32"/>
                <a:gd name="T101" fmla="*/ 31 h 37"/>
                <a:gd name="T102" fmla="*/ 14 w 32"/>
                <a:gd name="T103" fmla="*/ 34 h 37"/>
                <a:gd name="T104" fmla="*/ 18 w 32"/>
                <a:gd name="T105" fmla="*/ 37 h 37"/>
                <a:gd name="T106" fmla="*/ 19 w 32"/>
                <a:gd name="T107" fmla="*/ 37 h 37"/>
                <a:gd name="T108" fmla="*/ 22 w 32"/>
                <a:gd name="T109" fmla="*/ 33 h 37"/>
                <a:gd name="T110" fmla="*/ 23 w 32"/>
                <a:gd name="T111" fmla="*/ 31 h 37"/>
                <a:gd name="T112" fmla="*/ 26 w 32"/>
                <a:gd name="T113" fmla="*/ 30 h 37"/>
                <a:gd name="T114" fmla="*/ 28 w 32"/>
                <a:gd name="T115" fmla="*/ 27 h 37"/>
                <a:gd name="T116" fmla="*/ 29 w 32"/>
                <a:gd name="T117" fmla="*/ 23 h 37"/>
                <a:gd name="T118" fmla="*/ 32 w 32"/>
                <a:gd name="T119" fmla="*/ 22 h 37"/>
                <a:gd name="T120" fmla="*/ 32 w 32"/>
                <a:gd name="T121" fmla="*/ 20 h 37"/>
                <a:gd name="T122" fmla="*/ 32 w 32"/>
                <a:gd name="T123" fmla="*/ 18 h 37"/>
                <a:gd name="T124" fmla="*/ 32 w 32"/>
                <a:gd name="T12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" h="37">
                  <a:moveTo>
                    <a:pt x="9" y="29"/>
                  </a:moveTo>
                  <a:lnTo>
                    <a:pt x="7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7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0"/>
                  </a:lnTo>
                  <a:lnTo>
                    <a:pt x="9" y="29"/>
                  </a:lnTo>
                  <a:lnTo>
                    <a:pt x="9" y="29"/>
                  </a:lnTo>
                  <a:close/>
                  <a:moveTo>
                    <a:pt x="32" y="18"/>
                  </a:moveTo>
                  <a:lnTo>
                    <a:pt x="30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2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6" y="6"/>
                  </a:lnTo>
                  <a:lnTo>
                    <a:pt x="25" y="4"/>
                  </a:lnTo>
                  <a:lnTo>
                    <a:pt x="25" y="3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3"/>
                  </a:lnTo>
                  <a:lnTo>
                    <a:pt x="9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3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9"/>
                  </a:lnTo>
                  <a:lnTo>
                    <a:pt x="9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4" y="34"/>
                  </a:lnTo>
                  <a:lnTo>
                    <a:pt x="17" y="35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21" y="35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3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9" y="26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6" name="Freeform 1866">
              <a:extLst>
                <a:ext uri="{FF2B5EF4-FFF2-40B4-BE49-F238E27FC236}">
                  <a16:creationId xmlns:a16="http://schemas.microsoft.com/office/drawing/2014/main" id="{49C493CE-AD40-4803-B0DD-A6BCD42F9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571" y="3855990"/>
              <a:ext cx="4127" cy="6191"/>
            </a:xfrm>
            <a:custGeom>
              <a:avLst/>
              <a:gdLst>
                <a:gd name="T0" fmla="*/ 2 w 2"/>
                <a:gd name="T1" fmla="*/ 2 h 3"/>
                <a:gd name="T2" fmla="*/ 1 w 2"/>
                <a:gd name="T3" fmla="*/ 0 h 3"/>
                <a:gd name="T4" fmla="*/ 0 w 2"/>
                <a:gd name="T5" fmla="*/ 0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2 w 2"/>
                <a:gd name="T13" fmla="*/ 3 h 3"/>
                <a:gd name="T14" fmla="*/ 2 w 2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7" name="Freeform 1867">
              <a:extLst>
                <a:ext uri="{FF2B5EF4-FFF2-40B4-BE49-F238E27FC236}">
                  <a16:creationId xmlns:a16="http://schemas.microsoft.com/office/drawing/2014/main" id="{3CCD1AF7-916B-4ABF-A874-BFD515CB1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69" y="2592875"/>
              <a:ext cx="84621" cy="94940"/>
            </a:xfrm>
            <a:custGeom>
              <a:avLst/>
              <a:gdLst>
                <a:gd name="T0" fmla="*/ 37 w 41"/>
                <a:gd name="T1" fmla="*/ 33 h 46"/>
                <a:gd name="T2" fmla="*/ 35 w 41"/>
                <a:gd name="T3" fmla="*/ 30 h 46"/>
                <a:gd name="T4" fmla="*/ 35 w 41"/>
                <a:gd name="T5" fmla="*/ 26 h 46"/>
                <a:gd name="T6" fmla="*/ 38 w 41"/>
                <a:gd name="T7" fmla="*/ 23 h 46"/>
                <a:gd name="T8" fmla="*/ 37 w 41"/>
                <a:gd name="T9" fmla="*/ 22 h 46"/>
                <a:gd name="T10" fmla="*/ 38 w 41"/>
                <a:gd name="T11" fmla="*/ 19 h 46"/>
                <a:gd name="T12" fmla="*/ 34 w 41"/>
                <a:gd name="T13" fmla="*/ 18 h 46"/>
                <a:gd name="T14" fmla="*/ 28 w 41"/>
                <a:gd name="T15" fmla="*/ 18 h 46"/>
                <a:gd name="T16" fmla="*/ 24 w 41"/>
                <a:gd name="T17" fmla="*/ 16 h 46"/>
                <a:gd name="T18" fmla="*/ 26 w 41"/>
                <a:gd name="T19" fmla="*/ 15 h 46"/>
                <a:gd name="T20" fmla="*/ 24 w 41"/>
                <a:gd name="T21" fmla="*/ 14 h 46"/>
                <a:gd name="T22" fmla="*/ 26 w 41"/>
                <a:gd name="T23" fmla="*/ 12 h 46"/>
                <a:gd name="T24" fmla="*/ 24 w 41"/>
                <a:gd name="T25" fmla="*/ 11 h 46"/>
                <a:gd name="T26" fmla="*/ 20 w 41"/>
                <a:gd name="T27" fmla="*/ 9 h 46"/>
                <a:gd name="T28" fmla="*/ 19 w 41"/>
                <a:gd name="T29" fmla="*/ 7 h 46"/>
                <a:gd name="T30" fmla="*/ 19 w 41"/>
                <a:gd name="T31" fmla="*/ 4 h 46"/>
                <a:gd name="T32" fmla="*/ 18 w 41"/>
                <a:gd name="T33" fmla="*/ 4 h 46"/>
                <a:gd name="T34" fmla="*/ 14 w 41"/>
                <a:gd name="T35" fmla="*/ 1 h 46"/>
                <a:gd name="T36" fmla="*/ 9 w 41"/>
                <a:gd name="T37" fmla="*/ 0 h 46"/>
                <a:gd name="T38" fmla="*/ 5 w 41"/>
                <a:gd name="T39" fmla="*/ 1 h 46"/>
                <a:gd name="T40" fmla="*/ 3 w 41"/>
                <a:gd name="T41" fmla="*/ 1 h 46"/>
                <a:gd name="T42" fmla="*/ 0 w 41"/>
                <a:gd name="T43" fmla="*/ 3 h 46"/>
                <a:gd name="T44" fmla="*/ 0 w 41"/>
                <a:gd name="T45" fmla="*/ 4 h 46"/>
                <a:gd name="T46" fmla="*/ 3 w 41"/>
                <a:gd name="T47" fmla="*/ 7 h 46"/>
                <a:gd name="T48" fmla="*/ 4 w 41"/>
                <a:gd name="T49" fmla="*/ 9 h 46"/>
                <a:gd name="T50" fmla="*/ 5 w 41"/>
                <a:gd name="T51" fmla="*/ 11 h 46"/>
                <a:gd name="T52" fmla="*/ 3 w 41"/>
                <a:gd name="T53" fmla="*/ 11 h 46"/>
                <a:gd name="T54" fmla="*/ 3 w 41"/>
                <a:gd name="T55" fmla="*/ 15 h 46"/>
                <a:gd name="T56" fmla="*/ 3 w 41"/>
                <a:gd name="T57" fmla="*/ 16 h 46"/>
                <a:gd name="T58" fmla="*/ 5 w 41"/>
                <a:gd name="T59" fmla="*/ 16 h 46"/>
                <a:gd name="T60" fmla="*/ 3 w 41"/>
                <a:gd name="T61" fmla="*/ 20 h 46"/>
                <a:gd name="T62" fmla="*/ 4 w 41"/>
                <a:gd name="T63" fmla="*/ 23 h 46"/>
                <a:gd name="T64" fmla="*/ 8 w 41"/>
                <a:gd name="T65" fmla="*/ 26 h 46"/>
                <a:gd name="T66" fmla="*/ 5 w 41"/>
                <a:gd name="T67" fmla="*/ 26 h 46"/>
                <a:gd name="T68" fmla="*/ 7 w 41"/>
                <a:gd name="T69" fmla="*/ 30 h 46"/>
                <a:gd name="T70" fmla="*/ 5 w 41"/>
                <a:gd name="T71" fmla="*/ 31 h 46"/>
                <a:gd name="T72" fmla="*/ 4 w 41"/>
                <a:gd name="T73" fmla="*/ 33 h 46"/>
                <a:gd name="T74" fmla="*/ 9 w 41"/>
                <a:gd name="T75" fmla="*/ 35 h 46"/>
                <a:gd name="T76" fmla="*/ 15 w 41"/>
                <a:gd name="T77" fmla="*/ 38 h 46"/>
                <a:gd name="T78" fmla="*/ 18 w 41"/>
                <a:gd name="T79" fmla="*/ 39 h 46"/>
                <a:gd name="T80" fmla="*/ 19 w 41"/>
                <a:gd name="T81" fmla="*/ 37 h 46"/>
                <a:gd name="T82" fmla="*/ 19 w 41"/>
                <a:gd name="T83" fmla="*/ 35 h 46"/>
                <a:gd name="T84" fmla="*/ 20 w 41"/>
                <a:gd name="T85" fmla="*/ 37 h 46"/>
                <a:gd name="T86" fmla="*/ 24 w 41"/>
                <a:gd name="T87" fmla="*/ 39 h 46"/>
                <a:gd name="T88" fmla="*/ 30 w 41"/>
                <a:gd name="T89" fmla="*/ 42 h 46"/>
                <a:gd name="T90" fmla="*/ 28 w 41"/>
                <a:gd name="T91" fmla="*/ 45 h 46"/>
                <a:gd name="T92" fmla="*/ 28 w 41"/>
                <a:gd name="T93" fmla="*/ 46 h 46"/>
                <a:gd name="T94" fmla="*/ 33 w 41"/>
                <a:gd name="T95" fmla="*/ 46 h 46"/>
                <a:gd name="T96" fmla="*/ 35 w 41"/>
                <a:gd name="T97" fmla="*/ 46 h 46"/>
                <a:gd name="T98" fmla="*/ 37 w 41"/>
                <a:gd name="T99" fmla="*/ 43 h 46"/>
                <a:gd name="T100" fmla="*/ 37 w 41"/>
                <a:gd name="T101" fmla="*/ 41 h 46"/>
                <a:gd name="T102" fmla="*/ 39 w 41"/>
                <a:gd name="T103" fmla="*/ 39 h 46"/>
                <a:gd name="T104" fmla="*/ 41 w 41"/>
                <a:gd name="T105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46">
                  <a:moveTo>
                    <a:pt x="39" y="35"/>
                  </a:moveTo>
                  <a:lnTo>
                    <a:pt x="39" y="34"/>
                  </a:lnTo>
                  <a:lnTo>
                    <a:pt x="39" y="34"/>
                  </a:lnTo>
                  <a:lnTo>
                    <a:pt x="38" y="34"/>
                  </a:lnTo>
                  <a:lnTo>
                    <a:pt x="37" y="33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5" y="18"/>
                  </a:lnTo>
                  <a:lnTo>
                    <a:pt x="34" y="18"/>
                  </a:lnTo>
                  <a:lnTo>
                    <a:pt x="33" y="19"/>
                  </a:lnTo>
                  <a:lnTo>
                    <a:pt x="31" y="20"/>
                  </a:lnTo>
                  <a:lnTo>
                    <a:pt x="31" y="19"/>
                  </a:lnTo>
                  <a:lnTo>
                    <a:pt x="30" y="19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7" y="34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9" y="35"/>
                  </a:lnTo>
                  <a:lnTo>
                    <a:pt x="9" y="37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6" y="39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1"/>
                  </a:lnTo>
                  <a:lnTo>
                    <a:pt x="28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7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41" y="38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1" y="35"/>
                  </a:lnTo>
                  <a:lnTo>
                    <a:pt x="3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8" name="Freeform 1868">
              <a:extLst>
                <a:ext uri="{FF2B5EF4-FFF2-40B4-BE49-F238E27FC236}">
                  <a16:creationId xmlns:a16="http://schemas.microsoft.com/office/drawing/2014/main" id="{BC3A4F1C-AC00-455F-AE36-B6B9A009B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0974" y="3325564"/>
              <a:ext cx="132090" cy="109386"/>
            </a:xfrm>
            <a:custGeom>
              <a:avLst/>
              <a:gdLst>
                <a:gd name="T0" fmla="*/ 64 w 64"/>
                <a:gd name="T1" fmla="*/ 46 h 53"/>
                <a:gd name="T2" fmla="*/ 64 w 64"/>
                <a:gd name="T3" fmla="*/ 43 h 53"/>
                <a:gd name="T4" fmla="*/ 62 w 64"/>
                <a:gd name="T5" fmla="*/ 40 h 53"/>
                <a:gd name="T6" fmla="*/ 60 w 64"/>
                <a:gd name="T7" fmla="*/ 40 h 53"/>
                <a:gd name="T8" fmla="*/ 60 w 64"/>
                <a:gd name="T9" fmla="*/ 39 h 53"/>
                <a:gd name="T10" fmla="*/ 58 w 64"/>
                <a:gd name="T11" fmla="*/ 35 h 53"/>
                <a:gd name="T12" fmla="*/ 58 w 64"/>
                <a:gd name="T13" fmla="*/ 32 h 53"/>
                <a:gd name="T14" fmla="*/ 57 w 64"/>
                <a:gd name="T15" fmla="*/ 28 h 53"/>
                <a:gd name="T16" fmla="*/ 57 w 64"/>
                <a:gd name="T17" fmla="*/ 24 h 53"/>
                <a:gd name="T18" fmla="*/ 53 w 64"/>
                <a:gd name="T19" fmla="*/ 20 h 53"/>
                <a:gd name="T20" fmla="*/ 50 w 64"/>
                <a:gd name="T21" fmla="*/ 17 h 53"/>
                <a:gd name="T22" fmla="*/ 50 w 64"/>
                <a:gd name="T23" fmla="*/ 17 h 53"/>
                <a:gd name="T24" fmla="*/ 47 w 64"/>
                <a:gd name="T25" fmla="*/ 15 h 53"/>
                <a:gd name="T26" fmla="*/ 46 w 64"/>
                <a:gd name="T27" fmla="*/ 13 h 53"/>
                <a:gd name="T28" fmla="*/ 45 w 64"/>
                <a:gd name="T29" fmla="*/ 8 h 53"/>
                <a:gd name="T30" fmla="*/ 43 w 64"/>
                <a:gd name="T31" fmla="*/ 7 h 53"/>
                <a:gd name="T32" fmla="*/ 41 w 64"/>
                <a:gd name="T33" fmla="*/ 7 h 53"/>
                <a:gd name="T34" fmla="*/ 39 w 64"/>
                <a:gd name="T35" fmla="*/ 7 h 53"/>
                <a:gd name="T36" fmla="*/ 37 w 64"/>
                <a:gd name="T37" fmla="*/ 3 h 53"/>
                <a:gd name="T38" fmla="*/ 28 w 64"/>
                <a:gd name="T39" fmla="*/ 0 h 53"/>
                <a:gd name="T40" fmla="*/ 27 w 64"/>
                <a:gd name="T41" fmla="*/ 0 h 53"/>
                <a:gd name="T42" fmla="*/ 24 w 64"/>
                <a:gd name="T43" fmla="*/ 1 h 53"/>
                <a:gd name="T44" fmla="*/ 19 w 64"/>
                <a:gd name="T45" fmla="*/ 3 h 53"/>
                <a:gd name="T46" fmla="*/ 15 w 64"/>
                <a:gd name="T47" fmla="*/ 1 h 53"/>
                <a:gd name="T48" fmla="*/ 12 w 64"/>
                <a:gd name="T49" fmla="*/ 5 h 53"/>
                <a:gd name="T50" fmla="*/ 11 w 64"/>
                <a:gd name="T51" fmla="*/ 11 h 53"/>
                <a:gd name="T52" fmla="*/ 1 w 64"/>
                <a:gd name="T53" fmla="*/ 23 h 53"/>
                <a:gd name="T54" fmla="*/ 1 w 64"/>
                <a:gd name="T55" fmla="*/ 24 h 53"/>
                <a:gd name="T56" fmla="*/ 5 w 64"/>
                <a:gd name="T57" fmla="*/ 27 h 53"/>
                <a:gd name="T58" fmla="*/ 8 w 64"/>
                <a:gd name="T59" fmla="*/ 32 h 53"/>
                <a:gd name="T60" fmla="*/ 8 w 64"/>
                <a:gd name="T61" fmla="*/ 32 h 53"/>
                <a:gd name="T62" fmla="*/ 10 w 64"/>
                <a:gd name="T63" fmla="*/ 36 h 53"/>
                <a:gd name="T64" fmla="*/ 19 w 64"/>
                <a:gd name="T65" fmla="*/ 38 h 53"/>
                <a:gd name="T66" fmla="*/ 24 w 64"/>
                <a:gd name="T67" fmla="*/ 35 h 53"/>
                <a:gd name="T68" fmla="*/ 30 w 64"/>
                <a:gd name="T69" fmla="*/ 36 h 53"/>
                <a:gd name="T70" fmla="*/ 34 w 64"/>
                <a:gd name="T71" fmla="*/ 39 h 53"/>
                <a:gd name="T72" fmla="*/ 37 w 64"/>
                <a:gd name="T73" fmla="*/ 38 h 53"/>
                <a:gd name="T74" fmla="*/ 37 w 64"/>
                <a:gd name="T75" fmla="*/ 40 h 53"/>
                <a:gd name="T76" fmla="*/ 28 w 64"/>
                <a:gd name="T77" fmla="*/ 39 h 53"/>
                <a:gd name="T78" fmla="*/ 26 w 64"/>
                <a:gd name="T79" fmla="*/ 38 h 53"/>
                <a:gd name="T80" fmla="*/ 23 w 64"/>
                <a:gd name="T81" fmla="*/ 39 h 53"/>
                <a:gd name="T82" fmla="*/ 18 w 64"/>
                <a:gd name="T83" fmla="*/ 40 h 53"/>
                <a:gd name="T84" fmla="*/ 14 w 64"/>
                <a:gd name="T85" fmla="*/ 43 h 53"/>
                <a:gd name="T86" fmla="*/ 7 w 64"/>
                <a:gd name="T87" fmla="*/ 43 h 53"/>
                <a:gd name="T88" fmla="*/ 7 w 64"/>
                <a:gd name="T89" fmla="*/ 49 h 53"/>
                <a:gd name="T90" fmla="*/ 8 w 64"/>
                <a:gd name="T91" fmla="*/ 49 h 53"/>
                <a:gd name="T92" fmla="*/ 11 w 64"/>
                <a:gd name="T93" fmla="*/ 49 h 53"/>
                <a:gd name="T94" fmla="*/ 10 w 64"/>
                <a:gd name="T95" fmla="*/ 49 h 53"/>
                <a:gd name="T96" fmla="*/ 7 w 64"/>
                <a:gd name="T97" fmla="*/ 51 h 53"/>
                <a:gd name="T98" fmla="*/ 11 w 64"/>
                <a:gd name="T99" fmla="*/ 53 h 53"/>
                <a:gd name="T100" fmla="*/ 16 w 64"/>
                <a:gd name="T101" fmla="*/ 51 h 53"/>
                <a:gd name="T102" fmla="*/ 26 w 64"/>
                <a:gd name="T103" fmla="*/ 49 h 53"/>
                <a:gd name="T104" fmla="*/ 39 w 64"/>
                <a:gd name="T105" fmla="*/ 49 h 53"/>
                <a:gd name="T106" fmla="*/ 46 w 64"/>
                <a:gd name="T107" fmla="*/ 49 h 53"/>
                <a:gd name="T108" fmla="*/ 46 w 64"/>
                <a:gd name="T109" fmla="*/ 50 h 53"/>
                <a:gd name="T110" fmla="*/ 47 w 64"/>
                <a:gd name="T111" fmla="*/ 50 h 53"/>
                <a:gd name="T112" fmla="*/ 50 w 64"/>
                <a:gd name="T113" fmla="*/ 51 h 53"/>
                <a:gd name="T114" fmla="*/ 53 w 64"/>
                <a:gd name="T115" fmla="*/ 53 h 53"/>
                <a:gd name="T116" fmla="*/ 58 w 64"/>
                <a:gd name="T117" fmla="*/ 51 h 53"/>
                <a:gd name="T118" fmla="*/ 64 w 64"/>
                <a:gd name="T11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" h="53">
                  <a:moveTo>
                    <a:pt x="64" y="50"/>
                  </a:moveTo>
                  <a:lnTo>
                    <a:pt x="64" y="49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8" y="38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31"/>
                  </a:lnTo>
                  <a:lnTo>
                    <a:pt x="58" y="30"/>
                  </a:lnTo>
                  <a:lnTo>
                    <a:pt x="57" y="30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7" y="24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4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0" y="17"/>
                  </a:lnTo>
                  <a:lnTo>
                    <a:pt x="49" y="16"/>
                  </a:lnTo>
                  <a:lnTo>
                    <a:pt x="49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2"/>
                  </a:lnTo>
                  <a:lnTo>
                    <a:pt x="45" y="9"/>
                  </a:lnTo>
                  <a:lnTo>
                    <a:pt x="45" y="8"/>
                  </a:lnTo>
                  <a:lnTo>
                    <a:pt x="43" y="8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7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5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12" y="38"/>
                  </a:lnTo>
                  <a:lnTo>
                    <a:pt x="15" y="38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4" y="35"/>
                  </a:lnTo>
                  <a:lnTo>
                    <a:pt x="26" y="35"/>
                  </a:lnTo>
                  <a:lnTo>
                    <a:pt x="27" y="35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3" y="38"/>
                  </a:lnTo>
                  <a:lnTo>
                    <a:pt x="34" y="39"/>
                  </a:lnTo>
                  <a:lnTo>
                    <a:pt x="34" y="39"/>
                  </a:lnTo>
                  <a:lnTo>
                    <a:pt x="35" y="38"/>
                  </a:lnTo>
                  <a:lnTo>
                    <a:pt x="35" y="38"/>
                  </a:lnTo>
                  <a:lnTo>
                    <a:pt x="37" y="38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40"/>
                  </a:lnTo>
                  <a:lnTo>
                    <a:pt x="37" y="40"/>
                  </a:lnTo>
                  <a:lnTo>
                    <a:pt x="34" y="42"/>
                  </a:lnTo>
                  <a:lnTo>
                    <a:pt x="33" y="42"/>
                  </a:lnTo>
                  <a:lnTo>
                    <a:pt x="30" y="40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0" y="40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8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1" y="43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7" y="43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8" y="50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0" y="53"/>
                  </a:lnTo>
                  <a:lnTo>
                    <a:pt x="11" y="53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20" y="51"/>
                  </a:lnTo>
                  <a:lnTo>
                    <a:pt x="22" y="50"/>
                  </a:lnTo>
                  <a:lnTo>
                    <a:pt x="24" y="49"/>
                  </a:lnTo>
                  <a:lnTo>
                    <a:pt x="26" y="49"/>
                  </a:lnTo>
                  <a:lnTo>
                    <a:pt x="28" y="49"/>
                  </a:lnTo>
                  <a:lnTo>
                    <a:pt x="33" y="49"/>
                  </a:lnTo>
                  <a:lnTo>
                    <a:pt x="35" y="49"/>
                  </a:lnTo>
                  <a:lnTo>
                    <a:pt x="39" y="49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6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9" y="50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2" y="51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60" y="51"/>
                  </a:lnTo>
                  <a:lnTo>
                    <a:pt x="62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0"/>
                  </a:lnTo>
                  <a:lnTo>
                    <a:pt x="64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9" name="Freeform 1869">
              <a:extLst>
                <a:ext uri="{FF2B5EF4-FFF2-40B4-BE49-F238E27FC236}">
                  <a16:creationId xmlns:a16="http://schemas.microsoft.com/office/drawing/2014/main" id="{928F2C3F-B52A-405C-A115-D1D67901B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5208" y="3699132"/>
              <a:ext cx="20639" cy="43341"/>
            </a:xfrm>
            <a:custGeom>
              <a:avLst/>
              <a:gdLst>
                <a:gd name="T0" fmla="*/ 2 w 10"/>
                <a:gd name="T1" fmla="*/ 15 h 21"/>
                <a:gd name="T2" fmla="*/ 1 w 10"/>
                <a:gd name="T3" fmla="*/ 15 h 21"/>
                <a:gd name="T4" fmla="*/ 0 w 10"/>
                <a:gd name="T5" fmla="*/ 17 h 21"/>
                <a:gd name="T6" fmla="*/ 0 w 10"/>
                <a:gd name="T7" fmla="*/ 18 h 21"/>
                <a:gd name="T8" fmla="*/ 0 w 10"/>
                <a:gd name="T9" fmla="*/ 18 h 21"/>
                <a:gd name="T10" fmla="*/ 0 w 10"/>
                <a:gd name="T11" fmla="*/ 19 h 21"/>
                <a:gd name="T12" fmla="*/ 0 w 10"/>
                <a:gd name="T13" fmla="*/ 19 h 21"/>
                <a:gd name="T14" fmla="*/ 1 w 10"/>
                <a:gd name="T15" fmla="*/ 21 h 21"/>
                <a:gd name="T16" fmla="*/ 1 w 10"/>
                <a:gd name="T17" fmla="*/ 19 h 21"/>
                <a:gd name="T18" fmla="*/ 2 w 10"/>
                <a:gd name="T19" fmla="*/ 18 h 21"/>
                <a:gd name="T20" fmla="*/ 2 w 10"/>
                <a:gd name="T21" fmla="*/ 17 h 21"/>
                <a:gd name="T22" fmla="*/ 2 w 10"/>
                <a:gd name="T23" fmla="*/ 15 h 21"/>
                <a:gd name="T24" fmla="*/ 10 w 10"/>
                <a:gd name="T25" fmla="*/ 0 h 21"/>
                <a:gd name="T26" fmla="*/ 10 w 10"/>
                <a:gd name="T27" fmla="*/ 0 h 21"/>
                <a:gd name="T28" fmla="*/ 9 w 10"/>
                <a:gd name="T29" fmla="*/ 0 h 21"/>
                <a:gd name="T30" fmla="*/ 9 w 10"/>
                <a:gd name="T31" fmla="*/ 0 h 21"/>
                <a:gd name="T32" fmla="*/ 9 w 10"/>
                <a:gd name="T33" fmla="*/ 2 h 21"/>
                <a:gd name="T34" fmla="*/ 9 w 10"/>
                <a:gd name="T35" fmla="*/ 2 h 21"/>
                <a:gd name="T36" fmla="*/ 9 w 10"/>
                <a:gd name="T37" fmla="*/ 2 h 21"/>
                <a:gd name="T38" fmla="*/ 10 w 10"/>
                <a:gd name="T39" fmla="*/ 2 h 21"/>
                <a:gd name="T40" fmla="*/ 10 w 10"/>
                <a:gd name="T41" fmla="*/ 0 h 21"/>
                <a:gd name="T42" fmla="*/ 10 w 10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21">
                  <a:moveTo>
                    <a:pt x="2" y="15"/>
                  </a:moveTo>
                  <a:lnTo>
                    <a:pt x="1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1" y="19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5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0" name="Freeform 1870">
              <a:extLst>
                <a:ext uri="{FF2B5EF4-FFF2-40B4-BE49-F238E27FC236}">
                  <a16:creationId xmlns:a16="http://schemas.microsoft.com/office/drawing/2014/main" id="{F0255BA5-9A1E-40B9-9018-99F8BB18A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171" y="2646536"/>
              <a:ext cx="0" cy="206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1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1872">
              <a:extLst>
                <a:ext uri="{FF2B5EF4-FFF2-40B4-BE49-F238E27FC236}">
                  <a16:creationId xmlns:a16="http://schemas.microsoft.com/office/drawing/2014/main" id="{3AAAF28A-6B12-4C49-9AAE-420F2935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548" y="3769306"/>
              <a:ext cx="41278" cy="43341"/>
            </a:xfrm>
            <a:custGeom>
              <a:avLst/>
              <a:gdLst>
                <a:gd name="T0" fmla="*/ 20 w 20"/>
                <a:gd name="T1" fmla="*/ 11 h 21"/>
                <a:gd name="T2" fmla="*/ 20 w 20"/>
                <a:gd name="T3" fmla="*/ 7 h 21"/>
                <a:gd name="T4" fmla="*/ 20 w 20"/>
                <a:gd name="T5" fmla="*/ 4 h 21"/>
                <a:gd name="T6" fmla="*/ 19 w 20"/>
                <a:gd name="T7" fmla="*/ 3 h 21"/>
                <a:gd name="T8" fmla="*/ 16 w 20"/>
                <a:gd name="T9" fmla="*/ 0 h 21"/>
                <a:gd name="T10" fmla="*/ 17 w 20"/>
                <a:gd name="T11" fmla="*/ 0 h 21"/>
                <a:gd name="T12" fmla="*/ 16 w 20"/>
                <a:gd name="T13" fmla="*/ 0 h 21"/>
                <a:gd name="T14" fmla="*/ 15 w 20"/>
                <a:gd name="T15" fmla="*/ 0 h 21"/>
                <a:gd name="T16" fmla="*/ 13 w 20"/>
                <a:gd name="T17" fmla="*/ 2 h 21"/>
                <a:gd name="T18" fmla="*/ 12 w 20"/>
                <a:gd name="T19" fmla="*/ 3 h 21"/>
                <a:gd name="T20" fmla="*/ 10 w 20"/>
                <a:gd name="T21" fmla="*/ 4 h 21"/>
                <a:gd name="T22" fmla="*/ 10 w 20"/>
                <a:gd name="T23" fmla="*/ 4 h 21"/>
                <a:gd name="T24" fmla="*/ 9 w 20"/>
                <a:gd name="T25" fmla="*/ 3 h 21"/>
                <a:gd name="T26" fmla="*/ 6 w 20"/>
                <a:gd name="T27" fmla="*/ 3 h 21"/>
                <a:gd name="T28" fmla="*/ 5 w 20"/>
                <a:gd name="T29" fmla="*/ 4 h 21"/>
                <a:gd name="T30" fmla="*/ 4 w 20"/>
                <a:gd name="T31" fmla="*/ 6 h 21"/>
                <a:gd name="T32" fmla="*/ 2 w 20"/>
                <a:gd name="T33" fmla="*/ 7 h 21"/>
                <a:gd name="T34" fmla="*/ 2 w 20"/>
                <a:gd name="T35" fmla="*/ 10 h 21"/>
                <a:gd name="T36" fmla="*/ 2 w 20"/>
                <a:gd name="T37" fmla="*/ 12 h 21"/>
                <a:gd name="T38" fmla="*/ 2 w 20"/>
                <a:gd name="T39" fmla="*/ 14 h 21"/>
                <a:gd name="T40" fmla="*/ 0 w 20"/>
                <a:gd name="T41" fmla="*/ 15 h 21"/>
                <a:gd name="T42" fmla="*/ 0 w 20"/>
                <a:gd name="T43" fmla="*/ 16 h 21"/>
                <a:gd name="T44" fmla="*/ 0 w 20"/>
                <a:gd name="T45" fmla="*/ 19 h 21"/>
                <a:gd name="T46" fmla="*/ 1 w 20"/>
                <a:gd name="T47" fmla="*/ 19 h 21"/>
                <a:gd name="T48" fmla="*/ 1 w 20"/>
                <a:gd name="T49" fmla="*/ 18 h 21"/>
                <a:gd name="T50" fmla="*/ 2 w 20"/>
                <a:gd name="T51" fmla="*/ 18 h 21"/>
                <a:gd name="T52" fmla="*/ 4 w 20"/>
                <a:gd name="T53" fmla="*/ 21 h 21"/>
                <a:gd name="T54" fmla="*/ 5 w 20"/>
                <a:gd name="T55" fmla="*/ 21 h 21"/>
                <a:gd name="T56" fmla="*/ 8 w 20"/>
                <a:gd name="T57" fmla="*/ 21 h 21"/>
                <a:gd name="T58" fmla="*/ 10 w 20"/>
                <a:gd name="T59" fmla="*/ 19 h 21"/>
                <a:gd name="T60" fmla="*/ 10 w 20"/>
                <a:gd name="T61" fmla="*/ 18 h 21"/>
                <a:gd name="T62" fmla="*/ 10 w 20"/>
                <a:gd name="T63" fmla="*/ 15 h 21"/>
                <a:gd name="T64" fmla="*/ 12 w 20"/>
                <a:gd name="T65" fmla="*/ 16 h 21"/>
                <a:gd name="T66" fmla="*/ 13 w 20"/>
                <a:gd name="T67" fmla="*/ 15 h 21"/>
                <a:gd name="T68" fmla="*/ 15 w 20"/>
                <a:gd name="T69" fmla="*/ 15 h 21"/>
                <a:gd name="T70" fmla="*/ 16 w 20"/>
                <a:gd name="T71" fmla="*/ 15 h 21"/>
                <a:gd name="T72" fmla="*/ 17 w 20"/>
                <a:gd name="T73" fmla="*/ 15 h 21"/>
                <a:gd name="T74" fmla="*/ 19 w 20"/>
                <a:gd name="T75" fmla="*/ 15 h 21"/>
                <a:gd name="T76" fmla="*/ 20 w 20"/>
                <a:gd name="T77" fmla="*/ 15 h 21"/>
                <a:gd name="T78" fmla="*/ 20 w 20"/>
                <a:gd name="T79" fmla="*/ 15 h 21"/>
                <a:gd name="T80" fmla="*/ 20 w 20"/>
                <a:gd name="T8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lnTo>
                    <a:pt x="20" y="11"/>
                  </a:lnTo>
                  <a:lnTo>
                    <a:pt x="20" y="10"/>
                  </a:lnTo>
                  <a:lnTo>
                    <a:pt x="20" y="7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2" name="Freeform 1873">
              <a:extLst>
                <a:ext uri="{FF2B5EF4-FFF2-40B4-BE49-F238E27FC236}">
                  <a16:creationId xmlns:a16="http://schemas.microsoft.com/office/drawing/2014/main" id="{14CA322A-D907-4473-9D8C-03F00D6704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5261" y="1820972"/>
              <a:ext cx="2821370" cy="891610"/>
            </a:xfrm>
            <a:custGeom>
              <a:avLst/>
              <a:gdLst>
                <a:gd name="T0" fmla="*/ 234 w 1367"/>
                <a:gd name="T1" fmla="*/ 95 h 432"/>
                <a:gd name="T2" fmla="*/ 523 w 1367"/>
                <a:gd name="T3" fmla="*/ 23 h 432"/>
                <a:gd name="T4" fmla="*/ 256 w 1367"/>
                <a:gd name="T5" fmla="*/ 56 h 432"/>
                <a:gd name="T6" fmla="*/ 295 w 1367"/>
                <a:gd name="T7" fmla="*/ 53 h 432"/>
                <a:gd name="T8" fmla="*/ 255 w 1367"/>
                <a:gd name="T9" fmla="*/ 81 h 432"/>
                <a:gd name="T10" fmla="*/ 267 w 1367"/>
                <a:gd name="T11" fmla="*/ 102 h 432"/>
                <a:gd name="T12" fmla="*/ 362 w 1367"/>
                <a:gd name="T13" fmla="*/ 18 h 432"/>
                <a:gd name="T14" fmla="*/ 861 w 1367"/>
                <a:gd name="T15" fmla="*/ 56 h 432"/>
                <a:gd name="T16" fmla="*/ 897 w 1367"/>
                <a:gd name="T17" fmla="*/ 73 h 432"/>
                <a:gd name="T18" fmla="*/ 908 w 1367"/>
                <a:gd name="T19" fmla="*/ 56 h 432"/>
                <a:gd name="T20" fmla="*/ 542 w 1367"/>
                <a:gd name="T21" fmla="*/ 23 h 432"/>
                <a:gd name="T22" fmla="*/ 754 w 1367"/>
                <a:gd name="T23" fmla="*/ 69 h 432"/>
                <a:gd name="T24" fmla="*/ 1259 w 1367"/>
                <a:gd name="T25" fmla="*/ 324 h 432"/>
                <a:gd name="T26" fmla="*/ 1232 w 1367"/>
                <a:gd name="T27" fmla="*/ 390 h 432"/>
                <a:gd name="T28" fmla="*/ 1056 w 1367"/>
                <a:gd name="T29" fmla="*/ 275 h 432"/>
                <a:gd name="T30" fmla="*/ 1361 w 1367"/>
                <a:gd name="T31" fmla="*/ 148 h 432"/>
                <a:gd name="T32" fmla="*/ 1265 w 1367"/>
                <a:gd name="T33" fmla="*/ 125 h 432"/>
                <a:gd name="T34" fmla="*/ 1080 w 1367"/>
                <a:gd name="T35" fmla="*/ 113 h 432"/>
                <a:gd name="T36" fmla="*/ 907 w 1367"/>
                <a:gd name="T37" fmla="*/ 81 h 432"/>
                <a:gd name="T38" fmla="*/ 801 w 1367"/>
                <a:gd name="T39" fmla="*/ 87 h 432"/>
                <a:gd name="T40" fmla="*/ 680 w 1367"/>
                <a:gd name="T41" fmla="*/ 75 h 432"/>
                <a:gd name="T42" fmla="*/ 645 w 1367"/>
                <a:gd name="T43" fmla="*/ 52 h 432"/>
                <a:gd name="T44" fmla="*/ 553 w 1367"/>
                <a:gd name="T45" fmla="*/ 52 h 432"/>
                <a:gd name="T46" fmla="*/ 476 w 1367"/>
                <a:gd name="T47" fmla="*/ 76 h 432"/>
                <a:gd name="T48" fmla="*/ 462 w 1367"/>
                <a:gd name="T49" fmla="*/ 91 h 432"/>
                <a:gd name="T50" fmla="*/ 415 w 1367"/>
                <a:gd name="T51" fmla="*/ 117 h 432"/>
                <a:gd name="T52" fmla="*/ 404 w 1367"/>
                <a:gd name="T53" fmla="*/ 121 h 432"/>
                <a:gd name="T54" fmla="*/ 313 w 1367"/>
                <a:gd name="T55" fmla="*/ 110 h 432"/>
                <a:gd name="T56" fmla="*/ 217 w 1367"/>
                <a:gd name="T57" fmla="*/ 132 h 432"/>
                <a:gd name="T58" fmla="*/ 133 w 1367"/>
                <a:gd name="T59" fmla="*/ 159 h 432"/>
                <a:gd name="T60" fmla="*/ 154 w 1367"/>
                <a:gd name="T61" fmla="*/ 130 h 432"/>
                <a:gd name="T62" fmla="*/ 66 w 1367"/>
                <a:gd name="T63" fmla="*/ 140 h 432"/>
                <a:gd name="T64" fmla="*/ 74 w 1367"/>
                <a:gd name="T65" fmla="*/ 217 h 432"/>
                <a:gd name="T66" fmla="*/ 99 w 1367"/>
                <a:gd name="T67" fmla="*/ 264 h 432"/>
                <a:gd name="T68" fmla="*/ 135 w 1367"/>
                <a:gd name="T69" fmla="*/ 314 h 432"/>
                <a:gd name="T70" fmla="*/ 194 w 1367"/>
                <a:gd name="T71" fmla="*/ 354 h 432"/>
                <a:gd name="T72" fmla="*/ 215 w 1367"/>
                <a:gd name="T73" fmla="*/ 408 h 432"/>
                <a:gd name="T74" fmla="*/ 265 w 1367"/>
                <a:gd name="T75" fmla="*/ 396 h 432"/>
                <a:gd name="T76" fmla="*/ 265 w 1367"/>
                <a:gd name="T77" fmla="*/ 328 h 432"/>
                <a:gd name="T78" fmla="*/ 359 w 1367"/>
                <a:gd name="T79" fmla="*/ 316 h 432"/>
                <a:gd name="T80" fmla="*/ 398 w 1367"/>
                <a:gd name="T81" fmla="*/ 279 h 432"/>
                <a:gd name="T82" fmla="*/ 495 w 1367"/>
                <a:gd name="T83" fmla="*/ 286 h 432"/>
                <a:gd name="T84" fmla="*/ 609 w 1367"/>
                <a:gd name="T85" fmla="*/ 329 h 432"/>
                <a:gd name="T86" fmla="*/ 678 w 1367"/>
                <a:gd name="T87" fmla="*/ 320 h 432"/>
                <a:gd name="T88" fmla="*/ 733 w 1367"/>
                <a:gd name="T89" fmla="*/ 306 h 432"/>
                <a:gd name="T90" fmla="*/ 865 w 1367"/>
                <a:gd name="T91" fmla="*/ 335 h 432"/>
                <a:gd name="T92" fmla="*/ 957 w 1367"/>
                <a:gd name="T93" fmla="*/ 291 h 432"/>
                <a:gd name="T94" fmla="*/ 1064 w 1367"/>
                <a:gd name="T95" fmla="*/ 355 h 432"/>
                <a:gd name="T96" fmla="*/ 1086 w 1367"/>
                <a:gd name="T97" fmla="*/ 407 h 432"/>
                <a:gd name="T98" fmla="*/ 1125 w 1367"/>
                <a:gd name="T99" fmla="*/ 328 h 432"/>
                <a:gd name="T100" fmla="*/ 1042 w 1367"/>
                <a:gd name="T101" fmla="*/ 258 h 432"/>
                <a:gd name="T102" fmla="*/ 1151 w 1367"/>
                <a:gd name="T103" fmla="*/ 220 h 432"/>
                <a:gd name="T104" fmla="*/ 1212 w 1367"/>
                <a:gd name="T105" fmla="*/ 199 h 432"/>
                <a:gd name="T106" fmla="*/ 1273 w 1367"/>
                <a:gd name="T107" fmla="*/ 276 h 432"/>
                <a:gd name="T108" fmla="*/ 1250 w 1367"/>
                <a:gd name="T109" fmla="*/ 216 h 432"/>
                <a:gd name="T110" fmla="*/ 1306 w 1367"/>
                <a:gd name="T111" fmla="*/ 176 h 432"/>
                <a:gd name="T112" fmla="*/ 1291 w 1367"/>
                <a:gd name="T113" fmla="*/ 149 h 432"/>
                <a:gd name="T114" fmla="*/ 240 w 1367"/>
                <a:gd name="T115" fmla="*/ 11 h 432"/>
                <a:gd name="T116" fmla="*/ 219 w 1367"/>
                <a:gd name="T117" fmla="*/ 14 h 432"/>
                <a:gd name="T118" fmla="*/ 169 w 1367"/>
                <a:gd name="T119" fmla="*/ 8 h 432"/>
                <a:gd name="T120" fmla="*/ 1110 w 1367"/>
                <a:gd name="T121" fmla="*/ 285 h 432"/>
                <a:gd name="T122" fmla="*/ 171 w 1367"/>
                <a:gd name="T123" fmla="*/ 12 h 432"/>
                <a:gd name="T124" fmla="*/ 206 w 1367"/>
                <a:gd name="T125" fmla="*/ 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7" h="432">
                  <a:moveTo>
                    <a:pt x="446" y="68"/>
                  </a:moveTo>
                  <a:lnTo>
                    <a:pt x="449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51" y="68"/>
                  </a:lnTo>
                  <a:lnTo>
                    <a:pt x="449" y="68"/>
                  </a:lnTo>
                  <a:lnTo>
                    <a:pt x="446" y="68"/>
                  </a:lnTo>
                  <a:lnTo>
                    <a:pt x="446" y="68"/>
                  </a:lnTo>
                  <a:close/>
                  <a:moveTo>
                    <a:pt x="457" y="64"/>
                  </a:moveTo>
                  <a:lnTo>
                    <a:pt x="455" y="64"/>
                  </a:lnTo>
                  <a:lnTo>
                    <a:pt x="455" y="64"/>
                  </a:lnTo>
                  <a:lnTo>
                    <a:pt x="455" y="65"/>
                  </a:lnTo>
                  <a:lnTo>
                    <a:pt x="458" y="65"/>
                  </a:lnTo>
                  <a:lnTo>
                    <a:pt x="458" y="64"/>
                  </a:lnTo>
                  <a:lnTo>
                    <a:pt x="458" y="64"/>
                  </a:lnTo>
                  <a:lnTo>
                    <a:pt x="457" y="64"/>
                  </a:lnTo>
                  <a:close/>
                  <a:moveTo>
                    <a:pt x="428" y="56"/>
                  </a:moveTo>
                  <a:lnTo>
                    <a:pt x="428" y="57"/>
                  </a:lnTo>
                  <a:lnTo>
                    <a:pt x="430" y="57"/>
                  </a:lnTo>
                  <a:lnTo>
                    <a:pt x="430" y="56"/>
                  </a:lnTo>
                  <a:lnTo>
                    <a:pt x="431" y="57"/>
                  </a:lnTo>
                  <a:lnTo>
                    <a:pt x="431" y="57"/>
                  </a:lnTo>
                  <a:lnTo>
                    <a:pt x="431" y="56"/>
                  </a:lnTo>
                  <a:lnTo>
                    <a:pt x="432" y="56"/>
                  </a:lnTo>
                  <a:lnTo>
                    <a:pt x="432" y="56"/>
                  </a:lnTo>
                  <a:lnTo>
                    <a:pt x="432" y="56"/>
                  </a:lnTo>
                  <a:lnTo>
                    <a:pt x="431" y="56"/>
                  </a:lnTo>
                  <a:lnTo>
                    <a:pt x="431" y="54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30" y="56"/>
                  </a:lnTo>
                  <a:lnTo>
                    <a:pt x="430" y="56"/>
                  </a:lnTo>
                  <a:lnTo>
                    <a:pt x="428" y="54"/>
                  </a:lnTo>
                  <a:lnTo>
                    <a:pt x="427" y="56"/>
                  </a:lnTo>
                  <a:lnTo>
                    <a:pt x="427" y="56"/>
                  </a:lnTo>
                  <a:lnTo>
                    <a:pt x="428" y="56"/>
                  </a:lnTo>
                  <a:close/>
                  <a:moveTo>
                    <a:pt x="458" y="12"/>
                  </a:moveTo>
                  <a:lnTo>
                    <a:pt x="459" y="12"/>
                  </a:lnTo>
                  <a:lnTo>
                    <a:pt x="461" y="14"/>
                  </a:lnTo>
                  <a:lnTo>
                    <a:pt x="466" y="14"/>
                  </a:lnTo>
                  <a:lnTo>
                    <a:pt x="472" y="15"/>
                  </a:lnTo>
                  <a:lnTo>
                    <a:pt x="473" y="15"/>
                  </a:lnTo>
                  <a:lnTo>
                    <a:pt x="476" y="14"/>
                  </a:lnTo>
                  <a:lnTo>
                    <a:pt x="476" y="14"/>
                  </a:lnTo>
                  <a:lnTo>
                    <a:pt x="477" y="14"/>
                  </a:lnTo>
                  <a:lnTo>
                    <a:pt x="478" y="14"/>
                  </a:lnTo>
                  <a:lnTo>
                    <a:pt x="484" y="14"/>
                  </a:lnTo>
                  <a:lnTo>
                    <a:pt x="492" y="12"/>
                  </a:lnTo>
                  <a:lnTo>
                    <a:pt x="493" y="12"/>
                  </a:lnTo>
                  <a:lnTo>
                    <a:pt x="493" y="12"/>
                  </a:lnTo>
                  <a:lnTo>
                    <a:pt x="492" y="12"/>
                  </a:lnTo>
                  <a:lnTo>
                    <a:pt x="492" y="11"/>
                  </a:lnTo>
                  <a:lnTo>
                    <a:pt x="489" y="11"/>
                  </a:lnTo>
                  <a:lnTo>
                    <a:pt x="489" y="11"/>
                  </a:lnTo>
                  <a:lnTo>
                    <a:pt x="489" y="10"/>
                  </a:lnTo>
                  <a:lnTo>
                    <a:pt x="488" y="10"/>
                  </a:lnTo>
                  <a:lnTo>
                    <a:pt x="489" y="10"/>
                  </a:lnTo>
                  <a:lnTo>
                    <a:pt x="492" y="10"/>
                  </a:lnTo>
                  <a:lnTo>
                    <a:pt x="492" y="8"/>
                  </a:lnTo>
                  <a:lnTo>
                    <a:pt x="492" y="8"/>
                  </a:lnTo>
                  <a:lnTo>
                    <a:pt x="492" y="8"/>
                  </a:lnTo>
                  <a:lnTo>
                    <a:pt x="492" y="8"/>
                  </a:lnTo>
                  <a:lnTo>
                    <a:pt x="491" y="8"/>
                  </a:lnTo>
                  <a:lnTo>
                    <a:pt x="488" y="8"/>
                  </a:lnTo>
                  <a:lnTo>
                    <a:pt x="482" y="7"/>
                  </a:lnTo>
                  <a:lnTo>
                    <a:pt x="482" y="7"/>
                  </a:lnTo>
                  <a:lnTo>
                    <a:pt x="481" y="7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4" y="4"/>
                  </a:lnTo>
                  <a:lnTo>
                    <a:pt x="474" y="4"/>
                  </a:lnTo>
                  <a:lnTo>
                    <a:pt x="470" y="4"/>
                  </a:lnTo>
                  <a:lnTo>
                    <a:pt x="470" y="6"/>
                  </a:lnTo>
                  <a:lnTo>
                    <a:pt x="469" y="6"/>
                  </a:lnTo>
                  <a:lnTo>
                    <a:pt x="468" y="6"/>
                  </a:lnTo>
                  <a:lnTo>
                    <a:pt x="466" y="6"/>
                  </a:lnTo>
                  <a:lnTo>
                    <a:pt x="465" y="6"/>
                  </a:lnTo>
                  <a:lnTo>
                    <a:pt x="463" y="6"/>
                  </a:lnTo>
                  <a:lnTo>
                    <a:pt x="462" y="7"/>
                  </a:lnTo>
                  <a:lnTo>
                    <a:pt x="461" y="6"/>
                  </a:lnTo>
                  <a:lnTo>
                    <a:pt x="459" y="7"/>
                  </a:lnTo>
                  <a:lnTo>
                    <a:pt x="458" y="7"/>
                  </a:lnTo>
                  <a:lnTo>
                    <a:pt x="458" y="7"/>
                  </a:lnTo>
                  <a:lnTo>
                    <a:pt x="458" y="7"/>
                  </a:lnTo>
                  <a:lnTo>
                    <a:pt x="457" y="7"/>
                  </a:lnTo>
                  <a:lnTo>
                    <a:pt x="457" y="8"/>
                  </a:lnTo>
                  <a:lnTo>
                    <a:pt x="457" y="8"/>
                  </a:lnTo>
                  <a:lnTo>
                    <a:pt x="458" y="8"/>
                  </a:lnTo>
                  <a:lnTo>
                    <a:pt x="462" y="8"/>
                  </a:lnTo>
                  <a:lnTo>
                    <a:pt x="461" y="8"/>
                  </a:lnTo>
                  <a:lnTo>
                    <a:pt x="461" y="10"/>
                  </a:lnTo>
                  <a:lnTo>
                    <a:pt x="459" y="10"/>
                  </a:lnTo>
                  <a:lnTo>
                    <a:pt x="458" y="11"/>
                  </a:lnTo>
                  <a:lnTo>
                    <a:pt x="455" y="11"/>
                  </a:lnTo>
                  <a:lnTo>
                    <a:pt x="454" y="11"/>
                  </a:lnTo>
                  <a:lnTo>
                    <a:pt x="454" y="11"/>
                  </a:lnTo>
                  <a:lnTo>
                    <a:pt x="455" y="12"/>
                  </a:lnTo>
                  <a:lnTo>
                    <a:pt x="458" y="12"/>
                  </a:lnTo>
                  <a:close/>
                  <a:moveTo>
                    <a:pt x="438" y="6"/>
                  </a:moveTo>
                  <a:lnTo>
                    <a:pt x="446" y="6"/>
                  </a:lnTo>
                  <a:lnTo>
                    <a:pt x="447" y="6"/>
                  </a:lnTo>
                  <a:lnTo>
                    <a:pt x="446" y="6"/>
                  </a:lnTo>
                  <a:lnTo>
                    <a:pt x="444" y="6"/>
                  </a:lnTo>
                  <a:lnTo>
                    <a:pt x="436" y="4"/>
                  </a:lnTo>
                  <a:lnTo>
                    <a:pt x="436" y="6"/>
                  </a:lnTo>
                  <a:lnTo>
                    <a:pt x="436" y="6"/>
                  </a:lnTo>
                  <a:lnTo>
                    <a:pt x="438" y="6"/>
                  </a:lnTo>
                  <a:close/>
                  <a:moveTo>
                    <a:pt x="236" y="94"/>
                  </a:moveTo>
                  <a:lnTo>
                    <a:pt x="234" y="95"/>
                  </a:lnTo>
                  <a:lnTo>
                    <a:pt x="234" y="95"/>
                  </a:lnTo>
                  <a:lnTo>
                    <a:pt x="234" y="95"/>
                  </a:lnTo>
                  <a:lnTo>
                    <a:pt x="234" y="95"/>
                  </a:lnTo>
                  <a:lnTo>
                    <a:pt x="236" y="96"/>
                  </a:lnTo>
                  <a:lnTo>
                    <a:pt x="237" y="95"/>
                  </a:lnTo>
                  <a:lnTo>
                    <a:pt x="238" y="96"/>
                  </a:lnTo>
                  <a:lnTo>
                    <a:pt x="238" y="96"/>
                  </a:lnTo>
                  <a:lnTo>
                    <a:pt x="240" y="98"/>
                  </a:lnTo>
                  <a:lnTo>
                    <a:pt x="241" y="98"/>
                  </a:lnTo>
                  <a:lnTo>
                    <a:pt x="241" y="98"/>
                  </a:lnTo>
                  <a:lnTo>
                    <a:pt x="241" y="99"/>
                  </a:lnTo>
                  <a:lnTo>
                    <a:pt x="242" y="98"/>
                  </a:lnTo>
                  <a:lnTo>
                    <a:pt x="242" y="98"/>
                  </a:lnTo>
                  <a:lnTo>
                    <a:pt x="241" y="98"/>
                  </a:lnTo>
                  <a:lnTo>
                    <a:pt x="241" y="98"/>
                  </a:lnTo>
                  <a:lnTo>
                    <a:pt x="242" y="96"/>
                  </a:lnTo>
                  <a:lnTo>
                    <a:pt x="241" y="96"/>
                  </a:lnTo>
                  <a:lnTo>
                    <a:pt x="241" y="96"/>
                  </a:lnTo>
                  <a:lnTo>
                    <a:pt x="241" y="96"/>
                  </a:lnTo>
                  <a:lnTo>
                    <a:pt x="240" y="95"/>
                  </a:lnTo>
                  <a:lnTo>
                    <a:pt x="238" y="95"/>
                  </a:lnTo>
                  <a:lnTo>
                    <a:pt x="238" y="94"/>
                  </a:lnTo>
                  <a:lnTo>
                    <a:pt x="237" y="94"/>
                  </a:lnTo>
                  <a:lnTo>
                    <a:pt x="237" y="94"/>
                  </a:lnTo>
                  <a:lnTo>
                    <a:pt x="237" y="95"/>
                  </a:lnTo>
                  <a:lnTo>
                    <a:pt x="237" y="94"/>
                  </a:lnTo>
                  <a:lnTo>
                    <a:pt x="236" y="94"/>
                  </a:lnTo>
                  <a:close/>
                  <a:moveTo>
                    <a:pt x="470" y="16"/>
                  </a:moveTo>
                  <a:lnTo>
                    <a:pt x="472" y="16"/>
                  </a:lnTo>
                  <a:lnTo>
                    <a:pt x="473" y="16"/>
                  </a:lnTo>
                  <a:lnTo>
                    <a:pt x="473" y="15"/>
                  </a:lnTo>
                  <a:lnTo>
                    <a:pt x="470" y="15"/>
                  </a:lnTo>
                  <a:lnTo>
                    <a:pt x="465" y="15"/>
                  </a:lnTo>
                  <a:lnTo>
                    <a:pt x="461" y="14"/>
                  </a:lnTo>
                  <a:lnTo>
                    <a:pt x="458" y="14"/>
                  </a:lnTo>
                  <a:lnTo>
                    <a:pt x="457" y="14"/>
                  </a:lnTo>
                  <a:lnTo>
                    <a:pt x="455" y="14"/>
                  </a:lnTo>
                  <a:lnTo>
                    <a:pt x="454" y="15"/>
                  </a:lnTo>
                  <a:lnTo>
                    <a:pt x="455" y="15"/>
                  </a:lnTo>
                  <a:lnTo>
                    <a:pt x="458" y="16"/>
                  </a:lnTo>
                  <a:lnTo>
                    <a:pt x="461" y="16"/>
                  </a:lnTo>
                  <a:lnTo>
                    <a:pt x="465" y="18"/>
                  </a:lnTo>
                  <a:lnTo>
                    <a:pt x="466" y="18"/>
                  </a:lnTo>
                  <a:lnTo>
                    <a:pt x="468" y="18"/>
                  </a:lnTo>
                  <a:lnTo>
                    <a:pt x="469" y="16"/>
                  </a:lnTo>
                  <a:lnTo>
                    <a:pt x="470" y="16"/>
                  </a:lnTo>
                  <a:close/>
                  <a:moveTo>
                    <a:pt x="516" y="18"/>
                  </a:moveTo>
                  <a:lnTo>
                    <a:pt x="518" y="18"/>
                  </a:lnTo>
                  <a:lnTo>
                    <a:pt x="519" y="18"/>
                  </a:lnTo>
                  <a:lnTo>
                    <a:pt x="518" y="18"/>
                  </a:lnTo>
                  <a:lnTo>
                    <a:pt x="516" y="16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6" y="18"/>
                  </a:lnTo>
                  <a:close/>
                  <a:moveTo>
                    <a:pt x="424" y="80"/>
                  </a:moveTo>
                  <a:lnTo>
                    <a:pt x="427" y="81"/>
                  </a:lnTo>
                  <a:lnTo>
                    <a:pt x="431" y="81"/>
                  </a:lnTo>
                  <a:lnTo>
                    <a:pt x="431" y="81"/>
                  </a:lnTo>
                  <a:lnTo>
                    <a:pt x="431" y="80"/>
                  </a:lnTo>
                  <a:lnTo>
                    <a:pt x="430" y="79"/>
                  </a:lnTo>
                  <a:lnTo>
                    <a:pt x="428" y="79"/>
                  </a:lnTo>
                  <a:lnTo>
                    <a:pt x="428" y="77"/>
                  </a:lnTo>
                  <a:lnTo>
                    <a:pt x="425" y="77"/>
                  </a:lnTo>
                  <a:lnTo>
                    <a:pt x="424" y="80"/>
                  </a:lnTo>
                  <a:lnTo>
                    <a:pt x="424" y="80"/>
                  </a:lnTo>
                  <a:lnTo>
                    <a:pt x="424" y="80"/>
                  </a:lnTo>
                  <a:close/>
                  <a:moveTo>
                    <a:pt x="489" y="14"/>
                  </a:moveTo>
                  <a:lnTo>
                    <a:pt x="488" y="14"/>
                  </a:lnTo>
                  <a:lnTo>
                    <a:pt x="486" y="14"/>
                  </a:lnTo>
                  <a:lnTo>
                    <a:pt x="485" y="14"/>
                  </a:lnTo>
                  <a:lnTo>
                    <a:pt x="482" y="14"/>
                  </a:lnTo>
                  <a:lnTo>
                    <a:pt x="482" y="14"/>
                  </a:lnTo>
                  <a:lnTo>
                    <a:pt x="482" y="14"/>
                  </a:lnTo>
                  <a:lnTo>
                    <a:pt x="482" y="14"/>
                  </a:lnTo>
                  <a:lnTo>
                    <a:pt x="480" y="14"/>
                  </a:lnTo>
                  <a:lnTo>
                    <a:pt x="480" y="14"/>
                  </a:lnTo>
                  <a:lnTo>
                    <a:pt x="478" y="14"/>
                  </a:lnTo>
                  <a:lnTo>
                    <a:pt x="478" y="15"/>
                  </a:lnTo>
                  <a:lnTo>
                    <a:pt x="477" y="15"/>
                  </a:lnTo>
                  <a:lnTo>
                    <a:pt x="477" y="16"/>
                  </a:lnTo>
                  <a:lnTo>
                    <a:pt x="476" y="16"/>
                  </a:lnTo>
                  <a:lnTo>
                    <a:pt x="476" y="16"/>
                  </a:lnTo>
                  <a:lnTo>
                    <a:pt x="473" y="18"/>
                  </a:lnTo>
                  <a:lnTo>
                    <a:pt x="472" y="19"/>
                  </a:lnTo>
                  <a:lnTo>
                    <a:pt x="474" y="19"/>
                  </a:lnTo>
                  <a:lnTo>
                    <a:pt x="476" y="19"/>
                  </a:lnTo>
                  <a:lnTo>
                    <a:pt x="477" y="19"/>
                  </a:lnTo>
                  <a:lnTo>
                    <a:pt x="481" y="19"/>
                  </a:lnTo>
                  <a:lnTo>
                    <a:pt x="482" y="21"/>
                  </a:lnTo>
                  <a:lnTo>
                    <a:pt x="484" y="21"/>
                  </a:lnTo>
                  <a:lnTo>
                    <a:pt x="485" y="22"/>
                  </a:lnTo>
                  <a:lnTo>
                    <a:pt x="486" y="22"/>
                  </a:lnTo>
                  <a:lnTo>
                    <a:pt x="486" y="22"/>
                  </a:lnTo>
                  <a:lnTo>
                    <a:pt x="488" y="22"/>
                  </a:lnTo>
                  <a:lnTo>
                    <a:pt x="489" y="22"/>
                  </a:lnTo>
                  <a:lnTo>
                    <a:pt x="491" y="23"/>
                  </a:lnTo>
                  <a:lnTo>
                    <a:pt x="492" y="22"/>
                  </a:lnTo>
                  <a:lnTo>
                    <a:pt x="492" y="22"/>
                  </a:lnTo>
                  <a:lnTo>
                    <a:pt x="495" y="23"/>
                  </a:lnTo>
                  <a:lnTo>
                    <a:pt x="495" y="23"/>
                  </a:lnTo>
                  <a:lnTo>
                    <a:pt x="499" y="23"/>
                  </a:lnTo>
                  <a:lnTo>
                    <a:pt x="499" y="23"/>
                  </a:lnTo>
                  <a:lnTo>
                    <a:pt x="503" y="23"/>
                  </a:lnTo>
                  <a:lnTo>
                    <a:pt x="503" y="23"/>
                  </a:lnTo>
                  <a:lnTo>
                    <a:pt x="503" y="23"/>
                  </a:lnTo>
                  <a:lnTo>
                    <a:pt x="507" y="25"/>
                  </a:lnTo>
                  <a:lnTo>
                    <a:pt x="508" y="25"/>
                  </a:lnTo>
                  <a:lnTo>
                    <a:pt x="510" y="25"/>
                  </a:lnTo>
                  <a:lnTo>
                    <a:pt x="511" y="25"/>
                  </a:lnTo>
                  <a:lnTo>
                    <a:pt x="512" y="25"/>
                  </a:lnTo>
                  <a:lnTo>
                    <a:pt x="514" y="25"/>
                  </a:lnTo>
                  <a:lnTo>
                    <a:pt x="515" y="25"/>
                  </a:lnTo>
                  <a:lnTo>
                    <a:pt x="518" y="25"/>
                  </a:lnTo>
                  <a:lnTo>
                    <a:pt x="522" y="25"/>
                  </a:lnTo>
                  <a:lnTo>
                    <a:pt x="522" y="25"/>
                  </a:lnTo>
                  <a:lnTo>
                    <a:pt x="523" y="23"/>
                  </a:lnTo>
                  <a:lnTo>
                    <a:pt x="523" y="23"/>
                  </a:lnTo>
                  <a:lnTo>
                    <a:pt x="522" y="22"/>
                  </a:lnTo>
                  <a:lnTo>
                    <a:pt x="520" y="22"/>
                  </a:lnTo>
                  <a:lnTo>
                    <a:pt x="519" y="22"/>
                  </a:lnTo>
                  <a:lnTo>
                    <a:pt x="516" y="21"/>
                  </a:lnTo>
                  <a:lnTo>
                    <a:pt x="514" y="21"/>
                  </a:lnTo>
                  <a:lnTo>
                    <a:pt x="515" y="21"/>
                  </a:lnTo>
                  <a:lnTo>
                    <a:pt x="515" y="21"/>
                  </a:lnTo>
                  <a:lnTo>
                    <a:pt x="516" y="21"/>
                  </a:lnTo>
                  <a:lnTo>
                    <a:pt x="518" y="21"/>
                  </a:lnTo>
                  <a:lnTo>
                    <a:pt x="518" y="21"/>
                  </a:lnTo>
                  <a:lnTo>
                    <a:pt x="518" y="19"/>
                  </a:lnTo>
                  <a:lnTo>
                    <a:pt x="516" y="19"/>
                  </a:lnTo>
                  <a:lnTo>
                    <a:pt x="516" y="19"/>
                  </a:lnTo>
                  <a:lnTo>
                    <a:pt x="516" y="19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6" y="18"/>
                  </a:lnTo>
                  <a:lnTo>
                    <a:pt x="515" y="16"/>
                  </a:lnTo>
                  <a:lnTo>
                    <a:pt x="516" y="16"/>
                  </a:lnTo>
                  <a:lnTo>
                    <a:pt x="515" y="16"/>
                  </a:lnTo>
                  <a:lnTo>
                    <a:pt x="514" y="15"/>
                  </a:lnTo>
                  <a:lnTo>
                    <a:pt x="512" y="15"/>
                  </a:lnTo>
                  <a:lnTo>
                    <a:pt x="511" y="15"/>
                  </a:lnTo>
                  <a:lnTo>
                    <a:pt x="511" y="15"/>
                  </a:lnTo>
                  <a:lnTo>
                    <a:pt x="510" y="15"/>
                  </a:lnTo>
                  <a:lnTo>
                    <a:pt x="508" y="15"/>
                  </a:lnTo>
                  <a:lnTo>
                    <a:pt x="505" y="14"/>
                  </a:lnTo>
                  <a:lnTo>
                    <a:pt x="504" y="14"/>
                  </a:lnTo>
                  <a:lnTo>
                    <a:pt x="503" y="14"/>
                  </a:lnTo>
                  <a:lnTo>
                    <a:pt x="503" y="15"/>
                  </a:lnTo>
                  <a:lnTo>
                    <a:pt x="504" y="15"/>
                  </a:lnTo>
                  <a:lnTo>
                    <a:pt x="504" y="15"/>
                  </a:lnTo>
                  <a:lnTo>
                    <a:pt x="503" y="15"/>
                  </a:lnTo>
                  <a:lnTo>
                    <a:pt x="501" y="15"/>
                  </a:lnTo>
                  <a:lnTo>
                    <a:pt x="501" y="16"/>
                  </a:lnTo>
                  <a:lnTo>
                    <a:pt x="500" y="16"/>
                  </a:lnTo>
                  <a:lnTo>
                    <a:pt x="500" y="16"/>
                  </a:lnTo>
                  <a:lnTo>
                    <a:pt x="500" y="16"/>
                  </a:lnTo>
                  <a:lnTo>
                    <a:pt x="499" y="16"/>
                  </a:lnTo>
                  <a:lnTo>
                    <a:pt x="500" y="15"/>
                  </a:lnTo>
                  <a:lnTo>
                    <a:pt x="500" y="15"/>
                  </a:lnTo>
                  <a:lnTo>
                    <a:pt x="500" y="15"/>
                  </a:lnTo>
                  <a:lnTo>
                    <a:pt x="500" y="14"/>
                  </a:lnTo>
                  <a:lnTo>
                    <a:pt x="499" y="14"/>
                  </a:lnTo>
                  <a:lnTo>
                    <a:pt x="496" y="14"/>
                  </a:lnTo>
                  <a:lnTo>
                    <a:pt x="496" y="14"/>
                  </a:lnTo>
                  <a:lnTo>
                    <a:pt x="493" y="14"/>
                  </a:lnTo>
                  <a:lnTo>
                    <a:pt x="489" y="14"/>
                  </a:lnTo>
                  <a:close/>
                  <a:moveTo>
                    <a:pt x="518" y="39"/>
                  </a:moveTo>
                  <a:lnTo>
                    <a:pt x="518" y="39"/>
                  </a:lnTo>
                  <a:lnTo>
                    <a:pt x="514" y="39"/>
                  </a:lnTo>
                  <a:lnTo>
                    <a:pt x="511" y="41"/>
                  </a:lnTo>
                  <a:lnTo>
                    <a:pt x="511" y="41"/>
                  </a:lnTo>
                  <a:lnTo>
                    <a:pt x="511" y="41"/>
                  </a:lnTo>
                  <a:lnTo>
                    <a:pt x="514" y="41"/>
                  </a:lnTo>
                  <a:lnTo>
                    <a:pt x="514" y="41"/>
                  </a:lnTo>
                  <a:lnTo>
                    <a:pt x="515" y="41"/>
                  </a:lnTo>
                  <a:lnTo>
                    <a:pt x="516" y="41"/>
                  </a:lnTo>
                  <a:lnTo>
                    <a:pt x="518" y="41"/>
                  </a:lnTo>
                  <a:lnTo>
                    <a:pt x="518" y="41"/>
                  </a:lnTo>
                  <a:lnTo>
                    <a:pt x="518" y="41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8" y="39"/>
                  </a:lnTo>
                  <a:close/>
                  <a:moveTo>
                    <a:pt x="466" y="60"/>
                  </a:moveTo>
                  <a:lnTo>
                    <a:pt x="466" y="60"/>
                  </a:lnTo>
                  <a:lnTo>
                    <a:pt x="465" y="60"/>
                  </a:lnTo>
                  <a:lnTo>
                    <a:pt x="465" y="60"/>
                  </a:lnTo>
                  <a:lnTo>
                    <a:pt x="466" y="61"/>
                  </a:lnTo>
                  <a:lnTo>
                    <a:pt x="469" y="61"/>
                  </a:lnTo>
                  <a:lnTo>
                    <a:pt x="470" y="61"/>
                  </a:lnTo>
                  <a:lnTo>
                    <a:pt x="470" y="61"/>
                  </a:lnTo>
                  <a:lnTo>
                    <a:pt x="470" y="60"/>
                  </a:lnTo>
                  <a:lnTo>
                    <a:pt x="470" y="60"/>
                  </a:lnTo>
                  <a:lnTo>
                    <a:pt x="469" y="60"/>
                  </a:lnTo>
                  <a:lnTo>
                    <a:pt x="468" y="60"/>
                  </a:lnTo>
                  <a:lnTo>
                    <a:pt x="468" y="60"/>
                  </a:lnTo>
                  <a:lnTo>
                    <a:pt x="466" y="60"/>
                  </a:lnTo>
                  <a:close/>
                  <a:moveTo>
                    <a:pt x="469" y="38"/>
                  </a:moveTo>
                  <a:lnTo>
                    <a:pt x="469" y="38"/>
                  </a:lnTo>
                  <a:lnTo>
                    <a:pt x="469" y="38"/>
                  </a:lnTo>
                  <a:lnTo>
                    <a:pt x="466" y="38"/>
                  </a:lnTo>
                  <a:lnTo>
                    <a:pt x="466" y="38"/>
                  </a:lnTo>
                  <a:lnTo>
                    <a:pt x="466" y="38"/>
                  </a:lnTo>
                  <a:lnTo>
                    <a:pt x="466" y="38"/>
                  </a:lnTo>
                  <a:lnTo>
                    <a:pt x="468" y="39"/>
                  </a:lnTo>
                  <a:lnTo>
                    <a:pt x="469" y="39"/>
                  </a:lnTo>
                  <a:lnTo>
                    <a:pt x="469" y="38"/>
                  </a:lnTo>
                  <a:close/>
                  <a:moveTo>
                    <a:pt x="276" y="48"/>
                  </a:moveTo>
                  <a:lnTo>
                    <a:pt x="276" y="48"/>
                  </a:lnTo>
                  <a:lnTo>
                    <a:pt x="276" y="49"/>
                  </a:lnTo>
                  <a:lnTo>
                    <a:pt x="276" y="49"/>
                  </a:lnTo>
                  <a:lnTo>
                    <a:pt x="276" y="49"/>
                  </a:lnTo>
                  <a:lnTo>
                    <a:pt x="276" y="49"/>
                  </a:lnTo>
                  <a:lnTo>
                    <a:pt x="275" y="49"/>
                  </a:lnTo>
                  <a:lnTo>
                    <a:pt x="274" y="49"/>
                  </a:lnTo>
                  <a:lnTo>
                    <a:pt x="274" y="49"/>
                  </a:lnTo>
                  <a:lnTo>
                    <a:pt x="271" y="49"/>
                  </a:lnTo>
                  <a:lnTo>
                    <a:pt x="270" y="49"/>
                  </a:lnTo>
                  <a:lnTo>
                    <a:pt x="270" y="50"/>
                  </a:lnTo>
                  <a:lnTo>
                    <a:pt x="268" y="50"/>
                  </a:lnTo>
                  <a:lnTo>
                    <a:pt x="265" y="50"/>
                  </a:lnTo>
                  <a:lnTo>
                    <a:pt x="264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1" y="52"/>
                  </a:lnTo>
                  <a:lnTo>
                    <a:pt x="260" y="53"/>
                  </a:lnTo>
                  <a:lnTo>
                    <a:pt x="257" y="53"/>
                  </a:lnTo>
                  <a:lnTo>
                    <a:pt x="257" y="53"/>
                  </a:lnTo>
                  <a:lnTo>
                    <a:pt x="259" y="53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56" y="56"/>
                  </a:lnTo>
                  <a:lnTo>
                    <a:pt x="256" y="56"/>
                  </a:lnTo>
                  <a:lnTo>
                    <a:pt x="253" y="56"/>
                  </a:lnTo>
                  <a:lnTo>
                    <a:pt x="252" y="56"/>
                  </a:lnTo>
                  <a:lnTo>
                    <a:pt x="252" y="56"/>
                  </a:lnTo>
                  <a:lnTo>
                    <a:pt x="251" y="56"/>
                  </a:lnTo>
                  <a:lnTo>
                    <a:pt x="251" y="56"/>
                  </a:lnTo>
                  <a:lnTo>
                    <a:pt x="251" y="57"/>
                  </a:lnTo>
                  <a:lnTo>
                    <a:pt x="251" y="57"/>
                  </a:lnTo>
                  <a:lnTo>
                    <a:pt x="249" y="58"/>
                  </a:lnTo>
                  <a:lnTo>
                    <a:pt x="249" y="58"/>
                  </a:lnTo>
                  <a:lnTo>
                    <a:pt x="248" y="58"/>
                  </a:lnTo>
                  <a:lnTo>
                    <a:pt x="248" y="57"/>
                  </a:lnTo>
                  <a:lnTo>
                    <a:pt x="246" y="57"/>
                  </a:lnTo>
                  <a:lnTo>
                    <a:pt x="245" y="57"/>
                  </a:lnTo>
                  <a:lnTo>
                    <a:pt x="245" y="57"/>
                  </a:lnTo>
                  <a:lnTo>
                    <a:pt x="244" y="58"/>
                  </a:lnTo>
                  <a:lnTo>
                    <a:pt x="244" y="58"/>
                  </a:lnTo>
                  <a:lnTo>
                    <a:pt x="245" y="58"/>
                  </a:lnTo>
                  <a:lnTo>
                    <a:pt x="246" y="60"/>
                  </a:lnTo>
                  <a:lnTo>
                    <a:pt x="248" y="60"/>
                  </a:lnTo>
                  <a:lnTo>
                    <a:pt x="249" y="60"/>
                  </a:lnTo>
                  <a:lnTo>
                    <a:pt x="251" y="60"/>
                  </a:lnTo>
                  <a:lnTo>
                    <a:pt x="248" y="60"/>
                  </a:lnTo>
                  <a:lnTo>
                    <a:pt x="246" y="61"/>
                  </a:lnTo>
                  <a:lnTo>
                    <a:pt x="245" y="63"/>
                  </a:lnTo>
                  <a:lnTo>
                    <a:pt x="245" y="63"/>
                  </a:lnTo>
                  <a:lnTo>
                    <a:pt x="245" y="63"/>
                  </a:lnTo>
                  <a:lnTo>
                    <a:pt x="245" y="64"/>
                  </a:lnTo>
                  <a:lnTo>
                    <a:pt x="246" y="64"/>
                  </a:lnTo>
                  <a:lnTo>
                    <a:pt x="248" y="64"/>
                  </a:lnTo>
                  <a:lnTo>
                    <a:pt x="249" y="64"/>
                  </a:lnTo>
                  <a:lnTo>
                    <a:pt x="249" y="64"/>
                  </a:lnTo>
                  <a:lnTo>
                    <a:pt x="245" y="65"/>
                  </a:lnTo>
                  <a:lnTo>
                    <a:pt x="244" y="65"/>
                  </a:lnTo>
                  <a:lnTo>
                    <a:pt x="242" y="67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1" y="68"/>
                  </a:lnTo>
                  <a:lnTo>
                    <a:pt x="241" y="69"/>
                  </a:lnTo>
                  <a:lnTo>
                    <a:pt x="241" y="69"/>
                  </a:lnTo>
                  <a:lnTo>
                    <a:pt x="240" y="69"/>
                  </a:lnTo>
                  <a:lnTo>
                    <a:pt x="238" y="69"/>
                  </a:lnTo>
                  <a:lnTo>
                    <a:pt x="237" y="71"/>
                  </a:lnTo>
                  <a:lnTo>
                    <a:pt x="236" y="71"/>
                  </a:lnTo>
                  <a:lnTo>
                    <a:pt x="236" y="71"/>
                  </a:lnTo>
                  <a:lnTo>
                    <a:pt x="236" y="72"/>
                  </a:lnTo>
                  <a:lnTo>
                    <a:pt x="240" y="73"/>
                  </a:lnTo>
                  <a:lnTo>
                    <a:pt x="240" y="73"/>
                  </a:lnTo>
                  <a:lnTo>
                    <a:pt x="241" y="75"/>
                  </a:lnTo>
                  <a:lnTo>
                    <a:pt x="242" y="75"/>
                  </a:lnTo>
                  <a:lnTo>
                    <a:pt x="244" y="75"/>
                  </a:lnTo>
                  <a:lnTo>
                    <a:pt x="246" y="75"/>
                  </a:lnTo>
                  <a:lnTo>
                    <a:pt x="248" y="75"/>
                  </a:lnTo>
                  <a:lnTo>
                    <a:pt x="251" y="75"/>
                  </a:lnTo>
                  <a:lnTo>
                    <a:pt x="255" y="75"/>
                  </a:lnTo>
                  <a:lnTo>
                    <a:pt x="256" y="76"/>
                  </a:lnTo>
                  <a:lnTo>
                    <a:pt x="257" y="76"/>
                  </a:lnTo>
                  <a:lnTo>
                    <a:pt x="259" y="76"/>
                  </a:lnTo>
                  <a:lnTo>
                    <a:pt x="260" y="75"/>
                  </a:lnTo>
                  <a:lnTo>
                    <a:pt x="261" y="73"/>
                  </a:lnTo>
                  <a:lnTo>
                    <a:pt x="263" y="72"/>
                  </a:lnTo>
                  <a:lnTo>
                    <a:pt x="264" y="72"/>
                  </a:lnTo>
                  <a:lnTo>
                    <a:pt x="263" y="71"/>
                  </a:lnTo>
                  <a:lnTo>
                    <a:pt x="261" y="71"/>
                  </a:lnTo>
                  <a:lnTo>
                    <a:pt x="261" y="71"/>
                  </a:lnTo>
                  <a:lnTo>
                    <a:pt x="263" y="71"/>
                  </a:lnTo>
                  <a:lnTo>
                    <a:pt x="264" y="71"/>
                  </a:lnTo>
                  <a:lnTo>
                    <a:pt x="264" y="71"/>
                  </a:lnTo>
                  <a:lnTo>
                    <a:pt x="264" y="71"/>
                  </a:lnTo>
                  <a:lnTo>
                    <a:pt x="265" y="71"/>
                  </a:lnTo>
                  <a:lnTo>
                    <a:pt x="265" y="71"/>
                  </a:lnTo>
                  <a:lnTo>
                    <a:pt x="264" y="69"/>
                  </a:lnTo>
                  <a:lnTo>
                    <a:pt x="264" y="69"/>
                  </a:lnTo>
                  <a:lnTo>
                    <a:pt x="264" y="69"/>
                  </a:lnTo>
                  <a:lnTo>
                    <a:pt x="268" y="68"/>
                  </a:lnTo>
                  <a:lnTo>
                    <a:pt x="268" y="67"/>
                  </a:lnTo>
                  <a:lnTo>
                    <a:pt x="268" y="67"/>
                  </a:lnTo>
                  <a:lnTo>
                    <a:pt x="268" y="65"/>
                  </a:lnTo>
                  <a:lnTo>
                    <a:pt x="267" y="65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70" y="64"/>
                  </a:lnTo>
                  <a:lnTo>
                    <a:pt x="271" y="64"/>
                  </a:lnTo>
                  <a:lnTo>
                    <a:pt x="271" y="64"/>
                  </a:lnTo>
                  <a:lnTo>
                    <a:pt x="271" y="64"/>
                  </a:lnTo>
                  <a:lnTo>
                    <a:pt x="271" y="63"/>
                  </a:lnTo>
                  <a:lnTo>
                    <a:pt x="271" y="63"/>
                  </a:lnTo>
                  <a:lnTo>
                    <a:pt x="271" y="63"/>
                  </a:lnTo>
                  <a:lnTo>
                    <a:pt x="274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1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78" y="61"/>
                  </a:lnTo>
                  <a:lnTo>
                    <a:pt x="278" y="61"/>
                  </a:lnTo>
                  <a:lnTo>
                    <a:pt x="279" y="60"/>
                  </a:lnTo>
                  <a:lnTo>
                    <a:pt x="279" y="60"/>
                  </a:lnTo>
                  <a:lnTo>
                    <a:pt x="279" y="60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8" y="58"/>
                  </a:lnTo>
                  <a:lnTo>
                    <a:pt x="279" y="58"/>
                  </a:lnTo>
                  <a:lnTo>
                    <a:pt x="279" y="58"/>
                  </a:lnTo>
                  <a:lnTo>
                    <a:pt x="280" y="58"/>
                  </a:lnTo>
                  <a:lnTo>
                    <a:pt x="280" y="58"/>
                  </a:lnTo>
                  <a:lnTo>
                    <a:pt x="280" y="57"/>
                  </a:lnTo>
                  <a:lnTo>
                    <a:pt x="282" y="57"/>
                  </a:lnTo>
                  <a:lnTo>
                    <a:pt x="282" y="57"/>
                  </a:lnTo>
                  <a:lnTo>
                    <a:pt x="283" y="56"/>
                  </a:lnTo>
                  <a:lnTo>
                    <a:pt x="284" y="56"/>
                  </a:lnTo>
                  <a:lnTo>
                    <a:pt x="284" y="56"/>
                  </a:lnTo>
                  <a:lnTo>
                    <a:pt x="287" y="56"/>
                  </a:lnTo>
                  <a:lnTo>
                    <a:pt x="294" y="54"/>
                  </a:lnTo>
                  <a:lnTo>
                    <a:pt x="295" y="53"/>
                  </a:lnTo>
                  <a:lnTo>
                    <a:pt x="298" y="53"/>
                  </a:lnTo>
                  <a:lnTo>
                    <a:pt x="298" y="53"/>
                  </a:lnTo>
                  <a:lnTo>
                    <a:pt x="302" y="53"/>
                  </a:lnTo>
                  <a:lnTo>
                    <a:pt x="305" y="52"/>
                  </a:lnTo>
                  <a:lnTo>
                    <a:pt x="308" y="52"/>
                  </a:lnTo>
                  <a:lnTo>
                    <a:pt x="310" y="50"/>
                  </a:lnTo>
                  <a:lnTo>
                    <a:pt x="314" y="50"/>
                  </a:lnTo>
                  <a:lnTo>
                    <a:pt x="317" y="49"/>
                  </a:lnTo>
                  <a:lnTo>
                    <a:pt x="318" y="49"/>
                  </a:lnTo>
                  <a:lnTo>
                    <a:pt x="320" y="49"/>
                  </a:lnTo>
                  <a:lnTo>
                    <a:pt x="321" y="49"/>
                  </a:lnTo>
                  <a:lnTo>
                    <a:pt x="324" y="48"/>
                  </a:lnTo>
                  <a:lnTo>
                    <a:pt x="325" y="48"/>
                  </a:lnTo>
                  <a:lnTo>
                    <a:pt x="326" y="48"/>
                  </a:lnTo>
                  <a:lnTo>
                    <a:pt x="328" y="46"/>
                  </a:lnTo>
                  <a:lnTo>
                    <a:pt x="329" y="45"/>
                  </a:lnTo>
                  <a:lnTo>
                    <a:pt x="329" y="45"/>
                  </a:lnTo>
                  <a:lnTo>
                    <a:pt x="328" y="44"/>
                  </a:lnTo>
                  <a:lnTo>
                    <a:pt x="329" y="44"/>
                  </a:lnTo>
                  <a:lnTo>
                    <a:pt x="328" y="44"/>
                  </a:lnTo>
                  <a:lnTo>
                    <a:pt x="328" y="42"/>
                  </a:lnTo>
                  <a:lnTo>
                    <a:pt x="325" y="42"/>
                  </a:lnTo>
                  <a:lnTo>
                    <a:pt x="324" y="41"/>
                  </a:lnTo>
                  <a:lnTo>
                    <a:pt x="320" y="41"/>
                  </a:lnTo>
                  <a:lnTo>
                    <a:pt x="317" y="41"/>
                  </a:lnTo>
                  <a:lnTo>
                    <a:pt x="317" y="41"/>
                  </a:lnTo>
                  <a:lnTo>
                    <a:pt x="316" y="41"/>
                  </a:lnTo>
                  <a:lnTo>
                    <a:pt x="313" y="41"/>
                  </a:lnTo>
                  <a:lnTo>
                    <a:pt x="310" y="42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5"/>
                  </a:lnTo>
                  <a:lnTo>
                    <a:pt x="306" y="45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3" y="45"/>
                  </a:lnTo>
                  <a:lnTo>
                    <a:pt x="302" y="45"/>
                  </a:lnTo>
                  <a:lnTo>
                    <a:pt x="302" y="45"/>
                  </a:lnTo>
                  <a:lnTo>
                    <a:pt x="301" y="46"/>
                  </a:lnTo>
                  <a:lnTo>
                    <a:pt x="299" y="46"/>
                  </a:lnTo>
                  <a:lnTo>
                    <a:pt x="293" y="48"/>
                  </a:lnTo>
                  <a:lnTo>
                    <a:pt x="290" y="48"/>
                  </a:lnTo>
                  <a:lnTo>
                    <a:pt x="289" y="48"/>
                  </a:lnTo>
                  <a:lnTo>
                    <a:pt x="286" y="48"/>
                  </a:lnTo>
                  <a:lnTo>
                    <a:pt x="284" y="48"/>
                  </a:lnTo>
                  <a:lnTo>
                    <a:pt x="280" y="48"/>
                  </a:lnTo>
                  <a:lnTo>
                    <a:pt x="279" y="48"/>
                  </a:lnTo>
                  <a:lnTo>
                    <a:pt x="276" y="48"/>
                  </a:lnTo>
                  <a:lnTo>
                    <a:pt x="276" y="48"/>
                  </a:lnTo>
                  <a:close/>
                  <a:moveTo>
                    <a:pt x="358" y="77"/>
                  </a:moveTo>
                  <a:lnTo>
                    <a:pt x="358" y="77"/>
                  </a:lnTo>
                  <a:lnTo>
                    <a:pt x="358" y="77"/>
                  </a:lnTo>
                  <a:lnTo>
                    <a:pt x="359" y="77"/>
                  </a:lnTo>
                  <a:lnTo>
                    <a:pt x="359" y="77"/>
                  </a:lnTo>
                  <a:lnTo>
                    <a:pt x="360" y="77"/>
                  </a:lnTo>
                  <a:lnTo>
                    <a:pt x="362" y="77"/>
                  </a:lnTo>
                  <a:lnTo>
                    <a:pt x="363" y="77"/>
                  </a:lnTo>
                  <a:lnTo>
                    <a:pt x="364" y="77"/>
                  </a:lnTo>
                  <a:lnTo>
                    <a:pt x="369" y="77"/>
                  </a:lnTo>
                  <a:lnTo>
                    <a:pt x="370" y="77"/>
                  </a:lnTo>
                  <a:lnTo>
                    <a:pt x="370" y="76"/>
                  </a:lnTo>
                  <a:lnTo>
                    <a:pt x="369" y="76"/>
                  </a:lnTo>
                  <a:lnTo>
                    <a:pt x="367" y="75"/>
                  </a:lnTo>
                  <a:lnTo>
                    <a:pt x="367" y="75"/>
                  </a:lnTo>
                  <a:lnTo>
                    <a:pt x="366" y="75"/>
                  </a:lnTo>
                  <a:lnTo>
                    <a:pt x="364" y="73"/>
                  </a:lnTo>
                  <a:lnTo>
                    <a:pt x="363" y="73"/>
                  </a:lnTo>
                  <a:lnTo>
                    <a:pt x="363" y="73"/>
                  </a:lnTo>
                  <a:lnTo>
                    <a:pt x="359" y="73"/>
                  </a:lnTo>
                  <a:lnTo>
                    <a:pt x="358" y="75"/>
                  </a:lnTo>
                  <a:lnTo>
                    <a:pt x="356" y="75"/>
                  </a:lnTo>
                  <a:lnTo>
                    <a:pt x="358" y="76"/>
                  </a:lnTo>
                  <a:lnTo>
                    <a:pt x="358" y="77"/>
                  </a:lnTo>
                  <a:close/>
                  <a:moveTo>
                    <a:pt x="415" y="86"/>
                  </a:moveTo>
                  <a:lnTo>
                    <a:pt x="416" y="86"/>
                  </a:lnTo>
                  <a:lnTo>
                    <a:pt x="420" y="86"/>
                  </a:lnTo>
                  <a:lnTo>
                    <a:pt x="421" y="86"/>
                  </a:lnTo>
                  <a:lnTo>
                    <a:pt x="423" y="84"/>
                  </a:lnTo>
                  <a:lnTo>
                    <a:pt x="423" y="84"/>
                  </a:lnTo>
                  <a:lnTo>
                    <a:pt x="424" y="83"/>
                  </a:lnTo>
                  <a:lnTo>
                    <a:pt x="424" y="83"/>
                  </a:lnTo>
                  <a:lnTo>
                    <a:pt x="423" y="83"/>
                  </a:lnTo>
                  <a:lnTo>
                    <a:pt x="419" y="81"/>
                  </a:lnTo>
                  <a:lnTo>
                    <a:pt x="417" y="81"/>
                  </a:lnTo>
                  <a:lnTo>
                    <a:pt x="416" y="83"/>
                  </a:lnTo>
                  <a:lnTo>
                    <a:pt x="416" y="83"/>
                  </a:lnTo>
                  <a:lnTo>
                    <a:pt x="416" y="84"/>
                  </a:lnTo>
                  <a:lnTo>
                    <a:pt x="415" y="84"/>
                  </a:lnTo>
                  <a:lnTo>
                    <a:pt x="415" y="86"/>
                  </a:lnTo>
                  <a:lnTo>
                    <a:pt x="415" y="86"/>
                  </a:lnTo>
                  <a:close/>
                  <a:moveTo>
                    <a:pt x="278" y="100"/>
                  </a:moveTo>
                  <a:lnTo>
                    <a:pt x="276" y="100"/>
                  </a:lnTo>
                  <a:lnTo>
                    <a:pt x="276" y="100"/>
                  </a:lnTo>
                  <a:lnTo>
                    <a:pt x="272" y="99"/>
                  </a:lnTo>
                  <a:lnTo>
                    <a:pt x="271" y="99"/>
                  </a:lnTo>
                  <a:lnTo>
                    <a:pt x="267" y="96"/>
                  </a:lnTo>
                  <a:lnTo>
                    <a:pt x="263" y="95"/>
                  </a:lnTo>
                  <a:lnTo>
                    <a:pt x="260" y="94"/>
                  </a:lnTo>
                  <a:lnTo>
                    <a:pt x="257" y="91"/>
                  </a:lnTo>
                  <a:lnTo>
                    <a:pt x="257" y="91"/>
                  </a:lnTo>
                  <a:lnTo>
                    <a:pt x="256" y="90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6"/>
                  </a:lnTo>
                  <a:lnTo>
                    <a:pt x="253" y="86"/>
                  </a:lnTo>
                  <a:lnTo>
                    <a:pt x="253" y="84"/>
                  </a:lnTo>
                  <a:lnTo>
                    <a:pt x="253" y="84"/>
                  </a:lnTo>
                  <a:lnTo>
                    <a:pt x="253" y="84"/>
                  </a:lnTo>
                  <a:lnTo>
                    <a:pt x="253" y="83"/>
                  </a:lnTo>
                  <a:lnTo>
                    <a:pt x="253" y="83"/>
                  </a:lnTo>
                  <a:lnTo>
                    <a:pt x="253" y="83"/>
                  </a:lnTo>
                  <a:lnTo>
                    <a:pt x="255" y="83"/>
                  </a:lnTo>
                  <a:lnTo>
                    <a:pt x="255" y="81"/>
                  </a:lnTo>
                  <a:lnTo>
                    <a:pt x="255" y="81"/>
                  </a:lnTo>
                  <a:lnTo>
                    <a:pt x="255" y="80"/>
                  </a:lnTo>
                  <a:lnTo>
                    <a:pt x="255" y="80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7" y="79"/>
                  </a:lnTo>
                  <a:lnTo>
                    <a:pt x="256" y="79"/>
                  </a:lnTo>
                  <a:lnTo>
                    <a:pt x="256" y="79"/>
                  </a:lnTo>
                  <a:lnTo>
                    <a:pt x="257" y="77"/>
                  </a:lnTo>
                  <a:lnTo>
                    <a:pt x="257" y="77"/>
                  </a:lnTo>
                  <a:lnTo>
                    <a:pt x="257" y="76"/>
                  </a:lnTo>
                  <a:lnTo>
                    <a:pt x="257" y="76"/>
                  </a:lnTo>
                  <a:lnTo>
                    <a:pt x="255" y="76"/>
                  </a:lnTo>
                  <a:lnTo>
                    <a:pt x="252" y="76"/>
                  </a:lnTo>
                  <a:lnTo>
                    <a:pt x="249" y="76"/>
                  </a:lnTo>
                  <a:lnTo>
                    <a:pt x="248" y="75"/>
                  </a:lnTo>
                  <a:lnTo>
                    <a:pt x="245" y="75"/>
                  </a:lnTo>
                  <a:lnTo>
                    <a:pt x="245" y="75"/>
                  </a:lnTo>
                  <a:lnTo>
                    <a:pt x="244" y="75"/>
                  </a:lnTo>
                  <a:lnTo>
                    <a:pt x="241" y="76"/>
                  </a:lnTo>
                  <a:lnTo>
                    <a:pt x="241" y="76"/>
                  </a:lnTo>
                  <a:lnTo>
                    <a:pt x="240" y="76"/>
                  </a:lnTo>
                  <a:lnTo>
                    <a:pt x="238" y="76"/>
                  </a:lnTo>
                  <a:lnTo>
                    <a:pt x="237" y="76"/>
                  </a:lnTo>
                  <a:lnTo>
                    <a:pt x="237" y="76"/>
                  </a:lnTo>
                  <a:lnTo>
                    <a:pt x="236" y="76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4" y="77"/>
                  </a:lnTo>
                  <a:lnTo>
                    <a:pt x="234" y="77"/>
                  </a:lnTo>
                  <a:lnTo>
                    <a:pt x="234" y="79"/>
                  </a:lnTo>
                  <a:lnTo>
                    <a:pt x="236" y="79"/>
                  </a:lnTo>
                  <a:lnTo>
                    <a:pt x="236" y="79"/>
                  </a:lnTo>
                  <a:lnTo>
                    <a:pt x="236" y="79"/>
                  </a:lnTo>
                  <a:lnTo>
                    <a:pt x="234" y="79"/>
                  </a:lnTo>
                  <a:lnTo>
                    <a:pt x="233" y="79"/>
                  </a:lnTo>
                  <a:lnTo>
                    <a:pt x="233" y="79"/>
                  </a:lnTo>
                  <a:lnTo>
                    <a:pt x="232" y="80"/>
                  </a:lnTo>
                  <a:lnTo>
                    <a:pt x="230" y="80"/>
                  </a:lnTo>
                  <a:lnTo>
                    <a:pt x="230" y="80"/>
                  </a:lnTo>
                  <a:lnTo>
                    <a:pt x="230" y="81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4" y="81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4" y="83"/>
                  </a:lnTo>
                  <a:lnTo>
                    <a:pt x="233" y="83"/>
                  </a:lnTo>
                  <a:lnTo>
                    <a:pt x="233" y="84"/>
                  </a:lnTo>
                  <a:lnTo>
                    <a:pt x="233" y="84"/>
                  </a:lnTo>
                  <a:lnTo>
                    <a:pt x="233" y="86"/>
                  </a:lnTo>
                  <a:lnTo>
                    <a:pt x="233" y="86"/>
                  </a:lnTo>
                  <a:lnTo>
                    <a:pt x="233" y="86"/>
                  </a:lnTo>
                  <a:lnTo>
                    <a:pt x="232" y="86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0" y="87"/>
                  </a:lnTo>
                  <a:lnTo>
                    <a:pt x="228" y="87"/>
                  </a:lnTo>
                  <a:lnTo>
                    <a:pt x="228" y="87"/>
                  </a:lnTo>
                  <a:lnTo>
                    <a:pt x="226" y="87"/>
                  </a:lnTo>
                  <a:lnTo>
                    <a:pt x="226" y="87"/>
                  </a:lnTo>
                  <a:lnTo>
                    <a:pt x="226" y="88"/>
                  </a:lnTo>
                  <a:lnTo>
                    <a:pt x="226" y="88"/>
                  </a:lnTo>
                  <a:lnTo>
                    <a:pt x="226" y="90"/>
                  </a:lnTo>
                  <a:lnTo>
                    <a:pt x="226" y="91"/>
                  </a:lnTo>
                  <a:lnTo>
                    <a:pt x="228" y="92"/>
                  </a:lnTo>
                  <a:lnTo>
                    <a:pt x="228" y="92"/>
                  </a:lnTo>
                  <a:lnTo>
                    <a:pt x="229" y="92"/>
                  </a:lnTo>
                  <a:lnTo>
                    <a:pt x="230" y="94"/>
                  </a:lnTo>
                  <a:lnTo>
                    <a:pt x="232" y="94"/>
                  </a:lnTo>
                  <a:lnTo>
                    <a:pt x="233" y="94"/>
                  </a:lnTo>
                  <a:lnTo>
                    <a:pt x="234" y="92"/>
                  </a:lnTo>
                  <a:lnTo>
                    <a:pt x="237" y="94"/>
                  </a:lnTo>
                  <a:lnTo>
                    <a:pt x="238" y="94"/>
                  </a:lnTo>
                  <a:lnTo>
                    <a:pt x="241" y="92"/>
                  </a:lnTo>
                  <a:lnTo>
                    <a:pt x="242" y="92"/>
                  </a:lnTo>
                  <a:lnTo>
                    <a:pt x="241" y="94"/>
                  </a:lnTo>
                  <a:lnTo>
                    <a:pt x="242" y="94"/>
                  </a:lnTo>
                  <a:lnTo>
                    <a:pt x="242" y="95"/>
                  </a:lnTo>
                  <a:lnTo>
                    <a:pt x="244" y="95"/>
                  </a:lnTo>
                  <a:lnTo>
                    <a:pt x="244" y="95"/>
                  </a:lnTo>
                  <a:lnTo>
                    <a:pt x="244" y="95"/>
                  </a:lnTo>
                  <a:lnTo>
                    <a:pt x="246" y="96"/>
                  </a:lnTo>
                  <a:lnTo>
                    <a:pt x="249" y="96"/>
                  </a:lnTo>
                  <a:lnTo>
                    <a:pt x="249" y="98"/>
                  </a:lnTo>
                  <a:lnTo>
                    <a:pt x="248" y="96"/>
                  </a:lnTo>
                  <a:lnTo>
                    <a:pt x="246" y="96"/>
                  </a:lnTo>
                  <a:lnTo>
                    <a:pt x="248" y="98"/>
                  </a:lnTo>
                  <a:lnTo>
                    <a:pt x="245" y="98"/>
                  </a:lnTo>
                  <a:lnTo>
                    <a:pt x="245" y="98"/>
                  </a:lnTo>
                  <a:lnTo>
                    <a:pt x="245" y="98"/>
                  </a:lnTo>
                  <a:lnTo>
                    <a:pt x="246" y="99"/>
                  </a:lnTo>
                  <a:lnTo>
                    <a:pt x="246" y="99"/>
                  </a:lnTo>
                  <a:lnTo>
                    <a:pt x="245" y="99"/>
                  </a:lnTo>
                  <a:lnTo>
                    <a:pt x="244" y="99"/>
                  </a:lnTo>
                  <a:lnTo>
                    <a:pt x="248" y="100"/>
                  </a:lnTo>
                  <a:lnTo>
                    <a:pt x="251" y="100"/>
                  </a:lnTo>
                  <a:lnTo>
                    <a:pt x="252" y="100"/>
                  </a:lnTo>
                  <a:lnTo>
                    <a:pt x="253" y="102"/>
                  </a:lnTo>
                  <a:lnTo>
                    <a:pt x="255" y="102"/>
                  </a:lnTo>
                  <a:lnTo>
                    <a:pt x="255" y="100"/>
                  </a:lnTo>
                  <a:lnTo>
                    <a:pt x="255" y="100"/>
                  </a:lnTo>
                  <a:lnTo>
                    <a:pt x="256" y="102"/>
                  </a:lnTo>
                  <a:lnTo>
                    <a:pt x="257" y="102"/>
                  </a:lnTo>
                  <a:lnTo>
                    <a:pt x="260" y="102"/>
                  </a:lnTo>
                  <a:lnTo>
                    <a:pt x="263" y="102"/>
                  </a:lnTo>
                  <a:lnTo>
                    <a:pt x="263" y="102"/>
                  </a:lnTo>
                  <a:lnTo>
                    <a:pt x="263" y="102"/>
                  </a:lnTo>
                  <a:lnTo>
                    <a:pt x="264" y="102"/>
                  </a:lnTo>
                  <a:lnTo>
                    <a:pt x="264" y="102"/>
                  </a:lnTo>
                  <a:lnTo>
                    <a:pt x="265" y="102"/>
                  </a:lnTo>
                  <a:lnTo>
                    <a:pt x="265" y="102"/>
                  </a:lnTo>
                  <a:lnTo>
                    <a:pt x="267" y="102"/>
                  </a:lnTo>
                  <a:lnTo>
                    <a:pt x="267" y="102"/>
                  </a:lnTo>
                  <a:lnTo>
                    <a:pt x="270" y="103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68" y="102"/>
                  </a:lnTo>
                  <a:lnTo>
                    <a:pt x="268" y="102"/>
                  </a:lnTo>
                  <a:lnTo>
                    <a:pt x="267" y="100"/>
                  </a:lnTo>
                  <a:lnTo>
                    <a:pt x="268" y="100"/>
                  </a:lnTo>
                  <a:lnTo>
                    <a:pt x="268" y="100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1" y="102"/>
                  </a:lnTo>
                  <a:lnTo>
                    <a:pt x="274" y="102"/>
                  </a:lnTo>
                  <a:lnTo>
                    <a:pt x="275" y="102"/>
                  </a:lnTo>
                  <a:lnTo>
                    <a:pt x="275" y="102"/>
                  </a:lnTo>
                  <a:lnTo>
                    <a:pt x="276" y="102"/>
                  </a:lnTo>
                  <a:lnTo>
                    <a:pt x="278" y="100"/>
                  </a:lnTo>
                  <a:close/>
                  <a:moveTo>
                    <a:pt x="302" y="109"/>
                  </a:moveTo>
                  <a:lnTo>
                    <a:pt x="302" y="109"/>
                  </a:lnTo>
                  <a:lnTo>
                    <a:pt x="299" y="109"/>
                  </a:lnTo>
                  <a:lnTo>
                    <a:pt x="298" y="107"/>
                  </a:lnTo>
                  <a:lnTo>
                    <a:pt x="295" y="106"/>
                  </a:lnTo>
                  <a:lnTo>
                    <a:pt x="294" y="106"/>
                  </a:lnTo>
                  <a:lnTo>
                    <a:pt x="293" y="104"/>
                  </a:lnTo>
                  <a:lnTo>
                    <a:pt x="291" y="104"/>
                  </a:lnTo>
                  <a:lnTo>
                    <a:pt x="290" y="103"/>
                  </a:lnTo>
                  <a:lnTo>
                    <a:pt x="290" y="103"/>
                  </a:lnTo>
                  <a:lnTo>
                    <a:pt x="289" y="103"/>
                  </a:lnTo>
                  <a:lnTo>
                    <a:pt x="287" y="103"/>
                  </a:lnTo>
                  <a:lnTo>
                    <a:pt x="287" y="104"/>
                  </a:lnTo>
                  <a:lnTo>
                    <a:pt x="287" y="104"/>
                  </a:lnTo>
                  <a:lnTo>
                    <a:pt x="286" y="104"/>
                  </a:lnTo>
                  <a:lnTo>
                    <a:pt x="286" y="106"/>
                  </a:lnTo>
                  <a:lnTo>
                    <a:pt x="287" y="107"/>
                  </a:lnTo>
                  <a:lnTo>
                    <a:pt x="287" y="107"/>
                  </a:lnTo>
                  <a:lnTo>
                    <a:pt x="287" y="107"/>
                  </a:lnTo>
                  <a:lnTo>
                    <a:pt x="289" y="107"/>
                  </a:lnTo>
                  <a:lnTo>
                    <a:pt x="291" y="109"/>
                  </a:lnTo>
                  <a:lnTo>
                    <a:pt x="291" y="110"/>
                  </a:lnTo>
                  <a:lnTo>
                    <a:pt x="293" y="109"/>
                  </a:lnTo>
                  <a:lnTo>
                    <a:pt x="293" y="109"/>
                  </a:lnTo>
                  <a:lnTo>
                    <a:pt x="294" y="109"/>
                  </a:lnTo>
                  <a:lnTo>
                    <a:pt x="294" y="110"/>
                  </a:lnTo>
                  <a:lnTo>
                    <a:pt x="295" y="110"/>
                  </a:lnTo>
                  <a:lnTo>
                    <a:pt x="297" y="110"/>
                  </a:lnTo>
                  <a:lnTo>
                    <a:pt x="297" y="111"/>
                  </a:lnTo>
                  <a:lnTo>
                    <a:pt x="297" y="111"/>
                  </a:lnTo>
                  <a:lnTo>
                    <a:pt x="298" y="111"/>
                  </a:lnTo>
                  <a:lnTo>
                    <a:pt x="298" y="111"/>
                  </a:lnTo>
                  <a:lnTo>
                    <a:pt x="299" y="111"/>
                  </a:lnTo>
                  <a:lnTo>
                    <a:pt x="301" y="111"/>
                  </a:lnTo>
                  <a:lnTo>
                    <a:pt x="302" y="111"/>
                  </a:lnTo>
                  <a:lnTo>
                    <a:pt x="302" y="111"/>
                  </a:lnTo>
                  <a:lnTo>
                    <a:pt x="303" y="111"/>
                  </a:lnTo>
                  <a:lnTo>
                    <a:pt x="303" y="110"/>
                  </a:lnTo>
                  <a:lnTo>
                    <a:pt x="303" y="110"/>
                  </a:lnTo>
                  <a:lnTo>
                    <a:pt x="302" y="109"/>
                  </a:lnTo>
                  <a:close/>
                  <a:moveTo>
                    <a:pt x="345" y="103"/>
                  </a:moveTo>
                  <a:lnTo>
                    <a:pt x="347" y="103"/>
                  </a:lnTo>
                  <a:lnTo>
                    <a:pt x="347" y="103"/>
                  </a:lnTo>
                  <a:lnTo>
                    <a:pt x="347" y="103"/>
                  </a:lnTo>
                  <a:lnTo>
                    <a:pt x="344" y="102"/>
                  </a:lnTo>
                  <a:lnTo>
                    <a:pt x="344" y="100"/>
                  </a:lnTo>
                  <a:lnTo>
                    <a:pt x="344" y="100"/>
                  </a:lnTo>
                  <a:lnTo>
                    <a:pt x="344" y="100"/>
                  </a:lnTo>
                  <a:lnTo>
                    <a:pt x="344" y="100"/>
                  </a:lnTo>
                  <a:lnTo>
                    <a:pt x="345" y="102"/>
                  </a:lnTo>
                  <a:lnTo>
                    <a:pt x="345" y="103"/>
                  </a:lnTo>
                  <a:close/>
                  <a:moveTo>
                    <a:pt x="397" y="75"/>
                  </a:moveTo>
                  <a:lnTo>
                    <a:pt x="400" y="73"/>
                  </a:lnTo>
                  <a:lnTo>
                    <a:pt x="400" y="73"/>
                  </a:lnTo>
                  <a:lnTo>
                    <a:pt x="400" y="73"/>
                  </a:lnTo>
                  <a:lnTo>
                    <a:pt x="400" y="73"/>
                  </a:lnTo>
                  <a:lnTo>
                    <a:pt x="400" y="73"/>
                  </a:lnTo>
                  <a:lnTo>
                    <a:pt x="397" y="73"/>
                  </a:lnTo>
                  <a:lnTo>
                    <a:pt x="396" y="73"/>
                  </a:lnTo>
                  <a:lnTo>
                    <a:pt x="396" y="75"/>
                  </a:lnTo>
                  <a:lnTo>
                    <a:pt x="397" y="75"/>
                  </a:lnTo>
                  <a:close/>
                  <a:moveTo>
                    <a:pt x="405" y="75"/>
                  </a:moveTo>
                  <a:lnTo>
                    <a:pt x="406" y="75"/>
                  </a:lnTo>
                  <a:lnTo>
                    <a:pt x="401" y="73"/>
                  </a:lnTo>
                  <a:lnTo>
                    <a:pt x="401" y="73"/>
                  </a:lnTo>
                  <a:lnTo>
                    <a:pt x="401" y="73"/>
                  </a:lnTo>
                  <a:lnTo>
                    <a:pt x="402" y="73"/>
                  </a:lnTo>
                  <a:lnTo>
                    <a:pt x="405" y="75"/>
                  </a:lnTo>
                  <a:close/>
                  <a:moveTo>
                    <a:pt x="369" y="8"/>
                  </a:moveTo>
                  <a:lnTo>
                    <a:pt x="374" y="8"/>
                  </a:lnTo>
                  <a:lnTo>
                    <a:pt x="377" y="7"/>
                  </a:lnTo>
                  <a:lnTo>
                    <a:pt x="377" y="7"/>
                  </a:lnTo>
                  <a:lnTo>
                    <a:pt x="377" y="7"/>
                  </a:lnTo>
                  <a:lnTo>
                    <a:pt x="375" y="7"/>
                  </a:lnTo>
                  <a:lnTo>
                    <a:pt x="373" y="7"/>
                  </a:lnTo>
                  <a:lnTo>
                    <a:pt x="369" y="7"/>
                  </a:lnTo>
                  <a:lnTo>
                    <a:pt x="367" y="7"/>
                  </a:lnTo>
                  <a:lnTo>
                    <a:pt x="367" y="8"/>
                  </a:lnTo>
                  <a:lnTo>
                    <a:pt x="367" y="8"/>
                  </a:lnTo>
                  <a:lnTo>
                    <a:pt x="369" y="8"/>
                  </a:lnTo>
                  <a:close/>
                  <a:moveTo>
                    <a:pt x="390" y="79"/>
                  </a:moveTo>
                  <a:lnTo>
                    <a:pt x="393" y="79"/>
                  </a:lnTo>
                  <a:lnTo>
                    <a:pt x="394" y="80"/>
                  </a:lnTo>
                  <a:lnTo>
                    <a:pt x="394" y="80"/>
                  </a:lnTo>
                  <a:lnTo>
                    <a:pt x="394" y="80"/>
                  </a:lnTo>
                  <a:lnTo>
                    <a:pt x="394" y="79"/>
                  </a:lnTo>
                  <a:lnTo>
                    <a:pt x="394" y="79"/>
                  </a:lnTo>
                  <a:lnTo>
                    <a:pt x="393" y="79"/>
                  </a:lnTo>
                  <a:lnTo>
                    <a:pt x="394" y="79"/>
                  </a:lnTo>
                  <a:lnTo>
                    <a:pt x="396" y="77"/>
                  </a:lnTo>
                  <a:lnTo>
                    <a:pt x="393" y="77"/>
                  </a:lnTo>
                  <a:lnTo>
                    <a:pt x="392" y="77"/>
                  </a:lnTo>
                  <a:lnTo>
                    <a:pt x="390" y="77"/>
                  </a:lnTo>
                  <a:lnTo>
                    <a:pt x="389" y="77"/>
                  </a:lnTo>
                  <a:lnTo>
                    <a:pt x="389" y="77"/>
                  </a:lnTo>
                  <a:lnTo>
                    <a:pt x="389" y="79"/>
                  </a:lnTo>
                  <a:lnTo>
                    <a:pt x="390" y="79"/>
                  </a:lnTo>
                  <a:close/>
                  <a:moveTo>
                    <a:pt x="358" y="18"/>
                  </a:moveTo>
                  <a:lnTo>
                    <a:pt x="360" y="18"/>
                  </a:lnTo>
                  <a:lnTo>
                    <a:pt x="362" y="18"/>
                  </a:lnTo>
                  <a:lnTo>
                    <a:pt x="362" y="19"/>
                  </a:lnTo>
                  <a:lnTo>
                    <a:pt x="363" y="19"/>
                  </a:lnTo>
                  <a:lnTo>
                    <a:pt x="369" y="19"/>
                  </a:lnTo>
                  <a:lnTo>
                    <a:pt x="369" y="19"/>
                  </a:lnTo>
                  <a:lnTo>
                    <a:pt x="366" y="18"/>
                  </a:lnTo>
                  <a:lnTo>
                    <a:pt x="360" y="18"/>
                  </a:lnTo>
                  <a:lnTo>
                    <a:pt x="359" y="18"/>
                  </a:lnTo>
                  <a:lnTo>
                    <a:pt x="358" y="18"/>
                  </a:lnTo>
                  <a:lnTo>
                    <a:pt x="358" y="18"/>
                  </a:lnTo>
                  <a:lnTo>
                    <a:pt x="356" y="18"/>
                  </a:lnTo>
                  <a:lnTo>
                    <a:pt x="358" y="18"/>
                  </a:lnTo>
                  <a:lnTo>
                    <a:pt x="358" y="18"/>
                  </a:lnTo>
                  <a:close/>
                  <a:moveTo>
                    <a:pt x="443" y="68"/>
                  </a:moveTo>
                  <a:lnTo>
                    <a:pt x="442" y="68"/>
                  </a:lnTo>
                  <a:lnTo>
                    <a:pt x="442" y="68"/>
                  </a:lnTo>
                  <a:lnTo>
                    <a:pt x="443" y="68"/>
                  </a:lnTo>
                  <a:lnTo>
                    <a:pt x="443" y="68"/>
                  </a:lnTo>
                  <a:lnTo>
                    <a:pt x="444" y="68"/>
                  </a:lnTo>
                  <a:lnTo>
                    <a:pt x="446" y="68"/>
                  </a:lnTo>
                  <a:lnTo>
                    <a:pt x="444" y="68"/>
                  </a:lnTo>
                  <a:lnTo>
                    <a:pt x="444" y="68"/>
                  </a:lnTo>
                  <a:lnTo>
                    <a:pt x="443" y="68"/>
                  </a:lnTo>
                  <a:close/>
                  <a:moveTo>
                    <a:pt x="520" y="48"/>
                  </a:moveTo>
                  <a:lnTo>
                    <a:pt x="518" y="48"/>
                  </a:lnTo>
                  <a:lnTo>
                    <a:pt x="518" y="48"/>
                  </a:lnTo>
                  <a:lnTo>
                    <a:pt x="518" y="48"/>
                  </a:lnTo>
                  <a:lnTo>
                    <a:pt x="520" y="48"/>
                  </a:lnTo>
                  <a:lnTo>
                    <a:pt x="522" y="49"/>
                  </a:lnTo>
                  <a:lnTo>
                    <a:pt x="524" y="49"/>
                  </a:lnTo>
                  <a:lnTo>
                    <a:pt x="526" y="49"/>
                  </a:lnTo>
                  <a:lnTo>
                    <a:pt x="526" y="48"/>
                  </a:lnTo>
                  <a:lnTo>
                    <a:pt x="526" y="48"/>
                  </a:lnTo>
                  <a:lnTo>
                    <a:pt x="526" y="48"/>
                  </a:lnTo>
                  <a:lnTo>
                    <a:pt x="527" y="48"/>
                  </a:lnTo>
                  <a:lnTo>
                    <a:pt x="527" y="48"/>
                  </a:lnTo>
                  <a:lnTo>
                    <a:pt x="526" y="48"/>
                  </a:lnTo>
                  <a:lnTo>
                    <a:pt x="524" y="48"/>
                  </a:lnTo>
                  <a:lnTo>
                    <a:pt x="523" y="48"/>
                  </a:lnTo>
                  <a:lnTo>
                    <a:pt x="520" y="48"/>
                  </a:lnTo>
                  <a:lnTo>
                    <a:pt x="520" y="48"/>
                  </a:lnTo>
                  <a:close/>
                  <a:moveTo>
                    <a:pt x="892" y="44"/>
                  </a:moveTo>
                  <a:lnTo>
                    <a:pt x="892" y="44"/>
                  </a:lnTo>
                  <a:lnTo>
                    <a:pt x="892" y="44"/>
                  </a:lnTo>
                  <a:lnTo>
                    <a:pt x="892" y="42"/>
                  </a:lnTo>
                  <a:lnTo>
                    <a:pt x="888" y="44"/>
                  </a:lnTo>
                  <a:lnTo>
                    <a:pt x="887" y="44"/>
                  </a:lnTo>
                  <a:lnTo>
                    <a:pt x="887" y="44"/>
                  </a:lnTo>
                  <a:lnTo>
                    <a:pt x="892" y="44"/>
                  </a:lnTo>
                  <a:close/>
                  <a:moveTo>
                    <a:pt x="874" y="92"/>
                  </a:moveTo>
                  <a:lnTo>
                    <a:pt x="873" y="92"/>
                  </a:lnTo>
                  <a:lnTo>
                    <a:pt x="873" y="92"/>
                  </a:lnTo>
                  <a:lnTo>
                    <a:pt x="873" y="92"/>
                  </a:lnTo>
                  <a:lnTo>
                    <a:pt x="874" y="94"/>
                  </a:lnTo>
                  <a:lnTo>
                    <a:pt x="876" y="94"/>
                  </a:lnTo>
                  <a:lnTo>
                    <a:pt x="876" y="94"/>
                  </a:lnTo>
                  <a:lnTo>
                    <a:pt x="877" y="94"/>
                  </a:lnTo>
                  <a:lnTo>
                    <a:pt x="877" y="94"/>
                  </a:lnTo>
                  <a:lnTo>
                    <a:pt x="877" y="94"/>
                  </a:lnTo>
                  <a:lnTo>
                    <a:pt x="878" y="94"/>
                  </a:lnTo>
                  <a:lnTo>
                    <a:pt x="880" y="94"/>
                  </a:lnTo>
                  <a:lnTo>
                    <a:pt x="880" y="94"/>
                  </a:lnTo>
                  <a:lnTo>
                    <a:pt x="880" y="92"/>
                  </a:lnTo>
                  <a:lnTo>
                    <a:pt x="878" y="92"/>
                  </a:lnTo>
                  <a:lnTo>
                    <a:pt x="878" y="92"/>
                  </a:lnTo>
                  <a:lnTo>
                    <a:pt x="874" y="92"/>
                  </a:lnTo>
                  <a:lnTo>
                    <a:pt x="874" y="92"/>
                  </a:lnTo>
                  <a:close/>
                  <a:moveTo>
                    <a:pt x="823" y="52"/>
                  </a:moveTo>
                  <a:lnTo>
                    <a:pt x="824" y="52"/>
                  </a:lnTo>
                  <a:lnTo>
                    <a:pt x="821" y="52"/>
                  </a:lnTo>
                  <a:lnTo>
                    <a:pt x="821" y="52"/>
                  </a:lnTo>
                  <a:lnTo>
                    <a:pt x="824" y="54"/>
                  </a:lnTo>
                  <a:lnTo>
                    <a:pt x="827" y="56"/>
                  </a:lnTo>
                  <a:lnTo>
                    <a:pt x="825" y="56"/>
                  </a:lnTo>
                  <a:lnTo>
                    <a:pt x="824" y="56"/>
                  </a:lnTo>
                  <a:lnTo>
                    <a:pt x="824" y="56"/>
                  </a:lnTo>
                  <a:lnTo>
                    <a:pt x="825" y="57"/>
                  </a:lnTo>
                  <a:lnTo>
                    <a:pt x="827" y="57"/>
                  </a:lnTo>
                  <a:lnTo>
                    <a:pt x="830" y="58"/>
                  </a:lnTo>
                  <a:lnTo>
                    <a:pt x="832" y="58"/>
                  </a:lnTo>
                  <a:lnTo>
                    <a:pt x="834" y="58"/>
                  </a:lnTo>
                  <a:lnTo>
                    <a:pt x="834" y="60"/>
                  </a:lnTo>
                  <a:lnTo>
                    <a:pt x="838" y="61"/>
                  </a:lnTo>
                  <a:lnTo>
                    <a:pt x="839" y="61"/>
                  </a:lnTo>
                  <a:lnTo>
                    <a:pt x="840" y="61"/>
                  </a:lnTo>
                  <a:lnTo>
                    <a:pt x="847" y="63"/>
                  </a:lnTo>
                  <a:lnTo>
                    <a:pt x="849" y="63"/>
                  </a:lnTo>
                  <a:lnTo>
                    <a:pt x="849" y="63"/>
                  </a:lnTo>
                  <a:lnTo>
                    <a:pt x="850" y="63"/>
                  </a:lnTo>
                  <a:lnTo>
                    <a:pt x="850" y="63"/>
                  </a:lnTo>
                  <a:lnTo>
                    <a:pt x="850" y="61"/>
                  </a:lnTo>
                  <a:lnTo>
                    <a:pt x="850" y="61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50" y="60"/>
                  </a:lnTo>
                  <a:lnTo>
                    <a:pt x="853" y="60"/>
                  </a:lnTo>
                  <a:lnTo>
                    <a:pt x="855" y="61"/>
                  </a:lnTo>
                  <a:lnTo>
                    <a:pt x="857" y="61"/>
                  </a:lnTo>
                  <a:lnTo>
                    <a:pt x="858" y="60"/>
                  </a:lnTo>
                  <a:lnTo>
                    <a:pt x="862" y="60"/>
                  </a:lnTo>
                  <a:lnTo>
                    <a:pt x="862" y="60"/>
                  </a:lnTo>
                  <a:lnTo>
                    <a:pt x="863" y="60"/>
                  </a:lnTo>
                  <a:lnTo>
                    <a:pt x="865" y="60"/>
                  </a:lnTo>
                  <a:lnTo>
                    <a:pt x="866" y="60"/>
                  </a:lnTo>
                  <a:lnTo>
                    <a:pt x="868" y="60"/>
                  </a:lnTo>
                  <a:lnTo>
                    <a:pt x="869" y="61"/>
                  </a:lnTo>
                  <a:lnTo>
                    <a:pt x="870" y="61"/>
                  </a:lnTo>
                  <a:lnTo>
                    <a:pt x="872" y="61"/>
                  </a:lnTo>
                  <a:lnTo>
                    <a:pt x="872" y="61"/>
                  </a:lnTo>
                  <a:lnTo>
                    <a:pt x="873" y="61"/>
                  </a:lnTo>
                  <a:lnTo>
                    <a:pt x="874" y="60"/>
                  </a:lnTo>
                  <a:lnTo>
                    <a:pt x="872" y="58"/>
                  </a:lnTo>
                  <a:lnTo>
                    <a:pt x="869" y="58"/>
                  </a:lnTo>
                  <a:lnTo>
                    <a:pt x="868" y="58"/>
                  </a:lnTo>
                  <a:lnTo>
                    <a:pt x="862" y="56"/>
                  </a:lnTo>
                  <a:lnTo>
                    <a:pt x="861" y="56"/>
                  </a:lnTo>
                  <a:lnTo>
                    <a:pt x="861" y="54"/>
                  </a:lnTo>
                  <a:lnTo>
                    <a:pt x="857" y="53"/>
                  </a:lnTo>
                  <a:lnTo>
                    <a:pt x="858" y="53"/>
                  </a:lnTo>
                  <a:lnTo>
                    <a:pt x="859" y="53"/>
                  </a:lnTo>
                  <a:lnTo>
                    <a:pt x="862" y="53"/>
                  </a:lnTo>
                  <a:lnTo>
                    <a:pt x="863" y="53"/>
                  </a:lnTo>
                  <a:lnTo>
                    <a:pt x="863" y="53"/>
                  </a:lnTo>
                  <a:lnTo>
                    <a:pt x="863" y="54"/>
                  </a:lnTo>
                  <a:lnTo>
                    <a:pt x="863" y="54"/>
                  </a:lnTo>
                  <a:lnTo>
                    <a:pt x="865" y="54"/>
                  </a:lnTo>
                  <a:lnTo>
                    <a:pt x="866" y="56"/>
                  </a:lnTo>
                  <a:lnTo>
                    <a:pt x="868" y="57"/>
                  </a:lnTo>
                  <a:lnTo>
                    <a:pt x="869" y="57"/>
                  </a:lnTo>
                  <a:lnTo>
                    <a:pt x="872" y="58"/>
                  </a:lnTo>
                  <a:lnTo>
                    <a:pt x="874" y="58"/>
                  </a:lnTo>
                  <a:lnTo>
                    <a:pt x="876" y="58"/>
                  </a:lnTo>
                  <a:lnTo>
                    <a:pt x="880" y="58"/>
                  </a:lnTo>
                  <a:lnTo>
                    <a:pt x="881" y="58"/>
                  </a:lnTo>
                  <a:lnTo>
                    <a:pt x="881" y="58"/>
                  </a:lnTo>
                  <a:lnTo>
                    <a:pt x="882" y="57"/>
                  </a:lnTo>
                  <a:lnTo>
                    <a:pt x="881" y="56"/>
                  </a:lnTo>
                  <a:lnTo>
                    <a:pt x="880" y="56"/>
                  </a:lnTo>
                  <a:lnTo>
                    <a:pt x="880" y="56"/>
                  </a:lnTo>
                  <a:lnTo>
                    <a:pt x="880" y="54"/>
                  </a:lnTo>
                  <a:lnTo>
                    <a:pt x="882" y="54"/>
                  </a:lnTo>
                  <a:lnTo>
                    <a:pt x="881" y="54"/>
                  </a:lnTo>
                  <a:lnTo>
                    <a:pt x="881" y="54"/>
                  </a:lnTo>
                  <a:lnTo>
                    <a:pt x="865" y="52"/>
                  </a:lnTo>
                  <a:lnTo>
                    <a:pt x="865" y="52"/>
                  </a:lnTo>
                  <a:lnTo>
                    <a:pt x="863" y="52"/>
                  </a:lnTo>
                  <a:lnTo>
                    <a:pt x="862" y="52"/>
                  </a:lnTo>
                  <a:lnTo>
                    <a:pt x="861" y="52"/>
                  </a:lnTo>
                  <a:lnTo>
                    <a:pt x="858" y="52"/>
                  </a:lnTo>
                  <a:lnTo>
                    <a:pt x="855" y="50"/>
                  </a:lnTo>
                  <a:lnTo>
                    <a:pt x="851" y="49"/>
                  </a:lnTo>
                  <a:lnTo>
                    <a:pt x="849" y="49"/>
                  </a:lnTo>
                  <a:lnTo>
                    <a:pt x="846" y="49"/>
                  </a:lnTo>
                  <a:lnTo>
                    <a:pt x="846" y="49"/>
                  </a:lnTo>
                  <a:lnTo>
                    <a:pt x="844" y="50"/>
                  </a:lnTo>
                  <a:lnTo>
                    <a:pt x="844" y="50"/>
                  </a:lnTo>
                  <a:lnTo>
                    <a:pt x="844" y="50"/>
                  </a:lnTo>
                  <a:lnTo>
                    <a:pt x="846" y="52"/>
                  </a:lnTo>
                  <a:lnTo>
                    <a:pt x="847" y="52"/>
                  </a:lnTo>
                  <a:lnTo>
                    <a:pt x="847" y="52"/>
                  </a:lnTo>
                  <a:lnTo>
                    <a:pt x="849" y="53"/>
                  </a:lnTo>
                  <a:lnTo>
                    <a:pt x="849" y="53"/>
                  </a:lnTo>
                  <a:lnTo>
                    <a:pt x="849" y="53"/>
                  </a:lnTo>
                  <a:lnTo>
                    <a:pt x="847" y="53"/>
                  </a:lnTo>
                  <a:lnTo>
                    <a:pt x="846" y="53"/>
                  </a:lnTo>
                  <a:lnTo>
                    <a:pt x="846" y="53"/>
                  </a:lnTo>
                  <a:lnTo>
                    <a:pt x="844" y="53"/>
                  </a:lnTo>
                  <a:lnTo>
                    <a:pt x="843" y="52"/>
                  </a:lnTo>
                  <a:lnTo>
                    <a:pt x="842" y="52"/>
                  </a:lnTo>
                  <a:lnTo>
                    <a:pt x="840" y="52"/>
                  </a:lnTo>
                  <a:lnTo>
                    <a:pt x="840" y="52"/>
                  </a:lnTo>
                  <a:lnTo>
                    <a:pt x="836" y="50"/>
                  </a:lnTo>
                  <a:lnTo>
                    <a:pt x="834" y="50"/>
                  </a:lnTo>
                  <a:lnTo>
                    <a:pt x="831" y="49"/>
                  </a:lnTo>
                  <a:lnTo>
                    <a:pt x="830" y="49"/>
                  </a:lnTo>
                  <a:lnTo>
                    <a:pt x="828" y="49"/>
                  </a:lnTo>
                  <a:lnTo>
                    <a:pt x="827" y="48"/>
                  </a:lnTo>
                  <a:lnTo>
                    <a:pt x="825" y="48"/>
                  </a:lnTo>
                  <a:lnTo>
                    <a:pt x="824" y="49"/>
                  </a:lnTo>
                  <a:lnTo>
                    <a:pt x="823" y="49"/>
                  </a:lnTo>
                  <a:lnTo>
                    <a:pt x="823" y="49"/>
                  </a:lnTo>
                  <a:lnTo>
                    <a:pt x="823" y="49"/>
                  </a:lnTo>
                  <a:lnTo>
                    <a:pt x="823" y="49"/>
                  </a:lnTo>
                  <a:lnTo>
                    <a:pt x="821" y="50"/>
                  </a:lnTo>
                  <a:lnTo>
                    <a:pt x="820" y="50"/>
                  </a:lnTo>
                  <a:lnTo>
                    <a:pt x="820" y="50"/>
                  </a:lnTo>
                  <a:lnTo>
                    <a:pt x="820" y="50"/>
                  </a:lnTo>
                  <a:lnTo>
                    <a:pt x="823" y="52"/>
                  </a:lnTo>
                  <a:close/>
                  <a:moveTo>
                    <a:pt x="872" y="68"/>
                  </a:moveTo>
                  <a:lnTo>
                    <a:pt x="870" y="67"/>
                  </a:lnTo>
                  <a:lnTo>
                    <a:pt x="869" y="67"/>
                  </a:lnTo>
                  <a:lnTo>
                    <a:pt x="869" y="67"/>
                  </a:lnTo>
                  <a:lnTo>
                    <a:pt x="868" y="67"/>
                  </a:lnTo>
                  <a:lnTo>
                    <a:pt x="868" y="67"/>
                  </a:lnTo>
                  <a:lnTo>
                    <a:pt x="863" y="67"/>
                  </a:lnTo>
                  <a:lnTo>
                    <a:pt x="863" y="67"/>
                  </a:lnTo>
                  <a:lnTo>
                    <a:pt x="862" y="67"/>
                  </a:lnTo>
                  <a:lnTo>
                    <a:pt x="862" y="67"/>
                  </a:lnTo>
                  <a:lnTo>
                    <a:pt x="866" y="69"/>
                  </a:lnTo>
                  <a:lnTo>
                    <a:pt x="869" y="69"/>
                  </a:lnTo>
                  <a:lnTo>
                    <a:pt x="869" y="69"/>
                  </a:lnTo>
                  <a:lnTo>
                    <a:pt x="872" y="69"/>
                  </a:lnTo>
                  <a:lnTo>
                    <a:pt x="872" y="68"/>
                  </a:lnTo>
                  <a:close/>
                  <a:moveTo>
                    <a:pt x="880" y="69"/>
                  </a:moveTo>
                  <a:lnTo>
                    <a:pt x="878" y="69"/>
                  </a:lnTo>
                  <a:lnTo>
                    <a:pt x="876" y="71"/>
                  </a:lnTo>
                  <a:lnTo>
                    <a:pt x="874" y="71"/>
                  </a:lnTo>
                  <a:lnTo>
                    <a:pt x="874" y="71"/>
                  </a:lnTo>
                  <a:lnTo>
                    <a:pt x="874" y="71"/>
                  </a:lnTo>
                  <a:lnTo>
                    <a:pt x="874" y="71"/>
                  </a:lnTo>
                  <a:lnTo>
                    <a:pt x="874" y="72"/>
                  </a:lnTo>
                  <a:lnTo>
                    <a:pt x="874" y="73"/>
                  </a:lnTo>
                  <a:lnTo>
                    <a:pt x="874" y="73"/>
                  </a:lnTo>
                  <a:lnTo>
                    <a:pt x="873" y="73"/>
                  </a:lnTo>
                  <a:lnTo>
                    <a:pt x="872" y="75"/>
                  </a:lnTo>
                  <a:lnTo>
                    <a:pt x="869" y="75"/>
                  </a:lnTo>
                  <a:lnTo>
                    <a:pt x="872" y="75"/>
                  </a:lnTo>
                  <a:lnTo>
                    <a:pt x="872" y="75"/>
                  </a:lnTo>
                  <a:lnTo>
                    <a:pt x="873" y="75"/>
                  </a:lnTo>
                  <a:lnTo>
                    <a:pt x="874" y="75"/>
                  </a:lnTo>
                  <a:lnTo>
                    <a:pt x="876" y="75"/>
                  </a:lnTo>
                  <a:lnTo>
                    <a:pt x="877" y="75"/>
                  </a:lnTo>
                  <a:lnTo>
                    <a:pt x="881" y="75"/>
                  </a:lnTo>
                  <a:lnTo>
                    <a:pt x="885" y="76"/>
                  </a:lnTo>
                  <a:lnTo>
                    <a:pt x="889" y="76"/>
                  </a:lnTo>
                  <a:lnTo>
                    <a:pt x="892" y="76"/>
                  </a:lnTo>
                  <a:lnTo>
                    <a:pt x="893" y="76"/>
                  </a:lnTo>
                  <a:lnTo>
                    <a:pt x="895" y="76"/>
                  </a:lnTo>
                  <a:lnTo>
                    <a:pt x="897" y="76"/>
                  </a:lnTo>
                  <a:lnTo>
                    <a:pt x="900" y="76"/>
                  </a:lnTo>
                  <a:lnTo>
                    <a:pt x="900" y="76"/>
                  </a:lnTo>
                  <a:lnTo>
                    <a:pt x="897" y="73"/>
                  </a:lnTo>
                  <a:lnTo>
                    <a:pt x="896" y="73"/>
                  </a:lnTo>
                  <a:lnTo>
                    <a:pt x="895" y="73"/>
                  </a:lnTo>
                  <a:lnTo>
                    <a:pt x="887" y="71"/>
                  </a:lnTo>
                  <a:lnTo>
                    <a:pt x="884" y="71"/>
                  </a:lnTo>
                  <a:lnTo>
                    <a:pt x="881" y="69"/>
                  </a:lnTo>
                  <a:lnTo>
                    <a:pt x="880" y="69"/>
                  </a:lnTo>
                  <a:close/>
                  <a:moveTo>
                    <a:pt x="1194" y="98"/>
                  </a:moveTo>
                  <a:lnTo>
                    <a:pt x="1194" y="98"/>
                  </a:lnTo>
                  <a:lnTo>
                    <a:pt x="1196" y="98"/>
                  </a:lnTo>
                  <a:lnTo>
                    <a:pt x="1200" y="100"/>
                  </a:lnTo>
                  <a:lnTo>
                    <a:pt x="1200" y="100"/>
                  </a:lnTo>
                  <a:lnTo>
                    <a:pt x="1201" y="99"/>
                  </a:lnTo>
                  <a:lnTo>
                    <a:pt x="1205" y="99"/>
                  </a:lnTo>
                  <a:lnTo>
                    <a:pt x="1205" y="98"/>
                  </a:lnTo>
                  <a:lnTo>
                    <a:pt x="1205" y="98"/>
                  </a:lnTo>
                  <a:lnTo>
                    <a:pt x="1207" y="98"/>
                  </a:lnTo>
                  <a:lnTo>
                    <a:pt x="1208" y="98"/>
                  </a:lnTo>
                  <a:lnTo>
                    <a:pt x="1211" y="99"/>
                  </a:lnTo>
                  <a:lnTo>
                    <a:pt x="1212" y="99"/>
                  </a:lnTo>
                  <a:lnTo>
                    <a:pt x="1213" y="99"/>
                  </a:lnTo>
                  <a:lnTo>
                    <a:pt x="1216" y="98"/>
                  </a:lnTo>
                  <a:lnTo>
                    <a:pt x="1220" y="98"/>
                  </a:lnTo>
                  <a:lnTo>
                    <a:pt x="1221" y="98"/>
                  </a:lnTo>
                  <a:lnTo>
                    <a:pt x="1221" y="96"/>
                  </a:lnTo>
                  <a:lnTo>
                    <a:pt x="1221" y="96"/>
                  </a:lnTo>
                  <a:lnTo>
                    <a:pt x="1220" y="95"/>
                  </a:lnTo>
                  <a:lnTo>
                    <a:pt x="1220" y="95"/>
                  </a:lnTo>
                  <a:lnTo>
                    <a:pt x="1217" y="95"/>
                  </a:lnTo>
                  <a:lnTo>
                    <a:pt x="1215" y="94"/>
                  </a:lnTo>
                  <a:lnTo>
                    <a:pt x="1213" y="94"/>
                  </a:lnTo>
                  <a:lnTo>
                    <a:pt x="1212" y="94"/>
                  </a:lnTo>
                  <a:lnTo>
                    <a:pt x="1212" y="94"/>
                  </a:lnTo>
                  <a:lnTo>
                    <a:pt x="1209" y="92"/>
                  </a:lnTo>
                  <a:lnTo>
                    <a:pt x="1209" y="92"/>
                  </a:lnTo>
                  <a:lnTo>
                    <a:pt x="1205" y="92"/>
                  </a:lnTo>
                  <a:lnTo>
                    <a:pt x="1204" y="92"/>
                  </a:lnTo>
                  <a:lnTo>
                    <a:pt x="1202" y="92"/>
                  </a:lnTo>
                  <a:lnTo>
                    <a:pt x="1202" y="92"/>
                  </a:lnTo>
                  <a:lnTo>
                    <a:pt x="1201" y="92"/>
                  </a:lnTo>
                  <a:lnTo>
                    <a:pt x="1200" y="92"/>
                  </a:lnTo>
                  <a:lnTo>
                    <a:pt x="1198" y="92"/>
                  </a:lnTo>
                  <a:lnTo>
                    <a:pt x="1198" y="92"/>
                  </a:lnTo>
                  <a:lnTo>
                    <a:pt x="1198" y="92"/>
                  </a:lnTo>
                  <a:lnTo>
                    <a:pt x="1197" y="92"/>
                  </a:lnTo>
                  <a:lnTo>
                    <a:pt x="1197" y="92"/>
                  </a:lnTo>
                  <a:lnTo>
                    <a:pt x="1197" y="92"/>
                  </a:lnTo>
                  <a:lnTo>
                    <a:pt x="1196" y="94"/>
                  </a:lnTo>
                  <a:lnTo>
                    <a:pt x="1196" y="94"/>
                  </a:lnTo>
                  <a:lnTo>
                    <a:pt x="1194" y="95"/>
                  </a:lnTo>
                  <a:lnTo>
                    <a:pt x="1193" y="96"/>
                  </a:lnTo>
                  <a:lnTo>
                    <a:pt x="1194" y="96"/>
                  </a:lnTo>
                  <a:lnTo>
                    <a:pt x="1194" y="98"/>
                  </a:lnTo>
                  <a:close/>
                  <a:moveTo>
                    <a:pt x="1129" y="110"/>
                  </a:moveTo>
                  <a:lnTo>
                    <a:pt x="1131" y="110"/>
                  </a:lnTo>
                  <a:lnTo>
                    <a:pt x="1132" y="110"/>
                  </a:lnTo>
                  <a:lnTo>
                    <a:pt x="1135" y="111"/>
                  </a:lnTo>
                  <a:lnTo>
                    <a:pt x="1136" y="111"/>
                  </a:lnTo>
                  <a:lnTo>
                    <a:pt x="1141" y="113"/>
                  </a:lnTo>
                  <a:lnTo>
                    <a:pt x="1144" y="113"/>
                  </a:lnTo>
                  <a:lnTo>
                    <a:pt x="1144" y="113"/>
                  </a:lnTo>
                  <a:lnTo>
                    <a:pt x="1144" y="111"/>
                  </a:lnTo>
                  <a:lnTo>
                    <a:pt x="1143" y="111"/>
                  </a:lnTo>
                  <a:lnTo>
                    <a:pt x="1143" y="110"/>
                  </a:lnTo>
                  <a:lnTo>
                    <a:pt x="1143" y="110"/>
                  </a:lnTo>
                  <a:lnTo>
                    <a:pt x="1143" y="110"/>
                  </a:lnTo>
                  <a:lnTo>
                    <a:pt x="1141" y="110"/>
                  </a:lnTo>
                  <a:lnTo>
                    <a:pt x="1141" y="110"/>
                  </a:lnTo>
                  <a:lnTo>
                    <a:pt x="1132" y="109"/>
                  </a:lnTo>
                  <a:lnTo>
                    <a:pt x="1131" y="109"/>
                  </a:lnTo>
                  <a:lnTo>
                    <a:pt x="1129" y="109"/>
                  </a:lnTo>
                  <a:lnTo>
                    <a:pt x="1129" y="109"/>
                  </a:lnTo>
                  <a:lnTo>
                    <a:pt x="1129" y="110"/>
                  </a:lnTo>
                  <a:lnTo>
                    <a:pt x="1129" y="110"/>
                  </a:lnTo>
                  <a:close/>
                  <a:moveTo>
                    <a:pt x="1059" y="99"/>
                  </a:moveTo>
                  <a:lnTo>
                    <a:pt x="1060" y="100"/>
                  </a:lnTo>
                  <a:lnTo>
                    <a:pt x="1061" y="100"/>
                  </a:lnTo>
                  <a:lnTo>
                    <a:pt x="1061" y="100"/>
                  </a:lnTo>
                  <a:lnTo>
                    <a:pt x="1060" y="99"/>
                  </a:lnTo>
                  <a:lnTo>
                    <a:pt x="1059" y="99"/>
                  </a:lnTo>
                  <a:lnTo>
                    <a:pt x="1057" y="99"/>
                  </a:lnTo>
                  <a:lnTo>
                    <a:pt x="1059" y="99"/>
                  </a:lnTo>
                  <a:lnTo>
                    <a:pt x="1059" y="99"/>
                  </a:lnTo>
                  <a:close/>
                  <a:moveTo>
                    <a:pt x="889" y="54"/>
                  </a:moveTo>
                  <a:lnTo>
                    <a:pt x="889" y="54"/>
                  </a:lnTo>
                  <a:lnTo>
                    <a:pt x="891" y="56"/>
                  </a:lnTo>
                  <a:lnTo>
                    <a:pt x="892" y="57"/>
                  </a:lnTo>
                  <a:lnTo>
                    <a:pt x="892" y="57"/>
                  </a:lnTo>
                  <a:lnTo>
                    <a:pt x="897" y="58"/>
                  </a:lnTo>
                  <a:lnTo>
                    <a:pt x="900" y="58"/>
                  </a:lnTo>
                  <a:lnTo>
                    <a:pt x="903" y="60"/>
                  </a:lnTo>
                  <a:lnTo>
                    <a:pt x="904" y="60"/>
                  </a:lnTo>
                  <a:lnTo>
                    <a:pt x="907" y="60"/>
                  </a:lnTo>
                  <a:lnTo>
                    <a:pt x="908" y="60"/>
                  </a:lnTo>
                  <a:lnTo>
                    <a:pt x="911" y="61"/>
                  </a:lnTo>
                  <a:lnTo>
                    <a:pt x="912" y="61"/>
                  </a:lnTo>
                  <a:lnTo>
                    <a:pt x="914" y="61"/>
                  </a:lnTo>
                  <a:lnTo>
                    <a:pt x="919" y="61"/>
                  </a:lnTo>
                  <a:lnTo>
                    <a:pt x="923" y="61"/>
                  </a:lnTo>
                  <a:lnTo>
                    <a:pt x="924" y="61"/>
                  </a:lnTo>
                  <a:lnTo>
                    <a:pt x="927" y="61"/>
                  </a:lnTo>
                  <a:lnTo>
                    <a:pt x="929" y="60"/>
                  </a:lnTo>
                  <a:lnTo>
                    <a:pt x="929" y="60"/>
                  </a:lnTo>
                  <a:lnTo>
                    <a:pt x="927" y="58"/>
                  </a:lnTo>
                  <a:lnTo>
                    <a:pt x="926" y="57"/>
                  </a:lnTo>
                  <a:lnTo>
                    <a:pt x="926" y="58"/>
                  </a:lnTo>
                  <a:lnTo>
                    <a:pt x="926" y="58"/>
                  </a:lnTo>
                  <a:lnTo>
                    <a:pt x="926" y="58"/>
                  </a:lnTo>
                  <a:lnTo>
                    <a:pt x="924" y="58"/>
                  </a:lnTo>
                  <a:lnTo>
                    <a:pt x="923" y="57"/>
                  </a:lnTo>
                  <a:lnTo>
                    <a:pt x="920" y="57"/>
                  </a:lnTo>
                  <a:lnTo>
                    <a:pt x="916" y="57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10" y="57"/>
                  </a:lnTo>
                  <a:lnTo>
                    <a:pt x="908" y="57"/>
                  </a:lnTo>
                  <a:lnTo>
                    <a:pt x="908" y="56"/>
                  </a:lnTo>
                  <a:lnTo>
                    <a:pt x="907" y="56"/>
                  </a:lnTo>
                  <a:lnTo>
                    <a:pt x="907" y="56"/>
                  </a:lnTo>
                  <a:lnTo>
                    <a:pt x="905" y="56"/>
                  </a:lnTo>
                  <a:lnTo>
                    <a:pt x="899" y="56"/>
                  </a:lnTo>
                  <a:lnTo>
                    <a:pt x="899" y="56"/>
                  </a:lnTo>
                  <a:lnTo>
                    <a:pt x="896" y="56"/>
                  </a:lnTo>
                  <a:lnTo>
                    <a:pt x="895" y="56"/>
                  </a:lnTo>
                  <a:lnTo>
                    <a:pt x="893" y="56"/>
                  </a:lnTo>
                  <a:lnTo>
                    <a:pt x="892" y="54"/>
                  </a:lnTo>
                  <a:lnTo>
                    <a:pt x="889" y="54"/>
                  </a:lnTo>
                  <a:lnTo>
                    <a:pt x="889" y="54"/>
                  </a:lnTo>
                  <a:close/>
                  <a:moveTo>
                    <a:pt x="1084" y="114"/>
                  </a:moveTo>
                  <a:lnTo>
                    <a:pt x="1086" y="115"/>
                  </a:lnTo>
                  <a:lnTo>
                    <a:pt x="1087" y="117"/>
                  </a:lnTo>
                  <a:lnTo>
                    <a:pt x="1089" y="117"/>
                  </a:lnTo>
                  <a:lnTo>
                    <a:pt x="1089" y="118"/>
                  </a:lnTo>
                  <a:lnTo>
                    <a:pt x="1091" y="118"/>
                  </a:lnTo>
                  <a:lnTo>
                    <a:pt x="1093" y="118"/>
                  </a:lnTo>
                  <a:lnTo>
                    <a:pt x="1093" y="118"/>
                  </a:lnTo>
                  <a:lnTo>
                    <a:pt x="1093" y="119"/>
                  </a:lnTo>
                  <a:lnTo>
                    <a:pt x="1094" y="119"/>
                  </a:lnTo>
                  <a:lnTo>
                    <a:pt x="1094" y="119"/>
                  </a:lnTo>
                  <a:lnTo>
                    <a:pt x="1093" y="118"/>
                  </a:lnTo>
                  <a:lnTo>
                    <a:pt x="1093" y="118"/>
                  </a:lnTo>
                  <a:lnTo>
                    <a:pt x="1090" y="117"/>
                  </a:lnTo>
                  <a:lnTo>
                    <a:pt x="1089" y="117"/>
                  </a:lnTo>
                  <a:lnTo>
                    <a:pt x="1087" y="115"/>
                  </a:lnTo>
                  <a:lnTo>
                    <a:pt x="1086" y="114"/>
                  </a:lnTo>
                  <a:lnTo>
                    <a:pt x="1086" y="114"/>
                  </a:lnTo>
                  <a:lnTo>
                    <a:pt x="1087" y="114"/>
                  </a:lnTo>
                  <a:lnTo>
                    <a:pt x="1087" y="113"/>
                  </a:lnTo>
                  <a:lnTo>
                    <a:pt x="1086" y="113"/>
                  </a:lnTo>
                  <a:lnTo>
                    <a:pt x="1084" y="111"/>
                  </a:lnTo>
                  <a:lnTo>
                    <a:pt x="1084" y="111"/>
                  </a:lnTo>
                  <a:lnTo>
                    <a:pt x="1083" y="113"/>
                  </a:lnTo>
                  <a:lnTo>
                    <a:pt x="1084" y="113"/>
                  </a:lnTo>
                  <a:lnTo>
                    <a:pt x="1083" y="114"/>
                  </a:lnTo>
                  <a:lnTo>
                    <a:pt x="1084" y="114"/>
                  </a:lnTo>
                  <a:close/>
                  <a:moveTo>
                    <a:pt x="830" y="67"/>
                  </a:moveTo>
                  <a:lnTo>
                    <a:pt x="827" y="67"/>
                  </a:lnTo>
                  <a:lnTo>
                    <a:pt x="828" y="67"/>
                  </a:lnTo>
                  <a:lnTo>
                    <a:pt x="828" y="67"/>
                  </a:lnTo>
                  <a:lnTo>
                    <a:pt x="831" y="68"/>
                  </a:lnTo>
                  <a:lnTo>
                    <a:pt x="832" y="68"/>
                  </a:lnTo>
                  <a:lnTo>
                    <a:pt x="836" y="69"/>
                  </a:lnTo>
                  <a:lnTo>
                    <a:pt x="838" y="69"/>
                  </a:lnTo>
                  <a:lnTo>
                    <a:pt x="838" y="69"/>
                  </a:lnTo>
                  <a:lnTo>
                    <a:pt x="838" y="69"/>
                  </a:lnTo>
                  <a:lnTo>
                    <a:pt x="834" y="68"/>
                  </a:lnTo>
                  <a:lnTo>
                    <a:pt x="830" y="67"/>
                  </a:lnTo>
                  <a:close/>
                  <a:moveTo>
                    <a:pt x="580" y="31"/>
                  </a:moveTo>
                  <a:lnTo>
                    <a:pt x="583" y="31"/>
                  </a:lnTo>
                  <a:lnTo>
                    <a:pt x="584" y="31"/>
                  </a:lnTo>
                  <a:lnTo>
                    <a:pt x="585" y="31"/>
                  </a:lnTo>
                  <a:lnTo>
                    <a:pt x="585" y="30"/>
                  </a:lnTo>
                  <a:lnTo>
                    <a:pt x="584" y="30"/>
                  </a:lnTo>
                  <a:lnTo>
                    <a:pt x="583" y="30"/>
                  </a:lnTo>
                  <a:lnTo>
                    <a:pt x="577" y="30"/>
                  </a:lnTo>
                  <a:lnTo>
                    <a:pt x="576" y="30"/>
                  </a:lnTo>
                  <a:lnTo>
                    <a:pt x="580" y="31"/>
                  </a:lnTo>
                  <a:close/>
                  <a:moveTo>
                    <a:pt x="573" y="30"/>
                  </a:moveTo>
                  <a:lnTo>
                    <a:pt x="575" y="30"/>
                  </a:lnTo>
                  <a:lnTo>
                    <a:pt x="576" y="30"/>
                  </a:lnTo>
                  <a:lnTo>
                    <a:pt x="576" y="30"/>
                  </a:lnTo>
                  <a:lnTo>
                    <a:pt x="576" y="30"/>
                  </a:lnTo>
                  <a:lnTo>
                    <a:pt x="577" y="30"/>
                  </a:lnTo>
                  <a:lnTo>
                    <a:pt x="576" y="29"/>
                  </a:lnTo>
                  <a:lnTo>
                    <a:pt x="576" y="29"/>
                  </a:lnTo>
                  <a:lnTo>
                    <a:pt x="576" y="29"/>
                  </a:lnTo>
                  <a:lnTo>
                    <a:pt x="575" y="29"/>
                  </a:lnTo>
                  <a:lnTo>
                    <a:pt x="575" y="29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3" y="30"/>
                  </a:lnTo>
                  <a:close/>
                  <a:moveTo>
                    <a:pt x="530" y="31"/>
                  </a:moveTo>
                  <a:lnTo>
                    <a:pt x="530" y="31"/>
                  </a:lnTo>
                  <a:lnTo>
                    <a:pt x="533" y="33"/>
                  </a:lnTo>
                  <a:lnTo>
                    <a:pt x="534" y="31"/>
                  </a:lnTo>
                  <a:lnTo>
                    <a:pt x="537" y="31"/>
                  </a:lnTo>
                  <a:lnTo>
                    <a:pt x="539" y="30"/>
                  </a:lnTo>
                  <a:lnTo>
                    <a:pt x="539" y="30"/>
                  </a:lnTo>
                  <a:lnTo>
                    <a:pt x="543" y="30"/>
                  </a:lnTo>
                  <a:lnTo>
                    <a:pt x="546" y="30"/>
                  </a:lnTo>
                  <a:lnTo>
                    <a:pt x="549" y="30"/>
                  </a:lnTo>
                  <a:lnTo>
                    <a:pt x="550" y="30"/>
                  </a:lnTo>
                  <a:lnTo>
                    <a:pt x="550" y="30"/>
                  </a:lnTo>
                  <a:lnTo>
                    <a:pt x="550" y="30"/>
                  </a:lnTo>
                  <a:lnTo>
                    <a:pt x="552" y="30"/>
                  </a:lnTo>
                  <a:lnTo>
                    <a:pt x="557" y="30"/>
                  </a:lnTo>
                  <a:lnTo>
                    <a:pt x="560" y="29"/>
                  </a:lnTo>
                  <a:lnTo>
                    <a:pt x="561" y="29"/>
                  </a:lnTo>
                  <a:lnTo>
                    <a:pt x="562" y="29"/>
                  </a:lnTo>
                  <a:lnTo>
                    <a:pt x="562" y="29"/>
                  </a:lnTo>
                  <a:lnTo>
                    <a:pt x="565" y="27"/>
                  </a:lnTo>
                  <a:lnTo>
                    <a:pt x="564" y="26"/>
                  </a:lnTo>
                  <a:lnTo>
                    <a:pt x="562" y="26"/>
                  </a:lnTo>
                  <a:lnTo>
                    <a:pt x="562" y="26"/>
                  </a:lnTo>
                  <a:lnTo>
                    <a:pt x="561" y="25"/>
                  </a:lnTo>
                  <a:lnTo>
                    <a:pt x="560" y="25"/>
                  </a:lnTo>
                  <a:lnTo>
                    <a:pt x="560" y="25"/>
                  </a:lnTo>
                  <a:lnTo>
                    <a:pt x="558" y="25"/>
                  </a:lnTo>
                  <a:lnTo>
                    <a:pt x="557" y="25"/>
                  </a:lnTo>
                  <a:lnTo>
                    <a:pt x="554" y="25"/>
                  </a:lnTo>
                  <a:lnTo>
                    <a:pt x="554" y="23"/>
                  </a:lnTo>
                  <a:lnTo>
                    <a:pt x="554" y="23"/>
                  </a:lnTo>
                  <a:lnTo>
                    <a:pt x="553" y="23"/>
                  </a:lnTo>
                  <a:lnTo>
                    <a:pt x="552" y="23"/>
                  </a:lnTo>
                  <a:lnTo>
                    <a:pt x="550" y="22"/>
                  </a:lnTo>
                  <a:lnTo>
                    <a:pt x="549" y="22"/>
                  </a:lnTo>
                  <a:lnTo>
                    <a:pt x="548" y="22"/>
                  </a:lnTo>
                  <a:lnTo>
                    <a:pt x="546" y="22"/>
                  </a:lnTo>
                  <a:lnTo>
                    <a:pt x="545" y="22"/>
                  </a:lnTo>
                  <a:lnTo>
                    <a:pt x="545" y="22"/>
                  </a:lnTo>
                  <a:lnTo>
                    <a:pt x="543" y="22"/>
                  </a:lnTo>
                  <a:lnTo>
                    <a:pt x="543" y="22"/>
                  </a:lnTo>
                  <a:lnTo>
                    <a:pt x="542" y="23"/>
                  </a:lnTo>
                  <a:lnTo>
                    <a:pt x="542" y="23"/>
                  </a:lnTo>
                  <a:lnTo>
                    <a:pt x="542" y="25"/>
                  </a:lnTo>
                  <a:lnTo>
                    <a:pt x="542" y="25"/>
                  </a:lnTo>
                  <a:lnTo>
                    <a:pt x="541" y="25"/>
                  </a:lnTo>
                  <a:lnTo>
                    <a:pt x="541" y="22"/>
                  </a:lnTo>
                  <a:lnTo>
                    <a:pt x="541" y="22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41" y="21"/>
                  </a:lnTo>
                  <a:lnTo>
                    <a:pt x="538" y="19"/>
                  </a:lnTo>
                  <a:lnTo>
                    <a:pt x="535" y="19"/>
                  </a:lnTo>
                  <a:lnTo>
                    <a:pt x="534" y="19"/>
                  </a:lnTo>
                  <a:lnTo>
                    <a:pt x="534" y="19"/>
                  </a:lnTo>
                  <a:lnTo>
                    <a:pt x="534" y="19"/>
                  </a:lnTo>
                  <a:lnTo>
                    <a:pt x="535" y="21"/>
                  </a:lnTo>
                  <a:lnTo>
                    <a:pt x="537" y="21"/>
                  </a:lnTo>
                  <a:lnTo>
                    <a:pt x="535" y="21"/>
                  </a:lnTo>
                  <a:lnTo>
                    <a:pt x="534" y="21"/>
                  </a:lnTo>
                  <a:lnTo>
                    <a:pt x="533" y="21"/>
                  </a:lnTo>
                  <a:lnTo>
                    <a:pt x="533" y="21"/>
                  </a:lnTo>
                  <a:lnTo>
                    <a:pt x="531" y="19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30" y="21"/>
                  </a:lnTo>
                  <a:lnTo>
                    <a:pt x="530" y="22"/>
                  </a:lnTo>
                  <a:lnTo>
                    <a:pt x="530" y="22"/>
                  </a:lnTo>
                  <a:lnTo>
                    <a:pt x="530" y="22"/>
                  </a:lnTo>
                  <a:lnTo>
                    <a:pt x="530" y="22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0" y="23"/>
                  </a:lnTo>
                  <a:lnTo>
                    <a:pt x="531" y="25"/>
                  </a:lnTo>
                  <a:lnTo>
                    <a:pt x="533" y="25"/>
                  </a:lnTo>
                  <a:lnTo>
                    <a:pt x="531" y="25"/>
                  </a:lnTo>
                  <a:lnTo>
                    <a:pt x="530" y="25"/>
                  </a:lnTo>
                  <a:lnTo>
                    <a:pt x="529" y="25"/>
                  </a:lnTo>
                  <a:lnTo>
                    <a:pt x="529" y="25"/>
                  </a:lnTo>
                  <a:lnTo>
                    <a:pt x="529" y="26"/>
                  </a:lnTo>
                  <a:lnTo>
                    <a:pt x="529" y="26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30" y="29"/>
                  </a:lnTo>
                  <a:lnTo>
                    <a:pt x="530" y="29"/>
                  </a:lnTo>
                  <a:lnTo>
                    <a:pt x="529" y="30"/>
                  </a:lnTo>
                  <a:lnTo>
                    <a:pt x="529" y="30"/>
                  </a:lnTo>
                  <a:lnTo>
                    <a:pt x="529" y="31"/>
                  </a:lnTo>
                  <a:lnTo>
                    <a:pt x="529" y="31"/>
                  </a:lnTo>
                  <a:lnTo>
                    <a:pt x="530" y="31"/>
                  </a:lnTo>
                  <a:close/>
                  <a:moveTo>
                    <a:pt x="527" y="48"/>
                  </a:moveTo>
                  <a:lnTo>
                    <a:pt x="529" y="48"/>
                  </a:lnTo>
                  <a:lnTo>
                    <a:pt x="529" y="48"/>
                  </a:lnTo>
                  <a:lnTo>
                    <a:pt x="529" y="48"/>
                  </a:lnTo>
                  <a:lnTo>
                    <a:pt x="529" y="48"/>
                  </a:lnTo>
                  <a:lnTo>
                    <a:pt x="530" y="48"/>
                  </a:lnTo>
                  <a:lnTo>
                    <a:pt x="530" y="48"/>
                  </a:lnTo>
                  <a:lnTo>
                    <a:pt x="530" y="48"/>
                  </a:lnTo>
                  <a:lnTo>
                    <a:pt x="529" y="46"/>
                  </a:lnTo>
                  <a:lnTo>
                    <a:pt x="529" y="46"/>
                  </a:lnTo>
                  <a:lnTo>
                    <a:pt x="527" y="46"/>
                  </a:lnTo>
                  <a:lnTo>
                    <a:pt x="529" y="46"/>
                  </a:lnTo>
                  <a:lnTo>
                    <a:pt x="527" y="48"/>
                  </a:lnTo>
                  <a:close/>
                  <a:moveTo>
                    <a:pt x="530" y="45"/>
                  </a:moveTo>
                  <a:lnTo>
                    <a:pt x="530" y="45"/>
                  </a:lnTo>
                  <a:lnTo>
                    <a:pt x="531" y="45"/>
                  </a:lnTo>
                  <a:lnTo>
                    <a:pt x="529" y="44"/>
                  </a:lnTo>
                  <a:lnTo>
                    <a:pt x="527" y="44"/>
                  </a:lnTo>
                  <a:lnTo>
                    <a:pt x="529" y="44"/>
                  </a:lnTo>
                  <a:lnTo>
                    <a:pt x="530" y="45"/>
                  </a:lnTo>
                  <a:close/>
                  <a:moveTo>
                    <a:pt x="633" y="45"/>
                  </a:moveTo>
                  <a:lnTo>
                    <a:pt x="634" y="45"/>
                  </a:lnTo>
                  <a:lnTo>
                    <a:pt x="636" y="45"/>
                  </a:lnTo>
                  <a:lnTo>
                    <a:pt x="637" y="46"/>
                  </a:lnTo>
                  <a:lnTo>
                    <a:pt x="637" y="46"/>
                  </a:lnTo>
                  <a:lnTo>
                    <a:pt x="637" y="45"/>
                  </a:lnTo>
                  <a:lnTo>
                    <a:pt x="637" y="45"/>
                  </a:lnTo>
                  <a:lnTo>
                    <a:pt x="637" y="45"/>
                  </a:lnTo>
                  <a:lnTo>
                    <a:pt x="637" y="45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2" y="44"/>
                  </a:lnTo>
                  <a:lnTo>
                    <a:pt x="632" y="44"/>
                  </a:lnTo>
                  <a:lnTo>
                    <a:pt x="632" y="45"/>
                  </a:lnTo>
                  <a:lnTo>
                    <a:pt x="633" y="45"/>
                  </a:lnTo>
                  <a:close/>
                  <a:moveTo>
                    <a:pt x="729" y="77"/>
                  </a:moveTo>
                  <a:lnTo>
                    <a:pt x="731" y="77"/>
                  </a:lnTo>
                  <a:lnTo>
                    <a:pt x="729" y="77"/>
                  </a:lnTo>
                  <a:lnTo>
                    <a:pt x="728" y="77"/>
                  </a:lnTo>
                  <a:lnTo>
                    <a:pt x="727" y="77"/>
                  </a:lnTo>
                  <a:lnTo>
                    <a:pt x="725" y="77"/>
                  </a:lnTo>
                  <a:lnTo>
                    <a:pt x="725" y="77"/>
                  </a:lnTo>
                  <a:lnTo>
                    <a:pt x="727" y="77"/>
                  </a:lnTo>
                  <a:lnTo>
                    <a:pt x="729" y="77"/>
                  </a:lnTo>
                  <a:close/>
                  <a:moveTo>
                    <a:pt x="592" y="38"/>
                  </a:moveTo>
                  <a:lnTo>
                    <a:pt x="594" y="38"/>
                  </a:lnTo>
                  <a:lnTo>
                    <a:pt x="594" y="38"/>
                  </a:lnTo>
                  <a:lnTo>
                    <a:pt x="594" y="38"/>
                  </a:lnTo>
                  <a:lnTo>
                    <a:pt x="594" y="38"/>
                  </a:lnTo>
                  <a:lnTo>
                    <a:pt x="592" y="38"/>
                  </a:lnTo>
                  <a:lnTo>
                    <a:pt x="591" y="38"/>
                  </a:lnTo>
                  <a:lnTo>
                    <a:pt x="591" y="38"/>
                  </a:lnTo>
                  <a:lnTo>
                    <a:pt x="592" y="38"/>
                  </a:lnTo>
                  <a:lnTo>
                    <a:pt x="592" y="38"/>
                  </a:lnTo>
                  <a:close/>
                  <a:moveTo>
                    <a:pt x="752" y="71"/>
                  </a:moveTo>
                  <a:lnTo>
                    <a:pt x="752" y="71"/>
                  </a:lnTo>
                  <a:lnTo>
                    <a:pt x="754" y="71"/>
                  </a:lnTo>
                  <a:lnTo>
                    <a:pt x="754" y="69"/>
                  </a:lnTo>
                  <a:lnTo>
                    <a:pt x="754" y="69"/>
                  </a:lnTo>
                  <a:lnTo>
                    <a:pt x="752" y="69"/>
                  </a:lnTo>
                  <a:lnTo>
                    <a:pt x="751" y="69"/>
                  </a:lnTo>
                  <a:lnTo>
                    <a:pt x="751" y="69"/>
                  </a:lnTo>
                  <a:lnTo>
                    <a:pt x="751" y="69"/>
                  </a:lnTo>
                  <a:lnTo>
                    <a:pt x="752" y="71"/>
                  </a:lnTo>
                  <a:close/>
                  <a:moveTo>
                    <a:pt x="655" y="64"/>
                  </a:moveTo>
                  <a:lnTo>
                    <a:pt x="655" y="64"/>
                  </a:lnTo>
                  <a:lnTo>
                    <a:pt x="655" y="64"/>
                  </a:lnTo>
                  <a:lnTo>
                    <a:pt x="656" y="65"/>
                  </a:lnTo>
                  <a:lnTo>
                    <a:pt x="655" y="65"/>
                  </a:lnTo>
                  <a:lnTo>
                    <a:pt x="653" y="65"/>
                  </a:lnTo>
                  <a:lnTo>
                    <a:pt x="653" y="65"/>
                  </a:lnTo>
                  <a:lnTo>
                    <a:pt x="652" y="65"/>
                  </a:lnTo>
                  <a:lnTo>
                    <a:pt x="655" y="67"/>
                  </a:lnTo>
                  <a:lnTo>
                    <a:pt x="657" y="67"/>
                  </a:lnTo>
                  <a:lnTo>
                    <a:pt x="659" y="67"/>
                  </a:lnTo>
                  <a:lnTo>
                    <a:pt x="660" y="68"/>
                  </a:lnTo>
                  <a:lnTo>
                    <a:pt x="664" y="68"/>
                  </a:lnTo>
                  <a:lnTo>
                    <a:pt x="664" y="68"/>
                  </a:lnTo>
                  <a:lnTo>
                    <a:pt x="665" y="67"/>
                  </a:lnTo>
                  <a:lnTo>
                    <a:pt x="665" y="67"/>
                  </a:lnTo>
                  <a:lnTo>
                    <a:pt x="667" y="67"/>
                  </a:lnTo>
                  <a:lnTo>
                    <a:pt x="665" y="65"/>
                  </a:lnTo>
                  <a:lnTo>
                    <a:pt x="665" y="65"/>
                  </a:lnTo>
                  <a:lnTo>
                    <a:pt x="665" y="65"/>
                  </a:lnTo>
                  <a:lnTo>
                    <a:pt x="664" y="65"/>
                  </a:lnTo>
                  <a:lnTo>
                    <a:pt x="661" y="64"/>
                  </a:lnTo>
                  <a:lnTo>
                    <a:pt x="655" y="64"/>
                  </a:lnTo>
                  <a:lnTo>
                    <a:pt x="655" y="64"/>
                  </a:lnTo>
                  <a:close/>
                  <a:moveTo>
                    <a:pt x="809" y="53"/>
                  </a:moveTo>
                  <a:lnTo>
                    <a:pt x="811" y="53"/>
                  </a:lnTo>
                  <a:lnTo>
                    <a:pt x="812" y="54"/>
                  </a:lnTo>
                  <a:lnTo>
                    <a:pt x="812" y="54"/>
                  </a:lnTo>
                  <a:lnTo>
                    <a:pt x="812" y="54"/>
                  </a:lnTo>
                  <a:lnTo>
                    <a:pt x="813" y="56"/>
                  </a:lnTo>
                  <a:lnTo>
                    <a:pt x="815" y="56"/>
                  </a:lnTo>
                  <a:lnTo>
                    <a:pt x="816" y="56"/>
                  </a:lnTo>
                  <a:lnTo>
                    <a:pt x="816" y="56"/>
                  </a:lnTo>
                  <a:lnTo>
                    <a:pt x="816" y="54"/>
                  </a:lnTo>
                  <a:lnTo>
                    <a:pt x="815" y="54"/>
                  </a:lnTo>
                  <a:lnTo>
                    <a:pt x="816" y="53"/>
                  </a:lnTo>
                  <a:lnTo>
                    <a:pt x="815" y="53"/>
                  </a:lnTo>
                  <a:lnTo>
                    <a:pt x="812" y="53"/>
                  </a:lnTo>
                  <a:lnTo>
                    <a:pt x="812" y="53"/>
                  </a:lnTo>
                  <a:lnTo>
                    <a:pt x="811" y="52"/>
                  </a:lnTo>
                  <a:lnTo>
                    <a:pt x="809" y="52"/>
                  </a:lnTo>
                  <a:lnTo>
                    <a:pt x="809" y="52"/>
                  </a:lnTo>
                  <a:lnTo>
                    <a:pt x="809" y="53"/>
                  </a:lnTo>
                  <a:close/>
                  <a:moveTo>
                    <a:pt x="927" y="49"/>
                  </a:moveTo>
                  <a:lnTo>
                    <a:pt x="926" y="49"/>
                  </a:lnTo>
                  <a:lnTo>
                    <a:pt x="926" y="48"/>
                  </a:lnTo>
                  <a:lnTo>
                    <a:pt x="924" y="48"/>
                  </a:lnTo>
                  <a:lnTo>
                    <a:pt x="924" y="48"/>
                  </a:lnTo>
                  <a:lnTo>
                    <a:pt x="924" y="49"/>
                  </a:lnTo>
                  <a:lnTo>
                    <a:pt x="927" y="49"/>
                  </a:lnTo>
                  <a:lnTo>
                    <a:pt x="927" y="49"/>
                  </a:lnTo>
                  <a:close/>
                  <a:moveTo>
                    <a:pt x="1258" y="363"/>
                  </a:moveTo>
                  <a:lnTo>
                    <a:pt x="1258" y="363"/>
                  </a:lnTo>
                  <a:lnTo>
                    <a:pt x="1257" y="366"/>
                  </a:lnTo>
                  <a:lnTo>
                    <a:pt x="1255" y="366"/>
                  </a:lnTo>
                  <a:lnTo>
                    <a:pt x="1257" y="366"/>
                  </a:lnTo>
                  <a:lnTo>
                    <a:pt x="1257" y="366"/>
                  </a:lnTo>
                  <a:lnTo>
                    <a:pt x="1258" y="366"/>
                  </a:lnTo>
                  <a:lnTo>
                    <a:pt x="1258" y="365"/>
                  </a:lnTo>
                  <a:lnTo>
                    <a:pt x="1259" y="362"/>
                  </a:lnTo>
                  <a:lnTo>
                    <a:pt x="1258" y="362"/>
                  </a:lnTo>
                  <a:lnTo>
                    <a:pt x="1258" y="363"/>
                  </a:lnTo>
                  <a:close/>
                  <a:moveTo>
                    <a:pt x="1249" y="373"/>
                  </a:moveTo>
                  <a:lnTo>
                    <a:pt x="1249" y="373"/>
                  </a:lnTo>
                  <a:lnTo>
                    <a:pt x="1246" y="375"/>
                  </a:lnTo>
                  <a:lnTo>
                    <a:pt x="1246" y="377"/>
                  </a:lnTo>
                  <a:lnTo>
                    <a:pt x="1244" y="378"/>
                  </a:lnTo>
                  <a:lnTo>
                    <a:pt x="1244" y="381"/>
                  </a:lnTo>
                  <a:lnTo>
                    <a:pt x="1246" y="381"/>
                  </a:lnTo>
                  <a:lnTo>
                    <a:pt x="1246" y="379"/>
                  </a:lnTo>
                  <a:lnTo>
                    <a:pt x="1247" y="378"/>
                  </a:lnTo>
                  <a:lnTo>
                    <a:pt x="1247" y="378"/>
                  </a:lnTo>
                  <a:lnTo>
                    <a:pt x="1249" y="378"/>
                  </a:lnTo>
                  <a:lnTo>
                    <a:pt x="1249" y="377"/>
                  </a:lnTo>
                  <a:lnTo>
                    <a:pt x="1249" y="375"/>
                  </a:lnTo>
                  <a:lnTo>
                    <a:pt x="1250" y="373"/>
                  </a:lnTo>
                  <a:lnTo>
                    <a:pt x="1249" y="373"/>
                  </a:lnTo>
                  <a:close/>
                  <a:moveTo>
                    <a:pt x="1257" y="318"/>
                  </a:moveTo>
                  <a:lnTo>
                    <a:pt x="1257" y="318"/>
                  </a:lnTo>
                  <a:lnTo>
                    <a:pt x="1257" y="317"/>
                  </a:lnTo>
                  <a:lnTo>
                    <a:pt x="1255" y="317"/>
                  </a:lnTo>
                  <a:lnTo>
                    <a:pt x="1254" y="317"/>
                  </a:lnTo>
                  <a:lnTo>
                    <a:pt x="1255" y="318"/>
                  </a:lnTo>
                  <a:lnTo>
                    <a:pt x="1255" y="318"/>
                  </a:lnTo>
                  <a:lnTo>
                    <a:pt x="1257" y="318"/>
                  </a:lnTo>
                  <a:lnTo>
                    <a:pt x="1257" y="318"/>
                  </a:lnTo>
                  <a:close/>
                  <a:moveTo>
                    <a:pt x="1261" y="354"/>
                  </a:moveTo>
                  <a:lnTo>
                    <a:pt x="1261" y="355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1" y="354"/>
                  </a:lnTo>
                  <a:close/>
                  <a:moveTo>
                    <a:pt x="1262" y="335"/>
                  </a:moveTo>
                  <a:lnTo>
                    <a:pt x="1262" y="333"/>
                  </a:lnTo>
                  <a:lnTo>
                    <a:pt x="1262" y="333"/>
                  </a:lnTo>
                  <a:lnTo>
                    <a:pt x="1261" y="332"/>
                  </a:lnTo>
                  <a:lnTo>
                    <a:pt x="1261" y="336"/>
                  </a:lnTo>
                  <a:lnTo>
                    <a:pt x="1262" y="336"/>
                  </a:lnTo>
                  <a:lnTo>
                    <a:pt x="1263" y="337"/>
                  </a:lnTo>
                  <a:lnTo>
                    <a:pt x="1263" y="336"/>
                  </a:lnTo>
                  <a:lnTo>
                    <a:pt x="1263" y="336"/>
                  </a:lnTo>
                  <a:lnTo>
                    <a:pt x="1262" y="335"/>
                  </a:lnTo>
                  <a:close/>
                  <a:moveTo>
                    <a:pt x="1263" y="323"/>
                  </a:moveTo>
                  <a:lnTo>
                    <a:pt x="1263" y="321"/>
                  </a:lnTo>
                  <a:lnTo>
                    <a:pt x="1262" y="320"/>
                  </a:lnTo>
                  <a:lnTo>
                    <a:pt x="1261" y="320"/>
                  </a:lnTo>
                  <a:lnTo>
                    <a:pt x="1261" y="320"/>
                  </a:lnTo>
                  <a:lnTo>
                    <a:pt x="1262" y="323"/>
                  </a:lnTo>
                  <a:lnTo>
                    <a:pt x="1262" y="324"/>
                  </a:lnTo>
                  <a:lnTo>
                    <a:pt x="1259" y="324"/>
                  </a:lnTo>
                  <a:lnTo>
                    <a:pt x="1259" y="325"/>
                  </a:lnTo>
                  <a:lnTo>
                    <a:pt x="1258" y="325"/>
                  </a:lnTo>
                  <a:lnTo>
                    <a:pt x="1258" y="325"/>
                  </a:lnTo>
                  <a:lnTo>
                    <a:pt x="1259" y="325"/>
                  </a:lnTo>
                  <a:lnTo>
                    <a:pt x="1261" y="328"/>
                  </a:lnTo>
                  <a:lnTo>
                    <a:pt x="1261" y="328"/>
                  </a:lnTo>
                  <a:lnTo>
                    <a:pt x="1262" y="328"/>
                  </a:lnTo>
                  <a:lnTo>
                    <a:pt x="1262" y="328"/>
                  </a:lnTo>
                  <a:lnTo>
                    <a:pt x="1262" y="327"/>
                  </a:lnTo>
                  <a:lnTo>
                    <a:pt x="1263" y="327"/>
                  </a:lnTo>
                  <a:lnTo>
                    <a:pt x="1265" y="327"/>
                  </a:lnTo>
                  <a:lnTo>
                    <a:pt x="1265" y="325"/>
                  </a:lnTo>
                  <a:lnTo>
                    <a:pt x="1265" y="323"/>
                  </a:lnTo>
                  <a:lnTo>
                    <a:pt x="1263" y="323"/>
                  </a:lnTo>
                  <a:close/>
                  <a:moveTo>
                    <a:pt x="1262" y="342"/>
                  </a:moveTo>
                  <a:lnTo>
                    <a:pt x="1262" y="342"/>
                  </a:lnTo>
                  <a:lnTo>
                    <a:pt x="1261" y="342"/>
                  </a:lnTo>
                  <a:lnTo>
                    <a:pt x="1261" y="342"/>
                  </a:lnTo>
                  <a:lnTo>
                    <a:pt x="1261" y="343"/>
                  </a:lnTo>
                  <a:lnTo>
                    <a:pt x="1261" y="343"/>
                  </a:lnTo>
                  <a:lnTo>
                    <a:pt x="1262" y="343"/>
                  </a:lnTo>
                  <a:lnTo>
                    <a:pt x="1262" y="343"/>
                  </a:lnTo>
                  <a:lnTo>
                    <a:pt x="1262" y="342"/>
                  </a:lnTo>
                  <a:lnTo>
                    <a:pt x="1262" y="342"/>
                  </a:lnTo>
                  <a:close/>
                  <a:moveTo>
                    <a:pt x="1227" y="407"/>
                  </a:move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7" y="407"/>
                  </a:lnTo>
                  <a:lnTo>
                    <a:pt x="1228" y="407"/>
                  </a:lnTo>
                  <a:lnTo>
                    <a:pt x="1228" y="407"/>
                  </a:lnTo>
                  <a:lnTo>
                    <a:pt x="1228" y="407"/>
                  </a:lnTo>
                  <a:lnTo>
                    <a:pt x="1227" y="407"/>
                  </a:lnTo>
                  <a:close/>
                  <a:moveTo>
                    <a:pt x="1228" y="407"/>
                  </a:moveTo>
                  <a:lnTo>
                    <a:pt x="1228" y="407"/>
                  </a:lnTo>
                  <a:lnTo>
                    <a:pt x="1228" y="407"/>
                  </a:lnTo>
                  <a:lnTo>
                    <a:pt x="1228" y="407"/>
                  </a:lnTo>
                  <a:lnTo>
                    <a:pt x="1230" y="407"/>
                  </a:lnTo>
                  <a:lnTo>
                    <a:pt x="1230" y="407"/>
                  </a:lnTo>
                  <a:lnTo>
                    <a:pt x="1230" y="407"/>
                  </a:lnTo>
                  <a:lnTo>
                    <a:pt x="1230" y="407"/>
                  </a:lnTo>
                  <a:lnTo>
                    <a:pt x="1228" y="407"/>
                  </a:lnTo>
                  <a:close/>
                  <a:moveTo>
                    <a:pt x="1234" y="401"/>
                  </a:moveTo>
                  <a:lnTo>
                    <a:pt x="1231" y="402"/>
                  </a:lnTo>
                  <a:lnTo>
                    <a:pt x="1231" y="402"/>
                  </a:lnTo>
                  <a:lnTo>
                    <a:pt x="1232" y="404"/>
                  </a:lnTo>
                  <a:lnTo>
                    <a:pt x="1232" y="404"/>
                  </a:lnTo>
                  <a:lnTo>
                    <a:pt x="1232" y="402"/>
                  </a:lnTo>
                  <a:lnTo>
                    <a:pt x="1234" y="402"/>
                  </a:lnTo>
                  <a:lnTo>
                    <a:pt x="1234" y="402"/>
                  </a:lnTo>
                  <a:lnTo>
                    <a:pt x="1234" y="401"/>
                  </a:lnTo>
                  <a:close/>
                  <a:moveTo>
                    <a:pt x="1224" y="396"/>
                  </a:moveTo>
                  <a:lnTo>
                    <a:pt x="1223" y="394"/>
                  </a:lnTo>
                  <a:lnTo>
                    <a:pt x="1221" y="394"/>
                  </a:lnTo>
                  <a:lnTo>
                    <a:pt x="1221" y="397"/>
                  </a:lnTo>
                  <a:lnTo>
                    <a:pt x="1221" y="397"/>
                  </a:lnTo>
                  <a:lnTo>
                    <a:pt x="1221" y="398"/>
                  </a:lnTo>
                  <a:lnTo>
                    <a:pt x="1221" y="398"/>
                  </a:lnTo>
                  <a:lnTo>
                    <a:pt x="1221" y="400"/>
                  </a:lnTo>
                  <a:lnTo>
                    <a:pt x="1220" y="400"/>
                  </a:lnTo>
                  <a:lnTo>
                    <a:pt x="1220" y="401"/>
                  </a:lnTo>
                  <a:lnTo>
                    <a:pt x="1220" y="402"/>
                  </a:lnTo>
                  <a:lnTo>
                    <a:pt x="1220" y="404"/>
                  </a:lnTo>
                  <a:lnTo>
                    <a:pt x="1223" y="404"/>
                  </a:lnTo>
                  <a:lnTo>
                    <a:pt x="1221" y="402"/>
                  </a:lnTo>
                  <a:lnTo>
                    <a:pt x="1223" y="401"/>
                  </a:lnTo>
                  <a:lnTo>
                    <a:pt x="1223" y="400"/>
                  </a:lnTo>
                  <a:lnTo>
                    <a:pt x="1223" y="398"/>
                  </a:lnTo>
                  <a:lnTo>
                    <a:pt x="1223" y="397"/>
                  </a:lnTo>
                  <a:lnTo>
                    <a:pt x="1224" y="397"/>
                  </a:lnTo>
                  <a:lnTo>
                    <a:pt x="1224" y="397"/>
                  </a:lnTo>
                  <a:lnTo>
                    <a:pt x="1226" y="396"/>
                  </a:lnTo>
                  <a:lnTo>
                    <a:pt x="1226" y="396"/>
                  </a:lnTo>
                  <a:lnTo>
                    <a:pt x="1226" y="394"/>
                  </a:lnTo>
                  <a:lnTo>
                    <a:pt x="1224" y="396"/>
                  </a:lnTo>
                  <a:close/>
                  <a:moveTo>
                    <a:pt x="1230" y="404"/>
                  </a:moveTo>
                  <a:lnTo>
                    <a:pt x="1230" y="404"/>
                  </a:lnTo>
                  <a:lnTo>
                    <a:pt x="1230" y="404"/>
                  </a:lnTo>
                  <a:lnTo>
                    <a:pt x="1230" y="404"/>
                  </a:lnTo>
                  <a:lnTo>
                    <a:pt x="1230" y="404"/>
                  </a:lnTo>
                  <a:lnTo>
                    <a:pt x="1230" y="405"/>
                  </a:lnTo>
                  <a:lnTo>
                    <a:pt x="1231" y="404"/>
                  </a:lnTo>
                  <a:lnTo>
                    <a:pt x="1230" y="404"/>
                  </a:lnTo>
                  <a:lnTo>
                    <a:pt x="1230" y="404"/>
                  </a:lnTo>
                  <a:close/>
                  <a:moveTo>
                    <a:pt x="1239" y="382"/>
                  </a:moveTo>
                  <a:lnTo>
                    <a:pt x="1239" y="382"/>
                  </a:lnTo>
                  <a:lnTo>
                    <a:pt x="1239" y="381"/>
                  </a:lnTo>
                  <a:lnTo>
                    <a:pt x="1239" y="381"/>
                  </a:lnTo>
                  <a:lnTo>
                    <a:pt x="1238" y="381"/>
                  </a:lnTo>
                  <a:lnTo>
                    <a:pt x="1238" y="382"/>
                  </a:lnTo>
                  <a:lnTo>
                    <a:pt x="1236" y="383"/>
                  </a:lnTo>
                  <a:lnTo>
                    <a:pt x="1235" y="385"/>
                  </a:lnTo>
                  <a:lnTo>
                    <a:pt x="1234" y="385"/>
                  </a:lnTo>
                  <a:lnTo>
                    <a:pt x="1232" y="383"/>
                  </a:lnTo>
                  <a:lnTo>
                    <a:pt x="1232" y="383"/>
                  </a:lnTo>
                  <a:lnTo>
                    <a:pt x="1232" y="383"/>
                  </a:lnTo>
                  <a:lnTo>
                    <a:pt x="1232" y="385"/>
                  </a:lnTo>
                  <a:lnTo>
                    <a:pt x="1232" y="385"/>
                  </a:lnTo>
                  <a:lnTo>
                    <a:pt x="1231" y="386"/>
                  </a:lnTo>
                  <a:lnTo>
                    <a:pt x="1231" y="386"/>
                  </a:lnTo>
                  <a:lnTo>
                    <a:pt x="1231" y="389"/>
                  </a:lnTo>
                  <a:lnTo>
                    <a:pt x="1230" y="390"/>
                  </a:lnTo>
                  <a:lnTo>
                    <a:pt x="1230" y="392"/>
                  </a:lnTo>
                  <a:lnTo>
                    <a:pt x="1230" y="393"/>
                  </a:lnTo>
                  <a:lnTo>
                    <a:pt x="1230" y="393"/>
                  </a:lnTo>
                  <a:lnTo>
                    <a:pt x="1230" y="394"/>
                  </a:lnTo>
                  <a:lnTo>
                    <a:pt x="1230" y="396"/>
                  </a:lnTo>
                  <a:lnTo>
                    <a:pt x="1231" y="394"/>
                  </a:lnTo>
                  <a:lnTo>
                    <a:pt x="1231" y="393"/>
                  </a:lnTo>
                  <a:lnTo>
                    <a:pt x="1231" y="392"/>
                  </a:lnTo>
                  <a:lnTo>
                    <a:pt x="1232" y="390"/>
                  </a:lnTo>
                  <a:lnTo>
                    <a:pt x="1232" y="390"/>
                  </a:lnTo>
                  <a:lnTo>
                    <a:pt x="1232" y="389"/>
                  </a:lnTo>
                  <a:lnTo>
                    <a:pt x="1232" y="389"/>
                  </a:lnTo>
                  <a:lnTo>
                    <a:pt x="1234" y="389"/>
                  </a:lnTo>
                  <a:lnTo>
                    <a:pt x="1235" y="389"/>
                  </a:lnTo>
                  <a:lnTo>
                    <a:pt x="1235" y="386"/>
                  </a:lnTo>
                  <a:lnTo>
                    <a:pt x="1236" y="385"/>
                  </a:lnTo>
                  <a:lnTo>
                    <a:pt x="1238" y="385"/>
                  </a:lnTo>
                  <a:lnTo>
                    <a:pt x="1239" y="383"/>
                  </a:lnTo>
                  <a:lnTo>
                    <a:pt x="1240" y="383"/>
                  </a:lnTo>
                  <a:lnTo>
                    <a:pt x="1240" y="383"/>
                  </a:lnTo>
                  <a:lnTo>
                    <a:pt x="1240" y="382"/>
                  </a:lnTo>
                  <a:lnTo>
                    <a:pt x="1239" y="382"/>
                  </a:lnTo>
                  <a:close/>
                  <a:moveTo>
                    <a:pt x="275" y="381"/>
                  </a:moveTo>
                  <a:lnTo>
                    <a:pt x="275" y="381"/>
                  </a:lnTo>
                  <a:lnTo>
                    <a:pt x="275" y="382"/>
                  </a:lnTo>
                  <a:lnTo>
                    <a:pt x="275" y="382"/>
                  </a:lnTo>
                  <a:lnTo>
                    <a:pt x="275" y="381"/>
                  </a:lnTo>
                  <a:lnTo>
                    <a:pt x="275" y="379"/>
                  </a:lnTo>
                  <a:lnTo>
                    <a:pt x="275" y="381"/>
                  </a:lnTo>
                  <a:close/>
                  <a:moveTo>
                    <a:pt x="123" y="159"/>
                  </a:moveTo>
                  <a:lnTo>
                    <a:pt x="123" y="159"/>
                  </a:lnTo>
                  <a:lnTo>
                    <a:pt x="123" y="157"/>
                  </a:lnTo>
                  <a:lnTo>
                    <a:pt x="122" y="159"/>
                  </a:lnTo>
                  <a:lnTo>
                    <a:pt x="122" y="159"/>
                  </a:lnTo>
                  <a:lnTo>
                    <a:pt x="120" y="159"/>
                  </a:lnTo>
                  <a:lnTo>
                    <a:pt x="122" y="159"/>
                  </a:lnTo>
                  <a:lnTo>
                    <a:pt x="122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4" y="159"/>
                  </a:lnTo>
                  <a:lnTo>
                    <a:pt x="123" y="159"/>
                  </a:lnTo>
                  <a:close/>
                  <a:moveTo>
                    <a:pt x="393" y="142"/>
                  </a:moveTo>
                  <a:lnTo>
                    <a:pt x="392" y="142"/>
                  </a:lnTo>
                  <a:lnTo>
                    <a:pt x="392" y="141"/>
                  </a:lnTo>
                  <a:lnTo>
                    <a:pt x="390" y="141"/>
                  </a:lnTo>
                  <a:lnTo>
                    <a:pt x="389" y="141"/>
                  </a:lnTo>
                  <a:lnTo>
                    <a:pt x="389" y="142"/>
                  </a:lnTo>
                  <a:lnTo>
                    <a:pt x="390" y="144"/>
                  </a:lnTo>
                  <a:lnTo>
                    <a:pt x="393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4" y="142"/>
                  </a:lnTo>
                  <a:lnTo>
                    <a:pt x="393" y="142"/>
                  </a:lnTo>
                  <a:close/>
                  <a:moveTo>
                    <a:pt x="1048" y="270"/>
                  </a:moveTo>
                  <a:lnTo>
                    <a:pt x="1047" y="270"/>
                  </a:lnTo>
                  <a:lnTo>
                    <a:pt x="1045" y="271"/>
                  </a:lnTo>
                  <a:lnTo>
                    <a:pt x="1045" y="271"/>
                  </a:lnTo>
                  <a:lnTo>
                    <a:pt x="1047" y="271"/>
                  </a:lnTo>
                  <a:lnTo>
                    <a:pt x="1047" y="271"/>
                  </a:lnTo>
                  <a:lnTo>
                    <a:pt x="1048" y="271"/>
                  </a:lnTo>
                  <a:lnTo>
                    <a:pt x="1049" y="271"/>
                  </a:lnTo>
                  <a:lnTo>
                    <a:pt x="1048" y="270"/>
                  </a:lnTo>
                  <a:lnTo>
                    <a:pt x="1048" y="270"/>
                  </a:lnTo>
                  <a:lnTo>
                    <a:pt x="1048" y="270"/>
                  </a:lnTo>
                  <a:close/>
                  <a:moveTo>
                    <a:pt x="358" y="114"/>
                  </a:moveTo>
                  <a:lnTo>
                    <a:pt x="358" y="113"/>
                  </a:lnTo>
                  <a:lnTo>
                    <a:pt x="358" y="113"/>
                  </a:lnTo>
                  <a:lnTo>
                    <a:pt x="356" y="113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56" y="114"/>
                  </a:lnTo>
                  <a:lnTo>
                    <a:pt x="358" y="114"/>
                  </a:lnTo>
                  <a:close/>
                  <a:moveTo>
                    <a:pt x="1265" y="318"/>
                  </a:moveTo>
                  <a:lnTo>
                    <a:pt x="1265" y="318"/>
                  </a:lnTo>
                  <a:lnTo>
                    <a:pt x="1263" y="318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63" y="320"/>
                  </a:lnTo>
                  <a:lnTo>
                    <a:pt x="1265" y="321"/>
                  </a:lnTo>
                  <a:lnTo>
                    <a:pt x="1266" y="321"/>
                  </a:lnTo>
                  <a:lnTo>
                    <a:pt x="1266" y="321"/>
                  </a:lnTo>
                  <a:lnTo>
                    <a:pt x="1265" y="320"/>
                  </a:lnTo>
                  <a:lnTo>
                    <a:pt x="1265" y="318"/>
                  </a:lnTo>
                  <a:close/>
                  <a:moveTo>
                    <a:pt x="1312" y="271"/>
                  </a:moveTo>
                  <a:lnTo>
                    <a:pt x="1311" y="271"/>
                  </a:lnTo>
                  <a:lnTo>
                    <a:pt x="1310" y="271"/>
                  </a:lnTo>
                  <a:lnTo>
                    <a:pt x="1307" y="268"/>
                  </a:lnTo>
                  <a:lnTo>
                    <a:pt x="1306" y="268"/>
                  </a:lnTo>
                  <a:lnTo>
                    <a:pt x="1306" y="267"/>
                  </a:lnTo>
                  <a:lnTo>
                    <a:pt x="1304" y="267"/>
                  </a:lnTo>
                  <a:lnTo>
                    <a:pt x="1301" y="267"/>
                  </a:lnTo>
                  <a:lnTo>
                    <a:pt x="1301" y="267"/>
                  </a:lnTo>
                  <a:lnTo>
                    <a:pt x="1301" y="267"/>
                  </a:lnTo>
                  <a:lnTo>
                    <a:pt x="1304" y="268"/>
                  </a:lnTo>
                  <a:lnTo>
                    <a:pt x="1306" y="270"/>
                  </a:lnTo>
                  <a:lnTo>
                    <a:pt x="1307" y="270"/>
                  </a:lnTo>
                  <a:lnTo>
                    <a:pt x="1307" y="270"/>
                  </a:lnTo>
                  <a:lnTo>
                    <a:pt x="1310" y="271"/>
                  </a:lnTo>
                  <a:lnTo>
                    <a:pt x="1311" y="272"/>
                  </a:lnTo>
                  <a:lnTo>
                    <a:pt x="1312" y="272"/>
                  </a:lnTo>
                  <a:lnTo>
                    <a:pt x="1312" y="272"/>
                  </a:lnTo>
                  <a:lnTo>
                    <a:pt x="1314" y="274"/>
                  </a:lnTo>
                  <a:lnTo>
                    <a:pt x="1316" y="274"/>
                  </a:lnTo>
                  <a:lnTo>
                    <a:pt x="1314" y="272"/>
                  </a:lnTo>
                  <a:lnTo>
                    <a:pt x="1312" y="271"/>
                  </a:lnTo>
                  <a:close/>
                  <a:moveTo>
                    <a:pt x="1327" y="274"/>
                  </a:moveTo>
                  <a:lnTo>
                    <a:pt x="1324" y="274"/>
                  </a:lnTo>
                  <a:lnTo>
                    <a:pt x="1323" y="272"/>
                  </a:lnTo>
                  <a:lnTo>
                    <a:pt x="1322" y="272"/>
                  </a:lnTo>
                  <a:lnTo>
                    <a:pt x="1320" y="272"/>
                  </a:lnTo>
                  <a:lnTo>
                    <a:pt x="1322" y="272"/>
                  </a:lnTo>
                  <a:lnTo>
                    <a:pt x="1324" y="274"/>
                  </a:lnTo>
                  <a:lnTo>
                    <a:pt x="1331" y="276"/>
                  </a:lnTo>
                  <a:lnTo>
                    <a:pt x="1330" y="275"/>
                  </a:lnTo>
                  <a:lnTo>
                    <a:pt x="1327" y="274"/>
                  </a:lnTo>
                  <a:close/>
                  <a:moveTo>
                    <a:pt x="1051" y="272"/>
                  </a:moveTo>
                  <a:lnTo>
                    <a:pt x="1052" y="272"/>
                  </a:lnTo>
                  <a:lnTo>
                    <a:pt x="1052" y="272"/>
                  </a:lnTo>
                  <a:lnTo>
                    <a:pt x="1053" y="272"/>
                  </a:lnTo>
                  <a:lnTo>
                    <a:pt x="1053" y="272"/>
                  </a:lnTo>
                  <a:lnTo>
                    <a:pt x="1056" y="275"/>
                  </a:lnTo>
                  <a:lnTo>
                    <a:pt x="1057" y="274"/>
                  </a:lnTo>
                  <a:lnTo>
                    <a:pt x="1057" y="274"/>
                  </a:lnTo>
                  <a:lnTo>
                    <a:pt x="1057" y="274"/>
                  </a:lnTo>
                  <a:lnTo>
                    <a:pt x="1059" y="272"/>
                  </a:lnTo>
                  <a:lnTo>
                    <a:pt x="1057" y="272"/>
                  </a:lnTo>
                  <a:lnTo>
                    <a:pt x="1057" y="271"/>
                  </a:lnTo>
                  <a:lnTo>
                    <a:pt x="1057" y="271"/>
                  </a:lnTo>
                  <a:lnTo>
                    <a:pt x="1057" y="270"/>
                  </a:lnTo>
                  <a:lnTo>
                    <a:pt x="1057" y="270"/>
                  </a:lnTo>
                  <a:lnTo>
                    <a:pt x="1056" y="270"/>
                  </a:lnTo>
                  <a:lnTo>
                    <a:pt x="1055" y="270"/>
                  </a:lnTo>
                  <a:lnTo>
                    <a:pt x="1055" y="270"/>
                  </a:lnTo>
                  <a:lnTo>
                    <a:pt x="1051" y="268"/>
                  </a:lnTo>
                  <a:lnTo>
                    <a:pt x="1051" y="268"/>
                  </a:lnTo>
                  <a:lnTo>
                    <a:pt x="1051" y="271"/>
                  </a:lnTo>
                  <a:lnTo>
                    <a:pt x="1051" y="271"/>
                  </a:lnTo>
                  <a:lnTo>
                    <a:pt x="1051" y="272"/>
                  </a:lnTo>
                  <a:close/>
                  <a:moveTo>
                    <a:pt x="1242" y="230"/>
                  </a:moveTo>
                  <a:lnTo>
                    <a:pt x="1242" y="230"/>
                  </a:lnTo>
                  <a:lnTo>
                    <a:pt x="1243" y="230"/>
                  </a:lnTo>
                  <a:lnTo>
                    <a:pt x="1243" y="230"/>
                  </a:lnTo>
                  <a:lnTo>
                    <a:pt x="1244" y="228"/>
                  </a:lnTo>
                  <a:lnTo>
                    <a:pt x="1246" y="228"/>
                  </a:lnTo>
                  <a:lnTo>
                    <a:pt x="1249" y="226"/>
                  </a:lnTo>
                  <a:lnTo>
                    <a:pt x="1247" y="226"/>
                  </a:lnTo>
                  <a:lnTo>
                    <a:pt x="1246" y="224"/>
                  </a:lnTo>
                  <a:lnTo>
                    <a:pt x="1243" y="222"/>
                  </a:lnTo>
                  <a:lnTo>
                    <a:pt x="1243" y="222"/>
                  </a:lnTo>
                  <a:lnTo>
                    <a:pt x="1242" y="225"/>
                  </a:lnTo>
                  <a:lnTo>
                    <a:pt x="1239" y="225"/>
                  </a:lnTo>
                  <a:lnTo>
                    <a:pt x="1239" y="226"/>
                  </a:lnTo>
                  <a:lnTo>
                    <a:pt x="1240" y="226"/>
                  </a:lnTo>
                  <a:lnTo>
                    <a:pt x="1242" y="228"/>
                  </a:lnTo>
                  <a:lnTo>
                    <a:pt x="1242" y="229"/>
                  </a:lnTo>
                  <a:lnTo>
                    <a:pt x="1242" y="230"/>
                  </a:lnTo>
                  <a:lnTo>
                    <a:pt x="1242" y="230"/>
                  </a:lnTo>
                  <a:close/>
                  <a:moveTo>
                    <a:pt x="1367" y="165"/>
                  </a:moveTo>
                  <a:lnTo>
                    <a:pt x="1365" y="165"/>
                  </a:lnTo>
                  <a:lnTo>
                    <a:pt x="1364" y="165"/>
                  </a:lnTo>
                  <a:lnTo>
                    <a:pt x="1364" y="165"/>
                  </a:lnTo>
                  <a:lnTo>
                    <a:pt x="1362" y="164"/>
                  </a:lnTo>
                  <a:lnTo>
                    <a:pt x="1360" y="164"/>
                  </a:lnTo>
                  <a:lnTo>
                    <a:pt x="1360" y="164"/>
                  </a:lnTo>
                  <a:lnTo>
                    <a:pt x="1358" y="164"/>
                  </a:lnTo>
                  <a:lnTo>
                    <a:pt x="1358" y="164"/>
                  </a:lnTo>
                  <a:lnTo>
                    <a:pt x="1357" y="163"/>
                  </a:lnTo>
                  <a:lnTo>
                    <a:pt x="1357" y="163"/>
                  </a:lnTo>
                  <a:lnTo>
                    <a:pt x="1357" y="163"/>
                  </a:lnTo>
                  <a:lnTo>
                    <a:pt x="1357" y="163"/>
                  </a:lnTo>
                  <a:lnTo>
                    <a:pt x="1356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4" y="161"/>
                  </a:lnTo>
                  <a:lnTo>
                    <a:pt x="1356" y="161"/>
                  </a:lnTo>
                  <a:lnTo>
                    <a:pt x="1357" y="161"/>
                  </a:lnTo>
                  <a:lnTo>
                    <a:pt x="1358" y="160"/>
                  </a:lnTo>
                  <a:lnTo>
                    <a:pt x="1358" y="160"/>
                  </a:lnTo>
                  <a:lnTo>
                    <a:pt x="1358" y="160"/>
                  </a:lnTo>
                  <a:lnTo>
                    <a:pt x="1357" y="159"/>
                  </a:lnTo>
                  <a:lnTo>
                    <a:pt x="1356" y="157"/>
                  </a:lnTo>
                  <a:lnTo>
                    <a:pt x="1354" y="157"/>
                  </a:lnTo>
                  <a:lnTo>
                    <a:pt x="1353" y="157"/>
                  </a:lnTo>
                  <a:lnTo>
                    <a:pt x="1353" y="157"/>
                  </a:lnTo>
                  <a:lnTo>
                    <a:pt x="1352" y="157"/>
                  </a:lnTo>
                  <a:lnTo>
                    <a:pt x="1354" y="157"/>
                  </a:lnTo>
                  <a:lnTo>
                    <a:pt x="1354" y="157"/>
                  </a:lnTo>
                  <a:lnTo>
                    <a:pt x="1353" y="156"/>
                  </a:lnTo>
                  <a:lnTo>
                    <a:pt x="1352" y="155"/>
                  </a:lnTo>
                  <a:lnTo>
                    <a:pt x="1352" y="155"/>
                  </a:lnTo>
                  <a:lnTo>
                    <a:pt x="1350" y="155"/>
                  </a:lnTo>
                  <a:lnTo>
                    <a:pt x="1350" y="155"/>
                  </a:lnTo>
                  <a:lnTo>
                    <a:pt x="1350" y="155"/>
                  </a:lnTo>
                  <a:lnTo>
                    <a:pt x="1346" y="153"/>
                  </a:lnTo>
                  <a:lnTo>
                    <a:pt x="1343" y="153"/>
                  </a:lnTo>
                  <a:lnTo>
                    <a:pt x="1345" y="153"/>
                  </a:lnTo>
                  <a:lnTo>
                    <a:pt x="1345" y="153"/>
                  </a:lnTo>
                  <a:lnTo>
                    <a:pt x="1346" y="153"/>
                  </a:lnTo>
                  <a:lnTo>
                    <a:pt x="1349" y="153"/>
                  </a:lnTo>
                  <a:lnTo>
                    <a:pt x="1349" y="153"/>
                  </a:lnTo>
                  <a:lnTo>
                    <a:pt x="1350" y="155"/>
                  </a:lnTo>
                  <a:lnTo>
                    <a:pt x="1350" y="155"/>
                  </a:lnTo>
                  <a:lnTo>
                    <a:pt x="1353" y="155"/>
                  </a:lnTo>
                  <a:lnTo>
                    <a:pt x="1353" y="155"/>
                  </a:lnTo>
                  <a:lnTo>
                    <a:pt x="1354" y="155"/>
                  </a:lnTo>
                  <a:lnTo>
                    <a:pt x="1354" y="155"/>
                  </a:lnTo>
                  <a:lnTo>
                    <a:pt x="1357" y="155"/>
                  </a:lnTo>
                  <a:lnTo>
                    <a:pt x="1357" y="155"/>
                  </a:lnTo>
                  <a:lnTo>
                    <a:pt x="1360" y="155"/>
                  </a:lnTo>
                  <a:lnTo>
                    <a:pt x="1360" y="155"/>
                  </a:lnTo>
                  <a:lnTo>
                    <a:pt x="1360" y="155"/>
                  </a:lnTo>
                  <a:lnTo>
                    <a:pt x="1360" y="155"/>
                  </a:lnTo>
                  <a:lnTo>
                    <a:pt x="1358" y="153"/>
                  </a:lnTo>
                  <a:lnTo>
                    <a:pt x="1356" y="153"/>
                  </a:lnTo>
                  <a:lnTo>
                    <a:pt x="1354" y="152"/>
                  </a:lnTo>
                  <a:lnTo>
                    <a:pt x="1353" y="152"/>
                  </a:lnTo>
                  <a:lnTo>
                    <a:pt x="1353" y="152"/>
                  </a:lnTo>
                  <a:lnTo>
                    <a:pt x="1353" y="152"/>
                  </a:lnTo>
                  <a:lnTo>
                    <a:pt x="1356" y="152"/>
                  </a:lnTo>
                  <a:lnTo>
                    <a:pt x="1357" y="153"/>
                  </a:lnTo>
                  <a:lnTo>
                    <a:pt x="1358" y="153"/>
                  </a:lnTo>
                  <a:lnTo>
                    <a:pt x="1360" y="153"/>
                  </a:lnTo>
                  <a:lnTo>
                    <a:pt x="1362" y="153"/>
                  </a:lnTo>
                  <a:lnTo>
                    <a:pt x="1362" y="153"/>
                  </a:lnTo>
                  <a:lnTo>
                    <a:pt x="1361" y="152"/>
                  </a:lnTo>
                  <a:lnTo>
                    <a:pt x="1360" y="152"/>
                  </a:lnTo>
                  <a:lnTo>
                    <a:pt x="1360" y="151"/>
                  </a:lnTo>
                  <a:lnTo>
                    <a:pt x="1360" y="151"/>
                  </a:lnTo>
                  <a:lnTo>
                    <a:pt x="1360" y="149"/>
                  </a:lnTo>
                  <a:lnTo>
                    <a:pt x="1361" y="149"/>
                  </a:lnTo>
                  <a:lnTo>
                    <a:pt x="1361" y="149"/>
                  </a:lnTo>
                  <a:lnTo>
                    <a:pt x="1362" y="149"/>
                  </a:lnTo>
                  <a:lnTo>
                    <a:pt x="1362" y="149"/>
                  </a:lnTo>
                  <a:lnTo>
                    <a:pt x="1362" y="149"/>
                  </a:lnTo>
                  <a:lnTo>
                    <a:pt x="1361" y="148"/>
                  </a:lnTo>
                  <a:lnTo>
                    <a:pt x="1360" y="148"/>
                  </a:lnTo>
                  <a:lnTo>
                    <a:pt x="1357" y="148"/>
                  </a:lnTo>
                  <a:lnTo>
                    <a:pt x="1357" y="148"/>
                  </a:lnTo>
                  <a:lnTo>
                    <a:pt x="1356" y="146"/>
                  </a:lnTo>
                  <a:lnTo>
                    <a:pt x="1356" y="146"/>
                  </a:lnTo>
                  <a:lnTo>
                    <a:pt x="1354" y="146"/>
                  </a:lnTo>
                  <a:lnTo>
                    <a:pt x="1354" y="146"/>
                  </a:lnTo>
                  <a:lnTo>
                    <a:pt x="1353" y="146"/>
                  </a:lnTo>
                  <a:lnTo>
                    <a:pt x="1353" y="146"/>
                  </a:lnTo>
                  <a:lnTo>
                    <a:pt x="1353" y="146"/>
                  </a:lnTo>
                  <a:lnTo>
                    <a:pt x="1353" y="146"/>
                  </a:lnTo>
                  <a:lnTo>
                    <a:pt x="1352" y="146"/>
                  </a:lnTo>
                  <a:lnTo>
                    <a:pt x="1352" y="145"/>
                  </a:lnTo>
                  <a:lnTo>
                    <a:pt x="1346" y="144"/>
                  </a:lnTo>
                  <a:lnTo>
                    <a:pt x="1343" y="144"/>
                  </a:lnTo>
                  <a:lnTo>
                    <a:pt x="1339" y="142"/>
                  </a:lnTo>
                  <a:lnTo>
                    <a:pt x="1337" y="141"/>
                  </a:lnTo>
                  <a:lnTo>
                    <a:pt x="1333" y="140"/>
                  </a:lnTo>
                  <a:lnTo>
                    <a:pt x="1330" y="140"/>
                  </a:lnTo>
                  <a:lnTo>
                    <a:pt x="1329" y="140"/>
                  </a:lnTo>
                  <a:lnTo>
                    <a:pt x="1326" y="138"/>
                  </a:lnTo>
                  <a:lnTo>
                    <a:pt x="1324" y="138"/>
                  </a:lnTo>
                  <a:lnTo>
                    <a:pt x="1320" y="138"/>
                  </a:lnTo>
                  <a:lnTo>
                    <a:pt x="1322" y="138"/>
                  </a:lnTo>
                  <a:lnTo>
                    <a:pt x="1326" y="140"/>
                  </a:lnTo>
                  <a:lnTo>
                    <a:pt x="1326" y="140"/>
                  </a:lnTo>
                  <a:lnTo>
                    <a:pt x="1327" y="140"/>
                  </a:lnTo>
                  <a:lnTo>
                    <a:pt x="1326" y="140"/>
                  </a:lnTo>
                  <a:lnTo>
                    <a:pt x="1323" y="140"/>
                  </a:lnTo>
                  <a:lnTo>
                    <a:pt x="1322" y="140"/>
                  </a:lnTo>
                  <a:lnTo>
                    <a:pt x="1320" y="138"/>
                  </a:lnTo>
                  <a:lnTo>
                    <a:pt x="1320" y="138"/>
                  </a:lnTo>
                  <a:lnTo>
                    <a:pt x="1320" y="140"/>
                  </a:lnTo>
                  <a:lnTo>
                    <a:pt x="1322" y="140"/>
                  </a:lnTo>
                  <a:lnTo>
                    <a:pt x="1323" y="140"/>
                  </a:lnTo>
                  <a:lnTo>
                    <a:pt x="1322" y="141"/>
                  </a:lnTo>
                  <a:lnTo>
                    <a:pt x="1322" y="141"/>
                  </a:lnTo>
                  <a:lnTo>
                    <a:pt x="1320" y="140"/>
                  </a:lnTo>
                  <a:lnTo>
                    <a:pt x="1320" y="140"/>
                  </a:lnTo>
                  <a:lnTo>
                    <a:pt x="1319" y="138"/>
                  </a:lnTo>
                  <a:lnTo>
                    <a:pt x="1320" y="138"/>
                  </a:lnTo>
                  <a:lnTo>
                    <a:pt x="1319" y="138"/>
                  </a:lnTo>
                  <a:lnTo>
                    <a:pt x="1316" y="138"/>
                  </a:lnTo>
                  <a:lnTo>
                    <a:pt x="1315" y="137"/>
                  </a:lnTo>
                  <a:lnTo>
                    <a:pt x="1315" y="137"/>
                  </a:lnTo>
                  <a:lnTo>
                    <a:pt x="1314" y="138"/>
                  </a:lnTo>
                  <a:lnTo>
                    <a:pt x="1308" y="138"/>
                  </a:lnTo>
                  <a:lnTo>
                    <a:pt x="1308" y="138"/>
                  </a:lnTo>
                  <a:lnTo>
                    <a:pt x="1308" y="138"/>
                  </a:lnTo>
                  <a:lnTo>
                    <a:pt x="1310" y="138"/>
                  </a:lnTo>
                  <a:lnTo>
                    <a:pt x="1310" y="138"/>
                  </a:lnTo>
                  <a:lnTo>
                    <a:pt x="1311" y="138"/>
                  </a:lnTo>
                  <a:lnTo>
                    <a:pt x="1312" y="138"/>
                  </a:lnTo>
                  <a:lnTo>
                    <a:pt x="1314" y="140"/>
                  </a:lnTo>
                  <a:lnTo>
                    <a:pt x="1314" y="140"/>
                  </a:lnTo>
                  <a:lnTo>
                    <a:pt x="1315" y="140"/>
                  </a:lnTo>
                  <a:lnTo>
                    <a:pt x="1316" y="141"/>
                  </a:lnTo>
                  <a:lnTo>
                    <a:pt x="1318" y="141"/>
                  </a:lnTo>
                  <a:lnTo>
                    <a:pt x="1318" y="142"/>
                  </a:lnTo>
                  <a:lnTo>
                    <a:pt x="1318" y="142"/>
                  </a:lnTo>
                  <a:lnTo>
                    <a:pt x="1318" y="142"/>
                  </a:lnTo>
                  <a:lnTo>
                    <a:pt x="1319" y="144"/>
                  </a:lnTo>
                  <a:lnTo>
                    <a:pt x="1320" y="144"/>
                  </a:lnTo>
                  <a:lnTo>
                    <a:pt x="1322" y="144"/>
                  </a:lnTo>
                  <a:lnTo>
                    <a:pt x="1323" y="144"/>
                  </a:lnTo>
                  <a:lnTo>
                    <a:pt x="1324" y="145"/>
                  </a:lnTo>
                  <a:lnTo>
                    <a:pt x="1324" y="145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6" y="146"/>
                  </a:lnTo>
                  <a:lnTo>
                    <a:pt x="1323" y="145"/>
                  </a:lnTo>
                  <a:lnTo>
                    <a:pt x="1322" y="144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20" y="145"/>
                  </a:lnTo>
                  <a:lnTo>
                    <a:pt x="1319" y="145"/>
                  </a:lnTo>
                  <a:lnTo>
                    <a:pt x="1318" y="144"/>
                  </a:lnTo>
                  <a:lnTo>
                    <a:pt x="1316" y="144"/>
                  </a:lnTo>
                  <a:lnTo>
                    <a:pt x="1315" y="144"/>
                  </a:lnTo>
                  <a:lnTo>
                    <a:pt x="1315" y="142"/>
                  </a:lnTo>
                  <a:lnTo>
                    <a:pt x="1314" y="142"/>
                  </a:lnTo>
                  <a:lnTo>
                    <a:pt x="1312" y="142"/>
                  </a:lnTo>
                  <a:lnTo>
                    <a:pt x="1311" y="142"/>
                  </a:lnTo>
                  <a:lnTo>
                    <a:pt x="1311" y="141"/>
                  </a:lnTo>
                  <a:lnTo>
                    <a:pt x="1310" y="140"/>
                  </a:lnTo>
                  <a:lnTo>
                    <a:pt x="1308" y="140"/>
                  </a:lnTo>
                  <a:lnTo>
                    <a:pt x="1307" y="138"/>
                  </a:lnTo>
                  <a:lnTo>
                    <a:pt x="1306" y="138"/>
                  </a:lnTo>
                  <a:lnTo>
                    <a:pt x="1304" y="137"/>
                  </a:lnTo>
                  <a:lnTo>
                    <a:pt x="1303" y="136"/>
                  </a:lnTo>
                  <a:lnTo>
                    <a:pt x="1301" y="136"/>
                  </a:lnTo>
                  <a:lnTo>
                    <a:pt x="1300" y="134"/>
                  </a:lnTo>
                  <a:lnTo>
                    <a:pt x="1299" y="134"/>
                  </a:lnTo>
                  <a:lnTo>
                    <a:pt x="1299" y="134"/>
                  </a:lnTo>
                  <a:lnTo>
                    <a:pt x="1299" y="136"/>
                  </a:lnTo>
                  <a:lnTo>
                    <a:pt x="1299" y="136"/>
                  </a:lnTo>
                  <a:lnTo>
                    <a:pt x="1297" y="136"/>
                  </a:lnTo>
                  <a:lnTo>
                    <a:pt x="1297" y="134"/>
                  </a:lnTo>
                  <a:lnTo>
                    <a:pt x="1296" y="133"/>
                  </a:lnTo>
                  <a:lnTo>
                    <a:pt x="1295" y="133"/>
                  </a:lnTo>
                  <a:lnTo>
                    <a:pt x="1295" y="133"/>
                  </a:lnTo>
                  <a:lnTo>
                    <a:pt x="1293" y="132"/>
                  </a:lnTo>
                  <a:lnTo>
                    <a:pt x="1274" y="128"/>
                  </a:lnTo>
                  <a:lnTo>
                    <a:pt x="1272" y="126"/>
                  </a:lnTo>
                  <a:lnTo>
                    <a:pt x="1269" y="126"/>
                  </a:lnTo>
                  <a:lnTo>
                    <a:pt x="1268" y="126"/>
                  </a:lnTo>
                  <a:lnTo>
                    <a:pt x="1268" y="126"/>
                  </a:lnTo>
                  <a:lnTo>
                    <a:pt x="1268" y="126"/>
                  </a:lnTo>
                  <a:lnTo>
                    <a:pt x="1266" y="126"/>
                  </a:lnTo>
                  <a:lnTo>
                    <a:pt x="1266" y="126"/>
                  </a:lnTo>
                  <a:lnTo>
                    <a:pt x="1266" y="126"/>
                  </a:lnTo>
                  <a:lnTo>
                    <a:pt x="1265" y="125"/>
                  </a:lnTo>
                  <a:lnTo>
                    <a:pt x="1257" y="123"/>
                  </a:lnTo>
                  <a:lnTo>
                    <a:pt x="1255" y="122"/>
                  </a:lnTo>
                  <a:lnTo>
                    <a:pt x="1257" y="123"/>
                  </a:lnTo>
                  <a:lnTo>
                    <a:pt x="1262" y="125"/>
                  </a:lnTo>
                  <a:lnTo>
                    <a:pt x="1263" y="125"/>
                  </a:lnTo>
                  <a:lnTo>
                    <a:pt x="1263" y="126"/>
                  </a:lnTo>
                  <a:lnTo>
                    <a:pt x="1262" y="126"/>
                  </a:lnTo>
                  <a:lnTo>
                    <a:pt x="1262" y="125"/>
                  </a:lnTo>
                  <a:lnTo>
                    <a:pt x="1261" y="125"/>
                  </a:lnTo>
                  <a:lnTo>
                    <a:pt x="1259" y="125"/>
                  </a:lnTo>
                  <a:lnTo>
                    <a:pt x="1258" y="123"/>
                  </a:lnTo>
                  <a:lnTo>
                    <a:pt x="1255" y="123"/>
                  </a:lnTo>
                  <a:lnTo>
                    <a:pt x="1254" y="123"/>
                  </a:lnTo>
                  <a:lnTo>
                    <a:pt x="1253" y="122"/>
                  </a:lnTo>
                  <a:lnTo>
                    <a:pt x="1251" y="122"/>
                  </a:lnTo>
                  <a:lnTo>
                    <a:pt x="1253" y="122"/>
                  </a:lnTo>
                  <a:lnTo>
                    <a:pt x="1254" y="122"/>
                  </a:lnTo>
                  <a:lnTo>
                    <a:pt x="1251" y="122"/>
                  </a:lnTo>
                  <a:lnTo>
                    <a:pt x="1249" y="121"/>
                  </a:lnTo>
                  <a:lnTo>
                    <a:pt x="1244" y="121"/>
                  </a:lnTo>
                  <a:lnTo>
                    <a:pt x="1243" y="119"/>
                  </a:lnTo>
                  <a:lnTo>
                    <a:pt x="1242" y="119"/>
                  </a:lnTo>
                  <a:lnTo>
                    <a:pt x="1242" y="119"/>
                  </a:lnTo>
                  <a:lnTo>
                    <a:pt x="1240" y="119"/>
                  </a:lnTo>
                  <a:lnTo>
                    <a:pt x="1239" y="119"/>
                  </a:lnTo>
                  <a:lnTo>
                    <a:pt x="1239" y="119"/>
                  </a:lnTo>
                  <a:lnTo>
                    <a:pt x="1238" y="118"/>
                  </a:lnTo>
                  <a:lnTo>
                    <a:pt x="1235" y="118"/>
                  </a:lnTo>
                  <a:lnTo>
                    <a:pt x="1234" y="118"/>
                  </a:lnTo>
                  <a:lnTo>
                    <a:pt x="1227" y="115"/>
                  </a:lnTo>
                  <a:lnTo>
                    <a:pt x="1224" y="115"/>
                  </a:lnTo>
                  <a:lnTo>
                    <a:pt x="1223" y="115"/>
                  </a:lnTo>
                  <a:lnTo>
                    <a:pt x="1223" y="114"/>
                  </a:lnTo>
                  <a:lnTo>
                    <a:pt x="1221" y="114"/>
                  </a:lnTo>
                  <a:lnTo>
                    <a:pt x="1217" y="114"/>
                  </a:lnTo>
                  <a:lnTo>
                    <a:pt x="1213" y="113"/>
                  </a:lnTo>
                  <a:lnTo>
                    <a:pt x="1207" y="113"/>
                  </a:lnTo>
                  <a:lnTo>
                    <a:pt x="1202" y="111"/>
                  </a:lnTo>
                  <a:lnTo>
                    <a:pt x="1197" y="110"/>
                  </a:lnTo>
                  <a:lnTo>
                    <a:pt x="1193" y="110"/>
                  </a:lnTo>
                  <a:lnTo>
                    <a:pt x="1192" y="109"/>
                  </a:lnTo>
                  <a:lnTo>
                    <a:pt x="1190" y="109"/>
                  </a:lnTo>
                  <a:lnTo>
                    <a:pt x="1188" y="110"/>
                  </a:lnTo>
                  <a:lnTo>
                    <a:pt x="1183" y="110"/>
                  </a:lnTo>
                  <a:lnTo>
                    <a:pt x="1179" y="110"/>
                  </a:lnTo>
                  <a:lnTo>
                    <a:pt x="1177" y="110"/>
                  </a:lnTo>
                  <a:lnTo>
                    <a:pt x="1174" y="109"/>
                  </a:lnTo>
                  <a:lnTo>
                    <a:pt x="1171" y="109"/>
                  </a:lnTo>
                  <a:lnTo>
                    <a:pt x="1171" y="109"/>
                  </a:lnTo>
                  <a:lnTo>
                    <a:pt x="1173" y="110"/>
                  </a:lnTo>
                  <a:lnTo>
                    <a:pt x="1170" y="110"/>
                  </a:lnTo>
                  <a:lnTo>
                    <a:pt x="1167" y="109"/>
                  </a:lnTo>
                  <a:lnTo>
                    <a:pt x="1164" y="109"/>
                  </a:lnTo>
                  <a:lnTo>
                    <a:pt x="1159" y="109"/>
                  </a:lnTo>
                  <a:lnTo>
                    <a:pt x="1152" y="107"/>
                  </a:lnTo>
                  <a:lnTo>
                    <a:pt x="1150" y="107"/>
                  </a:lnTo>
                  <a:lnTo>
                    <a:pt x="1147" y="107"/>
                  </a:lnTo>
                  <a:lnTo>
                    <a:pt x="1150" y="109"/>
                  </a:lnTo>
                  <a:lnTo>
                    <a:pt x="1150" y="110"/>
                  </a:lnTo>
                  <a:lnTo>
                    <a:pt x="1151" y="111"/>
                  </a:lnTo>
                  <a:lnTo>
                    <a:pt x="1151" y="111"/>
                  </a:lnTo>
                  <a:lnTo>
                    <a:pt x="1151" y="111"/>
                  </a:lnTo>
                  <a:lnTo>
                    <a:pt x="1155" y="113"/>
                  </a:lnTo>
                  <a:lnTo>
                    <a:pt x="1159" y="114"/>
                  </a:lnTo>
                  <a:lnTo>
                    <a:pt x="1162" y="115"/>
                  </a:lnTo>
                  <a:lnTo>
                    <a:pt x="1164" y="117"/>
                  </a:lnTo>
                  <a:lnTo>
                    <a:pt x="1166" y="118"/>
                  </a:lnTo>
                  <a:lnTo>
                    <a:pt x="1166" y="119"/>
                  </a:lnTo>
                  <a:lnTo>
                    <a:pt x="1162" y="121"/>
                  </a:lnTo>
                  <a:lnTo>
                    <a:pt x="1159" y="121"/>
                  </a:lnTo>
                  <a:lnTo>
                    <a:pt x="1155" y="119"/>
                  </a:lnTo>
                  <a:lnTo>
                    <a:pt x="1152" y="118"/>
                  </a:lnTo>
                  <a:lnTo>
                    <a:pt x="1148" y="117"/>
                  </a:lnTo>
                  <a:lnTo>
                    <a:pt x="1144" y="115"/>
                  </a:lnTo>
                  <a:lnTo>
                    <a:pt x="1143" y="115"/>
                  </a:lnTo>
                  <a:lnTo>
                    <a:pt x="1141" y="115"/>
                  </a:lnTo>
                  <a:lnTo>
                    <a:pt x="1139" y="114"/>
                  </a:lnTo>
                  <a:lnTo>
                    <a:pt x="1136" y="113"/>
                  </a:lnTo>
                  <a:lnTo>
                    <a:pt x="1135" y="111"/>
                  </a:lnTo>
                  <a:lnTo>
                    <a:pt x="1133" y="111"/>
                  </a:lnTo>
                  <a:lnTo>
                    <a:pt x="1132" y="111"/>
                  </a:lnTo>
                  <a:lnTo>
                    <a:pt x="1129" y="111"/>
                  </a:lnTo>
                  <a:lnTo>
                    <a:pt x="1128" y="113"/>
                  </a:lnTo>
                  <a:lnTo>
                    <a:pt x="1128" y="113"/>
                  </a:lnTo>
                  <a:lnTo>
                    <a:pt x="1127" y="113"/>
                  </a:lnTo>
                  <a:lnTo>
                    <a:pt x="1120" y="113"/>
                  </a:lnTo>
                  <a:lnTo>
                    <a:pt x="1117" y="113"/>
                  </a:lnTo>
                  <a:lnTo>
                    <a:pt x="1108" y="113"/>
                  </a:lnTo>
                  <a:lnTo>
                    <a:pt x="1103" y="111"/>
                  </a:lnTo>
                  <a:lnTo>
                    <a:pt x="1101" y="111"/>
                  </a:lnTo>
                  <a:lnTo>
                    <a:pt x="1099" y="111"/>
                  </a:lnTo>
                  <a:lnTo>
                    <a:pt x="1098" y="111"/>
                  </a:lnTo>
                  <a:lnTo>
                    <a:pt x="1095" y="111"/>
                  </a:lnTo>
                  <a:lnTo>
                    <a:pt x="1094" y="111"/>
                  </a:lnTo>
                  <a:lnTo>
                    <a:pt x="1090" y="111"/>
                  </a:lnTo>
                  <a:lnTo>
                    <a:pt x="1090" y="113"/>
                  </a:lnTo>
                  <a:lnTo>
                    <a:pt x="1089" y="113"/>
                  </a:lnTo>
                  <a:lnTo>
                    <a:pt x="1087" y="114"/>
                  </a:lnTo>
                  <a:lnTo>
                    <a:pt x="1089" y="115"/>
                  </a:lnTo>
                  <a:lnTo>
                    <a:pt x="1090" y="117"/>
                  </a:lnTo>
                  <a:lnTo>
                    <a:pt x="1093" y="118"/>
                  </a:lnTo>
                  <a:lnTo>
                    <a:pt x="1094" y="119"/>
                  </a:lnTo>
                  <a:lnTo>
                    <a:pt x="1094" y="119"/>
                  </a:lnTo>
                  <a:lnTo>
                    <a:pt x="1094" y="121"/>
                  </a:lnTo>
                  <a:lnTo>
                    <a:pt x="1095" y="122"/>
                  </a:lnTo>
                  <a:lnTo>
                    <a:pt x="1095" y="122"/>
                  </a:lnTo>
                  <a:lnTo>
                    <a:pt x="1094" y="123"/>
                  </a:lnTo>
                  <a:lnTo>
                    <a:pt x="1094" y="122"/>
                  </a:lnTo>
                  <a:lnTo>
                    <a:pt x="1094" y="122"/>
                  </a:lnTo>
                  <a:lnTo>
                    <a:pt x="1093" y="119"/>
                  </a:lnTo>
                  <a:lnTo>
                    <a:pt x="1091" y="118"/>
                  </a:lnTo>
                  <a:lnTo>
                    <a:pt x="1089" y="118"/>
                  </a:lnTo>
                  <a:lnTo>
                    <a:pt x="1087" y="117"/>
                  </a:lnTo>
                  <a:lnTo>
                    <a:pt x="1084" y="115"/>
                  </a:lnTo>
                  <a:lnTo>
                    <a:pt x="1082" y="114"/>
                  </a:lnTo>
                  <a:lnTo>
                    <a:pt x="1080" y="113"/>
                  </a:lnTo>
                  <a:lnTo>
                    <a:pt x="1078" y="111"/>
                  </a:lnTo>
                  <a:lnTo>
                    <a:pt x="1072" y="111"/>
                  </a:lnTo>
                  <a:lnTo>
                    <a:pt x="1070" y="110"/>
                  </a:lnTo>
                  <a:lnTo>
                    <a:pt x="1067" y="110"/>
                  </a:lnTo>
                  <a:lnTo>
                    <a:pt x="1067" y="109"/>
                  </a:lnTo>
                  <a:lnTo>
                    <a:pt x="1066" y="107"/>
                  </a:lnTo>
                  <a:lnTo>
                    <a:pt x="1064" y="107"/>
                  </a:lnTo>
                  <a:lnTo>
                    <a:pt x="1064" y="106"/>
                  </a:lnTo>
                  <a:lnTo>
                    <a:pt x="1063" y="104"/>
                  </a:lnTo>
                  <a:lnTo>
                    <a:pt x="1061" y="104"/>
                  </a:lnTo>
                  <a:lnTo>
                    <a:pt x="1060" y="103"/>
                  </a:lnTo>
                  <a:lnTo>
                    <a:pt x="1057" y="102"/>
                  </a:lnTo>
                  <a:lnTo>
                    <a:pt x="1056" y="102"/>
                  </a:lnTo>
                  <a:lnTo>
                    <a:pt x="1052" y="100"/>
                  </a:lnTo>
                  <a:lnTo>
                    <a:pt x="1045" y="99"/>
                  </a:lnTo>
                  <a:lnTo>
                    <a:pt x="1038" y="98"/>
                  </a:lnTo>
                  <a:lnTo>
                    <a:pt x="1033" y="98"/>
                  </a:lnTo>
                  <a:lnTo>
                    <a:pt x="1028" y="98"/>
                  </a:lnTo>
                  <a:lnTo>
                    <a:pt x="1021" y="98"/>
                  </a:lnTo>
                  <a:lnTo>
                    <a:pt x="1019" y="98"/>
                  </a:lnTo>
                  <a:lnTo>
                    <a:pt x="1015" y="98"/>
                  </a:lnTo>
                  <a:lnTo>
                    <a:pt x="1011" y="98"/>
                  </a:lnTo>
                  <a:lnTo>
                    <a:pt x="1009" y="99"/>
                  </a:lnTo>
                  <a:lnTo>
                    <a:pt x="1006" y="99"/>
                  </a:lnTo>
                  <a:lnTo>
                    <a:pt x="1002" y="99"/>
                  </a:lnTo>
                  <a:lnTo>
                    <a:pt x="999" y="100"/>
                  </a:lnTo>
                  <a:lnTo>
                    <a:pt x="991" y="98"/>
                  </a:lnTo>
                  <a:lnTo>
                    <a:pt x="992" y="98"/>
                  </a:lnTo>
                  <a:lnTo>
                    <a:pt x="994" y="98"/>
                  </a:lnTo>
                  <a:lnTo>
                    <a:pt x="988" y="96"/>
                  </a:lnTo>
                  <a:lnTo>
                    <a:pt x="985" y="95"/>
                  </a:lnTo>
                  <a:lnTo>
                    <a:pt x="981" y="95"/>
                  </a:lnTo>
                  <a:lnTo>
                    <a:pt x="980" y="94"/>
                  </a:lnTo>
                  <a:lnTo>
                    <a:pt x="979" y="95"/>
                  </a:lnTo>
                  <a:lnTo>
                    <a:pt x="976" y="95"/>
                  </a:lnTo>
                  <a:lnTo>
                    <a:pt x="976" y="96"/>
                  </a:lnTo>
                  <a:lnTo>
                    <a:pt x="976" y="95"/>
                  </a:lnTo>
                  <a:lnTo>
                    <a:pt x="977" y="94"/>
                  </a:lnTo>
                  <a:lnTo>
                    <a:pt x="977" y="94"/>
                  </a:lnTo>
                  <a:lnTo>
                    <a:pt x="976" y="94"/>
                  </a:lnTo>
                  <a:lnTo>
                    <a:pt x="976" y="92"/>
                  </a:lnTo>
                  <a:lnTo>
                    <a:pt x="972" y="94"/>
                  </a:lnTo>
                  <a:lnTo>
                    <a:pt x="971" y="92"/>
                  </a:lnTo>
                  <a:lnTo>
                    <a:pt x="969" y="92"/>
                  </a:lnTo>
                  <a:lnTo>
                    <a:pt x="969" y="92"/>
                  </a:lnTo>
                  <a:lnTo>
                    <a:pt x="965" y="91"/>
                  </a:lnTo>
                  <a:lnTo>
                    <a:pt x="962" y="91"/>
                  </a:lnTo>
                  <a:lnTo>
                    <a:pt x="961" y="91"/>
                  </a:lnTo>
                  <a:lnTo>
                    <a:pt x="960" y="91"/>
                  </a:lnTo>
                  <a:lnTo>
                    <a:pt x="960" y="91"/>
                  </a:lnTo>
                  <a:lnTo>
                    <a:pt x="960" y="91"/>
                  </a:lnTo>
                  <a:lnTo>
                    <a:pt x="960" y="90"/>
                  </a:lnTo>
                  <a:lnTo>
                    <a:pt x="961" y="90"/>
                  </a:lnTo>
                  <a:lnTo>
                    <a:pt x="967" y="90"/>
                  </a:lnTo>
                  <a:lnTo>
                    <a:pt x="967" y="90"/>
                  </a:lnTo>
                  <a:lnTo>
                    <a:pt x="965" y="88"/>
                  </a:lnTo>
                  <a:lnTo>
                    <a:pt x="965" y="88"/>
                  </a:lnTo>
                  <a:lnTo>
                    <a:pt x="961" y="87"/>
                  </a:lnTo>
                  <a:lnTo>
                    <a:pt x="958" y="87"/>
                  </a:lnTo>
                  <a:lnTo>
                    <a:pt x="953" y="86"/>
                  </a:lnTo>
                  <a:lnTo>
                    <a:pt x="949" y="86"/>
                  </a:lnTo>
                  <a:lnTo>
                    <a:pt x="941" y="86"/>
                  </a:lnTo>
                  <a:lnTo>
                    <a:pt x="939" y="86"/>
                  </a:lnTo>
                  <a:lnTo>
                    <a:pt x="939" y="86"/>
                  </a:lnTo>
                  <a:lnTo>
                    <a:pt x="939" y="87"/>
                  </a:lnTo>
                  <a:lnTo>
                    <a:pt x="938" y="90"/>
                  </a:lnTo>
                  <a:lnTo>
                    <a:pt x="938" y="90"/>
                  </a:lnTo>
                  <a:lnTo>
                    <a:pt x="937" y="91"/>
                  </a:lnTo>
                  <a:lnTo>
                    <a:pt x="933" y="91"/>
                  </a:lnTo>
                  <a:lnTo>
                    <a:pt x="931" y="91"/>
                  </a:lnTo>
                  <a:lnTo>
                    <a:pt x="930" y="91"/>
                  </a:lnTo>
                  <a:lnTo>
                    <a:pt x="930" y="90"/>
                  </a:lnTo>
                  <a:lnTo>
                    <a:pt x="930" y="90"/>
                  </a:lnTo>
                  <a:lnTo>
                    <a:pt x="930" y="90"/>
                  </a:lnTo>
                  <a:lnTo>
                    <a:pt x="929" y="90"/>
                  </a:lnTo>
                  <a:lnTo>
                    <a:pt x="929" y="90"/>
                  </a:lnTo>
                  <a:lnTo>
                    <a:pt x="929" y="90"/>
                  </a:lnTo>
                  <a:lnTo>
                    <a:pt x="930" y="90"/>
                  </a:lnTo>
                  <a:lnTo>
                    <a:pt x="931" y="90"/>
                  </a:lnTo>
                  <a:lnTo>
                    <a:pt x="934" y="88"/>
                  </a:lnTo>
                  <a:lnTo>
                    <a:pt x="933" y="88"/>
                  </a:lnTo>
                  <a:lnTo>
                    <a:pt x="931" y="87"/>
                  </a:lnTo>
                  <a:lnTo>
                    <a:pt x="930" y="87"/>
                  </a:lnTo>
                  <a:lnTo>
                    <a:pt x="930" y="86"/>
                  </a:lnTo>
                  <a:lnTo>
                    <a:pt x="930" y="86"/>
                  </a:lnTo>
                  <a:lnTo>
                    <a:pt x="930" y="86"/>
                  </a:lnTo>
                  <a:lnTo>
                    <a:pt x="933" y="87"/>
                  </a:lnTo>
                  <a:lnTo>
                    <a:pt x="934" y="87"/>
                  </a:lnTo>
                  <a:lnTo>
                    <a:pt x="934" y="87"/>
                  </a:lnTo>
                  <a:lnTo>
                    <a:pt x="935" y="88"/>
                  </a:lnTo>
                  <a:lnTo>
                    <a:pt x="937" y="88"/>
                  </a:lnTo>
                  <a:lnTo>
                    <a:pt x="937" y="88"/>
                  </a:lnTo>
                  <a:lnTo>
                    <a:pt x="938" y="87"/>
                  </a:lnTo>
                  <a:lnTo>
                    <a:pt x="938" y="86"/>
                  </a:lnTo>
                  <a:lnTo>
                    <a:pt x="937" y="86"/>
                  </a:lnTo>
                  <a:lnTo>
                    <a:pt x="935" y="86"/>
                  </a:lnTo>
                  <a:lnTo>
                    <a:pt x="924" y="86"/>
                  </a:lnTo>
                  <a:lnTo>
                    <a:pt x="920" y="87"/>
                  </a:lnTo>
                  <a:lnTo>
                    <a:pt x="919" y="87"/>
                  </a:lnTo>
                  <a:lnTo>
                    <a:pt x="918" y="86"/>
                  </a:lnTo>
                  <a:lnTo>
                    <a:pt x="919" y="86"/>
                  </a:lnTo>
                  <a:lnTo>
                    <a:pt x="920" y="86"/>
                  </a:lnTo>
                  <a:lnTo>
                    <a:pt x="920" y="84"/>
                  </a:lnTo>
                  <a:lnTo>
                    <a:pt x="922" y="84"/>
                  </a:lnTo>
                  <a:lnTo>
                    <a:pt x="923" y="84"/>
                  </a:lnTo>
                  <a:lnTo>
                    <a:pt x="926" y="84"/>
                  </a:lnTo>
                  <a:lnTo>
                    <a:pt x="931" y="84"/>
                  </a:lnTo>
                  <a:lnTo>
                    <a:pt x="931" y="84"/>
                  </a:lnTo>
                  <a:lnTo>
                    <a:pt x="929" y="84"/>
                  </a:lnTo>
                  <a:lnTo>
                    <a:pt x="926" y="83"/>
                  </a:lnTo>
                  <a:lnTo>
                    <a:pt x="924" y="83"/>
                  </a:lnTo>
                  <a:lnTo>
                    <a:pt x="922" y="83"/>
                  </a:lnTo>
                  <a:lnTo>
                    <a:pt x="916" y="83"/>
                  </a:lnTo>
                  <a:lnTo>
                    <a:pt x="914" y="81"/>
                  </a:lnTo>
                  <a:lnTo>
                    <a:pt x="908" y="81"/>
                  </a:lnTo>
                  <a:lnTo>
                    <a:pt x="907" y="81"/>
                  </a:lnTo>
                  <a:lnTo>
                    <a:pt x="896" y="81"/>
                  </a:lnTo>
                  <a:lnTo>
                    <a:pt x="891" y="80"/>
                  </a:lnTo>
                  <a:lnTo>
                    <a:pt x="889" y="80"/>
                  </a:lnTo>
                  <a:lnTo>
                    <a:pt x="885" y="80"/>
                  </a:lnTo>
                  <a:lnTo>
                    <a:pt x="884" y="80"/>
                  </a:lnTo>
                  <a:lnTo>
                    <a:pt x="884" y="80"/>
                  </a:lnTo>
                  <a:lnTo>
                    <a:pt x="884" y="80"/>
                  </a:lnTo>
                  <a:lnTo>
                    <a:pt x="888" y="81"/>
                  </a:lnTo>
                  <a:lnTo>
                    <a:pt x="889" y="81"/>
                  </a:lnTo>
                  <a:lnTo>
                    <a:pt x="891" y="83"/>
                  </a:lnTo>
                  <a:lnTo>
                    <a:pt x="888" y="83"/>
                  </a:lnTo>
                  <a:lnTo>
                    <a:pt x="887" y="83"/>
                  </a:lnTo>
                  <a:lnTo>
                    <a:pt x="881" y="83"/>
                  </a:lnTo>
                  <a:lnTo>
                    <a:pt x="880" y="84"/>
                  </a:lnTo>
                  <a:lnTo>
                    <a:pt x="880" y="86"/>
                  </a:lnTo>
                  <a:lnTo>
                    <a:pt x="880" y="86"/>
                  </a:lnTo>
                  <a:lnTo>
                    <a:pt x="881" y="87"/>
                  </a:lnTo>
                  <a:lnTo>
                    <a:pt x="884" y="87"/>
                  </a:lnTo>
                  <a:lnTo>
                    <a:pt x="884" y="86"/>
                  </a:lnTo>
                  <a:lnTo>
                    <a:pt x="884" y="86"/>
                  </a:lnTo>
                  <a:lnTo>
                    <a:pt x="888" y="86"/>
                  </a:lnTo>
                  <a:lnTo>
                    <a:pt x="889" y="87"/>
                  </a:lnTo>
                  <a:lnTo>
                    <a:pt x="888" y="87"/>
                  </a:lnTo>
                  <a:lnTo>
                    <a:pt x="887" y="87"/>
                  </a:lnTo>
                  <a:lnTo>
                    <a:pt x="887" y="88"/>
                  </a:lnTo>
                  <a:lnTo>
                    <a:pt x="885" y="88"/>
                  </a:lnTo>
                  <a:lnTo>
                    <a:pt x="888" y="90"/>
                  </a:lnTo>
                  <a:lnTo>
                    <a:pt x="889" y="90"/>
                  </a:lnTo>
                  <a:lnTo>
                    <a:pt x="891" y="91"/>
                  </a:lnTo>
                  <a:lnTo>
                    <a:pt x="895" y="92"/>
                  </a:lnTo>
                  <a:lnTo>
                    <a:pt x="896" y="94"/>
                  </a:lnTo>
                  <a:lnTo>
                    <a:pt x="893" y="94"/>
                  </a:lnTo>
                  <a:lnTo>
                    <a:pt x="892" y="94"/>
                  </a:lnTo>
                  <a:lnTo>
                    <a:pt x="891" y="94"/>
                  </a:lnTo>
                  <a:lnTo>
                    <a:pt x="888" y="92"/>
                  </a:lnTo>
                  <a:lnTo>
                    <a:pt x="885" y="92"/>
                  </a:lnTo>
                  <a:lnTo>
                    <a:pt x="884" y="92"/>
                  </a:lnTo>
                  <a:lnTo>
                    <a:pt x="884" y="92"/>
                  </a:lnTo>
                  <a:lnTo>
                    <a:pt x="882" y="92"/>
                  </a:lnTo>
                  <a:lnTo>
                    <a:pt x="881" y="92"/>
                  </a:lnTo>
                  <a:lnTo>
                    <a:pt x="881" y="92"/>
                  </a:lnTo>
                  <a:lnTo>
                    <a:pt x="881" y="92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1" y="94"/>
                  </a:lnTo>
                  <a:lnTo>
                    <a:pt x="882" y="95"/>
                  </a:lnTo>
                  <a:lnTo>
                    <a:pt x="882" y="95"/>
                  </a:lnTo>
                  <a:lnTo>
                    <a:pt x="885" y="95"/>
                  </a:lnTo>
                  <a:lnTo>
                    <a:pt x="884" y="95"/>
                  </a:lnTo>
                  <a:lnTo>
                    <a:pt x="884" y="95"/>
                  </a:lnTo>
                  <a:lnTo>
                    <a:pt x="884" y="95"/>
                  </a:lnTo>
                  <a:lnTo>
                    <a:pt x="882" y="96"/>
                  </a:lnTo>
                  <a:lnTo>
                    <a:pt x="884" y="96"/>
                  </a:lnTo>
                  <a:lnTo>
                    <a:pt x="884" y="96"/>
                  </a:lnTo>
                  <a:lnTo>
                    <a:pt x="885" y="96"/>
                  </a:lnTo>
                  <a:lnTo>
                    <a:pt x="885" y="96"/>
                  </a:lnTo>
                  <a:lnTo>
                    <a:pt x="884" y="96"/>
                  </a:lnTo>
                  <a:lnTo>
                    <a:pt x="881" y="96"/>
                  </a:lnTo>
                  <a:lnTo>
                    <a:pt x="878" y="95"/>
                  </a:lnTo>
                  <a:lnTo>
                    <a:pt x="877" y="95"/>
                  </a:lnTo>
                  <a:lnTo>
                    <a:pt x="876" y="94"/>
                  </a:lnTo>
                  <a:lnTo>
                    <a:pt x="868" y="92"/>
                  </a:lnTo>
                  <a:lnTo>
                    <a:pt x="865" y="92"/>
                  </a:lnTo>
                  <a:lnTo>
                    <a:pt x="863" y="92"/>
                  </a:lnTo>
                  <a:lnTo>
                    <a:pt x="861" y="92"/>
                  </a:lnTo>
                  <a:lnTo>
                    <a:pt x="861" y="92"/>
                  </a:lnTo>
                  <a:lnTo>
                    <a:pt x="858" y="94"/>
                  </a:lnTo>
                  <a:lnTo>
                    <a:pt x="857" y="94"/>
                  </a:lnTo>
                  <a:lnTo>
                    <a:pt x="857" y="94"/>
                  </a:lnTo>
                  <a:lnTo>
                    <a:pt x="853" y="95"/>
                  </a:lnTo>
                  <a:lnTo>
                    <a:pt x="849" y="94"/>
                  </a:lnTo>
                  <a:lnTo>
                    <a:pt x="846" y="94"/>
                  </a:lnTo>
                  <a:lnTo>
                    <a:pt x="843" y="92"/>
                  </a:lnTo>
                  <a:lnTo>
                    <a:pt x="839" y="91"/>
                  </a:lnTo>
                  <a:lnTo>
                    <a:pt x="839" y="91"/>
                  </a:lnTo>
                  <a:lnTo>
                    <a:pt x="838" y="90"/>
                  </a:lnTo>
                  <a:lnTo>
                    <a:pt x="836" y="90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91"/>
                  </a:lnTo>
                  <a:lnTo>
                    <a:pt x="835" y="92"/>
                  </a:lnTo>
                  <a:lnTo>
                    <a:pt x="836" y="94"/>
                  </a:lnTo>
                  <a:lnTo>
                    <a:pt x="838" y="95"/>
                  </a:lnTo>
                  <a:lnTo>
                    <a:pt x="838" y="95"/>
                  </a:lnTo>
                  <a:lnTo>
                    <a:pt x="839" y="95"/>
                  </a:lnTo>
                  <a:lnTo>
                    <a:pt x="838" y="96"/>
                  </a:lnTo>
                  <a:lnTo>
                    <a:pt x="838" y="98"/>
                  </a:lnTo>
                  <a:lnTo>
                    <a:pt x="839" y="99"/>
                  </a:lnTo>
                  <a:lnTo>
                    <a:pt x="839" y="100"/>
                  </a:lnTo>
                  <a:lnTo>
                    <a:pt x="838" y="100"/>
                  </a:lnTo>
                  <a:lnTo>
                    <a:pt x="838" y="100"/>
                  </a:lnTo>
                  <a:lnTo>
                    <a:pt x="836" y="100"/>
                  </a:lnTo>
                  <a:lnTo>
                    <a:pt x="835" y="100"/>
                  </a:lnTo>
                  <a:lnTo>
                    <a:pt x="832" y="99"/>
                  </a:lnTo>
                  <a:lnTo>
                    <a:pt x="832" y="99"/>
                  </a:lnTo>
                  <a:lnTo>
                    <a:pt x="832" y="99"/>
                  </a:lnTo>
                  <a:lnTo>
                    <a:pt x="831" y="99"/>
                  </a:lnTo>
                  <a:lnTo>
                    <a:pt x="828" y="99"/>
                  </a:lnTo>
                  <a:lnTo>
                    <a:pt x="825" y="98"/>
                  </a:lnTo>
                  <a:lnTo>
                    <a:pt x="823" y="96"/>
                  </a:lnTo>
                  <a:lnTo>
                    <a:pt x="817" y="94"/>
                  </a:lnTo>
                  <a:lnTo>
                    <a:pt x="815" y="94"/>
                  </a:lnTo>
                  <a:lnTo>
                    <a:pt x="813" y="92"/>
                  </a:lnTo>
                  <a:lnTo>
                    <a:pt x="811" y="92"/>
                  </a:lnTo>
                  <a:lnTo>
                    <a:pt x="809" y="91"/>
                  </a:lnTo>
                  <a:lnTo>
                    <a:pt x="811" y="91"/>
                  </a:lnTo>
                  <a:lnTo>
                    <a:pt x="812" y="91"/>
                  </a:lnTo>
                  <a:lnTo>
                    <a:pt x="813" y="91"/>
                  </a:lnTo>
                  <a:lnTo>
                    <a:pt x="811" y="90"/>
                  </a:lnTo>
                  <a:lnTo>
                    <a:pt x="809" y="90"/>
                  </a:lnTo>
                  <a:lnTo>
                    <a:pt x="809" y="88"/>
                  </a:lnTo>
                  <a:lnTo>
                    <a:pt x="809" y="90"/>
                  </a:lnTo>
                  <a:lnTo>
                    <a:pt x="811" y="90"/>
                  </a:lnTo>
                  <a:lnTo>
                    <a:pt x="811" y="91"/>
                  </a:lnTo>
                  <a:lnTo>
                    <a:pt x="809" y="91"/>
                  </a:lnTo>
                  <a:lnTo>
                    <a:pt x="801" y="87"/>
                  </a:lnTo>
                  <a:lnTo>
                    <a:pt x="797" y="86"/>
                  </a:lnTo>
                  <a:lnTo>
                    <a:pt x="796" y="86"/>
                  </a:lnTo>
                  <a:lnTo>
                    <a:pt x="793" y="84"/>
                  </a:lnTo>
                  <a:lnTo>
                    <a:pt x="793" y="84"/>
                  </a:lnTo>
                  <a:lnTo>
                    <a:pt x="797" y="86"/>
                  </a:lnTo>
                  <a:lnTo>
                    <a:pt x="801" y="86"/>
                  </a:lnTo>
                  <a:lnTo>
                    <a:pt x="805" y="87"/>
                  </a:lnTo>
                  <a:lnTo>
                    <a:pt x="808" y="87"/>
                  </a:lnTo>
                  <a:lnTo>
                    <a:pt x="808" y="87"/>
                  </a:lnTo>
                  <a:lnTo>
                    <a:pt x="807" y="86"/>
                  </a:lnTo>
                  <a:lnTo>
                    <a:pt x="804" y="84"/>
                  </a:lnTo>
                  <a:lnTo>
                    <a:pt x="802" y="83"/>
                  </a:lnTo>
                  <a:lnTo>
                    <a:pt x="798" y="83"/>
                  </a:lnTo>
                  <a:lnTo>
                    <a:pt x="797" y="83"/>
                  </a:lnTo>
                  <a:lnTo>
                    <a:pt x="797" y="83"/>
                  </a:lnTo>
                  <a:lnTo>
                    <a:pt x="798" y="83"/>
                  </a:lnTo>
                  <a:lnTo>
                    <a:pt x="800" y="83"/>
                  </a:lnTo>
                  <a:lnTo>
                    <a:pt x="800" y="81"/>
                  </a:lnTo>
                  <a:lnTo>
                    <a:pt x="801" y="81"/>
                  </a:lnTo>
                  <a:lnTo>
                    <a:pt x="800" y="80"/>
                  </a:lnTo>
                  <a:lnTo>
                    <a:pt x="797" y="80"/>
                  </a:lnTo>
                  <a:lnTo>
                    <a:pt x="794" y="80"/>
                  </a:lnTo>
                  <a:lnTo>
                    <a:pt x="794" y="80"/>
                  </a:lnTo>
                  <a:lnTo>
                    <a:pt x="794" y="79"/>
                  </a:lnTo>
                  <a:lnTo>
                    <a:pt x="796" y="79"/>
                  </a:lnTo>
                  <a:lnTo>
                    <a:pt x="796" y="77"/>
                  </a:lnTo>
                  <a:lnTo>
                    <a:pt x="796" y="77"/>
                  </a:lnTo>
                  <a:lnTo>
                    <a:pt x="794" y="77"/>
                  </a:lnTo>
                  <a:lnTo>
                    <a:pt x="794" y="77"/>
                  </a:lnTo>
                  <a:lnTo>
                    <a:pt x="793" y="77"/>
                  </a:lnTo>
                  <a:lnTo>
                    <a:pt x="793" y="76"/>
                  </a:lnTo>
                  <a:lnTo>
                    <a:pt x="792" y="76"/>
                  </a:lnTo>
                  <a:lnTo>
                    <a:pt x="790" y="76"/>
                  </a:lnTo>
                  <a:lnTo>
                    <a:pt x="788" y="76"/>
                  </a:lnTo>
                  <a:lnTo>
                    <a:pt x="788" y="76"/>
                  </a:lnTo>
                  <a:lnTo>
                    <a:pt x="786" y="75"/>
                  </a:lnTo>
                  <a:lnTo>
                    <a:pt x="785" y="75"/>
                  </a:lnTo>
                  <a:lnTo>
                    <a:pt x="783" y="75"/>
                  </a:lnTo>
                  <a:lnTo>
                    <a:pt x="783" y="75"/>
                  </a:lnTo>
                  <a:lnTo>
                    <a:pt x="783" y="75"/>
                  </a:lnTo>
                  <a:lnTo>
                    <a:pt x="781" y="73"/>
                  </a:lnTo>
                  <a:lnTo>
                    <a:pt x="775" y="73"/>
                  </a:lnTo>
                  <a:lnTo>
                    <a:pt x="774" y="73"/>
                  </a:lnTo>
                  <a:lnTo>
                    <a:pt x="775" y="75"/>
                  </a:lnTo>
                  <a:lnTo>
                    <a:pt x="774" y="75"/>
                  </a:lnTo>
                  <a:lnTo>
                    <a:pt x="771" y="75"/>
                  </a:lnTo>
                  <a:lnTo>
                    <a:pt x="771" y="75"/>
                  </a:lnTo>
                  <a:lnTo>
                    <a:pt x="771" y="75"/>
                  </a:lnTo>
                  <a:lnTo>
                    <a:pt x="770" y="73"/>
                  </a:lnTo>
                  <a:lnTo>
                    <a:pt x="770" y="73"/>
                  </a:lnTo>
                  <a:lnTo>
                    <a:pt x="770" y="73"/>
                  </a:lnTo>
                  <a:lnTo>
                    <a:pt x="769" y="73"/>
                  </a:lnTo>
                  <a:lnTo>
                    <a:pt x="769" y="73"/>
                  </a:lnTo>
                  <a:lnTo>
                    <a:pt x="767" y="73"/>
                  </a:lnTo>
                  <a:lnTo>
                    <a:pt x="767" y="73"/>
                  </a:lnTo>
                  <a:lnTo>
                    <a:pt x="766" y="75"/>
                  </a:lnTo>
                  <a:lnTo>
                    <a:pt x="764" y="73"/>
                  </a:lnTo>
                  <a:lnTo>
                    <a:pt x="756" y="72"/>
                  </a:lnTo>
                  <a:lnTo>
                    <a:pt x="754" y="71"/>
                  </a:lnTo>
                  <a:lnTo>
                    <a:pt x="754" y="71"/>
                  </a:lnTo>
                  <a:lnTo>
                    <a:pt x="751" y="72"/>
                  </a:lnTo>
                  <a:lnTo>
                    <a:pt x="751" y="72"/>
                  </a:lnTo>
                  <a:lnTo>
                    <a:pt x="751" y="72"/>
                  </a:lnTo>
                  <a:lnTo>
                    <a:pt x="748" y="72"/>
                  </a:lnTo>
                  <a:lnTo>
                    <a:pt x="747" y="72"/>
                  </a:lnTo>
                  <a:lnTo>
                    <a:pt x="748" y="73"/>
                  </a:lnTo>
                  <a:lnTo>
                    <a:pt x="750" y="75"/>
                  </a:lnTo>
                  <a:lnTo>
                    <a:pt x="750" y="75"/>
                  </a:lnTo>
                  <a:lnTo>
                    <a:pt x="751" y="75"/>
                  </a:lnTo>
                  <a:lnTo>
                    <a:pt x="752" y="76"/>
                  </a:lnTo>
                  <a:lnTo>
                    <a:pt x="754" y="76"/>
                  </a:lnTo>
                  <a:lnTo>
                    <a:pt x="754" y="76"/>
                  </a:lnTo>
                  <a:lnTo>
                    <a:pt x="754" y="77"/>
                  </a:lnTo>
                  <a:lnTo>
                    <a:pt x="754" y="77"/>
                  </a:lnTo>
                  <a:lnTo>
                    <a:pt x="754" y="77"/>
                  </a:lnTo>
                  <a:lnTo>
                    <a:pt x="754" y="79"/>
                  </a:lnTo>
                  <a:lnTo>
                    <a:pt x="754" y="79"/>
                  </a:lnTo>
                  <a:lnTo>
                    <a:pt x="752" y="79"/>
                  </a:lnTo>
                  <a:lnTo>
                    <a:pt x="748" y="79"/>
                  </a:lnTo>
                  <a:lnTo>
                    <a:pt x="748" y="79"/>
                  </a:lnTo>
                  <a:lnTo>
                    <a:pt x="748" y="79"/>
                  </a:lnTo>
                  <a:lnTo>
                    <a:pt x="750" y="79"/>
                  </a:lnTo>
                  <a:lnTo>
                    <a:pt x="751" y="79"/>
                  </a:lnTo>
                  <a:lnTo>
                    <a:pt x="751" y="80"/>
                  </a:lnTo>
                  <a:lnTo>
                    <a:pt x="750" y="80"/>
                  </a:lnTo>
                  <a:lnTo>
                    <a:pt x="747" y="80"/>
                  </a:lnTo>
                  <a:lnTo>
                    <a:pt x="745" y="80"/>
                  </a:lnTo>
                  <a:lnTo>
                    <a:pt x="744" y="79"/>
                  </a:lnTo>
                  <a:lnTo>
                    <a:pt x="743" y="79"/>
                  </a:lnTo>
                  <a:lnTo>
                    <a:pt x="740" y="79"/>
                  </a:lnTo>
                  <a:lnTo>
                    <a:pt x="737" y="79"/>
                  </a:lnTo>
                  <a:lnTo>
                    <a:pt x="733" y="79"/>
                  </a:lnTo>
                  <a:lnTo>
                    <a:pt x="729" y="79"/>
                  </a:lnTo>
                  <a:lnTo>
                    <a:pt x="728" y="79"/>
                  </a:lnTo>
                  <a:lnTo>
                    <a:pt x="724" y="77"/>
                  </a:lnTo>
                  <a:lnTo>
                    <a:pt x="720" y="77"/>
                  </a:lnTo>
                  <a:lnTo>
                    <a:pt x="714" y="76"/>
                  </a:lnTo>
                  <a:lnTo>
                    <a:pt x="713" y="75"/>
                  </a:lnTo>
                  <a:lnTo>
                    <a:pt x="713" y="73"/>
                  </a:lnTo>
                  <a:lnTo>
                    <a:pt x="714" y="73"/>
                  </a:lnTo>
                  <a:lnTo>
                    <a:pt x="716" y="73"/>
                  </a:lnTo>
                  <a:lnTo>
                    <a:pt x="716" y="73"/>
                  </a:lnTo>
                  <a:lnTo>
                    <a:pt x="716" y="73"/>
                  </a:lnTo>
                  <a:lnTo>
                    <a:pt x="712" y="73"/>
                  </a:lnTo>
                  <a:lnTo>
                    <a:pt x="703" y="72"/>
                  </a:lnTo>
                  <a:lnTo>
                    <a:pt x="697" y="72"/>
                  </a:lnTo>
                  <a:lnTo>
                    <a:pt x="687" y="72"/>
                  </a:lnTo>
                  <a:lnTo>
                    <a:pt x="684" y="72"/>
                  </a:lnTo>
                  <a:lnTo>
                    <a:pt x="679" y="73"/>
                  </a:lnTo>
                  <a:lnTo>
                    <a:pt x="678" y="73"/>
                  </a:lnTo>
                  <a:lnTo>
                    <a:pt x="676" y="73"/>
                  </a:lnTo>
                  <a:lnTo>
                    <a:pt x="676" y="75"/>
                  </a:lnTo>
                  <a:lnTo>
                    <a:pt x="679" y="75"/>
                  </a:lnTo>
                  <a:lnTo>
                    <a:pt x="679" y="75"/>
                  </a:lnTo>
                  <a:lnTo>
                    <a:pt x="680" y="75"/>
                  </a:lnTo>
                  <a:lnTo>
                    <a:pt x="680" y="75"/>
                  </a:lnTo>
                  <a:lnTo>
                    <a:pt x="680" y="75"/>
                  </a:lnTo>
                  <a:lnTo>
                    <a:pt x="679" y="76"/>
                  </a:lnTo>
                  <a:lnTo>
                    <a:pt x="679" y="76"/>
                  </a:lnTo>
                  <a:lnTo>
                    <a:pt x="680" y="77"/>
                  </a:lnTo>
                  <a:lnTo>
                    <a:pt x="680" y="77"/>
                  </a:lnTo>
                  <a:lnTo>
                    <a:pt x="680" y="79"/>
                  </a:lnTo>
                  <a:lnTo>
                    <a:pt x="680" y="80"/>
                  </a:lnTo>
                  <a:lnTo>
                    <a:pt x="680" y="80"/>
                  </a:lnTo>
                  <a:lnTo>
                    <a:pt x="682" y="81"/>
                  </a:lnTo>
                  <a:lnTo>
                    <a:pt x="683" y="81"/>
                  </a:lnTo>
                  <a:lnTo>
                    <a:pt x="686" y="81"/>
                  </a:lnTo>
                  <a:lnTo>
                    <a:pt x="686" y="81"/>
                  </a:lnTo>
                  <a:lnTo>
                    <a:pt x="686" y="81"/>
                  </a:lnTo>
                  <a:lnTo>
                    <a:pt x="683" y="81"/>
                  </a:lnTo>
                  <a:lnTo>
                    <a:pt x="682" y="81"/>
                  </a:lnTo>
                  <a:lnTo>
                    <a:pt x="680" y="80"/>
                  </a:lnTo>
                  <a:lnTo>
                    <a:pt x="680" y="80"/>
                  </a:lnTo>
                  <a:lnTo>
                    <a:pt x="680" y="80"/>
                  </a:lnTo>
                  <a:lnTo>
                    <a:pt x="680" y="79"/>
                  </a:lnTo>
                  <a:lnTo>
                    <a:pt x="680" y="77"/>
                  </a:lnTo>
                  <a:lnTo>
                    <a:pt x="679" y="77"/>
                  </a:lnTo>
                  <a:lnTo>
                    <a:pt x="678" y="75"/>
                  </a:lnTo>
                  <a:lnTo>
                    <a:pt x="675" y="75"/>
                  </a:lnTo>
                  <a:lnTo>
                    <a:pt x="674" y="73"/>
                  </a:lnTo>
                  <a:lnTo>
                    <a:pt x="674" y="73"/>
                  </a:lnTo>
                  <a:lnTo>
                    <a:pt x="674" y="72"/>
                  </a:lnTo>
                  <a:lnTo>
                    <a:pt x="672" y="72"/>
                  </a:lnTo>
                  <a:lnTo>
                    <a:pt x="670" y="71"/>
                  </a:lnTo>
                  <a:lnTo>
                    <a:pt x="668" y="69"/>
                  </a:lnTo>
                  <a:lnTo>
                    <a:pt x="667" y="69"/>
                  </a:lnTo>
                  <a:lnTo>
                    <a:pt x="667" y="69"/>
                  </a:lnTo>
                  <a:lnTo>
                    <a:pt x="668" y="71"/>
                  </a:lnTo>
                  <a:lnTo>
                    <a:pt x="668" y="71"/>
                  </a:lnTo>
                  <a:lnTo>
                    <a:pt x="668" y="71"/>
                  </a:lnTo>
                  <a:lnTo>
                    <a:pt x="665" y="72"/>
                  </a:lnTo>
                  <a:lnTo>
                    <a:pt x="664" y="72"/>
                  </a:lnTo>
                  <a:lnTo>
                    <a:pt x="661" y="71"/>
                  </a:lnTo>
                  <a:lnTo>
                    <a:pt x="657" y="71"/>
                  </a:lnTo>
                  <a:lnTo>
                    <a:pt x="656" y="69"/>
                  </a:lnTo>
                  <a:lnTo>
                    <a:pt x="655" y="69"/>
                  </a:lnTo>
                  <a:lnTo>
                    <a:pt x="656" y="69"/>
                  </a:lnTo>
                  <a:lnTo>
                    <a:pt x="656" y="68"/>
                  </a:lnTo>
                  <a:lnTo>
                    <a:pt x="655" y="68"/>
                  </a:lnTo>
                  <a:lnTo>
                    <a:pt x="653" y="68"/>
                  </a:lnTo>
                  <a:lnTo>
                    <a:pt x="653" y="69"/>
                  </a:lnTo>
                  <a:lnTo>
                    <a:pt x="652" y="69"/>
                  </a:lnTo>
                  <a:lnTo>
                    <a:pt x="647" y="69"/>
                  </a:lnTo>
                  <a:lnTo>
                    <a:pt x="647" y="69"/>
                  </a:lnTo>
                  <a:lnTo>
                    <a:pt x="645" y="69"/>
                  </a:lnTo>
                  <a:lnTo>
                    <a:pt x="645" y="69"/>
                  </a:lnTo>
                  <a:lnTo>
                    <a:pt x="645" y="71"/>
                  </a:lnTo>
                  <a:lnTo>
                    <a:pt x="645" y="71"/>
                  </a:lnTo>
                  <a:lnTo>
                    <a:pt x="647" y="72"/>
                  </a:lnTo>
                  <a:lnTo>
                    <a:pt x="649" y="72"/>
                  </a:lnTo>
                  <a:lnTo>
                    <a:pt x="651" y="72"/>
                  </a:lnTo>
                  <a:lnTo>
                    <a:pt x="653" y="71"/>
                  </a:lnTo>
                  <a:lnTo>
                    <a:pt x="653" y="71"/>
                  </a:lnTo>
                  <a:lnTo>
                    <a:pt x="655" y="72"/>
                  </a:lnTo>
                  <a:lnTo>
                    <a:pt x="655" y="72"/>
                  </a:lnTo>
                  <a:lnTo>
                    <a:pt x="652" y="72"/>
                  </a:lnTo>
                  <a:lnTo>
                    <a:pt x="649" y="73"/>
                  </a:lnTo>
                  <a:lnTo>
                    <a:pt x="648" y="75"/>
                  </a:lnTo>
                  <a:lnTo>
                    <a:pt x="645" y="73"/>
                  </a:lnTo>
                  <a:lnTo>
                    <a:pt x="645" y="75"/>
                  </a:lnTo>
                  <a:lnTo>
                    <a:pt x="645" y="75"/>
                  </a:lnTo>
                  <a:lnTo>
                    <a:pt x="641" y="75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638" y="76"/>
                  </a:lnTo>
                  <a:lnTo>
                    <a:pt x="638" y="76"/>
                  </a:lnTo>
                  <a:lnTo>
                    <a:pt x="637" y="77"/>
                  </a:lnTo>
                  <a:lnTo>
                    <a:pt x="634" y="77"/>
                  </a:lnTo>
                  <a:lnTo>
                    <a:pt x="632" y="76"/>
                  </a:lnTo>
                  <a:lnTo>
                    <a:pt x="628" y="77"/>
                  </a:lnTo>
                  <a:lnTo>
                    <a:pt x="626" y="77"/>
                  </a:lnTo>
                  <a:lnTo>
                    <a:pt x="626" y="77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5" y="80"/>
                  </a:lnTo>
                  <a:lnTo>
                    <a:pt x="623" y="80"/>
                  </a:lnTo>
                  <a:lnTo>
                    <a:pt x="621" y="80"/>
                  </a:lnTo>
                  <a:lnTo>
                    <a:pt x="622" y="80"/>
                  </a:lnTo>
                  <a:lnTo>
                    <a:pt x="623" y="79"/>
                  </a:lnTo>
                  <a:lnTo>
                    <a:pt x="623" y="76"/>
                  </a:lnTo>
                  <a:lnTo>
                    <a:pt x="628" y="75"/>
                  </a:lnTo>
                  <a:lnTo>
                    <a:pt x="628" y="75"/>
                  </a:lnTo>
                  <a:lnTo>
                    <a:pt x="629" y="73"/>
                  </a:lnTo>
                  <a:lnTo>
                    <a:pt x="629" y="72"/>
                  </a:lnTo>
                  <a:lnTo>
                    <a:pt x="633" y="72"/>
                  </a:lnTo>
                  <a:lnTo>
                    <a:pt x="636" y="72"/>
                  </a:lnTo>
                  <a:lnTo>
                    <a:pt x="638" y="68"/>
                  </a:lnTo>
                  <a:lnTo>
                    <a:pt x="641" y="68"/>
                  </a:lnTo>
                  <a:lnTo>
                    <a:pt x="642" y="67"/>
                  </a:lnTo>
                  <a:lnTo>
                    <a:pt x="642" y="67"/>
                  </a:lnTo>
                  <a:lnTo>
                    <a:pt x="642" y="67"/>
                  </a:lnTo>
                  <a:lnTo>
                    <a:pt x="641" y="67"/>
                  </a:lnTo>
                  <a:lnTo>
                    <a:pt x="641" y="65"/>
                  </a:lnTo>
                  <a:lnTo>
                    <a:pt x="642" y="65"/>
                  </a:lnTo>
                  <a:lnTo>
                    <a:pt x="644" y="64"/>
                  </a:lnTo>
                  <a:lnTo>
                    <a:pt x="647" y="64"/>
                  </a:lnTo>
                  <a:lnTo>
                    <a:pt x="648" y="63"/>
                  </a:lnTo>
                  <a:lnTo>
                    <a:pt x="651" y="61"/>
                  </a:lnTo>
                  <a:lnTo>
                    <a:pt x="652" y="61"/>
                  </a:lnTo>
                  <a:lnTo>
                    <a:pt x="656" y="60"/>
                  </a:lnTo>
                  <a:lnTo>
                    <a:pt x="657" y="57"/>
                  </a:lnTo>
                  <a:lnTo>
                    <a:pt x="657" y="54"/>
                  </a:lnTo>
                  <a:lnTo>
                    <a:pt x="655" y="54"/>
                  </a:lnTo>
                  <a:lnTo>
                    <a:pt x="653" y="54"/>
                  </a:lnTo>
                  <a:lnTo>
                    <a:pt x="652" y="53"/>
                  </a:lnTo>
                  <a:lnTo>
                    <a:pt x="651" y="53"/>
                  </a:lnTo>
                  <a:lnTo>
                    <a:pt x="651" y="54"/>
                  </a:lnTo>
                  <a:lnTo>
                    <a:pt x="647" y="52"/>
                  </a:lnTo>
                  <a:lnTo>
                    <a:pt x="644" y="52"/>
                  </a:lnTo>
                  <a:lnTo>
                    <a:pt x="644" y="52"/>
                  </a:lnTo>
                  <a:lnTo>
                    <a:pt x="644" y="52"/>
                  </a:lnTo>
                  <a:lnTo>
                    <a:pt x="645" y="52"/>
                  </a:lnTo>
                  <a:lnTo>
                    <a:pt x="649" y="53"/>
                  </a:lnTo>
                  <a:lnTo>
                    <a:pt x="652" y="53"/>
                  </a:lnTo>
                  <a:lnTo>
                    <a:pt x="653" y="53"/>
                  </a:lnTo>
                  <a:lnTo>
                    <a:pt x="653" y="53"/>
                  </a:lnTo>
                  <a:lnTo>
                    <a:pt x="653" y="54"/>
                  </a:lnTo>
                  <a:lnTo>
                    <a:pt x="655" y="54"/>
                  </a:lnTo>
                  <a:lnTo>
                    <a:pt x="655" y="53"/>
                  </a:lnTo>
                  <a:lnTo>
                    <a:pt x="655" y="53"/>
                  </a:lnTo>
                  <a:lnTo>
                    <a:pt x="653" y="52"/>
                  </a:lnTo>
                  <a:lnTo>
                    <a:pt x="652" y="50"/>
                  </a:lnTo>
                  <a:lnTo>
                    <a:pt x="651" y="50"/>
                  </a:lnTo>
                  <a:lnTo>
                    <a:pt x="648" y="49"/>
                  </a:lnTo>
                  <a:lnTo>
                    <a:pt x="647" y="48"/>
                  </a:lnTo>
                  <a:lnTo>
                    <a:pt x="645" y="48"/>
                  </a:lnTo>
                  <a:lnTo>
                    <a:pt x="644" y="48"/>
                  </a:lnTo>
                  <a:lnTo>
                    <a:pt x="642" y="48"/>
                  </a:lnTo>
                  <a:lnTo>
                    <a:pt x="644" y="48"/>
                  </a:lnTo>
                  <a:lnTo>
                    <a:pt x="645" y="48"/>
                  </a:lnTo>
                  <a:lnTo>
                    <a:pt x="645" y="49"/>
                  </a:lnTo>
                  <a:lnTo>
                    <a:pt x="645" y="49"/>
                  </a:lnTo>
                  <a:lnTo>
                    <a:pt x="644" y="49"/>
                  </a:lnTo>
                  <a:lnTo>
                    <a:pt x="642" y="49"/>
                  </a:lnTo>
                  <a:lnTo>
                    <a:pt x="642" y="49"/>
                  </a:lnTo>
                  <a:lnTo>
                    <a:pt x="642" y="49"/>
                  </a:lnTo>
                  <a:lnTo>
                    <a:pt x="641" y="48"/>
                  </a:lnTo>
                  <a:lnTo>
                    <a:pt x="641" y="48"/>
                  </a:lnTo>
                  <a:lnTo>
                    <a:pt x="638" y="46"/>
                  </a:lnTo>
                  <a:lnTo>
                    <a:pt x="637" y="46"/>
                  </a:lnTo>
                  <a:lnTo>
                    <a:pt x="636" y="46"/>
                  </a:lnTo>
                  <a:lnTo>
                    <a:pt x="634" y="46"/>
                  </a:lnTo>
                  <a:lnTo>
                    <a:pt x="634" y="46"/>
                  </a:lnTo>
                  <a:lnTo>
                    <a:pt x="634" y="46"/>
                  </a:lnTo>
                  <a:lnTo>
                    <a:pt x="634" y="45"/>
                  </a:lnTo>
                  <a:lnTo>
                    <a:pt x="632" y="45"/>
                  </a:lnTo>
                  <a:lnTo>
                    <a:pt x="630" y="45"/>
                  </a:lnTo>
                  <a:lnTo>
                    <a:pt x="629" y="44"/>
                  </a:lnTo>
                  <a:lnTo>
                    <a:pt x="626" y="44"/>
                  </a:lnTo>
                  <a:lnTo>
                    <a:pt x="625" y="44"/>
                  </a:lnTo>
                  <a:lnTo>
                    <a:pt x="619" y="44"/>
                  </a:lnTo>
                  <a:lnTo>
                    <a:pt x="617" y="44"/>
                  </a:lnTo>
                  <a:lnTo>
                    <a:pt x="611" y="44"/>
                  </a:lnTo>
                  <a:lnTo>
                    <a:pt x="607" y="44"/>
                  </a:lnTo>
                  <a:lnTo>
                    <a:pt x="604" y="44"/>
                  </a:lnTo>
                  <a:lnTo>
                    <a:pt x="603" y="44"/>
                  </a:lnTo>
                  <a:lnTo>
                    <a:pt x="603" y="44"/>
                  </a:lnTo>
                  <a:lnTo>
                    <a:pt x="603" y="44"/>
                  </a:lnTo>
                  <a:lnTo>
                    <a:pt x="603" y="45"/>
                  </a:lnTo>
                  <a:lnTo>
                    <a:pt x="603" y="45"/>
                  </a:lnTo>
                  <a:lnTo>
                    <a:pt x="602" y="45"/>
                  </a:lnTo>
                  <a:lnTo>
                    <a:pt x="599" y="45"/>
                  </a:lnTo>
                  <a:lnTo>
                    <a:pt x="596" y="45"/>
                  </a:lnTo>
                  <a:lnTo>
                    <a:pt x="595" y="45"/>
                  </a:lnTo>
                  <a:lnTo>
                    <a:pt x="594" y="45"/>
                  </a:lnTo>
                  <a:lnTo>
                    <a:pt x="592" y="45"/>
                  </a:lnTo>
                  <a:lnTo>
                    <a:pt x="594" y="45"/>
                  </a:lnTo>
                  <a:lnTo>
                    <a:pt x="595" y="45"/>
                  </a:lnTo>
                  <a:lnTo>
                    <a:pt x="595" y="44"/>
                  </a:lnTo>
                  <a:lnTo>
                    <a:pt x="596" y="42"/>
                  </a:lnTo>
                  <a:lnTo>
                    <a:pt x="596" y="41"/>
                  </a:lnTo>
                  <a:lnTo>
                    <a:pt x="595" y="41"/>
                  </a:lnTo>
                  <a:lnTo>
                    <a:pt x="592" y="41"/>
                  </a:lnTo>
                  <a:lnTo>
                    <a:pt x="591" y="41"/>
                  </a:lnTo>
                  <a:lnTo>
                    <a:pt x="591" y="41"/>
                  </a:lnTo>
                  <a:lnTo>
                    <a:pt x="587" y="41"/>
                  </a:lnTo>
                  <a:lnTo>
                    <a:pt x="585" y="41"/>
                  </a:lnTo>
                  <a:lnTo>
                    <a:pt x="584" y="41"/>
                  </a:lnTo>
                  <a:lnTo>
                    <a:pt x="583" y="41"/>
                  </a:lnTo>
                  <a:lnTo>
                    <a:pt x="581" y="39"/>
                  </a:lnTo>
                  <a:lnTo>
                    <a:pt x="580" y="39"/>
                  </a:lnTo>
                  <a:lnTo>
                    <a:pt x="572" y="39"/>
                  </a:lnTo>
                  <a:lnTo>
                    <a:pt x="572" y="39"/>
                  </a:lnTo>
                  <a:lnTo>
                    <a:pt x="576" y="39"/>
                  </a:lnTo>
                  <a:lnTo>
                    <a:pt x="579" y="38"/>
                  </a:lnTo>
                  <a:lnTo>
                    <a:pt x="580" y="38"/>
                  </a:lnTo>
                  <a:lnTo>
                    <a:pt x="581" y="37"/>
                  </a:lnTo>
                  <a:lnTo>
                    <a:pt x="580" y="37"/>
                  </a:lnTo>
                  <a:lnTo>
                    <a:pt x="580" y="37"/>
                  </a:lnTo>
                  <a:lnTo>
                    <a:pt x="577" y="35"/>
                  </a:lnTo>
                  <a:lnTo>
                    <a:pt x="575" y="35"/>
                  </a:lnTo>
                  <a:lnTo>
                    <a:pt x="572" y="35"/>
                  </a:lnTo>
                  <a:lnTo>
                    <a:pt x="571" y="35"/>
                  </a:lnTo>
                  <a:lnTo>
                    <a:pt x="565" y="34"/>
                  </a:lnTo>
                  <a:lnTo>
                    <a:pt x="564" y="34"/>
                  </a:lnTo>
                  <a:lnTo>
                    <a:pt x="562" y="35"/>
                  </a:lnTo>
                  <a:lnTo>
                    <a:pt x="560" y="35"/>
                  </a:lnTo>
                  <a:lnTo>
                    <a:pt x="558" y="35"/>
                  </a:lnTo>
                  <a:lnTo>
                    <a:pt x="557" y="35"/>
                  </a:lnTo>
                  <a:lnTo>
                    <a:pt x="552" y="39"/>
                  </a:lnTo>
                  <a:lnTo>
                    <a:pt x="552" y="39"/>
                  </a:lnTo>
                  <a:lnTo>
                    <a:pt x="552" y="41"/>
                  </a:lnTo>
                  <a:lnTo>
                    <a:pt x="550" y="41"/>
                  </a:lnTo>
                  <a:lnTo>
                    <a:pt x="550" y="42"/>
                  </a:lnTo>
                  <a:lnTo>
                    <a:pt x="552" y="42"/>
                  </a:lnTo>
                  <a:lnTo>
                    <a:pt x="553" y="42"/>
                  </a:lnTo>
                  <a:lnTo>
                    <a:pt x="554" y="44"/>
                  </a:lnTo>
                  <a:lnTo>
                    <a:pt x="554" y="44"/>
                  </a:lnTo>
                  <a:lnTo>
                    <a:pt x="554" y="45"/>
                  </a:lnTo>
                  <a:lnTo>
                    <a:pt x="556" y="45"/>
                  </a:lnTo>
                  <a:lnTo>
                    <a:pt x="557" y="45"/>
                  </a:lnTo>
                  <a:lnTo>
                    <a:pt x="561" y="45"/>
                  </a:lnTo>
                  <a:lnTo>
                    <a:pt x="560" y="46"/>
                  </a:lnTo>
                  <a:lnTo>
                    <a:pt x="558" y="45"/>
                  </a:lnTo>
                  <a:lnTo>
                    <a:pt x="556" y="45"/>
                  </a:lnTo>
                  <a:lnTo>
                    <a:pt x="554" y="45"/>
                  </a:lnTo>
                  <a:lnTo>
                    <a:pt x="552" y="45"/>
                  </a:lnTo>
                  <a:lnTo>
                    <a:pt x="548" y="45"/>
                  </a:lnTo>
                  <a:lnTo>
                    <a:pt x="546" y="45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2" y="46"/>
                  </a:lnTo>
                  <a:lnTo>
                    <a:pt x="543" y="46"/>
                  </a:lnTo>
                  <a:lnTo>
                    <a:pt x="548" y="48"/>
                  </a:lnTo>
                  <a:lnTo>
                    <a:pt x="549" y="48"/>
                  </a:lnTo>
                  <a:lnTo>
                    <a:pt x="550" y="49"/>
                  </a:lnTo>
                  <a:lnTo>
                    <a:pt x="553" y="50"/>
                  </a:lnTo>
                  <a:lnTo>
                    <a:pt x="553" y="52"/>
                  </a:lnTo>
                  <a:lnTo>
                    <a:pt x="553" y="52"/>
                  </a:lnTo>
                  <a:lnTo>
                    <a:pt x="552" y="52"/>
                  </a:lnTo>
                  <a:lnTo>
                    <a:pt x="552" y="52"/>
                  </a:lnTo>
                  <a:lnTo>
                    <a:pt x="552" y="52"/>
                  </a:lnTo>
                  <a:lnTo>
                    <a:pt x="552" y="50"/>
                  </a:lnTo>
                  <a:lnTo>
                    <a:pt x="552" y="49"/>
                  </a:lnTo>
                  <a:lnTo>
                    <a:pt x="550" y="49"/>
                  </a:lnTo>
                  <a:lnTo>
                    <a:pt x="550" y="49"/>
                  </a:lnTo>
                  <a:lnTo>
                    <a:pt x="549" y="49"/>
                  </a:lnTo>
                  <a:lnTo>
                    <a:pt x="546" y="48"/>
                  </a:lnTo>
                  <a:lnTo>
                    <a:pt x="545" y="48"/>
                  </a:lnTo>
                  <a:lnTo>
                    <a:pt x="542" y="48"/>
                  </a:lnTo>
                  <a:lnTo>
                    <a:pt x="542" y="48"/>
                  </a:lnTo>
                  <a:lnTo>
                    <a:pt x="539" y="48"/>
                  </a:lnTo>
                  <a:lnTo>
                    <a:pt x="539" y="49"/>
                  </a:lnTo>
                  <a:lnTo>
                    <a:pt x="538" y="49"/>
                  </a:lnTo>
                  <a:lnTo>
                    <a:pt x="538" y="49"/>
                  </a:lnTo>
                  <a:lnTo>
                    <a:pt x="537" y="49"/>
                  </a:lnTo>
                  <a:lnTo>
                    <a:pt x="537" y="49"/>
                  </a:lnTo>
                  <a:lnTo>
                    <a:pt x="535" y="50"/>
                  </a:lnTo>
                  <a:lnTo>
                    <a:pt x="534" y="49"/>
                  </a:lnTo>
                  <a:lnTo>
                    <a:pt x="534" y="50"/>
                  </a:lnTo>
                  <a:lnTo>
                    <a:pt x="531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30" y="50"/>
                  </a:lnTo>
                  <a:lnTo>
                    <a:pt x="529" y="50"/>
                  </a:lnTo>
                  <a:lnTo>
                    <a:pt x="526" y="50"/>
                  </a:lnTo>
                  <a:lnTo>
                    <a:pt x="524" y="52"/>
                  </a:lnTo>
                  <a:lnTo>
                    <a:pt x="523" y="50"/>
                  </a:lnTo>
                  <a:lnTo>
                    <a:pt x="524" y="50"/>
                  </a:lnTo>
                  <a:lnTo>
                    <a:pt x="524" y="49"/>
                  </a:lnTo>
                  <a:lnTo>
                    <a:pt x="523" y="49"/>
                  </a:lnTo>
                  <a:lnTo>
                    <a:pt x="520" y="49"/>
                  </a:lnTo>
                  <a:lnTo>
                    <a:pt x="519" y="49"/>
                  </a:lnTo>
                  <a:lnTo>
                    <a:pt x="518" y="49"/>
                  </a:lnTo>
                  <a:lnTo>
                    <a:pt x="514" y="49"/>
                  </a:lnTo>
                  <a:lnTo>
                    <a:pt x="514" y="49"/>
                  </a:lnTo>
                  <a:lnTo>
                    <a:pt x="512" y="49"/>
                  </a:lnTo>
                  <a:lnTo>
                    <a:pt x="511" y="49"/>
                  </a:lnTo>
                  <a:lnTo>
                    <a:pt x="508" y="49"/>
                  </a:lnTo>
                  <a:lnTo>
                    <a:pt x="508" y="49"/>
                  </a:lnTo>
                  <a:lnTo>
                    <a:pt x="505" y="49"/>
                  </a:lnTo>
                  <a:lnTo>
                    <a:pt x="504" y="49"/>
                  </a:lnTo>
                  <a:lnTo>
                    <a:pt x="504" y="50"/>
                  </a:lnTo>
                  <a:lnTo>
                    <a:pt x="503" y="49"/>
                  </a:lnTo>
                  <a:lnTo>
                    <a:pt x="503" y="50"/>
                  </a:lnTo>
                  <a:lnTo>
                    <a:pt x="504" y="50"/>
                  </a:lnTo>
                  <a:lnTo>
                    <a:pt x="504" y="50"/>
                  </a:lnTo>
                  <a:lnTo>
                    <a:pt x="505" y="50"/>
                  </a:lnTo>
                  <a:lnTo>
                    <a:pt x="505" y="50"/>
                  </a:lnTo>
                  <a:lnTo>
                    <a:pt x="505" y="50"/>
                  </a:lnTo>
                  <a:lnTo>
                    <a:pt x="507" y="50"/>
                  </a:lnTo>
                  <a:lnTo>
                    <a:pt x="508" y="50"/>
                  </a:lnTo>
                  <a:lnTo>
                    <a:pt x="508" y="50"/>
                  </a:lnTo>
                  <a:lnTo>
                    <a:pt x="510" y="50"/>
                  </a:lnTo>
                  <a:lnTo>
                    <a:pt x="512" y="50"/>
                  </a:lnTo>
                  <a:lnTo>
                    <a:pt x="512" y="50"/>
                  </a:lnTo>
                  <a:lnTo>
                    <a:pt x="510" y="52"/>
                  </a:lnTo>
                  <a:lnTo>
                    <a:pt x="503" y="52"/>
                  </a:lnTo>
                  <a:lnTo>
                    <a:pt x="501" y="52"/>
                  </a:lnTo>
                  <a:lnTo>
                    <a:pt x="497" y="53"/>
                  </a:lnTo>
                  <a:lnTo>
                    <a:pt x="496" y="53"/>
                  </a:lnTo>
                  <a:lnTo>
                    <a:pt x="493" y="53"/>
                  </a:lnTo>
                  <a:lnTo>
                    <a:pt x="488" y="54"/>
                  </a:lnTo>
                  <a:lnTo>
                    <a:pt x="484" y="54"/>
                  </a:lnTo>
                  <a:lnTo>
                    <a:pt x="482" y="54"/>
                  </a:lnTo>
                  <a:lnTo>
                    <a:pt x="478" y="56"/>
                  </a:lnTo>
                  <a:lnTo>
                    <a:pt x="478" y="57"/>
                  </a:lnTo>
                  <a:lnTo>
                    <a:pt x="473" y="58"/>
                  </a:lnTo>
                  <a:lnTo>
                    <a:pt x="469" y="57"/>
                  </a:lnTo>
                  <a:lnTo>
                    <a:pt x="468" y="57"/>
                  </a:lnTo>
                  <a:lnTo>
                    <a:pt x="468" y="58"/>
                  </a:lnTo>
                  <a:lnTo>
                    <a:pt x="469" y="58"/>
                  </a:lnTo>
                  <a:lnTo>
                    <a:pt x="470" y="58"/>
                  </a:lnTo>
                  <a:lnTo>
                    <a:pt x="472" y="58"/>
                  </a:lnTo>
                  <a:lnTo>
                    <a:pt x="473" y="60"/>
                  </a:lnTo>
                  <a:lnTo>
                    <a:pt x="473" y="60"/>
                  </a:lnTo>
                  <a:lnTo>
                    <a:pt x="472" y="61"/>
                  </a:lnTo>
                  <a:lnTo>
                    <a:pt x="470" y="63"/>
                  </a:lnTo>
                  <a:lnTo>
                    <a:pt x="469" y="63"/>
                  </a:lnTo>
                  <a:lnTo>
                    <a:pt x="465" y="61"/>
                  </a:lnTo>
                  <a:lnTo>
                    <a:pt x="465" y="61"/>
                  </a:lnTo>
                  <a:lnTo>
                    <a:pt x="465" y="63"/>
                  </a:lnTo>
                  <a:lnTo>
                    <a:pt x="463" y="61"/>
                  </a:lnTo>
                  <a:lnTo>
                    <a:pt x="463" y="63"/>
                  </a:lnTo>
                  <a:lnTo>
                    <a:pt x="466" y="63"/>
                  </a:lnTo>
                  <a:lnTo>
                    <a:pt x="469" y="64"/>
                  </a:lnTo>
                  <a:lnTo>
                    <a:pt x="472" y="64"/>
                  </a:lnTo>
                  <a:lnTo>
                    <a:pt x="473" y="64"/>
                  </a:lnTo>
                  <a:lnTo>
                    <a:pt x="474" y="65"/>
                  </a:lnTo>
                  <a:lnTo>
                    <a:pt x="476" y="65"/>
                  </a:lnTo>
                  <a:lnTo>
                    <a:pt x="474" y="65"/>
                  </a:lnTo>
                  <a:lnTo>
                    <a:pt x="472" y="65"/>
                  </a:lnTo>
                  <a:lnTo>
                    <a:pt x="470" y="65"/>
                  </a:lnTo>
                  <a:lnTo>
                    <a:pt x="469" y="64"/>
                  </a:lnTo>
                  <a:lnTo>
                    <a:pt x="468" y="65"/>
                  </a:lnTo>
                  <a:lnTo>
                    <a:pt x="468" y="65"/>
                  </a:lnTo>
                  <a:lnTo>
                    <a:pt x="469" y="67"/>
                  </a:lnTo>
                  <a:lnTo>
                    <a:pt x="472" y="67"/>
                  </a:lnTo>
                  <a:lnTo>
                    <a:pt x="473" y="67"/>
                  </a:lnTo>
                  <a:lnTo>
                    <a:pt x="480" y="71"/>
                  </a:lnTo>
                  <a:lnTo>
                    <a:pt x="481" y="71"/>
                  </a:lnTo>
                  <a:lnTo>
                    <a:pt x="482" y="71"/>
                  </a:lnTo>
                  <a:lnTo>
                    <a:pt x="482" y="71"/>
                  </a:lnTo>
                  <a:lnTo>
                    <a:pt x="482" y="71"/>
                  </a:lnTo>
                  <a:lnTo>
                    <a:pt x="481" y="72"/>
                  </a:lnTo>
                  <a:lnTo>
                    <a:pt x="481" y="72"/>
                  </a:lnTo>
                  <a:lnTo>
                    <a:pt x="476" y="73"/>
                  </a:lnTo>
                  <a:lnTo>
                    <a:pt x="474" y="73"/>
                  </a:lnTo>
                  <a:lnTo>
                    <a:pt x="474" y="73"/>
                  </a:lnTo>
                  <a:lnTo>
                    <a:pt x="474" y="73"/>
                  </a:lnTo>
                  <a:lnTo>
                    <a:pt x="473" y="75"/>
                  </a:lnTo>
                  <a:lnTo>
                    <a:pt x="474" y="75"/>
                  </a:lnTo>
                  <a:lnTo>
                    <a:pt x="474" y="75"/>
                  </a:lnTo>
                  <a:lnTo>
                    <a:pt x="476" y="76"/>
                  </a:lnTo>
                  <a:lnTo>
                    <a:pt x="481" y="77"/>
                  </a:lnTo>
                  <a:lnTo>
                    <a:pt x="481" y="77"/>
                  </a:lnTo>
                  <a:lnTo>
                    <a:pt x="480" y="77"/>
                  </a:lnTo>
                  <a:lnTo>
                    <a:pt x="478" y="76"/>
                  </a:lnTo>
                  <a:lnTo>
                    <a:pt x="476" y="76"/>
                  </a:lnTo>
                  <a:lnTo>
                    <a:pt x="474" y="75"/>
                  </a:lnTo>
                  <a:lnTo>
                    <a:pt x="473" y="75"/>
                  </a:lnTo>
                  <a:lnTo>
                    <a:pt x="473" y="75"/>
                  </a:lnTo>
                  <a:lnTo>
                    <a:pt x="473" y="73"/>
                  </a:lnTo>
                  <a:lnTo>
                    <a:pt x="473" y="73"/>
                  </a:lnTo>
                  <a:lnTo>
                    <a:pt x="474" y="73"/>
                  </a:lnTo>
                  <a:lnTo>
                    <a:pt x="476" y="72"/>
                  </a:lnTo>
                  <a:lnTo>
                    <a:pt x="477" y="72"/>
                  </a:lnTo>
                  <a:lnTo>
                    <a:pt x="478" y="71"/>
                  </a:lnTo>
                  <a:lnTo>
                    <a:pt x="478" y="71"/>
                  </a:lnTo>
                  <a:lnTo>
                    <a:pt x="477" y="69"/>
                  </a:lnTo>
                  <a:lnTo>
                    <a:pt x="476" y="69"/>
                  </a:lnTo>
                  <a:lnTo>
                    <a:pt x="470" y="71"/>
                  </a:lnTo>
                  <a:lnTo>
                    <a:pt x="469" y="71"/>
                  </a:lnTo>
                  <a:lnTo>
                    <a:pt x="468" y="72"/>
                  </a:lnTo>
                  <a:lnTo>
                    <a:pt x="466" y="72"/>
                  </a:lnTo>
                  <a:lnTo>
                    <a:pt x="465" y="72"/>
                  </a:lnTo>
                  <a:lnTo>
                    <a:pt x="462" y="71"/>
                  </a:lnTo>
                  <a:lnTo>
                    <a:pt x="461" y="72"/>
                  </a:lnTo>
                  <a:lnTo>
                    <a:pt x="455" y="72"/>
                  </a:lnTo>
                  <a:lnTo>
                    <a:pt x="454" y="72"/>
                  </a:lnTo>
                  <a:lnTo>
                    <a:pt x="442" y="72"/>
                  </a:lnTo>
                  <a:lnTo>
                    <a:pt x="439" y="72"/>
                  </a:lnTo>
                  <a:lnTo>
                    <a:pt x="434" y="73"/>
                  </a:lnTo>
                  <a:lnTo>
                    <a:pt x="434" y="73"/>
                  </a:lnTo>
                  <a:lnTo>
                    <a:pt x="434" y="73"/>
                  </a:lnTo>
                  <a:lnTo>
                    <a:pt x="434" y="75"/>
                  </a:lnTo>
                  <a:lnTo>
                    <a:pt x="434" y="75"/>
                  </a:lnTo>
                  <a:lnTo>
                    <a:pt x="434" y="76"/>
                  </a:lnTo>
                  <a:lnTo>
                    <a:pt x="435" y="76"/>
                  </a:lnTo>
                  <a:lnTo>
                    <a:pt x="435" y="77"/>
                  </a:lnTo>
                  <a:lnTo>
                    <a:pt x="436" y="77"/>
                  </a:lnTo>
                  <a:lnTo>
                    <a:pt x="438" y="77"/>
                  </a:lnTo>
                  <a:lnTo>
                    <a:pt x="439" y="79"/>
                  </a:lnTo>
                  <a:lnTo>
                    <a:pt x="439" y="79"/>
                  </a:lnTo>
                  <a:lnTo>
                    <a:pt x="439" y="80"/>
                  </a:lnTo>
                  <a:lnTo>
                    <a:pt x="439" y="80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442" y="83"/>
                  </a:lnTo>
                  <a:lnTo>
                    <a:pt x="443" y="83"/>
                  </a:lnTo>
                  <a:lnTo>
                    <a:pt x="446" y="84"/>
                  </a:lnTo>
                  <a:lnTo>
                    <a:pt x="447" y="84"/>
                  </a:lnTo>
                  <a:lnTo>
                    <a:pt x="449" y="84"/>
                  </a:lnTo>
                  <a:lnTo>
                    <a:pt x="451" y="86"/>
                  </a:lnTo>
                  <a:lnTo>
                    <a:pt x="454" y="86"/>
                  </a:lnTo>
                  <a:lnTo>
                    <a:pt x="454" y="86"/>
                  </a:lnTo>
                  <a:lnTo>
                    <a:pt x="455" y="86"/>
                  </a:lnTo>
                  <a:lnTo>
                    <a:pt x="457" y="87"/>
                  </a:lnTo>
                  <a:lnTo>
                    <a:pt x="457" y="87"/>
                  </a:lnTo>
                  <a:lnTo>
                    <a:pt x="459" y="90"/>
                  </a:lnTo>
                  <a:lnTo>
                    <a:pt x="461" y="90"/>
                  </a:lnTo>
                  <a:lnTo>
                    <a:pt x="465" y="90"/>
                  </a:lnTo>
                  <a:lnTo>
                    <a:pt x="466" y="90"/>
                  </a:lnTo>
                  <a:lnTo>
                    <a:pt x="469" y="91"/>
                  </a:lnTo>
                  <a:lnTo>
                    <a:pt x="469" y="92"/>
                  </a:lnTo>
                  <a:lnTo>
                    <a:pt x="469" y="92"/>
                  </a:lnTo>
                  <a:lnTo>
                    <a:pt x="469" y="92"/>
                  </a:lnTo>
                  <a:lnTo>
                    <a:pt x="469" y="94"/>
                  </a:lnTo>
                  <a:lnTo>
                    <a:pt x="469" y="94"/>
                  </a:lnTo>
                  <a:lnTo>
                    <a:pt x="469" y="95"/>
                  </a:lnTo>
                  <a:lnTo>
                    <a:pt x="469" y="98"/>
                  </a:lnTo>
                  <a:lnTo>
                    <a:pt x="472" y="98"/>
                  </a:lnTo>
                  <a:lnTo>
                    <a:pt x="474" y="100"/>
                  </a:lnTo>
                  <a:lnTo>
                    <a:pt x="476" y="102"/>
                  </a:lnTo>
                  <a:lnTo>
                    <a:pt x="477" y="103"/>
                  </a:lnTo>
                  <a:lnTo>
                    <a:pt x="478" y="103"/>
                  </a:lnTo>
                  <a:lnTo>
                    <a:pt x="478" y="104"/>
                  </a:lnTo>
                  <a:lnTo>
                    <a:pt x="477" y="104"/>
                  </a:lnTo>
                  <a:lnTo>
                    <a:pt x="476" y="104"/>
                  </a:lnTo>
                  <a:lnTo>
                    <a:pt x="474" y="106"/>
                  </a:lnTo>
                  <a:lnTo>
                    <a:pt x="474" y="106"/>
                  </a:lnTo>
                  <a:lnTo>
                    <a:pt x="476" y="107"/>
                  </a:lnTo>
                  <a:lnTo>
                    <a:pt x="476" y="107"/>
                  </a:lnTo>
                  <a:lnTo>
                    <a:pt x="476" y="107"/>
                  </a:lnTo>
                  <a:lnTo>
                    <a:pt x="474" y="107"/>
                  </a:lnTo>
                  <a:lnTo>
                    <a:pt x="474" y="107"/>
                  </a:lnTo>
                  <a:lnTo>
                    <a:pt x="473" y="107"/>
                  </a:lnTo>
                  <a:lnTo>
                    <a:pt x="472" y="106"/>
                  </a:lnTo>
                  <a:lnTo>
                    <a:pt x="472" y="106"/>
                  </a:lnTo>
                  <a:lnTo>
                    <a:pt x="472" y="104"/>
                  </a:lnTo>
                  <a:lnTo>
                    <a:pt x="472" y="102"/>
                  </a:lnTo>
                  <a:lnTo>
                    <a:pt x="472" y="102"/>
                  </a:lnTo>
                  <a:lnTo>
                    <a:pt x="470" y="100"/>
                  </a:lnTo>
                  <a:lnTo>
                    <a:pt x="470" y="99"/>
                  </a:lnTo>
                  <a:lnTo>
                    <a:pt x="468" y="99"/>
                  </a:lnTo>
                  <a:lnTo>
                    <a:pt x="468" y="99"/>
                  </a:lnTo>
                  <a:lnTo>
                    <a:pt x="466" y="99"/>
                  </a:lnTo>
                  <a:lnTo>
                    <a:pt x="466" y="102"/>
                  </a:lnTo>
                  <a:lnTo>
                    <a:pt x="466" y="103"/>
                  </a:lnTo>
                  <a:lnTo>
                    <a:pt x="466" y="103"/>
                  </a:lnTo>
                  <a:lnTo>
                    <a:pt x="466" y="103"/>
                  </a:lnTo>
                  <a:lnTo>
                    <a:pt x="468" y="104"/>
                  </a:lnTo>
                  <a:lnTo>
                    <a:pt x="466" y="103"/>
                  </a:lnTo>
                  <a:lnTo>
                    <a:pt x="465" y="102"/>
                  </a:lnTo>
                  <a:lnTo>
                    <a:pt x="465" y="100"/>
                  </a:lnTo>
                  <a:lnTo>
                    <a:pt x="465" y="100"/>
                  </a:lnTo>
                  <a:lnTo>
                    <a:pt x="465" y="99"/>
                  </a:lnTo>
                  <a:lnTo>
                    <a:pt x="463" y="98"/>
                  </a:lnTo>
                  <a:lnTo>
                    <a:pt x="463" y="98"/>
                  </a:lnTo>
                  <a:lnTo>
                    <a:pt x="463" y="98"/>
                  </a:lnTo>
                  <a:lnTo>
                    <a:pt x="462" y="95"/>
                  </a:lnTo>
                  <a:lnTo>
                    <a:pt x="463" y="95"/>
                  </a:lnTo>
                  <a:lnTo>
                    <a:pt x="465" y="94"/>
                  </a:lnTo>
                  <a:lnTo>
                    <a:pt x="466" y="94"/>
                  </a:lnTo>
                  <a:lnTo>
                    <a:pt x="466" y="92"/>
                  </a:lnTo>
                  <a:lnTo>
                    <a:pt x="466" y="92"/>
                  </a:lnTo>
                  <a:lnTo>
                    <a:pt x="466" y="91"/>
                  </a:lnTo>
                  <a:lnTo>
                    <a:pt x="465" y="91"/>
                  </a:lnTo>
                  <a:lnTo>
                    <a:pt x="463" y="91"/>
                  </a:lnTo>
                  <a:lnTo>
                    <a:pt x="462" y="91"/>
                  </a:lnTo>
                  <a:lnTo>
                    <a:pt x="461" y="91"/>
                  </a:lnTo>
                  <a:lnTo>
                    <a:pt x="457" y="91"/>
                  </a:lnTo>
                  <a:lnTo>
                    <a:pt x="454" y="91"/>
                  </a:lnTo>
                  <a:lnTo>
                    <a:pt x="453" y="91"/>
                  </a:lnTo>
                  <a:lnTo>
                    <a:pt x="446" y="88"/>
                  </a:lnTo>
                  <a:lnTo>
                    <a:pt x="446" y="88"/>
                  </a:lnTo>
                  <a:lnTo>
                    <a:pt x="444" y="87"/>
                  </a:lnTo>
                  <a:lnTo>
                    <a:pt x="444" y="87"/>
                  </a:lnTo>
                  <a:lnTo>
                    <a:pt x="442" y="87"/>
                  </a:lnTo>
                  <a:lnTo>
                    <a:pt x="438" y="86"/>
                  </a:lnTo>
                  <a:lnTo>
                    <a:pt x="432" y="84"/>
                  </a:lnTo>
                  <a:lnTo>
                    <a:pt x="425" y="84"/>
                  </a:lnTo>
                  <a:lnTo>
                    <a:pt x="424" y="84"/>
                  </a:lnTo>
                  <a:lnTo>
                    <a:pt x="423" y="86"/>
                  </a:lnTo>
                  <a:lnTo>
                    <a:pt x="421" y="86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0" y="87"/>
                  </a:lnTo>
                  <a:lnTo>
                    <a:pt x="423" y="87"/>
                  </a:lnTo>
                  <a:lnTo>
                    <a:pt x="424" y="87"/>
                  </a:lnTo>
                  <a:lnTo>
                    <a:pt x="425" y="88"/>
                  </a:lnTo>
                  <a:lnTo>
                    <a:pt x="427" y="88"/>
                  </a:lnTo>
                  <a:lnTo>
                    <a:pt x="427" y="90"/>
                  </a:lnTo>
                  <a:lnTo>
                    <a:pt x="424" y="90"/>
                  </a:lnTo>
                  <a:lnTo>
                    <a:pt x="423" y="90"/>
                  </a:lnTo>
                  <a:lnTo>
                    <a:pt x="417" y="88"/>
                  </a:lnTo>
                  <a:lnTo>
                    <a:pt x="416" y="88"/>
                  </a:lnTo>
                  <a:lnTo>
                    <a:pt x="413" y="88"/>
                  </a:lnTo>
                  <a:lnTo>
                    <a:pt x="411" y="90"/>
                  </a:lnTo>
                  <a:lnTo>
                    <a:pt x="411" y="90"/>
                  </a:lnTo>
                  <a:lnTo>
                    <a:pt x="412" y="90"/>
                  </a:lnTo>
                  <a:lnTo>
                    <a:pt x="413" y="91"/>
                  </a:lnTo>
                  <a:lnTo>
                    <a:pt x="415" y="92"/>
                  </a:lnTo>
                  <a:lnTo>
                    <a:pt x="416" y="92"/>
                  </a:lnTo>
                  <a:lnTo>
                    <a:pt x="420" y="94"/>
                  </a:lnTo>
                  <a:lnTo>
                    <a:pt x="421" y="94"/>
                  </a:lnTo>
                  <a:lnTo>
                    <a:pt x="425" y="95"/>
                  </a:lnTo>
                  <a:lnTo>
                    <a:pt x="427" y="95"/>
                  </a:lnTo>
                  <a:lnTo>
                    <a:pt x="428" y="95"/>
                  </a:lnTo>
                  <a:lnTo>
                    <a:pt x="431" y="95"/>
                  </a:lnTo>
                  <a:lnTo>
                    <a:pt x="434" y="98"/>
                  </a:lnTo>
                  <a:lnTo>
                    <a:pt x="435" y="98"/>
                  </a:lnTo>
                  <a:lnTo>
                    <a:pt x="435" y="98"/>
                  </a:lnTo>
                  <a:lnTo>
                    <a:pt x="436" y="98"/>
                  </a:lnTo>
                  <a:lnTo>
                    <a:pt x="438" y="98"/>
                  </a:lnTo>
                  <a:lnTo>
                    <a:pt x="438" y="98"/>
                  </a:lnTo>
                  <a:lnTo>
                    <a:pt x="439" y="98"/>
                  </a:lnTo>
                  <a:lnTo>
                    <a:pt x="439" y="99"/>
                  </a:lnTo>
                  <a:lnTo>
                    <a:pt x="439" y="99"/>
                  </a:lnTo>
                  <a:lnTo>
                    <a:pt x="435" y="99"/>
                  </a:lnTo>
                  <a:lnTo>
                    <a:pt x="434" y="99"/>
                  </a:lnTo>
                  <a:lnTo>
                    <a:pt x="431" y="98"/>
                  </a:lnTo>
                  <a:lnTo>
                    <a:pt x="427" y="96"/>
                  </a:lnTo>
                  <a:lnTo>
                    <a:pt x="423" y="96"/>
                  </a:lnTo>
                  <a:lnTo>
                    <a:pt x="421" y="96"/>
                  </a:lnTo>
                  <a:lnTo>
                    <a:pt x="420" y="96"/>
                  </a:lnTo>
                  <a:lnTo>
                    <a:pt x="415" y="96"/>
                  </a:lnTo>
                  <a:lnTo>
                    <a:pt x="412" y="95"/>
                  </a:lnTo>
                  <a:lnTo>
                    <a:pt x="409" y="95"/>
                  </a:lnTo>
                  <a:lnTo>
                    <a:pt x="408" y="95"/>
                  </a:lnTo>
                  <a:lnTo>
                    <a:pt x="408" y="94"/>
                  </a:lnTo>
                  <a:lnTo>
                    <a:pt x="408" y="94"/>
                  </a:lnTo>
                  <a:lnTo>
                    <a:pt x="408" y="92"/>
                  </a:lnTo>
                  <a:lnTo>
                    <a:pt x="408" y="91"/>
                  </a:lnTo>
                  <a:lnTo>
                    <a:pt x="405" y="90"/>
                  </a:lnTo>
                  <a:lnTo>
                    <a:pt x="404" y="88"/>
                  </a:lnTo>
                  <a:lnTo>
                    <a:pt x="405" y="88"/>
                  </a:lnTo>
                  <a:lnTo>
                    <a:pt x="405" y="87"/>
                  </a:lnTo>
                  <a:lnTo>
                    <a:pt x="405" y="86"/>
                  </a:lnTo>
                  <a:lnTo>
                    <a:pt x="405" y="86"/>
                  </a:lnTo>
                  <a:lnTo>
                    <a:pt x="406" y="86"/>
                  </a:lnTo>
                  <a:lnTo>
                    <a:pt x="405" y="84"/>
                  </a:lnTo>
                  <a:lnTo>
                    <a:pt x="405" y="84"/>
                  </a:lnTo>
                  <a:lnTo>
                    <a:pt x="404" y="84"/>
                  </a:lnTo>
                  <a:lnTo>
                    <a:pt x="404" y="83"/>
                  </a:lnTo>
                  <a:lnTo>
                    <a:pt x="402" y="83"/>
                  </a:lnTo>
                  <a:lnTo>
                    <a:pt x="401" y="81"/>
                  </a:lnTo>
                  <a:lnTo>
                    <a:pt x="400" y="80"/>
                  </a:lnTo>
                  <a:lnTo>
                    <a:pt x="398" y="80"/>
                  </a:lnTo>
                  <a:lnTo>
                    <a:pt x="397" y="80"/>
                  </a:lnTo>
                  <a:lnTo>
                    <a:pt x="396" y="80"/>
                  </a:lnTo>
                  <a:lnTo>
                    <a:pt x="396" y="80"/>
                  </a:lnTo>
                  <a:lnTo>
                    <a:pt x="397" y="81"/>
                  </a:lnTo>
                  <a:lnTo>
                    <a:pt x="398" y="81"/>
                  </a:lnTo>
                  <a:lnTo>
                    <a:pt x="400" y="83"/>
                  </a:lnTo>
                  <a:lnTo>
                    <a:pt x="400" y="84"/>
                  </a:lnTo>
                  <a:lnTo>
                    <a:pt x="401" y="86"/>
                  </a:lnTo>
                  <a:lnTo>
                    <a:pt x="401" y="87"/>
                  </a:lnTo>
                  <a:lnTo>
                    <a:pt x="401" y="87"/>
                  </a:lnTo>
                  <a:lnTo>
                    <a:pt x="400" y="87"/>
                  </a:lnTo>
                  <a:lnTo>
                    <a:pt x="398" y="88"/>
                  </a:lnTo>
                  <a:lnTo>
                    <a:pt x="397" y="88"/>
                  </a:lnTo>
                  <a:lnTo>
                    <a:pt x="394" y="90"/>
                  </a:lnTo>
                  <a:lnTo>
                    <a:pt x="393" y="90"/>
                  </a:lnTo>
                  <a:lnTo>
                    <a:pt x="392" y="94"/>
                  </a:lnTo>
                  <a:lnTo>
                    <a:pt x="392" y="94"/>
                  </a:lnTo>
                  <a:lnTo>
                    <a:pt x="394" y="95"/>
                  </a:lnTo>
                  <a:lnTo>
                    <a:pt x="396" y="95"/>
                  </a:lnTo>
                  <a:lnTo>
                    <a:pt x="396" y="96"/>
                  </a:lnTo>
                  <a:lnTo>
                    <a:pt x="398" y="98"/>
                  </a:lnTo>
                  <a:lnTo>
                    <a:pt x="405" y="102"/>
                  </a:lnTo>
                  <a:lnTo>
                    <a:pt x="405" y="102"/>
                  </a:lnTo>
                  <a:lnTo>
                    <a:pt x="405" y="103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10"/>
                  </a:lnTo>
                  <a:lnTo>
                    <a:pt x="405" y="111"/>
                  </a:lnTo>
                  <a:lnTo>
                    <a:pt x="406" y="113"/>
                  </a:lnTo>
                  <a:lnTo>
                    <a:pt x="408" y="113"/>
                  </a:lnTo>
                  <a:lnTo>
                    <a:pt x="409" y="114"/>
                  </a:lnTo>
                  <a:lnTo>
                    <a:pt x="409" y="117"/>
                  </a:lnTo>
                  <a:lnTo>
                    <a:pt x="411" y="117"/>
                  </a:lnTo>
                  <a:lnTo>
                    <a:pt x="411" y="117"/>
                  </a:lnTo>
                  <a:lnTo>
                    <a:pt x="415" y="117"/>
                  </a:lnTo>
                  <a:lnTo>
                    <a:pt x="417" y="117"/>
                  </a:lnTo>
                  <a:lnTo>
                    <a:pt x="420" y="117"/>
                  </a:lnTo>
                  <a:lnTo>
                    <a:pt x="421" y="115"/>
                  </a:lnTo>
                  <a:lnTo>
                    <a:pt x="423" y="115"/>
                  </a:lnTo>
                  <a:lnTo>
                    <a:pt x="427" y="115"/>
                  </a:lnTo>
                  <a:lnTo>
                    <a:pt x="432" y="117"/>
                  </a:lnTo>
                  <a:lnTo>
                    <a:pt x="438" y="118"/>
                  </a:lnTo>
                  <a:lnTo>
                    <a:pt x="439" y="119"/>
                  </a:lnTo>
                  <a:lnTo>
                    <a:pt x="440" y="119"/>
                  </a:lnTo>
                  <a:lnTo>
                    <a:pt x="443" y="122"/>
                  </a:lnTo>
                  <a:lnTo>
                    <a:pt x="446" y="123"/>
                  </a:lnTo>
                  <a:lnTo>
                    <a:pt x="447" y="125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46" y="129"/>
                  </a:lnTo>
                  <a:lnTo>
                    <a:pt x="446" y="129"/>
                  </a:lnTo>
                  <a:lnTo>
                    <a:pt x="447" y="132"/>
                  </a:lnTo>
                  <a:lnTo>
                    <a:pt x="453" y="132"/>
                  </a:lnTo>
                  <a:lnTo>
                    <a:pt x="455" y="133"/>
                  </a:lnTo>
                  <a:lnTo>
                    <a:pt x="458" y="133"/>
                  </a:lnTo>
                  <a:lnTo>
                    <a:pt x="458" y="133"/>
                  </a:lnTo>
                  <a:lnTo>
                    <a:pt x="459" y="133"/>
                  </a:lnTo>
                  <a:lnTo>
                    <a:pt x="457" y="133"/>
                  </a:lnTo>
                  <a:lnTo>
                    <a:pt x="451" y="133"/>
                  </a:lnTo>
                  <a:lnTo>
                    <a:pt x="450" y="133"/>
                  </a:lnTo>
                  <a:lnTo>
                    <a:pt x="449" y="133"/>
                  </a:lnTo>
                  <a:lnTo>
                    <a:pt x="449" y="132"/>
                  </a:lnTo>
                  <a:lnTo>
                    <a:pt x="446" y="132"/>
                  </a:lnTo>
                  <a:lnTo>
                    <a:pt x="446" y="132"/>
                  </a:lnTo>
                  <a:lnTo>
                    <a:pt x="444" y="130"/>
                  </a:lnTo>
                  <a:lnTo>
                    <a:pt x="443" y="129"/>
                  </a:lnTo>
                  <a:lnTo>
                    <a:pt x="442" y="125"/>
                  </a:lnTo>
                  <a:lnTo>
                    <a:pt x="440" y="123"/>
                  </a:lnTo>
                  <a:lnTo>
                    <a:pt x="439" y="122"/>
                  </a:lnTo>
                  <a:lnTo>
                    <a:pt x="435" y="121"/>
                  </a:lnTo>
                  <a:lnTo>
                    <a:pt x="432" y="119"/>
                  </a:lnTo>
                  <a:lnTo>
                    <a:pt x="431" y="118"/>
                  </a:lnTo>
                  <a:lnTo>
                    <a:pt x="430" y="118"/>
                  </a:lnTo>
                  <a:lnTo>
                    <a:pt x="428" y="118"/>
                  </a:lnTo>
                  <a:lnTo>
                    <a:pt x="425" y="119"/>
                  </a:lnTo>
                  <a:lnTo>
                    <a:pt x="421" y="119"/>
                  </a:lnTo>
                  <a:lnTo>
                    <a:pt x="417" y="121"/>
                  </a:lnTo>
                  <a:lnTo>
                    <a:pt x="417" y="122"/>
                  </a:lnTo>
                  <a:lnTo>
                    <a:pt x="419" y="125"/>
                  </a:lnTo>
                  <a:lnTo>
                    <a:pt x="420" y="125"/>
                  </a:lnTo>
                  <a:lnTo>
                    <a:pt x="421" y="126"/>
                  </a:lnTo>
                  <a:lnTo>
                    <a:pt x="423" y="128"/>
                  </a:lnTo>
                  <a:lnTo>
                    <a:pt x="424" y="129"/>
                  </a:lnTo>
                  <a:lnTo>
                    <a:pt x="424" y="130"/>
                  </a:lnTo>
                  <a:lnTo>
                    <a:pt x="425" y="132"/>
                  </a:lnTo>
                  <a:lnTo>
                    <a:pt x="424" y="132"/>
                  </a:lnTo>
                  <a:lnTo>
                    <a:pt x="421" y="134"/>
                  </a:lnTo>
                  <a:lnTo>
                    <a:pt x="421" y="136"/>
                  </a:lnTo>
                  <a:lnTo>
                    <a:pt x="421" y="138"/>
                  </a:lnTo>
                  <a:lnTo>
                    <a:pt x="421" y="138"/>
                  </a:lnTo>
                  <a:lnTo>
                    <a:pt x="420" y="140"/>
                  </a:lnTo>
                  <a:lnTo>
                    <a:pt x="419" y="141"/>
                  </a:lnTo>
                  <a:lnTo>
                    <a:pt x="413" y="144"/>
                  </a:lnTo>
                  <a:lnTo>
                    <a:pt x="413" y="144"/>
                  </a:lnTo>
                  <a:lnTo>
                    <a:pt x="413" y="146"/>
                  </a:lnTo>
                  <a:lnTo>
                    <a:pt x="412" y="146"/>
                  </a:lnTo>
                  <a:lnTo>
                    <a:pt x="411" y="146"/>
                  </a:lnTo>
                  <a:lnTo>
                    <a:pt x="408" y="146"/>
                  </a:lnTo>
                  <a:lnTo>
                    <a:pt x="405" y="145"/>
                  </a:lnTo>
                  <a:lnTo>
                    <a:pt x="404" y="145"/>
                  </a:lnTo>
                  <a:lnTo>
                    <a:pt x="397" y="146"/>
                  </a:lnTo>
                  <a:lnTo>
                    <a:pt x="394" y="145"/>
                  </a:lnTo>
                  <a:lnTo>
                    <a:pt x="392" y="144"/>
                  </a:lnTo>
                  <a:lnTo>
                    <a:pt x="389" y="144"/>
                  </a:lnTo>
                  <a:lnTo>
                    <a:pt x="388" y="144"/>
                  </a:lnTo>
                  <a:lnTo>
                    <a:pt x="386" y="142"/>
                  </a:lnTo>
                  <a:lnTo>
                    <a:pt x="386" y="142"/>
                  </a:lnTo>
                  <a:lnTo>
                    <a:pt x="385" y="141"/>
                  </a:lnTo>
                  <a:lnTo>
                    <a:pt x="385" y="141"/>
                  </a:lnTo>
                  <a:lnTo>
                    <a:pt x="385" y="141"/>
                  </a:lnTo>
                  <a:lnTo>
                    <a:pt x="386" y="141"/>
                  </a:lnTo>
                  <a:lnTo>
                    <a:pt x="390" y="141"/>
                  </a:lnTo>
                  <a:lnTo>
                    <a:pt x="392" y="141"/>
                  </a:lnTo>
                  <a:lnTo>
                    <a:pt x="392" y="141"/>
                  </a:lnTo>
                  <a:lnTo>
                    <a:pt x="393" y="141"/>
                  </a:lnTo>
                  <a:lnTo>
                    <a:pt x="396" y="142"/>
                  </a:lnTo>
                  <a:lnTo>
                    <a:pt x="397" y="142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8" y="141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8" y="144"/>
                  </a:lnTo>
                  <a:lnTo>
                    <a:pt x="400" y="144"/>
                  </a:lnTo>
                  <a:lnTo>
                    <a:pt x="401" y="144"/>
                  </a:lnTo>
                  <a:lnTo>
                    <a:pt x="402" y="142"/>
                  </a:lnTo>
                  <a:lnTo>
                    <a:pt x="404" y="142"/>
                  </a:lnTo>
                  <a:lnTo>
                    <a:pt x="405" y="142"/>
                  </a:lnTo>
                  <a:lnTo>
                    <a:pt x="405" y="141"/>
                  </a:lnTo>
                  <a:lnTo>
                    <a:pt x="404" y="140"/>
                  </a:lnTo>
                  <a:lnTo>
                    <a:pt x="402" y="140"/>
                  </a:lnTo>
                  <a:lnTo>
                    <a:pt x="405" y="140"/>
                  </a:lnTo>
                  <a:lnTo>
                    <a:pt x="406" y="138"/>
                  </a:lnTo>
                  <a:lnTo>
                    <a:pt x="409" y="133"/>
                  </a:lnTo>
                  <a:lnTo>
                    <a:pt x="411" y="132"/>
                  </a:lnTo>
                  <a:lnTo>
                    <a:pt x="412" y="132"/>
                  </a:lnTo>
                  <a:lnTo>
                    <a:pt x="412" y="130"/>
                  </a:lnTo>
                  <a:lnTo>
                    <a:pt x="412" y="129"/>
                  </a:lnTo>
                  <a:lnTo>
                    <a:pt x="411" y="128"/>
                  </a:lnTo>
                  <a:lnTo>
                    <a:pt x="409" y="126"/>
                  </a:lnTo>
                  <a:lnTo>
                    <a:pt x="411" y="126"/>
                  </a:lnTo>
                  <a:lnTo>
                    <a:pt x="411" y="123"/>
                  </a:lnTo>
                  <a:lnTo>
                    <a:pt x="412" y="123"/>
                  </a:lnTo>
                  <a:lnTo>
                    <a:pt x="412" y="123"/>
                  </a:lnTo>
                  <a:lnTo>
                    <a:pt x="411" y="122"/>
                  </a:lnTo>
                  <a:lnTo>
                    <a:pt x="408" y="121"/>
                  </a:lnTo>
                  <a:lnTo>
                    <a:pt x="404" y="121"/>
                  </a:lnTo>
                  <a:lnTo>
                    <a:pt x="402" y="119"/>
                  </a:lnTo>
                  <a:lnTo>
                    <a:pt x="401" y="118"/>
                  </a:lnTo>
                  <a:lnTo>
                    <a:pt x="400" y="118"/>
                  </a:lnTo>
                  <a:lnTo>
                    <a:pt x="400" y="117"/>
                  </a:lnTo>
                  <a:lnTo>
                    <a:pt x="398" y="114"/>
                  </a:lnTo>
                  <a:lnTo>
                    <a:pt x="398" y="114"/>
                  </a:lnTo>
                  <a:lnTo>
                    <a:pt x="397" y="110"/>
                  </a:lnTo>
                  <a:lnTo>
                    <a:pt x="394" y="106"/>
                  </a:lnTo>
                  <a:lnTo>
                    <a:pt x="393" y="106"/>
                  </a:lnTo>
                  <a:lnTo>
                    <a:pt x="393" y="104"/>
                  </a:lnTo>
                  <a:lnTo>
                    <a:pt x="394" y="104"/>
                  </a:lnTo>
                  <a:lnTo>
                    <a:pt x="394" y="103"/>
                  </a:lnTo>
                  <a:lnTo>
                    <a:pt x="392" y="100"/>
                  </a:lnTo>
                  <a:lnTo>
                    <a:pt x="390" y="99"/>
                  </a:lnTo>
                  <a:lnTo>
                    <a:pt x="389" y="96"/>
                  </a:lnTo>
                  <a:lnTo>
                    <a:pt x="385" y="95"/>
                  </a:lnTo>
                  <a:lnTo>
                    <a:pt x="382" y="94"/>
                  </a:lnTo>
                  <a:lnTo>
                    <a:pt x="382" y="94"/>
                  </a:lnTo>
                  <a:lnTo>
                    <a:pt x="382" y="92"/>
                  </a:lnTo>
                  <a:lnTo>
                    <a:pt x="383" y="92"/>
                  </a:lnTo>
                  <a:lnTo>
                    <a:pt x="383" y="91"/>
                  </a:lnTo>
                  <a:lnTo>
                    <a:pt x="383" y="90"/>
                  </a:lnTo>
                  <a:lnTo>
                    <a:pt x="383" y="88"/>
                  </a:lnTo>
                  <a:lnTo>
                    <a:pt x="383" y="87"/>
                  </a:lnTo>
                  <a:lnTo>
                    <a:pt x="383" y="84"/>
                  </a:lnTo>
                  <a:lnTo>
                    <a:pt x="382" y="83"/>
                  </a:lnTo>
                  <a:lnTo>
                    <a:pt x="382" y="81"/>
                  </a:lnTo>
                  <a:lnTo>
                    <a:pt x="379" y="81"/>
                  </a:lnTo>
                  <a:lnTo>
                    <a:pt x="378" y="80"/>
                  </a:lnTo>
                  <a:lnTo>
                    <a:pt x="375" y="80"/>
                  </a:lnTo>
                  <a:lnTo>
                    <a:pt x="374" y="80"/>
                  </a:lnTo>
                  <a:lnTo>
                    <a:pt x="371" y="79"/>
                  </a:lnTo>
                  <a:lnTo>
                    <a:pt x="370" y="79"/>
                  </a:lnTo>
                  <a:lnTo>
                    <a:pt x="364" y="80"/>
                  </a:lnTo>
                  <a:lnTo>
                    <a:pt x="360" y="79"/>
                  </a:lnTo>
                  <a:lnTo>
                    <a:pt x="359" y="80"/>
                  </a:lnTo>
                  <a:lnTo>
                    <a:pt x="358" y="80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5" y="79"/>
                  </a:lnTo>
                  <a:lnTo>
                    <a:pt x="354" y="81"/>
                  </a:lnTo>
                  <a:lnTo>
                    <a:pt x="354" y="84"/>
                  </a:lnTo>
                  <a:lnTo>
                    <a:pt x="354" y="88"/>
                  </a:lnTo>
                  <a:lnTo>
                    <a:pt x="354" y="90"/>
                  </a:lnTo>
                  <a:lnTo>
                    <a:pt x="354" y="91"/>
                  </a:lnTo>
                  <a:lnTo>
                    <a:pt x="352" y="92"/>
                  </a:lnTo>
                  <a:lnTo>
                    <a:pt x="350" y="94"/>
                  </a:lnTo>
                  <a:lnTo>
                    <a:pt x="348" y="95"/>
                  </a:lnTo>
                  <a:lnTo>
                    <a:pt x="345" y="95"/>
                  </a:lnTo>
                  <a:lnTo>
                    <a:pt x="345" y="96"/>
                  </a:lnTo>
                  <a:lnTo>
                    <a:pt x="344" y="98"/>
                  </a:lnTo>
                  <a:lnTo>
                    <a:pt x="345" y="98"/>
                  </a:lnTo>
                  <a:lnTo>
                    <a:pt x="345" y="98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45" y="100"/>
                  </a:lnTo>
                  <a:lnTo>
                    <a:pt x="347" y="100"/>
                  </a:lnTo>
                  <a:lnTo>
                    <a:pt x="350" y="99"/>
                  </a:lnTo>
                  <a:lnTo>
                    <a:pt x="350" y="100"/>
                  </a:lnTo>
                  <a:lnTo>
                    <a:pt x="351" y="100"/>
                  </a:lnTo>
                  <a:lnTo>
                    <a:pt x="352" y="103"/>
                  </a:lnTo>
                  <a:lnTo>
                    <a:pt x="352" y="104"/>
                  </a:lnTo>
                  <a:lnTo>
                    <a:pt x="352" y="106"/>
                  </a:lnTo>
                  <a:lnTo>
                    <a:pt x="354" y="106"/>
                  </a:lnTo>
                  <a:lnTo>
                    <a:pt x="354" y="107"/>
                  </a:lnTo>
                  <a:lnTo>
                    <a:pt x="354" y="107"/>
                  </a:lnTo>
                  <a:lnTo>
                    <a:pt x="354" y="109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2" y="111"/>
                  </a:lnTo>
                  <a:lnTo>
                    <a:pt x="352" y="111"/>
                  </a:lnTo>
                  <a:lnTo>
                    <a:pt x="354" y="113"/>
                  </a:lnTo>
                  <a:lnTo>
                    <a:pt x="354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55" y="111"/>
                  </a:lnTo>
                  <a:lnTo>
                    <a:pt x="359" y="113"/>
                  </a:lnTo>
                  <a:lnTo>
                    <a:pt x="360" y="113"/>
                  </a:lnTo>
                  <a:lnTo>
                    <a:pt x="363" y="114"/>
                  </a:lnTo>
                  <a:lnTo>
                    <a:pt x="363" y="114"/>
                  </a:lnTo>
                  <a:lnTo>
                    <a:pt x="364" y="115"/>
                  </a:lnTo>
                  <a:lnTo>
                    <a:pt x="367" y="118"/>
                  </a:lnTo>
                  <a:lnTo>
                    <a:pt x="370" y="118"/>
                  </a:lnTo>
                  <a:lnTo>
                    <a:pt x="371" y="119"/>
                  </a:lnTo>
                  <a:lnTo>
                    <a:pt x="371" y="119"/>
                  </a:lnTo>
                  <a:lnTo>
                    <a:pt x="373" y="119"/>
                  </a:lnTo>
                  <a:lnTo>
                    <a:pt x="374" y="119"/>
                  </a:lnTo>
                  <a:lnTo>
                    <a:pt x="374" y="121"/>
                  </a:lnTo>
                  <a:lnTo>
                    <a:pt x="374" y="122"/>
                  </a:lnTo>
                  <a:lnTo>
                    <a:pt x="373" y="125"/>
                  </a:lnTo>
                  <a:lnTo>
                    <a:pt x="371" y="125"/>
                  </a:lnTo>
                  <a:lnTo>
                    <a:pt x="370" y="125"/>
                  </a:lnTo>
                  <a:lnTo>
                    <a:pt x="366" y="123"/>
                  </a:lnTo>
                  <a:lnTo>
                    <a:pt x="364" y="122"/>
                  </a:lnTo>
                  <a:lnTo>
                    <a:pt x="360" y="121"/>
                  </a:lnTo>
                  <a:lnTo>
                    <a:pt x="358" y="119"/>
                  </a:lnTo>
                  <a:lnTo>
                    <a:pt x="356" y="119"/>
                  </a:lnTo>
                  <a:lnTo>
                    <a:pt x="354" y="119"/>
                  </a:lnTo>
                  <a:lnTo>
                    <a:pt x="352" y="118"/>
                  </a:lnTo>
                  <a:lnTo>
                    <a:pt x="351" y="118"/>
                  </a:lnTo>
                  <a:lnTo>
                    <a:pt x="348" y="118"/>
                  </a:lnTo>
                  <a:lnTo>
                    <a:pt x="347" y="117"/>
                  </a:lnTo>
                  <a:lnTo>
                    <a:pt x="345" y="117"/>
                  </a:lnTo>
                  <a:lnTo>
                    <a:pt x="344" y="117"/>
                  </a:lnTo>
                  <a:lnTo>
                    <a:pt x="341" y="115"/>
                  </a:lnTo>
                  <a:lnTo>
                    <a:pt x="340" y="115"/>
                  </a:lnTo>
                  <a:lnTo>
                    <a:pt x="340" y="115"/>
                  </a:lnTo>
                  <a:lnTo>
                    <a:pt x="337" y="114"/>
                  </a:lnTo>
                  <a:lnTo>
                    <a:pt x="333" y="113"/>
                  </a:lnTo>
                  <a:lnTo>
                    <a:pt x="326" y="111"/>
                  </a:lnTo>
                  <a:lnTo>
                    <a:pt x="320" y="111"/>
                  </a:lnTo>
                  <a:lnTo>
                    <a:pt x="313" y="110"/>
                  </a:lnTo>
                  <a:lnTo>
                    <a:pt x="308" y="110"/>
                  </a:lnTo>
                  <a:lnTo>
                    <a:pt x="306" y="110"/>
                  </a:lnTo>
                  <a:lnTo>
                    <a:pt x="306" y="110"/>
                  </a:lnTo>
                  <a:lnTo>
                    <a:pt x="305" y="111"/>
                  </a:lnTo>
                  <a:lnTo>
                    <a:pt x="302" y="111"/>
                  </a:lnTo>
                  <a:lnTo>
                    <a:pt x="302" y="113"/>
                  </a:lnTo>
                  <a:lnTo>
                    <a:pt x="303" y="114"/>
                  </a:lnTo>
                  <a:lnTo>
                    <a:pt x="308" y="117"/>
                  </a:lnTo>
                  <a:lnTo>
                    <a:pt x="309" y="117"/>
                  </a:lnTo>
                  <a:lnTo>
                    <a:pt x="310" y="118"/>
                  </a:lnTo>
                  <a:lnTo>
                    <a:pt x="310" y="119"/>
                  </a:lnTo>
                  <a:lnTo>
                    <a:pt x="309" y="121"/>
                  </a:lnTo>
                  <a:lnTo>
                    <a:pt x="308" y="121"/>
                  </a:lnTo>
                  <a:lnTo>
                    <a:pt x="306" y="121"/>
                  </a:lnTo>
                  <a:lnTo>
                    <a:pt x="303" y="121"/>
                  </a:lnTo>
                  <a:lnTo>
                    <a:pt x="303" y="122"/>
                  </a:lnTo>
                  <a:lnTo>
                    <a:pt x="305" y="123"/>
                  </a:lnTo>
                  <a:lnTo>
                    <a:pt x="305" y="123"/>
                  </a:lnTo>
                  <a:lnTo>
                    <a:pt x="305" y="125"/>
                  </a:lnTo>
                  <a:lnTo>
                    <a:pt x="305" y="125"/>
                  </a:lnTo>
                  <a:lnTo>
                    <a:pt x="305" y="125"/>
                  </a:lnTo>
                  <a:lnTo>
                    <a:pt x="303" y="125"/>
                  </a:lnTo>
                  <a:lnTo>
                    <a:pt x="303" y="125"/>
                  </a:lnTo>
                  <a:lnTo>
                    <a:pt x="301" y="125"/>
                  </a:lnTo>
                  <a:lnTo>
                    <a:pt x="298" y="123"/>
                  </a:lnTo>
                  <a:lnTo>
                    <a:pt x="298" y="122"/>
                  </a:lnTo>
                  <a:lnTo>
                    <a:pt x="298" y="122"/>
                  </a:lnTo>
                  <a:lnTo>
                    <a:pt x="299" y="121"/>
                  </a:lnTo>
                  <a:lnTo>
                    <a:pt x="299" y="121"/>
                  </a:lnTo>
                  <a:lnTo>
                    <a:pt x="298" y="119"/>
                  </a:lnTo>
                  <a:lnTo>
                    <a:pt x="297" y="119"/>
                  </a:lnTo>
                  <a:lnTo>
                    <a:pt x="295" y="118"/>
                  </a:lnTo>
                  <a:lnTo>
                    <a:pt x="295" y="118"/>
                  </a:lnTo>
                  <a:lnTo>
                    <a:pt x="295" y="118"/>
                  </a:lnTo>
                  <a:lnTo>
                    <a:pt x="291" y="119"/>
                  </a:lnTo>
                  <a:lnTo>
                    <a:pt x="290" y="119"/>
                  </a:lnTo>
                  <a:lnTo>
                    <a:pt x="290" y="119"/>
                  </a:lnTo>
                  <a:lnTo>
                    <a:pt x="284" y="122"/>
                  </a:lnTo>
                  <a:lnTo>
                    <a:pt x="283" y="123"/>
                  </a:lnTo>
                  <a:lnTo>
                    <a:pt x="280" y="122"/>
                  </a:lnTo>
                  <a:lnTo>
                    <a:pt x="279" y="122"/>
                  </a:lnTo>
                  <a:lnTo>
                    <a:pt x="276" y="122"/>
                  </a:lnTo>
                  <a:lnTo>
                    <a:pt x="274" y="122"/>
                  </a:lnTo>
                  <a:lnTo>
                    <a:pt x="272" y="122"/>
                  </a:lnTo>
                  <a:lnTo>
                    <a:pt x="271" y="122"/>
                  </a:lnTo>
                  <a:lnTo>
                    <a:pt x="270" y="122"/>
                  </a:lnTo>
                  <a:lnTo>
                    <a:pt x="267" y="123"/>
                  </a:lnTo>
                  <a:lnTo>
                    <a:pt x="265" y="125"/>
                  </a:lnTo>
                  <a:lnTo>
                    <a:pt x="267" y="126"/>
                  </a:lnTo>
                  <a:lnTo>
                    <a:pt x="265" y="126"/>
                  </a:lnTo>
                  <a:lnTo>
                    <a:pt x="264" y="126"/>
                  </a:lnTo>
                  <a:lnTo>
                    <a:pt x="263" y="126"/>
                  </a:lnTo>
                  <a:lnTo>
                    <a:pt x="263" y="126"/>
                  </a:lnTo>
                  <a:lnTo>
                    <a:pt x="261" y="126"/>
                  </a:lnTo>
                  <a:lnTo>
                    <a:pt x="260" y="126"/>
                  </a:lnTo>
                  <a:lnTo>
                    <a:pt x="259" y="126"/>
                  </a:lnTo>
                  <a:lnTo>
                    <a:pt x="259" y="126"/>
                  </a:lnTo>
                  <a:lnTo>
                    <a:pt x="256" y="126"/>
                  </a:lnTo>
                  <a:lnTo>
                    <a:pt x="255" y="126"/>
                  </a:lnTo>
                  <a:lnTo>
                    <a:pt x="253" y="126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6" y="125"/>
                  </a:lnTo>
                  <a:lnTo>
                    <a:pt x="256" y="125"/>
                  </a:lnTo>
                  <a:lnTo>
                    <a:pt x="257" y="125"/>
                  </a:lnTo>
                  <a:lnTo>
                    <a:pt x="259" y="123"/>
                  </a:lnTo>
                  <a:lnTo>
                    <a:pt x="257" y="123"/>
                  </a:lnTo>
                  <a:lnTo>
                    <a:pt x="256" y="122"/>
                  </a:lnTo>
                  <a:lnTo>
                    <a:pt x="256" y="121"/>
                  </a:lnTo>
                  <a:lnTo>
                    <a:pt x="256" y="121"/>
                  </a:lnTo>
                  <a:lnTo>
                    <a:pt x="256" y="121"/>
                  </a:lnTo>
                  <a:lnTo>
                    <a:pt x="257" y="119"/>
                  </a:lnTo>
                  <a:lnTo>
                    <a:pt x="256" y="119"/>
                  </a:lnTo>
                  <a:lnTo>
                    <a:pt x="256" y="119"/>
                  </a:lnTo>
                  <a:lnTo>
                    <a:pt x="255" y="119"/>
                  </a:lnTo>
                  <a:lnTo>
                    <a:pt x="256" y="119"/>
                  </a:lnTo>
                  <a:lnTo>
                    <a:pt x="260" y="118"/>
                  </a:lnTo>
                  <a:lnTo>
                    <a:pt x="260" y="118"/>
                  </a:lnTo>
                  <a:lnTo>
                    <a:pt x="257" y="118"/>
                  </a:lnTo>
                  <a:lnTo>
                    <a:pt x="255" y="118"/>
                  </a:lnTo>
                  <a:lnTo>
                    <a:pt x="252" y="119"/>
                  </a:lnTo>
                  <a:lnTo>
                    <a:pt x="248" y="121"/>
                  </a:lnTo>
                  <a:lnTo>
                    <a:pt x="245" y="122"/>
                  </a:lnTo>
                  <a:lnTo>
                    <a:pt x="245" y="122"/>
                  </a:lnTo>
                  <a:lnTo>
                    <a:pt x="246" y="122"/>
                  </a:lnTo>
                  <a:lnTo>
                    <a:pt x="248" y="123"/>
                  </a:lnTo>
                  <a:lnTo>
                    <a:pt x="248" y="123"/>
                  </a:lnTo>
                  <a:lnTo>
                    <a:pt x="248" y="125"/>
                  </a:lnTo>
                  <a:lnTo>
                    <a:pt x="246" y="125"/>
                  </a:lnTo>
                  <a:lnTo>
                    <a:pt x="246" y="125"/>
                  </a:lnTo>
                  <a:lnTo>
                    <a:pt x="246" y="125"/>
                  </a:lnTo>
                  <a:lnTo>
                    <a:pt x="245" y="125"/>
                  </a:lnTo>
                  <a:lnTo>
                    <a:pt x="245" y="125"/>
                  </a:lnTo>
                  <a:lnTo>
                    <a:pt x="245" y="125"/>
                  </a:lnTo>
                  <a:lnTo>
                    <a:pt x="245" y="123"/>
                  </a:lnTo>
                  <a:lnTo>
                    <a:pt x="244" y="123"/>
                  </a:lnTo>
                  <a:lnTo>
                    <a:pt x="242" y="123"/>
                  </a:lnTo>
                  <a:lnTo>
                    <a:pt x="242" y="123"/>
                  </a:lnTo>
                  <a:lnTo>
                    <a:pt x="240" y="123"/>
                  </a:lnTo>
                  <a:lnTo>
                    <a:pt x="238" y="125"/>
                  </a:lnTo>
                  <a:lnTo>
                    <a:pt x="236" y="125"/>
                  </a:lnTo>
                  <a:lnTo>
                    <a:pt x="234" y="125"/>
                  </a:lnTo>
                  <a:lnTo>
                    <a:pt x="233" y="125"/>
                  </a:lnTo>
                  <a:lnTo>
                    <a:pt x="232" y="126"/>
                  </a:lnTo>
                  <a:lnTo>
                    <a:pt x="230" y="126"/>
                  </a:lnTo>
                  <a:lnTo>
                    <a:pt x="228" y="128"/>
                  </a:lnTo>
                  <a:lnTo>
                    <a:pt x="222" y="130"/>
                  </a:lnTo>
                  <a:lnTo>
                    <a:pt x="221" y="130"/>
                  </a:lnTo>
                  <a:lnTo>
                    <a:pt x="221" y="130"/>
                  </a:lnTo>
                  <a:lnTo>
                    <a:pt x="219" y="130"/>
                  </a:lnTo>
                  <a:lnTo>
                    <a:pt x="219" y="130"/>
                  </a:lnTo>
                  <a:lnTo>
                    <a:pt x="219" y="130"/>
                  </a:lnTo>
                  <a:lnTo>
                    <a:pt x="221" y="132"/>
                  </a:lnTo>
                  <a:lnTo>
                    <a:pt x="221" y="132"/>
                  </a:lnTo>
                  <a:lnTo>
                    <a:pt x="219" y="132"/>
                  </a:lnTo>
                  <a:lnTo>
                    <a:pt x="217" y="132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4" y="134"/>
                  </a:lnTo>
                  <a:lnTo>
                    <a:pt x="214" y="136"/>
                  </a:lnTo>
                  <a:lnTo>
                    <a:pt x="214" y="136"/>
                  </a:lnTo>
                  <a:lnTo>
                    <a:pt x="214" y="138"/>
                  </a:lnTo>
                  <a:lnTo>
                    <a:pt x="214" y="140"/>
                  </a:lnTo>
                  <a:lnTo>
                    <a:pt x="213" y="140"/>
                  </a:lnTo>
                  <a:lnTo>
                    <a:pt x="206" y="141"/>
                  </a:lnTo>
                  <a:lnTo>
                    <a:pt x="206" y="141"/>
                  </a:lnTo>
                  <a:lnTo>
                    <a:pt x="204" y="141"/>
                  </a:lnTo>
                  <a:lnTo>
                    <a:pt x="204" y="141"/>
                  </a:lnTo>
                  <a:lnTo>
                    <a:pt x="203" y="141"/>
                  </a:lnTo>
                  <a:lnTo>
                    <a:pt x="202" y="141"/>
                  </a:lnTo>
                  <a:lnTo>
                    <a:pt x="200" y="141"/>
                  </a:lnTo>
                  <a:lnTo>
                    <a:pt x="200" y="140"/>
                  </a:lnTo>
                  <a:lnTo>
                    <a:pt x="199" y="140"/>
                  </a:lnTo>
                  <a:lnTo>
                    <a:pt x="196" y="137"/>
                  </a:lnTo>
                  <a:lnTo>
                    <a:pt x="192" y="136"/>
                  </a:lnTo>
                  <a:lnTo>
                    <a:pt x="191" y="136"/>
                  </a:lnTo>
                  <a:lnTo>
                    <a:pt x="191" y="134"/>
                  </a:lnTo>
                  <a:lnTo>
                    <a:pt x="191" y="134"/>
                  </a:lnTo>
                  <a:lnTo>
                    <a:pt x="194" y="132"/>
                  </a:lnTo>
                  <a:lnTo>
                    <a:pt x="195" y="132"/>
                  </a:lnTo>
                  <a:lnTo>
                    <a:pt x="199" y="130"/>
                  </a:lnTo>
                  <a:lnTo>
                    <a:pt x="202" y="130"/>
                  </a:lnTo>
                  <a:lnTo>
                    <a:pt x="203" y="130"/>
                  </a:lnTo>
                  <a:lnTo>
                    <a:pt x="203" y="129"/>
                  </a:lnTo>
                  <a:lnTo>
                    <a:pt x="200" y="128"/>
                  </a:lnTo>
                  <a:lnTo>
                    <a:pt x="198" y="126"/>
                  </a:lnTo>
                  <a:lnTo>
                    <a:pt x="195" y="123"/>
                  </a:lnTo>
                  <a:lnTo>
                    <a:pt x="192" y="123"/>
                  </a:lnTo>
                  <a:lnTo>
                    <a:pt x="188" y="122"/>
                  </a:lnTo>
                  <a:lnTo>
                    <a:pt x="181" y="123"/>
                  </a:lnTo>
                  <a:lnTo>
                    <a:pt x="180" y="123"/>
                  </a:lnTo>
                  <a:lnTo>
                    <a:pt x="176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81" y="125"/>
                  </a:lnTo>
                  <a:lnTo>
                    <a:pt x="183" y="126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3" y="129"/>
                  </a:lnTo>
                  <a:lnTo>
                    <a:pt x="183" y="132"/>
                  </a:lnTo>
                  <a:lnTo>
                    <a:pt x="183" y="134"/>
                  </a:lnTo>
                  <a:lnTo>
                    <a:pt x="181" y="136"/>
                  </a:lnTo>
                  <a:lnTo>
                    <a:pt x="181" y="136"/>
                  </a:lnTo>
                  <a:lnTo>
                    <a:pt x="183" y="137"/>
                  </a:lnTo>
                  <a:lnTo>
                    <a:pt x="184" y="137"/>
                  </a:lnTo>
                  <a:lnTo>
                    <a:pt x="187" y="138"/>
                  </a:lnTo>
                  <a:lnTo>
                    <a:pt x="188" y="138"/>
                  </a:lnTo>
                  <a:lnTo>
                    <a:pt x="188" y="140"/>
                  </a:lnTo>
                  <a:lnTo>
                    <a:pt x="188" y="141"/>
                  </a:lnTo>
                  <a:lnTo>
                    <a:pt x="190" y="142"/>
                  </a:lnTo>
                  <a:lnTo>
                    <a:pt x="188" y="144"/>
                  </a:lnTo>
                  <a:lnTo>
                    <a:pt x="188" y="145"/>
                  </a:lnTo>
                  <a:lnTo>
                    <a:pt x="187" y="146"/>
                  </a:lnTo>
                  <a:lnTo>
                    <a:pt x="188" y="148"/>
                  </a:lnTo>
                  <a:lnTo>
                    <a:pt x="188" y="149"/>
                  </a:lnTo>
                  <a:lnTo>
                    <a:pt x="188" y="149"/>
                  </a:lnTo>
                  <a:lnTo>
                    <a:pt x="187" y="149"/>
                  </a:lnTo>
                  <a:lnTo>
                    <a:pt x="187" y="148"/>
                  </a:lnTo>
                  <a:lnTo>
                    <a:pt x="185" y="148"/>
                  </a:lnTo>
                  <a:lnTo>
                    <a:pt x="185" y="148"/>
                  </a:lnTo>
                  <a:lnTo>
                    <a:pt x="184" y="148"/>
                  </a:lnTo>
                  <a:lnTo>
                    <a:pt x="183" y="148"/>
                  </a:lnTo>
                  <a:lnTo>
                    <a:pt x="183" y="148"/>
                  </a:lnTo>
                  <a:lnTo>
                    <a:pt x="184" y="146"/>
                  </a:lnTo>
                  <a:lnTo>
                    <a:pt x="183" y="146"/>
                  </a:lnTo>
                  <a:lnTo>
                    <a:pt x="183" y="146"/>
                  </a:lnTo>
                  <a:lnTo>
                    <a:pt x="180" y="145"/>
                  </a:lnTo>
                  <a:lnTo>
                    <a:pt x="179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3" y="144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71" y="145"/>
                  </a:lnTo>
                  <a:lnTo>
                    <a:pt x="169" y="146"/>
                  </a:lnTo>
                  <a:lnTo>
                    <a:pt x="166" y="148"/>
                  </a:lnTo>
                  <a:lnTo>
                    <a:pt x="164" y="149"/>
                  </a:lnTo>
                  <a:lnTo>
                    <a:pt x="161" y="149"/>
                  </a:lnTo>
                  <a:lnTo>
                    <a:pt x="161" y="149"/>
                  </a:lnTo>
                  <a:lnTo>
                    <a:pt x="160" y="151"/>
                  </a:lnTo>
                  <a:lnTo>
                    <a:pt x="158" y="152"/>
                  </a:lnTo>
                  <a:lnTo>
                    <a:pt x="154" y="153"/>
                  </a:lnTo>
                  <a:lnTo>
                    <a:pt x="154" y="155"/>
                  </a:lnTo>
                  <a:lnTo>
                    <a:pt x="154" y="155"/>
                  </a:lnTo>
                  <a:lnTo>
                    <a:pt x="156" y="156"/>
                  </a:lnTo>
                  <a:lnTo>
                    <a:pt x="156" y="157"/>
                  </a:lnTo>
                  <a:lnTo>
                    <a:pt x="158" y="159"/>
                  </a:lnTo>
                  <a:lnTo>
                    <a:pt x="160" y="160"/>
                  </a:lnTo>
                  <a:lnTo>
                    <a:pt x="161" y="161"/>
                  </a:lnTo>
                  <a:lnTo>
                    <a:pt x="162" y="163"/>
                  </a:lnTo>
                  <a:lnTo>
                    <a:pt x="161" y="163"/>
                  </a:lnTo>
                  <a:lnTo>
                    <a:pt x="160" y="163"/>
                  </a:lnTo>
                  <a:lnTo>
                    <a:pt x="158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0" y="163"/>
                  </a:lnTo>
                  <a:lnTo>
                    <a:pt x="147" y="163"/>
                  </a:lnTo>
                  <a:lnTo>
                    <a:pt x="146" y="163"/>
                  </a:lnTo>
                  <a:lnTo>
                    <a:pt x="145" y="161"/>
                  </a:lnTo>
                  <a:lnTo>
                    <a:pt x="145" y="161"/>
                  </a:lnTo>
                  <a:lnTo>
                    <a:pt x="143" y="161"/>
                  </a:lnTo>
                  <a:lnTo>
                    <a:pt x="142" y="161"/>
                  </a:lnTo>
                  <a:lnTo>
                    <a:pt x="142" y="161"/>
                  </a:lnTo>
                  <a:lnTo>
                    <a:pt x="138" y="159"/>
                  </a:lnTo>
                  <a:lnTo>
                    <a:pt x="134" y="157"/>
                  </a:lnTo>
                  <a:lnTo>
                    <a:pt x="134" y="157"/>
                  </a:lnTo>
                  <a:lnTo>
                    <a:pt x="133" y="159"/>
                  </a:lnTo>
                  <a:lnTo>
                    <a:pt x="131" y="160"/>
                  </a:lnTo>
                  <a:lnTo>
                    <a:pt x="131" y="161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30" y="163"/>
                  </a:lnTo>
                  <a:lnTo>
                    <a:pt x="131" y="163"/>
                  </a:lnTo>
                  <a:lnTo>
                    <a:pt x="133" y="163"/>
                  </a:lnTo>
                  <a:lnTo>
                    <a:pt x="135" y="165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8" y="167"/>
                  </a:lnTo>
                  <a:lnTo>
                    <a:pt x="141" y="167"/>
                  </a:lnTo>
                  <a:lnTo>
                    <a:pt x="142" y="167"/>
                  </a:lnTo>
                  <a:lnTo>
                    <a:pt x="142" y="167"/>
                  </a:lnTo>
                  <a:lnTo>
                    <a:pt x="143" y="168"/>
                  </a:lnTo>
                  <a:lnTo>
                    <a:pt x="143" y="170"/>
                  </a:lnTo>
                  <a:lnTo>
                    <a:pt x="145" y="171"/>
                  </a:lnTo>
                  <a:lnTo>
                    <a:pt x="143" y="171"/>
                  </a:lnTo>
                  <a:lnTo>
                    <a:pt x="141" y="172"/>
                  </a:lnTo>
                  <a:lnTo>
                    <a:pt x="139" y="172"/>
                  </a:lnTo>
                  <a:lnTo>
                    <a:pt x="139" y="172"/>
                  </a:lnTo>
                  <a:lnTo>
                    <a:pt x="135" y="172"/>
                  </a:lnTo>
                  <a:lnTo>
                    <a:pt x="134" y="171"/>
                  </a:lnTo>
                  <a:lnTo>
                    <a:pt x="130" y="171"/>
                  </a:lnTo>
                  <a:lnTo>
                    <a:pt x="130" y="171"/>
                  </a:lnTo>
                  <a:lnTo>
                    <a:pt x="129" y="168"/>
                  </a:lnTo>
                  <a:lnTo>
                    <a:pt x="124" y="167"/>
                  </a:lnTo>
                  <a:lnTo>
                    <a:pt x="123" y="167"/>
                  </a:lnTo>
                  <a:lnTo>
                    <a:pt x="122" y="167"/>
                  </a:lnTo>
                  <a:lnTo>
                    <a:pt x="120" y="167"/>
                  </a:lnTo>
                  <a:lnTo>
                    <a:pt x="119" y="165"/>
                  </a:lnTo>
                  <a:lnTo>
                    <a:pt x="116" y="164"/>
                  </a:lnTo>
                  <a:lnTo>
                    <a:pt x="116" y="163"/>
                  </a:lnTo>
                  <a:lnTo>
                    <a:pt x="116" y="163"/>
                  </a:lnTo>
                  <a:lnTo>
                    <a:pt x="118" y="163"/>
                  </a:lnTo>
                  <a:lnTo>
                    <a:pt x="116" y="163"/>
                  </a:lnTo>
                  <a:lnTo>
                    <a:pt x="116" y="161"/>
                  </a:lnTo>
                  <a:lnTo>
                    <a:pt x="115" y="160"/>
                  </a:lnTo>
                  <a:lnTo>
                    <a:pt x="114" y="159"/>
                  </a:lnTo>
                  <a:lnTo>
                    <a:pt x="112" y="157"/>
                  </a:lnTo>
                  <a:lnTo>
                    <a:pt x="111" y="156"/>
                  </a:lnTo>
                  <a:lnTo>
                    <a:pt x="112" y="155"/>
                  </a:lnTo>
                  <a:lnTo>
                    <a:pt x="112" y="155"/>
                  </a:lnTo>
                  <a:lnTo>
                    <a:pt x="114" y="153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14" y="151"/>
                  </a:lnTo>
                  <a:lnTo>
                    <a:pt x="112" y="151"/>
                  </a:lnTo>
                  <a:lnTo>
                    <a:pt x="110" y="148"/>
                  </a:lnTo>
                  <a:lnTo>
                    <a:pt x="107" y="146"/>
                  </a:lnTo>
                  <a:lnTo>
                    <a:pt x="103" y="146"/>
                  </a:lnTo>
                  <a:lnTo>
                    <a:pt x="101" y="146"/>
                  </a:lnTo>
                  <a:lnTo>
                    <a:pt x="101" y="146"/>
                  </a:lnTo>
                  <a:lnTo>
                    <a:pt x="103" y="145"/>
                  </a:lnTo>
                  <a:lnTo>
                    <a:pt x="103" y="145"/>
                  </a:lnTo>
                  <a:lnTo>
                    <a:pt x="103" y="145"/>
                  </a:lnTo>
                  <a:lnTo>
                    <a:pt x="103" y="145"/>
                  </a:lnTo>
                  <a:lnTo>
                    <a:pt x="101" y="144"/>
                  </a:lnTo>
                  <a:lnTo>
                    <a:pt x="100" y="144"/>
                  </a:lnTo>
                  <a:lnTo>
                    <a:pt x="99" y="144"/>
                  </a:lnTo>
                  <a:lnTo>
                    <a:pt x="100" y="142"/>
                  </a:lnTo>
                  <a:lnTo>
                    <a:pt x="99" y="142"/>
                  </a:lnTo>
                  <a:lnTo>
                    <a:pt x="97" y="142"/>
                  </a:lnTo>
                  <a:lnTo>
                    <a:pt x="96" y="142"/>
                  </a:lnTo>
                  <a:lnTo>
                    <a:pt x="96" y="141"/>
                  </a:lnTo>
                  <a:lnTo>
                    <a:pt x="95" y="141"/>
                  </a:lnTo>
                  <a:lnTo>
                    <a:pt x="93" y="140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91" y="138"/>
                  </a:lnTo>
                  <a:lnTo>
                    <a:pt x="89" y="137"/>
                  </a:lnTo>
                  <a:lnTo>
                    <a:pt x="88" y="137"/>
                  </a:lnTo>
                  <a:lnTo>
                    <a:pt x="92" y="137"/>
                  </a:lnTo>
                  <a:lnTo>
                    <a:pt x="96" y="138"/>
                  </a:lnTo>
                  <a:lnTo>
                    <a:pt x="96" y="138"/>
                  </a:lnTo>
                  <a:lnTo>
                    <a:pt x="96" y="138"/>
                  </a:lnTo>
                  <a:lnTo>
                    <a:pt x="97" y="140"/>
                  </a:lnTo>
                  <a:lnTo>
                    <a:pt x="99" y="141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103" y="141"/>
                  </a:lnTo>
                  <a:lnTo>
                    <a:pt x="104" y="141"/>
                  </a:lnTo>
                  <a:lnTo>
                    <a:pt x="104" y="142"/>
                  </a:lnTo>
                  <a:lnTo>
                    <a:pt x="107" y="142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10" y="144"/>
                  </a:lnTo>
                  <a:lnTo>
                    <a:pt x="111" y="144"/>
                  </a:lnTo>
                  <a:lnTo>
                    <a:pt x="112" y="142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26" y="146"/>
                  </a:lnTo>
                  <a:lnTo>
                    <a:pt x="129" y="146"/>
                  </a:lnTo>
                  <a:lnTo>
                    <a:pt x="130" y="146"/>
                  </a:lnTo>
                  <a:lnTo>
                    <a:pt x="133" y="146"/>
                  </a:lnTo>
                  <a:lnTo>
                    <a:pt x="135" y="148"/>
                  </a:lnTo>
                  <a:lnTo>
                    <a:pt x="138" y="148"/>
                  </a:lnTo>
                  <a:lnTo>
                    <a:pt x="142" y="149"/>
                  </a:lnTo>
                  <a:lnTo>
                    <a:pt x="145" y="149"/>
                  </a:lnTo>
                  <a:lnTo>
                    <a:pt x="149" y="148"/>
                  </a:lnTo>
                  <a:lnTo>
                    <a:pt x="156" y="146"/>
                  </a:lnTo>
                  <a:lnTo>
                    <a:pt x="158" y="145"/>
                  </a:lnTo>
                  <a:lnTo>
                    <a:pt x="162" y="141"/>
                  </a:lnTo>
                  <a:lnTo>
                    <a:pt x="162" y="140"/>
                  </a:lnTo>
                  <a:lnTo>
                    <a:pt x="164" y="137"/>
                  </a:lnTo>
                  <a:lnTo>
                    <a:pt x="162" y="137"/>
                  </a:lnTo>
                  <a:lnTo>
                    <a:pt x="162" y="137"/>
                  </a:lnTo>
                  <a:lnTo>
                    <a:pt x="161" y="136"/>
                  </a:lnTo>
                  <a:lnTo>
                    <a:pt x="161" y="134"/>
                  </a:lnTo>
                  <a:lnTo>
                    <a:pt x="160" y="134"/>
                  </a:lnTo>
                  <a:lnTo>
                    <a:pt x="158" y="132"/>
                  </a:lnTo>
                  <a:lnTo>
                    <a:pt x="157" y="132"/>
                  </a:lnTo>
                  <a:lnTo>
                    <a:pt x="156" y="130"/>
                  </a:lnTo>
                  <a:lnTo>
                    <a:pt x="154" y="130"/>
                  </a:lnTo>
                  <a:lnTo>
                    <a:pt x="153" y="130"/>
                  </a:lnTo>
                  <a:lnTo>
                    <a:pt x="152" y="129"/>
                  </a:lnTo>
                  <a:lnTo>
                    <a:pt x="150" y="129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47" y="128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46" y="128"/>
                  </a:lnTo>
                  <a:lnTo>
                    <a:pt x="141" y="125"/>
                  </a:lnTo>
                  <a:lnTo>
                    <a:pt x="139" y="125"/>
                  </a:lnTo>
                  <a:lnTo>
                    <a:pt x="139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1" y="122"/>
                  </a:lnTo>
                  <a:lnTo>
                    <a:pt x="122" y="118"/>
                  </a:lnTo>
                  <a:lnTo>
                    <a:pt x="115" y="117"/>
                  </a:lnTo>
                  <a:lnTo>
                    <a:pt x="111" y="115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08" y="117"/>
                  </a:lnTo>
                  <a:lnTo>
                    <a:pt x="107" y="115"/>
                  </a:lnTo>
                  <a:lnTo>
                    <a:pt x="103" y="115"/>
                  </a:lnTo>
                  <a:lnTo>
                    <a:pt x="101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7"/>
                  </a:lnTo>
                  <a:lnTo>
                    <a:pt x="96" y="117"/>
                  </a:lnTo>
                  <a:lnTo>
                    <a:pt x="95" y="118"/>
                  </a:lnTo>
                  <a:lnTo>
                    <a:pt x="95" y="117"/>
                  </a:lnTo>
                  <a:lnTo>
                    <a:pt x="96" y="117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89" y="114"/>
                  </a:lnTo>
                  <a:lnTo>
                    <a:pt x="88" y="114"/>
                  </a:lnTo>
                  <a:lnTo>
                    <a:pt x="86" y="113"/>
                  </a:lnTo>
                  <a:lnTo>
                    <a:pt x="85" y="113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91" y="113"/>
                  </a:lnTo>
                  <a:lnTo>
                    <a:pt x="92" y="113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0"/>
                  </a:lnTo>
                  <a:lnTo>
                    <a:pt x="86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0" y="111"/>
                  </a:lnTo>
                  <a:lnTo>
                    <a:pt x="77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4" y="113"/>
                  </a:lnTo>
                  <a:lnTo>
                    <a:pt x="72" y="113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7" y="114"/>
                  </a:lnTo>
                  <a:lnTo>
                    <a:pt x="65" y="115"/>
                  </a:lnTo>
                  <a:lnTo>
                    <a:pt x="65" y="115"/>
                  </a:lnTo>
                  <a:lnTo>
                    <a:pt x="63" y="117"/>
                  </a:lnTo>
                  <a:lnTo>
                    <a:pt x="63" y="118"/>
                  </a:lnTo>
                  <a:lnTo>
                    <a:pt x="63" y="118"/>
                  </a:lnTo>
                  <a:lnTo>
                    <a:pt x="62" y="118"/>
                  </a:lnTo>
                  <a:lnTo>
                    <a:pt x="61" y="118"/>
                  </a:lnTo>
                  <a:lnTo>
                    <a:pt x="59" y="118"/>
                  </a:lnTo>
                  <a:lnTo>
                    <a:pt x="59" y="119"/>
                  </a:lnTo>
                  <a:lnTo>
                    <a:pt x="58" y="119"/>
                  </a:lnTo>
                  <a:lnTo>
                    <a:pt x="58" y="119"/>
                  </a:lnTo>
                  <a:lnTo>
                    <a:pt x="59" y="119"/>
                  </a:lnTo>
                  <a:lnTo>
                    <a:pt x="61" y="119"/>
                  </a:lnTo>
                  <a:lnTo>
                    <a:pt x="61" y="119"/>
                  </a:lnTo>
                  <a:lnTo>
                    <a:pt x="61" y="121"/>
                  </a:lnTo>
                  <a:lnTo>
                    <a:pt x="61" y="121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59" y="125"/>
                  </a:lnTo>
                  <a:lnTo>
                    <a:pt x="61" y="126"/>
                  </a:lnTo>
                  <a:lnTo>
                    <a:pt x="63" y="128"/>
                  </a:lnTo>
                  <a:lnTo>
                    <a:pt x="66" y="128"/>
                  </a:lnTo>
                  <a:lnTo>
                    <a:pt x="67" y="129"/>
                  </a:lnTo>
                  <a:lnTo>
                    <a:pt x="70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3"/>
                  </a:lnTo>
                  <a:lnTo>
                    <a:pt x="70" y="134"/>
                  </a:lnTo>
                  <a:lnTo>
                    <a:pt x="69" y="136"/>
                  </a:lnTo>
                  <a:lnTo>
                    <a:pt x="67" y="137"/>
                  </a:lnTo>
                  <a:lnTo>
                    <a:pt x="67" y="138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6" y="141"/>
                  </a:lnTo>
                  <a:lnTo>
                    <a:pt x="67" y="142"/>
                  </a:lnTo>
                  <a:lnTo>
                    <a:pt x="69" y="142"/>
                  </a:lnTo>
                  <a:lnTo>
                    <a:pt x="70" y="144"/>
                  </a:lnTo>
                  <a:lnTo>
                    <a:pt x="70" y="145"/>
                  </a:lnTo>
                  <a:lnTo>
                    <a:pt x="72" y="145"/>
                  </a:lnTo>
                  <a:lnTo>
                    <a:pt x="72" y="146"/>
                  </a:lnTo>
                  <a:lnTo>
                    <a:pt x="72" y="146"/>
                  </a:lnTo>
                  <a:lnTo>
                    <a:pt x="73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6" y="153"/>
                  </a:lnTo>
                  <a:lnTo>
                    <a:pt x="76" y="153"/>
                  </a:lnTo>
                  <a:lnTo>
                    <a:pt x="74" y="153"/>
                  </a:lnTo>
                  <a:lnTo>
                    <a:pt x="73" y="153"/>
                  </a:lnTo>
                  <a:lnTo>
                    <a:pt x="73" y="153"/>
                  </a:lnTo>
                  <a:lnTo>
                    <a:pt x="74" y="155"/>
                  </a:lnTo>
                  <a:lnTo>
                    <a:pt x="73" y="155"/>
                  </a:lnTo>
                  <a:lnTo>
                    <a:pt x="73" y="156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4" y="157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3" y="160"/>
                  </a:lnTo>
                  <a:lnTo>
                    <a:pt x="73" y="160"/>
                  </a:lnTo>
                  <a:lnTo>
                    <a:pt x="73" y="160"/>
                  </a:lnTo>
                  <a:lnTo>
                    <a:pt x="74" y="161"/>
                  </a:lnTo>
                  <a:lnTo>
                    <a:pt x="74" y="161"/>
                  </a:lnTo>
                  <a:lnTo>
                    <a:pt x="76" y="163"/>
                  </a:lnTo>
                  <a:lnTo>
                    <a:pt x="77" y="163"/>
                  </a:lnTo>
                  <a:lnTo>
                    <a:pt x="78" y="163"/>
                  </a:lnTo>
                  <a:lnTo>
                    <a:pt x="78" y="163"/>
                  </a:lnTo>
                  <a:lnTo>
                    <a:pt x="78" y="164"/>
                  </a:lnTo>
                  <a:lnTo>
                    <a:pt x="77" y="164"/>
                  </a:lnTo>
                  <a:lnTo>
                    <a:pt x="77" y="165"/>
                  </a:lnTo>
                  <a:lnTo>
                    <a:pt x="78" y="165"/>
                  </a:lnTo>
                  <a:lnTo>
                    <a:pt x="78" y="167"/>
                  </a:lnTo>
                  <a:lnTo>
                    <a:pt x="81" y="168"/>
                  </a:lnTo>
                  <a:lnTo>
                    <a:pt x="81" y="168"/>
                  </a:lnTo>
                  <a:lnTo>
                    <a:pt x="82" y="168"/>
                  </a:lnTo>
                  <a:lnTo>
                    <a:pt x="82" y="170"/>
                  </a:lnTo>
                  <a:lnTo>
                    <a:pt x="82" y="170"/>
                  </a:lnTo>
                  <a:lnTo>
                    <a:pt x="82" y="171"/>
                  </a:lnTo>
                  <a:lnTo>
                    <a:pt x="81" y="171"/>
                  </a:lnTo>
                  <a:lnTo>
                    <a:pt x="80" y="172"/>
                  </a:lnTo>
                  <a:lnTo>
                    <a:pt x="78" y="174"/>
                  </a:lnTo>
                  <a:lnTo>
                    <a:pt x="78" y="174"/>
                  </a:lnTo>
                  <a:lnTo>
                    <a:pt x="78" y="174"/>
                  </a:lnTo>
                  <a:lnTo>
                    <a:pt x="82" y="176"/>
                  </a:lnTo>
                  <a:lnTo>
                    <a:pt x="84" y="178"/>
                  </a:lnTo>
                  <a:lnTo>
                    <a:pt x="88" y="178"/>
                  </a:lnTo>
                  <a:lnTo>
                    <a:pt x="89" y="179"/>
                  </a:lnTo>
                  <a:lnTo>
                    <a:pt x="89" y="180"/>
                  </a:lnTo>
                  <a:lnTo>
                    <a:pt x="91" y="180"/>
                  </a:lnTo>
                  <a:lnTo>
                    <a:pt x="92" y="182"/>
                  </a:lnTo>
                  <a:lnTo>
                    <a:pt x="92" y="182"/>
                  </a:lnTo>
                  <a:lnTo>
                    <a:pt x="92" y="182"/>
                  </a:lnTo>
                  <a:lnTo>
                    <a:pt x="92" y="183"/>
                  </a:lnTo>
                  <a:lnTo>
                    <a:pt x="92" y="184"/>
                  </a:lnTo>
                  <a:lnTo>
                    <a:pt x="92" y="184"/>
                  </a:lnTo>
                  <a:lnTo>
                    <a:pt x="91" y="186"/>
                  </a:lnTo>
                  <a:lnTo>
                    <a:pt x="91" y="187"/>
                  </a:lnTo>
                  <a:lnTo>
                    <a:pt x="89" y="188"/>
                  </a:lnTo>
                  <a:lnTo>
                    <a:pt x="85" y="191"/>
                  </a:lnTo>
                  <a:lnTo>
                    <a:pt x="85" y="191"/>
                  </a:lnTo>
                  <a:lnTo>
                    <a:pt x="84" y="193"/>
                  </a:lnTo>
                  <a:lnTo>
                    <a:pt x="81" y="195"/>
                  </a:lnTo>
                  <a:lnTo>
                    <a:pt x="81" y="195"/>
                  </a:lnTo>
                  <a:lnTo>
                    <a:pt x="80" y="198"/>
                  </a:lnTo>
                  <a:lnTo>
                    <a:pt x="78" y="198"/>
                  </a:lnTo>
                  <a:lnTo>
                    <a:pt x="78" y="198"/>
                  </a:lnTo>
                  <a:lnTo>
                    <a:pt x="76" y="201"/>
                  </a:lnTo>
                  <a:lnTo>
                    <a:pt x="74" y="202"/>
                  </a:lnTo>
                  <a:lnTo>
                    <a:pt x="72" y="202"/>
                  </a:lnTo>
                  <a:lnTo>
                    <a:pt x="72" y="203"/>
                  </a:lnTo>
                  <a:lnTo>
                    <a:pt x="70" y="203"/>
                  </a:lnTo>
                  <a:lnTo>
                    <a:pt x="70" y="205"/>
                  </a:lnTo>
                  <a:lnTo>
                    <a:pt x="69" y="205"/>
                  </a:lnTo>
                  <a:lnTo>
                    <a:pt x="67" y="206"/>
                  </a:lnTo>
                  <a:lnTo>
                    <a:pt x="65" y="209"/>
                  </a:lnTo>
                  <a:lnTo>
                    <a:pt x="67" y="207"/>
                  </a:lnTo>
                  <a:lnTo>
                    <a:pt x="70" y="207"/>
                  </a:lnTo>
                  <a:lnTo>
                    <a:pt x="72" y="207"/>
                  </a:lnTo>
                  <a:lnTo>
                    <a:pt x="72" y="207"/>
                  </a:lnTo>
                  <a:lnTo>
                    <a:pt x="72" y="209"/>
                  </a:lnTo>
                  <a:lnTo>
                    <a:pt x="72" y="209"/>
                  </a:lnTo>
                  <a:lnTo>
                    <a:pt x="70" y="209"/>
                  </a:lnTo>
                  <a:lnTo>
                    <a:pt x="72" y="209"/>
                  </a:lnTo>
                  <a:lnTo>
                    <a:pt x="72" y="210"/>
                  </a:lnTo>
                  <a:lnTo>
                    <a:pt x="74" y="210"/>
                  </a:lnTo>
                  <a:lnTo>
                    <a:pt x="76" y="213"/>
                  </a:lnTo>
                  <a:lnTo>
                    <a:pt x="78" y="213"/>
                  </a:lnTo>
                  <a:lnTo>
                    <a:pt x="80" y="211"/>
                  </a:lnTo>
                  <a:lnTo>
                    <a:pt x="81" y="213"/>
                  </a:lnTo>
                  <a:lnTo>
                    <a:pt x="82" y="213"/>
                  </a:lnTo>
                  <a:lnTo>
                    <a:pt x="84" y="214"/>
                  </a:lnTo>
                  <a:lnTo>
                    <a:pt x="85" y="214"/>
                  </a:lnTo>
                  <a:lnTo>
                    <a:pt x="86" y="214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1" y="214"/>
                  </a:lnTo>
                  <a:lnTo>
                    <a:pt x="77" y="214"/>
                  </a:lnTo>
                  <a:lnTo>
                    <a:pt x="77" y="214"/>
                  </a:lnTo>
                  <a:lnTo>
                    <a:pt x="76" y="216"/>
                  </a:lnTo>
                  <a:lnTo>
                    <a:pt x="76" y="216"/>
                  </a:lnTo>
                  <a:lnTo>
                    <a:pt x="76" y="216"/>
                  </a:lnTo>
                  <a:lnTo>
                    <a:pt x="74" y="217"/>
                  </a:lnTo>
                  <a:lnTo>
                    <a:pt x="74" y="217"/>
                  </a:lnTo>
                  <a:lnTo>
                    <a:pt x="73" y="217"/>
                  </a:lnTo>
                  <a:lnTo>
                    <a:pt x="72" y="216"/>
                  </a:lnTo>
                  <a:lnTo>
                    <a:pt x="72" y="217"/>
                  </a:lnTo>
                  <a:lnTo>
                    <a:pt x="72" y="217"/>
                  </a:lnTo>
                  <a:lnTo>
                    <a:pt x="70" y="218"/>
                  </a:lnTo>
                  <a:lnTo>
                    <a:pt x="69" y="217"/>
                  </a:lnTo>
                  <a:lnTo>
                    <a:pt x="69" y="217"/>
                  </a:lnTo>
                  <a:lnTo>
                    <a:pt x="67" y="217"/>
                  </a:lnTo>
                  <a:lnTo>
                    <a:pt x="67" y="217"/>
                  </a:lnTo>
                  <a:lnTo>
                    <a:pt x="67" y="218"/>
                  </a:lnTo>
                  <a:lnTo>
                    <a:pt x="69" y="220"/>
                  </a:lnTo>
                  <a:lnTo>
                    <a:pt x="67" y="220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4"/>
                  </a:lnTo>
                  <a:lnTo>
                    <a:pt x="66" y="225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9"/>
                  </a:lnTo>
                  <a:lnTo>
                    <a:pt x="69" y="239"/>
                  </a:lnTo>
                  <a:lnTo>
                    <a:pt x="69" y="239"/>
                  </a:lnTo>
                  <a:lnTo>
                    <a:pt x="67" y="239"/>
                  </a:lnTo>
                  <a:lnTo>
                    <a:pt x="66" y="239"/>
                  </a:lnTo>
                  <a:lnTo>
                    <a:pt x="66" y="240"/>
                  </a:lnTo>
                  <a:lnTo>
                    <a:pt x="66" y="240"/>
                  </a:lnTo>
                  <a:lnTo>
                    <a:pt x="65" y="240"/>
                  </a:lnTo>
                  <a:lnTo>
                    <a:pt x="65" y="241"/>
                  </a:lnTo>
                  <a:lnTo>
                    <a:pt x="65" y="241"/>
                  </a:lnTo>
                  <a:lnTo>
                    <a:pt x="65" y="241"/>
                  </a:lnTo>
                  <a:lnTo>
                    <a:pt x="66" y="243"/>
                  </a:lnTo>
                  <a:lnTo>
                    <a:pt x="66" y="243"/>
                  </a:lnTo>
                  <a:lnTo>
                    <a:pt x="66" y="243"/>
                  </a:lnTo>
                  <a:lnTo>
                    <a:pt x="67" y="244"/>
                  </a:lnTo>
                  <a:lnTo>
                    <a:pt x="69" y="244"/>
                  </a:lnTo>
                  <a:lnTo>
                    <a:pt x="69" y="244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69" y="245"/>
                  </a:lnTo>
                  <a:lnTo>
                    <a:pt x="69" y="247"/>
                  </a:lnTo>
                  <a:lnTo>
                    <a:pt x="69" y="247"/>
                  </a:lnTo>
                  <a:lnTo>
                    <a:pt x="69" y="248"/>
                  </a:lnTo>
                  <a:lnTo>
                    <a:pt x="69" y="249"/>
                  </a:lnTo>
                  <a:lnTo>
                    <a:pt x="69" y="249"/>
                  </a:lnTo>
                  <a:lnTo>
                    <a:pt x="70" y="249"/>
                  </a:lnTo>
                  <a:lnTo>
                    <a:pt x="70" y="249"/>
                  </a:lnTo>
                  <a:lnTo>
                    <a:pt x="70" y="249"/>
                  </a:lnTo>
                  <a:lnTo>
                    <a:pt x="70" y="251"/>
                  </a:lnTo>
                  <a:lnTo>
                    <a:pt x="72" y="251"/>
                  </a:lnTo>
                  <a:lnTo>
                    <a:pt x="72" y="252"/>
                  </a:lnTo>
                  <a:lnTo>
                    <a:pt x="72" y="252"/>
                  </a:lnTo>
                  <a:lnTo>
                    <a:pt x="73" y="253"/>
                  </a:lnTo>
                  <a:lnTo>
                    <a:pt x="73" y="253"/>
                  </a:lnTo>
                  <a:lnTo>
                    <a:pt x="73" y="255"/>
                  </a:lnTo>
                  <a:lnTo>
                    <a:pt x="74" y="256"/>
                  </a:lnTo>
                  <a:lnTo>
                    <a:pt x="74" y="256"/>
                  </a:lnTo>
                  <a:lnTo>
                    <a:pt x="74" y="258"/>
                  </a:lnTo>
                  <a:lnTo>
                    <a:pt x="74" y="258"/>
                  </a:lnTo>
                  <a:lnTo>
                    <a:pt x="76" y="259"/>
                  </a:lnTo>
                  <a:lnTo>
                    <a:pt x="76" y="259"/>
                  </a:lnTo>
                  <a:lnTo>
                    <a:pt x="76" y="259"/>
                  </a:lnTo>
                  <a:lnTo>
                    <a:pt x="76" y="258"/>
                  </a:lnTo>
                  <a:lnTo>
                    <a:pt x="77" y="258"/>
                  </a:lnTo>
                  <a:lnTo>
                    <a:pt x="78" y="259"/>
                  </a:lnTo>
                  <a:lnTo>
                    <a:pt x="78" y="259"/>
                  </a:lnTo>
                  <a:lnTo>
                    <a:pt x="80" y="260"/>
                  </a:lnTo>
                  <a:lnTo>
                    <a:pt x="80" y="260"/>
                  </a:lnTo>
                  <a:lnTo>
                    <a:pt x="81" y="259"/>
                  </a:lnTo>
                  <a:lnTo>
                    <a:pt x="81" y="259"/>
                  </a:lnTo>
                  <a:lnTo>
                    <a:pt x="82" y="259"/>
                  </a:lnTo>
                  <a:lnTo>
                    <a:pt x="84" y="260"/>
                  </a:lnTo>
                  <a:lnTo>
                    <a:pt x="85" y="260"/>
                  </a:lnTo>
                  <a:lnTo>
                    <a:pt x="85" y="260"/>
                  </a:lnTo>
                  <a:lnTo>
                    <a:pt x="85" y="260"/>
                  </a:lnTo>
                  <a:lnTo>
                    <a:pt x="85" y="262"/>
                  </a:lnTo>
                  <a:lnTo>
                    <a:pt x="85" y="262"/>
                  </a:lnTo>
                  <a:lnTo>
                    <a:pt x="85" y="263"/>
                  </a:lnTo>
                  <a:lnTo>
                    <a:pt x="86" y="263"/>
                  </a:lnTo>
                  <a:lnTo>
                    <a:pt x="88" y="262"/>
                  </a:lnTo>
                  <a:lnTo>
                    <a:pt x="88" y="262"/>
                  </a:lnTo>
                  <a:lnTo>
                    <a:pt x="88" y="262"/>
                  </a:lnTo>
                  <a:lnTo>
                    <a:pt x="89" y="262"/>
                  </a:lnTo>
                  <a:lnTo>
                    <a:pt x="89" y="262"/>
                  </a:lnTo>
                  <a:lnTo>
                    <a:pt x="91" y="262"/>
                  </a:lnTo>
                  <a:lnTo>
                    <a:pt x="91" y="262"/>
                  </a:lnTo>
                  <a:lnTo>
                    <a:pt x="93" y="262"/>
                  </a:lnTo>
                  <a:lnTo>
                    <a:pt x="95" y="262"/>
                  </a:lnTo>
                  <a:lnTo>
                    <a:pt x="95" y="262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7" y="263"/>
                  </a:lnTo>
                  <a:lnTo>
                    <a:pt x="97" y="263"/>
                  </a:lnTo>
                  <a:lnTo>
                    <a:pt x="97" y="264"/>
                  </a:lnTo>
                  <a:lnTo>
                    <a:pt x="99" y="264"/>
                  </a:lnTo>
                  <a:lnTo>
                    <a:pt x="99" y="264"/>
                  </a:lnTo>
                  <a:lnTo>
                    <a:pt x="99" y="264"/>
                  </a:lnTo>
                  <a:lnTo>
                    <a:pt x="99" y="264"/>
                  </a:lnTo>
                  <a:lnTo>
                    <a:pt x="99" y="266"/>
                  </a:lnTo>
                  <a:lnTo>
                    <a:pt x="99" y="267"/>
                  </a:lnTo>
                  <a:lnTo>
                    <a:pt x="99" y="267"/>
                  </a:lnTo>
                  <a:lnTo>
                    <a:pt x="99" y="267"/>
                  </a:lnTo>
                  <a:lnTo>
                    <a:pt x="99" y="267"/>
                  </a:lnTo>
                  <a:lnTo>
                    <a:pt x="99" y="268"/>
                  </a:lnTo>
                  <a:lnTo>
                    <a:pt x="100" y="268"/>
                  </a:lnTo>
                  <a:lnTo>
                    <a:pt x="100" y="270"/>
                  </a:lnTo>
                  <a:lnTo>
                    <a:pt x="100" y="270"/>
                  </a:lnTo>
                  <a:lnTo>
                    <a:pt x="100" y="271"/>
                  </a:lnTo>
                  <a:lnTo>
                    <a:pt x="99" y="271"/>
                  </a:lnTo>
                  <a:lnTo>
                    <a:pt x="99" y="272"/>
                  </a:lnTo>
                  <a:lnTo>
                    <a:pt x="99" y="272"/>
                  </a:lnTo>
                  <a:lnTo>
                    <a:pt x="99" y="272"/>
                  </a:lnTo>
                  <a:lnTo>
                    <a:pt x="101" y="274"/>
                  </a:lnTo>
                  <a:lnTo>
                    <a:pt x="103" y="275"/>
                  </a:lnTo>
                  <a:lnTo>
                    <a:pt x="103" y="275"/>
                  </a:lnTo>
                  <a:lnTo>
                    <a:pt x="103" y="275"/>
                  </a:lnTo>
                  <a:lnTo>
                    <a:pt x="103" y="276"/>
                  </a:lnTo>
                  <a:lnTo>
                    <a:pt x="103" y="276"/>
                  </a:lnTo>
                  <a:lnTo>
                    <a:pt x="103" y="276"/>
                  </a:lnTo>
                  <a:lnTo>
                    <a:pt x="104" y="278"/>
                  </a:lnTo>
                  <a:lnTo>
                    <a:pt x="104" y="279"/>
                  </a:lnTo>
                  <a:lnTo>
                    <a:pt x="105" y="279"/>
                  </a:lnTo>
                  <a:lnTo>
                    <a:pt x="108" y="281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10" y="283"/>
                  </a:lnTo>
                  <a:lnTo>
                    <a:pt x="110" y="283"/>
                  </a:lnTo>
                  <a:lnTo>
                    <a:pt x="110" y="285"/>
                  </a:lnTo>
                  <a:lnTo>
                    <a:pt x="110" y="285"/>
                  </a:lnTo>
                  <a:lnTo>
                    <a:pt x="111" y="285"/>
                  </a:lnTo>
                  <a:lnTo>
                    <a:pt x="114" y="285"/>
                  </a:lnTo>
                  <a:lnTo>
                    <a:pt x="116" y="286"/>
                  </a:lnTo>
                  <a:lnTo>
                    <a:pt x="116" y="286"/>
                  </a:lnTo>
                  <a:lnTo>
                    <a:pt x="115" y="286"/>
                  </a:lnTo>
                  <a:lnTo>
                    <a:pt x="116" y="287"/>
                  </a:lnTo>
                  <a:lnTo>
                    <a:pt x="116" y="287"/>
                  </a:lnTo>
                  <a:lnTo>
                    <a:pt x="118" y="289"/>
                  </a:lnTo>
                  <a:lnTo>
                    <a:pt x="119" y="289"/>
                  </a:lnTo>
                  <a:lnTo>
                    <a:pt x="119" y="289"/>
                  </a:lnTo>
                  <a:lnTo>
                    <a:pt x="119" y="290"/>
                  </a:lnTo>
                  <a:lnTo>
                    <a:pt x="118" y="290"/>
                  </a:lnTo>
                  <a:lnTo>
                    <a:pt x="118" y="290"/>
                  </a:lnTo>
                  <a:lnTo>
                    <a:pt x="116" y="290"/>
                  </a:lnTo>
                  <a:lnTo>
                    <a:pt x="116" y="291"/>
                  </a:lnTo>
                  <a:lnTo>
                    <a:pt x="115" y="291"/>
                  </a:lnTo>
                  <a:lnTo>
                    <a:pt x="114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11" y="291"/>
                  </a:lnTo>
                  <a:lnTo>
                    <a:pt x="110" y="291"/>
                  </a:lnTo>
                  <a:lnTo>
                    <a:pt x="110" y="291"/>
                  </a:lnTo>
                  <a:lnTo>
                    <a:pt x="108" y="291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7" y="293"/>
                  </a:lnTo>
                  <a:lnTo>
                    <a:pt x="105" y="293"/>
                  </a:lnTo>
                  <a:lnTo>
                    <a:pt x="107" y="294"/>
                  </a:lnTo>
                  <a:lnTo>
                    <a:pt x="107" y="294"/>
                  </a:lnTo>
                  <a:lnTo>
                    <a:pt x="108" y="295"/>
                  </a:lnTo>
                  <a:lnTo>
                    <a:pt x="108" y="295"/>
                  </a:lnTo>
                  <a:lnTo>
                    <a:pt x="110" y="297"/>
                  </a:lnTo>
                  <a:lnTo>
                    <a:pt x="110" y="297"/>
                  </a:lnTo>
                  <a:lnTo>
                    <a:pt x="108" y="297"/>
                  </a:lnTo>
                  <a:lnTo>
                    <a:pt x="110" y="298"/>
                  </a:lnTo>
                  <a:lnTo>
                    <a:pt x="110" y="298"/>
                  </a:lnTo>
                  <a:lnTo>
                    <a:pt x="110" y="300"/>
                  </a:lnTo>
                  <a:lnTo>
                    <a:pt x="110" y="300"/>
                  </a:lnTo>
                  <a:lnTo>
                    <a:pt x="110" y="301"/>
                  </a:lnTo>
                  <a:lnTo>
                    <a:pt x="110" y="302"/>
                  </a:lnTo>
                  <a:lnTo>
                    <a:pt x="111" y="302"/>
                  </a:lnTo>
                  <a:lnTo>
                    <a:pt x="111" y="302"/>
                  </a:lnTo>
                  <a:lnTo>
                    <a:pt x="112" y="304"/>
                  </a:lnTo>
                  <a:lnTo>
                    <a:pt x="112" y="304"/>
                  </a:lnTo>
                  <a:lnTo>
                    <a:pt x="112" y="304"/>
                  </a:lnTo>
                  <a:lnTo>
                    <a:pt x="112" y="305"/>
                  </a:lnTo>
                  <a:lnTo>
                    <a:pt x="114" y="305"/>
                  </a:lnTo>
                  <a:lnTo>
                    <a:pt x="115" y="305"/>
                  </a:lnTo>
                  <a:lnTo>
                    <a:pt x="115" y="305"/>
                  </a:lnTo>
                  <a:lnTo>
                    <a:pt x="116" y="304"/>
                  </a:lnTo>
                  <a:lnTo>
                    <a:pt x="116" y="304"/>
                  </a:lnTo>
                  <a:lnTo>
                    <a:pt x="118" y="302"/>
                  </a:lnTo>
                  <a:lnTo>
                    <a:pt x="118" y="302"/>
                  </a:lnTo>
                  <a:lnTo>
                    <a:pt x="118" y="301"/>
                  </a:lnTo>
                  <a:lnTo>
                    <a:pt x="118" y="301"/>
                  </a:lnTo>
                  <a:lnTo>
                    <a:pt x="119" y="302"/>
                  </a:lnTo>
                  <a:lnTo>
                    <a:pt x="122" y="302"/>
                  </a:lnTo>
                  <a:lnTo>
                    <a:pt x="122" y="302"/>
                  </a:lnTo>
                  <a:lnTo>
                    <a:pt x="124" y="301"/>
                  </a:lnTo>
                  <a:lnTo>
                    <a:pt x="126" y="301"/>
                  </a:lnTo>
                  <a:lnTo>
                    <a:pt x="127" y="301"/>
                  </a:lnTo>
                  <a:lnTo>
                    <a:pt x="129" y="301"/>
                  </a:lnTo>
                  <a:lnTo>
                    <a:pt x="130" y="301"/>
                  </a:lnTo>
                  <a:lnTo>
                    <a:pt x="130" y="301"/>
                  </a:lnTo>
                  <a:lnTo>
                    <a:pt x="131" y="302"/>
                  </a:lnTo>
                  <a:lnTo>
                    <a:pt x="133" y="304"/>
                  </a:lnTo>
                  <a:lnTo>
                    <a:pt x="134" y="305"/>
                  </a:lnTo>
                  <a:lnTo>
                    <a:pt x="137" y="308"/>
                  </a:lnTo>
                  <a:lnTo>
                    <a:pt x="137" y="308"/>
                  </a:lnTo>
                  <a:lnTo>
                    <a:pt x="137" y="309"/>
                  </a:lnTo>
                  <a:lnTo>
                    <a:pt x="135" y="309"/>
                  </a:lnTo>
                  <a:lnTo>
                    <a:pt x="134" y="309"/>
                  </a:lnTo>
                  <a:lnTo>
                    <a:pt x="134" y="309"/>
                  </a:lnTo>
                  <a:lnTo>
                    <a:pt x="134" y="309"/>
                  </a:lnTo>
                  <a:lnTo>
                    <a:pt x="135" y="310"/>
                  </a:lnTo>
                  <a:lnTo>
                    <a:pt x="135" y="312"/>
                  </a:lnTo>
                  <a:lnTo>
                    <a:pt x="135" y="312"/>
                  </a:lnTo>
                  <a:lnTo>
                    <a:pt x="135" y="313"/>
                  </a:lnTo>
                  <a:lnTo>
                    <a:pt x="137" y="313"/>
                  </a:lnTo>
                  <a:lnTo>
                    <a:pt x="137" y="313"/>
                  </a:lnTo>
                  <a:lnTo>
                    <a:pt x="135" y="313"/>
                  </a:lnTo>
                  <a:lnTo>
                    <a:pt x="135" y="314"/>
                  </a:lnTo>
                  <a:lnTo>
                    <a:pt x="135" y="314"/>
                  </a:lnTo>
                  <a:lnTo>
                    <a:pt x="138" y="314"/>
                  </a:lnTo>
                  <a:lnTo>
                    <a:pt x="139" y="314"/>
                  </a:lnTo>
                  <a:lnTo>
                    <a:pt x="141" y="314"/>
                  </a:lnTo>
                  <a:lnTo>
                    <a:pt x="141" y="314"/>
                  </a:lnTo>
                  <a:lnTo>
                    <a:pt x="142" y="314"/>
                  </a:lnTo>
                  <a:lnTo>
                    <a:pt x="143" y="314"/>
                  </a:lnTo>
                  <a:lnTo>
                    <a:pt x="143" y="314"/>
                  </a:lnTo>
                  <a:lnTo>
                    <a:pt x="143" y="314"/>
                  </a:lnTo>
                  <a:lnTo>
                    <a:pt x="145" y="316"/>
                  </a:lnTo>
                  <a:lnTo>
                    <a:pt x="145" y="316"/>
                  </a:lnTo>
                  <a:lnTo>
                    <a:pt x="145" y="316"/>
                  </a:lnTo>
                  <a:lnTo>
                    <a:pt x="146" y="316"/>
                  </a:lnTo>
                  <a:lnTo>
                    <a:pt x="146" y="316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8"/>
                  </a:lnTo>
                  <a:lnTo>
                    <a:pt x="147" y="318"/>
                  </a:lnTo>
                  <a:lnTo>
                    <a:pt x="147" y="320"/>
                  </a:lnTo>
                  <a:lnTo>
                    <a:pt x="147" y="320"/>
                  </a:lnTo>
                  <a:lnTo>
                    <a:pt x="147" y="320"/>
                  </a:lnTo>
                  <a:lnTo>
                    <a:pt x="147" y="321"/>
                  </a:lnTo>
                  <a:lnTo>
                    <a:pt x="147" y="321"/>
                  </a:lnTo>
                  <a:lnTo>
                    <a:pt x="147" y="323"/>
                  </a:lnTo>
                  <a:lnTo>
                    <a:pt x="149" y="323"/>
                  </a:lnTo>
                  <a:lnTo>
                    <a:pt x="149" y="324"/>
                  </a:lnTo>
                  <a:lnTo>
                    <a:pt x="150" y="324"/>
                  </a:lnTo>
                  <a:lnTo>
                    <a:pt x="150" y="324"/>
                  </a:lnTo>
                  <a:lnTo>
                    <a:pt x="152" y="324"/>
                  </a:lnTo>
                  <a:lnTo>
                    <a:pt x="153" y="324"/>
                  </a:lnTo>
                  <a:lnTo>
                    <a:pt x="153" y="324"/>
                  </a:lnTo>
                  <a:lnTo>
                    <a:pt x="154" y="324"/>
                  </a:lnTo>
                  <a:lnTo>
                    <a:pt x="156" y="324"/>
                  </a:lnTo>
                  <a:lnTo>
                    <a:pt x="156" y="325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58" y="325"/>
                  </a:lnTo>
                  <a:lnTo>
                    <a:pt x="158" y="325"/>
                  </a:lnTo>
                  <a:lnTo>
                    <a:pt x="160" y="327"/>
                  </a:lnTo>
                  <a:lnTo>
                    <a:pt x="160" y="325"/>
                  </a:lnTo>
                  <a:lnTo>
                    <a:pt x="161" y="325"/>
                  </a:lnTo>
                  <a:lnTo>
                    <a:pt x="162" y="324"/>
                  </a:lnTo>
                  <a:lnTo>
                    <a:pt x="164" y="324"/>
                  </a:lnTo>
                  <a:lnTo>
                    <a:pt x="164" y="324"/>
                  </a:lnTo>
                  <a:lnTo>
                    <a:pt x="165" y="324"/>
                  </a:lnTo>
                  <a:lnTo>
                    <a:pt x="166" y="324"/>
                  </a:lnTo>
                  <a:lnTo>
                    <a:pt x="166" y="324"/>
                  </a:lnTo>
                  <a:lnTo>
                    <a:pt x="168" y="324"/>
                  </a:lnTo>
                  <a:lnTo>
                    <a:pt x="168" y="325"/>
                  </a:lnTo>
                  <a:lnTo>
                    <a:pt x="169" y="325"/>
                  </a:lnTo>
                  <a:lnTo>
                    <a:pt x="169" y="327"/>
                  </a:lnTo>
                  <a:lnTo>
                    <a:pt x="172" y="329"/>
                  </a:lnTo>
                  <a:lnTo>
                    <a:pt x="173" y="329"/>
                  </a:lnTo>
                  <a:lnTo>
                    <a:pt x="173" y="329"/>
                  </a:lnTo>
                  <a:lnTo>
                    <a:pt x="175" y="329"/>
                  </a:lnTo>
                  <a:lnTo>
                    <a:pt x="175" y="329"/>
                  </a:lnTo>
                  <a:lnTo>
                    <a:pt x="175" y="328"/>
                  </a:lnTo>
                  <a:lnTo>
                    <a:pt x="175" y="328"/>
                  </a:lnTo>
                  <a:lnTo>
                    <a:pt x="175" y="328"/>
                  </a:lnTo>
                  <a:lnTo>
                    <a:pt x="177" y="329"/>
                  </a:lnTo>
                  <a:lnTo>
                    <a:pt x="177" y="329"/>
                  </a:lnTo>
                  <a:lnTo>
                    <a:pt x="179" y="329"/>
                  </a:lnTo>
                  <a:lnTo>
                    <a:pt x="180" y="329"/>
                  </a:lnTo>
                  <a:lnTo>
                    <a:pt x="181" y="331"/>
                  </a:lnTo>
                  <a:lnTo>
                    <a:pt x="183" y="331"/>
                  </a:lnTo>
                  <a:lnTo>
                    <a:pt x="183" y="331"/>
                  </a:lnTo>
                  <a:lnTo>
                    <a:pt x="184" y="331"/>
                  </a:lnTo>
                  <a:lnTo>
                    <a:pt x="184" y="331"/>
                  </a:lnTo>
                  <a:lnTo>
                    <a:pt x="184" y="331"/>
                  </a:lnTo>
                  <a:lnTo>
                    <a:pt x="185" y="332"/>
                  </a:lnTo>
                  <a:lnTo>
                    <a:pt x="185" y="332"/>
                  </a:lnTo>
                  <a:lnTo>
                    <a:pt x="187" y="332"/>
                  </a:lnTo>
                  <a:lnTo>
                    <a:pt x="188" y="332"/>
                  </a:lnTo>
                  <a:lnTo>
                    <a:pt x="190" y="333"/>
                  </a:lnTo>
                  <a:lnTo>
                    <a:pt x="191" y="333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4" y="333"/>
                  </a:lnTo>
                  <a:lnTo>
                    <a:pt x="192" y="335"/>
                  </a:lnTo>
                  <a:lnTo>
                    <a:pt x="192" y="335"/>
                  </a:lnTo>
                  <a:lnTo>
                    <a:pt x="194" y="336"/>
                  </a:lnTo>
                  <a:lnTo>
                    <a:pt x="194" y="336"/>
                  </a:lnTo>
                  <a:lnTo>
                    <a:pt x="194" y="337"/>
                  </a:lnTo>
                  <a:lnTo>
                    <a:pt x="194" y="337"/>
                  </a:lnTo>
                  <a:lnTo>
                    <a:pt x="192" y="339"/>
                  </a:lnTo>
                  <a:lnTo>
                    <a:pt x="192" y="339"/>
                  </a:lnTo>
                  <a:lnTo>
                    <a:pt x="191" y="340"/>
                  </a:lnTo>
                  <a:lnTo>
                    <a:pt x="190" y="340"/>
                  </a:lnTo>
                  <a:lnTo>
                    <a:pt x="191" y="340"/>
                  </a:lnTo>
                  <a:lnTo>
                    <a:pt x="191" y="342"/>
                  </a:lnTo>
                  <a:lnTo>
                    <a:pt x="192" y="342"/>
                  </a:lnTo>
                  <a:lnTo>
                    <a:pt x="194" y="342"/>
                  </a:lnTo>
                  <a:lnTo>
                    <a:pt x="194" y="343"/>
                  </a:lnTo>
                  <a:lnTo>
                    <a:pt x="194" y="343"/>
                  </a:lnTo>
                  <a:lnTo>
                    <a:pt x="192" y="343"/>
                  </a:lnTo>
                  <a:lnTo>
                    <a:pt x="191" y="343"/>
                  </a:lnTo>
                  <a:lnTo>
                    <a:pt x="191" y="343"/>
                  </a:lnTo>
                  <a:lnTo>
                    <a:pt x="191" y="343"/>
                  </a:lnTo>
                  <a:lnTo>
                    <a:pt x="191" y="344"/>
                  </a:lnTo>
                  <a:lnTo>
                    <a:pt x="191" y="346"/>
                  </a:lnTo>
                  <a:lnTo>
                    <a:pt x="192" y="346"/>
                  </a:lnTo>
                  <a:lnTo>
                    <a:pt x="192" y="346"/>
                  </a:lnTo>
                  <a:lnTo>
                    <a:pt x="192" y="347"/>
                  </a:lnTo>
                  <a:lnTo>
                    <a:pt x="194" y="347"/>
                  </a:lnTo>
                  <a:lnTo>
                    <a:pt x="194" y="348"/>
                  </a:lnTo>
                  <a:lnTo>
                    <a:pt x="192" y="348"/>
                  </a:lnTo>
                  <a:lnTo>
                    <a:pt x="194" y="348"/>
                  </a:lnTo>
                  <a:lnTo>
                    <a:pt x="194" y="348"/>
                  </a:lnTo>
                  <a:lnTo>
                    <a:pt x="194" y="348"/>
                  </a:lnTo>
                  <a:lnTo>
                    <a:pt x="194" y="348"/>
                  </a:lnTo>
                  <a:lnTo>
                    <a:pt x="194" y="350"/>
                  </a:lnTo>
                  <a:lnTo>
                    <a:pt x="194" y="350"/>
                  </a:lnTo>
                  <a:lnTo>
                    <a:pt x="194" y="351"/>
                  </a:lnTo>
                  <a:lnTo>
                    <a:pt x="192" y="352"/>
                  </a:lnTo>
                  <a:lnTo>
                    <a:pt x="194" y="354"/>
                  </a:lnTo>
                  <a:lnTo>
                    <a:pt x="192" y="354"/>
                  </a:lnTo>
                  <a:lnTo>
                    <a:pt x="192" y="354"/>
                  </a:lnTo>
                  <a:lnTo>
                    <a:pt x="190" y="354"/>
                  </a:lnTo>
                  <a:lnTo>
                    <a:pt x="187" y="354"/>
                  </a:lnTo>
                  <a:lnTo>
                    <a:pt x="187" y="354"/>
                  </a:lnTo>
                  <a:lnTo>
                    <a:pt x="185" y="354"/>
                  </a:lnTo>
                  <a:lnTo>
                    <a:pt x="184" y="354"/>
                  </a:lnTo>
                  <a:lnTo>
                    <a:pt x="183" y="355"/>
                  </a:lnTo>
                  <a:lnTo>
                    <a:pt x="183" y="356"/>
                  </a:lnTo>
                  <a:lnTo>
                    <a:pt x="181" y="356"/>
                  </a:lnTo>
                  <a:lnTo>
                    <a:pt x="180" y="356"/>
                  </a:lnTo>
                  <a:lnTo>
                    <a:pt x="180" y="358"/>
                  </a:lnTo>
                  <a:lnTo>
                    <a:pt x="180" y="358"/>
                  </a:lnTo>
                  <a:lnTo>
                    <a:pt x="180" y="359"/>
                  </a:lnTo>
                  <a:lnTo>
                    <a:pt x="180" y="359"/>
                  </a:lnTo>
                  <a:lnTo>
                    <a:pt x="179" y="359"/>
                  </a:lnTo>
                  <a:lnTo>
                    <a:pt x="179" y="360"/>
                  </a:lnTo>
                  <a:lnTo>
                    <a:pt x="179" y="360"/>
                  </a:lnTo>
                  <a:lnTo>
                    <a:pt x="180" y="360"/>
                  </a:lnTo>
                  <a:lnTo>
                    <a:pt x="180" y="360"/>
                  </a:lnTo>
                  <a:lnTo>
                    <a:pt x="180" y="360"/>
                  </a:lnTo>
                  <a:lnTo>
                    <a:pt x="180" y="360"/>
                  </a:lnTo>
                  <a:lnTo>
                    <a:pt x="180" y="362"/>
                  </a:lnTo>
                  <a:lnTo>
                    <a:pt x="179" y="362"/>
                  </a:lnTo>
                  <a:lnTo>
                    <a:pt x="180" y="362"/>
                  </a:lnTo>
                  <a:lnTo>
                    <a:pt x="180" y="363"/>
                  </a:lnTo>
                  <a:lnTo>
                    <a:pt x="181" y="362"/>
                  </a:lnTo>
                  <a:lnTo>
                    <a:pt x="183" y="360"/>
                  </a:lnTo>
                  <a:lnTo>
                    <a:pt x="184" y="360"/>
                  </a:lnTo>
                  <a:lnTo>
                    <a:pt x="184" y="360"/>
                  </a:lnTo>
                  <a:lnTo>
                    <a:pt x="184" y="362"/>
                  </a:lnTo>
                  <a:lnTo>
                    <a:pt x="183" y="362"/>
                  </a:lnTo>
                  <a:lnTo>
                    <a:pt x="184" y="362"/>
                  </a:lnTo>
                  <a:lnTo>
                    <a:pt x="187" y="362"/>
                  </a:lnTo>
                  <a:lnTo>
                    <a:pt x="187" y="360"/>
                  </a:lnTo>
                  <a:lnTo>
                    <a:pt x="188" y="360"/>
                  </a:lnTo>
                  <a:lnTo>
                    <a:pt x="190" y="362"/>
                  </a:lnTo>
                  <a:lnTo>
                    <a:pt x="190" y="363"/>
                  </a:lnTo>
                  <a:lnTo>
                    <a:pt x="190" y="363"/>
                  </a:lnTo>
                  <a:lnTo>
                    <a:pt x="190" y="363"/>
                  </a:lnTo>
                  <a:lnTo>
                    <a:pt x="188" y="363"/>
                  </a:lnTo>
                  <a:lnTo>
                    <a:pt x="185" y="365"/>
                  </a:lnTo>
                  <a:lnTo>
                    <a:pt x="184" y="366"/>
                  </a:lnTo>
                  <a:lnTo>
                    <a:pt x="183" y="366"/>
                  </a:lnTo>
                  <a:lnTo>
                    <a:pt x="183" y="367"/>
                  </a:lnTo>
                  <a:lnTo>
                    <a:pt x="183" y="367"/>
                  </a:lnTo>
                  <a:lnTo>
                    <a:pt x="181" y="367"/>
                  </a:lnTo>
                  <a:lnTo>
                    <a:pt x="180" y="367"/>
                  </a:lnTo>
                  <a:lnTo>
                    <a:pt x="180" y="367"/>
                  </a:lnTo>
                  <a:lnTo>
                    <a:pt x="179" y="369"/>
                  </a:lnTo>
                  <a:lnTo>
                    <a:pt x="177" y="369"/>
                  </a:lnTo>
                  <a:lnTo>
                    <a:pt x="176" y="369"/>
                  </a:lnTo>
                  <a:lnTo>
                    <a:pt x="177" y="370"/>
                  </a:lnTo>
                  <a:lnTo>
                    <a:pt x="177" y="371"/>
                  </a:lnTo>
                  <a:lnTo>
                    <a:pt x="179" y="371"/>
                  </a:lnTo>
                  <a:lnTo>
                    <a:pt x="180" y="371"/>
                  </a:lnTo>
                  <a:lnTo>
                    <a:pt x="181" y="373"/>
                  </a:lnTo>
                  <a:lnTo>
                    <a:pt x="184" y="374"/>
                  </a:lnTo>
                  <a:lnTo>
                    <a:pt x="183" y="375"/>
                  </a:lnTo>
                  <a:lnTo>
                    <a:pt x="183" y="374"/>
                  </a:lnTo>
                  <a:lnTo>
                    <a:pt x="181" y="374"/>
                  </a:lnTo>
                  <a:lnTo>
                    <a:pt x="180" y="375"/>
                  </a:lnTo>
                  <a:lnTo>
                    <a:pt x="180" y="377"/>
                  </a:lnTo>
                  <a:lnTo>
                    <a:pt x="180" y="375"/>
                  </a:lnTo>
                  <a:lnTo>
                    <a:pt x="180" y="375"/>
                  </a:lnTo>
                  <a:lnTo>
                    <a:pt x="180" y="375"/>
                  </a:lnTo>
                  <a:lnTo>
                    <a:pt x="179" y="375"/>
                  </a:lnTo>
                  <a:lnTo>
                    <a:pt x="179" y="378"/>
                  </a:lnTo>
                  <a:lnTo>
                    <a:pt x="177" y="379"/>
                  </a:lnTo>
                  <a:lnTo>
                    <a:pt x="176" y="381"/>
                  </a:lnTo>
                  <a:lnTo>
                    <a:pt x="176" y="382"/>
                  </a:lnTo>
                  <a:lnTo>
                    <a:pt x="176" y="382"/>
                  </a:lnTo>
                  <a:lnTo>
                    <a:pt x="177" y="382"/>
                  </a:lnTo>
                  <a:lnTo>
                    <a:pt x="177" y="382"/>
                  </a:lnTo>
                  <a:lnTo>
                    <a:pt x="177" y="383"/>
                  </a:lnTo>
                  <a:lnTo>
                    <a:pt x="173" y="383"/>
                  </a:lnTo>
                  <a:lnTo>
                    <a:pt x="173" y="385"/>
                  </a:lnTo>
                  <a:lnTo>
                    <a:pt x="172" y="383"/>
                  </a:lnTo>
                  <a:lnTo>
                    <a:pt x="171" y="383"/>
                  </a:lnTo>
                  <a:lnTo>
                    <a:pt x="169" y="382"/>
                  </a:lnTo>
                  <a:lnTo>
                    <a:pt x="169" y="382"/>
                  </a:lnTo>
                  <a:lnTo>
                    <a:pt x="168" y="383"/>
                  </a:lnTo>
                  <a:lnTo>
                    <a:pt x="168" y="383"/>
                  </a:lnTo>
                  <a:lnTo>
                    <a:pt x="169" y="383"/>
                  </a:lnTo>
                  <a:lnTo>
                    <a:pt x="171" y="383"/>
                  </a:lnTo>
                  <a:lnTo>
                    <a:pt x="169" y="385"/>
                  </a:lnTo>
                  <a:lnTo>
                    <a:pt x="168" y="385"/>
                  </a:lnTo>
                  <a:lnTo>
                    <a:pt x="168" y="386"/>
                  </a:lnTo>
                  <a:lnTo>
                    <a:pt x="168" y="386"/>
                  </a:lnTo>
                  <a:lnTo>
                    <a:pt x="171" y="386"/>
                  </a:lnTo>
                  <a:lnTo>
                    <a:pt x="173" y="389"/>
                  </a:lnTo>
                  <a:lnTo>
                    <a:pt x="175" y="389"/>
                  </a:lnTo>
                  <a:lnTo>
                    <a:pt x="175" y="390"/>
                  </a:lnTo>
                  <a:lnTo>
                    <a:pt x="176" y="392"/>
                  </a:lnTo>
                  <a:lnTo>
                    <a:pt x="176" y="392"/>
                  </a:lnTo>
                  <a:lnTo>
                    <a:pt x="177" y="392"/>
                  </a:lnTo>
                  <a:lnTo>
                    <a:pt x="179" y="393"/>
                  </a:lnTo>
                  <a:lnTo>
                    <a:pt x="180" y="392"/>
                  </a:lnTo>
                  <a:lnTo>
                    <a:pt x="184" y="396"/>
                  </a:lnTo>
                  <a:lnTo>
                    <a:pt x="185" y="396"/>
                  </a:lnTo>
                  <a:lnTo>
                    <a:pt x="188" y="397"/>
                  </a:lnTo>
                  <a:lnTo>
                    <a:pt x="190" y="397"/>
                  </a:lnTo>
                  <a:lnTo>
                    <a:pt x="195" y="401"/>
                  </a:lnTo>
                  <a:lnTo>
                    <a:pt x="198" y="404"/>
                  </a:lnTo>
                  <a:lnTo>
                    <a:pt x="202" y="407"/>
                  </a:lnTo>
                  <a:lnTo>
                    <a:pt x="203" y="407"/>
                  </a:lnTo>
                  <a:lnTo>
                    <a:pt x="203" y="407"/>
                  </a:lnTo>
                  <a:lnTo>
                    <a:pt x="203" y="405"/>
                  </a:lnTo>
                  <a:lnTo>
                    <a:pt x="204" y="405"/>
                  </a:lnTo>
                  <a:lnTo>
                    <a:pt x="206" y="405"/>
                  </a:lnTo>
                  <a:lnTo>
                    <a:pt x="207" y="405"/>
                  </a:lnTo>
                  <a:lnTo>
                    <a:pt x="209" y="405"/>
                  </a:lnTo>
                  <a:lnTo>
                    <a:pt x="210" y="407"/>
                  </a:lnTo>
                  <a:lnTo>
                    <a:pt x="211" y="407"/>
                  </a:lnTo>
                  <a:lnTo>
                    <a:pt x="213" y="408"/>
                  </a:lnTo>
                  <a:lnTo>
                    <a:pt x="215" y="408"/>
                  </a:lnTo>
                  <a:lnTo>
                    <a:pt x="217" y="409"/>
                  </a:lnTo>
                  <a:lnTo>
                    <a:pt x="218" y="409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5" y="409"/>
                  </a:lnTo>
                  <a:lnTo>
                    <a:pt x="226" y="409"/>
                  </a:lnTo>
                  <a:lnTo>
                    <a:pt x="228" y="411"/>
                  </a:lnTo>
                  <a:lnTo>
                    <a:pt x="229" y="411"/>
                  </a:lnTo>
                  <a:lnTo>
                    <a:pt x="230" y="409"/>
                  </a:lnTo>
                  <a:lnTo>
                    <a:pt x="232" y="411"/>
                  </a:lnTo>
                  <a:lnTo>
                    <a:pt x="232" y="411"/>
                  </a:lnTo>
                  <a:lnTo>
                    <a:pt x="233" y="411"/>
                  </a:lnTo>
                  <a:lnTo>
                    <a:pt x="233" y="412"/>
                  </a:lnTo>
                  <a:lnTo>
                    <a:pt x="236" y="413"/>
                  </a:lnTo>
                  <a:lnTo>
                    <a:pt x="238" y="413"/>
                  </a:lnTo>
                  <a:lnTo>
                    <a:pt x="238" y="415"/>
                  </a:lnTo>
                  <a:lnTo>
                    <a:pt x="241" y="415"/>
                  </a:lnTo>
                  <a:lnTo>
                    <a:pt x="241" y="415"/>
                  </a:lnTo>
                  <a:lnTo>
                    <a:pt x="241" y="415"/>
                  </a:lnTo>
                  <a:lnTo>
                    <a:pt x="240" y="416"/>
                  </a:lnTo>
                  <a:lnTo>
                    <a:pt x="240" y="416"/>
                  </a:lnTo>
                  <a:lnTo>
                    <a:pt x="241" y="416"/>
                  </a:lnTo>
                  <a:lnTo>
                    <a:pt x="241" y="417"/>
                  </a:lnTo>
                  <a:lnTo>
                    <a:pt x="242" y="417"/>
                  </a:lnTo>
                  <a:lnTo>
                    <a:pt x="242" y="416"/>
                  </a:lnTo>
                  <a:lnTo>
                    <a:pt x="244" y="416"/>
                  </a:lnTo>
                  <a:lnTo>
                    <a:pt x="245" y="416"/>
                  </a:lnTo>
                  <a:lnTo>
                    <a:pt x="246" y="415"/>
                  </a:lnTo>
                  <a:lnTo>
                    <a:pt x="248" y="415"/>
                  </a:lnTo>
                  <a:lnTo>
                    <a:pt x="248" y="415"/>
                  </a:lnTo>
                  <a:lnTo>
                    <a:pt x="249" y="415"/>
                  </a:lnTo>
                  <a:lnTo>
                    <a:pt x="249" y="415"/>
                  </a:lnTo>
                  <a:lnTo>
                    <a:pt x="251" y="416"/>
                  </a:lnTo>
                  <a:lnTo>
                    <a:pt x="251" y="415"/>
                  </a:lnTo>
                  <a:lnTo>
                    <a:pt x="251" y="415"/>
                  </a:lnTo>
                  <a:lnTo>
                    <a:pt x="252" y="415"/>
                  </a:lnTo>
                  <a:lnTo>
                    <a:pt x="253" y="416"/>
                  </a:lnTo>
                  <a:lnTo>
                    <a:pt x="255" y="416"/>
                  </a:lnTo>
                  <a:lnTo>
                    <a:pt x="255" y="416"/>
                  </a:lnTo>
                  <a:lnTo>
                    <a:pt x="256" y="417"/>
                  </a:lnTo>
                  <a:lnTo>
                    <a:pt x="259" y="417"/>
                  </a:lnTo>
                  <a:lnTo>
                    <a:pt x="259" y="417"/>
                  </a:lnTo>
                  <a:lnTo>
                    <a:pt x="260" y="417"/>
                  </a:lnTo>
                  <a:lnTo>
                    <a:pt x="260" y="417"/>
                  </a:lnTo>
                  <a:lnTo>
                    <a:pt x="260" y="419"/>
                  </a:lnTo>
                  <a:lnTo>
                    <a:pt x="260" y="420"/>
                  </a:lnTo>
                  <a:lnTo>
                    <a:pt x="260" y="421"/>
                  </a:lnTo>
                  <a:lnTo>
                    <a:pt x="260" y="421"/>
                  </a:lnTo>
                  <a:lnTo>
                    <a:pt x="261" y="423"/>
                  </a:lnTo>
                  <a:lnTo>
                    <a:pt x="263" y="423"/>
                  </a:lnTo>
                  <a:lnTo>
                    <a:pt x="263" y="423"/>
                  </a:lnTo>
                  <a:lnTo>
                    <a:pt x="264" y="423"/>
                  </a:lnTo>
                  <a:lnTo>
                    <a:pt x="265" y="424"/>
                  </a:lnTo>
                  <a:lnTo>
                    <a:pt x="265" y="424"/>
                  </a:lnTo>
                  <a:lnTo>
                    <a:pt x="265" y="424"/>
                  </a:lnTo>
                  <a:lnTo>
                    <a:pt x="268" y="424"/>
                  </a:lnTo>
                  <a:lnTo>
                    <a:pt x="268" y="424"/>
                  </a:lnTo>
                  <a:lnTo>
                    <a:pt x="270" y="425"/>
                  </a:lnTo>
                  <a:lnTo>
                    <a:pt x="270" y="425"/>
                  </a:lnTo>
                  <a:lnTo>
                    <a:pt x="270" y="425"/>
                  </a:lnTo>
                  <a:lnTo>
                    <a:pt x="270" y="425"/>
                  </a:lnTo>
                  <a:lnTo>
                    <a:pt x="271" y="425"/>
                  </a:lnTo>
                  <a:lnTo>
                    <a:pt x="271" y="425"/>
                  </a:lnTo>
                  <a:lnTo>
                    <a:pt x="272" y="427"/>
                  </a:lnTo>
                  <a:lnTo>
                    <a:pt x="274" y="427"/>
                  </a:lnTo>
                  <a:lnTo>
                    <a:pt x="274" y="428"/>
                  </a:lnTo>
                  <a:lnTo>
                    <a:pt x="274" y="428"/>
                  </a:lnTo>
                  <a:lnTo>
                    <a:pt x="275" y="428"/>
                  </a:lnTo>
                  <a:lnTo>
                    <a:pt x="275" y="430"/>
                  </a:lnTo>
                  <a:lnTo>
                    <a:pt x="276" y="430"/>
                  </a:lnTo>
                  <a:lnTo>
                    <a:pt x="278" y="431"/>
                  </a:lnTo>
                  <a:lnTo>
                    <a:pt x="278" y="432"/>
                  </a:lnTo>
                  <a:lnTo>
                    <a:pt x="280" y="432"/>
                  </a:lnTo>
                  <a:lnTo>
                    <a:pt x="280" y="432"/>
                  </a:lnTo>
                  <a:lnTo>
                    <a:pt x="283" y="432"/>
                  </a:lnTo>
                  <a:lnTo>
                    <a:pt x="283" y="432"/>
                  </a:lnTo>
                  <a:lnTo>
                    <a:pt x="284" y="431"/>
                  </a:lnTo>
                  <a:lnTo>
                    <a:pt x="284" y="430"/>
                  </a:lnTo>
                  <a:lnTo>
                    <a:pt x="286" y="430"/>
                  </a:lnTo>
                  <a:lnTo>
                    <a:pt x="287" y="428"/>
                  </a:lnTo>
                  <a:lnTo>
                    <a:pt x="287" y="428"/>
                  </a:lnTo>
                  <a:lnTo>
                    <a:pt x="287" y="427"/>
                  </a:lnTo>
                  <a:lnTo>
                    <a:pt x="289" y="425"/>
                  </a:lnTo>
                  <a:lnTo>
                    <a:pt x="289" y="425"/>
                  </a:lnTo>
                  <a:lnTo>
                    <a:pt x="287" y="424"/>
                  </a:lnTo>
                  <a:lnTo>
                    <a:pt x="287" y="424"/>
                  </a:lnTo>
                  <a:lnTo>
                    <a:pt x="287" y="424"/>
                  </a:lnTo>
                  <a:lnTo>
                    <a:pt x="286" y="423"/>
                  </a:lnTo>
                  <a:lnTo>
                    <a:pt x="284" y="421"/>
                  </a:lnTo>
                  <a:lnTo>
                    <a:pt x="283" y="419"/>
                  </a:lnTo>
                  <a:lnTo>
                    <a:pt x="280" y="416"/>
                  </a:lnTo>
                  <a:lnTo>
                    <a:pt x="279" y="416"/>
                  </a:lnTo>
                  <a:lnTo>
                    <a:pt x="279" y="416"/>
                  </a:lnTo>
                  <a:lnTo>
                    <a:pt x="279" y="415"/>
                  </a:lnTo>
                  <a:lnTo>
                    <a:pt x="278" y="413"/>
                  </a:lnTo>
                  <a:lnTo>
                    <a:pt x="276" y="412"/>
                  </a:lnTo>
                  <a:lnTo>
                    <a:pt x="276" y="412"/>
                  </a:lnTo>
                  <a:lnTo>
                    <a:pt x="276" y="412"/>
                  </a:lnTo>
                  <a:lnTo>
                    <a:pt x="276" y="409"/>
                  </a:lnTo>
                  <a:lnTo>
                    <a:pt x="275" y="409"/>
                  </a:lnTo>
                  <a:lnTo>
                    <a:pt x="275" y="408"/>
                  </a:lnTo>
                  <a:lnTo>
                    <a:pt x="275" y="405"/>
                  </a:lnTo>
                  <a:lnTo>
                    <a:pt x="275" y="404"/>
                  </a:lnTo>
                  <a:lnTo>
                    <a:pt x="276" y="402"/>
                  </a:lnTo>
                  <a:lnTo>
                    <a:pt x="276" y="401"/>
                  </a:lnTo>
                  <a:lnTo>
                    <a:pt x="275" y="402"/>
                  </a:lnTo>
                  <a:lnTo>
                    <a:pt x="275" y="405"/>
                  </a:lnTo>
                  <a:lnTo>
                    <a:pt x="274" y="402"/>
                  </a:lnTo>
                  <a:lnTo>
                    <a:pt x="272" y="400"/>
                  </a:lnTo>
                  <a:lnTo>
                    <a:pt x="272" y="398"/>
                  </a:lnTo>
                  <a:lnTo>
                    <a:pt x="271" y="398"/>
                  </a:lnTo>
                  <a:lnTo>
                    <a:pt x="270" y="397"/>
                  </a:lnTo>
                  <a:lnTo>
                    <a:pt x="268" y="396"/>
                  </a:lnTo>
                  <a:lnTo>
                    <a:pt x="268" y="396"/>
                  </a:lnTo>
                  <a:lnTo>
                    <a:pt x="265" y="396"/>
                  </a:lnTo>
                  <a:lnTo>
                    <a:pt x="265" y="394"/>
                  </a:lnTo>
                  <a:lnTo>
                    <a:pt x="265" y="394"/>
                  </a:lnTo>
                  <a:lnTo>
                    <a:pt x="265" y="393"/>
                  </a:lnTo>
                  <a:lnTo>
                    <a:pt x="265" y="393"/>
                  </a:lnTo>
                  <a:lnTo>
                    <a:pt x="267" y="392"/>
                  </a:lnTo>
                  <a:lnTo>
                    <a:pt x="267" y="392"/>
                  </a:lnTo>
                  <a:lnTo>
                    <a:pt x="267" y="390"/>
                  </a:lnTo>
                  <a:lnTo>
                    <a:pt x="267" y="390"/>
                  </a:lnTo>
                  <a:lnTo>
                    <a:pt x="268" y="390"/>
                  </a:lnTo>
                  <a:lnTo>
                    <a:pt x="268" y="390"/>
                  </a:lnTo>
                  <a:lnTo>
                    <a:pt x="268" y="389"/>
                  </a:lnTo>
                  <a:lnTo>
                    <a:pt x="268" y="389"/>
                  </a:lnTo>
                  <a:lnTo>
                    <a:pt x="270" y="388"/>
                  </a:lnTo>
                  <a:lnTo>
                    <a:pt x="270" y="386"/>
                  </a:lnTo>
                  <a:lnTo>
                    <a:pt x="270" y="385"/>
                  </a:lnTo>
                  <a:lnTo>
                    <a:pt x="271" y="383"/>
                  </a:lnTo>
                  <a:lnTo>
                    <a:pt x="271" y="382"/>
                  </a:lnTo>
                  <a:lnTo>
                    <a:pt x="271" y="382"/>
                  </a:lnTo>
                  <a:lnTo>
                    <a:pt x="271" y="382"/>
                  </a:lnTo>
                  <a:lnTo>
                    <a:pt x="271" y="382"/>
                  </a:lnTo>
                  <a:lnTo>
                    <a:pt x="271" y="381"/>
                  </a:lnTo>
                  <a:lnTo>
                    <a:pt x="271" y="381"/>
                  </a:lnTo>
                  <a:lnTo>
                    <a:pt x="270" y="379"/>
                  </a:lnTo>
                  <a:lnTo>
                    <a:pt x="271" y="379"/>
                  </a:lnTo>
                  <a:lnTo>
                    <a:pt x="271" y="379"/>
                  </a:lnTo>
                  <a:lnTo>
                    <a:pt x="271" y="379"/>
                  </a:lnTo>
                  <a:lnTo>
                    <a:pt x="272" y="381"/>
                  </a:lnTo>
                  <a:lnTo>
                    <a:pt x="272" y="379"/>
                  </a:lnTo>
                  <a:lnTo>
                    <a:pt x="272" y="379"/>
                  </a:lnTo>
                  <a:lnTo>
                    <a:pt x="274" y="379"/>
                  </a:lnTo>
                  <a:lnTo>
                    <a:pt x="274" y="379"/>
                  </a:lnTo>
                  <a:lnTo>
                    <a:pt x="276" y="379"/>
                  </a:lnTo>
                  <a:lnTo>
                    <a:pt x="276" y="379"/>
                  </a:lnTo>
                  <a:lnTo>
                    <a:pt x="278" y="378"/>
                  </a:lnTo>
                  <a:lnTo>
                    <a:pt x="279" y="377"/>
                  </a:lnTo>
                  <a:lnTo>
                    <a:pt x="280" y="377"/>
                  </a:lnTo>
                  <a:lnTo>
                    <a:pt x="280" y="377"/>
                  </a:lnTo>
                  <a:lnTo>
                    <a:pt x="280" y="377"/>
                  </a:lnTo>
                  <a:lnTo>
                    <a:pt x="282" y="377"/>
                  </a:lnTo>
                  <a:lnTo>
                    <a:pt x="282" y="377"/>
                  </a:lnTo>
                  <a:lnTo>
                    <a:pt x="282" y="377"/>
                  </a:lnTo>
                  <a:lnTo>
                    <a:pt x="282" y="375"/>
                  </a:lnTo>
                  <a:lnTo>
                    <a:pt x="282" y="375"/>
                  </a:lnTo>
                  <a:lnTo>
                    <a:pt x="280" y="374"/>
                  </a:lnTo>
                  <a:lnTo>
                    <a:pt x="282" y="374"/>
                  </a:lnTo>
                  <a:lnTo>
                    <a:pt x="282" y="374"/>
                  </a:lnTo>
                  <a:lnTo>
                    <a:pt x="284" y="374"/>
                  </a:lnTo>
                  <a:lnTo>
                    <a:pt x="284" y="373"/>
                  </a:lnTo>
                  <a:lnTo>
                    <a:pt x="284" y="373"/>
                  </a:lnTo>
                  <a:lnTo>
                    <a:pt x="286" y="373"/>
                  </a:lnTo>
                  <a:lnTo>
                    <a:pt x="286" y="371"/>
                  </a:lnTo>
                  <a:lnTo>
                    <a:pt x="284" y="371"/>
                  </a:lnTo>
                  <a:lnTo>
                    <a:pt x="283" y="370"/>
                  </a:lnTo>
                  <a:lnTo>
                    <a:pt x="280" y="370"/>
                  </a:lnTo>
                  <a:lnTo>
                    <a:pt x="279" y="369"/>
                  </a:lnTo>
                  <a:lnTo>
                    <a:pt x="279" y="369"/>
                  </a:lnTo>
                  <a:lnTo>
                    <a:pt x="279" y="369"/>
                  </a:lnTo>
                  <a:lnTo>
                    <a:pt x="278" y="369"/>
                  </a:lnTo>
                  <a:lnTo>
                    <a:pt x="278" y="367"/>
                  </a:lnTo>
                  <a:lnTo>
                    <a:pt x="278" y="367"/>
                  </a:lnTo>
                  <a:lnTo>
                    <a:pt x="278" y="367"/>
                  </a:lnTo>
                  <a:lnTo>
                    <a:pt x="279" y="367"/>
                  </a:lnTo>
                  <a:lnTo>
                    <a:pt x="279" y="367"/>
                  </a:lnTo>
                  <a:lnTo>
                    <a:pt x="279" y="367"/>
                  </a:lnTo>
                  <a:lnTo>
                    <a:pt x="280" y="367"/>
                  </a:lnTo>
                  <a:lnTo>
                    <a:pt x="282" y="367"/>
                  </a:lnTo>
                  <a:lnTo>
                    <a:pt x="282" y="367"/>
                  </a:lnTo>
                  <a:lnTo>
                    <a:pt x="282" y="366"/>
                  </a:lnTo>
                  <a:lnTo>
                    <a:pt x="280" y="365"/>
                  </a:lnTo>
                  <a:lnTo>
                    <a:pt x="279" y="363"/>
                  </a:lnTo>
                  <a:lnTo>
                    <a:pt x="278" y="360"/>
                  </a:lnTo>
                  <a:lnTo>
                    <a:pt x="276" y="360"/>
                  </a:lnTo>
                  <a:lnTo>
                    <a:pt x="275" y="359"/>
                  </a:lnTo>
                  <a:lnTo>
                    <a:pt x="274" y="356"/>
                  </a:lnTo>
                  <a:lnTo>
                    <a:pt x="272" y="355"/>
                  </a:lnTo>
                  <a:lnTo>
                    <a:pt x="272" y="355"/>
                  </a:lnTo>
                  <a:lnTo>
                    <a:pt x="270" y="355"/>
                  </a:lnTo>
                  <a:lnTo>
                    <a:pt x="267" y="355"/>
                  </a:lnTo>
                  <a:lnTo>
                    <a:pt x="265" y="354"/>
                  </a:lnTo>
                  <a:lnTo>
                    <a:pt x="265" y="355"/>
                  </a:lnTo>
                  <a:lnTo>
                    <a:pt x="264" y="355"/>
                  </a:lnTo>
                  <a:lnTo>
                    <a:pt x="263" y="355"/>
                  </a:lnTo>
                  <a:lnTo>
                    <a:pt x="263" y="354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0" y="348"/>
                  </a:lnTo>
                  <a:lnTo>
                    <a:pt x="259" y="348"/>
                  </a:lnTo>
                  <a:lnTo>
                    <a:pt x="257" y="347"/>
                  </a:lnTo>
                  <a:lnTo>
                    <a:pt x="256" y="346"/>
                  </a:lnTo>
                  <a:lnTo>
                    <a:pt x="256" y="343"/>
                  </a:lnTo>
                  <a:lnTo>
                    <a:pt x="257" y="340"/>
                  </a:lnTo>
                  <a:lnTo>
                    <a:pt x="259" y="340"/>
                  </a:lnTo>
                  <a:lnTo>
                    <a:pt x="259" y="339"/>
                  </a:lnTo>
                  <a:lnTo>
                    <a:pt x="259" y="339"/>
                  </a:lnTo>
                  <a:lnTo>
                    <a:pt x="259" y="337"/>
                  </a:lnTo>
                  <a:lnTo>
                    <a:pt x="257" y="337"/>
                  </a:lnTo>
                  <a:lnTo>
                    <a:pt x="256" y="336"/>
                  </a:lnTo>
                  <a:lnTo>
                    <a:pt x="256" y="336"/>
                  </a:lnTo>
                  <a:lnTo>
                    <a:pt x="256" y="335"/>
                  </a:lnTo>
                  <a:lnTo>
                    <a:pt x="256" y="332"/>
                  </a:lnTo>
                  <a:lnTo>
                    <a:pt x="256" y="331"/>
                  </a:lnTo>
                  <a:lnTo>
                    <a:pt x="257" y="329"/>
                  </a:lnTo>
                  <a:lnTo>
                    <a:pt x="259" y="328"/>
                  </a:lnTo>
                  <a:lnTo>
                    <a:pt x="259" y="328"/>
                  </a:lnTo>
                  <a:lnTo>
                    <a:pt x="259" y="327"/>
                  </a:lnTo>
                  <a:lnTo>
                    <a:pt x="259" y="325"/>
                  </a:lnTo>
                  <a:lnTo>
                    <a:pt x="259" y="325"/>
                  </a:lnTo>
                  <a:lnTo>
                    <a:pt x="259" y="325"/>
                  </a:lnTo>
                  <a:lnTo>
                    <a:pt x="260" y="324"/>
                  </a:lnTo>
                  <a:lnTo>
                    <a:pt x="260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4" y="325"/>
                  </a:lnTo>
                  <a:lnTo>
                    <a:pt x="265" y="328"/>
                  </a:lnTo>
                  <a:lnTo>
                    <a:pt x="267" y="329"/>
                  </a:lnTo>
                  <a:lnTo>
                    <a:pt x="268" y="329"/>
                  </a:lnTo>
                  <a:lnTo>
                    <a:pt x="270" y="331"/>
                  </a:lnTo>
                  <a:lnTo>
                    <a:pt x="270" y="331"/>
                  </a:lnTo>
                  <a:lnTo>
                    <a:pt x="271" y="329"/>
                  </a:lnTo>
                  <a:lnTo>
                    <a:pt x="272" y="329"/>
                  </a:lnTo>
                  <a:lnTo>
                    <a:pt x="274" y="329"/>
                  </a:lnTo>
                  <a:lnTo>
                    <a:pt x="274" y="328"/>
                  </a:lnTo>
                  <a:lnTo>
                    <a:pt x="272" y="327"/>
                  </a:lnTo>
                  <a:lnTo>
                    <a:pt x="272" y="327"/>
                  </a:lnTo>
                  <a:lnTo>
                    <a:pt x="272" y="325"/>
                  </a:lnTo>
                  <a:lnTo>
                    <a:pt x="271" y="324"/>
                  </a:lnTo>
                  <a:lnTo>
                    <a:pt x="271" y="323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1" y="321"/>
                  </a:lnTo>
                  <a:lnTo>
                    <a:pt x="271" y="321"/>
                  </a:lnTo>
                  <a:lnTo>
                    <a:pt x="272" y="321"/>
                  </a:lnTo>
                  <a:lnTo>
                    <a:pt x="274" y="320"/>
                  </a:lnTo>
                  <a:lnTo>
                    <a:pt x="276" y="318"/>
                  </a:lnTo>
                  <a:lnTo>
                    <a:pt x="276" y="317"/>
                  </a:lnTo>
                  <a:lnTo>
                    <a:pt x="276" y="316"/>
                  </a:lnTo>
                  <a:lnTo>
                    <a:pt x="276" y="316"/>
                  </a:lnTo>
                  <a:lnTo>
                    <a:pt x="278" y="316"/>
                  </a:lnTo>
                  <a:lnTo>
                    <a:pt x="279" y="316"/>
                  </a:lnTo>
                  <a:lnTo>
                    <a:pt x="280" y="314"/>
                  </a:lnTo>
                  <a:lnTo>
                    <a:pt x="282" y="314"/>
                  </a:lnTo>
                  <a:lnTo>
                    <a:pt x="283" y="313"/>
                  </a:lnTo>
                  <a:lnTo>
                    <a:pt x="283" y="313"/>
                  </a:lnTo>
                  <a:lnTo>
                    <a:pt x="284" y="313"/>
                  </a:lnTo>
                  <a:lnTo>
                    <a:pt x="284" y="310"/>
                  </a:lnTo>
                  <a:lnTo>
                    <a:pt x="286" y="310"/>
                  </a:lnTo>
                  <a:lnTo>
                    <a:pt x="287" y="309"/>
                  </a:lnTo>
                  <a:lnTo>
                    <a:pt x="287" y="308"/>
                  </a:lnTo>
                  <a:lnTo>
                    <a:pt x="287" y="309"/>
                  </a:lnTo>
                  <a:lnTo>
                    <a:pt x="289" y="309"/>
                  </a:lnTo>
                  <a:lnTo>
                    <a:pt x="290" y="309"/>
                  </a:lnTo>
                  <a:lnTo>
                    <a:pt x="291" y="310"/>
                  </a:lnTo>
                  <a:lnTo>
                    <a:pt x="293" y="310"/>
                  </a:lnTo>
                  <a:lnTo>
                    <a:pt x="293" y="310"/>
                  </a:lnTo>
                  <a:lnTo>
                    <a:pt x="293" y="312"/>
                  </a:lnTo>
                  <a:lnTo>
                    <a:pt x="293" y="312"/>
                  </a:lnTo>
                  <a:lnTo>
                    <a:pt x="294" y="312"/>
                  </a:lnTo>
                  <a:lnTo>
                    <a:pt x="295" y="312"/>
                  </a:lnTo>
                  <a:lnTo>
                    <a:pt x="297" y="310"/>
                  </a:lnTo>
                  <a:lnTo>
                    <a:pt x="298" y="309"/>
                  </a:lnTo>
                  <a:lnTo>
                    <a:pt x="299" y="309"/>
                  </a:lnTo>
                  <a:lnTo>
                    <a:pt x="301" y="309"/>
                  </a:lnTo>
                  <a:lnTo>
                    <a:pt x="302" y="310"/>
                  </a:lnTo>
                  <a:lnTo>
                    <a:pt x="303" y="310"/>
                  </a:lnTo>
                  <a:lnTo>
                    <a:pt x="303" y="312"/>
                  </a:lnTo>
                  <a:lnTo>
                    <a:pt x="305" y="312"/>
                  </a:lnTo>
                  <a:lnTo>
                    <a:pt x="305" y="312"/>
                  </a:lnTo>
                  <a:lnTo>
                    <a:pt x="305" y="310"/>
                  </a:lnTo>
                  <a:lnTo>
                    <a:pt x="305" y="310"/>
                  </a:lnTo>
                  <a:lnTo>
                    <a:pt x="306" y="310"/>
                  </a:lnTo>
                  <a:lnTo>
                    <a:pt x="308" y="312"/>
                  </a:lnTo>
                  <a:lnTo>
                    <a:pt x="309" y="312"/>
                  </a:lnTo>
                  <a:lnTo>
                    <a:pt x="310" y="312"/>
                  </a:lnTo>
                  <a:lnTo>
                    <a:pt x="310" y="310"/>
                  </a:lnTo>
                  <a:lnTo>
                    <a:pt x="312" y="312"/>
                  </a:lnTo>
                  <a:lnTo>
                    <a:pt x="312" y="312"/>
                  </a:lnTo>
                  <a:lnTo>
                    <a:pt x="313" y="312"/>
                  </a:lnTo>
                  <a:lnTo>
                    <a:pt x="314" y="314"/>
                  </a:lnTo>
                  <a:lnTo>
                    <a:pt x="316" y="314"/>
                  </a:lnTo>
                  <a:lnTo>
                    <a:pt x="317" y="314"/>
                  </a:lnTo>
                  <a:lnTo>
                    <a:pt x="318" y="316"/>
                  </a:lnTo>
                  <a:lnTo>
                    <a:pt x="320" y="316"/>
                  </a:lnTo>
                  <a:lnTo>
                    <a:pt x="320" y="317"/>
                  </a:lnTo>
                  <a:lnTo>
                    <a:pt x="321" y="317"/>
                  </a:lnTo>
                  <a:lnTo>
                    <a:pt x="322" y="320"/>
                  </a:lnTo>
                  <a:lnTo>
                    <a:pt x="324" y="321"/>
                  </a:lnTo>
                  <a:lnTo>
                    <a:pt x="324" y="321"/>
                  </a:lnTo>
                  <a:lnTo>
                    <a:pt x="325" y="323"/>
                  </a:lnTo>
                  <a:lnTo>
                    <a:pt x="325" y="323"/>
                  </a:lnTo>
                  <a:lnTo>
                    <a:pt x="325" y="323"/>
                  </a:lnTo>
                  <a:lnTo>
                    <a:pt x="325" y="321"/>
                  </a:lnTo>
                  <a:lnTo>
                    <a:pt x="325" y="321"/>
                  </a:lnTo>
                  <a:lnTo>
                    <a:pt x="325" y="320"/>
                  </a:lnTo>
                  <a:lnTo>
                    <a:pt x="324" y="318"/>
                  </a:lnTo>
                  <a:lnTo>
                    <a:pt x="324" y="317"/>
                  </a:lnTo>
                  <a:lnTo>
                    <a:pt x="324" y="317"/>
                  </a:lnTo>
                  <a:lnTo>
                    <a:pt x="324" y="317"/>
                  </a:lnTo>
                  <a:lnTo>
                    <a:pt x="324" y="317"/>
                  </a:lnTo>
                  <a:lnTo>
                    <a:pt x="325" y="317"/>
                  </a:lnTo>
                  <a:lnTo>
                    <a:pt x="326" y="317"/>
                  </a:lnTo>
                  <a:lnTo>
                    <a:pt x="328" y="318"/>
                  </a:lnTo>
                  <a:lnTo>
                    <a:pt x="331" y="320"/>
                  </a:lnTo>
                  <a:lnTo>
                    <a:pt x="332" y="321"/>
                  </a:lnTo>
                  <a:lnTo>
                    <a:pt x="333" y="321"/>
                  </a:lnTo>
                  <a:lnTo>
                    <a:pt x="335" y="321"/>
                  </a:lnTo>
                  <a:lnTo>
                    <a:pt x="336" y="321"/>
                  </a:lnTo>
                  <a:lnTo>
                    <a:pt x="337" y="321"/>
                  </a:lnTo>
                  <a:lnTo>
                    <a:pt x="339" y="320"/>
                  </a:lnTo>
                  <a:lnTo>
                    <a:pt x="339" y="320"/>
                  </a:lnTo>
                  <a:lnTo>
                    <a:pt x="339" y="318"/>
                  </a:lnTo>
                  <a:lnTo>
                    <a:pt x="340" y="317"/>
                  </a:lnTo>
                  <a:lnTo>
                    <a:pt x="341" y="317"/>
                  </a:lnTo>
                  <a:lnTo>
                    <a:pt x="341" y="317"/>
                  </a:lnTo>
                  <a:lnTo>
                    <a:pt x="343" y="317"/>
                  </a:lnTo>
                  <a:lnTo>
                    <a:pt x="344" y="316"/>
                  </a:lnTo>
                  <a:lnTo>
                    <a:pt x="344" y="316"/>
                  </a:lnTo>
                  <a:lnTo>
                    <a:pt x="345" y="316"/>
                  </a:lnTo>
                  <a:lnTo>
                    <a:pt x="348" y="316"/>
                  </a:lnTo>
                  <a:lnTo>
                    <a:pt x="350" y="317"/>
                  </a:lnTo>
                  <a:lnTo>
                    <a:pt x="351" y="318"/>
                  </a:lnTo>
                  <a:lnTo>
                    <a:pt x="351" y="318"/>
                  </a:lnTo>
                  <a:lnTo>
                    <a:pt x="352" y="317"/>
                  </a:lnTo>
                  <a:lnTo>
                    <a:pt x="352" y="317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5" y="316"/>
                  </a:lnTo>
                  <a:lnTo>
                    <a:pt x="356" y="316"/>
                  </a:lnTo>
                  <a:lnTo>
                    <a:pt x="356" y="316"/>
                  </a:lnTo>
                  <a:lnTo>
                    <a:pt x="359" y="316"/>
                  </a:lnTo>
                  <a:lnTo>
                    <a:pt x="360" y="317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4" y="320"/>
                  </a:lnTo>
                  <a:lnTo>
                    <a:pt x="366" y="320"/>
                  </a:lnTo>
                  <a:lnTo>
                    <a:pt x="366" y="321"/>
                  </a:lnTo>
                  <a:lnTo>
                    <a:pt x="367" y="321"/>
                  </a:lnTo>
                  <a:lnTo>
                    <a:pt x="370" y="321"/>
                  </a:lnTo>
                  <a:lnTo>
                    <a:pt x="370" y="321"/>
                  </a:lnTo>
                  <a:lnTo>
                    <a:pt x="371" y="321"/>
                  </a:lnTo>
                  <a:lnTo>
                    <a:pt x="371" y="323"/>
                  </a:lnTo>
                  <a:lnTo>
                    <a:pt x="371" y="323"/>
                  </a:lnTo>
                  <a:lnTo>
                    <a:pt x="373" y="323"/>
                  </a:lnTo>
                  <a:lnTo>
                    <a:pt x="374" y="321"/>
                  </a:lnTo>
                  <a:lnTo>
                    <a:pt x="374" y="320"/>
                  </a:lnTo>
                  <a:lnTo>
                    <a:pt x="374" y="318"/>
                  </a:lnTo>
                  <a:lnTo>
                    <a:pt x="374" y="318"/>
                  </a:lnTo>
                  <a:lnTo>
                    <a:pt x="375" y="318"/>
                  </a:lnTo>
                  <a:lnTo>
                    <a:pt x="375" y="318"/>
                  </a:lnTo>
                  <a:lnTo>
                    <a:pt x="377" y="320"/>
                  </a:lnTo>
                  <a:lnTo>
                    <a:pt x="377" y="320"/>
                  </a:lnTo>
                  <a:lnTo>
                    <a:pt x="378" y="320"/>
                  </a:lnTo>
                  <a:lnTo>
                    <a:pt x="379" y="321"/>
                  </a:lnTo>
                  <a:lnTo>
                    <a:pt x="381" y="321"/>
                  </a:lnTo>
                  <a:lnTo>
                    <a:pt x="383" y="320"/>
                  </a:lnTo>
                  <a:lnTo>
                    <a:pt x="386" y="320"/>
                  </a:lnTo>
                  <a:lnTo>
                    <a:pt x="388" y="318"/>
                  </a:lnTo>
                  <a:lnTo>
                    <a:pt x="388" y="317"/>
                  </a:lnTo>
                  <a:lnTo>
                    <a:pt x="388" y="316"/>
                  </a:lnTo>
                  <a:lnTo>
                    <a:pt x="388" y="314"/>
                  </a:lnTo>
                  <a:lnTo>
                    <a:pt x="388" y="313"/>
                  </a:lnTo>
                  <a:lnTo>
                    <a:pt x="385" y="312"/>
                  </a:lnTo>
                  <a:lnTo>
                    <a:pt x="385" y="312"/>
                  </a:lnTo>
                  <a:lnTo>
                    <a:pt x="381" y="310"/>
                  </a:lnTo>
                  <a:lnTo>
                    <a:pt x="381" y="310"/>
                  </a:lnTo>
                  <a:lnTo>
                    <a:pt x="381" y="310"/>
                  </a:lnTo>
                  <a:lnTo>
                    <a:pt x="378" y="309"/>
                  </a:lnTo>
                  <a:lnTo>
                    <a:pt x="375" y="309"/>
                  </a:lnTo>
                  <a:lnTo>
                    <a:pt x="375" y="309"/>
                  </a:lnTo>
                  <a:lnTo>
                    <a:pt x="375" y="308"/>
                  </a:lnTo>
                  <a:lnTo>
                    <a:pt x="374" y="308"/>
                  </a:lnTo>
                  <a:lnTo>
                    <a:pt x="371" y="306"/>
                  </a:lnTo>
                  <a:lnTo>
                    <a:pt x="371" y="306"/>
                  </a:lnTo>
                  <a:lnTo>
                    <a:pt x="371" y="305"/>
                  </a:lnTo>
                  <a:lnTo>
                    <a:pt x="373" y="305"/>
                  </a:lnTo>
                  <a:lnTo>
                    <a:pt x="374" y="304"/>
                  </a:lnTo>
                  <a:lnTo>
                    <a:pt x="374" y="304"/>
                  </a:lnTo>
                  <a:lnTo>
                    <a:pt x="375" y="304"/>
                  </a:lnTo>
                  <a:lnTo>
                    <a:pt x="377" y="302"/>
                  </a:lnTo>
                  <a:lnTo>
                    <a:pt x="378" y="302"/>
                  </a:lnTo>
                  <a:lnTo>
                    <a:pt x="378" y="301"/>
                  </a:lnTo>
                  <a:lnTo>
                    <a:pt x="378" y="301"/>
                  </a:lnTo>
                  <a:lnTo>
                    <a:pt x="375" y="298"/>
                  </a:lnTo>
                  <a:lnTo>
                    <a:pt x="375" y="297"/>
                  </a:lnTo>
                  <a:lnTo>
                    <a:pt x="375" y="297"/>
                  </a:lnTo>
                  <a:lnTo>
                    <a:pt x="375" y="295"/>
                  </a:lnTo>
                  <a:lnTo>
                    <a:pt x="375" y="295"/>
                  </a:lnTo>
                  <a:lnTo>
                    <a:pt x="377" y="294"/>
                  </a:lnTo>
                  <a:lnTo>
                    <a:pt x="377" y="294"/>
                  </a:lnTo>
                  <a:lnTo>
                    <a:pt x="378" y="294"/>
                  </a:lnTo>
                  <a:lnTo>
                    <a:pt x="379" y="294"/>
                  </a:lnTo>
                  <a:lnTo>
                    <a:pt x="381" y="294"/>
                  </a:lnTo>
                  <a:lnTo>
                    <a:pt x="382" y="294"/>
                  </a:lnTo>
                  <a:lnTo>
                    <a:pt x="385" y="294"/>
                  </a:lnTo>
                  <a:lnTo>
                    <a:pt x="385" y="294"/>
                  </a:lnTo>
                  <a:lnTo>
                    <a:pt x="386" y="294"/>
                  </a:lnTo>
                  <a:lnTo>
                    <a:pt x="386" y="294"/>
                  </a:lnTo>
                  <a:lnTo>
                    <a:pt x="386" y="293"/>
                  </a:lnTo>
                  <a:lnTo>
                    <a:pt x="385" y="293"/>
                  </a:lnTo>
                  <a:lnTo>
                    <a:pt x="382" y="291"/>
                  </a:lnTo>
                  <a:lnTo>
                    <a:pt x="381" y="291"/>
                  </a:lnTo>
                  <a:lnTo>
                    <a:pt x="381" y="291"/>
                  </a:lnTo>
                  <a:lnTo>
                    <a:pt x="379" y="291"/>
                  </a:lnTo>
                  <a:lnTo>
                    <a:pt x="378" y="290"/>
                  </a:lnTo>
                  <a:lnTo>
                    <a:pt x="377" y="290"/>
                  </a:lnTo>
                  <a:lnTo>
                    <a:pt x="377" y="290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7" y="289"/>
                  </a:lnTo>
                  <a:lnTo>
                    <a:pt x="378" y="289"/>
                  </a:lnTo>
                  <a:lnTo>
                    <a:pt x="379" y="287"/>
                  </a:lnTo>
                  <a:lnTo>
                    <a:pt x="379" y="287"/>
                  </a:lnTo>
                  <a:lnTo>
                    <a:pt x="379" y="287"/>
                  </a:lnTo>
                  <a:lnTo>
                    <a:pt x="378" y="287"/>
                  </a:lnTo>
                  <a:lnTo>
                    <a:pt x="378" y="287"/>
                  </a:lnTo>
                  <a:lnTo>
                    <a:pt x="378" y="287"/>
                  </a:lnTo>
                  <a:lnTo>
                    <a:pt x="377" y="287"/>
                  </a:lnTo>
                  <a:lnTo>
                    <a:pt x="377" y="287"/>
                  </a:lnTo>
                  <a:lnTo>
                    <a:pt x="375" y="287"/>
                  </a:lnTo>
                  <a:lnTo>
                    <a:pt x="374" y="286"/>
                  </a:lnTo>
                  <a:lnTo>
                    <a:pt x="374" y="286"/>
                  </a:lnTo>
                  <a:lnTo>
                    <a:pt x="374" y="286"/>
                  </a:lnTo>
                  <a:lnTo>
                    <a:pt x="374" y="285"/>
                  </a:lnTo>
                  <a:lnTo>
                    <a:pt x="374" y="285"/>
                  </a:lnTo>
                  <a:lnTo>
                    <a:pt x="374" y="283"/>
                  </a:lnTo>
                  <a:lnTo>
                    <a:pt x="374" y="282"/>
                  </a:lnTo>
                  <a:lnTo>
                    <a:pt x="374" y="282"/>
                  </a:lnTo>
                  <a:lnTo>
                    <a:pt x="375" y="282"/>
                  </a:lnTo>
                  <a:lnTo>
                    <a:pt x="378" y="282"/>
                  </a:lnTo>
                  <a:lnTo>
                    <a:pt x="381" y="283"/>
                  </a:lnTo>
                  <a:lnTo>
                    <a:pt x="381" y="282"/>
                  </a:lnTo>
                  <a:lnTo>
                    <a:pt x="382" y="282"/>
                  </a:lnTo>
                  <a:lnTo>
                    <a:pt x="382" y="282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390" y="281"/>
                  </a:lnTo>
                  <a:lnTo>
                    <a:pt x="392" y="281"/>
                  </a:lnTo>
                  <a:lnTo>
                    <a:pt x="392" y="281"/>
                  </a:lnTo>
                  <a:lnTo>
                    <a:pt x="393" y="281"/>
                  </a:lnTo>
                  <a:lnTo>
                    <a:pt x="393" y="281"/>
                  </a:lnTo>
                  <a:lnTo>
                    <a:pt x="394" y="279"/>
                  </a:lnTo>
                  <a:lnTo>
                    <a:pt x="396" y="279"/>
                  </a:lnTo>
                  <a:lnTo>
                    <a:pt x="396" y="279"/>
                  </a:lnTo>
                  <a:lnTo>
                    <a:pt x="397" y="279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400" y="278"/>
                  </a:lnTo>
                  <a:lnTo>
                    <a:pt x="402" y="278"/>
                  </a:lnTo>
                  <a:lnTo>
                    <a:pt x="402" y="278"/>
                  </a:lnTo>
                  <a:lnTo>
                    <a:pt x="404" y="278"/>
                  </a:lnTo>
                  <a:lnTo>
                    <a:pt x="405" y="278"/>
                  </a:lnTo>
                  <a:lnTo>
                    <a:pt x="406" y="278"/>
                  </a:lnTo>
                  <a:lnTo>
                    <a:pt x="406" y="278"/>
                  </a:lnTo>
                  <a:lnTo>
                    <a:pt x="408" y="278"/>
                  </a:lnTo>
                  <a:lnTo>
                    <a:pt x="408" y="278"/>
                  </a:lnTo>
                  <a:lnTo>
                    <a:pt x="408" y="276"/>
                  </a:lnTo>
                  <a:lnTo>
                    <a:pt x="408" y="276"/>
                  </a:lnTo>
                  <a:lnTo>
                    <a:pt x="409" y="275"/>
                  </a:lnTo>
                  <a:lnTo>
                    <a:pt x="409" y="275"/>
                  </a:lnTo>
                  <a:lnTo>
                    <a:pt x="411" y="275"/>
                  </a:lnTo>
                  <a:lnTo>
                    <a:pt x="411" y="275"/>
                  </a:lnTo>
                  <a:lnTo>
                    <a:pt x="412" y="275"/>
                  </a:lnTo>
                  <a:lnTo>
                    <a:pt x="413" y="274"/>
                  </a:lnTo>
                  <a:lnTo>
                    <a:pt x="415" y="275"/>
                  </a:lnTo>
                  <a:lnTo>
                    <a:pt x="416" y="274"/>
                  </a:lnTo>
                  <a:lnTo>
                    <a:pt x="420" y="274"/>
                  </a:lnTo>
                  <a:lnTo>
                    <a:pt x="421" y="274"/>
                  </a:lnTo>
                  <a:lnTo>
                    <a:pt x="424" y="272"/>
                  </a:lnTo>
                  <a:lnTo>
                    <a:pt x="425" y="272"/>
                  </a:lnTo>
                  <a:lnTo>
                    <a:pt x="427" y="272"/>
                  </a:lnTo>
                  <a:lnTo>
                    <a:pt x="430" y="272"/>
                  </a:lnTo>
                  <a:lnTo>
                    <a:pt x="430" y="271"/>
                  </a:lnTo>
                  <a:lnTo>
                    <a:pt x="431" y="271"/>
                  </a:lnTo>
                  <a:lnTo>
                    <a:pt x="432" y="271"/>
                  </a:lnTo>
                  <a:lnTo>
                    <a:pt x="432" y="271"/>
                  </a:lnTo>
                  <a:lnTo>
                    <a:pt x="434" y="271"/>
                  </a:lnTo>
                  <a:lnTo>
                    <a:pt x="434" y="270"/>
                  </a:lnTo>
                  <a:lnTo>
                    <a:pt x="432" y="270"/>
                  </a:lnTo>
                  <a:lnTo>
                    <a:pt x="432" y="268"/>
                  </a:lnTo>
                  <a:lnTo>
                    <a:pt x="434" y="268"/>
                  </a:lnTo>
                  <a:lnTo>
                    <a:pt x="434" y="268"/>
                  </a:lnTo>
                  <a:lnTo>
                    <a:pt x="435" y="268"/>
                  </a:lnTo>
                  <a:lnTo>
                    <a:pt x="436" y="267"/>
                  </a:lnTo>
                  <a:lnTo>
                    <a:pt x="438" y="267"/>
                  </a:lnTo>
                  <a:lnTo>
                    <a:pt x="438" y="266"/>
                  </a:lnTo>
                  <a:lnTo>
                    <a:pt x="440" y="267"/>
                  </a:lnTo>
                  <a:lnTo>
                    <a:pt x="443" y="267"/>
                  </a:lnTo>
                  <a:lnTo>
                    <a:pt x="446" y="267"/>
                  </a:lnTo>
                  <a:lnTo>
                    <a:pt x="447" y="268"/>
                  </a:lnTo>
                  <a:lnTo>
                    <a:pt x="449" y="268"/>
                  </a:lnTo>
                  <a:lnTo>
                    <a:pt x="449" y="268"/>
                  </a:lnTo>
                  <a:lnTo>
                    <a:pt x="450" y="268"/>
                  </a:lnTo>
                  <a:lnTo>
                    <a:pt x="451" y="268"/>
                  </a:lnTo>
                  <a:lnTo>
                    <a:pt x="451" y="268"/>
                  </a:lnTo>
                  <a:lnTo>
                    <a:pt x="451" y="268"/>
                  </a:lnTo>
                  <a:lnTo>
                    <a:pt x="453" y="267"/>
                  </a:lnTo>
                  <a:lnTo>
                    <a:pt x="454" y="267"/>
                  </a:lnTo>
                  <a:lnTo>
                    <a:pt x="455" y="267"/>
                  </a:lnTo>
                  <a:lnTo>
                    <a:pt x="457" y="270"/>
                  </a:lnTo>
                  <a:lnTo>
                    <a:pt x="458" y="271"/>
                  </a:lnTo>
                  <a:lnTo>
                    <a:pt x="461" y="274"/>
                  </a:lnTo>
                  <a:lnTo>
                    <a:pt x="462" y="275"/>
                  </a:lnTo>
                  <a:lnTo>
                    <a:pt x="462" y="276"/>
                  </a:lnTo>
                  <a:lnTo>
                    <a:pt x="462" y="276"/>
                  </a:lnTo>
                  <a:lnTo>
                    <a:pt x="462" y="278"/>
                  </a:lnTo>
                  <a:lnTo>
                    <a:pt x="462" y="279"/>
                  </a:lnTo>
                  <a:lnTo>
                    <a:pt x="462" y="279"/>
                  </a:lnTo>
                  <a:lnTo>
                    <a:pt x="465" y="281"/>
                  </a:lnTo>
                  <a:lnTo>
                    <a:pt x="468" y="281"/>
                  </a:lnTo>
                  <a:lnTo>
                    <a:pt x="469" y="279"/>
                  </a:lnTo>
                  <a:lnTo>
                    <a:pt x="470" y="279"/>
                  </a:lnTo>
                  <a:lnTo>
                    <a:pt x="472" y="279"/>
                  </a:lnTo>
                  <a:lnTo>
                    <a:pt x="472" y="278"/>
                  </a:lnTo>
                  <a:lnTo>
                    <a:pt x="472" y="278"/>
                  </a:lnTo>
                  <a:lnTo>
                    <a:pt x="473" y="279"/>
                  </a:lnTo>
                  <a:lnTo>
                    <a:pt x="473" y="281"/>
                  </a:lnTo>
                  <a:lnTo>
                    <a:pt x="474" y="281"/>
                  </a:lnTo>
                  <a:lnTo>
                    <a:pt x="474" y="282"/>
                  </a:lnTo>
                  <a:lnTo>
                    <a:pt x="476" y="282"/>
                  </a:lnTo>
                  <a:lnTo>
                    <a:pt x="476" y="283"/>
                  </a:lnTo>
                  <a:lnTo>
                    <a:pt x="476" y="282"/>
                  </a:lnTo>
                  <a:lnTo>
                    <a:pt x="477" y="282"/>
                  </a:lnTo>
                  <a:lnTo>
                    <a:pt x="477" y="282"/>
                  </a:lnTo>
                  <a:lnTo>
                    <a:pt x="477" y="282"/>
                  </a:lnTo>
                  <a:lnTo>
                    <a:pt x="476" y="281"/>
                  </a:lnTo>
                  <a:lnTo>
                    <a:pt x="476" y="281"/>
                  </a:lnTo>
                  <a:lnTo>
                    <a:pt x="477" y="281"/>
                  </a:lnTo>
                  <a:lnTo>
                    <a:pt x="477" y="281"/>
                  </a:lnTo>
                  <a:lnTo>
                    <a:pt x="480" y="281"/>
                  </a:lnTo>
                  <a:lnTo>
                    <a:pt x="481" y="282"/>
                  </a:lnTo>
                  <a:lnTo>
                    <a:pt x="482" y="282"/>
                  </a:lnTo>
                  <a:lnTo>
                    <a:pt x="484" y="282"/>
                  </a:lnTo>
                  <a:lnTo>
                    <a:pt x="484" y="282"/>
                  </a:lnTo>
                  <a:lnTo>
                    <a:pt x="485" y="282"/>
                  </a:lnTo>
                  <a:lnTo>
                    <a:pt x="485" y="282"/>
                  </a:lnTo>
                  <a:lnTo>
                    <a:pt x="485" y="282"/>
                  </a:lnTo>
                  <a:lnTo>
                    <a:pt x="486" y="282"/>
                  </a:lnTo>
                  <a:lnTo>
                    <a:pt x="486" y="282"/>
                  </a:lnTo>
                  <a:lnTo>
                    <a:pt x="486" y="282"/>
                  </a:lnTo>
                  <a:lnTo>
                    <a:pt x="486" y="283"/>
                  </a:lnTo>
                  <a:lnTo>
                    <a:pt x="486" y="283"/>
                  </a:lnTo>
                  <a:lnTo>
                    <a:pt x="485" y="285"/>
                  </a:lnTo>
                  <a:lnTo>
                    <a:pt x="485" y="286"/>
                  </a:lnTo>
                  <a:lnTo>
                    <a:pt x="485" y="286"/>
                  </a:lnTo>
                  <a:lnTo>
                    <a:pt x="485" y="287"/>
                  </a:lnTo>
                  <a:lnTo>
                    <a:pt x="486" y="287"/>
                  </a:lnTo>
                  <a:lnTo>
                    <a:pt x="486" y="289"/>
                  </a:lnTo>
                  <a:lnTo>
                    <a:pt x="486" y="289"/>
                  </a:lnTo>
                  <a:lnTo>
                    <a:pt x="486" y="289"/>
                  </a:lnTo>
                  <a:lnTo>
                    <a:pt x="488" y="287"/>
                  </a:lnTo>
                  <a:lnTo>
                    <a:pt x="489" y="286"/>
                  </a:lnTo>
                  <a:lnTo>
                    <a:pt x="491" y="286"/>
                  </a:lnTo>
                  <a:lnTo>
                    <a:pt x="492" y="286"/>
                  </a:lnTo>
                  <a:lnTo>
                    <a:pt x="493" y="287"/>
                  </a:lnTo>
                  <a:lnTo>
                    <a:pt x="495" y="287"/>
                  </a:lnTo>
                  <a:lnTo>
                    <a:pt x="495" y="287"/>
                  </a:lnTo>
                  <a:lnTo>
                    <a:pt x="496" y="287"/>
                  </a:lnTo>
                  <a:lnTo>
                    <a:pt x="496" y="287"/>
                  </a:lnTo>
                  <a:lnTo>
                    <a:pt x="495" y="286"/>
                  </a:lnTo>
                  <a:lnTo>
                    <a:pt x="495" y="286"/>
                  </a:lnTo>
                  <a:lnTo>
                    <a:pt x="497" y="285"/>
                  </a:lnTo>
                  <a:lnTo>
                    <a:pt x="497" y="285"/>
                  </a:lnTo>
                  <a:lnTo>
                    <a:pt x="499" y="283"/>
                  </a:lnTo>
                  <a:lnTo>
                    <a:pt x="499" y="285"/>
                  </a:lnTo>
                  <a:lnTo>
                    <a:pt x="500" y="285"/>
                  </a:lnTo>
                  <a:lnTo>
                    <a:pt x="501" y="283"/>
                  </a:lnTo>
                  <a:lnTo>
                    <a:pt x="501" y="282"/>
                  </a:lnTo>
                  <a:lnTo>
                    <a:pt x="501" y="282"/>
                  </a:lnTo>
                  <a:lnTo>
                    <a:pt x="501" y="282"/>
                  </a:lnTo>
                  <a:lnTo>
                    <a:pt x="501" y="281"/>
                  </a:lnTo>
                  <a:lnTo>
                    <a:pt x="504" y="281"/>
                  </a:lnTo>
                  <a:lnTo>
                    <a:pt x="504" y="281"/>
                  </a:lnTo>
                  <a:lnTo>
                    <a:pt x="505" y="281"/>
                  </a:lnTo>
                  <a:lnTo>
                    <a:pt x="507" y="279"/>
                  </a:lnTo>
                  <a:lnTo>
                    <a:pt x="508" y="278"/>
                  </a:lnTo>
                  <a:lnTo>
                    <a:pt x="511" y="278"/>
                  </a:lnTo>
                  <a:lnTo>
                    <a:pt x="511" y="278"/>
                  </a:lnTo>
                  <a:lnTo>
                    <a:pt x="511" y="278"/>
                  </a:lnTo>
                  <a:lnTo>
                    <a:pt x="512" y="276"/>
                  </a:lnTo>
                  <a:lnTo>
                    <a:pt x="512" y="276"/>
                  </a:lnTo>
                  <a:lnTo>
                    <a:pt x="514" y="278"/>
                  </a:lnTo>
                  <a:lnTo>
                    <a:pt x="512" y="281"/>
                  </a:lnTo>
                  <a:lnTo>
                    <a:pt x="512" y="281"/>
                  </a:lnTo>
                  <a:lnTo>
                    <a:pt x="511" y="281"/>
                  </a:lnTo>
                  <a:lnTo>
                    <a:pt x="511" y="281"/>
                  </a:lnTo>
                  <a:lnTo>
                    <a:pt x="511" y="282"/>
                  </a:lnTo>
                  <a:lnTo>
                    <a:pt x="512" y="282"/>
                  </a:lnTo>
                  <a:lnTo>
                    <a:pt x="512" y="282"/>
                  </a:lnTo>
                  <a:lnTo>
                    <a:pt x="512" y="283"/>
                  </a:lnTo>
                  <a:lnTo>
                    <a:pt x="516" y="285"/>
                  </a:lnTo>
                  <a:lnTo>
                    <a:pt x="519" y="286"/>
                  </a:lnTo>
                  <a:lnTo>
                    <a:pt x="523" y="287"/>
                  </a:lnTo>
                  <a:lnTo>
                    <a:pt x="526" y="289"/>
                  </a:lnTo>
                  <a:lnTo>
                    <a:pt x="527" y="290"/>
                  </a:lnTo>
                  <a:lnTo>
                    <a:pt x="527" y="290"/>
                  </a:lnTo>
                  <a:lnTo>
                    <a:pt x="530" y="293"/>
                  </a:lnTo>
                  <a:lnTo>
                    <a:pt x="533" y="294"/>
                  </a:lnTo>
                  <a:lnTo>
                    <a:pt x="537" y="298"/>
                  </a:lnTo>
                  <a:lnTo>
                    <a:pt x="539" y="301"/>
                  </a:lnTo>
                  <a:lnTo>
                    <a:pt x="543" y="305"/>
                  </a:lnTo>
                  <a:lnTo>
                    <a:pt x="546" y="306"/>
                  </a:lnTo>
                  <a:lnTo>
                    <a:pt x="550" y="310"/>
                  </a:lnTo>
                  <a:lnTo>
                    <a:pt x="552" y="312"/>
                  </a:lnTo>
                  <a:lnTo>
                    <a:pt x="554" y="314"/>
                  </a:lnTo>
                  <a:lnTo>
                    <a:pt x="557" y="317"/>
                  </a:lnTo>
                  <a:lnTo>
                    <a:pt x="558" y="320"/>
                  </a:lnTo>
                  <a:lnTo>
                    <a:pt x="560" y="320"/>
                  </a:lnTo>
                  <a:lnTo>
                    <a:pt x="560" y="318"/>
                  </a:lnTo>
                  <a:lnTo>
                    <a:pt x="560" y="318"/>
                  </a:lnTo>
                  <a:lnTo>
                    <a:pt x="560" y="318"/>
                  </a:lnTo>
                  <a:lnTo>
                    <a:pt x="561" y="317"/>
                  </a:lnTo>
                  <a:lnTo>
                    <a:pt x="561" y="317"/>
                  </a:lnTo>
                  <a:lnTo>
                    <a:pt x="561" y="317"/>
                  </a:lnTo>
                  <a:lnTo>
                    <a:pt x="562" y="317"/>
                  </a:lnTo>
                  <a:lnTo>
                    <a:pt x="562" y="317"/>
                  </a:lnTo>
                  <a:lnTo>
                    <a:pt x="561" y="316"/>
                  </a:lnTo>
                  <a:lnTo>
                    <a:pt x="561" y="316"/>
                  </a:lnTo>
                  <a:lnTo>
                    <a:pt x="561" y="314"/>
                  </a:lnTo>
                  <a:lnTo>
                    <a:pt x="561" y="314"/>
                  </a:lnTo>
                  <a:lnTo>
                    <a:pt x="562" y="314"/>
                  </a:lnTo>
                  <a:lnTo>
                    <a:pt x="562" y="314"/>
                  </a:lnTo>
                  <a:lnTo>
                    <a:pt x="562" y="313"/>
                  </a:lnTo>
                  <a:lnTo>
                    <a:pt x="564" y="313"/>
                  </a:lnTo>
                  <a:lnTo>
                    <a:pt x="564" y="313"/>
                  </a:lnTo>
                  <a:lnTo>
                    <a:pt x="565" y="313"/>
                  </a:lnTo>
                  <a:lnTo>
                    <a:pt x="565" y="314"/>
                  </a:lnTo>
                  <a:lnTo>
                    <a:pt x="566" y="314"/>
                  </a:lnTo>
                  <a:lnTo>
                    <a:pt x="566" y="314"/>
                  </a:lnTo>
                  <a:lnTo>
                    <a:pt x="568" y="314"/>
                  </a:lnTo>
                  <a:lnTo>
                    <a:pt x="568" y="314"/>
                  </a:lnTo>
                  <a:lnTo>
                    <a:pt x="568" y="316"/>
                  </a:lnTo>
                  <a:lnTo>
                    <a:pt x="568" y="317"/>
                  </a:lnTo>
                  <a:lnTo>
                    <a:pt x="568" y="317"/>
                  </a:lnTo>
                  <a:lnTo>
                    <a:pt x="569" y="317"/>
                  </a:lnTo>
                  <a:lnTo>
                    <a:pt x="571" y="317"/>
                  </a:lnTo>
                  <a:lnTo>
                    <a:pt x="571" y="317"/>
                  </a:lnTo>
                  <a:lnTo>
                    <a:pt x="572" y="317"/>
                  </a:lnTo>
                  <a:lnTo>
                    <a:pt x="572" y="318"/>
                  </a:lnTo>
                  <a:lnTo>
                    <a:pt x="572" y="318"/>
                  </a:lnTo>
                  <a:lnTo>
                    <a:pt x="572" y="320"/>
                  </a:lnTo>
                  <a:lnTo>
                    <a:pt x="573" y="320"/>
                  </a:lnTo>
                  <a:lnTo>
                    <a:pt x="575" y="320"/>
                  </a:lnTo>
                  <a:lnTo>
                    <a:pt x="576" y="320"/>
                  </a:lnTo>
                  <a:lnTo>
                    <a:pt x="577" y="320"/>
                  </a:lnTo>
                  <a:lnTo>
                    <a:pt x="579" y="320"/>
                  </a:lnTo>
                  <a:lnTo>
                    <a:pt x="580" y="320"/>
                  </a:lnTo>
                  <a:lnTo>
                    <a:pt x="581" y="320"/>
                  </a:lnTo>
                  <a:lnTo>
                    <a:pt x="583" y="320"/>
                  </a:lnTo>
                  <a:lnTo>
                    <a:pt x="583" y="320"/>
                  </a:lnTo>
                  <a:lnTo>
                    <a:pt x="584" y="318"/>
                  </a:lnTo>
                  <a:lnTo>
                    <a:pt x="584" y="318"/>
                  </a:lnTo>
                  <a:lnTo>
                    <a:pt x="584" y="318"/>
                  </a:lnTo>
                  <a:lnTo>
                    <a:pt x="585" y="318"/>
                  </a:lnTo>
                  <a:lnTo>
                    <a:pt x="587" y="318"/>
                  </a:lnTo>
                  <a:lnTo>
                    <a:pt x="587" y="317"/>
                  </a:lnTo>
                  <a:lnTo>
                    <a:pt x="587" y="317"/>
                  </a:lnTo>
                  <a:lnTo>
                    <a:pt x="588" y="317"/>
                  </a:lnTo>
                  <a:lnTo>
                    <a:pt x="590" y="317"/>
                  </a:lnTo>
                  <a:lnTo>
                    <a:pt x="591" y="317"/>
                  </a:lnTo>
                  <a:lnTo>
                    <a:pt x="592" y="318"/>
                  </a:lnTo>
                  <a:lnTo>
                    <a:pt x="595" y="318"/>
                  </a:lnTo>
                  <a:lnTo>
                    <a:pt x="595" y="320"/>
                  </a:lnTo>
                  <a:lnTo>
                    <a:pt x="596" y="320"/>
                  </a:lnTo>
                  <a:lnTo>
                    <a:pt x="598" y="321"/>
                  </a:lnTo>
                  <a:lnTo>
                    <a:pt x="599" y="323"/>
                  </a:lnTo>
                  <a:lnTo>
                    <a:pt x="599" y="324"/>
                  </a:lnTo>
                  <a:lnTo>
                    <a:pt x="600" y="325"/>
                  </a:lnTo>
                  <a:lnTo>
                    <a:pt x="602" y="325"/>
                  </a:lnTo>
                  <a:lnTo>
                    <a:pt x="602" y="325"/>
                  </a:lnTo>
                  <a:lnTo>
                    <a:pt x="603" y="325"/>
                  </a:lnTo>
                  <a:lnTo>
                    <a:pt x="604" y="327"/>
                  </a:lnTo>
                  <a:lnTo>
                    <a:pt x="607" y="328"/>
                  </a:lnTo>
                  <a:lnTo>
                    <a:pt x="609" y="328"/>
                  </a:lnTo>
                  <a:lnTo>
                    <a:pt x="609" y="328"/>
                  </a:lnTo>
                  <a:lnTo>
                    <a:pt x="609" y="328"/>
                  </a:lnTo>
                  <a:lnTo>
                    <a:pt x="609" y="329"/>
                  </a:lnTo>
                  <a:lnTo>
                    <a:pt x="610" y="329"/>
                  </a:lnTo>
                  <a:lnTo>
                    <a:pt x="611" y="331"/>
                  </a:lnTo>
                  <a:lnTo>
                    <a:pt x="611" y="332"/>
                  </a:lnTo>
                  <a:lnTo>
                    <a:pt x="613" y="332"/>
                  </a:lnTo>
                  <a:lnTo>
                    <a:pt x="613" y="333"/>
                  </a:lnTo>
                  <a:lnTo>
                    <a:pt x="614" y="333"/>
                  </a:lnTo>
                  <a:lnTo>
                    <a:pt x="614" y="333"/>
                  </a:lnTo>
                  <a:lnTo>
                    <a:pt x="615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21" y="335"/>
                  </a:lnTo>
                  <a:lnTo>
                    <a:pt x="621" y="335"/>
                  </a:lnTo>
                  <a:lnTo>
                    <a:pt x="622" y="335"/>
                  </a:lnTo>
                  <a:lnTo>
                    <a:pt x="622" y="335"/>
                  </a:lnTo>
                  <a:lnTo>
                    <a:pt x="623" y="333"/>
                  </a:lnTo>
                  <a:lnTo>
                    <a:pt x="623" y="333"/>
                  </a:lnTo>
                  <a:lnTo>
                    <a:pt x="623" y="332"/>
                  </a:lnTo>
                  <a:lnTo>
                    <a:pt x="625" y="332"/>
                  </a:lnTo>
                  <a:lnTo>
                    <a:pt x="625" y="331"/>
                  </a:lnTo>
                  <a:lnTo>
                    <a:pt x="626" y="331"/>
                  </a:lnTo>
                  <a:lnTo>
                    <a:pt x="626" y="332"/>
                  </a:lnTo>
                  <a:lnTo>
                    <a:pt x="626" y="332"/>
                  </a:lnTo>
                  <a:lnTo>
                    <a:pt x="626" y="332"/>
                  </a:lnTo>
                  <a:lnTo>
                    <a:pt x="626" y="333"/>
                  </a:lnTo>
                  <a:lnTo>
                    <a:pt x="626" y="333"/>
                  </a:lnTo>
                  <a:lnTo>
                    <a:pt x="628" y="333"/>
                  </a:lnTo>
                  <a:lnTo>
                    <a:pt x="629" y="335"/>
                  </a:lnTo>
                  <a:lnTo>
                    <a:pt x="630" y="336"/>
                  </a:lnTo>
                  <a:lnTo>
                    <a:pt x="632" y="337"/>
                  </a:lnTo>
                  <a:lnTo>
                    <a:pt x="632" y="337"/>
                  </a:lnTo>
                  <a:lnTo>
                    <a:pt x="633" y="337"/>
                  </a:lnTo>
                  <a:lnTo>
                    <a:pt x="634" y="337"/>
                  </a:lnTo>
                  <a:lnTo>
                    <a:pt x="634" y="339"/>
                  </a:lnTo>
                  <a:lnTo>
                    <a:pt x="636" y="339"/>
                  </a:lnTo>
                  <a:lnTo>
                    <a:pt x="636" y="339"/>
                  </a:lnTo>
                  <a:lnTo>
                    <a:pt x="637" y="339"/>
                  </a:lnTo>
                  <a:lnTo>
                    <a:pt x="637" y="339"/>
                  </a:lnTo>
                  <a:lnTo>
                    <a:pt x="637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40" y="339"/>
                  </a:lnTo>
                  <a:lnTo>
                    <a:pt x="640" y="339"/>
                  </a:lnTo>
                  <a:lnTo>
                    <a:pt x="641" y="339"/>
                  </a:lnTo>
                  <a:lnTo>
                    <a:pt x="641" y="337"/>
                  </a:lnTo>
                  <a:lnTo>
                    <a:pt x="641" y="337"/>
                  </a:lnTo>
                  <a:lnTo>
                    <a:pt x="641" y="337"/>
                  </a:lnTo>
                  <a:lnTo>
                    <a:pt x="641" y="336"/>
                  </a:lnTo>
                  <a:lnTo>
                    <a:pt x="641" y="336"/>
                  </a:lnTo>
                  <a:lnTo>
                    <a:pt x="641" y="335"/>
                  </a:lnTo>
                  <a:lnTo>
                    <a:pt x="642" y="335"/>
                  </a:lnTo>
                  <a:lnTo>
                    <a:pt x="644" y="335"/>
                  </a:lnTo>
                  <a:lnTo>
                    <a:pt x="644" y="335"/>
                  </a:lnTo>
                  <a:lnTo>
                    <a:pt x="645" y="335"/>
                  </a:lnTo>
                  <a:lnTo>
                    <a:pt x="645" y="335"/>
                  </a:lnTo>
                  <a:lnTo>
                    <a:pt x="647" y="335"/>
                  </a:lnTo>
                  <a:lnTo>
                    <a:pt x="647" y="335"/>
                  </a:lnTo>
                  <a:lnTo>
                    <a:pt x="648" y="335"/>
                  </a:lnTo>
                  <a:lnTo>
                    <a:pt x="648" y="335"/>
                  </a:lnTo>
                  <a:lnTo>
                    <a:pt x="648" y="333"/>
                  </a:lnTo>
                  <a:lnTo>
                    <a:pt x="648" y="333"/>
                  </a:lnTo>
                  <a:lnTo>
                    <a:pt x="648" y="335"/>
                  </a:lnTo>
                  <a:lnTo>
                    <a:pt x="648" y="335"/>
                  </a:lnTo>
                  <a:lnTo>
                    <a:pt x="649" y="335"/>
                  </a:lnTo>
                  <a:lnTo>
                    <a:pt x="649" y="335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52" y="333"/>
                  </a:lnTo>
                  <a:lnTo>
                    <a:pt x="652" y="332"/>
                  </a:lnTo>
                  <a:lnTo>
                    <a:pt x="653" y="332"/>
                  </a:lnTo>
                  <a:lnTo>
                    <a:pt x="653" y="332"/>
                  </a:lnTo>
                  <a:lnTo>
                    <a:pt x="653" y="332"/>
                  </a:lnTo>
                  <a:lnTo>
                    <a:pt x="653" y="331"/>
                  </a:lnTo>
                  <a:lnTo>
                    <a:pt x="653" y="329"/>
                  </a:lnTo>
                  <a:lnTo>
                    <a:pt x="653" y="329"/>
                  </a:lnTo>
                  <a:lnTo>
                    <a:pt x="655" y="329"/>
                  </a:lnTo>
                  <a:lnTo>
                    <a:pt x="656" y="328"/>
                  </a:lnTo>
                  <a:lnTo>
                    <a:pt x="655" y="328"/>
                  </a:lnTo>
                  <a:lnTo>
                    <a:pt x="656" y="328"/>
                  </a:lnTo>
                  <a:lnTo>
                    <a:pt x="656" y="327"/>
                  </a:lnTo>
                  <a:lnTo>
                    <a:pt x="657" y="327"/>
                  </a:lnTo>
                  <a:lnTo>
                    <a:pt x="657" y="327"/>
                  </a:lnTo>
                  <a:lnTo>
                    <a:pt x="657" y="327"/>
                  </a:lnTo>
                  <a:lnTo>
                    <a:pt x="659" y="325"/>
                  </a:lnTo>
                  <a:lnTo>
                    <a:pt x="660" y="325"/>
                  </a:lnTo>
                  <a:lnTo>
                    <a:pt x="661" y="325"/>
                  </a:lnTo>
                  <a:lnTo>
                    <a:pt x="661" y="325"/>
                  </a:lnTo>
                  <a:lnTo>
                    <a:pt x="661" y="325"/>
                  </a:lnTo>
                  <a:lnTo>
                    <a:pt x="661" y="324"/>
                  </a:lnTo>
                  <a:lnTo>
                    <a:pt x="663" y="324"/>
                  </a:lnTo>
                  <a:lnTo>
                    <a:pt x="663" y="324"/>
                  </a:lnTo>
                  <a:lnTo>
                    <a:pt x="664" y="323"/>
                  </a:lnTo>
                  <a:lnTo>
                    <a:pt x="665" y="323"/>
                  </a:lnTo>
                  <a:lnTo>
                    <a:pt x="665" y="323"/>
                  </a:lnTo>
                  <a:lnTo>
                    <a:pt x="665" y="323"/>
                  </a:lnTo>
                  <a:lnTo>
                    <a:pt x="665" y="323"/>
                  </a:lnTo>
                  <a:lnTo>
                    <a:pt x="667" y="321"/>
                  </a:lnTo>
                  <a:lnTo>
                    <a:pt x="667" y="321"/>
                  </a:lnTo>
                  <a:lnTo>
                    <a:pt x="667" y="321"/>
                  </a:lnTo>
                  <a:lnTo>
                    <a:pt x="668" y="321"/>
                  </a:lnTo>
                  <a:lnTo>
                    <a:pt x="668" y="320"/>
                  </a:lnTo>
                  <a:lnTo>
                    <a:pt x="670" y="320"/>
                  </a:lnTo>
                  <a:lnTo>
                    <a:pt x="671" y="320"/>
                  </a:lnTo>
                  <a:lnTo>
                    <a:pt x="672" y="320"/>
                  </a:lnTo>
                  <a:lnTo>
                    <a:pt x="672" y="320"/>
                  </a:lnTo>
                  <a:lnTo>
                    <a:pt x="672" y="318"/>
                  </a:lnTo>
                  <a:lnTo>
                    <a:pt x="672" y="318"/>
                  </a:lnTo>
                  <a:lnTo>
                    <a:pt x="672" y="318"/>
                  </a:lnTo>
                  <a:lnTo>
                    <a:pt x="674" y="318"/>
                  </a:lnTo>
                  <a:lnTo>
                    <a:pt x="675" y="320"/>
                  </a:lnTo>
                  <a:lnTo>
                    <a:pt x="675" y="320"/>
                  </a:lnTo>
                  <a:lnTo>
                    <a:pt x="676" y="320"/>
                  </a:lnTo>
                  <a:lnTo>
                    <a:pt x="676" y="320"/>
                  </a:lnTo>
                  <a:lnTo>
                    <a:pt x="678" y="320"/>
                  </a:lnTo>
                  <a:lnTo>
                    <a:pt x="678" y="320"/>
                  </a:lnTo>
                  <a:lnTo>
                    <a:pt x="678" y="320"/>
                  </a:lnTo>
                  <a:lnTo>
                    <a:pt x="679" y="320"/>
                  </a:lnTo>
                  <a:lnTo>
                    <a:pt x="679" y="320"/>
                  </a:lnTo>
                  <a:lnTo>
                    <a:pt x="679" y="320"/>
                  </a:lnTo>
                  <a:lnTo>
                    <a:pt x="680" y="321"/>
                  </a:lnTo>
                  <a:lnTo>
                    <a:pt x="680" y="321"/>
                  </a:lnTo>
                  <a:lnTo>
                    <a:pt x="682" y="321"/>
                  </a:lnTo>
                  <a:lnTo>
                    <a:pt x="683" y="321"/>
                  </a:lnTo>
                  <a:lnTo>
                    <a:pt x="683" y="321"/>
                  </a:lnTo>
                  <a:lnTo>
                    <a:pt x="684" y="321"/>
                  </a:lnTo>
                  <a:lnTo>
                    <a:pt x="686" y="321"/>
                  </a:lnTo>
                  <a:lnTo>
                    <a:pt x="686" y="321"/>
                  </a:lnTo>
                  <a:lnTo>
                    <a:pt x="687" y="321"/>
                  </a:lnTo>
                  <a:lnTo>
                    <a:pt x="690" y="321"/>
                  </a:lnTo>
                  <a:lnTo>
                    <a:pt x="690" y="321"/>
                  </a:lnTo>
                  <a:lnTo>
                    <a:pt x="691" y="323"/>
                  </a:lnTo>
                  <a:lnTo>
                    <a:pt x="693" y="323"/>
                  </a:lnTo>
                  <a:lnTo>
                    <a:pt x="694" y="324"/>
                  </a:lnTo>
                  <a:lnTo>
                    <a:pt x="694" y="325"/>
                  </a:lnTo>
                  <a:lnTo>
                    <a:pt x="695" y="325"/>
                  </a:lnTo>
                  <a:lnTo>
                    <a:pt x="695" y="327"/>
                  </a:lnTo>
                  <a:lnTo>
                    <a:pt x="695" y="327"/>
                  </a:lnTo>
                  <a:lnTo>
                    <a:pt x="697" y="327"/>
                  </a:lnTo>
                  <a:lnTo>
                    <a:pt x="698" y="328"/>
                  </a:lnTo>
                  <a:lnTo>
                    <a:pt x="698" y="328"/>
                  </a:lnTo>
                  <a:lnTo>
                    <a:pt x="699" y="328"/>
                  </a:lnTo>
                  <a:lnTo>
                    <a:pt x="699" y="328"/>
                  </a:lnTo>
                  <a:lnTo>
                    <a:pt x="699" y="328"/>
                  </a:lnTo>
                  <a:lnTo>
                    <a:pt x="701" y="328"/>
                  </a:lnTo>
                  <a:lnTo>
                    <a:pt x="702" y="328"/>
                  </a:lnTo>
                  <a:lnTo>
                    <a:pt x="702" y="329"/>
                  </a:lnTo>
                  <a:lnTo>
                    <a:pt x="703" y="329"/>
                  </a:lnTo>
                  <a:lnTo>
                    <a:pt x="703" y="329"/>
                  </a:lnTo>
                  <a:lnTo>
                    <a:pt x="705" y="329"/>
                  </a:lnTo>
                  <a:lnTo>
                    <a:pt x="706" y="329"/>
                  </a:lnTo>
                  <a:lnTo>
                    <a:pt x="706" y="329"/>
                  </a:lnTo>
                  <a:lnTo>
                    <a:pt x="708" y="329"/>
                  </a:lnTo>
                  <a:lnTo>
                    <a:pt x="708" y="329"/>
                  </a:lnTo>
                  <a:lnTo>
                    <a:pt x="709" y="329"/>
                  </a:lnTo>
                  <a:lnTo>
                    <a:pt x="709" y="328"/>
                  </a:lnTo>
                  <a:lnTo>
                    <a:pt x="710" y="328"/>
                  </a:lnTo>
                  <a:lnTo>
                    <a:pt x="710" y="328"/>
                  </a:lnTo>
                  <a:lnTo>
                    <a:pt x="710" y="329"/>
                  </a:lnTo>
                  <a:lnTo>
                    <a:pt x="712" y="329"/>
                  </a:lnTo>
                  <a:lnTo>
                    <a:pt x="712" y="328"/>
                  </a:lnTo>
                  <a:lnTo>
                    <a:pt x="712" y="328"/>
                  </a:lnTo>
                  <a:lnTo>
                    <a:pt x="713" y="328"/>
                  </a:lnTo>
                  <a:lnTo>
                    <a:pt x="713" y="329"/>
                  </a:lnTo>
                  <a:lnTo>
                    <a:pt x="714" y="329"/>
                  </a:lnTo>
                  <a:lnTo>
                    <a:pt x="716" y="329"/>
                  </a:lnTo>
                  <a:lnTo>
                    <a:pt x="716" y="329"/>
                  </a:lnTo>
                  <a:lnTo>
                    <a:pt x="716" y="329"/>
                  </a:lnTo>
                  <a:lnTo>
                    <a:pt x="717" y="329"/>
                  </a:lnTo>
                  <a:lnTo>
                    <a:pt x="717" y="329"/>
                  </a:lnTo>
                  <a:lnTo>
                    <a:pt x="718" y="329"/>
                  </a:lnTo>
                  <a:lnTo>
                    <a:pt x="718" y="329"/>
                  </a:lnTo>
                  <a:lnTo>
                    <a:pt x="721" y="329"/>
                  </a:lnTo>
                  <a:lnTo>
                    <a:pt x="722" y="331"/>
                  </a:lnTo>
                  <a:lnTo>
                    <a:pt x="722" y="331"/>
                  </a:lnTo>
                  <a:lnTo>
                    <a:pt x="722" y="331"/>
                  </a:lnTo>
                  <a:lnTo>
                    <a:pt x="724" y="332"/>
                  </a:lnTo>
                  <a:lnTo>
                    <a:pt x="725" y="332"/>
                  </a:lnTo>
                  <a:lnTo>
                    <a:pt x="725" y="331"/>
                  </a:lnTo>
                  <a:lnTo>
                    <a:pt x="727" y="331"/>
                  </a:lnTo>
                  <a:lnTo>
                    <a:pt x="727" y="329"/>
                  </a:lnTo>
                  <a:lnTo>
                    <a:pt x="727" y="329"/>
                  </a:lnTo>
                  <a:lnTo>
                    <a:pt x="728" y="329"/>
                  </a:lnTo>
                  <a:lnTo>
                    <a:pt x="728" y="329"/>
                  </a:lnTo>
                  <a:lnTo>
                    <a:pt x="729" y="329"/>
                  </a:lnTo>
                  <a:lnTo>
                    <a:pt x="729" y="328"/>
                  </a:lnTo>
                  <a:lnTo>
                    <a:pt x="729" y="328"/>
                  </a:lnTo>
                  <a:lnTo>
                    <a:pt x="731" y="328"/>
                  </a:lnTo>
                  <a:lnTo>
                    <a:pt x="731" y="327"/>
                  </a:lnTo>
                  <a:lnTo>
                    <a:pt x="731" y="327"/>
                  </a:lnTo>
                  <a:lnTo>
                    <a:pt x="731" y="325"/>
                  </a:lnTo>
                  <a:lnTo>
                    <a:pt x="731" y="325"/>
                  </a:lnTo>
                  <a:lnTo>
                    <a:pt x="731" y="324"/>
                  </a:lnTo>
                  <a:lnTo>
                    <a:pt x="729" y="323"/>
                  </a:lnTo>
                  <a:lnTo>
                    <a:pt x="729" y="323"/>
                  </a:lnTo>
                  <a:lnTo>
                    <a:pt x="729" y="323"/>
                  </a:lnTo>
                  <a:lnTo>
                    <a:pt x="728" y="321"/>
                  </a:lnTo>
                  <a:lnTo>
                    <a:pt x="727" y="321"/>
                  </a:lnTo>
                  <a:lnTo>
                    <a:pt x="727" y="321"/>
                  </a:lnTo>
                  <a:lnTo>
                    <a:pt x="725" y="320"/>
                  </a:lnTo>
                  <a:lnTo>
                    <a:pt x="725" y="320"/>
                  </a:lnTo>
                  <a:lnTo>
                    <a:pt x="725" y="318"/>
                  </a:lnTo>
                  <a:lnTo>
                    <a:pt x="724" y="318"/>
                  </a:lnTo>
                  <a:lnTo>
                    <a:pt x="724" y="318"/>
                  </a:lnTo>
                  <a:lnTo>
                    <a:pt x="722" y="317"/>
                  </a:lnTo>
                  <a:lnTo>
                    <a:pt x="722" y="317"/>
                  </a:lnTo>
                  <a:lnTo>
                    <a:pt x="722" y="316"/>
                  </a:lnTo>
                  <a:lnTo>
                    <a:pt x="722" y="314"/>
                  </a:lnTo>
                  <a:lnTo>
                    <a:pt x="722" y="314"/>
                  </a:lnTo>
                  <a:lnTo>
                    <a:pt x="722" y="314"/>
                  </a:lnTo>
                  <a:lnTo>
                    <a:pt x="721" y="313"/>
                  </a:lnTo>
                  <a:lnTo>
                    <a:pt x="721" y="313"/>
                  </a:lnTo>
                  <a:lnTo>
                    <a:pt x="721" y="312"/>
                  </a:lnTo>
                  <a:lnTo>
                    <a:pt x="721" y="312"/>
                  </a:lnTo>
                  <a:lnTo>
                    <a:pt x="722" y="312"/>
                  </a:lnTo>
                  <a:lnTo>
                    <a:pt x="722" y="312"/>
                  </a:lnTo>
                  <a:lnTo>
                    <a:pt x="722" y="310"/>
                  </a:lnTo>
                  <a:lnTo>
                    <a:pt x="722" y="310"/>
                  </a:lnTo>
                  <a:lnTo>
                    <a:pt x="722" y="309"/>
                  </a:lnTo>
                  <a:lnTo>
                    <a:pt x="722" y="309"/>
                  </a:lnTo>
                  <a:lnTo>
                    <a:pt x="722" y="309"/>
                  </a:lnTo>
                  <a:lnTo>
                    <a:pt x="725" y="308"/>
                  </a:lnTo>
                  <a:lnTo>
                    <a:pt x="725" y="306"/>
                  </a:lnTo>
                  <a:lnTo>
                    <a:pt x="725" y="305"/>
                  </a:lnTo>
                  <a:lnTo>
                    <a:pt x="725" y="305"/>
                  </a:lnTo>
                  <a:lnTo>
                    <a:pt x="725" y="304"/>
                  </a:lnTo>
                  <a:lnTo>
                    <a:pt x="727" y="304"/>
                  </a:lnTo>
                  <a:lnTo>
                    <a:pt x="728" y="305"/>
                  </a:lnTo>
                  <a:lnTo>
                    <a:pt x="728" y="305"/>
                  </a:lnTo>
                  <a:lnTo>
                    <a:pt x="729" y="305"/>
                  </a:lnTo>
                  <a:lnTo>
                    <a:pt x="732" y="306"/>
                  </a:lnTo>
                  <a:lnTo>
                    <a:pt x="733" y="306"/>
                  </a:lnTo>
                  <a:lnTo>
                    <a:pt x="733" y="306"/>
                  </a:lnTo>
                  <a:lnTo>
                    <a:pt x="735" y="306"/>
                  </a:lnTo>
                  <a:lnTo>
                    <a:pt x="736" y="308"/>
                  </a:lnTo>
                  <a:lnTo>
                    <a:pt x="737" y="308"/>
                  </a:lnTo>
                  <a:lnTo>
                    <a:pt x="739" y="308"/>
                  </a:lnTo>
                  <a:lnTo>
                    <a:pt x="740" y="308"/>
                  </a:lnTo>
                  <a:lnTo>
                    <a:pt x="743" y="308"/>
                  </a:lnTo>
                  <a:lnTo>
                    <a:pt x="743" y="309"/>
                  </a:lnTo>
                  <a:lnTo>
                    <a:pt x="745" y="309"/>
                  </a:lnTo>
                  <a:lnTo>
                    <a:pt x="747" y="310"/>
                  </a:lnTo>
                  <a:lnTo>
                    <a:pt x="750" y="310"/>
                  </a:lnTo>
                  <a:lnTo>
                    <a:pt x="751" y="310"/>
                  </a:lnTo>
                  <a:lnTo>
                    <a:pt x="751" y="312"/>
                  </a:lnTo>
                  <a:lnTo>
                    <a:pt x="752" y="312"/>
                  </a:lnTo>
                  <a:lnTo>
                    <a:pt x="754" y="312"/>
                  </a:lnTo>
                  <a:lnTo>
                    <a:pt x="754" y="312"/>
                  </a:lnTo>
                  <a:lnTo>
                    <a:pt x="756" y="312"/>
                  </a:lnTo>
                  <a:lnTo>
                    <a:pt x="758" y="312"/>
                  </a:lnTo>
                  <a:lnTo>
                    <a:pt x="759" y="313"/>
                  </a:lnTo>
                  <a:lnTo>
                    <a:pt x="760" y="313"/>
                  </a:lnTo>
                  <a:lnTo>
                    <a:pt x="760" y="313"/>
                  </a:lnTo>
                  <a:lnTo>
                    <a:pt x="760" y="314"/>
                  </a:lnTo>
                  <a:lnTo>
                    <a:pt x="762" y="316"/>
                  </a:lnTo>
                  <a:lnTo>
                    <a:pt x="762" y="316"/>
                  </a:lnTo>
                  <a:lnTo>
                    <a:pt x="763" y="317"/>
                  </a:lnTo>
                  <a:lnTo>
                    <a:pt x="763" y="318"/>
                  </a:lnTo>
                  <a:lnTo>
                    <a:pt x="764" y="318"/>
                  </a:lnTo>
                  <a:lnTo>
                    <a:pt x="764" y="320"/>
                  </a:lnTo>
                  <a:lnTo>
                    <a:pt x="764" y="320"/>
                  </a:lnTo>
                  <a:lnTo>
                    <a:pt x="766" y="320"/>
                  </a:lnTo>
                  <a:lnTo>
                    <a:pt x="766" y="321"/>
                  </a:lnTo>
                  <a:lnTo>
                    <a:pt x="766" y="321"/>
                  </a:lnTo>
                  <a:lnTo>
                    <a:pt x="766" y="321"/>
                  </a:lnTo>
                  <a:lnTo>
                    <a:pt x="767" y="323"/>
                  </a:lnTo>
                  <a:lnTo>
                    <a:pt x="767" y="323"/>
                  </a:lnTo>
                  <a:lnTo>
                    <a:pt x="769" y="323"/>
                  </a:lnTo>
                  <a:lnTo>
                    <a:pt x="769" y="323"/>
                  </a:lnTo>
                  <a:lnTo>
                    <a:pt x="771" y="324"/>
                  </a:lnTo>
                  <a:lnTo>
                    <a:pt x="771" y="324"/>
                  </a:lnTo>
                  <a:lnTo>
                    <a:pt x="773" y="324"/>
                  </a:lnTo>
                  <a:lnTo>
                    <a:pt x="775" y="325"/>
                  </a:lnTo>
                  <a:lnTo>
                    <a:pt x="775" y="325"/>
                  </a:lnTo>
                  <a:lnTo>
                    <a:pt x="777" y="325"/>
                  </a:lnTo>
                  <a:lnTo>
                    <a:pt x="778" y="327"/>
                  </a:lnTo>
                  <a:lnTo>
                    <a:pt x="779" y="327"/>
                  </a:lnTo>
                  <a:lnTo>
                    <a:pt x="779" y="327"/>
                  </a:lnTo>
                  <a:lnTo>
                    <a:pt x="781" y="327"/>
                  </a:lnTo>
                  <a:lnTo>
                    <a:pt x="782" y="327"/>
                  </a:lnTo>
                  <a:lnTo>
                    <a:pt x="782" y="327"/>
                  </a:lnTo>
                  <a:lnTo>
                    <a:pt x="783" y="327"/>
                  </a:lnTo>
                  <a:lnTo>
                    <a:pt x="783" y="327"/>
                  </a:lnTo>
                  <a:lnTo>
                    <a:pt x="785" y="327"/>
                  </a:lnTo>
                  <a:lnTo>
                    <a:pt x="786" y="327"/>
                  </a:lnTo>
                  <a:lnTo>
                    <a:pt x="786" y="325"/>
                  </a:lnTo>
                  <a:lnTo>
                    <a:pt x="788" y="325"/>
                  </a:lnTo>
                  <a:lnTo>
                    <a:pt x="788" y="325"/>
                  </a:lnTo>
                  <a:lnTo>
                    <a:pt x="789" y="325"/>
                  </a:lnTo>
                  <a:lnTo>
                    <a:pt x="790" y="324"/>
                  </a:lnTo>
                  <a:lnTo>
                    <a:pt x="792" y="324"/>
                  </a:lnTo>
                  <a:lnTo>
                    <a:pt x="793" y="324"/>
                  </a:lnTo>
                  <a:lnTo>
                    <a:pt x="794" y="324"/>
                  </a:lnTo>
                  <a:lnTo>
                    <a:pt x="794" y="323"/>
                  </a:lnTo>
                  <a:lnTo>
                    <a:pt x="796" y="323"/>
                  </a:lnTo>
                  <a:lnTo>
                    <a:pt x="797" y="324"/>
                  </a:lnTo>
                  <a:lnTo>
                    <a:pt x="798" y="324"/>
                  </a:lnTo>
                  <a:lnTo>
                    <a:pt x="800" y="324"/>
                  </a:lnTo>
                  <a:lnTo>
                    <a:pt x="801" y="324"/>
                  </a:lnTo>
                  <a:lnTo>
                    <a:pt x="802" y="324"/>
                  </a:lnTo>
                  <a:lnTo>
                    <a:pt x="804" y="325"/>
                  </a:lnTo>
                  <a:lnTo>
                    <a:pt x="805" y="325"/>
                  </a:lnTo>
                  <a:lnTo>
                    <a:pt x="808" y="324"/>
                  </a:lnTo>
                  <a:lnTo>
                    <a:pt x="809" y="325"/>
                  </a:lnTo>
                  <a:lnTo>
                    <a:pt x="811" y="325"/>
                  </a:lnTo>
                  <a:lnTo>
                    <a:pt x="812" y="327"/>
                  </a:lnTo>
                  <a:lnTo>
                    <a:pt x="813" y="328"/>
                  </a:lnTo>
                  <a:lnTo>
                    <a:pt x="815" y="328"/>
                  </a:lnTo>
                  <a:lnTo>
                    <a:pt x="816" y="328"/>
                  </a:lnTo>
                  <a:lnTo>
                    <a:pt x="816" y="328"/>
                  </a:lnTo>
                  <a:lnTo>
                    <a:pt x="819" y="328"/>
                  </a:lnTo>
                  <a:lnTo>
                    <a:pt x="821" y="329"/>
                  </a:lnTo>
                  <a:lnTo>
                    <a:pt x="823" y="329"/>
                  </a:lnTo>
                  <a:lnTo>
                    <a:pt x="823" y="329"/>
                  </a:lnTo>
                  <a:lnTo>
                    <a:pt x="823" y="331"/>
                  </a:lnTo>
                  <a:lnTo>
                    <a:pt x="824" y="332"/>
                  </a:lnTo>
                  <a:lnTo>
                    <a:pt x="824" y="332"/>
                  </a:lnTo>
                  <a:lnTo>
                    <a:pt x="824" y="332"/>
                  </a:lnTo>
                  <a:lnTo>
                    <a:pt x="825" y="332"/>
                  </a:lnTo>
                  <a:lnTo>
                    <a:pt x="825" y="333"/>
                  </a:lnTo>
                  <a:lnTo>
                    <a:pt x="827" y="333"/>
                  </a:lnTo>
                  <a:lnTo>
                    <a:pt x="828" y="333"/>
                  </a:lnTo>
                  <a:lnTo>
                    <a:pt x="830" y="336"/>
                  </a:lnTo>
                  <a:lnTo>
                    <a:pt x="831" y="336"/>
                  </a:lnTo>
                  <a:lnTo>
                    <a:pt x="832" y="336"/>
                  </a:lnTo>
                  <a:lnTo>
                    <a:pt x="834" y="336"/>
                  </a:lnTo>
                  <a:lnTo>
                    <a:pt x="835" y="336"/>
                  </a:lnTo>
                  <a:lnTo>
                    <a:pt x="838" y="336"/>
                  </a:lnTo>
                  <a:lnTo>
                    <a:pt x="840" y="336"/>
                  </a:lnTo>
                  <a:lnTo>
                    <a:pt x="842" y="337"/>
                  </a:lnTo>
                  <a:lnTo>
                    <a:pt x="843" y="337"/>
                  </a:lnTo>
                  <a:lnTo>
                    <a:pt x="846" y="337"/>
                  </a:lnTo>
                  <a:lnTo>
                    <a:pt x="849" y="339"/>
                  </a:lnTo>
                  <a:lnTo>
                    <a:pt x="849" y="337"/>
                  </a:lnTo>
                  <a:lnTo>
                    <a:pt x="850" y="337"/>
                  </a:lnTo>
                  <a:lnTo>
                    <a:pt x="851" y="337"/>
                  </a:lnTo>
                  <a:lnTo>
                    <a:pt x="853" y="339"/>
                  </a:lnTo>
                  <a:lnTo>
                    <a:pt x="853" y="339"/>
                  </a:lnTo>
                  <a:lnTo>
                    <a:pt x="854" y="339"/>
                  </a:lnTo>
                  <a:lnTo>
                    <a:pt x="857" y="336"/>
                  </a:lnTo>
                  <a:lnTo>
                    <a:pt x="858" y="336"/>
                  </a:lnTo>
                  <a:lnTo>
                    <a:pt x="858" y="336"/>
                  </a:lnTo>
                  <a:lnTo>
                    <a:pt x="859" y="336"/>
                  </a:lnTo>
                  <a:lnTo>
                    <a:pt x="859" y="336"/>
                  </a:lnTo>
                  <a:lnTo>
                    <a:pt x="861" y="336"/>
                  </a:lnTo>
                  <a:lnTo>
                    <a:pt x="862" y="336"/>
                  </a:lnTo>
                  <a:lnTo>
                    <a:pt x="863" y="335"/>
                  </a:lnTo>
                  <a:lnTo>
                    <a:pt x="865" y="335"/>
                  </a:lnTo>
                  <a:lnTo>
                    <a:pt x="866" y="335"/>
                  </a:lnTo>
                  <a:lnTo>
                    <a:pt x="868" y="333"/>
                  </a:lnTo>
                  <a:lnTo>
                    <a:pt x="869" y="335"/>
                  </a:lnTo>
                  <a:lnTo>
                    <a:pt x="870" y="333"/>
                  </a:lnTo>
                  <a:lnTo>
                    <a:pt x="872" y="333"/>
                  </a:lnTo>
                  <a:lnTo>
                    <a:pt x="872" y="333"/>
                  </a:lnTo>
                  <a:lnTo>
                    <a:pt x="872" y="332"/>
                  </a:lnTo>
                  <a:lnTo>
                    <a:pt x="872" y="331"/>
                  </a:lnTo>
                  <a:lnTo>
                    <a:pt x="873" y="329"/>
                  </a:lnTo>
                  <a:lnTo>
                    <a:pt x="873" y="329"/>
                  </a:lnTo>
                  <a:lnTo>
                    <a:pt x="874" y="328"/>
                  </a:lnTo>
                  <a:lnTo>
                    <a:pt x="876" y="328"/>
                  </a:lnTo>
                  <a:lnTo>
                    <a:pt x="877" y="327"/>
                  </a:lnTo>
                  <a:lnTo>
                    <a:pt x="877" y="327"/>
                  </a:lnTo>
                  <a:lnTo>
                    <a:pt x="878" y="325"/>
                  </a:lnTo>
                  <a:lnTo>
                    <a:pt x="880" y="325"/>
                  </a:lnTo>
                  <a:lnTo>
                    <a:pt x="880" y="325"/>
                  </a:lnTo>
                  <a:lnTo>
                    <a:pt x="882" y="325"/>
                  </a:lnTo>
                  <a:lnTo>
                    <a:pt x="882" y="325"/>
                  </a:lnTo>
                  <a:lnTo>
                    <a:pt x="884" y="325"/>
                  </a:lnTo>
                  <a:lnTo>
                    <a:pt x="885" y="327"/>
                  </a:lnTo>
                  <a:lnTo>
                    <a:pt x="887" y="327"/>
                  </a:lnTo>
                  <a:lnTo>
                    <a:pt x="888" y="328"/>
                  </a:lnTo>
                  <a:lnTo>
                    <a:pt x="891" y="329"/>
                  </a:lnTo>
                  <a:lnTo>
                    <a:pt x="892" y="329"/>
                  </a:lnTo>
                  <a:lnTo>
                    <a:pt x="892" y="329"/>
                  </a:lnTo>
                  <a:lnTo>
                    <a:pt x="893" y="329"/>
                  </a:lnTo>
                  <a:lnTo>
                    <a:pt x="895" y="329"/>
                  </a:lnTo>
                  <a:lnTo>
                    <a:pt x="896" y="329"/>
                  </a:lnTo>
                  <a:lnTo>
                    <a:pt x="896" y="329"/>
                  </a:lnTo>
                  <a:lnTo>
                    <a:pt x="899" y="328"/>
                  </a:lnTo>
                  <a:lnTo>
                    <a:pt x="899" y="328"/>
                  </a:lnTo>
                  <a:lnTo>
                    <a:pt x="900" y="329"/>
                  </a:lnTo>
                  <a:lnTo>
                    <a:pt x="903" y="329"/>
                  </a:lnTo>
                  <a:lnTo>
                    <a:pt x="904" y="329"/>
                  </a:lnTo>
                  <a:lnTo>
                    <a:pt x="904" y="331"/>
                  </a:lnTo>
                  <a:lnTo>
                    <a:pt x="907" y="332"/>
                  </a:lnTo>
                  <a:lnTo>
                    <a:pt x="908" y="332"/>
                  </a:lnTo>
                  <a:lnTo>
                    <a:pt x="911" y="333"/>
                  </a:lnTo>
                  <a:lnTo>
                    <a:pt x="914" y="333"/>
                  </a:lnTo>
                  <a:lnTo>
                    <a:pt x="916" y="333"/>
                  </a:lnTo>
                  <a:lnTo>
                    <a:pt x="918" y="335"/>
                  </a:lnTo>
                  <a:lnTo>
                    <a:pt x="918" y="335"/>
                  </a:lnTo>
                  <a:lnTo>
                    <a:pt x="919" y="332"/>
                  </a:lnTo>
                  <a:lnTo>
                    <a:pt x="920" y="331"/>
                  </a:lnTo>
                  <a:lnTo>
                    <a:pt x="923" y="329"/>
                  </a:lnTo>
                  <a:lnTo>
                    <a:pt x="924" y="329"/>
                  </a:lnTo>
                  <a:lnTo>
                    <a:pt x="926" y="328"/>
                  </a:lnTo>
                  <a:lnTo>
                    <a:pt x="927" y="328"/>
                  </a:lnTo>
                  <a:lnTo>
                    <a:pt x="927" y="327"/>
                  </a:lnTo>
                  <a:lnTo>
                    <a:pt x="926" y="325"/>
                  </a:lnTo>
                  <a:lnTo>
                    <a:pt x="924" y="324"/>
                  </a:lnTo>
                  <a:lnTo>
                    <a:pt x="924" y="324"/>
                  </a:lnTo>
                  <a:lnTo>
                    <a:pt x="923" y="324"/>
                  </a:lnTo>
                  <a:lnTo>
                    <a:pt x="923" y="324"/>
                  </a:lnTo>
                  <a:lnTo>
                    <a:pt x="923" y="323"/>
                  </a:lnTo>
                  <a:lnTo>
                    <a:pt x="923" y="321"/>
                  </a:lnTo>
                  <a:lnTo>
                    <a:pt x="923" y="321"/>
                  </a:lnTo>
                  <a:lnTo>
                    <a:pt x="924" y="320"/>
                  </a:lnTo>
                  <a:lnTo>
                    <a:pt x="923" y="320"/>
                  </a:lnTo>
                  <a:lnTo>
                    <a:pt x="923" y="318"/>
                  </a:lnTo>
                  <a:lnTo>
                    <a:pt x="923" y="317"/>
                  </a:lnTo>
                  <a:lnTo>
                    <a:pt x="923" y="316"/>
                  </a:lnTo>
                  <a:lnTo>
                    <a:pt x="923" y="316"/>
                  </a:lnTo>
                  <a:lnTo>
                    <a:pt x="923" y="314"/>
                  </a:lnTo>
                  <a:lnTo>
                    <a:pt x="923" y="313"/>
                  </a:lnTo>
                  <a:lnTo>
                    <a:pt x="923" y="312"/>
                  </a:lnTo>
                  <a:lnTo>
                    <a:pt x="923" y="310"/>
                  </a:lnTo>
                  <a:lnTo>
                    <a:pt x="923" y="308"/>
                  </a:lnTo>
                  <a:lnTo>
                    <a:pt x="924" y="306"/>
                  </a:lnTo>
                  <a:lnTo>
                    <a:pt x="926" y="305"/>
                  </a:lnTo>
                  <a:lnTo>
                    <a:pt x="926" y="304"/>
                  </a:lnTo>
                  <a:lnTo>
                    <a:pt x="924" y="302"/>
                  </a:lnTo>
                  <a:lnTo>
                    <a:pt x="923" y="302"/>
                  </a:lnTo>
                  <a:lnTo>
                    <a:pt x="922" y="301"/>
                  </a:lnTo>
                  <a:lnTo>
                    <a:pt x="922" y="300"/>
                  </a:lnTo>
                  <a:lnTo>
                    <a:pt x="920" y="298"/>
                  </a:lnTo>
                  <a:lnTo>
                    <a:pt x="919" y="298"/>
                  </a:lnTo>
                  <a:lnTo>
                    <a:pt x="918" y="298"/>
                  </a:lnTo>
                  <a:lnTo>
                    <a:pt x="916" y="298"/>
                  </a:lnTo>
                  <a:lnTo>
                    <a:pt x="915" y="298"/>
                  </a:lnTo>
                  <a:lnTo>
                    <a:pt x="914" y="297"/>
                  </a:lnTo>
                  <a:lnTo>
                    <a:pt x="914" y="295"/>
                  </a:lnTo>
                  <a:lnTo>
                    <a:pt x="915" y="295"/>
                  </a:lnTo>
                  <a:lnTo>
                    <a:pt x="916" y="294"/>
                  </a:lnTo>
                  <a:lnTo>
                    <a:pt x="916" y="291"/>
                  </a:lnTo>
                  <a:lnTo>
                    <a:pt x="918" y="290"/>
                  </a:lnTo>
                  <a:lnTo>
                    <a:pt x="922" y="290"/>
                  </a:lnTo>
                  <a:lnTo>
                    <a:pt x="924" y="289"/>
                  </a:lnTo>
                  <a:lnTo>
                    <a:pt x="927" y="289"/>
                  </a:lnTo>
                  <a:lnTo>
                    <a:pt x="929" y="287"/>
                  </a:lnTo>
                  <a:lnTo>
                    <a:pt x="930" y="289"/>
                  </a:lnTo>
                  <a:lnTo>
                    <a:pt x="931" y="289"/>
                  </a:lnTo>
                  <a:lnTo>
                    <a:pt x="933" y="289"/>
                  </a:lnTo>
                  <a:lnTo>
                    <a:pt x="934" y="287"/>
                  </a:lnTo>
                  <a:lnTo>
                    <a:pt x="935" y="287"/>
                  </a:lnTo>
                  <a:lnTo>
                    <a:pt x="937" y="287"/>
                  </a:lnTo>
                  <a:lnTo>
                    <a:pt x="938" y="287"/>
                  </a:lnTo>
                  <a:lnTo>
                    <a:pt x="939" y="287"/>
                  </a:lnTo>
                  <a:lnTo>
                    <a:pt x="939" y="287"/>
                  </a:lnTo>
                  <a:lnTo>
                    <a:pt x="939" y="287"/>
                  </a:lnTo>
                  <a:lnTo>
                    <a:pt x="939" y="287"/>
                  </a:lnTo>
                  <a:lnTo>
                    <a:pt x="941" y="287"/>
                  </a:lnTo>
                  <a:lnTo>
                    <a:pt x="945" y="289"/>
                  </a:lnTo>
                  <a:lnTo>
                    <a:pt x="946" y="290"/>
                  </a:lnTo>
                  <a:lnTo>
                    <a:pt x="948" y="289"/>
                  </a:lnTo>
                  <a:lnTo>
                    <a:pt x="948" y="290"/>
                  </a:lnTo>
                  <a:lnTo>
                    <a:pt x="949" y="290"/>
                  </a:lnTo>
                  <a:lnTo>
                    <a:pt x="950" y="291"/>
                  </a:lnTo>
                  <a:lnTo>
                    <a:pt x="952" y="291"/>
                  </a:lnTo>
                  <a:lnTo>
                    <a:pt x="954" y="291"/>
                  </a:lnTo>
                  <a:lnTo>
                    <a:pt x="954" y="291"/>
                  </a:lnTo>
                  <a:lnTo>
                    <a:pt x="954" y="291"/>
                  </a:lnTo>
                  <a:lnTo>
                    <a:pt x="956" y="291"/>
                  </a:lnTo>
                  <a:lnTo>
                    <a:pt x="956" y="291"/>
                  </a:lnTo>
                  <a:lnTo>
                    <a:pt x="957" y="291"/>
                  </a:lnTo>
                  <a:lnTo>
                    <a:pt x="960" y="293"/>
                  </a:lnTo>
                  <a:lnTo>
                    <a:pt x="961" y="293"/>
                  </a:lnTo>
                  <a:lnTo>
                    <a:pt x="962" y="293"/>
                  </a:lnTo>
                  <a:lnTo>
                    <a:pt x="962" y="293"/>
                  </a:lnTo>
                  <a:lnTo>
                    <a:pt x="964" y="294"/>
                  </a:lnTo>
                  <a:lnTo>
                    <a:pt x="964" y="294"/>
                  </a:lnTo>
                  <a:lnTo>
                    <a:pt x="964" y="294"/>
                  </a:lnTo>
                  <a:lnTo>
                    <a:pt x="965" y="295"/>
                  </a:lnTo>
                  <a:lnTo>
                    <a:pt x="965" y="295"/>
                  </a:lnTo>
                  <a:lnTo>
                    <a:pt x="967" y="295"/>
                  </a:lnTo>
                  <a:lnTo>
                    <a:pt x="967" y="295"/>
                  </a:lnTo>
                  <a:lnTo>
                    <a:pt x="968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69" y="297"/>
                  </a:lnTo>
                  <a:lnTo>
                    <a:pt x="969" y="298"/>
                  </a:lnTo>
                  <a:lnTo>
                    <a:pt x="969" y="298"/>
                  </a:lnTo>
                  <a:lnTo>
                    <a:pt x="971" y="298"/>
                  </a:lnTo>
                  <a:lnTo>
                    <a:pt x="971" y="298"/>
                  </a:lnTo>
                  <a:lnTo>
                    <a:pt x="972" y="300"/>
                  </a:lnTo>
                  <a:lnTo>
                    <a:pt x="972" y="300"/>
                  </a:lnTo>
                  <a:lnTo>
                    <a:pt x="973" y="300"/>
                  </a:lnTo>
                  <a:lnTo>
                    <a:pt x="973" y="301"/>
                  </a:lnTo>
                  <a:lnTo>
                    <a:pt x="975" y="301"/>
                  </a:lnTo>
                  <a:lnTo>
                    <a:pt x="975" y="301"/>
                  </a:lnTo>
                  <a:lnTo>
                    <a:pt x="975" y="301"/>
                  </a:lnTo>
                  <a:lnTo>
                    <a:pt x="976" y="302"/>
                  </a:lnTo>
                  <a:lnTo>
                    <a:pt x="976" y="302"/>
                  </a:lnTo>
                  <a:lnTo>
                    <a:pt x="976" y="304"/>
                  </a:lnTo>
                  <a:lnTo>
                    <a:pt x="977" y="304"/>
                  </a:lnTo>
                  <a:lnTo>
                    <a:pt x="979" y="305"/>
                  </a:lnTo>
                  <a:lnTo>
                    <a:pt x="980" y="306"/>
                  </a:lnTo>
                  <a:lnTo>
                    <a:pt x="981" y="308"/>
                  </a:lnTo>
                  <a:lnTo>
                    <a:pt x="983" y="309"/>
                  </a:lnTo>
                  <a:lnTo>
                    <a:pt x="984" y="309"/>
                  </a:lnTo>
                  <a:lnTo>
                    <a:pt x="984" y="310"/>
                  </a:lnTo>
                  <a:lnTo>
                    <a:pt x="985" y="310"/>
                  </a:lnTo>
                  <a:lnTo>
                    <a:pt x="985" y="310"/>
                  </a:lnTo>
                  <a:lnTo>
                    <a:pt x="985" y="312"/>
                  </a:lnTo>
                  <a:lnTo>
                    <a:pt x="987" y="312"/>
                  </a:lnTo>
                  <a:lnTo>
                    <a:pt x="987" y="312"/>
                  </a:lnTo>
                  <a:lnTo>
                    <a:pt x="987" y="313"/>
                  </a:lnTo>
                  <a:lnTo>
                    <a:pt x="988" y="313"/>
                  </a:lnTo>
                  <a:lnTo>
                    <a:pt x="988" y="314"/>
                  </a:lnTo>
                  <a:lnTo>
                    <a:pt x="990" y="314"/>
                  </a:lnTo>
                  <a:lnTo>
                    <a:pt x="990" y="316"/>
                  </a:lnTo>
                  <a:lnTo>
                    <a:pt x="991" y="317"/>
                  </a:lnTo>
                  <a:lnTo>
                    <a:pt x="995" y="318"/>
                  </a:lnTo>
                  <a:lnTo>
                    <a:pt x="996" y="320"/>
                  </a:lnTo>
                  <a:lnTo>
                    <a:pt x="998" y="321"/>
                  </a:lnTo>
                  <a:lnTo>
                    <a:pt x="998" y="323"/>
                  </a:lnTo>
                  <a:lnTo>
                    <a:pt x="998" y="323"/>
                  </a:lnTo>
                  <a:lnTo>
                    <a:pt x="998" y="323"/>
                  </a:lnTo>
                  <a:lnTo>
                    <a:pt x="999" y="324"/>
                  </a:lnTo>
                  <a:lnTo>
                    <a:pt x="999" y="324"/>
                  </a:lnTo>
                  <a:lnTo>
                    <a:pt x="999" y="324"/>
                  </a:lnTo>
                  <a:lnTo>
                    <a:pt x="1000" y="325"/>
                  </a:lnTo>
                  <a:lnTo>
                    <a:pt x="1003" y="327"/>
                  </a:lnTo>
                  <a:lnTo>
                    <a:pt x="1003" y="328"/>
                  </a:lnTo>
                  <a:lnTo>
                    <a:pt x="1003" y="329"/>
                  </a:lnTo>
                  <a:lnTo>
                    <a:pt x="1004" y="329"/>
                  </a:lnTo>
                  <a:lnTo>
                    <a:pt x="1006" y="331"/>
                  </a:lnTo>
                  <a:lnTo>
                    <a:pt x="1007" y="331"/>
                  </a:lnTo>
                  <a:lnTo>
                    <a:pt x="1007" y="332"/>
                  </a:lnTo>
                  <a:lnTo>
                    <a:pt x="1009" y="332"/>
                  </a:lnTo>
                  <a:lnTo>
                    <a:pt x="1010" y="333"/>
                  </a:lnTo>
                  <a:lnTo>
                    <a:pt x="1011" y="333"/>
                  </a:lnTo>
                  <a:lnTo>
                    <a:pt x="1014" y="333"/>
                  </a:lnTo>
                  <a:lnTo>
                    <a:pt x="1017" y="333"/>
                  </a:lnTo>
                  <a:lnTo>
                    <a:pt x="1018" y="333"/>
                  </a:lnTo>
                  <a:lnTo>
                    <a:pt x="1018" y="333"/>
                  </a:lnTo>
                  <a:lnTo>
                    <a:pt x="1019" y="333"/>
                  </a:lnTo>
                  <a:lnTo>
                    <a:pt x="1019" y="335"/>
                  </a:lnTo>
                  <a:lnTo>
                    <a:pt x="1019" y="335"/>
                  </a:lnTo>
                  <a:lnTo>
                    <a:pt x="1021" y="335"/>
                  </a:lnTo>
                  <a:lnTo>
                    <a:pt x="1022" y="335"/>
                  </a:lnTo>
                  <a:lnTo>
                    <a:pt x="1023" y="336"/>
                  </a:lnTo>
                  <a:lnTo>
                    <a:pt x="1023" y="336"/>
                  </a:lnTo>
                  <a:lnTo>
                    <a:pt x="1023" y="336"/>
                  </a:lnTo>
                  <a:lnTo>
                    <a:pt x="1025" y="336"/>
                  </a:lnTo>
                  <a:lnTo>
                    <a:pt x="1025" y="336"/>
                  </a:lnTo>
                  <a:lnTo>
                    <a:pt x="1026" y="336"/>
                  </a:lnTo>
                  <a:lnTo>
                    <a:pt x="1026" y="336"/>
                  </a:lnTo>
                  <a:lnTo>
                    <a:pt x="1026" y="336"/>
                  </a:lnTo>
                  <a:lnTo>
                    <a:pt x="1026" y="336"/>
                  </a:lnTo>
                  <a:lnTo>
                    <a:pt x="1028" y="336"/>
                  </a:lnTo>
                  <a:lnTo>
                    <a:pt x="1029" y="337"/>
                  </a:lnTo>
                  <a:lnTo>
                    <a:pt x="1029" y="337"/>
                  </a:lnTo>
                  <a:lnTo>
                    <a:pt x="1032" y="337"/>
                  </a:lnTo>
                  <a:lnTo>
                    <a:pt x="1036" y="340"/>
                  </a:lnTo>
                  <a:lnTo>
                    <a:pt x="1037" y="342"/>
                  </a:lnTo>
                  <a:lnTo>
                    <a:pt x="1038" y="342"/>
                  </a:lnTo>
                  <a:lnTo>
                    <a:pt x="1041" y="342"/>
                  </a:lnTo>
                  <a:lnTo>
                    <a:pt x="1042" y="343"/>
                  </a:lnTo>
                  <a:lnTo>
                    <a:pt x="1042" y="344"/>
                  </a:lnTo>
                  <a:lnTo>
                    <a:pt x="1042" y="344"/>
                  </a:lnTo>
                  <a:lnTo>
                    <a:pt x="1044" y="346"/>
                  </a:lnTo>
                  <a:lnTo>
                    <a:pt x="1045" y="347"/>
                  </a:lnTo>
                  <a:lnTo>
                    <a:pt x="1045" y="347"/>
                  </a:lnTo>
                  <a:lnTo>
                    <a:pt x="1047" y="347"/>
                  </a:lnTo>
                  <a:lnTo>
                    <a:pt x="1047" y="348"/>
                  </a:lnTo>
                  <a:lnTo>
                    <a:pt x="1048" y="350"/>
                  </a:lnTo>
                  <a:lnTo>
                    <a:pt x="1048" y="351"/>
                  </a:lnTo>
                  <a:lnTo>
                    <a:pt x="1049" y="352"/>
                  </a:lnTo>
                  <a:lnTo>
                    <a:pt x="1051" y="352"/>
                  </a:lnTo>
                  <a:lnTo>
                    <a:pt x="1052" y="354"/>
                  </a:lnTo>
                  <a:lnTo>
                    <a:pt x="1052" y="355"/>
                  </a:lnTo>
                  <a:lnTo>
                    <a:pt x="1053" y="355"/>
                  </a:lnTo>
                  <a:lnTo>
                    <a:pt x="1053" y="355"/>
                  </a:lnTo>
                  <a:lnTo>
                    <a:pt x="1055" y="355"/>
                  </a:lnTo>
                  <a:lnTo>
                    <a:pt x="1056" y="355"/>
                  </a:lnTo>
                  <a:lnTo>
                    <a:pt x="1057" y="355"/>
                  </a:lnTo>
                  <a:lnTo>
                    <a:pt x="1059" y="356"/>
                  </a:lnTo>
                  <a:lnTo>
                    <a:pt x="1061" y="356"/>
                  </a:lnTo>
                  <a:lnTo>
                    <a:pt x="1064" y="355"/>
                  </a:lnTo>
                  <a:lnTo>
                    <a:pt x="1067" y="355"/>
                  </a:lnTo>
                  <a:lnTo>
                    <a:pt x="1067" y="355"/>
                  </a:lnTo>
                  <a:lnTo>
                    <a:pt x="1068" y="355"/>
                  </a:lnTo>
                  <a:lnTo>
                    <a:pt x="1067" y="354"/>
                  </a:lnTo>
                  <a:lnTo>
                    <a:pt x="1068" y="352"/>
                  </a:lnTo>
                  <a:lnTo>
                    <a:pt x="1068" y="352"/>
                  </a:lnTo>
                  <a:lnTo>
                    <a:pt x="1070" y="352"/>
                  </a:lnTo>
                  <a:lnTo>
                    <a:pt x="1070" y="351"/>
                  </a:lnTo>
                  <a:lnTo>
                    <a:pt x="1071" y="351"/>
                  </a:lnTo>
                  <a:lnTo>
                    <a:pt x="1072" y="351"/>
                  </a:lnTo>
                  <a:lnTo>
                    <a:pt x="1074" y="351"/>
                  </a:lnTo>
                  <a:lnTo>
                    <a:pt x="1075" y="351"/>
                  </a:lnTo>
                  <a:lnTo>
                    <a:pt x="1075" y="350"/>
                  </a:lnTo>
                  <a:lnTo>
                    <a:pt x="1076" y="348"/>
                  </a:lnTo>
                  <a:lnTo>
                    <a:pt x="1079" y="348"/>
                  </a:lnTo>
                  <a:lnTo>
                    <a:pt x="1079" y="347"/>
                  </a:lnTo>
                  <a:lnTo>
                    <a:pt x="1080" y="348"/>
                  </a:lnTo>
                  <a:lnTo>
                    <a:pt x="1080" y="348"/>
                  </a:lnTo>
                  <a:lnTo>
                    <a:pt x="1082" y="348"/>
                  </a:lnTo>
                  <a:lnTo>
                    <a:pt x="1084" y="350"/>
                  </a:lnTo>
                  <a:lnTo>
                    <a:pt x="1084" y="350"/>
                  </a:lnTo>
                  <a:lnTo>
                    <a:pt x="1084" y="350"/>
                  </a:lnTo>
                  <a:lnTo>
                    <a:pt x="1084" y="351"/>
                  </a:lnTo>
                  <a:lnTo>
                    <a:pt x="1084" y="351"/>
                  </a:lnTo>
                  <a:lnTo>
                    <a:pt x="1084" y="352"/>
                  </a:lnTo>
                  <a:lnTo>
                    <a:pt x="1086" y="352"/>
                  </a:lnTo>
                  <a:lnTo>
                    <a:pt x="1087" y="354"/>
                  </a:lnTo>
                  <a:lnTo>
                    <a:pt x="1087" y="354"/>
                  </a:lnTo>
                  <a:lnTo>
                    <a:pt x="1089" y="355"/>
                  </a:lnTo>
                  <a:lnTo>
                    <a:pt x="1089" y="356"/>
                  </a:lnTo>
                  <a:lnTo>
                    <a:pt x="1089" y="356"/>
                  </a:lnTo>
                  <a:lnTo>
                    <a:pt x="1089" y="358"/>
                  </a:lnTo>
                  <a:lnTo>
                    <a:pt x="1089" y="358"/>
                  </a:lnTo>
                  <a:lnTo>
                    <a:pt x="1089" y="359"/>
                  </a:lnTo>
                  <a:lnTo>
                    <a:pt x="1087" y="359"/>
                  </a:lnTo>
                  <a:lnTo>
                    <a:pt x="1087" y="359"/>
                  </a:lnTo>
                  <a:lnTo>
                    <a:pt x="1087" y="359"/>
                  </a:lnTo>
                  <a:lnTo>
                    <a:pt x="1087" y="359"/>
                  </a:lnTo>
                  <a:lnTo>
                    <a:pt x="1086" y="359"/>
                  </a:lnTo>
                  <a:lnTo>
                    <a:pt x="1086" y="360"/>
                  </a:lnTo>
                  <a:lnTo>
                    <a:pt x="1087" y="360"/>
                  </a:lnTo>
                  <a:lnTo>
                    <a:pt x="1087" y="362"/>
                  </a:lnTo>
                  <a:lnTo>
                    <a:pt x="1087" y="362"/>
                  </a:lnTo>
                  <a:lnTo>
                    <a:pt x="1087" y="363"/>
                  </a:lnTo>
                  <a:lnTo>
                    <a:pt x="1087" y="365"/>
                  </a:lnTo>
                  <a:lnTo>
                    <a:pt x="1089" y="365"/>
                  </a:lnTo>
                  <a:lnTo>
                    <a:pt x="1089" y="366"/>
                  </a:lnTo>
                  <a:lnTo>
                    <a:pt x="1089" y="366"/>
                  </a:lnTo>
                  <a:lnTo>
                    <a:pt x="1089" y="367"/>
                  </a:lnTo>
                  <a:lnTo>
                    <a:pt x="1090" y="369"/>
                  </a:lnTo>
                  <a:lnTo>
                    <a:pt x="1090" y="370"/>
                  </a:lnTo>
                  <a:lnTo>
                    <a:pt x="1090" y="370"/>
                  </a:lnTo>
                  <a:lnTo>
                    <a:pt x="1090" y="371"/>
                  </a:lnTo>
                  <a:lnTo>
                    <a:pt x="1090" y="371"/>
                  </a:lnTo>
                  <a:lnTo>
                    <a:pt x="1091" y="373"/>
                  </a:lnTo>
                  <a:lnTo>
                    <a:pt x="1091" y="373"/>
                  </a:lnTo>
                  <a:lnTo>
                    <a:pt x="1091" y="373"/>
                  </a:lnTo>
                  <a:lnTo>
                    <a:pt x="1090" y="374"/>
                  </a:lnTo>
                  <a:lnTo>
                    <a:pt x="1090" y="374"/>
                  </a:lnTo>
                  <a:lnTo>
                    <a:pt x="1091" y="375"/>
                  </a:lnTo>
                  <a:lnTo>
                    <a:pt x="1091" y="375"/>
                  </a:lnTo>
                  <a:lnTo>
                    <a:pt x="1091" y="377"/>
                  </a:lnTo>
                  <a:lnTo>
                    <a:pt x="1091" y="377"/>
                  </a:lnTo>
                  <a:lnTo>
                    <a:pt x="1090" y="377"/>
                  </a:lnTo>
                  <a:lnTo>
                    <a:pt x="1090" y="377"/>
                  </a:lnTo>
                  <a:lnTo>
                    <a:pt x="1090" y="378"/>
                  </a:lnTo>
                  <a:lnTo>
                    <a:pt x="1091" y="378"/>
                  </a:lnTo>
                  <a:lnTo>
                    <a:pt x="1091" y="379"/>
                  </a:lnTo>
                  <a:lnTo>
                    <a:pt x="1091" y="379"/>
                  </a:lnTo>
                  <a:lnTo>
                    <a:pt x="1091" y="381"/>
                  </a:lnTo>
                  <a:lnTo>
                    <a:pt x="1091" y="381"/>
                  </a:lnTo>
                  <a:lnTo>
                    <a:pt x="1091" y="381"/>
                  </a:lnTo>
                  <a:lnTo>
                    <a:pt x="1090" y="381"/>
                  </a:lnTo>
                  <a:lnTo>
                    <a:pt x="1090" y="382"/>
                  </a:lnTo>
                  <a:lnTo>
                    <a:pt x="1090" y="383"/>
                  </a:lnTo>
                  <a:lnTo>
                    <a:pt x="1091" y="385"/>
                  </a:lnTo>
                  <a:lnTo>
                    <a:pt x="1091" y="386"/>
                  </a:lnTo>
                  <a:lnTo>
                    <a:pt x="1091" y="386"/>
                  </a:lnTo>
                  <a:lnTo>
                    <a:pt x="1091" y="388"/>
                  </a:lnTo>
                  <a:lnTo>
                    <a:pt x="1090" y="388"/>
                  </a:lnTo>
                  <a:lnTo>
                    <a:pt x="1090" y="386"/>
                  </a:lnTo>
                  <a:lnTo>
                    <a:pt x="1089" y="386"/>
                  </a:lnTo>
                  <a:lnTo>
                    <a:pt x="1087" y="386"/>
                  </a:lnTo>
                  <a:lnTo>
                    <a:pt x="1086" y="386"/>
                  </a:lnTo>
                  <a:lnTo>
                    <a:pt x="1084" y="386"/>
                  </a:lnTo>
                  <a:lnTo>
                    <a:pt x="1082" y="385"/>
                  </a:lnTo>
                  <a:lnTo>
                    <a:pt x="1082" y="385"/>
                  </a:lnTo>
                  <a:lnTo>
                    <a:pt x="1080" y="385"/>
                  </a:lnTo>
                  <a:lnTo>
                    <a:pt x="1079" y="385"/>
                  </a:lnTo>
                  <a:lnTo>
                    <a:pt x="1078" y="383"/>
                  </a:lnTo>
                  <a:lnTo>
                    <a:pt x="1078" y="383"/>
                  </a:lnTo>
                  <a:lnTo>
                    <a:pt x="1078" y="385"/>
                  </a:lnTo>
                  <a:lnTo>
                    <a:pt x="1078" y="385"/>
                  </a:lnTo>
                  <a:lnTo>
                    <a:pt x="1078" y="386"/>
                  </a:lnTo>
                  <a:lnTo>
                    <a:pt x="1078" y="386"/>
                  </a:lnTo>
                  <a:lnTo>
                    <a:pt x="1078" y="388"/>
                  </a:lnTo>
                  <a:lnTo>
                    <a:pt x="1076" y="389"/>
                  </a:lnTo>
                  <a:lnTo>
                    <a:pt x="1075" y="389"/>
                  </a:lnTo>
                  <a:lnTo>
                    <a:pt x="1075" y="389"/>
                  </a:lnTo>
                  <a:lnTo>
                    <a:pt x="1074" y="389"/>
                  </a:lnTo>
                  <a:lnTo>
                    <a:pt x="1074" y="390"/>
                  </a:lnTo>
                  <a:lnTo>
                    <a:pt x="1074" y="390"/>
                  </a:lnTo>
                  <a:lnTo>
                    <a:pt x="1074" y="390"/>
                  </a:lnTo>
                  <a:lnTo>
                    <a:pt x="1074" y="392"/>
                  </a:lnTo>
                  <a:lnTo>
                    <a:pt x="1075" y="393"/>
                  </a:lnTo>
                  <a:lnTo>
                    <a:pt x="1076" y="393"/>
                  </a:lnTo>
                  <a:lnTo>
                    <a:pt x="1078" y="394"/>
                  </a:lnTo>
                  <a:lnTo>
                    <a:pt x="1082" y="400"/>
                  </a:lnTo>
                  <a:lnTo>
                    <a:pt x="1082" y="400"/>
                  </a:lnTo>
                  <a:lnTo>
                    <a:pt x="1083" y="404"/>
                  </a:lnTo>
                  <a:lnTo>
                    <a:pt x="1083" y="404"/>
                  </a:lnTo>
                  <a:lnTo>
                    <a:pt x="1084" y="405"/>
                  </a:lnTo>
                  <a:lnTo>
                    <a:pt x="1084" y="407"/>
                  </a:lnTo>
                  <a:lnTo>
                    <a:pt x="1084" y="407"/>
                  </a:lnTo>
                  <a:lnTo>
                    <a:pt x="1086" y="407"/>
                  </a:lnTo>
                  <a:lnTo>
                    <a:pt x="1086" y="407"/>
                  </a:lnTo>
                  <a:lnTo>
                    <a:pt x="1086" y="408"/>
                  </a:lnTo>
                  <a:lnTo>
                    <a:pt x="1086" y="408"/>
                  </a:lnTo>
                  <a:lnTo>
                    <a:pt x="1086" y="409"/>
                  </a:lnTo>
                  <a:lnTo>
                    <a:pt x="1087" y="411"/>
                  </a:lnTo>
                  <a:lnTo>
                    <a:pt x="1087" y="411"/>
                  </a:lnTo>
                  <a:lnTo>
                    <a:pt x="1087" y="411"/>
                  </a:lnTo>
                  <a:lnTo>
                    <a:pt x="1087" y="412"/>
                  </a:lnTo>
                  <a:lnTo>
                    <a:pt x="1087" y="412"/>
                  </a:lnTo>
                  <a:lnTo>
                    <a:pt x="1087" y="413"/>
                  </a:lnTo>
                  <a:lnTo>
                    <a:pt x="1087" y="413"/>
                  </a:lnTo>
                  <a:lnTo>
                    <a:pt x="1086" y="413"/>
                  </a:lnTo>
                  <a:lnTo>
                    <a:pt x="1086" y="413"/>
                  </a:lnTo>
                  <a:lnTo>
                    <a:pt x="1084" y="413"/>
                  </a:lnTo>
                  <a:lnTo>
                    <a:pt x="1084" y="413"/>
                  </a:lnTo>
                  <a:lnTo>
                    <a:pt x="1083" y="415"/>
                  </a:lnTo>
                  <a:lnTo>
                    <a:pt x="1083" y="415"/>
                  </a:lnTo>
                  <a:lnTo>
                    <a:pt x="1082" y="415"/>
                  </a:lnTo>
                  <a:lnTo>
                    <a:pt x="1082" y="415"/>
                  </a:lnTo>
                  <a:lnTo>
                    <a:pt x="1082" y="415"/>
                  </a:lnTo>
                  <a:lnTo>
                    <a:pt x="1083" y="416"/>
                  </a:lnTo>
                  <a:lnTo>
                    <a:pt x="1083" y="416"/>
                  </a:lnTo>
                  <a:lnTo>
                    <a:pt x="1084" y="416"/>
                  </a:lnTo>
                  <a:lnTo>
                    <a:pt x="1084" y="417"/>
                  </a:lnTo>
                  <a:lnTo>
                    <a:pt x="1084" y="417"/>
                  </a:lnTo>
                  <a:lnTo>
                    <a:pt x="1084" y="417"/>
                  </a:lnTo>
                  <a:lnTo>
                    <a:pt x="1086" y="419"/>
                  </a:lnTo>
                  <a:lnTo>
                    <a:pt x="1087" y="419"/>
                  </a:lnTo>
                  <a:lnTo>
                    <a:pt x="1087" y="420"/>
                  </a:lnTo>
                  <a:lnTo>
                    <a:pt x="1087" y="420"/>
                  </a:lnTo>
                  <a:lnTo>
                    <a:pt x="1087" y="420"/>
                  </a:lnTo>
                  <a:lnTo>
                    <a:pt x="1087" y="417"/>
                  </a:lnTo>
                  <a:lnTo>
                    <a:pt x="1086" y="416"/>
                  </a:lnTo>
                  <a:lnTo>
                    <a:pt x="1086" y="416"/>
                  </a:lnTo>
                  <a:lnTo>
                    <a:pt x="1089" y="416"/>
                  </a:lnTo>
                  <a:lnTo>
                    <a:pt x="1089" y="416"/>
                  </a:lnTo>
                  <a:lnTo>
                    <a:pt x="1090" y="416"/>
                  </a:lnTo>
                  <a:lnTo>
                    <a:pt x="1090" y="415"/>
                  </a:lnTo>
                  <a:lnTo>
                    <a:pt x="1090" y="415"/>
                  </a:lnTo>
                  <a:lnTo>
                    <a:pt x="1091" y="413"/>
                  </a:lnTo>
                  <a:lnTo>
                    <a:pt x="1091" y="412"/>
                  </a:lnTo>
                  <a:lnTo>
                    <a:pt x="1091" y="409"/>
                  </a:lnTo>
                  <a:lnTo>
                    <a:pt x="1093" y="409"/>
                  </a:lnTo>
                  <a:lnTo>
                    <a:pt x="1093" y="408"/>
                  </a:lnTo>
                  <a:lnTo>
                    <a:pt x="1094" y="408"/>
                  </a:lnTo>
                  <a:lnTo>
                    <a:pt x="1094" y="408"/>
                  </a:lnTo>
                  <a:lnTo>
                    <a:pt x="1094" y="409"/>
                  </a:lnTo>
                  <a:lnTo>
                    <a:pt x="1094" y="411"/>
                  </a:lnTo>
                  <a:lnTo>
                    <a:pt x="1094" y="411"/>
                  </a:lnTo>
                  <a:lnTo>
                    <a:pt x="1095" y="411"/>
                  </a:lnTo>
                  <a:lnTo>
                    <a:pt x="1097" y="409"/>
                  </a:lnTo>
                  <a:lnTo>
                    <a:pt x="1097" y="408"/>
                  </a:lnTo>
                  <a:lnTo>
                    <a:pt x="1097" y="409"/>
                  </a:lnTo>
                  <a:lnTo>
                    <a:pt x="1099" y="413"/>
                  </a:lnTo>
                  <a:lnTo>
                    <a:pt x="1101" y="413"/>
                  </a:lnTo>
                  <a:lnTo>
                    <a:pt x="1102" y="413"/>
                  </a:lnTo>
                  <a:lnTo>
                    <a:pt x="1103" y="413"/>
                  </a:lnTo>
                  <a:lnTo>
                    <a:pt x="1105" y="415"/>
                  </a:lnTo>
                  <a:lnTo>
                    <a:pt x="1106" y="415"/>
                  </a:lnTo>
                  <a:lnTo>
                    <a:pt x="1106" y="415"/>
                  </a:lnTo>
                  <a:lnTo>
                    <a:pt x="1108" y="415"/>
                  </a:lnTo>
                  <a:lnTo>
                    <a:pt x="1109" y="416"/>
                  </a:lnTo>
                  <a:lnTo>
                    <a:pt x="1110" y="415"/>
                  </a:lnTo>
                  <a:lnTo>
                    <a:pt x="1112" y="413"/>
                  </a:lnTo>
                  <a:lnTo>
                    <a:pt x="1113" y="413"/>
                  </a:lnTo>
                  <a:lnTo>
                    <a:pt x="1116" y="412"/>
                  </a:lnTo>
                  <a:lnTo>
                    <a:pt x="1116" y="412"/>
                  </a:lnTo>
                  <a:lnTo>
                    <a:pt x="1120" y="408"/>
                  </a:lnTo>
                  <a:lnTo>
                    <a:pt x="1121" y="407"/>
                  </a:lnTo>
                  <a:lnTo>
                    <a:pt x="1122" y="405"/>
                  </a:lnTo>
                  <a:lnTo>
                    <a:pt x="1122" y="404"/>
                  </a:lnTo>
                  <a:lnTo>
                    <a:pt x="1124" y="402"/>
                  </a:lnTo>
                  <a:lnTo>
                    <a:pt x="1124" y="401"/>
                  </a:lnTo>
                  <a:lnTo>
                    <a:pt x="1124" y="401"/>
                  </a:lnTo>
                  <a:lnTo>
                    <a:pt x="1124" y="396"/>
                  </a:lnTo>
                  <a:lnTo>
                    <a:pt x="1124" y="394"/>
                  </a:lnTo>
                  <a:lnTo>
                    <a:pt x="1125" y="394"/>
                  </a:lnTo>
                  <a:lnTo>
                    <a:pt x="1125" y="393"/>
                  </a:lnTo>
                  <a:lnTo>
                    <a:pt x="1125" y="393"/>
                  </a:lnTo>
                  <a:lnTo>
                    <a:pt x="1127" y="390"/>
                  </a:lnTo>
                  <a:lnTo>
                    <a:pt x="1127" y="389"/>
                  </a:lnTo>
                  <a:lnTo>
                    <a:pt x="1127" y="386"/>
                  </a:lnTo>
                  <a:lnTo>
                    <a:pt x="1127" y="385"/>
                  </a:lnTo>
                  <a:lnTo>
                    <a:pt x="1128" y="382"/>
                  </a:lnTo>
                  <a:lnTo>
                    <a:pt x="1129" y="379"/>
                  </a:lnTo>
                  <a:lnTo>
                    <a:pt x="1131" y="378"/>
                  </a:lnTo>
                  <a:lnTo>
                    <a:pt x="1131" y="377"/>
                  </a:lnTo>
                  <a:lnTo>
                    <a:pt x="1132" y="373"/>
                  </a:lnTo>
                  <a:lnTo>
                    <a:pt x="1131" y="370"/>
                  </a:lnTo>
                  <a:lnTo>
                    <a:pt x="1132" y="369"/>
                  </a:lnTo>
                  <a:lnTo>
                    <a:pt x="1131" y="367"/>
                  </a:lnTo>
                  <a:lnTo>
                    <a:pt x="1131" y="365"/>
                  </a:lnTo>
                  <a:lnTo>
                    <a:pt x="1131" y="365"/>
                  </a:lnTo>
                  <a:lnTo>
                    <a:pt x="1129" y="363"/>
                  </a:lnTo>
                  <a:lnTo>
                    <a:pt x="1132" y="359"/>
                  </a:lnTo>
                  <a:lnTo>
                    <a:pt x="1131" y="356"/>
                  </a:lnTo>
                  <a:lnTo>
                    <a:pt x="1131" y="354"/>
                  </a:lnTo>
                  <a:lnTo>
                    <a:pt x="1132" y="352"/>
                  </a:lnTo>
                  <a:lnTo>
                    <a:pt x="1132" y="351"/>
                  </a:lnTo>
                  <a:lnTo>
                    <a:pt x="1132" y="350"/>
                  </a:lnTo>
                  <a:lnTo>
                    <a:pt x="1133" y="348"/>
                  </a:lnTo>
                  <a:lnTo>
                    <a:pt x="1133" y="347"/>
                  </a:lnTo>
                  <a:lnTo>
                    <a:pt x="1133" y="346"/>
                  </a:lnTo>
                  <a:lnTo>
                    <a:pt x="1132" y="343"/>
                  </a:lnTo>
                  <a:lnTo>
                    <a:pt x="1132" y="340"/>
                  </a:lnTo>
                  <a:lnTo>
                    <a:pt x="1131" y="340"/>
                  </a:lnTo>
                  <a:lnTo>
                    <a:pt x="1131" y="340"/>
                  </a:lnTo>
                  <a:lnTo>
                    <a:pt x="1131" y="339"/>
                  </a:lnTo>
                  <a:lnTo>
                    <a:pt x="1129" y="339"/>
                  </a:lnTo>
                  <a:lnTo>
                    <a:pt x="1129" y="337"/>
                  </a:lnTo>
                  <a:lnTo>
                    <a:pt x="1129" y="337"/>
                  </a:lnTo>
                  <a:lnTo>
                    <a:pt x="1129" y="336"/>
                  </a:lnTo>
                  <a:lnTo>
                    <a:pt x="1128" y="333"/>
                  </a:lnTo>
                  <a:lnTo>
                    <a:pt x="1127" y="331"/>
                  </a:lnTo>
                  <a:lnTo>
                    <a:pt x="1125" y="331"/>
                  </a:lnTo>
                  <a:lnTo>
                    <a:pt x="1125" y="329"/>
                  </a:lnTo>
                  <a:lnTo>
                    <a:pt x="1125" y="328"/>
                  </a:lnTo>
                  <a:lnTo>
                    <a:pt x="1125" y="328"/>
                  </a:lnTo>
                  <a:lnTo>
                    <a:pt x="1125" y="328"/>
                  </a:lnTo>
                  <a:lnTo>
                    <a:pt x="1124" y="327"/>
                  </a:lnTo>
                  <a:lnTo>
                    <a:pt x="1124" y="327"/>
                  </a:lnTo>
                  <a:lnTo>
                    <a:pt x="1120" y="323"/>
                  </a:lnTo>
                  <a:lnTo>
                    <a:pt x="1117" y="318"/>
                  </a:lnTo>
                  <a:lnTo>
                    <a:pt x="1117" y="317"/>
                  </a:lnTo>
                  <a:lnTo>
                    <a:pt x="1117" y="316"/>
                  </a:lnTo>
                  <a:lnTo>
                    <a:pt x="1116" y="314"/>
                  </a:lnTo>
                  <a:lnTo>
                    <a:pt x="1116" y="312"/>
                  </a:lnTo>
                  <a:lnTo>
                    <a:pt x="1114" y="309"/>
                  </a:lnTo>
                  <a:lnTo>
                    <a:pt x="1116" y="308"/>
                  </a:lnTo>
                  <a:lnTo>
                    <a:pt x="1116" y="306"/>
                  </a:lnTo>
                  <a:lnTo>
                    <a:pt x="1116" y="306"/>
                  </a:lnTo>
                  <a:lnTo>
                    <a:pt x="1114" y="305"/>
                  </a:lnTo>
                  <a:lnTo>
                    <a:pt x="1114" y="304"/>
                  </a:lnTo>
                  <a:lnTo>
                    <a:pt x="1113" y="302"/>
                  </a:lnTo>
                  <a:lnTo>
                    <a:pt x="1112" y="302"/>
                  </a:lnTo>
                  <a:lnTo>
                    <a:pt x="1110" y="301"/>
                  </a:lnTo>
                  <a:lnTo>
                    <a:pt x="1109" y="300"/>
                  </a:lnTo>
                  <a:lnTo>
                    <a:pt x="1109" y="298"/>
                  </a:lnTo>
                  <a:lnTo>
                    <a:pt x="1108" y="298"/>
                  </a:lnTo>
                  <a:lnTo>
                    <a:pt x="1106" y="295"/>
                  </a:lnTo>
                  <a:lnTo>
                    <a:pt x="1103" y="294"/>
                  </a:lnTo>
                  <a:lnTo>
                    <a:pt x="1101" y="293"/>
                  </a:lnTo>
                  <a:lnTo>
                    <a:pt x="1099" y="293"/>
                  </a:lnTo>
                  <a:lnTo>
                    <a:pt x="1101" y="293"/>
                  </a:lnTo>
                  <a:lnTo>
                    <a:pt x="1103" y="293"/>
                  </a:lnTo>
                  <a:lnTo>
                    <a:pt x="1105" y="293"/>
                  </a:lnTo>
                  <a:lnTo>
                    <a:pt x="1105" y="291"/>
                  </a:lnTo>
                  <a:lnTo>
                    <a:pt x="1103" y="290"/>
                  </a:lnTo>
                  <a:lnTo>
                    <a:pt x="1101" y="290"/>
                  </a:lnTo>
                  <a:lnTo>
                    <a:pt x="1098" y="289"/>
                  </a:lnTo>
                  <a:lnTo>
                    <a:pt x="1098" y="287"/>
                  </a:lnTo>
                  <a:lnTo>
                    <a:pt x="1094" y="287"/>
                  </a:lnTo>
                  <a:lnTo>
                    <a:pt x="1089" y="285"/>
                  </a:lnTo>
                  <a:lnTo>
                    <a:pt x="1086" y="282"/>
                  </a:lnTo>
                  <a:lnTo>
                    <a:pt x="1084" y="282"/>
                  </a:lnTo>
                  <a:lnTo>
                    <a:pt x="1080" y="279"/>
                  </a:lnTo>
                  <a:lnTo>
                    <a:pt x="1079" y="279"/>
                  </a:lnTo>
                  <a:lnTo>
                    <a:pt x="1079" y="279"/>
                  </a:lnTo>
                  <a:lnTo>
                    <a:pt x="1076" y="279"/>
                  </a:lnTo>
                  <a:lnTo>
                    <a:pt x="1074" y="279"/>
                  </a:lnTo>
                  <a:lnTo>
                    <a:pt x="1070" y="278"/>
                  </a:lnTo>
                  <a:lnTo>
                    <a:pt x="1070" y="279"/>
                  </a:lnTo>
                  <a:lnTo>
                    <a:pt x="1070" y="279"/>
                  </a:lnTo>
                  <a:lnTo>
                    <a:pt x="1071" y="281"/>
                  </a:lnTo>
                  <a:lnTo>
                    <a:pt x="1072" y="282"/>
                  </a:lnTo>
                  <a:lnTo>
                    <a:pt x="1074" y="283"/>
                  </a:lnTo>
                  <a:lnTo>
                    <a:pt x="1074" y="285"/>
                  </a:lnTo>
                  <a:lnTo>
                    <a:pt x="1075" y="287"/>
                  </a:lnTo>
                  <a:lnTo>
                    <a:pt x="1074" y="287"/>
                  </a:lnTo>
                  <a:lnTo>
                    <a:pt x="1074" y="287"/>
                  </a:lnTo>
                  <a:lnTo>
                    <a:pt x="1072" y="287"/>
                  </a:lnTo>
                  <a:lnTo>
                    <a:pt x="1072" y="287"/>
                  </a:lnTo>
                  <a:lnTo>
                    <a:pt x="1072" y="286"/>
                  </a:lnTo>
                  <a:lnTo>
                    <a:pt x="1072" y="285"/>
                  </a:lnTo>
                  <a:lnTo>
                    <a:pt x="1071" y="283"/>
                  </a:lnTo>
                  <a:lnTo>
                    <a:pt x="1071" y="282"/>
                  </a:lnTo>
                  <a:lnTo>
                    <a:pt x="1071" y="282"/>
                  </a:lnTo>
                  <a:lnTo>
                    <a:pt x="1070" y="283"/>
                  </a:lnTo>
                  <a:lnTo>
                    <a:pt x="1071" y="285"/>
                  </a:lnTo>
                  <a:lnTo>
                    <a:pt x="1070" y="286"/>
                  </a:lnTo>
                  <a:lnTo>
                    <a:pt x="1067" y="287"/>
                  </a:lnTo>
                  <a:lnTo>
                    <a:pt x="1064" y="287"/>
                  </a:lnTo>
                  <a:lnTo>
                    <a:pt x="1063" y="287"/>
                  </a:lnTo>
                  <a:lnTo>
                    <a:pt x="1063" y="287"/>
                  </a:lnTo>
                  <a:lnTo>
                    <a:pt x="1063" y="286"/>
                  </a:lnTo>
                  <a:lnTo>
                    <a:pt x="1064" y="286"/>
                  </a:lnTo>
                  <a:lnTo>
                    <a:pt x="1064" y="283"/>
                  </a:lnTo>
                  <a:lnTo>
                    <a:pt x="1064" y="283"/>
                  </a:lnTo>
                  <a:lnTo>
                    <a:pt x="1066" y="283"/>
                  </a:lnTo>
                  <a:lnTo>
                    <a:pt x="1063" y="282"/>
                  </a:lnTo>
                  <a:lnTo>
                    <a:pt x="1061" y="282"/>
                  </a:lnTo>
                  <a:lnTo>
                    <a:pt x="1059" y="281"/>
                  </a:lnTo>
                  <a:lnTo>
                    <a:pt x="1059" y="281"/>
                  </a:lnTo>
                  <a:lnTo>
                    <a:pt x="1060" y="281"/>
                  </a:lnTo>
                  <a:lnTo>
                    <a:pt x="1060" y="281"/>
                  </a:lnTo>
                  <a:lnTo>
                    <a:pt x="1060" y="279"/>
                  </a:lnTo>
                  <a:lnTo>
                    <a:pt x="1059" y="279"/>
                  </a:lnTo>
                  <a:lnTo>
                    <a:pt x="1057" y="279"/>
                  </a:lnTo>
                  <a:lnTo>
                    <a:pt x="1056" y="281"/>
                  </a:lnTo>
                  <a:lnTo>
                    <a:pt x="1056" y="281"/>
                  </a:lnTo>
                  <a:lnTo>
                    <a:pt x="1057" y="282"/>
                  </a:lnTo>
                  <a:lnTo>
                    <a:pt x="1059" y="282"/>
                  </a:lnTo>
                  <a:lnTo>
                    <a:pt x="1060" y="285"/>
                  </a:lnTo>
                  <a:lnTo>
                    <a:pt x="1059" y="283"/>
                  </a:lnTo>
                  <a:lnTo>
                    <a:pt x="1057" y="283"/>
                  </a:lnTo>
                  <a:lnTo>
                    <a:pt x="1057" y="285"/>
                  </a:lnTo>
                  <a:lnTo>
                    <a:pt x="1056" y="285"/>
                  </a:lnTo>
                  <a:lnTo>
                    <a:pt x="1055" y="283"/>
                  </a:lnTo>
                  <a:lnTo>
                    <a:pt x="1053" y="282"/>
                  </a:lnTo>
                  <a:lnTo>
                    <a:pt x="1052" y="278"/>
                  </a:lnTo>
                  <a:lnTo>
                    <a:pt x="1051" y="276"/>
                  </a:lnTo>
                  <a:lnTo>
                    <a:pt x="1051" y="275"/>
                  </a:lnTo>
                  <a:lnTo>
                    <a:pt x="1049" y="275"/>
                  </a:lnTo>
                  <a:lnTo>
                    <a:pt x="1048" y="275"/>
                  </a:lnTo>
                  <a:lnTo>
                    <a:pt x="1048" y="275"/>
                  </a:lnTo>
                  <a:lnTo>
                    <a:pt x="1044" y="275"/>
                  </a:lnTo>
                  <a:lnTo>
                    <a:pt x="1041" y="275"/>
                  </a:lnTo>
                  <a:lnTo>
                    <a:pt x="1037" y="274"/>
                  </a:lnTo>
                  <a:lnTo>
                    <a:pt x="1036" y="274"/>
                  </a:lnTo>
                  <a:lnTo>
                    <a:pt x="1034" y="274"/>
                  </a:lnTo>
                  <a:lnTo>
                    <a:pt x="1033" y="272"/>
                  </a:lnTo>
                  <a:lnTo>
                    <a:pt x="1033" y="271"/>
                  </a:lnTo>
                  <a:lnTo>
                    <a:pt x="1033" y="271"/>
                  </a:lnTo>
                  <a:lnTo>
                    <a:pt x="1033" y="270"/>
                  </a:lnTo>
                  <a:lnTo>
                    <a:pt x="1034" y="268"/>
                  </a:lnTo>
                  <a:lnTo>
                    <a:pt x="1037" y="267"/>
                  </a:lnTo>
                  <a:lnTo>
                    <a:pt x="1037" y="264"/>
                  </a:lnTo>
                  <a:lnTo>
                    <a:pt x="1037" y="264"/>
                  </a:lnTo>
                  <a:lnTo>
                    <a:pt x="1040" y="263"/>
                  </a:lnTo>
                  <a:lnTo>
                    <a:pt x="1040" y="262"/>
                  </a:lnTo>
                  <a:lnTo>
                    <a:pt x="1041" y="260"/>
                  </a:lnTo>
                  <a:lnTo>
                    <a:pt x="1041" y="259"/>
                  </a:lnTo>
                  <a:lnTo>
                    <a:pt x="1042" y="258"/>
                  </a:lnTo>
                  <a:lnTo>
                    <a:pt x="1042" y="258"/>
                  </a:lnTo>
                  <a:lnTo>
                    <a:pt x="1044" y="255"/>
                  </a:lnTo>
                  <a:lnTo>
                    <a:pt x="1044" y="253"/>
                  </a:lnTo>
                  <a:lnTo>
                    <a:pt x="1042" y="252"/>
                  </a:lnTo>
                  <a:lnTo>
                    <a:pt x="1042" y="252"/>
                  </a:lnTo>
                  <a:lnTo>
                    <a:pt x="1044" y="248"/>
                  </a:lnTo>
                  <a:lnTo>
                    <a:pt x="1045" y="247"/>
                  </a:lnTo>
                  <a:lnTo>
                    <a:pt x="1045" y="245"/>
                  </a:lnTo>
                  <a:lnTo>
                    <a:pt x="1047" y="244"/>
                  </a:lnTo>
                  <a:lnTo>
                    <a:pt x="1047" y="244"/>
                  </a:lnTo>
                  <a:lnTo>
                    <a:pt x="1047" y="243"/>
                  </a:lnTo>
                  <a:lnTo>
                    <a:pt x="1048" y="243"/>
                  </a:lnTo>
                  <a:lnTo>
                    <a:pt x="1048" y="241"/>
                  </a:lnTo>
                  <a:lnTo>
                    <a:pt x="1048" y="240"/>
                  </a:lnTo>
                  <a:lnTo>
                    <a:pt x="1051" y="239"/>
                  </a:lnTo>
                  <a:lnTo>
                    <a:pt x="1051" y="239"/>
                  </a:lnTo>
                  <a:lnTo>
                    <a:pt x="1048" y="235"/>
                  </a:lnTo>
                  <a:lnTo>
                    <a:pt x="1048" y="233"/>
                  </a:lnTo>
                  <a:lnTo>
                    <a:pt x="1049" y="232"/>
                  </a:lnTo>
                  <a:lnTo>
                    <a:pt x="1051" y="230"/>
                  </a:lnTo>
                  <a:lnTo>
                    <a:pt x="1052" y="229"/>
                  </a:lnTo>
                  <a:lnTo>
                    <a:pt x="1052" y="228"/>
                  </a:lnTo>
                  <a:lnTo>
                    <a:pt x="1052" y="225"/>
                  </a:lnTo>
                  <a:lnTo>
                    <a:pt x="1053" y="224"/>
                  </a:lnTo>
                  <a:lnTo>
                    <a:pt x="1055" y="222"/>
                  </a:lnTo>
                  <a:lnTo>
                    <a:pt x="1057" y="221"/>
                  </a:lnTo>
                  <a:lnTo>
                    <a:pt x="1061" y="221"/>
                  </a:lnTo>
                  <a:lnTo>
                    <a:pt x="1063" y="221"/>
                  </a:lnTo>
                  <a:lnTo>
                    <a:pt x="1066" y="221"/>
                  </a:lnTo>
                  <a:lnTo>
                    <a:pt x="1070" y="221"/>
                  </a:lnTo>
                  <a:lnTo>
                    <a:pt x="1078" y="221"/>
                  </a:lnTo>
                  <a:lnTo>
                    <a:pt x="1080" y="221"/>
                  </a:lnTo>
                  <a:lnTo>
                    <a:pt x="1082" y="222"/>
                  </a:lnTo>
                  <a:lnTo>
                    <a:pt x="1083" y="224"/>
                  </a:lnTo>
                  <a:lnTo>
                    <a:pt x="1084" y="224"/>
                  </a:lnTo>
                  <a:lnTo>
                    <a:pt x="1086" y="222"/>
                  </a:lnTo>
                  <a:lnTo>
                    <a:pt x="1086" y="221"/>
                  </a:lnTo>
                  <a:lnTo>
                    <a:pt x="1086" y="221"/>
                  </a:lnTo>
                  <a:lnTo>
                    <a:pt x="1089" y="221"/>
                  </a:lnTo>
                  <a:lnTo>
                    <a:pt x="1091" y="221"/>
                  </a:lnTo>
                  <a:lnTo>
                    <a:pt x="1097" y="222"/>
                  </a:lnTo>
                  <a:lnTo>
                    <a:pt x="1098" y="222"/>
                  </a:lnTo>
                  <a:lnTo>
                    <a:pt x="1098" y="221"/>
                  </a:lnTo>
                  <a:lnTo>
                    <a:pt x="1101" y="221"/>
                  </a:lnTo>
                  <a:lnTo>
                    <a:pt x="1105" y="222"/>
                  </a:lnTo>
                  <a:lnTo>
                    <a:pt x="1106" y="222"/>
                  </a:lnTo>
                  <a:lnTo>
                    <a:pt x="1108" y="222"/>
                  </a:lnTo>
                  <a:lnTo>
                    <a:pt x="1108" y="221"/>
                  </a:lnTo>
                  <a:lnTo>
                    <a:pt x="1106" y="221"/>
                  </a:lnTo>
                  <a:lnTo>
                    <a:pt x="1106" y="221"/>
                  </a:lnTo>
                  <a:lnTo>
                    <a:pt x="1105" y="221"/>
                  </a:lnTo>
                  <a:lnTo>
                    <a:pt x="1105" y="220"/>
                  </a:lnTo>
                  <a:lnTo>
                    <a:pt x="1106" y="220"/>
                  </a:lnTo>
                  <a:lnTo>
                    <a:pt x="1108" y="220"/>
                  </a:lnTo>
                  <a:lnTo>
                    <a:pt x="1109" y="220"/>
                  </a:lnTo>
                  <a:lnTo>
                    <a:pt x="1108" y="220"/>
                  </a:lnTo>
                  <a:lnTo>
                    <a:pt x="1108" y="220"/>
                  </a:lnTo>
                  <a:lnTo>
                    <a:pt x="1106" y="218"/>
                  </a:lnTo>
                  <a:lnTo>
                    <a:pt x="1106" y="217"/>
                  </a:lnTo>
                  <a:lnTo>
                    <a:pt x="1108" y="217"/>
                  </a:lnTo>
                  <a:lnTo>
                    <a:pt x="1109" y="217"/>
                  </a:lnTo>
                  <a:lnTo>
                    <a:pt x="1116" y="218"/>
                  </a:lnTo>
                  <a:lnTo>
                    <a:pt x="1116" y="218"/>
                  </a:lnTo>
                  <a:lnTo>
                    <a:pt x="1118" y="218"/>
                  </a:lnTo>
                  <a:lnTo>
                    <a:pt x="1120" y="220"/>
                  </a:lnTo>
                  <a:lnTo>
                    <a:pt x="1120" y="220"/>
                  </a:lnTo>
                  <a:lnTo>
                    <a:pt x="1120" y="220"/>
                  </a:lnTo>
                  <a:lnTo>
                    <a:pt x="1120" y="220"/>
                  </a:lnTo>
                  <a:lnTo>
                    <a:pt x="1121" y="220"/>
                  </a:lnTo>
                  <a:lnTo>
                    <a:pt x="1122" y="221"/>
                  </a:lnTo>
                  <a:lnTo>
                    <a:pt x="1122" y="220"/>
                  </a:lnTo>
                  <a:lnTo>
                    <a:pt x="1122" y="220"/>
                  </a:lnTo>
                  <a:lnTo>
                    <a:pt x="1122" y="220"/>
                  </a:lnTo>
                  <a:lnTo>
                    <a:pt x="1122" y="218"/>
                  </a:lnTo>
                  <a:lnTo>
                    <a:pt x="1124" y="220"/>
                  </a:lnTo>
                  <a:lnTo>
                    <a:pt x="1127" y="220"/>
                  </a:lnTo>
                  <a:lnTo>
                    <a:pt x="1128" y="220"/>
                  </a:lnTo>
                  <a:lnTo>
                    <a:pt x="1132" y="222"/>
                  </a:lnTo>
                  <a:lnTo>
                    <a:pt x="1135" y="222"/>
                  </a:lnTo>
                  <a:lnTo>
                    <a:pt x="1136" y="222"/>
                  </a:lnTo>
                  <a:lnTo>
                    <a:pt x="1136" y="222"/>
                  </a:lnTo>
                  <a:lnTo>
                    <a:pt x="1137" y="222"/>
                  </a:lnTo>
                  <a:lnTo>
                    <a:pt x="1136" y="224"/>
                  </a:lnTo>
                  <a:lnTo>
                    <a:pt x="1133" y="224"/>
                  </a:lnTo>
                  <a:lnTo>
                    <a:pt x="1132" y="224"/>
                  </a:lnTo>
                  <a:lnTo>
                    <a:pt x="1129" y="225"/>
                  </a:lnTo>
                  <a:lnTo>
                    <a:pt x="1133" y="226"/>
                  </a:lnTo>
                  <a:lnTo>
                    <a:pt x="1137" y="226"/>
                  </a:lnTo>
                  <a:lnTo>
                    <a:pt x="1140" y="226"/>
                  </a:lnTo>
                  <a:lnTo>
                    <a:pt x="1139" y="225"/>
                  </a:lnTo>
                  <a:lnTo>
                    <a:pt x="1140" y="225"/>
                  </a:lnTo>
                  <a:lnTo>
                    <a:pt x="1141" y="225"/>
                  </a:lnTo>
                  <a:lnTo>
                    <a:pt x="1143" y="226"/>
                  </a:lnTo>
                  <a:lnTo>
                    <a:pt x="1146" y="226"/>
                  </a:lnTo>
                  <a:lnTo>
                    <a:pt x="1147" y="226"/>
                  </a:lnTo>
                  <a:lnTo>
                    <a:pt x="1147" y="225"/>
                  </a:lnTo>
                  <a:lnTo>
                    <a:pt x="1147" y="225"/>
                  </a:lnTo>
                  <a:lnTo>
                    <a:pt x="1148" y="225"/>
                  </a:lnTo>
                  <a:lnTo>
                    <a:pt x="1147" y="224"/>
                  </a:lnTo>
                  <a:lnTo>
                    <a:pt x="1150" y="222"/>
                  </a:lnTo>
                  <a:lnTo>
                    <a:pt x="1152" y="224"/>
                  </a:lnTo>
                  <a:lnTo>
                    <a:pt x="1155" y="225"/>
                  </a:lnTo>
                  <a:lnTo>
                    <a:pt x="1156" y="224"/>
                  </a:lnTo>
                  <a:lnTo>
                    <a:pt x="1156" y="224"/>
                  </a:lnTo>
                  <a:lnTo>
                    <a:pt x="1156" y="224"/>
                  </a:lnTo>
                  <a:lnTo>
                    <a:pt x="1159" y="224"/>
                  </a:lnTo>
                  <a:lnTo>
                    <a:pt x="1160" y="224"/>
                  </a:lnTo>
                  <a:lnTo>
                    <a:pt x="1162" y="224"/>
                  </a:lnTo>
                  <a:lnTo>
                    <a:pt x="1163" y="224"/>
                  </a:lnTo>
                  <a:lnTo>
                    <a:pt x="1162" y="222"/>
                  </a:lnTo>
                  <a:lnTo>
                    <a:pt x="1160" y="221"/>
                  </a:lnTo>
                  <a:lnTo>
                    <a:pt x="1158" y="221"/>
                  </a:lnTo>
                  <a:lnTo>
                    <a:pt x="1154" y="220"/>
                  </a:lnTo>
                  <a:lnTo>
                    <a:pt x="1152" y="220"/>
                  </a:lnTo>
                  <a:lnTo>
                    <a:pt x="1152" y="220"/>
                  </a:lnTo>
                  <a:lnTo>
                    <a:pt x="1151" y="220"/>
                  </a:lnTo>
                  <a:lnTo>
                    <a:pt x="1151" y="220"/>
                  </a:lnTo>
                  <a:lnTo>
                    <a:pt x="1150" y="218"/>
                  </a:lnTo>
                  <a:lnTo>
                    <a:pt x="1150" y="218"/>
                  </a:lnTo>
                  <a:lnTo>
                    <a:pt x="1150" y="217"/>
                  </a:lnTo>
                  <a:lnTo>
                    <a:pt x="1148" y="216"/>
                  </a:lnTo>
                  <a:lnTo>
                    <a:pt x="1148" y="216"/>
                  </a:lnTo>
                  <a:lnTo>
                    <a:pt x="1148" y="216"/>
                  </a:lnTo>
                  <a:lnTo>
                    <a:pt x="1147" y="213"/>
                  </a:lnTo>
                  <a:lnTo>
                    <a:pt x="1148" y="210"/>
                  </a:lnTo>
                  <a:lnTo>
                    <a:pt x="1150" y="209"/>
                  </a:lnTo>
                  <a:lnTo>
                    <a:pt x="1151" y="207"/>
                  </a:lnTo>
                  <a:lnTo>
                    <a:pt x="1151" y="206"/>
                  </a:lnTo>
                  <a:lnTo>
                    <a:pt x="1150" y="203"/>
                  </a:lnTo>
                  <a:lnTo>
                    <a:pt x="1150" y="202"/>
                  </a:lnTo>
                  <a:lnTo>
                    <a:pt x="1151" y="201"/>
                  </a:lnTo>
                  <a:lnTo>
                    <a:pt x="1151" y="201"/>
                  </a:lnTo>
                  <a:lnTo>
                    <a:pt x="1150" y="198"/>
                  </a:lnTo>
                  <a:lnTo>
                    <a:pt x="1150" y="198"/>
                  </a:lnTo>
                  <a:lnTo>
                    <a:pt x="1150" y="197"/>
                  </a:lnTo>
                  <a:lnTo>
                    <a:pt x="1150" y="195"/>
                  </a:lnTo>
                  <a:lnTo>
                    <a:pt x="1151" y="195"/>
                  </a:lnTo>
                  <a:lnTo>
                    <a:pt x="1152" y="194"/>
                  </a:lnTo>
                  <a:lnTo>
                    <a:pt x="1155" y="195"/>
                  </a:lnTo>
                  <a:lnTo>
                    <a:pt x="1158" y="195"/>
                  </a:lnTo>
                  <a:lnTo>
                    <a:pt x="1158" y="195"/>
                  </a:lnTo>
                  <a:lnTo>
                    <a:pt x="1159" y="194"/>
                  </a:lnTo>
                  <a:lnTo>
                    <a:pt x="1160" y="194"/>
                  </a:lnTo>
                  <a:lnTo>
                    <a:pt x="1163" y="194"/>
                  </a:lnTo>
                  <a:lnTo>
                    <a:pt x="1163" y="193"/>
                  </a:lnTo>
                  <a:lnTo>
                    <a:pt x="1164" y="193"/>
                  </a:lnTo>
                  <a:lnTo>
                    <a:pt x="1166" y="194"/>
                  </a:lnTo>
                  <a:lnTo>
                    <a:pt x="1169" y="194"/>
                  </a:lnTo>
                  <a:lnTo>
                    <a:pt x="1169" y="195"/>
                  </a:lnTo>
                  <a:lnTo>
                    <a:pt x="1170" y="195"/>
                  </a:lnTo>
                  <a:lnTo>
                    <a:pt x="1171" y="195"/>
                  </a:lnTo>
                  <a:lnTo>
                    <a:pt x="1173" y="194"/>
                  </a:lnTo>
                  <a:lnTo>
                    <a:pt x="1174" y="194"/>
                  </a:lnTo>
                  <a:lnTo>
                    <a:pt x="1174" y="194"/>
                  </a:lnTo>
                  <a:lnTo>
                    <a:pt x="1175" y="194"/>
                  </a:lnTo>
                  <a:lnTo>
                    <a:pt x="1175" y="195"/>
                  </a:lnTo>
                  <a:lnTo>
                    <a:pt x="1177" y="197"/>
                  </a:lnTo>
                  <a:lnTo>
                    <a:pt x="1178" y="198"/>
                  </a:lnTo>
                  <a:lnTo>
                    <a:pt x="1178" y="199"/>
                  </a:lnTo>
                  <a:lnTo>
                    <a:pt x="1178" y="201"/>
                  </a:lnTo>
                  <a:lnTo>
                    <a:pt x="1179" y="201"/>
                  </a:lnTo>
                  <a:lnTo>
                    <a:pt x="1181" y="202"/>
                  </a:lnTo>
                  <a:lnTo>
                    <a:pt x="1181" y="203"/>
                  </a:lnTo>
                  <a:lnTo>
                    <a:pt x="1182" y="203"/>
                  </a:lnTo>
                  <a:lnTo>
                    <a:pt x="1182" y="203"/>
                  </a:lnTo>
                  <a:lnTo>
                    <a:pt x="1182" y="203"/>
                  </a:lnTo>
                  <a:lnTo>
                    <a:pt x="1183" y="203"/>
                  </a:lnTo>
                  <a:lnTo>
                    <a:pt x="1185" y="203"/>
                  </a:lnTo>
                  <a:lnTo>
                    <a:pt x="1186" y="203"/>
                  </a:lnTo>
                  <a:lnTo>
                    <a:pt x="1186" y="205"/>
                  </a:lnTo>
                  <a:lnTo>
                    <a:pt x="1188" y="206"/>
                  </a:lnTo>
                  <a:lnTo>
                    <a:pt x="1188" y="206"/>
                  </a:lnTo>
                  <a:lnTo>
                    <a:pt x="1189" y="207"/>
                  </a:lnTo>
                  <a:lnTo>
                    <a:pt x="1189" y="207"/>
                  </a:lnTo>
                  <a:lnTo>
                    <a:pt x="1189" y="206"/>
                  </a:lnTo>
                  <a:lnTo>
                    <a:pt x="1190" y="206"/>
                  </a:lnTo>
                  <a:lnTo>
                    <a:pt x="1193" y="206"/>
                  </a:lnTo>
                  <a:lnTo>
                    <a:pt x="1192" y="205"/>
                  </a:lnTo>
                  <a:lnTo>
                    <a:pt x="1192" y="203"/>
                  </a:lnTo>
                  <a:lnTo>
                    <a:pt x="1194" y="198"/>
                  </a:lnTo>
                  <a:lnTo>
                    <a:pt x="1194" y="197"/>
                  </a:lnTo>
                  <a:lnTo>
                    <a:pt x="1196" y="197"/>
                  </a:lnTo>
                  <a:lnTo>
                    <a:pt x="1197" y="197"/>
                  </a:lnTo>
                  <a:lnTo>
                    <a:pt x="1197" y="197"/>
                  </a:lnTo>
                  <a:lnTo>
                    <a:pt x="1197" y="195"/>
                  </a:lnTo>
                  <a:lnTo>
                    <a:pt x="1197" y="195"/>
                  </a:lnTo>
                  <a:lnTo>
                    <a:pt x="1198" y="195"/>
                  </a:lnTo>
                  <a:lnTo>
                    <a:pt x="1200" y="197"/>
                  </a:lnTo>
                  <a:lnTo>
                    <a:pt x="1201" y="198"/>
                  </a:lnTo>
                  <a:lnTo>
                    <a:pt x="1201" y="197"/>
                  </a:lnTo>
                  <a:lnTo>
                    <a:pt x="1201" y="197"/>
                  </a:lnTo>
                  <a:lnTo>
                    <a:pt x="1201" y="197"/>
                  </a:lnTo>
                  <a:lnTo>
                    <a:pt x="1202" y="197"/>
                  </a:lnTo>
                  <a:lnTo>
                    <a:pt x="1201" y="195"/>
                  </a:lnTo>
                  <a:lnTo>
                    <a:pt x="1201" y="195"/>
                  </a:lnTo>
                  <a:lnTo>
                    <a:pt x="1198" y="195"/>
                  </a:lnTo>
                  <a:lnTo>
                    <a:pt x="1197" y="194"/>
                  </a:lnTo>
                  <a:lnTo>
                    <a:pt x="1196" y="191"/>
                  </a:lnTo>
                  <a:lnTo>
                    <a:pt x="1194" y="191"/>
                  </a:lnTo>
                  <a:lnTo>
                    <a:pt x="1194" y="190"/>
                  </a:lnTo>
                  <a:lnTo>
                    <a:pt x="1193" y="188"/>
                  </a:lnTo>
                  <a:lnTo>
                    <a:pt x="1193" y="188"/>
                  </a:lnTo>
                  <a:lnTo>
                    <a:pt x="1193" y="188"/>
                  </a:lnTo>
                  <a:lnTo>
                    <a:pt x="1192" y="187"/>
                  </a:lnTo>
                  <a:lnTo>
                    <a:pt x="1192" y="187"/>
                  </a:lnTo>
                  <a:lnTo>
                    <a:pt x="1192" y="186"/>
                  </a:lnTo>
                  <a:lnTo>
                    <a:pt x="1197" y="184"/>
                  </a:lnTo>
                  <a:lnTo>
                    <a:pt x="1198" y="184"/>
                  </a:lnTo>
                  <a:lnTo>
                    <a:pt x="1200" y="184"/>
                  </a:lnTo>
                  <a:lnTo>
                    <a:pt x="1204" y="186"/>
                  </a:lnTo>
                  <a:lnTo>
                    <a:pt x="1207" y="187"/>
                  </a:lnTo>
                  <a:lnTo>
                    <a:pt x="1209" y="187"/>
                  </a:lnTo>
                  <a:lnTo>
                    <a:pt x="1211" y="187"/>
                  </a:lnTo>
                  <a:lnTo>
                    <a:pt x="1209" y="187"/>
                  </a:lnTo>
                  <a:lnTo>
                    <a:pt x="1208" y="187"/>
                  </a:lnTo>
                  <a:lnTo>
                    <a:pt x="1209" y="188"/>
                  </a:lnTo>
                  <a:lnTo>
                    <a:pt x="1209" y="188"/>
                  </a:lnTo>
                  <a:lnTo>
                    <a:pt x="1208" y="188"/>
                  </a:lnTo>
                  <a:lnTo>
                    <a:pt x="1207" y="187"/>
                  </a:lnTo>
                  <a:lnTo>
                    <a:pt x="1204" y="187"/>
                  </a:lnTo>
                  <a:lnTo>
                    <a:pt x="1202" y="187"/>
                  </a:lnTo>
                  <a:lnTo>
                    <a:pt x="1202" y="188"/>
                  </a:lnTo>
                  <a:lnTo>
                    <a:pt x="1202" y="190"/>
                  </a:lnTo>
                  <a:lnTo>
                    <a:pt x="1204" y="193"/>
                  </a:lnTo>
                  <a:lnTo>
                    <a:pt x="1207" y="194"/>
                  </a:lnTo>
                  <a:lnTo>
                    <a:pt x="1208" y="195"/>
                  </a:lnTo>
                  <a:lnTo>
                    <a:pt x="1208" y="197"/>
                  </a:lnTo>
                  <a:lnTo>
                    <a:pt x="1208" y="197"/>
                  </a:lnTo>
                  <a:lnTo>
                    <a:pt x="1209" y="198"/>
                  </a:lnTo>
                  <a:lnTo>
                    <a:pt x="1211" y="199"/>
                  </a:lnTo>
                  <a:lnTo>
                    <a:pt x="1212" y="199"/>
                  </a:lnTo>
                  <a:lnTo>
                    <a:pt x="1212" y="199"/>
                  </a:lnTo>
                  <a:lnTo>
                    <a:pt x="1213" y="201"/>
                  </a:lnTo>
                  <a:lnTo>
                    <a:pt x="1212" y="202"/>
                  </a:lnTo>
                  <a:lnTo>
                    <a:pt x="1212" y="202"/>
                  </a:lnTo>
                  <a:lnTo>
                    <a:pt x="1212" y="203"/>
                  </a:lnTo>
                  <a:lnTo>
                    <a:pt x="1215" y="205"/>
                  </a:lnTo>
                  <a:lnTo>
                    <a:pt x="1215" y="205"/>
                  </a:lnTo>
                  <a:lnTo>
                    <a:pt x="1215" y="205"/>
                  </a:lnTo>
                  <a:lnTo>
                    <a:pt x="1213" y="206"/>
                  </a:lnTo>
                  <a:lnTo>
                    <a:pt x="1211" y="206"/>
                  </a:lnTo>
                  <a:lnTo>
                    <a:pt x="1211" y="207"/>
                  </a:lnTo>
                  <a:lnTo>
                    <a:pt x="1208" y="209"/>
                  </a:lnTo>
                  <a:lnTo>
                    <a:pt x="1207" y="209"/>
                  </a:lnTo>
                  <a:lnTo>
                    <a:pt x="1207" y="210"/>
                  </a:lnTo>
                  <a:lnTo>
                    <a:pt x="1208" y="211"/>
                  </a:lnTo>
                  <a:lnTo>
                    <a:pt x="1208" y="213"/>
                  </a:lnTo>
                  <a:lnTo>
                    <a:pt x="1207" y="214"/>
                  </a:lnTo>
                  <a:lnTo>
                    <a:pt x="1207" y="216"/>
                  </a:lnTo>
                  <a:lnTo>
                    <a:pt x="1207" y="218"/>
                  </a:lnTo>
                  <a:lnTo>
                    <a:pt x="1205" y="218"/>
                  </a:lnTo>
                  <a:lnTo>
                    <a:pt x="1205" y="220"/>
                  </a:lnTo>
                  <a:lnTo>
                    <a:pt x="1205" y="221"/>
                  </a:lnTo>
                  <a:lnTo>
                    <a:pt x="1204" y="224"/>
                  </a:lnTo>
                  <a:lnTo>
                    <a:pt x="1205" y="228"/>
                  </a:lnTo>
                  <a:lnTo>
                    <a:pt x="1205" y="229"/>
                  </a:lnTo>
                  <a:lnTo>
                    <a:pt x="1205" y="230"/>
                  </a:lnTo>
                  <a:lnTo>
                    <a:pt x="1205" y="230"/>
                  </a:lnTo>
                  <a:lnTo>
                    <a:pt x="1205" y="232"/>
                  </a:lnTo>
                  <a:lnTo>
                    <a:pt x="1204" y="233"/>
                  </a:lnTo>
                  <a:lnTo>
                    <a:pt x="1204" y="235"/>
                  </a:lnTo>
                  <a:lnTo>
                    <a:pt x="1202" y="236"/>
                  </a:lnTo>
                  <a:lnTo>
                    <a:pt x="1204" y="236"/>
                  </a:lnTo>
                  <a:lnTo>
                    <a:pt x="1202" y="236"/>
                  </a:lnTo>
                  <a:lnTo>
                    <a:pt x="1201" y="237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7" y="239"/>
                  </a:lnTo>
                  <a:lnTo>
                    <a:pt x="1194" y="239"/>
                  </a:lnTo>
                  <a:lnTo>
                    <a:pt x="1194" y="239"/>
                  </a:lnTo>
                  <a:lnTo>
                    <a:pt x="1193" y="239"/>
                  </a:lnTo>
                  <a:lnTo>
                    <a:pt x="1193" y="240"/>
                  </a:lnTo>
                  <a:lnTo>
                    <a:pt x="1196" y="240"/>
                  </a:lnTo>
                  <a:lnTo>
                    <a:pt x="1197" y="241"/>
                  </a:lnTo>
                  <a:lnTo>
                    <a:pt x="1197" y="241"/>
                  </a:lnTo>
                  <a:lnTo>
                    <a:pt x="1198" y="243"/>
                  </a:lnTo>
                  <a:lnTo>
                    <a:pt x="1200" y="244"/>
                  </a:lnTo>
                  <a:lnTo>
                    <a:pt x="1200" y="247"/>
                  </a:lnTo>
                  <a:lnTo>
                    <a:pt x="1200" y="248"/>
                  </a:lnTo>
                  <a:lnTo>
                    <a:pt x="1198" y="251"/>
                  </a:lnTo>
                  <a:lnTo>
                    <a:pt x="1198" y="251"/>
                  </a:lnTo>
                  <a:lnTo>
                    <a:pt x="1198" y="251"/>
                  </a:lnTo>
                  <a:lnTo>
                    <a:pt x="1202" y="259"/>
                  </a:lnTo>
                  <a:lnTo>
                    <a:pt x="1205" y="262"/>
                  </a:lnTo>
                  <a:lnTo>
                    <a:pt x="1209" y="267"/>
                  </a:lnTo>
                  <a:lnTo>
                    <a:pt x="1211" y="268"/>
                  </a:lnTo>
                  <a:lnTo>
                    <a:pt x="1215" y="272"/>
                  </a:lnTo>
                  <a:lnTo>
                    <a:pt x="1220" y="276"/>
                  </a:lnTo>
                  <a:lnTo>
                    <a:pt x="1228" y="283"/>
                  </a:lnTo>
                  <a:lnTo>
                    <a:pt x="1230" y="285"/>
                  </a:lnTo>
                  <a:lnTo>
                    <a:pt x="1239" y="294"/>
                  </a:lnTo>
                  <a:lnTo>
                    <a:pt x="1240" y="295"/>
                  </a:lnTo>
                  <a:lnTo>
                    <a:pt x="1242" y="297"/>
                  </a:lnTo>
                  <a:lnTo>
                    <a:pt x="1244" y="298"/>
                  </a:lnTo>
                  <a:lnTo>
                    <a:pt x="1247" y="300"/>
                  </a:lnTo>
                  <a:lnTo>
                    <a:pt x="1249" y="301"/>
                  </a:lnTo>
                  <a:lnTo>
                    <a:pt x="1254" y="306"/>
                  </a:lnTo>
                  <a:lnTo>
                    <a:pt x="1258" y="312"/>
                  </a:lnTo>
                  <a:lnTo>
                    <a:pt x="1259" y="312"/>
                  </a:lnTo>
                  <a:lnTo>
                    <a:pt x="1261" y="313"/>
                  </a:lnTo>
                  <a:lnTo>
                    <a:pt x="1262" y="314"/>
                  </a:lnTo>
                  <a:lnTo>
                    <a:pt x="1263" y="316"/>
                  </a:lnTo>
                  <a:lnTo>
                    <a:pt x="1265" y="316"/>
                  </a:lnTo>
                  <a:lnTo>
                    <a:pt x="1266" y="317"/>
                  </a:lnTo>
                  <a:lnTo>
                    <a:pt x="1266" y="317"/>
                  </a:lnTo>
                  <a:lnTo>
                    <a:pt x="1268" y="314"/>
                  </a:lnTo>
                  <a:lnTo>
                    <a:pt x="1269" y="312"/>
                  </a:lnTo>
                  <a:lnTo>
                    <a:pt x="1268" y="312"/>
                  </a:lnTo>
                  <a:lnTo>
                    <a:pt x="1269" y="310"/>
                  </a:lnTo>
                  <a:lnTo>
                    <a:pt x="1269" y="309"/>
                  </a:lnTo>
                  <a:lnTo>
                    <a:pt x="1270" y="308"/>
                  </a:lnTo>
                  <a:lnTo>
                    <a:pt x="1269" y="304"/>
                  </a:lnTo>
                  <a:lnTo>
                    <a:pt x="1268" y="302"/>
                  </a:lnTo>
                  <a:lnTo>
                    <a:pt x="1268" y="301"/>
                  </a:lnTo>
                  <a:lnTo>
                    <a:pt x="1266" y="300"/>
                  </a:lnTo>
                  <a:lnTo>
                    <a:pt x="1265" y="298"/>
                  </a:lnTo>
                  <a:lnTo>
                    <a:pt x="1265" y="297"/>
                  </a:lnTo>
                  <a:lnTo>
                    <a:pt x="1263" y="295"/>
                  </a:lnTo>
                  <a:lnTo>
                    <a:pt x="1262" y="294"/>
                  </a:lnTo>
                  <a:lnTo>
                    <a:pt x="1261" y="294"/>
                  </a:lnTo>
                  <a:lnTo>
                    <a:pt x="1261" y="293"/>
                  </a:lnTo>
                  <a:lnTo>
                    <a:pt x="1261" y="293"/>
                  </a:lnTo>
                  <a:lnTo>
                    <a:pt x="1262" y="293"/>
                  </a:lnTo>
                  <a:lnTo>
                    <a:pt x="1263" y="294"/>
                  </a:lnTo>
                  <a:lnTo>
                    <a:pt x="1265" y="294"/>
                  </a:lnTo>
                  <a:lnTo>
                    <a:pt x="1265" y="293"/>
                  </a:lnTo>
                  <a:lnTo>
                    <a:pt x="1266" y="293"/>
                  </a:lnTo>
                  <a:lnTo>
                    <a:pt x="1269" y="291"/>
                  </a:lnTo>
                  <a:lnTo>
                    <a:pt x="1270" y="291"/>
                  </a:lnTo>
                  <a:lnTo>
                    <a:pt x="1273" y="293"/>
                  </a:lnTo>
                  <a:lnTo>
                    <a:pt x="1273" y="291"/>
                  </a:lnTo>
                  <a:lnTo>
                    <a:pt x="1272" y="290"/>
                  </a:lnTo>
                  <a:lnTo>
                    <a:pt x="1270" y="289"/>
                  </a:lnTo>
                  <a:lnTo>
                    <a:pt x="1269" y="289"/>
                  </a:lnTo>
                  <a:lnTo>
                    <a:pt x="1269" y="287"/>
                  </a:lnTo>
                  <a:lnTo>
                    <a:pt x="1268" y="286"/>
                  </a:lnTo>
                  <a:lnTo>
                    <a:pt x="1266" y="286"/>
                  </a:lnTo>
                  <a:lnTo>
                    <a:pt x="1265" y="285"/>
                  </a:lnTo>
                  <a:lnTo>
                    <a:pt x="1263" y="282"/>
                  </a:lnTo>
                  <a:lnTo>
                    <a:pt x="1262" y="281"/>
                  </a:lnTo>
                  <a:lnTo>
                    <a:pt x="1262" y="279"/>
                  </a:lnTo>
                  <a:lnTo>
                    <a:pt x="1263" y="279"/>
                  </a:lnTo>
                  <a:lnTo>
                    <a:pt x="1263" y="276"/>
                  </a:lnTo>
                  <a:lnTo>
                    <a:pt x="1265" y="276"/>
                  </a:lnTo>
                  <a:lnTo>
                    <a:pt x="1266" y="275"/>
                  </a:lnTo>
                  <a:lnTo>
                    <a:pt x="1268" y="275"/>
                  </a:lnTo>
                  <a:lnTo>
                    <a:pt x="1270" y="276"/>
                  </a:lnTo>
                  <a:lnTo>
                    <a:pt x="1273" y="276"/>
                  </a:lnTo>
                  <a:lnTo>
                    <a:pt x="1273" y="276"/>
                  </a:lnTo>
                  <a:lnTo>
                    <a:pt x="1274" y="274"/>
                  </a:lnTo>
                  <a:lnTo>
                    <a:pt x="1274" y="274"/>
                  </a:lnTo>
                  <a:lnTo>
                    <a:pt x="1273" y="272"/>
                  </a:lnTo>
                  <a:lnTo>
                    <a:pt x="1270" y="271"/>
                  </a:lnTo>
                  <a:lnTo>
                    <a:pt x="1268" y="268"/>
                  </a:lnTo>
                  <a:lnTo>
                    <a:pt x="1266" y="268"/>
                  </a:lnTo>
                  <a:lnTo>
                    <a:pt x="1265" y="267"/>
                  </a:lnTo>
                  <a:lnTo>
                    <a:pt x="1262" y="264"/>
                  </a:lnTo>
                  <a:lnTo>
                    <a:pt x="1261" y="263"/>
                  </a:lnTo>
                  <a:lnTo>
                    <a:pt x="1261" y="262"/>
                  </a:lnTo>
                  <a:lnTo>
                    <a:pt x="1259" y="258"/>
                  </a:lnTo>
                  <a:lnTo>
                    <a:pt x="1259" y="258"/>
                  </a:lnTo>
                  <a:lnTo>
                    <a:pt x="1261" y="258"/>
                  </a:lnTo>
                  <a:lnTo>
                    <a:pt x="1261" y="256"/>
                  </a:lnTo>
                  <a:lnTo>
                    <a:pt x="1261" y="256"/>
                  </a:lnTo>
                  <a:lnTo>
                    <a:pt x="1259" y="255"/>
                  </a:lnTo>
                  <a:lnTo>
                    <a:pt x="1259" y="253"/>
                  </a:lnTo>
                  <a:lnTo>
                    <a:pt x="1259" y="253"/>
                  </a:lnTo>
                  <a:lnTo>
                    <a:pt x="1262" y="253"/>
                  </a:lnTo>
                  <a:lnTo>
                    <a:pt x="1262" y="253"/>
                  </a:lnTo>
                  <a:lnTo>
                    <a:pt x="1262" y="253"/>
                  </a:lnTo>
                  <a:lnTo>
                    <a:pt x="1263" y="253"/>
                  </a:lnTo>
                  <a:lnTo>
                    <a:pt x="1262" y="255"/>
                  </a:lnTo>
                  <a:lnTo>
                    <a:pt x="1262" y="255"/>
                  </a:lnTo>
                  <a:lnTo>
                    <a:pt x="1262" y="256"/>
                  </a:lnTo>
                  <a:lnTo>
                    <a:pt x="1266" y="259"/>
                  </a:lnTo>
                  <a:lnTo>
                    <a:pt x="1268" y="259"/>
                  </a:lnTo>
                  <a:lnTo>
                    <a:pt x="1268" y="259"/>
                  </a:lnTo>
                  <a:lnTo>
                    <a:pt x="1269" y="258"/>
                  </a:lnTo>
                  <a:lnTo>
                    <a:pt x="1269" y="258"/>
                  </a:lnTo>
                  <a:lnTo>
                    <a:pt x="1269" y="256"/>
                  </a:lnTo>
                  <a:lnTo>
                    <a:pt x="1266" y="253"/>
                  </a:lnTo>
                  <a:lnTo>
                    <a:pt x="1263" y="253"/>
                  </a:lnTo>
                  <a:lnTo>
                    <a:pt x="1262" y="251"/>
                  </a:lnTo>
                  <a:lnTo>
                    <a:pt x="1261" y="251"/>
                  </a:lnTo>
                  <a:lnTo>
                    <a:pt x="1259" y="251"/>
                  </a:lnTo>
                  <a:lnTo>
                    <a:pt x="1259" y="251"/>
                  </a:lnTo>
                  <a:lnTo>
                    <a:pt x="1258" y="251"/>
                  </a:lnTo>
                  <a:lnTo>
                    <a:pt x="1257" y="249"/>
                  </a:lnTo>
                  <a:lnTo>
                    <a:pt x="1257" y="249"/>
                  </a:lnTo>
                  <a:lnTo>
                    <a:pt x="1255" y="248"/>
                  </a:lnTo>
                  <a:lnTo>
                    <a:pt x="1254" y="247"/>
                  </a:lnTo>
                  <a:lnTo>
                    <a:pt x="1251" y="245"/>
                  </a:lnTo>
                  <a:lnTo>
                    <a:pt x="1251" y="245"/>
                  </a:lnTo>
                  <a:lnTo>
                    <a:pt x="1250" y="244"/>
                  </a:lnTo>
                  <a:lnTo>
                    <a:pt x="1251" y="243"/>
                  </a:lnTo>
                  <a:lnTo>
                    <a:pt x="1251" y="241"/>
                  </a:lnTo>
                  <a:lnTo>
                    <a:pt x="1251" y="241"/>
                  </a:lnTo>
                  <a:lnTo>
                    <a:pt x="1250" y="240"/>
                  </a:lnTo>
                  <a:lnTo>
                    <a:pt x="1249" y="239"/>
                  </a:lnTo>
                  <a:lnTo>
                    <a:pt x="1249" y="239"/>
                  </a:lnTo>
                  <a:lnTo>
                    <a:pt x="1243" y="237"/>
                  </a:lnTo>
                  <a:lnTo>
                    <a:pt x="1242" y="237"/>
                  </a:lnTo>
                  <a:lnTo>
                    <a:pt x="1242" y="237"/>
                  </a:lnTo>
                  <a:lnTo>
                    <a:pt x="1243" y="240"/>
                  </a:lnTo>
                  <a:lnTo>
                    <a:pt x="1243" y="240"/>
                  </a:lnTo>
                  <a:lnTo>
                    <a:pt x="1243" y="240"/>
                  </a:lnTo>
                  <a:lnTo>
                    <a:pt x="1242" y="239"/>
                  </a:lnTo>
                  <a:lnTo>
                    <a:pt x="1240" y="239"/>
                  </a:lnTo>
                  <a:lnTo>
                    <a:pt x="1239" y="239"/>
                  </a:lnTo>
                  <a:lnTo>
                    <a:pt x="1238" y="237"/>
                  </a:lnTo>
                  <a:lnTo>
                    <a:pt x="1236" y="237"/>
                  </a:lnTo>
                  <a:lnTo>
                    <a:pt x="1235" y="236"/>
                  </a:lnTo>
                  <a:lnTo>
                    <a:pt x="1234" y="233"/>
                  </a:lnTo>
                  <a:lnTo>
                    <a:pt x="1232" y="232"/>
                  </a:lnTo>
                  <a:lnTo>
                    <a:pt x="1231" y="229"/>
                  </a:lnTo>
                  <a:lnTo>
                    <a:pt x="1232" y="228"/>
                  </a:lnTo>
                  <a:lnTo>
                    <a:pt x="1232" y="226"/>
                  </a:lnTo>
                  <a:lnTo>
                    <a:pt x="1232" y="226"/>
                  </a:lnTo>
                  <a:lnTo>
                    <a:pt x="1232" y="225"/>
                  </a:lnTo>
                  <a:lnTo>
                    <a:pt x="1232" y="225"/>
                  </a:lnTo>
                  <a:lnTo>
                    <a:pt x="1231" y="224"/>
                  </a:lnTo>
                  <a:lnTo>
                    <a:pt x="1231" y="224"/>
                  </a:lnTo>
                  <a:lnTo>
                    <a:pt x="1231" y="224"/>
                  </a:lnTo>
                  <a:lnTo>
                    <a:pt x="1232" y="224"/>
                  </a:lnTo>
                  <a:lnTo>
                    <a:pt x="1231" y="222"/>
                  </a:lnTo>
                  <a:lnTo>
                    <a:pt x="1228" y="220"/>
                  </a:lnTo>
                  <a:lnTo>
                    <a:pt x="1227" y="218"/>
                  </a:lnTo>
                  <a:lnTo>
                    <a:pt x="1227" y="217"/>
                  </a:lnTo>
                  <a:lnTo>
                    <a:pt x="1226" y="216"/>
                  </a:lnTo>
                  <a:lnTo>
                    <a:pt x="1226" y="216"/>
                  </a:lnTo>
                  <a:lnTo>
                    <a:pt x="1227" y="216"/>
                  </a:lnTo>
                  <a:lnTo>
                    <a:pt x="1227" y="214"/>
                  </a:lnTo>
                  <a:lnTo>
                    <a:pt x="1227" y="214"/>
                  </a:lnTo>
                  <a:lnTo>
                    <a:pt x="1227" y="214"/>
                  </a:lnTo>
                  <a:lnTo>
                    <a:pt x="1228" y="214"/>
                  </a:lnTo>
                  <a:lnTo>
                    <a:pt x="1230" y="214"/>
                  </a:lnTo>
                  <a:lnTo>
                    <a:pt x="1231" y="214"/>
                  </a:lnTo>
                  <a:lnTo>
                    <a:pt x="1231" y="216"/>
                  </a:lnTo>
                  <a:lnTo>
                    <a:pt x="1231" y="214"/>
                  </a:lnTo>
                  <a:lnTo>
                    <a:pt x="1231" y="214"/>
                  </a:lnTo>
                  <a:lnTo>
                    <a:pt x="1232" y="214"/>
                  </a:lnTo>
                  <a:lnTo>
                    <a:pt x="1232" y="214"/>
                  </a:lnTo>
                  <a:lnTo>
                    <a:pt x="1235" y="214"/>
                  </a:lnTo>
                  <a:lnTo>
                    <a:pt x="1238" y="216"/>
                  </a:lnTo>
                  <a:lnTo>
                    <a:pt x="1238" y="216"/>
                  </a:lnTo>
                  <a:lnTo>
                    <a:pt x="1239" y="216"/>
                  </a:lnTo>
                  <a:lnTo>
                    <a:pt x="1239" y="216"/>
                  </a:lnTo>
                  <a:lnTo>
                    <a:pt x="1239" y="216"/>
                  </a:lnTo>
                  <a:lnTo>
                    <a:pt x="1238" y="213"/>
                  </a:lnTo>
                  <a:lnTo>
                    <a:pt x="1238" y="213"/>
                  </a:lnTo>
                  <a:lnTo>
                    <a:pt x="1238" y="213"/>
                  </a:lnTo>
                  <a:lnTo>
                    <a:pt x="1239" y="211"/>
                  </a:lnTo>
                  <a:lnTo>
                    <a:pt x="1239" y="211"/>
                  </a:lnTo>
                  <a:lnTo>
                    <a:pt x="1242" y="210"/>
                  </a:lnTo>
                  <a:lnTo>
                    <a:pt x="1242" y="209"/>
                  </a:lnTo>
                  <a:lnTo>
                    <a:pt x="1243" y="209"/>
                  </a:lnTo>
                  <a:lnTo>
                    <a:pt x="1243" y="210"/>
                  </a:lnTo>
                  <a:lnTo>
                    <a:pt x="1244" y="210"/>
                  </a:lnTo>
                  <a:lnTo>
                    <a:pt x="1246" y="213"/>
                  </a:lnTo>
                  <a:lnTo>
                    <a:pt x="1246" y="213"/>
                  </a:lnTo>
                  <a:lnTo>
                    <a:pt x="1247" y="214"/>
                  </a:lnTo>
                  <a:lnTo>
                    <a:pt x="1249" y="216"/>
                  </a:lnTo>
                  <a:lnTo>
                    <a:pt x="1250" y="216"/>
                  </a:lnTo>
                  <a:lnTo>
                    <a:pt x="1250" y="216"/>
                  </a:lnTo>
                  <a:lnTo>
                    <a:pt x="1251" y="216"/>
                  </a:lnTo>
                  <a:lnTo>
                    <a:pt x="1251" y="216"/>
                  </a:lnTo>
                  <a:lnTo>
                    <a:pt x="1250" y="211"/>
                  </a:lnTo>
                  <a:lnTo>
                    <a:pt x="1251" y="210"/>
                  </a:lnTo>
                  <a:lnTo>
                    <a:pt x="1254" y="209"/>
                  </a:lnTo>
                  <a:lnTo>
                    <a:pt x="1254" y="209"/>
                  </a:lnTo>
                  <a:lnTo>
                    <a:pt x="1257" y="207"/>
                  </a:lnTo>
                  <a:lnTo>
                    <a:pt x="1259" y="207"/>
                  </a:lnTo>
                  <a:lnTo>
                    <a:pt x="1262" y="209"/>
                  </a:lnTo>
                  <a:lnTo>
                    <a:pt x="1262" y="207"/>
                  </a:lnTo>
                  <a:lnTo>
                    <a:pt x="1266" y="207"/>
                  </a:lnTo>
                  <a:lnTo>
                    <a:pt x="1268" y="209"/>
                  </a:lnTo>
                  <a:lnTo>
                    <a:pt x="1272" y="210"/>
                  </a:lnTo>
                  <a:lnTo>
                    <a:pt x="1276" y="211"/>
                  </a:lnTo>
                  <a:lnTo>
                    <a:pt x="1276" y="211"/>
                  </a:lnTo>
                  <a:lnTo>
                    <a:pt x="1277" y="211"/>
                  </a:lnTo>
                  <a:lnTo>
                    <a:pt x="1277" y="213"/>
                  </a:lnTo>
                  <a:lnTo>
                    <a:pt x="1278" y="213"/>
                  </a:lnTo>
                  <a:lnTo>
                    <a:pt x="1280" y="214"/>
                  </a:lnTo>
                  <a:lnTo>
                    <a:pt x="1282" y="214"/>
                  </a:lnTo>
                  <a:lnTo>
                    <a:pt x="1284" y="214"/>
                  </a:lnTo>
                  <a:lnTo>
                    <a:pt x="1284" y="214"/>
                  </a:lnTo>
                  <a:lnTo>
                    <a:pt x="1284" y="214"/>
                  </a:lnTo>
                  <a:lnTo>
                    <a:pt x="1281" y="211"/>
                  </a:lnTo>
                  <a:lnTo>
                    <a:pt x="1281" y="210"/>
                  </a:lnTo>
                  <a:lnTo>
                    <a:pt x="1280" y="210"/>
                  </a:lnTo>
                  <a:lnTo>
                    <a:pt x="1280" y="210"/>
                  </a:lnTo>
                  <a:lnTo>
                    <a:pt x="1281" y="209"/>
                  </a:lnTo>
                  <a:lnTo>
                    <a:pt x="1281" y="209"/>
                  </a:lnTo>
                  <a:lnTo>
                    <a:pt x="1284" y="206"/>
                  </a:lnTo>
                  <a:lnTo>
                    <a:pt x="1284" y="205"/>
                  </a:lnTo>
                  <a:lnTo>
                    <a:pt x="1285" y="205"/>
                  </a:lnTo>
                  <a:lnTo>
                    <a:pt x="1285" y="205"/>
                  </a:lnTo>
                  <a:lnTo>
                    <a:pt x="1285" y="205"/>
                  </a:lnTo>
                  <a:lnTo>
                    <a:pt x="1287" y="205"/>
                  </a:lnTo>
                  <a:lnTo>
                    <a:pt x="1287" y="203"/>
                  </a:lnTo>
                  <a:lnTo>
                    <a:pt x="1287" y="202"/>
                  </a:lnTo>
                  <a:lnTo>
                    <a:pt x="1287" y="202"/>
                  </a:lnTo>
                  <a:lnTo>
                    <a:pt x="1285" y="202"/>
                  </a:lnTo>
                  <a:lnTo>
                    <a:pt x="1287" y="201"/>
                  </a:lnTo>
                  <a:lnTo>
                    <a:pt x="1287" y="201"/>
                  </a:lnTo>
                  <a:lnTo>
                    <a:pt x="1287" y="201"/>
                  </a:lnTo>
                  <a:lnTo>
                    <a:pt x="1287" y="201"/>
                  </a:lnTo>
                  <a:lnTo>
                    <a:pt x="1287" y="199"/>
                  </a:lnTo>
                  <a:lnTo>
                    <a:pt x="1287" y="199"/>
                  </a:lnTo>
                  <a:lnTo>
                    <a:pt x="1288" y="201"/>
                  </a:lnTo>
                  <a:lnTo>
                    <a:pt x="1288" y="199"/>
                  </a:lnTo>
                  <a:lnTo>
                    <a:pt x="1287" y="199"/>
                  </a:lnTo>
                  <a:lnTo>
                    <a:pt x="1285" y="198"/>
                  </a:lnTo>
                  <a:lnTo>
                    <a:pt x="1285" y="198"/>
                  </a:lnTo>
                  <a:lnTo>
                    <a:pt x="1288" y="199"/>
                  </a:lnTo>
                  <a:lnTo>
                    <a:pt x="1288" y="199"/>
                  </a:lnTo>
                  <a:lnTo>
                    <a:pt x="1289" y="197"/>
                  </a:lnTo>
                  <a:lnTo>
                    <a:pt x="1288" y="195"/>
                  </a:lnTo>
                  <a:lnTo>
                    <a:pt x="1291" y="195"/>
                  </a:lnTo>
                  <a:lnTo>
                    <a:pt x="1292" y="195"/>
                  </a:lnTo>
                  <a:lnTo>
                    <a:pt x="1293" y="194"/>
                  </a:lnTo>
                  <a:lnTo>
                    <a:pt x="1295" y="194"/>
                  </a:lnTo>
                  <a:lnTo>
                    <a:pt x="1295" y="194"/>
                  </a:lnTo>
                  <a:lnTo>
                    <a:pt x="1295" y="193"/>
                  </a:lnTo>
                  <a:lnTo>
                    <a:pt x="1296" y="193"/>
                  </a:lnTo>
                  <a:lnTo>
                    <a:pt x="1297" y="193"/>
                  </a:lnTo>
                  <a:lnTo>
                    <a:pt x="1297" y="191"/>
                  </a:lnTo>
                  <a:lnTo>
                    <a:pt x="1297" y="191"/>
                  </a:lnTo>
                  <a:lnTo>
                    <a:pt x="1299" y="191"/>
                  </a:lnTo>
                  <a:lnTo>
                    <a:pt x="1299" y="190"/>
                  </a:lnTo>
                  <a:lnTo>
                    <a:pt x="1303" y="188"/>
                  </a:lnTo>
                  <a:lnTo>
                    <a:pt x="1303" y="188"/>
                  </a:lnTo>
                  <a:lnTo>
                    <a:pt x="1304" y="187"/>
                  </a:lnTo>
                  <a:lnTo>
                    <a:pt x="1304" y="187"/>
                  </a:lnTo>
                  <a:lnTo>
                    <a:pt x="1307" y="186"/>
                  </a:lnTo>
                  <a:lnTo>
                    <a:pt x="1307" y="186"/>
                  </a:lnTo>
                  <a:lnTo>
                    <a:pt x="1304" y="186"/>
                  </a:lnTo>
                  <a:lnTo>
                    <a:pt x="1304" y="186"/>
                  </a:lnTo>
                  <a:lnTo>
                    <a:pt x="1303" y="184"/>
                  </a:lnTo>
                  <a:lnTo>
                    <a:pt x="1303" y="184"/>
                  </a:lnTo>
                  <a:lnTo>
                    <a:pt x="1303" y="184"/>
                  </a:lnTo>
                  <a:lnTo>
                    <a:pt x="1303" y="184"/>
                  </a:lnTo>
                  <a:lnTo>
                    <a:pt x="1304" y="184"/>
                  </a:lnTo>
                  <a:lnTo>
                    <a:pt x="1304" y="184"/>
                  </a:lnTo>
                  <a:lnTo>
                    <a:pt x="1304" y="184"/>
                  </a:lnTo>
                  <a:lnTo>
                    <a:pt x="1306" y="184"/>
                  </a:lnTo>
                  <a:lnTo>
                    <a:pt x="1306" y="184"/>
                  </a:lnTo>
                  <a:lnTo>
                    <a:pt x="1306" y="184"/>
                  </a:lnTo>
                  <a:lnTo>
                    <a:pt x="1307" y="186"/>
                  </a:lnTo>
                  <a:lnTo>
                    <a:pt x="1307" y="186"/>
                  </a:lnTo>
                  <a:lnTo>
                    <a:pt x="1308" y="186"/>
                  </a:lnTo>
                  <a:lnTo>
                    <a:pt x="1311" y="186"/>
                  </a:lnTo>
                  <a:lnTo>
                    <a:pt x="1314" y="186"/>
                  </a:lnTo>
                  <a:lnTo>
                    <a:pt x="1324" y="188"/>
                  </a:lnTo>
                  <a:lnTo>
                    <a:pt x="1326" y="188"/>
                  </a:lnTo>
                  <a:lnTo>
                    <a:pt x="1326" y="188"/>
                  </a:lnTo>
                  <a:lnTo>
                    <a:pt x="1326" y="188"/>
                  </a:lnTo>
                  <a:lnTo>
                    <a:pt x="1324" y="187"/>
                  </a:lnTo>
                  <a:lnTo>
                    <a:pt x="1324" y="187"/>
                  </a:lnTo>
                  <a:lnTo>
                    <a:pt x="1324" y="186"/>
                  </a:lnTo>
                  <a:lnTo>
                    <a:pt x="1324" y="184"/>
                  </a:lnTo>
                  <a:lnTo>
                    <a:pt x="1323" y="184"/>
                  </a:lnTo>
                  <a:lnTo>
                    <a:pt x="1322" y="183"/>
                  </a:lnTo>
                  <a:lnTo>
                    <a:pt x="1320" y="183"/>
                  </a:lnTo>
                  <a:lnTo>
                    <a:pt x="1319" y="182"/>
                  </a:lnTo>
                  <a:lnTo>
                    <a:pt x="1318" y="182"/>
                  </a:lnTo>
                  <a:lnTo>
                    <a:pt x="1318" y="180"/>
                  </a:lnTo>
                  <a:lnTo>
                    <a:pt x="1318" y="180"/>
                  </a:lnTo>
                  <a:lnTo>
                    <a:pt x="1316" y="180"/>
                  </a:lnTo>
                  <a:lnTo>
                    <a:pt x="1316" y="179"/>
                  </a:lnTo>
                  <a:lnTo>
                    <a:pt x="1312" y="179"/>
                  </a:lnTo>
                  <a:lnTo>
                    <a:pt x="1310" y="178"/>
                  </a:lnTo>
                  <a:lnTo>
                    <a:pt x="1310" y="178"/>
                  </a:lnTo>
                  <a:lnTo>
                    <a:pt x="1307" y="176"/>
                  </a:lnTo>
                  <a:lnTo>
                    <a:pt x="1307" y="176"/>
                  </a:lnTo>
                  <a:lnTo>
                    <a:pt x="1308" y="176"/>
                  </a:lnTo>
                  <a:lnTo>
                    <a:pt x="1308" y="178"/>
                  </a:lnTo>
                  <a:lnTo>
                    <a:pt x="1307" y="178"/>
                  </a:lnTo>
                  <a:lnTo>
                    <a:pt x="1307" y="176"/>
                  </a:lnTo>
                  <a:lnTo>
                    <a:pt x="1306" y="176"/>
                  </a:lnTo>
                  <a:lnTo>
                    <a:pt x="1306" y="175"/>
                  </a:lnTo>
                  <a:lnTo>
                    <a:pt x="1303" y="175"/>
                  </a:lnTo>
                  <a:lnTo>
                    <a:pt x="1303" y="175"/>
                  </a:lnTo>
                  <a:lnTo>
                    <a:pt x="1303" y="175"/>
                  </a:lnTo>
                  <a:lnTo>
                    <a:pt x="1304" y="175"/>
                  </a:lnTo>
                  <a:lnTo>
                    <a:pt x="1304" y="175"/>
                  </a:lnTo>
                  <a:lnTo>
                    <a:pt x="1301" y="172"/>
                  </a:lnTo>
                  <a:lnTo>
                    <a:pt x="1299" y="171"/>
                  </a:lnTo>
                  <a:lnTo>
                    <a:pt x="1299" y="171"/>
                  </a:lnTo>
                  <a:lnTo>
                    <a:pt x="1297" y="171"/>
                  </a:lnTo>
                  <a:lnTo>
                    <a:pt x="1296" y="170"/>
                  </a:lnTo>
                  <a:lnTo>
                    <a:pt x="1296" y="170"/>
                  </a:lnTo>
                  <a:lnTo>
                    <a:pt x="1293" y="168"/>
                  </a:lnTo>
                  <a:lnTo>
                    <a:pt x="1292" y="167"/>
                  </a:lnTo>
                  <a:lnTo>
                    <a:pt x="1291" y="167"/>
                  </a:lnTo>
                  <a:lnTo>
                    <a:pt x="1291" y="167"/>
                  </a:lnTo>
                  <a:lnTo>
                    <a:pt x="1291" y="168"/>
                  </a:lnTo>
                  <a:lnTo>
                    <a:pt x="1291" y="168"/>
                  </a:lnTo>
                  <a:lnTo>
                    <a:pt x="1289" y="168"/>
                  </a:lnTo>
                  <a:lnTo>
                    <a:pt x="1287" y="167"/>
                  </a:lnTo>
                  <a:lnTo>
                    <a:pt x="1282" y="165"/>
                  </a:lnTo>
                  <a:lnTo>
                    <a:pt x="1281" y="164"/>
                  </a:lnTo>
                  <a:lnTo>
                    <a:pt x="1278" y="163"/>
                  </a:lnTo>
                  <a:lnTo>
                    <a:pt x="1278" y="163"/>
                  </a:lnTo>
                  <a:lnTo>
                    <a:pt x="1277" y="163"/>
                  </a:lnTo>
                  <a:lnTo>
                    <a:pt x="1276" y="163"/>
                  </a:lnTo>
                  <a:lnTo>
                    <a:pt x="1274" y="164"/>
                  </a:lnTo>
                  <a:lnTo>
                    <a:pt x="1274" y="164"/>
                  </a:lnTo>
                  <a:lnTo>
                    <a:pt x="1272" y="163"/>
                  </a:lnTo>
                  <a:lnTo>
                    <a:pt x="1270" y="164"/>
                  </a:lnTo>
                  <a:lnTo>
                    <a:pt x="1270" y="164"/>
                  </a:lnTo>
                  <a:lnTo>
                    <a:pt x="1270" y="164"/>
                  </a:lnTo>
                  <a:lnTo>
                    <a:pt x="1270" y="163"/>
                  </a:lnTo>
                  <a:lnTo>
                    <a:pt x="1269" y="163"/>
                  </a:lnTo>
                  <a:lnTo>
                    <a:pt x="1268" y="161"/>
                  </a:lnTo>
                  <a:lnTo>
                    <a:pt x="1266" y="161"/>
                  </a:lnTo>
                  <a:lnTo>
                    <a:pt x="1265" y="161"/>
                  </a:lnTo>
                  <a:lnTo>
                    <a:pt x="1265" y="161"/>
                  </a:lnTo>
                  <a:lnTo>
                    <a:pt x="1265" y="161"/>
                  </a:lnTo>
                  <a:lnTo>
                    <a:pt x="1263" y="163"/>
                  </a:lnTo>
                  <a:lnTo>
                    <a:pt x="1261" y="163"/>
                  </a:lnTo>
                  <a:lnTo>
                    <a:pt x="1259" y="163"/>
                  </a:lnTo>
                  <a:lnTo>
                    <a:pt x="1257" y="163"/>
                  </a:lnTo>
                  <a:lnTo>
                    <a:pt x="1255" y="163"/>
                  </a:lnTo>
                  <a:lnTo>
                    <a:pt x="1259" y="163"/>
                  </a:lnTo>
                  <a:lnTo>
                    <a:pt x="1261" y="163"/>
                  </a:lnTo>
                  <a:lnTo>
                    <a:pt x="1263" y="161"/>
                  </a:lnTo>
                  <a:lnTo>
                    <a:pt x="1263" y="160"/>
                  </a:lnTo>
                  <a:lnTo>
                    <a:pt x="1269" y="161"/>
                  </a:lnTo>
                  <a:lnTo>
                    <a:pt x="1270" y="161"/>
                  </a:lnTo>
                  <a:lnTo>
                    <a:pt x="1272" y="161"/>
                  </a:lnTo>
                  <a:lnTo>
                    <a:pt x="1274" y="163"/>
                  </a:lnTo>
                  <a:lnTo>
                    <a:pt x="1276" y="163"/>
                  </a:lnTo>
                  <a:lnTo>
                    <a:pt x="1274" y="161"/>
                  </a:lnTo>
                  <a:lnTo>
                    <a:pt x="1273" y="160"/>
                  </a:lnTo>
                  <a:lnTo>
                    <a:pt x="1272" y="160"/>
                  </a:lnTo>
                  <a:lnTo>
                    <a:pt x="1270" y="160"/>
                  </a:lnTo>
                  <a:lnTo>
                    <a:pt x="1268" y="160"/>
                  </a:lnTo>
                  <a:lnTo>
                    <a:pt x="1266" y="160"/>
                  </a:lnTo>
                  <a:lnTo>
                    <a:pt x="1265" y="160"/>
                  </a:lnTo>
                  <a:lnTo>
                    <a:pt x="1265" y="159"/>
                  </a:lnTo>
                  <a:lnTo>
                    <a:pt x="1268" y="160"/>
                  </a:lnTo>
                  <a:lnTo>
                    <a:pt x="1269" y="159"/>
                  </a:lnTo>
                  <a:lnTo>
                    <a:pt x="1273" y="160"/>
                  </a:lnTo>
                  <a:lnTo>
                    <a:pt x="1274" y="160"/>
                  </a:lnTo>
                  <a:lnTo>
                    <a:pt x="1274" y="161"/>
                  </a:lnTo>
                  <a:lnTo>
                    <a:pt x="1278" y="163"/>
                  </a:lnTo>
                  <a:lnTo>
                    <a:pt x="1281" y="163"/>
                  </a:lnTo>
                  <a:lnTo>
                    <a:pt x="1287" y="164"/>
                  </a:lnTo>
                  <a:lnTo>
                    <a:pt x="1289" y="164"/>
                  </a:lnTo>
                  <a:lnTo>
                    <a:pt x="1291" y="164"/>
                  </a:lnTo>
                  <a:lnTo>
                    <a:pt x="1292" y="163"/>
                  </a:lnTo>
                  <a:lnTo>
                    <a:pt x="1293" y="161"/>
                  </a:lnTo>
                  <a:lnTo>
                    <a:pt x="1293" y="161"/>
                  </a:lnTo>
                  <a:lnTo>
                    <a:pt x="1293" y="160"/>
                  </a:lnTo>
                  <a:lnTo>
                    <a:pt x="1295" y="160"/>
                  </a:lnTo>
                  <a:lnTo>
                    <a:pt x="1295" y="159"/>
                  </a:lnTo>
                  <a:lnTo>
                    <a:pt x="1295" y="159"/>
                  </a:lnTo>
                  <a:lnTo>
                    <a:pt x="1295" y="159"/>
                  </a:lnTo>
                  <a:lnTo>
                    <a:pt x="1295" y="157"/>
                  </a:lnTo>
                  <a:lnTo>
                    <a:pt x="1293" y="156"/>
                  </a:lnTo>
                  <a:lnTo>
                    <a:pt x="1293" y="156"/>
                  </a:lnTo>
                  <a:lnTo>
                    <a:pt x="1293" y="155"/>
                  </a:lnTo>
                  <a:lnTo>
                    <a:pt x="1292" y="153"/>
                  </a:lnTo>
                  <a:lnTo>
                    <a:pt x="1292" y="153"/>
                  </a:lnTo>
                  <a:lnTo>
                    <a:pt x="1291" y="153"/>
                  </a:lnTo>
                  <a:lnTo>
                    <a:pt x="1288" y="152"/>
                  </a:lnTo>
                  <a:lnTo>
                    <a:pt x="1287" y="152"/>
                  </a:lnTo>
                  <a:lnTo>
                    <a:pt x="1284" y="151"/>
                  </a:lnTo>
                  <a:lnTo>
                    <a:pt x="1282" y="149"/>
                  </a:lnTo>
                  <a:lnTo>
                    <a:pt x="1281" y="148"/>
                  </a:lnTo>
                  <a:lnTo>
                    <a:pt x="1281" y="148"/>
                  </a:lnTo>
                  <a:lnTo>
                    <a:pt x="1282" y="148"/>
                  </a:lnTo>
                  <a:lnTo>
                    <a:pt x="1284" y="148"/>
                  </a:lnTo>
                  <a:lnTo>
                    <a:pt x="1284" y="148"/>
                  </a:lnTo>
                  <a:lnTo>
                    <a:pt x="1284" y="146"/>
                  </a:lnTo>
                  <a:lnTo>
                    <a:pt x="1282" y="146"/>
                  </a:lnTo>
                  <a:lnTo>
                    <a:pt x="1282" y="146"/>
                  </a:lnTo>
                  <a:lnTo>
                    <a:pt x="1282" y="146"/>
                  </a:lnTo>
                  <a:lnTo>
                    <a:pt x="1282" y="145"/>
                  </a:lnTo>
                  <a:lnTo>
                    <a:pt x="1282" y="145"/>
                  </a:lnTo>
                  <a:lnTo>
                    <a:pt x="1282" y="145"/>
                  </a:lnTo>
                  <a:lnTo>
                    <a:pt x="1285" y="146"/>
                  </a:lnTo>
                  <a:lnTo>
                    <a:pt x="1285" y="148"/>
                  </a:lnTo>
                  <a:lnTo>
                    <a:pt x="1287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8" y="146"/>
                  </a:lnTo>
                  <a:lnTo>
                    <a:pt x="1287" y="145"/>
                  </a:lnTo>
                  <a:lnTo>
                    <a:pt x="1287" y="145"/>
                  </a:lnTo>
                  <a:lnTo>
                    <a:pt x="1288" y="146"/>
                  </a:lnTo>
                  <a:lnTo>
                    <a:pt x="1289" y="148"/>
                  </a:lnTo>
                  <a:lnTo>
                    <a:pt x="1289" y="148"/>
                  </a:lnTo>
                  <a:lnTo>
                    <a:pt x="1289" y="148"/>
                  </a:lnTo>
                  <a:lnTo>
                    <a:pt x="1291" y="149"/>
                  </a:lnTo>
                  <a:lnTo>
                    <a:pt x="1291" y="149"/>
                  </a:lnTo>
                  <a:lnTo>
                    <a:pt x="1289" y="149"/>
                  </a:lnTo>
                  <a:lnTo>
                    <a:pt x="1289" y="149"/>
                  </a:lnTo>
                  <a:lnTo>
                    <a:pt x="1291" y="151"/>
                  </a:lnTo>
                  <a:lnTo>
                    <a:pt x="1293" y="151"/>
                  </a:lnTo>
                  <a:lnTo>
                    <a:pt x="1295" y="152"/>
                  </a:lnTo>
                  <a:lnTo>
                    <a:pt x="1296" y="152"/>
                  </a:lnTo>
                  <a:lnTo>
                    <a:pt x="1296" y="152"/>
                  </a:lnTo>
                  <a:lnTo>
                    <a:pt x="1297" y="152"/>
                  </a:lnTo>
                  <a:lnTo>
                    <a:pt x="1297" y="153"/>
                  </a:lnTo>
                  <a:lnTo>
                    <a:pt x="1299" y="153"/>
                  </a:lnTo>
                  <a:lnTo>
                    <a:pt x="1300" y="155"/>
                  </a:lnTo>
                  <a:lnTo>
                    <a:pt x="1301" y="155"/>
                  </a:lnTo>
                  <a:lnTo>
                    <a:pt x="1301" y="155"/>
                  </a:lnTo>
                  <a:lnTo>
                    <a:pt x="1307" y="155"/>
                  </a:lnTo>
                  <a:lnTo>
                    <a:pt x="1308" y="155"/>
                  </a:lnTo>
                  <a:lnTo>
                    <a:pt x="1310" y="153"/>
                  </a:lnTo>
                  <a:lnTo>
                    <a:pt x="1311" y="153"/>
                  </a:lnTo>
                  <a:lnTo>
                    <a:pt x="1311" y="153"/>
                  </a:lnTo>
                  <a:lnTo>
                    <a:pt x="1315" y="155"/>
                  </a:lnTo>
                  <a:lnTo>
                    <a:pt x="1320" y="155"/>
                  </a:lnTo>
                  <a:lnTo>
                    <a:pt x="1323" y="156"/>
                  </a:lnTo>
                  <a:lnTo>
                    <a:pt x="1326" y="157"/>
                  </a:lnTo>
                  <a:lnTo>
                    <a:pt x="1327" y="159"/>
                  </a:lnTo>
                  <a:lnTo>
                    <a:pt x="1329" y="160"/>
                  </a:lnTo>
                  <a:lnTo>
                    <a:pt x="1329" y="160"/>
                  </a:lnTo>
                  <a:lnTo>
                    <a:pt x="1331" y="160"/>
                  </a:lnTo>
                  <a:lnTo>
                    <a:pt x="1334" y="161"/>
                  </a:lnTo>
                  <a:lnTo>
                    <a:pt x="1334" y="161"/>
                  </a:lnTo>
                  <a:lnTo>
                    <a:pt x="1335" y="161"/>
                  </a:lnTo>
                  <a:lnTo>
                    <a:pt x="1335" y="163"/>
                  </a:lnTo>
                  <a:lnTo>
                    <a:pt x="1337" y="163"/>
                  </a:lnTo>
                  <a:lnTo>
                    <a:pt x="1338" y="161"/>
                  </a:lnTo>
                  <a:lnTo>
                    <a:pt x="1338" y="161"/>
                  </a:lnTo>
                  <a:lnTo>
                    <a:pt x="1341" y="163"/>
                  </a:lnTo>
                  <a:lnTo>
                    <a:pt x="1343" y="163"/>
                  </a:lnTo>
                  <a:lnTo>
                    <a:pt x="1348" y="164"/>
                  </a:lnTo>
                  <a:lnTo>
                    <a:pt x="1349" y="164"/>
                  </a:lnTo>
                  <a:lnTo>
                    <a:pt x="1353" y="165"/>
                  </a:lnTo>
                  <a:lnTo>
                    <a:pt x="1354" y="167"/>
                  </a:lnTo>
                  <a:lnTo>
                    <a:pt x="1356" y="167"/>
                  </a:lnTo>
                  <a:lnTo>
                    <a:pt x="1357" y="167"/>
                  </a:lnTo>
                  <a:lnTo>
                    <a:pt x="1357" y="167"/>
                  </a:lnTo>
                  <a:lnTo>
                    <a:pt x="1357" y="165"/>
                  </a:lnTo>
                  <a:lnTo>
                    <a:pt x="1357" y="165"/>
                  </a:lnTo>
                  <a:lnTo>
                    <a:pt x="1357" y="165"/>
                  </a:lnTo>
                  <a:lnTo>
                    <a:pt x="1357" y="165"/>
                  </a:lnTo>
                  <a:lnTo>
                    <a:pt x="1358" y="165"/>
                  </a:lnTo>
                  <a:lnTo>
                    <a:pt x="1358" y="167"/>
                  </a:lnTo>
                  <a:lnTo>
                    <a:pt x="1358" y="167"/>
                  </a:lnTo>
                  <a:lnTo>
                    <a:pt x="1361" y="168"/>
                  </a:lnTo>
                  <a:lnTo>
                    <a:pt x="1362" y="168"/>
                  </a:lnTo>
                  <a:lnTo>
                    <a:pt x="1362" y="168"/>
                  </a:lnTo>
                  <a:lnTo>
                    <a:pt x="1362" y="167"/>
                  </a:lnTo>
                  <a:lnTo>
                    <a:pt x="1362" y="167"/>
                  </a:lnTo>
                  <a:lnTo>
                    <a:pt x="1360" y="165"/>
                  </a:lnTo>
                  <a:lnTo>
                    <a:pt x="1360" y="165"/>
                  </a:lnTo>
                  <a:lnTo>
                    <a:pt x="1361" y="165"/>
                  </a:lnTo>
                  <a:lnTo>
                    <a:pt x="1362" y="165"/>
                  </a:lnTo>
                  <a:lnTo>
                    <a:pt x="1364" y="167"/>
                  </a:lnTo>
                  <a:lnTo>
                    <a:pt x="1364" y="167"/>
                  </a:lnTo>
                  <a:lnTo>
                    <a:pt x="1367" y="167"/>
                  </a:lnTo>
                  <a:lnTo>
                    <a:pt x="1367" y="165"/>
                  </a:lnTo>
                  <a:close/>
                  <a:moveTo>
                    <a:pt x="225" y="2"/>
                  </a:moveTo>
                  <a:lnTo>
                    <a:pt x="228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3" y="0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5" y="2"/>
                  </a:lnTo>
                  <a:lnTo>
                    <a:pt x="225" y="2"/>
                  </a:lnTo>
                  <a:lnTo>
                    <a:pt x="225" y="2"/>
                  </a:lnTo>
                  <a:close/>
                  <a:moveTo>
                    <a:pt x="234" y="8"/>
                  </a:moveTo>
                  <a:lnTo>
                    <a:pt x="236" y="8"/>
                  </a:lnTo>
                  <a:lnTo>
                    <a:pt x="236" y="8"/>
                  </a:lnTo>
                  <a:lnTo>
                    <a:pt x="236" y="7"/>
                  </a:lnTo>
                  <a:lnTo>
                    <a:pt x="234" y="7"/>
                  </a:lnTo>
                  <a:lnTo>
                    <a:pt x="234" y="7"/>
                  </a:lnTo>
                  <a:lnTo>
                    <a:pt x="233" y="6"/>
                  </a:lnTo>
                  <a:lnTo>
                    <a:pt x="232" y="6"/>
                  </a:lnTo>
                  <a:lnTo>
                    <a:pt x="230" y="6"/>
                  </a:lnTo>
                  <a:lnTo>
                    <a:pt x="229" y="6"/>
                  </a:lnTo>
                  <a:lnTo>
                    <a:pt x="229" y="6"/>
                  </a:lnTo>
                  <a:lnTo>
                    <a:pt x="226" y="7"/>
                  </a:lnTo>
                  <a:lnTo>
                    <a:pt x="225" y="6"/>
                  </a:lnTo>
                  <a:lnTo>
                    <a:pt x="223" y="7"/>
                  </a:lnTo>
                  <a:lnTo>
                    <a:pt x="226" y="7"/>
                  </a:lnTo>
                  <a:lnTo>
                    <a:pt x="228" y="7"/>
                  </a:lnTo>
                  <a:lnTo>
                    <a:pt x="230" y="8"/>
                  </a:lnTo>
                  <a:lnTo>
                    <a:pt x="233" y="8"/>
                  </a:lnTo>
                  <a:lnTo>
                    <a:pt x="234" y="8"/>
                  </a:lnTo>
                  <a:close/>
                  <a:moveTo>
                    <a:pt x="229" y="11"/>
                  </a:moveTo>
                  <a:lnTo>
                    <a:pt x="226" y="11"/>
                  </a:lnTo>
                  <a:lnTo>
                    <a:pt x="225" y="11"/>
                  </a:lnTo>
                  <a:lnTo>
                    <a:pt x="226" y="11"/>
                  </a:lnTo>
                  <a:lnTo>
                    <a:pt x="228" y="11"/>
                  </a:lnTo>
                  <a:lnTo>
                    <a:pt x="228" y="11"/>
                  </a:lnTo>
                  <a:lnTo>
                    <a:pt x="228" y="12"/>
                  </a:lnTo>
                  <a:lnTo>
                    <a:pt x="229" y="12"/>
                  </a:lnTo>
                  <a:lnTo>
                    <a:pt x="229" y="14"/>
                  </a:lnTo>
                  <a:lnTo>
                    <a:pt x="230" y="14"/>
                  </a:lnTo>
                  <a:lnTo>
                    <a:pt x="233" y="14"/>
                  </a:lnTo>
                  <a:lnTo>
                    <a:pt x="233" y="14"/>
                  </a:lnTo>
                  <a:lnTo>
                    <a:pt x="234" y="12"/>
                  </a:lnTo>
                  <a:lnTo>
                    <a:pt x="236" y="12"/>
                  </a:lnTo>
                  <a:lnTo>
                    <a:pt x="236" y="12"/>
                  </a:lnTo>
                  <a:lnTo>
                    <a:pt x="234" y="12"/>
                  </a:lnTo>
                  <a:lnTo>
                    <a:pt x="236" y="12"/>
                  </a:lnTo>
                  <a:lnTo>
                    <a:pt x="241" y="12"/>
                  </a:lnTo>
                  <a:lnTo>
                    <a:pt x="240" y="11"/>
                  </a:lnTo>
                  <a:lnTo>
                    <a:pt x="238" y="11"/>
                  </a:lnTo>
                  <a:lnTo>
                    <a:pt x="236" y="11"/>
                  </a:lnTo>
                  <a:lnTo>
                    <a:pt x="229" y="11"/>
                  </a:lnTo>
                  <a:close/>
                  <a:moveTo>
                    <a:pt x="240" y="11"/>
                  </a:moveTo>
                  <a:lnTo>
                    <a:pt x="241" y="11"/>
                  </a:lnTo>
                  <a:lnTo>
                    <a:pt x="242" y="11"/>
                  </a:lnTo>
                  <a:lnTo>
                    <a:pt x="245" y="11"/>
                  </a:lnTo>
                  <a:lnTo>
                    <a:pt x="246" y="11"/>
                  </a:lnTo>
                  <a:lnTo>
                    <a:pt x="251" y="11"/>
                  </a:lnTo>
                  <a:lnTo>
                    <a:pt x="252" y="11"/>
                  </a:lnTo>
                  <a:lnTo>
                    <a:pt x="253" y="11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7" y="10"/>
                  </a:lnTo>
                  <a:lnTo>
                    <a:pt x="257" y="10"/>
                  </a:lnTo>
                  <a:lnTo>
                    <a:pt x="259" y="8"/>
                  </a:lnTo>
                  <a:lnTo>
                    <a:pt x="257" y="8"/>
                  </a:lnTo>
                  <a:lnTo>
                    <a:pt x="257" y="8"/>
                  </a:lnTo>
                  <a:lnTo>
                    <a:pt x="257" y="7"/>
                  </a:lnTo>
                  <a:lnTo>
                    <a:pt x="255" y="7"/>
                  </a:lnTo>
                  <a:lnTo>
                    <a:pt x="253" y="7"/>
                  </a:lnTo>
                  <a:lnTo>
                    <a:pt x="252" y="8"/>
                  </a:lnTo>
                  <a:lnTo>
                    <a:pt x="249" y="8"/>
                  </a:lnTo>
                  <a:lnTo>
                    <a:pt x="246" y="8"/>
                  </a:lnTo>
                  <a:lnTo>
                    <a:pt x="245" y="8"/>
                  </a:lnTo>
                  <a:lnTo>
                    <a:pt x="245" y="8"/>
                  </a:lnTo>
                  <a:lnTo>
                    <a:pt x="244" y="8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0" y="8"/>
                  </a:lnTo>
                  <a:lnTo>
                    <a:pt x="240" y="8"/>
                  </a:lnTo>
                  <a:lnTo>
                    <a:pt x="240" y="10"/>
                  </a:lnTo>
                  <a:lnTo>
                    <a:pt x="240" y="10"/>
                  </a:lnTo>
                  <a:lnTo>
                    <a:pt x="240" y="11"/>
                  </a:lnTo>
                  <a:close/>
                  <a:moveTo>
                    <a:pt x="232" y="4"/>
                  </a:moveTo>
                  <a:lnTo>
                    <a:pt x="232" y="4"/>
                  </a:lnTo>
                  <a:lnTo>
                    <a:pt x="233" y="4"/>
                  </a:lnTo>
                  <a:lnTo>
                    <a:pt x="234" y="4"/>
                  </a:lnTo>
                  <a:lnTo>
                    <a:pt x="236" y="4"/>
                  </a:lnTo>
                  <a:lnTo>
                    <a:pt x="237" y="4"/>
                  </a:lnTo>
                  <a:lnTo>
                    <a:pt x="236" y="4"/>
                  </a:lnTo>
                  <a:lnTo>
                    <a:pt x="234" y="3"/>
                  </a:lnTo>
                  <a:lnTo>
                    <a:pt x="233" y="3"/>
                  </a:lnTo>
                  <a:lnTo>
                    <a:pt x="232" y="4"/>
                  </a:lnTo>
                  <a:close/>
                  <a:moveTo>
                    <a:pt x="248" y="7"/>
                  </a:moveTo>
                  <a:lnTo>
                    <a:pt x="251" y="7"/>
                  </a:lnTo>
                  <a:lnTo>
                    <a:pt x="252" y="7"/>
                  </a:lnTo>
                  <a:lnTo>
                    <a:pt x="252" y="6"/>
                  </a:lnTo>
                  <a:lnTo>
                    <a:pt x="252" y="6"/>
                  </a:lnTo>
                  <a:lnTo>
                    <a:pt x="245" y="6"/>
                  </a:lnTo>
                  <a:lnTo>
                    <a:pt x="244" y="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5" y="7"/>
                  </a:lnTo>
                  <a:lnTo>
                    <a:pt x="248" y="7"/>
                  </a:lnTo>
                  <a:close/>
                  <a:moveTo>
                    <a:pt x="211" y="115"/>
                  </a:moveTo>
                  <a:lnTo>
                    <a:pt x="211" y="117"/>
                  </a:lnTo>
                  <a:lnTo>
                    <a:pt x="211" y="117"/>
                  </a:lnTo>
                  <a:lnTo>
                    <a:pt x="211" y="118"/>
                  </a:lnTo>
                  <a:lnTo>
                    <a:pt x="213" y="118"/>
                  </a:lnTo>
                  <a:lnTo>
                    <a:pt x="213" y="119"/>
                  </a:lnTo>
                  <a:lnTo>
                    <a:pt x="214" y="121"/>
                  </a:lnTo>
                  <a:lnTo>
                    <a:pt x="215" y="121"/>
                  </a:lnTo>
                  <a:lnTo>
                    <a:pt x="218" y="121"/>
                  </a:lnTo>
                  <a:lnTo>
                    <a:pt x="219" y="121"/>
                  </a:lnTo>
                  <a:lnTo>
                    <a:pt x="223" y="119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6" y="117"/>
                  </a:lnTo>
                  <a:lnTo>
                    <a:pt x="226" y="117"/>
                  </a:lnTo>
                  <a:lnTo>
                    <a:pt x="226" y="118"/>
                  </a:lnTo>
                  <a:lnTo>
                    <a:pt x="228" y="118"/>
                  </a:lnTo>
                  <a:lnTo>
                    <a:pt x="228" y="118"/>
                  </a:lnTo>
                  <a:lnTo>
                    <a:pt x="226" y="117"/>
                  </a:lnTo>
                  <a:lnTo>
                    <a:pt x="226" y="115"/>
                  </a:lnTo>
                  <a:lnTo>
                    <a:pt x="225" y="115"/>
                  </a:lnTo>
                  <a:lnTo>
                    <a:pt x="218" y="113"/>
                  </a:lnTo>
                  <a:lnTo>
                    <a:pt x="215" y="113"/>
                  </a:lnTo>
                  <a:lnTo>
                    <a:pt x="215" y="113"/>
                  </a:lnTo>
                  <a:lnTo>
                    <a:pt x="213" y="114"/>
                  </a:lnTo>
                  <a:lnTo>
                    <a:pt x="211" y="115"/>
                  </a:lnTo>
                  <a:lnTo>
                    <a:pt x="211" y="115"/>
                  </a:lnTo>
                  <a:close/>
                  <a:moveTo>
                    <a:pt x="242" y="15"/>
                  </a:moveTo>
                  <a:lnTo>
                    <a:pt x="242" y="15"/>
                  </a:lnTo>
                  <a:lnTo>
                    <a:pt x="244" y="15"/>
                  </a:lnTo>
                  <a:lnTo>
                    <a:pt x="246" y="15"/>
                  </a:lnTo>
                  <a:lnTo>
                    <a:pt x="246" y="15"/>
                  </a:lnTo>
                  <a:lnTo>
                    <a:pt x="246" y="14"/>
                  </a:lnTo>
                  <a:lnTo>
                    <a:pt x="244" y="14"/>
                  </a:lnTo>
                  <a:lnTo>
                    <a:pt x="241" y="14"/>
                  </a:lnTo>
                  <a:lnTo>
                    <a:pt x="241" y="14"/>
                  </a:lnTo>
                  <a:lnTo>
                    <a:pt x="241" y="15"/>
                  </a:lnTo>
                  <a:lnTo>
                    <a:pt x="242" y="15"/>
                  </a:lnTo>
                  <a:lnTo>
                    <a:pt x="242" y="15"/>
                  </a:lnTo>
                  <a:close/>
                  <a:moveTo>
                    <a:pt x="215" y="12"/>
                  </a:moveTo>
                  <a:lnTo>
                    <a:pt x="217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4" y="12"/>
                  </a:lnTo>
                  <a:lnTo>
                    <a:pt x="214" y="12"/>
                  </a:lnTo>
                  <a:lnTo>
                    <a:pt x="213" y="12"/>
                  </a:lnTo>
                  <a:lnTo>
                    <a:pt x="214" y="12"/>
                  </a:lnTo>
                  <a:lnTo>
                    <a:pt x="215" y="12"/>
                  </a:lnTo>
                  <a:close/>
                  <a:moveTo>
                    <a:pt x="255" y="2"/>
                  </a:moveTo>
                  <a:lnTo>
                    <a:pt x="256" y="2"/>
                  </a:lnTo>
                  <a:lnTo>
                    <a:pt x="257" y="2"/>
                  </a:lnTo>
                  <a:lnTo>
                    <a:pt x="261" y="2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56" y="2"/>
                  </a:lnTo>
                  <a:lnTo>
                    <a:pt x="253" y="2"/>
                  </a:lnTo>
                  <a:lnTo>
                    <a:pt x="252" y="2"/>
                  </a:lnTo>
                  <a:lnTo>
                    <a:pt x="255" y="2"/>
                  </a:lnTo>
                  <a:lnTo>
                    <a:pt x="255" y="2"/>
                  </a:lnTo>
                  <a:close/>
                  <a:moveTo>
                    <a:pt x="219" y="14"/>
                  </a:moveTo>
                  <a:lnTo>
                    <a:pt x="219" y="14"/>
                  </a:lnTo>
                  <a:lnTo>
                    <a:pt x="222" y="14"/>
                  </a:lnTo>
                  <a:lnTo>
                    <a:pt x="228" y="14"/>
                  </a:lnTo>
                  <a:lnTo>
                    <a:pt x="228" y="14"/>
                  </a:lnTo>
                  <a:lnTo>
                    <a:pt x="228" y="14"/>
                  </a:lnTo>
                  <a:lnTo>
                    <a:pt x="228" y="12"/>
                  </a:lnTo>
                  <a:lnTo>
                    <a:pt x="228" y="12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3" y="11"/>
                  </a:lnTo>
                  <a:lnTo>
                    <a:pt x="223" y="12"/>
                  </a:lnTo>
                  <a:lnTo>
                    <a:pt x="219" y="12"/>
                  </a:lnTo>
                  <a:lnTo>
                    <a:pt x="219" y="12"/>
                  </a:lnTo>
                  <a:lnTo>
                    <a:pt x="221" y="12"/>
                  </a:lnTo>
                  <a:lnTo>
                    <a:pt x="219" y="14"/>
                  </a:lnTo>
                  <a:lnTo>
                    <a:pt x="219" y="14"/>
                  </a:lnTo>
                  <a:close/>
                  <a:moveTo>
                    <a:pt x="261" y="7"/>
                  </a:moveTo>
                  <a:lnTo>
                    <a:pt x="260" y="8"/>
                  </a:lnTo>
                  <a:lnTo>
                    <a:pt x="260" y="8"/>
                  </a:lnTo>
                  <a:lnTo>
                    <a:pt x="261" y="8"/>
                  </a:lnTo>
                  <a:lnTo>
                    <a:pt x="264" y="8"/>
                  </a:lnTo>
                  <a:lnTo>
                    <a:pt x="265" y="8"/>
                  </a:lnTo>
                  <a:lnTo>
                    <a:pt x="265" y="8"/>
                  </a:lnTo>
                  <a:lnTo>
                    <a:pt x="274" y="8"/>
                  </a:lnTo>
                  <a:lnTo>
                    <a:pt x="276" y="8"/>
                  </a:lnTo>
                  <a:lnTo>
                    <a:pt x="278" y="7"/>
                  </a:lnTo>
                  <a:lnTo>
                    <a:pt x="278" y="7"/>
                  </a:lnTo>
                  <a:lnTo>
                    <a:pt x="278" y="7"/>
                  </a:lnTo>
                  <a:lnTo>
                    <a:pt x="278" y="6"/>
                  </a:lnTo>
                  <a:lnTo>
                    <a:pt x="276" y="6"/>
                  </a:lnTo>
                  <a:lnTo>
                    <a:pt x="275" y="6"/>
                  </a:lnTo>
                  <a:lnTo>
                    <a:pt x="274" y="6"/>
                  </a:lnTo>
                  <a:lnTo>
                    <a:pt x="272" y="6"/>
                  </a:lnTo>
                  <a:lnTo>
                    <a:pt x="271" y="6"/>
                  </a:lnTo>
                  <a:lnTo>
                    <a:pt x="270" y="6"/>
                  </a:lnTo>
                  <a:lnTo>
                    <a:pt x="270" y="6"/>
                  </a:lnTo>
                  <a:lnTo>
                    <a:pt x="270" y="6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68" y="7"/>
                  </a:lnTo>
                  <a:lnTo>
                    <a:pt x="265" y="7"/>
                  </a:lnTo>
                  <a:lnTo>
                    <a:pt x="263" y="7"/>
                  </a:lnTo>
                  <a:lnTo>
                    <a:pt x="261" y="7"/>
                  </a:lnTo>
                  <a:close/>
                  <a:moveTo>
                    <a:pt x="214" y="6"/>
                  </a:moveTo>
                  <a:lnTo>
                    <a:pt x="217" y="4"/>
                  </a:lnTo>
                  <a:lnTo>
                    <a:pt x="218" y="6"/>
                  </a:lnTo>
                  <a:lnTo>
                    <a:pt x="218" y="6"/>
                  </a:lnTo>
                  <a:lnTo>
                    <a:pt x="219" y="6"/>
                  </a:lnTo>
                  <a:lnTo>
                    <a:pt x="221" y="4"/>
                  </a:lnTo>
                  <a:lnTo>
                    <a:pt x="223" y="6"/>
                  </a:lnTo>
                  <a:lnTo>
                    <a:pt x="225" y="6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6" y="4"/>
                  </a:lnTo>
                  <a:lnTo>
                    <a:pt x="230" y="4"/>
                  </a:lnTo>
                  <a:lnTo>
                    <a:pt x="230" y="3"/>
                  </a:lnTo>
                  <a:lnTo>
                    <a:pt x="230" y="3"/>
                  </a:lnTo>
                  <a:lnTo>
                    <a:pt x="228" y="3"/>
                  </a:lnTo>
                  <a:lnTo>
                    <a:pt x="226" y="3"/>
                  </a:lnTo>
                  <a:lnTo>
                    <a:pt x="225" y="3"/>
                  </a:lnTo>
                  <a:lnTo>
                    <a:pt x="225" y="3"/>
                  </a:lnTo>
                  <a:lnTo>
                    <a:pt x="223" y="3"/>
                  </a:lnTo>
                  <a:lnTo>
                    <a:pt x="222" y="3"/>
                  </a:lnTo>
                  <a:lnTo>
                    <a:pt x="221" y="3"/>
                  </a:lnTo>
                  <a:lnTo>
                    <a:pt x="219" y="3"/>
                  </a:lnTo>
                  <a:lnTo>
                    <a:pt x="219" y="3"/>
                  </a:lnTo>
                  <a:lnTo>
                    <a:pt x="217" y="4"/>
                  </a:lnTo>
                  <a:lnTo>
                    <a:pt x="215" y="4"/>
                  </a:lnTo>
                  <a:lnTo>
                    <a:pt x="213" y="4"/>
                  </a:lnTo>
                  <a:lnTo>
                    <a:pt x="211" y="4"/>
                  </a:lnTo>
                  <a:lnTo>
                    <a:pt x="213" y="4"/>
                  </a:lnTo>
                  <a:lnTo>
                    <a:pt x="214" y="6"/>
                  </a:lnTo>
                  <a:close/>
                  <a:moveTo>
                    <a:pt x="198" y="12"/>
                  </a:moveTo>
                  <a:lnTo>
                    <a:pt x="198" y="12"/>
                  </a:lnTo>
                  <a:lnTo>
                    <a:pt x="198" y="14"/>
                  </a:lnTo>
                  <a:lnTo>
                    <a:pt x="199" y="14"/>
                  </a:lnTo>
                  <a:lnTo>
                    <a:pt x="203" y="14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06" y="12"/>
                  </a:lnTo>
                  <a:lnTo>
                    <a:pt x="203" y="12"/>
                  </a:lnTo>
                  <a:lnTo>
                    <a:pt x="202" y="11"/>
                  </a:lnTo>
                  <a:lnTo>
                    <a:pt x="202" y="11"/>
                  </a:lnTo>
                  <a:lnTo>
                    <a:pt x="200" y="11"/>
                  </a:lnTo>
                  <a:lnTo>
                    <a:pt x="198" y="11"/>
                  </a:lnTo>
                  <a:lnTo>
                    <a:pt x="198" y="12"/>
                  </a:lnTo>
                  <a:lnTo>
                    <a:pt x="198" y="12"/>
                  </a:lnTo>
                  <a:lnTo>
                    <a:pt x="196" y="12"/>
                  </a:lnTo>
                  <a:lnTo>
                    <a:pt x="195" y="12"/>
                  </a:lnTo>
                  <a:lnTo>
                    <a:pt x="195" y="12"/>
                  </a:lnTo>
                  <a:lnTo>
                    <a:pt x="196" y="12"/>
                  </a:lnTo>
                  <a:lnTo>
                    <a:pt x="198" y="12"/>
                  </a:lnTo>
                  <a:close/>
                  <a:moveTo>
                    <a:pt x="149" y="10"/>
                  </a:moveTo>
                  <a:lnTo>
                    <a:pt x="150" y="10"/>
                  </a:lnTo>
                  <a:lnTo>
                    <a:pt x="152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4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4" y="8"/>
                  </a:lnTo>
                  <a:lnTo>
                    <a:pt x="165" y="10"/>
                  </a:lnTo>
                  <a:lnTo>
                    <a:pt x="169" y="10"/>
                  </a:lnTo>
                  <a:lnTo>
                    <a:pt x="169" y="10"/>
                  </a:lnTo>
                  <a:lnTo>
                    <a:pt x="169" y="8"/>
                  </a:lnTo>
                  <a:lnTo>
                    <a:pt x="168" y="8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4" y="8"/>
                  </a:lnTo>
                  <a:lnTo>
                    <a:pt x="161" y="8"/>
                  </a:lnTo>
                  <a:lnTo>
                    <a:pt x="160" y="8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4" y="8"/>
                  </a:lnTo>
                  <a:lnTo>
                    <a:pt x="146" y="10"/>
                  </a:lnTo>
                  <a:lnTo>
                    <a:pt x="145" y="10"/>
                  </a:lnTo>
                  <a:lnTo>
                    <a:pt x="146" y="10"/>
                  </a:lnTo>
                  <a:lnTo>
                    <a:pt x="149" y="10"/>
                  </a:lnTo>
                  <a:close/>
                  <a:moveTo>
                    <a:pt x="173" y="141"/>
                  </a:moveTo>
                  <a:lnTo>
                    <a:pt x="173" y="141"/>
                  </a:lnTo>
                  <a:lnTo>
                    <a:pt x="173" y="141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3" y="141"/>
                  </a:lnTo>
                  <a:lnTo>
                    <a:pt x="173" y="141"/>
                  </a:lnTo>
                  <a:close/>
                  <a:moveTo>
                    <a:pt x="1183" y="374"/>
                  </a:moveTo>
                  <a:lnTo>
                    <a:pt x="1183" y="374"/>
                  </a:lnTo>
                  <a:lnTo>
                    <a:pt x="1183" y="373"/>
                  </a:lnTo>
                  <a:lnTo>
                    <a:pt x="1182" y="371"/>
                  </a:lnTo>
                  <a:lnTo>
                    <a:pt x="1182" y="371"/>
                  </a:lnTo>
                  <a:lnTo>
                    <a:pt x="1181" y="369"/>
                  </a:lnTo>
                  <a:lnTo>
                    <a:pt x="1178" y="367"/>
                  </a:lnTo>
                  <a:lnTo>
                    <a:pt x="1178" y="366"/>
                  </a:lnTo>
                  <a:lnTo>
                    <a:pt x="1177" y="366"/>
                  </a:lnTo>
                  <a:lnTo>
                    <a:pt x="1177" y="366"/>
                  </a:lnTo>
                  <a:lnTo>
                    <a:pt x="1175" y="366"/>
                  </a:lnTo>
                  <a:lnTo>
                    <a:pt x="1175" y="366"/>
                  </a:lnTo>
                  <a:lnTo>
                    <a:pt x="1173" y="363"/>
                  </a:lnTo>
                  <a:lnTo>
                    <a:pt x="1170" y="362"/>
                  </a:lnTo>
                  <a:lnTo>
                    <a:pt x="1169" y="360"/>
                  </a:lnTo>
                  <a:lnTo>
                    <a:pt x="1169" y="359"/>
                  </a:lnTo>
                  <a:lnTo>
                    <a:pt x="1167" y="359"/>
                  </a:lnTo>
                  <a:lnTo>
                    <a:pt x="1167" y="359"/>
                  </a:lnTo>
                  <a:lnTo>
                    <a:pt x="1166" y="359"/>
                  </a:lnTo>
                  <a:lnTo>
                    <a:pt x="1164" y="358"/>
                  </a:lnTo>
                  <a:lnTo>
                    <a:pt x="1163" y="356"/>
                  </a:lnTo>
                  <a:lnTo>
                    <a:pt x="1162" y="355"/>
                  </a:lnTo>
                  <a:lnTo>
                    <a:pt x="1160" y="354"/>
                  </a:lnTo>
                  <a:lnTo>
                    <a:pt x="1159" y="351"/>
                  </a:lnTo>
                  <a:lnTo>
                    <a:pt x="1159" y="350"/>
                  </a:lnTo>
                  <a:lnTo>
                    <a:pt x="1156" y="342"/>
                  </a:lnTo>
                  <a:lnTo>
                    <a:pt x="1155" y="339"/>
                  </a:lnTo>
                  <a:lnTo>
                    <a:pt x="1155" y="337"/>
                  </a:lnTo>
                  <a:lnTo>
                    <a:pt x="1156" y="337"/>
                  </a:lnTo>
                  <a:lnTo>
                    <a:pt x="1158" y="337"/>
                  </a:lnTo>
                  <a:lnTo>
                    <a:pt x="1160" y="336"/>
                  </a:lnTo>
                  <a:lnTo>
                    <a:pt x="1160" y="336"/>
                  </a:lnTo>
                  <a:lnTo>
                    <a:pt x="1163" y="337"/>
                  </a:lnTo>
                  <a:lnTo>
                    <a:pt x="1163" y="337"/>
                  </a:lnTo>
                  <a:lnTo>
                    <a:pt x="1164" y="337"/>
                  </a:lnTo>
                  <a:lnTo>
                    <a:pt x="1167" y="339"/>
                  </a:lnTo>
                  <a:lnTo>
                    <a:pt x="1170" y="340"/>
                  </a:lnTo>
                  <a:lnTo>
                    <a:pt x="1171" y="342"/>
                  </a:lnTo>
                  <a:lnTo>
                    <a:pt x="1173" y="343"/>
                  </a:lnTo>
                  <a:lnTo>
                    <a:pt x="1174" y="344"/>
                  </a:lnTo>
                  <a:lnTo>
                    <a:pt x="1175" y="344"/>
                  </a:lnTo>
                  <a:lnTo>
                    <a:pt x="1174" y="343"/>
                  </a:lnTo>
                  <a:lnTo>
                    <a:pt x="1173" y="342"/>
                  </a:lnTo>
                  <a:lnTo>
                    <a:pt x="1171" y="342"/>
                  </a:lnTo>
                  <a:lnTo>
                    <a:pt x="1169" y="340"/>
                  </a:lnTo>
                  <a:lnTo>
                    <a:pt x="1167" y="337"/>
                  </a:lnTo>
                  <a:lnTo>
                    <a:pt x="1166" y="336"/>
                  </a:lnTo>
                  <a:lnTo>
                    <a:pt x="1164" y="335"/>
                  </a:lnTo>
                  <a:lnTo>
                    <a:pt x="1163" y="333"/>
                  </a:lnTo>
                  <a:lnTo>
                    <a:pt x="1160" y="332"/>
                  </a:lnTo>
                  <a:lnTo>
                    <a:pt x="1158" y="329"/>
                  </a:lnTo>
                  <a:lnTo>
                    <a:pt x="1152" y="325"/>
                  </a:lnTo>
                  <a:lnTo>
                    <a:pt x="1150" y="323"/>
                  </a:lnTo>
                  <a:lnTo>
                    <a:pt x="1141" y="314"/>
                  </a:lnTo>
                  <a:lnTo>
                    <a:pt x="1141" y="313"/>
                  </a:lnTo>
                  <a:lnTo>
                    <a:pt x="1140" y="313"/>
                  </a:lnTo>
                  <a:lnTo>
                    <a:pt x="1140" y="312"/>
                  </a:lnTo>
                  <a:lnTo>
                    <a:pt x="1139" y="312"/>
                  </a:lnTo>
                  <a:lnTo>
                    <a:pt x="1137" y="310"/>
                  </a:lnTo>
                  <a:lnTo>
                    <a:pt x="1136" y="310"/>
                  </a:lnTo>
                  <a:lnTo>
                    <a:pt x="1136" y="309"/>
                  </a:lnTo>
                  <a:lnTo>
                    <a:pt x="1135" y="308"/>
                  </a:lnTo>
                  <a:lnTo>
                    <a:pt x="1133" y="306"/>
                  </a:lnTo>
                  <a:lnTo>
                    <a:pt x="1132" y="306"/>
                  </a:lnTo>
                  <a:lnTo>
                    <a:pt x="1131" y="304"/>
                  </a:lnTo>
                  <a:lnTo>
                    <a:pt x="1128" y="301"/>
                  </a:lnTo>
                  <a:lnTo>
                    <a:pt x="1128" y="300"/>
                  </a:lnTo>
                  <a:lnTo>
                    <a:pt x="1128" y="300"/>
                  </a:lnTo>
                  <a:lnTo>
                    <a:pt x="1128" y="300"/>
                  </a:lnTo>
                  <a:lnTo>
                    <a:pt x="1127" y="298"/>
                  </a:lnTo>
                  <a:lnTo>
                    <a:pt x="1127" y="297"/>
                  </a:lnTo>
                  <a:lnTo>
                    <a:pt x="1124" y="294"/>
                  </a:lnTo>
                  <a:lnTo>
                    <a:pt x="1121" y="291"/>
                  </a:lnTo>
                  <a:lnTo>
                    <a:pt x="1121" y="291"/>
                  </a:lnTo>
                  <a:lnTo>
                    <a:pt x="1120" y="290"/>
                  </a:lnTo>
                  <a:lnTo>
                    <a:pt x="1117" y="287"/>
                  </a:lnTo>
                  <a:lnTo>
                    <a:pt x="1112" y="285"/>
                  </a:lnTo>
                  <a:lnTo>
                    <a:pt x="1112" y="285"/>
                  </a:lnTo>
                  <a:lnTo>
                    <a:pt x="1112" y="283"/>
                  </a:lnTo>
                  <a:lnTo>
                    <a:pt x="1110" y="282"/>
                  </a:lnTo>
                  <a:lnTo>
                    <a:pt x="1110" y="282"/>
                  </a:lnTo>
                  <a:lnTo>
                    <a:pt x="1110" y="281"/>
                  </a:lnTo>
                  <a:lnTo>
                    <a:pt x="1109" y="281"/>
                  </a:lnTo>
                  <a:lnTo>
                    <a:pt x="1105" y="278"/>
                  </a:lnTo>
                  <a:lnTo>
                    <a:pt x="1103" y="278"/>
                  </a:lnTo>
                  <a:lnTo>
                    <a:pt x="1105" y="278"/>
                  </a:lnTo>
                  <a:lnTo>
                    <a:pt x="1105" y="279"/>
                  </a:lnTo>
                  <a:lnTo>
                    <a:pt x="1103" y="279"/>
                  </a:lnTo>
                  <a:lnTo>
                    <a:pt x="1102" y="279"/>
                  </a:lnTo>
                  <a:lnTo>
                    <a:pt x="1105" y="281"/>
                  </a:lnTo>
                  <a:lnTo>
                    <a:pt x="1108" y="282"/>
                  </a:lnTo>
                  <a:lnTo>
                    <a:pt x="1109" y="283"/>
                  </a:lnTo>
                  <a:lnTo>
                    <a:pt x="1110" y="285"/>
                  </a:lnTo>
                  <a:lnTo>
                    <a:pt x="1110" y="285"/>
                  </a:lnTo>
                  <a:lnTo>
                    <a:pt x="1110" y="285"/>
                  </a:lnTo>
                  <a:lnTo>
                    <a:pt x="1112" y="286"/>
                  </a:lnTo>
                  <a:lnTo>
                    <a:pt x="1110" y="286"/>
                  </a:lnTo>
                  <a:lnTo>
                    <a:pt x="1110" y="287"/>
                  </a:lnTo>
                  <a:lnTo>
                    <a:pt x="1112" y="287"/>
                  </a:lnTo>
                  <a:lnTo>
                    <a:pt x="1112" y="289"/>
                  </a:lnTo>
                  <a:lnTo>
                    <a:pt x="1112" y="289"/>
                  </a:lnTo>
                  <a:lnTo>
                    <a:pt x="1110" y="289"/>
                  </a:lnTo>
                  <a:lnTo>
                    <a:pt x="1110" y="289"/>
                  </a:lnTo>
                  <a:lnTo>
                    <a:pt x="1109" y="287"/>
                  </a:lnTo>
                  <a:lnTo>
                    <a:pt x="1108" y="287"/>
                  </a:lnTo>
                  <a:lnTo>
                    <a:pt x="1106" y="289"/>
                  </a:lnTo>
                  <a:lnTo>
                    <a:pt x="1106" y="289"/>
                  </a:lnTo>
                  <a:lnTo>
                    <a:pt x="1106" y="290"/>
                  </a:lnTo>
                  <a:lnTo>
                    <a:pt x="1109" y="291"/>
                  </a:lnTo>
                  <a:lnTo>
                    <a:pt x="1110" y="293"/>
                  </a:lnTo>
                  <a:lnTo>
                    <a:pt x="1112" y="295"/>
                  </a:lnTo>
                  <a:lnTo>
                    <a:pt x="1114" y="298"/>
                  </a:lnTo>
                  <a:lnTo>
                    <a:pt x="1114" y="300"/>
                  </a:lnTo>
                  <a:lnTo>
                    <a:pt x="1114" y="301"/>
                  </a:lnTo>
                  <a:lnTo>
                    <a:pt x="1114" y="302"/>
                  </a:lnTo>
                  <a:lnTo>
                    <a:pt x="1118" y="306"/>
                  </a:lnTo>
                  <a:lnTo>
                    <a:pt x="1120" y="306"/>
                  </a:lnTo>
                  <a:lnTo>
                    <a:pt x="1121" y="308"/>
                  </a:lnTo>
                  <a:lnTo>
                    <a:pt x="1121" y="308"/>
                  </a:lnTo>
                  <a:lnTo>
                    <a:pt x="1121" y="308"/>
                  </a:lnTo>
                  <a:lnTo>
                    <a:pt x="1121" y="309"/>
                  </a:lnTo>
                  <a:lnTo>
                    <a:pt x="1122" y="309"/>
                  </a:lnTo>
                  <a:lnTo>
                    <a:pt x="1125" y="310"/>
                  </a:lnTo>
                  <a:lnTo>
                    <a:pt x="1127" y="312"/>
                  </a:lnTo>
                  <a:lnTo>
                    <a:pt x="1129" y="314"/>
                  </a:lnTo>
                  <a:lnTo>
                    <a:pt x="1132" y="317"/>
                  </a:lnTo>
                  <a:lnTo>
                    <a:pt x="1132" y="318"/>
                  </a:lnTo>
                  <a:lnTo>
                    <a:pt x="1132" y="320"/>
                  </a:lnTo>
                  <a:lnTo>
                    <a:pt x="1133" y="321"/>
                  </a:lnTo>
                  <a:lnTo>
                    <a:pt x="1135" y="323"/>
                  </a:lnTo>
                  <a:lnTo>
                    <a:pt x="1137" y="325"/>
                  </a:lnTo>
                  <a:lnTo>
                    <a:pt x="1137" y="325"/>
                  </a:lnTo>
                  <a:lnTo>
                    <a:pt x="1143" y="333"/>
                  </a:lnTo>
                  <a:lnTo>
                    <a:pt x="1144" y="335"/>
                  </a:lnTo>
                  <a:lnTo>
                    <a:pt x="1144" y="336"/>
                  </a:lnTo>
                  <a:lnTo>
                    <a:pt x="1147" y="339"/>
                  </a:lnTo>
                  <a:lnTo>
                    <a:pt x="1147" y="340"/>
                  </a:lnTo>
                  <a:lnTo>
                    <a:pt x="1147" y="343"/>
                  </a:lnTo>
                  <a:lnTo>
                    <a:pt x="1148" y="344"/>
                  </a:lnTo>
                  <a:lnTo>
                    <a:pt x="1148" y="344"/>
                  </a:lnTo>
                  <a:lnTo>
                    <a:pt x="1151" y="347"/>
                  </a:lnTo>
                  <a:lnTo>
                    <a:pt x="1154" y="348"/>
                  </a:lnTo>
                  <a:lnTo>
                    <a:pt x="1156" y="352"/>
                  </a:lnTo>
                  <a:lnTo>
                    <a:pt x="1156" y="354"/>
                  </a:lnTo>
                  <a:lnTo>
                    <a:pt x="1156" y="354"/>
                  </a:lnTo>
                  <a:lnTo>
                    <a:pt x="1158" y="355"/>
                  </a:lnTo>
                  <a:lnTo>
                    <a:pt x="1158" y="356"/>
                  </a:lnTo>
                  <a:lnTo>
                    <a:pt x="1158" y="358"/>
                  </a:lnTo>
                  <a:lnTo>
                    <a:pt x="1160" y="359"/>
                  </a:lnTo>
                  <a:lnTo>
                    <a:pt x="1160" y="360"/>
                  </a:lnTo>
                  <a:lnTo>
                    <a:pt x="1162" y="362"/>
                  </a:lnTo>
                  <a:lnTo>
                    <a:pt x="1163" y="363"/>
                  </a:lnTo>
                  <a:lnTo>
                    <a:pt x="1163" y="367"/>
                  </a:lnTo>
                  <a:lnTo>
                    <a:pt x="1166" y="370"/>
                  </a:lnTo>
                  <a:lnTo>
                    <a:pt x="1169" y="374"/>
                  </a:lnTo>
                  <a:lnTo>
                    <a:pt x="1169" y="374"/>
                  </a:lnTo>
                  <a:lnTo>
                    <a:pt x="1170" y="375"/>
                  </a:lnTo>
                  <a:lnTo>
                    <a:pt x="1171" y="377"/>
                  </a:lnTo>
                  <a:lnTo>
                    <a:pt x="1171" y="377"/>
                  </a:lnTo>
                  <a:lnTo>
                    <a:pt x="1171" y="375"/>
                  </a:lnTo>
                  <a:lnTo>
                    <a:pt x="1171" y="374"/>
                  </a:lnTo>
                  <a:lnTo>
                    <a:pt x="1170" y="371"/>
                  </a:lnTo>
                  <a:lnTo>
                    <a:pt x="1170" y="370"/>
                  </a:lnTo>
                  <a:lnTo>
                    <a:pt x="1170" y="369"/>
                  </a:lnTo>
                  <a:lnTo>
                    <a:pt x="1170" y="369"/>
                  </a:lnTo>
                  <a:lnTo>
                    <a:pt x="1170" y="367"/>
                  </a:lnTo>
                  <a:lnTo>
                    <a:pt x="1171" y="367"/>
                  </a:lnTo>
                  <a:lnTo>
                    <a:pt x="1171" y="367"/>
                  </a:lnTo>
                  <a:lnTo>
                    <a:pt x="1173" y="367"/>
                  </a:lnTo>
                  <a:lnTo>
                    <a:pt x="1173" y="369"/>
                  </a:lnTo>
                  <a:lnTo>
                    <a:pt x="1174" y="369"/>
                  </a:lnTo>
                  <a:lnTo>
                    <a:pt x="1175" y="369"/>
                  </a:lnTo>
                  <a:lnTo>
                    <a:pt x="1178" y="369"/>
                  </a:lnTo>
                  <a:lnTo>
                    <a:pt x="1179" y="370"/>
                  </a:lnTo>
                  <a:lnTo>
                    <a:pt x="1181" y="371"/>
                  </a:lnTo>
                  <a:lnTo>
                    <a:pt x="1182" y="373"/>
                  </a:lnTo>
                  <a:lnTo>
                    <a:pt x="1183" y="375"/>
                  </a:lnTo>
                  <a:lnTo>
                    <a:pt x="1183" y="375"/>
                  </a:lnTo>
                  <a:lnTo>
                    <a:pt x="1183" y="374"/>
                  </a:lnTo>
                  <a:close/>
                  <a:moveTo>
                    <a:pt x="171" y="11"/>
                  </a:moveTo>
                  <a:lnTo>
                    <a:pt x="169" y="10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0"/>
                  </a:lnTo>
                  <a:lnTo>
                    <a:pt x="165" y="10"/>
                  </a:lnTo>
                  <a:lnTo>
                    <a:pt x="164" y="11"/>
                  </a:lnTo>
                  <a:lnTo>
                    <a:pt x="162" y="11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60" y="12"/>
                  </a:lnTo>
                  <a:lnTo>
                    <a:pt x="161" y="14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64" y="12"/>
                  </a:lnTo>
                  <a:lnTo>
                    <a:pt x="165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5" y="14"/>
                  </a:lnTo>
                  <a:lnTo>
                    <a:pt x="165" y="14"/>
                  </a:lnTo>
                  <a:lnTo>
                    <a:pt x="166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71" y="14"/>
                  </a:lnTo>
                  <a:lnTo>
                    <a:pt x="171" y="14"/>
                  </a:lnTo>
                  <a:lnTo>
                    <a:pt x="171" y="14"/>
                  </a:lnTo>
                  <a:lnTo>
                    <a:pt x="171" y="14"/>
                  </a:lnTo>
                  <a:lnTo>
                    <a:pt x="171" y="12"/>
                  </a:lnTo>
                  <a:lnTo>
                    <a:pt x="172" y="14"/>
                  </a:lnTo>
                  <a:lnTo>
                    <a:pt x="173" y="14"/>
                  </a:lnTo>
                  <a:lnTo>
                    <a:pt x="173" y="14"/>
                  </a:lnTo>
                  <a:lnTo>
                    <a:pt x="173" y="12"/>
                  </a:lnTo>
                  <a:lnTo>
                    <a:pt x="173" y="12"/>
                  </a:lnTo>
                  <a:lnTo>
                    <a:pt x="173" y="12"/>
                  </a:lnTo>
                  <a:lnTo>
                    <a:pt x="173" y="12"/>
                  </a:lnTo>
                  <a:lnTo>
                    <a:pt x="172" y="12"/>
                  </a:lnTo>
                  <a:lnTo>
                    <a:pt x="171" y="12"/>
                  </a:lnTo>
                  <a:lnTo>
                    <a:pt x="172" y="12"/>
                  </a:lnTo>
                  <a:lnTo>
                    <a:pt x="172" y="11"/>
                  </a:lnTo>
                  <a:lnTo>
                    <a:pt x="177" y="11"/>
                  </a:lnTo>
                  <a:lnTo>
                    <a:pt x="179" y="11"/>
                  </a:lnTo>
                  <a:lnTo>
                    <a:pt x="177" y="11"/>
                  </a:lnTo>
                  <a:lnTo>
                    <a:pt x="179" y="11"/>
                  </a:lnTo>
                  <a:lnTo>
                    <a:pt x="181" y="10"/>
                  </a:lnTo>
                  <a:lnTo>
                    <a:pt x="185" y="10"/>
                  </a:lnTo>
                  <a:lnTo>
                    <a:pt x="187" y="10"/>
                  </a:lnTo>
                  <a:lnTo>
                    <a:pt x="190" y="10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83" y="7"/>
                  </a:lnTo>
                  <a:lnTo>
                    <a:pt x="183" y="7"/>
                  </a:lnTo>
                  <a:lnTo>
                    <a:pt x="180" y="7"/>
                  </a:lnTo>
                  <a:lnTo>
                    <a:pt x="179" y="7"/>
                  </a:lnTo>
                  <a:lnTo>
                    <a:pt x="179" y="7"/>
                  </a:lnTo>
                  <a:lnTo>
                    <a:pt x="175" y="8"/>
                  </a:lnTo>
                  <a:lnTo>
                    <a:pt x="173" y="8"/>
                  </a:lnTo>
                  <a:lnTo>
                    <a:pt x="172" y="8"/>
                  </a:lnTo>
                  <a:lnTo>
                    <a:pt x="173" y="10"/>
                  </a:lnTo>
                  <a:lnTo>
                    <a:pt x="173" y="10"/>
                  </a:lnTo>
                  <a:lnTo>
                    <a:pt x="173" y="11"/>
                  </a:lnTo>
                  <a:lnTo>
                    <a:pt x="171" y="11"/>
                  </a:lnTo>
                  <a:close/>
                  <a:moveTo>
                    <a:pt x="28" y="272"/>
                  </a:moveTo>
                  <a:lnTo>
                    <a:pt x="28" y="272"/>
                  </a:lnTo>
                  <a:lnTo>
                    <a:pt x="27" y="271"/>
                  </a:lnTo>
                  <a:lnTo>
                    <a:pt x="25" y="271"/>
                  </a:lnTo>
                  <a:lnTo>
                    <a:pt x="25" y="270"/>
                  </a:lnTo>
                  <a:lnTo>
                    <a:pt x="23" y="270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7" y="268"/>
                  </a:lnTo>
                  <a:lnTo>
                    <a:pt x="16" y="268"/>
                  </a:lnTo>
                  <a:lnTo>
                    <a:pt x="15" y="268"/>
                  </a:lnTo>
                  <a:lnTo>
                    <a:pt x="15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70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1" y="271"/>
                  </a:lnTo>
                  <a:lnTo>
                    <a:pt x="9" y="271"/>
                  </a:lnTo>
                  <a:lnTo>
                    <a:pt x="8" y="271"/>
                  </a:lnTo>
                  <a:lnTo>
                    <a:pt x="8" y="271"/>
                  </a:lnTo>
                  <a:lnTo>
                    <a:pt x="11" y="268"/>
                  </a:lnTo>
                  <a:lnTo>
                    <a:pt x="11" y="267"/>
                  </a:lnTo>
                  <a:lnTo>
                    <a:pt x="11" y="267"/>
                  </a:lnTo>
                  <a:lnTo>
                    <a:pt x="9" y="268"/>
                  </a:lnTo>
                  <a:lnTo>
                    <a:pt x="8" y="270"/>
                  </a:lnTo>
                  <a:lnTo>
                    <a:pt x="6" y="271"/>
                  </a:lnTo>
                  <a:lnTo>
                    <a:pt x="6" y="271"/>
                  </a:lnTo>
                  <a:lnTo>
                    <a:pt x="4" y="271"/>
                  </a:lnTo>
                  <a:lnTo>
                    <a:pt x="2" y="271"/>
                  </a:lnTo>
                  <a:lnTo>
                    <a:pt x="2" y="272"/>
                  </a:lnTo>
                  <a:lnTo>
                    <a:pt x="2" y="274"/>
                  </a:lnTo>
                  <a:lnTo>
                    <a:pt x="1" y="275"/>
                  </a:lnTo>
                  <a:lnTo>
                    <a:pt x="1" y="275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2" y="276"/>
                  </a:lnTo>
                  <a:lnTo>
                    <a:pt x="5" y="278"/>
                  </a:lnTo>
                  <a:lnTo>
                    <a:pt x="9" y="278"/>
                  </a:lnTo>
                  <a:lnTo>
                    <a:pt x="13" y="278"/>
                  </a:lnTo>
                  <a:lnTo>
                    <a:pt x="17" y="278"/>
                  </a:lnTo>
                  <a:lnTo>
                    <a:pt x="23" y="278"/>
                  </a:lnTo>
                  <a:lnTo>
                    <a:pt x="27" y="278"/>
                  </a:lnTo>
                  <a:lnTo>
                    <a:pt x="28" y="278"/>
                  </a:lnTo>
                  <a:lnTo>
                    <a:pt x="27" y="278"/>
                  </a:lnTo>
                  <a:lnTo>
                    <a:pt x="27" y="276"/>
                  </a:lnTo>
                  <a:lnTo>
                    <a:pt x="27" y="275"/>
                  </a:lnTo>
                  <a:lnTo>
                    <a:pt x="27" y="275"/>
                  </a:lnTo>
                  <a:lnTo>
                    <a:pt x="28" y="272"/>
                  </a:lnTo>
                  <a:close/>
                  <a:moveTo>
                    <a:pt x="204" y="11"/>
                  </a:moveTo>
                  <a:lnTo>
                    <a:pt x="207" y="11"/>
                  </a:lnTo>
                  <a:lnTo>
                    <a:pt x="209" y="11"/>
                  </a:lnTo>
                  <a:lnTo>
                    <a:pt x="209" y="11"/>
                  </a:lnTo>
                  <a:lnTo>
                    <a:pt x="209" y="10"/>
                  </a:lnTo>
                  <a:lnTo>
                    <a:pt x="207" y="10"/>
                  </a:lnTo>
                  <a:lnTo>
                    <a:pt x="206" y="10"/>
                  </a:lnTo>
                  <a:lnTo>
                    <a:pt x="204" y="10"/>
                  </a:lnTo>
                  <a:lnTo>
                    <a:pt x="204" y="10"/>
                  </a:lnTo>
                  <a:lnTo>
                    <a:pt x="204" y="10"/>
                  </a:lnTo>
                  <a:lnTo>
                    <a:pt x="204" y="11"/>
                  </a:lnTo>
                  <a:lnTo>
                    <a:pt x="204" y="11"/>
                  </a:lnTo>
                  <a:lnTo>
                    <a:pt x="204" y="11"/>
                  </a:lnTo>
                  <a:close/>
                  <a:moveTo>
                    <a:pt x="207" y="8"/>
                  </a:moveTo>
                  <a:lnTo>
                    <a:pt x="207" y="8"/>
                  </a:lnTo>
                  <a:lnTo>
                    <a:pt x="209" y="8"/>
                  </a:lnTo>
                  <a:lnTo>
                    <a:pt x="209" y="8"/>
                  </a:lnTo>
                  <a:lnTo>
                    <a:pt x="211" y="8"/>
                  </a:lnTo>
                  <a:lnTo>
                    <a:pt x="214" y="8"/>
                  </a:lnTo>
                  <a:lnTo>
                    <a:pt x="217" y="10"/>
                  </a:lnTo>
                  <a:lnTo>
                    <a:pt x="217" y="10"/>
                  </a:lnTo>
                  <a:lnTo>
                    <a:pt x="219" y="10"/>
                  </a:lnTo>
                  <a:lnTo>
                    <a:pt x="223" y="10"/>
                  </a:lnTo>
                  <a:lnTo>
                    <a:pt x="228" y="8"/>
                  </a:lnTo>
                  <a:lnTo>
                    <a:pt x="229" y="8"/>
                  </a:lnTo>
                  <a:lnTo>
                    <a:pt x="228" y="8"/>
                  </a:lnTo>
                  <a:lnTo>
                    <a:pt x="222" y="7"/>
                  </a:lnTo>
                  <a:lnTo>
                    <a:pt x="219" y="7"/>
                  </a:lnTo>
                  <a:lnTo>
                    <a:pt x="217" y="7"/>
                  </a:lnTo>
                  <a:lnTo>
                    <a:pt x="213" y="7"/>
                  </a:lnTo>
                  <a:lnTo>
                    <a:pt x="207" y="6"/>
                  </a:lnTo>
                  <a:lnTo>
                    <a:pt x="207" y="6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4" y="7"/>
                  </a:lnTo>
                  <a:lnTo>
                    <a:pt x="204" y="7"/>
                  </a:lnTo>
                  <a:lnTo>
                    <a:pt x="204" y="8"/>
                  </a:lnTo>
                  <a:lnTo>
                    <a:pt x="207" y="8"/>
                  </a:lnTo>
                  <a:close/>
                  <a:moveTo>
                    <a:pt x="179" y="6"/>
                  </a:moveTo>
                  <a:lnTo>
                    <a:pt x="180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3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79" y="6"/>
                  </a:lnTo>
                  <a:close/>
                  <a:moveTo>
                    <a:pt x="1124" y="225"/>
                  </a:moveTo>
                  <a:lnTo>
                    <a:pt x="1125" y="225"/>
                  </a:lnTo>
                  <a:lnTo>
                    <a:pt x="1125" y="225"/>
                  </a:lnTo>
                  <a:lnTo>
                    <a:pt x="1127" y="225"/>
                  </a:lnTo>
                  <a:lnTo>
                    <a:pt x="1125" y="224"/>
                  </a:lnTo>
                  <a:lnTo>
                    <a:pt x="1125" y="224"/>
                  </a:lnTo>
                  <a:lnTo>
                    <a:pt x="1125" y="225"/>
                  </a:lnTo>
                  <a:lnTo>
                    <a:pt x="1124" y="225"/>
                  </a:lnTo>
                  <a:lnTo>
                    <a:pt x="1124" y="225"/>
                  </a:lnTo>
                  <a:close/>
                  <a:moveTo>
                    <a:pt x="190" y="14"/>
                  </a:moveTo>
                  <a:lnTo>
                    <a:pt x="187" y="14"/>
                  </a:lnTo>
                  <a:lnTo>
                    <a:pt x="185" y="14"/>
                  </a:lnTo>
                  <a:lnTo>
                    <a:pt x="184" y="14"/>
                  </a:lnTo>
                  <a:lnTo>
                    <a:pt x="181" y="15"/>
                  </a:lnTo>
                  <a:lnTo>
                    <a:pt x="184" y="15"/>
                  </a:lnTo>
                  <a:lnTo>
                    <a:pt x="188" y="15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close/>
                  <a:moveTo>
                    <a:pt x="183" y="14"/>
                  </a:moveTo>
                  <a:lnTo>
                    <a:pt x="181" y="12"/>
                  </a:lnTo>
                  <a:lnTo>
                    <a:pt x="180" y="12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81" y="14"/>
                  </a:lnTo>
                  <a:lnTo>
                    <a:pt x="181" y="14"/>
                  </a:lnTo>
                  <a:lnTo>
                    <a:pt x="181" y="14"/>
                  </a:lnTo>
                  <a:lnTo>
                    <a:pt x="183" y="14"/>
                  </a:lnTo>
                  <a:lnTo>
                    <a:pt x="18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3" name="Freeform 1874">
              <a:extLst>
                <a:ext uri="{FF2B5EF4-FFF2-40B4-BE49-F238E27FC236}">
                  <a16:creationId xmlns:a16="http://schemas.microsoft.com/office/drawing/2014/main" id="{B54DB1D8-9B93-4CD1-AC28-72C5E137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964" y="2539213"/>
              <a:ext cx="185753" cy="115579"/>
            </a:xfrm>
            <a:custGeom>
              <a:avLst/>
              <a:gdLst>
                <a:gd name="T0" fmla="*/ 84 w 90"/>
                <a:gd name="T1" fmla="*/ 35 h 56"/>
                <a:gd name="T2" fmla="*/ 81 w 90"/>
                <a:gd name="T3" fmla="*/ 37 h 56"/>
                <a:gd name="T4" fmla="*/ 77 w 90"/>
                <a:gd name="T5" fmla="*/ 35 h 56"/>
                <a:gd name="T6" fmla="*/ 74 w 90"/>
                <a:gd name="T7" fmla="*/ 33 h 56"/>
                <a:gd name="T8" fmla="*/ 74 w 90"/>
                <a:gd name="T9" fmla="*/ 30 h 56"/>
                <a:gd name="T10" fmla="*/ 75 w 90"/>
                <a:gd name="T11" fmla="*/ 22 h 56"/>
                <a:gd name="T12" fmla="*/ 73 w 90"/>
                <a:gd name="T13" fmla="*/ 17 h 56"/>
                <a:gd name="T14" fmla="*/ 69 w 90"/>
                <a:gd name="T15" fmla="*/ 12 h 56"/>
                <a:gd name="T16" fmla="*/ 65 w 90"/>
                <a:gd name="T17" fmla="*/ 8 h 56"/>
                <a:gd name="T18" fmla="*/ 62 w 90"/>
                <a:gd name="T19" fmla="*/ 3 h 56"/>
                <a:gd name="T20" fmla="*/ 59 w 90"/>
                <a:gd name="T21" fmla="*/ 0 h 56"/>
                <a:gd name="T22" fmla="*/ 55 w 90"/>
                <a:gd name="T23" fmla="*/ 3 h 56"/>
                <a:gd name="T24" fmla="*/ 47 w 90"/>
                <a:gd name="T25" fmla="*/ 6 h 56"/>
                <a:gd name="T26" fmla="*/ 42 w 90"/>
                <a:gd name="T27" fmla="*/ 7 h 56"/>
                <a:gd name="T28" fmla="*/ 36 w 90"/>
                <a:gd name="T29" fmla="*/ 6 h 56"/>
                <a:gd name="T30" fmla="*/ 31 w 90"/>
                <a:gd name="T31" fmla="*/ 4 h 56"/>
                <a:gd name="T32" fmla="*/ 25 w 90"/>
                <a:gd name="T33" fmla="*/ 3 h 56"/>
                <a:gd name="T34" fmla="*/ 23 w 90"/>
                <a:gd name="T35" fmla="*/ 4 h 56"/>
                <a:gd name="T36" fmla="*/ 20 w 90"/>
                <a:gd name="T37" fmla="*/ 7 h 56"/>
                <a:gd name="T38" fmla="*/ 17 w 90"/>
                <a:gd name="T39" fmla="*/ 8 h 56"/>
                <a:gd name="T40" fmla="*/ 14 w 90"/>
                <a:gd name="T41" fmla="*/ 11 h 56"/>
                <a:gd name="T42" fmla="*/ 12 w 90"/>
                <a:gd name="T43" fmla="*/ 15 h 56"/>
                <a:gd name="T44" fmla="*/ 10 w 90"/>
                <a:gd name="T45" fmla="*/ 19 h 56"/>
                <a:gd name="T46" fmla="*/ 9 w 90"/>
                <a:gd name="T47" fmla="*/ 21 h 56"/>
                <a:gd name="T48" fmla="*/ 8 w 90"/>
                <a:gd name="T49" fmla="*/ 23 h 56"/>
                <a:gd name="T50" fmla="*/ 4 w 90"/>
                <a:gd name="T51" fmla="*/ 25 h 56"/>
                <a:gd name="T52" fmla="*/ 2 w 90"/>
                <a:gd name="T53" fmla="*/ 26 h 56"/>
                <a:gd name="T54" fmla="*/ 0 w 90"/>
                <a:gd name="T55" fmla="*/ 27 h 56"/>
                <a:gd name="T56" fmla="*/ 4 w 90"/>
                <a:gd name="T57" fmla="*/ 31 h 56"/>
                <a:gd name="T58" fmla="*/ 5 w 90"/>
                <a:gd name="T59" fmla="*/ 31 h 56"/>
                <a:gd name="T60" fmla="*/ 5 w 90"/>
                <a:gd name="T61" fmla="*/ 34 h 56"/>
                <a:gd name="T62" fmla="*/ 6 w 90"/>
                <a:gd name="T63" fmla="*/ 35 h 56"/>
                <a:gd name="T64" fmla="*/ 10 w 90"/>
                <a:gd name="T65" fmla="*/ 37 h 56"/>
                <a:gd name="T66" fmla="*/ 10 w 90"/>
                <a:gd name="T67" fmla="*/ 38 h 56"/>
                <a:gd name="T68" fmla="*/ 10 w 90"/>
                <a:gd name="T69" fmla="*/ 41 h 56"/>
                <a:gd name="T70" fmla="*/ 12 w 90"/>
                <a:gd name="T71" fmla="*/ 41 h 56"/>
                <a:gd name="T72" fmla="*/ 10 w 90"/>
                <a:gd name="T73" fmla="*/ 42 h 56"/>
                <a:gd name="T74" fmla="*/ 16 w 90"/>
                <a:gd name="T75" fmla="*/ 45 h 56"/>
                <a:gd name="T76" fmla="*/ 21 w 90"/>
                <a:gd name="T77" fmla="*/ 44 h 56"/>
                <a:gd name="T78" fmla="*/ 23 w 90"/>
                <a:gd name="T79" fmla="*/ 45 h 56"/>
                <a:gd name="T80" fmla="*/ 23 w 90"/>
                <a:gd name="T81" fmla="*/ 48 h 56"/>
                <a:gd name="T82" fmla="*/ 24 w 90"/>
                <a:gd name="T83" fmla="*/ 50 h 56"/>
                <a:gd name="T84" fmla="*/ 25 w 90"/>
                <a:gd name="T85" fmla="*/ 52 h 56"/>
                <a:gd name="T86" fmla="*/ 29 w 90"/>
                <a:gd name="T87" fmla="*/ 53 h 56"/>
                <a:gd name="T88" fmla="*/ 44 w 90"/>
                <a:gd name="T89" fmla="*/ 56 h 56"/>
                <a:gd name="T90" fmla="*/ 55 w 90"/>
                <a:gd name="T91" fmla="*/ 53 h 56"/>
                <a:gd name="T92" fmla="*/ 66 w 90"/>
                <a:gd name="T93" fmla="*/ 50 h 56"/>
                <a:gd name="T94" fmla="*/ 73 w 90"/>
                <a:gd name="T95" fmla="*/ 53 h 56"/>
                <a:gd name="T96" fmla="*/ 78 w 90"/>
                <a:gd name="T97" fmla="*/ 54 h 56"/>
                <a:gd name="T98" fmla="*/ 81 w 90"/>
                <a:gd name="T99" fmla="*/ 49 h 56"/>
                <a:gd name="T100" fmla="*/ 82 w 90"/>
                <a:gd name="T101" fmla="*/ 45 h 56"/>
                <a:gd name="T102" fmla="*/ 82 w 90"/>
                <a:gd name="T103" fmla="*/ 41 h 56"/>
                <a:gd name="T104" fmla="*/ 85 w 90"/>
                <a:gd name="T105" fmla="*/ 42 h 56"/>
                <a:gd name="T106" fmla="*/ 89 w 90"/>
                <a:gd name="T107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" h="56">
                  <a:moveTo>
                    <a:pt x="89" y="35"/>
                  </a:moveTo>
                  <a:lnTo>
                    <a:pt x="89" y="35"/>
                  </a:lnTo>
                  <a:lnTo>
                    <a:pt x="88" y="34"/>
                  </a:lnTo>
                  <a:lnTo>
                    <a:pt x="85" y="34"/>
                  </a:lnTo>
                  <a:lnTo>
                    <a:pt x="84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78" y="35"/>
                  </a:lnTo>
                  <a:lnTo>
                    <a:pt x="77" y="35"/>
                  </a:lnTo>
                  <a:lnTo>
                    <a:pt x="75" y="34"/>
                  </a:lnTo>
                  <a:lnTo>
                    <a:pt x="75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1"/>
                  </a:lnTo>
                  <a:lnTo>
                    <a:pt x="75" y="31"/>
                  </a:lnTo>
                  <a:lnTo>
                    <a:pt x="74" y="31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4" y="29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3" y="17"/>
                  </a:lnTo>
                  <a:lnTo>
                    <a:pt x="71" y="15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7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3" y="6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59" y="2"/>
                  </a:lnTo>
                  <a:lnTo>
                    <a:pt x="59" y="0"/>
                  </a:lnTo>
                  <a:lnTo>
                    <a:pt x="58" y="0"/>
                  </a:lnTo>
                  <a:lnTo>
                    <a:pt x="58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3"/>
                  </a:lnTo>
                  <a:lnTo>
                    <a:pt x="54" y="3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7" y="6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4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1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2" y="42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9" y="45"/>
                  </a:lnTo>
                  <a:lnTo>
                    <a:pt x="20" y="44"/>
                  </a:lnTo>
                  <a:lnTo>
                    <a:pt x="21" y="44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3" y="46"/>
                  </a:lnTo>
                  <a:lnTo>
                    <a:pt x="21" y="46"/>
                  </a:lnTo>
                  <a:lnTo>
                    <a:pt x="21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2"/>
                  </a:lnTo>
                  <a:lnTo>
                    <a:pt x="27" y="52"/>
                  </a:lnTo>
                  <a:lnTo>
                    <a:pt x="27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7" y="54"/>
                  </a:lnTo>
                  <a:lnTo>
                    <a:pt x="29" y="53"/>
                  </a:lnTo>
                  <a:lnTo>
                    <a:pt x="32" y="54"/>
                  </a:lnTo>
                  <a:lnTo>
                    <a:pt x="36" y="54"/>
                  </a:lnTo>
                  <a:lnTo>
                    <a:pt x="39" y="54"/>
                  </a:lnTo>
                  <a:lnTo>
                    <a:pt x="40" y="54"/>
                  </a:lnTo>
                  <a:lnTo>
                    <a:pt x="44" y="56"/>
                  </a:lnTo>
                  <a:lnTo>
                    <a:pt x="48" y="56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4" y="54"/>
                  </a:lnTo>
                  <a:lnTo>
                    <a:pt x="55" y="53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3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1" y="52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4" y="52"/>
                  </a:lnTo>
                  <a:lnTo>
                    <a:pt x="74" y="53"/>
                  </a:lnTo>
                  <a:lnTo>
                    <a:pt x="75" y="54"/>
                  </a:lnTo>
                  <a:lnTo>
                    <a:pt x="77" y="54"/>
                  </a:lnTo>
                  <a:lnTo>
                    <a:pt x="78" y="54"/>
                  </a:lnTo>
                  <a:lnTo>
                    <a:pt x="80" y="56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1" y="49"/>
                  </a:lnTo>
                  <a:lnTo>
                    <a:pt x="81" y="48"/>
                  </a:lnTo>
                  <a:lnTo>
                    <a:pt x="82" y="46"/>
                  </a:lnTo>
                  <a:lnTo>
                    <a:pt x="84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4"/>
                  </a:lnTo>
                  <a:lnTo>
                    <a:pt x="82" y="44"/>
                  </a:lnTo>
                  <a:lnTo>
                    <a:pt x="84" y="42"/>
                  </a:lnTo>
                  <a:lnTo>
                    <a:pt x="82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4"/>
                  </a:lnTo>
                  <a:lnTo>
                    <a:pt x="89" y="42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0" y="38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8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4" name="Freeform 1876">
              <a:extLst>
                <a:ext uri="{FF2B5EF4-FFF2-40B4-BE49-F238E27FC236}">
                  <a16:creationId xmlns:a16="http://schemas.microsoft.com/office/drawing/2014/main" id="{B6334070-4509-4809-A901-E9934B55C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1932" y="4262579"/>
              <a:ext cx="12383" cy="12383"/>
            </a:xfrm>
            <a:custGeom>
              <a:avLst/>
              <a:gdLst>
                <a:gd name="T0" fmla="*/ 6 w 6"/>
                <a:gd name="T1" fmla="*/ 2 h 6"/>
                <a:gd name="T2" fmla="*/ 4 w 6"/>
                <a:gd name="T3" fmla="*/ 1 h 6"/>
                <a:gd name="T4" fmla="*/ 4 w 6"/>
                <a:gd name="T5" fmla="*/ 0 h 6"/>
                <a:gd name="T6" fmla="*/ 3 w 6"/>
                <a:gd name="T7" fmla="*/ 0 h 6"/>
                <a:gd name="T8" fmla="*/ 2 w 6"/>
                <a:gd name="T9" fmla="*/ 1 h 6"/>
                <a:gd name="T10" fmla="*/ 0 w 6"/>
                <a:gd name="T11" fmla="*/ 2 h 6"/>
                <a:gd name="T12" fmla="*/ 0 w 6"/>
                <a:gd name="T13" fmla="*/ 2 h 6"/>
                <a:gd name="T14" fmla="*/ 0 w 6"/>
                <a:gd name="T15" fmla="*/ 4 h 6"/>
                <a:gd name="T16" fmla="*/ 2 w 6"/>
                <a:gd name="T17" fmla="*/ 5 h 6"/>
                <a:gd name="T18" fmla="*/ 3 w 6"/>
                <a:gd name="T19" fmla="*/ 6 h 6"/>
                <a:gd name="T20" fmla="*/ 4 w 6"/>
                <a:gd name="T21" fmla="*/ 6 h 6"/>
                <a:gd name="T22" fmla="*/ 6 w 6"/>
                <a:gd name="T23" fmla="*/ 6 h 6"/>
                <a:gd name="T24" fmla="*/ 6 w 6"/>
                <a:gd name="T25" fmla="*/ 5 h 6"/>
                <a:gd name="T26" fmla="*/ 6 w 6"/>
                <a:gd name="T27" fmla="*/ 4 h 6"/>
                <a:gd name="T28" fmla="*/ 6 w 6"/>
                <a:gd name="T2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5" name="Freeform 1877">
              <a:extLst>
                <a:ext uri="{FF2B5EF4-FFF2-40B4-BE49-F238E27FC236}">
                  <a16:creationId xmlns:a16="http://schemas.microsoft.com/office/drawing/2014/main" id="{3DE59B0C-6D7A-46F7-AE96-59A7BE7A6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8736" y="3090277"/>
              <a:ext cx="16512" cy="39214"/>
            </a:xfrm>
            <a:custGeom>
              <a:avLst/>
              <a:gdLst>
                <a:gd name="T0" fmla="*/ 8 w 8"/>
                <a:gd name="T1" fmla="*/ 11 h 19"/>
                <a:gd name="T2" fmla="*/ 8 w 8"/>
                <a:gd name="T3" fmla="*/ 10 h 19"/>
                <a:gd name="T4" fmla="*/ 7 w 8"/>
                <a:gd name="T5" fmla="*/ 8 h 19"/>
                <a:gd name="T6" fmla="*/ 7 w 8"/>
                <a:gd name="T7" fmla="*/ 8 h 19"/>
                <a:gd name="T8" fmla="*/ 7 w 8"/>
                <a:gd name="T9" fmla="*/ 7 h 19"/>
                <a:gd name="T10" fmla="*/ 7 w 8"/>
                <a:gd name="T11" fmla="*/ 5 h 19"/>
                <a:gd name="T12" fmla="*/ 8 w 8"/>
                <a:gd name="T13" fmla="*/ 4 h 19"/>
                <a:gd name="T14" fmla="*/ 7 w 8"/>
                <a:gd name="T15" fmla="*/ 3 h 19"/>
                <a:gd name="T16" fmla="*/ 5 w 8"/>
                <a:gd name="T17" fmla="*/ 1 h 19"/>
                <a:gd name="T18" fmla="*/ 4 w 8"/>
                <a:gd name="T19" fmla="*/ 0 h 19"/>
                <a:gd name="T20" fmla="*/ 3 w 8"/>
                <a:gd name="T21" fmla="*/ 0 h 19"/>
                <a:gd name="T22" fmla="*/ 1 w 8"/>
                <a:gd name="T23" fmla="*/ 1 h 19"/>
                <a:gd name="T24" fmla="*/ 1 w 8"/>
                <a:gd name="T25" fmla="*/ 4 h 19"/>
                <a:gd name="T26" fmla="*/ 0 w 8"/>
                <a:gd name="T27" fmla="*/ 5 h 19"/>
                <a:gd name="T28" fmla="*/ 0 w 8"/>
                <a:gd name="T29" fmla="*/ 7 h 19"/>
                <a:gd name="T30" fmla="*/ 0 w 8"/>
                <a:gd name="T31" fmla="*/ 8 h 19"/>
                <a:gd name="T32" fmla="*/ 0 w 8"/>
                <a:gd name="T33" fmla="*/ 8 h 19"/>
                <a:gd name="T34" fmla="*/ 0 w 8"/>
                <a:gd name="T35" fmla="*/ 11 h 19"/>
                <a:gd name="T36" fmla="*/ 1 w 8"/>
                <a:gd name="T37" fmla="*/ 15 h 19"/>
                <a:gd name="T38" fmla="*/ 1 w 8"/>
                <a:gd name="T39" fmla="*/ 15 h 19"/>
                <a:gd name="T40" fmla="*/ 0 w 8"/>
                <a:gd name="T41" fmla="*/ 16 h 19"/>
                <a:gd name="T42" fmla="*/ 1 w 8"/>
                <a:gd name="T43" fmla="*/ 18 h 19"/>
                <a:gd name="T44" fmla="*/ 1 w 8"/>
                <a:gd name="T45" fmla="*/ 18 h 19"/>
                <a:gd name="T46" fmla="*/ 3 w 8"/>
                <a:gd name="T47" fmla="*/ 19 h 19"/>
                <a:gd name="T48" fmla="*/ 3 w 8"/>
                <a:gd name="T49" fmla="*/ 19 h 19"/>
                <a:gd name="T50" fmla="*/ 4 w 8"/>
                <a:gd name="T51" fmla="*/ 19 h 19"/>
                <a:gd name="T52" fmla="*/ 4 w 8"/>
                <a:gd name="T53" fmla="*/ 19 h 19"/>
                <a:gd name="T54" fmla="*/ 5 w 8"/>
                <a:gd name="T55" fmla="*/ 18 h 19"/>
                <a:gd name="T56" fmla="*/ 7 w 8"/>
                <a:gd name="T57" fmla="*/ 18 h 19"/>
                <a:gd name="T58" fmla="*/ 7 w 8"/>
                <a:gd name="T59" fmla="*/ 18 h 19"/>
                <a:gd name="T60" fmla="*/ 8 w 8"/>
                <a:gd name="T61" fmla="*/ 15 h 19"/>
                <a:gd name="T62" fmla="*/ 8 w 8"/>
                <a:gd name="T63" fmla="*/ 14 h 19"/>
                <a:gd name="T64" fmla="*/ 8 w 8"/>
                <a:gd name="T65" fmla="*/ 12 h 19"/>
                <a:gd name="T66" fmla="*/ 8 w 8"/>
                <a:gd name="T6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" h="19">
                  <a:moveTo>
                    <a:pt x="8" y="11"/>
                  </a:moveTo>
                  <a:lnTo>
                    <a:pt x="8" y="10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8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6" name="Freeform 1878">
              <a:extLst>
                <a:ext uri="{FF2B5EF4-FFF2-40B4-BE49-F238E27FC236}">
                  <a16:creationId xmlns:a16="http://schemas.microsoft.com/office/drawing/2014/main" id="{8F49744A-B29C-4D5B-8A5C-348EF87BC3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7100" y="3280157"/>
              <a:ext cx="57789" cy="14446"/>
            </a:xfrm>
            <a:custGeom>
              <a:avLst/>
              <a:gdLst>
                <a:gd name="T0" fmla="*/ 0 w 28"/>
                <a:gd name="T1" fmla="*/ 4 h 7"/>
                <a:gd name="T2" fmla="*/ 0 w 28"/>
                <a:gd name="T3" fmla="*/ 4 h 7"/>
                <a:gd name="T4" fmla="*/ 0 w 28"/>
                <a:gd name="T5" fmla="*/ 6 h 7"/>
                <a:gd name="T6" fmla="*/ 0 w 28"/>
                <a:gd name="T7" fmla="*/ 6 h 7"/>
                <a:gd name="T8" fmla="*/ 1 w 28"/>
                <a:gd name="T9" fmla="*/ 6 h 7"/>
                <a:gd name="T10" fmla="*/ 1 w 28"/>
                <a:gd name="T11" fmla="*/ 6 h 7"/>
                <a:gd name="T12" fmla="*/ 1 w 28"/>
                <a:gd name="T13" fmla="*/ 6 h 7"/>
                <a:gd name="T14" fmla="*/ 1 w 28"/>
                <a:gd name="T15" fmla="*/ 4 h 7"/>
                <a:gd name="T16" fmla="*/ 1 w 28"/>
                <a:gd name="T17" fmla="*/ 4 h 7"/>
                <a:gd name="T18" fmla="*/ 28 w 28"/>
                <a:gd name="T19" fmla="*/ 4 h 7"/>
                <a:gd name="T20" fmla="*/ 26 w 28"/>
                <a:gd name="T21" fmla="*/ 4 h 7"/>
                <a:gd name="T22" fmla="*/ 26 w 28"/>
                <a:gd name="T23" fmla="*/ 4 h 7"/>
                <a:gd name="T24" fmla="*/ 27 w 28"/>
                <a:gd name="T25" fmla="*/ 4 h 7"/>
                <a:gd name="T26" fmla="*/ 28 w 28"/>
                <a:gd name="T27" fmla="*/ 4 h 7"/>
                <a:gd name="T28" fmla="*/ 20 w 28"/>
                <a:gd name="T29" fmla="*/ 0 h 7"/>
                <a:gd name="T30" fmla="*/ 20 w 28"/>
                <a:gd name="T31" fmla="*/ 0 h 7"/>
                <a:gd name="T32" fmla="*/ 20 w 28"/>
                <a:gd name="T33" fmla="*/ 0 h 7"/>
                <a:gd name="T34" fmla="*/ 19 w 28"/>
                <a:gd name="T35" fmla="*/ 0 h 7"/>
                <a:gd name="T36" fmla="*/ 9 w 28"/>
                <a:gd name="T37" fmla="*/ 0 h 7"/>
                <a:gd name="T38" fmla="*/ 9 w 28"/>
                <a:gd name="T39" fmla="*/ 0 h 7"/>
                <a:gd name="T40" fmla="*/ 8 w 28"/>
                <a:gd name="T41" fmla="*/ 2 h 7"/>
                <a:gd name="T42" fmla="*/ 8 w 28"/>
                <a:gd name="T43" fmla="*/ 2 h 7"/>
                <a:gd name="T44" fmla="*/ 8 w 28"/>
                <a:gd name="T45" fmla="*/ 3 h 7"/>
                <a:gd name="T46" fmla="*/ 8 w 28"/>
                <a:gd name="T47" fmla="*/ 6 h 7"/>
                <a:gd name="T48" fmla="*/ 9 w 28"/>
                <a:gd name="T49" fmla="*/ 7 h 7"/>
                <a:gd name="T50" fmla="*/ 11 w 28"/>
                <a:gd name="T51" fmla="*/ 7 h 7"/>
                <a:gd name="T52" fmla="*/ 12 w 28"/>
                <a:gd name="T53" fmla="*/ 6 h 7"/>
                <a:gd name="T54" fmla="*/ 15 w 28"/>
                <a:gd name="T55" fmla="*/ 6 h 7"/>
                <a:gd name="T56" fmla="*/ 17 w 28"/>
                <a:gd name="T57" fmla="*/ 7 h 7"/>
                <a:gd name="T58" fmla="*/ 17 w 28"/>
                <a:gd name="T59" fmla="*/ 7 h 7"/>
                <a:gd name="T60" fmla="*/ 20 w 28"/>
                <a:gd name="T61" fmla="*/ 7 h 7"/>
                <a:gd name="T62" fmla="*/ 23 w 28"/>
                <a:gd name="T63" fmla="*/ 4 h 7"/>
                <a:gd name="T64" fmla="*/ 24 w 28"/>
                <a:gd name="T65" fmla="*/ 3 h 7"/>
                <a:gd name="T66" fmla="*/ 23 w 28"/>
                <a:gd name="T6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7">
                  <a:moveTo>
                    <a:pt x="1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close/>
                  <a:moveTo>
                    <a:pt x="28" y="4"/>
                  </a:moveTo>
                  <a:lnTo>
                    <a:pt x="27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close/>
                  <a:moveTo>
                    <a:pt x="22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7"/>
                  </a:lnTo>
                  <a:lnTo>
                    <a:pt x="9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3" y="7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2" y="6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879">
              <a:extLst>
                <a:ext uri="{FF2B5EF4-FFF2-40B4-BE49-F238E27FC236}">
                  <a16:creationId xmlns:a16="http://schemas.microsoft.com/office/drawing/2014/main" id="{A68C1756-CE9B-4411-8E44-D57908C5F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9495" y="2689879"/>
              <a:ext cx="518043" cy="239414"/>
            </a:xfrm>
            <a:custGeom>
              <a:avLst/>
              <a:gdLst>
                <a:gd name="T0" fmla="*/ 132 w 251"/>
                <a:gd name="T1" fmla="*/ 114 h 116"/>
                <a:gd name="T2" fmla="*/ 137 w 251"/>
                <a:gd name="T3" fmla="*/ 114 h 116"/>
                <a:gd name="T4" fmla="*/ 57 w 251"/>
                <a:gd name="T5" fmla="*/ 61 h 116"/>
                <a:gd name="T6" fmla="*/ 59 w 251"/>
                <a:gd name="T7" fmla="*/ 61 h 116"/>
                <a:gd name="T8" fmla="*/ 55 w 251"/>
                <a:gd name="T9" fmla="*/ 52 h 116"/>
                <a:gd name="T10" fmla="*/ 52 w 251"/>
                <a:gd name="T11" fmla="*/ 52 h 116"/>
                <a:gd name="T12" fmla="*/ 28 w 251"/>
                <a:gd name="T13" fmla="*/ 42 h 116"/>
                <a:gd name="T14" fmla="*/ 29 w 251"/>
                <a:gd name="T15" fmla="*/ 45 h 116"/>
                <a:gd name="T16" fmla="*/ 28 w 251"/>
                <a:gd name="T17" fmla="*/ 42 h 116"/>
                <a:gd name="T18" fmla="*/ 25 w 251"/>
                <a:gd name="T19" fmla="*/ 44 h 116"/>
                <a:gd name="T20" fmla="*/ 30 w 251"/>
                <a:gd name="T21" fmla="*/ 41 h 116"/>
                <a:gd name="T22" fmla="*/ 29 w 251"/>
                <a:gd name="T23" fmla="*/ 41 h 116"/>
                <a:gd name="T24" fmla="*/ 38 w 251"/>
                <a:gd name="T25" fmla="*/ 41 h 116"/>
                <a:gd name="T26" fmla="*/ 41 w 251"/>
                <a:gd name="T27" fmla="*/ 40 h 116"/>
                <a:gd name="T28" fmla="*/ 2 w 251"/>
                <a:gd name="T29" fmla="*/ 33 h 116"/>
                <a:gd name="T30" fmla="*/ 251 w 251"/>
                <a:gd name="T31" fmla="*/ 7 h 116"/>
                <a:gd name="T32" fmla="*/ 247 w 251"/>
                <a:gd name="T33" fmla="*/ 6 h 116"/>
                <a:gd name="T34" fmla="*/ 247 w 251"/>
                <a:gd name="T35" fmla="*/ 3 h 116"/>
                <a:gd name="T36" fmla="*/ 243 w 251"/>
                <a:gd name="T37" fmla="*/ 3 h 116"/>
                <a:gd name="T38" fmla="*/ 242 w 251"/>
                <a:gd name="T39" fmla="*/ 3 h 116"/>
                <a:gd name="T40" fmla="*/ 238 w 251"/>
                <a:gd name="T41" fmla="*/ 4 h 116"/>
                <a:gd name="T42" fmla="*/ 234 w 251"/>
                <a:gd name="T43" fmla="*/ 4 h 116"/>
                <a:gd name="T44" fmla="*/ 231 w 251"/>
                <a:gd name="T45" fmla="*/ 3 h 116"/>
                <a:gd name="T46" fmla="*/ 232 w 251"/>
                <a:gd name="T47" fmla="*/ 2 h 116"/>
                <a:gd name="T48" fmla="*/ 228 w 251"/>
                <a:gd name="T49" fmla="*/ 2 h 116"/>
                <a:gd name="T50" fmla="*/ 225 w 251"/>
                <a:gd name="T51" fmla="*/ 6 h 116"/>
                <a:gd name="T52" fmla="*/ 227 w 251"/>
                <a:gd name="T53" fmla="*/ 13 h 116"/>
                <a:gd name="T54" fmla="*/ 225 w 251"/>
                <a:gd name="T55" fmla="*/ 18 h 116"/>
                <a:gd name="T56" fmla="*/ 224 w 251"/>
                <a:gd name="T57" fmla="*/ 25 h 116"/>
                <a:gd name="T58" fmla="*/ 217 w 251"/>
                <a:gd name="T59" fmla="*/ 33 h 116"/>
                <a:gd name="T60" fmla="*/ 216 w 251"/>
                <a:gd name="T61" fmla="*/ 40 h 116"/>
                <a:gd name="T62" fmla="*/ 219 w 251"/>
                <a:gd name="T63" fmla="*/ 41 h 116"/>
                <a:gd name="T64" fmla="*/ 223 w 251"/>
                <a:gd name="T65" fmla="*/ 37 h 116"/>
                <a:gd name="T66" fmla="*/ 220 w 251"/>
                <a:gd name="T67" fmla="*/ 41 h 116"/>
                <a:gd name="T68" fmla="*/ 219 w 251"/>
                <a:gd name="T69" fmla="*/ 44 h 116"/>
                <a:gd name="T70" fmla="*/ 223 w 251"/>
                <a:gd name="T71" fmla="*/ 44 h 116"/>
                <a:gd name="T72" fmla="*/ 221 w 251"/>
                <a:gd name="T73" fmla="*/ 51 h 116"/>
                <a:gd name="T74" fmla="*/ 220 w 251"/>
                <a:gd name="T75" fmla="*/ 60 h 116"/>
                <a:gd name="T76" fmla="*/ 223 w 251"/>
                <a:gd name="T77" fmla="*/ 60 h 116"/>
                <a:gd name="T78" fmla="*/ 234 w 251"/>
                <a:gd name="T79" fmla="*/ 60 h 116"/>
                <a:gd name="T80" fmla="*/ 235 w 251"/>
                <a:gd name="T81" fmla="*/ 53 h 116"/>
                <a:gd name="T82" fmla="*/ 239 w 251"/>
                <a:gd name="T83" fmla="*/ 49 h 116"/>
                <a:gd name="T84" fmla="*/ 236 w 251"/>
                <a:gd name="T85" fmla="*/ 44 h 116"/>
                <a:gd name="T86" fmla="*/ 238 w 251"/>
                <a:gd name="T87" fmla="*/ 40 h 116"/>
                <a:gd name="T88" fmla="*/ 240 w 251"/>
                <a:gd name="T89" fmla="*/ 36 h 116"/>
                <a:gd name="T90" fmla="*/ 236 w 251"/>
                <a:gd name="T91" fmla="*/ 30 h 116"/>
                <a:gd name="T92" fmla="*/ 240 w 251"/>
                <a:gd name="T93" fmla="*/ 29 h 116"/>
                <a:gd name="T94" fmla="*/ 242 w 251"/>
                <a:gd name="T95" fmla="*/ 26 h 116"/>
                <a:gd name="T96" fmla="*/ 243 w 251"/>
                <a:gd name="T97" fmla="*/ 22 h 116"/>
                <a:gd name="T98" fmla="*/ 243 w 251"/>
                <a:gd name="T99" fmla="*/ 21 h 116"/>
                <a:gd name="T100" fmla="*/ 243 w 251"/>
                <a:gd name="T101" fmla="*/ 14 h 116"/>
                <a:gd name="T102" fmla="*/ 247 w 251"/>
                <a:gd name="T103" fmla="*/ 11 h 116"/>
                <a:gd name="T104" fmla="*/ 251 w 251"/>
                <a:gd name="T105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1" h="116">
                  <a:moveTo>
                    <a:pt x="135" y="113"/>
                  </a:moveTo>
                  <a:lnTo>
                    <a:pt x="133" y="113"/>
                  </a:lnTo>
                  <a:lnTo>
                    <a:pt x="132" y="113"/>
                  </a:lnTo>
                  <a:lnTo>
                    <a:pt x="132" y="113"/>
                  </a:lnTo>
                  <a:lnTo>
                    <a:pt x="132" y="114"/>
                  </a:lnTo>
                  <a:lnTo>
                    <a:pt x="132" y="114"/>
                  </a:lnTo>
                  <a:lnTo>
                    <a:pt x="133" y="114"/>
                  </a:lnTo>
                  <a:lnTo>
                    <a:pt x="136" y="116"/>
                  </a:lnTo>
                  <a:lnTo>
                    <a:pt x="136" y="114"/>
                  </a:lnTo>
                  <a:lnTo>
                    <a:pt x="137" y="114"/>
                  </a:lnTo>
                  <a:lnTo>
                    <a:pt x="136" y="114"/>
                  </a:lnTo>
                  <a:lnTo>
                    <a:pt x="135" y="113"/>
                  </a:lnTo>
                  <a:close/>
                  <a:moveTo>
                    <a:pt x="59" y="61"/>
                  </a:moveTo>
                  <a:lnTo>
                    <a:pt x="57" y="61"/>
                  </a:lnTo>
                  <a:lnTo>
                    <a:pt x="57" y="61"/>
                  </a:lnTo>
                  <a:lnTo>
                    <a:pt x="57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1"/>
                  </a:lnTo>
                  <a:lnTo>
                    <a:pt x="59" y="61"/>
                  </a:lnTo>
                  <a:close/>
                  <a:moveTo>
                    <a:pt x="59" y="52"/>
                  </a:moveTo>
                  <a:lnTo>
                    <a:pt x="59" y="52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3" y="52"/>
                  </a:lnTo>
                  <a:lnTo>
                    <a:pt x="53" y="51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52" y="52"/>
                  </a:lnTo>
                  <a:lnTo>
                    <a:pt x="53" y="52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9" y="52"/>
                  </a:lnTo>
                  <a:close/>
                  <a:moveTo>
                    <a:pt x="28" y="42"/>
                  </a:moveTo>
                  <a:lnTo>
                    <a:pt x="26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28" y="42"/>
                  </a:lnTo>
                  <a:close/>
                  <a:moveTo>
                    <a:pt x="25" y="42"/>
                  </a:moveTo>
                  <a:lnTo>
                    <a:pt x="25" y="42"/>
                  </a:lnTo>
                  <a:lnTo>
                    <a:pt x="23" y="42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close/>
                  <a:moveTo>
                    <a:pt x="29" y="41"/>
                  </a:moveTo>
                  <a:lnTo>
                    <a:pt x="30" y="41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3" y="42"/>
                  </a:lnTo>
                  <a:lnTo>
                    <a:pt x="29" y="41"/>
                  </a:lnTo>
                  <a:close/>
                  <a:moveTo>
                    <a:pt x="40" y="40"/>
                  </a:moveTo>
                  <a:lnTo>
                    <a:pt x="38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0" y="40"/>
                  </a:lnTo>
                  <a:close/>
                  <a:moveTo>
                    <a:pt x="2" y="32"/>
                  </a:moveTo>
                  <a:lnTo>
                    <a:pt x="0" y="33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2"/>
                  </a:lnTo>
                  <a:lnTo>
                    <a:pt x="2" y="32"/>
                  </a:lnTo>
                  <a:lnTo>
                    <a:pt x="2" y="32"/>
                  </a:lnTo>
                  <a:close/>
                  <a:moveTo>
                    <a:pt x="251" y="7"/>
                  </a:moveTo>
                  <a:lnTo>
                    <a:pt x="250" y="7"/>
                  </a:lnTo>
                  <a:lnTo>
                    <a:pt x="250" y="7"/>
                  </a:lnTo>
                  <a:lnTo>
                    <a:pt x="249" y="6"/>
                  </a:lnTo>
                  <a:lnTo>
                    <a:pt x="249" y="6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7" y="3"/>
                  </a:lnTo>
                  <a:lnTo>
                    <a:pt x="247" y="3"/>
                  </a:lnTo>
                  <a:lnTo>
                    <a:pt x="246" y="3"/>
                  </a:lnTo>
                  <a:lnTo>
                    <a:pt x="246" y="3"/>
                  </a:lnTo>
                  <a:lnTo>
                    <a:pt x="244" y="3"/>
                  </a:lnTo>
                  <a:lnTo>
                    <a:pt x="244" y="3"/>
                  </a:lnTo>
                  <a:lnTo>
                    <a:pt x="243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2" y="3"/>
                  </a:lnTo>
                  <a:lnTo>
                    <a:pt x="240" y="4"/>
                  </a:lnTo>
                  <a:lnTo>
                    <a:pt x="239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6" y="3"/>
                  </a:lnTo>
                  <a:lnTo>
                    <a:pt x="235" y="4"/>
                  </a:lnTo>
                  <a:lnTo>
                    <a:pt x="235" y="4"/>
                  </a:lnTo>
                  <a:lnTo>
                    <a:pt x="234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1" y="3"/>
                  </a:lnTo>
                  <a:lnTo>
                    <a:pt x="231" y="3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231" y="2"/>
                  </a:lnTo>
                  <a:lnTo>
                    <a:pt x="228" y="2"/>
                  </a:lnTo>
                  <a:lnTo>
                    <a:pt x="228" y="2"/>
                  </a:lnTo>
                  <a:lnTo>
                    <a:pt x="227" y="2"/>
                  </a:lnTo>
                  <a:lnTo>
                    <a:pt x="225" y="3"/>
                  </a:lnTo>
                  <a:lnTo>
                    <a:pt x="225" y="4"/>
                  </a:lnTo>
                  <a:lnTo>
                    <a:pt x="224" y="6"/>
                  </a:lnTo>
                  <a:lnTo>
                    <a:pt x="225" y="6"/>
                  </a:lnTo>
                  <a:lnTo>
                    <a:pt x="225" y="6"/>
                  </a:lnTo>
                  <a:lnTo>
                    <a:pt x="225" y="7"/>
                  </a:lnTo>
                  <a:lnTo>
                    <a:pt x="225" y="7"/>
                  </a:lnTo>
                  <a:lnTo>
                    <a:pt x="225" y="11"/>
                  </a:lnTo>
                  <a:lnTo>
                    <a:pt x="227" y="13"/>
                  </a:lnTo>
                  <a:lnTo>
                    <a:pt x="227" y="13"/>
                  </a:lnTo>
                  <a:lnTo>
                    <a:pt x="227" y="14"/>
                  </a:lnTo>
                  <a:lnTo>
                    <a:pt x="225" y="15"/>
                  </a:lnTo>
                  <a:lnTo>
                    <a:pt x="225" y="17"/>
                  </a:lnTo>
                  <a:lnTo>
                    <a:pt x="225" y="18"/>
                  </a:lnTo>
                  <a:lnTo>
                    <a:pt x="224" y="19"/>
                  </a:lnTo>
                  <a:lnTo>
                    <a:pt x="223" y="23"/>
                  </a:lnTo>
                  <a:lnTo>
                    <a:pt x="223" y="23"/>
                  </a:lnTo>
                  <a:lnTo>
                    <a:pt x="224" y="25"/>
                  </a:lnTo>
                  <a:lnTo>
                    <a:pt x="224" y="25"/>
                  </a:lnTo>
                  <a:lnTo>
                    <a:pt x="221" y="27"/>
                  </a:lnTo>
                  <a:lnTo>
                    <a:pt x="220" y="30"/>
                  </a:lnTo>
                  <a:lnTo>
                    <a:pt x="219" y="32"/>
                  </a:lnTo>
                  <a:lnTo>
                    <a:pt x="219" y="33"/>
                  </a:lnTo>
                  <a:lnTo>
                    <a:pt x="217" y="33"/>
                  </a:lnTo>
                  <a:lnTo>
                    <a:pt x="217" y="34"/>
                  </a:lnTo>
                  <a:lnTo>
                    <a:pt x="217" y="34"/>
                  </a:lnTo>
                  <a:lnTo>
                    <a:pt x="217" y="36"/>
                  </a:lnTo>
                  <a:lnTo>
                    <a:pt x="216" y="38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6" y="41"/>
                  </a:lnTo>
                  <a:lnTo>
                    <a:pt x="216" y="41"/>
                  </a:lnTo>
                  <a:lnTo>
                    <a:pt x="217" y="41"/>
                  </a:lnTo>
                  <a:lnTo>
                    <a:pt x="219" y="41"/>
                  </a:lnTo>
                  <a:lnTo>
                    <a:pt x="219" y="41"/>
                  </a:lnTo>
                  <a:lnTo>
                    <a:pt x="220" y="40"/>
                  </a:lnTo>
                  <a:lnTo>
                    <a:pt x="221" y="37"/>
                  </a:lnTo>
                  <a:lnTo>
                    <a:pt x="223" y="37"/>
                  </a:lnTo>
                  <a:lnTo>
                    <a:pt x="223" y="37"/>
                  </a:lnTo>
                  <a:lnTo>
                    <a:pt x="221" y="37"/>
                  </a:lnTo>
                  <a:lnTo>
                    <a:pt x="221" y="38"/>
                  </a:lnTo>
                  <a:lnTo>
                    <a:pt x="221" y="40"/>
                  </a:lnTo>
                  <a:lnTo>
                    <a:pt x="220" y="41"/>
                  </a:lnTo>
                  <a:lnTo>
                    <a:pt x="220" y="41"/>
                  </a:lnTo>
                  <a:lnTo>
                    <a:pt x="219" y="41"/>
                  </a:lnTo>
                  <a:lnTo>
                    <a:pt x="219" y="41"/>
                  </a:lnTo>
                  <a:lnTo>
                    <a:pt x="219" y="42"/>
                  </a:lnTo>
                  <a:lnTo>
                    <a:pt x="219" y="44"/>
                  </a:lnTo>
                  <a:lnTo>
                    <a:pt x="219" y="44"/>
                  </a:lnTo>
                  <a:lnTo>
                    <a:pt x="220" y="44"/>
                  </a:lnTo>
                  <a:lnTo>
                    <a:pt x="221" y="44"/>
                  </a:lnTo>
                  <a:lnTo>
                    <a:pt x="221" y="44"/>
                  </a:lnTo>
                  <a:lnTo>
                    <a:pt x="223" y="44"/>
                  </a:lnTo>
                  <a:lnTo>
                    <a:pt x="223" y="44"/>
                  </a:lnTo>
                  <a:lnTo>
                    <a:pt x="224" y="44"/>
                  </a:lnTo>
                  <a:lnTo>
                    <a:pt x="221" y="44"/>
                  </a:lnTo>
                  <a:lnTo>
                    <a:pt x="221" y="46"/>
                  </a:lnTo>
                  <a:lnTo>
                    <a:pt x="221" y="48"/>
                  </a:lnTo>
                  <a:lnTo>
                    <a:pt x="221" y="51"/>
                  </a:lnTo>
                  <a:lnTo>
                    <a:pt x="221" y="51"/>
                  </a:lnTo>
                  <a:lnTo>
                    <a:pt x="221" y="53"/>
                  </a:lnTo>
                  <a:lnTo>
                    <a:pt x="221" y="55"/>
                  </a:lnTo>
                  <a:lnTo>
                    <a:pt x="221" y="56"/>
                  </a:lnTo>
                  <a:lnTo>
                    <a:pt x="220" y="60"/>
                  </a:lnTo>
                  <a:lnTo>
                    <a:pt x="219" y="61"/>
                  </a:lnTo>
                  <a:lnTo>
                    <a:pt x="220" y="61"/>
                  </a:lnTo>
                  <a:lnTo>
                    <a:pt x="220" y="61"/>
                  </a:lnTo>
                  <a:lnTo>
                    <a:pt x="221" y="61"/>
                  </a:lnTo>
                  <a:lnTo>
                    <a:pt x="223" y="60"/>
                  </a:lnTo>
                  <a:lnTo>
                    <a:pt x="224" y="60"/>
                  </a:lnTo>
                  <a:lnTo>
                    <a:pt x="228" y="61"/>
                  </a:lnTo>
                  <a:lnTo>
                    <a:pt x="230" y="61"/>
                  </a:lnTo>
                  <a:lnTo>
                    <a:pt x="231" y="61"/>
                  </a:lnTo>
                  <a:lnTo>
                    <a:pt x="234" y="60"/>
                  </a:lnTo>
                  <a:lnTo>
                    <a:pt x="235" y="60"/>
                  </a:lnTo>
                  <a:lnTo>
                    <a:pt x="235" y="56"/>
                  </a:lnTo>
                  <a:lnTo>
                    <a:pt x="235" y="56"/>
                  </a:lnTo>
                  <a:lnTo>
                    <a:pt x="235" y="55"/>
                  </a:lnTo>
                  <a:lnTo>
                    <a:pt x="235" y="53"/>
                  </a:lnTo>
                  <a:lnTo>
                    <a:pt x="236" y="52"/>
                  </a:lnTo>
                  <a:lnTo>
                    <a:pt x="236" y="51"/>
                  </a:lnTo>
                  <a:lnTo>
                    <a:pt x="238" y="49"/>
                  </a:lnTo>
                  <a:lnTo>
                    <a:pt x="239" y="49"/>
                  </a:lnTo>
                  <a:lnTo>
                    <a:pt x="239" y="49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39" y="48"/>
                  </a:lnTo>
                  <a:lnTo>
                    <a:pt x="236" y="44"/>
                  </a:lnTo>
                  <a:lnTo>
                    <a:pt x="236" y="44"/>
                  </a:lnTo>
                  <a:lnTo>
                    <a:pt x="238" y="42"/>
                  </a:lnTo>
                  <a:lnTo>
                    <a:pt x="238" y="41"/>
                  </a:lnTo>
                  <a:lnTo>
                    <a:pt x="238" y="41"/>
                  </a:lnTo>
                  <a:lnTo>
                    <a:pt x="238" y="40"/>
                  </a:lnTo>
                  <a:lnTo>
                    <a:pt x="239" y="40"/>
                  </a:lnTo>
                  <a:lnTo>
                    <a:pt x="240" y="38"/>
                  </a:lnTo>
                  <a:lnTo>
                    <a:pt x="240" y="37"/>
                  </a:lnTo>
                  <a:lnTo>
                    <a:pt x="240" y="37"/>
                  </a:lnTo>
                  <a:lnTo>
                    <a:pt x="240" y="36"/>
                  </a:lnTo>
                  <a:lnTo>
                    <a:pt x="239" y="36"/>
                  </a:lnTo>
                  <a:lnTo>
                    <a:pt x="238" y="33"/>
                  </a:lnTo>
                  <a:lnTo>
                    <a:pt x="238" y="32"/>
                  </a:lnTo>
                  <a:lnTo>
                    <a:pt x="238" y="32"/>
                  </a:lnTo>
                  <a:lnTo>
                    <a:pt x="236" y="30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40" y="29"/>
                  </a:lnTo>
                  <a:lnTo>
                    <a:pt x="240" y="29"/>
                  </a:lnTo>
                  <a:lnTo>
                    <a:pt x="240" y="29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3" y="26"/>
                  </a:lnTo>
                  <a:lnTo>
                    <a:pt x="242" y="26"/>
                  </a:lnTo>
                  <a:lnTo>
                    <a:pt x="242" y="25"/>
                  </a:lnTo>
                  <a:lnTo>
                    <a:pt x="242" y="25"/>
                  </a:lnTo>
                  <a:lnTo>
                    <a:pt x="242" y="23"/>
                  </a:lnTo>
                  <a:lnTo>
                    <a:pt x="242" y="23"/>
                  </a:lnTo>
                  <a:lnTo>
                    <a:pt x="243" y="22"/>
                  </a:lnTo>
                  <a:lnTo>
                    <a:pt x="243" y="22"/>
                  </a:lnTo>
                  <a:lnTo>
                    <a:pt x="243" y="22"/>
                  </a:lnTo>
                  <a:lnTo>
                    <a:pt x="243" y="21"/>
                  </a:lnTo>
                  <a:lnTo>
                    <a:pt x="243" y="21"/>
                  </a:lnTo>
                  <a:lnTo>
                    <a:pt x="243" y="21"/>
                  </a:lnTo>
                  <a:lnTo>
                    <a:pt x="244" y="19"/>
                  </a:lnTo>
                  <a:lnTo>
                    <a:pt x="244" y="18"/>
                  </a:lnTo>
                  <a:lnTo>
                    <a:pt x="244" y="17"/>
                  </a:lnTo>
                  <a:lnTo>
                    <a:pt x="243" y="15"/>
                  </a:lnTo>
                  <a:lnTo>
                    <a:pt x="243" y="14"/>
                  </a:lnTo>
                  <a:lnTo>
                    <a:pt x="243" y="14"/>
                  </a:lnTo>
                  <a:lnTo>
                    <a:pt x="243" y="14"/>
                  </a:lnTo>
                  <a:lnTo>
                    <a:pt x="244" y="13"/>
                  </a:lnTo>
                  <a:lnTo>
                    <a:pt x="246" y="11"/>
                  </a:lnTo>
                  <a:lnTo>
                    <a:pt x="247" y="11"/>
                  </a:lnTo>
                  <a:lnTo>
                    <a:pt x="249" y="10"/>
                  </a:lnTo>
                  <a:lnTo>
                    <a:pt x="250" y="9"/>
                  </a:lnTo>
                  <a:lnTo>
                    <a:pt x="250" y="9"/>
                  </a:lnTo>
                  <a:lnTo>
                    <a:pt x="251" y="9"/>
                  </a:lnTo>
                  <a:lnTo>
                    <a:pt x="25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8" name="Freeform 1880">
              <a:extLst>
                <a:ext uri="{FF2B5EF4-FFF2-40B4-BE49-F238E27FC236}">
                  <a16:creationId xmlns:a16="http://schemas.microsoft.com/office/drawing/2014/main" id="{EC278F8C-F6AA-4EE9-A980-4DB27568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129" y="2382356"/>
              <a:ext cx="189880" cy="140346"/>
            </a:xfrm>
            <a:custGeom>
              <a:avLst/>
              <a:gdLst>
                <a:gd name="T0" fmla="*/ 91 w 92"/>
                <a:gd name="T1" fmla="*/ 46 h 68"/>
                <a:gd name="T2" fmla="*/ 91 w 92"/>
                <a:gd name="T3" fmla="*/ 45 h 68"/>
                <a:gd name="T4" fmla="*/ 88 w 92"/>
                <a:gd name="T5" fmla="*/ 41 h 68"/>
                <a:gd name="T6" fmla="*/ 87 w 92"/>
                <a:gd name="T7" fmla="*/ 37 h 68"/>
                <a:gd name="T8" fmla="*/ 87 w 92"/>
                <a:gd name="T9" fmla="*/ 33 h 68"/>
                <a:gd name="T10" fmla="*/ 84 w 92"/>
                <a:gd name="T11" fmla="*/ 30 h 68"/>
                <a:gd name="T12" fmla="*/ 83 w 92"/>
                <a:gd name="T13" fmla="*/ 28 h 68"/>
                <a:gd name="T14" fmla="*/ 88 w 92"/>
                <a:gd name="T15" fmla="*/ 25 h 68"/>
                <a:gd name="T16" fmla="*/ 87 w 92"/>
                <a:gd name="T17" fmla="*/ 18 h 68"/>
                <a:gd name="T18" fmla="*/ 84 w 92"/>
                <a:gd name="T19" fmla="*/ 9 h 68"/>
                <a:gd name="T20" fmla="*/ 80 w 92"/>
                <a:gd name="T21" fmla="*/ 7 h 68"/>
                <a:gd name="T22" fmla="*/ 77 w 92"/>
                <a:gd name="T23" fmla="*/ 6 h 68"/>
                <a:gd name="T24" fmla="*/ 66 w 92"/>
                <a:gd name="T25" fmla="*/ 6 h 68"/>
                <a:gd name="T26" fmla="*/ 49 w 92"/>
                <a:gd name="T27" fmla="*/ 4 h 68"/>
                <a:gd name="T28" fmla="*/ 42 w 92"/>
                <a:gd name="T29" fmla="*/ 6 h 68"/>
                <a:gd name="T30" fmla="*/ 39 w 92"/>
                <a:gd name="T31" fmla="*/ 2 h 68"/>
                <a:gd name="T32" fmla="*/ 34 w 92"/>
                <a:gd name="T33" fmla="*/ 0 h 68"/>
                <a:gd name="T34" fmla="*/ 20 w 92"/>
                <a:gd name="T35" fmla="*/ 3 h 68"/>
                <a:gd name="T36" fmla="*/ 16 w 92"/>
                <a:gd name="T37" fmla="*/ 7 h 68"/>
                <a:gd name="T38" fmla="*/ 0 w 92"/>
                <a:gd name="T39" fmla="*/ 11 h 68"/>
                <a:gd name="T40" fmla="*/ 3 w 92"/>
                <a:gd name="T41" fmla="*/ 13 h 68"/>
                <a:gd name="T42" fmla="*/ 3 w 92"/>
                <a:gd name="T43" fmla="*/ 14 h 68"/>
                <a:gd name="T44" fmla="*/ 3 w 92"/>
                <a:gd name="T45" fmla="*/ 18 h 68"/>
                <a:gd name="T46" fmla="*/ 0 w 92"/>
                <a:gd name="T47" fmla="*/ 22 h 68"/>
                <a:gd name="T48" fmla="*/ 4 w 92"/>
                <a:gd name="T49" fmla="*/ 28 h 68"/>
                <a:gd name="T50" fmla="*/ 5 w 92"/>
                <a:gd name="T51" fmla="*/ 30 h 68"/>
                <a:gd name="T52" fmla="*/ 5 w 92"/>
                <a:gd name="T53" fmla="*/ 33 h 68"/>
                <a:gd name="T54" fmla="*/ 4 w 92"/>
                <a:gd name="T55" fmla="*/ 36 h 68"/>
                <a:gd name="T56" fmla="*/ 5 w 92"/>
                <a:gd name="T57" fmla="*/ 38 h 68"/>
                <a:gd name="T58" fmla="*/ 8 w 92"/>
                <a:gd name="T59" fmla="*/ 44 h 68"/>
                <a:gd name="T60" fmla="*/ 8 w 92"/>
                <a:gd name="T61" fmla="*/ 46 h 68"/>
                <a:gd name="T62" fmla="*/ 11 w 92"/>
                <a:gd name="T63" fmla="*/ 45 h 68"/>
                <a:gd name="T64" fmla="*/ 12 w 92"/>
                <a:gd name="T65" fmla="*/ 46 h 68"/>
                <a:gd name="T66" fmla="*/ 16 w 92"/>
                <a:gd name="T67" fmla="*/ 49 h 68"/>
                <a:gd name="T68" fmla="*/ 20 w 92"/>
                <a:gd name="T69" fmla="*/ 49 h 68"/>
                <a:gd name="T70" fmla="*/ 20 w 92"/>
                <a:gd name="T71" fmla="*/ 51 h 68"/>
                <a:gd name="T72" fmla="*/ 20 w 92"/>
                <a:gd name="T73" fmla="*/ 52 h 68"/>
                <a:gd name="T74" fmla="*/ 23 w 92"/>
                <a:gd name="T75" fmla="*/ 55 h 68"/>
                <a:gd name="T76" fmla="*/ 26 w 92"/>
                <a:gd name="T77" fmla="*/ 55 h 68"/>
                <a:gd name="T78" fmla="*/ 26 w 92"/>
                <a:gd name="T79" fmla="*/ 52 h 68"/>
                <a:gd name="T80" fmla="*/ 32 w 92"/>
                <a:gd name="T81" fmla="*/ 53 h 68"/>
                <a:gd name="T82" fmla="*/ 34 w 92"/>
                <a:gd name="T83" fmla="*/ 55 h 68"/>
                <a:gd name="T84" fmla="*/ 34 w 92"/>
                <a:gd name="T85" fmla="*/ 56 h 68"/>
                <a:gd name="T86" fmla="*/ 36 w 92"/>
                <a:gd name="T87" fmla="*/ 56 h 68"/>
                <a:gd name="T88" fmla="*/ 38 w 92"/>
                <a:gd name="T89" fmla="*/ 57 h 68"/>
                <a:gd name="T90" fmla="*/ 42 w 92"/>
                <a:gd name="T91" fmla="*/ 57 h 68"/>
                <a:gd name="T92" fmla="*/ 43 w 92"/>
                <a:gd name="T93" fmla="*/ 61 h 68"/>
                <a:gd name="T94" fmla="*/ 47 w 92"/>
                <a:gd name="T95" fmla="*/ 64 h 68"/>
                <a:gd name="T96" fmla="*/ 50 w 92"/>
                <a:gd name="T97" fmla="*/ 61 h 68"/>
                <a:gd name="T98" fmla="*/ 51 w 92"/>
                <a:gd name="T99" fmla="*/ 64 h 68"/>
                <a:gd name="T100" fmla="*/ 53 w 92"/>
                <a:gd name="T101" fmla="*/ 65 h 68"/>
                <a:gd name="T102" fmla="*/ 55 w 92"/>
                <a:gd name="T103" fmla="*/ 65 h 68"/>
                <a:gd name="T104" fmla="*/ 58 w 92"/>
                <a:gd name="T105" fmla="*/ 64 h 68"/>
                <a:gd name="T106" fmla="*/ 61 w 92"/>
                <a:gd name="T107" fmla="*/ 64 h 68"/>
                <a:gd name="T108" fmla="*/ 65 w 92"/>
                <a:gd name="T109" fmla="*/ 64 h 68"/>
                <a:gd name="T110" fmla="*/ 70 w 92"/>
                <a:gd name="T111" fmla="*/ 63 h 68"/>
                <a:gd name="T112" fmla="*/ 74 w 92"/>
                <a:gd name="T113" fmla="*/ 65 h 68"/>
                <a:gd name="T114" fmla="*/ 80 w 92"/>
                <a:gd name="T115" fmla="*/ 68 h 68"/>
                <a:gd name="T116" fmla="*/ 81 w 92"/>
                <a:gd name="T117" fmla="*/ 67 h 68"/>
                <a:gd name="T118" fmla="*/ 80 w 92"/>
                <a:gd name="T119" fmla="*/ 64 h 68"/>
                <a:gd name="T120" fmla="*/ 83 w 92"/>
                <a:gd name="T121" fmla="*/ 59 h 68"/>
                <a:gd name="T122" fmla="*/ 88 w 92"/>
                <a:gd name="T123" fmla="*/ 53 h 68"/>
                <a:gd name="T124" fmla="*/ 92 w 92"/>
                <a:gd name="T125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68">
                  <a:moveTo>
                    <a:pt x="92" y="49"/>
                  </a:moveTo>
                  <a:lnTo>
                    <a:pt x="92" y="48"/>
                  </a:lnTo>
                  <a:lnTo>
                    <a:pt x="91" y="48"/>
                  </a:lnTo>
                  <a:lnTo>
                    <a:pt x="91" y="48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9" y="44"/>
                  </a:lnTo>
                  <a:lnTo>
                    <a:pt x="88" y="41"/>
                  </a:lnTo>
                  <a:lnTo>
                    <a:pt x="88" y="41"/>
                  </a:lnTo>
                  <a:lnTo>
                    <a:pt x="88" y="41"/>
                  </a:lnTo>
                  <a:lnTo>
                    <a:pt x="88" y="40"/>
                  </a:lnTo>
                  <a:lnTo>
                    <a:pt x="87" y="40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4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7" y="32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8"/>
                  </a:lnTo>
                  <a:lnTo>
                    <a:pt x="84" y="28"/>
                  </a:lnTo>
                  <a:lnTo>
                    <a:pt x="85" y="26"/>
                  </a:lnTo>
                  <a:lnTo>
                    <a:pt x="88" y="25"/>
                  </a:lnTo>
                  <a:lnTo>
                    <a:pt x="88" y="25"/>
                  </a:lnTo>
                  <a:lnTo>
                    <a:pt x="88" y="25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7" y="18"/>
                  </a:lnTo>
                  <a:lnTo>
                    <a:pt x="85" y="14"/>
                  </a:lnTo>
                  <a:lnTo>
                    <a:pt x="84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1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2" y="6"/>
                  </a:lnTo>
                  <a:lnTo>
                    <a:pt x="58" y="6"/>
                  </a:lnTo>
                  <a:lnTo>
                    <a:pt x="54" y="6"/>
                  </a:lnTo>
                  <a:lnTo>
                    <a:pt x="51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7" y="4"/>
                  </a:lnTo>
                  <a:lnTo>
                    <a:pt x="46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0" y="3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9" y="9"/>
                  </a:lnTo>
                  <a:lnTo>
                    <a:pt x="4" y="10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8" y="44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2" y="53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7" y="53"/>
                  </a:lnTo>
                  <a:lnTo>
                    <a:pt x="27" y="53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7" y="52"/>
                  </a:lnTo>
                  <a:lnTo>
                    <a:pt x="28" y="52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2" y="53"/>
                  </a:lnTo>
                  <a:lnTo>
                    <a:pt x="32" y="53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41" y="57"/>
                  </a:lnTo>
                  <a:lnTo>
                    <a:pt x="42" y="57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6" y="64"/>
                  </a:lnTo>
                  <a:lnTo>
                    <a:pt x="47" y="64"/>
                  </a:lnTo>
                  <a:lnTo>
                    <a:pt x="47" y="63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50" y="63"/>
                  </a:lnTo>
                  <a:lnTo>
                    <a:pt x="51" y="63"/>
                  </a:lnTo>
                  <a:lnTo>
                    <a:pt x="51" y="63"/>
                  </a:lnTo>
                  <a:lnTo>
                    <a:pt x="51" y="63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1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5" y="64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6" y="63"/>
                  </a:lnTo>
                  <a:lnTo>
                    <a:pt x="68" y="63"/>
                  </a:lnTo>
                  <a:lnTo>
                    <a:pt x="70" y="63"/>
                  </a:lnTo>
                  <a:lnTo>
                    <a:pt x="70" y="64"/>
                  </a:lnTo>
                  <a:lnTo>
                    <a:pt x="73" y="64"/>
                  </a:lnTo>
                  <a:lnTo>
                    <a:pt x="73" y="64"/>
                  </a:lnTo>
                  <a:lnTo>
                    <a:pt x="73" y="65"/>
                  </a:lnTo>
                  <a:lnTo>
                    <a:pt x="74" y="65"/>
                  </a:lnTo>
                  <a:lnTo>
                    <a:pt x="76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0" y="67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3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1" y="59"/>
                  </a:lnTo>
                  <a:lnTo>
                    <a:pt x="83" y="59"/>
                  </a:lnTo>
                  <a:lnTo>
                    <a:pt x="83" y="57"/>
                  </a:lnTo>
                  <a:lnTo>
                    <a:pt x="85" y="56"/>
                  </a:lnTo>
                  <a:lnTo>
                    <a:pt x="87" y="55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9" y="52"/>
                  </a:lnTo>
                  <a:lnTo>
                    <a:pt x="91" y="52"/>
                  </a:lnTo>
                  <a:lnTo>
                    <a:pt x="91" y="51"/>
                  </a:lnTo>
                  <a:lnTo>
                    <a:pt x="92" y="51"/>
                  </a:lnTo>
                  <a:lnTo>
                    <a:pt x="92" y="51"/>
                  </a:lnTo>
                  <a:lnTo>
                    <a:pt x="92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9" name="Freeform 1882">
              <a:extLst>
                <a:ext uri="{FF2B5EF4-FFF2-40B4-BE49-F238E27FC236}">
                  <a16:creationId xmlns:a16="http://schemas.microsoft.com/office/drawing/2014/main" id="{10DBF4EF-E046-4DAF-A4F9-2CE317D89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6498" y="3222368"/>
              <a:ext cx="212584" cy="394206"/>
            </a:xfrm>
            <a:custGeom>
              <a:avLst/>
              <a:gdLst>
                <a:gd name="T0" fmla="*/ 46 w 103"/>
                <a:gd name="T1" fmla="*/ 179 h 191"/>
                <a:gd name="T2" fmla="*/ 54 w 103"/>
                <a:gd name="T3" fmla="*/ 174 h 191"/>
                <a:gd name="T4" fmla="*/ 64 w 103"/>
                <a:gd name="T5" fmla="*/ 162 h 191"/>
                <a:gd name="T6" fmla="*/ 81 w 103"/>
                <a:gd name="T7" fmla="*/ 141 h 191"/>
                <a:gd name="T8" fmla="*/ 95 w 103"/>
                <a:gd name="T9" fmla="*/ 134 h 191"/>
                <a:gd name="T10" fmla="*/ 99 w 103"/>
                <a:gd name="T11" fmla="*/ 145 h 191"/>
                <a:gd name="T12" fmla="*/ 87 w 103"/>
                <a:gd name="T13" fmla="*/ 145 h 191"/>
                <a:gd name="T14" fmla="*/ 72 w 103"/>
                <a:gd name="T15" fmla="*/ 154 h 191"/>
                <a:gd name="T16" fmla="*/ 64 w 103"/>
                <a:gd name="T17" fmla="*/ 153 h 191"/>
                <a:gd name="T18" fmla="*/ 58 w 103"/>
                <a:gd name="T19" fmla="*/ 162 h 191"/>
                <a:gd name="T20" fmla="*/ 69 w 103"/>
                <a:gd name="T21" fmla="*/ 158 h 191"/>
                <a:gd name="T22" fmla="*/ 77 w 103"/>
                <a:gd name="T23" fmla="*/ 172 h 191"/>
                <a:gd name="T24" fmla="*/ 94 w 103"/>
                <a:gd name="T25" fmla="*/ 181 h 191"/>
                <a:gd name="T26" fmla="*/ 98 w 103"/>
                <a:gd name="T27" fmla="*/ 169 h 191"/>
                <a:gd name="T28" fmla="*/ 96 w 103"/>
                <a:gd name="T29" fmla="*/ 132 h 191"/>
                <a:gd name="T30" fmla="*/ 73 w 103"/>
                <a:gd name="T31" fmla="*/ 135 h 191"/>
                <a:gd name="T32" fmla="*/ 89 w 103"/>
                <a:gd name="T33" fmla="*/ 126 h 191"/>
                <a:gd name="T34" fmla="*/ 30 w 103"/>
                <a:gd name="T35" fmla="*/ 124 h 191"/>
                <a:gd name="T36" fmla="*/ 58 w 103"/>
                <a:gd name="T37" fmla="*/ 123 h 191"/>
                <a:gd name="T38" fmla="*/ 66 w 103"/>
                <a:gd name="T39" fmla="*/ 139 h 191"/>
                <a:gd name="T40" fmla="*/ 61 w 103"/>
                <a:gd name="T41" fmla="*/ 120 h 191"/>
                <a:gd name="T42" fmla="*/ 73 w 103"/>
                <a:gd name="T43" fmla="*/ 116 h 191"/>
                <a:gd name="T44" fmla="*/ 69 w 103"/>
                <a:gd name="T45" fmla="*/ 131 h 191"/>
                <a:gd name="T46" fmla="*/ 24 w 103"/>
                <a:gd name="T47" fmla="*/ 115 h 191"/>
                <a:gd name="T48" fmla="*/ 11 w 103"/>
                <a:gd name="T49" fmla="*/ 139 h 191"/>
                <a:gd name="T50" fmla="*/ 8 w 103"/>
                <a:gd name="T51" fmla="*/ 146 h 191"/>
                <a:gd name="T52" fmla="*/ 24 w 103"/>
                <a:gd name="T53" fmla="*/ 127 h 191"/>
                <a:gd name="T54" fmla="*/ 87 w 103"/>
                <a:gd name="T55" fmla="*/ 127 h 191"/>
                <a:gd name="T56" fmla="*/ 77 w 103"/>
                <a:gd name="T57" fmla="*/ 114 h 191"/>
                <a:gd name="T58" fmla="*/ 81 w 103"/>
                <a:gd name="T59" fmla="*/ 130 h 191"/>
                <a:gd name="T60" fmla="*/ 80 w 103"/>
                <a:gd name="T61" fmla="*/ 111 h 191"/>
                <a:gd name="T62" fmla="*/ 62 w 103"/>
                <a:gd name="T63" fmla="*/ 112 h 191"/>
                <a:gd name="T64" fmla="*/ 51 w 103"/>
                <a:gd name="T65" fmla="*/ 118 h 191"/>
                <a:gd name="T66" fmla="*/ 28 w 103"/>
                <a:gd name="T67" fmla="*/ 109 h 191"/>
                <a:gd name="T68" fmla="*/ 27 w 103"/>
                <a:gd name="T69" fmla="*/ 104 h 191"/>
                <a:gd name="T70" fmla="*/ 54 w 103"/>
                <a:gd name="T71" fmla="*/ 100 h 191"/>
                <a:gd name="T72" fmla="*/ 85 w 103"/>
                <a:gd name="T73" fmla="*/ 118 h 191"/>
                <a:gd name="T74" fmla="*/ 87 w 103"/>
                <a:gd name="T75" fmla="*/ 104 h 191"/>
                <a:gd name="T76" fmla="*/ 66 w 103"/>
                <a:gd name="T77" fmla="*/ 104 h 191"/>
                <a:gd name="T78" fmla="*/ 62 w 103"/>
                <a:gd name="T79" fmla="*/ 101 h 191"/>
                <a:gd name="T80" fmla="*/ 49 w 103"/>
                <a:gd name="T81" fmla="*/ 103 h 191"/>
                <a:gd name="T82" fmla="*/ 60 w 103"/>
                <a:gd name="T83" fmla="*/ 95 h 191"/>
                <a:gd name="T84" fmla="*/ 37 w 103"/>
                <a:gd name="T85" fmla="*/ 89 h 191"/>
                <a:gd name="T86" fmla="*/ 37 w 103"/>
                <a:gd name="T87" fmla="*/ 97 h 191"/>
                <a:gd name="T88" fmla="*/ 47 w 103"/>
                <a:gd name="T89" fmla="*/ 88 h 191"/>
                <a:gd name="T90" fmla="*/ 27 w 103"/>
                <a:gd name="T91" fmla="*/ 84 h 191"/>
                <a:gd name="T92" fmla="*/ 46 w 103"/>
                <a:gd name="T93" fmla="*/ 80 h 191"/>
                <a:gd name="T94" fmla="*/ 45 w 103"/>
                <a:gd name="T95" fmla="*/ 73 h 191"/>
                <a:gd name="T96" fmla="*/ 30 w 103"/>
                <a:gd name="T97" fmla="*/ 77 h 191"/>
                <a:gd name="T98" fmla="*/ 34 w 103"/>
                <a:gd name="T99" fmla="*/ 84 h 191"/>
                <a:gd name="T100" fmla="*/ 54 w 103"/>
                <a:gd name="T101" fmla="*/ 92 h 191"/>
                <a:gd name="T102" fmla="*/ 62 w 103"/>
                <a:gd name="T103" fmla="*/ 92 h 191"/>
                <a:gd name="T104" fmla="*/ 68 w 103"/>
                <a:gd name="T105" fmla="*/ 93 h 191"/>
                <a:gd name="T106" fmla="*/ 61 w 103"/>
                <a:gd name="T107" fmla="*/ 84 h 191"/>
                <a:gd name="T108" fmla="*/ 50 w 103"/>
                <a:gd name="T109" fmla="*/ 82 h 191"/>
                <a:gd name="T110" fmla="*/ 39 w 103"/>
                <a:gd name="T111" fmla="*/ 65 h 191"/>
                <a:gd name="T112" fmla="*/ 46 w 103"/>
                <a:gd name="T113" fmla="*/ 43 h 191"/>
                <a:gd name="T114" fmla="*/ 37 w 103"/>
                <a:gd name="T115" fmla="*/ 30 h 191"/>
                <a:gd name="T116" fmla="*/ 24 w 103"/>
                <a:gd name="T117" fmla="*/ 48 h 191"/>
                <a:gd name="T118" fmla="*/ 37 w 103"/>
                <a:gd name="T119" fmla="*/ 24 h 191"/>
                <a:gd name="T120" fmla="*/ 32 w 103"/>
                <a:gd name="T121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" h="191">
                  <a:moveTo>
                    <a:pt x="37" y="187"/>
                  </a:moveTo>
                  <a:lnTo>
                    <a:pt x="37" y="187"/>
                  </a:lnTo>
                  <a:lnTo>
                    <a:pt x="35" y="188"/>
                  </a:lnTo>
                  <a:lnTo>
                    <a:pt x="34" y="188"/>
                  </a:lnTo>
                  <a:lnTo>
                    <a:pt x="32" y="189"/>
                  </a:lnTo>
                  <a:lnTo>
                    <a:pt x="32" y="191"/>
                  </a:lnTo>
                  <a:lnTo>
                    <a:pt x="32" y="191"/>
                  </a:lnTo>
                  <a:lnTo>
                    <a:pt x="34" y="191"/>
                  </a:lnTo>
                  <a:lnTo>
                    <a:pt x="34" y="189"/>
                  </a:lnTo>
                  <a:lnTo>
                    <a:pt x="35" y="189"/>
                  </a:lnTo>
                  <a:lnTo>
                    <a:pt x="35" y="188"/>
                  </a:lnTo>
                  <a:lnTo>
                    <a:pt x="37" y="189"/>
                  </a:lnTo>
                  <a:lnTo>
                    <a:pt x="37" y="189"/>
                  </a:lnTo>
                  <a:lnTo>
                    <a:pt x="37" y="189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7" y="187"/>
                  </a:lnTo>
                  <a:close/>
                  <a:moveTo>
                    <a:pt x="47" y="179"/>
                  </a:moveTo>
                  <a:lnTo>
                    <a:pt x="47" y="179"/>
                  </a:lnTo>
                  <a:lnTo>
                    <a:pt x="46" y="179"/>
                  </a:lnTo>
                  <a:lnTo>
                    <a:pt x="45" y="179"/>
                  </a:lnTo>
                  <a:lnTo>
                    <a:pt x="43" y="179"/>
                  </a:lnTo>
                  <a:lnTo>
                    <a:pt x="43" y="180"/>
                  </a:lnTo>
                  <a:lnTo>
                    <a:pt x="43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7" y="180"/>
                  </a:lnTo>
                  <a:lnTo>
                    <a:pt x="47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7" y="179"/>
                  </a:lnTo>
                  <a:close/>
                  <a:moveTo>
                    <a:pt x="56" y="170"/>
                  </a:moveTo>
                  <a:lnTo>
                    <a:pt x="54" y="170"/>
                  </a:lnTo>
                  <a:lnTo>
                    <a:pt x="53" y="172"/>
                  </a:lnTo>
                  <a:lnTo>
                    <a:pt x="53" y="172"/>
                  </a:lnTo>
                  <a:lnTo>
                    <a:pt x="53" y="172"/>
                  </a:lnTo>
                  <a:lnTo>
                    <a:pt x="54" y="173"/>
                  </a:lnTo>
                  <a:lnTo>
                    <a:pt x="54" y="174"/>
                  </a:lnTo>
                  <a:lnTo>
                    <a:pt x="54" y="174"/>
                  </a:lnTo>
                  <a:lnTo>
                    <a:pt x="56" y="174"/>
                  </a:lnTo>
                  <a:lnTo>
                    <a:pt x="57" y="173"/>
                  </a:lnTo>
                  <a:lnTo>
                    <a:pt x="57" y="172"/>
                  </a:lnTo>
                  <a:lnTo>
                    <a:pt x="58" y="172"/>
                  </a:lnTo>
                  <a:lnTo>
                    <a:pt x="58" y="172"/>
                  </a:lnTo>
                  <a:lnTo>
                    <a:pt x="56" y="170"/>
                  </a:lnTo>
                  <a:close/>
                  <a:moveTo>
                    <a:pt x="94" y="165"/>
                  </a:moveTo>
                  <a:lnTo>
                    <a:pt x="94" y="166"/>
                  </a:lnTo>
                  <a:lnTo>
                    <a:pt x="94" y="166"/>
                  </a:lnTo>
                  <a:lnTo>
                    <a:pt x="95" y="168"/>
                  </a:lnTo>
                  <a:lnTo>
                    <a:pt x="95" y="168"/>
                  </a:lnTo>
                  <a:lnTo>
                    <a:pt x="95" y="165"/>
                  </a:lnTo>
                  <a:lnTo>
                    <a:pt x="94" y="165"/>
                  </a:lnTo>
                  <a:close/>
                  <a:moveTo>
                    <a:pt x="64" y="162"/>
                  </a:moveTo>
                  <a:lnTo>
                    <a:pt x="64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4"/>
                  </a:lnTo>
                  <a:lnTo>
                    <a:pt x="64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64" y="162"/>
                  </a:lnTo>
                  <a:close/>
                  <a:moveTo>
                    <a:pt x="0" y="154"/>
                  </a:moveTo>
                  <a:lnTo>
                    <a:pt x="0" y="154"/>
                  </a:lnTo>
                  <a:lnTo>
                    <a:pt x="0" y="157"/>
                  </a:lnTo>
                  <a:lnTo>
                    <a:pt x="1" y="157"/>
                  </a:lnTo>
                  <a:lnTo>
                    <a:pt x="1" y="157"/>
                  </a:lnTo>
                  <a:lnTo>
                    <a:pt x="1" y="154"/>
                  </a:lnTo>
                  <a:lnTo>
                    <a:pt x="0" y="154"/>
                  </a:lnTo>
                  <a:close/>
                  <a:moveTo>
                    <a:pt x="4" y="151"/>
                  </a:moveTo>
                  <a:lnTo>
                    <a:pt x="3" y="151"/>
                  </a:lnTo>
                  <a:lnTo>
                    <a:pt x="3" y="151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1"/>
                  </a:lnTo>
                  <a:lnTo>
                    <a:pt x="4" y="151"/>
                  </a:lnTo>
                  <a:close/>
                  <a:moveTo>
                    <a:pt x="81" y="141"/>
                  </a:moveTo>
                  <a:lnTo>
                    <a:pt x="81" y="141"/>
                  </a:lnTo>
                  <a:lnTo>
                    <a:pt x="81" y="141"/>
                  </a:lnTo>
                  <a:lnTo>
                    <a:pt x="81" y="141"/>
                  </a:lnTo>
                  <a:lnTo>
                    <a:pt x="83" y="142"/>
                  </a:lnTo>
                  <a:lnTo>
                    <a:pt x="83" y="141"/>
                  </a:lnTo>
                  <a:lnTo>
                    <a:pt x="83" y="141"/>
                  </a:lnTo>
                  <a:lnTo>
                    <a:pt x="81" y="141"/>
                  </a:lnTo>
                  <a:lnTo>
                    <a:pt x="81" y="141"/>
                  </a:lnTo>
                  <a:close/>
                  <a:moveTo>
                    <a:pt x="70" y="139"/>
                  </a:moveTo>
                  <a:lnTo>
                    <a:pt x="70" y="139"/>
                  </a:lnTo>
                  <a:lnTo>
                    <a:pt x="69" y="141"/>
                  </a:lnTo>
                  <a:lnTo>
                    <a:pt x="69" y="141"/>
                  </a:lnTo>
                  <a:lnTo>
                    <a:pt x="69" y="141"/>
                  </a:lnTo>
                  <a:lnTo>
                    <a:pt x="69" y="142"/>
                  </a:lnTo>
                  <a:lnTo>
                    <a:pt x="70" y="142"/>
                  </a:lnTo>
                  <a:lnTo>
                    <a:pt x="70" y="141"/>
                  </a:lnTo>
                  <a:lnTo>
                    <a:pt x="70" y="141"/>
                  </a:lnTo>
                  <a:lnTo>
                    <a:pt x="70" y="139"/>
                  </a:lnTo>
                  <a:close/>
                  <a:moveTo>
                    <a:pt x="95" y="135"/>
                  </a:moveTo>
                  <a:lnTo>
                    <a:pt x="95" y="135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4" y="135"/>
                  </a:lnTo>
                  <a:lnTo>
                    <a:pt x="95" y="137"/>
                  </a:lnTo>
                  <a:lnTo>
                    <a:pt x="95" y="135"/>
                  </a:lnTo>
                  <a:close/>
                  <a:moveTo>
                    <a:pt x="103" y="161"/>
                  </a:moveTo>
                  <a:lnTo>
                    <a:pt x="103" y="158"/>
                  </a:lnTo>
                  <a:lnTo>
                    <a:pt x="103" y="158"/>
                  </a:lnTo>
                  <a:lnTo>
                    <a:pt x="102" y="158"/>
                  </a:lnTo>
                  <a:lnTo>
                    <a:pt x="102" y="157"/>
                  </a:lnTo>
                  <a:lnTo>
                    <a:pt x="102" y="155"/>
                  </a:lnTo>
                  <a:lnTo>
                    <a:pt x="102" y="153"/>
                  </a:lnTo>
                  <a:lnTo>
                    <a:pt x="102" y="153"/>
                  </a:lnTo>
                  <a:lnTo>
                    <a:pt x="100" y="151"/>
                  </a:lnTo>
                  <a:lnTo>
                    <a:pt x="100" y="149"/>
                  </a:lnTo>
                  <a:lnTo>
                    <a:pt x="99" y="149"/>
                  </a:lnTo>
                  <a:lnTo>
                    <a:pt x="98" y="149"/>
                  </a:lnTo>
                  <a:lnTo>
                    <a:pt x="98" y="147"/>
                  </a:lnTo>
                  <a:lnTo>
                    <a:pt x="98" y="147"/>
                  </a:lnTo>
                  <a:lnTo>
                    <a:pt x="98" y="146"/>
                  </a:lnTo>
                  <a:lnTo>
                    <a:pt x="99" y="146"/>
                  </a:lnTo>
                  <a:lnTo>
                    <a:pt x="99" y="145"/>
                  </a:lnTo>
                  <a:lnTo>
                    <a:pt x="99" y="143"/>
                  </a:lnTo>
                  <a:lnTo>
                    <a:pt x="98" y="142"/>
                  </a:lnTo>
                  <a:lnTo>
                    <a:pt x="98" y="142"/>
                  </a:lnTo>
                  <a:lnTo>
                    <a:pt x="98" y="139"/>
                  </a:lnTo>
                  <a:lnTo>
                    <a:pt x="96" y="139"/>
                  </a:lnTo>
                  <a:lnTo>
                    <a:pt x="95" y="139"/>
                  </a:lnTo>
                  <a:lnTo>
                    <a:pt x="95" y="138"/>
                  </a:lnTo>
                  <a:lnTo>
                    <a:pt x="94" y="137"/>
                  </a:lnTo>
                  <a:lnTo>
                    <a:pt x="91" y="135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5"/>
                  </a:lnTo>
                  <a:lnTo>
                    <a:pt x="89" y="139"/>
                  </a:lnTo>
                  <a:lnTo>
                    <a:pt x="91" y="141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8" y="142"/>
                  </a:lnTo>
                  <a:lnTo>
                    <a:pt x="87" y="142"/>
                  </a:lnTo>
                  <a:lnTo>
                    <a:pt x="87" y="143"/>
                  </a:lnTo>
                  <a:lnTo>
                    <a:pt x="87" y="145"/>
                  </a:lnTo>
                  <a:lnTo>
                    <a:pt x="85" y="145"/>
                  </a:lnTo>
                  <a:lnTo>
                    <a:pt x="84" y="143"/>
                  </a:lnTo>
                  <a:lnTo>
                    <a:pt x="84" y="143"/>
                  </a:lnTo>
                  <a:lnTo>
                    <a:pt x="83" y="143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9"/>
                  </a:lnTo>
                  <a:lnTo>
                    <a:pt x="81" y="149"/>
                  </a:lnTo>
                  <a:lnTo>
                    <a:pt x="80" y="147"/>
                  </a:lnTo>
                  <a:lnTo>
                    <a:pt x="79" y="147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77" y="150"/>
                  </a:lnTo>
                  <a:lnTo>
                    <a:pt x="77" y="151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5" y="153"/>
                  </a:lnTo>
                  <a:lnTo>
                    <a:pt x="75" y="153"/>
                  </a:lnTo>
                  <a:lnTo>
                    <a:pt x="73" y="154"/>
                  </a:lnTo>
                  <a:lnTo>
                    <a:pt x="72" y="154"/>
                  </a:lnTo>
                  <a:lnTo>
                    <a:pt x="73" y="153"/>
                  </a:lnTo>
                  <a:lnTo>
                    <a:pt x="73" y="153"/>
                  </a:lnTo>
                  <a:lnTo>
                    <a:pt x="73" y="150"/>
                  </a:lnTo>
                  <a:lnTo>
                    <a:pt x="73" y="150"/>
                  </a:lnTo>
                  <a:lnTo>
                    <a:pt x="72" y="149"/>
                  </a:lnTo>
                  <a:lnTo>
                    <a:pt x="72" y="147"/>
                  </a:lnTo>
                  <a:lnTo>
                    <a:pt x="70" y="147"/>
                  </a:lnTo>
                  <a:lnTo>
                    <a:pt x="69" y="147"/>
                  </a:lnTo>
                  <a:lnTo>
                    <a:pt x="69" y="146"/>
                  </a:lnTo>
                  <a:lnTo>
                    <a:pt x="68" y="147"/>
                  </a:lnTo>
                  <a:lnTo>
                    <a:pt x="68" y="149"/>
                  </a:lnTo>
                  <a:lnTo>
                    <a:pt x="68" y="149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65" y="150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64" y="151"/>
                  </a:lnTo>
                  <a:lnTo>
                    <a:pt x="64" y="153"/>
                  </a:lnTo>
                  <a:lnTo>
                    <a:pt x="64" y="153"/>
                  </a:lnTo>
                  <a:lnTo>
                    <a:pt x="62" y="153"/>
                  </a:lnTo>
                  <a:lnTo>
                    <a:pt x="61" y="153"/>
                  </a:lnTo>
                  <a:lnTo>
                    <a:pt x="60" y="154"/>
                  </a:lnTo>
                  <a:lnTo>
                    <a:pt x="58" y="154"/>
                  </a:lnTo>
                  <a:lnTo>
                    <a:pt x="57" y="154"/>
                  </a:lnTo>
                  <a:lnTo>
                    <a:pt x="57" y="155"/>
                  </a:lnTo>
                  <a:lnTo>
                    <a:pt x="56" y="157"/>
                  </a:lnTo>
                  <a:lnTo>
                    <a:pt x="56" y="158"/>
                  </a:lnTo>
                  <a:lnTo>
                    <a:pt x="56" y="160"/>
                  </a:lnTo>
                  <a:lnTo>
                    <a:pt x="54" y="162"/>
                  </a:lnTo>
                  <a:lnTo>
                    <a:pt x="54" y="164"/>
                  </a:lnTo>
                  <a:lnTo>
                    <a:pt x="54" y="165"/>
                  </a:lnTo>
                  <a:lnTo>
                    <a:pt x="53" y="166"/>
                  </a:lnTo>
                  <a:lnTo>
                    <a:pt x="54" y="168"/>
                  </a:lnTo>
                  <a:lnTo>
                    <a:pt x="54" y="168"/>
                  </a:lnTo>
                  <a:lnTo>
                    <a:pt x="56" y="168"/>
                  </a:lnTo>
                  <a:lnTo>
                    <a:pt x="56" y="168"/>
                  </a:lnTo>
                  <a:lnTo>
                    <a:pt x="57" y="166"/>
                  </a:lnTo>
                  <a:lnTo>
                    <a:pt x="57" y="165"/>
                  </a:lnTo>
                  <a:lnTo>
                    <a:pt x="58" y="162"/>
                  </a:lnTo>
                  <a:lnTo>
                    <a:pt x="58" y="161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2" y="158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61"/>
                  </a:lnTo>
                  <a:lnTo>
                    <a:pt x="65" y="161"/>
                  </a:lnTo>
                  <a:lnTo>
                    <a:pt x="65" y="160"/>
                  </a:lnTo>
                  <a:lnTo>
                    <a:pt x="65" y="158"/>
                  </a:lnTo>
                  <a:lnTo>
                    <a:pt x="66" y="160"/>
                  </a:lnTo>
                  <a:lnTo>
                    <a:pt x="66" y="160"/>
                  </a:lnTo>
                  <a:lnTo>
                    <a:pt x="66" y="160"/>
                  </a:lnTo>
                  <a:lnTo>
                    <a:pt x="66" y="161"/>
                  </a:lnTo>
                  <a:lnTo>
                    <a:pt x="68" y="161"/>
                  </a:lnTo>
                  <a:lnTo>
                    <a:pt x="69" y="162"/>
                  </a:lnTo>
                  <a:lnTo>
                    <a:pt x="69" y="160"/>
                  </a:lnTo>
                  <a:lnTo>
                    <a:pt x="69" y="158"/>
                  </a:lnTo>
                  <a:lnTo>
                    <a:pt x="69" y="158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2" y="157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5" y="160"/>
                  </a:lnTo>
                  <a:lnTo>
                    <a:pt x="76" y="160"/>
                  </a:lnTo>
                  <a:lnTo>
                    <a:pt x="77" y="162"/>
                  </a:lnTo>
                  <a:lnTo>
                    <a:pt x="77" y="162"/>
                  </a:lnTo>
                  <a:lnTo>
                    <a:pt x="77" y="164"/>
                  </a:lnTo>
                  <a:lnTo>
                    <a:pt x="77" y="164"/>
                  </a:lnTo>
                  <a:lnTo>
                    <a:pt x="77" y="165"/>
                  </a:lnTo>
                  <a:lnTo>
                    <a:pt x="77" y="165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76" y="169"/>
                  </a:lnTo>
                  <a:lnTo>
                    <a:pt x="77" y="172"/>
                  </a:lnTo>
                  <a:lnTo>
                    <a:pt x="77" y="173"/>
                  </a:lnTo>
                  <a:lnTo>
                    <a:pt x="77" y="174"/>
                  </a:lnTo>
                  <a:lnTo>
                    <a:pt x="79" y="176"/>
                  </a:lnTo>
                  <a:lnTo>
                    <a:pt x="81" y="177"/>
                  </a:lnTo>
                  <a:lnTo>
                    <a:pt x="83" y="179"/>
                  </a:lnTo>
                  <a:lnTo>
                    <a:pt x="87" y="181"/>
                  </a:lnTo>
                  <a:lnTo>
                    <a:pt x="87" y="181"/>
                  </a:lnTo>
                  <a:lnTo>
                    <a:pt x="88" y="181"/>
                  </a:lnTo>
                  <a:lnTo>
                    <a:pt x="88" y="180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80"/>
                  </a:lnTo>
                  <a:lnTo>
                    <a:pt x="89" y="181"/>
                  </a:lnTo>
                  <a:lnTo>
                    <a:pt x="89" y="183"/>
                  </a:lnTo>
                  <a:lnTo>
                    <a:pt x="91" y="184"/>
                  </a:lnTo>
                  <a:lnTo>
                    <a:pt x="91" y="184"/>
                  </a:lnTo>
                  <a:lnTo>
                    <a:pt x="92" y="183"/>
                  </a:lnTo>
                  <a:lnTo>
                    <a:pt x="94" y="181"/>
                  </a:lnTo>
                  <a:lnTo>
                    <a:pt x="95" y="180"/>
                  </a:lnTo>
                  <a:lnTo>
                    <a:pt x="95" y="176"/>
                  </a:lnTo>
                  <a:lnTo>
                    <a:pt x="94" y="173"/>
                  </a:lnTo>
                  <a:lnTo>
                    <a:pt x="94" y="173"/>
                  </a:lnTo>
                  <a:lnTo>
                    <a:pt x="92" y="172"/>
                  </a:lnTo>
                  <a:lnTo>
                    <a:pt x="91" y="172"/>
                  </a:lnTo>
                  <a:lnTo>
                    <a:pt x="91" y="170"/>
                  </a:lnTo>
                  <a:lnTo>
                    <a:pt x="91" y="169"/>
                  </a:lnTo>
                  <a:lnTo>
                    <a:pt x="92" y="168"/>
                  </a:lnTo>
                  <a:lnTo>
                    <a:pt x="92" y="166"/>
                  </a:lnTo>
                  <a:lnTo>
                    <a:pt x="94" y="166"/>
                  </a:lnTo>
                  <a:lnTo>
                    <a:pt x="94" y="165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5" y="164"/>
                  </a:lnTo>
                  <a:lnTo>
                    <a:pt x="95" y="164"/>
                  </a:lnTo>
                  <a:lnTo>
                    <a:pt x="96" y="165"/>
                  </a:lnTo>
                  <a:lnTo>
                    <a:pt x="96" y="166"/>
                  </a:lnTo>
                  <a:lnTo>
                    <a:pt x="98" y="168"/>
                  </a:lnTo>
                  <a:lnTo>
                    <a:pt x="98" y="169"/>
                  </a:lnTo>
                  <a:lnTo>
                    <a:pt x="98" y="170"/>
                  </a:lnTo>
                  <a:lnTo>
                    <a:pt x="99" y="173"/>
                  </a:lnTo>
                  <a:lnTo>
                    <a:pt x="99" y="174"/>
                  </a:lnTo>
                  <a:lnTo>
                    <a:pt x="100" y="176"/>
                  </a:lnTo>
                  <a:lnTo>
                    <a:pt x="100" y="173"/>
                  </a:lnTo>
                  <a:lnTo>
                    <a:pt x="100" y="170"/>
                  </a:lnTo>
                  <a:lnTo>
                    <a:pt x="99" y="169"/>
                  </a:lnTo>
                  <a:lnTo>
                    <a:pt x="99" y="169"/>
                  </a:lnTo>
                  <a:lnTo>
                    <a:pt x="100" y="169"/>
                  </a:lnTo>
                  <a:lnTo>
                    <a:pt x="102" y="166"/>
                  </a:lnTo>
                  <a:lnTo>
                    <a:pt x="103" y="165"/>
                  </a:lnTo>
                  <a:lnTo>
                    <a:pt x="103" y="164"/>
                  </a:lnTo>
                  <a:lnTo>
                    <a:pt x="103" y="164"/>
                  </a:lnTo>
                  <a:lnTo>
                    <a:pt x="103" y="161"/>
                  </a:lnTo>
                  <a:close/>
                  <a:moveTo>
                    <a:pt x="95" y="134"/>
                  </a:moveTo>
                  <a:lnTo>
                    <a:pt x="95" y="134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96" y="132"/>
                  </a:lnTo>
                  <a:lnTo>
                    <a:pt x="96" y="132"/>
                  </a:lnTo>
                  <a:lnTo>
                    <a:pt x="96" y="131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4"/>
                  </a:lnTo>
                  <a:close/>
                  <a:moveTo>
                    <a:pt x="87" y="131"/>
                  </a:moveTo>
                  <a:lnTo>
                    <a:pt x="87" y="131"/>
                  </a:lnTo>
                  <a:lnTo>
                    <a:pt x="87" y="130"/>
                  </a:lnTo>
                  <a:lnTo>
                    <a:pt x="85" y="128"/>
                  </a:lnTo>
                  <a:lnTo>
                    <a:pt x="85" y="128"/>
                  </a:lnTo>
                  <a:lnTo>
                    <a:pt x="85" y="130"/>
                  </a:lnTo>
                  <a:lnTo>
                    <a:pt x="87" y="131"/>
                  </a:lnTo>
                  <a:close/>
                  <a:moveTo>
                    <a:pt x="75" y="130"/>
                  </a:moveTo>
                  <a:lnTo>
                    <a:pt x="75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4"/>
                  </a:lnTo>
                  <a:lnTo>
                    <a:pt x="72" y="135"/>
                  </a:lnTo>
                  <a:lnTo>
                    <a:pt x="73" y="135"/>
                  </a:lnTo>
                  <a:lnTo>
                    <a:pt x="75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79" y="134"/>
                  </a:lnTo>
                  <a:lnTo>
                    <a:pt x="79" y="134"/>
                  </a:lnTo>
                  <a:lnTo>
                    <a:pt x="80" y="134"/>
                  </a:lnTo>
                  <a:lnTo>
                    <a:pt x="80" y="134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80" y="131"/>
                  </a:lnTo>
                  <a:lnTo>
                    <a:pt x="79" y="130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77" y="128"/>
                  </a:lnTo>
                  <a:lnTo>
                    <a:pt x="77" y="128"/>
                  </a:lnTo>
                  <a:lnTo>
                    <a:pt x="75" y="130"/>
                  </a:lnTo>
                  <a:lnTo>
                    <a:pt x="75" y="130"/>
                  </a:lnTo>
                  <a:close/>
                  <a:moveTo>
                    <a:pt x="91" y="126"/>
                  </a:moveTo>
                  <a:lnTo>
                    <a:pt x="91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7"/>
                  </a:lnTo>
                  <a:lnTo>
                    <a:pt x="89" y="128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91" y="131"/>
                  </a:lnTo>
                  <a:lnTo>
                    <a:pt x="91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1" y="131"/>
                  </a:lnTo>
                  <a:lnTo>
                    <a:pt x="91" y="131"/>
                  </a:lnTo>
                  <a:lnTo>
                    <a:pt x="91" y="130"/>
                  </a:lnTo>
                  <a:lnTo>
                    <a:pt x="91" y="128"/>
                  </a:lnTo>
                  <a:lnTo>
                    <a:pt x="91" y="126"/>
                  </a:lnTo>
                  <a:lnTo>
                    <a:pt x="91" y="126"/>
                  </a:lnTo>
                  <a:close/>
                  <a:moveTo>
                    <a:pt x="28" y="123"/>
                  </a:moveTo>
                  <a:lnTo>
                    <a:pt x="27" y="124"/>
                  </a:lnTo>
                  <a:lnTo>
                    <a:pt x="28" y="126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3"/>
                  </a:lnTo>
                  <a:lnTo>
                    <a:pt x="28" y="123"/>
                  </a:lnTo>
                  <a:close/>
                  <a:moveTo>
                    <a:pt x="77" y="123"/>
                  </a:moveTo>
                  <a:lnTo>
                    <a:pt x="76" y="123"/>
                  </a:lnTo>
                  <a:lnTo>
                    <a:pt x="76" y="122"/>
                  </a:lnTo>
                  <a:lnTo>
                    <a:pt x="76" y="123"/>
                  </a:lnTo>
                  <a:lnTo>
                    <a:pt x="76" y="123"/>
                  </a:lnTo>
                  <a:lnTo>
                    <a:pt x="77" y="123"/>
                  </a:lnTo>
                  <a:lnTo>
                    <a:pt x="77" y="123"/>
                  </a:lnTo>
                  <a:close/>
                  <a:moveTo>
                    <a:pt x="58" y="126"/>
                  </a:moveTo>
                  <a:lnTo>
                    <a:pt x="58" y="126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3"/>
                  </a:lnTo>
                  <a:lnTo>
                    <a:pt x="60" y="122"/>
                  </a:lnTo>
                  <a:lnTo>
                    <a:pt x="58" y="122"/>
                  </a:lnTo>
                  <a:lnTo>
                    <a:pt x="58" y="122"/>
                  </a:lnTo>
                  <a:lnTo>
                    <a:pt x="58" y="122"/>
                  </a:lnTo>
                  <a:lnTo>
                    <a:pt x="58" y="123"/>
                  </a:lnTo>
                  <a:lnTo>
                    <a:pt x="57" y="123"/>
                  </a:lnTo>
                  <a:lnTo>
                    <a:pt x="57" y="124"/>
                  </a:lnTo>
                  <a:lnTo>
                    <a:pt x="57" y="126"/>
                  </a:lnTo>
                  <a:lnTo>
                    <a:pt x="58" y="126"/>
                  </a:lnTo>
                  <a:close/>
                  <a:moveTo>
                    <a:pt x="57" y="132"/>
                  </a:moveTo>
                  <a:lnTo>
                    <a:pt x="57" y="134"/>
                  </a:lnTo>
                  <a:lnTo>
                    <a:pt x="58" y="137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61" y="138"/>
                  </a:lnTo>
                  <a:lnTo>
                    <a:pt x="62" y="139"/>
                  </a:lnTo>
                  <a:lnTo>
                    <a:pt x="62" y="142"/>
                  </a:lnTo>
                  <a:lnTo>
                    <a:pt x="64" y="142"/>
                  </a:lnTo>
                  <a:lnTo>
                    <a:pt x="64" y="142"/>
                  </a:lnTo>
                  <a:lnTo>
                    <a:pt x="65" y="142"/>
                  </a:lnTo>
                  <a:lnTo>
                    <a:pt x="65" y="142"/>
                  </a:lnTo>
                  <a:lnTo>
                    <a:pt x="66" y="142"/>
                  </a:lnTo>
                  <a:lnTo>
                    <a:pt x="66" y="141"/>
                  </a:lnTo>
                  <a:lnTo>
                    <a:pt x="66" y="139"/>
                  </a:lnTo>
                  <a:lnTo>
                    <a:pt x="66" y="139"/>
                  </a:lnTo>
                  <a:lnTo>
                    <a:pt x="66" y="138"/>
                  </a:lnTo>
                  <a:lnTo>
                    <a:pt x="65" y="135"/>
                  </a:lnTo>
                  <a:lnTo>
                    <a:pt x="65" y="135"/>
                  </a:lnTo>
                  <a:lnTo>
                    <a:pt x="65" y="134"/>
                  </a:lnTo>
                  <a:lnTo>
                    <a:pt x="65" y="132"/>
                  </a:lnTo>
                  <a:lnTo>
                    <a:pt x="65" y="131"/>
                  </a:lnTo>
                  <a:lnTo>
                    <a:pt x="65" y="130"/>
                  </a:lnTo>
                  <a:lnTo>
                    <a:pt x="65" y="130"/>
                  </a:lnTo>
                  <a:lnTo>
                    <a:pt x="66" y="127"/>
                  </a:lnTo>
                  <a:lnTo>
                    <a:pt x="66" y="126"/>
                  </a:lnTo>
                  <a:lnTo>
                    <a:pt x="68" y="124"/>
                  </a:lnTo>
                  <a:lnTo>
                    <a:pt x="68" y="123"/>
                  </a:lnTo>
                  <a:lnTo>
                    <a:pt x="68" y="122"/>
                  </a:lnTo>
                  <a:lnTo>
                    <a:pt x="68" y="120"/>
                  </a:lnTo>
                  <a:lnTo>
                    <a:pt x="68" y="120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62" y="12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1" y="122"/>
                  </a:lnTo>
                  <a:lnTo>
                    <a:pt x="61" y="123"/>
                  </a:lnTo>
                  <a:lnTo>
                    <a:pt x="61" y="123"/>
                  </a:lnTo>
                  <a:lnTo>
                    <a:pt x="61" y="124"/>
                  </a:lnTo>
                  <a:lnTo>
                    <a:pt x="60" y="124"/>
                  </a:lnTo>
                  <a:lnTo>
                    <a:pt x="61" y="126"/>
                  </a:lnTo>
                  <a:lnTo>
                    <a:pt x="61" y="127"/>
                  </a:lnTo>
                  <a:lnTo>
                    <a:pt x="61" y="130"/>
                  </a:lnTo>
                  <a:lnTo>
                    <a:pt x="61" y="130"/>
                  </a:lnTo>
                  <a:lnTo>
                    <a:pt x="60" y="131"/>
                  </a:lnTo>
                  <a:lnTo>
                    <a:pt x="58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2"/>
                  </a:lnTo>
                  <a:lnTo>
                    <a:pt x="57" y="132"/>
                  </a:lnTo>
                  <a:close/>
                  <a:moveTo>
                    <a:pt x="73" y="119"/>
                  </a:moveTo>
                  <a:lnTo>
                    <a:pt x="73" y="119"/>
                  </a:lnTo>
                  <a:lnTo>
                    <a:pt x="73" y="118"/>
                  </a:lnTo>
                  <a:lnTo>
                    <a:pt x="72" y="118"/>
                  </a:lnTo>
                  <a:lnTo>
                    <a:pt x="73" y="116"/>
                  </a:lnTo>
                  <a:lnTo>
                    <a:pt x="72" y="115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9"/>
                  </a:lnTo>
                  <a:lnTo>
                    <a:pt x="70" y="122"/>
                  </a:lnTo>
                  <a:lnTo>
                    <a:pt x="69" y="124"/>
                  </a:lnTo>
                  <a:lnTo>
                    <a:pt x="69" y="126"/>
                  </a:lnTo>
                  <a:lnTo>
                    <a:pt x="69" y="127"/>
                  </a:lnTo>
                  <a:lnTo>
                    <a:pt x="68" y="128"/>
                  </a:lnTo>
                  <a:lnTo>
                    <a:pt x="66" y="131"/>
                  </a:lnTo>
                  <a:lnTo>
                    <a:pt x="66" y="132"/>
                  </a:lnTo>
                  <a:lnTo>
                    <a:pt x="66" y="137"/>
                  </a:lnTo>
                  <a:lnTo>
                    <a:pt x="66" y="137"/>
                  </a:lnTo>
                  <a:lnTo>
                    <a:pt x="66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70" y="130"/>
                  </a:lnTo>
                  <a:lnTo>
                    <a:pt x="70" y="128"/>
                  </a:lnTo>
                  <a:lnTo>
                    <a:pt x="72" y="127"/>
                  </a:lnTo>
                  <a:lnTo>
                    <a:pt x="72" y="127"/>
                  </a:lnTo>
                  <a:lnTo>
                    <a:pt x="73" y="126"/>
                  </a:lnTo>
                  <a:lnTo>
                    <a:pt x="73" y="124"/>
                  </a:lnTo>
                  <a:lnTo>
                    <a:pt x="73" y="122"/>
                  </a:lnTo>
                  <a:lnTo>
                    <a:pt x="73" y="119"/>
                  </a:lnTo>
                  <a:close/>
                  <a:moveTo>
                    <a:pt x="69" y="115"/>
                  </a:moveTo>
                  <a:lnTo>
                    <a:pt x="69" y="116"/>
                  </a:lnTo>
                  <a:lnTo>
                    <a:pt x="69" y="116"/>
                  </a:lnTo>
                  <a:lnTo>
                    <a:pt x="70" y="116"/>
                  </a:lnTo>
                  <a:lnTo>
                    <a:pt x="69" y="115"/>
                  </a:lnTo>
                  <a:lnTo>
                    <a:pt x="69" y="115"/>
                  </a:lnTo>
                  <a:close/>
                  <a:moveTo>
                    <a:pt x="26" y="122"/>
                  </a:move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6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3" y="115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20"/>
                  </a:lnTo>
                  <a:lnTo>
                    <a:pt x="23" y="122"/>
                  </a:lnTo>
                  <a:lnTo>
                    <a:pt x="23" y="123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6"/>
                  </a:lnTo>
                  <a:lnTo>
                    <a:pt x="22" y="126"/>
                  </a:lnTo>
                  <a:lnTo>
                    <a:pt x="20" y="126"/>
                  </a:lnTo>
                  <a:lnTo>
                    <a:pt x="20" y="127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34"/>
                  </a:lnTo>
                  <a:lnTo>
                    <a:pt x="14" y="135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9" y="141"/>
                  </a:lnTo>
                  <a:lnTo>
                    <a:pt x="8" y="142"/>
                  </a:lnTo>
                  <a:lnTo>
                    <a:pt x="5" y="143"/>
                  </a:lnTo>
                  <a:lnTo>
                    <a:pt x="5" y="145"/>
                  </a:lnTo>
                  <a:lnTo>
                    <a:pt x="4" y="146"/>
                  </a:lnTo>
                  <a:lnTo>
                    <a:pt x="4" y="146"/>
                  </a:lnTo>
                  <a:lnTo>
                    <a:pt x="3" y="149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4" y="150"/>
                  </a:lnTo>
                  <a:lnTo>
                    <a:pt x="4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7"/>
                  </a:lnTo>
                  <a:lnTo>
                    <a:pt x="5" y="147"/>
                  </a:lnTo>
                  <a:lnTo>
                    <a:pt x="7" y="147"/>
                  </a:lnTo>
                  <a:lnTo>
                    <a:pt x="8" y="146"/>
                  </a:lnTo>
                  <a:lnTo>
                    <a:pt x="9" y="145"/>
                  </a:lnTo>
                  <a:lnTo>
                    <a:pt x="11" y="145"/>
                  </a:lnTo>
                  <a:lnTo>
                    <a:pt x="11" y="143"/>
                  </a:lnTo>
                  <a:lnTo>
                    <a:pt x="12" y="142"/>
                  </a:lnTo>
                  <a:lnTo>
                    <a:pt x="12" y="141"/>
                  </a:lnTo>
                  <a:lnTo>
                    <a:pt x="14" y="141"/>
                  </a:lnTo>
                  <a:lnTo>
                    <a:pt x="15" y="139"/>
                  </a:lnTo>
                  <a:lnTo>
                    <a:pt x="15" y="139"/>
                  </a:lnTo>
                  <a:lnTo>
                    <a:pt x="16" y="138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8" y="131"/>
                  </a:lnTo>
                  <a:lnTo>
                    <a:pt x="19" y="131"/>
                  </a:lnTo>
                  <a:lnTo>
                    <a:pt x="19" y="131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23" y="128"/>
                  </a:lnTo>
                  <a:lnTo>
                    <a:pt x="23" y="127"/>
                  </a:lnTo>
                  <a:lnTo>
                    <a:pt x="23" y="127"/>
                  </a:lnTo>
                  <a:lnTo>
                    <a:pt x="24" y="127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6" y="122"/>
                  </a:lnTo>
                  <a:close/>
                  <a:moveTo>
                    <a:pt x="28" y="114"/>
                  </a:moveTo>
                  <a:lnTo>
                    <a:pt x="27" y="112"/>
                  </a:lnTo>
                  <a:lnTo>
                    <a:pt x="27" y="112"/>
                  </a:lnTo>
                  <a:lnTo>
                    <a:pt x="27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28" y="114"/>
                  </a:lnTo>
                  <a:close/>
                  <a:moveTo>
                    <a:pt x="85" y="128"/>
                  </a:moveTo>
                  <a:lnTo>
                    <a:pt x="85" y="128"/>
                  </a:lnTo>
                  <a:lnTo>
                    <a:pt x="85" y="128"/>
                  </a:lnTo>
                  <a:lnTo>
                    <a:pt x="85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5" y="126"/>
                  </a:lnTo>
                  <a:lnTo>
                    <a:pt x="85" y="124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3" y="122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1" y="114"/>
                  </a:lnTo>
                  <a:lnTo>
                    <a:pt x="80" y="114"/>
                  </a:lnTo>
                  <a:lnTo>
                    <a:pt x="80" y="115"/>
                  </a:lnTo>
                  <a:lnTo>
                    <a:pt x="79" y="115"/>
                  </a:lnTo>
                  <a:lnTo>
                    <a:pt x="79" y="115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2"/>
                  </a:lnTo>
                  <a:lnTo>
                    <a:pt x="75" y="112"/>
                  </a:lnTo>
                  <a:lnTo>
                    <a:pt x="75" y="112"/>
                  </a:lnTo>
                  <a:lnTo>
                    <a:pt x="76" y="114"/>
                  </a:lnTo>
                  <a:lnTo>
                    <a:pt x="76" y="115"/>
                  </a:lnTo>
                  <a:lnTo>
                    <a:pt x="76" y="116"/>
                  </a:lnTo>
                  <a:lnTo>
                    <a:pt x="77" y="120"/>
                  </a:lnTo>
                  <a:lnTo>
                    <a:pt x="77" y="120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1" y="122"/>
                  </a:lnTo>
                  <a:lnTo>
                    <a:pt x="81" y="122"/>
                  </a:lnTo>
                  <a:lnTo>
                    <a:pt x="81" y="123"/>
                  </a:lnTo>
                  <a:lnTo>
                    <a:pt x="81" y="126"/>
                  </a:lnTo>
                  <a:lnTo>
                    <a:pt x="81" y="127"/>
                  </a:lnTo>
                  <a:lnTo>
                    <a:pt x="81" y="127"/>
                  </a:lnTo>
                  <a:lnTo>
                    <a:pt x="81" y="128"/>
                  </a:lnTo>
                  <a:lnTo>
                    <a:pt x="81" y="130"/>
                  </a:lnTo>
                  <a:lnTo>
                    <a:pt x="83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84" y="128"/>
                  </a:lnTo>
                  <a:lnTo>
                    <a:pt x="84" y="126"/>
                  </a:lnTo>
                  <a:lnTo>
                    <a:pt x="84" y="127"/>
                  </a:lnTo>
                  <a:lnTo>
                    <a:pt x="85" y="128"/>
                  </a:lnTo>
                  <a:close/>
                  <a:moveTo>
                    <a:pt x="77" y="112"/>
                  </a:moveTo>
                  <a:lnTo>
                    <a:pt x="79" y="112"/>
                  </a:lnTo>
                  <a:lnTo>
                    <a:pt x="79" y="112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7" y="112"/>
                  </a:lnTo>
                  <a:close/>
                  <a:moveTo>
                    <a:pt x="80" y="112"/>
                  </a:moveTo>
                  <a:lnTo>
                    <a:pt x="80" y="112"/>
                  </a:lnTo>
                  <a:lnTo>
                    <a:pt x="80" y="112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9" y="109"/>
                  </a:lnTo>
                  <a:lnTo>
                    <a:pt x="80" y="111"/>
                  </a:lnTo>
                  <a:lnTo>
                    <a:pt x="80" y="112"/>
                  </a:lnTo>
                  <a:lnTo>
                    <a:pt x="80" y="112"/>
                  </a:lnTo>
                  <a:close/>
                  <a:moveTo>
                    <a:pt x="57" y="123"/>
                  </a:moveTo>
                  <a:lnTo>
                    <a:pt x="58" y="122"/>
                  </a:lnTo>
                  <a:lnTo>
                    <a:pt x="60" y="120"/>
                  </a:lnTo>
                  <a:lnTo>
                    <a:pt x="60" y="120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1" y="118"/>
                  </a:lnTo>
                  <a:lnTo>
                    <a:pt x="61" y="118"/>
                  </a:lnTo>
                  <a:lnTo>
                    <a:pt x="62" y="116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2" y="114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0" y="114"/>
                  </a:lnTo>
                  <a:lnTo>
                    <a:pt x="60" y="112"/>
                  </a:lnTo>
                  <a:lnTo>
                    <a:pt x="60" y="112"/>
                  </a:lnTo>
                  <a:lnTo>
                    <a:pt x="60" y="112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4" y="111"/>
                  </a:lnTo>
                  <a:lnTo>
                    <a:pt x="53" y="109"/>
                  </a:lnTo>
                  <a:lnTo>
                    <a:pt x="51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49" y="108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51" y="109"/>
                  </a:lnTo>
                  <a:lnTo>
                    <a:pt x="51" y="111"/>
                  </a:lnTo>
                  <a:lnTo>
                    <a:pt x="51" y="111"/>
                  </a:lnTo>
                  <a:lnTo>
                    <a:pt x="51" y="115"/>
                  </a:lnTo>
                  <a:lnTo>
                    <a:pt x="51" y="118"/>
                  </a:lnTo>
                  <a:lnTo>
                    <a:pt x="51" y="119"/>
                  </a:lnTo>
                  <a:lnTo>
                    <a:pt x="50" y="120"/>
                  </a:lnTo>
                  <a:lnTo>
                    <a:pt x="50" y="122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0" y="124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1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7" y="123"/>
                  </a:lnTo>
                  <a:close/>
                  <a:moveTo>
                    <a:pt x="28" y="108"/>
                  </a:moveTo>
                  <a:lnTo>
                    <a:pt x="28" y="107"/>
                  </a:lnTo>
                  <a:lnTo>
                    <a:pt x="28" y="107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8" y="109"/>
                  </a:lnTo>
                  <a:lnTo>
                    <a:pt x="28" y="109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30" y="111"/>
                  </a:lnTo>
                  <a:lnTo>
                    <a:pt x="30" y="109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8" y="108"/>
                  </a:lnTo>
                  <a:close/>
                  <a:moveTo>
                    <a:pt x="31" y="104"/>
                  </a:moveTo>
                  <a:lnTo>
                    <a:pt x="30" y="104"/>
                  </a:lnTo>
                  <a:lnTo>
                    <a:pt x="30" y="105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8" y="105"/>
                  </a:lnTo>
                  <a:lnTo>
                    <a:pt x="28" y="107"/>
                  </a:lnTo>
                  <a:lnTo>
                    <a:pt x="30" y="107"/>
                  </a:lnTo>
                  <a:lnTo>
                    <a:pt x="30" y="107"/>
                  </a:lnTo>
                  <a:lnTo>
                    <a:pt x="31" y="107"/>
                  </a:lnTo>
                  <a:lnTo>
                    <a:pt x="32" y="107"/>
                  </a:lnTo>
                  <a:lnTo>
                    <a:pt x="32" y="105"/>
                  </a:lnTo>
                  <a:lnTo>
                    <a:pt x="31" y="105"/>
                  </a:lnTo>
                  <a:lnTo>
                    <a:pt x="31" y="104"/>
                  </a:lnTo>
                  <a:close/>
                  <a:moveTo>
                    <a:pt x="54" y="100"/>
                  </a:moveTo>
                  <a:lnTo>
                    <a:pt x="54" y="101"/>
                  </a:lnTo>
                  <a:lnTo>
                    <a:pt x="54" y="101"/>
                  </a:lnTo>
                  <a:lnTo>
                    <a:pt x="54" y="101"/>
                  </a:lnTo>
                  <a:lnTo>
                    <a:pt x="56" y="103"/>
                  </a:lnTo>
                  <a:lnTo>
                    <a:pt x="57" y="103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6" y="101"/>
                  </a:lnTo>
                  <a:lnTo>
                    <a:pt x="54" y="100"/>
                  </a:lnTo>
                  <a:close/>
                  <a:moveTo>
                    <a:pt x="75" y="104"/>
                  </a:move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81" y="112"/>
                  </a:lnTo>
                  <a:lnTo>
                    <a:pt x="81" y="114"/>
                  </a:lnTo>
                  <a:lnTo>
                    <a:pt x="83" y="115"/>
                  </a:lnTo>
                  <a:lnTo>
                    <a:pt x="84" y="115"/>
                  </a:lnTo>
                  <a:lnTo>
                    <a:pt x="84" y="115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87" y="118"/>
                  </a:lnTo>
                  <a:lnTo>
                    <a:pt x="89" y="118"/>
                  </a:lnTo>
                  <a:lnTo>
                    <a:pt x="89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6"/>
                  </a:lnTo>
                  <a:lnTo>
                    <a:pt x="89" y="116"/>
                  </a:lnTo>
                  <a:lnTo>
                    <a:pt x="88" y="116"/>
                  </a:lnTo>
                  <a:lnTo>
                    <a:pt x="88" y="115"/>
                  </a:lnTo>
                  <a:lnTo>
                    <a:pt x="89" y="115"/>
                  </a:lnTo>
                  <a:lnTo>
                    <a:pt x="88" y="114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7" y="109"/>
                  </a:lnTo>
                  <a:lnTo>
                    <a:pt x="87" y="107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84" y="103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84" y="100"/>
                  </a:lnTo>
                  <a:lnTo>
                    <a:pt x="83" y="100"/>
                  </a:lnTo>
                  <a:lnTo>
                    <a:pt x="80" y="100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5" y="101"/>
                  </a:lnTo>
                  <a:lnTo>
                    <a:pt x="75" y="104"/>
                  </a:lnTo>
                  <a:close/>
                  <a:moveTo>
                    <a:pt x="62" y="105"/>
                  </a:moveTo>
                  <a:lnTo>
                    <a:pt x="62" y="107"/>
                  </a:lnTo>
                  <a:lnTo>
                    <a:pt x="62" y="108"/>
                  </a:lnTo>
                  <a:lnTo>
                    <a:pt x="64" y="107"/>
                  </a:lnTo>
                  <a:lnTo>
                    <a:pt x="65" y="104"/>
                  </a:lnTo>
                  <a:lnTo>
                    <a:pt x="65" y="104"/>
                  </a:lnTo>
                  <a:lnTo>
                    <a:pt x="66" y="104"/>
                  </a:lnTo>
                  <a:lnTo>
                    <a:pt x="66" y="105"/>
                  </a:lnTo>
                  <a:lnTo>
                    <a:pt x="68" y="105"/>
                  </a:lnTo>
                  <a:lnTo>
                    <a:pt x="68" y="105"/>
                  </a:lnTo>
                  <a:lnTo>
                    <a:pt x="68" y="107"/>
                  </a:lnTo>
                  <a:lnTo>
                    <a:pt x="68" y="107"/>
                  </a:lnTo>
                  <a:lnTo>
                    <a:pt x="69" y="107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7"/>
                  </a:lnTo>
                  <a:lnTo>
                    <a:pt x="70" y="104"/>
                  </a:lnTo>
                  <a:lnTo>
                    <a:pt x="68" y="103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2" y="100"/>
                  </a:lnTo>
                  <a:lnTo>
                    <a:pt x="62" y="100"/>
                  </a:lnTo>
                  <a:lnTo>
                    <a:pt x="62" y="101"/>
                  </a:lnTo>
                  <a:lnTo>
                    <a:pt x="62" y="103"/>
                  </a:lnTo>
                  <a:lnTo>
                    <a:pt x="62" y="105"/>
                  </a:lnTo>
                  <a:close/>
                  <a:moveTo>
                    <a:pt x="51" y="100"/>
                  </a:moveTo>
                  <a:lnTo>
                    <a:pt x="51" y="100"/>
                  </a:lnTo>
                  <a:lnTo>
                    <a:pt x="51" y="100"/>
                  </a:lnTo>
                  <a:lnTo>
                    <a:pt x="51" y="100"/>
                  </a:lnTo>
                  <a:lnTo>
                    <a:pt x="53" y="100"/>
                  </a:lnTo>
                  <a:lnTo>
                    <a:pt x="51" y="100"/>
                  </a:lnTo>
                  <a:lnTo>
                    <a:pt x="51" y="100"/>
                  </a:lnTo>
                  <a:close/>
                  <a:moveTo>
                    <a:pt x="50" y="105"/>
                  </a:moveTo>
                  <a:lnTo>
                    <a:pt x="50" y="103"/>
                  </a:lnTo>
                  <a:lnTo>
                    <a:pt x="50" y="100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9" y="100"/>
                  </a:lnTo>
                  <a:lnTo>
                    <a:pt x="49" y="101"/>
                  </a:lnTo>
                  <a:lnTo>
                    <a:pt x="49" y="101"/>
                  </a:lnTo>
                  <a:lnTo>
                    <a:pt x="49" y="103"/>
                  </a:lnTo>
                  <a:lnTo>
                    <a:pt x="49" y="103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50" y="105"/>
                  </a:lnTo>
                  <a:close/>
                  <a:moveTo>
                    <a:pt x="68" y="101"/>
                  </a:moveTo>
                  <a:lnTo>
                    <a:pt x="68" y="103"/>
                  </a:lnTo>
                  <a:lnTo>
                    <a:pt x="68" y="101"/>
                  </a:lnTo>
                  <a:lnTo>
                    <a:pt x="68" y="99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100"/>
                  </a:lnTo>
                  <a:lnTo>
                    <a:pt x="68" y="101"/>
                  </a:lnTo>
                  <a:close/>
                  <a:moveTo>
                    <a:pt x="64" y="99"/>
                  </a:moveTo>
                  <a:lnTo>
                    <a:pt x="62" y="96"/>
                  </a:lnTo>
                  <a:lnTo>
                    <a:pt x="61" y="96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8" y="93"/>
                  </a:lnTo>
                  <a:lnTo>
                    <a:pt x="58" y="93"/>
                  </a:lnTo>
                  <a:lnTo>
                    <a:pt x="58" y="95"/>
                  </a:lnTo>
                  <a:lnTo>
                    <a:pt x="60" y="95"/>
                  </a:lnTo>
                  <a:lnTo>
                    <a:pt x="61" y="96"/>
                  </a:lnTo>
                  <a:lnTo>
                    <a:pt x="62" y="97"/>
                  </a:lnTo>
                  <a:lnTo>
                    <a:pt x="64" y="99"/>
                  </a:lnTo>
                  <a:close/>
                  <a:moveTo>
                    <a:pt x="43" y="101"/>
                  </a:moveTo>
                  <a:lnTo>
                    <a:pt x="43" y="100"/>
                  </a:lnTo>
                  <a:lnTo>
                    <a:pt x="43" y="100"/>
                  </a:lnTo>
                  <a:lnTo>
                    <a:pt x="45" y="99"/>
                  </a:lnTo>
                  <a:lnTo>
                    <a:pt x="43" y="96"/>
                  </a:lnTo>
                  <a:lnTo>
                    <a:pt x="43" y="96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2" y="92"/>
                  </a:lnTo>
                  <a:lnTo>
                    <a:pt x="42" y="92"/>
                  </a:lnTo>
                  <a:lnTo>
                    <a:pt x="41" y="90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7" y="89"/>
                  </a:lnTo>
                  <a:lnTo>
                    <a:pt x="37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4" y="92"/>
                  </a:lnTo>
                  <a:lnTo>
                    <a:pt x="34" y="93"/>
                  </a:lnTo>
                  <a:lnTo>
                    <a:pt x="35" y="95"/>
                  </a:lnTo>
                  <a:lnTo>
                    <a:pt x="35" y="96"/>
                  </a:lnTo>
                  <a:lnTo>
                    <a:pt x="35" y="97"/>
                  </a:lnTo>
                  <a:lnTo>
                    <a:pt x="37" y="97"/>
                  </a:lnTo>
                  <a:lnTo>
                    <a:pt x="37" y="99"/>
                  </a:lnTo>
                  <a:lnTo>
                    <a:pt x="38" y="99"/>
                  </a:lnTo>
                  <a:lnTo>
                    <a:pt x="38" y="100"/>
                  </a:lnTo>
                  <a:lnTo>
                    <a:pt x="38" y="100"/>
                  </a:lnTo>
                  <a:lnTo>
                    <a:pt x="38" y="101"/>
                  </a:lnTo>
                  <a:lnTo>
                    <a:pt x="39" y="103"/>
                  </a:lnTo>
                  <a:lnTo>
                    <a:pt x="39" y="103"/>
                  </a:lnTo>
                  <a:lnTo>
                    <a:pt x="39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2" y="104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3" y="103"/>
                  </a:lnTo>
                  <a:lnTo>
                    <a:pt x="43" y="103"/>
                  </a:lnTo>
                  <a:lnTo>
                    <a:pt x="43" y="101"/>
                  </a:lnTo>
                  <a:lnTo>
                    <a:pt x="43" y="101"/>
                  </a:lnTo>
                  <a:close/>
                  <a:moveTo>
                    <a:pt x="47" y="88"/>
                  </a:moveTo>
                  <a:lnTo>
                    <a:pt x="47" y="88"/>
                  </a:lnTo>
                  <a:lnTo>
                    <a:pt x="47" y="88"/>
                  </a:lnTo>
                  <a:lnTo>
                    <a:pt x="46" y="88"/>
                  </a:lnTo>
                  <a:lnTo>
                    <a:pt x="46" y="89"/>
                  </a:lnTo>
                  <a:lnTo>
                    <a:pt x="46" y="90"/>
                  </a:lnTo>
                  <a:lnTo>
                    <a:pt x="47" y="90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0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47" y="88"/>
                  </a:lnTo>
                  <a:close/>
                  <a:moveTo>
                    <a:pt x="27" y="84"/>
                  </a:moveTo>
                  <a:lnTo>
                    <a:pt x="27" y="84"/>
                  </a:lnTo>
                  <a:lnTo>
                    <a:pt x="27" y="85"/>
                  </a:lnTo>
                  <a:lnTo>
                    <a:pt x="27" y="85"/>
                  </a:lnTo>
                  <a:lnTo>
                    <a:pt x="30" y="86"/>
                  </a:lnTo>
                  <a:lnTo>
                    <a:pt x="30" y="85"/>
                  </a:lnTo>
                  <a:lnTo>
                    <a:pt x="28" y="85"/>
                  </a:lnTo>
                  <a:lnTo>
                    <a:pt x="27" y="84"/>
                  </a:lnTo>
                  <a:close/>
                  <a:moveTo>
                    <a:pt x="69" y="88"/>
                  </a:moveTo>
                  <a:lnTo>
                    <a:pt x="70" y="88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73" y="86"/>
                  </a:lnTo>
                  <a:lnTo>
                    <a:pt x="73" y="86"/>
                  </a:lnTo>
                  <a:lnTo>
                    <a:pt x="73" y="85"/>
                  </a:lnTo>
                  <a:lnTo>
                    <a:pt x="73" y="84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0" y="81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69" y="82"/>
                  </a:lnTo>
                  <a:lnTo>
                    <a:pt x="70" y="85"/>
                  </a:lnTo>
                  <a:lnTo>
                    <a:pt x="69" y="86"/>
                  </a:lnTo>
                  <a:lnTo>
                    <a:pt x="69" y="88"/>
                  </a:lnTo>
                  <a:close/>
                  <a:moveTo>
                    <a:pt x="46" y="80"/>
                  </a:moveTo>
                  <a:lnTo>
                    <a:pt x="46" y="80"/>
                  </a:lnTo>
                  <a:lnTo>
                    <a:pt x="46" y="81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6" y="80"/>
                  </a:lnTo>
                  <a:lnTo>
                    <a:pt x="46" y="80"/>
                  </a:lnTo>
                  <a:close/>
                  <a:moveTo>
                    <a:pt x="45" y="74"/>
                  </a:moveTo>
                  <a:lnTo>
                    <a:pt x="46" y="74"/>
                  </a:lnTo>
                  <a:lnTo>
                    <a:pt x="46" y="74"/>
                  </a:lnTo>
                  <a:lnTo>
                    <a:pt x="46" y="73"/>
                  </a:lnTo>
                  <a:lnTo>
                    <a:pt x="46" y="72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5" y="70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4"/>
                  </a:lnTo>
                  <a:lnTo>
                    <a:pt x="45" y="74"/>
                  </a:lnTo>
                  <a:close/>
                  <a:moveTo>
                    <a:pt x="20" y="58"/>
                  </a:moveTo>
                  <a:lnTo>
                    <a:pt x="20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7"/>
                  </a:lnTo>
                  <a:lnTo>
                    <a:pt x="24" y="69"/>
                  </a:lnTo>
                  <a:lnTo>
                    <a:pt x="24" y="70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8" y="74"/>
                  </a:lnTo>
                  <a:lnTo>
                    <a:pt x="28" y="76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1" y="73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4" y="73"/>
                  </a:lnTo>
                  <a:lnTo>
                    <a:pt x="34" y="74"/>
                  </a:lnTo>
                  <a:lnTo>
                    <a:pt x="35" y="74"/>
                  </a:lnTo>
                  <a:lnTo>
                    <a:pt x="35" y="76"/>
                  </a:lnTo>
                  <a:lnTo>
                    <a:pt x="35" y="77"/>
                  </a:lnTo>
                  <a:lnTo>
                    <a:pt x="32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2" y="85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41" y="86"/>
                  </a:lnTo>
                  <a:lnTo>
                    <a:pt x="42" y="86"/>
                  </a:lnTo>
                  <a:lnTo>
                    <a:pt x="42" y="85"/>
                  </a:lnTo>
                  <a:lnTo>
                    <a:pt x="42" y="84"/>
                  </a:lnTo>
                  <a:lnTo>
                    <a:pt x="43" y="84"/>
                  </a:lnTo>
                  <a:lnTo>
                    <a:pt x="43" y="84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9" y="85"/>
                  </a:lnTo>
                  <a:lnTo>
                    <a:pt x="50" y="86"/>
                  </a:lnTo>
                  <a:lnTo>
                    <a:pt x="51" y="88"/>
                  </a:lnTo>
                  <a:lnTo>
                    <a:pt x="51" y="89"/>
                  </a:lnTo>
                  <a:lnTo>
                    <a:pt x="53" y="90"/>
                  </a:lnTo>
                  <a:lnTo>
                    <a:pt x="54" y="90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56" y="92"/>
                  </a:lnTo>
                  <a:lnTo>
                    <a:pt x="56" y="89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4" y="84"/>
                  </a:lnTo>
                  <a:lnTo>
                    <a:pt x="56" y="85"/>
                  </a:lnTo>
                  <a:lnTo>
                    <a:pt x="57" y="86"/>
                  </a:lnTo>
                  <a:lnTo>
                    <a:pt x="57" y="88"/>
                  </a:lnTo>
                  <a:lnTo>
                    <a:pt x="60" y="89"/>
                  </a:lnTo>
                  <a:lnTo>
                    <a:pt x="61" y="89"/>
                  </a:lnTo>
                  <a:lnTo>
                    <a:pt x="61" y="90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5"/>
                  </a:lnTo>
                  <a:lnTo>
                    <a:pt x="64" y="95"/>
                  </a:lnTo>
                  <a:lnTo>
                    <a:pt x="66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5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9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2" y="97"/>
                  </a:lnTo>
                  <a:lnTo>
                    <a:pt x="72" y="95"/>
                  </a:lnTo>
                  <a:lnTo>
                    <a:pt x="70" y="95"/>
                  </a:lnTo>
                  <a:lnTo>
                    <a:pt x="70" y="95"/>
                  </a:lnTo>
                  <a:lnTo>
                    <a:pt x="69" y="93"/>
                  </a:lnTo>
                  <a:lnTo>
                    <a:pt x="68" y="93"/>
                  </a:lnTo>
                  <a:lnTo>
                    <a:pt x="68" y="93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89"/>
                  </a:lnTo>
                  <a:lnTo>
                    <a:pt x="65" y="88"/>
                  </a:lnTo>
                  <a:lnTo>
                    <a:pt x="64" y="86"/>
                  </a:lnTo>
                  <a:lnTo>
                    <a:pt x="65" y="86"/>
                  </a:lnTo>
                  <a:lnTo>
                    <a:pt x="66" y="86"/>
                  </a:lnTo>
                  <a:lnTo>
                    <a:pt x="68" y="85"/>
                  </a:lnTo>
                  <a:lnTo>
                    <a:pt x="66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1" y="81"/>
                  </a:lnTo>
                  <a:lnTo>
                    <a:pt x="61" y="82"/>
                  </a:lnTo>
                  <a:lnTo>
                    <a:pt x="61" y="82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58" y="85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58" y="82"/>
                  </a:lnTo>
                  <a:lnTo>
                    <a:pt x="58" y="81"/>
                  </a:lnTo>
                  <a:lnTo>
                    <a:pt x="57" y="80"/>
                  </a:lnTo>
                  <a:lnTo>
                    <a:pt x="56" y="80"/>
                  </a:lnTo>
                  <a:lnTo>
                    <a:pt x="54" y="78"/>
                  </a:lnTo>
                  <a:lnTo>
                    <a:pt x="53" y="78"/>
                  </a:lnTo>
                  <a:lnTo>
                    <a:pt x="51" y="78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1"/>
                  </a:lnTo>
                  <a:lnTo>
                    <a:pt x="49" y="81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4"/>
                  </a:lnTo>
                  <a:lnTo>
                    <a:pt x="49" y="84"/>
                  </a:lnTo>
                  <a:lnTo>
                    <a:pt x="47" y="84"/>
                  </a:lnTo>
                  <a:lnTo>
                    <a:pt x="46" y="82"/>
                  </a:lnTo>
                  <a:lnTo>
                    <a:pt x="46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0"/>
                  </a:lnTo>
                  <a:lnTo>
                    <a:pt x="42" y="77"/>
                  </a:lnTo>
                  <a:lnTo>
                    <a:pt x="42" y="76"/>
                  </a:lnTo>
                  <a:lnTo>
                    <a:pt x="42" y="74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0"/>
                  </a:lnTo>
                  <a:lnTo>
                    <a:pt x="39" y="67"/>
                  </a:lnTo>
                  <a:lnTo>
                    <a:pt x="39" y="67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41" y="63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9" y="59"/>
                  </a:lnTo>
                  <a:lnTo>
                    <a:pt x="41" y="58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5" y="57"/>
                  </a:lnTo>
                  <a:lnTo>
                    <a:pt x="46" y="54"/>
                  </a:lnTo>
                  <a:lnTo>
                    <a:pt x="46" y="53"/>
                  </a:lnTo>
                  <a:lnTo>
                    <a:pt x="47" y="48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3" y="40"/>
                  </a:lnTo>
                  <a:lnTo>
                    <a:pt x="43" y="39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2" y="30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1" y="28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7" y="30"/>
                  </a:lnTo>
                  <a:lnTo>
                    <a:pt x="35" y="30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4" y="28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6" y="44"/>
                  </a:lnTo>
                  <a:lnTo>
                    <a:pt x="26" y="47"/>
                  </a:lnTo>
                  <a:lnTo>
                    <a:pt x="24" y="48"/>
                  </a:lnTo>
                  <a:lnTo>
                    <a:pt x="24" y="50"/>
                  </a:lnTo>
                  <a:lnTo>
                    <a:pt x="26" y="51"/>
                  </a:lnTo>
                  <a:lnTo>
                    <a:pt x="26" y="54"/>
                  </a:lnTo>
                  <a:lnTo>
                    <a:pt x="27" y="55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7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8"/>
                  </a:lnTo>
                  <a:lnTo>
                    <a:pt x="20" y="58"/>
                  </a:lnTo>
                  <a:close/>
                  <a:moveTo>
                    <a:pt x="37" y="24"/>
                  </a:moveTo>
                  <a:lnTo>
                    <a:pt x="38" y="23"/>
                  </a:lnTo>
                  <a:lnTo>
                    <a:pt x="38" y="23"/>
                  </a:lnTo>
                  <a:lnTo>
                    <a:pt x="38" y="21"/>
                  </a:lnTo>
                  <a:lnTo>
                    <a:pt x="37" y="21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close/>
                  <a:moveTo>
                    <a:pt x="30" y="21"/>
                  </a:move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close/>
                  <a:moveTo>
                    <a:pt x="31" y="17"/>
                  </a:moveTo>
                  <a:lnTo>
                    <a:pt x="32" y="19"/>
                  </a:lnTo>
                  <a:lnTo>
                    <a:pt x="32" y="19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close/>
                  <a:moveTo>
                    <a:pt x="35" y="5"/>
                  </a:move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close/>
                  <a:moveTo>
                    <a:pt x="32" y="1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0" name="Freeform 1883">
              <a:extLst>
                <a:ext uri="{FF2B5EF4-FFF2-40B4-BE49-F238E27FC236}">
                  <a16:creationId xmlns:a16="http://schemas.microsoft.com/office/drawing/2014/main" id="{A049C013-46EA-46A7-AAF6-F27743598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193" y="3742474"/>
              <a:ext cx="295140" cy="458188"/>
            </a:xfrm>
            <a:custGeom>
              <a:avLst/>
              <a:gdLst>
                <a:gd name="T0" fmla="*/ 137 w 143"/>
                <a:gd name="T1" fmla="*/ 187 h 222"/>
                <a:gd name="T2" fmla="*/ 137 w 143"/>
                <a:gd name="T3" fmla="*/ 176 h 222"/>
                <a:gd name="T4" fmla="*/ 140 w 143"/>
                <a:gd name="T5" fmla="*/ 170 h 222"/>
                <a:gd name="T6" fmla="*/ 137 w 143"/>
                <a:gd name="T7" fmla="*/ 155 h 222"/>
                <a:gd name="T8" fmla="*/ 136 w 143"/>
                <a:gd name="T9" fmla="*/ 143 h 222"/>
                <a:gd name="T10" fmla="*/ 124 w 143"/>
                <a:gd name="T11" fmla="*/ 134 h 222"/>
                <a:gd name="T12" fmla="*/ 118 w 143"/>
                <a:gd name="T13" fmla="*/ 126 h 222"/>
                <a:gd name="T14" fmla="*/ 118 w 143"/>
                <a:gd name="T15" fmla="*/ 115 h 222"/>
                <a:gd name="T16" fmla="*/ 110 w 143"/>
                <a:gd name="T17" fmla="*/ 120 h 222"/>
                <a:gd name="T18" fmla="*/ 99 w 143"/>
                <a:gd name="T19" fmla="*/ 115 h 222"/>
                <a:gd name="T20" fmla="*/ 91 w 143"/>
                <a:gd name="T21" fmla="*/ 107 h 222"/>
                <a:gd name="T22" fmla="*/ 86 w 143"/>
                <a:gd name="T23" fmla="*/ 101 h 222"/>
                <a:gd name="T24" fmla="*/ 83 w 143"/>
                <a:gd name="T25" fmla="*/ 94 h 222"/>
                <a:gd name="T26" fmla="*/ 80 w 143"/>
                <a:gd name="T27" fmla="*/ 90 h 222"/>
                <a:gd name="T28" fmla="*/ 83 w 143"/>
                <a:gd name="T29" fmla="*/ 88 h 222"/>
                <a:gd name="T30" fmla="*/ 88 w 143"/>
                <a:gd name="T31" fmla="*/ 78 h 222"/>
                <a:gd name="T32" fmla="*/ 90 w 143"/>
                <a:gd name="T33" fmla="*/ 67 h 222"/>
                <a:gd name="T34" fmla="*/ 95 w 143"/>
                <a:gd name="T35" fmla="*/ 59 h 222"/>
                <a:gd name="T36" fmla="*/ 107 w 143"/>
                <a:gd name="T37" fmla="*/ 54 h 222"/>
                <a:gd name="T38" fmla="*/ 117 w 143"/>
                <a:gd name="T39" fmla="*/ 50 h 222"/>
                <a:gd name="T40" fmla="*/ 121 w 143"/>
                <a:gd name="T41" fmla="*/ 50 h 222"/>
                <a:gd name="T42" fmla="*/ 116 w 143"/>
                <a:gd name="T43" fmla="*/ 47 h 222"/>
                <a:gd name="T44" fmla="*/ 120 w 143"/>
                <a:gd name="T45" fmla="*/ 32 h 222"/>
                <a:gd name="T46" fmla="*/ 111 w 143"/>
                <a:gd name="T47" fmla="*/ 27 h 222"/>
                <a:gd name="T48" fmla="*/ 103 w 143"/>
                <a:gd name="T49" fmla="*/ 27 h 222"/>
                <a:gd name="T50" fmla="*/ 95 w 143"/>
                <a:gd name="T51" fmla="*/ 29 h 222"/>
                <a:gd name="T52" fmla="*/ 88 w 143"/>
                <a:gd name="T53" fmla="*/ 28 h 222"/>
                <a:gd name="T54" fmla="*/ 84 w 143"/>
                <a:gd name="T55" fmla="*/ 21 h 222"/>
                <a:gd name="T56" fmla="*/ 80 w 143"/>
                <a:gd name="T57" fmla="*/ 15 h 222"/>
                <a:gd name="T58" fmla="*/ 73 w 143"/>
                <a:gd name="T59" fmla="*/ 9 h 222"/>
                <a:gd name="T60" fmla="*/ 69 w 143"/>
                <a:gd name="T61" fmla="*/ 2 h 222"/>
                <a:gd name="T62" fmla="*/ 64 w 143"/>
                <a:gd name="T63" fmla="*/ 1 h 222"/>
                <a:gd name="T64" fmla="*/ 64 w 143"/>
                <a:gd name="T65" fmla="*/ 6 h 222"/>
                <a:gd name="T66" fmla="*/ 63 w 143"/>
                <a:gd name="T67" fmla="*/ 10 h 222"/>
                <a:gd name="T68" fmla="*/ 53 w 143"/>
                <a:gd name="T69" fmla="*/ 28 h 222"/>
                <a:gd name="T70" fmla="*/ 35 w 143"/>
                <a:gd name="T71" fmla="*/ 39 h 222"/>
                <a:gd name="T72" fmla="*/ 33 w 143"/>
                <a:gd name="T73" fmla="*/ 42 h 222"/>
                <a:gd name="T74" fmla="*/ 30 w 143"/>
                <a:gd name="T75" fmla="*/ 47 h 222"/>
                <a:gd name="T76" fmla="*/ 29 w 143"/>
                <a:gd name="T77" fmla="*/ 54 h 222"/>
                <a:gd name="T78" fmla="*/ 25 w 143"/>
                <a:gd name="T79" fmla="*/ 59 h 222"/>
                <a:gd name="T80" fmla="*/ 18 w 143"/>
                <a:gd name="T81" fmla="*/ 54 h 222"/>
                <a:gd name="T82" fmla="*/ 11 w 143"/>
                <a:gd name="T83" fmla="*/ 54 h 222"/>
                <a:gd name="T84" fmla="*/ 10 w 143"/>
                <a:gd name="T85" fmla="*/ 48 h 222"/>
                <a:gd name="T86" fmla="*/ 12 w 143"/>
                <a:gd name="T87" fmla="*/ 44 h 222"/>
                <a:gd name="T88" fmla="*/ 8 w 143"/>
                <a:gd name="T89" fmla="*/ 42 h 222"/>
                <a:gd name="T90" fmla="*/ 3 w 143"/>
                <a:gd name="T91" fmla="*/ 62 h 222"/>
                <a:gd name="T92" fmla="*/ 3 w 143"/>
                <a:gd name="T93" fmla="*/ 73 h 222"/>
                <a:gd name="T94" fmla="*/ 23 w 143"/>
                <a:gd name="T95" fmla="*/ 96 h 222"/>
                <a:gd name="T96" fmla="*/ 37 w 143"/>
                <a:gd name="T97" fmla="*/ 119 h 222"/>
                <a:gd name="T98" fmla="*/ 50 w 143"/>
                <a:gd name="T99" fmla="*/ 146 h 222"/>
                <a:gd name="T100" fmla="*/ 61 w 143"/>
                <a:gd name="T101" fmla="*/ 161 h 222"/>
                <a:gd name="T102" fmla="*/ 65 w 143"/>
                <a:gd name="T103" fmla="*/ 177 h 222"/>
                <a:gd name="T104" fmla="*/ 90 w 143"/>
                <a:gd name="T105" fmla="*/ 195 h 222"/>
                <a:gd name="T106" fmla="*/ 111 w 143"/>
                <a:gd name="T107" fmla="*/ 206 h 222"/>
                <a:gd name="T108" fmla="*/ 125 w 143"/>
                <a:gd name="T109" fmla="*/ 218 h 222"/>
                <a:gd name="T110" fmla="*/ 134 w 143"/>
                <a:gd name="T111" fmla="*/ 216 h 222"/>
                <a:gd name="T112" fmla="*/ 137 w 143"/>
                <a:gd name="T113" fmla="*/ 210 h 222"/>
                <a:gd name="T114" fmla="*/ 140 w 143"/>
                <a:gd name="T115" fmla="*/ 20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" h="222">
                  <a:moveTo>
                    <a:pt x="143" y="197"/>
                  </a:moveTo>
                  <a:lnTo>
                    <a:pt x="143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39" y="195"/>
                  </a:lnTo>
                  <a:lnTo>
                    <a:pt x="137" y="191"/>
                  </a:lnTo>
                  <a:lnTo>
                    <a:pt x="136" y="189"/>
                  </a:lnTo>
                  <a:lnTo>
                    <a:pt x="136" y="188"/>
                  </a:lnTo>
                  <a:lnTo>
                    <a:pt x="137" y="187"/>
                  </a:lnTo>
                  <a:lnTo>
                    <a:pt x="137" y="185"/>
                  </a:lnTo>
                  <a:lnTo>
                    <a:pt x="139" y="184"/>
                  </a:lnTo>
                  <a:lnTo>
                    <a:pt x="139" y="184"/>
                  </a:lnTo>
                  <a:lnTo>
                    <a:pt x="136" y="181"/>
                  </a:lnTo>
                  <a:lnTo>
                    <a:pt x="136" y="181"/>
                  </a:lnTo>
                  <a:lnTo>
                    <a:pt x="136" y="180"/>
                  </a:lnTo>
                  <a:lnTo>
                    <a:pt x="136" y="178"/>
                  </a:lnTo>
                  <a:lnTo>
                    <a:pt x="137" y="178"/>
                  </a:lnTo>
                  <a:lnTo>
                    <a:pt x="137" y="177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9" y="174"/>
                  </a:lnTo>
                  <a:lnTo>
                    <a:pt x="139" y="174"/>
                  </a:lnTo>
                  <a:lnTo>
                    <a:pt x="139" y="173"/>
                  </a:lnTo>
                  <a:lnTo>
                    <a:pt x="139" y="172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40" y="170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66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9" y="162"/>
                  </a:lnTo>
                  <a:lnTo>
                    <a:pt x="137" y="157"/>
                  </a:lnTo>
                  <a:lnTo>
                    <a:pt x="137" y="155"/>
                  </a:lnTo>
                  <a:lnTo>
                    <a:pt x="139" y="155"/>
                  </a:lnTo>
                  <a:lnTo>
                    <a:pt x="139" y="154"/>
                  </a:lnTo>
                  <a:lnTo>
                    <a:pt x="140" y="154"/>
                  </a:lnTo>
                  <a:lnTo>
                    <a:pt x="140" y="153"/>
                  </a:lnTo>
                  <a:lnTo>
                    <a:pt x="140" y="153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49"/>
                  </a:lnTo>
                  <a:lnTo>
                    <a:pt x="137" y="146"/>
                  </a:lnTo>
                  <a:lnTo>
                    <a:pt x="136" y="143"/>
                  </a:lnTo>
                  <a:lnTo>
                    <a:pt x="134" y="140"/>
                  </a:lnTo>
                  <a:lnTo>
                    <a:pt x="133" y="139"/>
                  </a:lnTo>
                  <a:lnTo>
                    <a:pt x="132" y="136"/>
                  </a:lnTo>
                  <a:lnTo>
                    <a:pt x="132" y="135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5" y="132"/>
                  </a:lnTo>
                  <a:lnTo>
                    <a:pt x="124" y="134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1" y="134"/>
                  </a:lnTo>
                  <a:lnTo>
                    <a:pt x="121" y="132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18" y="132"/>
                  </a:lnTo>
                  <a:lnTo>
                    <a:pt x="118" y="131"/>
                  </a:lnTo>
                  <a:lnTo>
                    <a:pt x="118" y="128"/>
                  </a:lnTo>
                  <a:lnTo>
                    <a:pt x="118" y="126"/>
                  </a:lnTo>
                  <a:lnTo>
                    <a:pt x="118" y="123"/>
                  </a:lnTo>
                  <a:lnTo>
                    <a:pt x="118" y="120"/>
                  </a:lnTo>
                  <a:lnTo>
                    <a:pt x="118" y="119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8" y="115"/>
                  </a:lnTo>
                  <a:lnTo>
                    <a:pt x="118" y="113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7"/>
                  </a:lnTo>
                  <a:lnTo>
                    <a:pt x="113" y="119"/>
                  </a:lnTo>
                  <a:lnTo>
                    <a:pt x="113" y="119"/>
                  </a:lnTo>
                  <a:lnTo>
                    <a:pt x="111" y="120"/>
                  </a:lnTo>
                  <a:lnTo>
                    <a:pt x="110" y="120"/>
                  </a:lnTo>
                  <a:lnTo>
                    <a:pt x="107" y="120"/>
                  </a:lnTo>
                  <a:lnTo>
                    <a:pt x="105" y="120"/>
                  </a:lnTo>
                  <a:lnTo>
                    <a:pt x="102" y="120"/>
                  </a:lnTo>
                  <a:lnTo>
                    <a:pt x="102" y="120"/>
                  </a:lnTo>
                  <a:lnTo>
                    <a:pt x="101" y="120"/>
                  </a:lnTo>
                  <a:lnTo>
                    <a:pt x="102" y="119"/>
                  </a:lnTo>
                  <a:lnTo>
                    <a:pt x="101" y="117"/>
                  </a:lnTo>
                  <a:lnTo>
                    <a:pt x="101" y="117"/>
                  </a:lnTo>
                  <a:lnTo>
                    <a:pt x="99" y="116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98" y="115"/>
                  </a:lnTo>
                  <a:lnTo>
                    <a:pt x="97" y="113"/>
                  </a:lnTo>
                  <a:lnTo>
                    <a:pt x="94" y="113"/>
                  </a:lnTo>
                  <a:lnTo>
                    <a:pt x="92" y="113"/>
                  </a:lnTo>
                  <a:lnTo>
                    <a:pt x="90" y="113"/>
                  </a:lnTo>
                  <a:lnTo>
                    <a:pt x="91" y="112"/>
                  </a:lnTo>
                  <a:lnTo>
                    <a:pt x="92" y="109"/>
                  </a:lnTo>
                  <a:lnTo>
                    <a:pt x="92" y="108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90" y="105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4" y="99"/>
                  </a:lnTo>
                  <a:lnTo>
                    <a:pt x="84" y="99"/>
                  </a:lnTo>
                  <a:lnTo>
                    <a:pt x="84" y="97"/>
                  </a:lnTo>
                  <a:lnTo>
                    <a:pt x="84" y="97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2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3" y="89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3" y="86"/>
                  </a:lnTo>
                  <a:lnTo>
                    <a:pt x="82" y="86"/>
                  </a:lnTo>
                  <a:lnTo>
                    <a:pt x="82" y="85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3" y="82"/>
                  </a:lnTo>
                  <a:lnTo>
                    <a:pt x="86" y="81"/>
                  </a:lnTo>
                  <a:lnTo>
                    <a:pt x="87" y="80"/>
                  </a:lnTo>
                  <a:lnTo>
                    <a:pt x="88" y="80"/>
                  </a:lnTo>
                  <a:lnTo>
                    <a:pt x="88" y="78"/>
                  </a:lnTo>
                  <a:lnTo>
                    <a:pt x="88" y="78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5"/>
                  </a:lnTo>
                  <a:lnTo>
                    <a:pt x="88" y="74"/>
                  </a:lnTo>
                  <a:lnTo>
                    <a:pt x="87" y="73"/>
                  </a:lnTo>
                  <a:lnTo>
                    <a:pt x="88" y="73"/>
                  </a:lnTo>
                  <a:lnTo>
                    <a:pt x="88" y="71"/>
                  </a:lnTo>
                  <a:lnTo>
                    <a:pt x="90" y="70"/>
                  </a:lnTo>
                  <a:lnTo>
                    <a:pt x="90" y="67"/>
                  </a:lnTo>
                  <a:lnTo>
                    <a:pt x="90" y="67"/>
                  </a:lnTo>
                  <a:lnTo>
                    <a:pt x="90" y="66"/>
                  </a:lnTo>
                  <a:lnTo>
                    <a:pt x="91" y="63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2" y="61"/>
                  </a:lnTo>
                  <a:lnTo>
                    <a:pt x="94" y="61"/>
                  </a:lnTo>
                  <a:lnTo>
                    <a:pt x="95" y="59"/>
                  </a:lnTo>
                  <a:lnTo>
                    <a:pt x="97" y="58"/>
                  </a:lnTo>
                  <a:lnTo>
                    <a:pt x="98" y="57"/>
                  </a:lnTo>
                  <a:lnTo>
                    <a:pt x="99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4"/>
                  </a:lnTo>
                  <a:lnTo>
                    <a:pt x="103" y="54"/>
                  </a:lnTo>
                  <a:lnTo>
                    <a:pt x="105" y="54"/>
                  </a:lnTo>
                  <a:lnTo>
                    <a:pt x="106" y="54"/>
                  </a:lnTo>
                  <a:lnTo>
                    <a:pt x="107" y="54"/>
                  </a:lnTo>
                  <a:lnTo>
                    <a:pt x="109" y="52"/>
                  </a:lnTo>
                  <a:lnTo>
                    <a:pt x="109" y="52"/>
                  </a:lnTo>
                  <a:lnTo>
                    <a:pt x="111" y="52"/>
                  </a:lnTo>
                  <a:lnTo>
                    <a:pt x="111" y="51"/>
                  </a:lnTo>
                  <a:lnTo>
                    <a:pt x="113" y="51"/>
                  </a:lnTo>
                  <a:lnTo>
                    <a:pt x="113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8" y="50"/>
                  </a:lnTo>
                  <a:lnTo>
                    <a:pt x="118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1"/>
                  </a:lnTo>
                  <a:lnTo>
                    <a:pt x="122" y="51"/>
                  </a:lnTo>
                  <a:lnTo>
                    <a:pt x="121" y="50"/>
                  </a:lnTo>
                  <a:lnTo>
                    <a:pt x="121" y="50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18" y="47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6" y="47"/>
                  </a:lnTo>
                  <a:lnTo>
                    <a:pt x="116" y="47"/>
                  </a:lnTo>
                  <a:lnTo>
                    <a:pt x="114" y="46"/>
                  </a:lnTo>
                  <a:lnTo>
                    <a:pt x="113" y="46"/>
                  </a:lnTo>
                  <a:lnTo>
                    <a:pt x="114" y="43"/>
                  </a:lnTo>
                  <a:lnTo>
                    <a:pt x="117" y="39"/>
                  </a:lnTo>
                  <a:lnTo>
                    <a:pt x="118" y="38"/>
                  </a:lnTo>
                  <a:lnTo>
                    <a:pt x="120" y="35"/>
                  </a:lnTo>
                  <a:lnTo>
                    <a:pt x="120" y="34"/>
                  </a:lnTo>
                  <a:lnTo>
                    <a:pt x="121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29"/>
                  </a:lnTo>
                  <a:lnTo>
                    <a:pt x="116" y="29"/>
                  </a:lnTo>
                  <a:lnTo>
                    <a:pt x="114" y="29"/>
                  </a:lnTo>
                  <a:lnTo>
                    <a:pt x="114" y="29"/>
                  </a:lnTo>
                  <a:lnTo>
                    <a:pt x="113" y="28"/>
                  </a:lnTo>
                  <a:lnTo>
                    <a:pt x="111" y="27"/>
                  </a:lnTo>
                  <a:lnTo>
                    <a:pt x="110" y="27"/>
                  </a:lnTo>
                  <a:lnTo>
                    <a:pt x="110" y="27"/>
                  </a:lnTo>
                  <a:lnTo>
                    <a:pt x="109" y="27"/>
                  </a:lnTo>
                  <a:lnTo>
                    <a:pt x="107" y="28"/>
                  </a:lnTo>
                  <a:lnTo>
                    <a:pt x="107" y="28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5" y="27"/>
                  </a:lnTo>
                  <a:lnTo>
                    <a:pt x="105" y="27"/>
                  </a:lnTo>
                  <a:lnTo>
                    <a:pt x="103" y="27"/>
                  </a:lnTo>
                  <a:lnTo>
                    <a:pt x="102" y="25"/>
                  </a:lnTo>
                  <a:lnTo>
                    <a:pt x="102" y="25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99" y="28"/>
                  </a:lnTo>
                  <a:lnTo>
                    <a:pt x="99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9"/>
                  </a:lnTo>
                  <a:lnTo>
                    <a:pt x="95" y="29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1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7" y="24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83" y="19"/>
                  </a:lnTo>
                  <a:lnTo>
                    <a:pt x="83" y="17"/>
                  </a:lnTo>
                  <a:lnTo>
                    <a:pt x="83" y="17"/>
                  </a:lnTo>
                  <a:lnTo>
                    <a:pt x="82" y="16"/>
                  </a:lnTo>
                  <a:lnTo>
                    <a:pt x="82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79" y="15"/>
                  </a:lnTo>
                  <a:lnTo>
                    <a:pt x="79" y="13"/>
                  </a:lnTo>
                  <a:lnTo>
                    <a:pt x="78" y="13"/>
                  </a:lnTo>
                  <a:lnTo>
                    <a:pt x="78" y="12"/>
                  </a:lnTo>
                  <a:lnTo>
                    <a:pt x="76" y="12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69" y="4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3" y="4"/>
                  </a:lnTo>
                  <a:lnTo>
                    <a:pt x="63" y="5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2"/>
                  </a:lnTo>
                  <a:lnTo>
                    <a:pt x="63" y="13"/>
                  </a:lnTo>
                  <a:lnTo>
                    <a:pt x="61" y="16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20"/>
                  </a:lnTo>
                  <a:lnTo>
                    <a:pt x="57" y="23"/>
                  </a:lnTo>
                  <a:lnTo>
                    <a:pt x="56" y="25"/>
                  </a:lnTo>
                  <a:lnTo>
                    <a:pt x="54" y="27"/>
                  </a:lnTo>
                  <a:lnTo>
                    <a:pt x="53" y="28"/>
                  </a:lnTo>
                  <a:lnTo>
                    <a:pt x="52" y="29"/>
                  </a:lnTo>
                  <a:lnTo>
                    <a:pt x="49" y="31"/>
                  </a:lnTo>
                  <a:lnTo>
                    <a:pt x="48" y="32"/>
                  </a:lnTo>
                  <a:lnTo>
                    <a:pt x="45" y="32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1" y="40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0" y="47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29" y="51"/>
                  </a:lnTo>
                  <a:lnTo>
                    <a:pt x="29" y="52"/>
                  </a:lnTo>
                  <a:lnTo>
                    <a:pt x="29" y="52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7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5" y="59"/>
                  </a:lnTo>
                  <a:lnTo>
                    <a:pt x="25" y="61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1" y="58"/>
                  </a:lnTo>
                  <a:lnTo>
                    <a:pt x="21" y="57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2" y="51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8" y="42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4" y="47"/>
                  </a:lnTo>
                  <a:lnTo>
                    <a:pt x="2" y="51"/>
                  </a:lnTo>
                  <a:lnTo>
                    <a:pt x="0" y="52"/>
                  </a:lnTo>
                  <a:lnTo>
                    <a:pt x="0" y="57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3" y="61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6" y="66"/>
                  </a:lnTo>
                  <a:lnTo>
                    <a:pt x="6" y="67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3" y="70"/>
                  </a:lnTo>
                  <a:lnTo>
                    <a:pt x="3" y="71"/>
                  </a:lnTo>
                  <a:lnTo>
                    <a:pt x="3" y="73"/>
                  </a:lnTo>
                  <a:lnTo>
                    <a:pt x="4" y="74"/>
                  </a:lnTo>
                  <a:lnTo>
                    <a:pt x="7" y="75"/>
                  </a:lnTo>
                  <a:lnTo>
                    <a:pt x="15" y="80"/>
                  </a:lnTo>
                  <a:lnTo>
                    <a:pt x="17" y="81"/>
                  </a:lnTo>
                  <a:lnTo>
                    <a:pt x="17" y="84"/>
                  </a:lnTo>
                  <a:lnTo>
                    <a:pt x="19" y="85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3" y="94"/>
                  </a:lnTo>
                  <a:lnTo>
                    <a:pt x="23" y="96"/>
                  </a:lnTo>
                  <a:lnTo>
                    <a:pt x="26" y="97"/>
                  </a:lnTo>
                  <a:lnTo>
                    <a:pt x="27" y="99"/>
                  </a:lnTo>
                  <a:lnTo>
                    <a:pt x="29" y="101"/>
                  </a:lnTo>
                  <a:lnTo>
                    <a:pt x="30" y="104"/>
                  </a:lnTo>
                  <a:lnTo>
                    <a:pt x="30" y="105"/>
                  </a:lnTo>
                  <a:lnTo>
                    <a:pt x="31" y="108"/>
                  </a:lnTo>
                  <a:lnTo>
                    <a:pt x="33" y="111"/>
                  </a:lnTo>
                  <a:lnTo>
                    <a:pt x="34" y="113"/>
                  </a:lnTo>
                  <a:lnTo>
                    <a:pt x="35" y="116"/>
                  </a:lnTo>
                  <a:lnTo>
                    <a:pt x="37" y="119"/>
                  </a:lnTo>
                  <a:lnTo>
                    <a:pt x="37" y="122"/>
                  </a:lnTo>
                  <a:lnTo>
                    <a:pt x="38" y="124"/>
                  </a:lnTo>
                  <a:lnTo>
                    <a:pt x="42" y="131"/>
                  </a:lnTo>
                  <a:lnTo>
                    <a:pt x="44" y="132"/>
                  </a:lnTo>
                  <a:lnTo>
                    <a:pt x="44" y="135"/>
                  </a:lnTo>
                  <a:lnTo>
                    <a:pt x="45" y="136"/>
                  </a:lnTo>
                  <a:lnTo>
                    <a:pt x="48" y="139"/>
                  </a:lnTo>
                  <a:lnTo>
                    <a:pt x="49" y="140"/>
                  </a:lnTo>
                  <a:lnTo>
                    <a:pt x="50" y="143"/>
                  </a:lnTo>
                  <a:lnTo>
                    <a:pt x="50" y="146"/>
                  </a:lnTo>
                  <a:lnTo>
                    <a:pt x="52" y="146"/>
                  </a:lnTo>
                  <a:lnTo>
                    <a:pt x="52" y="147"/>
                  </a:lnTo>
                  <a:lnTo>
                    <a:pt x="52" y="147"/>
                  </a:lnTo>
                  <a:lnTo>
                    <a:pt x="54" y="149"/>
                  </a:lnTo>
                  <a:lnTo>
                    <a:pt x="54" y="151"/>
                  </a:lnTo>
                  <a:lnTo>
                    <a:pt x="56" y="154"/>
                  </a:lnTo>
                  <a:lnTo>
                    <a:pt x="57" y="155"/>
                  </a:lnTo>
                  <a:lnTo>
                    <a:pt x="59" y="157"/>
                  </a:lnTo>
                  <a:lnTo>
                    <a:pt x="59" y="158"/>
                  </a:lnTo>
                  <a:lnTo>
                    <a:pt x="61" y="161"/>
                  </a:lnTo>
                  <a:lnTo>
                    <a:pt x="63" y="164"/>
                  </a:lnTo>
                  <a:lnTo>
                    <a:pt x="61" y="166"/>
                  </a:lnTo>
                  <a:lnTo>
                    <a:pt x="61" y="166"/>
                  </a:lnTo>
                  <a:lnTo>
                    <a:pt x="60" y="168"/>
                  </a:lnTo>
                  <a:lnTo>
                    <a:pt x="61" y="169"/>
                  </a:lnTo>
                  <a:lnTo>
                    <a:pt x="61" y="170"/>
                  </a:lnTo>
                  <a:lnTo>
                    <a:pt x="63" y="172"/>
                  </a:lnTo>
                  <a:lnTo>
                    <a:pt x="64" y="173"/>
                  </a:lnTo>
                  <a:lnTo>
                    <a:pt x="65" y="174"/>
                  </a:lnTo>
                  <a:lnTo>
                    <a:pt x="65" y="177"/>
                  </a:lnTo>
                  <a:lnTo>
                    <a:pt x="68" y="178"/>
                  </a:lnTo>
                  <a:lnTo>
                    <a:pt x="71" y="180"/>
                  </a:lnTo>
                  <a:lnTo>
                    <a:pt x="72" y="182"/>
                  </a:lnTo>
                  <a:lnTo>
                    <a:pt x="73" y="184"/>
                  </a:lnTo>
                  <a:lnTo>
                    <a:pt x="75" y="185"/>
                  </a:lnTo>
                  <a:lnTo>
                    <a:pt x="76" y="187"/>
                  </a:lnTo>
                  <a:lnTo>
                    <a:pt x="82" y="189"/>
                  </a:lnTo>
                  <a:lnTo>
                    <a:pt x="84" y="191"/>
                  </a:lnTo>
                  <a:lnTo>
                    <a:pt x="87" y="192"/>
                  </a:lnTo>
                  <a:lnTo>
                    <a:pt x="90" y="195"/>
                  </a:lnTo>
                  <a:lnTo>
                    <a:pt x="91" y="196"/>
                  </a:lnTo>
                  <a:lnTo>
                    <a:pt x="95" y="197"/>
                  </a:lnTo>
                  <a:lnTo>
                    <a:pt x="97" y="197"/>
                  </a:lnTo>
                  <a:lnTo>
                    <a:pt x="99" y="200"/>
                  </a:lnTo>
                  <a:lnTo>
                    <a:pt x="102" y="200"/>
                  </a:lnTo>
                  <a:lnTo>
                    <a:pt x="105" y="201"/>
                  </a:lnTo>
                  <a:lnTo>
                    <a:pt x="106" y="203"/>
                  </a:lnTo>
                  <a:lnTo>
                    <a:pt x="107" y="204"/>
                  </a:lnTo>
                  <a:lnTo>
                    <a:pt x="110" y="206"/>
                  </a:lnTo>
                  <a:lnTo>
                    <a:pt x="111" y="206"/>
                  </a:lnTo>
                  <a:lnTo>
                    <a:pt x="113" y="207"/>
                  </a:lnTo>
                  <a:lnTo>
                    <a:pt x="113" y="208"/>
                  </a:lnTo>
                  <a:lnTo>
                    <a:pt x="116" y="208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8" y="212"/>
                  </a:lnTo>
                  <a:lnTo>
                    <a:pt x="118" y="214"/>
                  </a:lnTo>
                  <a:lnTo>
                    <a:pt x="122" y="216"/>
                  </a:lnTo>
                  <a:lnTo>
                    <a:pt x="124" y="216"/>
                  </a:lnTo>
                  <a:lnTo>
                    <a:pt x="125" y="218"/>
                  </a:lnTo>
                  <a:lnTo>
                    <a:pt x="128" y="220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30" y="222"/>
                  </a:lnTo>
                  <a:lnTo>
                    <a:pt x="132" y="222"/>
                  </a:lnTo>
                  <a:lnTo>
                    <a:pt x="133" y="220"/>
                  </a:lnTo>
                  <a:lnTo>
                    <a:pt x="134" y="220"/>
                  </a:lnTo>
                  <a:lnTo>
                    <a:pt x="134" y="219"/>
                  </a:lnTo>
                  <a:lnTo>
                    <a:pt x="136" y="218"/>
                  </a:lnTo>
                  <a:lnTo>
                    <a:pt x="134" y="216"/>
                  </a:lnTo>
                  <a:lnTo>
                    <a:pt x="134" y="215"/>
                  </a:lnTo>
                  <a:lnTo>
                    <a:pt x="134" y="214"/>
                  </a:lnTo>
                  <a:lnTo>
                    <a:pt x="134" y="214"/>
                  </a:lnTo>
                  <a:lnTo>
                    <a:pt x="136" y="214"/>
                  </a:lnTo>
                  <a:lnTo>
                    <a:pt x="137" y="212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37" y="210"/>
                  </a:lnTo>
                  <a:lnTo>
                    <a:pt x="137" y="210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7" y="207"/>
                  </a:lnTo>
                  <a:lnTo>
                    <a:pt x="137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40" y="201"/>
                  </a:lnTo>
                  <a:lnTo>
                    <a:pt x="141" y="201"/>
                  </a:lnTo>
                  <a:lnTo>
                    <a:pt x="141" y="201"/>
                  </a:lnTo>
                  <a:lnTo>
                    <a:pt x="141" y="200"/>
                  </a:lnTo>
                  <a:lnTo>
                    <a:pt x="141" y="199"/>
                  </a:lnTo>
                  <a:lnTo>
                    <a:pt x="141" y="199"/>
                  </a:lnTo>
                  <a:lnTo>
                    <a:pt x="143" y="197"/>
                  </a:lnTo>
                  <a:lnTo>
                    <a:pt x="143" y="197"/>
                  </a:lnTo>
                  <a:lnTo>
                    <a:pt x="143" y="197"/>
                  </a:lnTo>
                  <a:lnTo>
                    <a:pt x="143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1" name="Freeform 1884">
              <a:extLst>
                <a:ext uri="{FF2B5EF4-FFF2-40B4-BE49-F238E27FC236}">
                  <a16:creationId xmlns:a16="http://schemas.microsoft.com/office/drawing/2014/main" id="{7CF494FA-96BC-432C-B436-C27DEBDB0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998" y="4223366"/>
              <a:ext cx="187817" cy="206391"/>
            </a:xfrm>
            <a:custGeom>
              <a:avLst/>
              <a:gdLst>
                <a:gd name="T0" fmla="*/ 88 w 91"/>
                <a:gd name="T1" fmla="*/ 55 h 100"/>
                <a:gd name="T2" fmla="*/ 84 w 91"/>
                <a:gd name="T3" fmla="*/ 55 h 100"/>
                <a:gd name="T4" fmla="*/ 80 w 91"/>
                <a:gd name="T5" fmla="*/ 56 h 100"/>
                <a:gd name="T6" fmla="*/ 77 w 91"/>
                <a:gd name="T7" fmla="*/ 54 h 100"/>
                <a:gd name="T8" fmla="*/ 76 w 91"/>
                <a:gd name="T9" fmla="*/ 50 h 100"/>
                <a:gd name="T10" fmla="*/ 74 w 91"/>
                <a:gd name="T11" fmla="*/ 46 h 100"/>
                <a:gd name="T12" fmla="*/ 74 w 91"/>
                <a:gd name="T13" fmla="*/ 42 h 100"/>
                <a:gd name="T14" fmla="*/ 73 w 91"/>
                <a:gd name="T15" fmla="*/ 38 h 100"/>
                <a:gd name="T16" fmla="*/ 69 w 91"/>
                <a:gd name="T17" fmla="*/ 36 h 100"/>
                <a:gd name="T18" fmla="*/ 65 w 91"/>
                <a:gd name="T19" fmla="*/ 33 h 100"/>
                <a:gd name="T20" fmla="*/ 64 w 91"/>
                <a:gd name="T21" fmla="*/ 36 h 100"/>
                <a:gd name="T22" fmla="*/ 60 w 91"/>
                <a:gd name="T23" fmla="*/ 36 h 100"/>
                <a:gd name="T24" fmla="*/ 54 w 91"/>
                <a:gd name="T25" fmla="*/ 35 h 100"/>
                <a:gd name="T26" fmla="*/ 50 w 91"/>
                <a:gd name="T27" fmla="*/ 35 h 100"/>
                <a:gd name="T28" fmla="*/ 49 w 91"/>
                <a:gd name="T29" fmla="*/ 32 h 100"/>
                <a:gd name="T30" fmla="*/ 49 w 91"/>
                <a:gd name="T31" fmla="*/ 29 h 100"/>
                <a:gd name="T32" fmla="*/ 49 w 91"/>
                <a:gd name="T33" fmla="*/ 25 h 100"/>
                <a:gd name="T34" fmla="*/ 49 w 91"/>
                <a:gd name="T35" fmla="*/ 23 h 100"/>
                <a:gd name="T36" fmla="*/ 49 w 91"/>
                <a:gd name="T37" fmla="*/ 19 h 100"/>
                <a:gd name="T38" fmla="*/ 47 w 91"/>
                <a:gd name="T39" fmla="*/ 17 h 100"/>
                <a:gd name="T40" fmla="*/ 46 w 91"/>
                <a:gd name="T41" fmla="*/ 13 h 100"/>
                <a:gd name="T42" fmla="*/ 45 w 91"/>
                <a:gd name="T43" fmla="*/ 10 h 100"/>
                <a:gd name="T44" fmla="*/ 38 w 91"/>
                <a:gd name="T45" fmla="*/ 2 h 100"/>
                <a:gd name="T46" fmla="*/ 15 w 91"/>
                <a:gd name="T47" fmla="*/ 2 h 100"/>
                <a:gd name="T48" fmla="*/ 5 w 91"/>
                <a:gd name="T49" fmla="*/ 9 h 100"/>
                <a:gd name="T50" fmla="*/ 3 w 91"/>
                <a:gd name="T51" fmla="*/ 21 h 100"/>
                <a:gd name="T52" fmla="*/ 0 w 91"/>
                <a:gd name="T53" fmla="*/ 36 h 100"/>
                <a:gd name="T54" fmla="*/ 5 w 91"/>
                <a:gd name="T55" fmla="*/ 40 h 100"/>
                <a:gd name="T56" fmla="*/ 13 w 91"/>
                <a:gd name="T57" fmla="*/ 48 h 100"/>
                <a:gd name="T58" fmla="*/ 19 w 91"/>
                <a:gd name="T59" fmla="*/ 52 h 100"/>
                <a:gd name="T60" fmla="*/ 30 w 91"/>
                <a:gd name="T61" fmla="*/ 56 h 100"/>
                <a:gd name="T62" fmla="*/ 39 w 91"/>
                <a:gd name="T63" fmla="*/ 63 h 100"/>
                <a:gd name="T64" fmla="*/ 50 w 91"/>
                <a:gd name="T65" fmla="*/ 69 h 100"/>
                <a:gd name="T66" fmla="*/ 57 w 91"/>
                <a:gd name="T67" fmla="*/ 73 h 100"/>
                <a:gd name="T68" fmla="*/ 57 w 91"/>
                <a:gd name="T69" fmla="*/ 77 h 100"/>
                <a:gd name="T70" fmla="*/ 55 w 91"/>
                <a:gd name="T71" fmla="*/ 81 h 100"/>
                <a:gd name="T72" fmla="*/ 54 w 91"/>
                <a:gd name="T73" fmla="*/ 84 h 100"/>
                <a:gd name="T74" fmla="*/ 53 w 91"/>
                <a:gd name="T75" fmla="*/ 86 h 100"/>
                <a:gd name="T76" fmla="*/ 53 w 91"/>
                <a:gd name="T77" fmla="*/ 90 h 100"/>
                <a:gd name="T78" fmla="*/ 53 w 91"/>
                <a:gd name="T79" fmla="*/ 92 h 100"/>
                <a:gd name="T80" fmla="*/ 50 w 91"/>
                <a:gd name="T81" fmla="*/ 94 h 100"/>
                <a:gd name="T82" fmla="*/ 64 w 91"/>
                <a:gd name="T83" fmla="*/ 98 h 100"/>
                <a:gd name="T84" fmla="*/ 70 w 91"/>
                <a:gd name="T85" fmla="*/ 100 h 100"/>
                <a:gd name="T86" fmla="*/ 74 w 91"/>
                <a:gd name="T87" fmla="*/ 98 h 100"/>
                <a:gd name="T88" fmla="*/ 78 w 91"/>
                <a:gd name="T89" fmla="*/ 97 h 100"/>
                <a:gd name="T90" fmla="*/ 81 w 91"/>
                <a:gd name="T91" fmla="*/ 96 h 100"/>
                <a:gd name="T92" fmla="*/ 84 w 91"/>
                <a:gd name="T93" fmla="*/ 93 h 100"/>
                <a:gd name="T94" fmla="*/ 87 w 91"/>
                <a:gd name="T95" fmla="*/ 90 h 100"/>
                <a:gd name="T96" fmla="*/ 89 w 91"/>
                <a:gd name="T97" fmla="*/ 88 h 100"/>
                <a:gd name="T98" fmla="*/ 89 w 91"/>
                <a:gd name="T99" fmla="*/ 71 h 100"/>
                <a:gd name="T100" fmla="*/ 91 w 91"/>
                <a:gd name="T101" fmla="*/ 6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" h="100">
                  <a:moveTo>
                    <a:pt x="89" y="58"/>
                  </a:moveTo>
                  <a:lnTo>
                    <a:pt x="91" y="58"/>
                  </a:lnTo>
                  <a:lnTo>
                    <a:pt x="91" y="58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5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4" y="56"/>
                  </a:lnTo>
                  <a:lnTo>
                    <a:pt x="83" y="56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0" y="56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7" y="55"/>
                  </a:lnTo>
                  <a:lnTo>
                    <a:pt x="77" y="54"/>
                  </a:lnTo>
                  <a:lnTo>
                    <a:pt x="77" y="54"/>
                  </a:lnTo>
                  <a:lnTo>
                    <a:pt x="77" y="52"/>
                  </a:lnTo>
                  <a:lnTo>
                    <a:pt x="76" y="52"/>
                  </a:lnTo>
                  <a:lnTo>
                    <a:pt x="76" y="51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6" y="47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38"/>
                  </a:lnTo>
                  <a:lnTo>
                    <a:pt x="72" y="38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9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4" y="35"/>
                  </a:lnTo>
                  <a:lnTo>
                    <a:pt x="64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1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4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9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7" y="19"/>
                  </a:lnTo>
                  <a:lnTo>
                    <a:pt x="49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1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8" y="4"/>
                  </a:lnTo>
                  <a:lnTo>
                    <a:pt x="7" y="4"/>
                  </a:lnTo>
                  <a:lnTo>
                    <a:pt x="5" y="6"/>
                  </a:lnTo>
                  <a:lnTo>
                    <a:pt x="5" y="9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1" y="25"/>
                  </a:lnTo>
                  <a:lnTo>
                    <a:pt x="1" y="29"/>
                  </a:lnTo>
                  <a:lnTo>
                    <a:pt x="1" y="32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" y="36"/>
                  </a:lnTo>
                  <a:lnTo>
                    <a:pt x="1" y="38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7" y="43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50"/>
                  </a:lnTo>
                  <a:lnTo>
                    <a:pt x="13" y="50"/>
                  </a:lnTo>
                  <a:lnTo>
                    <a:pt x="15" y="50"/>
                  </a:lnTo>
                  <a:lnTo>
                    <a:pt x="17" y="51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22" y="55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6"/>
                  </a:lnTo>
                  <a:lnTo>
                    <a:pt x="32" y="58"/>
                  </a:lnTo>
                  <a:lnTo>
                    <a:pt x="35" y="61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9" y="63"/>
                  </a:lnTo>
                  <a:lnTo>
                    <a:pt x="45" y="66"/>
                  </a:lnTo>
                  <a:lnTo>
                    <a:pt x="47" y="67"/>
                  </a:lnTo>
                  <a:lnTo>
                    <a:pt x="49" y="67"/>
                  </a:lnTo>
                  <a:lnTo>
                    <a:pt x="49" y="69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3" y="70"/>
                  </a:lnTo>
                  <a:lnTo>
                    <a:pt x="55" y="70"/>
                  </a:lnTo>
                  <a:lnTo>
                    <a:pt x="57" y="73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5"/>
                  </a:lnTo>
                  <a:lnTo>
                    <a:pt x="58" y="77"/>
                  </a:lnTo>
                  <a:lnTo>
                    <a:pt x="57" y="77"/>
                  </a:lnTo>
                  <a:lnTo>
                    <a:pt x="57" y="77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5" y="80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5" y="82"/>
                  </a:lnTo>
                  <a:lnTo>
                    <a:pt x="54" y="82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4" y="88"/>
                  </a:lnTo>
                  <a:lnTo>
                    <a:pt x="54" y="89"/>
                  </a:lnTo>
                  <a:lnTo>
                    <a:pt x="53" y="89"/>
                  </a:lnTo>
                  <a:lnTo>
                    <a:pt x="53" y="89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51" y="92"/>
                  </a:lnTo>
                  <a:lnTo>
                    <a:pt x="51" y="93"/>
                  </a:lnTo>
                  <a:lnTo>
                    <a:pt x="51" y="93"/>
                  </a:lnTo>
                  <a:lnTo>
                    <a:pt x="51" y="94"/>
                  </a:lnTo>
                  <a:lnTo>
                    <a:pt x="50" y="94"/>
                  </a:lnTo>
                  <a:lnTo>
                    <a:pt x="50" y="96"/>
                  </a:lnTo>
                  <a:lnTo>
                    <a:pt x="50" y="97"/>
                  </a:lnTo>
                  <a:lnTo>
                    <a:pt x="55" y="97"/>
                  </a:lnTo>
                  <a:lnTo>
                    <a:pt x="58" y="97"/>
                  </a:lnTo>
                  <a:lnTo>
                    <a:pt x="64" y="98"/>
                  </a:lnTo>
                  <a:lnTo>
                    <a:pt x="66" y="98"/>
                  </a:lnTo>
                  <a:lnTo>
                    <a:pt x="68" y="98"/>
                  </a:lnTo>
                  <a:lnTo>
                    <a:pt x="69" y="98"/>
                  </a:lnTo>
                  <a:lnTo>
                    <a:pt x="69" y="98"/>
                  </a:lnTo>
                  <a:lnTo>
                    <a:pt x="70" y="100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100"/>
                  </a:lnTo>
                  <a:lnTo>
                    <a:pt x="74" y="100"/>
                  </a:lnTo>
                  <a:lnTo>
                    <a:pt x="74" y="98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80" y="98"/>
                  </a:lnTo>
                  <a:lnTo>
                    <a:pt x="81" y="98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1" y="96"/>
                  </a:lnTo>
                  <a:lnTo>
                    <a:pt x="81" y="94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3" y="93"/>
                  </a:lnTo>
                  <a:lnTo>
                    <a:pt x="84" y="93"/>
                  </a:lnTo>
                  <a:lnTo>
                    <a:pt x="85" y="93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7" y="92"/>
                  </a:lnTo>
                  <a:lnTo>
                    <a:pt x="87" y="90"/>
                  </a:lnTo>
                  <a:lnTo>
                    <a:pt x="88" y="90"/>
                  </a:lnTo>
                  <a:lnTo>
                    <a:pt x="88" y="89"/>
                  </a:lnTo>
                  <a:lnTo>
                    <a:pt x="88" y="89"/>
                  </a:lnTo>
                  <a:lnTo>
                    <a:pt x="88" y="89"/>
                  </a:lnTo>
                  <a:lnTo>
                    <a:pt x="89" y="88"/>
                  </a:lnTo>
                  <a:lnTo>
                    <a:pt x="89" y="85"/>
                  </a:lnTo>
                  <a:lnTo>
                    <a:pt x="89" y="81"/>
                  </a:lnTo>
                  <a:lnTo>
                    <a:pt x="89" y="75"/>
                  </a:lnTo>
                  <a:lnTo>
                    <a:pt x="89" y="74"/>
                  </a:lnTo>
                  <a:lnTo>
                    <a:pt x="89" y="71"/>
                  </a:lnTo>
                  <a:lnTo>
                    <a:pt x="91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1" y="63"/>
                  </a:lnTo>
                  <a:lnTo>
                    <a:pt x="91" y="61"/>
                  </a:lnTo>
                  <a:lnTo>
                    <a:pt x="89" y="59"/>
                  </a:lnTo>
                  <a:lnTo>
                    <a:pt x="8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2" name="Freeform 1885">
              <a:extLst>
                <a:ext uri="{FF2B5EF4-FFF2-40B4-BE49-F238E27FC236}">
                  <a16:creationId xmlns:a16="http://schemas.microsoft.com/office/drawing/2014/main" id="{38AF7ECA-4633-4F3F-9457-9F16D8ECF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2795" y="3775496"/>
              <a:ext cx="336419" cy="255925"/>
            </a:xfrm>
            <a:custGeom>
              <a:avLst/>
              <a:gdLst>
                <a:gd name="T0" fmla="*/ 133 w 163"/>
                <a:gd name="T1" fmla="*/ 124 h 124"/>
                <a:gd name="T2" fmla="*/ 138 w 163"/>
                <a:gd name="T3" fmla="*/ 120 h 124"/>
                <a:gd name="T4" fmla="*/ 107 w 163"/>
                <a:gd name="T5" fmla="*/ 104 h 124"/>
                <a:gd name="T6" fmla="*/ 108 w 163"/>
                <a:gd name="T7" fmla="*/ 107 h 124"/>
                <a:gd name="T8" fmla="*/ 106 w 163"/>
                <a:gd name="T9" fmla="*/ 100 h 124"/>
                <a:gd name="T10" fmla="*/ 100 w 163"/>
                <a:gd name="T11" fmla="*/ 100 h 124"/>
                <a:gd name="T12" fmla="*/ 127 w 163"/>
                <a:gd name="T13" fmla="*/ 95 h 124"/>
                <a:gd name="T14" fmla="*/ 125 w 163"/>
                <a:gd name="T15" fmla="*/ 95 h 124"/>
                <a:gd name="T16" fmla="*/ 27 w 163"/>
                <a:gd name="T17" fmla="*/ 88 h 124"/>
                <a:gd name="T18" fmla="*/ 108 w 163"/>
                <a:gd name="T19" fmla="*/ 89 h 124"/>
                <a:gd name="T20" fmla="*/ 28 w 163"/>
                <a:gd name="T21" fmla="*/ 85 h 124"/>
                <a:gd name="T22" fmla="*/ 77 w 163"/>
                <a:gd name="T23" fmla="*/ 54 h 124"/>
                <a:gd name="T24" fmla="*/ 154 w 163"/>
                <a:gd name="T25" fmla="*/ 54 h 124"/>
                <a:gd name="T26" fmla="*/ 150 w 163"/>
                <a:gd name="T27" fmla="*/ 55 h 124"/>
                <a:gd name="T28" fmla="*/ 159 w 163"/>
                <a:gd name="T29" fmla="*/ 66 h 124"/>
                <a:gd name="T30" fmla="*/ 69 w 163"/>
                <a:gd name="T31" fmla="*/ 50 h 124"/>
                <a:gd name="T32" fmla="*/ 149 w 163"/>
                <a:gd name="T33" fmla="*/ 46 h 124"/>
                <a:gd name="T34" fmla="*/ 57 w 163"/>
                <a:gd name="T35" fmla="*/ 39 h 124"/>
                <a:gd name="T36" fmla="*/ 126 w 163"/>
                <a:gd name="T37" fmla="*/ 38 h 124"/>
                <a:gd name="T38" fmla="*/ 116 w 163"/>
                <a:gd name="T39" fmla="*/ 35 h 124"/>
                <a:gd name="T40" fmla="*/ 110 w 163"/>
                <a:gd name="T41" fmla="*/ 49 h 124"/>
                <a:gd name="T42" fmla="*/ 100 w 163"/>
                <a:gd name="T43" fmla="*/ 46 h 124"/>
                <a:gd name="T44" fmla="*/ 92 w 163"/>
                <a:gd name="T45" fmla="*/ 51 h 124"/>
                <a:gd name="T46" fmla="*/ 83 w 163"/>
                <a:gd name="T47" fmla="*/ 54 h 124"/>
                <a:gd name="T48" fmla="*/ 96 w 163"/>
                <a:gd name="T49" fmla="*/ 59 h 124"/>
                <a:gd name="T50" fmla="*/ 112 w 163"/>
                <a:gd name="T51" fmla="*/ 55 h 124"/>
                <a:gd name="T52" fmla="*/ 122 w 163"/>
                <a:gd name="T53" fmla="*/ 47 h 124"/>
                <a:gd name="T54" fmla="*/ 130 w 163"/>
                <a:gd name="T55" fmla="*/ 22 h 124"/>
                <a:gd name="T56" fmla="*/ 122 w 163"/>
                <a:gd name="T57" fmla="*/ 18 h 124"/>
                <a:gd name="T58" fmla="*/ 98 w 163"/>
                <a:gd name="T59" fmla="*/ 107 h 124"/>
                <a:gd name="T60" fmla="*/ 96 w 163"/>
                <a:gd name="T61" fmla="*/ 101 h 124"/>
                <a:gd name="T62" fmla="*/ 87 w 163"/>
                <a:gd name="T63" fmla="*/ 93 h 124"/>
                <a:gd name="T64" fmla="*/ 77 w 163"/>
                <a:gd name="T65" fmla="*/ 83 h 124"/>
                <a:gd name="T66" fmla="*/ 66 w 163"/>
                <a:gd name="T67" fmla="*/ 66 h 124"/>
                <a:gd name="T68" fmla="*/ 74 w 163"/>
                <a:gd name="T69" fmla="*/ 58 h 124"/>
                <a:gd name="T70" fmla="*/ 54 w 163"/>
                <a:gd name="T71" fmla="*/ 49 h 124"/>
                <a:gd name="T72" fmla="*/ 42 w 163"/>
                <a:gd name="T73" fmla="*/ 31 h 124"/>
                <a:gd name="T74" fmla="*/ 31 w 163"/>
                <a:gd name="T75" fmla="*/ 26 h 124"/>
                <a:gd name="T76" fmla="*/ 7 w 163"/>
                <a:gd name="T77" fmla="*/ 15 h 124"/>
                <a:gd name="T78" fmla="*/ 4 w 163"/>
                <a:gd name="T79" fmla="*/ 32 h 124"/>
                <a:gd name="T80" fmla="*/ 3 w 163"/>
                <a:gd name="T81" fmla="*/ 61 h 124"/>
                <a:gd name="T82" fmla="*/ 1 w 163"/>
                <a:gd name="T83" fmla="*/ 84 h 124"/>
                <a:gd name="T84" fmla="*/ 8 w 163"/>
                <a:gd name="T85" fmla="*/ 95 h 124"/>
                <a:gd name="T86" fmla="*/ 26 w 163"/>
                <a:gd name="T87" fmla="*/ 92 h 124"/>
                <a:gd name="T88" fmla="*/ 16 w 163"/>
                <a:gd name="T89" fmla="*/ 84 h 124"/>
                <a:gd name="T90" fmla="*/ 22 w 163"/>
                <a:gd name="T91" fmla="*/ 84 h 124"/>
                <a:gd name="T92" fmla="*/ 32 w 163"/>
                <a:gd name="T93" fmla="*/ 81 h 124"/>
                <a:gd name="T94" fmla="*/ 36 w 163"/>
                <a:gd name="T95" fmla="*/ 77 h 124"/>
                <a:gd name="T96" fmla="*/ 43 w 163"/>
                <a:gd name="T97" fmla="*/ 77 h 124"/>
                <a:gd name="T98" fmla="*/ 55 w 163"/>
                <a:gd name="T99" fmla="*/ 81 h 124"/>
                <a:gd name="T100" fmla="*/ 64 w 163"/>
                <a:gd name="T101" fmla="*/ 93 h 124"/>
                <a:gd name="T102" fmla="*/ 73 w 163"/>
                <a:gd name="T103" fmla="*/ 106 h 124"/>
                <a:gd name="T104" fmla="*/ 88 w 163"/>
                <a:gd name="T105" fmla="*/ 108 h 124"/>
                <a:gd name="T106" fmla="*/ 102 w 163"/>
                <a:gd name="T107" fmla="*/ 111 h 124"/>
                <a:gd name="T108" fmla="*/ 126 w 163"/>
                <a:gd name="T109" fmla="*/ 26 h 124"/>
                <a:gd name="T110" fmla="*/ 110 w 163"/>
                <a:gd name="T111" fmla="*/ 15 h 124"/>
                <a:gd name="T112" fmla="*/ 122 w 163"/>
                <a:gd name="T113" fmla="*/ 26 h 124"/>
                <a:gd name="T114" fmla="*/ 130 w 163"/>
                <a:gd name="T115" fmla="*/ 39 h 124"/>
                <a:gd name="T116" fmla="*/ 102 w 163"/>
                <a:gd name="T117" fmla="*/ 13 h 124"/>
                <a:gd name="T118" fmla="*/ 102 w 163"/>
                <a:gd name="T119" fmla="*/ 13 h 124"/>
                <a:gd name="T120" fmla="*/ 66 w 163"/>
                <a:gd name="T121" fmla="*/ 11 h 124"/>
                <a:gd name="T122" fmla="*/ 74 w 163"/>
                <a:gd name="T123" fmla="*/ 8 h 124"/>
                <a:gd name="T124" fmla="*/ 65 w 163"/>
                <a:gd name="T125" fmla="*/ 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3" h="124">
                  <a:moveTo>
                    <a:pt x="131" y="122"/>
                  </a:moveTo>
                  <a:lnTo>
                    <a:pt x="129" y="120"/>
                  </a:lnTo>
                  <a:lnTo>
                    <a:pt x="127" y="120"/>
                  </a:lnTo>
                  <a:lnTo>
                    <a:pt x="127" y="120"/>
                  </a:lnTo>
                  <a:lnTo>
                    <a:pt x="127" y="122"/>
                  </a:lnTo>
                  <a:lnTo>
                    <a:pt x="129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4"/>
                  </a:lnTo>
                  <a:lnTo>
                    <a:pt x="130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1" y="122"/>
                  </a:lnTo>
                  <a:close/>
                  <a:moveTo>
                    <a:pt x="137" y="120"/>
                  </a:moveTo>
                  <a:lnTo>
                    <a:pt x="137" y="122"/>
                  </a:lnTo>
                  <a:lnTo>
                    <a:pt x="135" y="120"/>
                  </a:lnTo>
                  <a:lnTo>
                    <a:pt x="137" y="122"/>
                  </a:lnTo>
                  <a:lnTo>
                    <a:pt x="137" y="122"/>
                  </a:lnTo>
                  <a:lnTo>
                    <a:pt x="137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0"/>
                  </a:lnTo>
                  <a:lnTo>
                    <a:pt x="138" y="120"/>
                  </a:lnTo>
                  <a:lnTo>
                    <a:pt x="137" y="120"/>
                  </a:lnTo>
                  <a:close/>
                  <a:moveTo>
                    <a:pt x="103" y="111"/>
                  </a:move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3" y="111"/>
                  </a:lnTo>
                  <a:close/>
                  <a:moveTo>
                    <a:pt x="108" y="104"/>
                  </a:moveTo>
                  <a:lnTo>
                    <a:pt x="107" y="104"/>
                  </a:lnTo>
                  <a:lnTo>
                    <a:pt x="107" y="104"/>
                  </a:lnTo>
                  <a:lnTo>
                    <a:pt x="106" y="104"/>
                  </a:lnTo>
                  <a:lnTo>
                    <a:pt x="107" y="104"/>
                  </a:lnTo>
                  <a:lnTo>
                    <a:pt x="104" y="103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3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6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close/>
                  <a:moveTo>
                    <a:pt x="100" y="100"/>
                  </a:moveTo>
                  <a:lnTo>
                    <a:pt x="102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99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3" y="97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0" y="97"/>
                  </a:lnTo>
                  <a:lnTo>
                    <a:pt x="100" y="97"/>
                  </a:lnTo>
                  <a:lnTo>
                    <a:pt x="100" y="97"/>
                  </a:lnTo>
                  <a:lnTo>
                    <a:pt x="102" y="99"/>
                  </a:lnTo>
                  <a:lnTo>
                    <a:pt x="102" y="99"/>
                  </a:lnTo>
                  <a:lnTo>
                    <a:pt x="100" y="100"/>
                  </a:lnTo>
                  <a:close/>
                  <a:moveTo>
                    <a:pt x="99" y="99"/>
                  </a:moveTo>
                  <a:lnTo>
                    <a:pt x="99" y="99"/>
                  </a:lnTo>
                  <a:lnTo>
                    <a:pt x="100" y="97"/>
                  </a:lnTo>
                  <a:lnTo>
                    <a:pt x="100" y="96"/>
                  </a:lnTo>
                  <a:lnTo>
                    <a:pt x="99" y="96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8" y="97"/>
                  </a:lnTo>
                  <a:lnTo>
                    <a:pt x="99" y="99"/>
                  </a:lnTo>
                  <a:lnTo>
                    <a:pt x="99" y="99"/>
                  </a:lnTo>
                  <a:close/>
                  <a:moveTo>
                    <a:pt x="127" y="95"/>
                  </a:moveTo>
                  <a:lnTo>
                    <a:pt x="127" y="95"/>
                  </a:lnTo>
                  <a:lnTo>
                    <a:pt x="129" y="95"/>
                  </a:lnTo>
                  <a:lnTo>
                    <a:pt x="129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6" y="93"/>
                  </a:lnTo>
                  <a:lnTo>
                    <a:pt x="126" y="92"/>
                  </a:lnTo>
                  <a:lnTo>
                    <a:pt x="125" y="92"/>
                  </a:lnTo>
                  <a:lnTo>
                    <a:pt x="125" y="92"/>
                  </a:lnTo>
                  <a:lnTo>
                    <a:pt x="123" y="92"/>
                  </a:lnTo>
                  <a:lnTo>
                    <a:pt x="123" y="92"/>
                  </a:lnTo>
                  <a:lnTo>
                    <a:pt x="125" y="93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7" y="95"/>
                  </a:lnTo>
                  <a:lnTo>
                    <a:pt x="127" y="95"/>
                  </a:lnTo>
                  <a:lnTo>
                    <a:pt x="127" y="95"/>
                  </a:lnTo>
                  <a:close/>
                  <a:moveTo>
                    <a:pt x="27" y="87"/>
                  </a:moveTo>
                  <a:lnTo>
                    <a:pt x="26" y="87"/>
                  </a:lnTo>
                  <a:lnTo>
                    <a:pt x="24" y="85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7" y="88"/>
                  </a:lnTo>
                  <a:lnTo>
                    <a:pt x="28" y="89"/>
                  </a:lnTo>
                  <a:lnTo>
                    <a:pt x="28" y="88"/>
                  </a:lnTo>
                  <a:lnTo>
                    <a:pt x="27" y="87"/>
                  </a:lnTo>
                  <a:close/>
                  <a:moveTo>
                    <a:pt x="108" y="85"/>
                  </a:moveTo>
                  <a:lnTo>
                    <a:pt x="108" y="85"/>
                  </a:lnTo>
                  <a:lnTo>
                    <a:pt x="107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91"/>
                  </a:lnTo>
                  <a:lnTo>
                    <a:pt x="108" y="89"/>
                  </a:lnTo>
                  <a:lnTo>
                    <a:pt x="108" y="88"/>
                  </a:lnTo>
                  <a:lnTo>
                    <a:pt x="108" y="87"/>
                  </a:lnTo>
                  <a:lnTo>
                    <a:pt x="108" y="85"/>
                  </a:lnTo>
                  <a:lnTo>
                    <a:pt x="108" y="85"/>
                  </a:lnTo>
                  <a:close/>
                  <a:moveTo>
                    <a:pt x="28" y="85"/>
                  </a:moveTo>
                  <a:lnTo>
                    <a:pt x="26" y="85"/>
                  </a:lnTo>
                  <a:lnTo>
                    <a:pt x="26" y="85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5"/>
                  </a:lnTo>
                  <a:lnTo>
                    <a:pt x="28" y="85"/>
                  </a:lnTo>
                  <a:close/>
                  <a:moveTo>
                    <a:pt x="77" y="54"/>
                  </a:moveTo>
                  <a:lnTo>
                    <a:pt x="77" y="54"/>
                  </a:lnTo>
                  <a:lnTo>
                    <a:pt x="79" y="54"/>
                  </a:lnTo>
                  <a:lnTo>
                    <a:pt x="79" y="53"/>
                  </a:lnTo>
                  <a:lnTo>
                    <a:pt x="79" y="51"/>
                  </a:lnTo>
                  <a:lnTo>
                    <a:pt x="79" y="51"/>
                  </a:lnTo>
                  <a:lnTo>
                    <a:pt x="77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7" y="53"/>
                  </a:lnTo>
                  <a:lnTo>
                    <a:pt x="77" y="54"/>
                  </a:lnTo>
                  <a:close/>
                  <a:moveTo>
                    <a:pt x="163" y="64"/>
                  </a:moveTo>
                  <a:lnTo>
                    <a:pt x="161" y="62"/>
                  </a:lnTo>
                  <a:lnTo>
                    <a:pt x="161" y="61"/>
                  </a:lnTo>
                  <a:lnTo>
                    <a:pt x="160" y="59"/>
                  </a:lnTo>
                  <a:lnTo>
                    <a:pt x="159" y="59"/>
                  </a:lnTo>
                  <a:lnTo>
                    <a:pt x="159" y="58"/>
                  </a:lnTo>
                  <a:lnTo>
                    <a:pt x="159" y="58"/>
                  </a:lnTo>
                  <a:lnTo>
                    <a:pt x="157" y="58"/>
                  </a:lnTo>
                  <a:lnTo>
                    <a:pt x="157" y="55"/>
                  </a:lnTo>
                  <a:lnTo>
                    <a:pt x="156" y="55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54" y="51"/>
                  </a:lnTo>
                  <a:lnTo>
                    <a:pt x="153" y="50"/>
                  </a:lnTo>
                  <a:lnTo>
                    <a:pt x="152" y="50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0" y="51"/>
                  </a:lnTo>
                  <a:lnTo>
                    <a:pt x="149" y="53"/>
                  </a:lnTo>
                  <a:lnTo>
                    <a:pt x="149" y="54"/>
                  </a:lnTo>
                  <a:lnTo>
                    <a:pt x="150" y="55"/>
                  </a:lnTo>
                  <a:lnTo>
                    <a:pt x="150" y="55"/>
                  </a:lnTo>
                  <a:lnTo>
                    <a:pt x="152" y="57"/>
                  </a:lnTo>
                  <a:lnTo>
                    <a:pt x="152" y="58"/>
                  </a:lnTo>
                  <a:lnTo>
                    <a:pt x="153" y="58"/>
                  </a:lnTo>
                  <a:lnTo>
                    <a:pt x="153" y="59"/>
                  </a:lnTo>
                  <a:lnTo>
                    <a:pt x="154" y="59"/>
                  </a:lnTo>
                  <a:lnTo>
                    <a:pt x="154" y="61"/>
                  </a:lnTo>
                  <a:lnTo>
                    <a:pt x="154" y="62"/>
                  </a:lnTo>
                  <a:lnTo>
                    <a:pt x="154" y="64"/>
                  </a:lnTo>
                  <a:lnTo>
                    <a:pt x="156" y="65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9" y="66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61" y="65"/>
                  </a:lnTo>
                  <a:lnTo>
                    <a:pt x="161" y="66"/>
                  </a:lnTo>
                  <a:lnTo>
                    <a:pt x="161" y="66"/>
                  </a:lnTo>
                  <a:lnTo>
                    <a:pt x="163" y="65"/>
                  </a:lnTo>
                  <a:lnTo>
                    <a:pt x="163" y="64"/>
                  </a:lnTo>
                  <a:close/>
                  <a:moveTo>
                    <a:pt x="68" y="47"/>
                  </a:moveTo>
                  <a:lnTo>
                    <a:pt x="68" y="47"/>
                  </a:lnTo>
                  <a:lnTo>
                    <a:pt x="68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70" y="49"/>
                  </a:lnTo>
                  <a:lnTo>
                    <a:pt x="70" y="47"/>
                  </a:lnTo>
                  <a:lnTo>
                    <a:pt x="69" y="46"/>
                  </a:lnTo>
                  <a:lnTo>
                    <a:pt x="68" y="47"/>
                  </a:lnTo>
                  <a:close/>
                  <a:moveTo>
                    <a:pt x="150" y="47"/>
                  </a:moveTo>
                  <a:lnTo>
                    <a:pt x="150" y="46"/>
                  </a:lnTo>
                  <a:lnTo>
                    <a:pt x="150" y="45"/>
                  </a:lnTo>
                  <a:lnTo>
                    <a:pt x="149" y="45"/>
                  </a:lnTo>
                  <a:lnTo>
                    <a:pt x="149" y="45"/>
                  </a:lnTo>
                  <a:lnTo>
                    <a:pt x="148" y="46"/>
                  </a:lnTo>
                  <a:lnTo>
                    <a:pt x="149" y="46"/>
                  </a:lnTo>
                  <a:lnTo>
                    <a:pt x="149" y="47"/>
                  </a:lnTo>
                  <a:lnTo>
                    <a:pt x="149" y="47"/>
                  </a:lnTo>
                  <a:lnTo>
                    <a:pt x="149" y="50"/>
                  </a:lnTo>
                  <a:lnTo>
                    <a:pt x="149" y="50"/>
                  </a:lnTo>
                  <a:lnTo>
                    <a:pt x="150" y="49"/>
                  </a:lnTo>
                  <a:lnTo>
                    <a:pt x="150" y="47"/>
                  </a:lnTo>
                  <a:close/>
                  <a:moveTo>
                    <a:pt x="57" y="41"/>
                  </a:moveTo>
                  <a:lnTo>
                    <a:pt x="58" y="41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7" y="41"/>
                  </a:lnTo>
                  <a:lnTo>
                    <a:pt x="57" y="41"/>
                  </a:lnTo>
                  <a:close/>
                  <a:moveTo>
                    <a:pt x="123" y="45"/>
                  </a:moveTo>
                  <a:lnTo>
                    <a:pt x="123" y="43"/>
                  </a:lnTo>
                  <a:lnTo>
                    <a:pt x="125" y="43"/>
                  </a:lnTo>
                  <a:lnTo>
                    <a:pt x="125" y="42"/>
                  </a:lnTo>
                  <a:lnTo>
                    <a:pt x="126" y="41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6"/>
                  </a:lnTo>
                  <a:lnTo>
                    <a:pt x="125" y="36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2" y="36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8" y="35"/>
                  </a:lnTo>
                  <a:lnTo>
                    <a:pt x="116" y="35"/>
                  </a:lnTo>
                  <a:lnTo>
                    <a:pt x="116" y="35"/>
                  </a:lnTo>
                  <a:lnTo>
                    <a:pt x="116" y="36"/>
                  </a:lnTo>
                  <a:lnTo>
                    <a:pt x="118" y="39"/>
                  </a:lnTo>
                  <a:lnTo>
                    <a:pt x="118" y="42"/>
                  </a:lnTo>
                  <a:lnTo>
                    <a:pt x="118" y="43"/>
                  </a:lnTo>
                  <a:lnTo>
                    <a:pt x="116" y="43"/>
                  </a:lnTo>
                  <a:lnTo>
                    <a:pt x="115" y="43"/>
                  </a:lnTo>
                  <a:lnTo>
                    <a:pt x="115" y="43"/>
                  </a:lnTo>
                  <a:lnTo>
                    <a:pt x="114" y="43"/>
                  </a:lnTo>
                  <a:lnTo>
                    <a:pt x="112" y="46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0" y="49"/>
                  </a:lnTo>
                  <a:lnTo>
                    <a:pt x="110" y="5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07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4" y="50"/>
                  </a:lnTo>
                  <a:lnTo>
                    <a:pt x="103" y="50"/>
                  </a:lnTo>
                  <a:lnTo>
                    <a:pt x="102" y="50"/>
                  </a:lnTo>
                  <a:lnTo>
                    <a:pt x="100" y="50"/>
                  </a:lnTo>
                  <a:lnTo>
                    <a:pt x="100" y="47"/>
                  </a:lnTo>
                  <a:lnTo>
                    <a:pt x="100" y="46"/>
                  </a:lnTo>
                  <a:lnTo>
                    <a:pt x="102" y="46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100" y="46"/>
                  </a:lnTo>
                  <a:lnTo>
                    <a:pt x="99" y="50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3" y="51"/>
                  </a:lnTo>
                  <a:lnTo>
                    <a:pt x="92" y="51"/>
                  </a:lnTo>
                  <a:lnTo>
                    <a:pt x="91" y="51"/>
                  </a:lnTo>
                  <a:lnTo>
                    <a:pt x="91" y="50"/>
                  </a:lnTo>
                  <a:lnTo>
                    <a:pt x="89" y="50"/>
                  </a:lnTo>
                  <a:lnTo>
                    <a:pt x="87" y="50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84" y="50"/>
                  </a:lnTo>
                  <a:lnTo>
                    <a:pt x="83" y="50"/>
                  </a:lnTo>
                  <a:lnTo>
                    <a:pt x="81" y="51"/>
                  </a:lnTo>
                  <a:lnTo>
                    <a:pt x="81" y="53"/>
                  </a:lnTo>
                  <a:lnTo>
                    <a:pt x="83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4"/>
                  </a:lnTo>
                  <a:lnTo>
                    <a:pt x="87" y="55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91" y="57"/>
                  </a:lnTo>
                  <a:lnTo>
                    <a:pt x="92" y="57"/>
                  </a:lnTo>
                  <a:lnTo>
                    <a:pt x="93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6" y="59"/>
                  </a:lnTo>
                  <a:lnTo>
                    <a:pt x="98" y="59"/>
                  </a:lnTo>
                  <a:lnTo>
                    <a:pt x="102" y="59"/>
                  </a:lnTo>
                  <a:lnTo>
                    <a:pt x="103" y="59"/>
                  </a:lnTo>
                  <a:lnTo>
                    <a:pt x="104" y="59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8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10" y="57"/>
                  </a:lnTo>
                  <a:lnTo>
                    <a:pt x="111" y="57"/>
                  </a:lnTo>
                  <a:lnTo>
                    <a:pt x="112" y="55"/>
                  </a:lnTo>
                  <a:lnTo>
                    <a:pt x="114" y="54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8" y="51"/>
                  </a:lnTo>
                  <a:lnTo>
                    <a:pt x="119" y="51"/>
                  </a:lnTo>
                  <a:lnTo>
                    <a:pt x="121" y="50"/>
                  </a:lnTo>
                  <a:lnTo>
                    <a:pt x="122" y="50"/>
                  </a:lnTo>
                  <a:lnTo>
                    <a:pt x="122" y="49"/>
                  </a:lnTo>
                  <a:lnTo>
                    <a:pt x="122" y="47"/>
                  </a:lnTo>
                  <a:lnTo>
                    <a:pt x="121" y="46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3" y="45"/>
                  </a:lnTo>
                  <a:close/>
                  <a:moveTo>
                    <a:pt x="140" y="34"/>
                  </a:moveTo>
                  <a:lnTo>
                    <a:pt x="140" y="34"/>
                  </a:lnTo>
                  <a:lnTo>
                    <a:pt x="140" y="34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0" y="34"/>
                  </a:lnTo>
                  <a:close/>
                  <a:moveTo>
                    <a:pt x="129" y="23"/>
                  </a:moveTo>
                  <a:lnTo>
                    <a:pt x="130" y="22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2"/>
                  </a:lnTo>
                  <a:lnTo>
                    <a:pt x="129" y="22"/>
                  </a:lnTo>
                  <a:lnTo>
                    <a:pt x="129" y="23"/>
                  </a:lnTo>
                  <a:close/>
                  <a:moveTo>
                    <a:pt x="122" y="19"/>
                  </a:moveTo>
                  <a:lnTo>
                    <a:pt x="122" y="19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19"/>
                  </a:lnTo>
                  <a:lnTo>
                    <a:pt x="123" y="19"/>
                  </a:lnTo>
                  <a:lnTo>
                    <a:pt x="122" y="18"/>
                  </a:lnTo>
                  <a:lnTo>
                    <a:pt x="122" y="19"/>
                  </a:lnTo>
                  <a:close/>
                  <a:moveTo>
                    <a:pt x="123" y="18"/>
                  </a:moveTo>
                  <a:lnTo>
                    <a:pt x="123" y="16"/>
                  </a:lnTo>
                  <a:lnTo>
                    <a:pt x="122" y="16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close/>
                  <a:moveTo>
                    <a:pt x="102" y="108"/>
                  </a:moveTo>
                  <a:lnTo>
                    <a:pt x="100" y="107"/>
                  </a:lnTo>
                  <a:lnTo>
                    <a:pt x="99" y="107"/>
                  </a:lnTo>
                  <a:lnTo>
                    <a:pt x="98" y="107"/>
                  </a:lnTo>
                  <a:lnTo>
                    <a:pt x="98" y="106"/>
                  </a:lnTo>
                  <a:lnTo>
                    <a:pt x="96" y="106"/>
                  </a:lnTo>
                  <a:lnTo>
                    <a:pt x="95" y="106"/>
                  </a:lnTo>
                  <a:lnTo>
                    <a:pt x="95" y="106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2" y="103"/>
                  </a:lnTo>
                  <a:lnTo>
                    <a:pt x="93" y="103"/>
                  </a:lnTo>
                  <a:lnTo>
                    <a:pt x="93" y="101"/>
                  </a:lnTo>
                  <a:lnTo>
                    <a:pt x="95" y="101"/>
                  </a:lnTo>
                  <a:lnTo>
                    <a:pt x="95" y="101"/>
                  </a:lnTo>
                  <a:lnTo>
                    <a:pt x="96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3" y="100"/>
                  </a:lnTo>
                  <a:lnTo>
                    <a:pt x="89" y="100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8" y="97"/>
                  </a:lnTo>
                  <a:lnTo>
                    <a:pt x="88" y="96"/>
                  </a:lnTo>
                  <a:lnTo>
                    <a:pt x="88" y="95"/>
                  </a:lnTo>
                  <a:lnTo>
                    <a:pt x="88" y="93"/>
                  </a:lnTo>
                  <a:lnTo>
                    <a:pt x="88" y="93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84" y="93"/>
                  </a:lnTo>
                  <a:lnTo>
                    <a:pt x="83" y="93"/>
                  </a:lnTo>
                  <a:lnTo>
                    <a:pt x="81" y="93"/>
                  </a:lnTo>
                  <a:lnTo>
                    <a:pt x="81" y="92"/>
                  </a:lnTo>
                  <a:lnTo>
                    <a:pt x="80" y="89"/>
                  </a:lnTo>
                  <a:lnTo>
                    <a:pt x="80" y="88"/>
                  </a:lnTo>
                  <a:lnTo>
                    <a:pt x="79" y="87"/>
                  </a:lnTo>
                  <a:lnTo>
                    <a:pt x="79" y="87"/>
                  </a:lnTo>
                  <a:lnTo>
                    <a:pt x="79" y="87"/>
                  </a:lnTo>
                  <a:lnTo>
                    <a:pt x="79" y="84"/>
                  </a:lnTo>
                  <a:lnTo>
                    <a:pt x="77" y="83"/>
                  </a:lnTo>
                  <a:lnTo>
                    <a:pt x="77" y="81"/>
                  </a:lnTo>
                  <a:lnTo>
                    <a:pt x="76" y="80"/>
                  </a:lnTo>
                  <a:lnTo>
                    <a:pt x="74" y="80"/>
                  </a:lnTo>
                  <a:lnTo>
                    <a:pt x="73" y="78"/>
                  </a:lnTo>
                  <a:lnTo>
                    <a:pt x="72" y="77"/>
                  </a:lnTo>
                  <a:lnTo>
                    <a:pt x="70" y="76"/>
                  </a:lnTo>
                  <a:lnTo>
                    <a:pt x="69" y="74"/>
                  </a:lnTo>
                  <a:lnTo>
                    <a:pt x="69" y="74"/>
                  </a:lnTo>
                  <a:lnTo>
                    <a:pt x="68" y="73"/>
                  </a:lnTo>
                  <a:lnTo>
                    <a:pt x="68" y="70"/>
                  </a:lnTo>
                  <a:lnTo>
                    <a:pt x="66" y="68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8" y="65"/>
                  </a:lnTo>
                  <a:lnTo>
                    <a:pt x="70" y="65"/>
                  </a:lnTo>
                  <a:lnTo>
                    <a:pt x="74" y="65"/>
                  </a:lnTo>
                  <a:lnTo>
                    <a:pt x="76" y="65"/>
                  </a:lnTo>
                  <a:lnTo>
                    <a:pt x="76" y="65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6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0" y="55"/>
                  </a:lnTo>
                  <a:lnTo>
                    <a:pt x="69" y="55"/>
                  </a:lnTo>
                  <a:lnTo>
                    <a:pt x="68" y="55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57" y="50"/>
                  </a:lnTo>
                  <a:lnTo>
                    <a:pt x="55" y="50"/>
                  </a:lnTo>
                  <a:lnTo>
                    <a:pt x="54" y="49"/>
                  </a:lnTo>
                  <a:lnTo>
                    <a:pt x="55" y="46"/>
                  </a:lnTo>
                  <a:lnTo>
                    <a:pt x="55" y="43"/>
                  </a:lnTo>
                  <a:lnTo>
                    <a:pt x="54" y="42"/>
                  </a:lnTo>
                  <a:lnTo>
                    <a:pt x="50" y="36"/>
                  </a:lnTo>
                  <a:lnTo>
                    <a:pt x="49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3" y="32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9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4" y="27"/>
                  </a:lnTo>
                  <a:lnTo>
                    <a:pt x="31" y="26"/>
                  </a:lnTo>
                  <a:lnTo>
                    <a:pt x="30" y="24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2" y="23"/>
                  </a:lnTo>
                  <a:lnTo>
                    <a:pt x="17" y="22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3" y="19"/>
                  </a:lnTo>
                  <a:lnTo>
                    <a:pt x="12" y="18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5" y="20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2"/>
                  </a:lnTo>
                  <a:lnTo>
                    <a:pt x="4" y="45"/>
                  </a:lnTo>
                  <a:lnTo>
                    <a:pt x="4" y="47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3" y="61"/>
                  </a:lnTo>
                  <a:lnTo>
                    <a:pt x="3" y="62"/>
                  </a:lnTo>
                  <a:lnTo>
                    <a:pt x="1" y="64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3" y="68"/>
                  </a:lnTo>
                  <a:lnTo>
                    <a:pt x="3" y="69"/>
                  </a:lnTo>
                  <a:lnTo>
                    <a:pt x="1" y="72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1" y="78"/>
                  </a:lnTo>
                  <a:lnTo>
                    <a:pt x="1" y="81"/>
                  </a:lnTo>
                  <a:lnTo>
                    <a:pt x="1" y="84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3" y="95"/>
                  </a:lnTo>
                  <a:lnTo>
                    <a:pt x="4" y="95"/>
                  </a:lnTo>
                  <a:lnTo>
                    <a:pt x="4" y="95"/>
                  </a:lnTo>
                  <a:lnTo>
                    <a:pt x="5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11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7" y="96"/>
                  </a:lnTo>
                  <a:lnTo>
                    <a:pt x="20" y="95"/>
                  </a:lnTo>
                  <a:lnTo>
                    <a:pt x="23" y="93"/>
                  </a:lnTo>
                  <a:lnTo>
                    <a:pt x="24" y="93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6" y="91"/>
                  </a:lnTo>
                  <a:lnTo>
                    <a:pt x="26" y="89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23" y="87"/>
                  </a:lnTo>
                  <a:lnTo>
                    <a:pt x="23" y="87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17" y="84"/>
                  </a:lnTo>
                  <a:lnTo>
                    <a:pt x="16" y="85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5" y="83"/>
                  </a:lnTo>
                  <a:lnTo>
                    <a:pt x="16" y="83"/>
                  </a:lnTo>
                  <a:lnTo>
                    <a:pt x="16" y="83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17" y="84"/>
                  </a:lnTo>
                  <a:lnTo>
                    <a:pt x="19" y="84"/>
                  </a:lnTo>
                  <a:lnTo>
                    <a:pt x="19" y="84"/>
                  </a:lnTo>
                  <a:lnTo>
                    <a:pt x="20" y="84"/>
                  </a:lnTo>
                  <a:lnTo>
                    <a:pt x="22" y="84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30" y="83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30" y="80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1" y="74"/>
                  </a:lnTo>
                  <a:lnTo>
                    <a:pt x="30" y="74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2" y="76"/>
                  </a:lnTo>
                  <a:lnTo>
                    <a:pt x="32" y="77"/>
                  </a:lnTo>
                  <a:lnTo>
                    <a:pt x="34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7"/>
                  </a:lnTo>
                  <a:lnTo>
                    <a:pt x="36" y="77"/>
                  </a:lnTo>
                  <a:lnTo>
                    <a:pt x="38" y="76"/>
                  </a:lnTo>
                  <a:lnTo>
                    <a:pt x="38" y="77"/>
                  </a:lnTo>
                  <a:lnTo>
                    <a:pt x="38" y="77"/>
                  </a:lnTo>
                  <a:lnTo>
                    <a:pt x="39" y="76"/>
                  </a:lnTo>
                  <a:lnTo>
                    <a:pt x="39" y="76"/>
                  </a:lnTo>
                  <a:lnTo>
                    <a:pt x="41" y="76"/>
                  </a:lnTo>
                  <a:lnTo>
                    <a:pt x="41" y="76"/>
                  </a:lnTo>
                  <a:lnTo>
                    <a:pt x="42" y="76"/>
                  </a:lnTo>
                  <a:lnTo>
                    <a:pt x="43" y="76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43" y="78"/>
                  </a:lnTo>
                  <a:lnTo>
                    <a:pt x="45" y="78"/>
                  </a:lnTo>
                  <a:lnTo>
                    <a:pt x="46" y="78"/>
                  </a:lnTo>
                  <a:lnTo>
                    <a:pt x="47" y="78"/>
                  </a:lnTo>
                  <a:lnTo>
                    <a:pt x="49" y="80"/>
                  </a:lnTo>
                  <a:lnTo>
                    <a:pt x="50" y="80"/>
                  </a:lnTo>
                  <a:lnTo>
                    <a:pt x="51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7" y="84"/>
                  </a:lnTo>
                  <a:lnTo>
                    <a:pt x="57" y="85"/>
                  </a:lnTo>
                  <a:lnTo>
                    <a:pt x="57" y="87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61" y="92"/>
                  </a:lnTo>
                  <a:lnTo>
                    <a:pt x="61" y="93"/>
                  </a:lnTo>
                  <a:lnTo>
                    <a:pt x="62" y="93"/>
                  </a:lnTo>
                  <a:lnTo>
                    <a:pt x="64" y="93"/>
                  </a:lnTo>
                  <a:lnTo>
                    <a:pt x="64" y="93"/>
                  </a:lnTo>
                  <a:lnTo>
                    <a:pt x="64" y="95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6" y="100"/>
                  </a:lnTo>
                  <a:lnTo>
                    <a:pt x="68" y="100"/>
                  </a:lnTo>
                  <a:lnTo>
                    <a:pt x="69" y="101"/>
                  </a:lnTo>
                  <a:lnTo>
                    <a:pt x="69" y="104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2" y="106"/>
                  </a:lnTo>
                  <a:lnTo>
                    <a:pt x="73" y="106"/>
                  </a:lnTo>
                  <a:lnTo>
                    <a:pt x="74" y="106"/>
                  </a:lnTo>
                  <a:lnTo>
                    <a:pt x="74" y="106"/>
                  </a:lnTo>
                  <a:lnTo>
                    <a:pt x="76" y="106"/>
                  </a:lnTo>
                  <a:lnTo>
                    <a:pt x="77" y="106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0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3" y="107"/>
                  </a:lnTo>
                  <a:lnTo>
                    <a:pt x="84" y="108"/>
                  </a:lnTo>
                  <a:lnTo>
                    <a:pt x="88" y="108"/>
                  </a:lnTo>
                  <a:lnTo>
                    <a:pt x="89" y="108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93" y="110"/>
                  </a:lnTo>
                  <a:lnTo>
                    <a:pt x="93" y="111"/>
                  </a:lnTo>
                  <a:lnTo>
                    <a:pt x="95" y="111"/>
                  </a:lnTo>
                  <a:lnTo>
                    <a:pt x="95" y="111"/>
                  </a:lnTo>
                  <a:lnTo>
                    <a:pt x="96" y="112"/>
                  </a:lnTo>
                  <a:lnTo>
                    <a:pt x="98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0" y="110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4" y="107"/>
                  </a:lnTo>
                  <a:lnTo>
                    <a:pt x="102" y="108"/>
                  </a:lnTo>
                  <a:close/>
                  <a:moveTo>
                    <a:pt x="133" y="34"/>
                  </a:moveTo>
                  <a:lnTo>
                    <a:pt x="126" y="27"/>
                  </a:lnTo>
                  <a:lnTo>
                    <a:pt x="126" y="26"/>
                  </a:lnTo>
                  <a:lnTo>
                    <a:pt x="125" y="24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1" y="22"/>
                  </a:lnTo>
                  <a:lnTo>
                    <a:pt x="119" y="20"/>
                  </a:lnTo>
                  <a:lnTo>
                    <a:pt x="118" y="20"/>
                  </a:lnTo>
                  <a:lnTo>
                    <a:pt x="116" y="19"/>
                  </a:lnTo>
                  <a:lnTo>
                    <a:pt x="115" y="19"/>
                  </a:lnTo>
                  <a:lnTo>
                    <a:pt x="114" y="19"/>
                  </a:lnTo>
                  <a:lnTo>
                    <a:pt x="114" y="18"/>
                  </a:lnTo>
                  <a:lnTo>
                    <a:pt x="112" y="16"/>
                  </a:lnTo>
                  <a:lnTo>
                    <a:pt x="110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11" y="18"/>
                  </a:lnTo>
                  <a:lnTo>
                    <a:pt x="112" y="18"/>
                  </a:lnTo>
                  <a:lnTo>
                    <a:pt x="116" y="20"/>
                  </a:lnTo>
                  <a:lnTo>
                    <a:pt x="116" y="22"/>
                  </a:lnTo>
                  <a:lnTo>
                    <a:pt x="118" y="22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3" y="26"/>
                  </a:lnTo>
                  <a:lnTo>
                    <a:pt x="125" y="26"/>
                  </a:lnTo>
                  <a:lnTo>
                    <a:pt x="125" y="27"/>
                  </a:lnTo>
                  <a:lnTo>
                    <a:pt x="126" y="28"/>
                  </a:lnTo>
                  <a:lnTo>
                    <a:pt x="129" y="32"/>
                  </a:lnTo>
                  <a:lnTo>
                    <a:pt x="129" y="34"/>
                  </a:lnTo>
                  <a:lnTo>
                    <a:pt x="129" y="35"/>
                  </a:lnTo>
                  <a:lnTo>
                    <a:pt x="129" y="36"/>
                  </a:lnTo>
                  <a:lnTo>
                    <a:pt x="129" y="38"/>
                  </a:lnTo>
                  <a:lnTo>
                    <a:pt x="129" y="38"/>
                  </a:lnTo>
                  <a:lnTo>
                    <a:pt x="130" y="39"/>
                  </a:lnTo>
                  <a:lnTo>
                    <a:pt x="130" y="41"/>
                  </a:lnTo>
                  <a:lnTo>
                    <a:pt x="130" y="42"/>
                  </a:lnTo>
                  <a:lnTo>
                    <a:pt x="131" y="42"/>
                  </a:lnTo>
                  <a:lnTo>
                    <a:pt x="131" y="41"/>
                  </a:lnTo>
                  <a:lnTo>
                    <a:pt x="133" y="41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4" y="35"/>
                  </a:lnTo>
                  <a:lnTo>
                    <a:pt x="133" y="34"/>
                  </a:lnTo>
                  <a:close/>
                  <a:moveTo>
                    <a:pt x="102" y="13"/>
                  </a:moveTo>
                  <a:lnTo>
                    <a:pt x="103" y="15"/>
                  </a:lnTo>
                  <a:lnTo>
                    <a:pt x="103" y="16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6" y="13"/>
                  </a:lnTo>
                  <a:lnTo>
                    <a:pt x="106" y="13"/>
                  </a:lnTo>
                  <a:lnTo>
                    <a:pt x="104" y="12"/>
                  </a:lnTo>
                  <a:lnTo>
                    <a:pt x="103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close/>
                  <a:moveTo>
                    <a:pt x="79" y="12"/>
                  </a:move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9" y="12"/>
                  </a:lnTo>
                  <a:close/>
                  <a:moveTo>
                    <a:pt x="65" y="11"/>
                  </a:moveTo>
                  <a:lnTo>
                    <a:pt x="65" y="9"/>
                  </a:lnTo>
                  <a:lnTo>
                    <a:pt x="66" y="11"/>
                  </a:lnTo>
                  <a:lnTo>
                    <a:pt x="66" y="9"/>
                  </a:lnTo>
                  <a:lnTo>
                    <a:pt x="69" y="11"/>
                  </a:lnTo>
                  <a:lnTo>
                    <a:pt x="70" y="11"/>
                  </a:lnTo>
                  <a:lnTo>
                    <a:pt x="70" y="9"/>
                  </a:lnTo>
                  <a:lnTo>
                    <a:pt x="72" y="11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3" y="8"/>
                  </a:lnTo>
                  <a:lnTo>
                    <a:pt x="70" y="8"/>
                  </a:lnTo>
                  <a:lnTo>
                    <a:pt x="68" y="7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1"/>
                  </a:lnTo>
                  <a:lnTo>
                    <a:pt x="65" y="11"/>
                  </a:lnTo>
                  <a:close/>
                  <a:moveTo>
                    <a:pt x="99" y="3"/>
                  </a:moveTo>
                  <a:lnTo>
                    <a:pt x="99" y="3"/>
                  </a:lnTo>
                  <a:lnTo>
                    <a:pt x="99" y="3"/>
                  </a:lnTo>
                  <a:lnTo>
                    <a:pt x="99" y="1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9" y="3"/>
                  </a:lnTo>
                  <a:lnTo>
                    <a:pt x="9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3" name="Freeform 1886">
              <a:extLst>
                <a:ext uri="{FF2B5EF4-FFF2-40B4-BE49-F238E27FC236}">
                  <a16:creationId xmlns:a16="http://schemas.microsoft.com/office/drawing/2014/main" id="{2C18D816-F5B9-4F7B-8C52-09BEB8566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4170" y="3500996"/>
              <a:ext cx="127963" cy="61918"/>
            </a:xfrm>
            <a:custGeom>
              <a:avLst/>
              <a:gdLst>
                <a:gd name="T0" fmla="*/ 14 w 62"/>
                <a:gd name="T1" fmla="*/ 25 h 30"/>
                <a:gd name="T2" fmla="*/ 12 w 62"/>
                <a:gd name="T3" fmla="*/ 26 h 30"/>
                <a:gd name="T4" fmla="*/ 15 w 62"/>
                <a:gd name="T5" fmla="*/ 29 h 30"/>
                <a:gd name="T6" fmla="*/ 42 w 62"/>
                <a:gd name="T7" fmla="*/ 16 h 30"/>
                <a:gd name="T8" fmla="*/ 42 w 62"/>
                <a:gd name="T9" fmla="*/ 16 h 30"/>
                <a:gd name="T10" fmla="*/ 43 w 62"/>
                <a:gd name="T11" fmla="*/ 15 h 30"/>
                <a:gd name="T12" fmla="*/ 45 w 62"/>
                <a:gd name="T13" fmla="*/ 16 h 30"/>
                <a:gd name="T14" fmla="*/ 9 w 62"/>
                <a:gd name="T15" fmla="*/ 3 h 30"/>
                <a:gd name="T16" fmla="*/ 9 w 62"/>
                <a:gd name="T17" fmla="*/ 4 h 30"/>
                <a:gd name="T18" fmla="*/ 61 w 62"/>
                <a:gd name="T19" fmla="*/ 16 h 30"/>
                <a:gd name="T20" fmla="*/ 60 w 62"/>
                <a:gd name="T21" fmla="*/ 14 h 30"/>
                <a:gd name="T22" fmla="*/ 57 w 62"/>
                <a:gd name="T23" fmla="*/ 7 h 30"/>
                <a:gd name="T24" fmla="*/ 45 w 62"/>
                <a:gd name="T25" fmla="*/ 3 h 30"/>
                <a:gd name="T26" fmla="*/ 42 w 62"/>
                <a:gd name="T27" fmla="*/ 2 h 30"/>
                <a:gd name="T28" fmla="*/ 37 w 62"/>
                <a:gd name="T29" fmla="*/ 2 h 30"/>
                <a:gd name="T30" fmla="*/ 33 w 62"/>
                <a:gd name="T31" fmla="*/ 6 h 30"/>
                <a:gd name="T32" fmla="*/ 22 w 62"/>
                <a:gd name="T33" fmla="*/ 10 h 30"/>
                <a:gd name="T34" fmla="*/ 15 w 62"/>
                <a:gd name="T35" fmla="*/ 8 h 30"/>
                <a:gd name="T36" fmla="*/ 14 w 62"/>
                <a:gd name="T37" fmla="*/ 7 h 30"/>
                <a:gd name="T38" fmla="*/ 14 w 62"/>
                <a:gd name="T39" fmla="*/ 8 h 30"/>
                <a:gd name="T40" fmla="*/ 9 w 62"/>
                <a:gd name="T41" fmla="*/ 6 h 30"/>
                <a:gd name="T42" fmla="*/ 9 w 62"/>
                <a:gd name="T43" fmla="*/ 6 h 30"/>
                <a:gd name="T44" fmla="*/ 8 w 62"/>
                <a:gd name="T45" fmla="*/ 3 h 30"/>
                <a:gd name="T46" fmla="*/ 7 w 62"/>
                <a:gd name="T47" fmla="*/ 2 h 30"/>
                <a:gd name="T48" fmla="*/ 4 w 62"/>
                <a:gd name="T49" fmla="*/ 0 h 30"/>
                <a:gd name="T50" fmla="*/ 3 w 62"/>
                <a:gd name="T51" fmla="*/ 2 h 30"/>
                <a:gd name="T52" fmla="*/ 3 w 62"/>
                <a:gd name="T53" fmla="*/ 7 h 30"/>
                <a:gd name="T54" fmla="*/ 4 w 62"/>
                <a:gd name="T55" fmla="*/ 10 h 30"/>
                <a:gd name="T56" fmla="*/ 3 w 62"/>
                <a:gd name="T57" fmla="*/ 12 h 30"/>
                <a:gd name="T58" fmla="*/ 1 w 62"/>
                <a:gd name="T59" fmla="*/ 15 h 30"/>
                <a:gd name="T60" fmla="*/ 1 w 62"/>
                <a:gd name="T61" fmla="*/ 18 h 30"/>
                <a:gd name="T62" fmla="*/ 3 w 62"/>
                <a:gd name="T63" fmla="*/ 16 h 30"/>
                <a:gd name="T64" fmla="*/ 8 w 62"/>
                <a:gd name="T65" fmla="*/ 16 h 30"/>
                <a:gd name="T66" fmla="*/ 11 w 62"/>
                <a:gd name="T67" fmla="*/ 18 h 30"/>
                <a:gd name="T68" fmla="*/ 15 w 62"/>
                <a:gd name="T69" fmla="*/ 19 h 30"/>
                <a:gd name="T70" fmla="*/ 19 w 62"/>
                <a:gd name="T71" fmla="*/ 25 h 30"/>
                <a:gd name="T72" fmla="*/ 20 w 62"/>
                <a:gd name="T73" fmla="*/ 22 h 30"/>
                <a:gd name="T74" fmla="*/ 23 w 62"/>
                <a:gd name="T75" fmla="*/ 27 h 30"/>
                <a:gd name="T76" fmla="*/ 27 w 62"/>
                <a:gd name="T77" fmla="*/ 29 h 30"/>
                <a:gd name="T78" fmla="*/ 31 w 62"/>
                <a:gd name="T79" fmla="*/ 27 h 30"/>
                <a:gd name="T80" fmla="*/ 31 w 62"/>
                <a:gd name="T81" fmla="*/ 25 h 30"/>
                <a:gd name="T82" fmla="*/ 27 w 62"/>
                <a:gd name="T83" fmla="*/ 19 h 30"/>
                <a:gd name="T84" fmla="*/ 28 w 62"/>
                <a:gd name="T85" fmla="*/ 16 h 30"/>
                <a:gd name="T86" fmla="*/ 35 w 62"/>
                <a:gd name="T87" fmla="*/ 12 h 30"/>
                <a:gd name="T88" fmla="*/ 38 w 62"/>
                <a:gd name="T89" fmla="*/ 10 h 30"/>
                <a:gd name="T90" fmla="*/ 41 w 62"/>
                <a:gd name="T91" fmla="*/ 7 h 30"/>
                <a:gd name="T92" fmla="*/ 46 w 62"/>
                <a:gd name="T93" fmla="*/ 10 h 30"/>
                <a:gd name="T94" fmla="*/ 49 w 62"/>
                <a:gd name="T95" fmla="*/ 12 h 30"/>
                <a:gd name="T96" fmla="*/ 50 w 62"/>
                <a:gd name="T97" fmla="*/ 15 h 30"/>
                <a:gd name="T98" fmla="*/ 50 w 62"/>
                <a:gd name="T99" fmla="*/ 14 h 30"/>
                <a:gd name="T100" fmla="*/ 51 w 62"/>
                <a:gd name="T101" fmla="*/ 15 h 30"/>
                <a:gd name="T102" fmla="*/ 54 w 62"/>
                <a:gd name="T103" fmla="*/ 15 h 30"/>
                <a:gd name="T104" fmla="*/ 56 w 62"/>
                <a:gd name="T105" fmla="*/ 18 h 30"/>
                <a:gd name="T106" fmla="*/ 53 w 62"/>
                <a:gd name="T107" fmla="*/ 15 h 30"/>
                <a:gd name="T108" fmla="*/ 51 w 62"/>
                <a:gd name="T109" fmla="*/ 19 h 30"/>
                <a:gd name="T110" fmla="*/ 50 w 62"/>
                <a:gd name="T111" fmla="*/ 20 h 30"/>
                <a:gd name="T112" fmla="*/ 56 w 62"/>
                <a:gd name="T113" fmla="*/ 27 h 30"/>
                <a:gd name="T114" fmla="*/ 57 w 62"/>
                <a:gd name="T115" fmla="*/ 23 h 30"/>
                <a:gd name="T116" fmla="*/ 57 w 62"/>
                <a:gd name="T117" fmla="*/ 25 h 30"/>
                <a:gd name="T118" fmla="*/ 61 w 62"/>
                <a:gd name="T119" fmla="*/ 23 h 30"/>
                <a:gd name="T120" fmla="*/ 62 w 62"/>
                <a:gd name="T121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" h="30">
                  <a:moveTo>
                    <a:pt x="14" y="27"/>
                  </a:moveTo>
                  <a:lnTo>
                    <a:pt x="14" y="26"/>
                  </a:lnTo>
                  <a:lnTo>
                    <a:pt x="15" y="26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7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4" y="27"/>
                  </a:lnTo>
                  <a:close/>
                  <a:moveTo>
                    <a:pt x="42" y="16"/>
                  </a:moveTo>
                  <a:lnTo>
                    <a:pt x="42" y="16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2" y="16"/>
                  </a:lnTo>
                  <a:close/>
                  <a:moveTo>
                    <a:pt x="45" y="14"/>
                  </a:moveTo>
                  <a:lnTo>
                    <a:pt x="45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6"/>
                  </a:lnTo>
                  <a:lnTo>
                    <a:pt x="45" y="18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9" y="3"/>
                  </a:move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3"/>
                  </a:lnTo>
                  <a:close/>
                  <a:moveTo>
                    <a:pt x="62" y="19"/>
                  </a:moveTo>
                  <a:lnTo>
                    <a:pt x="62" y="18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8" y="10"/>
                  </a:lnTo>
                  <a:lnTo>
                    <a:pt x="57" y="7"/>
                  </a:lnTo>
                  <a:lnTo>
                    <a:pt x="54" y="6"/>
                  </a:lnTo>
                  <a:lnTo>
                    <a:pt x="50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7" y="2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6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6" y="10"/>
                  </a:lnTo>
                  <a:lnTo>
                    <a:pt x="15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1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" y="11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6" y="23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2" y="20"/>
                  </a:lnTo>
                  <a:lnTo>
                    <a:pt x="22" y="23"/>
                  </a:lnTo>
                  <a:lnTo>
                    <a:pt x="23" y="27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4" y="30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0" y="22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41" y="7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6" y="18"/>
                  </a:lnTo>
                  <a:lnTo>
                    <a:pt x="54" y="18"/>
                  </a:lnTo>
                  <a:lnTo>
                    <a:pt x="54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6"/>
                  </a:lnTo>
                  <a:lnTo>
                    <a:pt x="51" y="16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1" y="26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5"/>
                  </a:lnTo>
                  <a:lnTo>
                    <a:pt x="58" y="25"/>
                  </a:lnTo>
                  <a:lnTo>
                    <a:pt x="58" y="26"/>
                  </a:lnTo>
                  <a:lnTo>
                    <a:pt x="58" y="25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2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4" name="Freeform 1887">
              <a:extLst>
                <a:ext uri="{FF2B5EF4-FFF2-40B4-BE49-F238E27FC236}">
                  <a16:creationId xmlns:a16="http://schemas.microsoft.com/office/drawing/2014/main" id="{2CA4D37A-1ADA-4B85-A2DF-BC50C9E6CF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66404" y="3548466"/>
              <a:ext cx="68109" cy="117642"/>
            </a:xfrm>
            <a:custGeom>
              <a:avLst/>
              <a:gdLst>
                <a:gd name="T0" fmla="*/ 0 w 33"/>
                <a:gd name="T1" fmla="*/ 57 h 57"/>
                <a:gd name="T2" fmla="*/ 0 w 33"/>
                <a:gd name="T3" fmla="*/ 57 h 57"/>
                <a:gd name="T4" fmla="*/ 0 w 33"/>
                <a:gd name="T5" fmla="*/ 57 h 57"/>
                <a:gd name="T6" fmla="*/ 0 w 33"/>
                <a:gd name="T7" fmla="*/ 57 h 57"/>
                <a:gd name="T8" fmla="*/ 0 w 33"/>
                <a:gd name="T9" fmla="*/ 57 h 57"/>
                <a:gd name="T10" fmla="*/ 0 w 33"/>
                <a:gd name="T11" fmla="*/ 57 h 57"/>
                <a:gd name="T12" fmla="*/ 0 w 33"/>
                <a:gd name="T13" fmla="*/ 57 h 57"/>
                <a:gd name="T14" fmla="*/ 0 w 33"/>
                <a:gd name="T15" fmla="*/ 57 h 57"/>
                <a:gd name="T16" fmla="*/ 0 w 33"/>
                <a:gd name="T17" fmla="*/ 57 h 57"/>
                <a:gd name="T18" fmla="*/ 33 w 33"/>
                <a:gd name="T19" fmla="*/ 2 h 57"/>
                <a:gd name="T20" fmla="*/ 33 w 33"/>
                <a:gd name="T21" fmla="*/ 0 h 57"/>
                <a:gd name="T22" fmla="*/ 33 w 33"/>
                <a:gd name="T23" fmla="*/ 2 h 57"/>
                <a:gd name="T24" fmla="*/ 33 w 33"/>
                <a:gd name="T25" fmla="*/ 2 h 57"/>
                <a:gd name="T26" fmla="*/ 33 w 33"/>
                <a:gd name="T27" fmla="*/ 2 h 57"/>
                <a:gd name="T28" fmla="*/ 32 w 33"/>
                <a:gd name="T29" fmla="*/ 3 h 57"/>
                <a:gd name="T30" fmla="*/ 32 w 33"/>
                <a:gd name="T31" fmla="*/ 4 h 57"/>
                <a:gd name="T32" fmla="*/ 33 w 33"/>
                <a:gd name="T33" fmla="*/ 4 h 57"/>
                <a:gd name="T34" fmla="*/ 33 w 33"/>
                <a:gd name="T35" fmla="*/ 4 h 57"/>
                <a:gd name="T36" fmla="*/ 33 w 33"/>
                <a:gd name="T37" fmla="*/ 4 h 57"/>
                <a:gd name="T38" fmla="*/ 33 w 33"/>
                <a:gd name="T39" fmla="*/ 3 h 57"/>
                <a:gd name="T40" fmla="*/ 33 w 33"/>
                <a:gd name="T41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57">
                  <a:moveTo>
                    <a:pt x="0" y="57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7"/>
                  </a:lnTo>
                  <a:close/>
                  <a:moveTo>
                    <a:pt x="33" y="2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5" name="Freeform 1888">
              <a:extLst>
                <a:ext uri="{FF2B5EF4-FFF2-40B4-BE49-F238E27FC236}">
                  <a16:creationId xmlns:a16="http://schemas.microsoft.com/office/drawing/2014/main" id="{E5377268-E2BA-4B41-8308-14E101194F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488" y="2931356"/>
              <a:ext cx="26831" cy="30958"/>
            </a:xfrm>
            <a:custGeom>
              <a:avLst/>
              <a:gdLst>
                <a:gd name="T0" fmla="*/ 2 w 13"/>
                <a:gd name="T1" fmla="*/ 11 h 15"/>
                <a:gd name="T2" fmla="*/ 2 w 13"/>
                <a:gd name="T3" fmla="*/ 11 h 15"/>
                <a:gd name="T4" fmla="*/ 1 w 13"/>
                <a:gd name="T5" fmla="*/ 12 h 15"/>
                <a:gd name="T6" fmla="*/ 0 w 13"/>
                <a:gd name="T7" fmla="*/ 13 h 15"/>
                <a:gd name="T8" fmla="*/ 0 w 13"/>
                <a:gd name="T9" fmla="*/ 15 h 15"/>
                <a:gd name="T10" fmla="*/ 0 w 13"/>
                <a:gd name="T11" fmla="*/ 15 h 15"/>
                <a:gd name="T12" fmla="*/ 1 w 13"/>
                <a:gd name="T13" fmla="*/ 15 h 15"/>
                <a:gd name="T14" fmla="*/ 1 w 13"/>
                <a:gd name="T15" fmla="*/ 13 h 15"/>
                <a:gd name="T16" fmla="*/ 2 w 13"/>
                <a:gd name="T17" fmla="*/ 12 h 15"/>
                <a:gd name="T18" fmla="*/ 2 w 13"/>
                <a:gd name="T19" fmla="*/ 11 h 15"/>
                <a:gd name="T20" fmla="*/ 12 w 13"/>
                <a:gd name="T21" fmla="*/ 7 h 15"/>
                <a:gd name="T22" fmla="*/ 12 w 13"/>
                <a:gd name="T23" fmla="*/ 4 h 15"/>
                <a:gd name="T24" fmla="*/ 12 w 13"/>
                <a:gd name="T25" fmla="*/ 3 h 15"/>
                <a:gd name="T26" fmla="*/ 12 w 13"/>
                <a:gd name="T27" fmla="*/ 1 h 15"/>
                <a:gd name="T28" fmla="*/ 12 w 13"/>
                <a:gd name="T29" fmla="*/ 1 h 15"/>
                <a:gd name="T30" fmla="*/ 11 w 13"/>
                <a:gd name="T31" fmla="*/ 0 h 15"/>
                <a:gd name="T32" fmla="*/ 11 w 13"/>
                <a:gd name="T33" fmla="*/ 0 h 15"/>
                <a:gd name="T34" fmla="*/ 11 w 13"/>
                <a:gd name="T35" fmla="*/ 0 h 15"/>
                <a:gd name="T36" fmla="*/ 9 w 13"/>
                <a:gd name="T37" fmla="*/ 0 h 15"/>
                <a:gd name="T38" fmla="*/ 8 w 13"/>
                <a:gd name="T39" fmla="*/ 0 h 15"/>
                <a:gd name="T40" fmla="*/ 6 w 13"/>
                <a:gd name="T41" fmla="*/ 0 h 15"/>
                <a:gd name="T42" fmla="*/ 6 w 13"/>
                <a:gd name="T43" fmla="*/ 1 h 15"/>
                <a:gd name="T44" fmla="*/ 6 w 13"/>
                <a:gd name="T45" fmla="*/ 3 h 15"/>
                <a:gd name="T46" fmla="*/ 6 w 13"/>
                <a:gd name="T47" fmla="*/ 4 h 15"/>
                <a:gd name="T48" fmla="*/ 6 w 13"/>
                <a:gd name="T49" fmla="*/ 5 h 15"/>
                <a:gd name="T50" fmla="*/ 6 w 13"/>
                <a:gd name="T51" fmla="*/ 5 h 15"/>
                <a:gd name="T52" fmla="*/ 6 w 13"/>
                <a:gd name="T53" fmla="*/ 7 h 15"/>
                <a:gd name="T54" fmla="*/ 6 w 13"/>
                <a:gd name="T55" fmla="*/ 8 h 15"/>
                <a:gd name="T56" fmla="*/ 6 w 13"/>
                <a:gd name="T57" fmla="*/ 8 h 15"/>
                <a:gd name="T58" fmla="*/ 6 w 13"/>
                <a:gd name="T59" fmla="*/ 8 h 15"/>
                <a:gd name="T60" fmla="*/ 6 w 13"/>
                <a:gd name="T61" fmla="*/ 8 h 15"/>
                <a:gd name="T62" fmla="*/ 8 w 13"/>
                <a:gd name="T63" fmla="*/ 8 h 15"/>
                <a:gd name="T64" fmla="*/ 8 w 13"/>
                <a:gd name="T65" fmla="*/ 8 h 15"/>
                <a:gd name="T66" fmla="*/ 9 w 13"/>
                <a:gd name="T67" fmla="*/ 8 h 15"/>
                <a:gd name="T68" fmla="*/ 9 w 13"/>
                <a:gd name="T69" fmla="*/ 9 h 15"/>
                <a:gd name="T70" fmla="*/ 9 w 13"/>
                <a:gd name="T71" fmla="*/ 9 h 15"/>
                <a:gd name="T72" fmla="*/ 8 w 13"/>
                <a:gd name="T73" fmla="*/ 9 h 15"/>
                <a:gd name="T74" fmla="*/ 6 w 13"/>
                <a:gd name="T75" fmla="*/ 11 h 15"/>
                <a:gd name="T76" fmla="*/ 6 w 13"/>
                <a:gd name="T77" fmla="*/ 12 h 15"/>
                <a:gd name="T78" fmla="*/ 6 w 13"/>
                <a:gd name="T79" fmla="*/ 13 h 15"/>
                <a:gd name="T80" fmla="*/ 6 w 13"/>
                <a:gd name="T81" fmla="*/ 13 h 15"/>
                <a:gd name="T82" fmla="*/ 6 w 13"/>
                <a:gd name="T83" fmla="*/ 13 h 15"/>
                <a:gd name="T84" fmla="*/ 8 w 13"/>
                <a:gd name="T85" fmla="*/ 13 h 15"/>
                <a:gd name="T86" fmla="*/ 11 w 13"/>
                <a:gd name="T87" fmla="*/ 13 h 15"/>
                <a:gd name="T88" fmla="*/ 12 w 13"/>
                <a:gd name="T89" fmla="*/ 12 h 15"/>
                <a:gd name="T90" fmla="*/ 12 w 13"/>
                <a:gd name="T91" fmla="*/ 12 h 15"/>
                <a:gd name="T92" fmla="*/ 12 w 13"/>
                <a:gd name="T93" fmla="*/ 11 h 15"/>
                <a:gd name="T94" fmla="*/ 12 w 13"/>
                <a:gd name="T95" fmla="*/ 9 h 15"/>
                <a:gd name="T96" fmla="*/ 13 w 13"/>
                <a:gd name="T97" fmla="*/ 8 h 15"/>
                <a:gd name="T98" fmla="*/ 12 w 13"/>
                <a:gd name="T9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" h="15">
                  <a:moveTo>
                    <a:pt x="2" y="11"/>
                  </a:moveTo>
                  <a:lnTo>
                    <a:pt x="2" y="11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1"/>
                  </a:lnTo>
                  <a:close/>
                  <a:moveTo>
                    <a:pt x="12" y="7"/>
                  </a:moveTo>
                  <a:lnTo>
                    <a:pt x="12" y="4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6" name="Freeform 1889">
              <a:extLst>
                <a:ext uri="{FF2B5EF4-FFF2-40B4-BE49-F238E27FC236}">
                  <a16:creationId xmlns:a16="http://schemas.microsoft.com/office/drawing/2014/main" id="{64C46D7E-9ED7-4293-9D66-2D17D36CF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0999" y="2815777"/>
              <a:ext cx="317843" cy="334354"/>
            </a:xfrm>
            <a:custGeom>
              <a:avLst/>
              <a:gdLst>
                <a:gd name="T0" fmla="*/ 147 w 154"/>
                <a:gd name="T1" fmla="*/ 17 h 162"/>
                <a:gd name="T2" fmla="*/ 141 w 154"/>
                <a:gd name="T3" fmla="*/ 14 h 162"/>
                <a:gd name="T4" fmla="*/ 138 w 154"/>
                <a:gd name="T5" fmla="*/ 6 h 162"/>
                <a:gd name="T6" fmla="*/ 130 w 154"/>
                <a:gd name="T7" fmla="*/ 2 h 162"/>
                <a:gd name="T8" fmla="*/ 123 w 154"/>
                <a:gd name="T9" fmla="*/ 2 h 162"/>
                <a:gd name="T10" fmla="*/ 108 w 154"/>
                <a:gd name="T11" fmla="*/ 3 h 162"/>
                <a:gd name="T12" fmla="*/ 99 w 154"/>
                <a:gd name="T13" fmla="*/ 7 h 162"/>
                <a:gd name="T14" fmla="*/ 92 w 154"/>
                <a:gd name="T15" fmla="*/ 13 h 162"/>
                <a:gd name="T16" fmla="*/ 99 w 154"/>
                <a:gd name="T17" fmla="*/ 21 h 162"/>
                <a:gd name="T18" fmla="*/ 99 w 154"/>
                <a:gd name="T19" fmla="*/ 25 h 162"/>
                <a:gd name="T20" fmla="*/ 95 w 154"/>
                <a:gd name="T21" fmla="*/ 32 h 162"/>
                <a:gd name="T22" fmla="*/ 89 w 154"/>
                <a:gd name="T23" fmla="*/ 38 h 162"/>
                <a:gd name="T24" fmla="*/ 89 w 154"/>
                <a:gd name="T25" fmla="*/ 45 h 162"/>
                <a:gd name="T26" fmla="*/ 82 w 154"/>
                <a:gd name="T27" fmla="*/ 53 h 162"/>
                <a:gd name="T28" fmla="*/ 80 w 154"/>
                <a:gd name="T29" fmla="*/ 67 h 162"/>
                <a:gd name="T30" fmla="*/ 71 w 154"/>
                <a:gd name="T31" fmla="*/ 64 h 162"/>
                <a:gd name="T32" fmla="*/ 69 w 154"/>
                <a:gd name="T33" fmla="*/ 69 h 162"/>
                <a:gd name="T34" fmla="*/ 58 w 154"/>
                <a:gd name="T35" fmla="*/ 72 h 162"/>
                <a:gd name="T36" fmla="*/ 55 w 154"/>
                <a:gd name="T37" fmla="*/ 82 h 162"/>
                <a:gd name="T38" fmla="*/ 50 w 154"/>
                <a:gd name="T39" fmla="*/ 90 h 162"/>
                <a:gd name="T40" fmla="*/ 36 w 154"/>
                <a:gd name="T41" fmla="*/ 92 h 162"/>
                <a:gd name="T42" fmla="*/ 8 w 154"/>
                <a:gd name="T43" fmla="*/ 90 h 162"/>
                <a:gd name="T44" fmla="*/ 9 w 154"/>
                <a:gd name="T45" fmla="*/ 99 h 162"/>
                <a:gd name="T46" fmla="*/ 21 w 154"/>
                <a:gd name="T47" fmla="*/ 107 h 162"/>
                <a:gd name="T48" fmla="*/ 24 w 154"/>
                <a:gd name="T49" fmla="*/ 118 h 162"/>
                <a:gd name="T50" fmla="*/ 29 w 154"/>
                <a:gd name="T51" fmla="*/ 121 h 162"/>
                <a:gd name="T52" fmla="*/ 25 w 154"/>
                <a:gd name="T53" fmla="*/ 126 h 162"/>
                <a:gd name="T54" fmla="*/ 19 w 154"/>
                <a:gd name="T55" fmla="*/ 130 h 162"/>
                <a:gd name="T56" fmla="*/ 15 w 154"/>
                <a:gd name="T57" fmla="*/ 137 h 162"/>
                <a:gd name="T58" fmla="*/ 20 w 154"/>
                <a:gd name="T59" fmla="*/ 144 h 162"/>
                <a:gd name="T60" fmla="*/ 31 w 154"/>
                <a:gd name="T61" fmla="*/ 144 h 162"/>
                <a:gd name="T62" fmla="*/ 40 w 154"/>
                <a:gd name="T63" fmla="*/ 141 h 162"/>
                <a:gd name="T64" fmla="*/ 59 w 154"/>
                <a:gd name="T65" fmla="*/ 141 h 162"/>
                <a:gd name="T66" fmla="*/ 62 w 154"/>
                <a:gd name="T67" fmla="*/ 140 h 162"/>
                <a:gd name="T68" fmla="*/ 73 w 154"/>
                <a:gd name="T69" fmla="*/ 149 h 162"/>
                <a:gd name="T70" fmla="*/ 77 w 154"/>
                <a:gd name="T71" fmla="*/ 159 h 162"/>
                <a:gd name="T72" fmla="*/ 84 w 154"/>
                <a:gd name="T73" fmla="*/ 160 h 162"/>
                <a:gd name="T74" fmla="*/ 89 w 154"/>
                <a:gd name="T75" fmla="*/ 159 h 162"/>
                <a:gd name="T76" fmla="*/ 92 w 154"/>
                <a:gd name="T77" fmla="*/ 155 h 162"/>
                <a:gd name="T78" fmla="*/ 101 w 154"/>
                <a:gd name="T79" fmla="*/ 156 h 162"/>
                <a:gd name="T80" fmla="*/ 109 w 154"/>
                <a:gd name="T81" fmla="*/ 155 h 162"/>
                <a:gd name="T82" fmla="*/ 114 w 154"/>
                <a:gd name="T83" fmla="*/ 153 h 162"/>
                <a:gd name="T84" fmla="*/ 114 w 154"/>
                <a:gd name="T85" fmla="*/ 149 h 162"/>
                <a:gd name="T86" fmla="*/ 107 w 154"/>
                <a:gd name="T87" fmla="*/ 138 h 162"/>
                <a:gd name="T88" fmla="*/ 101 w 154"/>
                <a:gd name="T89" fmla="*/ 130 h 162"/>
                <a:gd name="T90" fmla="*/ 95 w 154"/>
                <a:gd name="T91" fmla="*/ 125 h 162"/>
                <a:gd name="T92" fmla="*/ 99 w 154"/>
                <a:gd name="T93" fmla="*/ 114 h 162"/>
                <a:gd name="T94" fmla="*/ 104 w 154"/>
                <a:gd name="T95" fmla="*/ 111 h 162"/>
                <a:gd name="T96" fmla="*/ 118 w 154"/>
                <a:gd name="T97" fmla="*/ 110 h 162"/>
                <a:gd name="T98" fmla="*/ 126 w 154"/>
                <a:gd name="T99" fmla="*/ 98 h 162"/>
                <a:gd name="T100" fmla="*/ 132 w 154"/>
                <a:gd name="T101" fmla="*/ 84 h 162"/>
                <a:gd name="T102" fmla="*/ 137 w 154"/>
                <a:gd name="T103" fmla="*/ 75 h 162"/>
                <a:gd name="T104" fmla="*/ 138 w 154"/>
                <a:gd name="T105" fmla="*/ 68 h 162"/>
                <a:gd name="T106" fmla="*/ 143 w 154"/>
                <a:gd name="T107" fmla="*/ 60 h 162"/>
                <a:gd name="T108" fmla="*/ 137 w 154"/>
                <a:gd name="T109" fmla="*/ 56 h 162"/>
                <a:gd name="T110" fmla="*/ 131 w 154"/>
                <a:gd name="T111" fmla="*/ 50 h 162"/>
                <a:gd name="T112" fmla="*/ 128 w 154"/>
                <a:gd name="T113" fmla="*/ 46 h 162"/>
                <a:gd name="T114" fmla="*/ 127 w 154"/>
                <a:gd name="T115" fmla="*/ 40 h 162"/>
                <a:gd name="T116" fmla="*/ 124 w 154"/>
                <a:gd name="T117" fmla="*/ 37 h 162"/>
                <a:gd name="T118" fmla="*/ 123 w 154"/>
                <a:gd name="T119" fmla="*/ 32 h 162"/>
                <a:gd name="T120" fmla="*/ 134 w 154"/>
                <a:gd name="T121" fmla="*/ 30 h 162"/>
                <a:gd name="T122" fmla="*/ 145 w 154"/>
                <a:gd name="T123" fmla="*/ 30 h 162"/>
                <a:gd name="T124" fmla="*/ 153 w 154"/>
                <a:gd name="T125" fmla="*/ 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" h="162">
                  <a:moveTo>
                    <a:pt x="153" y="23"/>
                  </a:moveTo>
                  <a:lnTo>
                    <a:pt x="153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0" y="18"/>
                  </a:lnTo>
                  <a:lnTo>
                    <a:pt x="149" y="18"/>
                  </a:lnTo>
                  <a:lnTo>
                    <a:pt x="149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6" y="14"/>
                  </a:lnTo>
                  <a:lnTo>
                    <a:pt x="146" y="15"/>
                  </a:lnTo>
                  <a:lnTo>
                    <a:pt x="145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1" y="14"/>
                  </a:lnTo>
                  <a:lnTo>
                    <a:pt x="141" y="13"/>
                  </a:lnTo>
                  <a:lnTo>
                    <a:pt x="139" y="13"/>
                  </a:lnTo>
                  <a:lnTo>
                    <a:pt x="139" y="13"/>
                  </a:lnTo>
                  <a:lnTo>
                    <a:pt x="139" y="11"/>
                  </a:lnTo>
                  <a:lnTo>
                    <a:pt x="141" y="11"/>
                  </a:lnTo>
                  <a:lnTo>
                    <a:pt x="139" y="8"/>
                  </a:lnTo>
                  <a:lnTo>
                    <a:pt x="139" y="7"/>
                  </a:lnTo>
                  <a:lnTo>
                    <a:pt x="139" y="7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7" y="4"/>
                  </a:lnTo>
                  <a:lnTo>
                    <a:pt x="135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32" y="2"/>
                  </a:lnTo>
                  <a:lnTo>
                    <a:pt x="131" y="2"/>
                  </a:lnTo>
                  <a:lnTo>
                    <a:pt x="130" y="2"/>
                  </a:lnTo>
                  <a:lnTo>
                    <a:pt x="128" y="0"/>
                  </a:lnTo>
                  <a:lnTo>
                    <a:pt x="127" y="2"/>
                  </a:lnTo>
                  <a:lnTo>
                    <a:pt x="127" y="2"/>
                  </a:lnTo>
                  <a:lnTo>
                    <a:pt x="127" y="2"/>
                  </a:lnTo>
                  <a:lnTo>
                    <a:pt x="126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2"/>
                  </a:lnTo>
                  <a:lnTo>
                    <a:pt x="120" y="2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8" y="3"/>
                  </a:lnTo>
                  <a:lnTo>
                    <a:pt x="116" y="2"/>
                  </a:lnTo>
                  <a:lnTo>
                    <a:pt x="116" y="2"/>
                  </a:lnTo>
                  <a:lnTo>
                    <a:pt x="112" y="2"/>
                  </a:lnTo>
                  <a:lnTo>
                    <a:pt x="109" y="3"/>
                  </a:lnTo>
                  <a:lnTo>
                    <a:pt x="108" y="3"/>
                  </a:lnTo>
                  <a:lnTo>
                    <a:pt x="107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3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0" y="4"/>
                  </a:lnTo>
                  <a:lnTo>
                    <a:pt x="100" y="6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10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2" y="13"/>
                  </a:lnTo>
                  <a:lnTo>
                    <a:pt x="93" y="13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7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9" y="25"/>
                  </a:lnTo>
                  <a:lnTo>
                    <a:pt x="99" y="25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96" y="27"/>
                  </a:lnTo>
                  <a:lnTo>
                    <a:pt x="96" y="29"/>
                  </a:lnTo>
                  <a:lnTo>
                    <a:pt x="95" y="29"/>
                  </a:lnTo>
                  <a:lnTo>
                    <a:pt x="95" y="30"/>
                  </a:lnTo>
                  <a:lnTo>
                    <a:pt x="95" y="32"/>
                  </a:lnTo>
                  <a:lnTo>
                    <a:pt x="95" y="32"/>
                  </a:lnTo>
                  <a:lnTo>
                    <a:pt x="95" y="32"/>
                  </a:lnTo>
                  <a:lnTo>
                    <a:pt x="95" y="33"/>
                  </a:lnTo>
                  <a:lnTo>
                    <a:pt x="96" y="33"/>
                  </a:lnTo>
                  <a:lnTo>
                    <a:pt x="96" y="34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5" y="38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6" y="41"/>
                  </a:lnTo>
                  <a:lnTo>
                    <a:pt x="88" y="42"/>
                  </a:lnTo>
                  <a:lnTo>
                    <a:pt x="89" y="44"/>
                  </a:lnTo>
                  <a:lnTo>
                    <a:pt x="89" y="45"/>
                  </a:lnTo>
                  <a:lnTo>
                    <a:pt x="89" y="46"/>
                  </a:lnTo>
                  <a:lnTo>
                    <a:pt x="88" y="48"/>
                  </a:lnTo>
                  <a:lnTo>
                    <a:pt x="86" y="48"/>
                  </a:lnTo>
                  <a:lnTo>
                    <a:pt x="85" y="49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2" y="52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2" y="55"/>
                  </a:lnTo>
                  <a:lnTo>
                    <a:pt x="81" y="56"/>
                  </a:lnTo>
                  <a:lnTo>
                    <a:pt x="81" y="57"/>
                  </a:lnTo>
                  <a:lnTo>
                    <a:pt x="82" y="59"/>
                  </a:lnTo>
                  <a:lnTo>
                    <a:pt x="82" y="63"/>
                  </a:lnTo>
                  <a:lnTo>
                    <a:pt x="82" y="64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7"/>
                  </a:lnTo>
                  <a:lnTo>
                    <a:pt x="78" y="67"/>
                  </a:lnTo>
                  <a:lnTo>
                    <a:pt x="77" y="65"/>
                  </a:lnTo>
                  <a:lnTo>
                    <a:pt x="77" y="65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4" y="65"/>
                  </a:lnTo>
                  <a:lnTo>
                    <a:pt x="73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5"/>
                  </a:lnTo>
                  <a:lnTo>
                    <a:pt x="70" y="65"/>
                  </a:lnTo>
                  <a:lnTo>
                    <a:pt x="67" y="67"/>
                  </a:lnTo>
                  <a:lnTo>
                    <a:pt x="66" y="67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7" y="69"/>
                  </a:lnTo>
                  <a:lnTo>
                    <a:pt x="67" y="69"/>
                  </a:lnTo>
                  <a:lnTo>
                    <a:pt x="69" y="69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6" y="71"/>
                  </a:lnTo>
                  <a:lnTo>
                    <a:pt x="63" y="71"/>
                  </a:lnTo>
                  <a:lnTo>
                    <a:pt x="62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8" y="72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5" y="82"/>
                  </a:lnTo>
                  <a:lnTo>
                    <a:pt x="55" y="83"/>
                  </a:lnTo>
                  <a:lnTo>
                    <a:pt x="55" y="84"/>
                  </a:lnTo>
                  <a:lnTo>
                    <a:pt x="55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5" y="87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0" y="90"/>
                  </a:lnTo>
                  <a:lnTo>
                    <a:pt x="48" y="90"/>
                  </a:lnTo>
                  <a:lnTo>
                    <a:pt x="46" y="91"/>
                  </a:lnTo>
                  <a:lnTo>
                    <a:pt x="44" y="91"/>
                  </a:lnTo>
                  <a:lnTo>
                    <a:pt x="43" y="91"/>
                  </a:lnTo>
                  <a:lnTo>
                    <a:pt x="42" y="91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8" y="91"/>
                  </a:lnTo>
                  <a:lnTo>
                    <a:pt x="36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4"/>
                  </a:lnTo>
                  <a:lnTo>
                    <a:pt x="34" y="92"/>
                  </a:lnTo>
                  <a:lnTo>
                    <a:pt x="28" y="92"/>
                  </a:lnTo>
                  <a:lnTo>
                    <a:pt x="17" y="92"/>
                  </a:lnTo>
                  <a:lnTo>
                    <a:pt x="16" y="92"/>
                  </a:lnTo>
                  <a:lnTo>
                    <a:pt x="13" y="91"/>
                  </a:lnTo>
                  <a:lnTo>
                    <a:pt x="8" y="90"/>
                  </a:lnTo>
                  <a:lnTo>
                    <a:pt x="4" y="88"/>
                  </a:lnTo>
                  <a:lnTo>
                    <a:pt x="0" y="87"/>
                  </a:lnTo>
                  <a:lnTo>
                    <a:pt x="2" y="90"/>
                  </a:lnTo>
                  <a:lnTo>
                    <a:pt x="4" y="91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8" y="98"/>
                  </a:lnTo>
                  <a:lnTo>
                    <a:pt x="9" y="99"/>
                  </a:lnTo>
                  <a:lnTo>
                    <a:pt x="10" y="101"/>
                  </a:lnTo>
                  <a:lnTo>
                    <a:pt x="12" y="102"/>
                  </a:lnTo>
                  <a:lnTo>
                    <a:pt x="13" y="103"/>
                  </a:lnTo>
                  <a:lnTo>
                    <a:pt x="15" y="105"/>
                  </a:lnTo>
                  <a:lnTo>
                    <a:pt x="16" y="105"/>
                  </a:lnTo>
                  <a:lnTo>
                    <a:pt x="19" y="105"/>
                  </a:lnTo>
                  <a:lnTo>
                    <a:pt x="19" y="106"/>
                  </a:lnTo>
                  <a:lnTo>
                    <a:pt x="20" y="107"/>
                  </a:lnTo>
                  <a:lnTo>
                    <a:pt x="21" y="107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3" y="110"/>
                  </a:lnTo>
                  <a:lnTo>
                    <a:pt x="23" y="113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5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8" y="126"/>
                  </a:lnTo>
                  <a:lnTo>
                    <a:pt x="25" y="126"/>
                  </a:lnTo>
                  <a:lnTo>
                    <a:pt x="24" y="126"/>
                  </a:lnTo>
                  <a:lnTo>
                    <a:pt x="24" y="128"/>
                  </a:lnTo>
                  <a:lnTo>
                    <a:pt x="21" y="128"/>
                  </a:lnTo>
                  <a:lnTo>
                    <a:pt x="21" y="128"/>
                  </a:lnTo>
                  <a:lnTo>
                    <a:pt x="20" y="128"/>
                  </a:lnTo>
                  <a:lnTo>
                    <a:pt x="20" y="129"/>
                  </a:lnTo>
                  <a:lnTo>
                    <a:pt x="20" y="130"/>
                  </a:lnTo>
                  <a:lnTo>
                    <a:pt x="20" y="130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4"/>
                  </a:lnTo>
                  <a:lnTo>
                    <a:pt x="16" y="136"/>
                  </a:lnTo>
                  <a:lnTo>
                    <a:pt x="15" y="136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38"/>
                  </a:lnTo>
                  <a:lnTo>
                    <a:pt x="15" y="140"/>
                  </a:lnTo>
                  <a:lnTo>
                    <a:pt x="15" y="143"/>
                  </a:lnTo>
                  <a:lnTo>
                    <a:pt x="15" y="144"/>
                  </a:lnTo>
                  <a:lnTo>
                    <a:pt x="15" y="144"/>
                  </a:lnTo>
                  <a:lnTo>
                    <a:pt x="16" y="145"/>
                  </a:lnTo>
                  <a:lnTo>
                    <a:pt x="17" y="145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1" y="144"/>
                  </a:lnTo>
                  <a:lnTo>
                    <a:pt x="21" y="144"/>
                  </a:lnTo>
                  <a:lnTo>
                    <a:pt x="21" y="145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24" y="144"/>
                  </a:lnTo>
                  <a:lnTo>
                    <a:pt x="25" y="143"/>
                  </a:lnTo>
                  <a:lnTo>
                    <a:pt x="29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4" y="144"/>
                  </a:lnTo>
                  <a:lnTo>
                    <a:pt x="34" y="143"/>
                  </a:lnTo>
                  <a:lnTo>
                    <a:pt x="35" y="143"/>
                  </a:lnTo>
                  <a:lnTo>
                    <a:pt x="36" y="141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3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47" y="143"/>
                  </a:lnTo>
                  <a:lnTo>
                    <a:pt x="50" y="143"/>
                  </a:lnTo>
                  <a:lnTo>
                    <a:pt x="54" y="141"/>
                  </a:lnTo>
                  <a:lnTo>
                    <a:pt x="57" y="143"/>
                  </a:lnTo>
                  <a:lnTo>
                    <a:pt x="59" y="141"/>
                  </a:lnTo>
                  <a:lnTo>
                    <a:pt x="62" y="141"/>
                  </a:lnTo>
                  <a:lnTo>
                    <a:pt x="63" y="141"/>
                  </a:lnTo>
                  <a:lnTo>
                    <a:pt x="65" y="141"/>
                  </a:lnTo>
                  <a:lnTo>
                    <a:pt x="65" y="141"/>
                  </a:lnTo>
                  <a:lnTo>
                    <a:pt x="65" y="140"/>
                  </a:lnTo>
                  <a:lnTo>
                    <a:pt x="63" y="140"/>
                  </a:lnTo>
                  <a:lnTo>
                    <a:pt x="61" y="14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3" y="138"/>
                  </a:lnTo>
                  <a:lnTo>
                    <a:pt x="65" y="140"/>
                  </a:lnTo>
                  <a:lnTo>
                    <a:pt x="66" y="140"/>
                  </a:lnTo>
                  <a:lnTo>
                    <a:pt x="66" y="141"/>
                  </a:lnTo>
                  <a:lnTo>
                    <a:pt x="67" y="144"/>
                  </a:lnTo>
                  <a:lnTo>
                    <a:pt x="67" y="145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74" y="153"/>
                  </a:lnTo>
                  <a:lnTo>
                    <a:pt x="76" y="155"/>
                  </a:lnTo>
                  <a:lnTo>
                    <a:pt x="76" y="156"/>
                  </a:lnTo>
                  <a:lnTo>
                    <a:pt x="76" y="157"/>
                  </a:lnTo>
                  <a:lnTo>
                    <a:pt x="77" y="157"/>
                  </a:lnTo>
                  <a:lnTo>
                    <a:pt x="77" y="157"/>
                  </a:lnTo>
                  <a:lnTo>
                    <a:pt x="77" y="159"/>
                  </a:lnTo>
                  <a:lnTo>
                    <a:pt x="77" y="159"/>
                  </a:lnTo>
                  <a:lnTo>
                    <a:pt x="78" y="160"/>
                  </a:lnTo>
                  <a:lnTo>
                    <a:pt x="80" y="159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1" y="160"/>
                  </a:lnTo>
                  <a:lnTo>
                    <a:pt x="81" y="160"/>
                  </a:lnTo>
                  <a:lnTo>
                    <a:pt x="82" y="160"/>
                  </a:lnTo>
                  <a:lnTo>
                    <a:pt x="82" y="160"/>
                  </a:lnTo>
                  <a:lnTo>
                    <a:pt x="84" y="160"/>
                  </a:lnTo>
                  <a:lnTo>
                    <a:pt x="84" y="160"/>
                  </a:lnTo>
                  <a:lnTo>
                    <a:pt x="84" y="162"/>
                  </a:lnTo>
                  <a:lnTo>
                    <a:pt x="85" y="162"/>
                  </a:lnTo>
                  <a:lnTo>
                    <a:pt x="85" y="160"/>
                  </a:lnTo>
                  <a:lnTo>
                    <a:pt x="85" y="160"/>
                  </a:lnTo>
                  <a:lnTo>
                    <a:pt x="85" y="159"/>
                  </a:lnTo>
                  <a:lnTo>
                    <a:pt x="86" y="159"/>
                  </a:lnTo>
                  <a:lnTo>
                    <a:pt x="88" y="159"/>
                  </a:lnTo>
                  <a:lnTo>
                    <a:pt x="89" y="159"/>
                  </a:lnTo>
                  <a:lnTo>
                    <a:pt x="90" y="159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0" y="155"/>
                  </a:lnTo>
                  <a:lnTo>
                    <a:pt x="92" y="155"/>
                  </a:lnTo>
                  <a:lnTo>
                    <a:pt x="92" y="155"/>
                  </a:lnTo>
                  <a:lnTo>
                    <a:pt x="93" y="155"/>
                  </a:lnTo>
                  <a:lnTo>
                    <a:pt x="93" y="155"/>
                  </a:lnTo>
                  <a:lnTo>
                    <a:pt x="95" y="155"/>
                  </a:lnTo>
                  <a:lnTo>
                    <a:pt x="95" y="155"/>
                  </a:lnTo>
                  <a:lnTo>
                    <a:pt x="97" y="155"/>
                  </a:lnTo>
                  <a:lnTo>
                    <a:pt x="99" y="155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1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5" y="155"/>
                  </a:lnTo>
                  <a:lnTo>
                    <a:pt x="108" y="153"/>
                  </a:lnTo>
                  <a:lnTo>
                    <a:pt x="108" y="153"/>
                  </a:lnTo>
                  <a:lnTo>
                    <a:pt x="109" y="153"/>
                  </a:lnTo>
                  <a:lnTo>
                    <a:pt x="109" y="155"/>
                  </a:lnTo>
                  <a:lnTo>
                    <a:pt x="109" y="155"/>
                  </a:lnTo>
                  <a:lnTo>
                    <a:pt x="109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2" y="155"/>
                  </a:lnTo>
                  <a:lnTo>
                    <a:pt x="112" y="155"/>
                  </a:lnTo>
                  <a:lnTo>
                    <a:pt x="112" y="155"/>
                  </a:lnTo>
                  <a:lnTo>
                    <a:pt x="114" y="155"/>
                  </a:lnTo>
                  <a:lnTo>
                    <a:pt x="114" y="153"/>
                  </a:lnTo>
                  <a:lnTo>
                    <a:pt x="114" y="153"/>
                  </a:lnTo>
                  <a:lnTo>
                    <a:pt x="114" y="153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12" y="152"/>
                  </a:lnTo>
                  <a:lnTo>
                    <a:pt x="112" y="151"/>
                  </a:lnTo>
                  <a:lnTo>
                    <a:pt x="114" y="151"/>
                  </a:lnTo>
                  <a:lnTo>
                    <a:pt x="114" y="151"/>
                  </a:lnTo>
                  <a:lnTo>
                    <a:pt x="114" y="149"/>
                  </a:lnTo>
                  <a:lnTo>
                    <a:pt x="112" y="148"/>
                  </a:lnTo>
                  <a:lnTo>
                    <a:pt x="111" y="145"/>
                  </a:lnTo>
                  <a:lnTo>
                    <a:pt x="111" y="144"/>
                  </a:lnTo>
                  <a:lnTo>
                    <a:pt x="109" y="143"/>
                  </a:lnTo>
                  <a:lnTo>
                    <a:pt x="108" y="141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1" y="136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2"/>
                  </a:lnTo>
                  <a:lnTo>
                    <a:pt x="101" y="130"/>
                  </a:lnTo>
                  <a:lnTo>
                    <a:pt x="101" y="129"/>
                  </a:lnTo>
                  <a:lnTo>
                    <a:pt x="101" y="128"/>
                  </a:lnTo>
                  <a:lnTo>
                    <a:pt x="101" y="128"/>
                  </a:lnTo>
                  <a:lnTo>
                    <a:pt x="100" y="128"/>
                  </a:lnTo>
                  <a:lnTo>
                    <a:pt x="99" y="128"/>
                  </a:lnTo>
                  <a:lnTo>
                    <a:pt x="97" y="126"/>
                  </a:lnTo>
                  <a:lnTo>
                    <a:pt x="96" y="126"/>
                  </a:lnTo>
                  <a:lnTo>
                    <a:pt x="95" y="125"/>
                  </a:lnTo>
                  <a:lnTo>
                    <a:pt x="95" y="125"/>
                  </a:lnTo>
                  <a:lnTo>
                    <a:pt x="95" y="125"/>
                  </a:lnTo>
                  <a:lnTo>
                    <a:pt x="95" y="122"/>
                  </a:lnTo>
                  <a:lnTo>
                    <a:pt x="95" y="121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6" y="120"/>
                  </a:lnTo>
                  <a:lnTo>
                    <a:pt x="96" y="118"/>
                  </a:lnTo>
                  <a:lnTo>
                    <a:pt x="97" y="117"/>
                  </a:lnTo>
                  <a:lnTo>
                    <a:pt x="99" y="114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3"/>
                  </a:lnTo>
                  <a:lnTo>
                    <a:pt x="105" y="113"/>
                  </a:lnTo>
                  <a:lnTo>
                    <a:pt x="107" y="114"/>
                  </a:lnTo>
                  <a:lnTo>
                    <a:pt x="107" y="114"/>
                  </a:lnTo>
                  <a:lnTo>
                    <a:pt x="109" y="113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07"/>
                  </a:lnTo>
                  <a:lnTo>
                    <a:pt x="119" y="106"/>
                  </a:lnTo>
                  <a:lnTo>
                    <a:pt x="119" y="105"/>
                  </a:lnTo>
                  <a:lnTo>
                    <a:pt x="119" y="103"/>
                  </a:lnTo>
                  <a:lnTo>
                    <a:pt x="120" y="102"/>
                  </a:lnTo>
                  <a:lnTo>
                    <a:pt x="120" y="101"/>
                  </a:lnTo>
                  <a:lnTo>
                    <a:pt x="123" y="99"/>
                  </a:lnTo>
                  <a:lnTo>
                    <a:pt x="126" y="98"/>
                  </a:lnTo>
                  <a:lnTo>
                    <a:pt x="126" y="97"/>
                  </a:lnTo>
                  <a:lnTo>
                    <a:pt x="127" y="94"/>
                  </a:lnTo>
                  <a:lnTo>
                    <a:pt x="128" y="91"/>
                  </a:lnTo>
                  <a:lnTo>
                    <a:pt x="128" y="91"/>
                  </a:lnTo>
                  <a:lnTo>
                    <a:pt x="128" y="88"/>
                  </a:lnTo>
                  <a:lnTo>
                    <a:pt x="128" y="87"/>
                  </a:lnTo>
                  <a:lnTo>
                    <a:pt x="130" y="86"/>
                  </a:lnTo>
                  <a:lnTo>
                    <a:pt x="131" y="86"/>
                  </a:lnTo>
                  <a:lnTo>
                    <a:pt x="132" y="84"/>
                  </a:lnTo>
                  <a:lnTo>
                    <a:pt x="134" y="84"/>
                  </a:lnTo>
                  <a:lnTo>
                    <a:pt x="134" y="83"/>
                  </a:lnTo>
                  <a:lnTo>
                    <a:pt x="134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5" y="76"/>
                  </a:lnTo>
                  <a:lnTo>
                    <a:pt x="137" y="75"/>
                  </a:lnTo>
                  <a:lnTo>
                    <a:pt x="137" y="75"/>
                  </a:lnTo>
                  <a:lnTo>
                    <a:pt x="138" y="75"/>
                  </a:lnTo>
                  <a:lnTo>
                    <a:pt x="139" y="73"/>
                  </a:lnTo>
                  <a:lnTo>
                    <a:pt x="139" y="73"/>
                  </a:lnTo>
                  <a:lnTo>
                    <a:pt x="139" y="72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8" y="71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8" y="63"/>
                  </a:lnTo>
                  <a:lnTo>
                    <a:pt x="138" y="63"/>
                  </a:lnTo>
                  <a:lnTo>
                    <a:pt x="142" y="61"/>
                  </a:lnTo>
                  <a:lnTo>
                    <a:pt x="142" y="60"/>
                  </a:lnTo>
                  <a:lnTo>
                    <a:pt x="143" y="60"/>
                  </a:lnTo>
                  <a:lnTo>
                    <a:pt x="143" y="59"/>
                  </a:lnTo>
                  <a:lnTo>
                    <a:pt x="143" y="59"/>
                  </a:lnTo>
                  <a:lnTo>
                    <a:pt x="143" y="59"/>
                  </a:lnTo>
                  <a:lnTo>
                    <a:pt x="142" y="57"/>
                  </a:lnTo>
                  <a:lnTo>
                    <a:pt x="141" y="57"/>
                  </a:lnTo>
                  <a:lnTo>
                    <a:pt x="139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5" y="55"/>
                  </a:lnTo>
                  <a:lnTo>
                    <a:pt x="135" y="53"/>
                  </a:lnTo>
                  <a:lnTo>
                    <a:pt x="135" y="53"/>
                  </a:lnTo>
                  <a:lnTo>
                    <a:pt x="135" y="53"/>
                  </a:lnTo>
                  <a:lnTo>
                    <a:pt x="134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0"/>
                  </a:lnTo>
                  <a:lnTo>
                    <a:pt x="131" y="50"/>
                  </a:lnTo>
                  <a:lnTo>
                    <a:pt x="131" y="49"/>
                  </a:lnTo>
                  <a:lnTo>
                    <a:pt x="131" y="49"/>
                  </a:lnTo>
                  <a:lnTo>
                    <a:pt x="130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7" y="48"/>
                  </a:lnTo>
                  <a:lnTo>
                    <a:pt x="127" y="46"/>
                  </a:lnTo>
                  <a:lnTo>
                    <a:pt x="128" y="46"/>
                  </a:lnTo>
                  <a:lnTo>
                    <a:pt x="128" y="45"/>
                  </a:lnTo>
                  <a:lnTo>
                    <a:pt x="128" y="44"/>
                  </a:lnTo>
                  <a:lnTo>
                    <a:pt x="128" y="44"/>
                  </a:lnTo>
                  <a:lnTo>
                    <a:pt x="128" y="44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6" y="41"/>
                  </a:lnTo>
                  <a:lnTo>
                    <a:pt x="127" y="40"/>
                  </a:lnTo>
                  <a:lnTo>
                    <a:pt x="127" y="40"/>
                  </a:lnTo>
                  <a:lnTo>
                    <a:pt x="128" y="40"/>
                  </a:lnTo>
                  <a:lnTo>
                    <a:pt x="128" y="38"/>
                  </a:lnTo>
                  <a:lnTo>
                    <a:pt x="128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6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4" y="36"/>
                  </a:lnTo>
                  <a:lnTo>
                    <a:pt x="126" y="36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2"/>
                  </a:lnTo>
                  <a:lnTo>
                    <a:pt x="123" y="32"/>
                  </a:lnTo>
                  <a:lnTo>
                    <a:pt x="124" y="30"/>
                  </a:lnTo>
                  <a:lnTo>
                    <a:pt x="124" y="29"/>
                  </a:lnTo>
                  <a:lnTo>
                    <a:pt x="126" y="29"/>
                  </a:lnTo>
                  <a:lnTo>
                    <a:pt x="127" y="29"/>
                  </a:lnTo>
                  <a:lnTo>
                    <a:pt x="128" y="29"/>
                  </a:lnTo>
                  <a:lnTo>
                    <a:pt x="130" y="29"/>
                  </a:lnTo>
                  <a:lnTo>
                    <a:pt x="132" y="29"/>
                  </a:lnTo>
                  <a:lnTo>
                    <a:pt x="134" y="30"/>
                  </a:lnTo>
                  <a:lnTo>
                    <a:pt x="135" y="30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9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3" y="30"/>
                  </a:lnTo>
                  <a:lnTo>
                    <a:pt x="145" y="30"/>
                  </a:lnTo>
                  <a:lnTo>
                    <a:pt x="146" y="30"/>
                  </a:lnTo>
                  <a:lnTo>
                    <a:pt x="149" y="29"/>
                  </a:lnTo>
                  <a:lnTo>
                    <a:pt x="149" y="29"/>
                  </a:lnTo>
                  <a:lnTo>
                    <a:pt x="150" y="29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51" y="26"/>
                  </a:lnTo>
                  <a:lnTo>
                    <a:pt x="153" y="26"/>
                  </a:lnTo>
                  <a:lnTo>
                    <a:pt x="154" y="26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5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7" name="Freeform 1890">
              <a:extLst>
                <a:ext uri="{FF2B5EF4-FFF2-40B4-BE49-F238E27FC236}">
                  <a16:creationId xmlns:a16="http://schemas.microsoft.com/office/drawing/2014/main" id="{EABF1B70-1E1A-4D24-8057-04C86A9D7D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5886" y="3084086"/>
              <a:ext cx="165113" cy="241477"/>
            </a:xfrm>
            <a:custGeom>
              <a:avLst/>
              <a:gdLst>
                <a:gd name="T0" fmla="*/ 69 w 80"/>
                <a:gd name="T1" fmla="*/ 75 h 117"/>
                <a:gd name="T2" fmla="*/ 71 w 80"/>
                <a:gd name="T3" fmla="*/ 71 h 117"/>
                <a:gd name="T4" fmla="*/ 77 w 80"/>
                <a:gd name="T5" fmla="*/ 46 h 117"/>
                <a:gd name="T6" fmla="*/ 71 w 80"/>
                <a:gd name="T7" fmla="*/ 41 h 117"/>
                <a:gd name="T8" fmla="*/ 67 w 80"/>
                <a:gd name="T9" fmla="*/ 36 h 117"/>
                <a:gd name="T10" fmla="*/ 63 w 80"/>
                <a:gd name="T11" fmla="*/ 33 h 117"/>
                <a:gd name="T12" fmla="*/ 54 w 80"/>
                <a:gd name="T13" fmla="*/ 32 h 117"/>
                <a:gd name="T14" fmla="*/ 46 w 80"/>
                <a:gd name="T15" fmla="*/ 25 h 117"/>
                <a:gd name="T16" fmla="*/ 40 w 80"/>
                <a:gd name="T17" fmla="*/ 17 h 117"/>
                <a:gd name="T18" fmla="*/ 38 w 80"/>
                <a:gd name="T19" fmla="*/ 19 h 117"/>
                <a:gd name="T20" fmla="*/ 36 w 80"/>
                <a:gd name="T21" fmla="*/ 18 h 117"/>
                <a:gd name="T22" fmla="*/ 36 w 80"/>
                <a:gd name="T23" fmla="*/ 17 h 117"/>
                <a:gd name="T24" fmla="*/ 35 w 80"/>
                <a:gd name="T25" fmla="*/ 18 h 117"/>
                <a:gd name="T26" fmla="*/ 35 w 80"/>
                <a:gd name="T27" fmla="*/ 21 h 117"/>
                <a:gd name="T28" fmla="*/ 35 w 80"/>
                <a:gd name="T29" fmla="*/ 23 h 117"/>
                <a:gd name="T30" fmla="*/ 36 w 80"/>
                <a:gd name="T31" fmla="*/ 26 h 117"/>
                <a:gd name="T32" fmla="*/ 36 w 80"/>
                <a:gd name="T33" fmla="*/ 27 h 117"/>
                <a:gd name="T34" fmla="*/ 32 w 80"/>
                <a:gd name="T35" fmla="*/ 29 h 117"/>
                <a:gd name="T36" fmla="*/ 32 w 80"/>
                <a:gd name="T37" fmla="*/ 32 h 117"/>
                <a:gd name="T38" fmla="*/ 31 w 80"/>
                <a:gd name="T39" fmla="*/ 38 h 117"/>
                <a:gd name="T40" fmla="*/ 29 w 80"/>
                <a:gd name="T41" fmla="*/ 44 h 117"/>
                <a:gd name="T42" fmla="*/ 34 w 80"/>
                <a:gd name="T43" fmla="*/ 50 h 117"/>
                <a:gd name="T44" fmla="*/ 35 w 80"/>
                <a:gd name="T45" fmla="*/ 55 h 117"/>
                <a:gd name="T46" fmla="*/ 34 w 80"/>
                <a:gd name="T47" fmla="*/ 61 h 117"/>
                <a:gd name="T48" fmla="*/ 32 w 80"/>
                <a:gd name="T49" fmla="*/ 67 h 117"/>
                <a:gd name="T50" fmla="*/ 31 w 80"/>
                <a:gd name="T51" fmla="*/ 72 h 117"/>
                <a:gd name="T52" fmla="*/ 29 w 80"/>
                <a:gd name="T53" fmla="*/ 78 h 117"/>
                <a:gd name="T54" fmla="*/ 21 w 80"/>
                <a:gd name="T55" fmla="*/ 80 h 117"/>
                <a:gd name="T56" fmla="*/ 15 w 80"/>
                <a:gd name="T57" fmla="*/ 83 h 117"/>
                <a:gd name="T58" fmla="*/ 8 w 80"/>
                <a:gd name="T59" fmla="*/ 86 h 117"/>
                <a:gd name="T60" fmla="*/ 1 w 80"/>
                <a:gd name="T61" fmla="*/ 88 h 117"/>
                <a:gd name="T62" fmla="*/ 1 w 80"/>
                <a:gd name="T63" fmla="*/ 92 h 117"/>
                <a:gd name="T64" fmla="*/ 4 w 80"/>
                <a:gd name="T65" fmla="*/ 98 h 117"/>
                <a:gd name="T66" fmla="*/ 5 w 80"/>
                <a:gd name="T67" fmla="*/ 102 h 117"/>
                <a:gd name="T68" fmla="*/ 8 w 80"/>
                <a:gd name="T69" fmla="*/ 107 h 117"/>
                <a:gd name="T70" fmla="*/ 9 w 80"/>
                <a:gd name="T71" fmla="*/ 111 h 117"/>
                <a:gd name="T72" fmla="*/ 13 w 80"/>
                <a:gd name="T73" fmla="*/ 117 h 117"/>
                <a:gd name="T74" fmla="*/ 21 w 80"/>
                <a:gd name="T75" fmla="*/ 114 h 117"/>
                <a:gd name="T76" fmla="*/ 29 w 80"/>
                <a:gd name="T77" fmla="*/ 113 h 117"/>
                <a:gd name="T78" fmla="*/ 35 w 80"/>
                <a:gd name="T79" fmla="*/ 109 h 117"/>
                <a:gd name="T80" fmla="*/ 35 w 80"/>
                <a:gd name="T81" fmla="*/ 106 h 117"/>
                <a:gd name="T82" fmla="*/ 46 w 80"/>
                <a:gd name="T83" fmla="*/ 102 h 117"/>
                <a:gd name="T84" fmla="*/ 51 w 80"/>
                <a:gd name="T85" fmla="*/ 92 h 117"/>
                <a:gd name="T86" fmla="*/ 59 w 80"/>
                <a:gd name="T87" fmla="*/ 90 h 117"/>
                <a:gd name="T88" fmla="*/ 61 w 80"/>
                <a:gd name="T89" fmla="*/ 86 h 117"/>
                <a:gd name="T90" fmla="*/ 59 w 80"/>
                <a:gd name="T91" fmla="*/ 79 h 117"/>
                <a:gd name="T92" fmla="*/ 61 w 80"/>
                <a:gd name="T93" fmla="*/ 72 h 117"/>
                <a:gd name="T94" fmla="*/ 63 w 80"/>
                <a:gd name="T95" fmla="*/ 71 h 117"/>
                <a:gd name="T96" fmla="*/ 66 w 80"/>
                <a:gd name="T97" fmla="*/ 72 h 117"/>
                <a:gd name="T98" fmla="*/ 71 w 80"/>
                <a:gd name="T99" fmla="*/ 61 h 117"/>
                <a:gd name="T100" fmla="*/ 77 w 80"/>
                <a:gd name="T101" fmla="*/ 53 h 117"/>
                <a:gd name="T102" fmla="*/ 80 w 80"/>
                <a:gd name="T103" fmla="*/ 48 h 117"/>
                <a:gd name="T104" fmla="*/ 39 w 80"/>
                <a:gd name="T105" fmla="*/ 14 h 117"/>
                <a:gd name="T106" fmla="*/ 39 w 80"/>
                <a:gd name="T107" fmla="*/ 13 h 117"/>
                <a:gd name="T108" fmla="*/ 38 w 80"/>
                <a:gd name="T109" fmla="*/ 6 h 117"/>
                <a:gd name="T110" fmla="*/ 39 w 80"/>
                <a:gd name="T111" fmla="*/ 8 h 117"/>
                <a:gd name="T112" fmla="*/ 39 w 80"/>
                <a:gd name="T113" fmla="*/ 7 h 117"/>
                <a:gd name="T114" fmla="*/ 39 w 80"/>
                <a:gd name="T115" fmla="*/ 0 h 117"/>
                <a:gd name="T116" fmla="*/ 38 w 80"/>
                <a:gd name="T117" fmla="*/ 2 h 117"/>
                <a:gd name="T118" fmla="*/ 36 w 80"/>
                <a:gd name="T119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" h="117">
                  <a:moveTo>
                    <a:pt x="70" y="71"/>
                  </a:moveTo>
                  <a:lnTo>
                    <a:pt x="69" y="72"/>
                  </a:lnTo>
                  <a:lnTo>
                    <a:pt x="69" y="75"/>
                  </a:lnTo>
                  <a:lnTo>
                    <a:pt x="69" y="75"/>
                  </a:lnTo>
                  <a:lnTo>
                    <a:pt x="69" y="75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1" y="71"/>
                  </a:lnTo>
                  <a:lnTo>
                    <a:pt x="70" y="68"/>
                  </a:lnTo>
                  <a:lnTo>
                    <a:pt x="70" y="71"/>
                  </a:lnTo>
                  <a:close/>
                  <a:moveTo>
                    <a:pt x="78" y="46"/>
                  </a:moveTo>
                  <a:lnTo>
                    <a:pt x="77" y="46"/>
                  </a:lnTo>
                  <a:lnTo>
                    <a:pt x="76" y="45"/>
                  </a:lnTo>
                  <a:lnTo>
                    <a:pt x="74" y="45"/>
                  </a:lnTo>
                  <a:lnTo>
                    <a:pt x="73" y="44"/>
                  </a:lnTo>
                  <a:lnTo>
                    <a:pt x="71" y="41"/>
                  </a:lnTo>
                  <a:lnTo>
                    <a:pt x="70" y="40"/>
                  </a:lnTo>
                  <a:lnTo>
                    <a:pt x="69" y="38"/>
                  </a:lnTo>
                  <a:lnTo>
                    <a:pt x="69" y="37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5" y="33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59" y="32"/>
                  </a:lnTo>
                  <a:lnTo>
                    <a:pt x="57" y="32"/>
                  </a:lnTo>
                  <a:lnTo>
                    <a:pt x="54" y="32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3" y="23"/>
                  </a:lnTo>
                  <a:lnTo>
                    <a:pt x="42" y="19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6" y="27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4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8"/>
                  </a:lnTo>
                  <a:lnTo>
                    <a:pt x="34" y="50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6"/>
                  </a:lnTo>
                  <a:lnTo>
                    <a:pt x="35" y="57"/>
                  </a:lnTo>
                  <a:lnTo>
                    <a:pt x="34" y="60"/>
                  </a:lnTo>
                  <a:lnTo>
                    <a:pt x="34" y="61"/>
                  </a:lnTo>
                  <a:lnTo>
                    <a:pt x="34" y="63"/>
                  </a:lnTo>
                  <a:lnTo>
                    <a:pt x="32" y="64"/>
                  </a:lnTo>
                  <a:lnTo>
                    <a:pt x="32" y="65"/>
                  </a:lnTo>
                  <a:lnTo>
                    <a:pt x="32" y="67"/>
                  </a:lnTo>
                  <a:lnTo>
                    <a:pt x="32" y="68"/>
                  </a:lnTo>
                  <a:lnTo>
                    <a:pt x="32" y="69"/>
                  </a:lnTo>
                  <a:lnTo>
                    <a:pt x="31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1" y="75"/>
                  </a:lnTo>
                  <a:lnTo>
                    <a:pt x="29" y="76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5" y="79"/>
                  </a:lnTo>
                  <a:lnTo>
                    <a:pt x="24" y="79"/>
                  </a:lnTo>
                  <a:lnTo>
                    <a:pt x="21" y="80"/>
                  </a:lnTo>
                  <a:lnTo>
                    <a:pt x="20" y="80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4"/>
                  </a:lnTo>
                  <a:lnTo>
                    <a:pt x="9" y="84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1" y="88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1" y="91"/>
                  </a:lnTo>
                  <a:lnTo>
                    <a:pt x="1" y="92"/>
                  </a:lnTo>
                  <a:lnTo>
                    <a:pt x="1" y="94"/>
                  </a:lnTo>
                  <a:lnTo>
                    <a:pt x="2" y="95"/>
                  </a:lnTo>
                  <a:lnTo>
                    <a:pt x="2" y="97"/>
                  </a:lnTo>
                  <a:lnTo>
                    <a:pt x="4" y="98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5" y="101"/>
                  </a:lnTo>
                  <a:lnTo>
                    <a:pt x="5" y="102"/>
                  </a:lnTo>
                  <a:lnTo>
                    <a:pt x="6" y="103"/>
                  </a:lnTo>
                  <a:lnTo>
                    <a:pt x="6" y="105"/>
                  </a:lnTo>
                  <a:lnTo>
                    <a:pt x="6" y="106"/>
                  </a:lnTo>
                  <a:lnTo>
                    <a:pt x="8" y="107"/>
                  </a:lnTo>
                  <a:lnTo>
                    <a:pt x="8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9" y="111"/>
                  </a:lnTo>
                  <a:lnTo>
                    <a:pt x="10" y="113"/>
                  </a:lnTo>
                  <a:lnTo>
                    <a:pt x="12" y="114"/>
                  </a:lnTo>
                  <a:lnTo>
                    <a:pt x="12" y="115"/>
                  </a:lnTo>
                  <a:lnTo>
                    <a:pt x="13" y="117"/>
                  </a:lnTo>
                  <a:lnTo>
                    <a:pt x="15" y="117"/>
                  </a:lnTo>
                  <a:lnTo>
                    <a:pt x="19" y="115"/>
                  </a:lnTo>
                  <a:lnTo>
                    <a:pt x="20" y="115"/>
                  </a:lnTo>
                  <a:lnTo>
                    <a:pt x="21" y="114"/>
                  </a:lnTo>
                  <a:lnTo>
                    <a:pt x="23" y="113"/>
                  </a:lnTo>
                  <a:lnTo>
                    <a:pt x="25" y="113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31" y="114"/>
                  </a:lnTo>
                  <a:lnTo>
                    <a:pt x="34" y="113"/>
                  </a:lnTo>
                  <a:lnTo>
                    <a:pt x="35" y="111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7"/>
                  </a:lnTo>
                  <a:lnTo>
                    <a:pt x="35" y="107"/>
                  </a:lnTo>
                  <a:lnTo>
                    <a:pt x="35" y="106"/>
                  </a:lnTo>
                  <a:lnTo>
                    <a:pt x="38" y="103"/>
                  </a:lnTo>
                  <a:lnTo>
                    <a:pt x="39" y="102"/>
                  </a:lnTo>
                  <a:lnTo>
                    <a:pt x="43" y="102"/>
                  </a:lnTo>
                  <a:lnTo>
                    <a:pt x="46" y="102"/>
                  </a:lnTo>
                  <a:lnTo>
                    <a:pt x="47" y="101"/>
                  </a:lnTo>
                  <a:lnTo>
                    <a:pt x="48" y="99"/>
                  </a:lnTo>
                  <a:lnTo>
                    <a:pt x="48" y="94"/>
                  </a:lnTo>
                  <a:lnTo>
                    <a:pt x="51" y="92"/>
                  </a:lnTo>
                  <a:lnTo>
                    <a:pt x="52" y="91"/>
                  </a:lnTo>
                  <a:lnTo>
                    <a:pt x="54" y="90"/>
                  </a:lnTo>
                  <a:lnTo>
                    <a:pt x="57" y="90"/>
                  </a:lnTo>
                  <a:lnTo>
                    <a:pt x="59" y="90"/>
                  </a:lnTo>
                  <a:lnTo>
                    <a:pt x="61" y="90"/>
                  </a:lnTo>
                  <a:lnTo>
                    <a:pt x="61" y="88"/>
                  </a:lnTo>
                  <a:lnTo>
                    <a:pt x="61" y="87"/>
                  </a:lnTo>
                  <a:lnTo>
                    <a:pt x="61" y="86"/>
                  </a:lnTo>
                  <a:lnTo>
                    <a:pt x="59" y="84"/>
                  </a:lnTo>
                  <a:lnTo>
                    <a:pt x="59" y="82"/>
                  </a:lnTo>
                  <a:lnTo>
                    <a:pt x="59" y="80"/>
                  </a:lnTo>
                  <a:lnTo>
                    <a:pt x="59" y="79"/>
                  </a:lnTo>
                  <a:lnTo>
                    <a:pt x="59" y="78"/>
                  </a:lnTo>
                  <a:lnTo>
                    <a:pt x="61" y="75"/>
                  </a:lnTo>
                  <a:lnTo>
                    <a:pt x="61" y="74"/>
                  </a:lnTo>
                  <a:lnTo>
                    <a:pt x="61" y="72"/>
                  </a:lnTo>
                  <a:lnTo>
                    <a:pt x="62" y="69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3" y="71"/>
                  </a:lnTo>
                  <a:lnTo>
                    <a:pt x="63" y="72"/>
                  </a:lnTo>
                  <a:lnTo>
                    <a:pt x="65" y="72"/>
                  </a:lnTo>
                  <a:lnTo>
                    <a:pt x="65" y="72"/>
                  </a:lnTo>
                  <a:lnTo>
                    <a:pt x="66" y="72"/>
                  </a:lnTo>
                  <a:lnTo>
                    <a:pt x="67" y="71"/>
                  </a:lnTo>
                  <a:lnTo>
                    <a:pt x="69" y="67"/>
                  </a:lnTo>
                  <a:lnTo>
                    <a:pt x="70" y="64"/>
                  </a:lnTo>
                  <a:lnTo>
                    <a:pt x="71" y="61"/>
                  </a:lnTo>
                  <a:lnTo>
                    <a:pt x="74" y="60"/>
                  </a:lnTo>
                  <a:lnTo>
                    <a:pt x="76" y="59"/>
                  </a:lnTo>
                  <a:lnTo>
                    <a:pt x="76" y="56"/>
                  </a:lnTo>
                  <a:lnTo>
                    <a:pt x="77" y="53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9"/>
                  </a:lnTo>
                  <a:lnTo>
                    <a:pt x="80" y="48"/>
                  </a:lnTo>
                  <a:lnTo>
                    <a:pt x="78" y="46"/>
                  </a:lnTo>
                  <a:close/>
                  <a:moveTo>
                    <a:pt x="39" y="13"/>
                  </a:move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close/>
                  <a:moveTo>
                    <a:pt x="38" y="3"/>
                  </a:moveTo>
                  <a:lnTo>
                    <a:pt x="38" y="4"/>
                  </a:lnTo>
                  <a:lnTo>
                    <a:pt x="38" y="6"/>
                  </a:lnTo>
                  <a:lnTo>
                    <a:pt x="38" y="7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8" name="Freeform 1891">
              <a:extLst>
                <a:ext uri="{FF2B5EF4-FFF2-40B4-BE49-F238E27FC236}">
                  <a16:creationId xmlns:a16="http://schemas.microsoft.com/office/drawing/2014/main" id="{CE34FC92-A0D8-4BD3-909A-8CD2A05D77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8496" y="1843675"/>
              <a:ext cx="633622" cy="464380"/>
            </a:xfrm>
            <a:custGeom>
              <a:avLst/>
              <a:gdLst>
                <a:gd name="T0" fmla="*/ 134 w 307"/>
                <a:gd name="T1" fmla="*/ 163 h 225"/>
                <a:gd name="T2" fmla="*/ 166 w 307"/>
                <a:gd name="T3" fmla="*/ 138 h 225"/>
                <a:gd name="T4" fmla="*/ 172 w 307"/>
                <a:gd name="T5" fmla="*/ 117 h 225"/>
                <a:gd name="T6" fmla="*/ 183 w 307"/>
                <a:gd name="T7" fmla="*/ 111 h 225"/>
                <a:gd name="T8" fmla="*/ 191 w 307"/>
                <a:gd name="T9" fmla="*/ 114 h 225"/>
                <a:gd name="T10" fmla="*/ 190 w 307"/>
                <a:gd name="T11" fmla="*/ 106 h 225"/>
                <a:gd name="T12" fmla="*/ 202 w 307"/>
                <a:gd name="T13" fmla="*/ 103 h 225"/>
                <a:gd name="T14" fmla="*/ 225 w 307"/>
                <a:gd name="T15" fmla="*/ 95 h 225"/>
                <a:gd name="T16" fmla="*/ 216 w 307"/>
                <a:gd name="T17" fmla="*/ 95 h 225"/>
                <a:gd name="T18" fmla="*/ 221 w 307"/>
                <a:gd name="T19" fmla="*/ 95 h 225"/>
                <a:gd name="T20" fmla="*/ 252 w 307"/>
                <a:gd name="T21" fmla="*/ 91 h 225"/>
                <a:gd name="T22" fmla="*/ 239 w 307"/>
                <a:gd name="T23" fmla="*/ 91 h 225"/>
                <a:gd name="T24" fmla="*/ 305 w 307"/>
                <a:gd name="T25" fmla="*/ 93 h 225"/>
                <a:gd name="T26" fmla="*/ 282 w 307"/>
                <a:gd name="T27" fmla="*/ 89 h 225"/>
                <a:gd name="T28" fmla="*/ 263 w 307"/>
                <a:gd name="T29" fmla="*/ 93 h 225"/>
                <a:gd name="T30" fmla="*/ 252 w 307"/>
                <a:gd name="T31" fmla="*/ 92 h 225"/>
                <a:gd name="T32" fmla="*/ 236 w 307"/>
                <a:gd name="T33" fmla="*/ 99 h 225"/>
                <a:gd name="T34" fmla="*/ 220 w 307"/>
                <a:gd name="T35" fmla="*/ 103 h 225"/>
                <a:gd name="T36" fmla="*/ 201 w 307"/>
                <a:gd name="T37" fmla="*/ 110 h 225"/>
                <a:gd name="T38" fmla="*/ 193 w 307"/>
                <a:gd name="T39" fmla="*/ 115 h 225"/>
                <a:gd name="T40" fmla="*/ 189 w 307"/>
                <a:gd name="T41" fmla="*/ 123 h 225"/>
                <a:gd name="T42" fmla="*/ 174 w 307"/>
                <a:gd name="T43" fmla="*/ 130 h 225"/>
                <a:gd name="T44" fmla="*/ 163 w 307"/>
                <a:gd name="T45" fmla="*/ 146 h 225"/>
                <a:gd name="T46" fmla="*/ 141 w 307"/>
                <a:gd name="T47" fmla="*/ 163 h 225"/>
                <a:gd name="T48" fmla="*/ 151 w 307"/>
                <a:gd name="T49" fmla="*/ 165 h 225"/>
                <a:gd name="T50" fmla="*/ 130 w 307"/>
                <a:gd name="T51" fmla="*/ 168 h 225"/>
                <a:gd name="T52" fmla="*/ 125 w 307"/>
                <a:gd name="T53" fmla="*/ 175 h 225"/>
                <a:gd name="T54" fmla="*/ 103 w 307"/>
                <a:gd name="T55" fmla="*/ 182 h 225"/>
                <a:gd name="T56" fmla="*/ 111 w 307"/>
                <a:gd name="T57" fmla="*/ 191 h 225"/>
                <a:gd name="T58" fmla="*/ 110 w 307"/>
                <a:gd name="T59" fmla="*/ 191 h 225"/>
                <a:gd name="T60" fmla="*/ 102 w 307"/>
                <a:gd name="T61" fmla="*/ 207 h 225"/>
                <a:gd name="T62" fmla="*/ 109 w 307"/>
                <a:gd name="T63" fmla="*/ 205 h 225"/>
                <a:gd name="T64" fmla="*/ 111 w 307"/>
                <a:gd name="T65" fmla="*/ 210 h 225"/>
                <a:gd name="T66" fmla="*/ 114 w 307"/>
                <a:gd name="T67" fmla="*/ 225 h 225"/>
                <a:gd name="T68" fmla="*/ 143 w 307"/>
                <a:gd name="T69" fmla="*/ 214 h 225"/>
                <a:gd name="T70" fmla="*/ 159 w 307"/>
                <a:gd name="T71" fmla="*/ 214 h 225"/>
                <a:gd name="T72" fmla="*/ 168 w 307"/>
                <a:gd name="T73" fmla="*/ 187 h 225"/>
                <a:gd name="T74" fmla="*/ 178 w 307"/>
                <a:gd name="T75" fmla="*/ 159 h 225"/>
                <a:gd name="T76" fmla="*/ 194 w 307"/>
                <a:gd name="T77" fmla="*/ 123 h 225"/>
                <a:gd name="T78" fmla="*/ 225 w 307"/>
                <a:gd name="T79" fmla="*/ 108 h 225"/>
                <a:gd name="T80" fmla="*/ 254 w 307"/>
                <a:gd name="T81" fmla="*/ 110 h 225"/>
                <a:gd name="T82" fmla="*/ 278 w 307"/>
                <a:gd name="T83" fmla="*/ 98 h 225"/>
                <a:gd name="T84" fmla="*/ 303 w 307"/>
                <a:gd name="T85" fmla="*/ 102 h 225"/>
                <a:gd name="T86" fmla="*/ 10 w 307"/>
                <a:gd name="T87" fmla="*/ 85 h 225"/>
                <a:gd name="T88" fmla="*/ 237 w 307"/>
                <a:gd name="T89" fmla="*/ 19 h 225"/>
                <a:gd name="T90" fmla="*/ 228 w 307"/>
                <a:gd name="T91" fmla="*/ 26 h 225"/>
                <a:gd name="T92" fmla="*/ 159 w 307"/>
                <a:gd name="T93" fmla="*/ 18 h 225"/>
                <a:gd name="T94" fmla="*/ 152 w 307"/>
                <a:gd name="T95" fmla="*/ 7 h 225"/>
                <a:gd name="T96" fmla="*/ 156 w 307"/>
                <a:gd name="T97" fmla="*/ 12 h 225"/>
                <a:gd name="T98" fmla="*/ 179 w 307"/>
                <a:gd name="T99" fmla="*/ 15 h 225"/>
                <a:gd name="T100" fmla="*/ 186 w 307"/>
                <a:gd name="T101" fmla="*/ 18 h 225"/>
                <a:gd name="T102" fmla="*/ 191 w 307"/>
                <a:gd name="T103" fmla="*/ 23 h 225"/>
                <a:gd name="T104" fmla="*/ 197 w 307"/>
                <a:gd name="T105" fmla="*/ 30 h 225"/>
                <a:gd name="T106" fmla="*/ 224 w 307"/>
                <a:gd name="T107" fmla="*/ 14 h 225"/>
                <a:gd name="T108" fmla="*/ 198 w 307"/>
                <a:gd name="T109" fmla="*/ 8 h 225"/>
                <a:gd name="T110" fmla="*/ 186 w 307"/>
                <a:gd name="T111" fmla="*/ 11 h 225"/>
                <a:gd name="T112" fmla="*/ 167 w 307"/>
                <a:gd name="T113" fmla="*/ 5 h 225"/>
                <a:gd name="T114" fmla="*/ 201 w 307"/>
                <a:gd name="T115" fmla="*/ 0 h 225"/>
                <a:gd name="T116" fmla="*/ 218 w 307"/>
                <a:gd name="T117" fmla="*/ 8 h 225"/>
                <a:gd name="T118" fmla="*/ 246 w 307"/>
                <a:gd name="T119" fmla="*/ 1 h 225"/>
                <a:gd name="T120" fmla="*/ 224 w 307"/>
                <a:gd name="T121" fmla="*/ 3 h 225"/>
                <a:gd name="T122" fmla="*/ 201 w 307"/>
                <a:gd name="T123" fmla="*/ 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7" h="225">
                  <a:moveTo>
                    <a:pt x="103" y="200"/>
                  </a:moveTo>
                  <a:lnTo>
                    <a:pt x="102" y="199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9"/>
                  </a:lnTo>
                  <a:lnTo>
                    <a:pt x="102" y="199"/>
                  </a:lnTo>
                  <a:lnTo>
                    <a:pt x="102" y="200"/>
                  </a:lnTo>
                  <a:lnTo>
                    <a:pt x="102" y="200"/>
                  </a:lnTo>
                  <a:lnTo>
                    <a:pt x="102" y="200"/>
                  </a:lnTo>
                  <a:lnTo>
                    <a:pt x="103" y="202"/>
                  </a:lnTo>
                  <a:lnTo>
                    <a:pt x="103" y="200"/>
                  </a:lnTo>
                  <a:close/>
                  <a:moveTo>
                    <a:pt x="102" y="191"/>
                  </a:moveTo>
                  <a:lnTo>
                    <a:pt x="102" y="190"/>
                  </a:lnTo>
                  <a:lnTo>
                    <a:pt x="101" y="190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2" y="191"/>
                  </a:lnTo>
                  <a:lnTo>
                    <a:pt x="102" y="191"/>
                  </a:lnTo>
                  <a:close/>
                  <a:moveTo>
                    <a:pt x="128" y="167"/>
                  </a:moveTo>
                  <a:lnTo>
                    <a:pt x="128" y="167"/>
                  </a:lnTo>
                  <a:lnTo>
                    <a:pt x="129" y="167"/>
                  </a:lnTo>
                  <a:lnTo>
                    <a:pt x="129" y="167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6" y="167"/>
                  </a:lnTo>
                  <a:lnTo>
                    <a:pt x="126" y="167"/>
                  </a:lnTo>
                  <a:lnTo>
                    <a:pt x="128" y="167"/>
                  </a:lnTo>
                  <a:close/>
                  <a:moveTo>
                    <a:pt x="132" y="164"/>
                  </a:moveTo>
                  <a:lnTo>
                    <a:pt x="134" y="163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3"/>
                  </a:lnTo>
                  <a:lnTo>
                    <a:pt x="132" y="163"/>
                  </a:lnTo>
                  <a:lnTo>
                    <a:pt x="130" y="163"/>
                  </a:lnTo>
                  <a:lnTo>
                    <a:pt x="132" y="164"/>
                  </a:lnTo>
                  <a:lnTo>
                    <a:pt x="132" y="164"/>
                  </a:lnTo>
                  <a:close/>
                  <a:moveTo>
                    <a:pt x="153" y="149"/>
                  </a:moveTo>
                  <a:lnTo>
                    <a:pt x="152" y="150"/>
                  </a:lnTo>
                  <a:lnTo>
                    <a:pt x="151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5" y="150"/>
                  </a:lnTo>
                  <a:lnTo>
                    <a:pt x="155" y="150"/>
                  </a:lnTo>
                  <a:lnTo>
                    <a:pt x="155" y="150"/>
                  </a:lnTo>
                  <a:lnTo>
                    <a:pt x="155" y="149"/>
                  </a:lnTo>
                  <a:lnTo>
                    <a:pt x="153" y="149"/>
                  </a:lnTo>
                  <a:close/>
                  <a:moveTo>
                    <a:pt x="159" y="142"/>
                  </a:moveTo>
                  <a:lnTo>
                    <a:pt x="159" y="142"/>
                  </a:lnTo>
                  <a:lnTo>
                    <a:pt x="159" y="142"/>
                  </a:lnTo>
                  <a:lnTo>
                    <a:pt x="160" y="142"/>
                  </a:lnTo>
                  <a:lnTo>
                    <a:pt x="160" y="142"/>
                  </a:lnTo>
                  <a:lnTo>
                    <a:pt x="162" y="142"/>
                  </a:lnTo>
                  <a:lnTo>
                    <a:pt x="162" y="141"/>
                  </a:lnTo>
                  <a:lnTo>
                    <a:pt x="160" y="141"/>
                  </a:lnTo>
                  <a:lnTo>
                    <a:pt x="159" y="142"/>
                  </a:lnTo>
                  <a:close/>
                  <a:moveTo>
                    <a:pt x="167" y="138"/>
                  </a:moveTo>
                  <a:lnTo>
                    <a:pt x="167" y="138"/>
                  </a:lnTo>
                  <a:lnTo>
                    <a:pt x="167" y="138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6" y="140"/>
                  </a:lnTo>
                  <a:lnTo>
                    <a:pt x="167" y="138"/>
                  </a:lnTo>
                  <a:close/>
                  <a:moveTo>
                    <a:pt x="166" y="137"/>
                  </a:moveTo>
                  <a:lnTo>
                    <a:pt x="166" y="137"/>
                  </a:lnTo>
                  <a:lnTo>
                    <a:pt x="166" y="137"/>
                  </a:lnTo>
                  <a:lnTo>
                    <a:pt x="164" y="137"/>
                  </a:lnTo>
                  <a:lnTo>
                    <a:pt x="164" y="137"/>
                  </a:lnTo>
                  <a:lnTo>
                    <a:pt x="164" y="137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6" y="138"/>
                  </a:lnTo>
                  <a:lnTo>
                    <a:pt x="166" y="137"/>
                  </a:lnTo>
                  <a:close/>
                  <a:moveTo>
                    <a:pt x="170" y="117"/>
                  </a:moveTo>
                  <a:lnTo>
                    <a:pt x="168" y="118"/>
                  </a:lnTo>
                  <a:lnTo>
                    <a:pt x="168" y="118"/>
                  </a:lnTo>
                  <a:lnTo>
                    <a:pt x="167" y="119"/>
                  </a:lnTo>
                  <a:lnTo>
                    <a:pt x="168" y="119"/>
                  </a:lnTo>
                  <a:lnTo>
                    <a:pt x="170" y="118"/>
                  </a:lnTo>
                  <a:lnTo>
                    <a:pt x="170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close/>
                  <a:moveTo>
                    <a:pt x="176" y="115"/>
                  </a:moveTo>
                  <a:lnTo>
                    <a:pt x="175" y="115"/>
                  </a:lnTo>
                  <a:lnTo>
                    <a:pt x="175" y="115"/>
                  </a:lnTo>
                  <a:lnTo>
                    <a:pt x="174" y="115"/>
                  </a:lnTo>
                  <a:lnTo>
                    <a:pt x="172" y="115"/>
                  </a:lnTo>
                  <a:lnTo>
                    <a:pt x="172" y="117"/>
                  </a:lnTo>
                  <a:lnTo>
                    <a:pt x="171" y="115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0" y="117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4" y="117"/>
                  </a:lnTo>
                  <a:lnTo>
                    <a:pt x="174" y="117"/>
                  </a:lnTo>
                  <a:lnTo>
                    <a:pt x="175" y="117"/>
                  </a:lnTo>
                  <a:lnTo>
                    <a:pt x="175" y="117"/>
                  </a:lnTo>
                  <a:lnTo>
                    <a:pt x="175" y="115"/>
                  </a:lnTo>
                  <a:lnTo>
                    <a:pt x="176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76" y="115"/>
                  </a:lnTo>
                  <a:close/>
                  <a:moveTo>
                    <a:pt x="182" y="110"/>
                  </a:moveTo>
                  <a:lnTo>
                    <a:pt x="182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79" y="110"/>
                  </a:lnTo>
                  <a:lnTo>
                    <a:pt x="179" y="111"/>
                  </a:lnTo>
                  <a:lnTo>
                    <a:pt x="181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5" y="111"/>
                  </a:lnTo>
                  <a:lnTo>
                    <a:pt x="186" y="111"/>
                  </a:lnTo>
                  <a:lnTo>
                    <a:pt x="187" y="111"/>
                  </a:lnTo>
                  <a:lnTo>
                    <a:pt x="187" y="110"/>
                  </a:lnTo>
                  <a:lnTo>
                    <a:pt x="187" y="108"/>
                  </a:lnTo>
                  <a:lnTo>
                    <a:pt x="186" y="108"/>
                  </a:lnTo>
                  <a:lnTo>
                    <a:pt x="186" y="107"/>
                  </a:lnTo>
                  <a:lnTo>
                    <a:pt x="185" y="107"/>
                  </a:lnTo>
                  <a:lnTo>
                    <a:pt x="185" y="107"/>
                  </a:lnTo>
                  <a:lnTo>
                    <a:pt x="185" y="107"/>
                  </a:lnTo>
                  <a:lnTo>
                    <a:pt x="185" y="108"/>
                  </a:lnTo>
                  <a:lnTo>
                    <a:pt x="183" y="108"/>
                  </a:lnTo>
                  <a:lnTo>
                    <a:pt x="183" y="108"/>
                  </a:lnTo>
                  <a:lnTo>
                    <a:pt x="183" y="108"/>
                  </a:lnTo>
                  <a:lnTo>
                    <a:pt x="183" y="110"/>
                  </a:lnTo>
                  <a:lnTo>
                    <a:pt x="182" y="110"/>
                  </a:lnTo>
                  <a:close/>
                  <a:moveTo>
                    <a:pt x="179" y="115"/>
                  </a:moveTo>
                  <a:lnTo>
                    <a:pt x="179" y="115"/>
                  </a:lnTo>
                  <a:lnTo>
                    <a:pt x="182" y="115"/>
                  </a:lnTo>
                  <a:lnTo>
                    <a:pt x="183" y="114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6" y="114"/>
                  </a:lnTo>
                  <a:lnTo>
                    <a:pt x="186" y="114"/>
                  </a:lnTo>
                  <a:lnTo>
                    <a:pt x="187" y="114"/>
                  </a:lnTo>
                  <a:lnTo>
                    <a:pt x="187" y="114"/>
                  </a:lnTo>
                  <a:lnTo>
                    <a:pt x="187" y="114"/>
                  </a:lnTo>
                  <a:lnTo>
                    <a:pt x="190" y="114"/>
                  </a:lnTo>
                  <a:lnTo>
                    <a:pt x="190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5" y="110"/>
                  </a:lnTo>
                  <a:lnTo>
                    <a:pt x="195" y="108"/>
                  </a:lnTo>
                  <a:lnTo>
                    <a:pt x="194" y="108"/>
                  </a:lnTo>
                  <a:lnTo>
                    <a:pt x="194" y="108"/>
                  </a:lnTo>
                  <a:lnTo>
                    <a:pt x="194" y="108"/>
                  </a:lnTo>
                  <a:lnTo>
                    <a:pt x="193" y="108"/>
                  </a:lnTo>
                  <a:lnTo>
                    <a:pt x="193" y="110"/>
                  </a:lnTo>
                  <a:lnTo>
                    <a:pt x="193" y="110"/>
                  </a:lnTo>
                  <a:lnTo>
                    <a:pt x="193" y="110"/>
                  </a:lnTo>
                  <a:lnTo>
                    <a:pt x="193" y="111"/>
                  </a:lnTo>
                  <a:lnTo>
                    <a:pt x="191" y="111"/>
                  </a:lnTo>
                  <a:lnTo>
                    <a:pt x="190" y="112"/>
                  </a:lnTo>
                  <a:lnTo>
                    <a:pt x="190" y="111"/>
                  </a:lnTo>
                  <a:lnTo>
                    <a:pt x="190" y="111"/>
                  </a:lnTo>
                  <a:lnTo>
                    <a:pt x="191" y="110"/>
                  </a:lnTo>
                  <a:lnTo>
                    <a:pt x="191" y="110"/>
                  </a:lnTo>
                  <a:lnTo>
                    <a:pt x="191" y="108"/>
                  </a:lnTo>
                  <a:lnTo>
                    <a:pt x="190" y="107"/>
                  </a:lnTo>
                  <a:lnTo>
                    <a:pt x="190" y="107"/>
                  </a:lnTo>
                  <a:lnTo>
                    <a:pt x="191" y="106"/>
                  </a:lnTo>
                  <a:lnTo>
                    <a:pt x="193" y="106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1" y="104"/>
                  </a:lnTo>
                  <a:lnTo>
                    <a:pt x="191" y="104"/>
                  </a:lnTo>
                  <a:lnTo>
                    <a:pt x="190" y="106"/>
                  </a:lnTo>
                  <a:lnTo>
                    <a:pt x="189" y="106"/>
                  </a:lnTo>
                  <a:lnTo>
                    <a:pt x="187" y="107"/>
                  </a:lnTo>
                  <a:lnTo>
                    <a:pt x="187" y="107"/>
                  </a:lnTo>
                  <a:lnTo>
                    <a:pt x="187" y="108"/>
                  </a:lnTo>
                  <a:lnTo>
                    <a:pt x="189" y="108"/>
                  </a:lnTo>
                  <a:lnTo>
                    <a:pt x="189" y="108"/>
                  </a:lnTo>
                  <a:lnTo>
                    <a:pt x="189" y="110"/>
                  </a:lnTo>
                  <a:lnTo>
                    <a:pt x="187" y="111"/>
                  </a:lnTo>
                  <a:lnTo>
                    <a:pt x="185" y="112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79" y="115"/>
                  </a:lnTo>
                  <a:lnTo>
                    <a:pt x="179" y="115"/>
                  </a:lnTo>
                  <a:close/>
                  <a:moveTo>
                    <a:pt x="208" y="104"/>
                  </a:moveTo>
                  <a:lnTo>
                    <a:pt x="208" y="103"/>
                  </a:lnTo>
                  <a:lnTo>
                    <a:pt x="208" y="103"/>
                  </a:lnTo>
                  <a:lnTo>
                    <a:pt x="208" y="102"/>
                  </a:lnTo>
                  <a:lnTo>
                    <a:pt x="206" y="102"/>
                  </a:lnTo>
                  <a:lnTo>
                    <a:pt x="206" y="102"/>
                  </a:lnTo>
                  <a:lnTo>
                    <a:pt x="205" y="102"/>
                  </a:lnTo>
                  <a:lnTo>
                    <a:pt x="205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1" y="102"/>
                  </a:lnTo>
                  <a:lnTo>
                    <a:pt x="201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0" y="103"/>
                  </a:lnTo>
                  <a:lnTo>
                    <a:pt x="200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0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7"/>
                  </a:lnTo>
                  <a:lnTo>
                    <a:pt x="200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2" y="106"/>
                  </a:lnTo>
                  <a:lnTo>
                    <a:pt x="204" y="106"/>
                  </a:lnTo>
                  <a:lnTo>
                    <a:pt x="204" y="106"/>
                  </a:lnTo>
                  <a:lnTo>
                    <a:pt x="205" y="106"/>
                  </a:lnTo>
                  <a:lnTo>
                    <a:pt x="206" y="106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8" y="104"/>
                  </a:lnTo>
                  <a:close/>
                  <a:moveTo>
                    <a:pt x="298" y="98"/>
                  </a:moveTo>
                  <a:lnTo>
                    <a:pt x="297" y="99"/>
                  </a:lnTo>
                  <a:lnTo>
                    <a:pt x="297" y="99"/>
                  </a:lnTo>
                  <a:lnTo>
                    <a:pt x="297" y="99"/>
                  </a:lnTo>
                  <a:lnTo>
                    <a:pt x="298" y="99"/>
                  </a:lnTo>
                  <a:lnTo>
                    <a:pt x="300" y="99"/>
                  </a:lnTo>
                  <a:lnTo>
                    <a:pt x="300" y="99"/>
                  </a:lnTo>
                  <a:lnTo>
                    <a:pt x="298" y="98"/>
                  </a:lnTo>
                  <a:lnTo>
                    <a:pt x="298" y="98"/>
                  </a:lnTo>
                  <a:close/>
                  <a:moveTo>
                    <a:pt x="227" y="95"/>
                  </a:moveTo>
                  <a:lnTo>
                    <a:pt x="225" y="95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7" y="96"/>
                  </a:lnTo>
                  <a:lnTo>
                    <a:pt x="227" y="96"/>
                  </a:lnTo>
                  <a:lnTo>
                    <a:pt x="227" y="96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28" y="95"/>
                  </a:lnTo>
                  <a:lnTo>
                    <a:pt x="228" y="95"/>
                  </a:lnTo>
                  <a:lnTo>
                    <a:pt x="227" y="95"/>
                  </a:lnTo>
                  <a:close/>
                  <a:moveTo>
                    <a:pt x="209" y="102"/>
                  </a:moveTo>
                  <a:lnTo>
                    <a:pt x="210" y="102"/>
                  </a:lnTo>
                  <a:lnTo>
                    <a:pt x="213" y="102"/>
                  </a:lnTo>
                  <a:lnTo>
                    <a:pt x="213" y="102"/>
                  </a:lnTo>
                  <a:lnTo>
                    <a:pt x="213" y="100"/>
                  </a:lnTo>
                  <a:lnTo>
                    <a:pt x="214" y="100"/>
                  </a:lnTo>
                  <a:lnTo>
                    <a:pt x="214" y="99"/>
                  </a:lnTo>
                  <a:lnTo>
                    <a:pt x="216" y="99"/>
                  </a:lnTo>
                  <a:lnTo>
                    <a:pt x="216" y="99"/>
                  </a:lnTo>
                  <a:lnTo>
                    <a:pt x="217" y="99"/>
                  </a:lnTo>
                  <a:lnTo>
                    <a:pt x="218" y="98"/>
                  </a:lnTo>
                  <a:lnTo>
                    <a:pt x="218" y="98"/>
                  </a:lnTo>
                  <a:lnTo>
                    <a:pt x="220" y="98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7" y="98"/>
                  </a:lnTo>
                  <a:lnTo>
                    <a:pt x="217" y="98"/>
                  </a:lnTo>
                  <a:lnTo>
                    <a:pt x="216" y="96"/>
                  </a:lnTo>
                  <a:lnTo>
                    <a:pt x="216" y="95"/>
                  </a:lnTo>
                  <a:lnTo>
                    <a:pt x="216" y="95"/>
                  </a:lnTo>
                  <a:lnTo>
                    <a:pt x="216" y="95"/>
                  </a:lnTo>
                  <a:lnTo>
                    <a:pt x="214" y="95"/>
                  </a:lnTo>
                  <a:lnTo>
                    <a:pt x="214" y="96"/>
                  </a:lnTo>
                  <a:lnTo>
                    <a:pt x="214" y="96"/>
                  </a:lnTo>
                  <a:lnTo>
                    <a:pt x="214" y="96"/>
                  </a:lnTo>
                  <a:lnTo>
                    <a:pt x="214" y="96"/>
                  </a:lnTo>
                  <a:lnTo>
                    <a:pt x="213" y="98"/>
                  </a:lnTo>
                  <a:lnTo>
                    <a:pt x="213" y="98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2" y="99"/>
                  </a:lnTo>
                  <a:lnTo>
                    <a:pt x="210" y="99"/>
                  </a:lnTo>
                  <a:lnTo>
                    <a:pt x="210" y="99"/>
                  </a:lnTo>
                  <a:lnTo>
                    <a:pt x="209" y="99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8" y="100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09" y="102"/>
                  </a:lnTo>
                  <a:close/>
                  <a:moveTo>
                    <a:pt x="220" y="96"/>
                  </a:moveTo>
                  <a:lnTo>
                    <a:pt x="220" y="96"/>
                  </a:lnTo>
                  <a:lnTo>
                    <a:pt x="221" y="96"/>
                  </a:lnTo>
                  <a:lnTo>
                    <a:pt x="223" y="96"/>
                  </a:lnTo>
                  <a:lnTo>
                    <a:pt x="223" y="96"/>
                  </a:lnTo>
                  <a:lnTo>
                    <a:pt x="223" y="96"/>
                  </a:lnTo>
                  <a:lnTo>
                    <a:pt x="223" y="96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220" y="95"/>
                  </a:lnTo>
                  <a:lnTo>
                    <a:pt x="220" y="95"/>
                  </a:lnTo>
                  <a:lnTo>
                    <a:pt x="218" y="95"/>
                  </a:lnTo>
                  <a:lnTo>
                    <a:pt x="218" y="95"/>
                  </a:lnTo>
                  <a:lnTo>
                    <a:pt x="220" y="95"/>
                  </a:lnTo>
                  <a:lnTo>
                    <a:pt x="220" y="96"/>
                  </a:lnTo>
                  <a:close/>
                  <a:moveTo>
                    <a:pt x="250" y="92"/>
                  </a:moveTo>
                  <a:lnTo>
                    <a:pt x="250" y="92"/>
                  </a:lnTo>
                  <a:lnTo>
                    <a:pt x="250" y="92"/>
                  </a:lnTo>
                  <a:lnTo>
                    <a:pt x="250" y="91"/>
                  </a:lnTo>
                  <a:lnTo>
                    <a:pt x="248" y="91"/>
                  </a:lnTo>
                  <a:lnTo>
                    <a:pt x="247" y="92"/>
                  </a:lnTo>
                  <a:lnTo>
                    <a:pt x="246" y="92"/>
                  </a:lnTo>
                  <a:lnTo>
                    <a:pt x="244" y="92"/>
                  </a:lnTo>
                  <a:lnTo>
                    <a:pt x="244" y="92"/>
                  </a:lnTo>
                  <a:lnTo>
                    <a:pt x="244" y="93"/>
                  </a:lnTo>
                  <a:lnTo>
                    <a:pt x="244" y="93"/>
                  </a:lnTo>
                  <a:lnTo>
                    <a:pt x="244" y="93"/>
                  </a:lnTo>
                  <a:lnTo>
                    <a:pt x="246" y="93"/>
                  </a:lnTo>
                  <a:lnTo>
                    <a:pt x="246" y="93"/>
                  </a:lnTo>
                  <a:lnTo>
                    <a:pt x="246" y="93"/>
                  </a:lnTo>
                  <a:lnTo>
                    <a:pt x="246" y="95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50" y="93"/>
                  </a:lnTo>
                  <a:lnTo>
                    <a:pt x="250" y="92"/>
                  </a:lnTo>
                  <a:close/>
                  <a:moveTo>
                    <a:pt x="250" y="92"/>
                  </a:moveTo>
                  <a:lnTo>
                    <a:pt x="251" y="92"/>
                  </a:lnTo>
                  <a:lnTo>
                    <a:pt x="252" y="91"/>
                  </a:lnTo>
                  <a:lnTo>
                    <a:pt x="252" y="91"/>
                  </a:lnTo>
                  <a:lnTo>
                    <a:pt x="252" y="91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0" y="89"/>
                  </a:lnTo>
                  <a:lnTo>
                    <a:pt x="250" y="91"/>
                  </a:lnTo>
                  <a:lnTo>
                    <a:pt x="250" y="91"/>
                  </a:lnTo>
                  <a:lnTo>
                    <a:pt x="250" y="92"/>
                  </a:lnTo>
                  <a:close/>
                  <a:moveTo>
                    <a:pt x="239" y="92"/>
                  </a:moveTo>
                  <a:lnTo>
                    <a:pt x="240" y="92"/>
                  </a:lnTo>
                  <a:lnTo>
                    <a:pt x="240" y="92"/>
                  </a:lnTo>
                  <a:lnTo>
                    <a:pt x="242" y="92"/>
                  </a:lnTo>
                  <a:lnTo>
                    <a:pt x="242" y="92"/>
                  </a:lnTo>
                  <a:lnTo>
                    <a:pt x="242" y="92"/>
                  </a:lnTo>
                  <a:lnTo>
                    <a:pt x="243" y="92"/>
                  </a:lnTo>
                  <a:lnTo>
                    <a:pt x="244" y="92"/>
                  </a:lnTo>
                  <a:lnTo>
                    <a:pt x="244" y="91"/>
                  </a:lnTo>
                  <a:lnTo>
                    <a:pt x="246" y="91"/>
                  </a:lnTo>
                  <a:lnTo>
                    <a:pt x="247" y="89"/>
                  </a:lnTo>
                  <a:lnTo>
                    <a:pt x="247" y="89"/>
                  </a:lnTo>
                  <a:lnTo>
                    <a:pt x="247" y="89"/>
                  </a:lnTo>
                  <a:lnTo>
                    <a:pt x="248" y="89"/>
                  </a:lnTo>
                  <a:lnTo>
                    <a:pt x="247" y="88"/>
                  </a:lnTo>
                  <a:lnTo>
                    <a:pt x="247" y="89"/>
                  </a:lnTo>
                  <a:lnTo>
                    <a:pt x="246" y="89"/>
                  </a:lnTo>
                  <a:lnTo>
                    <a:pt x="244" y="89"/>
                  </a:lnTo>
                  <a:lnTo>
                    <a:pt x="243" y="89"/>
                  </a:lnTo>
                  <a:lnTo>
                    <a:pt x="242" y="91"/>
                  </a:lnTo>
                  <a:lnTo>
                    <a:pt x="240" y="89"/>
                  </a:lnTo>
                  <a:lnTo>
                    <a:pt x="240" y="91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7" y="91"/>
                  </a:lnTo>
                  <a:lnTo>
                    <a:pt x="237" y="91"/>
                  </a:lnTo>
                  <a:lnTo>
                    <a:pt x="239" y="92"/>
                  </a:lnTo>
                  <a:close/>
                  <a:moveTo>
                    <a:pt x="307" y="100"/>
                  </a:moveTo>
                  <a:lnTo>
                    <a:pt x="307" y="99"/>
                  </a:lnTo>
                  <a:lnTo>
                    <a:pt x="305" y="99"/>
                  </a:lnTo>
                  <a:lnTo>
                    <a:pt x="304" y="99"/>
                  </a:lnTo>
                  <a:lnTo>
                    <a:pt x="303" y="99"/>
                  </a:lnTo>
                  <a:lnTo>
                    <a:pt x="303" y="100"/>
                  </a:lnTo>
                  <a:lnTo>
                    <a:pt x="303" y="100"/>
                  </a:lnTo>
                  <a:lnTo>
                    <a:pt x="303" y="99"/>
                  </a:lnTo>
                  <a:lnTo>
                    <a:pt x="301" y="99"/>
                  </a:lnTo>
                  <a:lnTo>
                    <a:pt x="301" y="99"/>
                  </a:lnTo>
                  <a:lnTo>
                    <a:pt x="301" y="100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98" y="100"/>
                  </a:lnTo>
                  <a:lnTo>
                    <a:pt x="297" y="100"/>
                  </a:lnTo>
                  <a:lnTo>
                    <a:pt x="297" y="99"/>
                  </a:lnTo>
                  <a:lnTo>
                    <a:pt x="297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0" y="96"/>
                  </a:lnTo>
                  <a:lnTo>
                    <a:pt x="289" y="96"/>
                  </a:lnTo>
                  <a:lnTo>
                    <a:pt x="298" y="96"/>
                  </a:lnTo>
                  <a:lnTo>
                    <a:pt x="301" y="96"/>
                  </a:lnTo>
                  <a:lnTo>
                    <a:pt x="303" y="95"/>
                  </a:lnTo>
                  <a:lnTo>
                    <a:pt x="305" y="95"/>
                  </a:lnTo>
                  <a:lnTo>
                    <a:pt x="305" y="93"/>
                  </a:lnTo>
                  <a:lnTo>
                    <a:pt x="305" y="93"/>
                  </a:lnTo>
                  <a:lnTo>
                    <a:pt x="303" y="92"/>
                  </a:lnTo>
                  <a:lnTo>
                    <a:pt x="301" y="92"/>
                  </a:lnTo>
                  <a:lnTo>
                    <a:pt x="300" y="92"/>
                  </a:lnTo>
                  <a:lnTo>
                    <a:pt x="300" y="92"/>
                  </a:lnTo>
                  <a:lnTo>
                    <a:pt x="300" y="91"/>
                  </a:lnTo>
                  <a:lnTo>
                    <a:pt x="298" y="89"/>
                  </a:lnTo>
                  <a:lnTo>
                    <a:pt x="297" y="91"/>
                  </a:lnTo>
                  <a:lnTo>
                    <a:pt x="296" y="91"/>
                  </a:lnTo>
                  <a:lnTo>
                    <a:pt x="296" y="91"/>
                  </a:lnTo>
                  <a:lnTo>
                    <a:pt x="296" y="91"/>
                  </a:lnTo>
                  <a:lnTo>
                    <a:pt x="294" y="89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2" y="89"/>
                  </a:lnTo>
                  <a:lnTo>
                    <a:pt x="290" y="88"/>
                  </a:lnTo>
                  <a:lnTo>
                    <a:pt x="289" y="88"/>
                  </a:lnTo>
                  <a:lnTo>
                    <a:pt x="288" y="88"/>
                  </a:lnTo>
                  <a:lnTo>
                    <a:pt x="288" y="89"/>
                  </a:lnTo>
                  <a:lnTo>
                    <a:pt x="286" y="91"/>
                  </a:lnTo>
                  <a:lnTo>
                    <a:pt x="286" y="92"/>
                  </a:lnTo>
                  <a:lnTo>
                    <a:pt x="285" y="92"/>
                  </a:lnTo>
                  <a:lnTo>
                    <a:pt x="285" y="93"/>
                  </a:lnTo>
                  <a:lnTo>
                    <a:pt x="285" y="95"/>
                  </a:lnTo>
                  <a:lnTo>
                    <a:pt x="285" y="95"/>
                  </a:lnTo>
                  <a:lnTo>
                    <a:pt x="285" y="93"/>
                  </a:lnTo>
                  <a:lnTo>
                    <a:pt x="285" y="92"/>
                  </a:lnTo>
                  <a:lnTo>
                    <a:pt x="285" y="91"/>
                  </a:lnTo>
                  <a:lnTo>
                    <a:pt x="285" y="91"/>
                  </a:lnTo>
                  <a:lnTo>
                    <a:pt x="284" y="89"/>
                  </a:lnTo>
                  <a:lnTo>
                    <a:pt x="282" y="91"/>
                  </a:lnTo>
                  <a:lnTo>
                    <a:pt x="282" y="91"/>
                  </a:lnTo>
                  <a:lnTo>
                    <a:pt x="282" y="89"/>
                  </a:lnTo>
                  <a:lnTo>
                    <a:pt x="285" y="89"/>
                  </a:lnTo>
                  <a:lnTo>
                    <a:pt x="285" y="89"/>
                  </a:lnTo>
                  <a:lnTo>
                    <a:pt x="285" y="88"/>
                  </a:lnTo>
                  <a:lnTo>
                    <a:pt x="285" y="87"/>
                  </a:lnTo>
                  <a:lnTo>
                    <a:pt x="284" y="87"/>
                  </a:lnTo>
                  <a:lnTo>
                    <a:pt x="281" y="87"/>
                  </a:lnTo>
                  <a:lnTo>
                    <a:pt x="280" y="87"/>
                  </a:lnTo>
                  <a:lnTo>
                    <a:pt x="280" y="87"/>
                  </a:lnTo>
                  <a:lnTo>
                    <a:pt x="277" y="87"/>
                  </a:lnTo>
                  <a:lnTo>
                    <a:pt x="277" y="88"/>
                  </a:lnTo>
                  <a:lnTo>
                    <a:pt x="277" y="88"/>
                  </a:lnTo>
                  <a:lnTo>
                    <a:pt x="280" y="89"/>
                  </a:lnTo>
                  <a:lnTo>
                    <a:pt x="280" y="89"/>
                  </a:lnTo>
                  <a:lnTo>
                    <a:pt x="277" y="89"/>
                  </a:lnTo>
                  <a:lnTo>
                    <a:pt x="277" y="89"/>
                  </a:lnTo>
                  <a:lnTo>
                    <a:pt x="277" y="91"/>
                  </a:lnTo>
                  <a:lnTo>
                    <a:pt x="275" y="91"/>
                  </a:lnTo>
                  <a:lnTo>
                    <a:pt x="275" y="92"/>
                  </a:lnTo>
                  <a:lnTo>
                    <a:pt x="273" y="93"/>
                  </a:lnTo>
                  <a:lnTo>
                    <a:pt x="273" y="93"/>
                  </a:lnTo>
                  <a:lnTo>
                    <a:pt x="273" y="92"/>
                  </a:lnTo>
                  <a:lnTo>
                    <a:pt x="273" y="92"/>
                  </a:lnTo>
                  <a:lnTo>
                    <a:pt x="273" y="92"/>
                  </a:lnTo>
                  <a:lnTo>
                    <a:pt x="273" y="91"/>
                  </a:lnTo>
                  <a:lnTo>
                    <a:pt x="271" y="91"/>
                  </a:lnTo>
                  <a:lnTo>
                    <a:pt x="273" y="89"/>
                  </a:lnTo>
                  <a:lnTo>
                    <a:pt x="273" y="88"/>
                  </a:lnTo>
                  <a:lnTo>
                    <a:pt x="273" y="88"/>
                  </a:lnTo>
                  <a:lnTo>
                    <a:pt x="271" y="88"/>
                  </a:lnTo>
                  <a:lnTo>
                    <a:pt x="269" y="89"/>
                  </a:lnTo>
                  <a:lnTo>
                    <a:pt x="267" y="91"/>
                  </a:lnTo>
                  <a:lnTo>
                    <a:pt x="263" y="93"/>
                  </a:lnTo>
                  <a:lnTo>
                    <a:pt x="263" y="95"/>
                  </a:lnTo>
                  <a:lnTo>
                    <a:pt x="262" y="96"/>
                  </a:lnTo>
                  <a:lnTo>
                    <a:pt x="261" y="96"/>
                  </a:lnTo>
                  <a:lnTo>
                    <a:pt x="261" y="96"/>
                  </a:lnTo>
                  <a:lnTo>
                    <a:pt x="261" y="95"/>
                  </a:lnTo>
                  <a:lnTo>
                    <a:pt x="262" y="93"/>
                  </a:lnTo>
                  <a:lnTo>
                    <a:pt x="262" y="92"/>
                  </a:lnTo>
                  <a:lnTo>
                    <a:pt x="262" y="92"/>
                  </a:lnTo>
                  <a:lnTo>
                    <a:pt x="263" y="91"/>
                  </a:lnTo>
                  <a:lnTo>
                    <a:pt x="265" y="89"/>
                  </a:lnTo>
                  <a:lnTo>
                    <a:pt x="266" y="89"/>
                  </a:lnTo>
                  <a:lnTo>
                    <a:pt x="266" y="88"/>
                  </a:lnTo>
                  <a:lnTo>
                    <a:pt x="265" y="88"/>
                  </a:lnTo>
                  <a:lnTo>
                    <a:pt x="265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2" y="88"/>
                  </a:lnTo>
                  <a:lnTo>
                    <a:pt x="262" y="88"/>
                  </a:lnTo>
                  <a:lnTo>
                    <a:pt x="262" y="88"/>
                  </a:lnTo>
                  <a:lnTo>
                    <a:pt x="261" y="88"/>
                  </a:lnTo>
                  <a:lnTo>
                    <a:pt x="259" y="88"/>
                  </a:lnTo>
                  <a:lnTo>
                    <a:pt x="258" y="87"/>
                  </a:lnTo>
                  <a:lnTo>
                    <a:pt x="258" y="87"/>
                  </a:lnTo>
                  <a:lnTo>
                    <a:pt x="256" y="87"/>
                  </a:lnTo>
                  <a:lnTo>
                    <a:pt x="255" y="88"/>
                  </a:lnTo>
                  <a:lnTo>
                    <a:pt x="254" y="89"/>
                  </a:lnTo>
                  <a:lnTo>
                    <a:pt x="254" y="89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5" y="91"/>
                  </a:lnTo>
                  <a:lnTo>
                    <a:pt x="254" y="91"/>
                  </a:lnTo>
                  <a:lnTo>
                    <a:pt x="252" y="92"/>
                  </a:lnTo>
                  <a:lnTo>
                    <a:pt x="251" y="92"/>
                  </a:lnTo>
                  <a:lnTo>
                    <a:pt x="250" y="93"/>
                  </a:lnTo>
                  <a:lnTo>
                    <a:pt x="248" y="95"/>
                  </a:lnTo>
                  <a:lnTo>
                    <a:pt x="247" y="95"/>
                  </a:lnTo>
                  <a:lnTo>
                    <a:pt x="247" y="96"/>
                  </a:lnTo>
                  <a:lnTo>
                    <a:pt x="247" y="96"/>
                  </a:lnTo>
                  <a:lnTo>
                    <a:pt x="248" y="98"/>
                  </a:lnTo>
                  <a:lnTo>
                    <a:pt x="248" y="98"/>
                  </a:lnTo>
                  <a:lnTo>
                    <a:pt x="247" y="98"/>
                  </a:lnTo>
                  <a:lnTo>
                    <a:pt x="247" y="96"/>
                  </a:lnTo>
                  <a:lnTo>
                    <a:pt x="246" y="96"/>
                  </a:lnTo>
                  <a:lnTo>
                    <a:pt x="244" y="95"/>
                  </a:lnTo>
                  <a:lnTo>
                    <a:pt x="244" y="93"/>
                  </a:lnTo>
                  <a:lnTo>
                    <a:pt x="244" y="93"/>
                  </a:lnTo>
                  <a:lnTo>
                    <a:pt x="243" y="93"/>
                  </a:lnTo>
                  <a:lnTo>
                    <a:pt x="240" y="93"/>
                  </a:lnTo>
                  <a:lnTo>
                    <a:pt x="240" y="95"/>
                  </a:lnTo>
                  <a:lnTo>
                    <a:pt x="240" y="95"/>
                  </a:lnTo>
                  <a:lnTo>
                    <a:pt x="239" y="93"/>
                  </a:lnTo>
                  <a:lnTo>
                    <a:pt x="237" y="95"/>
                  </a:lnTo>
                  <a:lnTo>
                    <a:pt x="237" y="95"/>
                  </a:lnTo>
                  <a:lnTo>
                    <a:pt x="236" y="95"/>
                  </a:lnTo>
                  <a:lnTo>
                    <a:pt x="233" y="95"/>
                  </a:lnTo>
                  <a:lnTo>
                    <a:pt x="232" y="95"/>
                  </a:lnTo>
                  <a:lnTo>
                    <a:pt x="232" y="95"/>
                  </a:lnTo>
                  <a:lnTo>
                    <a:pt x="233" y="95"/>
                  </a:lnTo>
                  <a:lnTo>
                    <a:pt x="235" y="96"/>
                  </a:lnTo>
                  <a:lnTo>
                    <a:pt x="236" y="96"/>
                  </a:lnTo>
                  <a:lnTo>
                    <a:pt x="236" y="98"/>
                  </a:lnTo>
                  <a:lnTo>
                    <a:pt x="237" y="99"/>
                  </a:lnTo>
                  <a:lnTo>
                    <a:pt x="237" y="99"/>
                  </a:lnTo>
                  <a:lnTo>
                    <a:pt x="236" y="99"/>
                  </a:lnTo>
                  <a:lnTo>
                    <a:pt x="235" y="98"/>
                  </a:lnTo>
                  <a:lnTo>
                    <a:pt x="233" y="98"/>
                  </a:lnTo>
                  <a:lnTo>
                    <a:pt x="232" y="98"/>
                  </a:lnTo>
                  <a:lnTo>
                    <a:pt x="231" y="99"/>
                  </a:lnTo>
                  <a:lnTo>
                    <a:pt x="231" y="99"/>
                  </a:lnTo>
                  <a:lnTo>
                    <a:pt x="229" y="98"/>
                  </a:lnTo>
                  <a:lnTo>
                    <a:pt x="229" y="98"/>
                  </a:lnTo>
                  <a:lnTo>
                    <a:pt x="227" y="98"/>
                  </a:lnTo>
                  <a:lnTo>
                    <a:pt x="227" y="99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7" y="102"/>
                  </a:lnTo>
                  <a:lnTo>
                    <a:pt x="224" y="103"/>
                  </a:lnTo>
                  <a:lnTo>
                    <a:pt x="224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5" y="102"/>
                  </a:lnTo>
                  <a:lnTo>
                    <a:pt x="225" y="102"/>
                  </a:lnTo>
                  <a:lnTo>
                    <a:pt x="225" y="100"/>
                  </a:lnTo>
                  <a:lnTo>
                    <a:pt x="225" y="99"/>
                  </a:lnTo>
                  <a:lnTo>
                    <a:pt x="225" y="98"/>
                  </a:lnTo>
                  <a:lnTo>
                    <a:pt x="225" y="98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3" y="99"/>
                  </a:lnTo>
                  <a:lnTo>
                    <a:pt x="223" y="99"/>
                  </a:lnTo>
                  <a:lnTo>
                    <a:pt x="221" y="100"/>
                  </a:lnTo>
                  <a:lnTo>
                    <a:pt x="221" y="102"/>
                  </a:lnTo>
                  <a:lnTo>
                    <a:pt x="220" y="103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20" y="99"/>
                  </a:lnTo>
                  <a:lnTo>
                    <a:pt x="220" y="99"/>
                  </a:lnTo>
                  <a:lnTo>
                    <a:pt x="216" y="100"/>
                  </a:lnTo>
                  <a:lnTo>
                    <a:pt x="214" y="100"/>
                  </a:lnTo>
                  <a:lnTo>
                    <a:pt x="214" y="100"/>
                  </a:lnTo>
                  <a:lnTo>
                    <a:pt x="214" y="102"/>
                  </a:lnTo>
                  <a:lnTo>
                    <a:pt x="214" y="102"/>
                  </a:lnTo>
                  <a:lnTo>
                    <a:pt x="214" y="102"/>
                  </a:lnTo>
                  <a:lnTo>
                    <a:pt x="213" y="102"/>
                  </a:lnTo>
                  <a:lnTo>
                    <a:pt x="212" y="102"/>
                  </a:lnTo>
                  <a:lnTo>
                    <a:pt x="212" y="102"/>
                  </a:lnTo>
                  <a:lnTo>
                    <a:pt x="212" y="103"/>
                  </a:lnTo>
                  <a:lnTo>
                    <a:pt x="213" y="103"/>
                  </a:lnTo>
                  <a:lnTo>
                    <a:pt x="214" y="104"/>
                  </a:lnTo>
                  <a:lnTo>
                    <a:pt x="214" y="104"/>
                  </a:lnTo>
                  <a:lnTo>
                    <a:pt x="212" y="104"/>
                  </a:lnTo>
                  <a:lnTo>
                    <a:pt x="210" y="103"/>
                  </a:lnTo>
                  <a:lnTo>
                    <a:pt x="210" y="103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8" y="104"/>
                  </a:lnTo>
                  <a:lnTo>
                    <a:pt x="208" y="104"/>
                  </a:lnTo>
                  <a:lnTo>
                    <a:pt x="208" y="106"/>
                  </a:lnTo>
                  <a:lnTo>
                    <a:pt x="208" y="106"/>
                  </a:lnTo>
                  <a:lnTo>
                    <a:pt x="205" y="106"/>
                  </a:lnTo>
                  <a:lnTo>
                    <a:pt x="204" y="107"/>
                  </a:lnTo>
                  <a:lnTo>
                    <a:pt x="204" y="108"/>
                  </a:lnTo>
                  <a:lnTo>
                    <a:pt x="202" y="110"/>
                  </a:lnTo>
                  <a:lnTo>
                    <a:pt x="201" y="110"/>
                  </a:lnTo>
                  <a:lnTo>
                    <a:pt x="200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2"/>
                  </a:lnTo>
                  <a:lnTo>
                    <a:pt x="197" y="112"/>
                  </a:lnTo>
                  <a:lnTo>
                    <a:pt x="197" y="112"/>
                  </a:lnTo>
                  <a:lnTo>
                    <a:pt x="202" y="112"/>
                  </a:lnTo>
                  <a:lnTo>
                    <a:pt x="204" y="112"/>
                  </a:lnTo>
                  <a:lnTo>
                    <a:pt x="204" y="112"/>
                  </a:lnTo>
                  <a:lnTo>
                    <a:pt x="204" y="112"/>
                  </a:lnTo>
                  <a:lnTo>
                    <a:pt x="205" y="112"/>
                  </a:lnTo>
                  <a:lnTo>
                    <a:pt x="205" y="114"/>
                  </a:lnTo>
                  <a:lnTo>
                    <a:pt x="204" y="114"/>
                  </a:lnTo>
                  <a:lnTo>
                    <a:pt x="202" y="114"/>
                  </a:lnTo>
                  <a:lnTo>
                    <a:pt x="201" y="114"/>
                  </a:lnTo>
                  <a:lnTo>
                    <a:pt x="200" y="114"/>
                  </a:lnTo>
                  <a:lnTo>
                    <a:pt x="200" y="114"/>
                  </a:lnTo>
                  <a:lnTo>
                    <a:pt x="197" y="114"/>
                  </a:lnTo>
                  <a:lnTo>
                    <a:pt x="195" y="114"/>
                  </a:lnTo>
                  <a:lnTo>
                    <a:pt x="194" y="114"/>
                  </a:lnTo>
                  <a:lnTo>
                    <a:pt x="194" y="115"/>
                  </a:lnTo>
                  <a:lnTo>
                    <a:pt x="194" y="117"/>
                  </a:lnTo>
                  <a:lnTo>
                    <a:pt x="195" y="117"/>
                  </a:lnTo>
                  <a:lnTo>
                    <a:pt x="195" y="117"/>
                  </a:lnTo>
                  <a:lnTo>
                    <a:pt x="195" y="117"/>
                  </a:lnTo>
                  <a:lnTo>
                    <a:pt x="195" y="117"/>
                  </a:lnTo>
                  <a:lnTo>
                    <a:pt x="194" y="118"/>
                  </a:lnTo>
                  <a:lnTo>
                    <a:pt x="195" y="119"/>
                  </a:lnTo>
                  <a:lnTo>
                    <a:pt x="194" y="119"/>
                  </a:lnTo>
                  <a:lnTo>
                    <a:pt x="193" y="118"/>
                  </a:lnTo>
                  <a:lnTo>
                    <a:pt x="193" y="115"/>
                  </a:lnTo>
                  <a:lnTo>
                    <a:pt x="193" y="115"/>
                  </a:lnTo>
                  <a:lnTo>
                    <a:pt x="193" y="115"/>
                  </a:lnTo>
                  <a:lnTo>
                    <a:pt x="191" y="115"/>
                  </a:lnTo>
                  <a:lnTo>
                    <a:pt x="190" y="117"/>
                  </a:lnTo>
                  <a:lnTo>
                    <a:pt x="189" y="117"/>
                  </a:lnTo>
                  <a:lnTo>
                    <a:pt x="187" y="117"/>
                  </a:lnTo>
                  <a:lnTo>
                    <a:pt x="187" y="117"/>
                  </a:lnTo>
                  <a:lnTo>
                    <a:pt x="187" y="118"/>
                  </a:lnTo>
                  <a:lnTo>
                    <a:pt x="189" y="118"/>
                  </a:lnTo>
                  <a:lnTo>
                    <a:pt x="190" y="118"/>
                  </a:lnTo>
                  <a:lnTo>
                    <a:pt x="189" y="118"/>
                  </a:lnTo>
                  <a:lnTo>
                    <a:pt x="187" y="118"/>
                  </a:lnTo>
                  <a:lnTo>
                    <a:pt x="187" y="118"/>
                  </a:lnTo>
                  <a:lnTo>
                    <a:pt x="186" y="118"/>
                  </a:lnTo>
                  <a:lnTo>
                    <a:pt x="185" y="118"/>
                  </a:lnTo>
                  <a:lnTo>
                    <a:pt x="183" y="119"/>
                  </a:lnTo>
                  <a:lnTo>
                    <a:pt x="183" y="121"/>
                  </a:lnTo>
                  <a:lnTo>
                    <a:pt x="183" y="121"/>
                  </a:lnTo>
                  <a:lnTo>
                    <a:pt x="183" y="121"/>
                  </a:lnTo>
                  <a:lnTo>
                    <a:pt x="185" y="121"/>
                  </a:lnTo>
                  <a:lnTo>
                    <a:pt x="187" y="121"/>
                  </a:lnTo>
                  <a:lnTo>
                    <a:pt x="187" y="121"/>
                  </a:lnTo>
                  <a:lnTo>
                    <a:pt x="187" y="121"/>
                  </a:lnTo>
                  <a:lnTo>
                    <a:pt x="186" y="121"/>
                  </a:lnTo>
                  <a:lnTo>
                    <a:pt x="186" y="122"/>
                  </a:lnTo>
                  <a:lnTo>
                    <a:pt x="187" y="122"/>
                  </a:lnTo>
                  <a:lnTo>
                    <a:pt x="189" y="122"/>
                  </a:lnTo>
                  <a:lnTo>
                    <a:pt x="190" y="122"/>
                  </a:lnTo>
                  <a:lnTo>
                    <a:pt x="190" y="122"/>
                  </a:lnTo>
                  <a:lnTo>
                    <a:pt x="189" y="123"/>
                  </a:lnTo>
                  <a:lnTo>
                    <a:pt x="190" y="125"/>
                  </a:lnTo>
                  <a:lnTo>
                    <a:pt x="189" y="125"/>
                  </a:lnTo>
                  <a:lnTo>
                    <a:pt x="189" y="123"/>
                  </a:lnTo>
                  <a:lnTo>
                    <a:pt x="187" y="123"/>
                  </a:lnTo>
                  <a:lnTo>
                    <a:pt x="187" y="123"/>
                  </a:lnTo>
                  <a:lnTo>
                    <a:pt x="186" y="122"/>
                  </a:lnTo>
                  <a:lnTo>
                    <a:pt x="185" y="122"/>
                  </a:lnTo>
                  <a:lnTo>
                    <a:pt x="183" y="123"/>
                  </a:lnTo>
                  <a:lnTo>
                    <a:pt x="182" y="123"/>
                  </a:lnTo>
                  <a:lnTo>
                    <a:pt x="181" y="125"/>
                  </a:lnTo>
                  <a:lnTo>
                    <a:pt x="181" y="125"/>
                  </a:lnTo>
                  <a:lnTo>
                    <a:pt x="181" y="125"/>
                  </a:lnTo>
                  <a:lnTo>
                    <a:pt x="181" y="125"/>
                  </a:lnTo>
                  <a:lnTo>
                    <a:pt x="182" y="125"/>
                  </a:lnTo>
                  <a:lnTo>
                    <a:pt x="183" y="125"/>
                  </a:lnTo>
                  <a:lnTo>
                    <a:pt x="187" y="125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3" y="126"/>
                  </a:lnTo>
                  <a:lnTo>
                    <a:pt x="182" y="126"/>
                  </a:lnTo>
                  <a:lnTo>
                    <a:pt x="181" y="126"/>
                  </a:lnTo>
                  <a:lnTo>
                    <a:pt x="179" y="126"/>
                  </a:lnTo>
                  <a:lnTo>
                    <a:pt x="179" y="127"/>
                  </a:lnTo>
                  <a:lnTo>
                    <a:pt x="178" y="127"/>
                  </a:lnTo>
                  <a:lnTo>
                    <a:pt x="176" y="127"/>
                  </a:lnTo>
                  <a:lnTo>
                    <a:pt x="176" y="129"/>
                  </a:lnTo>
                  <a:lnTo>
                    <a:pt x="175" y="129"/>
                  </a:lnTo>
                  <a:lnTo>
                    <a:pt x="175" y="129"/>
                  </a:lnTo>
                  <a:lnTo>
                    <a:pt x="174" y="129"/>
                  </a:lnTo>
                  <a:lnTo>
                    <a:pt x="175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5" y="130"/>
                  </a:lnTo>
                  <a:lnTo>
                    <a:pt x="174" y="130"/>
                  </a:lnTo>
                  <a:lnTo>
                    <a:pt x="174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71" y="131"/>
                  </a:lnTo>
                  <a:lnTo>
                    <a:pt x="171" y="133"/>
                  </a:lnTo>
                  <a:lnTo>
                    <a:pt x="170" y="133"/>
                  </a:lnTo>
                  <a:lnTo>
                    <a:pt x="170" y="134"/>
                  </a:lnTo>
                  <a:lnTo>
                    <a:pt x="170" y="135"/>
                  </a:lnTo>
                  <a:lnTo>
                    <a:pt x="172" y="135"/>
                  </a:lnTo>
                  <a:lnTo>
                    <a:pt x="172" y="135"/>
                  </a:lnTo>
                  <a:lnTo>
                    <a:pt x="172" y="135"/>
                  </a:lnTo>
                  <a:lnTo>
                    <a:pt x="175" y="135"/>
                  </a:lnTo>
                  <a:lnTo>
                    <a:pt x="176" y="135"/>
                  </a:lnTo>
                  <a:lnTo>
                    <a:pt x="178" y="135"/>
                  </a:lnTo>
                  <a:lnTo>
                    <a:pt x="176" y="135"/>
                  </a:lnTo>
                  <a:lnTo>
                    <a:pt x="175" y="135"/>
                  </a:lnTo>
                  <a:lnTo>
                    <a:pt x="175" y="137"/>
                  </a:lnTo>
                  <a:lnTo>
                    <a:pt x="172" y="137"/>
                  </a:lnTo>
                  <a:lnTo>
                    <a:pt x="167" y="137"/>
                  </a:lnTo>
                  <a:lnTo>
                    <a:pt x="167" y="138"/>
                  </a:lnTo>
                  <a:lnTo>
                    <a:pt x="168" y="138"/>
                  </a:lnTo>
                  <a:lnTo>
                    <a:pt x="170" y="140"/>
                  </a:lnTo>
                  <a:lnTo>
                    <a:pt x="168" y="14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1"/>
                  </a:lnTo>
                  <a:lnTo>
                    <a:pt x="164" y="142"/>
                  </a:lnTo>
                  <a:lnTo>
                    <a:pt x="163" y="144"/>
                  </a:lnTo>
                  <a:lnTo>
                    <a:pt x="163" y="144"/>
                  </a:lnTo>
                  <a:lnTo>
                    <a:pt x="162" y="145"/>
                  </a:lnTo>
                  <a:lnTo>
                    <a:pt x="162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8"/>
                  </a:lnTo>
                  <a:lnTo>
                    <a:pt x="166" y="146"/>
                  </a:lnTo>
                  <a:lnTo>
                    <a:pt x="167" y="146"/>
                  </a:lnTo>
                  <a:lnTo>
                    <a:pt x="168" y="146"/>
                  </a:lnTo>
                  <a:lnTo>
                    <a:pt x="168" y="145"/>
                  </a:lnTo>
                  <a:lnTo>
                    <a:pt x="167" y="146"/>
                  </a:lnTo>
                  <a:lnTo>
                    <a:pt x="166" y="148"/>
                  </a:lnTo>
                  <a:lnTo>
                    <a:pt x="164" y="148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57" y="149"/>
                  </a:lnTo>
                  <a:lnTo>
                    <a:pt x="156" y="150"/>
                  </a:lnTo>
                  <a:lnTo>
                    <a:pt x="156" y="150"/>
                  </a:lnTo>
                  <a:lnTo>
                    <a:pt x="156" y="152"/>
                  </a:lnTo>
                  <a:lnTo>
                    <a:pt x="156" y="152"/>
                  </a:lnTo>
                  <a:lnTo>
                    <a:pt x="157" y="150"/>
                  </a:lnTo>
                  <a:lnTo>
                    <a:pt x="159" y="150"/>
                  </a:lnTo>
                  <a:lnTo>
                    <a:pt x="157" y="152"/>
                  </a:lnTo>
                  <a:lnTo>
                    <a:pt x="156" y="152"/>
                  </a:lnTo>
                  <a:lnTo>
                    <a:pt x="155" y="153"/>
                  </a:lnTo>
                  <a:lnTo>
                    <a:pt x="153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49" y="156"/>
                  </a:lnTo>
                  <a:lnTo>
                    <a:pt x="147" y="157"/>
                  </a:lnTo>
                  <a:lnTo>
                    <a:pt x="145" y="159"/>
                  </a:lnTo>
                  <a:lnTo>
                    <a:pt x="144" y="160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1" y="163"/>
                  </a:lnTo>
                  <a:lnTo>
                    <a:pt x="141" y="163"/>
                  </a:lnTo>
                  <a:lnTo>
                    <a:pt x="141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144" y="165"/>
                  </a:lnTo>
                  <a:lnTo>
                    <a:pt x="145" y="165"/>
                  </a:lnTo>
                  <a:lnTo>
                    <a:pt x="148" y="164"/>
                  </a:lnTo>
                  <a:lnTo>
                    <a:pt x="152" y="163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2" y="161"/>
                  </a:lnTo>
                  <a:lnTo>
                    <a:pt x="153" y="160"/>
                  </a:lnTo>
                  <a:lnTo>
                    <a:pt x="155" y="160"/>
                  </a:lnTo>
                  <a:lnTo>
                    <a:pt x="156" y="159"/>
                  </a:lnTo>
                  <a:lnTo>
                    <a:pt x="156" y="160"/>
                  </a:lnTo>
                  <a:lnTo>
                    <a:pt x="156" y="160"/>
                  </a:lnTo>
                  <a:lnTo>
                    <a:pt x="156" y="160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1" y="164"/>
                  </a:lnTo>
                  <a:lnTo>
                    <a:pt x="151" y="164"/>
                  </a:lnTo>
                  <a:lnTo>
                    <a:pt x="151" y="164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49" y="165"/>
                  </a:lnTo>
                  <a:lnTo>
                    <a:pt x="148" y="165"/>
                  </a:lnTo>
                  <a:lnTo>
                    <a:pt x="147" y="165"/>
                  </a:lnTo>
                  <a:lnTo>
                    <a:pt x="145" y="165"/>
                  </a:lnTo>
                  <a:lnTo>
                    <a:pt x="145" y="167"/>
                  </a:lnTo>
                  <a:lnTo>
                    <a:pt x="144" y="167"/>
                  </a:lnTo>
                  <a:lnTo>
                    <a:pt x="144" y="165"/>
                  </a:lnTo>
                  <a:lnTo>
                    <a:pt x="144" y="165"/>
                  </a:lnTo>
                  <a:lnTo>
                    <a:pt x="144" y="165"/>
                  </a:lnTo>
                  <a:lnTo>
                    <a:pt x="143" y="164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140" y="164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8" y="164"/>
                  </a:lnTo>
                  <a:lnTo>
                    <a:pt x="137" y="164"/>
                  </a:lnTo>
                  <a:lnTo>
                    <a:pt x="136" y="164"/>
                  </a:lnTo>
                  <a:lnTo>
                    <a:pt x="134" y="164"/>
                  </a:lnTo>
                  <a:lnTo>
                    <a:pt x="133" y="164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3" y="165"/>
                  </a:lnTo>
                  <a:lnTo>
                    <a:pt x="133" y="167"/>
                  </a:lnTo>
                  <a:lnTo>
                    <a:pt x="133" y="167"/>
                  </a:lnTo>
                  <a:lnTo>
                    <a:pt x="133" y="167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29" y="169"/>
                  </a:lnTo>
                  <a:lnTo>
                    <a:pt x="130" y="169"/>
                  </a:lnTo>
                  <a:lnTo>
                    <a:pt x="130" y="171"/>
                  </a:lnTo>
                  <a:lnTo>
                    <a:pt x="133" y="172"/>
                  </a:lnTo>
                  <a:lnTo>
                    <a:pt x="133" y="172"/>
                  </a:lnTo>
                  <a:lnTo>
                    <a:pt x="130" y="171"/>
                  </a:lnTo>
                  <a:lnTo>
                    <a:pt x="130" y="171"/>
                  </a:lnTo>
                  <a:lnTo>
                    <a:pt x="129" y="169"/>
                  </a:lnTo>
                  <a:lnTo>
                    <a:pt x="128" y="169"/>
                  </a:lnTo>
                  <a:lnTo>
                    <a:pt x="126" y="169"/>
                  </a:lnTo>
                  <a:lnTo>
                    <a:pt x="125" y="169"/>
                  </a:lnTo>
                  <a:lnTo>
                    <a:pt x="125" y="169"/>
                  </a:lnTo>
                  <a:lnTo>
                    <a:pt x="124" y="171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0" y="172"/>
                  </a:lnTo>
                  <a:lnTo>
                    <a:pt x="118" y="173"/>
                  </a:lnTo>
                  <a:lnTo>
                    <a:pt x="118" y="173"/>
                  </a:lnTo>
                  <a:lnTo>
                    <a:pt x="118" y="173"/>
                  </a:lnTo>
                  <a:lnTo>
                    <a:pt x="120" y="173"/>
                  </a:lnTo>
                  <a:lnTo>
                    <a:pt x="121" y="173"/>
                  </a:lnTo>
                  <a:lnTo>
                    <a:pt x="122" y="173"/>
                  </a:lnTo>
                  <a:lnTo>
                    <a:pt x="124" y="173"/>
                  </a:lnTo>
                  <a:lnTo>
                    <a:pt x="129" y="173"/>
                  </a:lnTo>
                  <a:lnTo>
                    <a:pt x="129" y="173"/>
                  </a:lnTo>
                  <a:lnTo>
                    <a:pt x="126" y="173"/>
                  </a:lnTo>
                  <a:lnTo>
                    <a:pt x="124" y="173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6"/>
                  </a:lnTo>
                  <a:lnTo>
                    <a:pt x="122" y="175"/>
                  </a:lnTo>
                  <a:lnTo>
                    <a:pt x="120" y="175"/>
                  </a:lnTo>
                  <a:lnTo>
                    <a:pt x="118" y="175"/>
                  </a:lnTo>
                  <a:lnTo>
                    <a:pt x="117" y="175"/>
                  </a:lnTo>
                  <a:lnTo>
                    <a:pt x="115" y="175"/>
                  </a:lnTo>
                  <a:lnTo>
                    <a:pt x="114" y="175"/>
                  </a:lnTo>
                  <a:lnTo>
                    <a:pt x="114" y="175"/>
                  </a:lnTo>
                  <a:lnTo>
                    <a:pt x="113" y="176"/>
                  </a:lnTo>
                  <a:lnTo>
                    <a:pt x="113" y="176"/>
                  </a:lnTo>
                  <a:lnTo>
                    <a:pt x="113" y="176"/>
                  </a:lnTo>
                  <a:lnTo>
                    <a:pt x="113" y="177"/>
                  </a:lnTo>
                  <a:lnTo>
                    <a:pt x="114" y="177"/>
                  </a:lnTo>
                  <a:lnTo>
                    <a:pt x="115" y="176"/>
                  </a:lnTo>
                  <a:lnTo>
                    <a:pt x="117" y="176"/>
                  </a:lnTo>
                  <a:lnTo>
                    <a:pt x="117" y="176"/>
                  </a:lnTo>
                  <a:lnTo>
                    <a:pt x="117" y="177"/>
                  </a:lnTo>
                  <a:lnTo>
                    <a:pt x="113" y="177"/>
                  </a:lnTo>
                  <a:lnTo>
                    <a:pt x="111" y="177"/>
                  </a:lnTo>
                  <a:lnTo>
                    <a:pt x="111" y="177"/>
                  </a:lnTo>
                  <a:lnTo>
                    <a:pt x="111" y="177"/>
                  </a:lnTo>
                  <a:lnTo>
                    <a:pt x="110" y="177"/>
                  </a:lnTo>
                  <a:lnTo>
                    <a:pt x="110" y="177"/>
                  </a:lnTo>
                  <a:lnTo>
                    <a:pt x="109" y="177"/>
                  </a:lnTo>
                  <a:lnTo>
                    <a:pt x="107" y="177"/>
                  </a:lnTo>
                  <a:lnTo>
                    <a:pt x="107" y="179"/>
                  </a:lnTo>
                  <a:lnTo>
                    <a:pt x="106" y="179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5" y="179"/>
                  </a:lnTo>
                  <a:lnTo>
                    <a:pt x="105" y="180"/>
                  </a:lnTo>
                  <a:lnTo>
                    <a:pt x="103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7" y="182"/>
                  </a:lnTo>
                  <a:lnTo>
                    <a:pt x="109" y="182"/>
                  </a:lnTo>
                  <a:lnTo>
                    <a:pt x="113" y="183"/>
                  </a:lnTo>
                  <a:lnTo>
                    <a:pt x="114" y="183"/>
                  </a:lnTo>
                  <a:lnTo>
                    <a:pt x="117" y="183"/>
                  </a:lnTo>
                  <a:lnTo>
                    <a:pt x="117" y="183"/>
                  </a:lnTo>
                  <a:lnTo>
                    <a:pt x="115" y="183"/>
                  </a:lnTo>
                  <a:lnTo>
                    <a:pt x="111" y="184"/>
                  </a:lnTo>
                  <a:lnTo>
                    <a:pt x="109" y="183"/>
                  </a:lnTo>
                  <a:lnTo>
                    <a:pt x="106" y="183"/>
                  </a:lnTo>
                  <a:lnTo>
                    <a:pt x="103" y="183"/>
                  </a:lnTo>
                  <a:lnTo>
                    <a:pt x="103" y="183"/>
                  </a:lnTo>
                  <a:lnTo>
                    <a:pt x="102" y="183"/>
                  </a:lnTo>
                  <a:lnTo>
                    <a:pt x="102" y="183"/>
                  </a:lnTo>
                  <a:lnTo>
                    <a:pt x="102" y="184"/>
                  </a:lnTo>
                  <a:lnTo>
                    <a:pt x="102" y="186"/>
                  </a:lnTo>
                  <a:lnTo>
                    <a:pt x="103" y="186"/>
                  </a:lnTo>
                  <a:lnTo>
                    <a:pt x="105" y="187"/>
                  </a:lnTo>
                  <a:lnTo>
                    <a:pt x="105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2" y="188"/>
                  </a:lnTo>
                  <a:lnTo>
                    <a:pt x="103" y="190"/>
                  </a:lnTo>
                  <a:lnTo>
                    <a:pt x="103" y="190"/>
                  </a:lnTo>
                  <a:lnTo>
                    <a:pt x="105" y="191"/>
                  </a:lnTo>
                  <a:lnTo>
                    <a:pt x="106" y="191"/>
                  </a:lnTo>
                  <a:lnTo>
                    <a:pt x="107" y="191"/>
                  </a:lnTo>
                  <a:lnTo>
                    <a:pt x="111" y="191"/>
                  </a:lnTo>
                  <a:lnTo>
                    <a:pt x="114" y="191"/>
                  </a:lnTo>
                  <a:lnTo>
                    <a:pt x="115" y="191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7" y="190"/>
                  </a:lnTo>
                  <a:lnTo>
                    <a:pt x="118" y="190"/>
                  </a:lnTo>
                  <a:lnTo>
                    <a:pt x="118" y="191"/>
                  </a:lnTo>
                  <a:lnTo>
                    <a:pt x="121" y="191"/>
                  </a:lnTo>
                  <a:lnTo>
                    <a:pt x="122" y="190"/>
                  </a:lnTo>
                  <a:lnTo>
                    <a:pt x="122" y="190"/>
                  </a:lnTo>
                  <a:lnTo>
                    <a:pt x="122" y="190"/>
                  </a:lnTo>
                  <a:lnTo>
                    <a:pt x="122" y="188"/>
                  </a:lnTo>
                  <a:lnTo>
                    <a:pt x="124" y="187"/>
                  </a:lnTo>
                  <a:lnTo>
                    <a:pt x="124" y="188"/>
                  </a:lnTo>
                  <a:lnTo>
                    <a:pt x="122" y="190"/>
                  </a:lnTo>
                  <a:lnTo>
                    <a:pt x="122" y="190"/>
                  </a:lnTo>
                  <a:lnTo>
                    <a:pt x="125" y="190"/>
                  </a:lnTo>
                  <a:lnTo>
                    <a:pt x="124" y="191"/>
                  </a:lnTo>
                  <a:lnTo>
                    <a:pt x="120" y="191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1"/>
                  </a:lnTo>
                  <a:lnTo>
                    <a:pt x="118" y="191"/>
                  </a:lnTo>
                  <a:lnTo>
                    <a:pt x="117" y="191"/>
                  </a:lnTo>
                  <a:lnTo>
                    <a:pt x="115" y="191"/>
                  </a:lnTo>
                  <a:lnTo>
                    <a:pt x="114" y="191"/>
                  </a:lnTo>
                  <a:lnTo>
                    <a:pt x="113" y="191"/>
                  </a:lnTo>
                  <a:lnTo>
                    <a:pt x="110" y="191"/>
                  </a:lnTo>
                  <a:lnTo>
                    <a:pt x="106" y="191"/>
                  </a:lnTo>
                  <a:lnTo>
                    <a:pt x="105" y="192"/>
                  </a:lnTo>
                  <a:lnTo>
                    <a:pt x="103" y="192"/>
                  </a:lnTo>
                  <a:lnTo>
                    <a:pt x="103" y="191"/>
                  </a:lnTo>
                  <a:lnTo>
                    <a:pt x="102" y="192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2" y="195"/>
                  </a:lnTo>
                  <a:lnTo>
                    <a:pt x="103" y="196"/>
                  </a:lnTo>
                  <a:lnTo>
                    <a:pt x="105" y="196"/>
                  </a:lnTo>
                  <a:lnTo>
                    <a:pt x="106" y="196"/>
                  </a:lnTo>
                  <a:lnTo>
                    <a:pt x="107" y="195"/>
                  </a:lnTo>
                  <a:lnTo>
                    <a:pt x="107" y="195"/>
                  </a:lnTo>
                  <a:lnTo>
                    <a:pt x="107" y="196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200"/>
                  </a:lnTo>
                  <a:lnTo>
                    <a:pt x="105" y="200"/>
                  </a:lnTo>
                  <a:lnTo>
                    <a:pt x="106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2"/>
                  </a:lnTo>
                  <a:lnTo>
                    <a:pt x="103" y="202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03" y="205"/>
                  </a:lnTo>
                  <a:lnTo>
                    <a:pt x="103" y="205"/>
                  </a:lnTo>
                  <a:lnTo>
                    <a:pt x="102" y="206"/>
                  </a:lnTo>
                  <a:lnTo>
                    <a:pt x="102" y="207"/>
                  </a:lnTo>
                  <a:lnTo>
                    <a:pt x="103" y="207"/>
                  </a:lnTo>
                  <a:lnTo>
                    <a:pt x="103" y="207"/>
                  </a:lnTo>
                  <a:lnTo>
                    <a:pt x="103" y="207"/>
                  </a:lnTo>
                  <a:lnTo>
                    <a:pt x="103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5"/>
                  </a:lnTo>
                  <a:lnTo>
                    <a:pt x="107" y="203"/>
                  </a:lnTo>
                  <a:lnTo>
                    <a:pt x="109" y="203"/>
                  </a:lnTo>
                  <a:lnTo>
                    <a:pt x="109" y="203"/>
                  </a:lnTo>
                  <a:lnTo>
                    <a:pt x="110" y="202"/>
                  </a:lnTo>
                  <a:lnTo>
                    <a:pt x="110" y="200"/>
                  </a:lnTo>
                  <a:lnTo>
                    <a:pt x="111" y="200"/>
                  </a:lnTo>
                  <a:lnTo>
                    <a:pt x="111" y="199"/>
                  </a:lnTo>
                  <a:lnTo>
                    <a:pt x="114" y="199"/>
                  </a:lnTo>
                  <a:lnTo>
                    <a:pt x="117" y="198"/>
                  </a:lnTo>
                  <a:lnTo>
                    <a:pt x="120" y="198"/>
                  </a:lnTo>
                  <a:lnTo>
                    <a:pt x="118" y="198"/>
                  </a:lnTo>
                  <a:lnTo>
                    <a:pt x="117" y="198"/>
                  </a:lnTo>
                  <a:lnTo>
                    <a:pt x="117" y="199"/>
                  </a:lnTo>
                  <a:lnTo>
                    <a:pt x="115" y="199"/>
                  </a:lnTo>
                  <a:lnTo>
                    <a:pt x="115" y="202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4" y="199"/>
                  </a:lnTo>
                  <a:lnTo>
                    <a:pt x="111" y="200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3"/>
                  </a:lnTo>
                  <a:lnTo>
                    <a:pt x="109" y="205"/>
                  </a:lnTo>
                  <a:lnTo>
                    <a:pt x="107" y="205"/>
                  </a:lnTo>
                  <a:lnTo>
                    <a:pt x="109" y="206"/>
                  </a:lnTo>
                  <a:lnTo>
                    <a:pt x="109" y="206"/>
                  </a:lnTo>
                  <a:lnTo>
                    <a:pt x="110" y="206"/>
                  </a:lnTo>
                  <a:lnTo>
                    <a:pt x="111" y="206"/>
                  </a:lnTo>
                  <a:lnTo>
                    <a:pt x="113" y="205"/>
                  </a:lnTo>
                  <a:lnTo>
                    <a:pt x="113" y="206"/>
                  </a:lnTo>
                  <a:lnTo>
                    <a:pt x="110" y="206"/>
                  </a:lnTo>
                  <a:lnTo>
                    <a:pt x="109" y="206"/>
                  </a:lnTo>
                  <a:lnTo>
                    <a:pt x="109" y="207"/>
                  </a:lnTo>
                  <a:lnTo>
                    <a:pt x="106" y="207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3" y="209"/>
                  </a:lnTo>
                  <a:lnTo>
                    <a:pt x="103" y="210"/>
                  </a:lnTo>
                  <a:lnTo>
                    <a:pt x="102" y="211"/>
                  </a:lnTo>
                  <a:lnTo>
                    <a:pt x="103" y="213"/>
                  </a:lnTo>
                  <a:lnTo>
                    <a:pt x="105" y="213"/>
                  </a:lnTo>
                  <a:lnTo>
                    <a:pt x="106" y="213"/>
                  </a:lnTo>
                  <a:lnTo>
                    <a:pt x="106" y="211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09" y="210"/>
                  </a:lnTo>
                  <a:lnTo>
                    <a:pt x="110" y="210"/>
                  </a:lnTo>
                  <a:lnTo>
                    <a:pt x="111" y="209"/>
                  </a:lnTo>
                  <a:lnTo>
                    <a:pt x="113" y="209"/>
                  </a:lnTo>
                  <a:lnTo>
                    <a:pt x="114" y="209"/>
                  </a:lnTo>
                  <a:lnTo>
                    <a:pt x="114" y="209"/>
                  </a:lnTo>
                  <a:lnTo>
                    <a:pt x="113" y="209"/>
                  </a:lnTo>
                  <a:lnTo>
                    <a:pt x="111" y="210"/>
                  </a:lnTo>
                  <a:lnTo>
                    <a:pt x="110" y="210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0" y="213"/>
                  </a:lnTo>
                  <a:lnTo>
                    <a:pt x="110" y="213"/>
                  </a:lnTo>
                  <a:lnTo>
                    <a:pt x="109" y="213"/>
                  </a:lnTo>
                  <a:lnTo>
                    <a:pt x="109" y="214"/>
                  </a:lnTo>
                  <a:lnTo>
                    <a:pt x="110" y="214"/>
                  </a:lnTo>
                  <a:lnTo>
                    <a:pt x="111" y="215"/>
                  </a:lnTo>
                  <a:lnTo>
                    <a:pt x="113" y="214"/>
                  </a:lnTo>
                  <a:lnTo>
                    <a:pt x="113" y="214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9" y="215"/>
                  </a:lnTo>
                  <a:lnTo>
                    <a:pt x="106" y="214"/>
                  </a:lnTo>
                  <a:lnTo>
                    <a:pt x="106" y="215"/>
                  </a:lnTo>
                  <a:lnTo>
                    <a:pt x="106" y="217"/>
                  </a:lnTo>
                  <a:lnTo>
                    <a:pt x="106" y="218"/>
                  </a:lnTo>
                  <a:lnTo>
                    <a:pt x="106" y="218"/>
                  </a:lnTo>
                  <a:lnTo>
                    <a:pt x="107" y="219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3" y="222"/>
                  </a:lnTo>
                  <a:lnTo>
                    <a:pt x="114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4"/>
                  </a:lnTo>
                  <a:lnTo>
                    <a:pt x="115" y="224"/>
                  </a:lnTo>
                  <a:lnTo>
                    <a:pt x="11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15" y="225"/>
                  </a:lnTo>
                  <a:lnTo>
                    <a:pt x="117" y="225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8" y="224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8" y="225"/>
                  </a:lnTo>
                  <a:lnTo>
                    <a:pt x="120" y="225"/>
                  </a:lnTo>
                  <a:lnTo>
                    <a:pt x="122" y="225"/>
                  </a:lnTo>
                  <a:lnTo>
                    <a:pt x="126" y="225"/>
                  </a:lnTo>
                  <a:lnTo>
                    <a:pt x="128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32" y="222"/>
                  </a:lnTo>
                  <a:lnTo>
                    <a:pt x="134" y="219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8" y="217"/>
                  </a:lnTo>
                  <a:lnTo>
                    <a:pt x="138" y="217"/>
                  </a:lnTo>
                  <a:lnTo>
                    <a:pt x="138" y="215"/>
                  </a:lnTo>
                  <a:lnTo>
                    <a:pt x="140" y="215"/>
                  </a:lnTo>
                  <a:lnTo>
                    <a:pt x="141" y="215"/>
                  </a:lnTo>
                  <a:lnTo>
                    <a:pt x="141" y="215"/>
                  </a:lnTo>
                  <a:lnTo>
                    <a:pt x="141" y="214"/>
                  </a:lnTo>
                  <a:lnTo>
                    <a:pt x="141" y="214"/>
                  </a:lnTo>
                  <a:lnTo>
                    <a:pt x="141" y="213"/>
                  </a:lnTo>
                  <a:lnTo>
                    <a:pt x="141" y="213"/>
                  </a:lnTo>
                  <a:lnTo>
                    <a:pt x="143" y="214"/>
                  </a:lnTo>
                  <a:lnTo>
                    <a:pt x="143" y="215"/>
                  </a:lnTo>
                  <a:lnTo>
                    <a:pt x="144" y="215"/>
                  </a:lnTo>
                  <a:lnTo>
                    <a:pt x="145" y="214"/>
                  </a:lnTo>
                  <a:lnTo>
                    <a:pt x="147" y="214"/>
                  </a:lnTo>
                  <a:lnTo>
                    <a:pt x="147" y="214"/>
                  </a:lnTo>
                  <a:lnTo>
                    <a:pt x="147" y="214"/>
                  </a:lnTo>
                  <a:lnTo>
                    <a:pt x="148" y="211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09"/>
                  </a:lnTo>
                  <a:lnTo>
                    <a:pt x="149" y="209"/>
                  </a:lnTo>
                  <a:lnTo>
                    <a:pt x="149" y="207"/>
                  </a:lnTo>
                  <a:lnTo>
                    <a:pt x="149" y="207"/>
                  </a:lnTo>
                  <a:lnTo>
                    <a:pt x="149" y="206"/>
                  </a:lnTo>
                  <a:lnTo>
                    <a:pt x="149" y="207"/>
                  </a:lnTo>
                  <a:lnTo>
                    <a:pt x="149" y="207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51" y="211"/>
                  </a:lnTo>
                  <a:lnTo>
                    <a:pt x="152" y="213"/>
                  </a:lnTo>
                  <a:lnTo>
                    <a:pt x="152" y="213"/>
                  </a:lnTo>
                  <a:lnTo>
                    <a:pt x="153" y="213"/>
                  </a:lnTo>
                  <a:lnTo>
                    <a:pt x="153" y="213"/>
                  </a:lnTo>
                  <a:lnTo>
                    <a:pt x="155" y="213"/>
                  </a:lnTo>
                  <a:lnTo>
                    <a:pt x="156" y="213"/>
                  </a:lnTo>
                  <a:lnTo>
                    <a:pt x="156" y="214"/>
                  </a:lnTo>
                  <a:lnTo>
                    <a:pt x="156" y="214"/>
                  </a:lnTo>
                  <a:lnTo>
                    <a:pt x="157" y="215"/>
                  </a:lnTo>
                  <a:lnTo>
                    <a:pt x="157" y="215"/>
                  </a:lnTo>
                  <a:lnTo>
                    <a:pt x="159" y="215"/>
                  </a:lnTo>
                  <a:lnTo>
                    <a:pt x="159" y="214"/>
                  </a:lnTo>
                  <a:lnTo>
                    <a:pt x="159" y="213"/>
                  </a:lnTo>
                  <a:lnTo>
                    <a:pt x="160" y="211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7"/>
                  </a:lnTo>
                  <a:lnTo>
                    <a:pt x="160" y="207"/>
                  </a:lnTo>
                  <a:lnTo>
                    <a:pt x="160" y="206"/>
                  </a:lnTo>
                  <a:lnTo>
                    <a:pt x="162" y="205"/>
                  </a:lnTo>
                  <a:lnTo>
                    <a:pt x="162" y="205"/>
                  </a:lnTo>
                  <a:lnTo>
                    <a:pt x="162" y="205"/>
                  </a:lnTo>
                  <a:lnTo>
                    <a:pt x="163" y="205"/>
                  </a:lnTo>
                  <a:lnTo>
                    <a:pt x="164" y="203"/>
                  </a:lnTo>
                  <a:lnTo>
                    <a:pt x="166" y="203"/>
                  </a:lnTo>
                  <a:lnTo>
                    <a:pt x="166" y="202"/>
                  </a:lnTo>
                  <a:lnTo>
                    <a:pt x="166" y="200"/>
                  </a:lnTo>
                  <a:lnTo>
                    <a:pt x="166" y="200"/>
                  </a:lnTo>
                  <a:lnTo>
                    <a:pt x="166" y="199"/>
                  </a:lnTo>
                  <a:lnTo>
                    <a:pt x="167" y="198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4" y="194"/>
                  </a:lnTo>
                  <a:lnTo>
                    <a:pt x="164" y="192"/>
                  </a:lnTo>
                  <a:lnTo>
                    <a:pt x="164" y="192"/>
                  </a:lnTo>
                  <a:lnTo>
                    <a:pt x="166" y="192"/>
                  </a:lnTo>
                  <a:lnTo>
                    <a:pt x="167" y="192"/>
                  </a:lnTo>
                  <a:lnTo>
                    <a:pt x="167" y="191"/>
                  </a:lnTo>
                  <a:lnTo>
                    <a:pt x="167" y="191"/>
                  </a:lnTo>
                  <a:lnTo>
                    <a:pt x="168" y="191"/>
                  </a:lnTo>
                  <a:lnTo>
                    <a:pt x="168" y="190"/>
                  </a:lnTo>
                  <a:lnTo>
                    <a:pt x="168" y="190"/>
                  </a:lnTo>
                  <a:lnTo>
                    <a:pt x="168" y="188"/>
                  </a:lnTo>
                  <a:lnTo>
                    <a:pt x="168" y="187"/>
                  </a:lnTo>
                  <a:lnTo>
                    <a:pt x="167" y="187"/>
                  </a:lnTo>
                  <a:lnTo>
                    <a:pt x="166" y="186"/>
                  </a:lnTo>
                  <a:lnTo>
                    <a:pt x="164" y="186"/>
                  </a:lnTo>
                  <a:lnTo>
                    <a:pt x="163" y="184"/>
                  </a:lnTo>
                  <a:lnTo>
                    <a:pt x="163" y="182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3" y="173"/>
                  </a:lnTo>
                  <a:lnTo>
                    <a:pt x="163" y="172"/>
                  </a:lnTo>
                  <a:lnTo>
                    <a:pt x="163" y="171"/>
                  </a:lnTo>
                  <a:lnTo>
                    <a:pt x="163" y="171"/>
                  </a:lnTo>
                  <a:lnTo>
                    <a:pt x="163" y="171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2" y="168"/>
                  </a:lnTo>
                  <a:lnTo>
                    <a:pt x="163" y="165"/>
                  </a:lnTo>
                  <a:lnTo>
                    <a:pt x="163" y="164"/>
                  </a:lnTo>
                  <a:lnTo>
                    <a:pt x="164" y="163"/>
                  </a:lnTo>
                  <a:lnTo>
                    <a:pt x="166" y="161"/>
                  </a:lnTo>
                  <a:lnTo>
                    <a:pt x="167" y="160"/>
                  </a:lnTo>
                  <a:lnTo>
                    <a:pt x="167" y="160"/>
                  </a:lnTo>
                  <a:lnTo>
                    <a:pt x="168" y="160"/>
                  </a:lnTo>
                  <a:lnTo>
                    <a:pt x="170" y="159"/>
                  </a:lnTo>
                  <a:lnTo>
                    <a:pt x="171" y="159"/>
                  </a:lnTo>
                  <a:lnTo>
                    <a:pt x="172" y="159"/>
                  </a:lnTo>
                  <a:lnTo>
                    <a:pt x="175" y="160"/>
                  </a:lnTo>
                  <a:lnTo>
                    <a:pt x="178" y="160"/>
                  </a:lnTo>
                  <a:lnTo>
                    <a:pt x="178" y="160"/>
                  </a:lnTo>
                  <a:lnTo>
                    <a:pt x="178" y="159"/>
                  </a:lnTo>
                  <a:lnTo>
                    <a:pt x="179" y="159"/>
                  </a:lnTo>
                  <a:lnTo>
                    <a:pt x="179" y="157"/>
                  </a:lnTo>
                  <a:lnTo>
                    <a:pt x="179" y="156"/>
                  </a:lnTo>
                  <a:lnTo>
                    <a:pt x="178" y="154"/>
                  </a:lnTo>
                  <a:lnTo>
                    <a:pt x="176" y="154"/>
                  </a:lnTo>
                  <a:lnTo>
                    <a:pt x="175" y="153"/>
                  </a:lnTo>
                  <a:lnTo>
                    <a:pt x="176" y="152"/>
                  </a:lnTo>
                  <a:lnTo>
                    <a:pt x="178" y="149"/>
                  </a:lnTo>
                  <a:lnTo>
                    <a:pt x="181" y="148"/>
                  </a:lnTo>
                  <a:lnTo>
                    <a:pt x="181" y="146"/>
                  </a:lnTo>
                  <a:lnTo>
                    <a:pt x="182" y="146"/>
                  </a:lnTo>
                  <a:lnTo>
                    <a:pt x="182" y="142"/>
                  </a:lnTo>
                  <a:lnTo>
                    <a:pt x="182" y="141"/>
                  </a:lnTo>
                  <a:lnTo>
                    <a:pt x="182" y="141"/>
                  </a:lnTo>
                  <a:lnTo>
                    <a:pt x="182" y="140"/>
                  </a:lnTo>
                  <a:lnTo>
                    <a:pt x="182" y="140"/>
                  </a:lnTo>
                  <a:lnTo>
                    <a:pt x="182" y="137"/>
                  </a:lnTo>
                  <a:lnTo>
                    <a:pt x="185" y="137"/>
                  </a:lnTo>
                  <a:lnTo>
                    <a:pt x="186" y="137"/>
                  </a:lnTo>
                  <a:lnTo>
                    <a:pt x="186" y="137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3"/>
                  </a:lnTo>
                  <a:lnTo>
                    <a:pt x="190" y="133"/>
                  </a:lnTo>
                  <a:lnTo>
                    <a:pt x="191" y="130"/>
                  </a:lnTo>
                  <a:lnTo>
                    <a:pt x="194" y="129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7" y="126"/>
                  </a:lnTo>
                  <a:lnTo>
                    <a:pt x="195" y="125"/>
                  </a:lnTo>
                  <a:lnTo>
                    <a:pt x="195" y="125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5" y="122"/>
                  </a:lnTo>
                  <a:lnTo>
                    <a:pt x="197" y="122"/>
                  </a:lnTo>
                  <a:lnTo>
                    <a:pt x="197" y="122"/>
                  </a:lnTo>
                  <a:lnTo>
                    <a:pt x="197" y="122"/>
                  </a:lnTo>
                  <a:lnTo>
                    <a:pt x="198" y="119"/>
                  </a:lnTo>
                  <a:lnTo>
                    <a:pt x="202" y="118"/>
                  </a:lnTo>
                  <a:lnTo>
                    <a:pt x="202" y="117"/>
                  </a:lnTo>
                  <a:lnTo>
                    <a:pt x="205" y="117"/>
                  </a:lnTo>
                  <a:lnTo>
                    <a:pt x="208" y="118"/>
                  </a:lnTo>
                  <a:lnTo>
                    <a:pt x="209" y="117"/>
                  </a:lnTo>
                  <a:lnTo>
                    <a:pt x="209" y="117"/>
                  </a:lnTo>
                  <a:lnTo>
                    <a:pt x="209" y="115"/>
                  </a:lnTo>
                  <a:lnTo>
                    <a:pt x="209" y="114"/>
                  </a:lnTo>
                  <a:lnTo>
                    <a:pt x="209" y="112"/>
                  </a:lnTo>
                  <a:lnTo>
                    <a:pt x="209" y="112"/>
                  </a:lnTo>
                  <a:lnTo>
                    <a:pt x="210" y="112"/>
                  </a:lnTo>
                  <a:lnTo>
                    <a:pt x="210" y="111"/>
                  </a:lnTo>
                  <a:lnTo>
                    <a:pt x="214" y="112"/>
                  </a:lnTo>
                  <a:lnTo>
                    <a:pt x="214" y="112"/>
                  </a:lnTo>
                  <a:lnTo>
                    <a:pt x="216" y="112"/>
                  </a:lnTo>
                  <a:lnTo>
                    <a:pt x="217" y="112"/>
                  </a:lnTo>
                  <a:lnTo>
                    <a:pt x="221" y="114"/>
                  </a:lnTo>
                  <a:lnTo>
                    <a:pt x="223" y="114"/>
                  </a:lnTo>
                  <a:lnTo>
                    <a:pt x="224" y="114"/>
                  </a:lnTo>
                  <a:lnTo>
                    <a:pt x="224" y="114"/>
                  </a:lnTo>
                  <a:lnTo>
                    <a:pt x="225" y="112"/>
                  </a:lnTo>
                  <a:lnTo>
                    <a:pt x="223" y="112"/>
                  </a:lnTo>
                  <a:lnTo>
                    <a:pt x="224" y="111"/>
                  </a:lnTo>
                  <a:lnTo>
                    <a:pt x="225" y="111"/>
                  </a:lnTo>
                  <a:lnTo>
                    <a:pt x="225" y="110"/>
                  </a:lnTo>
                  <a:lnTo>
                    <a:pt x="225" y="108"/>
                  </a:lnTo>
                  <a:lnTo>
                    <a:pt x="225" y="108"/>
                  </a:lnTo>
                  <a:lnTo>
                    <a:pt x="225" y="108"/>
                  </a:lnTo>
                  <a:lnTo>
                    <a:pt x="224" y="107"/>
                  </a:lnTo>
                  <a:lnTo>
                    <a:pt x="227" y="107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229" y="107"/>
                  </a:lnTo>
                  <a:lnTo>
                    <a:pt x="231" y="107"/>
                  </a:lnTo>
                  <a:lnTo>
                    <a:pt x="232" y="107"/>
                  </a:lnTo>
                  <a:lnTo>
                    <a:pt x="232" y="107"/>
                  </a:lnTo>
                  <a:lnTo>
                    <a:pt x="231" y="106"/>
                  </a:lnTo>
                  <a:lnTo>
                    <a:pt x="231" y="106"/>
                  </a:lnTo>
                  <a:lnTo>
                    <a:pt x="232" y="104"/>
                  </a:lnTo>
                  <a:lnTo>
                    <a:pt x="232" y="104"/>
                  </a:lnTo>
                  <a:lnTo>
                    <a:pt x="235" y="104"/>
                  </a:lnTo>
                  <a:lnTo>
                    <a:pt x="235" y="104"/>
                  </a:lnTo>
                  <a:lnTo>
                    <a:pt x="235" y="104"/>
                  </a:lnTo>
                  <a:lnTo>
                    <a:pt x="237" y="106"/>
                  </a:lnTo>
                  <a:lnTo>
                    <a:pt x="239" y="107"/>
                  </a:lnTo>
                  <a:lnTo>
                    <a:pt x="239" y="107"/>
                  </a:lnTo>
                  <a:lnTo>
                    <a:pt x="242" y="108"/>
                  </a:lnTo>
                  <a:lnTo>
                    <a:pt x="242" y="110"/>
                  </a:lnTo>
                  <a:lnTo>
                    <a:pt x="242" y="110"/>
                  </a:lnTo>
                  <a:lnTo>
                    <a:pt x="243" y="110"/>
                  </a:lnTo>
                  <a:lnTo>
                    <a:pt x="246" y="110"/>
                  </a:lnTo>
                  <a:lnTo>
                    <a:pt x="247" y="111"/>
                  </a:lnTo>
                  <a:lnTo>
                    <a:pt x="248" y="111"/>
                  </a:lnTo>
                  <a:lnTo>
                    <a:pt x="250" y="111"/>
                  </a:lnTo>
                  <a:lnTo>
                    <a:pt x="250" y="111"/>
                  </a:lnTo>
                  <a:lnTo>
                    <a:pt x="252" y="110"/>
                  </a:lnTo>
                  <a:lnTo>
                    <a:pt x="252" y="110"/>
                  </a:lnTo>
                  <a:lnTo>
                    <a:pt x="254" y="110"/>
                  </a:lnTo>
                  <a:lnTo>
                    <a:pt x="254" y="110"/>
                  </a:lnTo>
                  <a:lnTo>
                    <a:pt x="255" y="110"/>
                  </a:lnTo>
                  <a:lnTo>
                    <a:pt x="256" y="110"/>
                  </a:lnTo>
                  <a:lnTo>
                    <a:pt x="258" y="111"/>
                  </a:lnTo>
                  <a:lnTo>
                    <a:pt x="261" y="111"/>
                  </a:lnTo>
                  <a:lnTo>
                    <a:pt x="261" y="111"/>
                  </a:lnTo>
                  <a:lnTo>
                    <a:pt x="262" y="111"/>
                  </a:lnTo>
                  <a:lnTo>
                    <a:pt x="263" y="111"/>
                  </a:lnTo>
                  <a:lnTo>
                    <a:pt x="263" y="110"/>
                  </a:lnTo>
                  <a:lnTo>
                    <a:pt x="265" y="110"/>
                  </a:lnTo>
                  <a:lnTo>
                    <a:pt x="265" y="108"/>
                  </a:lnTo>
                  <a:lnTo>
                    <a:pt x="266" y="108"/>
                  </a:lnTo>
                  <a:lnTo>
                    <a:pt x="266" y="108"/>
                  </a:lnTo>
                  <a:lnTo>
                    <a:pt x="267" y="108"/>
                  </a:lnTo>
                  <a:lnTo>
                    <a:pt x="267" y="107"/>
                  </a:lnTo>
                  <a:lnTo>
                    <a:pt x="267" y="107"/>
                  </a:lnTo>
                  <a:lnTo>
                    <a:pt x="267" y="104"/>
                  </a:lnTo>
                  <a:lnTo>
                    <a:pt x="267" y="104"/>
                  </a:lnTo>
                  <a:lnTo>
                    <a:pt x="269" y="103"/>
                  </a:lnTo>
                  <a:lnTo>
                    <a:pt x="269" y="102"/>
                  </a:lnTo>
                  <a:lnTo>
                    <a:pt x="269" y="100"/>
                  </a:lnTo>
                  <a:lnTo>
                    <a:pt x="269" y="100"/>
                  </a:lnTo>
                  <a:lnTo>
                    <a:pt x="270" y="100"/>
                  </a:lnTo>
                  <a:lnTo>
                    <a:pt x="271" y="99"/>
                  </a:lnTo>
                  <a:lnTo>
                    <a:pt x="273" y="98"/>
                  </a:lnTo>
                  <a:lnTo>
                    <a:pt x="273" y="98"/>
                  </a:lnTo>
                  <a:lnTo>
                    <a:pt x="274" y="98"/>
                  </a:lnTo>
                  <a:lnTo>
                    <a:pt x="275" y="98"/>
                  </a:lnTo>
                  <a:lnTo>
                    <a:pt x="277" y="98"/>
                  </a:lnTo>
                  <a:lnTo>
                    <a:pt x="277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1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4" y="98"/>
                  </a:lnTo>
                  <a:lnTo>
                    <a:pt x="286" y="99"/>
                  </a:lnTo>
                  <a:lnTo>
                    <a:pt x="288" y="99"/>
                  </a:lnTo>
                  <a:lnTo>
                    <a:pt x="290" y="100"/>
                  </a:lnTo>
                  <a:lnTo>
                    <a:pt x="293" y="100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293" y="104"/>
                  </a:lnTo>
                  <a:lnTo>
                    <a:pt x="292" y="106"/>
                  </a:lnTo>
                  <a:lnTo>
                    <a:pt x="292" y="106"/>
                  </a:lnTo>
                  <a:lnTo>
                    <a:pt x="292" y="107"/>
                  </a:lnTo>
                  <a:lnTo>
                    <a:pt x="293" y="107"/>
                  </a:lnTo>
                  <a:lnTo>
                    <a:pt x="294" y="107"/>
                  </a:lnTo>
                  <a:lnTo>
                    <a:pt x="294" y="107"/>
                  </a:lnTo>
                  <a:lnTo>
                    <a:pt x="294" y="106"/>
                  </a:lnTo>
                  <a:lnTo>
                    <a:pt x="296" y="104"/>
                  </a:lnTo>
                  <a:lnTo>
                    <a:pt x="296" y="104"/>
                  </a:lnTo>
                  <a:lnTo>
                    <a:pt x="298" y="103"/>
                  </a:lnTo>
                  <a:lnTo>
                    <a:pt x="300" y="103"/>
                  </a:lnTo>
                  <a:lnTo>
                    <a:pt x="301" y="103"/>
                  </a:lnTo>
                  <a:lnTo>
                    <a:pt x="301" y="103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303" y="102"/>
                  </a:lnTo>
                  <a:lnTo>
                    <a:pt x="305" y="102"/>
                  </a:lnTo>
                  <a:lnTo>
                    <a:pt x="307" y="102"/>
                  </a:lnTo>
                  <a:lnTo>
                    <a:pt x="307" y="102"/>
                  </a:lnTo>
                  <a:lnTo>
                    <a:pt x="307" y="102"/>
                  </a:lnTo>
                  <a:lnTo>
                    <a:pt x="307" y="102"/>
                  </a:lnTo>
                  <a:lnTo>
                    <a:pt x="307" y="100"/>
                  </a:lnTo>
                  <a:close/>
                  <a:moveTo>
                    <a:pt x="262" y="87"/>
                  </a:moveTo>
                  <a:lnTo>
                    <a:pt x="263" y="87"/>
                  </a:lnTo>
                  <a:lnTo>
                    <a:pt x="263" y="88"/>
                  </a:lnTo>
                  <a:lnTo>
                    <a:pt x="265" y="88"/>
                  </a:lnTo>
                  <a:lnTo>
                    <a:pt x="266" y="88"/>
                  </a:lnTo>
                  <a:lnTo>
                    <a:pt x="267" y="87"/>
                  </a:lnTo>
                  <a:lnTo>
                    <a:pt x="267" y="87"/>
                  </a:lnTo>
                  <a:lnTo>
                    <a:pt x="269" y="87"/>
                  </a:lnTo>
                  <a:lnTo>
                    <a:pt x="267" y="87"/>
                  </a:lnTo>
                  <a:lnTo>
                    <a:pt x="266" y="87"/>
                  </a:lnTo>
                  <a:lnTo>
                    <a:pt x="266" y="87"/>
                  </a:lnTo>
                  <a:lnTo>
                    <a:pt x="263" y="85"/>
                  </a:lnTo>
                  <a:lnTo>
                    <a:pt x="262" y="87"/>
                  </a:lnTo>
                  <a:lnTo>
                    <a:pt x="262" y="87"/>
                  </a:lnTo>
                  <a:lnTo>
                    <a:pt x="262" y="87"/>
                  </a:lnTo>
                  <a:close/>
                  <a:moveTo>
                    <a:pt x="7" y="85"/>
                  </a:moveTo>
                  <a:lnTo>
                    <a:pt x="4" y="87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7" y="87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7" y="85"/>
                  </a:lnTo>
                  <a:close/>
                  <a:moveTo>
                    <a:pt x="212" y="54"/>
                  </a:moveTo>
                  <a:lnTo>
                    <a:pt x="213" y="54"/>
                  </a:lnTo>
                  <a:lnTo>
                    <a:pt x="213" y="53"/>
                  </a:lnTo>
                  <a:lnTo>
                    <a:pt x="213" y="53"/>
                  </a:lnTo>
                  <a:lnTo>
                    <a:pt x="212" y="53"/>
                  </a:lnTo>
                  <a:lnTo>
                    <a:pt x="210" y="53"/>
                  </a:lnTo>
                  <a:lnTo>
                    <a:pt x="209" y="53"/>
                  </a:lnTo>
                  <a:lnTo>
                    <a:pt x="210" y="54"/>
                  </a:lnTo>
                  <a:lnTo>
                    <a:pt x="212" y="54"/>
                  </a:lnTo>
                  <a:close/>
                  <a:moveTo>
                    <a:pt x="232" y="27"/>
                  </a:moveTo>
                  <a:lnTo>
                    <a:pt x="233" y="27"/>
                  </a:lnTo>
                  <a:lnTo>
                    <a:pt x="235" y="27"/>
                  </a:lnTo>
                  <a:lnTo>
                    <a:pt x="236" y="27"/>
                  </a:lnTo>
                  <a:lnTo>
                    <a:pt x="236" y="26"/>
                  </a:lnTo>
                  <a:lnTo>
                    <a:pt x="237" y="26"/>
                  </a:lnTo>
                  <a:lnTo>
                    <a:pt x="239" y="26"/>
                  </a:lnTo>
                  <a:lnTo>
                    <a:pt x="240" y="26"/>
                  </a:lnTo>
                  <a:lnTo>
                    <a:pt x="242" y="26"/>
                  </a:lnTo>
                  <a:lnTo>
                    <a:pt x="242" y="26"/>
                  </a:lnTo>
                  <a:lnTo>
                    <a:pt x="243" y="24"/>
                  </a:lnTo>
                  <a:lnTo>
                    <a:pt x="243" y="24"/>
                  </a:lnTo>
                  <a:lnTo>
                    <a:pt x="244" y="23"/>
                  </a:lnTo>
                  <a:lnTo>
                    <a:pt x="248" y="23"/>
                  </a:lnTo>
                  <a:lnTo>
                    <a:pt x="247" y="22"/>
                  </a:lnTo>
                  <a:lnTo>
                    <a:pt x="244" y="22"/>
                  </a:lnTo>
                  <a:lnTo>
                    <a:pt x="242" y="22"/>
                  </a:lnTo>
                  <a:lnTo>
                    <a:pt x="240" y="22"/>
                  </a:lnTo>
                  <a:lnTo>
                    <a:pt x="237" y="22"/>
                  </a:lnTo>
                  <a:lnTo>
                    <a:pt x="236" y="20"/>
                  </a:lnTo>
                  <a:lnTo>
                    <a:pt x="236" y="20"/>
                  </a:lnTo>
                  <a:lnTo>
                    <a:pt x="237" y="19"/>
                  </a:lnTo>
                  <a:lnTo>
                    <a:pt x="239" y="19"/>
                  </a:lnTo>
                  <a:lnTo>
                    <a:pt x="237" y="19"/>
                  </a:lnTo>
                  <a:lnTo>
                    <a:pt x="236" y="19"/>
                  </a:lnTo>
                  <a:lnTo>
                    <a:pt x="235" y="19"/>
                  </a:lnTo>
                  <a:lnTo>
                    <a:pt x="233" y="19"/>
                  </a:lnTo>
                  <a:lnTo>
                    <a:pt x="232" y="19"/>
                  </a:lnTo>
                  <a:lnTo>
                    <a:pt x="231" y="19"/>
                  </a:lnTo>
                  <a:lnTo>
                    <a:pt x="229" y="18"/>
                  </a:lnTo>
                  <a:lnTo>
                    <a:pt x="228" y="16"/>
                  </a:lnTo>
                  <a:lnTo>
                    <a:pt x="227" y="16"/>
                  </a:lnTo>
                  <a:lnTo>
                    <a:pt x="225" y="15"/>
                  </a:lnTo>
                  <a:lnTo>
                    <a:pt x="224" y="15"/>
                  </a:lnTo>
                  <a:lnTo>
                    <a:pt x="221" y="16"/>
                  </a:lnTo>
                  <a:lnTo>
                    <a:pt x="217" y="16"/>
                  </a:lnTo>
                  <a:lnTo>
                    <a:pt x="216" y="16"/>
                  </a:lnTo>
                  <a:lnTo>
                    <a:pt x="217" y="18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20" y="19"/>
                  </a:lnTo>
                  <a:lnTo>
                    <a:pt x="220" y="19"/>
                  </a:lnTo>
                  <a:lnTo>
                    <a:pt x="223" y="20"/>
                  </a:lnTo>
                  <a:lnTo>
                    <a:pt x="223" y="20"/>
                  </a:lnTo>
                  <a:lnTo>
                    <a:pt x="227" y="22"/>
                  </a:lnTo>
                  <a:lnTo>
                    <a:pt x="227" y="22"/>
                  </a:lnTo>
                  <a:lnTo>
                    <a:pt x="225" y="22"/>
                  </a:lnTo>
                  <a:lnTo>
                    <a:pt x="224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1" y="24"/>
                  </a:lnTo>
                  <a:lnTo>
                    <a:pt x="221" y="26"/>
                  </a:lnTo>
                  <a:lnTo>
                    <a:pt x="223" y="26"/>
                  </a:lnTo>
                  <a:lnTo>
                    <a:pt x="228" y="26"/>
                  </a:lnTo>
                  <a:lnTo>
                    <a:pt x="229" y="26"/>
                  </a:lnTo>
                  <a:lnTo>
                    <a:pt x="231" y="24"/>
                  </a:lnTo>
                  <a:lnTo>
                    <a:pt x="232" y="24"/>
                  </a:lnTo>
                  <a:lnTo>
                    <a:pt x="232" y="24"/>
                  </a:lnTo>
                  <a:lnTo>
                    <a:pt x="233" y="24"/>
                  </a:lnTo>
                  <a:lnTo>
                    <a:pt x="233" y="24"/>
                  </a:lnTo>
                  <a:lnTo>
                    <a:pt x="235" y="24"/>
                  </a:lnTo>
                  <a:lnTo>
                    <a:pt x="233" y="26"/>
                  </a:lnTo>
                  <a:lnTo>
                    <a:pt x="232" y="26"/>
                  </a:lnTo>
                  <a:lnTo>
                    <a:pt x="233" y="26"/>
                  </a:lnTo>
                  <a:lnTo>
                    <a:pt x="232" y="27"/>
                  </a:lnTo>
                  <a:lnTo>
                    <a:pt x="232" y="27"/>
                  </a:lnTo>
                  <a:close/>
                  <a:moveTo>
                    <a:pt x="259" y="14"/>
                  </a:moveTo>
                  <a:lnTo>
                    <a:pt x="258" y="14"/>
                  </a:lnTo>
                  <a:lnTo>
                    <a:pt x="258" y="14"/>
                  </a:lnTo>
                  <a:lnTo>
                    <a:pt x="258" y="15"/>
                  </a:lnTo>
                  <a:lnTo>
                    <a:pt x="261" y="15"/>
                  </a:lnTo>
                  <a:lnTo>
                    <a:pt x="261" y="15"/>
                  </a:lnTo>
                  <a:lnTo>
                    <a:pt x="262" y="15"/>
                  </a:lnTo>
                  <a:lnTo>
                    <a:pt x="261" y="15"/>
                  </a:lnTo>
                  <a:lnTo>
                    <a:pt x="259" y="14"/>
                  </a:lnTo>
                  <a:close/>
                  <a:moveTo>
                    <a:pt x="152" y="15"/>
                  </a:moveTo>
                  <a:lnTo>
                    <a:pt x="152" y="15"/>
                  </a:lnTo>
                  <a:lnTo>
                    <a:pt x="153" y="16"/>
                  </a:lnTo>
                  <a:lnTo>
                    <a:pt x="155" y="16"/>
                  </a:lnTo>
                  <a:lnTo>
                    <a:pt x="156" y="16"/>
                  </a:lnTo>
                  <a:lnTo>
                    <a:pt x="157" y="18"/>
                  </a:lnTo>
                  <a:lnTo>
                    <a:pt x="159" y="18"/>
                  </a:lnTo>
                  <a:lnTo>
                    <a:pt x="160" y="19"/>
                  </a:lnTo>
                  <a:lnTo>
                    <a:pt x="160" y="19"/>
                  </a:lnTo>
                  <a:lnTo>
                    <a:pt x="160" y="18"/>
                  </a:lnTo>
                  <a:lnTo>
                    <a:pt x="159" y="18"/>
                  </a:lnTo>
                  <a:lnTo>
                    <a:pt x="159" y="18"/>
                  </a:lnTo>
                  <a:lnTo>
                    <a:pt x="159" y="16"/>
                  </a:lnTo>
                  <a:lnTo>
                    <a:pt x="157" y="16"/>
                  </a:lnTo>
                  <a:lnTo>
                    <a:pt x="156" y="16"/>
                  </a:lnTo>
                  <a:lnTo>
                    <a:pt x="155" y="16"/>
                  </a:lnTo>
                  <a:lnTo>
                    <a:pt x="155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2" y="14"/>
                  </a:lnTo>
                  <a:lnTo>
                    <a:pt x="151" y="12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5"/>
                  </a:lnTo>
                  <a:close/>
                  <a:moveTo>
                    <a:pt x="271" y="14"/>
                  </a:moveTo>
                  <a:lnTo>
                    <a:pt x="274" y="14"/>
                  </a:lnTo>
                  <a:lnTo>
                    <a:pt x="277" y="14"/>
                  </a:lnTo>
                  <a:lnTo>
                    <a:pt x="280" y="12"/>
                  </a:lnTo>
                  <a:lnTo>
                    <a:pt x="280" y="12"/>
                  </a:lnTo>
                  <a:lnTo>
                    <a:pt x="277" y="12"/>
                  </a:lnTo>
                  <a:lnTo>
                    <a:pt x="275" y="12"/>
                  </a:lnTo>
                  <a:lnTo>
                    <a:pt x="274" y="12"/>
                  </a:lnTo>
                  <a:lnTo>
                    <a:pt x="271" y="12"/>
                  </a:lnTo>
                  <a:lnTo>
                    <a:pt x="271" y="12"/>
                  </a:lnTo>
                  <a:lnTo>
                    <a:pt x="270" y="12"/>
                  </a:lnTo>
                  <a:lnTo>
                    <a:pt x="269" y="12"/>
                  </a:lnTo>
                  <a:lnTo>
                    <a:pt x="267" y="14"/>
                  </a:lnTo>
                  <a:lnTo>
                    <a:pt x="269" y="14"/>
                  </a:lnTo>
                  <a:lnTo>
                    <a:pt x="271" y="14"/>
                  </a:lnTo>
                  <a:close/>
                  <a:moveTo>
                    <a:pt x="152" y="7"/>
                  </a:moveTo>
                  <a:lnTo>
                    <a:pt x="152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8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52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5" y="11"/>
                  </a:lnTo>
                  <a:lnTo>
                    <a:pt x="155" y="11"/>
                  </a:lnTo>
                  <a:lnTo>
                    <a:pt x="156" y="11"/>
                  </a:lnTo>
                  <a:lnTo>
                    <a:pt x="157" y="11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0" y="12"/>
                  </a:lnTo>
                  <a:lnTo>
                    <a:pt x="160" y="12"/>
                  </a:lnTo>
                  <a:lnTo>
                    <a:pt x="160" y="12"/>
                  </a:lnTo>
                  <a:lnTo>
                    <a:pt x="162" y="12"/>
                  </a:lnTo>
                  <a:lnTo>
                    <a:pt x="163" y="12"/>
                  </a:lnTo>
                  <a:lnTo>
                    <a:pt x="163" y="12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56" y="12"/>
                  </a:lnTo>
                  <a:lnTo>
                    <a:pt x="156" y="12"/>
                  </a:lnTo>
                  <a:lnTo>
                    <a:pt x="156" y="12"/>
                  </a:lnTo>
                  <a:lnTo>
                    <a:pt x="157" y="14"/>
                  </a:lnTo>
                  <a:lnTo>
                    <a:pt x="159" y="14"/>
                  </a:lnTo>
                  <a:lnTo>
                    <a:pt x="157" y="14"/>
                  </a:lnTo>
                  <a:lnTo>
                    <a:pt x="157" y="14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62" y="15"/>
                  </a:lnTo>
                  <a:lnTo>
                    <a:pt x="163" y="16"/>
                  </a:lnTo>
                  <a:lnTo>
                    <a:pt x="164" y="18"/>
                  </a:lnTo>
                  <a:lnTo>
                    <a:pt x="166" y="18"/>
                  </a:lnTo>
                  <a:lnTo>
                    <a:pt x="166" y="18"/>
                  </a:lnTo>
                  <a:lnTo>
                    <a:pt x="166" y="18"/>
                  </a:lnTo>
                  <a:lnTo>
                    <a:pt x="168" y="19"/>
                  </a:lnTo>
                  <a:lnTo>
                    <a:pt x="171" y="19"/>
                  </a:lnTo>
                  <a:lnTo>
                    <a:pt x="172" y="19"/>
                  </a:lnTo>
                  <a:lnTo>
                    <a:pt x="174" y="18"/>
                  </a:lnTo>
                  <a:lnTo>
                    <a:pt x="175" y="18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76" y="15"/>
                  </a:lnTo>
                  <a:lnTo>
                    <a:pt x="176" y="15"/>
                  </a:lnTo>
                  <a:lnTo>
                    <a:pt x="176" y="15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81" y="15"/>
                  </a:lnTo>
                  <a:lnTo>
                    <a:pt x="181" y="15"/>
                  </a:lnTo>
                  <a:lnTo>
                    <a:pt x="182" y="15"/>
                  </a:lnTo>
                  <a:lnTo>
                    <a:pt x="182" y="14"/>
                  </a:lnTo>
                  <a:lnTo>
                    <a:pt x="183" y="14"/>
                  </a:lnTo>
                  <a:lnTo>
                    <a:pt x="183" y="15"/>
                  </a:lnTo>
                  <a:lnTo>
                    <a:pt x="183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2" y="16"/>
                  </a:lnTo>
                  <a:lnTo>
                    <a:pt x="183" y="16"/>
                  </a:lnTo>
                  <a:lnTo>
                    <a:pt x="183" y="16"/>
                  </a:lnTo>
                  <a:lnTo>
                    <a:pt x="185" y="16"/>
                  </a:lnTo>
                  <a:lnTo>
                    <a:pt x="187" y="16"/>
                  </a:lnTo>
                  <a:lnTo>
                    <a:pt x="189" y="16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3" y="15"/>
                  </a:lnTo>
                  <a:lnTo>
                    <a:pt x="191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3" y="18"/>
                  </a:lnTo>
                  <a:lnTo>
                    <a:pt x="193" y="18"/>
                  </a:lnTo>
                  <a:lnTo>
                    <a:pt x="194" y="18"/>
                  </a:lnTo>
                  <a:lnTo>
                    <a:pt x="195" y="18"/>
                  </a:lnTo>
                  <a:lnTo>
                    <a:pt x="194" y="18"/>
                  </a:lnTo>
                  <a:lnTo>
                    <a:pt x="193" y="18"/>
                  </a:lnTo>
                  <a:lnTo>
                    <a:pt x="189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5" y="18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19"/>
                  </a:lnTo>
                  <a:lnTo>
                    <a:pt x="181" y="19"/>
                  </a:lnTo>
                  <a:lnTo>
                    <a:pt x="175" y="20"/>
                  </a:lnTo>
                  <a:lnTo>
                    <a:pt x="175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1" y="20"/>
                  </a:lnTo>
                  <a:lnTo>
                    <a:pt x="171" y="20"/>
                  </a:lnTo>
                  <a:lnTo>
                    <a:pt x="171" y="22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8" y="23"/>
                  </a:lnTo>
                  <a:lnTo>
                    <a:pt x="179" y="23"/>
                  </a:lnTo>
                  <a:lnTo>
                    <a:pt x="182" y="23"/>
                  </a:lnTo>
                  <a:lnTo>
                    <a:pt x="183" y="22"/>
                  </a:lnTo>
                  <a:lnTo>
                    <a:pt x="185" y="22"/>
                  </a:lnTo>
                  <a:lnTo>
                    <a:pt x="186" y="22"/>
                  </a:lnTo>
                  <a:lnTo>
                    <a:pt x="187" y="22"/>
                  </a:lnTo>
                  <a:lnTo>
                    <a:pt x="191" y="22"/>
                  </a:lnTo>
                  <a:lnTo>
                    <a:pt x="193" y="22"/>
                  </a:lnTo>
                  <a:lnTo>
                    <a:pt x="194" y="22"/>
                  </a:lnTo>
                  <a:lnTo>
                    <a:pt x="194" y="22"/>
                  </a:lnTo>
                  <a:lnTo>
                    <a:pt x="194" y="23"/>
                  </a:lnTo>
                  <a:lnTo>
                    <a:pt x="191" y="23"/>
                  </a:lnTo>
                  <a:lnTo>
                    <a:pt x="189" y="23"/>
                  </a:lnTo>
                  <a:lnTo>
                    <a:pt x="181" y="23"/>
                  </a:lnTo>
                  <a:lnTo>
                    <a:pt x="179" y="24"/>
                  </a:lnTo>
                  <a:lnTo>
                    <a:pt x="178" y="24"/>
                  </a:lnTo>
                  <a:lnTo>
                    <a:pt x="178" y="24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5" y="27"/>
                  </a:lnTo>
                  <a:lnTo>
                    <a:pt x="175" y="27"/>
                  </a:lnTo>
                  <a:lnTo>
                    <a:pt x="176" y="27"/>
                  </a:lnTo>
                  <a:lnTo>
                    <a:pt x="178" y="28"/>
                  </a:lnTo>
                  <a:lnTo>
                    <a:pt x="179" y="28"/>
                  </a:lnTo>
                  <a:lnTo>
                    <a:pt x="182" y="28"/>
                  </a:lnTo>
                  <a:lnTo>
                    <a:pt x="185" y="31"/>
                  </a:lnTo>
                  <a:lnTo>
                    <a:pt x="189" y="31"/>
                  </a:lnTo>
                  <a:lnTo>
                    <a:pt x="189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1" y="34"/>
                  </a:lnTo>
                  <a:lnTo>
                    <a:pt x="193" y="34"/>
                  </a:lnTo>
                  <a:lnTo>
                    <a:pt x="194" y="34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1"/>
                  </a:lnTo>
                  <a:lnTo>
                    <a:pt x="195" y="31"/>
                  </a:lnTo>
                  <a:lnTo>
                    <a:pt x="195" y="31"/>
                  </a:lnTo>
                  <a:lnTo>
                    <a:pt x="197" y="30"/>
                  </a:lnTo>
                  <a:lnTo>
                    <a:pt x="197" y="30"/>
                  </a:lnTo>
                  <a:lnTo>
                    <a:pt x="195" y="30"/>
                  </a:lnTo>
                  <a:lnTo>
                    <a:pt x="197" y="28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6"/>
                  </a:lnTo>
                  <a:lnTo>
                    <a:pt x="202" y="26"/>
                  </a:lnTo>
                  <a:lnTo>
                    <a:pt x="204" y="24"/>
                  </a:lnTo>
                  <a:lnTo>
                    <a:pt x="204" y="24"/>
                  </a:lnTo>
                  <a:lnTo>
                    <a:pt x="204" y="23"/>
                  </a:lnTo>
                  <a:lnTo>
                    <a:pt x="204" y="23"/>
                  </a:lnTo>
                  <a:lnTo>
                    <a:pt x="204" y="22"/>
                  </a:lnTo>
                  <a:lnTo>
                    <a:pt x="204" y="20"/>
                  </a:lnTo>
                  <a:lnTo>
                    <a:pt x="204" y="20"/>
                  </a:lnTo>
                  <a:lnTo>
                    <a:pt x="205" y="20"/>
                  </a:lnTo>
                  <a:lnTo>
                    <a:pt x="206" y="20"/>
                  </a:lnTo>
                  <a:lnTo>
                    <a:pt x="206" y="20"/>
                  </a:lnTo>
                  <a:lnTo>
                    <a:pt x="208" y="20"/>
                  </a:lnTo>
                  <a:lnTo>
                    <a:pt x="208" y="19"/>
                  </a:lnTo>
                  <a:lnTo>
                    <a:pt x="208" y="19"/>
                  </a:lnTo>
                  <a:lnTo>
                    <a:pt x="208" y="19"/>
                  </a:lnTo>
                  <a:lnTo>
                    <a:pt x="208" y="18"/>
                  </a:lnTo>
                  <a:lnTo>
                    <a:pt x="209" y="18"/>
                  </a:lnTo>
                  <a:lnTo>
                    <a:pt x="210" y="16"/>
                  </a:lnTo>
                  <a:lnTo>
                    <a:pt x="212" y="16"/>
                  </a:lnTo>
                  <a:lnTo>
                    <a:pt x="212" y="15"/>
                  </a:lnTo>
                  <a:lnTo>
                    <a:pt x="212" y="15"/>
                  </a:lnTo>
                  <a:lnTo>
                    <a:pt x="213" y="15"/>
                  </a:lnTo>
                  <a:lnTo>
                    <a:pt x="217" y="15"/>
                  </a:lnTo>
                  <a:lnTo>
                    <a:pt x="218" y="15"/>
                  </a:lnTo>
                  <a:lnTo>
                    <a:pt x="221" y="15"/>
                  </a:lnTo>
                  <a:lnTo>
                    <a:pt x="223" y="15"/>
                  </a:lnTo>
                  <a:lnTo>
                    <a:pt x="224" y="14"/>
                  </a:lnTo>
                  <a:lnTo>
                    <a:pt x="224" y="14"/>
                  </a:lnTo>
                  <a:lnTo>
                    <a:pt x="223" y="14"/>
                  </a:lnTo>
                  <a:lnTo>
                    <a:pt x="221" y="14"/>
                  </a:lnTo>
                  <a:lnTo>
                    <a:pt x="218" y="12"/>
                  </a:lnTo>
                  <a:lnTo>
                    <a:pt x="217" y="12"/>
                  </a:lnTo>
                  <a:lnTo>
                    <a:pt x="218" y="11"/>
                  </a:lnTo>
                  <a:lnTo>
                    <a:pt x="218" y="11"/>
                  </a:lnTo>
                  <a:lnTo>
                    <a:pt x="217" y="11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3" y="11"/>
                  </a:lnTo>
                  <a:lnTo>
                    <a:pt x="212" y="11"/>
                  </a:lnTo>
                  <a:lnTo>
                    <a:pt x="210" y="11"/>
                  </a:lnTo>
                  <a:lnTo>
                    <a:pt x="208" y="11"/>
                  </a:lnTo>
                  <a:lnTo>
                    <a:pt x="206" y="11"/>
                  </a:lnTo>
                  <a:lnTo>
                    <a:pt x="206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6" y="8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204" y="7"/>
                  </a:lnTo>
                  <a:lnTo>
                    <a:pt x="202" y="7"/>
                  </a:lnTo>
                  <a:lnTo>
                    <a:pt x="202" y="7"/>
                  </a:lnTo>
                  <a:lnTo>
                    <a:pt x="202" y="7"/>
                  </a:lnTo>
                  <a:lnTo>
                    <a:pt x="200" y="8"/>
                  </a:lnTo>
                  <a:lnTo>
                    <a:pt x="198" y="8"/>
                  </a:lnTo>
                  <a:lnTo>
                    <a:pt x="198" y="8"/>
                  </a:lnTo>
                  <a:lnTo>
                    <a:pt x="198" y="8"/>
                  </a:lnTo>
                  <a:lnTo>
                    <a:pt x="198" y="7"/>
                  </a:lnTo>
                  <a:lnTo>
                    <a:pt x="198" y="7"/>
                  </a:lnTo>
                  <a:lnTo>
                    <a:pt x="200" y="7"/>
                  </a:lnTo>
                  <a:lnTo>
                    <a:pt x="200" y="5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7" y="4"/>
                  </a:lnTo>
                  <a:lnTo>
                    <a:pt x="194" y="4"/>
                  </a:lnTo>
                  <a:lnTo>
                    <a:pt x="193" y="4"/>
                  </a:lnTo>
                  <a:lnTo>
                    <a:pt x="193" y="4"/>
                  </a:lnTo>
                  <a:lnTo>
                    <a:pt x="193" y="4"/>
                  </a:lnTo>
                  <a:lnTo>
                    <a:pt x="191" y="4"/>
                  </a:lnTo>
                  <a:lnTo>
                    <a:pt x="191" y="4"/>
                  </a:lnTo>
                  <a:lnTo>
                    <a:pt x="190" y="4"/>
                  </a:lnTo>
                  <a:lnTo>
                    <a:pt x="189" y="3"/>
                  </a:lnTo>
                  <a:lnTo>
                    <a:pt x="187" y="3"/>
                  </a:lnTo>
                  <a:lnTo>
                    <a:pt x="187" y="4"/>
                  </a:lnTo>
                  <a:lnTo>
                    <a:pt x="187" y="4"/>
                  </a:lnTo>
                  <a:lnTo>
                    <a:pt x="187" y="4"/>
                  </a:lnTo>
                  <a:lnTo>
                    <a:pt x="186" y="5"/>
                  </a:lnTo>
                  <a:lnTo>
                    <a:pt x="186" y="5"/>
                  </a:lnTo>
                  <a:lnTo>
                    <a:pt x="185" y="5"/>
                  </a:lnTo>
                  <a:lnTo>
                    <a:pt x="185" y="7"/>
                  </a:lnTo>
                  <a:lnTo>
                    <a:pt x="186" y="7"/>
                  </a:lnTo>
                  <a:lnTo>
                    <a:pt x="186" y="8"/>
                  </a:lnTo>
                  <a:lnTo>
                    <a:pt x="187" y="10"/>
                  </a:lnTo>
                  <a:lnTo>
                    <a:pt x="189" y="11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86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1" y="7"/>
                  </a:lnTo>
                  <a:lnTo>
                    <a:pt x="179" y="5"/>
                  </a:lnTo>
                  <a:lnTo>
                    <a:pt x="176" y="5"/>
                  </a:lnTo>
                  <a:lnTo>
                    <a:pt x="175" y="5"/>
                  </a:lnTo>
                  <a:lnTo>
                    <a:pt x="174" y="7"/>
                  </a:lnTo>
                  <a:lnTo>
                    <a:pt x="174" y="7"/>
                  </a:lnTo>
                  <a:lnTo>
                    <a:pt x="174" y="7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10"/>
                  </a:lnTo>
                  <a:lnTo>
                    <a:pt x="172" y="10"/>
                  </a:lnTo>
                  <a:lnTo>
                    <a:pt x="172" y="8"/>
                  </a:lnTo>
                  <a:lnTo>
                    <a:pt x="171" y="8"/>
                  </a:lnTo>
                  <a:lnTo>
                    <a:pt x="171" y="8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68" y="7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67" y="7"/>
                  </a:lnTo>
                  <a:lnTo>
                    <a:pt x="171" y="5"/>
                  </a:lnTo>
                  <a:lnTo>
                    <a:pt x="172" y="5"/>
                  </a:lnTo>
                  <a:lnTo>
                    <a:pt x="172" y="5"/>
                  </a:lnTo>
                  <a:lnTo>
                    <a:pt x="172" y="5"/>
                  </a:lnTo>
                  <a:lnTo>
                    <a:pt x="172" y="5"/>
                  </a:lnTo>
                  <a:lnTo>
                    <a:pt x="171" y="4"/>
                  </a:lnTo>
                  <a:lnTo>
                    <a:pt x="167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0" y="5"/>
                  </a:lnTo>
                  <a:lnTo>
                    <a:pt x="157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3" y="5"/>
                  </a:lnTo>
                  <a:lnTo>
                    <a:pt x="153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2" y="7"/>
                  </a:lnTo>
                  <a:close/>
                  <a:moveTo>
                    <a:pt x="296" y="3"/>
                  </a:moveTo>
                  <a:lnTo>
                    <a:pt x="303" y="1"/>
                  </a:lnTo>
                  <a:lnTo>
                    <a:pt x="303" y="1"/>
                  </a:lnTo>
                  <a:lnTo>
                    <a:pt x="301" y="1"/>
                  </a:lnTo>
                  <a:lnTo>
                    <a:pt x="300" y="1"/>
                  </a:lnTo>
                  <a:lnTo>
                    <a:pt x="298" y="1"/>
                  </a:lnTo>
                  <a:lnTo>
                    <a:pt x="289" y="3"/>
                  </a:lnTo>
                  <a:lnTo>
                    <a:pt x="289" y="3"/>
                  </a:lnTo>
                  <a:lnTo>
                    <a:pt x="296" y="3"/>
                  </a:lnTo>
                  <a:close/>
                  <a:moveTo>
                    <a:pt x="204" y="1"/>
                  </a:moveTo>
                  <a:lnTo>
                    <a:pt x="202" y="1"/>
                  </a:lnTo>
                  <a:lnTo>
                    <a:pt x="201" y="0"/>
                  </a:lnTo>
                  <a:lnTo>
                    <a:pt x="201" y="1"/>
                  </a:lnTo>
                  <a:lnTo>
                    <a:pt x="201" y="1"/>
                  </a:lnTo>
                  <a:lnTo>
                    <a:pt x="202" y="1"/>
                  </a:lnTo>
                  <a:lnTo>
                    <a:pt x="204" y="1"/>
                  </a:lnTo>
                  <a:close/>
                  <a:moveTo>
                    <a:pt x="202" y="3"/>
                  </a:moveTo>
                  <a:lnTo>
                    <a:pt x="205" y="3"/>
                  </a:lnTo>
                  <a:lnTo>
                    <a:pt x="205" y="4"/>
                  </a:lnTo>
                  <a:lnTo>
                    <a:pt x="204" y="4"/>
                  </a:lnTo>
                  <a:lnTo>
                    <a:pt x="201" y="4"/>
                  </a:lnTo>
                  <a:lnTo>
                    <a:pt x="201" y="4"/>
                  </a:lnTo>
                  <a:lnTo>
                    <a:pt x="202" y="4"/>
                  </a:lnTo>
                  <a:lnTo>
                    <a:pt x="202" y="5"/>
                  </a:lnTo>
                  <a:lnTo>
                    <a:pt x="205" y="5"/>
                  </a:lnTo>
                  <a:lnTo>
                    <a:pt x="206" y="5"/>
                  </a:lnTo>
                  <a:lnTo>
                    <a:pt x="209" y="5"/>
                  </a:lnTo>
                  <a:lnTo>
                    <a:pt x="210" y="5"/>
                  </a:lnTo>
                  <a:lnTo>
                    <a:pt x="213" y="5"/>
                  </a:lnTo>
                  <a:lnTo>
                    <a:pt x="214" y="5"/>
                  </a:lnTo>
                  <a:lnTo>
                    <a:pt x="216" y="5"/>
                  </a:lnTo>
                  <a:lnTo>
                    <a:pt x="218" y="5"/>
                  </a:lnTo>
                  <a:lnTo>
                    <a:pt x="217" y="5"/>
                  </a:lnTo>
                  <a:lnTo>
                    <a:pt x="217" y="7"/>
                  </a:lnTo>
                  <a:lnTo>
                    <a:pt x="217" y="7"/>
                  </a:lnTo>
                  <a:lnTo>
                    <a:pt x="214" y="7"/>
                  </a:lnTo>
                  <a:lnTo>
                    <a:pt x="213" y="7"/>
                  </a:lnTo>
                  <a:lnTo>
                    <a:pt x="212" y="7"/>
                  </a:lnTo>
                  <a:lnTo>
                    <a:pt x="212" y="7"/>
                  </a:lnTo>
                  <a:lnTo>
                    <a:pt x="212" y="7"/>
                  </a:lnTo>
                  <a:lnTo>
                    <a:pt x="213" y="7"/>
                  </a:lnTo>
                  <a:lnTo>
                    <a:pt x="214" y="8"/>
                  </a:lnTo>
                  <a:lnTo>
                    <a:pt x="216" y="8"/>
                  </a:lnTo>
                  <a:lnTo>
                    <a:pt x="218" y="8"/>
                  </a:lnTo>
                  <a:lnTo>
                    <a:pt x="218" y="8"/>
                  </a:lnTo>
                  <a:lnTo>
                    <a:pt x="220" y="8"/>
                  </a:lnTo>
                  <a:lnTo>
                    <a:pt x="227" y="8"/>
                  </a:lnTo>
                  <a:lnTo>
                    <a:pt x="232" y="8"/>
                  </a:lnTo>
                  <a:lnTo>
                    <a:pt x="232" y="10"/>
                  </a:lnTo>
                  <a:lnTo>
                    <a:pt x="232" y="10"/>
                  </a:lnTo>
                  <a:lnTo>
                    <a:pt x="233" y="10"/>
                  </a:lnTo>
                  <a:lnTo>
                    <a:pt x="239" y="11"/>
                  </a:lnTo>
                  <a:lnTo>
                    <a:pt x="240" y="11"/>
                  </a:lnTo>
                  <a:lnTo>
                    <a:pt x="242" y="10"/>
                  </a:lnTo>
                  <a:lnTo>
                    <a:pt x="243" y="10"/>
                  </a:lnTo>
                  <a:lnTo>
                    <a:pt x="243" y="10"/>
                  </a:lnTo>
                  <a:lnTo>
                    <a:pt x="246" y="10"/>
                  </a:lnTo>
                  <a:lnTo>
                    <a:pt x="246" y="10"/>
                  </a:lnTo>
                  <a:lnTo>
                    <a:pt x="248" y="10"/>
                  </a:lnTo>
                  <a:lnTo>
                    <a:pt x="248" y="10"/>
                  </a:lnTo>
                  <a:lnTo>
                    <a:pt x="251" y="8"/>
                  </a:lnTo>
                  <a:lnTo>
                    <a:pt x="252" y="8"/>
                  </a:lnTo>
                  <a:lnTo>
                    <a:pt x="252" y="7"/>
                  </a:lnTo>
                  <a:lnTo>
                    <a:pt x="254" y="7"/>
                  </a:lnTo>
                  <a:lnTo>
                    <a:pt x="255" y="7"/>
                  </a:lnTo>
                  <a:lnTo>
                    <a:pt x="261" y="4"/>
                  </a:lnTo>
                  <a:lnTo>
                    <a:pt x="261" y="4"/>
                  </a:lnTo>
                  <a:lnTo>
                    <a:pt x="261" y="3"/>
                  </a:lnTo>
                  <a:lnTo>
                    <a:pt x="259" y="3"/>
                  </a:lnTo>
                  <a:lnTo>
                    <a:pt x="258" y="3"/>
                  </a:lnTo>
                  <a:lnTo>
                    <a:pt x="255" y="3"/>
                  </a:lnTo>
                  <a:lnTo>
                    <a:pt x="251" y="3"/>
                  </a:lnTo>
                  <a:lnTo>
                    <a:pt x="251" y="3"/>
                  </a:lnTo>
                  <a:lnTo>
                    <a:pt x="250" y="1"/>
                  </a:lnTo>
                  <a:lnTo>
                    <a:pt x="248" y="1"/>
                  </a:lnTo>
                  <a:lnTo>
                    <a:pt x="246" y="1"/>
                  </a:lnTo>
                  <a:lnTo>
                    <a:pt x="244" y="1"/>
                  </a:lnTo>
                  <a:lnTo>
                    <a:pt x="244" y="1"/>
                  </a:lnTo>
                  <a:lnTo>
                    <a:pt x="243" y="1"/>
                  </a:lnTo>
                  <a:lnTo>
                    <a:pt x="243" y="1"/>
                  </a:lnTo>
                  <a:lnTo>
                    <a:pt x="242" y="1"/>
                  </a:lnTo>
                  <a:lnTo>
                    <a:pt x="242" y="0"/>
                  </a:lnTo>
                  <a:lnTo>
                    <a:pt x="240" y="1"/>
                  </a:lnTo>
                  <a:lnTo>
                    <a:pt x="240" y="1"/>
                  </a:lnTo>
                  <a:lnTo>
                    <a:pt x="240" y="1"/>
                  </a:lnTo>
                  <a:lnTo>
                    <a:pt x="239" y="1"/>
                  </a:lnTo>
                  <a:lnTo>
                    <a:pt x="237" y="1"/>
                  </a:lnTo>
                  <a:lnTo>
                    <a:pt x="237" y="1"/>
                  </a:lnTo>
                  <a:lnTo>
                    <a:pt x="235" y="3"/>
                  </a:lnTo>
                  <a:lnTo>
                    <a:pt x="233" y="3"/>
                  </a:lnTo>
                  <a:lnTo>
                    <a:pt x="233" y="1"/>
                  </a:lnTo>
                  <a:lnTo>
                    <a:pt x="233" y="0"/>
                  </a:lnTo>
                  <a:lnTo>
                    <a:pt x="235" y="0"/>
                  </a:lnTo>
                  <a:lnTo>
                    <a:pt x="233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29" y="1"/>
                  </a:lnTo>
                  <a:lnTo>
                    <a:pt x="229" y="1"/>
                  </a:lnTo>
                  <a:lnTo>
                    <a:pt x="228" y="3"/>
                  </a:lnTo>
                  <a:lnTo>
                    <a:pt x="228" y="3"/>
                  </a:lnTo>
                  <a:lnTo>
                    <a:pt x="228" y="3"/>
                  </a:lnTo>
                  <a:lnTo>
                    <a:pt x="225" y="3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4" y="1"/>
                  </a:lnTo>
                  <a:lnTo>
                    <a:pt x="223" y="1"/>
                  </a:lnTo>
                  <a:lnTo>
                    <a:pt x="220" y="1"/>
                  </a:lnTo>
                  <a:lnTo>
                    <a:pt x="218" y="1"/>
                  </a:lnTo>
                  <a:lnTo>
                    <a:pt x="217" y="1"/>
                  </a:lnTo>
                  <a:lnTo>
                    <a:pt x="216" y="0"/>
                  </a:lnTo>
                  <a:lnTo>
                    <a:pt x="214" y="0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1"/>
                  </a:lnTo>
                  <a:lnTo>
                    <a:pt x="212" y="1"/>
                  </a:lnTo>
                  <a:lnTo>
                    <a:pt x="212" y="1"/>
                  </a:lnTo>
                  <a:lnTo>
                    <a:pt x="210" y="1"/>
                  </a:lnTo>
                  <a:lnTo>
                    <a:pt x="210" y="1"/>
                  </a:lnTo>
                  <a:lnTo>
                    <a:pt x="208" y="1"/>
                  </a:lnTo>
                  <a:lnTo>
                    <a:pt x="208" y="1"/>
                  </a:lnTo>
                  <a:lnTo>
                    <a:pt x="208" y="1"/>
                  </a:lnTo>
                  <a:lnTo>
                    <a:pt x="206" y="1"/>
                  </a:lnTo>
                  <a:lnTo>
                    <a:pt x="208" y="1"/>
                  </a:lnTo>
                  <a:lnTo>
                    <a:pt x="209" y="3"/>
                  </a:lnTo>
                  <a:lnTo>
                    <a:pt x="209" y="3"/>
                  </a:lnTo>
                  <a:lnTo>
                    <a:pt x="209" y="3"/>
                  </a:lnTo>
                  <a:lnTo>
                    <a:pt x="208" y="3"/>
                  </a:lnTo>
                  <a:lnTo>
                    <a:pt x="206" y="3"/>
                  </a:lnTo>
                  <a:lnTo>
                    <a:pt x="205" y="1"/>
                  </a:lnTo>
                  <a:lnTo>
                    <a:pt x="200" y="3"/>
                  </a:lnTo>
                  <a:lnTo>
                    <a:pt x="200" y="3"/>
                  </a:lnTo>
                  <a:lnTo>
                    <a:pt x="201" y="3"/>
                  </a:lnTo>
                  <a:lnTo>
                    <a:pt x="20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9" name="Freeform 1892">
              <a:extLst>
                <a:ext uri="{FF2B5EF4-FFF2-40B4-BE49-F238E27FC236}">
                  <a16:creationId xmlns:a16="http://schemas.microsoft.com/office/drawing/2014/main" id="{41E1CAF5-561F-4465-8EB6-A6D681A4B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8840" y="3271902"/>
              <a:ext cx="20639" cy="117642"/>
            </a:xfrm>
            <a:custGeom>
              <a:avLst/>
              <a:gdLst>
                <a:gd name="T0" fmla="*/ 6 w 10"/>
                <a:gd name="T1" fmla="*/ 56 h 57"/>
                <a:gd name="T2" fmla="*/ 6 w 10"/>
                <a:gd name="T3" fmla="*/ 57 h 57"/>
                <a:gd name="T4" fmla="*/ 6 w 10"/>
                <a:gd name="T5" fmla="*/ 57 h 57"/>
                <a:gd name="T6" fmla="*/ 6 w 10"/>
                <a:gd name="T7" fmla="*/ 57 h 57"/>
                <a:gd name="T8" fmla="*/ 6 w 10"/>
                <a:gd name="T9" fmla="*/ 57 h 57"/>
                <a:gd name="T10" fmla="*/ 7 w 10"/>
                <a:gd name="T11" fmla="*/ 57 h 57"/>
                <a:gd name="T12" fmla="*/ 6 w 10"/>
                <a:gd name="T13" fmla="*/ 56 h 57"/>
                <a:gd name="T14" fmla="*/ 6 w 10"/>
                <a:gd name="T15" fmla="*/ 56 h 57"/>
                <a:gd name="T16" fmla="*/ 9 w 10"/>
                <a:gd name="T17" fmla="*/ 46 h 57"/>
                <a:gd name="T18" fmla="*/ 9 w 10"/>
                <a:gd name="T19" fmla="*/ 46 h 57"/>
                <a:gd name="T20" fmla="*/ 9 w 10"/>
                <a:gd name="T21" fmla="*/ 46 h 57"/>
                <a:gd name="T22" fmla="*/ 9 w 10"/>
                <a:gd name="T23" fmla="*/ 48 h 57"/>
                <a:gd name="T24" fmla="*/ 9 w 10"/>
                <a:gd name="T25" fmla="*/ 46 h 57"/>
                <a:gd name="T26" fmla="*/ 9 w 10"/>
                <a:gd name="T27" fmla="*/ 46 h 57"/>
                <a:gd name="T28" fmla="*/ 9 w 10"/>
                <a:gd name="T29" fmla="*/ 46 h 57"/>
                <a:gd name="T30" fmla="*/ 10 w 10"/>
                <a:gd name="T31" fmla="*/ 43 h 57"/>
                <a:gd name="T32" fmla="*/ 10 w 10"/>
                <a:gd name="T33" fmla="*/ 43 h 57"/>
                <a:gd name="T34" fmla="*/ 10 w 10"/>
                <a:gd name="T35" fmla="*/ 43 h 57"/>
                <a:gd name="T36" fmla="*/ 10 w 10"/>
                <a:gd name="T37" fmla="*/ 43 h 57"/>
                <a:gd name="T38" fmla="*/ 9 w 10"/>
                <a:gd name="T39" fmla="*/ 45 h 57"/>
                <a:gd name="T40" fmla="*/ 10 w 10"/>
                <a:gd name="T41" fmla="*/ 45 h 57"/>
                <a:gd name="T42" fmla="*/ 10 w 10"/>
                <a:gd name="T43" fmla="*/ 45 h 57"/>
                <a:gd name="T44" fmla="*/ 10 w 10"/>
                <a:gd name="T45" fmla="*/ 45 h 57"/>
                <a:gd name="T46" fmla="*/ 10 w 10"/>
                <a:gd name="T47" fmla="*/ 45 h 57"/>
                <a:gd name="T48" fmla="*/ 10 w 10"/>
                <a:gd name="T49" fmla="*/ 43 h 57"/>
                <a:gd name="T50" fmla="*/ 6 w 10"/>
                <a:gd name="T51" fmla="*/ 30 h 57"/>
                <a:gd name="T52" fmla="*/ 6 w 10"/>
                <a:gd name="T53" fmla="*/ 30 h 57"/>
                <a:gd name="T54" fmla="*/ 6 w 10"/>
                <a:gd name="T55" fmla="*/ 30 h 57"/>
                <a:gd name="T56" fmla="*/ 7 w 10"/>
                <a:gd name="T57" fmla="*/ 30 h 57"/>
                <a:gd name="T58" fmla="*/ 7 w 10"/>
                <a:gd name="T59" fmla="*/ 30 h 57"/>
                <a:gd name="T60" fmla="*/ 7 w 10"/>
                <a:gd name="T61" fmla="*/ 30 h 57"/>
                <a:gd name="T62" fmla="*/ 7 w 10"/>
                <a:gd name="T63" fmla="*/ 30 h 57"/>
                <a:gd name="T64" fmla="*/ 6 w 10"/>
                <a:gd name="T65" fmla="*/ 30 h 57"/>
                <a:gd name="T66" fmla="*/ 3 w 10"/>
                <a:gd name="T67" fmla="*/ 8 h 57"/>
                <a:gd name="T68" fmla="*/ 3 w 10"/>
                <a:gd name="T69" fmla="*/ 10 h 57"/>
                <a:gd name="T70" fmla="*/ 3 w 10"/>
                <a:gd name="T71" fmla="*/ 10 h 57"/>
                <a:gd name="T72" fmla="*/ 4 w 10"/>
                <a:gd name="T73" fmla="*/ 8 h 57"/>
                <a:gd name="T74" fmla="*/ 3 w 10"/>
                <a:gd name="T75" fmla="*/ 8 h 57"/>
                <a:gd name="T76" fmla="*/ 3 w 10"/>
                <a:gd name="T77" fmla="*/ 8 h 57"/>
                <a:gd name="T78" fmla="*/ 0 w 10"/>
                <a:gd name="T79" fmla="*/ 0 h 57"/>
                <a:gd name="T80" fmla="*/ 0 w 10"/>
                <a:gd name="T81" fmla="*/ 0 h 57"/>
                <a:gd name="T82" fmla="*/ 0 w 10"/>
                <a:gd name="T83" fmla="*/ 1 h 57"/>
                <a:gd name="T84" fmla="*/ 2 w 10"/>
                <a:gd name="T85" fmla="*/ 1 h 57"/>
                <a:gd name="T86" fmla="*/ 2 w 10"/>
                <a:gd name="T87" fmla="*/ 1 h 57"/>
                <a:gd name="T88" fmla="*/ 2 w 10"/>
                <a:gd name="T89" fmla="*/ 0 h 57"/>
                <a:gd name="T90" fmla="*/ 0 w 10"/>
                <a:gd name="T9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57">
                  <a:moveTo>
                    <a:pt x="6" y="56"/>
                  </a:moveTo>
                  <a:lnTo>
                    <a:pt x="6" y="57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6" y="56"/>
                  </a:lnTo>
                  <a:lnTo>
                    <a:pt x="6" y="56"/>
                  </a:lnTo>
                  <a:close/>
                  <a:moveTo>
                    <a:pt x="9" y="46"/>
                  </a:moveTo>
                  <a:lnTo>
                    <a:pt x="9" y="46"/>
                  </a:lnTo>
                  <a:lnTo>
                    <a:pt x="9" y="46"/>
                  </a:lnTo>
                  <a:lnTo>
                    <a:pt x="9" y="48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9" y="46"/>
                  </a:lnTo>
                  <a:close/>
                  <a:moveTo>
                    <a:pt x="10" y="43"/>
                  </a:move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9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3"/>
                  </a:lnTo>
                  <a:close/>
                  <a:moveTo>
                    <a:pt x="6" y="30"/>
                  </a:move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6" y="30"/>
                  </a:lnTo>
                  <a:close/>
                  <a:moveTo>
                    <a:pt x="3" y="8"/>
                  </a:moveTo>
                  <a:lnTo>
                    <a:pt x="3" y="10"/>
                  </a:lnTo>
                  <a:lnTo>
                    <a:pt x="3" y="10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0" name="Freeform 1893">
              <a:extLst>
                <a:ext uri="{FF2B5EF4-FFF2-40B4-BE49-F238E27FC236}">
                  <a16:creationId xmlns:a16="http://schemas.microsoft.com/office/drawing/2014/main" id="{9402B8F2-AF3A-4E76-ADA7-D0CC7946C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0" y="2671304"/>
              <a:ext cx="97004" cy="127962"/>
            </a:xfrm>
            <a:custGeom>
              <a:avLst/>
              <a:gdLst>
                <a:gd name="T0" fmla="*/ 8 w 47"/>
                <a:gd name="T1" fmla="*/ 39 h 62"/>
                <a:gd name="T2" fmla="*/ 47 w 47"/>
                <a:gd name="T3" fmla="*/ 8 h 62"/>
                <a:gd name="T4" fmla="*/ 44 w 47"/>
                <a:gd name="T5" fmla="*/ 5 h 62"/>
                <a:gd name="T6" fmla="*/ 40 w 47"/>
                <a:gd name="T7" fmla="*/ 3 h 62"/>
                <a:gd name="T8" fmla="*/ 38 w 47"/>
                <a:gd name="T9" fmla="*/ 0 h 62"/>
                <a:gd name="T10" fmla="*/ 35 w 47"/>
                <a:gd name="T11" fmla="*/ 0 h 62"/>
                <a:gd name="T12" fmla="*/ 36 w 47"/>
                <a:gd name="T13" fmla="*/ 5 h 62"/>
                <a:gd name="T14" fmla="*/ 36 w 47"/>
                <a:gd name="T15" fmla="*/ 7 h 62"/>
                <a:gd name="T16" fmla="*/ 34 w 47"/>
                <a:gd name="T17" fmla="*/ 7 h 62"/>
                <a:gd name="T18" fmla="*/ 32 w 47"/>
                <a:gd name="T19" fmla="*/ 9 h 62"/>
                <a:gd name="T20" fmla="*/ 30 w 47"/>
                <a:gd name="T21" fmla="*/ 11 h 62"/>
                <a:gd name="T22" fmla="*/ 24 w 47"/>
                <a:gd name="T23" fmla="*/ 12 h 62"/>
                <a:gd name="T24" fmla="*/ 27 w 47"/>
                <a:gd name="T25" fmla="*/ 15 h 62"/>
                <a:gd name="T26" fmla="*/ 28 w 47"/>
                <a:gd name="T27" fmla="*/ 18 h 62"/>
                <a:gd name="T28" fmla="*/ 26 w 47"/>
                <a:gd name="T29" fmla="*/ 18 h 62"/>
                <a:gd name="T30" fmla="*/ 19 w 47"/>
                <a:gd name="T31" fmla="*/ 18 h 62"/>
                <a:gd name="T32" fmla="*/ 16 w 47"/>
                <a:gd name="T33" fmla="*/ 15 h 62"/>
                <a:gd name="T34" fmla="*/ 13 w 47"/>
                <a:gd name="T35" fmla="*/ 15 h 62"/>
                <a:gd name="T36" fmla="*/ 12 w 47"/>
                <a:gd name="T37" fmla="*/ 16 h 62"/>
                <a:gd name="T38" fmla="*/ 12 w 47"/>
                <a:gd name="T39" fmla="*/ 19 h 62"/>
                <a:gd name="T40" fmla="*/ 11 w 47"/>
                <a:gd name="T41" fmla="*/ 23 h 62"/>
                <a:gd name="T42" fmla="*/ 8 w 47"/>
                <a:gd name="T43" fmla="*/ 26 h 62"/>
                <a:gd name="T44" fmla="*/ 7 w 47"/>
                <a:gd name="T45" fmla="*/ 27 h 62"/>
                <a:gd name="T46" fmla="*/ 4 w 47"/>
                <a:gd name="T47" fmla="*/ 30 h 62"/>
                <a:gd name="T48" fmla="*/ 1 w 47"/>
                <a:gd name="T49" fmla="*/ 31 h 62"/>
                <a:gd name="T50" fmla="*/ 0 w 47"/>
                <a:gd name="T51" fmla="*/ 35 h 62"/>
                <a:gd name="T52" fmla="*/ 5 w 47"/>
                <a:gd name="T53" fmla="*/ 39 h 62"/>
                <a:gd name="T54" fmla="*/ 9 w 47"/>
                <a:gd name="T55" fmla="*/ 39 h 62"/>
                <a:gd name="T56" fmla="*/ 13 w 47"/>
                <a:gd name="T57" fmla="*/ 43 h 62"/>
                <a:gd name="T58" fmla="*/ 17 w 47"/>
                <a:gd name="T59" fmla="*/ 50 h 62"/>
                <a:gd name="T60" fmla="*/ 15 w 47"/>
                <a:gd name="T61" fmla="*/ 51 h 62"/>
                <a:gd name="T62" fmla="*/ 13 w 47"/>
                <a:gd name="T63" fmla="*/ 57 h 62"/>
                <a:gd name="T64" fmla="*/ 19 w 47"/>
                <a:gd name="T65" fmla="*/ 58 h 62"/>
                <a:gd name="T66" fmla="*/ 19 w 47"/>
                <a:gd name="T67" fmla="*/ 60 h 62"/>
                <a:gd name="T68" fmla="*/ 23 w 47"/>
                <a:gd name="T69" fmla="*/ 62 h 62"/>
                <a:gd name="T70" fmla="*/ 27 w 47"/>
                <a:gd name="T71" fmla="*/ 60 h 62"/>
                <a:gd name="T72" fmla="*/ 31 w 47"/>
                <a:gd name="T73" fmla="*/ 60 h 62"/>
                <a:gd name="T74" fmla="*/ 35 w 47"/>
                <a:gd name="T75" fmla="*/ 61 h 62"/>
                <a:gd name="T76" fmla="*/ 35 w 47"/>
                <a:gd name="T77" fmla="*/ 55 h 62"/>
                <a:gd name="T78" fmla="*/ 40 w 47"/>
                <a:gd name="T79" fmla="*/ 54 h 62"/>
                <a:gd name="T80" fmla="*/ 46 w 47"/>
                <a:gd name="T81" fmla="*/ 54 h 62"/>
                <a:gd name="T82" fmla="*/ 47 w 47"/>
                <a:gd name="T83" fmla="*/ 51 h 62"/>
                <a:gd name="T84" fmla="*/ 42 w 47"/>
                <a:gd name="T85" fmla="*/ 47 h 62"/>
                <a:gd name="T86" fmla="*/ 34 w 47"/>
                <a:gd name="T87" fmla="*/ 43 h 62"/>
                <a:gd name="T88" fmla="*/ 34 w 47"/>
                <a:gd name="T89" fmla="*/ 41 h 62"/>
                <a:gd name="T90" fmla="*/ 35 w 47"/>
                <a:gd name="T91" fmla="*/ 34 h 62"/>
                <a:gd name="T92" fmla="*/ 40 w 47"/>
                <a:gd name="T93" fmla="*/ 32 h 62"/>
                <a:gd name="T94" fmla="*/ 43 w 47"/>
                <a:gd name="T95" fmla="*/ 27 h 62"/>
                <a:gd name="T96" fmla="*/ 44 w 47"/>
                <a:gd name="T97" fmla="*/ 20 h 62"/>
                <a:gd name="T98" fmla="*/ 43 w 47"/>
                <a:gd name="T99" fmla="*/ 13 h 62"/>
                <a:gd name="T100" fmla="*/ 44 w 47"/>
                <a:gd name="T101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" h="62">
                  <a:moveTo>
                    <a:pt x="7" y="39"/>
                  </a:moveTo>
                  <a:lnTo>
                    <a:pt x="7" y="39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7" y="39"/>
                  </a:lnTo>
                  <a:close/>
                  <a:moveTo>
                    <a:pt x="46" y="8"/>
                  </a:moveTo>
                  <a:lnTo>
                    <a:pt x="46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1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0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7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6"/>
                  </a:lnTo>
                  <a:lnTo>
                    <a:pt x="7" y="38"/>
                  </a:lnTo>
                  <a:lnTo>
                    <a:pt x="9" y="39"/>
                  </a:lnTo>
                  <a:lnTo>
                    <a:pt x="11" y="39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7"/>
                  </a:lnTo>
                  <a:lnTo>
                    <a:pt x="15" y="49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5" y="51"/>
                  </a:lnTo>
                  <a:lnTo>
                    <a:pt x="15" y="53"/>
                  </a:lnTo>
                  <a:lnTo>
                    <a:pt x="13" y="54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3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6" y="58"/>
                  </a:lnTo>
                  <a:lnTo>
                    <a:pt x="17" y="57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9" y="60"/>
                  </a:lnTo>
                  <a:lnTo>
                    <a:pt x="20" y="61"/>
                  </a:lnTo>
                  <a:lnTo>
                    <a:pt x="21" y="62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1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8"/>
                  </a:lnTo>
                  <a:lnTo>
                    <a:pt x="27" y="60"/>
                  </a:lnTo>
                  <a:lnTo>
                    <a:pt x="28" y="60"/>
                  </a:lnTo>
                  <a:lnTo>
                    <a:pt x="30" y="62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1" y="60"/>
                  </a:lnTo>
                  <a:lnTo>
                    <a:pt x="34" y="61"/>
                  </a:lnTo>
                  <a:lnTo>
                    <a:pt x="34" y="61"/>
                  </a:lnTo>
                  <a:lnTo>
                    <a:pt x="34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4" y="60"/>
                  </a:lnTo>
                  <a:lnTo>
                    <a:pt x="35" y="58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8" y="54"/>
                  </a:lnTo>
                  <a:lnTo>
                    <a:pt x="40" y="55"/>
                  </a:lnTo>
                  <a:lnTo>
                    <a:pt x="40" y="54"/>
                  </a:lnTo>
                  <a:lnTo>
                    <a:pt x="42" y="54"/>
                  </a:lnTo>
                  <a:lnTo>
                    <a:pt x="43" y="54"/>
                  </a:lnTo>
                  <a:lnTo>
                    <a:pt x="44" y="55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3" y="49"/>
                  </a:lnTo>
                  <a:lnTo>
                    <a:pt x="42" y="47"/>
                  </a:lnTo>
                  <a:lnTo>
                    <a:pt x="39" y="45"/>
                  </a:lnTo>
                  <a:lnTo>
                    <a:pt x="38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4" y="41"/>
                  </a:lnTo>
                  <a:lnTo>
                    <a:pt x="34" y="39"/>
                  </a:lnTo>
                  <a:lnTo>
                    <a:pt x="32" y="38"/>
                  </a:lnTo>
                  <a:lnTo>
                    <a:pt x="32" y="36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39" y="34"/>
                  </a:lnTo>
                  <a:lnTo>
                    <a:pt x="40" y="34"/>
                  </a:lnTo>
                  <a:lnTo>
                    <a:pt x="40" y="32"/>
                  </a:lnTo>
                  <a:lnTo>
                    <a:pt x="40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8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3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1" name="Freeform 1894">
              <a:extLst>
                <a:ext uri="{FF2B5EF4-FFF2-40B4-BE49-F238E27FC236}">
                  <a16:creationId xmlns:a16="http://schemas.microsoft.com/office/drawing/2014/main" id="{BCCA7D8F-5B3E-460C-AA83-3902BD71C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623" y="4464843"/>
              <a:ext cx="0" cy="4127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0 h 2"/>
                <a:gd name="T6" fmla="*/ 0 h 2"/>
                <a:gd name="T7" fmla="*/ 0 h 2"/>
                <a:gd name="T8" fmla="*/ 0 h 2"/>
                <a:gd name="T9" fmla="*/ 0 h 2"/>
                <a:gd name="T10" fmla="*/ 2 h 2"/>
                <a:gd name="T11" fmla="*/ 2 h 2"/>
                <a:gd name="T12" fmla="*/ 2 h 2"/>
                <a:gd name="T13" fmla="*/ 2 h 2"/>
                <a:gd name="T14" fmla="*/ 2 h 2"/>
                <a:gd name="T15" fmla="*/ 2 h 2"/>
                <a:gd name="T16" fmla="*/ 2 h 2"/>
                <a:gd name="T17" fmla="*/ 2 h 2"/>
                <a:gd name="T18" fmla="*/ 2 h 2"/>
                <a:gd name="T19" fmla="*/ 2 h 2"/>
                <a:gd name="T20" fmla="*/ 2 h 2"/>
                <a:gd name="T21" fmla="*/ 2 h 2"/>
                <a:gd name="T22" fmla="*/ 2 h 2"/>
                <a:gd name="T23" fmla="*/ 0 h 2"/>
                <a:gd name="T24" fmla="*/ 0 h 2"/>
                <a:gd name="T25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2" name="Freeform 1896">
              <a:extLst>
                <a:ext uri="{FF2B5EF4-FFF2-40B4-BE49-F238E27FC236}">
                  <a16:creationId xmlns:a16="http://schemas.microsoft.com/office/drawing/2014/main" id="{EDCBD539-532F-4487-9BAC-98BFF16C8C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587" y="3395736"/>
              <a:ext cx="262118" cy="239414"/>
            </a:xfrm>
            <a:custGeom>
              <a:avLst/>
              <a:gdLst>
                <a:gd name="T0" fmla="*/ 49 w 127"/>
                <a:gd name="T1" fmla="*/ 113 h 116"/>
                <a:gd name="T2" fmla="*/ 125 w 127"/>
                <a:gd name="T3" fmla="*/ 19 h 116"/>
                <a:gd name="T4" fmla="*/ 122 w 127"/>
                <a:gd name="T5" fmla="*/ 15 h 116"/>
                <a:gd name="T6" fmla="*/ 114 w 127"/>
                <a:gd name="T7" fmla="*/ 2 h 116"/>
                <a:gd name="T8" fmla="*/ 106 w 127"/>
                <a:gd name="T9" fmla="*/ 8 h 116"/>
                <a:gd name="T10" fmla="*/ 95 w 127"/>
                <a:gd name="T11" fmla="*/ 6 h 116"/>
                <a:gd name="T12" fmla="*/ 79 w 127"/>
                <a:gd name="T13" fmla="*/ 8 h 116"/>
                <a:gd name="T14" fmla="*/ 62 w 127"/>
                <a:gd name="T15" fmla="*/ 9 h 116"/>
                <a:gd name="T16" fmla="*/ 50 w 127"/>
                <a:gd name="T17" fmla="*/ 9 h 116"/>
                <a:gd name="T18" fmla="*/ 45 w 127"/>
                <a:gd name="T19" fmla="*/ 11 h 116"/>
                <a:gd name="T20" fmla="*/ 39 w 127"/>
                <a:gd name="T21" fmla="*/ 2 h 116"/>
                <a:gd name="T22" fmla="*/ 30 w 127"/>
                <a:gd name="T23" fmla="*/ 0 h 116"/>
                <a:gd name="T24" fmla="*/ 20 w 127"/>
                <a:gd name="T25" fmla="*/ 2 h 116"/>
                <a:gd name="T26" fmla="*/ 15 w 127"/>
                <a:gd name="T27" fmla="*/ 12 h 116"/>
                <a:gd name="T28" fmla="*/ 11 w 127"/>
                <a:gd name="T29" fmla="*/ 21 h 116"/>
                <a:gd name="T30" fmla="*/ 11 w 127"/>
                <a:gd name="T31" fmla="*/ 25 h 116"/>
                <a:gd name="T32" fmla="*/ 11 w 127"/>
                <a:gd name="T33" fmla="*/ 32 h 116"/>
                <a:gd name="T34" fmla="*/ 12 w 127"/>
                <a:gd name="T35" fmla="*/ 38 h 116"/>
                <a:gd name="T36" fmla="*/ 11 w 127"/>
                <a:gd name="T37" fmla="*/ 42 h 116"/>
                <a:gd name="T38" fmla="*/ 11 w 127"/>
                <a:gd name="T39" fmla="*/ 47 h 116"/>
                <a:gd name="T40" fmla="*/ 7 w 127"/>
                <a:gd name="T41" fmla="*/ 51 h 116"/>
                <a:gd name="T42" fmla="*/ 4 w 127"/>
                <a:gd name="T43" fmla="*/ 58 h 116"/>
                <a:gd name="T44" fmla="*/ 0 w 127"/>
                <a:gd name="T45" fmla="*/ 66 h 116"/>
                <a:gd name="T46" fmla="*/ 1 w 127"/>
                <a:gd name="T47" fmla="*/ 76 h 116"/>
                <a:gd name="T48" fmla="*/ 1 w 127"/>
                <a:gd name="T49" fmla="*/ 81 h 116"/>
                <a:gd name="T50" fmla="*/ 1 w 127"/>
                <a:gd name="T51" fmla="*/ 86 h 116"/>
                <a:gd name="T52" fmla="*/ 7 w 127"/>
                <a:gd name="T53" fmla="*/ 90 h 116"/>
                <a:gd name="T54" fmla="*/ 9 w 127"/>
                <a:gd name="T55" fmla="*/ 89 h 116"/>
                <a:gd name="T56" fmla="*/ 23 w 127"/>
                <a:gd name="T57" fmla="*/ 95 h 116"/>
                <a:gd name="T58" fmla="*/ 28 w 127"/>
                <a:gd name="T59" fmla="*/ 100 h 116"/>
                <a:gd name="T60" fmla="*/ 30 w 127"/>
                <a:gd name="T61" fmla="*/ 100 h 116"/>
                <a:gd name="T62" fmla="*/ 28 w 127"/>
                <a:gd name="T63" fmla="*/ 103 h 116"/>
                <a:gd name="T64" fmla="*/ 28 w 127"/>
                <a:gd name="T65" fmla="*/ 104 h 116"/>
                <a:gd name="T66" fmla="*/ 28 w 127"/>
                <a:gd name="T67" fmla="*/ 105 h 116"/>
                <a:gd name="T68" fmla="*/ 35 w 127"/>
                <a:gd name="T69" fmla="*/ 115 h 116"/>
                <a:gd name="T70" fmla="*/ 38 w 127"/>
                <a:gd name="T71" fmla="*/ 113 h 116"/>
                <a:gd name="T72" fmla="*/ 41 w 127"/>
                <a:gd name="T73" fmla="*/ 115 h 116"/>
                <a:gd name="T74" fmla="*/ 43 w 127"/>
                <a:gd name="T75" fmla="*/ 115 h 116"/>
                <a:gd name="T76" fmla="*/ 43 w 127"/>
                <a:gd name="T77" fmla="*/ 111 h 116"/>
                <a:gd name="T78" fmla="*/ 46 w 127"/>
                <a:gd name="T79" fmla="*/ 115 h 116"/>
                <a:gd name="T80" fmla="*/ 49 w 127"/>
                <a:gd name="T81" fmla="*/ 112 h 116"/>
                <a:gd name="T82" fmla="*/ 53 w 127"/>
                <a:gd name="T83" fmla="*/ 112 h 116"/>
                <a:gd name="T84" fmla="*/ 60 w 127"/>
                <a:gd name="T85" fmla="*/ 108 h 116"/>
                <a:gd name="T86" fmla="*/ 62 w 127"/>
                <a:gd name="T87" fmla="*/ 111 h 116"/>
                <a:gd name="T88" fmla="*/ 66 w 127"/>
                <a:gd name="T89" fmla="*/ 101 h 116"/>
                <a:gd name="T90" fmla="*/ 72 w 127"/>
                <a:gd name="T91" fmla="*/ 92 h 116"/>
                <a:gd name="T92" fmla="*/ 76 w 127"/>
                <a:gd name="T93" fmla="*/ 86 h 116"/>
                <a:gd name="T94" fmla="*/ 80 w 127"/>
                <a:gd name="T95" fmla="*/ 84 h 116"/>
                <a:gd name="T96" fmla="*/ 84 w 127"/>
                <a:gd name="T97" fmla="*/ 82 h 116"/>
                <a:gd name="T98" fmla="*/ 89 w 127"/>
                <a:gd name="T99" fmla="*/ 86 h 116"/>
                <a:gd name="T100" fmla="*/ 92 w 127"/>
                <a:gd name="T101" fmla="*/ 89 h 116"/>
                <a:gd name="T102" fmla="*/ 95 w 127"/>
                <a:gd name="T103" fmla="*/ 85 h 116"/>
                <a:gd name="T104" fmla="*/ 98 w 127"/>
                <a:gd name="T105" fmla="*/ 80 h 116"/>
                <a:gd name="T106" fmla="*/ 102 w 127"/>
                <a:gd name="T107" fmla="*/ 71 h 116"/>
                <a:gd name="T108" fmla="*/ 107 w 127"/>
                <a:gd name="T109" fmla="*/ 63 h 116"/>
                <a:gd name="T110" fmla="*/ 108 w 127"/>
                <a:gd name="T111" fmla="*/ 55 h 116"/>
                <a:gd name="T112" fmla="*/ 112 w 127"/>
                <a:gd name="T113" fmla="*/ 48 h 116"/>
                <a:gd name="T114" fmla="*/ 117 w 127"/>
                <a:gd name="T115" fmla="*/ 39 h 116"/>
                <a:gd name="T116" fmla="*/ 123 w 127"/>
                <a:gd name="T117" fmla="*/ 31 h 116"/>
                <a:gd name="T118" fmla="*/ 127 w 127"/>
                <a:gd name="T119" fmla="*/ 2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" h="116">
                  <a:moveTo>
                    <a:pt x="49" y="113"/>
                  </a:moveTo>
                  <a:lnTo>
                    <a:pt x="47" y="115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0" y="113"/>
                  </a:lnTo>
                  <a:lnTo>
                    <a:pt x="49" y="113"/>
                  </a:lnTo>
                  <a:lnTo>
                    <a:pt x="49" y="113"/>
                  </a:lnTo>
                  <a:close/>
                  <a:moveTo>
                    <a:pt x="127" y="21"/>
                  </a:moveTo>
                  <a:lnTo>
                    <a:pt x="127" y="20"/>
                  </a:lnTo>
                  <a:lnTo>
                    <a:pt x="127" y="20"/>
                  </a:lnTo>
                  <a:lnTo>
                    <a:pt x="126" y="19"/>
                  </a:lnTo>
                  <a:lnTo>
                    <a:pt x="125" y="19"/>
                  </a:lnTo>
                  <a:lnTo>
                    <a:pt x="123" y="19"/>
                  </a:lnTo>
                  <a:lnTo>
                    <a:pt x="123" y="17"/>
                  </a:lnTo>
                  <a:lnTo>
                    <a:pt x="123" y="17"/>
                  </a:lnTo>
                  <a:lnTo>
                    <a:pt x="123" y="17"/>
                  </a:lnTo>
                  <a:lnTo>
                    <a:pt x="123" y="16"/>
                  </a:lnTo>
                  <a:lnTo>
                    <a:pt x="122" y="15"/>
                  </a:lnTo>
                  <a:lnTo>
                    <a:pt x="122" y="9"/>
                  </a:lnTo>
                  <a:lnTo>
                    <a:pt x="121" y="8"/>
                  </a:lnTo>
                  <a:lnTo>
                    <a:pt x="118" y="5"/>
                  </a:lnTo>
                  <a:lnTo>
                    <a:pt x="117" y="2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2" y="4"/>
                  </a:lnTo>
                  <a:lnTo>
                    <a:pt x="111" y="4"/>
                  </a:lnTo>
                  <a:lnTo>
                    <a:pt x="108" y="5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8"/>
                  </a:lnTo>
                  <a:lnTo>
                    <a:pt x="104" y="9"/>
                  </a:lnTo>
                  <a:lnTo>
                    <a:pt x="103" y="9"/>
                  </a:lnTo>
                  <a:lnTo>
                    <a:pt x="100" y="9"/>
                  </a:lnTo>
                  <a:lnTo>
                    <a:pt x="99" y="8"/>
                  </a:lnTo>
                  <a:lnTo>
                    <a:pt x="96" y="6"/>
                  </a:lnTo>
                  <a:lnTo>
                    <a:pt x="95" y="6"/>
                  </a:lnTo>
                  <a:lnTo>
                    <a:pt x="93" y="6"/>
                  </a:lnTo>
                  <a:lnTo>
                    <a:pt x="88" y="6"/>
                  </a:lnTo>
                  <a:lnTo>
                    <a:pt x="84" y="6"/>
                  </a:lnTo>
                  <a:lnTo>
                    <a:pt x="81" y="6"/>
                  </a:lnTo>
                  <a:lnTo>
                    <a:pt x="80" y="8"/>
                  </a:lnTo>
                  <a:lnTo>
                    <a:pt x="79" y="8"/>
                  </a:lnTo>
                  <a:lnTo>
                    <a:pt x="77" y="9"/>
                  </a:lnTo>
                  <a:lnTo>
                    <a:pt x="74" y="13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5" y="12"/>
                  </a:lnTo>
                  <a:lnTo>
                    <a:pt x="62" y="9"/>
                  </a:lnTo>
                  <a:lnTo>
                    <a:pt x="58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9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4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8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30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1" y="44"/>
                  </a:lnTo>
                  <a:lnTo>
                    <a:pt x="11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7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1" y="58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6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1" y="76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1" y="81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1" y="90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9" y="89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8" y="90"/>
                  </a:lnTo>
                  <a:lnTo>
                    <a:pt x="9" y="90"/>
                  </a:lnTo>
                  <a:lnTo>
                    <a:pt x="16" y="90"/>
                  </a:lnTo>
                  <a:lnTo>
                    <a:pt x="19" y="90"/>
                  </a:lnTo>
                  <a:lnTo>
                    <a:pt x="22" y="93"/>
                  </a:lnTo>
                  <a:lnTo>
                    <a:pt x="23" y="95"/>
                  </a:lnTo>
                  <a:lnTo>
                    <a:pt x="26" y="97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100"/>
                  </a:lnTo>
                  <a:lnTo>
                    <a:pt x="27" y="100"/>
                  </a:lnTo>
                  <a:lnTo>
                    <a:pt x="28" y="100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28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8" y="103"/>
                  </a:lnTo>
                  <a:lnTo>
                    <a:pt x="31" y="101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8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8" y="105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4" y="113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37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5"/>
                  </a:lnTo>
                  <a:lnTo>
                    <a:pt x="38" y="113"/>
                  </a:lnTo>
                  <a:lnTo>
                    <a:pt x="38" y="115"/>
                  </a:lnTo>
                  <a:lnTo>
                    <a:pt x="38" y="115"/>
                  </a:lnTo>
                  <a:lnTo>
                    <a:pt x="38" y="116"/>
                  </a:lnTo>
                  <a:lnTo>
                    <a:pt x="39" y="116"/>
                  </a:lnTo>
                  <a:lnTo>
                    <a:pt x="41" y="115"/>
                  </a:lnTo>
                  <a:lnTo>
                    <a:pt x="41" y="115"/>
                  </a:lnTo>
                  <a:lnTo>
                    <a:pt x="42" y="115"/>
                  </a:lnTo>
                  <a:lnTo>
                    <a:pt x="42" y="113"/>
                  </a:lnTo>
                  <a:lnTo>
                    <a:pt x="42" y="113"/>
                  </a:lnTo>
                  <a:lnTo>
                    <a:pt x="42" y="115"/>
                  </a:lnTo>
                  <a:lnTo>
                    <a:pt x="42" y="115"/>
                  </a:lnTo>
                  <a:lnTo>
                    <a:pt x="43" y="115"/>
                  </a:lnTo>
                  <a:lnTo>
                    <a:pt x="43" y="115"/>
                  </a:lnTo>
                  <a:lnTo>
                    <a:pt x="45" y="115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11"/>
                  </a:lnTo>
                  <a:lnTo>
                    <a:pt x="43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7" y="113"/>
                  </a:lnTo>
                  <a:lnTo>
                    <a:pt x="47" y="112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51" y="112"/>
                  </a:lnTo>
                  <a:lnTo>
                    <a:pt x="51" y="112"/>
                  </a:lnTo>
                  <a:lnTo>
                    <a:pt x="51" y="112"/>
                  </a:lnTo>
                  <a:lnTo>
                    <a:pt x="51" y="111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6" y="113"/>
                  </a:lnTo>
                  <a:lnTo>
                    <a:pt x="57" y="112"/>
                  </a:lnTo>
                  <a:lnTo>
                    <a:pt x="60" y="112"/>
                  </a:lnTo>
                  <a:lnTo>
                    <a:pt x="61" y="111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1"/>
                  </a:lnTo>
                  <a:lnTo>
                    <a:pt x="62" y="111"/>
                  </a:lnTo>
                  <a:lnTo>
                    <a:pt x="62" y="111"/>
                  </a:lnTo>
                  <a:lnTo>
                    <a:pt x="62" y="111"/>
                  </a:lnTo>
                  <a:lnTo>
                    <a:pt x="64" y="109"/>
                  </a:lnTo>
                  <a:lnTo>
                    <a:pt x="64" y="108"/>
                  </a:lnTo>
                  <a:lnTo>
                    <a:pt x="65" y="107"/>
                  </a:lnTo>
                  <a:lnTo>
                    <a:pt x="65" y="105"/>
                  </a:lnTo>
                  <a:lnTo>
                    <a:pt x="66" y="101"/>
                  </a:lnTo>
                  <a:lnTo>
                    <a:pt x="66" y="100"/>
                  </a:lnTo>
                  <a:lnTo>
                    <a:pt x="66" y="97"/>
                  </a:lnTo>
                  <a:lnTo>
                    <a:pt x="68" y="96"/>
                  </a:lnTo>
                  <a:lnTo>
                    <a:pt x="68" y="95"/>
                  </a:lnTo>
                  <a:lnTo>
                    <a:pt x="70" y="93"/>
                  </a:lnTo>
                  <a:lnTo>
                    <a:pt x="72" y="92"/>
                  </a:lnTo>
                  <a:lnTo>
                    <a:pt x="72" y="90"/>
                  </a:lnTo>
                  <a:lnTo>
                    <a:pt x="73" y="90"/>
                  </a:lnTo>
                  <a:lnTo>
                    <a:pt x="73" y="89"/>
                  </a:lnTo>
                  <a:lnTo>
                    <a:pt x="74" y="89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6" y="85"/>
                  </a:lnTo>
                  <a:lnTo>
                    <a:pt x="77" y="85"/>
                  </a:lnTo>
                  <a:lnTo>
                    <a:pt x="79" y="84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1" y="85"/>
                  </a:lnTo>
                  <a:lnTo>
                    <a:pt x="83" y="85"/>
                  </a:lnTo>
                  <a:lnTo>
                    <a:pt x="84" y="85"/>
                  </a:lnTo>
                  <a:lnTo>
                    <a:pt x="84" y="84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85" y="82"/>
                  </a:lnTo>
                  <a:lnTo>
                    <a:pt x="87" y="84"/>
                  </a:lnTo>
                  <a:lnTo>
                    <a:pt x="88" y="85"/>
                  </a:lnTo>
                  <a:lnTo>
                    <a:pt x="88" y="86"/>
                  </a:lnTo>
                  <a:lnTo>
                    <a:pt x="89" y="86"/>
                  </a:lnTo>
                  <a:lnTo>
                    <a:pt x="89" y="86"/>
                  </a:lnTo>
                  <a:lnTo>
                    <a:pt x="89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3" y="89"/>
                  </a:lnTo>
                  <a:lnTo>
                    <a:pt x="93" y="88"/>
                  </a:lnTo>
                  <a:lnTo>
                    <a:pt x="95" y="88"/>
                  </a:lnTo>
                  <a:lnTo>
                    <a:pt x="95" y="86"/>
                  </a:lnTo>
                  <a:lnTo>
                    <a:pt x="95" y="85"/>
                  </a:lnTo>
                  <a:lnTo>
                    <a:pt x="95" y="85"/>
                  </a:lnTo>
                  <a:lnTo>
                    <a:pt x="96" y="84"/>
                  </a:lnTo>
                  <a:lnTo>
                    <a:pt x="98" y="82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98" y="78"/>
                  </a:lnTo>
                  <a:lnTo>
                    <a:pt x="100" y="76"/>
                  </a:lnTo>
                  <a:lnTo>
                    <a:pt x="100" y="76"/>
                  </a:lnTo>
                  <a:lnTo>
                    <a:pt x="100" y="74"/>
                  </a:lnTo>
                  <a:lnTo>
                    <a:pt x="102" y="71"/>
                  </a:lnTo>
                  <a:lnTo>
                    <a:pt x="102" y="69"/>
                  </a:lnTo>
                  <a:lnTo>
                    <a:pt x="102" y="67"/>
                  </a:lnTo>
                  <a:lnTo>
                    <a:pt x="103" y="66"/>
                  </a:lnTo>
                  <a:lnTo>
                    <a:pt x="104" y="63"/>
                  </a:lnTo>
                  <a:lnTo>
                    <a:pt x="106" y="63"/>
                  </a:lnTo>
                  <a:lnTo>
                    <a:pt x="107" y="63"/>
                  </a:lnTo>
                  <a:lnTo>
                    <a:pt x="107" y="62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59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10" y="54"/>
                  </a:lnTo>
                  <a:lnTo>
                    <a:pt x="111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1"/>
                  </a:lnTo>
                  <a:lnTo>
                    <a:pt x="112" y="48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4" y="46"/>
                  </a:lnTo>
                  <a:lnTo>
                    <a:pt x="115" y="44"/>
                  </a:lnTo>
                  <a:lnTo>
                    <a:pt x="115" y="42"/>
                  </a:lnTo>
                  <a:lnTo>
                    <a:pt x="117" y="39"/>
                  </a:lnTo>
                  <a:lnTo>
                    <a:pt x="118" y="36"/>
                  </a:lnTo>
                  <a:lnTo>
                    <a:pt x="119" y="34"/>
                  </a:lnTo>
                  <a:lnTo>
                    <a:pt x="121" y="32"/>
                  </a:lnTo>
                  <a:lnTo>
                    <a:pt x="122" y="32"/>
                  </a:lnTo>
                  <a:lnTo>
                    <a:pt x="122" y="32"/>
                  </a:lnTo>
                  <a:lnTo>
                    <a:pt x="123" y="31"/>
                  </a:lnTo>
                  <a:lnTo>
                    <a:pt x="125" y="30"/>
                  </a:lnTo>
                  <a:lnTo>
                    <a:pt x="126" y="30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5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27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3" name="Freeform 1897">
              <a:extLst>
                <a:ext uri="{FF2B5EF4-FFF2-40B4-BE49-F238E27FC236}">
                  <a16:creationId xmlns:a16="http://schemas.microsoft.com/office/drawing/2014/main" id="{2589C71D-1B93-4C10-9C76-FE9902EBD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25" y="3154259"/>
              <a:ext cx="344674" cy="297203"/>
            </a:xfrm>
            <a:custGeom>
              <a:avLst/>
              <a:gdLst>
                <a:gd name="T0" fmla="*/ 163 w 167"/>
                <a:gd name="T1" fmla="*/ 33 h 144"/>
                <a:gd name="T2" fmla="*/ 159 w 167"/>
                <a:gd name="T3" fmla="*/ 25 h 144"/>
                <a:gd name="T4" fmla="*/ 156 w 167"/>
                <a:gd name="T5" fmla="*/ 7 h 144"/>
                <a:gd name="T6" fmla="*/ 149 w 167"/>
                <a:gd name="T7" fmla="*/ 11 h 144"/>
                <a:gd name="T8" fmla="*/ 141 w 167"/>
                <a:gd name="T9" fmla="*/ 4 h 144"/>
                <a:gd name="T10" fmla="*/ 119 w 167"/>
                <a:gd name="T11" fmla="*/ 4 h 144"/>
                <a:gd name="T12" fmla="*/ 98 w 167"/>
                <a:gd name="T13" fmla="*/ 19 h 144"/>
                <a:gd name="T14" fmla="*/ 77 w 167"/>
                <a:gd name="T15" fmla="*/ 33 h 144"/>
                <a:gd name="T16" fmla="*/ 68 w 167"/>
                <a:gd name="T17" fmla="*/ 42 h 144"/>
                <a:gd name="T18" fmla="*/ 60 w 167"/>
                <a:gd name="T19" fmla="*/ 50 h 144"/>
                <a:gd name="T20" fmla="*/ 46 w 167"/>
                <a:gd name="T21" fmla="*/ 53 h 144"/>
                <a:gd name="T22" fmla="*/ 44 w 167"/>
                <a:gd name="T23" fmla="*/ 63 h 144"/>
                <a:gd name="T24" fmla="*/ 44 w 167"/>
                <a:gd name="T25" fmla="*/ 76 h 144"/>
                <a:gd name="T26" fmla="*/ 44 w 167"/>
                <a:gd name="T27" fmla="*/ 84 h 144"/>
                <a:gd name="T28" fmla="*/ 41 w 167"/>
                <a:gd name="T29" fmla="*/ 92 h 144"/>
                <a:gd name="T30" fmla="*/ 39 w 167"/>
                <a:gd name="T31" fmla="*/ 95 h 144"/>
                <a:gd name="T32" fmla="*/ 35 w 167"/>
                <a:gd name="T33" fmla="*/ 99 h 144"/>
                <a:gd name="T34" fmla="*/ 30 w 167"/>
                <a:gd name="T35" fmla="*/ 98 h 144"/>
                <a:gd name="T36" fmla="*/ 20 w 167"/>
                <a:gd name="T37" fmla="*/ 99 h 144"/>
                <a:gd name="T38" fmla="*/ 11 w 167"/>
                <a:gd name="T39" fmla="*/ 102 h 144"/>
                <a:gd name="T40" fmla="*/ 3 w 167"/>
                <a:gd name="T41" fmla="*/ 103 h 144"/>
                <a:gd name="T42" fmla="*/ 0 w 167"/>
                <a:gd name="T43" fmla="*/ 105 h 144"/>
                <a:gd name="T44" fmla="*/ 1 w 167"/>
                <a:gd name="T45" fmla="*/ 110 h 144"/>
                <a:gd name="T46" fmla="*/ 3 w 167"/>
                <a:gd name="T47" fmla="*/ 114 h 144"/>
                <a:gd name="T48" fmla="*/ 6 w 167"/>
                <a:gd name="T49" fmla="*/ 119 h 144"/>
                <a:gd name="T50" fmla="*/ 8 w 167"/>
                <a:gd name="T51" fmla="*/ 121 h 144"/>
                <a:gd name="T52" fmla="*/ 10 w 167"/>
                <a:gd name="T53" fmla="*/ 122 h 144"/>
                <a:gd name="T54" fmla="*/ 8 w 167"/>
                <a:gd name="T55" fmla="*/ 123 h 144"/>
                <a:gd name="T56" fmla="*/ 8 w 167"/>
                <a:gd name="T57" fmla="*/ 128 h 144"/>
                <a:gd name="T58" fmla="*/ 15 w 167"/>
                <a:gd name="T59" fmla="*/ 132 h 144"/>
                <a:gd name="T60" fmla="*/ 19 w 167"/>
                <a:gd name="T61" fmla="*/ 132 h 144"/>
                <a:gd name="T62" fmla="*/ 20 w 167"/>
                <a:gd name="T63" fmla="*/ 132 h 144"/>
                <a:gd name="T64" fmla="*/ 22 w 167"/>
                <a:gd name="T65" fmla="*/ 134 h 144"/>
                <a:gd name="T66" fmla="*/ 20 w 167"/>
                <a:gd name="T67" fmla="*/ 136 h 144"/>
                <a:gd name="T68" fmla="*/ 23 w 167"/>
                <a:gd name="T69" fmla="*/ 141 h 144"/>
                <a:gd name="T70" fmla="*/ 25 w 167"/>
                <a:gd name="T71" fmla="*/ 137 h 144"/>
                <a:gd name="T72" fmla="*/ 27 w 167"/>
                <a:gd name="T73" fmla="*/ 136 h 144"/>
                <a:gd name="T74" fmla="*/ 31 w 167"/>
                <a:gd name="T75" fmla="*/ 138 h 144"/>
                <a:gd name="T76" fmla="*/ 35 w 167"/>
                <a:gd name="T77" fmla="*/ 141 h 144"/>
                <a:gd name="T78" fmla="*/ 37 w 167"/>
                <a:gd name="T79" fmla="*/ 142 h 144"/>
                <a:gd name="T80" fmla="*/ 37 w 167"/>
                <a:gd name="T81" fmla="*/ 141 h 144"/>
                <a:gd name="T82" fmla="*/ 37 w 167"/>
                <a:gd name="T83" fmla="*/ 134 h 144"/>
                <a:gd name="T84" fmla="*/ 41 w 167"/>
                <a:gd name="T85" fmla="*/ 129 h 144"/>
                <a:gd name="T86" fmla="*/ 44 w 167"/>
                <a:gd name="T87" fmla="*/ 121 h 144"/>
                <a:gd name="T88" fmla="*/ 49 w 167"/>
                <a:gd name="T89" fmla="*/ 118 h 144"/>
                <a:gd name="T90" fmla="*/ 56 w 167"/>
                <a:gd name="T91" fmla="*/ 117 h 144"/>
                <a:gd name="T92" fmla="*/ 64 w 167"/>
                <a:gd name="T93" fmla="*/ 119 h 144"/>
                <a:gd name="T94" fmla="*/ 68 w 167"/>
                <a:gd name="T95" fmla="*/ 122 h 144"/>
                <a:gd name="T96" fmla="*/ 71 w 167"/>
                <a:gd name="T97" fmla="*/ 128 h 144"/>
                <a:gd name="T98" fmla="*/ 73 w 167"/>
                <a:gd name="T99" fmla="*/ 128 h 144"/>
                <a:gd name="T100" fmla="*/ 82 w 167"/>
                <a:gd name="T101" fmla="*/ 123 h 144"/>
                <a:gd name="T102" fmla="*/ 88 w 167"/>
                <a:gd name="T103" fmla="*/ 126 h 144"/>
                <a:gd name="T104" fmla="*/ 100 w 167"/>
                <a:gd name="T105" fmla="*/ 130 h 144"/>
                <a:gd name="T106" fmla="*/ 107 w 167"/>
                <a:gd name="T107" fmla="*/ 123 h 144"/>
                <a:gd name="T108" fmla="*/ 121 w 167"/>
                <a:gd name="T109" fmla="*/ 123 h 144"/>
                <a:gd name="T110" fmla="*/ 129 w 167"/>
                <a:gd name="T111" fmla="*/ 126 h 144"/>
                <a:gd name="T112" fmla="*/ 133 w 167"/>
                <a:gd name="T113" fmla="*/ 123 h 144"/>
                <a:gd name="T114" fmla="*/ 140 w 167"/>
                <a:gd name="T115" fmla="*/ 119 h 144"/>
                <a:gd name="T116" fmla="*/ 141 w 167"/>
                <a:gd name="T117" fmla="*/ 111 h 144"/>
                <a:gd name="T118" fmla="*/ 149 w 167"/>
                <a:gd name="T119" fmla="*/ 98 h 144"/>
                <a:gd name="T120" fmla="*/ 163 w 167"/>
                <a:gd name="T121" fmla="*/ 80 h 144"/>
                <a:gd name="T122" fmla="*/ 164 w 167"/>
                <a:gd name="T123" fmla="*/ 57 h 144"/>
                <a:gd name="T124" fmla="*/ 166 w 167"/>
                <a:gd name="T125" fmla="*/ 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7" h="144">
                  <a:moveTo>
                    <a:pt x="167" y="38"/>
                  </a:moveTo>
                  <a:lnTo>
                    <a:pt x="164" y="34"/>
                  </a:lnTo>
                  <a:lnTo>
                    <a:pt x="163" y="34"/>
                  </a:lnTo>
                  <a:lnTo>
                    <a:pt x="163" y="33"/>
                  </a:lnTo>
                  <a:lnTo>
                    <a:pt x="163" y="31"/>
                  </a:lnTo>
                  <a:lnTo>
                    <a:pt x="160" y="26"/>
                  </a:lnTo>
                  <a:lnTo>
                    <a:pt x="159" y="25"/>
                  </a:lnTo>
                  <a:lnTo>
                    <a:pt x="159" y="25"/>
                  </a:lnTo>
                  <a:lnTo>
                    <a:pt x="159" y="23"/>
                  </a:lnTo>
                  <a:lnTo>
                    <a:pt x="159" y="19"/>
                  </a:lnTo>
                  <a:lnTo>
                    <a:pt x="157" y="14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2" y="10"/>
                  </a:lnTo>
                  <a:lnTo>
                    <a:pt x="149" y="11"/>
                  </a:lnTo>
                  <a:lnTo>
                    <a:pt x="149" y="11"/>
                  </a:lnTo>
                  <a:lnTo>
                    <a:pt x="148" y="11"/>
                  </a:lnTo>
                  <a:lnTo>
                    <a:pt x="145" y="8"/>
                  </a:lnTo>
                  <a:lnTo>
                    <a:pt x="143" y="6"/>
                  </a:lnTo>
                  <a:lnTo>
                    <a:pt x="141" y="4"/>
                  </a:lnTo>
                  <a:lnTo>
                    <a:pt x="136" y="3"/>
                  </a:lnTo>
                  <a:lnTo>
                    <a:pt x="130" y="2"/>
                  </a:lnTo>
                  <a:lnTo>
                    <a:pt x="125" y="0"/>
                  </a:lnTo>
                  <a:lnTo>
                    <a:pt x="119" y="4"/>
                  </a:lnTo>
                  <a:lnTo>
                    <a:pt x="114" y="8"/>
                  </a:lnTo>
                  <a:lnTo>
                    <a:pt x="109" y="11"/>
                  </a:lnTo>
                  <a:lnTo>
                    <a:pt x="103" y="15"/>
                  </a:lnTo>
                  <a:lnTo>
                    <a:pt x="98" y="19"/>
                  </a:lnTo>
                  <a:lnTo>
                    <a:pt x="92" y="22"/>
                  </a:lnTo>
                  <a:lnTo>
                    <a:pt x="87" y="26"/>
                  </a:lnTo>
                  <a:lnTo>
                    <a:pt x="82" y="30"/>
                  </a:lnTo>
                  <a:lnTo>
                    <a:pt x="77" y="33"/>
                  </a:lnTo>
                  <a:lnTo>
                    <a:pt x="76" y="34"/>
                  </a:lnTo>
                  <a:lnTo>
                    <a:pt x="73" y="37"/>
                  </a:lnTo>
                  <a:lnTo>
                    <a:pt x="71" y="40"/>
                  </a:lnTo>
                  <a:lnTo>
                    <a:pt x="68" y="42"/>
                  </a:lnTo>
                  <a:lnTo>
                    <a:pt x="65" y="45"/>
                  </a:lnTo>
                  <a:lnTo>
                    <a:pt x="64" y="46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56" y="50"/>
                  </a:lnTo>
                  <a:lnTo>
                    <a:pt x="52" y="52"/>
                  </a:lnTo>
                  <a:lnTo>
                    <a:pt x="49" y="52"/>
                  </a:lnTo>
                  <a:lnTo>
                    <a:pt x="46" y="53"/>
                  </a:lnTo>
                  <a:lnTo>
                    <a:pt x="44" y="53"/>
                  </a:lnTo>
                  <a:lnTo>
                    <a:pt x="44" y="56"/>
                  </a:lnTo>
                  <a:lnTo>
                    <a:pt x="44" y="58"/>
                  </a:lnTo>
                  <a:lnTo>
                    <a:pt x="44" y="63"/>
                  </a:lnTo>
                  <a:lnTo>
                    <a:pt x="44" y="65"/>
                  </a:lnTo>
                  <a:lnTo>
                    <a:pt x="44" y="69"/>
                  </a:lnTo>
                  <a:lnTo>
                    <a:pt x="44" y="72"/>
                  </a:lnTo>
                  <a:lnTo>
                    <a:pt x="44" y="76"/>
                  </a:lnTo>
                  <a:lnTo>
                    <a:pt x="44" y="79"/>
                  </a:lnTo>
                  <a:lnTo>
                    <a:pt x="44" y="80"/>
                  </a:lnTo>
                  <a:lnTo>
                    <a:pt x="44" y="81"/>
                  </a:lnTo>
                  <a:lnTo>
                    <a:pt x="44" y="84"/>
                  </a:lnTo>
                  <a:lnTo>
                    <a:pt x="42" y="87"/>
                  </a:lnTo>
                  <a:lnTo>
                    <a:pt x="41" y="88"/>
                  </a:lnTo>
                  <a:lnTo>
                    <a:pt x="41" y="91"/>
                  </a:lnTo>
                  <a:lnTo>
                    <a:pt x="41" y="92"/>
                  </a:lnTo>
                  <a:lnTo>
                    <a:pt x="39" y="92"/>
                  </a:lnTo>
                  <a:lnTo>
                    <a:pt x="39" y="94"/>
                  </a:lnTo>
                  <a:lnTo>
                    <a:pt x="39" y="94"/>
                  </a:lnTo>
                  <a:lnTo>
                    <a:pt x="39" y="95"/>
                  </a:lnTo>
                  <a:lnTo>
                    <a:pt x="39" y="95"/>
                  </a:lnTo>
                  <a:lnTo>
                    <a:pt x="38" y="95"/>
                  </a:lnTo>
                  <a:lnTo>
                    <a:pt x="35" y="98"/>
                  </a:lnTo>
                  <a:lnTo>
                    <a:pt x="35" y="99"/>
                  </a:lnTo>
                  <a:lnTo>
                    <a:pt x="34" y="99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27" y="99"/>
                  </a:lnTo>
                  <a:lnTo>
                    <a:pt x="25" y="99"/>
                  </a:lnTo>
                  <a:lnTo>
                    <a:pt x="20" y="99"/>
                  </a:lnTo>
                  <a:lnTo>
                    <a:pt x="18" y="99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1" y="102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6" y="105"/>
                  </a:lnTo>
                  <a:lnTo>
                    <a:pt x="3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1" y="110"/>
                  </a:lnTo>
                  <a:lnTo>
                    <a:pt x="1" y="111"/>
                  </a:lnTo>
                  <a:lnTo>
                    <a:pt x="3" y="113"/>
                  </a:lnTo>
                  <a:lnTo>
                    <a:pt x="1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4" y="117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7" y="119"/>
                  </a:lnTo>
                  <a:lnTo>
                    <a:pt x="7" y="119"/>
                  </a:lnTo>
                  <a:lnTo>
                    <a:pt x="7" y="119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11" y="123"/>
                  </a:lnTo>
                  <a:lnTo>
                    <a:pt x="11" y="123"/>
                  </a:lnTo>
                  <a:lnTo>
                    <a:pt x="10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5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10" y="128"/>
                  </a:lnTo>
                  <a:lnTo>
                    <a:pt x="12" y="129"/>
                  </a:lnTo>
                  <a:lnTo>
                    <a:pt x="14" y="132"/>
                  </a:lnTo>
                  <a:lnTo>
                    <a:pt x="15" y="132"/>
                  </a:lnTo>
                  <a:lnTo>
                    <a:pt x="16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22" y="133"/>
                  </a:lnTo>
                  <a:lnTo>
                    <a:pt x="22" y="134"/>
                  </a:lnTo>
                  <a:lnTo>
                    <a:pt x="22" y="134"/>
                  </a:lnTo>
                  <a:lnTo>
                    <a:pt x="22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2" y="138"/>
                  </a:lnTo>
                  <a:lnTo>
                    <a:pt x="23" y="140"/>
                  </a:lnTo>
                  <a:lnTo>
                    <a:pt x="23" y="141"/>
                  </a:lnTo>
                  <a:lnTo>
                    <a:pt x="23" y="140"/>
                  </a:lnTo>
                  <a:lnTo>
                    <a:pt x="23" y="137"/>
                  </a:lnTo>
                  <a:lnTo>
                    <a:pt x="23" y="137"/>
                  </a:lnTo>
                  <a:lnTo>
                    <a:pt x="25" y="137"/>
                  </a:lnTo>
                  <a:lnTo>
                    <a:pt x="26" y="136"/>
                  </a:lnTo>
                  <a:lnTo>
                    <a:pt x="26" y="136"/>
                  </a:lnTo>
                  <a:lnTo>
                    <a:pt x="27" y="136"/>
                  </a:lnTo>
                  <a:lnTo>
                    <a:pt x="27" y="136"/>
                  </a:lnTo>
                  <a:lnTo>
                    <a:pt x="29" y="134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1" y="138"/>
                  </a:lnTo>
                  <a:lnTo>
                    <a:pt x="33" y="140"/>
                  </a:lnTo>
                  <a:lnTo>
                    <a:pt x="33" y="141"/>
                  </a:lnTo>
                  <a:lnTo>
                    <a:pt x="34" y="141"/>
                  </a:lnTo>
                  <a:lnTo>
                    <a:pt x="35" y="141"/>
                  </a:lnTo>
                  <a:lnTo>
                    <a:pt x="35" y="142"/>
                  </a:lnTo>
                  <a:lnTo>
                    <a:pt x="37" y="144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40"/>
                  </a:lnTo>
                  <a:lnTo>
                    <a:pt x="37" y="138"/>
                  </a:lnTo>
                  <a:lnTo>
                    <a:pt x="37" y="137"/>
                  </a:lnTo>
                  <a:lnTo>
                    <a:pt x="37" y="134"/>
                  </a:lnTo>
                  <a:lnTo>
                    <a:pt x="37" y="133"/>
                  </a:lnTo>
                  <a:lnTo>
                    <a:pt x="38" y="132"/>
                  </a:lnTo>
                  <a:lnTo>
                    <a:pt x="39" y="130"/>
                  </a:lnTo>
                  <a:lnTo>
                    <a:pt x="41" y="129"/>
                  </a:lnTo>
                  <a:lnTo>
                    <a:pt x="42" y="126"/>
                  </a:lnTo>
                  <a:lnTo>
                    <a:pt x="42" y="122"/>
                  </a:lnTo>
                  <a:lnTo>
                    <a:pt x="42" y="122"/>
                  </a:lnTo>
                  <a:lnTo>
                    <a:pt x="44" y="121"/>
                  </a:lnTo>
                  <a:lnTo>
                    <a:pt x="45" y="119"/>
                  </a:lnTo>
                  <a:lnTo>
                    <a:pt x="46" y="119"/>
                  </a:lnTo>
                  <a:lnTo>
                    <a:pt x="48" y="118"/>
                  </a:lnTo>
                  <a:lnTo>
                    <a:pt x="49" y="118"/>
                  </a:lnTo>
                  <a:lnTo>
                    <a:pt x="50" y="118"/>
                  </a:lnTo>
                  <a:lnTo>
                    <a:pt x="53" y="118"/>
                  </a:lnTo>
                  <a:lnTo>
                    <a:pt x="54" y="118"/>
                  </a:lnTo>
                  <a:lnTo>
                    <a:pt x="56" y="117"/>
                  </a:lnTo>
                  <a:lnTo>
                    <a:pt x="56" y="117"/>
                  </a:lnTo>
                  <a:lnTo>
                    <a:pt x="57" y="117"/>
                  </a:lnTo>
                  <a:lnTo>
                    <a:pt x="60" y="118"/>
                  </a:lnTo>
                  <a:lnTo>
                    <a:pt x="64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67" y="121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68" y="123"/>
                  </a:lnTo>
                  <a:lnTo>
                    <a:pt x="71" y="126"/>
                  </a:lnTo>
                  <a:lnTo>
                    <a:pt x="71" y="128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5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3"/>
                  </a:lnTo>
                  <a:lnTo>
                    <a:pt x="84" y="123"/>
                  </a:lnTo>
                  <a:lnTo>
                    <a:pt x="88" y="126"/>
                  </a:lnTo>
                  <a:lnTo>
                    <a:pt x="91" y="129"/>
                  </a:lnTo>
                  <a:lnTo>
                    <a:pt x="94" y="129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3" y="126"/>
                  </a:lnTo>
                  <a:lnTo>
                    <a:pt x="105" y="125"/>
                  </a:lnTo>
                  <a:lnTo>
                    <a:pt x="106" y="125"/>
                  </a:lnTo>
                  <a:lnTo>
                    <a:pt x="107" y="123"/>
                  </a:lnTo>
                  <a:lnTo>
                    <a:pt x="110" y="123"/>
                  </a:lnTo>
                  <a:lnTo>
                    <a:pt x="114" y="123"/>
                  </a:lnTo>
                  <a:lnTo>
                    <a:pt x="119" y="123"/>
                  </a:lnTo>
                  <a:lnTo>
                    <a:pt x="121" y="123"/>
                  </a:lnTo>
                  <a:lnTo>
                    <a:pt x="122" y="123"/>
                  </a:lnTo>
                  <a:lnTo>
                    <a:pt x="125" y="125"/>
                  </a:lnTo>
                  <a:lnTo>
                    <a:pt x="126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2" y="125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4" y="122"/>
                  </a:lnTo>
                  <a:lnTo>
                    <a:pt x="137" y="121"/>
                  </a:lnTo>
                  <a:lnTo>
                    <a:pt x="138" y="121"/>
                  </a:lnTo>
                  <a:lnTo>
                    <a:pt x="140" y="119"/>
                  </a:lnTo>
                  <a:lnTo>
                    <a:pt x="141" y="119"/>
                  </a:lnTo>
                  <a:lnTo>
                    <a:pt x="143" y="119"/>
                  </a:lnTo>
                  <a:lnTo>
                    <a:pt x="141" y="114"/>
                  </a:lnTo>
                  <a:lnTo>
                    <a:pt x="141" y="111"/>
                  </a:lnTo>
                  <a:lnTo>
                    <a:pt x="141" y="110"/>
                  </a:lnTo>
                  <a:lnTo>
                    <a:pt x="143" y="107"/>
                  </a:lnTo>
                  <a:lnTo>
                    <a:pt x="145" y="103"/>
                  </a:lnTo>
                  <a:lnTo>
                    <a:pt x="149" y="98"/>
                  </a:lnTo>
                  <a:lnTo>
                    <a:pt x="151" y="94"/>
                  </a:lnTo>
                  <a:lnTo>
                    <a:pt x="155" y="90"/>
                  </a:lnTo>
                  <a:lnTo>
                    <a:pt x="160" y="84"/>
                  </a:lnTo>
                  <a:lnTo>
                    <a:pt x="163" y="80"/>
                  </a:lnTo>
                  <a:lnTo>
                    <a:pt x="163" y="75"/>
                  </a:lnTo>
                  <a:lnTo>
                    <a:pt x="163" y="68"/>
                  </a:lnTo>
                  <a:lnTo>
                    <a:pt x="163" y="63"/>
                  </a:lnTo>
                  <a:lnTo>
                    <a:pt x="164" y="57"/>
                  </a:lnTo>
                  <a:lnTo>
                    <a:pt x="164" y="53"/>
                  </a:lnTo>
                  <a:lnTo>
                    <a:pt x="164" y="49"/>
                  </a:lnTo>
                  <a:lnTo>
                    <a:pt x="164" y="44"/>
                  </a:lnTo>
                  <a:lnTo>
                    <a:pt x="166" y="44"/>
                  </a:lnTo>
                  <a:lnTo>
                    <a:pt x="167" y="40"/>
                  </a:lnTo>
                  <a:lnTo>
                    <a:pt x="167" y="38"/>
                  </a:lnTo>
                  <a:lnTo>
                    <a:pt x="167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4" name="Freeform 1898">
              <a:extLst>
                <a:ext uri="{FF2B5EF4-FFF2-40B4-BE49-F238E27FC236}">
                  <a16:creationId xmlns:a16="http://schemas.microsoft.com/office/drawing/2014/main" id="{C720A948-2A71-4986-B1CA-9803F48C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95" y="3366842"/>
              <a:ext cx="103196" cy="107323"/>
            </a:xfrm>
            <a:custGeom>
              <a:avLst/>
              <a:gdLst>
                <a:gd name="T0" fmla="*/ 46 w 50"/>
                <a:gd name="T1" fmla="*/ 2 h 52"/>
                <a:gd name="T2" fmla="*/ 45 w 50"/>
                <a:gd name="T3" fmla="*/ 2 h 52"/>
                <a:gd name="T4" fmla="*/ 41 w 50"/>
                <a:gd name="T5" fmla="*/ 3 h 52"/>
                <a:gd name="T6" fmla="*/ 41 w 50"/>
                <a:gd name="T7" fmla="*/ 4 h 52"/>
                <a:gd name="T8" fmla="*/ 40 w 50"/>
                <a:gd name="T9" fmla="*/ 3 h 52"/>
                <a:gd name="T10" fmla="*/ 38 w 50"/>
                <a:gd name="T11" fmla="*/ 4 h 52"/>
                <a:gd name="T12" fmla="*/ 37 w 50"/>
                <a:gd name="T13" fmla="*/ 4 h 52"/>
                <a:gd name="T14" fmla="*/ 34 w 50"/>
                <a:gd name="T15" fmla="*/ 4 h 52"/>
                <a:gd name="T16" fmla="*/ 31 w 50"/>
                <a:gd name="T17" fmla="*/ 3 h 52"/>
                <a:gd name="T18" fmla="*/ 30 w 50"/>
                <a:gd name="T19" fmla="*/ 6 h 52"/>
                <a:gd name="T20" fmla="*/ 29 w 50"/>
                <a:gd name="T21" fmla="*/ 6 h 52"/>
                <a:gd name="T22" fmla="*/ 29 w 50"/>
                <a:gd name="T23" fmla="*/ 8 h 52"/>
                <a:gd name="T24" fmla="*/ 26 w 50"/>
                <a:gd name="T25" fmla="*/ 10 h 52"/>
                <a:gd name="T26" fmla="*/ 23 w 50"/>
                <a:gd name="T27" fmla="*/ 12 h 52"/>
                <a:gd name="T28" fmla="*/ 22 w 50"/>
                <a:gd name="T29" fmla="*/ 14 h 52"/>
                <a:gd name="T30" fmla="*/ 19 w 50"/>
                <a:gd name="T31" fmla="*/ 12 h 52"/>
                <a:gd name="T32" fmla="*/ 18 w 50"/>
                <a:gd name="T33" fmla="*/ 12 h 52"/>
                <a:gd name="T34" fmla="*/ 15 w 50"/>
                <a:gd name="T35" fmla="*/ 15 h 52"/>
                <a:gd name="T36" fmla="*/ 11 w 50"/>
                <a:gd name="T37" fmla="*/ 15 h 52"/>
                <a:gd name="T38" fmla="*/ 11 w 50"/>
                <a:gd name="T39" fmla="*/ 19 h 52"/>
                <a:gd name="T40" fmla="*/ 10 w 50"/>
                <a:gd name="T41" fmla="*/ 20 h 52"/>
                <a:gd name="T42" fmla="*/ 8 w 50"/>
                <a:gd name="T43" fmla="*/ 22 h 52"/>
                <a:gd name="T44" fmla="*/ 7 w 50"/>
                <a:gd name="T45" fmla="*/ 25 h 52"/>
                <a:gd name="T46" fmla="*/ 4 w 50"/>
                <a:gd name="T47" fmla="*/ 25 h 52"/>
                <a:gd name="T48" fmla="*/ 3 w 50"/>
                <a:gd name="T49" fmla="*/ 25 h 52"/>
                <a:gd name="T50" fmla="*/ 0 w 50"/>
                <a:gd name="T51" fmla="*/ 25 h 52"/>
                <a:gd name="T52" fmla="*/ 6 w 50"/>
                <a:gd name="T53" fmla="*/ 30 h 52"/>
                <a:gd name="T54" fmla="*/ 10 w 50"/>
                <a:gd name="T55" fmla="*/ 34 h 52"/>
                <a:gd name="T56" fmla="*/ 16 w 50"/>
                <a:gd name="T57" fmla="*/ 45 h 52"/>
                <a:gd name="T58" fmla="*/ 19 w 50"/>
                <a:gd name="T59" fmla="*/ 48 h 52"/>
                <a:gd name="T60" fmla="*/ 19 w 50"/>
                <a:gd name="T61" fmla="*/ 48 h 52"/>
                <a:gd name="T62" fmla="*/ 21 w 50"/>
                <a:gd name="T63" fmla="*/ 46 h 52"/>
                <a:gd name="T64" fmla="*/ 25 w 50"/>
                <a:gd name="T65" fmla="*/ 48 h 52"/>
                <a:gd name="T66" fmla="*/ 30 w 50"/>
                <a:gd name="T67" fmla="*/ 48 h 52"/>
                <a:gd name="T68" fmla="*/ 33 w 50"/>
                <a:gd name="T69" fmla="*/ 49 h 52"/>
                <a:gd name="T70" fmla="*/ 35 w 50"/>
                <a:gd name="T71" fmla="*/ 50 h 52"/>
                <a:gd name="T72" fmla="*/ 35 w 50"/>
                <a:gd name="T73" fmla="*/ 52 h 52"/>
                <a:gd name="T74" fmla="*/ 40 w 50"/>
                <a:gd name="T75" fmla="*/ 52 h 52"/>
                <a:gd name="T76" fmla="*/ 41 w 50"/>
                <a:gd name="T77" fmla="*/ 49 h 52"/>
                <a:gd name="T78" fmla="*/ 40 w 50"/>
                <a:gd name="T79" fmla="*/ 45 h 52"/>
                <a:gd name="T80" fmla="*/ 40 w 50"/>
                <a:gd name="T81" fmla="*/ 42 h 52"/>
                <a:gd name="T82" fmla="*/ 42 w 50"/>
                <a:gd name="T83" fmla="*/ 39 h 52"/>
                <a:gd name="T84" fmla="*/ 41 w 50"/>
                <a:gd name="T85" fmla="*/ 38 h 52"/>
                <a:gd name="T86" fmla="*/ 41 w 50"/>
                <a:gd name="T87" fmla="*/ 38 h 52"/>
                <a:gd name="T88" fmla="*/ 41 w 50"/>
                <a:gd name="T89" fmla="*/ 35 h 52"/>
                <a:gd name="T90" fmla="*/ 42 w 50"/>
                <a:gd name="T91" fmla="*/ 34 h 52"/>
                <a:gd name="T92" fmla="*/ 42 w 50"/>
                <a:gd name="T93" fmla="*/ 31 h 52"/>
                <a:gd name="T94" fmla="*/ 42 w 50"/>
                <a:gd name="T95" fmla="*/ 30 h 52"/>
                <a:gd name="T96" fmla="*/ 44 w 50"/>
                <a:gd name="T97" fmla="*/ 29 h 52"/>
                <a:gd name="T98" fmla="*/ 42 w 50"/>
                <a:gd name="T99" fmla="*/ 31 h 52"/>
                <a:gd name="T100" fmla="*/ 44 w 50"/>
                <a:gd name="T101" fmla="*/ 31 h 52"/>
                <a:gd name="T102" fmla="*/ 45 w 50"/>
                <a:gd name="T103" fmla="*/ 25 h 52"/>
                <a:gd name="T104" fmla="*/ 46 w 50"/>
                <a:gd name="T105" fmla="*/ 12 h 52"/>
                <a:gd name="T106" fmla="*/ 49 w 50"/>
                <a:gd name="T107" fmla="*/ 10 h 52"/>
                <a:gd name="T108" fmla="*/ 49 w 50"/>
                <a:gd name="T109" fmla="*/ 3 h 52"/>
                <a:gd name="T110" fmla="*/ 48 w 50"/>
                <a:gd name="T111" fmla="*/ 2 h 52"/>
                <a:gd name="T112" fmla="*/ 49 w 50"/>
                <a:gd name="T113" fmla="*/ 3 h 52"/>
                <a:gd name="T114" fmla="*/ 50 w 50"/>
                <a:gd name="T1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" h="52">
                  <a:moveTo>
                    <a:pt x="48" y="0"/>
                  </a:moveTo>
                  <a:lnTo>
                    <a:pt x="46" y="0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2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7" y="8"/>
                  </a:lnTo>
                  <a:lnTo>
                    <a:pt x="26" y="10"/>
                  </a:lnTo>
                  <a:lnTo>
                    <a:pt x="25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0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3" y="27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0" y="37"/>
                  </a:lnTo>
                  <a:lnTo>
                    <a:pt x="12" y="39"/>
                  </a:lnTo>
                  <a:lnTo>
                    <a:pt x="16" y="45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3" y="48"/>
                  </a:lnTo>
                  <a:lnTo>
                    <a:pt x="25" y="48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8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0" y="49"/>
                  </a:lnTo>
                  <a:lnTo>
                    <a:pt x="40" y="48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2" y="41"/>
                  </a:lnTo>
                  <a:lnTo>
                    <a:pt x="42" y="39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1" y="38"/>
                  </a:lnTo>
                  <a:lnTo>
                    <a:pt x="41" y="37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7"/>
                  </a:lnTo>
                  <a:lnTo>
                    <a:pt x="42" y="37"/>
                  </a:lnTo>
                  <a:lnTo>
                    <a:pt x="42" y="34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1"/>
                  </a:lnTo>
                  <a:lnTo>
                    <a:pt x="41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2" y="30"/>
                  </a:lnTo>
                  <a:lnTo>
                    <a:pt x="42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5"/>
                  </a:lnTo>
                  <a:lnTo>
                    <a:pt x="45" y="20"/>
                  </a:lnTo>
                  <a:lnTo>
                    <a:pt x="46" y="15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0"/>
                  </a:lnTo>
                  <a:lnTo>
                    <a:pt x="49" y="8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5" name="Freeform 1899">
              <a:extLst>
                <a:ext uri="{FF2B5EF4-FFF2-40B4-BE49-F238E27FC236}">
                  <a16:creationId xmlns:a16="http://schemas.microsoft.com/office/drawing/2014/main" id="{94477A9E-C092-4478-A2D8-7B2716A260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5671" y="3955057"/>
              <a:ext cx="959721" cy="1091809"/>
            </a:xfrm>
            <a:custGeom>
              <a:avLst/>
              <a:gdLst>
                <a:gd name="T0" fmla="*/ 1 w 465"/>
                <a:gd name="T1" fmla="*/ 507 h 529"/>
                <a:gd name="T2" fmla="*/ 4 w 465"/>
                <a:gd name="T3" fmla="*/ 506 h 529"/>
                <a:gd name="T4" fmla="*/ 55 w 465"/>
                <a:gd name="T5" fmla="*/ 463 h 529"/>
                <a:gd name="T6" fmla="*/ 58 w 465"/>
                <a:gd name="T7" fmla="*/ 464 h 529"/>
                <a:gd name="T8" fmla="*/ 57 w 465"/>
                <a:gd name="T9" fmla="*/ 448 h 529"/>
                <a:gd name="T10" fmla="*/ 63 w 465"/>
                <a:gd name="T11" fmla="*/ 444 h 529"/>
                <a:gd name="T12" fmla="*/ 234 w 465"/>
                <a:gd name="T13" fmla="*/ 426 h 529"/>
                <a:gd name="T14" fmla="*/ 236 w 465"/>
                <a:gd name="T15" fmla="*/ 426 h 529"/>
                <a:gd name="T16" fmla="*/ 170 w 465"/>
                <a:gd name="T17" fmla="*/ 390 h 529"/>
                <a:gd name="T18" fmla="*/ 170 w 465"/>
                <a:gd name="T19" fmla="*/ 392 h 529"/>
                <a:gd name="T20" fmla="*/ 165 w 465"/>
                <a:gd name="T21" fmla="*/ 395 h 529"/>
                <a:gd name="T22" fmla="*/ 161 w 465"/>
                <a:gd name="T23" fmla="*/ 395 h 529"/>
                <a:gd name="T24" fmla="*/ 162 w 465"/>
                <a:gd name="T25" fmla="*/ 387 h 529"/>
                <a:gd name="T26" fmla="*/ 138 w 465"/>
                <a:gd name="T27" fmla="*/ 400 h 529"/>
                <a:gd name="T28" fmla="*/ 124 w 465"/>
                <a:gd name="T29" fmla="*/ 413 h 529"/>
                <a:gd name="T30" fmla="*/ 118 w 465"/>
                <a:gd name="T31" fmla="*/ 417 h 529"/>
                <a:gd name="T32" fmla="*/ 111 w 465"/>
                <a:gd name="T33" fmla="*/ 418 h 529"/>
                <a:gd name="T34" fmla="*/ 97 w 465"/>
                <a:gd name="T35" fmla="*/ 425 h 529"/>
                <a:gd name="T36" fmla="*/ 77 w 465"/>
                <a:gd name="T37" fmla="*/ 434 h 529"/>
                <a:gd name="T38" fmla="*/ 71 w 465"/>
                <a:gd name="T39" fmla="*/ 437 h 529"/>
                <a:gd name="T40" fmla="*/ 65 w 465"/>
                <a:gd name="T41" fmla="*/ 444 h 529"/>
                <a:gd name="T42" fmla="*/ 61 w 465"/>
                <a:gd name="T43" fmla="*/ 447 h 529"/>
                <a:gd name="T44" fmla="*/ 55 w 465"/>
                <a:gd name="T45" fmla="*/ 451 h 529"/>
                <a:gd name="T46" fmla="*/ 61 w 465"/>
                <a:gd name="T47" fmla="*/ 453 h 529"/>
                <a:gd name="T48" fmla="*/ 65 w 465"/>
                <a:gd name="T49" fmla="*/ 459 h 529"/>
                <a:gd name="T50" fmla="*/ 85 w 465"/>
                <a:gd name="T51" fmla="*/ 453 h 529"/>
                <a:gd name="T52" fmla="*/ 100 w 465"/>
                <a:gd name="T53" fmla="*/ 444 h 529"/>
                <a:gd name="T54" fmla="*/ 114 w 465"/>
                <a:gd name="T55" fmla="*/ 430 h 529"/>
                <a:gd name="T56" fmla="*/ 126 w 465"/>
                <a:gd name="T57" fmla="*/ 425 h 529"/>
                <a:gd name="T58" fmla="*/ 128 w 465"/>
                <a:gd name="T59" fmla="*/ 425 h 529"/>
                <a:gd name="T60" fmla="*/ 134 w 465"/>
                <a:gd name="T61" fmla="*/ 422 h 529"/>
                <a:gd name="T62" fmla="*/ 138 w 465"/>
                <a:gd name="T63" fmla="*/ 418 h 529"/>
                <a:gd name="T64" fmla="*/ 164 w 465"/>
                <a:gd name="T65" fmla="*/ 402 h 529"/>
                <a:gd name="T66" fmla="*/ 169 w 465"/>
                <a:gd name="T67" fmla="*/ 395 h 529"/>
                <a:gd name="T68" fmla="*/ 221 w 465"/>
                <a:gd name="T69" fmla="*/ 334 h 529"/>
                <a:gd name="T70" fmla="*/ 233 w 465"/>
                <a:gd name="T71" fmla="*/ 353 h 529"/>
                <a:gd name="T72" fmla="*/ 217 w 465"/>
                <a:gd name="T73" fmla="*/ 353 h 529"/>
                <a:gd name="T74" fmla="*/ 218 w 465"/>
                <a:gd name="T75" fmla="*/ 340 h 529"/>
                <a:gd name="T76" fmla="*/ 214 w 465"/>
                <a:gd name="T77" fmla="*/ 348 h 529"/>
                <a:gd name="T78" fmla="*/ 208 w 465"/>
                <a:gd name="T79" fmla="*/ 342 h 529"/>
                <a:gd name="T80" fmla="*/ 213 w 465"/>
                <a:gd name="T81" fmla="*/ 330 h 529"/>
                <a:gd name="T82" fmla="*/ 214 w 465"/>
                <a:gd name="T83" fmla="*/ 323 h 529"/>
                <a:gd name="T84" fmla="*/ 208 w 465"/>
                <a:gd name="T85" fmla="*/ 319 h 529"/>
                <a:gd name="T86" fmla="*/ 206 w 465"/>
                <a:gd name="T87" fmla="*/ 312 h 529"/>
                <a:gd name="T88" fmla="*/ 204 w 465"/>
                <a:gd name="T89" fmla="*/ 326 h 529"/>
                <a:gd name="T90" fmla="*/ 206 w 465"/>
                <a:gd name="T91" fmla="*/ 335 h 529"/>
                <a:gd name="T92" fmla="*/ 208 w 465"/>
                <a:gd name="T93" fmla="*/ 335 h 529"/>
                <a:gd name="T94" fmla="*/ 206 w 465"/>
                <a:gd name="T95" fmla="*/ 338 h 529"/>
                <a:gd name="T96" fmla="*/ 207 w 465"/>
                <a:gd name="T97" fmla="*/ 346 h 529"/>
                <a:gd name="T98" fmla="*/ 203 w 465"/>
                <a:gd name="T99" fmla="*/ 354 h 529"/>
                <a:gd name="T100" fmla="*/ 188 w 465"/>
                <a:gd name="T101" fmla="*/ 369 h 529"/>
                <a:gd name="T102" fmla="*/ 184 w 465"/>
                <a:gd name="T103" fmla="*/ 377 h 529"/>
                <a:gd name="T104" fmla="*/ 173 w 465"/>
                <a:gd name="T105" fmla="*/ 395 h 529"/>
                <a:gd name="T106" fmla="*/ 173 w 465"/>
                <a:gd name="T107" fmla="*/ 398 h 529"/>
                <a:gd name="T108" fmla="*/ 189 w 465"/>
                <a:gd name="T109" fmla="*/ 392 h 529"/>
                <a:gd name="T110" fmla="*/ 210 w 465"/>
                <a:gd name="T111" fmla="*/ 375 h 529"/>
                <a:gd name="T112" fmla="*/ 223 w 465"/>
                <a:gd name="T113" fmla="*/ 371 h 529"/>
                <a:gd name="T114" fmla="*/ 240 w 465"/>
                <a:gd name="T115" fmla="*/ 354 h 529"/>
                <a:gd name="T116" fmla="*/ 451 w 465"/>
                <a:gd name="T1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5" h="529">
                  <a:moveTo>
                    <a:pt x="10" y="528"/>
                  </a:moveTo>
                  <a:lnTo>
                    <a:pt x="10" y="528"/>
                  </a:lnTo>
                  <a:lnTo>
                    <a:pt x="10" y="528"/>
                  </a:lnTo>
                  <a:lnTo>
                    <a:pt x="10" y="529"/>
                  </a:lnTo>
                  <a:lnTo>
                    <a:pt x="10" y="529"/>
                  </a:lnTo>
                  <a:lnTo>
                    <a:pt x="12" y="529"/>
                  </a:lnTo>
                  <a:lnTo>
                    <a:pt x="12" y="528"/>
                  </a:lnTo>
                  <a:lnTo>
                    <a:pt x="12" y="528"/>
                  </a:lnTo>
                  <a:lnTo>
                    <a:pt x="10" y="528"/>
                  </a:lnTo>
                  <a:close/>
                  <a:moveTo>
                    <a:pt x="5" y="505"/>
                  </a:moveTo>
                  <a:lnTo>
                    <a:pt x="4" y="506"/>
                  </a:lnTo>
                  <a:lnTo>
                    <a:pt x="2" y="507"/>
                  </a:lnTo>
                  <a:lnTo>
                    <a:pt x="1" y="507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509"/>
                  </a:lnTo>
                  <a:lnTo>
                    <a:pt x="1" y="507"/>
                  </a:lnTo>
                  <a:lnTo>
                    <a:pt x="1" y="509"/>
                  </a:lnTo>
                  <a:lnTo>
                    <a:pt x="1" y="509"/>
                  </a:lnTo>
                  <a:lnTo>
                    <a:pt x="2" y="509"/>
                  </a:lnTo>
                  <a:lnTo>
                    <a:pt x="2" y="509"/>
                  </a:lnTo>
                  <a:lnTo>
                    <a:pt x="4" y="507"/>
                  </a:lnTo>
                  <a:lnTo>
                    <a:pt x="4" y="507"/>
                  </a:lnTo>
                  <a:lnTo>
                    <a:pt x="4" y="507"/>
                  </a:lnTo>
                  <a:lnTo>
                    <a:pt x="4" y="507"/>
                  </a:lnTo>
                  <a:lnTo>
                    <a:pt x="4" y="506"/>
                  </a:lnTo>
                  <a:lnTo>
                    <a:pt x="5" y="506"/>
                  </a:lnTo>
                  <a:lnTo>
                    <a:pt x="5" y="506"/>
                  </a:lnTo>
                  <a:lnTo>
                    <a:pt x="6" y="506"/>
                  </a:lnTo>
                  <a:lnTo>
                    <a:pt x="6" y="505"/>
                  </a:lnTo>
                  <a:lnTo>
                    <a:pt x="6" y="505"/>
                  </a:lnTo>
                  <a:lnTo>
                    <a:pt x="5" y="505"/>
                  </a:lnTo>
                  <a:close/>
                  <a:moveTo>
                    <a:pt x="59" y="463"/>
                  </a:moveTo>
                  <a:lnTo>
                    <a:pt x="59" y="461"/>
                  </a:lnTo>
                  <a:lnTo>
                    <a:pt x="59" y="460"/>
                  </a:lnTo>
                  <a:lnTo>
                    <a:pt x="58" y="460"/>
                  </a:lnTo>
                  <a:lnTo>
                    <a:pt x="57" y="461"/>
                  </a:lnTo>
                  <a:lnTo>
                    <a:pt x="55" y="463"/>
                  </a:lnTo>
                  <a:lnTo>
                    <a:pt x="55" y="463"/>
                  </a:lnTo>
                  <a:lnTo>
                    <a:pt x="54" y="464"/>
                  </a:lnTo>
                  <a:lnTo>
                    <a:pt x="54" y="464"/>
                  </a:lnTo>
                  <a:lnTo>
                    <a:pt x="53" y="464"/>
                  </a:lnTo>
                  <a:lnTo>
                    <a:pt x="53" y="465"/>
                  </a:lnTo>
                  <a:lnTo>
                    <a:pt x="51" y="465"/>
                  </a:lnTo>
                  <a:lnTo>
                    <a:pt x="50" y="467"/>
                  </a:lnTo>
                  <a:lnTo>
                    <a:pt x="50" y="467"/>
                  </a:lnTo>
                  <a:lnTo>
                    <a:pt x="51" y="467"/>
                  </a:lnTo>
                  <a:lnTo>
                    <a:pt x="54" y="465"/>
                  </a:lnTo>
                  <a:lnTo>
                    <a:pt x="54" y="465"/>
                  </a:lnTo>
                  <a:lnTo>
                    <a:pt x="54" y="465"/>
                  </a:lnTo>
                  <a:lnTo>
                    <a:pt x="57" y="465"/>
                  </a:lnTo>
                  <a:lnTo>
                    <a:pt x="58" y="464"/>
                  </a:lnTo>
                  <a:lnTo>
                    <a:pt x="58" y="464"/>
                  </a:lnTo>
                  <a:lnTo>
                    <a:pt x="59" y="464"/>
                  </a:lnTo>
                  <a:lnTo>
                    <a:pt x="59" y="463"/>
                  </a:lnTo>
                  <a:lnTo>
                    <a:pt x="58" y="463"/>
                  </a:lnTo>
                  <a:lnTo>
                    <a:pt x="58" y="463"/>
                  </a:lnTo>
                  <a:lnTo>
                    <a:pt x="58" y="463"/>
                  </a:lnTo>
                  <a:lnTo>
                    <a:pt x="58" y="463"/>
                  </a:lnTo>
                  <a:lnTo>
                    <a:pt x="59" y="463"/>
                  </a:lnTo>
                  <a:close/>
                  <a:moveTo>
                    <a:pt x="55" y="448"/>
                  </a:moveTo>
                  <a:lnTo>
                    <a:pt x="55" y="448"/>
                  </a:lnTo>
                  <a:lnTo>
                    <a:pt x="57" y="448"/>
                  </a:lnTo>
                  <a:lnTo>
                    <a:pt x="57" y="448"/>
                  </a:lnTo>
                  <a:lnTo>
                    <a:pt x="57" y="448"/>
                  </a:lnTo>
                  <a:lnTo>
                    <a:pt x="58" y="448"/>
                  </a:lnTo>
                  <a:lnTo>
                    <a:pt x="58" y="448"/>
                  </a:lnTo>
                  <a:lnTo>
                    <a:pt x="57" y="447"/>
                  </a:lnTo>
                  <a:lnTo>
                    <a:pt x="55" y="448"/>
                  </a:lnTo>
                  <a:lnTo>
                    <a:pt x="55" y="448"/>
                  </a:lnTo>
                  <a:lnTo>
                    <a:pt x="55" y="448"/>
                  </a:lnTo>
                  <a:lnTo>
                    <a:pt x="55" y="448"/>
                  </a:lnTo>
                  <a:close/>
                  <a:moveTo>
                    <a:pt x="63" y="444"/>
                  </a:moveTo>
                  <a:lnTo>
                    <a:pt x="63" y="442"/>
                  </a:lnTo>
                  <a:lnTo>
                    <a:pt x="63" y="442"/>
                  </a:lnTo>
                  <a:lnTo>
                    <a:pt x="62" y="442"/>
                  </a:lnTo>
                  <a:lnTo>
                    <a:pt x="62" y="444"/>
                  </a:lnTo>
                  <a:lnTo>
                    <a:pt x="63" y="444"/>
                  </a:lnTo>
                  <a:close/>
                  <a:moveTo>
                    <a:pt x="234" y="430"/>
                  </a:moveTo>
                  <a:lnTo>
                    <a:pt x="233" y="432"/>
                  </a:lnTo>
                  <a:lnTo>
                    <a:pt x="234" y="432"/>
                  </a:lnTo>
                  <a:lnTo>
                    <a:pt x="234" y="430"/>
                  </a:lnTo>
                  <a:lnTo>
                    <a:pt x="234" y="430"/>
                  </a:lnTo>
                  <a:lnTo>
                    <a:pt x="234" y="430"/>
                  </a:lnTo>
                  <a:lnTo>
                    <a:pt x="234" y="430"/>
                  </a:lnTo>
                  <a:close/>
                  <a:moveTo>
                    <a:pt x="234" y="425"/>
                  </a:moveTo>
                  <a:lnTo>
                    <a:pt x="233" y="425"/>
                  </a:lnTo>
                  <a:lnTo>
                    <a:pt x="231" y="425"/>
                  </a:lnTo>
                  <a:lnTo>
                    <a:pt x="233" y="425"/>
                  </a:lnTo>
                  <a:lnTo>
                    <a:pt x="234" y="425"/>
                  </a:lnTo>
                  <a:lnTo>
                    <a:pt x="234" y="426"/>
                  </a:lnTo>
                  <a:lnTo>
                    <a:pt x="234" y="426"/>
                  </a:lnTo>
                  <a:lnTo>
                    <a:pt x="233" y="426"/>
                  </a:lnTo>
                  <a:lnTo>
                    <a:pt x="233" y="428"/>
                  </a:lnTo>
                  <a:lnTo>
                    <a:pt x="231" y="428"/>
                  </a:lnTo>
                  <a:lnTo>
                    <a:pt x="231" y="429"/>
                  </a:lnTo>
                  <a:lnTo>
                    <a:pt x="231" y="429"/>
                  </a:lnTo>
                  <a:lnTo>
                    <a:pt x="233" y="429"/>
                  </a:lnTo>
                  <a:lnTo>
                    <a:pt x="233" y="428"/>
                  </a:lnTo>
                  <a:lnTo>
                    <a:pt x="234" y="428"/>
                  </a:lnTo>
                  <a:lnTo>
                    <a:pt x="236" y="428"/>
                  </a:lnTo>
                  <a:lnTo>
                    <a:pt x="236" y="426"/>
                  </a:lnTo>
                  <a:lnTo>
                    <a:pt x="234" y="426"/>
                  </a:lnTo>
                  <a:lnTo>
                    <a:pt x="236" y="426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7" y="425"/>
                  </a:lnTo>
                  <a:lnTo>
                    <a:pt x="237" y="425"/>
                  </a:lnTo>
                  <a:lnTo>
                    <a:pt x="236" y="426"/>
                  </a:lnTo>
                  <a:lnTo>
                    <a:pt x="238" y="425"/>
                  </a:lnTo>
                  <a:lnTo>
                    <a:pt x="238" y="425"/>
                  </a:lnTo>
                  <a:lnTo>
                    <a:pt x="240" y="425"/>
                  </a:lnTo>
                  <a:lnTo>
                    <a:pt x="236" y="423"/>
                  </a:lnTo>
                  <a:lnTo>
                    <a:pt x="234" y="425"/>
                  </a:lnTo>
                  <a:close/>
                  <a:moveTo>
                    <a:pt x="170" y="390"/>
                  </a:moveTo>
                  <a:lnTo>
                    <a:pt x="170" y="388"/>
                  </a:lnTo>
                  <a:lnTo>
                    <a:pt x="170" y="390"/>
                  </a:lnTo>
                  <a:lnTo>
                    <a:pt x="169" y="390"/>
                  </a:lnTo>
                  <a:lnTo>
                    <a:pt x="169" y="390"/>
                  </a:lnTo>
                  <a:lnTo>
                    <a:pt x="168" y="391"/>
                  </a:lnTo>
                  <a:lnTo>
                    <a:pt x="168" y="391"/>
                  </a:lnTo>
                  <a:lnTo>
                    <a:pt x="169" y="391"/>
                  </a:lnTo>
                  <a:lnTo>
                    <a:pt x="170" y="390"/>
                  </a:lnTo>
                  <a:close/>
                  <a:moveTo>
                    <a:pt x="169" y="394"/>
                  </a:moveTo>
                  <a:lnTo>
                    <a:pt x="169" y="394"/>
                  </a:lnTo>
                  <a:lnTo>
                    <a:pt x="170" y="392"/>
                  </a:lnTo>
                  <a:lnTo>
                    <a:pt x="172" y="392"/>
                  </a:lnTo>
                  <a:lnTo>
                    <a:pt x="170" y="392"/>
                  </a:lnTo>
                  <a:lnTo>
                    <a:pt x="170" y="392"/>
                  </a:lnTo>
                  <a:lnTo>
                    <a:pt x="170" y="392"/>
                  </a:lnTo>
                  <a:lnTo>
                    <a:pt x="170" y="392"/>
                  </a:lnTo>
                  <a:lnTo>
                    <a:pt x="169" y="392"/>
                  </a:lnTo>
                  <a:lnTo>
                    <a:pt x="169" y="392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8" y="394"/>
                  </a:lnTo>
                  <a:lnTo>
                    <a:pt x="166" y="394"/>
                  </a:lnTo>
                  <a:lnTo>
                    <a:pt x="166" y="394"/>
                  </a:lnTo>
                  <a:lnTo>
                    <a:pt x="165" y="395"/>
                  </a:lnTo>
                  <a:lnTo>
                    <a:pt x="164" y="395"/>
                  </a:lnTo>
                  <a:lnTo>
                    <a:pt x="165" y="395"/>
                  </a:lnTo>
                  <a:lnTo>
                    <a:pt x="166" y="394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8" y="392"/>
                  </a:lnTo>
                  <a:lnTo>
                    <a:pt x="169" y="391"/>
                  </a:lnTo>
                  <a:lnTo>
                    <a:pt x="169" y="391"/>
                  </a:lnTo>
                  <a:lnTo>
                    <a:pt x="168" y="391"/>
                  </a:lnTo>
                  <a:lnTo>
                    <a:pt x="166" y="392"/>
                  </a:lnTo>
                  <a:lnTo>
                    <a:pt x="166" y="392"/>
                  </a:lnTo>
                  <a:lnTo>
                    <a:pt x="164" y="394"/>
                  </a:lnTo>
                  <a:lnTo>
                    <a:pt x="162" y="394"/>
                  </a:lnTo>
                  <a:lnTo>
                    <a:pt x="161" y="395"/>
                  </a:lnTo>
                  <a:lnTo>
                    <a:pt x="158" y="395"/>
                  </a:lnTo>
                  <a:lnTo>
                    <a:pt x="158" y="395"/>
                  </a:lnTo>
                  <a:lnTo>
                    <a:pt x="158" y="394"/>
                  </a:lnTo>
                  <a:lnTo>
                    <a:pt x="158" y="394"/>
                  </a:lnTo>
                  <a:lnTo>
                    <a:pt x="160" y="391"/>
                  </a:lnTo>
                  <a:lnTo>
                    <a:pt x="160" y="390"/>
                  </a:lnTo>
                  <a:lnTo>
                    <a:pt x="160" y="390"/>
                  </a:lnTo>
                  <a:lnTo>
                    <a:pt x="158" y="390"/>
                  </a:lnTo>
                  <a:lnTo>
                    <a:pt x="158" y="388"/>
                  </a:lnTo>
                  <a:lnTo>
                    <a:pt x="158" y="388"/>
                  </a:lnTo>
                  <a:lnTo>
                    <a:pt x="160" y="387"/>
                  </a:lnTo>
                  <a:lnTo>
                    <a:pt x="160" y="387"/>
                  </a:lnTo>
                  <a:lnTo>
                    <a:pt x="162" y="387"/>
                  </a:lnTo>
                  <a:lnTo>
                    <a:pt x="161" y="386"/>
                  </a:lnTo>
                  <a:lnTo>
                    <a:pt x="160" y="386"/>
                  </a:lnTo>
                  <a:lnTo>
                    <a:pt x="160" y="387"/>
                  </a:lnTo>
                  <a:lnTo>
                    <a:pt x="157" y="388"/>
                  </a:lnTo>
                  <a:lnTo>
                    <a:pt x="154" y="390"/>
                  </a:lnTo>
                  <a:lnTo>
                    <a:pt x="151" y="391"/>
                  </a:lnTo>
                  <a:lnTo>
                    <a:pt x="149" y="395"/>
                  </a:lnTo>
                  <a:lnTo>
                    <a:pt x="145" y="398"/>
                  </a:lnTo>
                  <a:lnTo>
                    <a:pt x="143" y="399"/>
                  </a:lnTo>
                  <a:lnTo>
                    <a:pt x="142" y="400"/>
                  </a:lnTo>
                  <a:lnTo>
                    <a:pt x="141" y="400"/>
                  </a:lnTo>
                  <a:lnTo>
                    <a:pt x="139" y="400"/>
                  </a:lnTo>
                  <a:lnTo>
                    <a:pt x="138" y="400"/>
                  </a:lnTo>
                  <a:lnTo>
                    <a:pt x="138" y="402"/>
                  </a:lnTo>
                  <a:lnTo>
                    <a:pt x="135" y="403"/>
                  </a:lnTo>
                  <a:lnTo>
                    <a:pt x="134" y="405"/>
                  </a:lnTo>
                  <a:lnTo>
                    <a:pt x="133" y="406"/>
                  </a:lnTo>
                  <a:lnTo>
                    <a:pt x="131" y="407"/>
                  </a:lnTo>
                  <a:lnTo>
                    <a:pt x="130" y="409"/>
                  </a:lnTo>
                  <a:lnTo>
                    <a:pt x="130" y="409"/>
                  </a:lnTo>
                  <a:lnTo>
                    <a:pt x="130" y="410"/>
                  </a:lnTo>
                  <a:lnTo>
                    <a:pt x="130" y="410"/>
                  </a:lnTo>
                  <a:lnTo>
                    <a:pt x="128" y="410"/>
                  </a:lnTo>
                  <a:lnTo>
                    <a:pt x="128" y="410"/>
                  </a:lnTo>
                  <a:lnTo>
                    <a:pt x="124" y="413"/>
                  </a:lnTo>
                  <a:lnTo>
                    <a:pt x="124" y="413"/>
                  </a:lnTo>
                  <a:lnTo>
                    <a:pt x="123" y="414"/>
                  </a:lnTo>
                  <a:lnTo>
                    <a:pt x="123" y="414"/>
                  </a:lnTo>
                  <a:lnTo>
                    <a:pt x="124" y="414"/>
                  </a:lnTo>
                  <a:lnTo>
                    <a:pt x="124" y="413"/>
                  </a:lnTo>
                  <a:lnTo>
                    <a:pt x="124" y="413"/>
                  </a:lnTo>
                  <a:lnTo>
                    <a:pt x="122" y="414"/>
                  </a:lnTo>
                  <a:lnTo>
                    <a:pt x="120" y="415"/>
                  </a:lnTo>
                  <a:lnTo>
                    <a:pt x="119" y="415"/>
                  </a:lnTo>
                  <a:lnTo>
                    <a:pt x="119" y="415"/>
                  </a:lnTo>
                  <a:lnTo>
                    <a:pt x="119" y="415"/>
                  </a:lnTo>
                  <a:lnTo>
                    <a:pt x="119" y="415"/>
                  </a:lnTo>
                  <a:lnTo>
                    <a:pt x="118" y="415"/>
                  </a:lnTo>
                  <a:lnTo>
                    <a:pt x="118" y="417"/>
                  </a:lnTo>
                  <a:lnTo>
                    <a:pt x="118" y="417"/>
                  </a:lnTo>
                  <a:lnTo>
                    <a:pt x="118" y="417"/>
                  </a:lnTo>
                  <a:lnTo>
                    <a:pt x="116" y="415"/>
                  </a:lnTo>
                  <a:lnTo>
                    <a:pt x="115" y="417"/>
                  </a:lnTo>
                  <a:lnTo>
                    <a:pt x="115" y="417"/>
                  </a:lnTo>
                  <a:lnTo>
                    <a:pt x="115" y="417"/>
                  </a:lnTo>
                  <a:lnTo>
                    <a:pt x="115" y="418"/>
                  </a:lnTo>
                  <a:lnTo>
                    <a:pt x="115" y="417"/>
                  </a:lnTo>
                  <a:lnTo>
                    <a:pt x="114" y="417"/>
                  </a:lnTo>
                  <a:lnTo>
                    <a:pt x="114" y="418"/>
                  </a:lnTo>
                  <a:lnTo>
                    <a:pt x="112" y="418"/>
                  </a:lnTo>
                  <a:lnTo>
                    <a:pt x="112" y="418"/>
                  </a:lnTo>
                  <a:lnTo>
                    <a:pt x="111" y="418"/>
                  </a:lnTo>
                  <a:lnTo>
                    <a:pt x="109" y="419"/>
                  </a:lnTo>
                  <a:lnTo>
                    <a:pt x="107" y="421"/>
                  </a:lnTo>
                  <a:lnTo>
                    <a:pt x="108" y="421"/>
                  </a:lnTo>
                  <a:lnTo>
                    <a:pt x="107" y="421"/>
                  </a:lnTo>
                  <a:lnTo>
                    <a:pt x="107" y="421"/>
                  </a:lnTo>
                  <a:lnTo>
                    <a:pt x="107" y="421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4" y="422"/>
                  </a:lnTo>
                  <a:lnTo>
                    <a:pt x="103" y="423"/>
                  </a:lnTo>
                  <a:lnTo>
                    <a:pt x="100" y="423"/>
                  </a:lnTo>
                  <a:lnTo>
                    <a:pt x="97" y="425"/>
                  </a:lnTo>
                  <a:lnTo>
                    <a:pt x="97" y="425"/>
                  </a:lnTo>
                  <a:lnTo>
                    <a:pt x="96" y="426"/>
                  </a:lnTo>
                  <a:lnTo>
                    <a:pt x="96" y="426"/>
                  </a:lnTo>
                  <a:lnTo>
                    <a:pt x="96" y="426"/>
                  </a:lnTo>
                  <a:lnTo>
                    <a:pt x="95" y="426"/>
                  </a:lnTo>
                  <a:lnTo>
                    <a:pt x="92" y="428"/>
                  </a:lnTo>
                  <a:lnTo>
                    <a:pt x="92" y="428"/>
                  </a:lnTo>
                  <a:lnTo>
                    <a:pt x="90" y="428"/>
                  </a:lnTo>
                  <a:lnTo>
                    <a:pt x="88" y="428"/>
                  </a:lnTo>
                  <a:lnTo>
                    <a:pt x="86" y="429"/>
                  </a:lnTo>
                  <a:lnTo>
                    <a:pt x="84" y="430"/>
                  </a:lnTo>
                  <a:lnTo>
                    <a:pt x="81" y="432"/>
                  </a:lnTo>
                  <a:lnTo>
                    <a:pt x="78" y="433"/>
                  </a:lnTo>
                  <a:lnTo>
                    <a:pt x="77" y="434"/>
                  </a:lnTo>
                  <a:lnTo>
                    <a:pt x="78" y="434"/>
                  </a:lnTo>
                  <a:lnTo>
                    <a:pt x="77" y="436"/>
                  </a:lnTo>
                  <a:lnTo>
                    <a:pt x="77" y="434"/>
                  </a:lnTo>
                  <a:lnTo>
                    <a:pt x="77" y="434"/>
                  </a:lnTo>
                  <a:lnTo>
                    <a:pt x="76" y="434"/>
                  </a:lnTo>
                  <a:lnTo>
                    <a:pt x="73" y="436"/>
                  </a:lnTo>
                  <a:lnTo>
                    <a:pt x="73" y="436"/>
                  </a:lnTo>
                  <a:lnTo>
                    <a:pt x="71" y="437"/>
                  </a:lnTo>
                  <a:lnTo>
                    <a:pt x="71" y="437"/>
                  </a:lnTo>
                  <a:lnTo>
                    <a:pt x="71" y="437"/>
                  </a:lnTo>
                  <a:lnTo>
                    <a:pt x="71" y="438"/>
                  </a:lnTo>
                  <a:lnTo>
                    <a:pt x="70" y="438"/>
                  </a:lnTo>
                  <a:lnTo>
                    <a:pt x="71" y="437"/>
                  </a:lnTo>
                  <a:lnTo>
                    <a:pt x="67" y="438"/>
                  </a:lnTo>
                  <a:lnTo>
                    <a:pt x="67" y="438"/>
                  </a:lnTo>
                  <a:lnTo>
                    <a:pt x="67" y="441"/>
                  </a:lnTo>
                  <a:lnTo>
                    <a:pt x="67" y="441"/>
                  </a:lnTo>
                  <a:lnTo>
                    <a:pt x="66" y="441"/>
                  </a:lnTo>
                  <a:lnTo>
                    <a:pt x="66" y="441"/>
                  </a:lnTo>
                  <a:lnTo>
                    <a:pt x="65" y="441"/>
                  </a:lnTo>
                  <a:lnTo>
                    <a:pt x="65" y="442"/>
                  </a:lnTo>
                  <a:lnTo>
                    <a:pt x="63" y="442"/>
                  </a:lnTo>
                  <a:lnTo>
                    <a:pt x="65" y="442"/>
                  </a:lnTo>
                  <a:lnTo>
                    <a:pt x="65" y="444"/>
                  </a:lnTo>
                  <a:lnTo>
                    <a:pt x="65" y="444"/>
                  </a:lnTo>
                  <a:lnTo>
                    <a:pt x="65" y="444"/>
                  </a:lnTo>
                  <a:lnTo>
                    <a:pt x="63" y="444"/>
                  </a:lnTo>
                  <a:lnTo>
                    <a:pt x="63" y="444"/>
                  </a:lnTo>
                  <a:lnTo>
                    <a:pt x="63" y="445"/>
                  </a:lnTo>
                  <a:lnTo>
                    <a:pt x="62" y="444"/>
                  </a:lnTo>
                  <a:lnTo>
                    <a:pt x="62" y="444"/>
                  </a:lnTo>
                  <a:lnTo>
                    <a:pt x="62" y="444"/>
                  </a:lnTo>
                  <a:lnTo>
                    <a:pt x="61" y="444"/>
                  </a:lnTo>
                  <a:lnTo>
                    <a:pt x="61" y="445"/>
                  </a:lnTo>
                  <a:lnTo>
                    <a:pt x="59" y="445"/>
                  </a:lnTo>
                  <a:lnTo>
                    <a:pt x="59" y="445"/>
                  </a:lnTo>
                  <a:lnTo>
                    <a:pt x="58" y="447"/>
                  </a:lnTo>
                  <a:lnTo>
                    <a:pt x="59" y="447"/>
                  </a:lnTo>
                  <a:lnTo>
                    <a:pt x="61" y="447"/>
                  </a:lnTo>
                  <a:lnTo>
                    <a:pt x="58" y="447"/>
                  </a:lnTo>
                  <a:lnTo>
                    <a:pt x="58" y="448"/>
                  </a:lnTo>
                  <a:lnTo>
                    <a:pt x="58" y="448"/>
                  </a:lnTo>
                  <a:lnTo>
                    <a:pt x="59" y="448"/>
                  </a:lnTo>
                  <a:lnTo>
                    <a:pt x="58" y="449"/>
                  </a:lnTo>
                  <a:lnTo>
                    <a:pt x="57" y="449"/>
                  </a:lnTo>
                  <a:lnTo>
                    <a:pt x="54" y="449"/>
                  </a:lnTo>
                  <a:lnTo>
                    <a:pt x="54" y="449"/>
                  </a:lnTo>
                  <a:lnTo>
                    <a:pt x="53" y="451"/>
                  </a:lnTo>
                  <a:lnTo>
                    <a:pt x="53" y="452"/>
                  </a:lnTo>
                  <a:lnTo>
                    <a:pt x="54" y="451"/>
                  </a:lnTo>
                  <a:lnTo>
                    <a:pt x="55" y="451"/>
                  </a:lnTo>
                  <a:lnTo>
                    <a:pt x="55" y="451"/>
                  </a:lnTo>
                  <a:lnTo>
                    <a:pt x="54" y="452"/>
                  </a:lnTo>
                  <a:lnTo>
                    <a:pt x="53" y="452"/>
                  </a:lnTo>
                  <a:lnTo>
                    <a:pt x="54" y="452"/>
                  </a:lnTo>
                  <a:lnTo>
                    <a:pt x="55" y="452"/>
                  </a:lnTo>
                  <a:lnTo>
                    <a:pt x="57" y="451"/>
                  </a:lnTo>
                  <a:lnTo>
                    <a:pt x="53" y="453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5" y="455"/>
                  </a:lnTo>
                  <a:lnTo>
                    <a:pt x="58" y="455"/>
                  </a:lnTo>
                  <a:lnTo>
                    <a:pt x="58" y="455"/>
                  </a:lnTo>
                  <a:lnTo>
                    <a:pt x="59" y="453"/>
                  </a:lnTo>
                  <a:lnTo>
                    <a:pt x="61" y="453"/>
                  </a:lnTo>
                  <a:lnTo>
                    <a:pt x="62" y="455"/>
                  </a:lnTo>
                  <a:lnTo>
                    <a:pt x="62" y="455"/>
                  </a:lnTo>
                  <a:lnTo>
                    <a:pt x="61" y="456"/>
                  </a:lnTo>
                  <a:lnTo>
                    <a:pt x="62" y="456"/>
                  </a:lnTo>
                  <a:lnTo>
                    <a:pt x="63" y="456"/>
                  </a:lnTo>
                  <a:lnTo>
                    <a:pt x="65" y="456"/>
                  </a:lnTo>
                  <a:lnTo>
                    <a:pt x="65" y="456"/>
                  </a:lnTo>
                  <a:lnTo>
                    <a:pt x="65" y="456"/>
                  </a:lnTo>
                  <a:lnTo>
                    <a:pt x="65" y="457"/>
                  </a:lnTo>
                  <a:lnTo>
                    <a:pt x="65" y="457"/>
                  </a:lnTo>
                  <a:lnTo>
                    <a:pt x="65" y="459"/>
                  </a:lnTo>
                  <a:lnTo>
                    <a:pt x="65" y="459"/>
                  </a:lnTo>
                  <a:lnTo>
                    <a:pt x="65" y="459"/>
                  </a:lnTo>
                  <a:lnTo>
                    <a:pt x="65" y="459"/>
                  </a:lnTo>
                  <a:lnTo>
                    <a:pt x="66" y="459"/>
                  </a:lnTo>
                  <a:lnTo>
                    <a:pt x="66" y="459"/>
                  </a:lnTo>
                  <a:lnTo>
                    <a:pt x="69" y="459"/>
                  </a:lnTo>
                  <a:lnTo>
                    <a:pt x="69" y="459"/>
                  </a:lnTo>
                  <a:lnTo>
                    <a:pt x="70" y="459"/>
                  </a:lnTo>
                  <a:lnTo>
                    <a:pt x="70" y="459"/>
                  </a:lnTo>
                  <a:lnTo>
                    <a:pt x="73" y="459"/>
                  </a:lnTo>
                  <a:lnTo>
                    <a:pt x="77" y="459"/>
                  </a:lnTo>
                  <a:lnTo>
                    <a:pt x="78" y="457"/>
                  </a:lnTo>
                  <a:lnTo>
                    <a:pt x="78" y="457"/>
                  </a:lnTo>
                  <a:lnTo>
                    <a:pt x="81" y="456"/>
                  </a:lnTo>
                  <a:lnTo>
                    <a:pt x="85" y="453"/>
                  </a:lnTo>
                  <a:lnTo>
                    <a:pt x="86" y="453"/>
                  </a:lnTo>
                  <a:lnTo>
                    <a:pt x="89" y="452"/>
                  </a:lnTo>
                  <a:lnTo>
                    <a:pt x="89" y="451"/>
                  </a:lnTo>
                  <a:lnTo>
                    <a:pt x="93" y="451"/>
                  </a:lnTo>
                  <a:lnTo>
                    <a:pt x="93" y="451"/>
                  </a:lnTo>
                  <a:lnTo>
                    <a:pt x="93" y="451"/>
                  </a:lnTo>
                  <a:lnTo>
                    <a:pt x="95" y="449"/>
                  </a:lnTo>
                  <a:lnTo>
                    <a:pt x="95" y="449"/>
                  </a:lnTo>
                  <a:lnTo>
                    <a:pt x="95" y="449"/>
                  </a:lnTo>
                  <a:lnTo>
                    <a:pt x="95" y="448"/>
                  </a:lnTo>
                  <a:lnTo>
                    <a:pt x="95" y="448"/>
                  </a:lnTo>
                  <a:lnTo>
                    <a:pt x="97" y="447"/>
                  </a:lnTo>
                  <a:lnTo>
                    <a:pt x="100" y="444"/>
                  </a:lnTo>
                  <a:lnTo>
                    <a:pt x="101" y="442"/>
                  </a:lnTo>
                  <a:lnTo>
                    <a:pt x="103" y="441"/>
                  </a:lnTo>
                  <a:lnTo>
                    <a:pt x="104" y="440"/>
                  </a:lnTo>
                  <a:lnTo>
                    <a:pt x="105" y="438"/>
                  </a:lnTo>
                  <a:lnTo>
                    <a:pt x="105" y="438"/>
                  </a:lnTo>
                  <a:lnTo>
                    <a:pt x="105" y="438"/>
                  </a:lnTo>
                  <a:lnTo>
                    <a:pt x="107" y="438"/>
                  </a:lnTo>
                  <a:lnTo>
                    <a:pt x="108" y="436"/>
                  </a:lnTo>
                  <a:lnTo>
                    <a:pt x="109" y="434"/>
                  </a:lnTo>
                  <a:lnTo>
                    <a:pt x="111" y="433"/>
                  </a:lnTo>
                  <a:lnTo>
                    <a:pt x="114" y="430"/>
                  </a:lnTo>
                  <a:lnTo>
                    <a:pt x="114" y="430"/>
                  </a:lnTo>
                  <a:lnTo>
                    <a:pt x="114" y="430"/>
                  </a:lnTo>
                  <a:lnTo>
                    <a:pt x="115" y="430"/>
                  </a:lnTo>
                  <a:lnTo>
                    <a:pt x="115" y="430"/>
                  </a:lnTo>
                  <a:lnTo>
                    <a:pt x="116" y="429"/>
                  </a:lnTo>
                  <a:lnTo>
                    <a:pt x="118" y="429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20" y="428"/>
                  </a:lnTo>
                  <a:lnTo>
                    <a:pt x="122" y="428"/>
                  </a:lnTo>
                  <a:lnTo>
                    <a:pt x="123" y="428"/>
                  </a:lnTo>
                  <a:lnTo>
                    <a:pt x="124" y="426"/>
                  </a:lnTo>
                  <a:lnTo>
                    <a:pt x="126" y="426"/>
                  </a:lnTo>
                  <a:lnTo>
                    <a:pt x="126" y="425"/>
                  </a:lnTo>
                  <a:lnTo>
                    <a:pt x="126" y="425"/>
                  </a:lnTo>
                  <a:lnTo>
                    <a:pt x="126" y="423"/>
                  </a:lnTo>
                  <a:lnTo>
                    <a:pt x="126" y="425"/>
                  </a:lnTo>
                  <a:lnTo>
                    <a:pt x="127" y="425"/>
                  </a:lnTo>
                  <a:lnTo>
                    <a:pt x="127" y="426"/>
                  </a:lnTo>
                  <a:lnTo>
                    <a:pt x="127" y="426"/>
                  </a:lnTo>
                  <a:lnTo>
                    <a:pt x="128" y="425"/>
                  </a:lnTo>
                  <a:lnTo>
                    <a:pt x="128" y="425"/>
                  </a:lnTo>
                  <a:lnTo>
                    <a:pt x="130" y="425"/>
                  </a:lnTo>
                  <a:lnTo>
                    <a:pt x="130" y="423"/>
                  </a:lnTo>
                  <a:lnTo>
                    <a:pt x="130" y="425"/>
                  </a:lnTo>
                  <a:lnTo>
                    <a:pt x="130" y="425"/>
                  </a:lnTo>
                  <a:lnTo>
                    <a:pt x="128" y="425"/>
                  </a:lnTo>
                  <a:lnTo>
                    <a:pt x="128" y="425"/>
                  </a:lnTo>
                  <a:lnTo>
                    <a:pt x="130" y="425"/>
                  </a:lnTo>
                  <a:lnTo>
                    <a:pt x="131" y="425"/>
                  </a:lnTo>
                  <a:lnTo>
                    <a:pt x="131" y="426"/>
                  </a:lnTo>
                  <a:lnTo>
                    <a:pt x="133" y="426"/>
                  </a:lnTo>
                  <a:lnTo>
                    <a:pt x="134" y="426"/>
                  </a:lnTo>
                  <a:lnTo>
                    <a:pt x="134" y="426"/>
                  </a:lnTo>
                  <a:lnTo>
                    <a:pt x="135" y="425"/>
                  </a:lnTo>
                  <a:lnTo>
                    <a:pt x="135" y="425"/>
                  </a:lnTo>
                  <a:lnTo>
                    <a:pt x="137" y="423"/>
                  </a:lnTo>
                  <a:lnTo>
                    <a:pt x="137" y="423"/>
                  </a:lnTo>
                  <a:lnTo>
                    <a:pt x="135" y="423"/>
                  </a:lnTo>
                  <a:lnTo>
                    <a:pt x="134" y="423"/>
                  </a:lnTo>
                  <a:lnTo>
                    <a:pt x="134" y="422"/>
                  </a:lnTo>
                  <a:lnTo>
                    <a:pt x="134" y="422"/>
                  </a:lnTo>
                  <a:lnTo>
                    <a:pt x="135" y="421"/>
                  </a:lnTo>
                  <a:lnTo>
                    <a:pt x="134" y="421"/>
                  </a:lnTo>
                  <a:lnTo>
                    <a:pt x="133" y="421"/>
                  </a:lnTo>
                  <a:lnTo>
                    <a:pt x="134" y="421"/>
                  </a:lnTo>
                  <a:lnTo>
                    <a:pt x="134" y="421"/>
                  </a:lnTo>
                  <a:lnTo>
                    <a:pt x="135" y="421"/>
                  </a:lnTo>
                  <a:lnTo>
                    <a:pt x="135" y="419"/>
                  </a:lnTo>
                  <a:lnTo>
                    <a:pt x="135" y="419"/>
                  </a:lnTo>
                  <a:lnTo>
                    <a:pt x="135" y="419"/>
                  </a:lnTo>
                  <a:lnTo>
                    <a:pt x="135" y="419"/>
                  </a:lnTo>
                  <a:lnTo>
                    <a:pt x="137" y="418"/>
                  </a:lnTo>
                  <a:lnTo>
                    <a:pt x="138" y="418"/>
                  </a:lnTo>
                  <a:lnTo>
                    <a:pt x="139" y="417"/>
                  </a:lnTo>
                  <a:lnTo>
                    <a:pt x="142" y="417"/>
                  </a:lnTo>
                  <a:lnTo>
                    <a:pt x="142" y="415"/>
                  </a:lnTo>
                  <a:lnTo>
                    <a:pt x="143" y="415"/>
                  </a:lnTo>
                  <a:lnTo>
                    <a:pt x="146" y="414"/>
                  </a:lnTo>
                  <a:lnTo>
                    <a:pt x="151" y="410"/>
                  </a:lnTo>
                  <a:lnTo>
                    <a:pt x="151" y="410"/>
                  </a:lnTo>
                  <a:lnTo>
                    <a:pt x="156" y="407"/>
                  </a:lnTo>
                  <a:lnTo>
                    <a:pt x="157" y="406"/>
                  </a:lnTo>
                  <a:lnTo>
                    <a:pt x="158" y="406"/>
                  </a:lnTo>
                  <a:lnTo>
                    <a:pt x="160" y="405"/>
                  </a:lnTo>
                  <a:lnTo>
                    <a:pt x="161" y="405"/>
                  </a:lnTo>
                  <a:lnTo>
                    <a:pt x="164" y="402"/>
                  </a:lnTo>
                  <a:lnTo>
                    <a:pt x="164" y="402"/>
                  </a:lnTo>
                  <a:lnTo>
                    <a:pt x="165" y="400"/>
                  </a:lnTo>
                  <a:lnTo>
                    <a:pt x="165" y="400"/>
                  </a:lnTo>
                  <a:lnTo>
                    <a:pt x="165" y="400"/>
                  </a:lnTo>
                  <a:lnTo>
                    <a:pt x="164" y="400"/>
                  </a:lnTo>
                  <a:lnTo>
                    <a:pt x="165" y="399"/>
                  </a:lnTo>
                  <a:lnTo>
                    <a:pt x="165" y="398"/>
                  </a:lnTo>
                  <a:lnTo>
                    <a:pt x="165" y="398"/>
                  </a:lnTo>
                  <a:lnTo>
                    <a:pt x="165" y="398"/>
                  </a:lnTo>
                  <a:lnTo>
                    <a:pt x="166" y="396"/>
                  </a:lnTo>
                  <a:lnTo>
                    <a:pt x="168" y="396"/>
                  </a:lnTo>
                  <a:lnTo>
                    <a:pt x="168" y="396"/>
                  </a:lnTo>
                  <a:lnTo>
                    <a:pt x="169" y="395"/>
                  </a:lnTo>
                  <a:lnTo>
                    <a:pt x="170" y="394"/>
                  </a:lnTo>
                  <a:lnTo>
                    <a:pt x="172" y="394"/>
                  </a:lnTo>
                  <a:lnTo>
                    <a:pt x="170" y="394"/>
                  </a:lnTo>
                  <a:lnTo>
                    <a:pt x="168" y="395"/>
                  </a:lnTo>
                  <a:lnTo>
                    <a:pt x="166" y="395"/>
                  </a:lnTo>
                  <a:lnTo>
                    <a:pt x="168" y="395"/>
                  </a:lnTo>
                  <a:lnTo>
                    <a:pt x="169" y="394"/>
                  </a:lnTo>
                  <a:close/>
                  <a:moveTo>
                    <a:pt x="219" y="335"/>
                  </a:moveTo>
                  <a:lnTo>
                    <a:pt x="219" y="335"/>
                  </a:lnTo>
                  <a:lnTo>
                    <a:pt x="221" y="337"/>
                  </a:lnTo>
                  <a:lnTo>
                    <a:pt x="221" y="335"/>
                  </a:lnTo>
                  <a:lnTo>
                    <a:pt x="221" y="334"/>
                  </a:lnTo>
                  <a:lnTo>
                    <a:pt x="221" y="334"/>
                  </a:lnTo>
                  <a:lnTo>
                    <a:pt x="221" y="333"/>
                  </a:lnTo>
                  <a:lnTo>
                    <a:pt x="221" y="333"/>
                  </a:lnTo>
                  <a:lnTo>
                    <a:pt x="221" y="333"/>
                  </a:lnTo>
                  <a:lnTo>
                    <a:pt x="219" y="334"/>
                  </a:lnTo>
                  <a:lnTo>
                    <a:pt x="219" y="335"/>
                  </a:lnTo>
                  <a:lnTo>
                    <a:pt x="219" y="335"/>
                  </a:lnTo>
                  <a:lnTo>
                    <a:pt x="219" y="335"/>
                  </a:lnTo>
                  <a:close/>
                  <a:moveTo>
                    <a:pt x="238" y="352"/>
                  </a:moveTo>
                  <a:lnTo>
                    <a:pt x="238" y="352"/>
                  </a:lnTo>
                  <a:lnTo>
                    <a:pt x="236" y="352"/>
                  </a:lnTo>
                  <a:lnTo>
                    <a:pt x="236" y="352"/>
                  </a:lnTo>
                  <a:lnTo>
                    <a:pt x="234" y="352"/>
                  </a:lnTo>
                  <a:lnTo>
                    <a:pt x="233" y="353"/>
                  </a:lnTo>
                  <a:lnTo>
                    <a:pt x="231" y="353"/>
                  </a:lnTo>
                  <a:lnTo>
                    <a:pt x="230" y="354"/>
                  </a:lnTo>
                  <a:lnTo>
                    <a:pt x="229" y="356"/>
                  </a:lnTo>
                  <a:lnTo>
                    <a:pt x="227" y="356"/>
                  </a:lnTo>
                  <a:lnTo>
                    <a:pt x="226" y="357"/>
                  </a:lnTo>
                  <a:lnTo>
                    <a:pt x="225" y="357"/>
                  </a:lnTo>
                  <a:lnTo>
                    <a:pt x="225" y="357"/>
                  </a:lnTo>
                  <a:lnTo>
                    <a:pt x="221" y="356"/>
                  </a:lnTo>
                  <a:lnTo>
                    <a:pt x="219" y="354"/>
                  </a:lnTo>
                  <a:lnTo>
                    <a:pt x="218" y="353"/>
                  </a:lnTo>
                  <a:lnTo>
                    <a:pt x="218" y="353"/>
                  </a:lnTo>
                  <a:lnTo>
                    <a:pt x="217" y="353"/>
                  </a:lnTo>
                  <a:lnTo>
                    <a:pt x="217" y="353"/>
                  </a:lnTo>
                  <a:lnTo>
                    <a:pt x="215" y="352"/>
                  </a:lnTo>
                  <a:lnTo>
                    <a:pt x="217" y="352"/>
                  </a:lnTo>
                  <a:lnTo>
                    <a:pt x="217" y="352"/>
                  </a:lnTo>
                  <a:lnTo>
                    <a:pt x="217" y="352"/>
                  </a:lnTo>
                  <a:lnTo>
                    <a:pt x="217" y="352"/>
                  </a:lnTo>
                  <a:lnTo>
                    <a:pt x="217" y="350"/>
                  </a:lnTo>
                  <a:lnTo>
                    <a:pt x="218" y="348"/>
                  </a:lnTo>
                  <a:lnTo>
                    <a:pt x="219" y="344"/>
                  </a:lnTo>
                  <a:lnTo>
                    <a:pt x="219" y="344"/>
                  </a:lnTo>
                  <a:lnTo>
                    <a:pt x="219" y="342"/>
                  </a:lnTo>
                  <a:lnTo>
                    <a:pt x="219" y="341"/>
                  </a:lnTo>
                  <a:lnTo>
                    <a:pt x="218" y="341"/>
                  </a:lnTo>
                  <a:lnTo>
                    <a:pt x="218" y="340"/>
                  </a:lnTo>
                  <a:lnTo>
                    <a:pt x="218" y="338"/>
                  </a:lnTo>
                  <a:lnTo>
                    <a:pt x="218" y="338"/>
                  </a:lnTo>
                  <a:lnTo>
                    <a:pt x="218" y="338"/>
                  </a:lnTo>
                  <a:lnTo>
                    <a:pt x="217" y="340"/>
                  </a:lnTo>
                  <a:lnTo>
                    <a:pt x="217" y="340"/>
                  </a:lnTo>
                  <a:lnTo>
                    <a:pt x="217" y="340"/>
                  </a:lnTo>
                  <a:lnTo>
                    <a:pt x="217" y="341"/>
                  </a:lnTo>
                  <a:lnTo>
                    <a:pt x="217" y="341"/>
                  </a:lnTo>
                  <a:lnTo>
                    <a:pt x="217" y="342"/>
                  </a:lnTo>
                  <a:lnTo>
                    <a:pt x="215" y="342"/>
                  </a:lnTo>
                  <a:lnTo>
                    <a:pt x="215" y="345"/>
                  </a:lnTo>
                  <a:lnTo>
                    <a:pt x="214" y="346"/>
                  </a:lnTo>
                  <a:lnTo>
                    <a:pt x="214" y="348"/>
                  </a:lnTo>
                  <a:lnTo>
                    <a:pt x="213" y="348"/>
                  </a:lnTo>
                  <a:lnTo>
                    <a:pt x="213" y="348"/>
                  </a:lnTo>
                  <a:lnTo>
                    <a:pt x="213" y="346"/>
                  </a:lnTo>
                  <a:lnTo>
                    <a:pt x="213" y="345"/>
                  </a:lnTo>
                  <a:lnTo>
                    <a:pt x="213" y="345"/>
                  </a:lnTo>
                  <a:lnTo>
                    <a:pt x="213" y="344"/>
                  </a:lnTo>
                  <a:lnTo>
                    <a:pt x="211" y="344"/>
                  </a:lnTo>
                  <a:lnTo>
                    <a:pt x="211" y="342"/>
                  </a:lnTo>
                  <a:lnTo>
                    <a:pt x="210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208" y="342"/>
                  </a:lnTo>
                  <a:lnTo>
                    <a:pt x="208" y="342"/>
                  </a:lnTo>
                  <a:lnTo>
                    <a:pt x="208" y="342"/>
                  </a:lnTo>
                  <a:lnTo>
                    <a:pt x="208" y="342"/>
                  </a:lnTo>
                  <a:lnTo>
                    <a:pt x="210" y="340"/>
                  </a:lnTo>
                  <a:lnTo>
                    <a:pt x="211" y="340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13" y="337"/>
                  </a:lnTo>
                  <a:lnTo>
                    <a:pt x="213" y="335"/>
                  </a:lnTo>
                  <a:lnTo>
                    <a:pt x="213" y="333"/>
                  </a:lnTo>
                  <a:lnTo>
                    <a:pt x="213" y="333"/>
                  </a:lnTo>
                  <a:lnTo>
                    <a:pt x="213" y="331"/>
                  </a:lnTo>
                  <a:lnTo>
                    <a:pt x="213" y="330"/>
                  </a:lnTo>
                  <a:lnTo>
                    <a:pt x="213" y="330"/>
                  </a:lnTo>
                  <a:lnTo>
                    <a:pt x="214" y="330"/>
                  </a:lnTo>
                  <a:lnTo>
                    <a:pt x="214" y="330"/>
                  </a:lnTo>
                  <a:lnTo>
                    <a:pt x="214" y="329"/>
                  </a:lnTo>
                  <a:lnTo>
                    <a:pt x="215" y="327"/>
                  </a:lnTo>
                  <a:lnTo>
                    <a:pt x="215" y="327"/>
                  </a:lnTo>
                  <a:lnTo>
                    <a:pt x="215" y="326"/>
                  </a:lnTo>
                  <a:lnTo>
                    <a:pt x="215" y="325"/>
                  </a:lnTo>
                  <a:lnTo>
                    <a:pt x="215" y="325"/>
                  </a:lnTo>
                  <a:lnTo>
                    <a:pt x="215" y="325"/>
                  </a:lnTo>
                  <a:lnTo>
                    <a:pt x="215" y="323"/>
                  </a:lnTo>
                  <a:lnTo>
                    <a:pt x="215" y="323"/>
                  </a:lnTo>
                  <a:lnTo>
                    <a:pt x="215" y="323"/>
                  </a:lnTo>
                  <a:lnTo>
                    <a:pt x="214" y="323"/>
                  </a:lnTo>
                  <a:lnTo>
                    <a:pt x="214" y="323"/>
                  </a:lnTo>
                  <a:lnTo>
                    <a:pt x="214" y="323"/>
                  </a:lnTo>
                  <a:lnTo>
                    <a:pt x="214" y="322"/>
                  </a:lnTo>
                  <a:lnTo>
                    <a:pt x="214" y="322"/>
                  </a:lnTo>
                  <a:lnTo>
                    <a:pt x="214" y="322"/>
                  </a:lnTo>
                  <a:lnTo>
                    <a:pt x="213" y="321"/>
                  </a:lnTo>
                  <a:lnTo>
                    <a:pt x="213" y="321"/>
                  </a:lnTo>
                  <a:lnTo>
                    <a:pt x="211" y="321"/>
                  </a:lnTo>
                  <a:lnTo>
                    <a:pt x="211" y="321"/>
                  </a:lnTo>
                  <a:lnTo>
                    <a:pt x="211" y="321"/>
                  </a:lnTo>
                  <a:lnTo>
                    <a:pt x="211" y="321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0" y="318"/>
                  </a:lnTo>
                  <a:lnTo>
                    <a:pt x="208" y="319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7" y="318"/>
                  </a:lnTo>
                  <a:lnTo>
                    <a:pt x="207" y="318"/>
                  </a:lnTo>
                  <a:lnTo>
                    <a:pt x="207" y="315"/>
                  </a:lnTo>
                  <a:lnTo>
                    <a:pt x="206" y="315"/>
                  </a:lnTo>
                  <a:lnTo>
                    <a:pt x="206" y="314"/>
                  </a:lnTo>
                  <a:lnTo>
                    <a:pt x="208" y="312"/>
                  </a:lnTo>
                  <a:lnTo>
                    <a:pt x="206" y="312"/>
                  </a:lnTo>
                  <a:lnTo>
                    <a:pt x="204" y="314"/>
                  </a:lnTo>
                  <a:lnTo>
                    <a:pt x="204" y="315"/>
                  </a:lnTo>
                  <a:lnTo>
                    <a:pt x="206" y="318"/>
                  </a:lnTo>
                  <a:lnTo>
                    <a:pt x="206" y="319"/>
                  </a:lnTo>
                  <a:lnTo>
                    <a:pt x="206" y="321"/>
                  </a:lnTo>
                  <a:lnTo>
                    <a:pt x="204" y="322"/>
                  </a:lnTo>
                  <a:lnTo>
                    <a:pt x="203" y="322"/>
                  </a:lnTo>
                  <a:lnTo>
                    <a:pt x="203" y="323"/>
                  </a:lnTo>
                  <a:lnTo>
                    <a:pt x="204" y="325"/>
                  </a:lnTo>
                  <a:lnTo>
                    <a:pt x="204" y="325"/>
                  </a:lnTo>
                  <a:lnTo>
                    <a:pt x="204" y="325"/>
                  </a:lnTo>
                  <a:lnTo>
                    <a:pt x="204" y="325"/>
                  </a:lnTo>
                  <a:lnTo>
                    <a:pt x="204" y="326"/>
                  </a:lnTo>
                  <a:lnTo>
                    <a:pt x="204" y="326"/>
                  </a:lnTo>
                  <a:lnTo>
                    <a:pt x="204" y="326"/>
                  </a:lnTo>
                  <a:lnTo>
                    <a:pt x="206" y="325"/>
                  </a:lnTo>
                  <a:lnTo>
                    <a:pt x="206" y="325"/>
                  </a:lnTo>
                  <a:lnTo>
                    <a:pt x="207" y="325"/>
                  </a:lnTo>
                  <a:lnTo>
                    <a:pt x="207" y="323"/>
                  </a:lnTo>
                  <a:lnTo>
                    <a:pt x="208" y="323"/>
                  </a:lnTo>
                  <a:lnTo>
                    <a:pt x="207" y="325"/>
                  </a:lnTo>
                  <a:lnTo>
                    <a:pt x="207" y="325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6" y="334"/>
                  </a:lnTo>
                  <a:lnTo>
                    <a:pt x="206" y="335"/>
                  </a:lnTo>
                  <a:lnTo>
                    <a:pt x="204" y="337"/>
                  </a:lnTo>
                  <a:lnTo>
                    <a:pt x="206" y="337"/>
                  </a:lnTo>
                  <a:lnTo>
                    <a:pt x="206" y="337"/>
                  </a:lnTo>
                  <a:lnTo>
                    <a:pt x="206" y="337"/>
                  </a:lnTo>
                  <a:lnTo>
                    <a:pt x="206" y="335"/>
                  </a:lnTo>
                  <a:lnTo>
                    <a:pt x="206" y="334"/>
                  </a:lnTo>
                  <a:lnTo>
                    <a:pt x="206" y="333"/>
                  </a:lnTo>
                  <a:lnTo>
                    <a:pt x="206" y="331"/>
                  </a:lnTo>
                  <a:lnTo>
                    <a:pt x="207" y="331"/>
                  </a:lnTo>
                  <a:lnTo>
                    <a:pt x="207" y="333"/>
                  </a:lnTo>
                  <a:lnTo>
                    <a:pt x="207" y="334"/>
                  </a:lnTo>
                  <a:lnTo>
                    <a:pt x="208" y="335"/>
                  </a:lnTo>
                  <a:lnTo>
                    <a:pt x="208" y="335"/>
                  </a:lnTo>
                  <a:lnTo>
                    <a:pt x="208" y="334"/>
                  </a:lnTo>
                  <a:lnTo>
                    <a:pt x="208" y="334"/>
                  </a:lnTo>
                  <a:lnTo>
                    <a:pt x="208" y="334"/>
                  </a:lnTo>
                  <a:lnTo>
                    <a:pt x="210" y="335"/>
                  </a:lnTo>
                  <a:lnTo>
                    <a:pt x="208" y="335"/>
                  </a:lnTo>
                  <a:lnTo>
                    <a:pt x="208" y="337"/>
                  </a:lnTo>
                  <a:lnTo>
                    <a:pt x="208" y="337"/>
                  </a:lnTo>
                  <a:lnTo>
                    <a:pt x="208" y="337"/>
                  </a:lnTo>
                  <a:lnTo>
                    <a:pt x="208" y="338"/>
                  </a:lnTo>
                  <a:lnTo>
                    <a:pt x="208" y="338"/>
                  </a:lnTo>
                  <a:lnTo>
                    <a:pt x="207" y="340"/>
                  </a:lnTo>
                  <a:lnTo>
                    <a:pt x="207" y="340"/>
                  </a:lnTo>
                  <a:lnTo>
                    <a:pt x="206" y="338"/>
                  </a:lnTo>
                  <a:lnTo>
                    <a:pt x="206" y="338"/>
                  </a:lnTo>
                  <a:lnTo>
                    <a:pt x="206" y="341"/>
                  </a:lnTo>
                  <a:lnTo>
                    <a:pt x="206" y="342"/>
                  </a:lnTo>
                  <a:lnTo>
                    <a:pt x="206" y="344"/>
                  </a:lnTo>
                  <a:lnTo>
                    <a:pt x="206" y="344"/>
                  </a:lnTo>
                  <a:lnTo>
                    <a:pt x="206" y="344"/>
                  </a:lnTo>
                  <a:lnTo>
                    <a:pt x="206" y="345"/>
                  </a:lnTo>
                  <a:lnTo>
                    <a:pt x="207" y="344"/>
                  </a:lnTo>
                  <a:lnTo>
                    <a:pt x="207" y="344"/>
                  </a:lnTo>
                  <a:lnTo>
                    <a:pt x="208" y="344"/>
                  </a:lnTo>
                  <a:lnTo>
                    <a:pt x="208" y="345"/>
                  </a:lnTo>
                  <a:lnTo>
                    <a:pt x="208" y="345"/>
                  </a:lnTo>
                  <a:lnTo>
                    <a:pt x="207" y="346"/>
                  </a:lnTo>
                  <a:lnTo>
                    <a:pt x="206" y="346"/>
                  </a:lnTo>
                  <a:lnTo>
                    <a:pt x="206" y="348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6" y="346"/>
                  </a:lnTo>
                  <a:lnTo>
                    <a:pt x="204" y="348"/>
                  </a:lnTo>
                  <a:lnTo>
                    <a:pt x="204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4" y="350"/>
                  </a:lnTo>
                  <a:lnTo>
                    <a:pt x="204" y="350"/>
                  </a:lnTo>
                  <a:lnTo>
                    <a:pt x="203" y="353"/>
                  </a:lnTo>
                  <a:lnTo>
                    <a:pt x="203" y="354"/>
                  </a:lnTo>
                  <a:lnTo>
                    <a:pt x="203" y="354"/>
                  </a:lnTo>
                  <a:lnTo>
                    <a:pt x="202" y="354"/>
                  </a:lnTo>
                  <a:lnTo>
                    <a:pt x="202" y="356"/>
                  </a:lnTo>
                  <a:lnTo>
                    <a:pt x="200" y="357"/>
                  </a:lnTo>
                  <a:lnTo>
                    <a:pt x="200" y="358"/>
                  </a:lnTo>
                  <a:lnTo>
                    <a:pt x="198" y="360"/>
                  </a:lnTo>
                  <a:lnTo>
                    <a:pt x="196" y="363"/>
                  </a:lnTo>
                  <a:lnTo>
                    <a:pt x="194" y="364"/>
                  </a:lnTo>
                  <a:lnTo>
                    <a:pt x="192" y="367"/>
                  </a:lnTo>
                  <a:lnTo>
                    <a:pt x="192" y="367"/>
                  </a:lnTo>
                  <a:lnTo>
                    <a:pt x="189" y="368"/>
                  </a:lnTo>
                  <a:lnTo>
                    <a:pt x="189" y="368"/>
                  </a:lnTo>
                  <a:lnTo>
                    <a:pt x="188" y="369"/>
                  </a:lnTo>
                  <a:lnTo>
                    <a:pt x="188" y="369"/>
                  </a:lnTo>
                  <a:lnTo>
                    <a:pt x="185" y="369"/>
                  </a:lnTo>
                  <a:lnTo>
                    <a:pt x="183" y="371"/>
                  </a:lnTo>
                  <a:lnTo>
                    <a:pt x="181" y="371"/>
                  </a:lnTo>
                  <a:lnTo>
                    <a:pt x="181" y="372"/>
                  </a:lnTo>
                  <a:lnTo>
                    <a:pt x="180" y="372"/>
                  </a:lnTo>
                  <a:lnTo>
                    <a:pt x="180" y="373"/>
                  </a:lnTo>
                  <a:lnTo>
                    <a:pt x="180" y="373"/>
                  </a:lnTo>
                  <a:lnTo>
                    <a:pt x="180" y="375"/>
                  </a:lnTo>
                  <a:lnTo>
                    <a:pt x="180" y="375"/>
                  </a:lnTo>
                  <a:lnTo>
                    <a:pt x="181" y="376"/>
                  </a:lnTo>
                  <a:lnTo>
                    <a:pt x="183" y="377"/>
                  </a:lnTo>
                  <a:lnTo>
                    <a:pt x="184" y="377"/>
                  </a:lnTo>
                  <a:lnTo>
                    <a:pt x="184" y="379"/>
                  </a:lnTo>
                  <a:lnTo>
                    <a:pt x="185" y="379"/>
                  </a:lnTo>
                  <a:lnTo>
                    <a:pt x="187" y="379"/>
                  </a:lnTo>
                  <a:lnTo>
                    <a:pt x="187" y="380"/>
                  </a:lnTo>
                  <a:lnTo>
                    <a:pt x="188" y="382"/>
                  </a:lnTo>
                  <a:lnTo>
                    <a:pt x="187" y="383"/>
                  </a:lnTo>
                  <a:lnTo>
                    <a:pt x="187" y="384"/>
                  </a:lnTo>
                  <a:lnTo>
                    <a:pt x="184" y="386"/>
                  </a:lnTo>
                  <a:lnTo>
                    <a:pt x="183" y="388"/>
                  </a:lnTo>
                  <a:lnTo>
                    <a:pt x="180" y="390"/>
                  </a:lnTo>
                  <a:lnTo>
                    <a:pt x="176" y="392"/>
                  </a:lnTo>
                  <a:lnTo>
                    <a:pt x="173" y="395"/>
                  </a:lnTo>
                  <a:lnTo>
                    <a:pt x="173" y="395"/>
                  </a:lnTo>
                  <a:lnTo>
                    <a:pt x="172" y="395"/>
                  </a:lnTo>
                  <a:lnTo>
                    <a:pt x="172" y="396"/>
                  </a:lnTo>
                  <a:lnTo>
                    <a:pt x="172" y="396"/>
                  </a:lnTo>
                  <a:lnTo>
                    <a:pt x="173" y="396"/>
                  </a:lnTo>
                  <a:lnTo>
                    <a:pt x="175" y="395"/>
                  </a:lnTo>
                  <a:lnTo>
                    <a:pt x="175" y="395"/>
                  </a:lnTo>
                  <a:lnTo>
                    <a:pt x="175" y="395"/>
                  </a:lnTo>
                  <a:lnTo>
                    <a:pt x="176" y="395"/>
                  </a:lnTo>
                  <a:lnTo>
                    <a:pt x="176" y="395"/>
                  </a:lnTo>
                  <a:lnTo>
                    <a:pt x="175" y="395"/>
                  </a:lnTo>
                  <a:lnTo>
                    <a:pt x="173" y="396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6" y="396"/>
                  </a:lnTo>
                  <a:lnTo>
                    <a:pt x="176" y="396"/>
                  </a:lnTo>
                  <a:lnTo>
                    <a:pt x="176" y="398"/>
                  </a:lnTo>
                  <a:lnTo>
                    <a:pt x="176" y="398"/>
                  </a:lnTo>
                  <a:lnTo>
                    <a:pt x="176" y="399"/>
                  </a:lnTo>
                  <a:lnTo>
                    <a:pt x="176" y="399"/>
                  </a:lnTo>
                  <a:lnTo>
                    <a:pt x="177" y="399"/>
                  </a:lnTo>
                  <a:lnTo>
                    <a:pt x="179" y="399"/>
                  </a:lnTo>
                  <a:lnTo>
                    <a:pt x="181" y="396"/>
                  </a:lnTo>
                  <a:lnTo>
                    <a:pt x="184" y="396"/>
                  </a:lnTo>
                  <a:lnTo>
                    <a:pt x="187" y="395"/>
                  </a:lnTo>
                  <a:lnTo>
                    <a:pt x="188" y="394"/>
                  </a:lnTo>
                  <a:lnTo>
                    <a:pt x="189" y="392"/>
                  </a:lnTo>
                  <a:lnTo>
                    <a:pt x="192" y="391"/>
                  </a:lnTo>
                  <a:lnTo>
                    <a:pt x="194" y="390"/>
                  </a:lnTo>
                  <a:lnTo>
                    <a:pt x="195" y="388"/>
                  </a:lnTo>
                  <a:lnTo>
                    <a:pt x="196" y="387"/>
                  </a:lnTo>
                  <a:lnTo>
                    <a:pt x="199" y="386"/>
                  </a:lnTo>
                  <a:lnTo>
                    <a:pt x="202" y="384"/>
                  </a:lnTo>
                  <a:lnTo>
                    <a:pt x="203" y="383"/>
                  </a:lnTo>
                  <a:lnTo>
                    <a:pt x="204" y="382"/>
                  </a:lnTo>
                  <a:lnTo>
                    <a:pt x="207" y="380"/>
                  </a:lnTo>
                  <a:lnTo>
                    <a:pt x="210" y="377"/>
                  </a:lnTo>
                  <a:lnTo>
                    <a:pt x="210" y="376"/>
                  </a:lnTo>
                  <a:lnTo>
                    <a:pt x="210" y="376"/>
                  </a:lnTo>
                  <a:lnTo>
                    <a:pt x="210" y="375"/>
                  </a:lnTo>
                  <a:lnTo>
                    <a:pt x="211" y="373"/>
                  </a:lnTo>
                  <a:lnTo>
                    <a:pt x="213" y="372"/>
                  </a:lnTo>
                  <a:lnTo>
                    <a:pt x="214" y="372"/>
                  </a:lnTo>
                  <a:lnTo>
                    <a:pt x="214" y="371"/>
                  </a:lnTo>
                  <a:lnTo>
                    <a:pt x="217" y="371"/>
                  </a:lnTo>
                  <a:lnTo>
                    <a:pt x="218" y="371"/>
                  </a:lnTo>
                  <a:lnTo>
                    <a:pt x="219" y="369"/>
                  </a:lnTo>
                  <a:lnTo>
                    <a:pt x="221" y="371"/>
                  </a:lnTo>
                  <a:lnTo>
                    <a:pt x="222" y="371"/>
                  </a:lnTo>
                  <a:lnTo>
                    <a:pt x="222" y="371"/>
                  </a:lnTo>
                  <a:lnTo>
                    <a:pt x="222" y="372"/>
                  </a:lnTo>
                  <a:lnTo>
                    <a:pt x="222" y="372"/>
                  </a:lnTo>
                  <a:lnTo>
                    <a:pt x="223" y="371"/>
                  </a:lnTo>
                  <a:lnTo>
                    <a:pt x="223" y="371"/>
                  </a:lnTo>
                  <a:lnTo>
                    <a:pt x="223" y="369"/>
                  </a:lnTo>
                  <a:lnTo>
                    <a:pt x="223" y="369"/>
                  </a:lnTo>
                  <a:lnTo>
                    <a:pt x="225" y="368"/>
                  </a:lnTo>
                  <a:lnTo>
                    <a:pt x="226" y="365"/>
                  </a:lnTo>
                  <a:lnTo>
                    <a:pt x="227" y="365"/>
                  </a:lnTo>
                  <a:lnTo>
                    <a:pt x="229" y="365"/>
                  </a:lnTo>
                  <a:lnTo>
                    <a:pt x="230" y="364"/>
                  </a:lnTo>
                  <a:lnTo>
                    <a:pt x="231" y="363"/>
                  </a:lnTo>
                  <a:lnTo>
                    <a:pt x="234" y="360"/>
                  </a:lnTo>
                  <a:lnTo>
                    <a:pt x="237" y="356"/>
                  </a:lnTo>
                  <a:lnTo>
                    <a:pt x="238" y="354"/>
                  </a:lnTo>
                  <a:lnTo>
                    <a:pt x="240" y="354"/>
                  </a:lnTo>
                  <a:lnTo>
                    <a:pt x="240" y="353"/>
                  </a:lnTo>
                  <a:lnTo>
                    <a:pt x="240" y="353"/>
                  </a:lnTo>
                  <a:lnTo>
                    <a:pt x="238" y="352"/>
                  </a:lnTo>
                  <a:close/>
                  <a:moveTo>
                    <a:pt x="465" y="9"/>
                  </a:moveTo>
                  <a:lnTo>
                    <a:pt x="465" y="9"/>
                  </a:lnTo>
                  <a:lnTo>
                    <a:pt x="465" y="9"/>
                  </a:lnTo>
                  <a:lnTo>
                    <a:pt x="465" y="9"/>
                  </a:lnTo>
                  <a:lnTo>
                    <a:pt x="465" y="9"/>
                  </a:lnTo>
                  <a:lnTo>
                    <a:pt x="465" y="10"/>
                  </a:lnTo>
                  <a:lnTo>
                    <a:pt x="465" y="10"/>
                  </a:lnTo>
                  <a:lnTo>
                    <a:pt x="465" y="10"/>
                  </a:lnTo>
                  <a:lnTo>
                    <a:pt x="465" y="9"/>
                  </a:lnTo>
                  <a:close/>
                  <a:moveTo>
                    <a:pt x="451" y="0"/>
                  </a:moveTo>
                  <a:lnTo>
                    <a:pt x="451" y="0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51" y="1"/>
                  </a:lnTo>
                  <a:lnTo>
                    <a:pt x="451" y="1"/>
                  </a:lnTo>
                  <a:lnTo>
                    <a:pt x="451" y="1"/>
                  </a:lnTo>
                  <a:lnTo>
                    <a:pt x="451" y="1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6" name="Freeform 1900">
              <a:extLst>
                <a:ext uri="{FF2B5EF4-FFF2-40B4-BE49-F238E27FC236}">
                  <a16:creationId xmlns:a16="http://schemas.microsoft.com/office/drawing/2014/main" id="{2301FF52-BABF-486B-B06A-8491464077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8427" y="4219238"/>
              <a:ext cx="165113" cy="86684"/>
            </a:xfrm>
            <a:custGeom>
              <a:avLst/>
              <a:gdLst>
                <a:gd name="T0" fmla="*/ 69 w 80"/>
                <a:gd name="T1" fmla="*/ 42 h 42"/>
                <a:gd name="T2" fmla="*/ 70 w 80"/>
                <a:gd name="T3" fmla="*/ 42 h 42"/>
                <a:gd name="T4" fmla="*/ 70 w 80"/>
                <a:gd name="T5" fmla="*/ 42 h 42"/>
                <a:gd name="T6" fmla="*/ 70 w 80"/>
                <a:gd name="T7" fmla="*/ 41 h 42"/>
                <a:gd name="T8" fmla="*/ 78 w 80"/>
                <a:gd name="T9" fmla="*/ 27 h 42"/>
                <a:gd name="T10" fmla="*/ 78 w 80"/>
                <a:gd name="T11" fmla="*/ 27 h 42"/>
                <a:gd name="T12" fmla="*/ 78 w 80"/>
                <a:gd name="T13" fmla="*/ 27 h 42"/>
                <a:gd name="T14" fmla="*/ 77 w 80"/>
                <a:gd name="T15" fmla="*/ 29 h 42"/>
                <a:gd name="T16" fmla="*/ 77 w 80"/>
                <a:gd name="T17" fmla="*/ 30 h 42"/>
                <a:gd name="T18" fmla="*/ 78 w 80"/>
                <a:gd name="T19" fmla="*/ 30 h 42"/>
                <a:gd name="T20" fmla="*/ 80 w 80"/>
                <a:gd name="T21" fmla="*/ 27 h 42"/>
                <a:gd name="T22" fmla="*/ 73 w 80"/>
                <a:gd name="T23" fmla="*/ 22 h 42"/>
                <a:gd name="T24" fmla="*/ 73 w 80"/>
                <a:gd name="T25" fmla="*/ 19 h 42"/>
                <a:gd name="T26" fmla="*/ 70 w 80"/>
                <a:gd name="T27" fmla="*/ 19 h 42"/>
                <a:gd name="T28" fmla="*/ 71 w 80"/>
                <a:gd name="T29" fmla="*/ 19 h 42"/>
                <a:gd name="T30" fmla="*/ 70 w 80"/>
                <a:gd name="T31" fmla="*/ 22 h 42"/>
                <a:gd name="T32" fmla="*/ 70 w 80"/>
                <a:gd name="T33" fmla="*/ 22 h 42"/>
                <a:gd name="T34" fmla="*/ 71 w 80"/>
                <a:gd name="T35" fmla="*/ 23 h 42"/>
                <a:gd name="T36" fmla="*/ 73 w 80"/>
                <a:gd name="T37" fmla="*/ 25 h 42"/>
                <a:gd name="T38" fmla="*/ 74 w 80"/>
                <a:gd name="T39" fmla="*/ 23 h 42"/>
                <a:gd name="T40" fmla="*/ 73 w 80"/>
                <a:gd name="T41" fmla="*/ 22 h 42"/>
                <a:gd name="T42" fmla="*/ 66 w 80"/>
                <a:gd name="T43" fmla="*/ 16 h 42"/>
                <a:gd name="T44" fmla="*/ 66 w 80"/>
                <a:gd name="T45" fmla="*/ 18 h 42"/>
                <a:gd name="T46" fmla="*/ 66 w 80"/>
                <a:gd name="T47" fmla="*/ 19 h 42"/>
                <a:gd name="T48" fmla="*/ 66 w 80"/>
                <a:gd name="T49" fmla="*/ 18 h 42"/>
                <a:gd name="T50" fmla="*/ 66 w 80"/>
                <a:gd name="T51" fmla="*/ 16 h 42"/>
                <a:gd name="T52" fmla="*/ 67 w 80"/>
                <a:gd name="T53" fmla="*/ 16 h 42"/>
                <a:gd name="T54" fmla="*/ 66 w 80"/>
                <a:gd name="T55" fmla="*/ 15 h 42"/>
                <a:gd name="T56" fmla="*/ 63 w 80"/>
                <a:gd name="T57" fmla="*/ 34 h 42"/>
                <a:gd name="T58" fmla="*/ 62 w 80"/>
                <a:gd name="T59" fmla="*/ 33 h 42"/>
                <a:gd name="T60" fmla="*/ 58 w 80"/>
                <a:gd name="T61" fmla="*/ 29 h 42"/>
                <a:gd name="T62" fmla="*/ 57 w 80"/>
                <a:gd name="T63" fmla="*/ 27 h 42"/>
                <a:gd name="T64" fmla="*/ 55 w 80"/>
                <a:gd name="T65" fmla="*/ 26 h 42"/>
                <a:gd name="T66" fmla="*/ 54 w 80"/>
                <a:gd name="T67" fmla="*/ 25 h 42"/>
                <a:gd name="T68" fmla="*/ 52 w 80"/>
                <a:gd name="T69" fmla="*/ 23 h 42"/>
                <a:gd name="T70" fmla="*/ 52 w 80"/>
                <a:gd name="T71" fmla="*/ 22 h 42"/>
                <a:gd name="T72" fmla="*/ 51 w 80"/>
                <a:gd name="T73" fmla="*/ 21 h 42"/>
                <a:gd name="T74" fmla="*/ 50 w 80"/>
                <a:gd name="T75" fmla="*/ 19 h 42"/>
                <a:gd name="T76" fmla="*/ 46 w 80"/>
                <a:gd name="T77" fmla="*/ 15 h 42"/>
                <a:gd name="T78" fmla="*/ 43 w 80"/>
                <a:gd name="T79" fmla="*/ 14 h 42"/>
                <a:gd name="T80" fmla="*/ 40 w 80"/>
                <a:gd name="T81" fmla="*/ 12 h 42"/>
                <a:gd name="T82" fmla="*/ 40 w 80"/>
                <a:gd name="T83" fmla="*/ 14 h 42"/>
                <a:gd name="T84" fmla="*/ 42 w 80"/>
                <a:gd name="T85" fmla="*/ 14 h 42"/>
                <a:gd name="T86" fmla="*/ 42 w 80"/>
                <a:gd name="T87" fmla="*/ 15 h 42"/>
                <a:gd name="T88" fmla="*/ 42 w 80"/>
                <a:gd name="T89" fmla="*/ 18 h 42"/>
                <a:gd name="T90" fmla="*/ 43 w 80"/>
                <a:gd name="T91" fmla="*/ 21 h 42"/>
                <a:gd name="T92" fmla="*/ 44 w 80"/>
                <a:gd name="T93" fmla="*/ 22 h 42"/>
                <a:gd name="T94" fmla="*/ 47 w 80"/>
                <a:gd name="T95" fmla="*/ 26 h 42"/>
                <a:gd name="T96" fmla="*/ 50 w 80"/>
                <a:gd name="T97" fmla="*/ 29 h 42"/>
                <a:gd name="T98" fmla="*/ 51 w 80"/>
                <a:gd name="T99" fmla="*/ 30 h 42"/>
                <a:gd name="T100" fmla="*/ 54 w 80"/>
                <a:gd name="T101" fmla="*/ 31 h 42"/>
                <a:gd name="T102" fmla="*/ 55 w 80"/>
                <a:gd name="T103" fmla="*/ 34 h 42"/>
                <a:gd name="T104" fmla="*/ 58 w 80"/>
                <a:gd name="T105" fmla="*/ 34 h 42"/>
                <a:gd name="T106" fmla="*/ 58 w 80"/>
                <a:gd name="T107" fmla="*/ 35 h 42"/>
                <a:gd name="T108" fmla="*/ 59 w 80"/>
                <a:gd name="T109" fmla="*/ 37 h 42"/>
                <a:gd name="T110" fmla="*/ 61 w 80"/>
                <a:gd name="T111" fmla="*/ 38 h 42"/>
                <a:gd name="T112" fmla="*/ 61 w 80"/>
                <a:gd name="T113" fmla="*/ 38 h 42"/>
                <a:gd name="T114" fmla="*/ 63 w 80"/>
                <a:gd name="T115" fmla="*/ 40 h 42"/>
                <a:gd name="T116" fmla="*/ 65 w 80"/>
                <a:gd name="T117" fmla="*/ 38 h 42"/>
                <a:gd name="T118" fmla="*/ 66 w 80"/>
                <a:gd name="T119" fmla="*/ 35 h 42"/>
                <a:gd name="T120" fmla="*/ 0 w 80"/>
                <a:gd name="T121" fmla="*/ 3 h 42"/>
                <a:gd name="T122" fmla="*/ 1 w 80"/>
                <a:gd name="T123" fmla="*/ 2 h 42"/>
                <a:gd name="T124" fmla="*/ 0 w 80"/>
                <a:gd name="T1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42">
                  <a:moveTo>
                    <a:pt x="70" y="41"/>
                  </a:moveTo>
                  <a:lnTo>
                    <a:pt x="69" y="42"/>
                  </a:lnTo>
                  <a:lnTo>
                    <a:pt x="69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1"/>
                  </a:lnTo>
                  <a:close/>
                  <a:moveTo>
                    <a:pt x="80" y="29"/>
                  </a:moveTo>
                  <a:lnTo>
                    <a:pt x="78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7"/>
                  </a:lnTo>
                  <a:lnTo>
                    <a:pt x="77" y="29"/>
                  </a:lnTo>
                  <a:lnTo>
                    <a:pt x="77" y="30"/>
                  </a:lnTo>
                  <a:lnTo>
                    <a:pt x="77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80" y="30"/>
                  </a:lnTo>
                  <a:lnTo>
                    <a:pt x="80" y="27"/>
                  </a:lnTo>
                  <a:lnTo>
                    <a:pt x="80" y="29"/>
                  </a:lnTo>
                  <a:close/>
                  <a:moveTo>
                    <a:pt x="73" y="22"/>
                  </a:move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3" y="22"/>
                  </a:lnTo>
                  <a:lnTo>
                    <a:pt x="73" y="22"/>
                  </a:lnTo>
                  <a:close/>
                  <a:moveTo>
                    <a:pt x="66" y="15"/>
                  </a:moveTo>
                  <a:lnTo>
                    <a:pt x="66" y="16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5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6" y="15"/>
                  </a:lnTo>
                  <a:close/>
                  <a:moveTo>
                    <a:pt x="65" y="35"/>
                  </a:moveTo>
                  <a:lnTo>
                    <a:pt x="63" y="34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0"/>
                  </a:lnTo>
                  <a:lnTo>
                    <a:pt x="58" y="29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4" y="25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1" y="21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48" y="19"/>
                  </a:lnTo>
                  <a:lnTo>
                    <a:pt x="46" y="15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6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50" y="29"/>
                  </a:lnTo>
                  <a:lnTo>
                    <a:pt x="50" y="30"/>
                  </a:lnTo>
                  <a:lnTo>
                    <a:pt x="51" y="30"/>
                  </a:lnTo>
                  <a:lnTo>
                    <a:pt x="52" y="31"/>
                  </a:lnTo>
                  <a:lnTo>
                    <a:pt x="54" y="31"/>
                  </a:lnTo>
                  <a:lnTo>
                    <a:pt x="55" y="33"/>
                  </a:lnTo>
                  <a:lnTo>
                    <a:pt x="55" y="34"/>
                  </a:lnTo>
                  <a:lnTo>
                    <a:pt x="57" y="34"/>
                  </a:lnTo>
                  <a:lnTo>
                    <a:pt x="58" y="34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65" y="38"/>
                  </a:lnTo>
                  <a:lnTo>
                    <a:pt x="66" y="38"/>
                  </a:lnTo>
                  <a:lnTo>
                    <a:pt x="66" y="35"/>
                  </a:lnTo>
                  <a:lnTo>
                    <a:pt x="65" y="35"/>
                  </a:lnTo>
                  <a:close/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7" name="Freeform 1901">
              <a:extLst>
                <a:ext uri="{FF2B5EF4-FFF2-40B4-BE49-F238E27FC236}">
                  <a16:creationId xmlns:a16="http://schemas.microsoft.com/office/drawing/2014/main" id="{E0F5336A-AB4D-421F-81EA-D0F49B2FB8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9801" y="2411251"/>
              <a:ext cx="72238" cy="70173"/>
            </a:xfrm>
            <a:custGeom>
              <a:avLst/>
              <a:gdLst>
                <a:gd name="T0" fmla="*/ 19 w 35"/>
                <a:gd name="T1" fmla="*/ 3 h 34"/>
                <a:gd name="T2" fmla="*/ 23 w 35"/>
                <a:gd name="T3" fmla="*/ 3 h 34"/>
                <a:gd name="T4" fmla="*/ 22 w 35"/>
                <a:gd name="T5" fmla="*/ 3 h 34"/>
                <a:gd name="T6" fmla="*/ 28 w 35"/>
                <a:gd name="T7" fmla="*/ 1 h 34"/>
                <a:gd name="T8" fmla="*/ 27 w 35"/>
                <a:gd name="T9" fmla="*/ 3 h 34"/>
                <a:gd name="T10" fmla="*/ 31 w 35"/>
                <a:gd name="T11" fmla="*/ 0 h 34"/>
                <a:gd name="T12" fmla="*/ 5 w 35"/>
                <a:gd name="T13" fmla="*/ 26 h 34"/>
                <a:gd name="T14" fmla="*/ 0 w 35"/>
                <a:gd name="T15" fmla="*/ 26 h 34"/>
                <a:gd name="T16" fmla="*/ 0 w 35"/>
                <a:gd name="T17" fmla="*/ 28 h 34"/>
                <a:gd name="T18" fmla="*/ 3 w 35"/>
                <a:gd name="T19" fmla="*/ 27 h 34"/>
                <a:gd name="T20" fmla="*/ 5 w 35"/>
                <a:gd name="T21" fmla="*/ 28 h 34"/>
                <a:gd name="T22" fmla="*/ 8 w 35"/>
                <a:gd name="T23" fmla="*/ 26 h 34"/>
                <a:gd name="T24" fmla="*/ 16 w 35"/>
                <a:gd name="T25" fmla="*/ 4 h 34"/>
                <a:gd name="T26" fmla="*/ 34 w 35"/>
                <a:gd name="T27" fmla="*/ 4 h 34"/>
                <a:gd name="T28" fmla="*/ 30 w 35"/>
                <a:gd name="T29" fmla="*/ 3 h 34"/>
                <a:gd name="T30" fmla="*/ 20 w 35"/>
                <a:gd name="T31" fmla="*/ 4 h 34"/>
                <a:gd name="T32" fmla="*/ 15 w 35"/>
                <a:gd name="T33" fmla="*/ 8 h 34"/>
                <a:gd name="T34" fmla="*/ 12 w 35"/>
                <a:gd name="T35" fmla="*/ 9 h 34"/>
                <a:gd name="T36" fmla="*/ 8 w 35"/>
                <a:gd name="T37" fmla="*/ 19 h 34"/>
                <a:gd name="T38" fmla="*/ 5 w 35"/>
                <a:gd name="T39" fmla="*/ 20 h 34"/>
                <a:gd name="T40" fmla="*/ 8 w 35"/>
                <a:gd name="T41" fmla="*/ 23 h 34"/>
                <a:gd name="T42" fmla="*/ 8 w 35"/>
                <a:gd name="T43" fmla="*/ 24 h 34"/>
                <a:gd name="T44" fmla="*/ 5 w 35"/>
                <a:gd name="T45" fmla="*/ 24 h 34"/>
                <a:gd name="T46" fmla="*/ 1 w 35"/>
                <a:gd name="T47" fmla="*/ 24 h 34"/>
                <a:gd name="T48" fmla="*/ 4 w 35"/>
                <a:gd name="T49" fmla="*/ 26 h 34"/>
                <a:gd name="T50" fmla="*/ 8 w 35"/>
                <a:gd name="T51" fmla="*/ 27 h 34"/>
                <a:gd name="T52" fmla="*/ 9 w 35"/>
                <a:gd name="T53" fmla="*/ 26 h 34"/>
                <a:gd name="T54" fmla="*/ 12 w 35"/>
                <a:gd name="T55" fmla="*/ 26 h 34"/>
                <a:gd name="T56" fmla="*/ 13 w 35"/>
                <a:gd name="T57" fmla="*/ 26 h 34"/>
                <a:gd name="T58" fmla="*/ 15 w 35"/>
                <a:gd name="T59" fmla="*/ 26 h 34"/>
                <a:gd name="T60" fmla="*/ 16 w 35"/>
                <a:gd name="T61" fmla="*/ 27 h 34"/>
                <a:gd name="T62" fmla="*/ 19 w 35"/>
                <a:gd name="T63" fmla="*/ 27 h 34"/>
                <a:gd name="T64" fmla="*/ 22 w 35"/>
                <a:gd name="T65" fmla="*/ 28 h 34"/>
                <a:gd name="T66" fmla="*/ 22 w 35"/>
                <a:gd name="T67" fmla="*/ 31 h 34"/>
                <a:gd name="T68" fmla="*/ 20 w 35"/>
                <a:gd name="T69" fmla="*/ 32 h 34"/>
                <a:gd name="T70" fmla="*/ 22 w 35"/>
                <a:gd name="T71" fmla="*/ 34 h 34"/>
                <a:gd name="T72" fmla="*/ 24 w 35"/>
                <a:gd name="T73" fmla="*/ 32 h 34"/>
                <a:gd name="T74" fmla="*/ 23 w 35"/>
                <a:gd name="T75" fmla="*/ 31 h 34"/>
                <a:gd name="T76" fmla="*/ 23 w 35"/>
                <a:gd name="T77" fmla="*/ 30 h 34"/>
                <a:gd name="T78" fmla="*/ 24 w 35"/>
                <a:gd name="T79" fmla="*/ 28 h 34"/>
                <a:gd name="T80" fmla="*/ 26 w 35"/>
                <a:gd name="T81" fmla="*/ 26 h 34"/>
                <a:gd name="T82" fmla="*/ 24 w 35"/>
                <a:gd name="T83" fmla="*/ 24 h 34"/>
                <a:gd name="T84" fmla="*/ 24 w 35"/>
                <a:gd name="T85" fmla="*/ 22 h 34"/>
                <a:gd name="T86" fmla="*/ 26 w 35"/>
                <a:gd name="T87" fmla="*/ 20 h 34"/>
                <a:gd name="T88" fmla="*/ 28 w 35"/>
                <a:gd name="T89" fmla="*/ 20 h 34"/>
                <a:gd name="T90" fmla="*/ 31 w 35"/>
                <a:gd name="T91" fmla="*/ 19 h 34"/>
                <a:gd name="T92" fmla="*/ 31 w 35"/>
                <a:gd name="T93" fmla="*/ 18 h 34"/>
                <a:gd name="T94" fmla="*/ 34 w 35"/>
                <a:gd name="T95" fmla="*/ 16 h 34"/>
                <a:gd name="T96" fmla="*/ 34 w 35"/>
                <a:gd name="T97" fmla="*/ 15 h 34"/>
                <a:gd name="T98" fmla="*/ 31 w 35"/>
                <a:gd name="T99" fmla="*/ 14 h 34"/>
                <a:gd name="T100" fmla="*/ 31 w 35"/>
                <a:gd name="T101" fmla="*/ 12 h 34"/>
                <a:gd name="T102" fmla="*/ 34 w 35"/>
                <a:gd name="T103" fmla="*/ 12 h 34"/>
                <a:gd name="T104" fmla="*/ 35 w 35"/>
                <a:gd name="T105" fmla="*/ 8 h 34"/>
                <a:gd name="T106" fmla="*/ 34 w 35"/>
                <a:gd name="T107" fmla="*/ 4 h 34"/>
                <a:gd name="T108" fmla="*/ 7 w 35"/>
                <a:gd name="T109" fmla="*/ 23 h 34"/>
                <a:gd name="T110" fmla="*/ 3 w 35"/>
                <a:gd name="T111" fmla="*/ 22 h 34"/>
                <a:gd name="T112" fmla="*/ 13 w 35"/>
                <a:gd name="T113" fmla="*/ 8 h 34"/>
                <a:gd name="T114" fmla="*/ 13 w 35"/>
                <a:gd name="T115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" h="34">
                  <a:moveTo>
                    <a:pt x="19" y="3"/>
                  </a:moveTo>
                  <a:lnTo>
                    <a:pt x="22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9" y="3"/>
                  </a:lnTo>
                  <a:close/>
                  <a:moveTo>
                    <a:pt x="23" y="3"/>
                  </a:move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close/>
                  <a:moveTo>
                    <a:pt x="28" y="1"/>
                  </a:move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7" y="3"/>
                  </a:lnTo>
                  <a:lnTo>
                    <a:pt x="28" y="1"/>
                  </a:lnTo>
                  <a:close/>
                  <a:moveTo>
                    <a:pt x="32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2" y="0"/>
                  </a:lnTo>
                  <a:close/>
                  <a:moveTo>
                    <a:pt x="5" y="26"/>
                  </a:moveTo>
                  <a:lnTo>
                    <a:pt x="4" y="27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7" y="27"/>
                  </a:lnTo>
                  <a:lnTo>
                    <a:pt x="5" y="26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6" y="4"/>
                  </a:lnTo>
                  <a:close/>
                  <a:moveTo>
                    <a:pt x="34" y="4"/>
                  </a:moveTo>
                  <a:lnTo>
                    <a:pt x="34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19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5" y="24"/>
                  </a:lnTo>
                  <a:lnTo>
                    <a:pt x="7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7" y="20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4" y="4"/>
                  </a:lnTo>
                  <a:close/>
                  <a:moveTo>
                    <a:pt x="4" y="23"/>
                  </a:moveTo>
                  <a:lnTo>
                    <a:pt x="5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close/>
                  <a:moveTo>
                    <a:pt x="13" y="8"/>
                  </a:moveTo>
                  <a:lnTo>
                    <a:pt x="15" y="7"/>
                  </a:lnTo>
                  <a:lnTo>
                    <a:pt x="15" y="5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8" name="Freeform 1902">
              <a:extLst>
                <a:ext uri="{FF2B5EF4-FFF2-40B4-BE49-F238E27FC236}">
                  <a16:creationId xmlns:a16="http://schemas.microsoft.com/office/drawing/2014/main" id="{4847D81F-E2CE-4659-A9A2-F205C2ABB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717" y="2985018"/>
              <a:ext cx="183689" cy="99067"/>
            </a:xfrm>
            <a:custGeom>
              <a:avLst/>
              <a:gdLst>
                <a:gd name="T0" fmla="*/ 87 w 89"/>
                <a:gd name="T1" fmla="*/ 39 h 48"/>
                <a:gd name="T2" fmla="*/ 87 w 89"/>
                <a:gd name="T3" fmla="*/ 31 h 48"/>
                <a:gd name="T4" fmla="*/ 85 w 89"/>
                <a:gd name="T5" fmla="*/ 29 h 48"/>
                <a:gd name="T6" fmla="*/ 81 w 89"/>
                <a:gd name="T7" fmla="*/ 31 h 48"/>
                <a:gd name="T8" fmla="*/ 76 w 89"/>
                <a:gd name="T9" fmla="*/ 29 h 48"/>
                <a:gd name="T10" fmla="*/ 72 w 89"/>
                <a:gd name="T11" fmla="*/ 28 h 48"/>
                <a:gd name="T12" fmla="*/ 69 w 89"/>
                <a:gd name="T13" fmla="*/ 27 h 48"/>
                <a:gd name="T14" fmla="*/ 68 w 89"/>
                <a:gd name="T15" fmla="*/ 28 h 48"/>
                <a:gd name="T16" fmla="*/ 65 w 89"/>
                <a:gd name="T17" fmla="*/ 27 h 48"/>
                <a:gd name="T18" fmla="*/ 64 w 89"/>
                <a:gd name="T19" fmla="*/ 29 h 48"/>
                <a:gd name="T20" fmla="*/ 60 w 89"/>
                <a:gd name="T21" fmla="*/ 25 h 48"/>
                <a:gd name="T22" fmla="*/ 54 w 89"/>
                <a:gd name="T23" fmla="*/ 24 h 48"/>
                <a:gd name="T24" fmla="*/ 53 w 89"/>
                <a:gd name="T25" fmla="*/ 21 h 48"/>
                <a:gd name="T26" fmla="*/ 50 w 89"/>
                <a:gd name="T27" fmla="*/ 21 h 48"/>
                <a:gd name="T28" fmla="*/ 46 w 89"/>
                <a:gd name="T29" fmla="*/ 19 h 48"/>
                <a:gd name="T30" fmla="*/ 43 w 89"/>
                <a:gd name="T31" fmla="*/ 16 h 48"/>
                <a:gd name="T32" fmla="*/ 39 w 89"/>
                <a:gd name="T33" fmla="*/ 13 h 48"/>
                <a:gd name="T34" fmla="*/ 35 w 89"/>
                <a:gd name="T35" fmla="*/ 12 h 48"/>
                <a:gd name="T36" fmla="*/ 30 w 89"/>
                <a:gd name="T37" fmla="*/ 9 h 48"/>
                <a:gd name="T38" fmla="*/ 20 w 89"/>
                <a:gd name="T39" fmla="*/ 4 h 48"/>
                <a:gd name="T40" fmla="*/ 18 w 89"/>
                <a:gd name="T41" fmla="*/ 0 h 48"/>
                <a:gd name="T42" fmla="*/ 11 w 89"/>
                <a:gd name="T43" fmla="*/ 2 h 48"/>
                <a:gd name="T44" fmla="*/ 8 w 89"/>
                <a:gd name="T45" fmla="*/ 2 h 48"/>
                <a:gd name="T46" fmla="*/ 5 w 89"/>
                <a:gd name="T47" fmla="*/ 2 h 48"/>
                <a:gd name="T48" fmla="*/ 3 w 89"/>
                <a:gd name="T49" fmla="*/ 8 h 48"/>
                <a:gd name="T50" fmla="*/ 1 w 89"/>
                <a:gd name="T51" fmla="*/ 13 h 48"/>
                <a:gd name="T52" fmla="*/ 0 w 89"/>
                <a:gd name="T53" fmla="*/ 17 h 48"/>
                <a:gd name="T54" fmla="*/ 4 w 89"/>
                <a:gd name="T55" fmla="*/ 20 h 48"/>
                <a:gd name="T56" fmla="*/ 5 w 89"/>
                <a:gd name="T57" fmla="*/ 20 h 48"/>
                <a:gd name="T58" fmla="*/ 8 w 89"/>
                <a:gd name="T59" fmla="*/ 21 h 48"/>
                <a:gd name="T60" fmla="*/ 14 w 89"/>
                <a:gd name="T61" fmla="*/ 24 h 48"/>
                <a:gd name="T62" fmla="*/ 19 w 89"/>
                <a:gd name="T63" fmla="*/ 28 h 48"/>
                <a:gd name="T64" fmla="*/ 22 w 89"/>
                <a:gd name="T65" fmla="*/ 29 h 48"/>
                <a:gd name="T66" fmla="*/ 26 w 89"/>
                <a:gd name="T67" fmla="*/ 31 h 48"/>
                <a:gd name="T68" fmla="*/ 31 w 89"/>
                <a:gd name="T69" fmla="*/ 33 h 48"/>
                <a:gd name="T70" fmla="*/ 37 w 89"/>
                <a:gd name="T71" fmla="*/ 35 h 48"/>
                <a:gd name="T72" fmla="*/ 38 w 89"/>
                <a:gd name="T73" fmla="*/ 35 h 48"/>
                <a:gd name="T74" fmla="*/ 43 w 89"/>
                <a:gd name="T75" fmla="*/ 35 h 48"/>
                <a:gd name="T76" fmla="*/ 50 w 89"/>
                <a:gd name="T77" fmla="*/ 36 h 48"/>
                <a:gd name="T78" fmla="*/ 51 w 89"/>
                <a:gd name="T79" fmla="*/ 39 h 48"/>
                <a:gd name="T80" fmla="*/ 57 w 89"/>
                <a:gd name="T81" fmla="*/ 42 h 48"/>
                <a:gd name="T82" fmla="*/ 58 w 89"/>
                <a:gd name="T83" fmla="*/ 43 h 48"/>
                <a:gd name="T84" fmla="*/ 62 w 89"/>
                <a:gd name="T85" fmla="*/ 42 h 48"/>
                <a:gd name="T86" fmla="*/ 64 w 89"/>
                <a:gd name="T87" fmla="*/ 44 h 48"/>
                <a:gd name="T88" fmla="*/ 68 w 89"/>
                <a:gd name="T89" fmla="*/ 44 h 48"/>
                <a:gd name="T90" fmla="*/ 73 w 89"/>
                <a:gd name="T91" fmla="*/ 46 h 48"/>
                <a:gd name="T92" fmla="*/ 77 w 89"/>
                <a:gd name="T93" fmla="*/ 46 h 48"/>
                <a:gd name="T94" fmla="*/ 81 w 89"/>
                <a:gd name="T95" fmla="*/ 47 h 48"/>
                <a:gd name="T96" fmla="*/ 87 w 89"/>
                <a:gd name="T97" fmla="*/ 47 h 48"/>
                <a:gd name="T98" fmla="*/ 88 w 89"/>
                <a:gd name="T99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" h="48">
                  <a:moveTo>
                    <a:pt x="88" y="43"/>
                  </a:moveTo>
                  <a:lnTo>
                    <a:pt x="88" y="42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5" y="35"/>
                  </a:lnTo>
                  <a:lnTo>
                    <a:pt x="87" y="33"/>
                  </a:lnTo>
                  <a:lnTo>
                    <a:pt x="87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4" y="29"/>
                  </a:lnTo>
                  <a:lnTo>
                    <a:pt x="83" y="29"/>
                  </a:lnTo>
                  <a:lnTo>
                    <a:pt x="81" y="31"/>
                  </a:lnTo>
                  <a:lnTo>
                    <a:pt x="81" y="31"/>
                  </a:lnTo>
                  <a:lnTo>
                    <a:pt x="80" y="31"/>
                  </a:lnTo>
                  <a:lnTo>
                    <a:pt x="80" y="31"/>
                  </a:lnTo>
                  <a:lnTo>
                    <a:pt x="77" y="31"/>
                  </a:lnTo>
                  <a:lnTo>
                    <a:pt x="76" y="29"/>
                  </a:lnTo>
                  <a:lnTo>
                    <a:pt x="75" y="29"/>
                  </a:lnTo>
                  <a:lnTo>
                    <a:pt x="73" y="28"/>
                  </a:lnTo>
                  <a:lnTo>
                    <a:pt x="73" y="28"/>
                  </a:lnTo>
                  <a:lnTo>
                    <a:pt x="72" y="28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6" y="28"/>
                  </a:lnTo>
                  <a:lnTo>
                    <a:pt x="65" y="27"/>
                  </a:lnTo>
                  <a:lnTo>
                    <a:pt x="65" y="27"/>
                  </a:lnTo>
                  <a:lnTo>
                    <a:pt x="65" y="27"/>
                  </a:lnTo>
                  <a:lnTo>
                    <a:pt x="65" y="28"/>
                  </a:lnTo>
                  <a:lnTo>
                    <a:pt x="65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2" y="27"/>
                  </a:lnTo>
                  <a:lnTo>
                    <a:pt x="61" y="25"/>
                  </a:lnTo>
                  <a:lnTo>
                    <a:pt x="60" y="25"/>
                  </a:lnTo>
                  <a:lnTo>
                    <a:pt x="57" y="25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1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3" y="16"/>
                  </a:lnTo>
                  <a:lnTo>
                    <a:pt x="42" y="15"/>
                  </a:lnTo>
                  <a:lnTo>
                    <a:pt x="42" y="13"/>
                  </a:lnTo>
                  <a:lnTo>
                    <a:pt x="41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5" y="12"/>
                  </a:lnTo>
                  <a:lnTo>
                    <a:pt x="34" y="10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27" y="8"/>
                  </a:lnTo>
                  <a:lnTo>
                    <a:pt x="26" y="6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8" y="27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6" y="31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9" y="35"/>
                  </a:lnTo>
                  <a:lnTo>
                    <a:pt x="42" y="35"/>
                  </a:lnTo>
                  <a:lnTo>
                    <a:pt x="43" y="36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7" y="35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3" y="40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60" y="43"/>
                  </a:lnTo>
                  <a:lnTo>
                    <a:pt x="61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4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5" y="44"/>
                  </a:lnTo>
                  <a:lnTo>
                    <a:pt x="65" y="46"/>
                  </a:lnTo>
                  <a:lnTo>
                    <a:pt x="66" y="44"/>
                  </a:lnTo>
                  <a:lnTo>
                    <a:pt x="68" y="44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3" y="46"/>
                  </a:lnTo>
                  <a:lnTo>
                    <a:pt x="75" y="47"/>
                  </a:lnTo>
                  <a:lnTo>
                    <a:pt x="75" y="47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9" y="47"/>
                  </a:lnTo>
                  <a:lnTo>
                    <a:pt x="79" y="47"/>
                  </a:lnTo>
                  <a:lnTo>
                    <a:pt x="80" y="48"/>
                  </a:lnTo>
                  <a:lnTo>
                    <a:pt x="81" y="47"/>
                  </a:lnTo>
                  <a:lnTo>
                    <a:pt x="83" y="47"/>
                  </a:lnTo>
                  <a:lnTo>
                    <a:pt x="84" y="47"/>
                  </a:lnTo>
                  <a:lnTo>
                    <a:pt x="85" y="47"/>
                  </a:lnTo>
                  <a:lnTo>
                    <a:pt x="87" y="47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8" y="46"/>
                  </a:lnTo>
                  <a:lnTo>
                    <a:pt x="89" y="43"/>
                  </a:lnTo>
                  <a:lnTo>
                    <a:pt x="8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9" name="Freeform 1903">
              <a:extLst>
                <a:ext uri="{FF2B5EF4-FFF2-40B4-BE49-F238E27FC236}">
                  <a16:creationId xmlns:a16="http://schemas.microsoft.com/office/drawing/2014/main" id="{12F66147-4943-47F8-B8CA-13F75BF2D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83" y="3752794"/>
              <a:ext cx="0" cy="2063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0" name="Freeform 1904">
              <a:extLst>
                <a:ext uri="{FF2B5EF4-FFF2-40B4-BE49-F238E27FC236}">
                  <a16:creationId xmlns:a16="http://schemas.microsoft.com/office/drawing/2014/main" id="{BB6E6004-2CA7-49A1-B4E9-7A37331BD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723" y="4167639"/>
              <a:ext cx="297203" cy="295139"/>
            </a:xfrm>
            <a:custGeom>
              <a:avLst/>
              <a:gdLst>
                <a:gd name="T0" fmla="*/ 138 w 144"/>
                <a:gd name="T1" fmla="*/ 5 h 143"/>
                <a:gd name="T2" fmla="*/ 128 w 144"/>
                <a:gd name="T3" fmla="*/ 6 h 143"/>
                <a:gd name="T4" fmla="*/ 115 w 144"/>
                <a:gd name="T5" fmla="*/ 9 h 143"/>
                <a:gd name="T6" fmla="*/ 103 w 144"/>
                <a:gd name="T7" fmla="*/ 12 h 143"/>
                <a:gd name="T8" fmla="*/ 98 w 144"/>
                <a:gd name="T9" fmla="*/ 12 h 143"/>
                <a:gd name="T10" fmla="*/ 92 w 144"/>
                <a:gd name="T11" fmla="*/ 10 h 143"/>
                <a:gd name="T12" fmla="*/ 82 w 144"/>
                <a:gd name="T13" fmla="*/ 9 h 143"/>
                <a:gd name="T14" fmla="*/ 76 w 144"/>
                <a:gd name="T15" fmla="*/ 9 h 143"/>
                <a:gd name="T16" fmla="*/ 72 w 144"/>
                <a:gd name="T17" fmla="*/ 5 h 143"/>
                <a:gd name="T18" fmla="*/ 65 w 144"/>
                <a:gd name="T19" fmla="*/ 4 h 143"/>
                <a:gd name="T20" fmla="*/ 48 w 144"/>
                <a:gd name="T21" fmla="*/ 4 h 143"/>
                <a:gd name="T22" fmla="*/ 29 w 144"/>
                <a:gd name="T23" fmla="*/ 4 h 143"/>
                <a:gd name="T24" fmla="*/ 25 w 144"/>
                <a:gd name="T25" fmla="*/ 4 h 143"/>
                <a:gd name="T26" fmla="*/ 21 w 144"/>
                <a:gd name="T27" fmla="*/ 1 h 143"/>
                <a:gd name="T28" fmla="*/ 16 w 144"/>
                <a:gd name="T29" fmla="*/ 0 h 143"/>
                <a:gd name="T30" fmla="*/ 12 w 144"/>
                <a:gd name="T31" fmla="*/ 1 h 143"/>
                <a:gd name="T32" fmla="*/ 7 w 144"/>
                <a:gd name="T33" fmla="*/ 2 h 143"/>
                <a:gd name="T34" fmla="*/ 3 w 144"/>
                <a:gd name="T35" fmla="*/ 2 h 143"/>
                <a:gd name="T36" fmla="*/ 2 w 144"/>
                <a:gd name="T37" fmla="*/ 12 h 143"/>
                <a:gd name="T38" fmla="*/ 7 w 144"/>
                <a:gd name="T39" fmla="*/ 20 h 143"/>
                <a:gd name="T40" fmla="*/ 16 w 144"/>
                <a:gd name="T41" fmla="*/ 41 h 143"/>
                <a:gd name="T42" fmla="*/ 25 w 144"/>
                <a:gd name="T43" fmla="*/ 56 h 143"/>
                <a:gd name="T44" fmla="*/ 30 w 144"/>
                <a:gd name="T45" fmla="*/ 70 h 143"/>
                <a:gd name="T46" fmla="*/ 29 w 144"/>
                <a:gd name="T47" fmla="*/ 71 h 143"/>
                <a:gd name="T48" fmla="*/ 30 w 144"/>
                <a:gd name="T49" fmla="*/ 79 h 143"/>
                <a:gd name="T50" fmla="*/ 33 w 144"/>
                <a:gd name="T51" fmla="*/ 93 h 143"/>
                <a:gd name="T52" fmla="*/ 33 w 144"/>
                <a:gd name="T53" fmla="*/ 102 h 143"/>
                <a:gd name="T54" fmla="*/ 35 w 144"/>
                <a:gd name="T55" fmla="*/ 113 h 143"/>
                <a:gd name="T56" fmla="*/ 35 w 144"/>
                <a:gd name="T57" fmla="*/ 117 h 143"/>
                <a:gd name="T58" fmla="*/ 42 w 144"/>
                <a:gd name="T59" fmla="*/ 132 h 143"/>
                <a:gd name="T60" fmla="*/ 49 w 144"/>
                <a:gd name="T61" fmla="*/ 140 h 143"/>
                <a:gd name="T62" fmla="*/ 52 w 144"/>
                <a:gd name="T63" fmla="*/ 138 h 143"/>
                <a:gd name="T64" fmla="*/ 53 w 144"/>
                <a:gd name="T65" fmla="*/ 135 h 143"/>
                <a:gd name="T66" fmla="*/ 56 w 144"/>
                <a:gd name="T67" fmla="*/ 132 h 143"/>
                <a:gd name="T68" fmla="*/ 57 w 144"/>
                <a:gd name="T69" fmla="*/ 135 h 143"/>
                <a:gd name="T70" fmla="*/ 58 w 144"/>
                <a:gd name="T71" fmla="*/ 138 h 143"/>
                <a:gd name="T72" fmla="*/ 60 w 144"/>
                <a:gd name="T73" fmla="*/ 140 h 143"/>
                <a:gd name="T74" fmla="*/ 64 w 144"/>
                <a:gd name="T75" fmla="*/ 142 h 143"/>
                <a:gd name="T76" fmla="*/ 71 w 144"/>
                <a:gd name="T77" fmla="*/ 143 h 143"/>
                <a:gd name="T78" fmla="*/ 77 w 144"/>
                <a:gd name="T79" fmla="*/ 143 h 143"/>
                <a:gd name="T80" fmla="*/ 80 w 144"/>
                <a:gd name="T81" fmla="*/ 140 h 143"/>
                <a:gd name="T82" fmla="*/ 84 w 144"/>
                <a:gd name="T83" fmla="*/ 138 h 143"/>
                <a:gd name="T84" fmla="*/ 86 w 144"/>
                <a:gd name="T85" fmla="*/ 125 h 143"/>
                <a:gd name="T86" fmla="*/ 87 w 144"/>
                <a:gd name="T87" fmla="*/ 104 h 143"/>
                <a:gd name="T88" fmla="*/ 87 w 144"/>
                <a:gd name="T89" fmla="*/ 90 h 143"/>
                <a:gd name="T90" fmla="*/ 87 w 144"/>
                <a:gd name="T91" fmla="*/ 77 h 143"/>
                <a:gd name="T92" fmla="*/ 87 w 144"/>
                <a:gd name="T93" fmla="*/ 63 h 143"/>
                <a:gd name="T94" fmla="*/ 98 w 144"/>
                <a:gd name="T95" fmla="*/ 58 h 143"/>
                <a:gd name="T96" fmla="*/ 98 w 144"/>
                <a:gd name="T97" fmla="*/ 37 h 143"/>
                <a:gd name="T98" fmla="*/ 98 w 144"/>
                <a:gd name="T99" fmla="*/ 17 h 143"/>
                <a:gd name="T100" fmla="*/ 109 w 144"/>
                <a:gd name="T101" fmla="*/ 14 h 143"/>
                <a:gd name="T102" fmla="*/ 122 w 144"/>
                <a:gd name="T103" fmla="*/ 12 h 143"/>
                <a:gd name="T104" fmla="*/ 125 w 144"/>
                <a:gd name="T105" fmla="*/ 16 h 143"/>
                <a:gd name="T106" fmla="*/ 126 w 144"/>
                <a:gd name="T107" fmla="*/ 17 h 143"/>
                <a:gd name="T108" fmla="*/ 132 w 144"/>
                <a:gd name="T109" fmla="*/ 12 h 143"/>
                <a:gd name="T110" fmla="*/ 134 w 144"/>
                <a:gd name="T111" fmla="*/ 12 h 143"/>
                <a:gd name="T112" fmla="*/ 143 w 144"/>
                <a:gd name="T113" fmla="*/ 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43">
                  <a:moveTo>
                    <a:pt x="141" y="6"/>
                  </a:moveTo>
                  <a:lnTo>
                    <a:pt x="141" y="6"/>
                  </a:lnTo>
                  <a:lnTo>
                    <a:pt x="140" y="6"/>
                  </a:lnTo>
                  <a:lnTo>
                    <a:pt x="138" y="5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0" y="5"/>
                  </a:lnTo>
                  <a:lnTo>
                    <a:pt x="128" y="6"/>
                  </a:lnTo>
                  <a:lnTo>
                    <a:pt x="126" y="6"/>
                  </a:lnTo>
                  <a:lnTo>
                    <a:pt x="124" y="8"/>
                  </a:lnTo>
                  <a:lnTo>
                    <a:pt x="121" y="8"/>
                  </a:lnTo>
                  <a:lnTo>
                    <a:pt x="115" y="9"/>
                  </a:lnTo>
                  <a:lnTo>
                    <a:pt x="113" y="9"/>
                  </a:lnTo>
                  <a:lnTo>
                    <a:pt x="109" y="10"/>
                  </a:lnTo>
                  <a:lnTo>
                    <a:pt x="106" y="10"/>
                  </a:lnTo>
                  <a:lnTo>
                    <a:pt x="103" y="12"/>
                  </a:lnTo>
                  <a:lnTo>
                    <a:pt x="102" y="12"/>
                  </a:lnTo>
                  <a:lnTo>
                    <a:pt x="102" y="10"/>
                  </a:lnTo>
                  <a:lnTo>
                    <a:pt x="99" y="10"/>
                  </a:lnTo>
                  <a:lnTo>
                    <a:pt x="98" y="12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10"/>
                  </a:lnTo>
                  <a:lnTo>
                    <a:pt x="92" y="10"/>
                  </a:lnTo>
                  <a:lnTo>
                    <a:pt x="90" y="10"/>
                  </a:lnTo>
                  <a:lnTo>
                    <a:pt x="87" y="10"/>
                  </a:lnTo>
                  <a:lnTo>
                    <a:pt x="84" y="10"/>
                  </a:lnTo>
                  <a:lnTo>
                    <a:pt x="82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7" y="9"/>
                  </a:lnTo>
                  <a:lnTo>
                    <a:pt x="76" y="9"/>
                  </a:lnTo>
                  <a:lnTo>
                    <a:pt x="75" y="8"/>
                  </a:lnTo>
                  <a:lnTo>
                    <a:pt x="73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4"/>
                  </a:lnTo>
                  <a:lnTo>
                    <a:pt x="71" y="4"/>
                  </a:lnTo>
                  <a:lnTo>
                    <a:pt x="68" y="4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7" y="20"/>
                  </a:lnTo>
                  <a:lnTo>
                    <a:pt x="8" y="23"/>
                  </a:lnTo>
                  <a:lnTo>
                    <a:pt x="15" y="36"/>
                  </a:lnTo>
                  <a:lnTo>
                    <a:pt x="16" y="37"/>
                  </a:lnTo>
                  <a:lnTo>
                    <a:pt x="16" y="41"/>
                  </a:lnTo>
                  <a:lnTo>
                    <a:pt x="19" y="47"/>
                  </a:lnTo>
                  <a:lnTo>
                    <a:pt x="23" y="54"/>
                  </a:lnTo>
                  <a:lnTo>
                    <a:pt x="23" y="55"/>
                  </a:lnTo>
                  <a:lnTo>
                    <a:pt x="25" y="56"/>
                  </a:lnTo>
                  <a:lnTo>
                    <a:pt x="27" y="62"/>
                  </a:lnTo>
                  <a:lnTo>
                    <a:pt x="29" y="65"/>
                  </a:lnTo>
                  <a:lnTo>
                    <a:pt x="30" y="69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29" y="71"/>
                  </a:lnTo>
                  <a:lnTo>
                    <a:pt x="29" y="70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29" y="75"/>
                  </a:lnTo>
                  <a:lnTo>
                    <a:pt x="29" y="78"/>
                  </a:lnTo>
                  <a:lnTo>
                    <a:pt x="30" y="79"/>
                  </a:lnTo>
                  <a:lnTo>
                    <a:pt x="30" y="85"/>
                  </a:lnTo>
                  <a:lnTo>
                    <a:pt x="30" y="86"/>
                  </a:lnTo>
                  <a:lnTo>
                    <a:pt x="31" y="90"/>
                  </a:lnTo>
                  <a:lnTo>
                    <a:pt x="33" y="93"/>
                  </a:lnTo>
                  <a:lnTo>
                    <a:pt x="33" y="97"/>
                  </a:lnTo>
                  <a:lnTo>
                    <a:pt x="33" y="98"/>
                  </a:lnTo>
                  <a:lnTo>
                    <a:pt x="33" y="100"/>
                  </a:lnTo>
                  <a:lnTo>
                    <a:pt x="33" y="102"/>
                  </a:lnTo>
                  <a:lnTo>
                    <a:pt x="33" y="105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5" y="113"/>
                  </a:lnTo>
                  <a:lnTo>
                    <a:pt x="35" y="115"/>
                  </a:lnTo>
                  <a:lnTo>
                    <a:pt x="37" y="116"/>
                  </a:lnTo>
                  <a:lnTo>
                    <a:pt x="35" y="116"/>
                  </a:lnTo>
                  <a:lnTo>
                    <a:pt x="35" y="117"/>
                  </a:lnTo>
                  <a:lnTo>
                    <a:pt x="37" y="120"/>
                  </a:lnTo>
                  <a:lnTo>
                    <a:pt x="37" y="124"/>
                  </a:lnTo>
                  <a:lnTo>
                    <a:pt x="38" y="125"/>
                  </a:lnTo>
                  <a:lnTo>
                    <a:pt x="42" y="132"/>
                  </a:lnTo>
                  <a:lnTo>
                    <a:pt x="44" y="134"/>
                  </a:lnTo>
                  <a:lnTo>
                    <a:pt x="45" y="135"/>
                  </a:lnTo>
                  <a:lnTo>
                    <a:pt x="48" y="139"/>
                  </a:lnTo>
                  <a:lnTo>
                    <a:pt x="49" y="140"/>
                  </a:lnTo>
                  <a:lnTo>
                    <a:pt x="49" y="139"/>
                  </a:lnTo>
                  <a:lnTo>
                    <a:pt x="52" y="138"/>
                  </a:lnTo>
                  <a:lnTo>
                    <a:pt x="52" y="138"/>
                  </a:lnTo>
                  <a:lnTo>
                    <a:pt x="52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53" y="136"/>
                  </a:lnTo>
                  <a:lnTo>
                    <a:pt x="53" y="135"/>
                  </a:lnTo>
                  <a:lnTo>
                    <a:pt x="53" y="135"/>
                  </a:lnTo>
                  <a:lnTo>
                    <a:pt x="53" y="134"/>
                  </a:lnTo>
                  <a:lnTo>
                    <a:pt x="54" y="134"/>
                  </a:lnTo>
                  <a:lnTo>
                    <a:pt x="56" y="132"/>
                  </a:lnTo>
                  <a:lnTo>
                    <a:pt x="57" y="134"/>
                  </a:lnTo>
                  <a:lnTo>
                    <a:pt x="57" y="134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6"/>
                  </a:lnTo>
                  <a:lnTo>
                    <a:pt x="58" y="138"/>
                  </a:lnTo>
                  <a:lnTo>
                    <a:pt x="58" y="138"/>
                  </a:lnTo>
                  <a:lnTo>
                    <a:pt x="58" y="139"/>
                  </a:lnTo>
                  <a:lnTo>
                    <a:pt x="58" y="139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61" y="142"/>
                  </a:lnTo>
                  <a:lnTo>
                    <a:pt x="63" y="142"/>
                  </a:lnTo>
                  <a:lnTo>
                    <a:pt x="64" y="142"/>
                  </a:lnTo>
                  <a:lnTo>
                    <a:pt x="65" y="142"/>
                  </a:lnTo>
                  <a:lnTo>
                    <a:pt x="67" y="143"/>
                  </a:lnTo>
                  <a:lnTo>
                    <a:pt x="68" y="143"/>
                  </a:lnTo>
                  <a:lnTo>
                    <a:pt x="71" y="143"/>
                  </a:lnTo>
                  <a:lnTo>
                    <a:pt x="73" y="143"/>
                  </a:lnTo>
                  <a:lnTo>
                    <a:pt x="76" y="143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9" y="143"/>
                  </a:lnTo>
                  <a:lnTo>
                    <a:pt x="79" y="142"/>
                  </a:lnTo>
                  <a:lnTo>
                    <a:pt x="79" y="142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2" y="139"/>
                  </a:lnTo>
                  <a:lnTo>
                    <a:pt x="83" y="139"/>
                  </a:lnTo>
                  <a:lnTo>
                    <a:pt x="84" y="138"/>
                  </a:lnTo>
                  <a:lnTo>
                    <a:pt x="86" y="138"/>
                  </a:lnTo>
                  <a:lnTo>
                    <a:pt x="86" y="136"/>
                  </a:lnTo>
                  <a:lnTo>
                    <a:pt x="86" y="131"/>
                  </a:lnTo>
                  <a:lnTo>
                    <a:pt x="86" y="125"/>
                  </a:lnTo>
                  <a:lnTo>
                    <a:pt x="86" y="120"/>
                  </a:lnTo>
                  <a:lnTo>
                    <a:pt x="86" y="115"/>
                  </a:lnTo>
                  <a:lnTo>
                    <a:pt x="86" y="109"/>
                  </a:lnTo>
                  <a:lnTo>
                    <a:pt x="87" y="104"/>
                  </a:lnTo>
                  <a:lnTo>
                    <a:pt x="87" y="98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87" y="90"/>
                  </a:lnTo>
                  <a:lnTo>
                    <a:pt x="87" y="88"/>
                  </a:lnTo>
                  <a:lnTo>
                    <a:pt x="87" y="83"/>
                  </a:lnTo>
                  <a:lnTo>
                    <a:pt x="87" y="79"/>
                  </a:lnTo>
                  <a:lnTo>
                    <a:pt x="87" y="77"/>
                  </a:lnTo>
                  <a:lnTo>
                    <a:pt x="87" y="73"/>
                  </a:lnTo>
                  <a:lnTo>
                    <a:pt x="87" y="70"/>
                  </a:lnTo>
                  <a:lnTo>
                    <a:pt x="87" y="66"/>
                  </a:lnTo>
                  <a:lnTo>
                    <a:pt x="87" y="63"/>
                  </a:lnTo>
                  <a:lnTo>
                    <a:pt x="8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8"/>
                  </a:lnTo>
                  <a:lnTo>
                    <a:pt x="98" y="52"/>
                  </a:lnTo>
                  <a:lnTo>
                    <a:pt x="98" y="47"/>
                  </a:lnTo>
                  <a:lnTo>
                    <a:pt x="98" y="43"/>
                  </a:lnTo>
                  <a:lnTo>
                    <a:pt x="98" y="37"/>
                  </a:lnTo>
                  <a:lnTo>
                    <a:pt x="98" y="32"/>
                  </a:lnTo>
                  <a:lnTo>
                    <a:pt x="98" y="28"/>
                  </a:lnTo>
                  <a:lnTo>
                    <a:pt x="98" y="23"/>
                  </a:lnTo>
                  <a:lnTo>
                    <a:pt x="98" y="17"/>
                  </a:lnTo>
                  <a:lnTo>
                    <a:pt x="98" y="16"/>
                  </a:lnTo>
                  <a:lnTo>
                    <a:pt x="101" y="14"/>
                  </a:lnTo>
                  <a:lnTo>
                    <a:pt x="105" y="14"/>
                  </a:lnTo>
                  <a:lnTo>
                    <a:pt x="109" y="14"/>
                  </a:lnTo>
                  <a:lnTo>
                    <a:pt x="114" y="13"/>
                  </a:lnTo>
                  <a:lnTo>
                    <a:pt x="117" y="12"/>
                  </a:lnTo>
                  <a:lnTo>
                    <a:pt x="121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9" y="14"/>
                  </a:lnTo>
                  <a:lnTo>
                    <a:pt x="129" y="14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33" y="12"/>
                  </a:lnTo>
                  <a:lnTo>
                    <a:pt x="134" y="12"/>
                  </a:lnTo>
                  <a:lnTo>
                    <a:pt x="134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0"/>
                  </a:lnTo>
                  <a:lnTo>
                    <a:pt x="140" y="9"/>
                  </a:lnTo>
                  <a:lnTo>
                    <a:pt x="143" y="9"/>
                  </a:lnTo>
                  <a:lnTo>
                    <a:pt x="144" y="9"/>
                  </a:lnTo>
                  <a:lnTo>
                    <a:pt x="14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1" name="Freeform 1905">
              <a:extLst>
                <a:ext uri="{FF2B5EF4-FFF2-40B4-BE49-F238E27FC236}">
                  <a16:creationId xmlns:a16="http://schemas.microsoft.com/office/drawing/2014/main" id="{79507AF9-D490-4A55-8E50-F5B74AA50C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665" y="3028360"/>
              <a:ext cx="191944" cy="466444"/>
            </a:xfrm>
            <a:custGeom>
              <a:avLst/>
              <a:gdLst>
                <a:gd name="T0" fmla="*/ 77 w 93"/>
                <a:gd name="T1" fmla="*/ 213 h 226"/>
                <a:gd name="T2" fmla="*/ 77 w 93"/>
                <a:gd name="T3" fmla="*/ 208 h 226"/>
                <a:gd name="T4" fmla="*/ 78 w 93"/>
                <a:gd name="T5" fmla="*/ 203 h 226"/>
                <a:gd name="T6" fmla="*/ 80 w 93"/>
                <a:gd name="T7" fmla="*/ 201 h 226"/>
                <a:gd name="T8" fmla="*/ 74 w 93"/>
                <a:gd name="T9" fmla="*/ 198 h 226"/>
                <a:gd name="T10" fmla="*/ 74 w 93"/>
                <a:gd name="T11" fmla="*/ 195 h 226"/>
                <a:gd name="T12" fmla="*/ 76 w 93"/>
                <a:gd name="T13" fmla="*/ 187 h 226"/>
                <a:gd name="T14" fmla="*/ 35 w 93"/>
                <a:gd name="T15" fmla="*/ 155 h 226"/>
                <a:gd name="T16" fmla="*/ 63 w 93"/>
                <a:gd name="T17" fmla="*/ 147 h 226"/>
                <a:gd name="T18" fmla="*/ 20 w 93"/>
                <a:gd name="T19" fmla="*/ 118 h 226"/>
                <a:gd name="T20" fmla="*/ 19 w 93"/>
                <a:gd name="T21" fmla="*/ 111 h 226"/>
                <a:gd name="T22" fmla="*/ 10 w 93"/>
                <a:gd name="T23" fmla="*/ 103 h 226"/>
                <a:gd name="T24" fmla="*/ 82 w 93"/>
                <a:gd name="T25" fmla="*/ 86 h 226"/>
                <a:gd name="T26" fmla="*/ 73 w 93"/>
                <a:gd name="T27" fmla="*/ 79 h 226"/>
                <a:gd name="T28" fmla="*/ 73 w 93"/>
                <a:gd name="T29" fmla="*/ 67 h 226"/>
                <a:gd name="T30" fmla="*/ 63 w 93"/>
                <a:gd name="T31" fmla="*/ 57 h 226"/>
                <a:gd name="T32" fmla="*/ 54 w 93"/>
                <a:gd name="T33" fmla="*/ 56 h 226"/>
                <a:gd name="T34" fmla="*/ 51 w 93"/>
                <a:gd name="T35" fmla="*/ 45 h 226"/>
                <a:gd name="T36" fmla="*/ 57 w 93"/>
                <a:gd name="T37" fmla="*/ 37 h 226"/>
                <a:gd name="T38" fmla="*/ 59 w 93"/>
                <a:gd name="T39" fmla="*/ 26 h 226"/>
                <a:gd name="T40" fmla="*/ 52 w 93"/>
                <a:gd name="T41" fmla="*/ 12 h 226"/>
                <a:gd name="T42" fmla="*/ 44 w 93"/>
                <a:gd name="T43" fmla="*/ 3 h 226"/>
                <a:gd name="T44" fmla="*/ 42 w 93"/>
                <a:gd name="T45" fmla="*/ 7 h 226"/>
                <a:gd name="T46" fmla="*/ 39 w 93"/>
                <a:gd name="T47" fmla="*/ 18 h 226"/>
                <a:gd name="T48" fmla="*/ 23 w 93"/>
                <a:gd name="T49" fmla="*/ 23 h 226"/>
                <a:gd name="T50" fmla="*/ 21 w 93"/>
                <a:gd name="T51" fmla="*/ 35 h 226"/>
                <a:gd name="T52" fmla="*/ 19 w 93"/>
                <a:gd name="T53" fmla="*/ 48 h 226"/>
                <a:gd name="T54" fmla="*/ 9 w 93"/>
                <a:gd name="T55" fmla="*/ 56 h 226"/>
                <a:gd name="T56" fmla="*/ 8 w 93"/>
                <a:gd name="T57" fmla="*/ 67 h 226"/>
                <a:gd name="T58" fmla="*/ 8 w 93"/>
                <a:gd name="T59" fmla="*/ 80 h 226"/>
                <a:gd name="T60" fmla="*/ 5 w 93"/>
                <a:gd name="T61" fmla="*/ 88 h 226"/>
                <a:gd name="T62" fmla="*/ 2 w 93"/>
                <a:gd name="T63" fmla="*/ 92 h 226"/>
                <a:gd name="T64" fmla="*/ 8 w 93"/>
                <a:gd name="T65" fmla="*/ 102 h 226"/>
                <a:gd name="T66" fmla="*/ 13 w 93"/>
                <a:gd name="T67" fmla="*/ 105 h 226"/>
                <a:gd name="T68" fmla="*/ 20 w 93"/>
                <a:gd name="T69" fmla="*/ 110 h 226"/>
                <a:gd name="T70" fmla="*/ 21 w 93"/>
                <a:gd name="T71" fmla="*/ 117 h 226"/>
                <a:gd name="T72" fmla="*/ 28 w 93"/>
                <a:gd name="T73" fmla="*/ 126 h 226"/>
                <a:gd name="T74" fmla="*/ 29 w 93"/>
                <a:gd name="T75" fmla="*/ 152 h 226"/>
                <a:gd name="T76" fmla="*/ 34 w 93"/>
                <a:gd name="T77" fmla="*/ 153 h 226"/>
                <a:gd name="T78" fmla="*/ 40 w 93"/>
                <a:gd name="T79" fmla="*/ 151 h 226"/>
                <a:gd name="T80" fmla="*/ 48 w 93"/>
                <a:gd name="T81" fmla="*/ 148 h 226"/>
                <a:gd name="T82" fmla="*/ 55 w 93"/>
                <a:gd name="T83" fmla="*/ 144 h 226"/>
                <a:gd name="T84" fmla="*/ 61 w 93"/>
                <a:gd name="T85" fmla="*/ 144 h 226"/>
                <a:gd name="T86" fmla="*/ 67 w 93"/>
                <a:gd name="T87" fmla="*/ 160 h 226"/>
                <a:gd name="T88" fmla="*/ 74 w 93"/>
                <a:gd name="T89" fmla="*/ 180 h 226"/>
                <a:gd name="T90" fmla="*/ 81 w 93"/>
                <a:gd name="T91" fmla="*/ 197 h 226"/>
                <a:gd name="T92" fmla="*/ 82 w 93"/>
                <a:gd name="T93" fmla="*/ 203 h 226"/>
                <a:gd name="T94" fmla="*/ 81 w 93"/>
                <a:gd name="T95" fmla="*/ 221 h 226"/>
                <a:gd name="T96" fmla="*/ 85 w 93"/>
                <a:gd name="T97" fmla="*/ 214 h 226"/>
                <a:gd name="T98" fmla="*/ 88 w 93"/>
                <a:gd name="T99" fmla="*/ 194 h 226"/>
                <a:gd name="T100" fmla="*/ 82 w 93"/>
                <a:gd name="T101" fmla="*/ 178 h 226"/>
                <a:gd name="T102" fmla="*/ 74 w 93"/>
                <a:gd name="T103" fmla="*/ 160 h 226"/>
                <a:gd name="T104" fmla="*/ 76 w 93"/>
                <a:gd name="T105" fmla="*/ 148 h 226"/>
                <a:gd name="T106" fmla="*/ 63 w 93"/>
                <a:gd name="T107" fmla="*/ 130 h 226"/>
                <a:gd name="T108" fmla="*/ 61 w 93"/>
                <a:gd name="T109" fmla="*/ 122 h 226"/>
                <a:gd name="T110" fmla="*/ 63 w 93"/>
                <a:gd name="T111" fmla="*/ 107 h 226"/>
                <a:gd name="T112" fmla="*/ 74 w 93"/>
                <a:gd name="T113" fmla="*/ 103 h 226"/>
                <a:gd name="T114" fmla="*/ 80 w 93"/>
                <a:gd name="T115" fmla="*/ 101 h 226"/>
                <a:gd name="T116" fmla="*/ 89 w 93"/>
                <a:gd name="T117" fmla="*/ 94 h 226"/>
                <a:gd name="T118" fmla="*/ 93 w 93"/>
                <a:gd name="T11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3" h="226">
                  <a:moveTo>
                    <a:pt x="77" y="225"/>
                  </a:moveTo>
                  <a:lnTo>
                    <a:pt x="77" y="226"/>
                  </a:lnTo>
                  <a:lnTo>
                    <a:pt x="77" y="226"/>
                  </a:lnTo>
                  <a:lnTo>
                    <a:pt x="77" y="225"/>
                  </a:lnTo>
                  <a:lnTo>
                    <a:pt x="78" y="225"/>
                  </a:lnTo>
                  <a:lnTo>
                    <a:pt x="78" y="225"/>
                  </a:lnTo>
                  <a:lnTo>
                    <a:pt x="78" y="224"/>
                  </a:lnTo>
                  <a:lnTo>
                    <a:pt x="78" y="224"/>
                  </a:lnTo>
                  <a:lnTo>
                    <a:pt x="77" y="225"/>
                  </a:lnTo>
                  <a:close/>
                  <a:moveTo>
                    <a:pt x="77" y="216"/>
                  </a:moveTo>
                  <a:lnTo>
                    <a:pt x="78" y="216"/>
                  </a:lnTo>
                  <a:lnTo>
                    <a:pt x="78" y="216"/>
                  </a:lnTo>
                  <a:lnTo>
                    <a:pt x="78" y="216"/>
                  </a:lnTo>
                  <a:lnTo>
                    <a:pt x="77" y="213"/>
                  </a:lnTo>
                  <a:lnTo>
                    <a:pt x="77" y="213"/>
                  </a:lnTo>
                  <a:lnTo>
                    <a:pt x="76" y="213"/>
                  </a:lnTo>
                  <a:lnTo>
                    <a:pt x="76" y="214"/>
                  </a:lnTo>
                  <a:lnTo>
                    <a:pt x="77" y="214"/>
                  </a:lnTo>
                  <a:lnTo>
                    <a:pt x="77" y="214"/>
                  </a:lnTo>
                  <a:lnTo>
                    <a:pt x="77" y="216"/>
                  </a:lnTo>
                  <a:close/>
                  <a:moveTo>
                    <a:pt x="80" y="213"/>
                  </a:moveTo>
                  <a:lnTo>
                    <a:pt x="81" y="213"/>
                  </a:lnTo>
                  <a:lnTo>
                    <a:pt x="80" y="212"/>
                  </a:lnTo>
                  <a:lnTo>
                    <a:pt x="80" y="213"/>
                  </a:lnTo>
                  <a:lnTo>
                    <a:pt x="80" y="213"/>
                  </a:lnTo>
                  <a:lnTo>
                    <a:pt x="80" y="213"/>
                  </a:lnTo>
                  <a:close/>
                  <a:moveTo>
                    <a:pt x="76" y="208"/>
                  </a:moveTo>
                  <a:lnTo>
                    <a:pt x="77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6"/>
                  </a:lnTo>
                  <a:lnTo>
                    <a:pt x="77" y="206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77" y="205"/>
                  </a:lnTo>
                  <a:lnTo>
                    <a:pt x="77" y="206"/>
                  </a:lnTo>
                  <a:lnTo>
                    <a:pt x="76" y="208"/>
                  </a:lnTo>
                  <a:close/>
                  <a:moveTo>
                    <a:pt x="80" y="203"/>
                  </a:moveTo>
                  <a:lnTo>
                    <a:pt x="80" y="203"/>
                  </a:lnTo>
                  <a:lnTo>
                    <a:pt x="78" y="203"/>
                  </a:lnTo>
                  <a:lnTo>
                    <a:pt x="78" y="203"/>
                  </a:lnTo>
                  <a:lnTo>
                    <a:pt x="78" y="205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3"/>
                  </a:lnTo>
                  <a:close/>
                  <a:moveTo>
                    <a:pt x="74" y="203"/>
                  </a:moveTo>
                  <a:lnTo>
                    <a:pt x="74" y="203"/>
                  </a:lnTo>
                  <a:lnTo>
                    <a:pt x="74" y="202"/>
                  </a:lnTo>
                  <a:lnTo>
                    <a:pt x="74" y="205"/>
                  </a:lnTo>
                  <a:lnTo>
                    <a:pt x="76" y="205"/>
                  </a:lnTo>
                  <a:lnTo>
                    <a:pt x="74" y="205"/>
                  </a:lnTo>
                  <a:lnTo>
                    <a:pt x="74" y="203"/>
                  </a:lnTo>
                  <a:close/>
                  <a:moveTo>
                    <a:pt x="80" y="202"/>
                  </a:moveTo>
                  <a:lnTo>
                    <a:pt x="80" y="201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8" y="199"/>
                  </a:lnTo>
                  <a:lnTo>
                    <a:pt x="78" y="202"/>
                  </a:lnTo>
                  <a:lnTo>
                    <a:pt x="80" y="202"/>
                  </a:lnTo>
                  <a:lnTo>
                    <a:pt x="80" y="202"/>
                  </a:lnTo>
                  <a:close/>
                  <a:moveTo>
                    <a:pt x="74" y="198"/>
                  </a:moveTo>
                  <a:lnTo>
                    <a:pt x="74" y="198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8"/>
                  </a:lnTo>
                  <a:lnTo>
                    <a:pt x="74" y="198"/>
                  </a:lnTo>
                  <a:lnTo>
                    <a:pt x="74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4" y="198"/>
                  </a:lnTo>
                  <a:lnTo>
                    <a:pt x="74" y="198"/>
                  </a:lnTo>
                  <a:close/>
                  <a:moveTo>
                    <a:pt x="74" y="195"/>
                  </a:moveTo>
                  <a:lnTo>
                    <a:pt x="74" y="195"/>
                  </a:lnTo>
                  <a:lnTo>
                    <a:pt x="74" y="195"/>
                  </a:lnTo>
                  <a:lnTo>
                    <a:pt x="73" y="195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5"/>
                  </a:lnTo>
                  <a:close/>
                  <a:moveTo>
                    <a:pt x="77" y="197"/>
                  </a:moveTo>
                  <a:lnTo>
                    <a:pt x="77" y="197"/>
                  </a:lnTo>
                  <a:lnTo>
                    <a:pt x="78" y="195"/>
                  </a:lnTo>
                  <a:lnTo>
                    <a:pt x="78" y="194"/>
                  </a:lnTo>
                  <a:lnTo>
                    <a:pt x="78" y="194"/>
                  </a:lnTo>
                  <a:lnTo>
                    <a:pt x="77" y="194"/>
                  </a:lnTo>
                  <a:lnTo>
                    <a:pt x="77" y="193"/>
                  </a:lnTo>
                  <a:lnTo>
                    <a:pt x="77" y="193"/>
                  </a:lnTo>
                  <a:lnTo>
                    <a:pt x="77" y="193"/>
                  </a:lnTo>
                  <a:lnTo>
                    <a:pt x="77" y="194"/>
                  </a:lnTo>
                  <a:lnTo>
                    <a:pt x="77" y="197"/>
                  </a:lnTo>
                  <a:lnTo>
                    <a:pt x="77" y="197"/>
                  </a:lnTo>
                  <a:close/>
                  <a:moveTo>
                    <a:pt x="76" y="187"/>
                  </a:moveTo>
                  <a:lnTo>
                    <a:pt x="76" y="1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76" y="187"/>
                  </a:lnTo>
                  <a:lnTo>
                    <a:pt x="76" y="189"/>
                  </a:lnTo>
                  <a:lnTo>
                    <a:pt x="76" y="190"/>
                  </a:lnTo>
                  <a:lnTo>
                    <a:pt x="76" y="187"/>
                  </a:lnTo>
                  <a:close/>
                  <a:moveTo>
                    <a:pt x="35" y="155"/>
                  </a:moveTo>
                  <a:lnTo>
                    <a:pt x="35" y="155"/>
                  </a:lnTo>
                  <a:lnTo>
                    <a:pt x="35" y="155"/>
                  </a:lnTo>
                  <a:lnTo>
                    <a:pt x="35" y="155"/>
                  </a:lnTo>
                  <a:lnTo>
                    <a:pt x="36" y="153"/>
                  </a:lnTo>
                  <a:lnTo>
                    <a:pt x="36" y="153"/>
                  </a:lnTo>
                  <a:lnTo>
                    <a:pt x="35" y="155"/>
                  </a:lnTo>
                  <a:close/>
                  <a:moveTo>
                    <a:pt x="32" y="151"/>
                  </a:moveTo>
                  <a:lnTo>
                    <a:pt x="32" y="152"/>
                  </a:lnTo>
                  <a:lnTo>
                    <a:pt x="31" y="152"/>
                  </a:lnTo>
                  <a:lnTo>
                    <a:pt x="31" y="155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4" y="151"/>
                  </a:lnTo>
                  <a:lnTo>
                    <a:pt x="34" y="149"/>
                  </a:lnTo>
                  <a:lnTo>
                    <a:pt x="32" y="151"/>
                  </a:lnTo>
                  <a:close/>
                  <a:moveTo>
                    <a:pt x="65" y="147"/>
                  </a:moveTo>
                  <a:lnTo>
                    <a:pt x="63" y="147"/>
                  </a:lnTo>
                  <a:lnTo>
                    <a:pt x="63" y="147"/>
                  </a:lnTo>
                  <a:lnTo>
                    <a:pt x="63" y="147"/>
                  </a:lnTo>
                  <a:lnTo>
                    <a:pt x="63" y="147"/>
                  </a:lnTo>
                  <a:lnTo>
                    <a:pt x="63" y="148"/>
                  </a:lnTo>
                  <a:lnTo>
                    <a:pt x="63" y="149"/>
                  </a:lnTo>
                  <a:lnTo>
                    <a:pt x="65" y="149"/>
                  </a:lnTo>
                  <a:lnTo>
                    <a:pt x="65" y="148"/>
                  </a:lnTo>
                  <a:lnTo>
                    <a:pt x="65" y="147"/>
                  </a:lnTo>
                  <a:lnTo>
                    <a:pt x="65" y="147"/>
                  </a:lnTo>
                  <a:close/>
                  <a:moveTo>
                    <a:pt x="19" y="117"/>
                  </a:moveTo>
                  <a:lnTo>
                    <a:pt x="17" y="118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19" y="117"/>
                  </a:lnTo>
                  <a:close/>
                  <a:moveTo>
                    <a:pt x="20" y="111"/>
                  </a:moveTo>
                  <a:lnTo>
                    <a:pt x="20" y="113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20" y="111"/>
                  </a:lnTo>
                  <a:close/>
                  <a:moveTo>
                    <a:pt x="15" y="105"/>
                  </a:moveTo>
                  <a:lnTo>
                    <a:pt x="15" y="106"/>
                  </a:lnTo>
                  <a:lnTo>
                    <a:pt x="16" y="106"/>
                  </a:lnTo>
                  <a:lnTo>
                    <a:pt x="16" y="107"/>
                  </a:lnTo>
                  <a:lnTo>
                    <a:pt x="16" y="105"/>
                  </a:lnTo>
                  <a:lnTo>
                    <a:pt x="15" y="105"/>
                  </a:lnTo>
                  <a:close/>
                  <a:moveTo>
                    <a:pt x="10" y="103"/>
                  </a:moveTo>
                  <a:lnTo>
                    <a:pt x="9" y="103"/>
                  </a:lnTo>
                  <a:lnTo>
                    <a:pt x="9" y="103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5"/>
                  </a:lnTo>
                  <a:lnTo>
                    <a:pt x="10" y="103"/>
                  </a:lnTo>
                  <a:close/>
                  <a:moveTo>
                    <a:pt x="93" y="83"/>
                  </a:moveTo>
                  <a:lnTo>
                    <a:pt x="93" y="83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2" y="83"/>
                  </a:lnTo>
                  <a:lnTo>
                    <a:pt x="90" y="84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6" y="86"/>
                  </a:lnTo>
                  <a:lnTo>
                    <a:pt x="85" y="86"/>
                  </a:lnTo>
                  <a:lnTo>
                    <a:pt x="84" y="86"/>
                  </a:lnTo>
                  <a:lnTo>
                    <a:pt x="84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77" y="79"/>
                  </a:lnTo>
                  <a:lnTo>
                    <a:pt x="74" y="79"/>
                  </a:lnTo>
                  <a:lnTo>
                    <a:pt x="73" y="79"/>
                  </a:lnTo>
                  <a:lnTo>
                    <a:pt x="73" y="79"/>
                  </a:lnTo>
                  <a:lnTo>
                    <a:pt x="73" y="77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1" y="76"/>
                  </a:lnTo>
                  <a:lnTo>
                    <a:pt x="73" y="75"/>
                  </a:lnTo>
                  <a:lnTo>
                    <a:pt x="73" y="73"/>
                  </a:lnTo>
                  <a:lnTo>
                    <a:pt x="73" y="72"/>
                  </a:lnTo>
                  <a:lnTo>
                    <a:pt x="73" y="71"/>
                  </a:lnTo>
                  <a:lnTo>
                    <a:pt x="73" y="69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9" y="67"/>
                  </a:lnTo>
                  <a:lnTo>
                    <a:pt x="67" y="65"/>
                  </a:lnTo>
                  <a:lnTo>
                    <a:pt x="67" y="64"/>
                  </a:lnTo>
                  <a:lnTo>
                    <a:pt x="67" y="63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6" y="61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6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1" y="54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5" y="56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2" y="56"/>
                  </a:lnTo>
                  <a:lnTo>
                    <a:pt x="52" y="54"/>
                  </a:lnTo>
                  <a:lnTo>
                    <a:pt x="52" y="53"/>
                  </a:lnTo>
                  <a:lnTo>
                    <a:pt x="52" y="52"/>
                  </a:lnTo>
                  <a:lnTo>
                    <a:pt x="52" y="50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51" y="49"/>
                  </a:lnTo>
                  <a:lnTo>
                    <a:pt x="50" y="48"/>
                  </a:lnTo>
                  <a:lnTo>
                    <a:pt x="51" y="46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8" y="35"/>
                  </a:lnTo>
                  <a:lnTo>
                    <a:pt x="58" y="34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1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0"/>
                  </a:lnTo>
                  <a:lnTo>
                    <a:pt x="59" y="29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19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4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0" y="7"/>
                  </a:lnTo>
                  <a:lnTo>
                    <a:pt x="48" y="7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40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2" y="15"/>
                  </a:lnTo>
                  <a:lnTo>
                    <a:pt x="31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21" y="33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19" y="48"/>
                  </a:lnTo>
                  <a:lnTo>
                    <a:pt x="19" y="49"/>
                  </a:lnTo>
                  <a:lnTo>
                    <a:pt x="17" y="50"/>
                  </a:lnTo>
                  <a:lnTo>
                    <a:pt x="17" y="52"/>
                  </a:lnTo>
                  <a:lnTo>
                    <a:pt x="17" y="54"/>
                  </a:lnTo>
                  <a:lnTo>
                    <a:pt x="17" y="56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5" y="57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9" y="59"/>
                  </a:lnTo>
                  <a:lnTo>
                    <a:pt x="9" y="60"/>
                  </a:lnTo>
                  <a:lnTo>
                    <a:pt x="9" y="61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71"/>
                  </a:lnTo>
                  <a:lnTo>
                    <a:pt x="8" y="72"/>
                  </a:lnTo>
                  <a:lnTo>
                    <a:pt x="8" y="73"/>
                  </a:lnTo>
                  <a:lnTo>
                    <a:pt x="9" y="75"/>
                  </a:lnTo>
                  <a:lnTo>
                    <a:pt x="9" y="76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5" y="79"/>
                  </a:lnTo>
                  <a:lnTo>
                    <a:pt x="5" y="77"/>
                  </a:lnTo>
                  <a:lnTo>
                    <a:pt x="4" y="77"/>
                  </a:lnTo>
                  <a:lnTo>
                    <a:pt x="4" y="79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4" y="84"/>
                  </a:lnTo>
                  <a:lnTo>
                    <a:pt x="4" y="86"/>
                  </a:lnTo>
                  <a:lnTo>
                    <a:pt x="5" y="87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95"/>
                  </a:lnTo>
                  <a:lnTo>
                    <a:pt x="6" y="98"/>
                  </a:lnTo>
                  <a:lnTo>
                    <a:pt x="8" y="101"/>
                  </a:lnTo>
                  <a:lnTo>
                    <a:pt x="8" y="98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8" y="98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1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0" y="102"/>
                  </a:lnTo>
                  <a:lnTo>
                    <a:pt x="10" y="103"/>
                  </a:lnTo>
                  <a:lnTo>
                    <a:pt x="12" y="106"/>
                  </a:lnTo>
                  <a:lnTo>
                    <a:pt x="13" y="106"/>
                  </a:lnTo>
                  <a:lnTo>
                    <a:pt x="13" y="105"/>
                  </a:lnTo>
                  <a:lnTo>
                    <a:pt x="12" y="103"/>
                  </a:lnTo>
                  <a:lnTo>
                    <a:pt x="13" y="103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7" y="105"/>
                  </a:lnTo>
                  <a:lnTo>
                    <a:pt x="19" y="105"/>
                  </a:lnTo>
                  <a:lnTo>
                    <a:pt x="17" y="106"/>
                  </a:lnTo>
                  <a:lnTo>
                    <a:pt x="17" y="106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20" y="110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1" y="111"/>
                  </a:lnTo>
                  <a:lnTo>
                    <a:pt x="21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19" y="114"/>
                  </a:lnTo>
                  <a:lnTo>
                    <a:pt x="20" y="115"/>
                  </a:lnTo>
                  <a:lnTo>
                    <a:pt x="20" y="117"/>
                  </a:lnTo>
                  <a:lnTo>
                    <a:pt x="21" y="117"/>
                  </a:lnTo>
                  <a:lnTo>
                    <a:pt x="23" y="117"/>
                  </a:lnTo>
                  <a:lnTo>
                    <a:pt x="23" y="115"/>
                  </a:lnTo>
                  <a:lnTo>
                    <a:pt x="21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21"/>
                  </a:lnTo>
                  <a:lnTo>
                    <a:pt x="27" y="122"/>
                  </a:lnTo>
                  <a:lnTo>
                    <a:pt x="28" y="126"/>
                  </a:lnTo>
                  <a:lnTo>
                    <a:pt x="29" y="130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6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41"/>
                  </a:lnTo>
                  <a:lnTo>
                    <a:pt x="29" y="141"/>
                  </a:lnTo>
                  <a:lnTo>
                    <a:pt x="29" y="144"/>
                  </a:lnTo>
                  <a:lnTo>
                    <a:pt x="29" y="145"/>
                  </a:lnTo>
                  <a:lnTo>
                    <a:pt x="29" y="147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1" y="151"/>
                  </a:lnTo>
                  <a:lnTo>
                    <a:pt x="32" y="151"/>
                  </a:lnTo>
                  <a:lnTo>
                    <a:pt x="32" y="149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4" y="147"/>
                  </a:lnTo>
                  <a:lnTo>
                    <a:pt x="34" y="147"/>
                  </a:lnTo>
                  <a:lnTo>
                    <a:pt x="34" y="147"/>
                  </a:lnTo>
                  <a:lnTo>
                    <a:pt x="34" y="148"/>
                  </a:lnTo>
                  <a:lnTo>
                    <a:pt x="34" y="149"/>
                  </a:lnTo>
                  <a:lnTo>
                    <a:pt x="34" y="151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34" y="153"/>
                  </a:lnTo>
                  <a:lnTo>
                    <a:pt x="35" y="152"/>
                  </a:lnTo>
                  <a:lnTo>
                    <a:pt x="36" y="152"/>
                  </a:lnTo>
                  <a:lnTo>
                    <a:pt x="36" y="151"/>
                  </a:lnTo>
                  <a:lnTo>
                    <a:pt x="36" y="151"/>
                  </a:lnTo>
                  <a:lnTo>
                    <a:pt x="36" y="151"/>
                  </a:lnTo>
                  <a:lnTo>
                    <a:pt x="36" y="151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40" y="153"/>
                  </a:lnTo>
                  <a:lnTo>
                    <a:pt x="40" y="152"/>
                  </a:lnTo>
                  <a:lnTo>
                    <a:pt x="40" y="151"/>
                  </a:lnTo>
                  <a:lnTo>
                    <a:pt x="42" y="152"/>
                  </a:lnTo>
                  <a:lnTo>
                    <a:pt x="40" y="153"/>
                  </a:lnTo>
                  <a:lnTo>
                    <a:pt x="40" y="155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3" y="155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6" y="151"/>
                  </a:lnTo>
                  <a:lnTo>
                    <a:pt x="47" y="149"/>
                  </a:lnTo>
                  <a:lnTo>
                    <a:pt x="48" y="149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1" y="148"/>
                  </a:lnTo>
                  <a:lnTo>
                    <a:pt x="51" y="147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48" y="142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5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2" y="147"/>
                  </a:lnTo>
                  <a:lnTo>
                    <a:pt x="54" y="145"/>
                  </a:lnTo>
                  <a:lnTo>
                    <a:pt x="55" y="144"/>
                  </a:lnTo>
                  <a:lnTo>
                    <a:pt x="55" y="142"/>
                  </a:lnTo>
                  <a:lnTo>
                    <a:pt x="55" y="141"/>
                  </a:lnTo>
                  <a:lnTo>
                    <a:pt x="57" y="140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55" y="136"/>
                  </a:lnTo>
                  <a:lnTo>
                    <a:pt x="55" y="136"/>
                  </a:lnTo>
                  <a:lnTo>
                    <a:pt x="57" y="136"/>
                  </a:lnTo>
                  <a:lnTo>
                    <a:pt x="58" y="137"/>
                  </a:lnTo>
                  <a:lnTo>
                    <a:pt x="58" y="138"/>
                  </a:lnTo>
                  <a:lnTo>
                    <a:pt x="59" y="138"/>
                  </a:lnTo>
                  <a:lnTo>
                    <a:pt x="59" y="140"/>
                  </a:lnTo>
                  <a:lnTo>
                    <a:pt x="59" y="141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2" y="147"/>
                  </a:lnTo>
                  <a:lnTo>
                    <a:pt x="63" y="145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6" y="145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65" y="149"/>
                  </a:lnTo>
                  <a:lnTo>
                    <a:pt x="65" y="151"/>
                  </a:lnTo>
                  <a:lnTo>
                    <a:pt x="65" y="152"/>
                  </a:lnTo>
                  <a:lnTo>
                    <a:pt x="66" y="153"/>
                  </a:lnTo>
                  <a:lnTo>
                    <a:pt x="67" y="159"/>
                  </a:lnTo>
                  <a:lnTo>
                    <a:pt x="67" y="160"/>
                  </a:lnTo>
                  <a:lnTo>
                    <a:pt x="67" y="161"/>
                  </a:lnTo>
                  <a:lnTo>
                    <a:pt x="69" y="166"/>
                  </a:lnTo>
                  <a:lnTo>
                    <a:pt x="69" y="167"/>
                  </a:lnTo>
                  <a:lnTo>
                    <a:pt x="70" y="167"/>
                  </a:lnTo>
                  <a:lnTo>
                    <a:pt x="71" y="168"/>
                  </a:lnTo>
                  <a:lnTo>
                    <a:pt x="70" y="168"/>
                  </a:lnTo>
                  <a:lnTo>
                    <a:pt x="70" y="168"/>
                  </a:lnTo>
                  <a:lnTo>
                    <a:pt x="71" y="171"/>
                  </a:lnTo>
                  <a:lnTo>
                    <a:pt x="71" y="172"/>
                  </a:lnTo>
                  <a:lnTo>
                    <a:pt x="73" y="175"/>
                  </a:lnTo>
                  <a:lnTo>
                    <a:pt x="73" y="176"/>
                  </a:lnTo>
                  <a:lnTo>
                    <a:pt x="73" y="178"/>
                  </a:lnTo>
                  <a:lnTo>
                    <a:pt x="73" y="180"/>
                  </a:lnTo>
                  <a:lnTo>
                    <a:pt x="74" y="180"/>
                  </a:lnTo>
                  <a:lnTo>
                    <a:pt x="74" y="176"/>
                  </a:lnTo>
                  <a:lnTo>
                    <a:pt x="74" y="178"/>
                  </a:lnTo>
                  <a:lnTo>
                    <a:pt x="74" y="178"/>
                  </a:lnTo>
                  <a:lnTo>
                    <a:pt x="74" y="179"/>
                  </a:lnTo>
                  <a:lnTo>
                    <a:pt x="77" y="183"/>
                  </a:lnTo>
                  <a:lnTo>
                    <a:pt x="77" y="184"/>
                  </a:lnTo>
                  <a:lnTo>
                    <a:pt x="78" y="187"/>
                  </a:lnTo>
                  <a:lnTo>
                    <a:pt x="80" y="189"/>
                  </a:lnTo>
                  <a:lnTo>
                    <a:pt x="80" y="190"/>
                  </a:lnTo>
                  <a:lnTo>
                    <a:pt x="80" y="191"/>
                  </a:lnTo>
                  <a:lnTo>
                    <a:pt x="80" y="193"/>
                  </a:lnTo>
                  <a:lnTo>
                    <a:pt x="80" y="194"/>
                  </a:lnTo>
                  <a:lnTo>
                    <a:pt x="80" y="195"/>
                  </a:lnTo>
                  <a:lnTo>
                    <a:pt x="81" y="197"/>
                  </a:lnTo>
                  <a:lnTo>
                    <a:pt x="80" y="197"/>
                  </a:lnTo>
                  <a:lnTo>
                    <a:pt x="80" y="198"/>
                  </a:lnTo>
                  <a:lnTo>
                    <a:pt x="80" y="198"/>
                  </a:lnTo>
                  <a:lnTo>
                    <a:pt x="81" y="198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201"/>
                  </a:lnTo>
                  <a:lnTo>
                    <a:pt x="81" y="202"/>
                  </a:lnTo>
                  <a:lnTo>
                    <a:pt x="81" y="202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4" y="203"/>
                  </a:lnTo>
                  <a:lnTo>
                    <a:pt x="82" y="205"/>
                  </a:lnTo>
                  <a:lnTo>
                    <a:pt x="82" y="206"/>
                  </a:lnTo>
                  <a:lnTo>
                    <a:pt x="82" y="206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4"/>
                  </a:lnTo>
                  <a:lnTo>
                    <a:pt x="81" y="216"/>
                  </a:lnTo>
                  <a:lnTo>
                    <a:pt x="80" y="216"/>
                  </a:lnTo>
                  <a:lnTo>
                    <a:pt x="80" y="217"/>
                  </a:lnTo>
                  <a:lnTo>
                    <a:pt x="81" y="221"/>
                  </a:lnTo>
                  <a:lnTo>
                    <a:pt x="81" y="222"/>
                  </a:lnTo>
                  <a:lnTo>
                    <a:pt x="81" y="224"/>
                  </a:lnTo>
                  <a:lnTo>
                    <a:pt x="81" y="224"/>
                  </a:lnTo>
                  <a:lnTo>
                    <a:pt x="82" y="222"/>
                  </a:lnTo>
                  <a:lnTo>
                    <a:pt x="82" y="222"/>
                  </a:lnTo>
                  <a:lnTo>
                    <a:pt x="82" y="221"/>
                  </a:lnTo>
                  <a:lnTo>
                    <a:pt x="84" y="221"/>
                  </a:lnTo>
                  <a:lnTo>
                    <a:pt x="84" y="220"/>
                  </a:lnTo>
                  <a:lnTo>
                    <a:pt x="84" y="218"/>
                  </a:lnTo>
                  <a:lnTo>
                    <a:pt x="82" y="217"/>
                  </a:lnTo>
                  <a:lnTo>
                    <a:pt x="82" y="217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5" y="214"/>
                  </a:lnTo>
                  <a:lnTo>
                    <a:pt x="88" y="212"/>
                  </a:lnTo>
                  <a:lnTo>
                    <a:pt x="89" y="208"/>
                  </a:lnTo>
                  <a:lnTo>
                    <a:pt x="89" y="206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3"/>
                  </a:lnTo>
                  <a:lnTo>
                    <a:pt x="90" y="203"/>
                  </a:lnTo>
                  <a:lnTo>
                    <a:pt x="90" y="199"/>
                  </a:lnTo>
                  <a:lnTo>
                    <a:pt x="89" y="198"/>
                  </a:lnTo>
                  <a:lnTo>
                    <a:pt x="89" y="197"/>
                  </a:lnTo>
                  <a:lnTo>
                    <a:pt x="88" y="195"/>
                  </a:lnTo>
                  <a:lnTo>
                    <a:pt x="88" y="195"/>
                  </a:lnTo>
                  <a:lnTo>
                    <a:pt x="88" y="194"/>
                  </a:lnTo>
                  <a:lnTo>
                    <a:pt x="88" y="194"/>
                  </a:lnTo>
                  <a:lnTo>
                    <a:pt x="86" y="193"/>
                  </a:lnTo>
                  <a:lnTo>
                    <a:pt x="86" y="191"/>
                  </a:lnTo>
                  <a:lnTo>
                    <a:pt x="85" y="190"/>
                  </a:lnTo>
                  <a:lnTo>
                    <a:pt x="85" y="189"/>
                  </a:lnTo>
                  <a:lnTo>
                    <a:pt x="85" y="189"/>
                  </a:lnTo>
                  <a:lnTo>
                    <a:pt x="84" y="187"/>
                  </a:lnTo>
                  <a:lnTo>
                    <a:pt x="85" y="186"/>
                  </a:lnTo>
                  <a:lnTo>
                    <a:pt x="85" y="186"/>
                  </a:lnTo>
                  <a:lnTo>
                    <a:pt x="85" y="183"/>
                  </a:lnTo>
                  <a:lnTo>
                    <a:pt x="84" y="182"/>
                  </a:lnTo>
                  <a:lnTo>
                    <a:pt x="84" y="180"/>
                  </a:lnTo>
                  <a:lnTo>
                    <a:pt x="84" y="179"/>
                  </a:lnTo>
                  <a:lnTo>
                    <a:pt x="82" y="178"/>
                  </a:lnTo>
                  <a:lnTo>
                    <a:pt x="81" y="176"/>
                  </a:lnTo>
                  <a:lnTo>
                    <a:pt x="80" y="174"/>
                  </a:lnTo>
                  <a:lnTo>
                    <a:pt x="77" y="172"/>
                  </a:lnTo>
                  <a:lnTo>
                    <a:pt x="77" y="171"/>
                  </a:lnTo>
                  <a:lnTo>
                    <a:pt x="76" y="170"/>
                  </a:lnTo>
                  <a:lnTo>
                    <a:pt x="74" y="168"/>
                  </a:lnTo>
                  <a:lnTo>
                    <a:pt x="73" y="167"/>
                  </a:lnTo>
                  <a:lnTo>
                    <a:pt x="73" y="164"/>
                  </a:lnTo>
                  <a:lnTo>
                    <a:pt x="71" y="163"/>
                  </a:lnTo>
                  <a:lnTo>
                    <a:pt x="71" y="161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74" y="161"/>
                  </a:lnTo>
                  <a:lnTo>
                    <a:pt x="74" y="160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6" y="157"/>
                  </a:lnTo>
                  <a:lnTo>
                    <a:pt x="76" y="155"/>
                  </a:lnTo>
                  <a:lnTo>
                    <a:pt x="76" y="153"/>
                  </a:lnTo>
                  <a:lnTo>
                    <a:pt x="76" y="152"/>
                  </a:lnTo>
                  <a:lnTo>
                    <a:pt x="77" y="151"/>
                  </a:lnTo>
                  <a:lnTo>
                    <a:pt x="78" y="149"/>
                  </a:lnTo>
                  <a:lnTo>
                    <a:pt x="78" y="149"/>
                  </a:lnTo>
                  <a:lnTo>
                    <a:pt x="78" y="148"/>
                  </a:lnTo>
                  <a:lnTo>
                    <a:pt x="78" y="148"/>
                  </a:lnTo>
                  <a:lnTo>
                    <a:pt x="77" y="147"/>
                  </a:lnTo>
                  <a:lnTo>
                    <a:pt x="76" y="148"/>
                  </a:lnTo>
                  <a:lnTo>
                    <a:pt x="76" y="148"/>
                  </a:lnTo>
                  <a:lnTo>
                    <a:pt x="74" y="147"/>
                  </a:lnTo>
                  <a:lnTo>
                    <a:pt x="74" y="145"/>
                  </a:lnTo>
                  <a:lnTo>
                    <a:pt x="74" y="144"/>
                  </a:lnTo>
                  <a:lnTo>
                    <a:pt x="73" y="144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0" y="138"/>
                  </a:lnTo>
                  <a:lnTo>
                    <a:pt x="69" y="137"/>
                  </a:lnTo>
                  <a:lnTo>
                    <a:pt x="67" y="136"/>
                  </a:lnTo>
                  <a:lnTo>
                    <a:pt x="66" y="133"/>
                  </a:lnTo>
                  <a:lnTo>
                    <a:pt x="65" y="132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29"/>
                  </a:lnTo>
                  <a:lnTo>
                    <a:pt x="63" y="128"/>
                  </a:lnTo>
                  <a:lnTo>
                    <a:pt x="62" y="126"/>
                  </a:lnTo>
                  <a:lnTo>
                    <a:pt x="62" y="125"/>
                  </a:lnTo>
                  <a:lnTo>
                    <a:pt x="62" y="125"/>
                  </a:lnTo>
                  <a:lnTo>
                    <a:pt x="62" y="125"/>
                  </a:lnTo>
                  <a:lnTo>
                    <a:pt x="61" y="125"/>
                  </a:lnTo>
                  <a:lnTo>
                    <a:pt x="59" y="124"/>
                  </a:lnTo>
                  <a:lnTo>
                    <a:pt x="59" y="122"/>
                  </a:lnTo>
                  <a:lnTo>
                    <a:pt x="59" y="122"/>
                  </a:lnTo>
                  <a:lnTo>
                    <a:pt x="59" y="122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3" y="121"/>
                  </a:lnTo>
                  <a:lnTo>
                    <a:pt x="62" y="117"/>
                  </a:lnTo>
                  <a:lnTo>
                    <a:pt x="62" y="115"/>
                  </a:lnTo>
                  <a:lnTo>
                    <a:pt x="62" y="114"/>
                  </a:lnTo>
                  <a:lnTo>
                    <a:pt x="62" y="113"/>
                  </a:lnTo>
                  <a:lnTo>
                    <a:pt x="62" y="110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107"/>
                  </a:lnTo>
                  <a:lnTo>
                    <a:pt x="66" y="107"/>
                  </a:lnTo>
                  <a:lnTo>
                    <a:pt x="66" y="107"/>
                  </a:lnTo>
                  <a:lnTo>
                    <a:pt x="67" y="107"/>
                  </a:lnTo>
                  <a:lnTo>
                    <a:pt x="69" y="107"/>
                  </a:lnTo>
                  <a:lnTo>
                    <a:pt x="69" y="107"/>
                  </a:lnTo>
                  <a:lnTo>
                    <a:pt x="71" y="107"/>
                  </a:lnTo>
                  <a:lnTo>
                    <a:pt x="71" y="106"/>
                  </a:lnTo>
                  <a:lnTo>
                    <a:pt x="73" y="107"/>
                  </a:lnTo>
                  <a:lnTo>
                    <a:pt x="73" y="106"/>
                  </a:lnTo>
                  <a:lnTo>
                    <a:pt x="73" y="106"/>
                  </a:lnTo>
                  <a:lnTo>
                    <a:pt x="74" y="106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2"/>
                  </a:lnTo>
                  <a:lnTo>
                    <a:pt x="76" y="102"/>
                  </a:lnTo>
                  <a:lnTo>
                    <a:pt x="77" y="103"/>
                  </a:lnTo>
                  <a:lnTo>
                    <a:pt x="77" y="103"/>
                  </a:lnTo>
                  <a:lnTo>
                    <a:pt x="78" y="103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2"/>
                  </a:lnTo>
                  <a:lnTo>
                    <a:pt x="78" y="101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80" y="101"/>
                  </a:lnTo>
                  <a:lnTo>
                    <a:pt x="81" y="101"/>
                  </a:lnTo>
                  <a:lnTo>
                    <a:pt x="81" y="99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4" y="99"/>
                  </a:lnTo>
                  <a:lnTo>
                    <a:pt x="85" y="101"/>
                  </a:lnTo>
                  <a:lnTo>
                    <a:pt x="85" y="99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6" y="94"/>
                  </a:lnTo>
                  <a:lnTo>
                    <a:pt x="88" y="94"/>
                  </a:lnTo>
                  <a:lnTo>
                    <a:pt x="88" y="94"/>
                  </a:lnTo>
                  <a:lnTo>
                    <a:pt x="89" y="94"/>
                  </a:lnTo>
                  <a:lnTo>
                    <a:pt x="89" y="94"/>
                  </a:lnTo>
                  <a:lnTo>
                    <a:pt x="89" y="94"/>
                  </a:lnTo>
                  <a:lnTo>
                    <a:pt x="89" y="94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8" y="91"/>
                  </a:lnTo>
                  <a:lnTo>
                    <a:pt x="89" y="91"/>
                  </a:lnTo>
                  <a:lnTo>
                    <a:pt x="89" y="90"/>
                  </a:lnTo>
                  <a:lnTo>
                    <a:pt x="89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2" y="87"/>
                  </a:lnTo>
                  <a:lnTo>
                    <a:pt x="93" y="86"/>
                  </a:lnTo>
                  <a:lnTo>
                    <a:pt x="93" y="84"/>
                  </a:lnTo>
                  <a:lnTo>
                    <a:pt x="93" y="84"/>
                  </a:lnTo>
                  <a:lnTo>
                    <a:pt x="93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2" name="Freeform 1906">
              <a:extLst>
                <a:ext uri="{FF2B5EF4-FFF2-40B4-BE49-F238E27FC236}">
                  <a16:creationId xmlns:a16="http://schemas.microsoft.com/office/drawing/2014/main" id="{CEA5E561-738A-4D73-968D-10678250A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5314" y="4002527"/>
              <a:ext cx="231158" cy="410718"/>
            </a:xfrm>
            <a:custGeom>
              <a:avLst/>
              <a:gdLst>
                <a:gd name="T0" fmla="*/ 110 w 112"/>
                <a:gd name="T1" fmla="*/ 48 h 199"/>
                <a:gd name="T2" fmla="*/ 110 w 112"/>
                <a:gd name="T3" fmla="*/ 39 h 199"/>
                <a:gd name="T4" fmla="*/ 110 w 112"/>
                <a:gd name="T5" fmla="*/ 31 h 199"/>
                <a:gd name="T6" fmla="*/ 110 w 112"/>
                <a:gd name="T7" fmla="*/ 25 h 199"/>
                <a:gd name="T8" fmla="*/ 110 w 112"/>
                <a:gd name="T9" fmla="*/ 12 h 199"/>
                <a:gd name="T10" fmla="*/ 111 w 112"/>
                <a:gd name="T11" fmla="*/ 5 h 199"/>
                <a:gd name="T12" fmla="*/ 104 w 112"/>
                <a:gd name="T13" fmla="*/ 5 h 199"/>
                <a:gd name="T14" fmla="*/ 92 w 112"/>
                <a:gd name="T15" fmla="*/ 9 h 199"/>
                <a:gd name="T16" fmla="*/ 81 w 112"/>
                <a:gd name="T17" fmla="*/ 12 h 199"/>
                <a:gd name="T18" fmla="*/ 72 w 112"/>
                <a:gd name="T19" fmla="*/ 13 h 199"/>
                <a:gd name="T20" fmla="*/ 62 w 112"/>
                <a:gd name="T21" fmla="*/ 13 h 199"/>
                <a:gd name="T22" fmla="*/ 55 w 112"/>
                <a:gd name="T23" fmla="*/ 13 h 199"/>
                <a:gd name="T24" fmla="*/ 46 w 112"/>
                <a:gd name="T25" fmla="*/ 17 h 199"/>
                <a:gd name="T26" fmla="*/ 46 w 112"/>
                <a:gd name="T27" fmla="*/ 29 h 199"/>
                <a:gd name="T28" fmla="*/ 51 w 112"/>
                <a:gd name="T29" fmla="*/ 39 h 199"/>
                <a:gd name="T30" fmla="*/ 59 w 112"/>
                <a:gd name="T31" fmla="*/ 55 h 199"/>
                <a:gd name="T32" fmla="*/ 54 w 112"/>
                <a:gd name="T33" fmla="*/ 69 h 199"/>
                <a:gd name="T34" fmla="*/ 53 w 112"/>
                <a:gd name="T35" fmla="*/ 77 h 199"/>
                <a:gd name="T36" fmla="*/ 50 w 112"/>
                <a:gd name="T37" fmla="*/ 80 h 199"/>
                <a:gd name="T38" fmla="*/ 43 w 112"/>
                <a:gd name="T39" fmla="*/ 70 h 199"/>
                <a:gd name="T40" fmla="*/ 42 w 112"/>
                <a:gd name="T41" fmla="*/ 65 h 199"/>
                <a:gd name="T42" fmla="*/ 46 w 112"/>
                <a:gd name="T43" fmla="*/ 54 h 199"/>
                <a:gd name="T44" fmla="*/ 39 w 112"/>
                <a:gd name="T45" fmla="*/ 48 h 199"/>
                <a:gd name="T46" fmla="*/ 31 w 112"/>
                <a:gd name="T47" fmla="*/ 43 h 199"/>
                <a:gd name="T48" fmla="*/ 16 w 112"/>
                <a:gd name="T49" fmla="*/ 48 h 199"/>
                <a:gd name="T50" fmla="*/ 3 w 112"/>
                <a:gd name="T51" fmla="*/ 54 h 199"/>
                <a:gd name="T52" fmla="*/ 1 w 112"/>
                <a:gd name="T53" fmla="*/ 63 h 199"/>
                <a:gd name="T54" fmla="*/ 12 w 112"/>
                <a:gd name="T55" fmla="*/ 69 h 199"/>
                <a:gd name="T56" fmla="*/ 27 w 112"/>
                <a:gd name="T57" fmla="*/ 75 h 199"/>
                <a:gd name="T58" fmla="*/ 27 w 112"/>
                <a:gd name="T59" fmla="*/ 92 h 199"/>
                <a:gd name="T60" fmla="*/ 27 w 112"/>
                <a:gd name="T61" fmla="*/ 100 h 199"/>
                <a:gd name="T62" fmla="*/ 26 w 112"/>
                <a:gd name="T63" fmla="*/ 105 h 199"/>
                <a:gd name="T64" fmla="*/ 27 w 112"/>
                <a:gd name="T65" fmla="*/ 115 h 199"/>
                <a:gd name="T66" fmla="*/ 21 w 112"/>
                <a:gd name="T67" fmla="*/ 126 h 199"/>
                <a:gd name="T68" fmla="*/ 15 w 112"/>
                <a:gd name="T69" fmla="*/ 138 h 199"/>
                <a:gd name="T70" fmla="*/ 9 w 112"/>
                <a:gd name="T71" fmla="*/ 150 h 199"/>
                <a:gd name="T72" fmla="*/ 12 w 112"/>
                <a:gd name="T73" fmla="*/ 161 h 199"/>
                <a:gd name="T74" fmla="*/ 15 w 112"/>
                <a:gd name="T75" fmla="*/ 174 h 199"/>
                <a:gd name="T76" fmla="*/ 13 w 112"/>
                <a:gd name="T77" fmla="*/ 188 h 199"/>
                <a:gd name="T78" fmla="*/ 15 w 112"/>
                <a:gd name="T79" fmla="*/ 199 h 199"/>
                <a:gd name="T80" fmla="*/ 24 w 112"/>
                <a:gd name="T81" fmla="*/ 191 h 199"/>
                <a:gd name="T82" fmla="*/ 20 w 112"/>
                <a:gd name="T83" fmla="*/ 189 h 199"/>
                <a:gd name="T84" fmla="*/ 34 w 112"/>
                <a:gd name="T85" fmla="*/ 177 h 199"/>
                <a:gd name="T86" fmla="*/ 51 w 112"/>
                <a:gd name="T87" fmla="*/ 161 h 199"/>
                <a:gd name="T88" fmla="*/ 53 w 112"/>
                <a:gd name="T89" fmla="*/ 149 h 199"/>
                <a:gd name="T90" fmla="*/ 51 w 112"/>
                <a:gd name="T91" fmla="*/ 142 h 199"/>
                <a:gd name="T92" fmla="*/ 50 w 112"/>
                <a:gd name="T93" fmla="*/ 135 h 199"/>
                <a:gd name="T94" fmla="*/ 46 w 112"/>
                <a:gd name="T95" fmla="*/ 116 h 199"/>
                <a:gd name="T96" fmla="*/ 47 w 112"/>
                <a:gd name="T97" fmla="*/ 113 h 199"/>
                <a:gd name="T98" fmla="*/ 62 w 112"/>
                <a:gd name="T99" fmla="*/ 100 h 199"/>
                <a:gd name="T100" fmla="*/ 69 w 112"/>
                <a:gd name="T101" fmla="*/ 92 h 199"/>
                <a:gd name="T102" fmla="*/ 83 w 112"/>
                <a:gd name="T103" fmla="*/ 82 h 199"/>
                <a:gd name="T104" fmla="*/ 91 w 112"/>
                <a:gd name="T105" fmla="*/ 80 h 199"/>
                <a:gd name="T106" fmla="*/ 102 w 112"/>
                <a:gd name="T107" fmla="*/ 70 h 199"/>
                <a:gd name="T108" fmla="*/ 110 w 112"/>
                <a:gd name="T109" fmla="*/ 58 h 199"/>
                <a:gd name="T110" fmla="*/ 112 w 112"/>
                <a:gd name="T111" fmla="*/ 52 h 199"/>
                <a:gd name="T112" fmla="*/ 47 w 112"/>
                <a:gd name="T113" fmla="*/ 19 h 199"/>
                <a:gd name="T114" fmla="*/ 47 w 112"/>
                <a:gd name="T115" fmla="*/ 2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99">
                  <a:moveTo>
                    <a:pt x="112" y="51"/>
                  </a:moveTo>
                  <a:lnTo>
                    <a:pt x="112" y="50"/>
                  </a:lnTo>
                  <a:lnTo>
                    <a:pt x="112" y="50"/>
                  </a:lnTo>
                  <a:lnTo>
                    <a:pt x="112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10" y="50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1" y="47"/>
                  </a:lnTo>
                  <a:lnTo>
                    <a:pt x="111" y="46"/>
                  </a:lnTo>
                  <a:lnTo>
                    <a:pt x="111" y="46"/>
                  </a:lnTo>
                  <a:lnTo>
                    <a:pt x="110" y="46"/>
                  </a:lnTo>
                  <a:lnTo>
                    <a:pt x="110" y="44"/>
                  </a:lnTo>
                  <a:lnTo>
                    <a:pt x="110" y="42"/>
                  </a:lnTo>
                  <a:lnTo>
                    <a:pt x="110" y="39"/>
                  </a:lnTo>
                  <a:lnTo>
                    <a:pt x="110" y="38"/>
                  </a:lnTo>
                  <a:lnTo>
                    <a:pt x="110" y="36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0" y="33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1"/>
                  </a:lnTo>
                  <a:lnTo>
                    <a:pt x="108" y="31"/>
                  </a:lnTo>
                  <a:lnTo>
                    <a:pt x="108" y="31"/>
                  </a:lnTo>
                  <a:lnTo>
                    <a:pt x="108" y="29"/>
                  </a:lnTo>
                  <a:lnTo>
                    <a:pt x="110" y="29"/>
                  </a:lnTo>
                  <a:lnTo>
                    <a:pt x="110" y="28"/>
                  </a:lnTo>
                  <a:lnTo>
                    <a:pt x="110" y="27"/>
                  </a:lnTo>
                  <a:lnTo>
                    <a:pt x="110" y="25"/>
                  </a:lnTo>
                  <a:lnTo>
                    <a:pt x="110" y="25"/>
                  </a:lnTo>
                  <a:lnTo>
                    <a:pt x="110" y="24"/>
                  </a:lnTo>
                  <a:lnTo>
                    <a:pt x="110" y="23"/>
                  </a:lnTo>
                  <a:lnTo>
                    <a:pt x="110" y="20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10" y="17"/>
                  </a:lnTo>
                  <a:lnTo>
                    <a:pt x="108" y="14"/>
                  </a:lnTo>
                  <a:lnTo>
                    <a:pt x="110" y="12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0" y="9"/>
                  </a:lnTo>
                  <a:lnTo>
                    <a:pt x="111" y="8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1" y="5"/>
                  </a:lnTo>
                  <a:lnTo>
                    <a:pt x="110" y="4"/>
                  </a:lnTo>
                  <a:lnTo>
                    <a:pt x="111" y="4"/>
                  </a:lnTo>
                  <a:lnTo>
                    <a:pt x="111" y="2"/>
                  </a:lnTo>
                  <a:lnTo>
                    <a:pt x="110" y="1"/>
                  </a:lnTo>
                  <a:lnTo>
                    <a:pt x="110" y="0"/>
                  </a:lnTo>
                  <a:lnTo>
                    <a:pt x="108" y="1"/>
                  </a:lnTo>
                  <a:lnTo>
                    <a:pt x="107" y="2"/>
                  </a:lnTo>
                  <a:lnTo>
                    <a:pt x="104" y="5"/>
                  </a:lnTo>
                  <a:lnTo>
                    <a:pt x="103" y="5"/>
                  </a:lnTo>
                  <a:lnTo>
                    <a:pt x="102" y="6"/>
                  </a:lnTo>
                  <a:lnTo>
                    <a:pt x="100" y="6"/>
                  </a:lnTo>
                  <a:lnTo>
                    <a:pt x="99" y="8"/>
                  </a:lnTo>
                  <a:lnTo>
                    <a:pt x="97" y="8"/>
                  </a:lnTo>
                  <a:lnTo>
                    <a:pt x="96" y="9"/>
                  </a:lnTo>
                  <a:lnTo>
                    <a:pt x="93" y="9"/>
                  </a:lnTo>
                  <a:lnTo>
                    <a:pt x="92" y="9"/>
                  </a:lnTo>
                  <a:lnTo>
                    <a:pt x="89" y="10"/>
                  </a:lnTo>
                  <a:lnTo>
                    <a:pt x="88" y="12"/>
                  </a:lnTo>
                  <a:lnTo>
                    <a:pt x="87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0" y="14"/>
                  </a:lnTo>
                  <a:lnTo>
                    <a:pt x="69" y="14"/>
                  </a:lnTo>
                  <a:lnTo>
                    <a:pt x="68" y="16"/>
                  </a:lnTo>
                  <a:lnTo>
                    <a:pt x="65" y="16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3"/>
                  </a:lnTo>
                  <a:lnTo>
                    <a:pt x="61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5" y="13"/>
                  </a:lnTo>
                  <a:lnTo>
                    <a:pt x="53" y="13"/>
                  </a:lnTo>
                  <a:lnTo>
                    <a:pt x="51" y="13"/>
                  </a:lnTo>
                  <a:lnTo>
                    <a:pt x="50" y="13"/>
                  </a:lnTo>
                  <a:lnTo>
                    <a:pt x="47" y="13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9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4"/>
                  </a:lnTo>
                  <a:lnTo>
                    <a:pt x="46" y="25"/>
                  </a:lnTo>
                  <a:lnTo>
                    <a:pt x="46" y="27"/>
                  </a:lnTo>
                  <a:lnTo>
                    <a:pt x="46" y="29"/>
                  </a:lnTo>
                  <a:lnTo>
                    <a:pt x="46" y="32"/>
                  </a:lnTo>
                  <a:lnTo>
                    <a:pt x="46" y="33"/>
                  </a:lnTo>
                  <a:lnTo>
                    <a:pt x="46" y="35"/>
                  </a:lnTo>
                  <a:lnTo>
                    <a:pt x="46" y="36"/>
                  </a:lnTo>
                  <a:lnTo>
                    <a:pt x="47" y="36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3" y="42"/>
                  </a:lnTo>
                  <a:lnTo>
                    <a:pt x="54" y="44"/>
                  </a:lnTo>
                  <a:lnTo>
                    <a:pt x="55" y="46"/>
                  </a:lnTo>
                  <a:lnTo>
                    <a:pt x="58" y="48"/>
                  </a:lnTo>
                  <a:lnTo>
                    <a:pt x="59" y="51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59" y="55"/>
                  </a:lnTo>
                  <a:lnTo>
                    <a:pt x="58" y="58"/>
                  </a:lnTo>
                  <a:lnTo>
                    <a:pt x="59" y="61"/>
                  </a:lnTo>
                  <a:lnTo>
                    <a:pt x="58" y="63"/>
                  </a:lnTo>
                  <a:lnTo>
                    <a:pt x="58" y="67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4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1" y="73"/>
                  </a:lnTo>
                  <a:lnTo>
                    <a:pt x="51" y="74"/>
                  </a:lnTo>
                  <a:lnTo>
                    <a:pt x="51" y="74"/>
                  </a:lnTo>
                  <a:lnTo>
                    <a:pt x="53" y="75"/>
                  </a:lnTo>
                  <a:lnTo>
                    <a:pt x="53" y="77"/>
                  </a:lnTo>
                  <a:lnTo>
                    <a:pt x="53" y="81"/>
                  </a:lnTo>
                  <a:lnTo>
                    <a:pt x="53" y="8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1" y="78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7"/>
                  </a:lnTo>
                  <a:lnTo>
                    <a:pt x="47" y="74"/>
                  </a:lnTo>
                  <a:lnTo>
                    <a:pt x="46" y="73"/>
                  </a:lnTo>
                  <a:lnTo>
                    <a:pt x="45" y="71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3" y="67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43" y="63"/>
                  </a:lnTo>
                  <a:lnTo>
                    <a:pt x="43" y="62"/>
                  </a:lnTo>
                  <a:lnTo>
                    <a:pt x="45" y="61"/>
                  </a:lnTo>
                  <a:lnTo>
                    <a:pt x="45" y="59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6" y="54"/>
                  </a:lnTo>
                  <a:lnTo>
                    <a:pt x="46" y="52"/>
                  </a:lnTo>
                  <a:lnTo>
                    <a:pt x="45" y="50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9" y="48"/>
                  </a:lnTo>
                  <a:lnTo>
                    <a:pt x="38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5" y="48"/>
                  </a:lnTo>
                  <a:lnTo>
                    <a:pt x="34" y="47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4" y="46"/>
                  </a:lnTo>
                  <a:lnTo>
                    <a:pt x="21" y="47"/>
                  </a:lnTo>
                  <a:lnTo>
                    <a:pt x="20" y="47"/>
                  </a:lnTo>
                  <a:lnTo>
                    <a:pt x="19" y="47"/>
                  </a:lnTo>
                  <a:lnTo>
                    <a:pt x="19" y="48"/>
                  </a:lnTo>
                  <a:lnTo>
                    <a:pt x="16" y="48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2" y="51"/>
                  </a:lnTo>
                  <a:lnTo>
                    <a:pt x="9" y="51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1" y="59"/>
                  </a:lnTo>
                  <a:lnTo>
                    <a:pt x="1" y="61"/>
                  </a:lnTo>
                  <a:lnTo>
                    <a:pt x="1" y="63"/>
                  </a:lnTo>
                  <a:lnTo>
                    <a:pt x="1" y="65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4" y="67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5" y="70"/>
                  </a:lnTo>
                  <a:lnTo>
                    <a:pt x="17" y="73"/>
                  </a:lnTo>
                  <a:lnTo>
                    <a:pt x="20" y="73"/>
                  </a:lnTo>
                  <a:lnTo>
                    <a:pt x="23" y="73"/>
                  </a:lnTo>
                  <a:lnTo>
                    <a:pt x="24" y="74"/>
                  </a:lnTo>
                  <a:lnTo>
                    <a:pt x="26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8" y="75"/>
                  </a:lnTo>
                  <a:lnTo>
                    <a:pt x="28" y="77"/>
                  </a:lnTo>
                  <a:lnTo>
                    <a:pt x="27" y="78"/>
                  </a:lnTo>
                  <a:lnTo>
                    <a:pt x="27" y="80"/>
                  </a:lnTo>
                  <a:lnTo>
                    <a:pt x="28" y="82"/>
                  </a:lnTo>
                  <a:lnTo>
                    <a:pt x="28" y="85"/>
                  </a:lnTo>
                  <a:lnTo>
                    <a:pt x="27" y="89"/>
                  </a:lnTo>
                  <a:lnTo>
                    <a:pt x="27" y="92"/>
                  </a:lnTo>
                  <a:lnTo>
                    <a:pt x="27" y="93"/>
                  </a:lnTo>
                  <a:lnTo>
                    <a:pt x="28" y="94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6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3"/>
                  </a:lnTo>
                  <a:lnTo>
                    <a:pt x="24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5"/>
                  </a:lnTo>
                  <a:lnTo>
                    <a:pt x="26" y="105"/>
                  </a:lnTo>
                  <a:lnTo>
                    <a:pt x="26" y="107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2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6" y="119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1" y="123"/>
                  </a:lnTo>
                  <a:lnTo>
                    <a:pt x="21" y="123"/>
                  </a:lnTo>
                  <a:lnTo>
                    <a:pt x="21" y="124"/>
                  </a:lnTo>
                  <a:lnTo>
                    <a:pt x="21" y="126"/>
                  </a:lnTo>
                  <a:lnTo>
                    <a:pt x="21" y="127"/>
                  </a:lnTo>
                  <a:lnTo>
                    <a:pt x="20" y="130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2"/>
                  </a:lnTo>
                  <a:lnTo>
                    <a:pt x="19" y="134"/>
                  </a:lnTo>
                  <a:lnTo>
                    <a:pt x="16" y="136"/>
                  </a:lnTo>
                  <a:lnTo>
                    <a:pt x="15" y="138"/>
                  </a:lnTo>
                  <a:lnTo>
                    <a:pt x="13" y="139"/>
                  </a:lnTo>
                  <a:lnTo>
                    <a:pt x="12" y="142"/>
                  </a:lnTo>
                  <a:lnTo>
                    <a:pt x="9" y="143"/>
                  </a:lnTo>
                  <a:lnTo>
                    <a:pt x="8" y="145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9" y="153"/>
                  </a:lnTo>
                  <a:lnTo>
                    <a:pt x="11" y="155"/>
                  </a:lnTo>
                  <a:lnTo>
                    <a:pt x="11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2" y="159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3" y="162"/>
                  </a:lnTo>
                  <a:lnTo>
                    <a:pt x="13" y="165"/>
                  </a:lnTo>
                  <a:lnTo>
                    <a:pt x="13" y="166"/>
                  </a:lnTo>
                  <a:lnTo>
                    <a:pt x="15" y="168"/>
                  </a:lnTo>
                  <a:lnTo>
                    <a:pt x="15" y="169"/>
                  </a:lnTo>
                  <a:lnTo>
                    <a:pt x="15" y="169"/>
                  </a:lnTo>
                  <a:lnTo>
                    <a:pt x="15" y="172"/>
                  </a:lnTo>
                  <a:lnTo>
                    <a:pt x="15" y="174"/>
                  </a:lnTo>
                  <a:lnTo>
                    <a:pt x="15" y="177"/>
                  </a:lnTo>
                  <a:lnTo>
                    <a:pt x="15" y="180"/>
                  </a:lnTo>
                  <a:lnTo>
                    <a:pt x="15" y="180"/>
                  </a:lnTo>
                  <a:lnTo>
                    <a:pt x="15" y="184"/>
                  </a:lnTo>
                  <a:lnTo>
                    <a:pt x="13" y="185"/>
                  </a:lnTo>
                  <a:lnTo>
                    <a:pt x="13" y="187"/>
                  </a:lnTo>
                  <a:lnTo>
                    <a:pt x="13" y="188"/>
                  </a:lnTo>
                  <a:lnTo>
                    <a:pt x="13" y="188"/>
                  </a:lnTo>
                  <a:lnTo>
                    <a:pt x="15" y="188"/>
                  </a:lnTo>
                  <a:lnTo>
                    <a:pt x="15" y="189"/>
                  </a:lnTo>
                  <a:lnTo>
                    <a:pt x="15" y="191"/>
                  </a:lnTo>
                  <a:lnTo>
                    <a:pt x="15" y="192"/>
                  </a:lnTo>
                  <a:lnTo>
                    <a:pt x="15" y="192"/>
                  </a:lnTo>
                  <a:lnTo>
                    <a:pt x="15" y="193"/>
                  </a:lnTo>
                  <a:lnTo>
                    <a:pt x="15" y="195"/>
                  </a:lnTo>
                  <a:lnTo>
                    <a:pt x="15" y="199"/>
                  </a:lnTo>
                  <a:lnTo>
                    <a:pt x="16" y="199"/>
                  </a:lnTo>
                  <a:lnTo>
                    <a:pt x="17" y="199"/>
                  </a:lnTo>
                  <a:lnTo>
                    <a:pt x="19" y="199"/>
                  </a:lnTo>
                  <a:lnTo>
                    <a:pt x="20" y="199"/>
                  </a:lnTo>
                  <a:lnTo>
                    <a:pt x="21" y="199"/>
                  </a:lnTo>
                  <a:lnTo>
                    <a:pt x="23" y="199"/>
                  </a:lnTo>
                  <a:lnTo>
                    <a:pt x="23" y="199"/>
                  </a:lnTo>
                  <a:lnTo>
                    <a:pt x="24" y="191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3" y="189"/>
                  </a:lnTo>
                  <a:lnTo>
                    <a:pt x="23" y="192"/>
                  </a:lnTo>
                  <a:lnTo>
                    <a:pt x="23" y="191"/>
                  </a:lnTo>
                  <a:lnTo>
                    <a:pt x="21" y="191"/>
                  </a:lnTo>
                  <a:lnTo>
                    <a:pt x="21" y="191"/>
                  </a:lnTo>
                  <a:lnTo>
                    <a:pt x="20" y="189"/>
                  </a:lnTo>
                  <a:lnTo>
                    <a:pt x="20" y="188"/>
                  </a:lnTo>
                  <a:lnTo>
                    <a:pt x="21" y="187"/>
                  </a:lnTo>
                  <a:lnTo>
                    <a:pt x="21" y="187"/>
                  </a:lnTo>
                  <a:lnTo>
                    <a:pt x="23" y="184"/>
                  </a:lnTo>
                  <a:lnTo>
                    <a:pt x="24" y="182"/>
                  </a:lnTo>
                  <a:lnTo>
                    <a:pt x="28" y="180"/>
                  </a:lnTo>
                  <a:lnTo>
                    <a:pt x="31" y="178"/>
                  </a:lnTo>
                  <a:lnTo>
                    <a:pt x="34" y="177"/>
                  </a:lnTo>
                  <a:lnTo>
                    <a:pt x="42" y="174"/>
                  </a:lnTo>
                  <a:lnTo>
                    <a:pt x="46" y="172"/>
                  </a:lnTo>
                  <a:lnTo>
                    <a:pt x="47" y="170"/>
                  </a:lnTo>
                  <a:lnTo>
                    <a:pt x="49" y="169"/>
                  </a:lnTo>
                  <a:lnTo>
                    <a:pt x="51" y="166"/>
                  </a:lnTo>
                  <a:lnTo>
                    <a:pt x="51" y="165"/>
                  </a:lnTo>
                  <a:lnTo>
                    <a:pt x="53" y="162"/>
                  </a:lnTo>
                  <a:lnTo>
                    <a:pt x="51" y="161"/>
                  </a:lnTo>
                  <a:lnTo>
                    <a:pt x="51" y="161"/>
                  </a:lnTo>
                  <a:lnTo>
                    <a:pt x="51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1"/>
                  </a:lnTo>
                  <a:lnTo>
                    <a:pt x="51" y="154"/>
                  </a:lnTo>
                  <a:lnTo>
                    <a:pt x="53" y="151"/>
                  </a:lnTo>
                  <a:lnTo>
                    <a:pt x="53" y="149"/>
                  </a:lnTo>
                  <a:lnTo>
                    <a:pt x="53" y="147"/>
                  </a:lnTo>
                  <a:lnTo>
                    <a:pt x="53" y="145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53" y="142"/>
                  </a:lnTo>
                  <a:lnTo>
                    <a:pt x="53" y="142"/>
                  </a:lnTo>
                  <a:lnTo>
                    <a:pt x="53" y="140"/>
                  </a:lnTo>
                  <a:lnTo>
                    <a:pt x="51" y="142"/>
                  </a:lnTo>
                  <a:lnTo>
                    <a:pt x="51" y="143"/>
                  </a:lnTo>
                  <a:lnTo>
                    <a:pt x="51" y="145"/>
                  </a:lnTo>
                  <a:lnTo>
                    <a:pt x="51" y="146"/>
                  </a:lnTo>
                  <a:lnTo>
                    <a:pt x="50" y="145"/>
                  </a:lnTo>
                  <a:lnTo>
                    <a:pt x="50" y="143"/>
                  </a:lnTo>
                  <a:lnTo>
                    <a:pt x="51" y="140"/>
                  </a:lnTo>
                  <a:lnTo>
                    <a:pt x="50" y="136"/>
                  </a:lnTo>
                  <a:lnTo>
                    <a:pt x="50" y="135"/>
                  </a:lnTo>
                  <a:lnTo>
                    <a:pt x="49" y="132"/>
                  </a:lnTo>
                  <a:lnTo>
                    <a:pt x="49" y="130"/>
                  </a:lnTo>
                  <a:lnTo>
                    <a:pt x="47" y="126"/>
                  </a:lnTo>
                  <a:lnTo>
                    <a:pt x="47" y="124"/>
                  </a:lnTo>
                  <a:lnTo>
                    <a:pt x="46" y="123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6" y="113"/>
                  </a:lnTo>
                  <a:lnTo>
                    <a:pt x="46" y="113"/>
                  </a:lnTo>
                  <a:lnTo>
                    <a:pt x="45" y="112"/>
                  </a:lnTo>
                  <a:lnTo>
                    <a:pt x="46" y="112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3" y="109"/>
                  </a:lnTo>
                  <a:lnTo>
                    <a:pt x="55" y="105"/>
                  </a:lnTo>
                  <a:lnTo>
                    <a:pt x="58" y="104"/>
                  </a:lnTo>
                  <a:lnTo>
                    <a:pt x="59" y="103"/>
                  </a:lnTo>
                  <a:lnTo>
                    <a:pt x="61" y="101"/>
                  </a:lnTo>
                  <a:lnTo>
                    <a:pt x="61" y="103"/>
                  </a:lnTo>
                  <a:lnTo>
                    <a:pt x="62" y="101"/>
                  </a:lnTo>
                  <a:lnTo>
                    <a:pt x="62" y="100"/>
                  </a:lnTo>
                  <a:lnTo>
                    <a:pt x="62" y="101"/>
                  </a:lnTo>
                  <a:lnTo>
                    <a:pt x="64" y="101"/>
                  </a:lnTo>
                  <a:lnTo>
                    <a:pt x="64" y="100"/>
                  </a:lnTo>
                  <a:lnTo>
                    <a:pt x="65" y="98"/>
                  </a:lnTo>
                  <a:lnTo>
                    <a:pt x="65" y="97"/>
                  </a:lnTo>
                  <a:lnTo>
                    <a:pt x="68" y="94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3" y="88"/>
                  </a:lnTo>
                  <a:lnTo>
                    <a:pt x="76" y="86"/>
                  </a:lnTo>
                  <a:lnTo>
                    <a:pt x="80" y="84"/>
                  </a:lnTo>
                  <a:lnTo>
                    <a:pt x="81" y="84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5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1" y="80"/>
                  </a:lnTo>
                  <a:lnTo>
                    <a:pt x="91" y="80"/>
                  </a:lnTo>
                  <a:lnTo>
                    <a:pt x="92" y="80"/>
                  </a:lnTo>
                  <a:lnTo>
                    <a:pt x="93" y="77"/>
                  </a:lnTo>
                  <a:lnTo>
                    <a:pt x="95" y="77"/>
                  </a:lnTo>
                  <a:lnTo>
                    <a:pt x="99" y="74"/>
                  </a:lnTo>
                  <a:lnTo>
                    <a:pt x="100" y="73"/>
                  </a:lnTo>
                  <a:lnTo>
                    <a:pt x="102" y="73"/>
                  </a:lnTo>
                  <a:lnTo>
                    <a:pt x="100" y="71"/>
                  </a:lnTo>
                  <a:lnTo>
                    <a:pt x="102" y="70"/>
                  </a:lnTo>
                  <a:lnTo>
                    <a:pt x="103" y="70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6" y="66"/>
                  </a:lnTo>
                  <a:lnTo>
                    <a:pt x="106" y="65"/>
                  </a:lnTo>
                  <a:lnTo>
                    <a:pt x="108" y="61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2"/>
                  </a:lnTo>
                  <a:lnTo>
                    <a:pt x="112" y="51"/>
                  </a:lnTo>
                  <a:lnTo>
                    <a:pt x="112" y="51"/>
                  </a:lnTo>
                  <a:close/>
                  <a:moveTo>
                    <a:pt x="47" y="20"/>
                  </a:moveTo>
                  <a:lnTo>
                    <a:pt x="47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0"/>
                  </a:lnTo>
                  <a:close/>
                  <a:moveTo>
                    <a:pt x="49" y="20"/>
                  </a:moveTo>
                  <a:lnTo>
                    <a:pt x="49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47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3" name="Freeform 1907">
              <a:extLst>
                <a:ext uri="{FF2B5EF4-FFF2-40B4-BE49-F238E27FC236}">
                  <a16:creationId xmlns:a16="http://schemas.microsoft.com/office/drawing/2014/main" id="{84739683-BC6B-430C-8A1F-B2B1C4AB7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297" y="2844672"/>
              <a:ext cx="262118" cy="206391"/>
            </a:xfrm>
            <a:custGeom>
              <a:avLst/>
              <a:gdLst>
                <a:gd name="T0" fmla="*/ 126 w 127"/>
                <a:gd name="T1" fmla="*/ 41 h 100"/>
                <a:gd name="T2" fmla="*/ 123 w 127"/>
                <a:gd name="T3" fmla="*/ 38 h 100"/>
                <a:gd name="T4" fmla="*/ 122 w 127"/>
                <a:gd name="T5" fmla="*/ 28 h 100"/>
                <a:gd name="T6" fmla="*/ 122 w 127"/>
                <a:gd name="T7" fmla="*/ 24 h 100"/>
                <a:gd name="T8" fmla="*/ 122 w 127"/>
                <a:gd name="T9" fmla="*/ 18 h 100"/>
                <a:gd name="T10" fmla="*/ 120 w 127"/>
                <a:gd name="T11" fmla="*/ 16 h 100"/>
                <a:gd name="T12" fmla="*/ 118 w 127"/>
                <a:gd name="T13" fmla="*/ 12 h 100"/>
                <a:gd name="T14" fmla="*/ 112 w 127"/>
                <a:gd name="T15" fmla="*/ 11 h 100"/>
                <a:gd name="T16" fmla="*/ 109 w 127"/>
                <a:gd name="T17" fmla="*/ 8 h 100"/>
                <a:gd name="T18" fmla="*/ 108 w 127"/>
                <a:gd name="T19" fmla="*/ 8 h 100"/>
                <a:gd name="T20" fmla="*/ 103 w 127"/>
                <a:gd name="T21" fmla="*/ 8 h 100"/>
                <a:gd name="T22" fmla="*/ 93 w 127"/>
                <a:gd name="T23" fmla="*/ 9 h 100"/>
                <a:gd name="T24" fmla="*/ 86 w 127"/>
                <a:gd name="T25" fmla="*/ 3 h 100"/>
                <a:gd name="T26" fmla="*/ 84 w 127"/>
                <a:gd name="T27" fmla="*/ 1 h 100"/>
                <a:gd name="T28" fmla="*/ 80 w 127"/>
                <a:gd name="T29" fmla="*/ 3 h 100"/>
                <a:gd name="T30" fmla="*/ 66 w 127"/>
                <a:gd name="T31" fmla="*/ 26 h 100"/>
                <a:gd name="T32" fmla="*/ 51 w 127"/>
                <a:gd name="T33" fmla="*/ 34 h 100"/>
                <a:gd name="T34" fmla="*/ 43 w 127"/>
                <a:gd name="T35" fmla="*/ 45 h 100"/>
                <a:gd name="T36" fmla="*/ 36 w 127"/>
                <a:gd name="T37" fmla="*/ 59 h 100"/>
                <a:gd name="T38" fmla="*/ 38 w 127"/>
                <a:gd name="T39" fmla="*/ 65 h 100"/>
                <a:gd name="T40" fmla="*/ 38 w 127"/>
                <a:gd name="T41" fmla="*/ 73 h 100"/>
                <a:gd name="T42" fmla="*/ 29 w 127"/>
                <a:gd name="T43" fmla="*/ 84 h 100"/>
                <a:gd name="T44" fmla="*/ 19 w 127"/>
                <a:gd name="T45" fmla="*/ 92 h 100"/>
                <a:gd name="T46" fmla="*/ 4 w 127"/>
                <a:gd name="T47" fmla="*/ 96 h 100"/>
                <a:gd name="T48" fmla="*/ 46 w 127"/>
                <a:gd name="T49" fmla="*/ 100 h 100"/>
                <a:gd name="T50" fmla="*/ 47 w 127"/>
                <a:gd name="T51" fmla="*/ 92 h 100"/>
                <a:gd name="T52" fmla="*/ 47 w 127"/>
                <a:gd name="T53" fmla="*/ 88 h 100"/>
                <a:gd name="T54" fmla="*/ 51 w 127"/>
                <a:gd name="T55" fmla="*/ 84 h 100"/>
                <a:gd name="T56" fmla="*/ 58 w 127"/>
                <a:gd name="T57" fmla="*/ 80 h 100"/>
                <a:gd name="T58" fmla="*/ 62 w 127"/>
                <a:gd name="T59" fmla="*/ 77 h 100"/>
                <a:gd name="T60" fmla="*/ 66 w 127"/>
                <a:gd name="T61" fmla="*/ 77 h 100"/>
                <a:gd name="T62" fmla="*/ 70 w 127"/>
                <a:gd name="T63" fmla="*/ 77 h 100"/>
                <a:gd name="T64" fmla="*/ 70 w 127"/>
                <a:gd name="T65" fmla="*/ 74 h 100"/>
                <a:gd name="T66" fmla="*/ 73 w 127"/>
                <a:gd name="T67" fmla="*/ 74 h 100"/>
                <a:gd name="T68" fmla="*/ 80 w 127"/>
                <a:gd name="T69" fmla="*/ 73 h 100"/>
                <a:gd name="T70" fmla="*/ 85 w 127"/>
                <a:gd name="T71" fmla="*/ 68 h 100"/>
                <a:gd name="T72" fmla="*/ 90 w 127"/>
                <a:gd name="T73" fmla="*/ 65 h 100"/>
                <a:gd name="T74" fmla="*/ 99 w 127"/>
                <a:gd name="T75" fmla="*/ 61 h 100"/>
                <a:gd name="T76" fmla="*/ 100 w 127"/>
                <a:gd name="T77" fmla="*/ 59 h 100"/>
                <a:gd name="T78" fmla="*/ 99 w 127"/>
                <a:gd name="T79" fmla="*/ 58 h 100"/>
                <a:gd name="T80" fmla="*/ 99 w 127"/>
                <a:gd name="T81" fmla="*/ 55 h 100"/>
                <a:gd name="T82" fmla="*/ 99 w 127"/>
                <a:gd name="T83" fmla="*/ 53 h 100"/>
                <a:gd name="T84" fmla="*/ 101 w 127"/>
                <a:gd name="T85" fmla="*/ 51 h 100"/>
                <a:gd name="T86" fmla="*/ 108 w 127"/>
                <a:gd name="T87" fmla="*/ 49 h 100"/>
                <a:gd name="T88" fmla="*/ 111 w 127"/>
                <a:gd name="T89" fmla="*/ 47 h 100"/>
                <a:gd name="T90" fmla="*/ 116 w 127"/>
                <a:gd name="T91" fmla="*/ 46 h 100"/>
                <a:gd name="T92" fmla="*/ 124 w 127"/>
                <a:gd name="T93" fmla="*/ 47 h 100"/>
                <a:gd name="T94" fmla="*/ 126 w 127"/>
                <a:gd name="T95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100">
                  <a:moveTo>
                    <a:pt x="126" y="43"/>
                  </a:moveTo>
                  <a:lnTo>
                    <a:pt x="127" y="42"/>
                  </a:lnTo>
                  <a:lnTo>
                    <a:pt x="127" y="41"/>
                  </a:lnTo>
                  <a:lnTo>
                    <a:pt x="126" y="41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5"/>
                  </a:lnTo>
                  <a:lnTo>
                    <a:pt x="122" y="34"/>
                  </a:lnTo>
                  <a:lnTo>
                    <a:pt x="122" y="32"/>
                  </a:lnTo>
                  <a:lnTo>
                    <a:pt x="122" y="28"/>
                  </a:lnTo>
                  <a:lnTo>
                    <a:pt x="122" y="27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2" y="24"/>
                  </a:lnTo>
                  <a:lnTo>
                    <a:pt x="122" y="22"/>
                  </a:lnTo>
                  <a:lnTo>
                    <a:pt x="120" y="19"/>
                  </a:lnTo>
                  <a:lnTo>
                    <a:pt x="122" y="19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0" y="18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20" y="13"/>
                  </a:lnTo>
                  <a:lnTo>
                    <a:pt x="118" y="12"/>
                  </a:lnTo>
                  <a:lnTo>
                    <a:pt x="118" y="11"/>
                  </a:lnTo>
                  <a:lnTo>
                    <a:pt x="116" y="11"/>
                  </a:lnTo>
                  <a:lnTo>
                    <a:pt x="115" y="9"/>
                  </a:lnTo>
                  <a:lnTo>
                    <a:pt x="112" y="11"/>
                  </a:lnTo>
                  <a:lnTo>
                    <a:pt x="112" y="9"/>
                  </a:lnTo>
                  <a:lnTo>
                    <a:pt x="111" y="9"/>
                  </a:lnTo>
                  <a:lnTo>
                    <a:pt x="111" y="9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8" y="8"/>
                  </a:lnTo>
                  <a:lnTo>
                    <a:pt x="107" y="8"/>
                  </a:lnTo>
                  <a:lnTo>
                    <a:pt x="105" y="9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1" y="8"/>
                  </a:lnTo>
                  <a:lnTo>
                    <a:pt x="99" y="8"/>
                  </a:lnTo>
                  <a:lnTo>
                    <a:pt x="96" y="9"/>
                  </a:lnTo>
                  <a:lnTo>
                    <a:pt x="93" y="9"/>
                  </a:lnTo>
                  <a:lnTo>
                    <a:pt x="90" y="8"/>
                  </a:lnTo>
                  <a:lnTo>
                    <a:pt x="88" y="5"/>
                  </a:lnTo>
                  <a:lnTo>
                    <a:pt x="86" y="4"/>
                  </a:lnTo>
                  <a:lnTo>
                    <a:pt x="86" y="3"/>
                  </a:lnTo>
                  <a:lnTo>
                    <a:pt x="86" y="1"/>
                  </a:lnTo>
                  <a:lnTo>
                    <a:pt x="86" y="0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82" y="1"/>
                  </a:lnTo>
                  <a:lnTo>
                    <a:pt x="80" y="1"/>
                  </a:lnTo>
                  <a:lnTo>
                    <a:pt x="80" y="3"/>
                  </a:lnTo>
                  <a:lnTo>
                    <a:pt x="75" y="15"/>
                  </a:lnTo>
                  <a:lnTo>
                    <a:pt x="70" y="22"/>
                  </a:lnTo>
                  <a:lnTo>
                    <a:pt x="69" y="24"/>
                  </a:lnTo>
                  <a:lnTo>
                    <a:pt x="66" y="26"/>
                  </a:lnTo>
                  <a:lnTo>
                    <a:pt x="62" y="28"/>
                  </a:lnTo>
                  <a:lnTo>
                    <a:pt x="54" y="31"/>
                  </a:lnTo>
                  <a:lnTo>
                    <a:pt x="52" y="32"/>
                  </a:lnTo>
                  <a:lnTo>
                    <a:pt x="51" y="34"/>
                  </a:lnTo>
                  <a:lnTo>
                    <a:pt x="48" y="36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3" y="45"/>
                  </a:lnTo>
                  <a:lnTo>
                    <a:pt x="43" y="47"/>
                  </a:lnTo>
                  <a:lnTo>
                    <a:pt x="39" y="51"/>
                  </a:lnTo>
                  <a:lnTo>
                    <a:pt x="38" y="55"/>
                  </a:lnTo>
                  <a:lnTo>
                    <a:pt x="36" y="59"/>
                  </a:lnTo>
                  <a:lnTo>
                    <a:pt x="36" y="62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5"/>
                  </a:lnTo>
                  <a:lnTo>
                    <a:pt x="39" y="66"/>
                  </a:lnTo>
                  <a:lnTo>
                    <a:pt x="39" y="68"/>
                  </a:lnTo>
                  <a:lnTo>
                    <a:pt x="38" y="70"/>
                  </a:lnTo>
                  <a:lnTo>
                    <a:pt x="38" y="73"/>
                  </a:lnTo>
                  <a:lnTo>
                    <a:pt x="36" y="74"/>
                  </a:lnTo>
                  <a:lnTo>
                    <a:pt x="33" y="76"/>
                  </a:lnTo>
                  <a:lnTo>
                    <a:pt x="32" y="80"/>
                  </a:lnTo>
                  <a:lnTo>
                    <a:pt x="29" y="84"/>
                  </a:lnTo>
                  <a:lnTo>
                    <a:pt x="27" y="85"/>
                  </a:lnTo>
                  <a:lnTo>
                    <a:pt x="23" y="88"/>
                  </a:lnTo>
                  <a:lnTo>
                    <a:pt x="20" y="89"/>
                  </a:lnTo>
                  <a:lnTo>
                    <a:pt x="19" y="92"/>
                  </a:lnTo>
                  <a:lnTo>
                    <a:pt x="17" y="92"/>
                  </a:lnTo>
                  <a:lnTo>
                    <a:pt x="13" y="95"/>
                  </a:lnTo>
                  <a:lnTo>
                    <a:pt x="8" y="96"/>
                  </a:lnTo>
                  <a:lnTo>
                    <a:pt x="4" y="96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46" y="100"/>
                  </a:lnTo>
                  <a:lnTo>
                    <a:pt x="47" y="100"/>
                  </a:lnTo>
                  <a:lnTo>
                    <a:pt x="47" y="97"/>
                  </a:lnTo>
                  <a:lnTo>
                    <a:pt x="47" y="95"/>
                  </a:lnTo>
                  <a:lnTo>
                    <a:pt x="47" y="92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48" y="87"/>
                  </a:lnTo>
                  <a:lnTo>
                    <a:pt x="50" y="85"/>
                  </a:lnTo>
                  <a:lnTo>
                    <a:pt x="51" y="85"/>
                  </a:lnTo>
                  <a:lnTo>
                    <a:pt x="51" y="84"/>
                  </a:lnTo>
                  <a:lnTo>
                    <a:pt x="54" y="83"/>
                  </a:lnTo>
                  <a:lnTo>
                    <a:pt x="55" y="83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0"/>
                  </a:lnTo>
                  <a:lnTo>
                    <a:pt x="61" y="78"/>
                  </a:lnTo>
                  <a:lnTo>
                    <a:pt x="62" y="78"/>
                  </a:lnTo>
                  <a:lnTo>
                    <a:pt x="62" y="77"/>
                  </a:lnTo>
                  <a:lnTo>
                    <a:pt x="63" y="77"/>
                  </a:lnTo>
                  <a:lnTo>
                    <a:pt x="63" y="77"/>
                  </a:lnTo>
                  <a:lnTo>
                    <a:pt x="65" y="77"/>
                  </a:lnTo>
                  <a:lnTo>
                    <a:pt x="66" y="77"/>
                  </a:lnTo>
                  <a:lnTo>
                    <a:pt x="67" y="77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70" y="77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1" y="74"/>
                  </a:lnTo>
                  <a:lnTo>
                    <a:pt x="71" y="74"/>
                  </a:lnTo>
                  <a:lnTo>
                    <a:pt x="73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1" y="73"/>
                  </a:lnTo>
                  <a:lnTo>
                    <a:pt x="82" y="72"/>
                  </a:lnTo>
                  <a:lnTo>
                    <a:pt x="84" y="70"/>
                  </a:lnTo>
                  <a:lnTo>
                    <a:pt x="85" y="68"/>
                  </a:lnTo>
                  <a:lnTo>
                    <a:pt x="86" y="66"/>
                  </a:lnTo>
                  <a:lnTo>
                    <a:pt x="88" y="65"/>
                  </a:lnTo>
                  <a:lnTo>
                    <a:pt x="90" y="65"/>
                  </a:lnTo>
                  <a:lnTo>
                    <a:pt x="90" y="65"/>
                  </a:lnTo>
                  <a:lnTo>
                    <a:pt x="93" y="64"/>
                  </a:lnTo>
                  <a:lnTo>
                    <a:pt x="94" y="62"/>
                  </a:lnTo>
                  <a:lnTo>
                    <a:pt x="97" y="61"/>
                  </a:lnTo>
                  <a:lnTo>
                    <a:pt x="99" y="61"/>
                  </a:lnTo>
                  <a:lnTo>
                    <a:pt x="100" y="61"/>
                  </a:lnTo>
                  <a:lnTo>
                    <a:pt x="100" y="61"/>
                  </a:lnTo>
                  <a:lnTo>
                    <a:pt x="100" y="59"/>
                  </a:lnTo>
                  <a:lnTo>
                    <a:pt x="100" y="59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5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3" y="51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8" y="49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11" y="47"/>
                  </a:lnTo>
                  <a:lnTo>
                    <a:pt x="112" y="46"/>
                  </a:lnTo>
                  <a:lnTo>
                    <a:pt x="113" y="46"/>
                  </a:lnTo>
                  <a:lnTo>
                    <a:pt x="115" y="46"/>
                  </a:lnTo>
                  <a:lnTo>
                    <a:pt x="116" y="46"/>
                  </a:lnTo>
                  <a:lnTo>
                    <a:pt x="119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4" y="47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26" y="45"/>
                  </a:lnTo>
                  <a:lnTo>
                    <a:pt x="126" y="43"/>
                  </a:lnTo>
                  <a:lnTo>
                    <a:pt x="12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4" name="Freeform 1908">
              <a:extLst>
                <a:ext uri="{FF2B5EF4-FFF2-40B4-BE49-F238E27FC236}">
                  <a16:creationId xmlns:a16="http://schemas.microsoft.com/office/drawing/2014/main" id="{DCED0F38-9809-4B4A-8CCC-1AF143E55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807" y="3321435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5" name="Freeform 1909">
              <a:extLst>
                <a:ext uri="{FF2B5EF4-FFF2-40B4-BE49-F238E27FC236}">
                  <a16:creationId xmlns:a16="http://schemas.microsoft.com/office/drawing/2014/main" id="{FF312592-6FF9-46CA-8791-BA9F8C915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77" y="2656856"/>
              <a:ext cx="39215" cy="41278"/>
            </a:xfrm>
            <a:custGeom>
              <a:avLst/>
              <a:gdLst>
                <a:gd name="T0" fmla="*/ 18 w 19"/>
                <a:gd name="T1" fmla="*/ 7 h 20"/>
                <a:gd name="T2" fmla="*/ 15 w 19"/>
                <a:gd name="T3" fmla="*/ 6 h 20"/>
                <a:gd name="T4" fmla="*/ 12 w 19"/>
                <a:gd name="T5" fmla="*/ 6 h 20"/>
                <a:gd name="T6" fmla="*/ 11 w 19"/>
                <a:gd name="T7" fmla="*/ 4 h 20"/>
                <a:gd name="T8" fmla="*/ 10 w 19"/>
                <a:gd name="T9" fmla="*/ 3 h 20"/>
                <a:gd name="T10" fmla="*/ 7 w 19"/>
                <a:gd name="T11" fmla="*/ 2 h 20"/>
                <a:gd name="T12" fmla="*/ 7 w 19"/>
                <a:gd name="T13" fmla="*/ 0 h 20"/>
                <a:gd name="T14" fmla="*/ 7 w 19"/>
                <a:gd name="T15" fmla="*/ 0 h 20"/>
                <a:gd name="T16" fmla="*/ 6 w 19"/>
                <a:gd name="T17" fmla="*/ 0 h 20"/>
                <a:gd name="T18" fmla="*/ 6 w 19"/>
                <a:gd name="T19" fmla="*/ 0 h 20"/>
                <a:gd name="T20" fmla="*/ 4 w 19"/>
                <a:gd name="T21" fmla="*/ 2 h 20"/>
                <a:gd name="T22" fmla="*/ 6 w 19"/>
                <a:gd name="T23" fmla="*/ 3 h 20"/>
                <a:gd name="T24" fmla="*/ 6 w 19"/>
                <a:gd name="T25" fmla="*/ 3 h 20"/>
                <a:gd name="T26" fmla="*/ 4 w 19"/>
                <a:gd name="T27" fmla="*/ 3 h 20"/>
                <a:gd name="T28" fmla="*/ 3 w 19"/>
                <a:gd name="T29" fmla="*/ 3 h 20"/>
                <a:gd name="T30" fmla="*/ 2 w 19"/>
                <a:gd name="T31" fmla="*/ 4 h 20"/>
                <a:gd name="T32" fmla="*/ 2 w 19"/>
                <a:gd name="T33" fmla="*/ 6 h 20"/>
                <a:gd name="T34" fmla="*/ 0 w 19"/>
                <a:gd name="T35" fmla="*/ 7 h 20"/>
                <a:gd name="T36" fmla="*/ 0 w 19"/>
                <a:gd name="T37" fmla="*/ 7 h 20"/>
                <a:gd name="T38" fmla="*/ 0 w 19"/>
                <a:gd name="T39" fmla="*/ 10 h 20"/>
                <a:gd name="T40" fmla="*/ 2 w 19"/>
                <a:gd name="T41" fmla="*/ 11 h 20"/>
                <a:gd name="T42" fmla="*/ 0 w 19"/>
                <a:gd name="T43" fmla="*/ 12 h 20"/>
                <a:gd name="T44" fmla="*/ 0 w 19"/>
                <a:gd name="T45" fmla="*/ 12 h 20"/>
                <a:gd name="T46" fmla="*/ 0 w 19"/>
                <a:gd name="T47" fmla="*/ 12 h 20"/>
                <a:gd name="T48" fmla="*/ 2 w 19"/>
                <a:gd name="T49" fmla="*/ 14 h 20"/>
                <a:gd name="T50" fmla="*/ 3 w 19"/>
                <a:gd name="T51" fmla="*/ 14 h 20"/>
                <a:gd name="T52" fmla="*/ 2 w 19"/>
                <a:gd name="T53" fmla="*/ 14 h 20"/>
                <a:gd name="T54" fmla="*/ 4 w 19"/>
                <a:gd name="T55" fmla="*/ 15 h 20"/>
                <a:gd name="T56" fmla="*/ 8 w 19"/>
                <a:gd name="T57" fmla="*/ 19 h 20"/>
                <a:gd name="T58" fmla="*/ 10 w 19"/>
                <a:gd name="T59" fmla="*/ 19 h 20"/>
                <a:gd name="T60" fmla="*/ 10 w 19"/>
                <a:gd name="T61" fmla="*/ 18 h 20"/>
                <a:gd name="T62" fmla="*/ 10 w 19"/>
                <a:gd name="T63" fmla="*/ 16 h 20"/>
                <a:gd name="T64" fmla="*/ 10 w 19"/>
                <a:gd name="T65" fmla="*/ 15 h 20"/>
                <a:gd name="T66" fmla="*/ 10 w 19"/>
                <a:gd name="T67" fmla="*/ 14 h 20"/>
                <a:gd name="T68" fmla="*/ 11 w 19"/>
                <a:gd name="T69" fmla="*/ 12 h 20"/>
                <a:gd name="T70" fmla="*/ 12 w 19"/>
                <a:gd name="T71" fmla="*/ 11 h 20"/>
                <a:gd name="T72" fmla="*/ 12 w 19"/>
                <a:gd name="T73" fmla="*/ 11 h 20"/>
                <a:gd name="T74" fmla="*/ 14 w 19"/>
                <a:gd name="T75" fmla="*/ 12 h 20"/>
                <a:gd name="T76" fmla="*/ 14 w 19"/>
                <a:gd name="T77" fmla="*/ 12 h 20"/>
                <a:gd name="T78" fmla="*/ 17 w 19"/>
                <a:gd name="T79" fmla="*/ 12 h 20"/>
                <a:gd name="T80" fmla="*/ 17 w 19"/>
                <a:gd name="T81" fmla="*/ 12 h 20"/>
                <a:gd name="T82" fmla="*/ 17 w 19"/>
                <a:gd name="T83" fmla="*/ 11 h 20"/>
                <a:gd name="T84" fmla="*/ 17 w 19"/>
                <a:gd name="T85" fmla="*/ 10 h 20"/>
                <a:gd name="T86" fmla="*/ 18 w 19"/>
                <a:gd name="T87" fmla="*/ 10 h 20"/>
                <a:gd name="T88" fmla="*/ 19 w 19"/>
                <a:gd name="T89" fmla="*/ 8 h 20"/>
                <a:gd name="T90" fmla="*/ 19 w 19"/>
                <a:gd name="T91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" h="20">
                  <a:moveTo>
                    <a:pt x="19" y="8"/>
                  </a:moveTo>
                  <a:lnTo>
                    <a:pt x="18" y="7"/>
                  </a:lnTo>
                  <a:lnTo>
                    <a:pt x="17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5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6" name="Freeform 1910">
              <a:extLst>
                <a:ext uri="{FF2B5EF4-FFF2-40B4-BE49-F238E27FC236}">
                  <a16:creationId xmlns:a16="http://schemas.microsoft.com/office/drawing/2014/main" id="{55AEB741-28F8-4BD5-BB9F-C6F7B6261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165" y="2448402"/>
              <a:ext cx="652197" cy="255925"/>
            </a:xfrm>
            <a:custGeom>
              <a:avLst/>
              <a:gdLst>
                <a:gd name="T0" fmla="*/ 305 w 316"/>
                <a:gd name="T1" fmla="*/ 55 h 124"/>
                <a:gd name="T2" fmla="*/ 297 w 316"/>
                <a:gd name="T3" fmla="*/ 50 h 124"/>
                <a:gd name="T4" fmla="*/ 286 w 316"/>
                <a:gd name="T5" fmla="*/ 52 h 124"/>
                <a:gd name="T6" fmla="*/ 274 w 316"/>
                <a:gd name="T7" fmla="*/ 50 h 124"/>
                <a:gd name="T8" fmla="*/ 265 w 316"/>
                <a:gd name="T9" fmla="*/ 43 h 124"/>
                <a:gd name="T10" fmla="*/ 263 w 316"/>
                <a:gd name="T11" fmla="*/ 25 h 124"/>
                <a:gd name="T12" fmla="*/ 247 w 316"/>
                <a:gd name="T13" fmla="*/ 23 h 124"/>
                <a:gd name="T14" fmla="*/ 233 w 316"/>
                <a:gd name="T15" fmla="*/ 25 h 124"/>
                <a:gd name="T16" fmla="*/ 222 w 316"/>
                <a:gd name="T17" fmla="*/ 32 h 124"/>
                <a:gd name="T18" fmla="*/ 209 w 316"/>
                <a:gd name="T19" fmla="*/ 33 h 124"/>
                <a:gd name="T20" fmla="*/ 188 w 316"/>
                <a:gd name="T21" fmla="*/ 29 h 124"/>
                <a:gd name="T22" fmla="*/ 176 w 316"/>
                <a:gd name="T23" fmla="*/ 24 h 124"/>
                <a:gd name="T24" fmla="*/ 160 w 316"/>
                <a:gd name="T25" fmla="*/ 20 h 124"/>
                <a:gd name="T26" fmla="*/ 146 w 316"/>
                <a:gd name="T27" fmla="*/ 21 h 124"/>
                <a:gd name="T28" fmla="*/ 135 w 316"/>
                <a:gd name="T29" fmla="*/ 21 h 124"/>
                <a:gd name="T30" fmla="*/ 126 w 316"/>
                <a:gd name="T31" fmla="*/ 16 h 124"/>
                <a:gd name="T32" fmla="*/ 118 w 316"/>
                <a:gd name="T33" fmla="*/ 8 h 124"/>
                <a:gd name="T34" fmla="*/ 100 w 316"/>
                <a:gd name="T35" fmla="*/ 4 h 124"/>
                <a:gd name="T36" fmla="*/ 85 w 316"/>
                <a:gd name="T37" fmla="*/ 0 h 124"/>
                <a:gd name="T38" fmla="*/ 81 w 316"/>
                <a:gd name="T39" fmla="*/ 8 h 124"/>
                <a:gd name="T40" fmla="*/ 85 w 316"/>
                <a:gd name="T41" fmla="*/ 14 h 124"/>
                <a:gd name="T42" fmla="*/ 91 w 316"/>
                <a:gd name="T43" fmla="*/ 23 h 124"/>
                <a:gd name="T44" fmla="*/ 85 w 316"/>
                <a:gd name="T45" fmla="*/ 28 h 124"/>
                <a:gd name="T46" fmla="*/ 76 w 316"/>
                <a:gd name="T47" fmla="*/ 25 h 124"/>
                <a:gd name="T48" fmla="*/ 68 w 316"/>
                <a:gd name="T49" fmla="*/ 25 h 124"/>
                <a:gd name="T50" fmla="*/ 59 w 316"/>
                <a:gd name="T51" fmla="*/ 24 h 124"/>
                <a:gd name="T52" fmla="*/ 50 w 316"/>
                <a:gd name="T53" fmla="*/ 17 h 124"/>
                <a:gd name="T54" fmla="*/ 39 w 316"/>
                <a:gd name="T55" fmla="*/ 16 h 124"/>
                <a:gd name="T56" fmla="*/ 32 w 316"/>
                <a:gd name="T57" fmla="*/ 16 h 124"/>
                <a:gd name="T58" fmla="*/ 25 w 316"/>
                <a:gd name="T59" fmla="*/ 19 h 124"/>
                <a:gd name="T60" fmla="*/ 17 w 316"/>
                <a:gd name="T61" fmla="*/ 23 h 124"/>
                <a:gd name="T62" fmla="*/ 12 w 316"/>
                <a:gd name="T63" fmla="*/ 28 h 124"/>
                <a:gd name="T64" fmla="*/ 8 w 316"/>
                <a:gd name="T65" fmla="*/ 31 h 124"/>
                <a:gd name="T66" fmla="*/ 1 w 316"/>
                <a:gd name="T67" fmla="*/ 33 h 124"/>
                <a:gd name="T68" fmla="*/ 0 w 316"/>
                <a:gd name="T69" fmla="*/ 38 h 124"/>
                <a:gd name="T70" fmla="*/ 5 w 316"/>
                <a:gd name="T71" fmla="*/ 42 h 124"/>
                <a:gd name="T72" fmla="*/ 17 w 316"/>
                <a:gd name="T73" fmla="*/ 48 h 124"/>
                <a:gd name="T74" fmla="*/ 27 w 316"/>
                <a:gd name="T75" fmla="*/ 50 h 124"/>
                <a:gd name="T76" fmla="*/ 34 w 316"/>
                <a:gd name="T77" fmla="*/ 56 h 124"/>
                <a:gd name="T78" fmla="*/ 42 w 316"/>
                <a:gd name="T79" fmla="*/ 67 h 124"/>
                <a:gd name="T80" fmla="*/ 43 w 316"/>
                <a:gd name="T81" fmla="*/ 77 h 124"/>
                <a:gd name="T82" fmla="*/ 53 w 316"/>
                <a:gd name="T83" fmla="*/ 82 h 124"/>
                <a:gd name="T84" fmla="*/ 73 w 316"/>
                <a:gd name="T85" fmla="*/ 85 h 124"/>
                <a:gd name="T86" fmla="*/ 95 w 316"/>
                <a:gd name="T87" fmla="*/ 93 h 124"/>
                <a:gd name="T88" fmla="*/ 104 w 316"/>
                <a:gd name="T89" fmla="*/ 105 h 124"/>
                <a:gd name="T90" fmla="*/ 134 w 316"/>
                <a:gd name="T91" fmla="*/ 112 h 124"/>
                <a:gd name="T92" fmla="*/ 164 w 316"/>
                <a:gd name="T93" fmla="*/ 113 h 124"/>
                <a:gd name="T94" fmla="*/ 192 w 316"/>
                <a:gd name="T95" fmla="*/ 121 h 124"/>
                <a:gd name="T96" fmla="*/ 207 w 316"/>
                <a:gd name="T97" fmla="*/ 120 h 124"/>
                <a:gd name="T98" fmla="*/ 228 w 316"/>
                <a:gd name="T99" fmla="*/ 115 h 124"/>
                <a:gd name="T100" fmla="*/ 245 w 316"/>
                <a:gd name="T101" fmla="*/ 111 h 124"/>
                <a:gd name="T102" fmla="*/ 251 w 316"/>
                <a:gd name="T103" fmla="*/ 104 h 124"/>
                <a:gd name="T104" fmla="*/ 256 w 316"/>
                <a:gd name="T105" fmla="*/ 97 h 124"/>
                <a:gd name="T106" fmla="*/ 248 w 316"/>
                <a:gd name="T107" fmla="*/ 86 h 124"/>
                <a:gd name="T108" fmla="*/ 263 w 316"/>
                <a:gd name="T109" fmla="*/ 86 h 124"/>
                <a:gd name="T110" fmla="*/ 271 w 316"/>
                <a:gd name="T111" fmla="*/ 82 h 124"/>
                <a:gd name="T112" fmla="*/ 282 w 316"/>
                <a:gd name="T113" fmla="*/ 78 h 124"/>
                <a:gd name="T114" fmla="*/ 286 w 316"/>
                <a:gd name="T115" fmla="*/ 70 h 124"/>
                <a:gd name="T116" fmla="*/ 293 w 316"/>
                <a:gd name="T117" fmla="*/ 66 h 124"/>
                <a:gd name="T118" fmla="*/ 301 w 316"/>
                <a:gd name="T119" fmla="*/ 63 h 124"/>
                <a:gd name="T120" fmla="*/ 313 w 316"/>
                <a:gd name="T121" fmla="*/ 6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6" h="124">
                  <a:moveTo>
                    <a:pt x="316" y="63"/>
                  </a:moveTo>
                  <a:lnTo>
                    <a:pt x="314" y="62"/>
                  </a:lnTo>
                  <a:lnTo>
                    <a:pt x="314" y="62"/>
                  </a:lnTo>
                  <a:lnTo>
                    <a:pt x="313" y="61"/>
                  </a:lnTo>
                  <a:lnTo>
                    <a:pt x="313" y="61"/>
                  </a:lnTo>
                  <a:lnTo>
                    <a:pt x="312" y="59"/>
                  </a:lnTo>
                  <a:lnTo>
                    <a:pt x="312" y="59"/>
                  </a:lnTo>
                  <a:lnTo>
                    <a:pt x="310" y="58"/>
                  </a:lnTo>
                  <a:lnTo>
                    <a:pt x="309" y="58"/>
                  </a:lnTo>
                  <a:lnTo>
                    <a:pt x="308" y="56"/>
                  </a:lnTo>
                  <a:lnTo>
                    <a:pt x="306" y="55"/>
                  </a:lnTo>
                  <a:lnTo>
                    <a:pt x="305" y="55"/>
                  </a:lnTo>
                  <a:lnTo>
                    <a:pt x="305" y="55"/>
                  </a:lnTo>
                  <a:lnTo>
                    <a:pt x="305" y="54"/>
                  </a:lnTo>
                  <a:lnTo>
                    <a:pt x="303" y="54"/>
                  </a:lnTo>
                  <a:lnTo>
                    <a:pt x="303" y="54"/>
                  </a:lnTo>
                  <a:lnTo>
                    <a:pt x="302" y="54"/>
                  </a:lnTo>
                  <a:lnTo>
                    <a:pt x="302" y="52"/>
                  </a:lnTo>
                  <a:lnTo>
                    <a:pt x="301" y="52"/>
                  </a:lnTo>
                  <a:lnTo>
                    <a:pt x="301" y="52"/>
                  </a:lnTo>
                  <a:lnTo>
                    <a:pt x="299" y="51"/>
                  </a:lnTo>
                  <a:lnTo>
                    <a:pt x="299" y="51"/>
                  </a:lnTo>
                  <a:lnTo>
                    <a:pt x="298" y="51"/>
                  </a:lnTo>
                  <a:lnTo>
                    <a:pt x="297" y="50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91" y="48"/>
                  </a:lnTo>
                  <a:lnTo>
                    <a:pt x="290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7" y="48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6" y="51"/>
                  </a:lnTo>
                  <a:lnTo>
                    <a:pt x="286" y="52"/>
                  </a:lnTo>
                  <a:lnTo>
                    <a:pt x="284" y="52"/>
                  </a:lnTo>
                  <a:lnTo>
                    <a:pt x="284" y="52"/>
                  </a:lnTo>
                  <a:lnTo>
                    <a:pt x="283" y="51"/>
                  </a:lnTo>
                  <a:lnTo>
                    <a:pt x="282" y="50"/>
                  </a:lnTo>
                  <a:lnTo>
                    <a:pt x="280" y="50"/>
                  </a:lnTo>
                  <a:lnTo>
                    <a:pt x="279" y="50"/>
                  </a:lnTo>
                  <a:lnTo>
                    <a:pt x="278" y="50"/>
                  </a:lnTo>
                  <a:lnTo>
                    <a:pt x="278" y="50"/>
                  </a:lnTo>
                  <a:lnTo>
                    <a:pt x="276" y="50"/>
                  </a:lnTo>
                  <a:lnTo>
                    <a:pt x="275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1" y="51"/>
                  </a:lnTo>
                  <a:lnTo>
                    <a:pt x="270" y="51"/>
                  </a:lnTo>
                  <a:lnTo>
                    <a:pt x="268" y="51"/>
                  </a:lnTo>
                  <a:lnTo>
                    <a:pt x="267" y="50"/>
                  </a:lnTo>
                  <a:lnTo>
                    <a:pt x="267" y="48"/>
                  </a:lnTo>
                  <a:lnTo>
                    <a:pt x="264" y="47"/>
                  </a:lnTo>
                  <a:lnTo>
                    <a:pt x="265" y="46"/>
                  </a:lnTo>
                  <a:lnTo>
                    <a:pt x="267" y="46"/>
                  </a:lnTo>
                  <a:lnTo>
                    <a:pt x="265" y="44"/>
                  </a:lnTo>
                  <a:lnTo>
                    <a:pt x="265" y="43"/>
                  </a:lnTo>
                  <a:lnTo>
                    <a:pt x="264" y="42"/>
                  </a:lnTo>
                  <a:lnTo>
                    <a:pt x="265" y="40"/>
                  </a:lnTo>
                  <a:lnTo>
                    <a:pt x="265" y="39"/>
                  </a:lnTo>
                  <a:lnTo>
                    <a:pt x="265" y="38"/>
                  </a:lnTo>
                  <a:lnTo>
                    <a:pt x="265" y="38"/>
                  </a:lnTo>
                  <a:lnTo>
                    <a:pt x="265" y="36"/>
                  </a:lnTo>
                  <a:lnTo>
                    <a:pt x="264" y="35"/>
                  </a:lnTo>
                  <a:lnTo>
                    <a:pt x="264" y="31"/>
                  </a:lnTo>
                  <a:lnTo>
                    <a:pt x="264" y="28"/>
                  </a:lnTo>
                  <a:lnTo>
                    <a:pt x="264" y="27"/>
                  </a:lnTo>
                  <a:lnTo>
                    <a:pt x="264" y="25"/>
                  </a:lnTo>
                  <a:lnTo>
                    <a:pt x="263" y="25"/>
                  </a:lnTo>
                  <a:lnTo>
                    <a:pt x="260" y="25"/>
                  </a:lnTo>
                  <a:lnTo>
                    <a:pt x="259" y="24"/>
                  </a:lnTo>
                  <a:lnTo>
                    <a:pt x="259" y="24"/>
                  </a:lnTo>
                  <a:lnTo>
                    <a:pt x="256" y="25"/>
                  </a:lnTo>
                  <a:lnTo>
                    <a:pt x="256" y="25"/>
                  </a:lnTo>
                  <a:lnTo>
                    <a:pt x="255" y="25"/>
                  </a:lnTo>
                  <a:lnTo>
                    <a:pt x="253" y="25"/>
                  </a:lnTo>
                  <a:lnTo>
                    <a:pt x="252" y="25"/>
                  </a:lnTo>
                  <a:lnTo>
                    <a:pt x="252" y="25"/>
                  </a:lnTo>
                  <a:lnTo>
                    <a:pt x="251" y="25"/>
                  </a:lnTo>
                  <a:lnTo>
                    <a:pt x="248" y="24"/>
                  </a:lnTo>
                  <a:lnTo>
                    <a:pt x="247" y="23"/>
                  </a:lnTo>
                  <a:lnTo>
                    <a:pt x="245" y="23"/>
                  </a:lnTo>
                  <a:lnTo>
                    <a:pt x="244" y="21"/>
                  </a:lnTo>
                  <a:lnTo>
                    <a:pt x="242" y="21"/>
                  </a:lnTo>
                  <a:lnTo>
                    <a:pt x="242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8" y="21"/>
                  </a:lnTo>
                  <a:lnTo>
                    <a:pt x="237" y="23"/>
                  </a:lnTo>
                  <a:lnTo>
                    <a:pt x="237" y="23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3" y="25"/>
                  </a:lnTo>
                  <a:lnTo>
                    <a:pt x="233" y="25"/>
                  </a:lnTo>
                  <a:lnTo>
                    <a:pt x="232" y="27"/>
                  </a:lnTo>
                  <a:lnTo>
                    <a:pt x="232" y="28"/>
                  </a:lnTo>
                  <a:lnTo>
                    <a:pt x="232" y="29"/>
                  </a:lnTo>
                  <a:lnTo>
                    <a:pt x="232" y="29"/>
                  </a:lnTo>
                  <a:lnTo>
                    <a:pt x="230" y="29"/>
                  </a:lnTo>
                  <a:lnTo>
                    <a:pt x="229" y="31"/>
                  </a:lnTo>
                  <a:lnTo>
                    <a:pt x="228" y="29"/>
                  </a:lnTo>
                  <a:lnTo>
                    <a:pt x="226" y="31"/>
                  </a:lnTo>
                  <a:lnTo>
                    <a:pt x="225" y="31"/>
                  </a:lnTo>
                  <a:lnTo>
                    <a:pt x="223" y="31"/>
                  </a:lnTo>
                  <a:lnTo>
                    <a:pt x="222" y="32"/>
                  </a:lnTo>
                  <a:lnTo>
                    <a:pt x="221" y="32"/>
                  </a:lnTo>
                  <a:lnTo>
                    <a:pt x="219" y="32"/>
                  </a:lnTo>
                  <a:lnTo>
                    <a:pt x="219" y="32"/>
                  </a:lnTo>
                  <a:lnTo>
                    <a:pt x="218" y="32"/>
                  </a:lnTo>
                  <a:lnTo>
                    <a:pt x="218" y="32"/>
                  </a:lnTo>
                  <a:lnTo>
                    <a:pt x="217" y="32"/>
                  </a:lnTo>
                  <a:lnTo>
                    <a:pt x="214" y="35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211" y="33"/>
                  </a:lnTo>
                  <a:lnTo>
                    <a:pt x="210" y="33"/>
                  </a:lnTo>
                  <a:lnTo>
                    <a:pt x="209" y="33"/>
                  </a:lnTo>
                  <a:lnTo>
                    <a:pt x="209" y="35"/>
                  </a:lnTo>
                  <a:lnTo>
                    <a:pt x="206" y="33"/>
                  </a:lnTo>
                  <a:lnTo>
                    <a:pt x="203" y="33"/>
                  </a:lnTo>
                  <a:lnTo>
                    <a:pt x="202" y="33"/>
                  </a:lnTo>
                  <a:lnTo>
                    <a:pt x="200" y="32"/>
                  </a:lnTo>
                  <a:lnTo>
                    <a:pt x="198" y="32"/>
                  </a:lnTo>
                  <a:lnTo>
                    <a:pt x="195" y="32"/>
                  </a:lnTo>
                  <a:lnTo>
                    <a:pt x="194" y="32"/>
                  </a:lnTo>
                  <a:lnTo>
                    <a:pt x="192" y="32"/>
                  </a:lnTo>
                  <a:lnTo>
                    <a:pt x="191" y="32"/>
                  </a:lnTo>
                  <a:lnTo>
                    <a:pt x="190" y="32"/>
                  </a:lnTo>
                  <a:lnTo>
                    <a:pt x="188" y="29"/>
                  </a:lnTo>
                  <a:lnTo>
                    <a:pt x="187" y="29"/>
                  </a:lnTo>
                  <a:lnTo>
                    <a:pt x="185" y="29"/>
                  </a:lnTo>
                  <a:lnTo>
                    <a:pt x="185" y="28"/>
                  </a:lnTo>
                  <a:lnTo>
                    <a:pt x="184" y="28"/>
                  </a:lnTo>
                  <a:lnTo>
                    <a:pt x="184" y="28"/>
                  </a:lnTo>
                  <a:lnTo>
                    <a:pt x="184" y="28"/>
                  </a:lnTo>
                  <a:lnTo>
                    <a:pt x="183" y="27"/>
                  </a:lnTo>
                  <a:lnTo>
                    <a:pt x="183" y="25"/>
                  </a:lnTo>
                  <a:lnTo>
                    <a:pt x="183" y="25"/>
                  </a:lnTo>
                  <a:lnTo>
                    <a:pt x="181" y="25"/>
                  </a:lnTo>
                  <a:lnTo>
                    <a:pt x="179" y="24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5" y="24"/>
                  </a:lnTo>
                  <a:lnTo>
                    <a:pt x="173" y="24"/>
                  </a:lnTo>
                  <a:lnTo>
                    <a:pt x="172" y="23"/>
                  </a:lnTo>
                  <a:lnTo>
                    <a:pt x="171" y="21"/>
                  </a:lnTo>
                  <a:lnTo>
                    <a:pt x="169" y="21"/>
                  </a:lnTo>
                  <a:lnTo>
                    <a:pt x="168" y="20"/>
                  </a:lnTo>
                  <a:lnTo>
                    <a:pt x="165" y="21"/>
                  </a:lnTo>
                  <a:lnTo>
                    <a:pt x="164" y="21"/>
                  </a:lnTo>
                  <a:lnTo>
                    <a:pt x="162" y="20"/>
                  </a:lnTo>
                  <a:lnTo>
                    <a:pt x="161" y="20"/>
                  </a:lnTo>
                  <a:lnTo>
                    <a:pt x="160" y="20"/>
                  </a:lnTo>
                  <a:lnTo>
                    <a:pt x="158" y="20"/>
                  </a:lnTo>
                  <a:lnTo>
                    <a:pt x="157" y="20"/>
                  </a:lnTo>
                  <a:lnTo>
                    <a:pt x="156" y="19"/>
                  </a:lnTo>
                  <a:lnTo>
                    <a:pt x="154" y="19"/>
                  </a:lnTo>
                  <a:lnTo>
                    <a:pt x="154" y="20"/>
                  </a:lnTo>
                  <a:lnTo>
                    <a:pt x="153" y="20"/>
                  </a:lnTo>
                  <a:lnTo>
                    <a:pt x="152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6" y="21"/>
                  </a:lnTo>
                  <a:lnTo>
                    <a:pt x="146" y="23"/>
                  </a:lnTo>
                  <a:lnTo>
                    <a:pt x="145" y="23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1" y="23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38" y="23"/>
                  </a:lnTo>
                  <a:lnTo>
                    <a:pt x="137" y="21"/>
                  </a:lnTo>
                  <a:lnTo>
                    <a:pt x="135" y="21"/>
                  </a:lnTo>
                  <a:lnTo>
                    <a:pt x="135" y="21"/>
                  </a:lnTo>
                  <a:lnTo>
                    <a:pt x="133" y="20"/>
                  </a:lnTo>
                  <a:lnTo>
                    <a:pt x="131" y="20"/>
                  </a:lnTo>
                  <a:lnTo>
                    <a:pt x="131" y="20"/>
                  </a:lnTo>
                  <a:lnTo>
                    <a:pt x="129" y="19"/>
                  </a:lnTo>
                  <a:lnTo>
                    <a:pt x="129" y="19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6" y="17"/>
                  </a:lnTo>
                  <a:lnTo>
                    <a:pt x="126" y="16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4" y="14"/>
                  </a:lnTo>
                  <a:lnTo>
                    <a:pt x="123" y="14"/>
                  </a:lnTo>
                  <a:lnTo>
                    <a:pt x="123" y="13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0" y="10"/>
                  </a:lnTo>
                  <a:lnTo>
                    <a:pt x="120" y="9"/>
                  </a:lnTo>
                  <a:lnTo>
                    <a:pt x="120" y="9"/>
                  </a:lnTo>
                  <a:lnTo>
                    <a:pt x="119" y="9"/>
                  </a:lnTo>
                  <a:lnTo>
                    <a:pt x="118" y="8"/>
                  </a:lnTo>
                  <a:lnTo>
                    <a:pt x="116" y="8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2" y="8"/>
                  </a:lnTo>
                  <a:lnTo>
                    <a:pt x="111" y="8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7" y="6"/>
                  </a:lnTo>
                  <a:lnTo>
                    <a:pt x="105" y="5"/>
                  </a:lnTo>
                  <a:lnTo>
                    <a:pt x="103" y="5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99" y="4"/>
                  </a:lnTo>
                  <a:lnTo>
                    <a:pt x="97" y="4"/>
                  </a:lnTo>
                  <a:lnTo>
                    <a:pt x="96" y="4"/>
                  </a:lnTo>
                  <a:lnTo>
                    <a:pt x="95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2" y="2"/>
                  </a:lnTo>
                  <a:lnTo>
                    <a:pt x="89" y="1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5" y="2"/>
                  </a:lnTo>
                  <a:lnTo>
                    <a:pt x="85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7" y="17"/>
                  </a:lnTo>
                  <a:lnTo>
                    <a:pt x="87" y="17"/>
                  </a:lnTo>
                  <a:lnTo>
                    <a:pt x="88" y="17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91" y="20"/>
                  </a:lnTo>
                  <a:lnTo>
                    <a:pt x="91" y="21"/>
                  </a:lnTo>
                  <a:lnTo>
                    <a:pt x="91" y="21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4"/>
                  </a:lnTo>
                  <a:lnTo>
                    <a:pt x="89" y="24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8" y="25"/>
                  </a:lnTo>
                  <a:lnTo>
                    <a:pt x="88" y="25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7" y="27"/>
                  </a:lnTo>
                  <a:lnTo>
                    <a:pt x="85" y="27"/>
                  </a:lnTo>
                  <a:lnTo>
                    <a:pt x="85" y="28"/>
                  </a:lnTo>
                  <a:lnTo>
                    <a:pt x="84" y="28"/>
                  </a:lnTo>
                  <a:lnTo>
                    <a:pt x="82" y="27"/>
                  </a:lnTo>
                  <a:lnTo>
                    <a:pt x="82" y="27"/>
                  </a:lnTo>
                  <a:lnTo>
                    <a:pt x="82" y="27"/>
                  </a:lnTo>
                  <a:lnTo>
                    <a:pt x="81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7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3" y="19"/>
                  </a:lnTo>
                  <a:lnTo>
                    <a:pt x="51" y="19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0" y="21"/>
                  </a:lnTo>
                  <a:lnTo>
                    <a:pt x="19" y="21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7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2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1" y="44"/>
                  </a:lnTo>
                  <a:lnTo>
                    <a:pt x="11" y="46"/>
                  </a:lnTo>
                  <a:lnTo>
                    <a:pt x="12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4"/>
                  </a:lnTo>
                  <a:lnTo>
                    <a:pt x="32" y="54"/>
                  </a:lnTo>
                  <a:lnTo>
                    <a:pt x="32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8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38" y="61"/>
                  </a:lnTo>
                  <a:lnTo>
                    <a:pt x="39" y="61"/>
                  </a:lnTo>
                  <a:lnTo>
                    <a:pt x="39" y="62"/>
                  </a:lnTo>
                  <a:lnTo>
                    <a:pt x="40" y="63"/>
                  </a:lnTo>
                  <a:lnTo>
                    <a:pt x="42" y="63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2" y="67"/>
                  </a:lnTo>
                  <a:lnTo>
                    <a:pt x="42" y="67"/>
                  </a:lnTo>
                  <a:lnTo>
                    <a:pt x="42" y="69"/>
                  </a:lnTo>
                  <a:lnTo>
                    <a:pt x="43" y="70"/>
                  </a:lnTo>
                  <a:lnTo>
                    <a:pt x="44" y="70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5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9"/>
                  </a:lnTo>
                  <a:lnTo>
                    <a:pt x="46" y="81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49" y="81"/>
                  </a:lnTo>
                  <a:lnTo>
                    <a:pt x="50" y="81"/>
                  </a:lnTo>
                  <a:lnTo>
                    <a:pt x="50" y="82"/>
                  </a:lnTo>
                  <a:lnTo>
                    <a:pt x="51" y="82"/>
                  </a:lnTo>
                  <a:lnTo>
                    <a:pt x="53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5" y="82"/>
                  </a:lnTo>
                  <a:lnTo>
                    <a:pt x="57" y="82"/>
                  </a:lnTo>
                  <a:lnTo>
                    <a:pt x="58" y="82"/>
                  </a:lnTo>
                  <a:lnTo>
                    <a:pt x="59" y="84"/>
                  </a:lnTo>
                  <a:lnTo>
                    <a:pt x="62" y="84"/>
                  </a:lnTo>
                  <a:lnTo>
                    <a:pt x="63" y="84"/>
                  </a:lnTo>
                  <a:lnTo>
                    <a:pt x="66" y="84"/>
                  </a:lnTo>
                  <a:lnTo>
                    <a:pt x="68" y="84"/>
                  </a:lnTo>
                  <a:lnTo>
                    <a:pt x="72" y="85"/>
                  </a:lnTo>
                  <a:lnTo>
                    <a:pt x="73" y="85"/>
                  </a:lnTo>
                  <a:lnTo>
                    <a:pt x="74" y="85"/>
                  </a:lnTo>
                  <a:lnTo>
                    <a:pt x="76" y="86"/>
                  </a:lnTo>
                  <a:lnTo>
                    <a:pt x="78" y="88"/>
                  </a:lnTo>
                  <a:lnTo>
                    <a:pt x="78" y="88"/>
                  </a:lnTo>
                  <a:lnTo>
                    <a:pt x="81" y="89"/>
                  </a:lnTo>
                  <a:lnTo>
                    <a:pt x="84" y="90"/>
                  </a:lnTo>
                  <a:lnTo>
                    <a:pt x="85" y="90"/>
                  </a:lnTo>
                  <a:lnTo>
                    <a:pt x="88" y="92"/>
                  </a:lnTo>
                  <a:lnTo>
                    <a:pt x="89" y="93"/>
                  </a:lnTo>
                  <a:lnTo>
                    <a:pt x="92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7" y="96"/>
                  </a:lnTo>
                  <a:lnTo>
                    <a:pt x="97" y="97"/>
                  </a:lnTo>
                  <a:lnTo>
                    <a:pt x="99" y="97"/>
                  </a:lnTo>
                  <a:lnTo>
                    <a:pt x="99" y="98"/>
                  </a:lnTo>
                  <a:lnTo>
                    <a:pt x="100" y="100"/>
                  </a:lnTo>
                  <a:lnTo>
                    <a:pt x="103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7" y="107"/>
                  </a:lnTo>
                  <a:lnTo>
                    <a:pt x="108" y="108"/>
                  </a:lnTo>
                  <a:lnTo>
                    <a:pt x="110" y="109"/>
                  </a:lnTo>
                  <a:lnTo>
                    <a:pt x="111" y="109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6" y="111"/>
                  </a:lnTo>
                  <a:lnTo>
                    <a:pt x="119" y="111"/>
                  </a:lnTo>
                  <a:lnTo>
                    <a:pt x="124" y="111"/>
                  </a:lnTo>
                  <a:lnTo>
                    <a:pt x="130" y="112"/>
                  </a:lnTo>
                  <a:lnTo>
                    <a:pt x="134" y="112"/>
                  </a:lnTo>
                  <a:lnTo>
                    <a:pt x="137" y="112"/>
                  </a:lnTo>
                  <a:lnTo>
                    <a:pt x="142" y="113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8" y="112"/>
                  </a:lnTo>
                  <a:lnTo>
                    <a:pt x="152" y="112"/>
                  </a:lnTo>
                  <a:lnTo>
                    <a:pt x="154" y="112"/>
                  </a:lnTo>
                  <a:lnTo>
                    <a:pt x="158" y="113"/>
                  </a:lnTo>
                  <a:lnTo>
                    <a:pt x="160" y="113"/>
                  </a:lnTo>
                  <a:lnTo>
                    <a:pt x="162" y="113"/>
                  </a:lnTo>
                  <a:lnTo>
                    <a:pt x="162" y="113"/>
                  </a:lnTo>
                  <a:lnTo>
                    <a:pt x="164" y="113"/>
                  </a:lnTo>
                  <a:lnTo>
                    <a:pt x="165" y="113"/>
                  </a:lnTo>
                  <a:lnTo>
                    <a:pt x="167" y="116"/>
                  </a:lnTo>
                  <a:lnTo>
                    <a:pt x="168" y="117"/>
                  </a:lnTo>
                  <a:lnTo>
                    <a:pt x="171" y="117"/>
                  </a:lnTo>
                  <a:lnTo>
                    <a:pt x="175" y="119"/>
                  </a:lnTo>
                  <a:lnTo>
                    <a:pt x="177" y="119"/>
                  </a:lnTo>
                  <a:lnTo>
                    <a:pt x="180" y="119"/>
                  </a:lnTo>
                  <a:lnTo>
                    <a:pt x="183" y="120"/>
                  </a:lnTo>
                  <a:lnTo>
                    <a:pt x="184" y="121"/>
                  </a:lnTo>
                  <a:lnTo>
                    <a:pt x="188" y="123"/>
                  </a:lnTo>
                  <a:lnTo>
                    <a:pt x="190" y="121"/>
                  </a:lnTo>
                  <a:lnTo>
                    <a:pt x="192" y="121"/>
                  </a:lnTo>
                  <a:lnTo>
                    <a:pt x="195" y="121"/>
                  </a:lnTo>
                  <a:lnTo>
                    <a:pt x="196" y="123"/>
                  </a:lnTo>
                  <a:lnTo>
                    <a:pt x="199" y="124"/>
                  </a:lnTo>
                  <a:lnTo>
                    <a:pt x="199" y="124"/>
                  </a:lnTo>
                  <a:lnTo>
                    <a:pt x="200" y="124"/>
                  </a:lnTo>
                  <a:lnTo>
                    <a:pt x="202" y="124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3" y="123"/>
                  </a:lnTo>
                  <a:lnTo>
                    <a:pt x="204" y="121"/>
                  </a:lnTo>
                  <a:lnTo>
                    <a:pt x="204" y="121"/>
                  </a:lnTo>
                  <a:lnTo>
                    <a:pt x="207" y="120"/>
                  </a:lnTo>
                  <a:lnTo>
                    <a:pt x="211" y="117"/>
                  </a:lnTo>
                  <a:lnTo>
                    <a:pt x="213" y="117"/>
                  </a:lnTo>
                  <a:lnTo>
                    <a:pt x="213" y="117"/>
                  </a:lnTo>
                  <a:lnTo>
                    <a:pt x="214" y="116"/>
                  </a:lnTo>
                  <a:lnTo>
                    <a:pt x="215" y="116"/>
                  </a:lnTo>
                  <a:lnTo>
                    <a:pt x="215" y="116"/>
                  </a:lnTo>
                  <a:lnTo>
                    <a:pt x="218" y="116"/>
                  </a:lnTo>
                  <a:lnTo>
                    <a:pt x="219" y="116"/>
                  </a:lnTo>
                  <a:lnTo>
                    <a:pt x="223" y="115"/>
                  </a:lnTo>
                  <a:lnTo>
                    <a:pt x="225" y="115"/>
                  </a:lnTo>
                  <a:lnTo>
                    <a:pt x="226" y="115"/>
                  </a:lnTo>
                  <a:lnTo>
                    <a:pt x="228" y="115"/>
                  </a:lnTo>
                  <a:lnTo>
                    <a:pt x="229" y="115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4" y="115"/>
                  </a:lnTo>
                  <a:lnTo>
                    <a:pt x="237" y="115"/>
                  </a:lnTo>
                  <a:lnTo>
                    <a:pt x="238" y="115"/>
                  </a:lnTo>
                  <a:lnTo>
                    <a:pt x="240" y="115"/>
                  </a:lnTo>
                  <a:lnTo>
                    <a:pt x="241" y="113"/>
                  </a:lnTo>
                  <a:lnTo>
                    <a:pt x="242" y="113"/>
                  </a:lnTo>
                  <a:lnTo>
                    <a:pt x="242" y="112"/>
                  </a:lnTo>
                  <a:lnTo>
                    <a:pt x="245" y="112"/>
                  </a:lnTo>
                  <a:lnTo>
                    <a:pt x="245" y="111"/>
                  </a:lnTo>
                  <a:lnTo>
                    <a:pt x="247" y="111"/>
                  </a:lnTo>
                  <a:lnTo>
                    <a:pt x="248" y="111"/>
                  </a:lnTo>
                  <a:lnTo>
                    <a:pt x="248" y="109"/>
                  </a:lnTo>
                  <a:lnTo>
                    <a:pt x="248" y="109"/>
                  </a:lnTo>
                  <a:lnTo>
                    <a:pt x="248" y="109"/>
                  </a:lnTo>
                  <a:lnTo>
                    <a:pt x="248" y="108"/>
                  </a:lnTo>
                  <a:lnTo>
                    <a:pt x="249" y="107"/>
                  </a:lnTo>
                  <a:lnTo>
                    <a:pt x="249" y="107"/>
                  </a:lnTo>
                  <a:lnTo>
                    <a:pt x="249" y="105"/>
                  </a:lnTo>
                  <a:lnTo>
                    <a:pt x="249" y="105"/>
                  </a:lnTo>
                  <a:lnTo>
                    <a:pt x="251" y="104"/>
                  </a:lnTo>
                  <a:lnTo>
                    <a:pt x="251" y="104"/>
                  </a:lnTo>
                  <a:lnTo>
                    <a:pt x="252" y="104"/>
                  </a:lnTo>
                  <a:lnTo>
                    <a:pt x="253" y="103"/>
                  </a:lnTo>
                  <a:lnTo>
                    <a:pt x="255" y="103"/>
                  </a:lnTo>
                  <a:lnTo>
                    <a:pt x="255" y="103"/>
                  </a:lnTo>
                  <a:lnTo>
                    <a:pt x="255" y="101"/>
                  </a:lnTo>
                  <a:lnTo>
                    <a:pt x="256" y="101"/>
                  </a:lnTo>
                  <a:lnTo>
                    <a:pt x="256" y="100"/>
                  </a:lnTo>
                  <a:lnTo>
                    <a:pt x="257" y="100"/>
                  </a:lnTo>
                  <a:lnTo>
                    <a:pt x="257" y="100"/>
                  </a:lnTo>
                  <a:lnTo>
                    <a:pt x="257" y="98"/>
                  </a:lnTo>
                  <a:lnTo>
                    <a:pt x="256" y="98"/>
                  </a:lnTo>
                  <a:lnTo>
                    <a:pt x="256" y="97"/>
                  </a:lnTo>
                  <a:lnTo>
                    <a:pt x="255" y="97"/>
                  </a:lnTo>
                  <a:lnTo>
                    <a:pt x="253" y="96"/>
                  </a:lnTo>
                  <a:lnTo>
                    <a:pt x="252" y="94"/>
                  </a:lnTo>
                  <a:lnTo>
                    <a:pt x="251" y="94"/>
                  </a:lnTo>
                  <a:lnTo>
                    <a:pt x="249" y="93"/>
                  </a:lnTo>
                  <a:lnTo>
                    <a:pt x="249" y="92"/>
                  </a:lnTo>
                  <a:lnTo>
                    <a:pt x="248" y="92"/>
                  </a:lnTo>
                  <a:lnTo>
                    <a:pt x="248" y="92"/>
                  </a:lnTo>
                  <a:lnTo>
                    <a:pt x="248" y="90"/>
                  </a:lnTo>
                  <a:lnTo>
                    <a:pt x="248" y="89"/>
                  </a:lnTo>
                  <a:lnTo>
                    <a:pt x="248" y="88"/>
                  </a:lnTo>
                  <a:lnTo>
                    <a:pt x="248" y="86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9" y="82"/>
                  </a:lnTo>
                  <a:lnTo>
                    <a:pt x="251" y="82"/>
                  </a:lnTo>
                  <a:lnTo>
                    <a:pt x="251" y="82"/>
                  </a:lnTo>
                  <a:lnTo>
                    <a:pt x="253" y="82"/>
                  </a:lnTo>
                  <a:lnTo>
                    <a:pt x="253" y="82"/>
                  </a:lnTo>
                  <a:lnTo>
                    <a:pt x="255" y="84"/>
                  </a:lnTo>
                  <a:lnTo>
                    <a:pt x="256" y="85"/>
                  </a:lnTo>
                  <a:lnTo>
                    <a:pt x="257" y="86"/>
                  </a:lnTo>
                  <a:lnTo>
                    <a:pt x="261" y="86"/>
                  </a:lnTo>
                  <a:lnTo>
                    <a:pt x="263" y="86"/>
                  </a:lnTo>
                  <a:lnTo>
                    <a:pt x="264" y="86"/>
                  </a:lnTo>
                  <a:lnTo>
                    <a:pt x="265" y="88"/>
                  </a:lnTo>
                  <a:lnTo>
                    <a:pt x="265" y="88"/>
                  </a:lnTo>
                  <a:lnTo>
                    <a:pt x="267" y="88"/>
                  </a:lnTo>
                  <a:lnTo>
                    <a:pt x="268" y="88"/>
                  </a:lnTo>
                  <a:lnTo>
                    <a:pt x="268" y="86"/>
                  </a:lnTo>
                  <a:lnTo>
                    <a:pt x="270" y="86"/>
                  </a:lnTo>
                  <a:lnTo>
                    <a:pt x="270" y="85"/>
                  </a:lnTo>
                  <a:lnTo>
                    <a:pt x="270" y="85"/>
                  </a:lnTo>
                  <a:lnTo>
                    <a:pt x="271" y="85"/>
                  </a:lnTo>
                  <a:lnTo>
                    <a:pt x="271" y="82"/>
                  </a:lnTo>
                  <a:lnTo>
                    <a:pt x="271" y="82"/>
                  </a:lnTo>
                  <a:lnTo>
                    <a:pt x="272" y="81"/>
                  </a:lnTo>
                  <a:lnTo>
                    <a:pt x="272" y="81"/>
                  </a:lnTo>
                  <a:lnTo>
                    <a:pt x="272" y="79"/>
                  </a:lnTo>
                  <a:lnTo>
                    <a:pt x="272" y="79"/>
                  </a:lnTo>
                  <a:lnTo>
                    <a:pt x="272" y="79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6" y="79"/>
                  </a:lnTo>
                  <a:lnTo>
                    <a:pt x="278" y="79"/>
                  </a:lnTo>
                  <a:lnTo>
                    <a:pt x="279" y="78"/>
                  </a:lnTo>
                  <a:lnTo>
                    <a:pt x="280" y="78"/>
                  </a:lnTo>
                  <a:lnTo>
                    <a:pt x="282" y="78"/>
                  </a:lnTo>
                  <a:lnTo>
                    <a:pt x="283" y="78"/>
                  </a:lnTo>
                  <a:lnTo>
                    <a:pt x="283" y="77"/>
                  </a:lnTo>
                  <a:lnTo>
                    <a:pt x="284" y="75"/>
                  </a:lnTo>
                  <a:lnTo>
                    <a:pt x="284" y="75"/>
                  </a:lnTo>
                  <a:lnTo>
                    <a:pt x="286" y="75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6" y="73"/>
                  </a:lnTo>
                  <a:lnTo>
                    <a:pt x="286" y="73"/>
                  </a:lnTo>
                  <a:lnTo>
                    <a:pt x="286" y="70"/>
                  </a:lnTo>
                  <a:lnTo>
                    <a:pt x="286" y="70"/>
                  </a:lnTo>
                  <a:lnTo>
                    <a:pt x="286" y="69"/>
                  </a:lnTo>
                  <a:lnTo>
                    <a:pt x="286" y="69"/>
                  </a:lnTo>
                  <a:lnTo>
                    <a:pt x="287" y="67"/>
                  </a:lnTo>
                  <a:lnTo>
                    <a:pt x="287" y="67"/>
                  </a:lnTo>
                  <a:lnTo>
                    <a:pt x="287" y="67"/>
                  </a:lnTo>
                  <a:lnTo>
                    <a:pt x="289" y="67"/>
                  </a:lnTo>
                  <a:lnTo>
                    <a:pt x="290" y="67"/>
                  </a:lnTo>
                  <a:lnTo>
                    <a:pt x="291" y="67"/>
                  </a:lnTo>
                  <a:lnTo>
                    <a:pt x="293" y="67"/>
                  </a:lnTo>
                  <a:lnTo>
                    <a:pt x="293" y="67"/>
                  </a:lnTo>
                  <a:lnTo>
                    <a:pt x="293" y="67"/>
                  </a:lnTo>
                  <a:lnTo>
                    <a:pt x="293" y="66"/>
                  </a:lnTo>
                  <a:lnTo>
                    <a:pt x="293" y="66"/>
                  </a:lnTo>
                  <a:lnTo>
                    <a:pt x="293" y="65"/>
                  </a:lnTo>
                  <a:lnTo>
                    <a:pt x="293" y="65"/>
                  </a:lnTo>
                  <a:lnTo>
                    <a:pt x="294" y="65"/>
                  </a:lnTo>
                  <a:lnTo>
                    <a:pt x="294" y="65"/>
                  </a:lnTo>
                  <a:lnTo>
                    <a:pt x="295" y="66"/>
                  </a:lnTo>
                  <a:lnTo>
                    <a:pt x="295" y="66"/>
                  </a:lnTo>
                  <a:lnTo>
                    <a:pt x="297" y="66"/>
                  </a:lnTo>
                  <a:lnTo>
                    <a:pt x="297" y="65"/>
                  </a:lnTo>
                  <a:lnTo>
                    <a:pt x="298" y="63"/>
                  </a:lnTo>
                  <a:lnTo>
                    <a:pt x="299" y="63"/>
                  </a:lnTo>
                  <a:lnTo>
                    <a:pt x="301" y="63"/>
                  </a:lnTo>
                  <a:lnTo>
                    <a:pt x="301" y="63"/>
                  </a:lnTo>
                  <a:lnTo>
                    <a:pt x="303" y="63"/>
                  </a:lnTo>
                  <a:lnTo>
                    <a:pt x="303" y="63"/>
                  </a:lnTo>
                  <a:lnTo>
                    <a:pt x="305" y="63"/>
                  </a:lnTo>
                  <a:lnTo>
                    <a:pt x="305" y="63"/>
                  </a:lnTo>
                  <a:lnTo>
                    <a:pt x="305" y="63"/>
                  </a:lnTo>
                  <a:lnTo>
                    <a:pt x="306" y="63"/>
                  </a:lnTo>
                  <a:lnTo>
                    <a:pt x="308" y="63"/>
                  </a:lnTo>
                  <a:lnTo>
                    <a:pt x="309" y="65"/>
                  </a:lnTo>
                  <a:lnTo>
                    <a:pt x="310" y="65"/>
                  </a:lnTo>
                  <a:lnTo>
                    <a:pt x="312" y="65"/>
                  </a:lnTo>
                  <a:lnTo>
                    <a:pt x="313" y="65"/>
                  </a:lnTo>
                  <a:lnTo>
                    <a:pt x="314" y="65"/>
                  </a:lnTo>
                  <a:lnTo>
                    <a:pt x="314" y="65"/>
                  </a:lnTo>
                  <a:lnTo>
                    <a:pt x="316" y="63"/>
                  </a:lnTo>
                  <a:lnTo>
                    <a:pt x="316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7" name="Freeform 1911">
              <a:extLst>
                <a:ext uri="{FF2B5EF4-FFF2-40B4-BE49-F238E27FC236}">
                  <a16:creationId xmlns:a16="http://schemas.microsoft.com/office/drawing/2014/main" id="{970AA446-A483-4DA6-9544-61F691DB0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038" y="2650665"/>
              <a:ext cx="0" cy="4127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2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8" name="Freeform 1912">
              <a:extLst>
                <a:ext uri="{FF2B5EF4-FFF2-40B4-BE49-F238E27FC236}">
                  <a16:creationId xmlns:a16="http://schemas.microsoft.com/office/drawing/2014/main" id="{003861A3-3F78-4424-95DA-152AD9F4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70" y="2537149"/>
              <a:ext cx="72238" cy="72236"/>
            </a:xfrm>
            <a:custGeom>
              <a:avLst/>
              <a:gdLst>
                <a:gd name="T0" fmla="*/ 32 w 35"/>
                <a:gd name="T1" fmla="*/ 20 h 35"/>
                <a:gd name="T2" fmla="*/ 31 w 35"/>
                <a:gd name="T3" fmla="*/ 19 h 35"/>
                <a:gd name="T4" fmla="*/ 28 w 35"/>
                <a:gd name="T5" fmla="*/ 18 h 35"/>
                <a:gd name="T6" fmla="*/ 28 w 35"/>
                <a:gd name="T7" fmla="*/ 15 h 35"/>
                <a:gd name="T8" fmla="*/ 28 w 35"/>
                <a:gd name="T9" fmla="*/ 13 h 35"/>
                <a:gd name="T10" fmla="*/ 27 w 35"/>
                <a:gd name="T11" fmla="*/ 13 h 35"/>
                <a:gd name="T12" fmla="*/ 24 w 35"/>
                <a:gd name="T13" fmla="*/ 12 h 35"/>
                <a:gd name="T14" fmla="*/ 24 w 35"/>
                <a:gd name="T15" fmla="*/ 9 h 35"/>
                <a:gd name="T16" fmla="*/ 24 w 35"/>
                <a:gd name="T17" fmla="*/ 8 h 35"/>
                <a:gd name="T18" fmla="*/ 23 w 35"/>
                <a:gd name="T19" fmla="*/ 5 h 35"/>
                <a:gd name="T20" fmla="*/ 22 w 35"/>
                <a:gd name="T21" fmla="*/ 5 h 35"/>
                <a:gd name="T22" fmla="*/ 19 w 35"/>
                <a:gd name="T23" fmla="*/ 3 h 35"/>
                <a:gd name="T24" fmla="*/ 17 w 35"/>
                <a:gd name="T25" fmla="*/ 4 h 35"/>
                <a:gd name="T26" fmla="*/ 16 w 35"/>
                <a:gd name="T27" fmla="*/ 3 h 35"/>
                <a:gd name="T28" fmla="*/ 16 w 35"/>
                <a:gd name="T29" fmla="*/ 3 h 35"/>
                <a:gd name="T30" fmla="*/ 13 w 35"/>
                <a:gd name="T31" fmla="*/ 1 h 35"/>
                <a:gd name="T32" fmla="*/ 12 w 35"/>
                <a:gd name="T33" fmla="*/ 1 h 35"/>
                <a:gd name="T34" fmla="*/ 8 w 35"/>
                <a:gd name="T35" fmla="*/ 0 h 35"/>
                <a:gd name="T36" fmla="*/ 8 w 35"/>
                <a:gd name="T37" fmla="*/ 0 h 35"/>
                <a:gd name="T38" fmla="*/ 5 w 35"/>
                <a:gd name="T39" fmla="*/ 1 h 35"/>
                <a:gd name="T40" fmla="*/ 1 w 35"/>
                <a:gd name="T41" fmla="*/ 0 h 35"/>
                <a:gd name="T42" fmla="*/ 1 w 35"/>
                <a:gd name="T43" fmla="*/ 1 h 35"/>
                <a:gd name="T44" fmla="*/ 4 w 35"/>
                <a:gd name="T45" fmla="*/ 3 h 35"/>
                <a:gd name="T46" fmla="*/ 5 w 35"/>
                <a:gd name="T47" fmla="*/ 5 h 35"/>
                <a:gd name="T48" fmla="*/ 7 w 35"/>
                <a:gd name="T49" fmla="*/ 8 h 35"/>
                <a:gd name="T50" fmla="*/ 8 w 35"/>
                <a:gd name="T51" fmla="*/ 11 h 35"/>
                <a:gd name="T52" fmla="*/ 11 w 35"/>
                <a:gd name="T53" fmla="*/ 13 h 35"/>
                <a:gd name="T54" fmla="*/ 12 w 35"/>
                <a:gd name="T55" fmla="*/ 15 h 35"/>
                <a:gd name="T56" fmla="*/ 16 w 35"/>
                <a:gd name="T57" fmla="*/ 19 h 35"/>
                <a:gd name="T58" fmla="*/ 16 w 35"/>
                <a:gd name="T59" fmla="*/ 23 h 35"/>
                <a:gd name="T60" fmla="*/ 16 w 35"/>
                <a:gd name="T61" fmla="*/ 27 h 35"/>
                <a:gd name="T62" fmla="*/ 16 w 35"/>
                <a:gd name="T63" fmla="*/ 31 h 35"/>
                <a:gd name="T64" fmla="*/ 17 w 35"/>
                <a:gd name="T65" fmla="*/ 32 h 35"/>
                <a:gd name="T66" fmla="*/ 16 w 35"/>
                <a:gd name="T67" fmla="*/ 34 h 35"/>
                <a:gd name="T68" fmla="*/ 17 w 35"/>
                <a:gd name="T69" fmla="*/ 35 h 35"/>
                <a:gd name="T70" fmla="*/ 20 w 35"/>
                <a:gd name="T71" fmla="*/ 35 h 35"/>
                <a:gd name="T72" fmla="*/ 20 w 35"/>
                <a:gd name="T73" fmla="*/ 34 h 35"/>
                <a:gd name="T74" fmla="*/ 20 w 35"/>
                <a:gd name="T75" fmla="*/ 32 h 35"/>
                <a:gd name="T76" fmla="*/ 22 w 35"/>
                <a:gd name="T77" fmla="*/ 30 h 35"/>
                <a:gd name="T78" fmla="*/ 24 w 35"/>
                <a:gd name="T79" fmla="*/ 27 h 35"/>
                <a:gd name="T80" fmla="*/ 23 w 35"/>
                <a:gd name="T81" fmla="*/ 24 h 35"/>
                <a:gd name="T82" fmla="*/ 24 w 35"/>
                <a:gd name="T83" fmla="*/ 23 h 35"/>
                <a:gd name="T84" fmla="*/ 26 w 35"/>
                <a:gd name="T85" fmla="*/ 23 h 35"/>
                <a:gd name="T86" fmla="*/ 27 w 35"/>
                <a:gd name="T87" fmla="*/ 24 h 35"/>
                <a:gd name="T88" fmla="*/ 28 w 35"/>
                <a:gd name="T89" fmla="*/ 23 h 35"/>
                <a:gd name="T90" fmla="*/ 28 w 35"/>
                <a:gd name="T91" fmla="*/ 23 h 35"/>
                <a:gd name="T92" fmla="*/ 31 w 35"/>
                <a:gd name="T93" fmla="*/ 24 h 35"/>
                <a:gd name="T94" fmla="*/ 32 w 35"/>
                <a:gd name="T95" fmla="*/ 24 h 35"/>
                <a:gd name="T96" fmla="*/ 35 w 35"/>
                <a:gd name="T9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" h="35">
                  <a:moveTo>
                    <a:pt x="32" y="23"/>
                  </a:moveTo>
                  <a:lnTo>
                    <a:pt x="32" y="22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1" y="19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0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7" y="23"/>
                  </a:lnTo>
                  <a:lnTo>
                    <a:pt x="16" y="24"/>
                  </a:lnTo>
                  <a:lnTo>
                    <a:pt x="16" y="27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7" y="24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1" y="24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2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9" name="Freeform 1913">
              <a:extLst>
                <a:ext uri="{FF2B5EF4-FFF2-40B4-BE49-F238E27FC236}">
                  <a16:creationId xmlns:a16="http://schemas.microsoft.com/office/drawing/2014/main" id="{B416BE12-039D-4E02-924D-8E93404C6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8814" y="3500996"/>
              <a:ext cx="557257" cy="109386"/>
            </a:xfrm>
            <a:custGeom>
              <a:avLst/>
              <a:gdLst>
                <a:gd name="T0" fmla="*/ 270 w 270"/>
                <a:gd name="T1" fmla="*/ 52 h 53"/>
                <a:gd name="T2" fmla="*/ 270 w 270"/>
                <a:gd name="T3" fmla="*/ 52 h 53"/>
                <a:gd name="T4" fmla="*/ 268 w 270"/>
                <a:gd name="T5" fmla="*/ 53 h 53"/>
                <a:gd name="T6" fmla="*/ 268 w 270"/>
                <a:gd name="T7" fmla="*/ 53 h 53"/>
                <a:gd name="T8" fmla="*/ 270 w 270"/>
                <a:gd name="T9" fmla="*/ 53 h 53"/>
                <a:gd name="T10" fmla="*/ 270 w 270"/>
                <a:gd name="T11" fmla="*/ 52 h 53"/>
                <a:gd name="T12" fmla="*/ 218 w 270"/>
                <a:gd name="T13" fmla="*/ 33 h 53"/>
                <a:gd name="T14" fmla="*/ 217 w 270"/>
                <a:gd name="T15" fmla="*/ 33 h 53"/>
                <a:gd name="T16" fmla="*/ 217 w 270"/>
                <a:gd name="T17" fmla="*/ 33 h 53"/>
                <a:gd name="T18" fmla="*/ 217 w 270"/>
                <a:gd name="T19" fmla="*/ 33 h 53"/>
                <a:gd name="T20" fmla="*/ 217 w 270"/>
                <a:gd name="T21" fmla="*/ 34 h 53"/>
                <a:gd name="T22" fmla="*/ 217 w 270"/>
                <a:gd name="T23" fmla="*/ 34 h 53"/>
                <a:gd name="T24" fmla="*/ 218 w 270"/>
                <a:gd name="T25" fmla="*/ 34 h 53"/>
                <a:gd name="T26" fmla="*/ 218 w 270"/>
                <a:gd name="T27" fmla="*/ 34 h 53"/>
                <a:gd name="T28" fmla="*/ 218 w 270"/>
                <a:gd name="T29" fmla="*/ 34 h 53"/>
                <a:gd name="T30" fmla="*/ 218 w 270"/>
                <a:gd name="T31" fmla="*/ 33 h 53"/>
                <a:gd name="T32" fmla="*/ 218 w 270"/>
                <a:gd name="T33" fmla="*/ 33 h 53"/>
                <a:gd name="T34" fmla="*/ 146 w 270"/>
                <a:gd name="T35" fmla="*/ 27 h 53"/>
                <a:gd name="T36" fmla="*/ 146 w 270"/>
                <a:gd name="T37" fmla="*/ 27 h 53"/>
                <a:gd name="T38" fmla="*/ 146 w 270"/>
                <a:gd name="T39" fmla="*/ 27 h 53"/>
                <a:gd name="T40" fmla="*/ 146 w 270"/>
                <a:gd name="T41" fmla="*/ 27 h 53"/>
                <a:gd name="T42" fmla="*/ 146 w 270"/>
                <a:gd name="T43" fmla="*/ 27 h 53"/>
                <a:gd name="T44" fmla="*/ 146 w 270"/>
                <a:gd name="T45" fmla="*/ 27 h 53"/>
                <a:gd name="T46" fmla="*/ 146 w 270"/>
                <a:gd name="T47" fmla="*/ 27 h 53"/>
                <a:gd name="T48" fmla="*/ 146 w 270"/>
                <a:gd name="T49" fmla="*/ 29 h 53"/>
                <a:gd name="T50" fmla="*/ 146 w 270"/>
                <a:gd name="T51" fmla="*/ 29 h 53"/>
                <a:gd name="T52" fmla="*/ 146 w 270"/>
                <a:gd name="T53" fmla="*/ 27 h 53"/>
                <a:gd name="T54" fmla="*/ 146 w 270"/>
                <a:gd name="T55" fmla="*/ 27 h 53"/>
                <a:gd name="T56" fmla="*/ 146 w 270"/>
                <a:gd name="T57" fmla="*/ 27 h 53"/>
                <a:gd name="T58" fmla="*/ 146 w 270"/>
                <a:gd name="T59" fmla="*/ 27 h 53"/>
                <a:gd name="T60" fmla="*/ 149 w 270"/>
                <a:gd name="T61" fmla="*/ 26 h 53"/>
                <a:gd name="T62" fmla="*/ 149 w 270"/>
                <a:gd name="T63" fmla="*/ 26 h 53"/>
                <a:gd name="T64" fmla="*/ 149 w 270"/>
                <a:gd name="T65" fmla="*/ 26 h 53"/>
                <a:gd name="T66" fmla="*/ 149 w 270"/>
                <a:gd name="T67" fmla="*/ 27 h 53"/>
                <a:gd name="T68" fmla="*/ 149 w 270"/>
                <a:gd name="T69" fmla="*/ 27 h 53"/>
                <a:gd name="T70" fmla="*/ 149 w 270"/>
                <a:gd name="T71" fmla="*/ 27 h 53"/>
                <a:gd name="T72" fmla="*/ 149 w 270"/>
                <a:gd name="T73" fmla="*/ 26 h 53"/>
                <a:gd name="T74" fmla="*/ 149 w 270"/>
                <a:gd name="T75" fmla="*/ 26 h 53"/>
                <a:gd name="T76" fmla="*/ 149 w 270"/>
                <a:gd name="T77" fmla="*/ 26 h 53"/>
                <a:gd name="T78" fmla="*/ 1 w 270"/>
                <a:gd name="T79" fmla="*/ 0 h 53"/>
                <a:gd name="T80" fmla="*/ 0 w 270"/>
                <a:gd name="T81" fmla="*/ 2 h 53"/>
                <a:gd name="T82" fmla="*/ 0 w 270"/>
                <a:gd name="T83" fmla="*/ 2 h 53"/>
                <a:gd name="T84" fmla="*/ 0 w 270"/>
                <a:gd name="T85" fmla="*/ 3 h 53"/>
                <a:gd name="T86" fmla="*/ 0 w 270"/>
                <a:gd name="T87" fmla="*/ 3 h 53"/>
                <a:gd name="T88" fmla="*/ 1 w 270"/>
                <a:gd name="T89" fmla="*/ 2 h 53"/>
                <a:gd name="T90" fmla="*/ 1 w 270"/>
                <a:gd name="T91" fmla="*/ 2 h 53"/>
                <a:gd name="T92" fmla="*/ 1 w 270"/>
                <a:gd name="T93" fmla="*/ 2 h 53"/>
                <a:gd name="T94" fmla="*/ 1 w 270"/>
                <a:gd name="T95" fmla="*/ 0 h 53"/>
                <a:gd name="T96" fmla="*/ 1 w 270"/>
                <a:gd name="T9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0" h="53">
                  <a:moveTo>
                    <a:pt x="270" y="52"/>
                  </a:moveTo>
                  <a:lnTo>
                    <a:pt x="270" y="52"/>
                  </a:lnTo>
                  <a:lnTo>
                    <a:pt x="268" y="53"/>
                  </a:lnTo>
                  <a:lnTo>
                    <a:pt x="268" y="53"/>
                  </a:lnTo>
                  <a:lnTo>
                    <a:pt x="270" y="53"/>
                  </a:lnTo>
                  <a:lnTo>
                    <a:pt x="270" y="52"/>
                  </a:lnTo>
                  <a:close/>
                  <a:moveTo>
                    <a:pt x="218" y="33"/>
                  </a:moveTo>
                  <a:lnTo>
                    <a:pt x="217" y="33"/>
                  </a:lnTo>
                  <a:lnTo>
                    <a:pt x="217" y="33"/>
                  </a:lnTo>
                  <a:lnTo>
                    <a:pt x="217" y="33"/>
                  </a:lnTo>
                  <a:lnTo>
                    <a:pt x="217" y="34"/>
                  </a:lnTo>
                  <a:lnTo>
                    <a:pt x="217" y="34"/>
                  </a:lnTo>
                  <a:lnTo>
                    <a:pt x="218" y="34"/>
                  </a:lnTo>
                  <a:lnTo>
                    <a:pt x="218" y="34"/>
                  </a:lnTo>
                  <a:lnTo>
                    <a:pt x="218" y="34"/>
                  </a:lnTo>
                  <a:lnTo>
                    <a:pt x="218" y="33"/>
                  </a:lnTo>
                  <a:lnTo>
                    <a:pt x="218" y="33"/>
                  </a:lnTo>
                  <a:close/>
                  <a:moveTo>
                    <a:pt x="146" y="27"/>
                  </a:move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9"/>
                  </a:lnTo>
                  <a:lnTo>
                    <a:pt x="146" y="29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46" y="27"/>
                  </a:lnTo>
                  <a:close/>
                  <a:moveTo>
                    <a:pt x="149" y="26"/>
                  </a:moveTo>
                  <a:lnTo>
                    <a:pt x="149" y="26"/>
                  </a:lnTo>
                  <a:lnTo>
                    <a:pt x="149" y="26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6"/>
                  </a:lnTo>
                  <a:close/>
                  <a:moveTo>
                    <a:pt x="1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0" name="Freeform 1914">
              <a:extLst>
                <a:ext uri="{FF2B5EF4-FFF2-40B4-BE49-F238E27FC236}">
                  <a16:creationId xmlns:a16="http://schemas.microsoft.com/office/drawing/2014/main" id="{85C2F46A-A7C6-4D17-9415-81FFDE0BA1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3079" y="2925165"/>
              <a:ext cx="635685" cy="454061"/>
            </a:xfrm>
            <a:custGeom>
              <a:avLst/>
              <a:gdLst>
                <a:gd name="T0" fmla="*/ 306 w 308"/>
                <a:gd name="T1" fmla="*/ 146 h 220"/>
                <a:gd name="T2" fmla="*/ 308 w 308"/>
                <a:gd name="T3" fmla="*/ 140 h 220"/>
                <a:gd name="T4" fmla="*/ 74 w 308"/>
                <a:gd name="T5" fmla="*/ 103 h 220"/>
                <a:gd name="T6" fmla="*/ 67 w 308"/>
                <a:gd name="T7" fmla="*/ 92 h 220"/>
                <a:gd name="T8" fmla="*/ 51 w 308"/>
                <a:gd name="T9" fmla="*/ 99 h 220"/>
                <a:gd name="T10" fmla="*/ 28 w 308"/>
                <a:gd name="T11" fmla="*/ 56 h 220"/>
                <a:gd name="T12" fmla="*/ 63 w 308"/>
                <a:gd name="T13" fmla="*/ 42 h 220"/>
                <a:gd name="T14" fmla="*/ 53 w 308"/>
                <a:gd name="T15" fmla="*/ 44 h 220"/>
                <a:gd name="T16" fmla="*/ 307 w 308"/>
                <a:gd name="T17" fmla="*/ 138 h 220"/>
                <a:gd name="T18" fmla="*/ 303 w 308"/>
                <a:gd name="T19" fmla="*/ 137 h 220"/>
                <a:gd name="T20" fmla="*/ 272 w 308"/>
                <a:gd name="T21" fmla="*/ 140 h 220"/>
                <a:gd name="T22" fmla="*/ 254 w 308"/>
                <a:gd name="T23" fmla="*/ 167 h 220"/>
                <a:gd name="T24" fmla="*/ 249 w 308"/>
                <a:gd name="T25" fmla="*/ 171 h 220"/>
                <a:gd name="T26" fmla="*/ 228 w 308"/>
                <a:gd name="T27" fmla="*/ 175 h 220"/>
                <a:gd name="T28" fmla="*/ 208 w 308"/>
                <a:gd name="T29" fmla="*/ 168 h 220"/>
                <a:gd name="T30" fmla="*/ 197 w 308"/>
                <a:gd name="T31" fmla="*/ 141 h 220"/>
                <a:gd name="T32" fmla="*/ 197 w 308"/>
                <a:gd name="T33" fmla="*/ 137 h 220"/>
                <a:gd name="T34" fmla="*/ 198 w 308"/>
                <a:gd name="T35" fmla="*/ 109 h 220"/>
                <a:gd name="T36" fmla="*/ 200 w 308"/>
                <a:gd name="T37" fmla="*/ 80 h 220"/>
                <a:gd name="T38" fmla="*/ 189 w 308"/>
                <a:gd name="T39" fmla="*/ 68 h 220"/>
                <a:gd name="T40" fmla="*/ 185 w 308"/>
                <a:gd name="T41" fmla="*/ 52 h 220"/>
                <a:gd name="T42" fmla="*/ 177 w 308"/>
                <a:gd name="T43" fmla="*/ 35 h 220"/>
                <a:gd name="T44" fmla="*/ 160 w 308"/>
                <a:gd name="T45" fmla="*/ 42 h 220"/>
                <a:gd name="T46" fmla="*/ 146 w 308"/>
                <a:gd name="T47" fmla="*/ 33 h 220"/>
                <a:gd name="T48" fmla="*/ 132 w 308"/>
                <a:gd name="T49" fmla="*/ 11 h 220"/>
                <a:gd name="T50" fmla="*/ 95 w 308"/>
                <a:gd name="T51" fmla="*/ 16 h 220"/>
                <a:gd name="T52" fmla="*/ 47 w 308"/>
                <a:gd name="T53" fmla="*/ 2 h 220"/>
                <a:gd name="T54" fmla="*/ 29 w 308"/>
                <a:gd name="T55" fmla="*/ 12 h 220"/>
                <a:gd name="T56" fmla="*/ 32 w 308"/>
                <a:gd name="T57" fmla="*/ 34 h 220"/>
                <a:gd name="T58" fmla="*/ 40 w 308"/>
                <a:gd name="T59" fmla="*/ 58 h 220"/>
                <a:gd name="T60" fmla="*/ 30 w 308"/>
                <a:gd name="T61" fmla="*/ 60 h 220"/>
                <a:gd name="T62" fmla="*/ 44 w 308"/>
                <a:gd name="T63" fmla="*/ 72 h 220"/>
                <a:gd name="T64" fmla="*/ 53 w 308"/>
                <a:gd name="T65" fmla="*/ 90 h 220"/>
                <a:gd name="T66" fmla="*/ 66 w 308"/>
                <a:gd name="T67" fmla="*/ 110 h 220"/>
                <a:gd name="T68" fmla="*/ 74 w 308"/>
                <a:gd name="T69" fmla="*/ 109 h 220"/>
                <a:gd name="T70" fmla="*/ 66 w 308"/>
                <a:gd name="T71" fmla="*/ 103 h 220"/>
                <a:gd name="T72" fmla="*/ 63 w 308"/>
                <a:gd name="T73" fmla="*/ 76 h 220"/>
                <a:gd name="T74" fmla="*/ 59 w 308"/>
                <a:gd name="T75" fmla="*/ 68 h 220"/>
                <a:gd name="T76" fmla="*/ 53 w 308"/>
                <a:gd name="T77" fmla="*/ 48 h 220"/>
                <a:gd name="T78" fmla="*/ 44 w 308"/>
                <a:gd name="T79" fmla="*/ 31 h 220"/>
                <a:gd name="T80" fmla="*/ 51 w 308"/>
                <a:gd name="T81" fmla="*/ 12 h 220"/>
                <a:gd name="T82" fmla="*/ 64 w 308"/>
                <a:gd name="T83" fmla="*/ 20 h 220"/>
                <a:gd name="T84" fmla="*/ 64 w 308"/>
                <a:gd name="T85" fmla="*/ 39 h 220"/>
                <a:gd name="T86" fmla="*/ 71 w 308"/>
                <a:gd name="T87" fmla="*/ 57 h 220"/>
                <a:gd name="T88" fmla="*/ 80 w 308"/>
                <a:gd name="T89" fmla="*/ 69 h 220"/>
                <a:gd name="T90" fmla="*/ 83 w 308"/>
                <a:gd name="T91" fmla="*/ 81 h 220"/>
                <a:gd name="T92" fmla="*/ 87 w 308"/>
                <a:gd name="T93" fmla="*/ 87 h 220"/>
                <a:gd name="T94" fmla="*/ 94 w 308"/>
                <a:gd name="T95" fmla="*/ 98 h 220"/>
                <a:gd name="T96" fmla="*/ 106 w 308"/>
                <a:gd name="T97" fmla="*/ 115 h 220"/>
                <a:gd name="T98" fmla="*/ 112 w 308"/>
                <a:gd name="T99" fmla="*/ 144 h 220"/>
                <a:gd name="T100" fmla="*/ 110 w 308"/>
                <a:gd name="T101" fmla="*/ 157 h 220"/>
                <a:gd name="T102" fmla="*/ 141 w 308"/>
                <a:gd name="T103" fmla="*/ 179 h 220"/>
                <a:gd name="T104" fmla="*/ 171 w 308"/>
                <a:gd name="T105" fmla="*/ 195 h 220"/>
                <a:gd name="T106" fmla="*/ 215 w 308"/>
                <a:gd name="T107" fmla="*/ 199 h 220"/>
                <a:gd name="T108" fmla="*/ 223 w 308"/>
                <a:gd name="T109" fmla="*/ 202 h 220"/>
                <a:gd name="T110" fmla="*/ 232 w 308"/>
                <a:gd name="T111" fmla="*/ 210 h 220"/>
                <a:gd name="T112" fmla="*/ 240 w 308"/>
                <a:gd name="T113" fmla="*/ 211 h 220"/>
                <a:gd name="T114" fmla="*/ 261 w 308"/>
                <a:gd name="T115" fmla="*/ 198 h 220"/>
                <a:gd name="T116" fmla="*/ 257 w 308"/>
                <a:gd name="T117" fmla="*/ 184 h 220"/>
                <a:gd name="T118" fmla="*/ 284 w 308"/>
                <a:gd name="T119" fmla="*/ 175 h 220"/>
                <a:gd name="T120" fmla="*/ 292 w 308"/>
                <a:gd name="T121" fmla="*/ 175 h 220"/>
                <a:gd name="T122" fmla="*/ 297 w 308"/>
                <a:gd name="T123" fmla="*/ 160 h 220"/>
                <a:gd name="T124" fmla="*/ 301 w 308"/>
                <a:gd name="T125" fmla="*/ 14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220">
                  <a:moveTo>
                    <a:pt x="251" y="169"/>
                  </a:moveTo>
                  <a:lnTo>
                    <a:pt x="253" y="169"/>
                  </a:lnTo>
                  <a:lnTo>
                    <a:pt x="254" y="169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250" y="169"/>
                  </a:lnTo>
                  <a:lnTo>
                    <a:pt x="250" y="169"/>
                  </a:lnTo>
                  <a:lnTo>
                    <a:pt x="251" y="169"/>
                  </a:lnTo>
                  <a:close/>
                  <a:moveTo>
                    <a:pt x="49" y="168"/>
                  </a:moveTo>
                  <a:lnTo>
                    <a:pt x="48" y="168"/>
                  </a:lnTo>
                  <a:lnTo>
                    <a:pt x="48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8"/>
                  </a:lnTo>
                  <a:lnTo>
                    <a:pt x="49" y="168"/>
                  </a:lnTo>
                  <a:close/>
                  <a:moveTo>
                    <a:pt x="306" y="146"/>
                  </a:moveTo>
                  <a:lnTo>
                    <a:pt x="306" y="148"/>
                  </a:lnTo>
                  <a:lnTo>
                    <a:pt x="304" y="148"/>
                  </a:lnTo>
                  <a:lnTo>
                    <a:pt x="304" y="149"/>
                  </a:lnTo>
                  <a:lnTo>
                    <a:pt x="304" y="151"/>
                  </a:lnTo>
                  <a:lnTo>
                    <a:pt x="304" y="151"/>
                  </a:lnTo>
                  <a:lnTo>
                    <a:pt x="306" y="148"/>
                  </a:lnTo>
                  <a:lnTo>
                    <a:pt x="307" y="148"/>
                  </a:lnTo>
                  <a:lnTo>
                    <a:pt x="307" y="146"/>
                  </a:lnTo>
                  <a:lnTo>
                    <a:pt x="306" y="146"/>
                  </a:lnTo>
                  <a:close/>
                  <a:moveTo>
                    <a:pt x="308" y="138"/>
                  </a:moveTo>
                  <a:lnTo>
                    <a:pt x="308" y="138"/>
                  </a:lnTo>
                  <a:lnTo>
                    <a:pt x="308" y="138"/>
                  </a:lnTo>
                  <a:lnTo>
                    <a:pt x="308" y="138"/>
                  </a:lnTo>
                  <a:lnTo>
                    <a:pt x="308" y="138"/>
                  </a:lnTo>
                  <a:lnTo>
                    <a:pt x="308" y="140"/>
                  </a:lnTo>
                  <a:lnTo>
                    <a:pt x="308" y="140"/>
                  </a:lnTo>
                  <a:lnTo>
                    <a:pt x="308" y="138"/>
                  </a:lnTo>
                  <a:close/>
                  <a:moveTo>
                    <a:pt x="102" y="134"/>
                  </a:moveTo>
                  <a:lnTo>
                    <a:pt x="101" y="133"/>
                  </a:lnTo>
                  <a:lnTo>
                    <a:pt x="101" y="133"/>
                  </a:lnTo>
                  <a:lnTo>
                    <a:pt x="101" y="134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close/>
                  <a:moveTo>
                    <a:pt x="72" y="102"/>
                  </a:moveTo>
                  <a:lnTo>
                    <a:pt x="72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2" y="102"/>
                  </a:lnTo>
                  <a:lnTo>
                    <a:pt x="72" y="102"/>
                  </a:lnTo>
                  <a:close/>
                  <a:moveTo>
                    <a:pt x="52" y="99"/>
                  </a:moveTo>
                  <a:lnTo>
                    <a:pt x="52" y="99"/>
                  </a:lnTo>
                  <a:lnTo>
                    <a:pt x="53" y="102"/>
                  </a:lnTo>
                  <a:lnTo>
                    <a:pt x="55" y="100"/>
                  </a:lnTo>
                  <a:lnTo>
                    <a:pt x="53" y="99"/>
                  </a:lnTo>
                  <a:lnTo>
                    <a:pt x="52" y="99"/>
                  </a:lnTo>
                  <a:close/>
                  <a:moveTo>
                    <a:pt x="67" y="92"/>
                  </a:moveTo>
                  <a:lnTo>
                    <a:pt x="67" y="92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4"/>
                  </a:lnTo>
                  <a:lnTo>
                    <a:pt x="67" y="92"/>
                  </a:lnTo>
                  <a:lnTo>
                    <a:pt x="67" y="92"/>
                  </a:lnTo>
                  <a:lnTo>
                    <a:pt x="67" y="92"/>
                  </a:lnTo>
                  <a:close/>
                  <a:moveTo>
                    <a:pt x="51" y="98"/>
                  </a:moveTo>
                  <a:lnTo>
                    <a:pt x="51" y="96"/>
                  </a:lnTo>
                  <a:lnTo>
                    <a:pt x="51" y="96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2" y="91"/>
                  </a:lnTo>
                  <a:lnTo>
                    <a:pt x="52" y="90"/>
                  </a:lnTo>
                  <a:lnTo>
                    <a:pt x="51" y="94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51" y="96"/>
                  </a:lnTo>
                  <a:lnTo>
                    <a:pt x="51" y="98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close/>
                  <a:moveTo>
                    <a:pt x="64" y="80"/>
                  </a:moveTo>
                  <a:lnTo>
                    <a:pt x="64" y="81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0"/>
                  </a:lnTo>
                  <a:lnTo>
                    <a:pt x="64" y="80"/>
                  </a:lnTo>
                  <a:close/>
                  <a:moveTo>
                    <a:pt x="30" y="53"/>
                  </a:move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8" y="56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4"/>
                  </a:lnTo>
                  <a:lnTo>
                    <a:pt x="30" y="53"/>
                  </a:lnTo>
                  <a:close/>
                  <a:moveTo>
                    <a:pt x="2" y="44"/>
                  </a:moveTo>
                  <a:lnTo>
                    <a:pt x="2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close/>
                  <a:moveTo>
                    <a:pt x="64" y="42"/>
                  </a:moveTo>
                  <a:lnTo>
                    <a:pt x="63" y="42"/>
                  </a:lnTo>
                  <a:lnTo>
                    <a:pt x="61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1" y="48"/>
                  </a:lnTo>
                  <a:lnTo>
                    <a:pt x="63" y="48"/>
                  </a:lnTo>
                  <a:lnTo>
                    <a:pt x="64" y="45"/>
                  </a:lnTo>
                  <a:lnTo>
                    <a:pt x="64" y="44"/>
                  </a:lnTo>
                  <a:lnTo>
                    <a:pt x="64" y="42"/>
                  </a:lnTo>
                  <a:lnTo>
                    <a:pt x="64" y="42"/>
                  </a:lnTo>
                  <a:close/>
                  <a:moveTo>
                    <a:pt x="53" y="39"/>
                  </a:move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1" y="39"/>
                  </a:lnTo>
                  <a:lnTo>
                    <a:pt x="52" y="41"/>
                  </a:lnTo>
                  <a:lnTo>
                    <a:pt x="53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39"/>
                  </a:lnTo>
                  <a:close/>
                  <a:moveTo>
                    <a:pt x="49" y="11"/>
                  </a:move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307" y="138"/>
                  </a:moveTo>
                  <a:lnTo>
                    <a:pt x="308" y="137"/>
                  </a:lnTo>
                  <a:lnTo>
                    <a:pt x="307" y="136"/>
                  </a:lnTo>
                  <a:lnTo>
                    <a:pt x="306" y="134"/>
                  </a:lnTo>
                  <a:lnTo>
                    <a:pt x="304" y="134"/>
                  </a:lnTo>
                  <a:lnTo>
                    <a:pt x="304" y="134"/>
                  </a:lnTo>
                  <a:lnTo>
                    <a:pt x="303" y="134"/>
                  </a:lnTo>
                  <a:lnTo>
                    <a:pt x="303" y="134"/>
                  </a:lnTo>
                  <a:lnTo>
                    <a:pt x="301" y="136"/>
                  </a:lnTo>
                  <a:lnTo>
                    <a:pt x="303" y="136"/>
                  </a:lnTo>
                  <a:lnTo>
                    <a:pt x="303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4" y="136"/>
                  </a:lnTo>
                  <a:lnTo>
                    <a:pt x="303" y="137"/>
                  </a:lnTo>
                  <a:lnTo>
                    <a:pt x="301" y="136"/>
                  </a:lnTo>
                  <a:lnTo>
                    <a:pt x="299" y="136"/>
                  </a:lnTo>
                  <a:lnTo>
                    <a:pt x="297" y="136"/>
                  </a:lnTo>
                  <a:lnTo>
                    <a:pt x="296" y="134"/>
                  </a:lnTo>
                  <a:lnTo>
                    <a:pt x="295" y="134"/>
                  </a:lnTo>
                  <a:lnTo>
                    <a:pt x="293" y="134"/>
                  </a:lnTo>
                  <a:lnTo>
                    <a:pt x="293" y="134"/>
                  </a:lnTo>
                  <a:lnTo>
                    <a:pt x="293" y="134"/>
                  </a:lnTo>
                  <a:lnTo>
                    <a:pt x="293" y="134"/>
                  </a:lnTo>
                  <a:lnTo>
                    <a:pt x="291" y="134"/>
                  </a:lnTo>
                  <a:lnTo>
                    <a:pt x="289" y="136"/>
                  </a:lnTo>
                  <a:lnTo>
                    <a:pt x="288" y="137"/>
                  </a:lnTo>
                  <a:lnTo>
                    <a:pt x="287" y="137"/>
                  </a:lnTo>
                  <a:lnTo>
                    <a:pt x="276" y="138"/>
                  </a:lnTo>
                  <a:lnTo>
                    <a:pt x="276" y="138"/>
                  </a:lnTo>
                  <a:lnTo>
                    <a:pt x="272" y="140"/>
                  </a:lnTo>
                  <a:lnTo>
                    <a:pt x="270" y="141"/>
                  </a:lnTo>
                  <a:lnTo>
                    <a:pt x="269" y="145"/>
                  </a:lnTo>
                  <a:lnTo>
                    <a:pt x="269" y="145"/>
                  </a:lnTo>
                  <a:lnTo>
                    <a:pt x="268" y="146"/>
                  </a:lnTo>
                  <a:lnTo>
                    <a:pt x="268" y="149"/>
                  </a:lnTo>
                  <a:lnTo>
                    <a:pt x="268" y="151"/>
                  </a:lnTo>
                  <a:lnTo>
                    <a:pt x="266" y="153"/>
                  </a:lnTo>
                  <a:lnTo>
                    <a:pt x="266" y="155"/>
                  </a:lnTo>
                  <a:lnTo>
                    <a:pt x="266" y="155"/>
                  </a:lnTo>
                  <a:lnTo>
                    <a:pt x="265" y="156"/>
                  </a:lnTo>
                  <a:lnTo>
                    <a:pt x="264" y="157"/>
                  </a:lnTo>
                  <a:lnTo>
                    <a:pt x="264" y="161"/>
                  </a:lnTo>
                  <a:lnTo>
                    <a:pt x="261" y="164"/>
                  </a:lnTo>
                  <a:lnTo>
                    <a:pt x="259" y="165"/>
                  </a:lnTo>
                  <a:lnTo>
                    <a:pt x="258" y="165"/>
                  </a:lnTo>
                  <a:lnTo>
                    <a:pt x="254" y="167"/>
                  </a:lnTo>
                  <a:lnTo>
                    <a:pt x="254" y="168"/>
                  </a:lnTo>
                  <a:lnTo>
                    <a:pt x="254" y="168"/>
                  </a:lnTo>
                  <a:lnTo>
                    <a:pt x="254" y="168"/>
                  </a:lnTo>
                  <a:lnTo>
                    <a:pt x="255" y="167"/>
                  </a:lnTo>
                  <a:lnTo>
                    <a:pt x="255" y="167"/>
                  </a:lnTo>
                  <a:lnTo>
                    <a:pt x="255" y="168"/>
                  </a:lnTo>
                  <a:lnTo>
                    <a:pt x="255" y="168"/>
                  </a:lnTo>
                  <a:lnTo>
                    <a:pt x="255" y="168"/>
                  </a:lnTo>
                  <a:lnTo>
                    <a:pt x="255" y="169"/>
                  </a:lnTo>
                  <a:lnTo>
                    <a:pt x="255" y="171"/>
                  </a:lnTo>
                  <a:lnTo>
                    <a:pt x="254" y="171"/>
                  </a:lnTo>
                  <a:lnTo>
                    <a:pt x="253" y="172"/>
                  </a:lnTo>
                  <a:lnTo>
                    <a:pt x="253" y="172"/>
                  </a:lnTo>
                  <a:lnTo>
                    <a:pt x="250" y="172"/>
                  </a:lnTo>
                  <a:lnTo>
                    <a:pt x="249" y="172"/>
                  </a:lnTo>
                  <a:lnTo>
                    <a:pt x="249" y="171"/>
                  </a:lnTo>
                  <a:lnTo>
                    <a:pt x="250" y="171"/>
                  </a:lnTo>
                  <a:lnTo>
                    <a:pt x="250" y="171"/>
                  </a:lnTo>
                  <a:lnTo>
                    <a:pt x="249" y="169"/>
                  </a:lnTo>
                  <a:lnTo>
                    <a:pt x="247" y="169"/>
                  </a:lnTo>
                  <a:lnTo>
                    <a:pt x="246" y="169"/>
                  </a:lnTo>
                  <a:lnTo>
                    <a:pt x="243" y="169"/>
                  </a:lnTo>
                  <a:lnTo>
                    <a:pt x="243" y="169"/>
                  </a:lnTo>
                  <a:lnTo>
                    <a:pt x="240" y="171"/>
                  </a:lnTo>
                  <a:lnTo>
                    <a:pt x="240" y="171"/>
                  </a:lnTo>
                  <a:lnTo>
                    <a:pt x="240" y="172"/>
                  </a:lnTo>
                  <a:lnTo>
                    <a:pt x="239" y="172"/>
                  </a:lnTo>
                  <a:lnTo>
                    <a:pt x="236" y="174"/>
                  </a:lnTo>
                  <a:lnTo>
                    <a:pt x="235" y="172"/>
                  </a:lnTo>
                  <a:lnTo>
                    <a:pt x="231" y="172"/>
                  </a:lnTo>
                  <a:lnTo>
                    <a:pt x="230" y="174"/>
                  </a:lnTo>
                  <a:lnTo>
                    <a:pt x="228" y="175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1" y="176"/>
                  </a:lnTo>
                  <a:lnTo>
                    <a:pt x="220" y="176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71"/>
                  </a:lnTo>
                  <a:lnTo>
                    <a:pt x="215" y="169"/>
                  </a:lnTo>
                  <a:lnTo>
                    <a:pt x="211" y="169"/>
                  </a:lnTo>
                  <a:lnTo>
                    <a:pt x="209" y="168"/>
                  </a:lnTo>
                  <a:lnTo>
                    <a:pt x="209" y="168"/>
                  </a:lnTo>
                  <a:lnTo>
                    <a:pt x="211" y="169"/>
                  </a:lnTo>
                  <a:lnTo>
                    <a:pt x="211" y="169"/>
                  </a:lnTo>
                  <a:lnTo>
                    <a:pt x="211" y="169"/>
                  </a:lnTo>
                  <a:lnTo>
                    <a:pt x="208" y="169"/>
                  </a:lnTo>
                  <a:lnTo>
                    <a:pt x="208" y="168"/>
                  </a:lnTo>
                  <a:lnTo>
                    <a:pt x="208" y="168"/>
                  </a:lnTo>
                  <a:lnTo>
                    <a:pt x="208" y="168"/>
                  </a:lnTo>
                  <a:lnTo>
                    <a:pt x="209" y="168"/>
                  </a:lnTo>
                  <a:lnTo>
                    <a:pt x="208" y="167"/>
                  </a:lnTo>
                  <a:lnTo>
                    <a:pt x="207" y="165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4" y="161"/>
                  </a:lnTo>
                  <a:lnTo>
                    <a:pt x="204" y="160"/>
                  </a:lnTo>
                  <a:lnTo>
                    <a:pt x="204" y="159"/>
                  </a:lnTo>
                  <a:lnTo>
                    <a:pt x="204" y="156"/>
                  </a:lnTo>
                  <a:lnTo>
                    <a:pt x="201" y="152"/>
                  </a:lnTo>
                  <a:lnTo>
                    <a:pt x="198" y="146"/>
                  </a:lnTo>
                  <a:lnTo>
                    <a:pt x="197" y="145"/>
                  </a:lnTo>
                  <a:lnTo>
                    <a:pt x="198" y="144"/>
                  </a:lnTo>
                  <a:lnTo>
                    <a:pt x="197" y="141"/>
                  </a:lnTo>
                  <a:lnTo>
                    <a:pt x="196" y="137"/>
                  </a:lnTo>
                  <a:lnTo>
                    <a:pt x="196" y="137"/>
                  </a:lnTo>
                  <a:lnTo>
                    <a:pt x="196" y="136"/>
                  </a:lnTo>
                  <a:lnTo>
                    <a:pt x="196" y="136"/>
                  </a:lnTo>
                  <a:lnTo>
                    <a:pt x="194" y="136"/>
                  </a:lnTo>
                  <a:lnTo>
                    <a:pt x="194" y="134"/>
                  </a:lnTo>
                  <a:lnTo>
                    <a:pt x="194" y="129"/>
                  </a:lnTo>
                  <a:lnTo>
                    <a:pt x="196" y="133"/>
                  </a:lnTo>
                  <a:lnTo>
                    <a:pt x="197" y="134"/>
                  </a:lnTo>
                  <a:lnTo>
                    <a:pt x="197" y="134"/>
                  </a:lnTo>
                  <a:lnTo>
                    <a:pt x="197" y="136"/>
                  </a:lnTo>
                  <a:lnTo>
                    <a:pt x="197" y="136"/>
                  </a:lnTo>
                  <a:lnTo>
                    <a:pt x="196" y="137"/>
                  </a:lnTo>
                  <a:lnTo>
                    <a:pt x="197" y="138"/>
                  </a:lnTo>
                  <a:lnTo>
                    <a:pt x="197" y="137"/>
                  </a:lnTo>
                  <a:lnTo>
                    <a:pt x="197" y="137"/>
                  </a:lnTo>
                  <a:lnTo>
                    <a:pt x="198" y="136"/>
                  </a:lnTo>
                  <a:lnTo>
                    <a:pt x="197" y="134"/>
                  </a:lnTo>
                  <a:lnTo>
                    <a:pt x="197" y="133"/>
                  </a:lnTo>
                  <a:lnTo>
                    <a:pt x="196" y="132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4" y="122"/>
                  </a:lnTo>
                  <a:lnTo>
                    <a:pt x="196" y="121"/>
                  </a:lnTo>
                  <a:lnTo>
                    <a:pt x="196" y="119"/>
                  </a:lnTo>
                  <a:lnTo>
                    <a:pt x="196" y="118"/>
                  </a:lnTo>
                  <a:lnTo>
                    <a:pt x="197" y="114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6"/>
                  </a:lnTo>
                  <a:lnTo>
                    <a:pt x="200" y="100"/>
                  </a:lnTo>
                  <a:lnTo>
                    <a:pt x="204" y="94"/>
                  </a:lnTo>
                  <a:lnTo>
                    <a:pt x="205" y="91"/>
                  </a:lnTo>
                  <a:lnTo>
                    <a:pt x="208" y="87"/>
                  </a:lnTo>
                  <a:lnTo>
                    <a:pt x="209" y="84"/>
                  </a:lnTo>
                  <a:lnTo>
                    <a:pt x="209" y="81"/>
                  </a:lnTo>
                  <a:lnTo>
                    <a:pt x="208" y="81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5" y="81"/>
                  </a:lnTo>
                  <a:lnTo>
                    <a:pt x="204" y="81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7" y="79"/>
                  </a:lnTo>
                  <a:lnTo>
                    <a:pt x="197" y="79"/>
                  </a:lnTo>
                  <a:lnTo>
                    <a:pt x="196" y="79"/>
                  </a:lnTo>
                  <a:lnTo>
                    <a:pt x="194" y="77"/>
                  </a:lnTo>
                  <a:lnTo>
                    <a:pt x="194" y="77"/>
                  </a:lnTo>
                  <a:lnTo>
                    <a:pt x="193" y="76"/>
                  </a:lnTo>
                  <a:lnTo>
                    <a:pt x="192" y="76"/>
                  </a:lnTo>
                  <a:lnTo>
                    <a:pt x="190" y="76"/>
                  </a:lnTo>
                  <a:lnTo>
                    <a:pt x="190" y="75"/>
                  </a:lnTo>
                  <a:lnTo>
                    <a:pt x="190" y="75"/>
                  </a:lnTo>
                  <a:lnTo>
                    <a:pt x="190" y="72"/>
                  </a:lnTo>
                  <a:lnTo>
                    <a:pt x="190" y="71"/>
                  </a:lnTo>
                  <a:lnTo>
                    <a:pt x="189" y="69"/>
                  </a:lnTo>
                  <a:lnTo>
                    <a:pt x="189" y="68"/>
                  </a:lnTo>
                  <a:lnTo>
                    <a:pt x="189" y="68"/>
                  </a:lnTo>
                  <a:lnTo>
                    <a:pt x="189" y="68"/>
                  </a:lnTo>
                  <a:lnTo>
                    <a:pt x="189" y="67"/>
                  </a:lnTo>
                  <a:lnTo>
                    <a:pt x="189" y="67"/>
                  </a:lnTo>
                  <a:lnTo>
                    <a:pt x="189" y="65"/>
                  </a:lnTo>
                  <a:lnTo>
                    <a:pt x="189" y="65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2"/>
                  </a:lnTo>
                  <a:lnTo>
                    <a:pt x="189" y="61"/>
                  </a:lnTo>
                  <a:lnTo>
                    <a:pt x="188" y="60"/>
                  </a:lnTo>
                  <a:lnTo>
                    <a:pt x="188" y="58"/>
                  </a:lnTo>
                  <a:lnTo>
                    <a:pt x="186" y="57"/>
                  </a:lnTo>
                  <a:lnTo>
                    <a:pt x="186" y="54"/>
                  </a:lnTo>
                  <a:lnTo>
                    <a:pt x="185" y="54"/>
                  </a:lnTo>
                  <a:lnTo>
                    <a:pt x="185" y="53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4" y="50"/>
                  </a:lnTo>
                  <a:lnTo>
                    <a:pt x="184" y="48"/>
                  </a:lnTo>
                  <a:lnTo>
                    <a:pt x="184" y="45"/>
                  </a:lnTo>
                  <a:lnTo>
                    <a:pt x="184" y="44"/>
                  </a:lnTo>
                  <a:lnTo>
                    <a:pt x="182" y="42"/>
                  </a:lnTo>
                  <a:lnTo>
                    <a:pt x="181" y="41"/>
                  </a:lnTo>
                  <a:lnTo>
                    <a:pt x="181" y="41"/>
                  </a:lnTo>
                  <a:lnTo>
                    <a:pt x="181" y="39"/>
                  </a:lnTo>
                  <a:lnTo>
                    <a:pt x="181" y="39"/>
                  </a:lnTo>
                  <a:lnTo>
                    <a:pt x="178" y="37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5" y="35"/>
                  </a:lnTo>
                  <a:lnTo>
                    <a:pt x="174" y="35"/>
                  </a:lnTo>
                  <a:lnTo>
                    <a:pt x="171" y="35"/>
                  </a:lnTo>
                  <a:lnTo>
                    <a:pt x="170" y="35"/>
                  </a:lnTo>
                  <a:lnTo>
                    <a:pt x="170" y="34"/>
                  </a:lnTo>
                  <a:lnTo>
                    <a:pt x="169" y="34"/>
                  </a:lnTo>
                  <a:lnTo>
                    <a:pt x="167" y="35"/>
                  </a:lnTo>
                  <a:lnTo>
                    <a:pt x="167" y="35"/>
                  </a:lnTo>
                  <a:lnTo>
                    <a:pt x="166" y="35"/>
                  </a:lnTo>
                  <a:lnTo>
                    <a:pt x="163" y="37"/>
                  </a:lnTo>
                  <a:lnTo>
                    <a:pt x="162" y="39"/>
                  </a:lnTo>
                  <a:lnTo>
                    <a:pt x="160" y="41"/>
                  </a:lnTo>
                  <a:lnTo>
                    <a:pt x="160" y="42"/>
                  </a:lnTo>
                  <a:lnTo>
                    <a:pt x="160" y="42"/>
                  </a:lnTo>
                  <a:lnTo>
                    <a:pt x="160" y="42"/>
                  </a:lnTo>
                  <a:lnTo>
                    <a:pt x="159" y="44"/>
                  </a:lnTo>
                  <a:lnTo>
                    <a:pt x="158" y="45"/>
                  </a:lnTo>
                  <a:lnTo>
                    <a:pt x="156" y="45"/>
                  </a:lnTo>
                  <a:lnTo>
                    <a:pt x="156" y="45"/>
                  </a:lnTo>
                  <a:lnTo>
                    <a:pt x="155" y="44"/>
                  </a:lnTo>
                  <a:lnTo>
                    <a:pt x="152" y="42"/>
                  </a:lnTo>
                  <a:lnTo>
                    <a:pt x="151" y="41"/>
                  </a:lnTo>
                  <a:lnTo>
                    <a:pt x="150" y="41"/>
                  </a:lnTo>
                  <a:lnTo>
                    <a:pt x="148" y="41"/>
                  </a:lnTo>
                  <a:lnTo>
                    <a:pt x="148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6" y="37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46" y="31"/>
                  </a:lnTo>
                  <a:lnTo>
                    <a:pt x="146" y="27"/>
                  </a:lnTo>
                  <a:lnTo>
                    <a:pt x="144" y="26"/>
                  </a:lnTo>
                  <a:lnTo>
                    <a:pt x="144" y="25"/>
                  </a:lnTo>
                  <a:lnTo>
                    <a:pt x="144" y="25"/>
                  </a:lnTo>
                  <a:lnTo>
                    <a:pt x="141" y="23"/>
                  </a:lnTo>
                  <a:lnTo>
                    <a:pt x="140" y="20"/>
                  </a:lnTo>
                  <a:lnTo>
                    <a:pt x="139" y="18"/>
                  </a:lnTo>
                  <a:lnTo>
                    <a:pt x="137" y="16"/>
                  </a:lnTo>
                  <a:lnTo>
                    <a:pt x="136" y="15"/>
                  </a:lnTo>
                  <a:lnTo>
                    <a:pt x="135" y="14"/>
                  </a:lnTo>
                  <a:lnTo>
                    <a:pt x="135" y="12"/>
                  </a:lnTo>
                  <a:lnTo>
                    <a:pt x="135" y="11"/>
                  </a:lnTo>
                  <a:lnTo>
                    <a:pt x="135" y="11"/>
                  </a:lnTo>
                  <a:lnTo>
                    <a:pt x="133" y="11"/>
                  </a:lnTo>
                  <a:lnTo>
                    <a:pt x="132" y="11"/>
                  </a:lnTo>
                  <a:lnTo>
                    <a:pt x="129" y="11"/>
                  </a:lnTo>
                  <a:lnTo>
                    <a:pt x="128" y="11"/>
                  </a:lnTo>
                  <a:lnTo>
                    <a:pt x="125" y="11"/>
                  </a:lnTo>
                  <a:lnTo>
                    <a:pt x="123" y="11"/>
                  </a:lnTo>
                  <a:lnTo>
                    <a:pt x="121" y="11"/>
                  </a:lnTo>
                  <a:lnTo>
                    <a:pt x="118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4"/>
                  </a:lnTo>
                  <a:lnTo>
                    <a:pt x="114" y="15"/>
                  </a:lnTo>
                  <a:lnTo>
                    <a:pt x="114" y="16"/>
                  </a:lnTo>
                  <a:lnTo>
                    <a:pt x="110" y="16"/>
                  </a:lnTo>
                  <a:lnTo>
                    <a:pt x="106" y="16"/>
                  </a:lnTo>
                  <a:lnTo>
                    <a:pt x="104" y="16"/>
                  </a:lnTo>
                  <a:lnTo>
                    <a:pt x="99" y="16"/>
                  </a:lnTo>
                  <a:lnTo>
                    <a:pt x="95" y="16"/>
                  </a:lnTo>
                  <a:lnTo>
                    <a:pt x="93" y="16"/>
                  </a:lnTo>
                  <a:lnTo>
                    <a:pt x="89" y="16"/>
                  </a:lnTo>
                  <a:lnTo>
                    <a:pt x="85" y="16"/>
                  </a:lnTo>
                  <a:lnTo>
                    <a:pt x="80" y="15"/>
                  </a:lnTo>
                  <a:lnTo>
                    <a:pt x="76" y="14"/>
                  </a:lnTo>
                  <a:lnTo>
                    <a:pt x="72" y="11"/>
                  </a:lnTo>
                  <a:lnTo>
                    <a:pt x="68" y="10"/>
                  </a:lnTo>
                  <a:lnTo>
                    <a:pt x="64" y="8"/>
                  </a:lnTo>
                  <a:lnTo>
                    <a:pt x="60" y="7"/>
                  </a:lnTo>
                  <a:lnTo>
                    <a:pt x="56" y="4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7" y="2"/>
                  </a:lnTo>
                  <a:lnTo>
                    <a:pt x="44" y="2"/>
                  </a:lnTo>
                  <a:lnTo>
                    <a:pt x="41" y="2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30" y="16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2"/>
                  </a:lnTo>
                  <a:lnTo>
                    <a:pt x="32" y="23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30" y="27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31"/>
                  </a:lnTo>
                  <a:lnTo>
                    <a:pt x="30" y="34"/>
                  </a:lnTo>
                  <a:lnTo>
                    <a:pt x="32" y="34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4" y="38"/>
                  </a:lnTo>
                  <a:lnTo>
                    <a:pt x="36" y="39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8" y="44"/>
                  </a:lnTo>
                  <a:lnTo>
                    <a:pt x="41" y="48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1" y="54"/>
                  </a:lnTo>
                  <a:lnTo>
                    <a:pt x="40" y="57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7" y="60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7" y="58"/>
                  </a:lnTo>
                  <a:lnTo>
                    <a:pt x="36" y="60"/>
                  </a:lnTo>
                  <a:lnTo>
                    <a:pt x="34" y="60"/>
                  </a:lnTo>
                  <a:lnTo>
                    <a:pt x="33" y="60"/>
                  </a:lnTo>
                  <a:lnTo>
                    <a:pt x="30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61"/>
                  </a:lnTo>
                  <a:lnTo>
                    <a:pt x="33" y="62"/>
                  </a:lnTo>
                  <a:lnTo>
                    <a:pt x="34" y="64"/>
                  </a:lnTo>
                  <a:lnTo>
                    <a:pt x="34" y="65"/>
                  </a:lnTo>
                  <a:lnTo>
                    <a:pt x="34" y="65"/>
                  </a:lnTo>
                  <a:lnTo>
                    <a:pt x="34" y="67"/>
                  </a:lnTo>
                  <a:lnTo>
                    <a:pt x="36" y="68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40" y="69"/>
                  </a:lnTo>
                  <a:lnTo>
                    <a:pt x="40" y="71"/>
                  </a:lnTo>
                  <a:lnTo>
                    <a:pt x="41" y="72"/>
                  </a:lnTo>
                  <a:lnTo>
                    <a:pt x="41" y="72"/>
                  </a:lnTo>
                  <a:lnTo>
                    <a:pt x="44" y="72"/>
                  </a:lnTo>
                  <a:lnTo>
                    <a:pt x="45" y="72"/>
                  </a:lnTo>
                  <a:lnTo>
                    <a:pt x="47" y="71"/>
                  </a:lnTo>
                  <a:lnTo>
                    <a:pt x="47" y="69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75"/>
                  </a:lnTo>
                  <a:lnTo>
                    <a:pt x="49" y="77"/>
                  </a:lnTo>
                  <a:lnTo>
                    <a:pt x="51" y="77"/>
                  </a:lnTo>
                  <a:lnTo>
                    <a:pt x="52" y="79"/>
                  </a:lnTo>
                  <a:lnTo>
                    <a:pt x="53" y="83"/>
                  </a:lnTo>
                  <a:lnTo>
                    <a:pt x="53" y="84"/>
                  </a:lnTo>
                  <a:lnTo>
                    <a:pt x="53" y="85"/>
                  </a:lnTo>
                  <a:lnTo>
                    <a:pt x="53" y="87"/>
                  </a:lnTo>
                  <a:lnTo>
                    <a:pt x="53" y="87"/>
                  </a:lnTo>
                  <a:lnTo>
                    <a:pt x="53" y="87"/>
                  </a:lnTo>
                  <a:lnTo>
                    <a:pt x="53" y="90"/>
                  </a:lnTo>
                  <a:lnTo>
                    <a:pt x="52" y="92"/>
                  </a:lnTo>
                  <a:lnTo>
                    <a:pt x="52" y="94"/>
                  </a:lnTo>
                  <a:lnTo>
                    <a:pt x="52" y="95"/>
                  </a:lnTo>
                  <a:lnTo>
                    <a:pt x="53" y="98"/>
                  </a:lnTo>
                  <a:lnTo>
                    <a:pt x="53" y="98"/>
                  </a:lnTo>
                  <a:lnTo>
                    <a:pt x="53" y="99"/>
                  </a:lnTo>
                  <a:lnTo>
                    <a:pt x="53" y="99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6" y="100"/>
                  </a:lnTo>
                  <a:lnTo>
                    <a:pt x="57" y="102"/>
                  </a:lnTo>
                  <a:lnTo>
                    <a:pt x="60" y="104"/>
                  </a:lnTo>
                  <a:lnTo>
                    <a:pt x="61" y="106"/>
                  </a:lnTo>
                  <a:lnTo>
                    <a:pt x="63" y="107"/>
                  </a:lnTo>
                  <a:lnTo>
                    <a:pt x="64" y="109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7" y="113"/>
                  </a:lnTo>
                  <a:lnTo>
                    <a:pt x="67" y="114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70" y="119"/>
                  </a:lnTo>
                  <a:lnTo>
                    <a:pt x="70" y="118"/>
                  </a:lnTo>
                  <a:lnTo>
                    <a:pt x="71" y="118"/>
                  </a:lnTo>
                  <a:lnTo>
                    <a:pt x="72" y="117"/>
                  </a:lnTo>
                  <a:lnTo>
                    <a:pt x="74" y="115"/>
                  </a:lnTo>
                  <a:lnTo>
                    <a:pt x="75" y="115"/>
                  </a:lnTo>
                  <a:lnTo>
                    <a:pt x="75" y="113"/>
                  </a:lnTo>
                  <a:lnTo>
                    <a:pt x="75" y="111"/>
                  </a:lnTo>
                  <a:lnTo>
                    <a:pt x="75" y="110"/>
                  </a:lnTo>
                  <a:lnTo>
                    <a:pt x="74" y="110"/>
                  </a:lnTo>
                  <a:lnTo>
                    <a:pt x="74" y="109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1" y="104"/>
                  </a:lnTo>
                  <a:lnTo>
                    <a:pt x="71" y="103"/>
                  </a:lnTo>
                  <a:lnTo>
                    <a:pt x="70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7" y="104"/>
                  </a:lnTo>
                  <a:lnTo>
                    <a:pt x="67" y="104"/>
                  </a:lnTo>
                  <a:lnTo>
                    <a:pt x="67" y="103"/>
                  </a:lnTo>
                  <a:lnTo>
                    <a:pt x="67" y="103"/>
                  </a:lnTo>
                  <a:lnTo>
                    <a:pt x="66" y="103"/>
                  </a:lnTo>
                  <a:lnTo>
                    <a:pt x="66" y="102"/>
                  </a:lnTo>
                  <a:lnTo>
                    <a:pt x="64" y="98"/>
                  </a:lnTo>
                  <a:lnTo>
                    <a:pt x="66" y="98"/>
                  </a:lnTo>
                  <a:lnTo>
                    <a:pt x="66" y="96"/>
                  </a:lnTo>
                  <a:lnTo>
                    <a:pt x="66" y="95"/>
                  </a:lnTo>
                  <a:lnTo>
                    <a:pt x="66" y="94"/>
                  </a:lnTo>
                  <a:lnTo>
                    <a:pt x="64" y="92"/>
                  </a:lnTo>
                  <a:lnTo>
                    <a:pt x="64" y="88"/>
                  </a:lnTo>
                  <a:lnTo>
                    <a:pt x="64" y="87"/>
                  </a:lnTo>
                  <a:lnTo>
                    <a:pt x="63" y="87"/>
                  </a:lnTo>
                  <a:lnTo>
                    <a:pt x="63" y="84"/>
                  </a:lnTo>
                  <a:lnTo>
                    <a:pt x="63" y="81"/>
                  </a:lnTo>
                  <a:lnTo>
                    <a:pt x="63" y="80"/>
                  </a:lnTo>
                  <a:lnTo>
                    <a:pt x="63" y="79"/>
                  </a:lnTo>
                  <a:lnTo>
                    <a:pt x="63" y="77"/>
                  </a:lnTo>
                  <a:lnTo>
                    <a:pt x="63" y="76"/>
                  </a:lnTo>
                  <a:lnTo>
                    <a:pt x="63" y="75"/>
                  </a:lnTo>
                  <a:lnTo>
                    <a:pt x="63" y="75"/>
                  </a:lnTo>
                  <a:lnTo>
                    <a:pt x="63" y="73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60" y="72"/>
                  </a:lnTo>
                  <a:lnTo>
                    <a:pt x="60" y="73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59" y="73"/>
                  </a:lnTo>
                  <a:lnTo>
                    <a:pt x="60" y="71"/>
                  </a:lnTo>
                  <a:lnTo>
                    <a:pt x="59" y="69"/>
                  </a:lnTo>
                  <a:lnTo>
                    <a:pt x="59" y="69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7" y="67"/>
                  </a:lnTo>
                  <a:lnTo>
                    <a:pt x="57" y="65"/>
                  </a:lnTo>
                  <a:lnTo>
                    <a:pt x="57" y="62"/>
                  </a:lnTo>
                  <a:lnTo>
                    <a:pt x="56" y="61"/>
                  </a:lnTo>
                  <a:lnTo>
                    <a:pt x="55" y="60"/>
                  </a:lnTo>
                  <a:lnTo>
                    <a:pt x="55" y="58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4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3" y="52"/>
                  </a:lnTo>
                  <a:lnTo>
                    <a:pt x="53" y="50"/>
                  </a:lnTo>
                  <a:lnTo>
                    <a:pt x="53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1" y="46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49" y="41"/>
                  </a:lnTo>
                  <a:lnTo>
                    <a:pt x="49" y="39"/>
                  </a:lnTo>
                  <a:lnTo>
                    <a:pt x="47" y="38"/>
                  </a:lnTo>
                  <a:lnTo>
                    <a:pt x="47" y="37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4" y="33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0"/>
                  </a:lnTo>
                  <a:lnTo>
                    <a:pt x="45" y="19"/>
                  </a:lnTo>
                  <a:lnTo>
                    <a:pt x="47" y="15"/>
                  </a:lnTo>
                  <a:lnTo>
                    <a:pt x="48" y="14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48" y="10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3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4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60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4" y="18"/>
                  </a:lnTo>
                  <a:lnTo>
                    <a:pt x="64" y="19"/>
                  </a:lnTo>
                  <a:lnTo>
                    <a:pt x="64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1" y="23"/>
                  </a:lnTo>
                  <a:lnTo>
                    <a:pt x="61" y="25"/>
                  </a:lnTo>
                  <a:lnTo>
                    <a:pt x="63" y="27"/>
                  </a:lnTo>
                  <a:lnTo>
                    <a:pt x="63" y="30"/>
                  </a:lnTo>
                  <a:lnTo>
                    <a:pt x="63" y="31"/>
                  </a:lnTo>
                  <a:lnTo>
                    <a:pt x="63" y="33"/>
                  </a:lnTo>
                  <a:lnTo>
                    <a:pt x="63" y="34"/>
                  </a:lnTo>
                  <a:lnTo>
                    <a:pt x="63" y="34"/>
                  </a:lnTo>
                  <a:lnTo>
                    <a:pt x="63" y="37"/>
                  </a:lnTo>
                  <a:lnTo>
                    <a:pt x="64" y="38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41"/>
                  </a:lnTo>
                  <a:lnTo>
                    <a:pt x="64" y="41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71" y="57"/>
                  </a:lnTo>
                  <a:lnTo>
                    <a:pt x="72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6" y="58"/>
                  </a:lnTo>
                  <a:lnTo>
                    <a:pt x="76" y="60"/>
                  </a:lnTo>
                  <a:lnTo>
                    <a:pt x="75" y="61"/>
                  </a:lnTo>
                  <a:lnTo>
                    <a:pt x="75" y="62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6" y="65"/>
                  </a:lnTo>
                  <a:lnTo>
                    <a:pt x="76" y="67"/>
                  </a:lnTo>
                  <a:lnTo>
                    <a:pt x="78" y="67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1"/>
                  </a:lnTo>
                  <a:lnTo>
                    <a:pt x="80" y="72"/>
                  </a:lnTo>
                  <a:lnTo>
                    <a:pt x="82" y="73"/>
                  </a:lnTo>
                  <a:lnTo>
                    <a:pt x="82" y="73"/>
                  </a:lnTo>
                  <a:lnTo>
                    <a:pt x="85" y="73"/>
                  </a:lnTo>
                  <a:lnTo>
                    <a:pt x="86" y="75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9"/>
                  </a:lnTo>
                  <a:lnTo>
                    <a:pt x="86" y="79"/>
                  </a:lnTo>
                  <a:lnTo>
                    <a:pt x="86" y="77"/>
                  </a:lnTo>
                  <a:lnTo>
                    <a:pt x="85" y="79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2" y="84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7"/>
                  </a:lnTo>
                  <a:lnTo>
                    <a:pt x="85" y="85"/>
                  </a:lnTo>
                  <a:lnTo>
                    <a:pt x="86" y="85"/>
                  </a:lnTo>
                  <a:lnTo>
                    <a:pt x="87" y="85"/>
                  </a:lnTo>
                  <a:lnTo>
                    <a:pt x="87" y="84"/>
                  </a:lnTo>
                  <a:lnTo>
                    <a:pt x="87" y="85"/>
                  </a:lnTo>
                  <a:lnTo>
                    <a:pt x="86" y="87"/>
                  </a:lnTo>
                  <a:lnTo>
                    <a:pt x="85" y="87"/>
                  </a:lnTo>
                  <a:lnTo>
                    <a:pt x="85" y="87"/>
                  </a:lnTo>
                  <a:lnTo>
                    <a:pt x="85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87" y="87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0" y="90"/>
                  </a:lnTo>
                  <a:lnTo>
                    <a:pt x="91" y="91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2"/>
                  </a:lnTo>
                  <a:lnTo>
                    <a:pt x="91" y="92"/>
                  </a:lnTo>
                  <a:lnTo>
                    <a:pt x="93" y="94"/>
                  </a:lnTo>
                  <a:lnTo>
                    <a:pt x="94" y="96"/>
                  </a:lnTo>
                  <a:lnTo>
                    <a:pt x="94" y="98"/>
                  </a:lnTo>
                  <a:lnTo>
                    <a:pt x="94" y="98"/>
                  </a:lnTo>
                  <a:lnTo>
                    <a:pt x="95" y="99"/>
                  </a:lnTo>
                  <a:lnTo>
                    <a:pt x="97" y="99"/>
                  </a:lnTo>
                  <a:lnTo>
                    <a:pt x="97" y="99"/>
                  </a:lnTo>
                  <a:lnTo>
                    <a:pt x="97" y="99"/>
                  </a:lnTo>
                  <a:lnTo>
                    <a:pt x="98" y="99"/>
                  </a:lnTo>
                  <a:lnTo>
                    <a:pt x="98" y="99"/>
                  </a:lnTo>
                  <a:lnTo>
                    <a:pt x="98" y="100"/>
                  </a:lnTo>
                  <a:lnTo>
                    <a:pt x="98" y="100"/>
                  </a:lnTo>
                  <a:lnTo>
                    <a:pt x="98" y="102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101" y="106"/>
                  </a:lnTo>
                  <a:lnTo>
                    <a:pt x="102" y="107"/>
                  </a:lnTo>
                  <a:lnTo>
                    <a:pt x="104" y="110"/>
                  </a:lnTo>
                  <a:lnTo>
                    <a:pt x="105" y="113"/>
                  </a:lnTo>
                  <a:lnTo>
                    <a:pt x="106" y="115"/>
                  </a:lnTo>
                  <a:lnTo>
                    <a:pt x="108" y="117"/>
                  </a:lnTo>
                  <a:lnTo>
                    <a:pt x="109" y="119"/>
                  </a:lnTo>
                  <a:lnTo>
                    <a:pt x="110" y="121"/>
                  </a:lnTo>
                  <a:lnTo>
                    <a:pt x="112" y="122"/>
                  </a:lnTo>
                  <a:lnTo>
                    <a:pt x="113" y="126"/>
                  </a:lnTo>
                  <a:lnTo>
                    <a:pt x="112" y="130"/>
                  </a:lnTo>
                  <a:lnTo>
                    <a:pt x="113" y="132"/>
                  </a:lnTo>
                  <a:lnTo>
                    <a:pt x="113" y="134"/>
                  </a:lnTo>
                  <a:lnTo>
                    <a:pt x="113" y="134"/>
                  </a:lnTo>
                  <a:lnTo>
                    <a:pt x="116" y="136"/>
                  </a:lnTo>
                  <a:lnTo>
                    <a:pt x="114" y="137"/>
                  </a:lnTo>
                  <a:lnTo>
                    <a:pt x="114" y="138"/>
                  </a:lnTo>
                  <a:lnTo>
                    <a:pt x="114" y="140"/>
                  </a:lnTo>
                  <a:lnTo>
                    <a:pt x="113" y="141"/>
                  </a:lnTo>
                  <a:lnTo>
                    <a:pt x="112" y="142"/>
                  </a:lnTo>
                  <a:lnTo>
                    <a:pt x="112" y="144"/>
                  </a:lnTo>
                  <a:lnTo>
                    <a:pt x="110" y="144"/>
                  </a:lnTo>
                  <a:lnTo>
                    <a:pt x="110" y="145"/>
                  </a:lnTo>
                  <a:lnTo>
                    <a:pt x="112" y="145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13" y="146"/>
                  </a:lnTo>
                  <a:lnTo>
                    <a:pt x="113" y="146"/>
                  </a:lnTo>
                  <a:lnTo>
                    <a:pt x="112" y="148"/>
                  </a:lnTo>
                  <a:lnTo>
                    <a:pt x="109" y="148"/>
                  </a:lnTo>
                  <a:lnTo>
                    <a:pt x="109" y="149"/>
                  </a:lnTo>
                  <a:lnTo>
                    <a:pt x="108" y="149"/>
                  </a:lnTo>
                  <a:lnTo>
                    <a:pt x="109" y="151"/>
                  </a:lnTo>
                  <a:lnTo>
                    <a:pt x="109" y="151"/>
                  </a:lnTo>
                  <a:lnTo>
                    <a:pt x="109" y="153"/>
                  </a:lnTo>
                  <a:lnTo>
                    <a:pt x="109" y="155"/>
                  </a:lnTo>
                  <a:lnTo>
                    <a:pt x="110" y="157"/>
                  </a:lnTo>
                  <a:lnTo>
                    <a:pt x="112" y="159"/>
                  </a:lnTo>
                  <a:lnTo>
                    <a:pt x="113" y="160"/>
                  </a:lnTo>
                  <a:lnTo>
                    <a:pt x="113" y="163"/>
                  </a:lnTo>
                  <a:lnTo>
                    <a:pt x="117" y="164"/>
                  </a:lnTo>
                  <a:lnTo>
                    <a:pt x="118" y="165"/>
                  </a:lnTo>
                  <a:lnTo>
                    <a:pt x="120" y="165"/>
                  </a:lnTo>
                  <a:lnTo>
                    <a:pt x="123" y="167"/>
                  </a:lnTo>
                  <a:lnTo>
                    <a:pt x="124" y="168"/>
                  </a:lnTo>
                  <a:lnTo>
                    <a:pt x="125" y="171"/>
                  </a:lnTo>
                  <a:lnTo>
                    <a:pt x="127" y="172"/>
                  </a:lnTo>
                  <a:lnTo>
                    <a:pt x="127" y="174"/>
                  </a:lnTo>
                  <a:lnTo>
                    <a:pt x="132" y="176"/>
                  </a:lnTo>
                  <a:lnTo>
                    <a:pt x="135" y="178"/>
                  </a:lnTo>
                  <a:lnTo>
                    <a:pt x="136" y="178"/>
                  </a:lnTo>
                  <a:lnTo>
                    <a:pt x="139" y="179"/>
                  </a:lnTo>
                  <a:lnTo>
                    <a:pt x="141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4" y="180"/>
                  </a:lnTo>
                  <a:lnTo>
                    <a:pt x="146" y="182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50" y="186"/>
                  </a:lnTo>
                  <a:lnTo>
                    <a:pt x="151" y="187"/>
                  </a:lnTo>
                  <a:lnTo>
                    <a:pt x="152" y="187"/>
                  </a:lnTo>
                  <a:lnTo>
                    <a:pt x="156" y="190"/>
                  </a:lnTo>
                  <a:lnTo>
                    <a:pt x="158" y="190"/>
                  </a:lnTo>
                  <a:lnTo>
                    <a:pt x="160" y="191"/>
                  </a:lnTo>
                  <a:lnTo>
                    <a:pt x="163" y="194"/>
                  </a:lnTo>
                  <a:lnTo>
                    <a:pt x="167" y="194"/>
                  </a:lnTo>
                  <a:lnTo>
                    <a:pt x="171" y="195"/>
                  </a:lnTo>
                  <a:lnTo>
                    <a:pt x="171" y="195"/>
                  </a:lnTo>
                  <a:lnTo>
                    <a:pt x="173" y="195"/>
                  </a:lnTo>
                  <a:lnTo>
                    <a:pt x="175" y="198"/>
                  </a:lnTo>
                  <a:lnTo>
                    <a:pt x="179" y="199"/>
                  </a:lnTo>
                  <a:lnTo>
                    <a:pt x="184" y="202"/>
                  </a:lnTo>
                  <a:lnTo>
                    <a:pt x="189" y="203"/>
                  </a:lnTo>
                  <a:lnTo>
                    <a:pt x="193" y="206"/>
                  </a:lnTo>
                  <a:lnTo>
                    <a:pt x="196" y="206"/>
                  </a:lnTo>
                  <a:lnTo>
                    <a:pt x="197" y="206"/>
                  </a:lnTo>
                  <a:lnTo>
                    <a:pt x="198" y="206"/>
                  </a:lnTo>
                  <a:lnTo>
                    <a:pt x="204" y="203"/>
                  </a:lnTo>
                  <a:lnTo>
                    <a:pt x="207" y="202"/>
                  </a:lnTo>
                  <a:lnTo>
                    <a:pt x="211" y="201"/>
                  </a:lnTo>
                  <a:lnTo>
                    <a:pt x="213" y="199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2" y="199"/>
                  </a:lnTo>
                  <a:lnTo>
                    <a:pt x="212" y="198"/>
                  </a:lnTo>
                  <a:lnTo>
                    <a:pt x="213" y="198"/>
                  </a:lnTo>
                  <a:lnTo>
                    <a:pt x="213" y="197"/>
                  </a:lnTo>
                  <a:lnTo>
                    <a:pt x="215" y="197"/>
                  </a:lnTo>
                  <a:lnTo>
                    <a:pt x="215" y="198"/>
                  </a:lnTo>
                  <a:lnTo>
                    <a:pt x="215" y="198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7" y="198"/>
                  </a:lnTo>
                  <a:lnTo>
                    <a:pt x="216" y="199"/>
                  </a:lnTo>
                  <a:lnTo>
                    <a:pt x="216" y="199"/>
                  </a:lnTo>
                  <a:lnTo>
                    <a:pt x="217" y="201"/>
                  </a:lnTo>
                  <a:lnTo>
                    <a:pt x="223" y="202"/>
                  </a:lnTo>
                  <a:lnTo>
                    <a:pt x="223" y="202"/>
                  </a:lnTo>
                  <a:lnTo>
                    <a:pt x="220" y="201"/>
                  </a:lnTo>
                  <a:lnTo>
                    <a:pt x="220" y="201"/>
                  </a:lnTo>
                  <a:lnTo>
                    <a:pt x="220" y="201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20" y="199"/>
                  </a:lnTo>
                  <a:lnTo>
                    <a:pt x="220" y="199"/>
                  </a:lnTo>
                  <a:lnTo>
                    <a:pt x="221" y="201"/>
                  </a:lnTo>
                  <a:lnTo>
                    <a:pt x="224" y="202"/>
                  </a:lnTo>
                  <a:lnTo>
                    <a:pt x="226" y="203"/>
                  </a:lnTo>
                  <a:lnTo>
                    <a:pt x="227" y="205"/>
                  </a:lnTo>
                  <a:lnTo>
                    <a:pt x="231" y="209"/>
                  </a:lnTo>
                  <a:lnTo>
                    <a:pt x="232" y="210"/>
                  </a:lnTo>
                  <a:lnTo>
                    <a:pt x="232" y="211"/>
                  </a:lnTo>
                  <a:lnTo>
                    <a:pt x="234" y="213"/>
                  </a:lnTo>
                  <a:lnTo>
                    <a:pt x="236" y="217"/>
                  </a:lnTo>
                  <a:lnTo>
                    <a:pt x="239" y="220"/>
                  </a:lnTo>
                  <a:lnTo>
                    <a:pt x="239" y="220"/>
                  </a:lnTo>
                  <a:lnTo>
                    <a:pt x="239" y="220"/>
                  </a:lnTo>
                  <a:lnTo>
                    <a:pt x="239" y="218"/>
                  </a:lnTo>
                  <a:lnTo>
                    <a:pt x="240" y="218"/>
                  </a:lnTo>
                  <a:lnTo>
                    <a:pt x="240" y="217"/>
                  </a:lnTo>
                  <a:lnTo>
                    <a:pt x="240" y="217"/>
                  </a:lnTo>
                  <a:lnTo>
                    <a:pt x="240" y="216"/>
                  </a:lnTo>
                  <a:lnTo>
                    <a:pt x="240" y="214"/>
                  </a:lnTo>
                  <a:lnTo>
                    <a:pt x="240" y="214"/>
                  </a:lnTo>
                  <a:lnTo>
                    <a:pt x="242" y="214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11"/>
                  </a:lnTo>
                  <a:lnTo>
                    <a:pt x="240" y="210"/>
                  </a:lnTo>
                  <a:lnTo>
                    <a:pt x="242" y="209"/>
                  </a:lnTo>
                  <a:lnTo>
                    <a:pt x="243" y="206"/>
                  </a:lnTo>
                  <a:lnTo>
                    <a:pt x="246" y="203"/>
                  </a:lnTo>
                  <a:lnTo>
                    <a:pt x="247" y="202"/>
                  </a:lnTo>
                  <a:lnTo>
                    <a:pt x="250" y="202"/>
                  </a:lnTo>
                  <a:lnTo>
                    <a:pt x="251" y="202"/>
                  </a:lnTo>
                  <a:lnTo>
                    <a:pt x="254" y="202"/>
                  </a:lnTo>
                  <a:lnTo>
                    <a:pt x="258" y="202"/>
                  </a:lnTo>
                  <a:lnTo>
                    <a:pt x="259" y="202"/>
                  </a:lnTo>
                  <a:lnTo>
                    <a:pt x="261" y="202"/>
                  </a:lnTo>
                  <a:lnTo>
                    <a:pt x="261" y="201"/>
                  </a:lnTo>
                  <a:lnTo>
                    <a:pt x="261" y="199"/>
                  </a:lnTo>
                  <a:lnTo>
                    <a:pt x="261" y="198"/>
                  </a:lnTo>
                  <a:lnTo>
                    <a:pt x="261" y="198"/>
                  </a:lnTo>
                  <a:lnTo>
                    <a:pt x="261" y="197"/>
                  </a:lnTo>
                  <a:lnTo>
                    <a:pt x="259" y="197"/>
                  </a:lnTo>
                  <a:lnTo>
                    <a:pt x="259" y="197"/>
                  </a:lnTo>
                  <a:lnTo>
                    <a:pt x="259" y="195"/>
                  </a:lnTo>
                  <a:lnTo>
                    <a:pt x="259" y="195"/>
                  </a:lnTo>
                  <a:lnTo>
                    <a:pt x="258" y="194"/>
                  </a:lnTo>
                  <a:lnTo>
                    <a:pt x="258" y="192"/>
                  </a:lnTo>
                  <a:lnTo>
                    <a:pt x="255" y="191"/>
                  </a:lnTo>
                  <a:lnTo>
                    <a:pt x="255" y="190"/>
                  </a:lnTo>
                  <a:lnTo>
                    <a:pt x="254" y="188"/>
                  </a:lnTo>
                  <a:lnTo>
                    <a:pt x="253" y="187"/>
                  </a:lnTo>
                  <a:lnTo>
                    <a:pt x="253" y="187"/>
                  </a:lnTo>
                  <a:lnTo>
                    <a:pt x="253" y="187"/>
                  </a:lnTo>
                  <a:lnTo>
                    <a:pt x="254" y="187"/>
                  </a:lnTo>
                  <a:lnTo>
                    <a:pt x="257" y="187"/>
                  </a:lnTo>
                  <a:lnTo>
                    <a:pt x="257" y="184"/>
                  </a:lnTo>
                  <a:lnTo>
                    <a:pt x="257" y="183"/>
                  </a:lnTo>
                  <a:lnTo>
                    <a:pt x="258" y="180"/>
                  </a:lnTo>
                  <a:lnTo>
                    <a:pt x="261" y="180"/>
                  </a:lnTo>
                  <a:lnTo>
                    <a:pt x="266" y="180"/>
                  </a:lnTo>
                  <a:lnTo>
                    <a:pt x="270" y="180"/>
                  </a:lnTo>
                  <a:lnTo>
                    <a:pt x="274" y="180"/>
                  </a:lnTo>
                  <a:lnTo>
                    <a:pt x="277" y="180"/>
                  </a:lnTo>
                  <a:lnTo>
                    <a:pt x="277" y="179"/>
                  </a:lnTo>
                  <a:lnTo>
                    <a:pt x="277" y="179"/>
                  </a:lnTo>
                  <a:lnTo>
                    <a:pt x="278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8"/>
                  </a:lnTo>
                  <a:lnTo>
                    <a:pt x="284" y="175"/>
                  </a:lnTo>
                  <a:lnTo>
                    <a:pt x="285" y="172"/>
                  </a:lnTo>
                  <a:lnTo>
                    <a:pt x="285" y="172"/>
                  </a:lnTo>
                  <a:lnTo>
                    <a:pt x="287" y="172"/>
                  </a:lnTo>
                  <a:lnTo>
                    <a:pt x="287" y="172"/>
                  </a:lnTo>
                  <a:lnTo>
                    <a:pt x="288" y="172"/>
                  </a:lnTo>
                  <a:lnTo>
                    <a:pt x="288" y="171"/>
                  </a:lnTo>
                  <a:lnTo>
                    <a:pt x="288" y="169"/>
                  </a:lnTo>
                  <a:lnTo>
                    <a:pt x="289" y="168"/>
                  </a:lnTo>
                  <a:lnTo>
                    <a:pt x="291" y="168"/>
                  </a:lnTo>
                  <a:lnTo>
                    <a:pt x="291" y="168"/>
                  </a:lnTo>
                  <a:lnTo>
                    <a:pt x="291" y="169"/>
                  </a:lnTo>
                  <a:lnTo>
                    <a:pt x="289" y="172"/>
                  </a:lnTo>
                  <a:lnTo>
                    <a:pt x="289" y="172"/>
                  </a:lnTo>
                  <a:lnTo>
                    <a:pt x="291" y="172"/>
                  </a:lnTo>
                  <a:lnTo>
                    <a:pt x="291" y="175"/>
                  </a:lnTo>
                  <a:lnTo>
                    <a:pt x="292" y="175"/>
                  </a:lnTo>
                  <a:lnTo>
                    <a:pt x="292" y="174"/>
                  </a:lnTo>
                  <a:lnTo>
                    <a:pt x="292" y="172"/>
                  </a:lnTo>
                  <a:lnTo>
                    <a:pt x="293" y="169"/>
                  </a:lnTo>
                  <a:lnTo>
                    <a:pt x="295" y="168"/>
                  </a:lnTo>
                  <a:lnTo>
                    <a:pt x="296" y="165"/>
                  </a:lnTo>
                  <a:lnTo>
                    <a:pt x="297" y="163"/>
                  </a:lnTo>
                  <a:lnTo>
                    <a:pt x="297" y="163"/>
                  </a:lnTo>
                  <a:lnTo>
                    <a:pt x="296" y="163"/>
                  </a:lnTo>
                  <a:lnTo>
                    <a:pt x="296" y="163"/>
                  </a:lnTo>
                  <a:lnTo>
                    <a:pt x="295" y="163"/>
                  </a:lnTo>
                  <a:lnTo>
                    <a:pt x="295" y="161"/>
                  </a:lnTo>
                  <a:lnTo>
                    <a:pt x="296" y="161"/>
                  </a:lnTo>
                  <a:lnTo>
                    <a:pt x="296" y="161"/>
                  </a:lnTo>
                  <a:lnTo>
                    <a:pt x="297" y="161"/>
                  </a:lnTo>
                  <a:lnTo>
                    <a:pt x="297" y="160"/>
                  </a:lnTo>
                  <a:lnTo>
                    <a:pt x="297" y="160"/>
                  </a:lnTo>
                  <a:lnTo>
                    <a:pt x="299" y="159"/>
                  </a:lnTo>
                  <a:lnTo>
                    <a:pt x="297" y="159"/>
                  </a:lnTo>
                  <a:lnTo>
                    <a:pt x="297" y="159"/>
                  </a:lnTo>
                  <a:lnTo>
                    <a:pt x="296" y="159"/>
                  </a:lnTo>
                  <a:lnTo>
                    <a:pt x="296" y="159"/>
                  </a:lnTo>
                  <a:lnTo>
                    <a:pt x="295" y="159"/>
                  </a:lnTo>
                  <a:lnTo>
                    <a:pt x="296" y="159"/>
                  </a:lnTo>
                  <a:lnTo>
                    <a:pt x="297" y="156"/>
                  </a:lnTo>
                  <a:lnTo>
                    <a:pt x="297" y="156"/>
                  </a:lnTo>
                  <a:lnTo>
                    <a:pt x="299" y="156"/>
                  </a:lnTo>
                  <a:lnTo>
                    <a:pt x="299" y="156"/>
                  </a:lnTo>
                  <a:lnTo>
                    <a:pt x="299" y="155"/>
                  </a:lnTo>
                  <a:lnTo>
                    <a:pt x="299" y="153"/>
                  </a:lnTo>
                  <a:lnTo>
                    <a:pt x="299" y="153"/>
                  </a:lnTo>
                  <a:lnTo>
                    <a:pt x="299" y="151"/>
                  </a:lnTo>
                  <a:lnTo>
                    <a:pt x="301" y="148"/>
                  </a:lnTo>
                  <a:lnTo>
                    <a:pt x="304" y="146"/>
                  </a:lnTo>
                  <a:lnTo>
                    <a:pt x="306" y="144"/>
                  </a:lnTo>
                  <a:lnTo>
                    <a:pt x="307" y="144"/>
                  </a:lnTo>
                  <a:lnTo>
                    <a:pt x="307" y="141"/>
                  </a:lnTo>
                  <a:lnTo>
                    <a:pt x="308" y="140"/>
                  </a:lnTo>
                  <a:lnTo>
                    <a:pt x="307" y="140"/>
                  </a:lnTo>
                  <a:lnTo>
                    <a:pt x="307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1" name="Freeform 1915">
              <a:extLst>
                <a:ext uri="{FF2B5EF4-FFF2-40B4-BE49-F238E27FC236}">
                  <a16:creationId xmlns:a16="http://schemas.microsoft.com/office/drawing/2014/main" id="{EA9B98CC-8B79-4A8A-9E00-8940250B5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348" y="4058253"/>
              <a:ext cx="6192" cy="8256"/>
            </a:xfrm>
            <a:custGeom>
              <a:avLst/>
              <a:gdLst>
                <a:gd name="T0" fmla="*/ 3 w 3"/>
                <a:gd name="T1" fmla="*/ 1 h 4"/>
                <a:gd name="T2" fmla="*/ 1 w 3"/>
                <a:gd name="T3" fmla="*/ 1 h 4"/>
                <a:gd name="T4" fmla="*/ 1 w 3"/>
                <a:gd name="T5" fmla="*/ 0 h 4"/>
                <a:gd name="T6" fmla="*/ 1 w 3"/>
                <a:gd name="T7" fmla="*/ 0 h 4"/>
                <a:gd name="T8" fmla="*/ 0 w 3"/>
                <a:gd name="T9" fmla="*/ 0 h 4"/>
                <a:gd name="T10" fmla="*/ 1 w 3"/>
                <a:gd name="T11" fmla="*/ 1 h 4"/>
                <a:gd name="T12" fmla="*/ 1 w 3"/>
                <a:gd name="T13" fmla="*/ 2 h 4"/>
                <a:gd name="T14" fmla="*/ 1 w 3"/>
                <a:gd name="T15" fmla="*/ 2 h 4"/>
                <a:gd name="T16" fmla="*/ 1 w 3"/>
                <a:gd name="T17" fmla="*/ 4 h 4"/>
                <a:gd name="T18" fmla="*/ 1 w 3"/>
                <a:gd name="T19" fmla="*/ 4 h 4"/>
                <a:gd name="T20" fmla="*/ 1 w 3"/>
                <a:gd name="T21" fmla="*/ 4 h 4"/>
                <a:gd name="T22" fmla="*/ 1 w 3"/>
                <a:gd name="T23" fmla="*/ 2 h 4"/>
                <a:gd name="T24" fmla="*/ 3 w 3"/>
                <a:gd name="T25" fmla="*/ 2 h 4"/>
                <a:gd name="T26" fmla="*/ 3 w 3"/>
                <a:gd name="T27" fmla="*/ 2 h 4"/>
                <a:gd name="T28" fmla="*/ 3 w 3"/>
                <a:gd name="T2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2" name="Freeform 1916">
              <a:extLst>
                <a:ext uri="{FF2B5EF4-FFF2-40B4-BE49-F238E27FC236}">
                  <a16:creationId xmlns:a16="http://schemas.microsoft.com/office/drawing/2014/main" id="{A537F540-AF36-4199-9E29-6B3564316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338" y="4241940"/>
              <a:ext cx="10320" cy="10319"/>
            </a:xfrm>
            <a:custGeom>
              <a:avLst/>
              <a:gdLst>
                <a:gd name="T0" fmla="*/ 5 w 5"/>
                <a:gd name="T1" fmla="*/ 0 h 5"/>
                <a:gd name="T2" fmla="*/ 4 w 5"/>
                <a:gd name="T3" fmla="*/ 0 h 5"/>
                <a:gd name="T4" fmla="*/ 4 w 5"/>
                <a:gd name="T5" fmla="*/ 0 h 5"/>
                <a:gd name="T6" fmla="*/ 3 w 5"/>
                <a:gd name="T7" fmla="*/ 0 h 5"/>
                <a:gd name="T8" fmla="*/ 3 w 5"/>
                <a:gd name="T9" fmla="*/ 1 h 5"/>
                <a:gd name="T10" fmla="*/ 1 w 5"/>
                <a:gd name="T11" fmla="*/ 1 h 5"/>
                <a:gd name="T12" fmla="*/ 1 w 5"/>
                <a:gd name="T13" fmla="*/ 3 h 5"/>
                <a:gd name="T14" fmla="*/ 1 w 5"/>
                <a:gd name="T15" fmla="*/ 4 h 5"/>
                <a:gd name="T16" fmla="*/ 1 w 5"/>
                <a:gd name="T17" fmla="*/ 4 h 5"/>
                <a:gd name="T18" fmla="*/ 0 w 5"/>
                <a:gd name="T19" fmla="*/ 4 h 5"/>
                <a:gd name="T20" fmla="*/ 0 w 5"/>
                <a:gd name="T21" fmla="*/ 5 h 5"/>
                <a:gd name="T22" fmla="*/ 1 w 5"/>
                <a:gd name="T23" fmla="*/ 5 h 5"/>
                <a:gd name="T24" fmla="*/ 3 w 5"/>
                <a:gd name="T25" fmla="*/ 5 h 5"/>
                <a:gd name="T26" fmla="*/ 4 w 5"/>
                <a:gd name="T27" fmla="*/ 5 h 5"/>
                <a:gd name="T28" fmla="*/ 4 w 5"/>
                <a:gd name="T29" fmla="*/ 4 h 5"/>
                <a:gd name="T30" fmla="*/ 5 w 5"/>
                <a:gd name="T31" fmla="*/ 4 h 5"/>
                <a:gd name="T32" fmla="*/ 5 w 5"/>
                <a:gd name="T33" fmla="*/ 4 h 5"/>
                <a:gd name="T34" fmla="*/ 5 w 5"/>
                <a:gd name="T35" fmla="*/ 1 h 5"/>
                <a:gd name="T36" fmla="*/ 5 w 5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3" name="Freeform 1917">
              <a:extLst>
                <a:ext uri="{FF2B5EF4-FFF2-40B4-BE49-F238E27FC236}">
                  <a16:creationId xmlns:a16="http://schemas.microsoft.com/office/drawing/2014/main" id="{6E7569D4-5EEC-4DA1-9F5A-070D54E2FE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486" y="3059319"/>
              <a:ext cx="266245" cy="313715"/>
            </a:xfrm>
            <a:custGeom>
              <a:avLst/>
              <a:gdLst>
                <a:gd name="T0" fmla="*/ 6 w 129"/>
                <a:gd name="T1" fmla="*/ 92 h 152"/>
                <a:gd name="T2" fmla="*/ 121 w 129"/>
                <a:gd name="T3" fmla="*/ 29 h 152"/>
                <a:gd name="T4" fmla="*/ 122 w 129"/>
                <a:gd name="T5" fmla="*/ 23 h 152"/>
                <a:gd name="T6" fmla="*/ 113 w 129"/>
                <a:gd name="T7" fmla="*/ 16 h 152"/>
                <a:gd name="T8" fmla="*/ 103 w 129"/>
                <a:gd name="T9" fmla="*/ 10 h 152"/>
                <a:gd name="T10" fmla="*/ 94 w 129"/>
                <a:gd name="T11" fmla="*/ 3 h 152"/>
                <a:gd name="T12" fmla="*/ 90 w 129"/>
                <a:gd name="T13" fmla="*/ 7 h 152"/>
                <a:gd name="T14" fmla="*/ 80 w 129"/>
                <a:gd name="T15" fmla="*/ 16 h 152"/>
                <a:gd name="T16" fmla="*/ 54 w 129"/>
                <a:gd name="T17" fmla="*/ 18 h 152"/>
                <a:gd name="T18" fmla="*/ 54 w 129"/>
                <a:gd name="T19" fmla="*/ 26 h 152"/>
                <a:gd name="T20" fmla="*/ 54 w 129"/>
                <a:gd name="T21" fmla="*/ 34 h 152"/>
                <a:gd name="T22" fmla="*/ 54 w 129"/>
                <a:gd name="T23" fmla="*/ 42 h 152"/>
                <a:gd name="T24" fmla="*/ 52 w 129"/>
                <a:gd name="T25" fmla="*/ 48 h 152"/>
                <a:gd name="T26" fmla="*/ 45 w 129"/>
                <a:gd name="T27" fmla="*/ 52 h 152"/>
                <a:gd name="T28" fmla="*/ 41 w 129"/>
                <a:gd name="T29" fmla="*/ 56 h 152"/>
                <a:gd name="T30" fmla="*/ 42 w 129"/>
                <a:gd name="T31" fmla="*/ 62 h 152"/>
                <a:gd name="T32" fmla="*/ 42 w 129"/>
                <a:gd name="T33" fmla="*/ 71 h 152"/>
                <a:gd name="T34" fmla="*/ 34 w 129"/>
                <a:gd name="T35" fmla="*/ 73 h 152"/>
                <a:gd name="T36" fmla="*/ 22 w 129"/>
                <a:gd name="T37" fmla="*/ 73 h 152"/>
                <a:gd name="T38" fmla="*/ 10 w 129"/>
                <a:gd name="T39" fmla="*/ 73 h 152"/>
                <a:gd name="T40" fmla="*/ 0 w 129"/>
                <a:gd name="T41" fmla="*/ 75 h 152"/>
                <a:gd name="T42" fmla="*/ 0 w 129"/>
                <a:gd name="T43" fmla="*/ 76 h 152"/>
                <a:gd name="T44" fmla="*/ 4 w 129"/>
                <a:gd name="T45" fmla="*/ 81 h 152"/>
                <a:gd name="T46" fmla="*/ 7 w 129"/>
                <a:gd name="T47" fmla="*/ 84 h 152"/>
                <a:gd name="T48" fmla="*/ 6 w 129"/>
                <a:gd name="T49" fmla="*/ 95 h 152"/>
                <a:gd name="T50" fmla="*/ 6 w 129"/>
                <a:gd name="T51" fmla="*/ 98 h 152"/>
                <a:gd name="T52" fmla="*/ 10 w 129"/>
                <a:gd name="T53" fmla="*/ 110 h 152"/>
                <a:gd name="T54" fmla="*/ 4 w 129"/>
                <a:gd name="T55" fmla="*/ 130 h 152"/>
                <a:gd name="T56" fmla="*/ 3 w 129"/>
                <a:gd name="T57" fmla="*/ 136 h 152"/>
                <a:gd name="T58" fmla="*/ 6 w 129"/>
                <a:gd name="T59" fmla="*/ 130 h 152"/>
                <a:gd name="T60" fmla="*/ 11 w 129"/>
                <a:gd name="T61" fmla="*/ 132 h 152"/>
                <a:gd name="T62" fmla="*/ 18 w 129"/>
                <a:gd name="T63" fmla="*/ 130 h 152"/>
                <a:gd name="T64" fmla="*/ 19 w 129"/>
                <a:gd name="T65" fmla="*/ 129 h 152"/>
                <a:gd name="T66" fmla="*/ 27 w 129"/>
                <a:gd name="T67" fmla="*/ 130 h 152"/>
                <a:gd name="T68" fmla="*/ 31 w 129"/>
                <a:gd name="T69" fmla="*/ 136 h 152"/>
                <a:gd name="T70" fmla="*/ 34 w 129"/>
                <a:gd name="T71" fmla="*/ 136 h 152"/>
                <a:gd name="T72" fmla="*/ 35 w 129"/>
                <a:gd name="T73" fmla="*/ 136 h 152"/>
                <a:gd name="T74" fmla="*/ 38 w 129"/>
                <a:gd name="T75" fmla="*/ 142 h 152"/>
                <a:gd name="T76" fmla="*/ 39 w 129"/>
                <a:gd name="T77" fmla="*/ 144 h 152"/>
                <a:gd name="T78" fmla="*/ 41 w 129"/>
                <a:gd name="T79" fmla="*/ 146 h 152"/>
                <a:gd name="T80" fmla="*/ 44 w 129"/>
                <a:gd name="T81" fmla="*/ 148 h 152"/>
                <a:gd name="T82" fmla="*/ 48 w 129"/>
                <a:gd name="T83" fmla="*/ 152 h 152"/>
                <a:gd name="T84" fmla="*/ 52 w 129"/>
                <a:gd name="T85" fmla="*/ 149 h 152"/>
                <a:gd name="T86" fmla="*/ 54 w 129"/>
                <a:gd name="T87" fmla="*/ 144 h 152"/>
                <a:gd name="T88" fmla="*/ 60 w 129"/>
                <a:gd name="T89" fmla="*/ 145 h 152"/>
                <a:gd name="T90" fmla="*/ 64 w 129"/>
                <a:gd name="T91" fmla="*/ 145 h 152"/>
                <a:gd name="T92" fmla="*/ 69 w 129"/>
                <a:gd name="T93" fmla="*/ 144 h 152"/>
                <a:gd name="T94" fmla="*/ 76 w 129"/>
                <a:gd name="T95" fmla="*/ 144 h 152"/>
                <a:gd name="T96" fmla="*/ 79 w 129"/>
                <a:gd name="T97" fmla="*/ 141 h 152"/>
                <a:gd name="T98" fmla="*/ 84 w 129"/>
                <a:gd name="T99" fmla="*/ 144 h 152"/>
                <a:gd name="T100" fmla="*/ 115 w 129"/>
                <a:gd name="T101" fmla="*/ 144 h 152"/>
                <a:gd name="T102" fmla="*/ 119 w 129"/>
                <a:gd name="T103" fmla="*/ 132 h 152"/>
                <a:gd name="T104" fmla="*/ 117 w 129"/>
                <a:gd name="T105" fmla="*/ 118 h 152"/>
                <a:gd name="T106" fmla="*/ 117 w 129"/>
                <a:gd name="T107" fmla="*/ 103 h 152"/>
                <a:gd name="T108" fmla="*/ 115 w 129"/>
                <a:gd name="T109" fmla="*/ 88 h 152"/>
                <a:gd name="T110" fmla="*/ 114 w 129"/>
                <a:gd name="T111" fmla="*/ 73 h 152"/>
                <a:gd name="T112" fmla="*/ 113 w 129"/>
                <a:gd name="T113" fmla="*/ 58 h 152"/>
                <a:gd name="T114" fmla="*/ 111 w 129"/>
                <a:gd name="T115" fmla="*/ 44 h 152"/>
                <a:gd name="T116" fmla="*/ 111 w 129"/>
                <a:gd name="T117" fmla="*/ 2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9" h="152">
                  <a:moveTo>
                    <a:pt x="7" y="92"/>
                  </a:moveTo>
                  <a:lnTo>
                    <a:pt x="7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7" y="92"/>
                  </a:lnTo>
                  <a:close/>
                  <a:moveTo>
                    <a:pt x="118" y="29"/>
                  </a:moveTo>
                  <a:lnTo>
                    <a:pt x="121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8" y="27"/>
                  </a:lnTo>
                  <a:lnTo>
                    <a:pt x="125" y="25"/>
                  </a:lnTo>
                  <a:lnTo>
                    <a:pt x="122" y="23"/>
                  </a:lnTo>
                  <a:lnTo>
                    <a:pt x="121" y="22"/>
                  </a:lnTo>
                  <a:lnTo>
                    <a:pt x="118" y="20"/>
                  </a:lnTo>
                  <a:lnTo>
                    <a:pt x="117" y="19"/>
                  </a:lnTo>
                  <a:lnTo>
                    <a:pt x="115" y="18"/>
                  </a:lnTo>
                  <a:lnTo>
                    <a:pt x="113" y="16"/>
                  </a:lnTo>
                  <a:lnTo>
                    <a:pt x="111" y="15"/>
                  </a:lnTo>
                  <a:lnTo>
                    <a:pt x="109" y="14"/>
                  </a:lnTo>
                  <a:lnTo>
                    <a:pt x="107" y="12"/>
                  </a:lnTo>
                  <a:lnTo>
                    <a:pt x="106" y="11"/>
                  </a:lnTo>
                  <a:lnTo>
                    <a:pt x="103" y="10"/>
                  </a:lnTo>
                  <a:lnTo>
                    <a:pt x="102" y="8"/>
                  </a:lnTo>
                  <a:lnTo>
                    <a:pt x="99" y="7"/>
                  </a:lnTo>
                  <a:lnTo>
                    <a:pt x="98" y="6"/>
                  </a:lnTo>
                  <a:lnTo>
                    <a:pt x="96" y="4"/>
                  </a:lnTo>
                  <a:lnTo>
                    <a:pt x="94" y="3"/>
                  </a:lnTo>
                  <a:lnTo>
                    <a:pt x="92" y="2"/>
                  </a:lnTo>
                  <a:lnTo>
                    <a:pt x="90" y="0"/>
                  </a:lnTo>
                  <a:lnTo>
                    <a:pt x="90" y="3"/>
                  </a:lnTo>
                  <a:lnTo>
                    <a:pt x="90" y="6"/>
                  </a:lnTo>
                  <a:lnTo>
                    <a:pt x="90" y="7"/>
                  </a:lnTo>
                  <a:lnTo>
                    <a:pt x="90" y="10"/>
                  </a:lnTo>
                  <a:lnTo>
                    <a:pt x="90" y="12"/>
                  </a:lnTo>
                  <a:lnTo>
                    <a:pt x="90" y="15"/>
                  </a:lnTo>
                  <a:lnTo>
                    <a:pt x="90" y="16"/>
                  </a:lnTo>
                  <a:lnTo>
                    <a:pt x="80" y="16"/>
                  </a:lnTo>
                  <a:lnTo>
                    <a:pt x="77" y="16"/>
                  </a:lnTo>
                  <a:lnTo>
                    <a:pt x="64" y="16"/>
                  </a:lnTo>
                  <a:lnTo>
                    <a:pt x="63" y="16"/>
                  </a:lnTo>
                  <a:lnTo>
                    <a:pt x="54" y="16"/>
                  </a:lnTo>
                  <a:lnTo>
                    <a:pt x="54" y="18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3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4" y="27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5"/>
                  </a:lnTo>
                  <a:lnTo>
                    <a:pt x="54" y="38"/>
                  </a:lnTo>
                  <a:lnTo>
                    <a:pt x="54" y="39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4" y="46"/>
                  </a:lnTo>
                  <a:lnTo>
                    <a:pt x="53" y="48"/>
                  </a:lnTo>
                  <a:lnTo>
                    <a:pt x="53" y="48"/>
                  </a:lnTo>
                  <a:lnTo>
                    <a:pt x="52" y="48"/>
                  </a:lnTo>
                  <a:lnTo>
                    <a:pt x="50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6" y="50"/>
                  </a:lnTo>
                  <a:lnTo>
                    <a:pt x="45" y="52"/>
                  </a:lnTo>
                  <a:lnTo>
                    <a:pt x="42" y="53"/>
                  </a:lnTo>
                  <a:lnTo>
                    <a:pt x="42" y="54"/>
                  </a:lnTo>
                  <a:lnTo>
                    <a:pt x="41" y="54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60"/>
                  </a:lnTo>
                  <a:lnTo>
                    <a:pt x="42" y="61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7"/>
                  </a:lnTo>
                  <a:lnTo>
                    <a:pt x="42" y="68"/>
                  </a:lnTo>
                  <a:lnTo>
                    <a:pt x="42" y="69"/>
                  </a:lnTo>
                  <a:lnTo>
                    <a:pt x="42" y="71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38" y="73"/>
                  </a:lnTo>
                  <a:lnTo>
                    <a:pt x="35" y="73"/>
                  </a:lnTo>
                  <a:lnTo>
                    <a:pt x="34" y="73"/>
                  </a:lnTo>
                  <a:lnTo>
                    <a:pt x="31" y="73"/>
                  </a:lnTo>
                  <a:lnTo>
                    <a:pt x="29" y="73"/>
                  </a:lnTo>
                  <a:lnTo>
                    <a:pt x="26" y="73"/>
                  </a:lnTo>
                  <a:lnTo>
                    <a:pt x="23" y="73"/>
                  </a:lnTo>
                  <a:lnTo>
                    <a:pt x="22" y="73"/>
                  </a:lnTo>
                  <a:lnTo>
                    <a:pt x="19" y="73"/>
                  </a:lnTo>
                  <a:lnTo>
                    <a:pt x="16" y="73"/>
                  </a:lnTo>
                  <a:lnTo>
                    <a:pt x="14" y="73"/>
                  </a:lnTo>
                  <a:lnTo>
                    <a:pt x="12" y="73"/>
                  </a:lnTo>
                  <a:lnTo>
                    <a:pt x="10" y="73"/>
                  </a:lnTo>
                  <a:lnTo>
                    <a:pt x="7" y="73"/>
                  </a:lnTo>
                  <a:lnTo>
                    <a:pt x="4" y="73"/>
                  </a:lnTo>
                  <a:lnTo>
                    <a:pt x="3" y="73"/>
                  </a:lnTo>
                  <a:lnTo>
                    <a:pt x="2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3" y="79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6" y="81"/>
                  </a:lnTo>
                  <a:lnTo>
                    <a:pt x="7" y="84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7" y="91"/>
                  </a:lnTo>
                  <a:lnTo>
                    <a:pt x="6" y="95"/>
                  </a:lnTo>
                  <a:lnTo>
                    <a:pt x="7" y="95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4" y="96"/>
                  </a:lnTo>
                  <a:lnTo>
                    <a:pt x="6" y="98"/>
                  </a:lnTo>
                  <a:lnTo>
                    <a:pt x="7" y="99"/>
                  </a:lnTo>
                  <a:lnTo>
                    <a:pt x="8" y="100"/>
                  </a:lnTo>
                  <a:lnTo>
                    <a:pt x="8" y="104"/>
                  </a:lnTo>
                  <a:lnTo>
                    <a:pt x="8" y="107"/>
                  </a:lnTo>
                  <a:lnTo>
                    <a:pt x="10" y="110"/>
                  </a:lnTo>
                  <a:lnTo>
                    <a:pt x="10" y="114"/>
                  </a:lnTo>
                  <a:lnTo>
                    <a:pt x="8" y="118"/>
                  </a:lnTo>
                  <a:lnTo>
                    <a:pt x="7" y="123"/>
                  </a:lnTo>
                  <a:lnTo>
                    <a:pt x="6" y="126"/>
                  </a:lnTo>
                  <a:lnTo>
                    <a:pt x="4" y="130"/>
                  </a:lnTo>
                  <a:lnTo>
                    <a:pt x="4" y="132"/>
                  </a:lnTo>
                  <a:lnTo>
                    <a:pt x="3" y="134"/>
                  </a:lnTo>
                  <a:lnTo>
                    <a:pt x="3" y="140"/>
                  </a:lnTo>
                  <a:lnTo>
                    <a:pt x="3" y="138"/>
                  </a:lnTo>
                  <a:lnTo>
                    <a:pt x="3" y="136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4" y="133"/>
                  </a:lnTo>
                  <a:lnTo>
                    <a:pt x="6" y="132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8" y="132"/>
                  </a:lnTo>
                  <a:lnTo>
                    <a:pt x="10" y="132"/>
                  </a:lnTo>
                  <a:lnTo>
                    <a:pt x="11" y="132"/>
                  </a:lnTo>
                  <a:lnTo>
                    <a:pt x="12" y="132"/>
                  </a:lnTo>
                  <a:lnTo>
                    <a:pt x="14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8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20" y="129"/>
                  </a:lnTo>
                  <a:lnTo>
                    <a:pt x="22" y="129"/>
                  </a:lnTo>
                  <a:lnTo>
                    <a:pt x="25" y="129"/>
                  </a:lnTo>
                  <a:lnTo>
                    <a:pt x="27" y="130"/>
                  </a:lnTo>
                  <a:lnTo>
                    <a:pt x="29" y="132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8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9" y="142"/>
                  </a:lnTo>
                  <a:lnTo>
                    <a:pt x="39" y="142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41" y="144"/>
                  </a:lnTo>
                  <a:lnTo>
                    <a:pt x="41" y="145"/>
                  </a:lnTo>
                  <a:lnTo>
                    <a:pt x="42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2" y="146"/>
                  </a:lnTo>
                  <a:lnTo>
                    <a:pt x="42" y="146"/>
                  </a:lnTo>
                  <a:lnTo>
                    <a:pt x="42" y="148"/>
                  </a:lnTo>
                  <a:lnTo>
                    <a:pt x="44" y="148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6" y="151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50" y="152"/>
                  </a:lnTo>
                  <a:lnTo>
                    <a:pt x="52" y="151"/>
                  </a:lnTo>
                  <a:lnTo>
                    <a:pt x="52" y="149"/>
                  </a:lnTo>
                  <a:lnTo>
                    <a:pt x="52" y="148"/>
                  </a:lnTo>
                  <a:lnTo>
                    <a:pt x="52" y="146"/>
                  </a:lnTo>
                  <a:lnTo>
                    <a:pt x="53" y="145"/>
                  </a:lnTo>
                  <a:lnTo>
                    <a:pt x="53" y="144"/>
                  </a:lnTo>
                  <a:lnTo>
                    <a:pt x="54" y="144"/>
                  </a:lnTo>
                  <a:lnTo>
                    <a:pt x="54" y="142"/>
                  </a:lnTo>
                  <a:lnTo>
                    <a:pt x="56" y="141"/>
                  </a:lnTo>
                  <a:lnTo>
                    <a:pt x="56" y="142"/>
                  </a:lnTo>
                  <a:lnTo>
                    <a:pt x="57" y="142"/>
                  </a:lnTo>
                  <a:lnTo>
                    <a:pt x="60" y="145"/>
                  </a:lnTo>
                  <a:lnTo>
                    <a:pt x="61" y="146"/>
                  </a:lnTo>
                  <a:lnTo>
                    <a:pt x="61" y="148"/>
                  </a:lnTo>
                  <a:lnTo>
                    <a:pt x="63" y="148"/>
                  </a:lnTo>
                  <a:lnTo>
                    <a:pt x="63" y="146"/>
                  </a:lnTo>
                  <a:lnTo>
                    <a:pt x="64" y="145"/>
                  </a:lnTo>
                  <a:lnTo>
                    <a:pt x="64" y="144"/>
                  </a:lnTo>
                  <a:lnTo>
                    <a:pt x="65" y="144"/>
                  </a:lnTo>
                  <a:lnTo>
                    <a:pt x="67" y="144"/>
                  </a:lnTo>
                  <a:lnTo>
                    <a:pt x="68" y="144"/>
                  </a:lnTo>
                  <a:lnTo>
                    <a:pt x="69" y="144"/>
                  </a:lnTo>
                  <a:lnTo>
                    <a:pt x="69" y="145"/>
                  </a:lnTo>
                  <a:lnTo>
                    <a:pt x="71" y="145"/>
                  </a:lnTo>
                  <a:lnTo>
                    <a:pt x="72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7" y="144"/>
                  </a:lnTo>
                  <a:lnTo>
                    <a:pt x="77" y="144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9" y="142"/>
                  </a:lnTo>
                  <a:lnTo>
                    <a:pt x="79" y="144"/>
                  </a:lnTo>
                  <a:lnTo>
                    <a:pt x="80" y="144"/>
                  </a:lnTo>
                  <a:lnTo>
                    <a:pt x="84" y="144"/>
                  </a:lnTo>
                  <a:lnTo>
                    <a:pt x="87" y="144"/>
                  </a:lnTo>
                  <a:lnTo>
                    <a:pt x="98" y="144"/>
                  </a:lnTo>
                  <a:lnTo>
                    <a:pt x="99" y="144"/>
                  </a:lnTo>
                  <a:lnTo>
                    <a:pt x="110" y="144"/>
                  </a:lnTo>
                  <a:lnTo>
                    <a:pt x="115" y="144"/>
                  </a:lnTo>
                  <a:lnTo>
                    <a:pt x="119" y="144"/>
                  </a:lnTo>
                  <a:lnTo>
                    <a:pt x="119" y="140"/>
                  </a:lnTo>
                  <a:lnTo>
                    <a:pt x="121" y="137"/>
                  </a:lnTo>
                  <a:lnTo>
                    <a:pt x="121" y="134"/>
                  </a:lnTo>
                  <a:lnTo>
                    <a:pt x="119" y="132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25"/>
                  </a:lnTo>
                  <a:lnTo>
                    <a:pt x="118" y="122"/>
                  </a:lnTo>
                  <a:lnTo>
                    <a:pt x="117" y="118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0"/>
                  </a:lnTo>
                  <a:lnTo>
                    <a:pt x="117" y="106"/>
                  </a:lnTo>
                  <a:lnTo>
                    <a:pt x="117" y="103"/>
                  </a:lnTo>
                  <a:lnTo>
                    <a:pt x="115" y="100"/>
                  </a:lnTo>
                  <a:lnTo>
                    <a:pt x="115" y="98"/>
                  </a:lnTo>
                  <a:lnTo>
                    <a:pt x="115" y="95"/>
                  </a:lnTo>
                  <a:lnTo>
                    <a:pt x="115" y="91"/>
                  </a:lnTo>
                  <a:lnTo>
                    <a:pt x="115" y="88"/>
                  </a:lnTo>
                  <a:lnTo>
                    <a:pt x="115" y="86"/>
                  </a:lnTo>
                  <a:lnTo>
                    <a:pt x="114" y="83"/>
                  </a:lnTo>
                  <a:lnTo>
                    <a:pt x="114" y="79"/>
                  </a:lnTo>
                  <a:lnTo>
                    <a:pt x="114" y="76"/>
                  </a:lnTo>
                  <a:lnTo>
                    <a:pt x="114" y="73"/>
                  </a:lnTo>
                  <a:lnTo>
                    <a:pt x="114" y="71"/>
                  </a:lnTo>
                  <a:lnTo>
                    <a:pt x="114" y="68"/>
                  </a:lnTo>
                  <a:lnTo>
                    <a:pt x="113" y="64"/>
                  </a:lnTo>
                  <a:lnTo>
                    <a:pt x="113" y="61"/>
                  </a:lnTo>
                  <a:lnTo>
                    <a:pt x="113" y="58"/>
                  </a:lnTo>
                  <a:lnTo>
                    <a:pt x="113" y="56"/>
                  </a:lnTo>
                  <a:lnTo>
                    <a:pt x="113" y="52"/>
                  </a:lnTo>
                  <a:lnTo>
                    <a:pt x="113" y="49"/>
                  </a:lnTo>
                  <a:lnTo>
                    <a:pt x="113" y="46"/>
                  </a:lnTo>
                  <a:lnTo>
                    <a:pt x="111" y="44"/>
                  </a:lnTo>
                  <a:lnTo>
                    <a:pt x="111" y="41"/>
                  </a:lnTo>
                  <a:lnTo>
                    <a:pt x="111" y="37"/>
                  </a:lnTo>
                  <a:lnTo>
                    <a:pt x="111" y="34"/>
                  </a:lnTo>
                  <a:lnTo>
                    <a:pt x="111" y="31"/>
                  </a:lnTo>
                  <a:lnTo>
                    <a:pt x="111" y="29"/>
                  </a:lnTo>
                  <a:lnTo>
                    <a:pt x="114" y="29"/>
                  </a:lnTo>
                  <a:lnTo>
                    <a:pt x="11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4" name="Freeform 1918">
              <a:extLst>
                <a:ext uri="{FF2B5EF4-FFF2-40B4-BE49-F238E27FC236}">
                  <a16:creationId xmlns:a16="http://schemas.microsoft.com/office/drawing/2014/main" id="{5A548166-2CE2-49C3-870A-6AFC834A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446" y="3370969"/>
              <a:ext cx="4127" cy="10319"/>
            </a:xfrm>
            <a:custGeom>
              <a:avLst/>
              <a:gdLst>
                <a:gd name="T0" fmla="*/ 2 w 2"/>
                <a:gd name="T1" fmla="*/ 4 h 5"/>
                <a:gd name="T2" fmla="*/ 2 w 2"/>
                <a:gd name="T3" fmla="*/ 2 h 5"/>
                <a:gd name="T4" fmla="*/ 2 w 2"/>
                <a:gd name="T5" fmla="*/ 2 h 5"/>
                <a:gd name="T6" fmla="*/ 2 w 2"/>
                <a:gd name="T7" fmla="*/ 1 h 5"/>
                <a:gd name="T8" fmla="*/ 2 w 2"/>
                <a:gd name="T9" fmla="*/ 1 h 5"/>
                <a:gd name="T10" fmla="*/ 2 w 2"/>
                <a:gd name="T11" fmla="*/ 1 h 5"/>
                <a:gd name="T12" fmla="*/ 1 w 2"/>
                <a:gd name="T13" fmla="*/ 1 h 5"/>
                <a:gd name="T14" fmla="*/ 0 w 2"/>
                <a:gd name="T15" fmla="*/ 0 h 5"/>
                <a:gd name="T16" fmla="*/ 0 w 2"/>
                <a:gd name="T17" fmla="*/ 0 h 5"/>
                <a:gd name="T18" fmla="*/ 0 w 2"/>
                <a:gd name="T19" fmla="*/ 0 h 5"/>
                <a:gd name="T20" fmla="*/ 0 w 2"/>
                <a:gd name="T21" fmla="*/ 1 h 5"/>
                <a:gd name="T22" fmla="*/ 0 w 2"/>
                <a:gd name="T23" fmla="*/ 2 h 5"/>
                <a:gd name="T24" fmla="*/ 0 w 2"/>
                <a:gd name="T25" fmla="*/ 2 h 5"/>
                <a:gd name="T26" fmla="*/ 1 w 2"/>
                <a:gd name="T27" fmla="*/ 4 h 5"/>
                <a:gd name="T28" fmla="*/ 0 w 2"/>
                <a:gd name="T29" fmla="*/ 4 h 5"/>
                <a:gd name="T30" fmla="*/ 0 w 2"/>
                <a:gd name="T31" fmla="*/ 4 h 5"/>
                <a:gd name="T32" fmla="*/ 0 w 2"/>
                <a:gd name="T33" fmla="*/ 5 h 5"/>
                <a:gd name="T34" fmla="*/ 2 w 2"/>
                <a:gd name="T35" fmla="*/ 5 h 5"/>
                <a:gd name="T36" fmla="*/ 2 w 2"/>
                <a:gd name="T37" fmla="*/ 5 h 5"/>
                <a:gd name="T38" fmla="*/ 2 w 2"/>
                <a:gd name="T39" fmla="*/ 5 h 5"/>
                <a:gd name="T40" fmla="*/ 2 w 2"/>
                <a:gd name="T41" fmla="*/ 5 h 5"/>
                <a:gd name="T42" fmla="*/ 2 w 2"/>
                <a:gd name="T4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5">
                  <a:moveTo>
                    <a:pt x="2" y="4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5" name="Freeform 1919">
              <a:extLst>
                <a:ext uri="{FF2B5EF4-FFF2-40B4-BE49-F238E27FC236}">
                  <a16:creationId xmlns:a16="http://schemas.microsoft.com/office/drawing/2014/main" id="{856A6ED6-145F-4E09-94F3-4691C238FA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4180" y="3461782"/>
              <a:ext cx="121771" cy="134154"/>
            </a:xfrm>
            <a:custGeom>
              <a:avLst/>
              <a:gdLst>
                <a:gd name="T0" fmla="*/ 37 w 59"/>
                <a:gd name="T1" fmla="*/ 64 h 65"/>
                <a:gd name="T2" fmla="*/ 37 w 59"/>
                <a:gd name="T3" fmla="*/ 65 h 65"/>
                <a:gd name="T4" fmla="*/ 37 w 59"/>
                <a:gd name="T5" fmla="*/ 65 h 65"/>
                <a:gd name="T6" fmla="*/ 37 w 59"/>
                <a:gd name="T7" fmla="*/ 65 h 65"/>
                <a:gd name="T8" fmla="*/ 37 w 59"/>
                <a:gd name="T9" fmla="*/ 65 h 65"/>
                <a:gd name="T10" fmla="*/ 37 w 59"/>
                <a:gd name="T11" fmla="*/ 65 h 65"/>
                <a:gd name="T12" fmla="*/ 37 w 59"/>
                <a:gd name="T13" fmla="*/ 64 h 65"/>
                <a:gd name="T14" fmla="*/ 38 w 59"/>
                <a:gd name="T15" fmla="*/ 64 h 65"/>
                <a:gd name="T16" fmla="*/ 38 w 59"/>
                <a:gd name="T17" fmla="*/ 63 h 65"/>
                <a:gd name="T18" fmla="*/ 37 w 59"/>
                <a:gd name="T19" fmla="*/ 64 h 65"/>
                <a:gd name="T20" fmla="*/ 37 w 59"/>
                <a:gd name="T21" fmla="*/ 64 h 65"/>
                <a:gd name="T22" fmla="*/ 57 w 59"/>
                <a:gd name="T23" fmla="*/ 50 h 65"/>
                <a:gd name="T24" fmla="*/ 57 w 59"/>
                <a:gd name="T25" fmla="*/ 50 h 65"/>
                <a:gd name="T26" fmla="*/ 56 w 59"/>
                <a:gd name="T27" fmla="*/ 50 h 65"/>
                <a:gd name="T28" fmla="*/ 56 w 59"/>
                <a:gd name="T29" fmla="*/ 50 h 65"/>
                <a:gd name="T30" fmla="*/ 57 w 59"/>
                <a:gd name="T31" fmla="*/ 50 h 65"/>
                <a:gd name="T32" fmla="*/ 57 w 59"/>
                <a:gd name="T33" fmla="*/ 50 h 65"/>
                <a:gd name="T34" fmla="*/ 57 w 59"/>
                <a:gd name="T35" fmla="*/ 52 h 65"/>
                <a:gd name="T36" fmla="*/ 59 w 59"/>
                <a:gd name="T37" fmla="*/ 52 h 65"/>
                <a:gd name="T38" fmla="*/ 59 w 59"/>
                <a:gd name="T39" fmla="*/ 52 h 65"/>
                <a:gd name="T40" fmla="*/ 57 w 59"/>
                <a:gd name="T41" fmla="*/ 50 h 65"/>
                <a:gd name="T42" fmla="*/ 52 w 59"/>
                <a:gd name="T43" fmla="*/ 49 h 65"/>
                <a:gd name="T44" fmla="*/ 51 w 59"/>
                <a:gd name="T45" fmla="*/ 49 h 65"/>
                <a:gd name="T46" fmla="*/ 51 w 59"/>
                <a:gd name="T47" fmla="*/ 49 h 65"/>
                <a:gd name="T48" fmla="*/ 51 w 59"/>
                <a:gd name="T49" fmla="*/ 50 h 65"/>
                <a:gd name="T50" fmla="*/ 52 w 59"/>
                <a:gd name="T51" fmla="*/ 50 h 65"/>
                <a:gd name="T52" fmla="*/ 53 w 59"/>
                <a:gd name="T53" fmla="*/ 50 h 65"/>
                <a:gd name="T54" fmla="*/ 53 w 59"/>
                <a:gd name="T55" fmla="*/ 50 h 65"/>
                <a:gd name="T56" fmla="*/ 53 w 59"/>
                <a:gd name="T57" fmla="*/ 50 h 65"/>
                <a:gd name="T58" fmla="*/ 55 w 59"/>
                <a:gd name="T59" fmla="*/ 50 h 65"/>
                <a:gd name="T60" fmla="*/ 55 w 59"/>
                <a:gd name="T61" fmla="*/ 50 h 65"/>
                <a:gd name="T62" fmla="*/ 53 w 59"/>
                <a:gd name="T63" fmla="*/ 50 h 65"/>
                <a:gd name="T64" fmla="*/ 52 w 59"/>
                <a:gd name="T65" fmla="*/ 49 h 65"/>
                <a:gd name="T66" fmla="*/ 25 w 59"/>
                <a:gd name="T67" fmla="*/ 48 h 65"/>
                <a:gd name="T68" fmla="*/ 25 w 59"/>
                <a:gd name="T69" fmla="*/ 48 h 65"/>
                <a:gd name="T70" fmla="*/ 26 w 59"/>
                <a:gd name="T71" fmla="*/ 48 h 65"/>
                <a:gd name="T72" fmla="*/ 26 w 59"/>
                <a:gd name="T73" fmla="*/ 48 h 65"/>
                <a:gd name="T74" fmla="*/ 28 w 59"/>
                <a:gd name="T75" fmla="*/ 48 h 65"/>
                <a:gd name="T76" fmla="*/ 26 w 59"/>
                <a:gd name="T77" fmla="*/ 48 h 65"/>
                <a:gd name="T78" fmla="*/ 25 w 59"/>
                <a:gd name="T79" fmla="*/ 48 h 65"/>
                <a:gd name="T80" fmla="*/ 0 w 59"/>
                <a:gd name="T81" fmla="*/ 0 h 65"/>
                <a:gd name="T82" fmla="*/ 0 w 59"/>
                <a:gd name="T83" fmla="*/ 0 h 65"/>
                <a:gd name="T84" fmla="*/ 0 w 59"/>
                <a:gd name="T85" fmla="*/ 2 h 65"/>
                <a:gd name="T86" fmla="*/ 2 w 59"/>
                <a:gd name="T87" fmla="*/ 0 h 65"/>
                <a:gd name="T88" fmla="*/ 2 w 59"/>
                <a:gd name="T89" fmla="*/ 0 h 65"/>
                <a:gd name="T90" fmla="*/ 2 w 59"/>
                <a:gd name="T91" fmla="*/ 0 h 65"/>
                <a:gd name="T92" fmla="*/ 0 w 59"/>
                <a:gd name="T9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" h="65">
                  <a:moveTo>
                    <a:pt x="37" y="64"/>
                  </a:moveTo>
                  <a:lnTo>
                    <a:pt x="37" y="65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7" y="64"/>
                  </a:lnTo>
                  <a:lnTo>
                    <a:pt x="38" y="64"/>
                  </a:lnTo>
                  <a:lnTo>
                    <a:pt x="38" y="63"/>
                  </a:lnTo>
                  <a:lnTo>
                    <a:pt x="37" y="64"/>
                  </a:lnTo>
                  <a:lnTo>
                    <a:pt x="37" y="64"/>
                  </a:lnTo>
                  <a:close/>
                  <a:moveTo>
                    <a:pt x="57" y="50"/>
                  </a:moveTo>
                  <a:lnTo>
                    <a:pt x="57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7" y="50"/>
                  </a:lnTo>
                  <a:close/>
                  <a:moveTo>
                    <a:pt x="52" y="49"/>
                  </a:move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3" y="50"/>
                  </a:lnTo>
                  <a:lnTo>
                    <a:pt x="52" y="49"/>
                  </a:lnTo>
                  <a:close/>
                  <a:moveTo>
                    <a:pt x="25" y="48"/>
                  </a:moveTo>
                  <a:lnTo>
                    <a:pt x="25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6" y="48"/>
                  </a:lnTo>
                  <a:lnTo>
                    <a:pt x="25" y="4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6" name="Freeform 1920">
              <a:extLst>
                <a:ext uri="{FF2B5EF4-FFF2-40B4-BE49-F238E27FC236}">
                  <a16:creationId xmlns:a16="http://schemas.microsoft.com/office/drawing/2014/main" id="{77D82D8C-2318-467B-8C22-1CE796291D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0321" y="2842608"/>
              <a:ext cx="8256" cy="4127"/>
            </a:xfrm>
            <a:custGeom>
              <a:avLst/>
              <a:gdLst>
                <a:gd name="T0" fmla="*/ 4 w 4"/>
                <a:gd name="T1" fmla="*/ 2 h 2"/>
                <a:gd name="T2" fmla="*/ 2 w 4"/>
                <a:gd name="T3" fmla="*/ 1 h 2"/>
                <a:gd name="T4" fmla="*/ 2 w 4"/>
                <a:gd name="T5" fmla="*/ 1 h 2"/>
                <a:gd name="T6" fmla="*/ 2 w 4"/>
                <a:gd name="T7" fmla="*/ 2 h 2"/>
                <a:gd name="T8" fmla="*/ 2 w 4"/>
                <a:gd name="T9" fmla="*/ 2 h 2"/>
                <a:gd name="T10" fmla="*/ 4 w 4"/>
                <a:gd name="T11" fmla="*/ 2 h 2"/>
                <a:gd name="T12" fmla="*/ 4 w 4"/>
                <a:gd name="T13" fmla="*/ 2 h 2"/>
                <a:gd name="T14" fmla="*/ 4 w 4"/>
                <a:gd name="T15" fmla="*/ 2 h 2"/>
                <a:gd name="T16" fmla="*/ 1 w 4"/>
                <a:gd name="T17" fmla="*/ 0 h 2"/>
                <a:gd name="T18" fmla="*/ 0 w 4"/>
                <a:gd name="T19" fmla="*/ 0 h 2"/>
                <a:gd name="T20" fmla="*/ 0 w 4"/>
                <a:gd name="T21" fmla="*/ 0 h 2"/>
                <a:gd name="T22" fmla="*/ 1 w 4"/>
                <a:gd name="T23" fmla="*/ 0 h 2"/>
                <a:gd name="T24" fmla="*/ 1 w 4"/>
                <a:gd name="T25" fmla="*/ 0 h 2"/>
                <a:gd name="T26" fmla="*/ 1 w 4"/>
                <a:gd name="T27" fmla="*/ 0 h 2"/>
                <a:gd name="T28" fmla="*/ 1 w 4"/>
                <a:gd name="T29" fmla="*/ 0 h 2"/>
                <a:gd name="T30" fmla="*/ 1 w 4"/>
                <a:gd name="T3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7" name="Freeform 1921">
              <a:extLst>
                <a:ext uri="{FF2B5EF4-FFF2-40B4-BE49-F238E27FC236}">
                  <a16:creationId xmlns:a16="http://schemas.microsoft.com/office/drawing/2014/main" id="{3F451BB6-8842-42BE-89C4-AC31A3B42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553" y="3119172"/>
              <a:ext cx="361185" cy="367377"/>
            </a:xfrm>
            <a:custGeom>
              <a:avLst/>
              <a:gdLst>
                <a:gd name="T0" fmla="*/ 164 w 175"/>
                <a:gd name="T1" fmla="*/ 71 h 178"/>
                <a:gd name="T2" fmla="*/ 165 w 175"/>
                <a:gd name="T3" fmla="*/ 67 h 178"/>
                <a:gd name="T4" fmla="*/ 161 w 175"/>
                <a:gd name="T5" fmla="*/ 61 h 178"/>
                <a:gd name="T6" fmla="*/ 150 w 175"/>
                <a:gd name="T7" fmla="*/ 57 h 178"/>
                <a:gd name="T8" fmla="*/ 143 w 175"/>
                <a:gd name="T9" fmla="*/ 50 h 178"/>
                <a:gd name="T10" fmla="*/ 131 w 175"/>
                <a:gd name="T11" fmla="*/ 38 h 178"/>
                <a:gd name="T12" fmla="*/ 104 w 175"/>
                <a:gd name="T13" fmla="*/ 17 h 178"/>
                <a:gd name="T14" fmla="*/ 78 w 175"/>
                <a:gd name="T15" fmla="*/ 0 h 178"/>
                <a:gd name="T16" fmla="*/ 63 w 175"/>
                <a:gd name="T17" fmla="*/ 12 h 178"/>
                <a:gd name="T18" fmla="*/ 65 w 175"/>
                <a:gd name="T19" fmla="*/ 35 h 178"/>
                <a:gd name="T20" fmla="*/ 67 w 175"/>
                <a:gd name="T21" fmla="*/ 59 h 178"/>
                <a:gd name="T22" fmla="*/ 69 w 175"/>
                <a:gd name="T23" fmla="*/ 84 h 178"/>
                <a:gd name="T24" fmla="*/ 73 w 175"/>
                <a:gd name="T25" fmla="*/ 105 h 178"/>
                <a:gd name="T26" fmla="*/ 39 w 175"/>
                <a:gd name="T27" fmla="*/ 115 h 178"/>
                <a:gd name="T28" fmla="*/ 29 w 175"/>
                <a:gd name="T29" fmla="*/ 113 h 178"/>
                <a:gd name="T30" fmla="*/ 21 w 175"/>
                <a:gd name="T31" fmla="*/ 115 h 178"/>
                <a:gd name="T32" fmla="*/ 13 w 175"/>
                <a:gd name="T33" fmla="*/ 119 h 178"/>
                <a:gd name="T34" fmla="*/ 5 w 175"/>
                <a:gd name="T35" fmla="*/ 115 h 178"/>
                <a:gd name="T36" fmla="*/ 1 w 175"/>
                <a:gd name="T37" fmla="*/ 123 h 178"/>
                <a:gd name="T38" fmla="*/ 2 w 175"/>
                <a:gd name="T39" fmla="*/ 130 h 178"/>
                <a:gd name="T40" fmla="*/ 1 w 175"/>
                <a:gd name="T41" fmla="*/ 136 h 178"/>
                <a:gd name="T42" fmla="*/ 5 w 175"/>
                <a:gd name="T43" fmla="*/ 139 h 178"/>
                <a:gd name="T44" fmla="*/ 8 w 175"/>
                <a:gd name="T45" fmla="*/ 145 h 178"/>
                <a:gd name="T46" fmla="*/ 8 w 175"/>
                <a:gd name="T47" fmla="*/ 151 h 178"/>
                <a:gd name="T48" fmla="*/ 9 w 175"/>
                <a:gd name="T49" fmla="*/ 157 h 178"/>
                <a:gd name="T50" fmla="*/ 15 w 175"/>
                <a:gd name="T51" fmla="*/ 158 h 178"/>
                <a:gd name="T52" fmla="*/ 19 w 175"/>
                <a:gd name="T53" fmla="*/ 154 h 178"/>
                <a:gd name="T54" fmla="*/ 27 w 175"/>
                <a:gd name="T55" fmla="*/ 155 h 178"/>
                <a:gd name="T56" fmla="*/ 29 w 175"/>
                <a:gd name="T57" fmla="*/ 151 h 178"/>
                <a:gd name="T58" fmla="*/ 34 w 175"/>
                <a:gd name="T59" fmla="*/ 154 h 178"/>
                <a:gd name="T60" fmla="*/ 38 w 175"/>
                <a:gd name="T61" fmla="*/ 162 h 178"/>
                <a:gd name="T62" fmla="*/ 39 w 175"/>
                <a:gd name="T63" fmla="*/ 165 h 178"/>
                <a:gd name="T64" fmla="*/ 39 w 175"/>
                <a:gd name="T65" fmla="*/ 168 h 178"/>
                <a:gd name="T66" fmla="*/ 40 w 175"/>
                <a:gd name="T67" fmla="*/ 174 h 178"/>
                <a:gd name="T68" fmla="*/ 46 w 175"/>
                <a:gd name="T69" fmla="*/ 178 h 178"/>
                <a:gd name="T70" fmla="*/ 50 w 175"/>
                <a:gd name="T71" fmla="*/ 177 h 178"/>
                <a:gd name="T72" fmla="*/ 55 w 175"/>
                <a:gd name="T73" fmla="*/ 178 h 178"/>
                <a:gd name="T74" fmla="*/ 58 w 175"/>
                <a:gd name="T75" fmla="*/ 176 h 178"/>
                <a:gd name="T76" fmla="*/ 61 w 175"/>
                <a:gd name="T77" fmla="*/ 174 h 178"/>
                <a:gd name="T78" fmla="*/ 62 w 175"/>
                <a:gd name="T79" fmla="*/ 174 h 178"/>
                <a:gd name="T80" fmla="*/ 63 w 175"/>
                <a:gd name="T81" fmla="*/ 178 h 178"/>
                <a:gd name="T82" fmla="*/ 70 w 175"/>
                <a:gd name="T83" fmla="*/ 176 h 178"/>
                <a:gd name="T84" fmla="*/ 71 w 175"/>
                <a:gd name="T85" fmla="*/ 168 h 178"/>
                <a:gd name="T86" fmla="*/ 73 w 175"/>
                <a:gd name="T87" fmla="*/ 159 h 178"/>
                <a:gd name="T88" fmla="*/ 80 w 175"/>
                <a:gd name="T89" fmla="*/ 155 h 178"/>
                <a:gd name="T90" fmla="*/ 81 w 175"/>
                <a:gd name="T91" fmla="*/ 149 h 178"/>
                <a:gd name="T92" fmla="*/ 85 w 175"/>
                <a:gd name="T93" fmla="*/ 140 h 178"/>
                <a:gd name="T94" fmla="*/ 95 w 175"/>
                <a:gd name="T95" fmla="*/ 140 h 178"/>
                <a:gd name="T96" fmla="*/ 99 w 175"/>
                <a:gd name="T97" fmla="*/ 136 h 178"/>
                <a:gd name="T98" fmla="*/ 107 w 175"/>
                <a:gd name="T99" fmla="*/ 131 h 178"/>
                <a:gd name="T100" fmla="*/ 116 w 175"/>
                <a:gd name="T101" fmla="*/ 123 h 178"/>
                <a:gd name="T102" fmla="*/ 124 w 175"/>
                <a:gd name="T103" fmla="*/ 120 h 178"/>
                <a:gd name="T104" fmla="*/ 137 w 175"/>
                <a:gd name="T105" fmla="*/ 122 h 178"/>
                <a:gd name="T106" fmla="*/ 156 w 175"/>
                <a:gd name="T107" fmla="*/ 116 h 178"/>
                <a:gd name="T108" fmla="*/ 166 w 175"/>
                <a:gd name="T109" fmla="*/ 115 h 178"/>
                <a:gd name="T110" fmla="*/ 172 w 175"/>
                <a:gd name="T111" fmla="*/ 108 h 178"/>
                <a:gd name="T112" fmla="*/ 175 w 175"/>
                <a:gd name="T1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" h="178">
                  <a:moveTo>
                    <a:pt x="172" y="71"/>
                  </a:moveTo>
                  <a:lnTo>
                    <a:pt x="169" y="71"/>
                  </a:lnTo>
                  <a:lnTo>
                    <a:pt x="166" y="71"/>
                  </a:lnTo>
                  <a:lnTo>
                    <a:pt x="166" y="71"/>
                  </a:lnTo>
                  <a:lnTo>
                    <a:pt x="165" y="73"/>
                  </a:lnTo>
                  <a:lnTo>
                    <a:pt x="165" y="71"/>
                  </a:lnTo>
                  <a:lnTo>
                    <a:pt x="165" y="71"/>
                  </a:lnTo>
                  <a:lnTo>
                    <a:pt x="164" y="71"/>
                  </a:lnTo>
                  <a:lnTo>
                    <a:pt x="164" y="70"/>
                  </a:lnTo>
                  <a:lnTo>
                    <a:pt x="162" y="70"/>
                  </a:lnTo>
                  <a:lnTo>
                    <a:pt x="164" y="69"/>
                  </a:lnTo>
                  <a:lnTo>
                    <a:pt x="164" y="69"/>
                  </a:lnTo>
                  <a:lnTo>
                    <a:pt x="164" y="69"/>
                  </a:lnTo>
                  <a:lnTo>
                    <a:pt x="164" y="67"/>
                  </a:lnTo>
                  <a:lnTo>
                    <a:pt x="165" y="67"/>
                  </a:lnTo>
                  <a:lnTo>
                    <a:pt x="165" y="67"/>
                  </a:lnTo>
                  <a:lnTo>
                    <a:pt x="164" y="66"/>
                  </a:lnTo>
                  <a:lnTo>
                    <a:pt x="164" y="65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64" y="62"/>
                  </a:lnTo>
                  <a:lnTo>
                    <a:pt x="164" y="62"/>
                  </a:lnTo>
                  <a:lnTo>
                    <a:pt x="162" y="61"/>
                  </a:lnTo>
                  <a:lnTo>
                    <a:pt x="161" y="61"/>
                  </a:lnTo>
                  <a:lnTo>
                    <a:pt x="160" y="61"/>
                  </a:lnTo>
                  <a:lnTo>
                    <a:pt x="158" y="61"/>
                  </a:lnTo>
                  <a:lnTo>
                    <a:pt x="157" y="59"/>
                  </a:lnTo>
                  <a:lnTo>
                    <a:pt x="156" y="59"/>
                  </a:lnTo>
                  <a:lnTo>
                    <a:pt x="154" y="58"/>
                  </a:lnTo>
                  <a:lnTo>
                    <a:pt x="154" y="57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49" y="57"/>
                  </a:lnTo>
                  <a:lnTo>
                    <a:pt x="149" y="55"/>
                  </a:lnTo>
                  <a:lnTo>
                    <a:pt x="147" y="54"/>
                  </a:lnTo>
                  <a:lnTo>
                    <a:pt x="147" y="54"/>
                  </a:lnTo>
                  <a:lnTo>
                    <a:pt x="147" y="54"/>
                  </a:lnTo>
                  <a:lnTo>
                    <a:pt x="145" y="51"/>
                  </a:lnTo>
                  <a:lnTo>
                    <a:pt x="143" y="51"/>
                  </a:lnTo>
                  <a:lnTo>
                    <a:pt x="143" y="50"/>
                  </a:lnTo>
                  <a:lnTo>
                    <a:pt x="143" y="50"/>
                  </a:lnTo>
                  <a:lnTo>
                    <a:pt x="143" y="48"/>
                  </a:lnTo>
                  <a:lnTo>
                    <a:pt x="143" y="47"/>
                  </a:lnTo>
                  <a:lnTo>
                    <a:pt x="143" y="47"/>
                  </a:lnTo>
                  <a:lnTo>
                    <a:pt x="141" y="46"/>
                  </a:lnTo>
                  <a:lnTo>
                    <a:pt x="138" y="43"/>
                  </a:lnTo>
                  <a:lnTo>
                    <a:pt x="134" y="40"/>
                  </a:lnTo>
                  <a:lnTo>
                    <a:pt x="131" y="38"/>
                  </a:lnTo>
                  <a:lnTo>
                    <a:pt x="127" y="35"/>
                  </a:lnTo>
                  <a:lnTo>
                    <a:pt x="124" y="32"/>
                  </a:lnTo>
                  <a:lnTo>
                    <a:pt x="120" y="29"/>
                  </a:lnTo>
                  <a:lnTo>
                    <a:pt x="118" y="27"/>
                  </a:lnTo>
                  <a:lnTo>
                    <a:pt x="114" y="24"/>
                  </a:lnTo>
                  <a:lnTo>
                    <a:pt x="111" y="23"/>
                  </a:lnTo>
                  <a:lnTo>
                    <a:pt x="107" y="20"/>
                  </a:lnTo>
                  <a:lnTo>
                    <a:pt x="104" y="17"/>
                  </a:lnTo>
                  <a:lnTo>
                    <a:pt x="101" y="15"/>
                  </a:lnTo>
                  <a:lnTo>
                    <a:pt x="97" y="12"/>
                  </a:lnTo>
                  <a:lnTo>
                    <a:pt x="95" y="9"/>
                  </a:lnTo>
                  <a:lnTo>
                    <a:pt x="90" y="6"/>
                  </a:lnTo>
                  <a:lnTo>
                    <a:pt x="88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2"/>
                  </a:lnTo>
                  <a:lnTo>
                    <a:pt x="63" y="5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5"/>
                  </a:lnTo>
                  <a:lnTo>
                    <a:pt x="65" y="17"/>
                  </a:lnTo>
                  <a:lnTo>
                    <a:pt x="65" y="20"/>
                  </a:lnTo>
                  <a:lnTo>
                    <a:pt x="65" y="23"/>
                  </a:lnTo>
                  <a:lnTo>
                    <a:pt x="65" y="27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5" y="35"/>
                  </a:lnTo>
                  <a:lnTo>
                    <a:pt x="66" y="39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7"/>
                  </a:lnTo>
                  <a:lnTo>
                    <a:pt x="66" y="50"/>
                  </a:lnTo>
                  <a:lnTo>
                    <a:pt x="66" y="54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6"/>
                  </a:lnTo>
                  <a:lnTo>
                    <a:pt x="67" y="69"/>
                  </a:lnTo>
                  <a:lnTo>
                    <a:pt x="67" y="71"/>
                  </a:lnTo>
                  <a:lnTo>
                    <a:pt x="69" y="74"/>
                  </a:lnTo>
                  <a:lnTo>
                    <a:pt x="69" y="77"/>
                  </a:lnTo>
                  <a:lnTo>
                    <a:pt x="69" y="81"/>
                  </a:lnTo>
                  <a:lnTo>
                    <a:pt x="69" y="84"/>
                  </a:lnTo>
                  <a:lnTo>
                    <a:pt x="69" y="86"/>
                  </a:lnTo>
                  <a:lnTo>
                    <a:pt x="69" y="89"/>
                  </a:lnTo>
                  <a:lnTo>
                    <a:pt x="70" y="93"/>
                  </a:lnTo>
                  <a:lnTo>
                    <a:pt x="70" y="96"/>
                  </a:lnTo>
                  <a:lnTo>
                    <a:pt x="70" y="98"/>
                  </a:lnTo>
                  <a:lnTo>
                    <a:pt x="70" y="101"/>
                  </a:lnTo>
                  <a:lnTo>
                    <a:pt x="71" y="103"/>
                  </a:lnTo>
                  <a:lnTo>
                    <a:pt x="73" y="105"/>
                  </a:lnTo>
                  <a:lnTo>
                    <a:pt x="73" y="108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5"/>
                  </a:lnTo>
                  <a:lnTo>
                    <a:pt x="62" y="115"/>
                  </a:lnTo>
                  <a:lnTo>
                    <a:pt x="51" y="115"/>
                  </a:lnTo>
                  <a:lnTo>
                    <a:pt x="50" y="115"/>
                  </a:lnTo>
                  <a:lnTo>
                    <a:pt x="39" y="115"/>
                  </a:lnTo>
                  <a:lnTo>
                    <a:pt x="36" y="115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3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8" y="115"/>
                  </a:lnTo>
                  <a:lnTo>
                    <a:pt x="27" y="116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19" y="115"/>
                  </a:lnTo>
                  <a:lnTo>
                    <a:pt x="17" y="115"/>
                  </a:lnTo>
                  <a:lnTo>
                    <a:pt x="16" y="115"/>
                  </a:lnTo>
                  <a:lnTo>
                    <a:pt x="16" y="116"/>
                  </a:lnTo>
                  <a:lnTo>
                    <a:pt x="15" y="117"/>
                  </a:lnTo>
                  <a:lnTo>
                    <a:pt x="15" y="119"/>
                  </a:lnTo>
                  <a:lnTo>
                    <a:pt x="13" y="119"/>
                  </a:lnTo>
                  <a:lnTo>
                    <a:pt x="13" y="117"/>
                  </a:lnTo>
                  <a:lnTo>
                    <a:pt x="12" y="116"/>
                  </a:lnTo>
                  <a:lnTo>
                    <a:pt x="9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6" y="113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6"/>
                  </a:lnTo>
                  <a:lnTo>
                    <a:pt x="4" y="117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2"/>
                  </a:lnTo>
                  <a:lnTo>
                    <a:pt x="2" y="123"/>
                  </a:lnTo>
                  <a:lnTo>
                    <a:pt x="1" y="123"/>
                  </a:lnTo>
                  <a:lnTo>
                    <a:pt x="1" y="123"/>
                  </a:lnTo>
                  <a:lnTo>
                    <a:pt x="0" y="123"/>
                  </a:lnTo>
                  <a:lnTo>
                    <a:pt x="1" y="124"/>
                  </a:lnTo>
                  <a:lnTo>
                    <a:pt x="0" y="126"/>
                  </a:lnTo>
                  <a:lnTo>
                    <a:pt x="0" y="127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1" y="130"/>
                  </a:lnTo>
                  <a:lnTo>
                    <a:pt x="2" y="130"/>
                  </a:lnTo>
                  <a:lnTo>
                    <a:pt x="2" y="131"/>
                  </a:lnTo>
                  <a:lnTo>
                    <a:pt x="2" y="132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2" y="135"/>
                  </a:lnTo>
                  <a:lnTo>
                    <a:pt x="2" y="135"/>
                  </a:lnTo>
                  <a:lnTo>
                    <a:pt x="1" y="135"/>
                  </a:lnTo>
                  <a:lnTo>
                    <a:pt x="1" y="136"/>
                  </a:lnTo>
                  <a:lnTo>
                    <a:pt x="2" y="138"/>
                  </a:lnTo>
                  <a:lnTo>
                    <a:pt x="4" y="139"/>
                  </a:lnTo>
                  <a:lnTo>
                    <a:pt x="4" y="139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5" y="139"/>
                  </a:lnTo>
                  <a:lnTo>
                    <a:pt x="5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6" y="142"/>
                  </a:lnTo>
                  <a:lnTo>
                    <a:pt x="8" y="143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8" y="146"/>
                  </a:lnTo>
                  <a:lnTo>
                    <a:pt x="8" y="147"/>
                  </a:lnTo>
                  <a:lnTo>
                    <a:pt x="8" y="149"/>
                  </a:lnTo>
                  <a:lnTo>
                    <a:pt x="8" y="150"/>
                  </a:lnTo>
                  <a:lnTo>
                    <a:pt x="8" y="150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3"/>
                  </a:lnTo>
                  <a:lnTo>
                    <a:pt x="8" y="153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8" y="155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57"/>
                  </a:lnTo>
                  <a:lnTo>
                    <a:pt x="10" y="155"/>
                  </a:lnTo>
                  <a:lnTo>
                    <a:pt x="12" y="154"/>
                  </a:lnTo>
                  <a:lnTo>
                    <a:pt x="12" y="154"/>
                  </a:lnTo>
                  <a:lnTo>
                    <a:pt x="13" y="154"/>
                  </a:lnTo>
                  <a:lnTo>
                    <a:pt x="13" y="155"/>
                  </a:lnTo>
                  <a:lnTo>
                    <a:pt x="15" y="157"/>
                  </a:lnTo>
                  <a:lnTo>
                    <a:pt x="15" y="158"/>
                  </a:lnTo>
                  <a:lnTo>
                    <a:pt x="15" y="158"/>
                  </a:lnTo>
                  <a:lnTo>
                    <a:pt x="16" y="158"/>
                  </a:lnTo>
                  <a:lnTo>
                    <a:pt x="16" y="158"/>
                  </a:lnTo>
                  <a:lnTo>
                    <a:pt x="16" y="158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17" y="155"/>
                  </a:lnTo>
                  <a:lnTo>
                    <a:pt x="19" y="154"/>
                  </a:lnTo>
                  <a:lnTo>
                    <a:pt x="19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3" y="155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7" y="155"/>
                  </a:lnTo>
                  <a:lnTo>
                    <a:pt x="27" y="154"/>
                  </a:lnTo>
                  <a:lnTo>
                    <a:pt x="28" y="154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2" y="151"/>
                  </a:lnTo>
                  <a:lnTo>
                    <a:pt x="34" y="151"/>
                  </a:lnTo>
                  <a:lnTo>
                    <a:pt x="34" y="153"/>
                  </a:lnTo>
                  <a:lnTo>
                    <a:pt x="34" y="154"/>
                  </a:lnTo>
                  <a:lnTo>
                    <a:pt x="35" y="155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6"/>
                  </a:lnTo>
                  <a:lnTo>
                    <a:pt x="38" y="166"/>
                  </a:lnTo>
                  <a:lnTo>
                    <a:pt x="36" y="168"/>
                  </a:lnTo>
                  <a:lnTo>
                    <a:pt x="36" y="169"/>
                  </a:lnTo>
                  <a:lnTo>
                    <a:pt x="38" y="169"/>
                  </a:lnTo>
                  <a:lnTo>
                    <a:pt x="38" y="169"/>
                  </a:lnTo>
                  <a:lnTo>
                    <a:pt x="38" y="169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40" y="169"/>
                  </a:lnTo>
                  <a:lnTo>
                    <a:pt x="40" y="169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40" y="172"/>
                  </a:lnTo>
                  <a:lnTo>
                    <a:pt x="40" y="173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50" y="176"/>
                  </a:lnTo>
                  <a:lnTo>
                    <a:pt x="50" y="176"/>
                  </a:lnTo>
                  <a:lnTo>
                    <a:pt x="50" y="177"/>
                  </a:lnTo>
                  <a:lnTo>
                    <a:pt x="50" y="177"/>
                  </a:lnTo>
                  <a:lnTo>
                    <a:pt x="51" y="177"/>
                  </a:lnTo>
                  <a:lnTo>
                    <a:pt x="52" y="178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5" y="178"/>
                  </a:lnTo>
                  <a:lnTo>
                    <a:pt x="55" y="178"/>
                  </a:lnTo>
                  <a:lnTo>
                    <a:pt x="54" y="177"/>
                  </a:lnTo>
                  <a:lnTo>
                    <a:pt x="55" y="177"/>
                  </a:lnTo>
                  <a:lnTo>
                    <a:pt x="55" y="177"/>
                  </a:lnTo>
                  <a:lnTo>
                    <a:pt x="55" y="177"/>
                  </a:lnTo>
                  <a:lnTo>
                    <a:pt x="57" y="177"/>
                  </a:lnTo>
                  <a:lnTo>
                    <a:pt x="57" y="177"/>
                  </a:lnTo>
                  <a:lnTo>
                    <a:pt x="58" y="177"/>
                  </a:lnTo>
                  <a:lnTo>
                    <a:pt x="58" y="176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8" y="173"/>
                  </a:lnTo>
                  <a:lnTo>
                    <a:pt x="58" y="173"/>
                  </a:lnTo>
                  <a:lnTo>
                    <a:pt x="59" y="174"/>
                  </a:lnTo>
                  <a:lnTo>
                    <a:pt x="59" y="174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61" y="173"/>
                  </a:lnTo>
                  <a:lnTo>
                    <a:pt x="61" y="173"/>
                  </a:lnTo>
                  <a:lnTo>
                    <a:pt x="61" y="173"/>
                  </a:lnTo>
                  <a:lnTo>
                    <a:pt x="61" y="173"/>
                  </a:lnTo>
                  <a:lnTo>
                    <a:pt x="62" y="172"/>
                  </a:lnTo>
                  <a:lnTo>
                    <a:pt x="62" y="172"/>
                  </a:lnTo>
                  <a:lnTo>
                    <a:pt x="62" y="173"/>
                  </a:lnTo>
                  <a:lnTo>
                    <a:pt x="62" y="174"/>
                  </a:lnTo>
                  <a:lnTo>
                    <a:pt x="63" y="174"/>
                  </a:lnTo>
                  <a:lnTo>
                    <a:pt x="63" y="176"/>
                  </a:lnTo>
                  <a:lnTo>
                    <a:pt x="63" y="176"/>
                  </a:lnTo>
                  <a:lnTo>
                    <a:pt x="63" y="17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3" y="178"/>
                  </a:lnTo>
                  <a:lnTo>
                    <a:pt x="63" y="178"/>
                  </a:lnTo>
                  <a:lnTo>
                    <a:pt x="65" y="178"/>
                  </a:lnTo>
                  <a:lnTo>
                    <a:pt x="65" y="178"/>
                  </a:lnTo>
                  <a:lnTo>
                    <a:pt x="66" y="177"/>
                  </a:lnTo>
                  <a:lnTo>
                    <a:pt x="66" y="177"/>
                  </a:lnTo>
                  <a:lnTo>
                    <a:pt x="66" y="177"/>
                  </a:lnTo>
                  <a:lnTo>
                    <a:pt x="66" y="176"/>
                  </a:lnTo>
                  <a:lnTo>
                    <a:pt x="69" y="176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70" y="174"/>
                  </a:lnTo>
                  <a:lnTo>
                    <a:pt x="70" y="174"/>
                  </a:lnTo>
                  <a:lnTo>
                    <a:pt x="70" y="173"/>
                  </a:lnTo>
                  <a:lnTo>
                    <a:pt x="71" y="172"/>
                  </a:lnTo>
                  <a:lnTo>
                    <a:pt x="71" y="169"/>
                  </a:lnTo>
                  <a:lnTo>
                    <a:pt x="70" y="16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73" y="166"/>
                  </a:lnTo>
                  <a:lnTo>
                    <a:pt x="73" y="164"/>
                  </a:lnTo>
                  <a:lnTo>
                    <a:pt x="73" y="162"/>
                  </a:lnTo>
                  <a:lnTo>
                    <a:pt x="73" y="162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73" y="159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7" y="157"/>
                  </a:lnTo>
                  <a:lnTo>
                    <a:pt x="78" y="157"/>
                  </a:lnTo>
                  <a:lnTo>
                    <a:pt x="80" y="155"/>
                  </a:lnTo>
                  <a:lnTo>
                    <a:pt x="80" y="155"/>
                  </a:lnTo>
                  <a:lnTo>
                    <a:pt x="81" y="155"/>
                  </a:lnTo>
                  <a:lnTo>
                    <a:pt x="81" y="154"/>
                  </a:lnTo>
                  <a:lnTo>
                    <a:pt x="81" y="153"/>
                  </a:lnTo>
                  <a:lnTo>
                    <a:pt x="82" y="153"/>
                  </a:lnTo>
                  <a:lnTo>
                    <a:pt x="82" y="150"/>
                  </a:lnTo>
                  <a:lnTo>
                    <a:pt x="82" y="150"/>
                  </a:lnTo>
                  <a:lnTo>
                    <a:pt x="82" y="149"/>
                  </a:lnTo>
                  <a:lnTo>
                    <a:pt x="81" y="149"/>
                  </a:lnTo>
                  <a:lnTo>
                    <a:pt x="84" y="147"/>
                  </a:lnTo>
                  <a:lnTo>
                    <a:pt x="84" y="146"/>
                  </a:lnTo>
                  <a:lnTo>
                    <a:pt x="84" y="145"/>
                  </a:lnTo>
                  <a:lnTo>
                    <a:pt x="84" y="143"/>
                  </a:lnTo>
                  <a:lnTo>
                    <a:pt x="84" y="143"/>
                  </a:lnTo>
                  <a:lnTo>
                    <a:pt x="84" y="142"/>
                  </a:lnTo>
                  <a:lnTo>
                    <a:pt x="85" y="142"/>
                  </a:lnTo>
                  <a:lnTo>
                    <a:pt x="85" y="140"/>
                  </a:lnTo>
                  <a:lnTo>
                    <a:pt x="86" y="140"/>
                  </a:lnTo>
                  <a:lnTo>
                    <a:pt x="88" y="139"/>
                  </a:lnTo>
                  <a:lnTo>
                    <a:pt x="88" y="140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3" y="142"/>
                  </a:lnTo>
                  <a:lnTo>
                    <a:pt x="95" y="140"/>
                  </a:lnTo>
                  <a:lnTo>
                    <a:pt x="95" y="139"/>
                  </a:lnTo>
                  <a:lnTo>
                    <a:pt x="95" y="138"/>
                  </a:lnTo>
                  <a:lnTo>
                    <a:pt x="95" y="136"/>
                  </a:lnTo>
                  <a:lnTo>
                    <a:pt x="96" y="136"/>
                  </a:lnTo>
                  <a:lnTo>
                    <a:pt x="97" y="136"/>
                  </a:lnTo>
                  <a:lnTo>
                    <a:pt x="97" y="136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2"/>
                  </a:lnTo>
                  <a:lnTo>
                    <a:pt x="100" y="131"/>
                  </a:lnTo>
                  <a:lnTo>
                    <a:pt x="101" y="130"/>
                  </a:lnTo>
                  <a:lnTo>
                    <a:pt x="103" y="130"/>
                  </a:lnTo>
                  <a:lnTo>
                    <a:pt x="104" y="130"/>
                  </a:lnTo>
                  <a:lnTo>
                    <a:pt x="107" y="131"/>
                  </a:lnTo>
                  <a:lnTo>
                    <a:pt x="108" y="130"/>
                  </a:lnTo>
                  <a:lnTo>
                    <a:pt x="108" y="127"/>
                  </a:lnTo>
                  <a:lnTo>
                    <a:pt x="109" y="127"/>
                  </a:lnTo>
                  <a:lnTo>
                    <a:pt x="111" y="127"/>
                  </a:lnTo>
                  <a:lnTo>
                    <a:pt x="112" y="126"/>
                  </a:lnTo>
                  <a:lnTo>
                    <a:pt x="112" y="126"/>
                  </a:lnTo>
                  <a:lnTo>
                    <a:pt x="114" y="124"/>
                  </a:lnTo>
                  <a:lnTo>
                    <a:pt x="116" y="123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20" y="122"/>
                  </a:lnTo>
                  <a:lnTo>
                    <a:pt x="122" y="120"/>
                  </a:lnTo>
                  <a:lnTo>
                    <a:pt x="123" y="119"/>
                  </a:lnTo>
                  <a:lnTo>
                    <a:pt x="124" y="119"/>
                  </a:lnTo>
                  <a:lnTo>
                    <a:pt x="124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7" y="120"/>
                  </a:lnTo>
                  <a:lnTo>
                    <a:pt x="130" y="120"/>
                  </a:lnTo>
                  <a:lnTo>
                    <a:pt x="131" y="122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4" y="120"/>
                  </a:lnTo>
                  <a:lnTo>
                    <a:pt x="137" y="122"/>
                  </a:lnTo>
                  <a:lnTo>
                    <a:pt x="139" y="120"/>
                  </a:lnTo>
                  <a:lnTo>
                    <a:pt x="139" y="120"/>
                  </a:lnTo>
                  <a:lnTo>
                    <a:pt x="142" y="119"/>
                  </a:lnTo>
                  <a:lnTo>
                    <a:pt x="143" y="117"/>
                  </a:lnTo>
                  <a:lnTo>
                    <a:pt x="146" y="117"/>
                  </a:lnTo>
                  <a:lnTo>
                    <a:pt x="149" y="116"/>
                  </a:lnTo>
                  <a:lnTo>
                    <a:pt x="151" y="116"/>
                  </a:lnTo>
                  <a:lnTo>
                    <a:pt x="156" y="116"/>
                  </a:lnTo>
                  <a:lnTo>
                    <a:pt x="158" y="116"/>
                  </a:lnTo>
                  <a:lnTo>
                    <a:pt x="161" y="116"/>
                  </a:lnTo>
                  <a:lnTo>
                    <a:pt x="161" y="115"/>
                  </a:lnTo>
                  <a:lnTo>
                    <a:pt x="162" y="115"/>
                  </a:lnTo>
                  <a:lnTo>
                    <a:pt x="162" y="115"/>
                  </a:lnTo>
                  <a:lnTo>
                    <a:pt x="165" y="116"/>
                  </a:lnTo>
                  <a:lnTo>
                    <a:pt x="166" y="116"/>
                  </a:lnTo>
                  <a:lnTo>
                    <a:pt x="166" y="115"/>
                  </a:lnTo>
                  <a:lnTo>
                    <a:pt x="169" y="112"/>
                  </a:lnTo>
                  <a:lnTo>
                    <a:pt x="170" y="112"/>
                  </a:lnTo>
                  <a:lnTo>
                    <a:pt x="170" y="112"/>
                  </a:lnTo>
                  <a:lnTo>
                    <a:pt x="170" y="111"/>
                  </a:lnTo>
                  <a:lnTo>
                    <a:pt x="170" y="111"/>
                  </a:lnTo>
                  <a:lnTo>
                    <a:pt x="170" y="109"/>
                  </a:lnTo>
                  <a:lnTo>
                    <a:pt x="172" y="109"/>
                  </a:lnTo>
                  <a:lnTo>
                    <a:pt x="172" y="108"/>
                  </a:lnTo>
                  <a:lnTo>
                    <a:pt x="172" y="105"/>
                  </a:lnTo>
                  <a:lnTo>
                    <a:pt x="173" y="104"/>
                  </a:lnTo>
                  <a:lnTo>
                    <a:pt x="175" y="101"/>
                  </a:lnTo>
                  <a:lnTo>
                    <a:pt x="175" y="98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3"/>
                  </a:lnTo>
                  <a:lnTo>
                    <a:pt x="175" y="89"/>
                  </a:lnTo>
                  <a:lnTo>
                    <a:pt x="175" y="86"/>
                  </a:lnTo>
                  <a:lnTo>
                    <a:pt x="175" y="82"/>
                  </a:lnTo>
                  <a:lnTo>
                    <a:pt x="175" y="80"/>
                  </a:lnTo>
                  <a:lnTo>
                    <a:pt x="175" y="75"/>
                  </a:lnTo>
                  <a:lnTo>
                    <a:pt x="175" y="73"/>
                  </a:lnTo>
                  <a:lnTo>
                    <a:pt x="175" y="70"/>
                  </a:lnTo>
                  <a:lnTo>
                    <a:pt x="172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8" name="Freeform 1922">
              <a:extLst>
                <a:ext uri="{FF2B5EF4-FFF2-40B4-BE49-F238E27FC236}">
                  <a16:creationId xmlns:a16="http://schemas.microsoft.com/office/drawing/2014/main" id="{8E0BA205-000D-4D6A-BDEB-54612A9693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2970" y="3635150"/>
              <a:ext cx="0" cy="24767"/>
            </a:xfrm>
            <a:custGeom>
              <a:avLst/>
              <a:gdLst>
                <a:gd name="T0" fmla="*/ 12 h 12"/>
                <a:gd name="T1" fmla="*/ 12 h 12"/>
                <a:gd name="T2" fmla="*/ 12 h 12"/>
                <a:gd name="T3" fmla="*/ 12 h 12"/>
                <a:gd name="T4" fmla="*/ 12 h 12"/>
                <a:gd name="T5" fmla="*/ 12 h 12"/>
                <a:gd name="T6" fmla="*/ 12 h 12"/>
                <a:gd name="T7" fmla="*/ 12 h 12"/>
                <a:gd name="T8" fmla="*/ 12 h 12"/>
                <a:gd name="T9" fmla="*/ 0 h 12"/>
                <a:gd name="T10" fmla="*/ 0 h 12"/>
                <a:gd name="T11" fmla="*/ 0 h 12"/>
                <a:gd name="T12" fmla="*/ 2 h 12"/>
                <a:gd name="T13" fmla="*/ 2 h 12"/>
                <a:gd name="T14" fmla="*/ 2 h 12"/>
                <a:gd name="T15" fmla="*/ 2 h 12"/>
                <a:gd name="T16" fmla="*/ 2 h 12"/>
                <a:gd name="T17" fmla="*/ 2 h 12"/>
                <a:gd name="T18" fmla="*/ 0 h 12"/>
                <a:gd name="T19" fmla="*/ 0 h 12"/>
                <a:gd name="T20" fmla="*/ 0 h 12"/>
                <a:gd name="T21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9" name="Freeform 1923">
              <a:extLst>
                <a:ext uri="{FF2B5EF4-FFF2-40B4-BE49-F238E27FC236}">
                  <a16:creationId xmlns:a16="http://schemas.microsoft.com/office/drawing/2014/main" id="{73A029F9-D7E2-4900-8C76-EF7D46360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8801" y="3556722"/>
              <a:ext cx="433422" cy="163048"/>
            </a:xfrm>
            <a:custGeom>
              <a:avLst/>
              <a:gdLst>
                <a:gd name="T0" fmla="*/ 126 w 210"/>
                <a:gd name="T1" fmla="*/ 57 h 79"/>
                <a:gd name="T2" fmla="*/ 49 w 210"/>
                <a:gd name="T3" fmla="*/ 56 h 79"/>
                <a:gd name="T4" fmla="*/ 19 w 210"/>
                <a:gd name="T5" fmla="*/ 53 h 79"/>
                <a:gd name="T6" fmla="*/ 194 w 210"/>
                <a:gd name="T7" fmla="*/ 38 h 79"/>
                <a:gd name="T8" fmla="*/ 7 w 210"/>
                <a:gd name="T9" fmla="*/ 23 h 79"/>
                <a:gd name="T10" fmla="*/ 0 w 210"/>
                <a:gd name="T11" fmla="*/ 14 h 79"/>
                <a:gd name="T12" fmla="*/ 47 w 210"/>
                <a:gd name="T13" fmla="*/ 63 h 79"/>
                <a:gd name="T14" fmla="*/ 42 w 210"/>
                <a:gd name="T15" fmla="*/ 48 h 79"/>
                <a:gd name="T16" fmla="*/ 36 w 210"/>
                <a:gd name="T17" fmla="*/ 25 h 79"/>
                <a:gd name="T18" fmla="*/ 26 w 210"/>
                <a:gd name="T19" fmla="*/ 15 h 79"/>
                <a:gd name="T20" fmla="*/ 22 w 210"/>
                <a:gd name="T21" fmla="*/ 19 h 79"/>
                <a:gd name="T22" fmla="*/ 16 w 210"/>
                <a:gd name="T23" fmla="*/ 22 h 79"/>
                <a:gd name="T24" fmla="*/ 15 w 210"/>
                <a:gd name="T25" fmla="*/ 15 h 79"/>
                <a:gd name="T26" fmla="*/ 11 w 210"/>
                <a:gd name="T27" fmla="*/ 11 h 79"/>
                <a:gd name="T28" fmla="*/ 4 w 210"/>
                <a:gd name="T29" fmla="*/ 11 h 79"/>
                <a:gd name="T30" fmla="*/ 11 w 210"/>
                <a:gd name="T31" fmla="*/ 33 h 79"/>
                <a:gd name="T32" fmla="*/ 13 w 210"/>
                <a:gd name="T33" fmla="*/ 44 h 79"/>
                <a:gd name="T34" fmla="*/ 20 w 210"/>
                <a:gd name="T35" fmla="*/ 56 h 79"/>
                <a:gd name="T36" fmla="*/ 41 w 210"/>
                <a:gd name="T37" fmla="*/ 71 h 79"/>
                <a:gd name="T38" fmla="*/ 47 w 210"/>
                <a:gd name="T39" fmla="*/ 72 h 79"/>
                <a:gd name="T40" fmla="*/ 50 w 210"/>
                <a:gd name="T41" fmla="*/ 73 h 79"/>
                <a:gd name="T42" fmla="*/ 209 w 210"/>
                <a:gd name="T43" fmla="*/ 25 h 79"/>
                <a:gd name="T44" fmla="*/ 201 w 210"/>
                <a:gd name="T45" fmla="*/ 21 h 79"/>
                <a:gd name="T46" fmla="*/ 195 w 210"/>
                <a:gd name="T47" fmla="*/ 19 h 79"/>
                <a:gd name="T48" fmla="*/ 191 w 210"/>
                <a:gd name="T49" fmla="*/ 18 h 79"/>
                <a:gd name="T50" fmla="*/ 191 w 210"/>
                <a:gd name="T51" fmla="*/ 11 h 79"/>
                <a:gd name="T52" fmla="*/ 186 w 210"/>
                <a:gd name="T53" fmla="*/ 6 h 79"/>
                <a:gd name="T54" fmla="*/ 183 w 210"/>
                <a:gd name="T55" fmla="*/ 7 h 79"/>
                <a:gd name="T56" fmla="*/ 175 w 210"/>
                <a:gd name="T57" fmla="*/ 19 h 79"/>
                <a:gd name="T58" fmla="*/ 169 w 210"/>
                <a:gd name="T59" fmla="*/ 22 h 79"/>
                <a:gd name="T60" fmla="*/ 168 w 210"/>
                <a:gd name="T61" fmla="*/ 30 h 79"/>
                <a:gd name="T62" fmla="*/ 168 w 210"/>
                <a:gd name="T63" fmla="*/ 37 h 79"/>
                <a:gd name="T64" fmla="*/ 164 w 210"/>
                <a:gd name="T65" fmla="*/ 31 h 79"/>
                <a:gd name="T66" fmla="*/ 163 w 210"/>
                <a:gd name="T67" fmla="*/ 37 h 79"/>
                <a:gd name="T68" fmla="*/ 160 w 210"/>
                <a:gd name="T69" fmla="*/ 41 h 79"/>
                <a:gd name="T70" fmla="*/ 156 w 210"/>
                <a:gd name="T71" fmla="*/ 35 h 79"/>
                <a:gd name="T72" fmla="*/ 153 w 210"/>
                <a:gd name="T73" fmla="*/ 37 h 79"/>
                <a:gd name="T74" fmla="*/ 144 w 210"/>
                <a:gd name="T75" fmla="*/ 52 h 79"/>
                <a:gd name="T76" fmla="*/ 127 w 210"/>
                <a:gd name="T77" fmla="*/ 60 h 79"/>
                <a:gd name="T78" fmla="*/ 125 w 210"/>
                <a:gd name="T79" fmla="*/ 63 h 79"/>
                <a:gd name="T80" fmla="*/ 123 w 210"/>
                <a:gd name="T81" fmla="*/ 69 h 79"/>
                <a:gd name="T82" fmla="*/ 122 w 210"/>
                <a:gd name="T83" fmla="*/ 71 h 79"/>
                <a:gd name="T84" fmla="*/ 111 w 210"/>
                <a:gd name="T85" fmla="*/ 69 h 79"/>
                <a:gd name="T86" fmla="*/ 108 w 210"/>
                <a:gd name="T87" fmla="*/ 68 h 79"/>
                <a:gd name="T88" fmla="*/ 114 w 210"/>
                <a:gd name="T89" fmla="*/ 75 h 79"/>
                <a:gd name="T90" fmla="*/ 123 w 210"/>
                <a:gd name="T91" fmla="*/ 77 h 79"/>
                <a:gd name="T92" fmla="*/ 133 w 210"/>
                <a:gd name="T93" fmla="*/ 76 h 79"/>
                <a:gd name="T94" fmla="*/ 144 w 210"/>
                <a:gd name="T95" fmla="*/ 71 h 79"/>
                <a:gd name="T96" fmla="*/ 149 w 210"/>
                <a:gd name="T97" fmla="*/ 73 h 79"/>
                <a:gd name="T98" fmla="*/ 156 w 210"/>
                <a:gd name="T99" fmla="*/ 72 h 79"/>
                <a:gd name="T100" fmla="*/ 163 w 210"/>
                <a:gd name="T101" fmla="*/ 68 h 79"/>
                <a:gd name="T102" fmla="*/ 163 w 210"/>
                <a:gd name="T103" fmla="*/ 64 h 79"/>
                <a:gd name="T104" fmla="*/ 167 w 210"/>
                <a:gd name="T105" fmla="*/ 58 h 79"/>
                <a:gd name="T106" fmla="*/ 167 w 210"/>
                <a:gd name="T107" fmla="*/ 54 h 79"/>
                <a:gd name="T108" fmla="*/ 171 w 210"/>
                <a:gd name="T109" fmla="*/ 50 h 79"/>
                <a:gd name="T110" fmla="*/ 171 w 210"/>
                <a:gd name="T111" fmla="*/ 42 h 79"/>
                <a:gd name="T112" fmla="*/ 176 w 210"/>
                <a:gd name="T113" fmla="*/ 37 h 79"/>
                <a:gd name="T114" fmla="*/ 182 w 210"/>
                <a:gd name="T115" fmla="*/ 37 h 79"/>
                <a:gd name="T116" fmla="*/ 192 w 210"/>
                <a:gd name="T117" fmla="*/ 40 h 79"/>
                <a:gd name="T118" fmla="*/ 201 w 210"/>
                <a:gd name="T119" fmla="*/ 37 h 79"/>
                <a:gd name="T120" fmla="*/ 199 w 210"/>
                <a:gd name="T121" fmla="*/ 29 h 79"/>
                <a:gd name="T122" fmla="*/ 209 w 210"/>
                <a:gd name="T123" fmla="*/ 27 h 79"/>
                <a:gd name="T124" fmla="*/ 187 w 210"/>
                <a:gd name="T125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" h="79">
                  <a:moveTo>
                    <a:pt x="126" y="61"/>
                  </a:moveTo>
                  <a:lnTo>
                    <a:pt x="126" y="60"/>
                  </a:lnTo>
                  <a:lnTo>
                    <a:pt x="126" y="60"/>
                  </a:lnTo>
                  <a:lnTo>
                    <a:pt x="126" y="58"/>
                  </a:lnTo>
                  <a:lnTo>
                    <a:pt x="126" y="57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6" y="57"/>
                  </a:lnTo>
                  <a:lnTo>
                    <a:pt x="126" y="60"/>
                  </a:lnTo>
                  <a:lnTo>
                    <a:pt x="126" y="61"/>
                  </a:lnTo>
                  <a:close/>
                  <a:moveTo>
                    <a:pt x="49" y="57"/>
                  </a:moveTo>
                  <a:lnTo>
                    <a:pt x="50" y="57"/>
                  </a:lnTo>
                  <a:lnTo>
                    <a:pt x="50" y="56"/>
                  </a:lnTo>
                  <a:lnTo>
                    <a:pt x="49" y="54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7"/>
                  </a:lnTo>
                  <a:lnTo>
                    <a:pt x="49" y="57"/>
                  </a:lnTo>
                  <a:close/>
                  <a:moveTo>
                    <a:pt x="19" y="53"/>
                  </a:moveTo>
                  <a:lnTo>
                    <a:pt x="19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4"/>
                  </a:lnTo>
                  <a:lnTo>
                    <a:pt x="19" y="53"/>
                  </a:lnTo>
                  <a:lnTo>
                    <a:pt x="19" y="53"/>
                  </a:lnTo>
                  <a:close/>
                  <a:moveTo>
                    <a:pt x="194" y="38"/>
                  </a:moveTo>
                  <a:lnTo>
                    <a:pt x="192" y="38"/>
                  </a:lnTo>
                  <a:lnTo>
                    <a:pt x="192" y="38"/>
                  </a:lnTo>
                  <a:lnTo>
                    <a:pt x="192" y="40"/>
                  </a:lnTo>
                  <a:lnTo>
                    <a:pt x="194" y="40"/>
                  </a:lnTo>
                  <a:lnTo>
                    <a:pt x="195" y="40"/>
                  </a:lnTo>
                  <a:lnTo>
                    <a:pt x="194" y="38"/>
                  </a:lnTo>
                  <a:lnTo>
                    <a:pt x="194" y="38"/>
                  </a:lnTo>
                  <a:close/>
                  <a:moveTo>
                    <a:pt x="7" y="23"/>
                  </a:moveTo>
                  <a:lnTo>
                    <a:pt x="5" y="23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7" y="23"/>
                  </a:lnTo>
                  <a:close/>
                  <a:moveTo>
                    <a:pt x="1" y="11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1" y="11"/>
                  </a:lnTo>
                  <a:close/>
                  <a:moveTo>
                    <a:pt x="47" y="63"/>
                  </a:moveTo>
                  <a:lnTo>
                    <a:pt x="46" y="60"/>
                  </a:lnTo>
                  <a:lnTo>
                    <a:pt x="46" y="58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2" y="50"/>
                  </a:lnTo>
                  <a:lnTo>
                    <a:pt x="41" y="49"/>
                  </a:lnTo>
                  <a:lnTo>
                    <a:pt x="42" y="48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41" y="33"/>
                  </a:lnTo>
                  <a:lnTo>
                    <a:pt x="41" y="31"/>
                  </a:lnTo>
                  <a:lnTo>
                    <a:pt x="38" y="26"/>
                  </a:lnTo>
                  <a:lnTo>
                    <a:pt x="36" y="25"/>
                  </a:lnTo>
                  <a:lnTo>
                    <a:pt x="35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1" y="19"/>
                  </a:lnTo>
                  <a:lnTo>
                    <a:pt x="28" y="15"/>
                  </a:lnTo>
                  <a:lnTo>
                    <a:pt x="27" y="15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2" y="21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9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5" y="14"/>
                  </a:lnTo>
                  <a:lnTo>
                    <a:pt x="7" y="15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7" y="22"/>
                  </a:lnTo>
                  <a:lnTo>
                    <a:pt x="9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2" y="40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2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5" y="46"/>
                  </a:lnTo>
                  <a:lnTo>
                    <a:pt x="16" y="48"/>
                  </a:lnTo>
                  <a:lnTo>
                    <a:pt x="19" y="50"/>
                  </a:lnTo>
                  <a:lnTo>
                    <a:pt x="19" y="52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6"/>
                  </a:lnTo>
                  <a:lnTo>
                    <a:pt x="20" y="56"/>
                  </a:lnTo>
                  <a:lnTo>
                    <a:pt x="22" y="57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32" y="65"/>
                  </a:lnTo>
                  <a:lnTo>
                    <a:pt x="34" y="67"/>
                  </a:lnTo>
                  <a:lnTo>
                    <a:pt x="36" y="68"/>
                  </a:lnTo>
                  <a:lnTo>
                    <a:pt x="41" y="71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5" y="72"/>
                  </a:lnTo>
                  <a:lnTo>
                    <a:pt x="46" y="72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9" y="71"/>
                  </a:lnTo>
                  <a:lnTo>
                    <a:pt x="49" y="72"/>
                  </a:lnTo>
                  <a:lnTo>
                    <a:pt x="49" y="72"/>
                  </a:lnTo>
                  <a:lnTo>
                    <a:pt x="49" y="72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1" y="72"/>
                  </a:lnTo>
                  <a:lnTo>
                    <a:pt x="51" y="72"/>
                  </a:lnTo>
                  <a:lnTo>
                    <a:pt x="50" y="69"/>
                  </a:lnTo>
                  <a:lnTo>
                    <a:pt x="47" y="63"/>
                  </a:lnTo>
                  <a:close/>
                  <a:moveTo>
                    <a:pt x="209" y="25"/>
                  </a:moveTo>
                  <a:lnTo>
                    <a:pt x="209" y="25"/>
                  </a:lnTo>
                  <a:lnTo>
                    <a:pt x="209" y="25"/>
                  </a:lnTo>
                  <a:lnTo>
                    <a:pt x="207" y="25"/>
                  </a:lnTo>
                  <a:lnTo>
                    <a:pt x="206" y="25"/>
                  </a:lnTo>
                  <a:lnTo>
                    <a:pt x="206" y="25"/>
                  </a:lnTo>
                  <a:lnTo>
                    <a:pt x="203" y="22"/>
                  </a:lnTo>
                  <a:lnTo>
                    <a:pt x="202" y="22"/>
                  </a:lnTo>
                  <a:lnTo>
                    <a:pt x="202" y="21"/>
                  </a:lnTo>
                  <a:lnTo>
                    <a:pt x="201" y="21"/>
                  </a:lnTo>
                  <a:lnTo>
                    <a:pt x="201" y="21"/>
                  </a:lnTo>
                  <a:lnTo>
                    <a:pt x="199" y="19"/>
                  </a:lnTo>
                  <a:lnTo>
                    <a:pt x="199" y="19"/>
                  </a:lnTo>
                  <a:lnTo>
                    <a:pt x="198" y="19"/>
                  </a:lnTo>
                  <a:lnTo>
                    <a:pt x="197" y="21"/>
                  </a:lnTo>
                  <a:lnTo>
                    <a:pt x="197" y="21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95" y="19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7" y="18"/>
                  </a:lnTo>
                  <a:lnTo>
                    <a:pt x="195" y="17"/>
                  </a:lnTo>
                  <a:lnTo>
                    <a:pt x="194" y="18"/>
                  </a:lnTo>
                  <a:lnTo>
                    <a:pt x="194" y="18"/>
                  </a:lnTo>
                  <a:lnTo>
                    <a:pt x="190" y="18"/>
                  </a:lnTo>
                  <a:lnTo>
                    <a:pt x="191" y="18"/>
                  </a:lnTo>
                  <a:lnTo>
                    <a:pt x="191" y="17"/>
                  </a:lnTo>
                  <a:lnTo>
                    <a:pt x="191" y="17"/>
                  </a:lnTo>
                  <a:lnTo>
                    <a:pt x="191" y="15"/>
                  </a:lnTo>
                  <a:lnTo>
                    <a:pt x="192" y="14"/>
                  </a:lnTo>
                  <a:lnTo>
                    <a:pt x="192" y="12"/>
                  </a:lnTo>
                  <a:lnTo>
                    <a:pt x="191" y="12"/>
                  </a:lnTo>
                  <a:lnTo>
                    <a:pt x="191" y="11"/>
                  </a:lnTo>
                  <a:lnTo>
                    <a:pt x="191" y="11"/>
                  </a:lnTo>
                  <a:lnTo>
                    <a:pt x="190" y="10"/>
                  </a:lnTo>
                  <a:lnTo>
                    <a:pt x="188" y="10"/>
                  </a:lnTo>
                  <a:lnTo>
                    <a:pt x="187" y="8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87" y="6"/>
                  </a:lnTo>
                  <a:lnTo>
                    <a:pt x="187" y="6"/>
                  </a:lnTo>
                  <a:lnTo>
                    <a:pt x="186" y="6"/>
                  </a:lnTo>
                  <a:lnTo>
                    <a:pt x="186" y="6"/>
                  </a:lnTo>
                  <a:lnTo>
                    <a:pt x="184" y="7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7"/>
                  </a:lnTo>
                  <a:lnTo>
                    <a:pt x="183" y="6"/>
                  </a:lnTo>
                  <a:lnTo>
                    <a:pt x="182" y="6"/>
                  </a:lnTo>
                  <a:lnTo>
                    <a:pt x="182" y="6"/>
                  </a:lnTo>
                  <a:lnTo>
                    <a:pt x="179" y="10"/>
                  </a:lnTo>
                  <a:lnTo>
                    <a:pt x="179" y="11"/>
                  </a:lnTo>
                  <a:lnTo>
                    <a:pt x="176" y="15"/>
                  </a:lnTo>
                  <a:lnTo>
                    <a:pt x="175" y="17"/>
                  </a:lnTo>
                  <a:lnTo>
                    <a:pt x="175" y="19"/>
                  </a:lnTo>
                  <a:lnTo>
                    <a:pt x="173" y="21"/>
                  </a:lnTo>
                  <a:lnTo>
                    <a:pt x="173" y="22"/>
                  </a:lnTo>
                  <a:lnTo>
                    <a:pt x="172" y="23"/>
                  </a:lnTo>
                  <a:lnTo>
                    <a:pt x="172" y="23"/>
                  </a:lnTo>
                  <a:lnTo>
                    <a:pt x="171" y="23"/>
                  </a:lnTo>
                  <a:lnTo>
                    <a:pt x="171" y="22"/>
                  </a:lnTo>
                  <a:lnTo>
                    <a:pt x="171" y="22"/>
                  </a:lnTo>
                  <a:lnTo>
                    <a:pt x="169" y="22"/>
                  </a:lnTo>
                  <a:lnTo>
                    <a:pt x="168" y="25"/>
                  </a:lnTo>
                  <a:lnTo>
                    <a:pt x="168" y="25"/>
                  </a:lnTo>
                  <a:lnTo>
                    <a:pt x="169" y="26"/>
                  </a:lnTo>
                  <a:lnTo>
                    <a:pt x="171" y="27"/>
                  </a:lnTo>
                  <a:lnTo>
                    <a:pt x="169" y="29"/>
                  </a:lnTo>
                  <a:lnTo>
                    <a:pt x="169" y="29"/>
                  </a:lnTo>
                  <a:lnTo>
                    <a:pt x="168" y="30"/>
                  </a:lnTo>
                  <a:lnTo>
                    <a:pt x="168" y="30"/>
                  </a:lnTo>
                  <a:lnTo>
                    <a:pt x="165" y="30"/>
                  </a:lnTo>
                  <a:lnTo>
                    <a:pt x="165" y="31"/>
                  </a:lnTo>
                  <a:lnTo>
                    <a:pt x="167" y="33"/>
                  </a:lnTo>
                  <a:lnTo>
                    <a:pt x="167" y="34"/>
                  </a:lnTo>
                  <a:lnTo>
                    <a:pt x="167" y="35"/>
                  </a:lnTo>
                  <a:lnTo>
                    <a:pt x="168" y="37"/>
                  </a:lnTo>
                  <a:lnTo>
                    <a:pt x="168" y="37"/>
                  </a:lnTo>
                  <a:lnTo>
                    <a:pt x="168" y="37"/>
                  </a:lnTo>
                  <a:lnTo>
                    <a:pt x="167" y="37"/>
                  </a:lnTo>
                  <a:lnTo>
                    <a:pt x="167" y="37"/>
                  </a:lnTo>
                  <a:lnTo>
                    <a:pt x="165" y="37"/>
                  </a:lnTo>
                  <a:lnTo>
                    <a:pt x="165" y="34"/>
                  </a:lnTo>
                  <a:lnTo>
                    <a:pt x="164" y="33"/>
                  </a:lnTo>
                  <a:lnTo>
                    <a:pt x="164" y="31"/>
                  </a:lnTo>
                  <a:lnTo>
                    <a:pt x="164" y="30"/>
                  </a:lnTo>
                  <a:lnTo>
                    <a:pt x="164" y="31"/>
                  </a:lnTo>
                  <a:lnTo>
                    <a:pt x="163" y="31"/>
                  </a:lnTo>
                  <a:lnTo>
                    <a:pt x="161" y="33"/>
                  </a:lnTo>
                  <a:lnTo>
                    <a:pt x="161" y="33"/>
                  </a:lnTo>
                  <a:lnTo>
                    <a:pt x="161" y="33"/>
                  </a:lnTo>
                  <a:lnTo>
                    <a:pt x="161" y="34"/>
                  </a:lnTo>
                  <a:lnTo>
                    <a:pt x="163" y="35"/>
                  </a:lnTo>
                  <a:lnTo>
                    <a:pt x="163" y="35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40"/>
                  </a:lnTo>
                  <a:lnTo>
                    <a:pt x="161" y="40"/>
                  </a:lnTo>
                  <a:lnTo>
                    <a:pt x="161" y="41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0" y="40"/>
                  </a:lnTo>
                  <a:lnTo>
                    <a:pt x="159" y="38"/>
                  </a:lnTo>
                  <a:lnTo>
                    <a:pt x="159" y="38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7" y="37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3" y="34"/>
                  </a:lnTo>
                  <a:lnTo>
                    <a:pt x="153" y="34"/>
                  </a:lnTo>
                  <a:lnTo>
                    <a:pt x="153" y="35"/>
                  </a:lnTo>
                  <a:lnTo>
                    <a:pt x="153" y="37"/>
                  </a:lnTo>
                  <a:lnTo>
                    <a:pt x="153" y="38"/>
                  </a:lnTo>
                  <a:lnTo>
                    <a:pt x="153" y="38"/>
                  </a:lnTo>
                  <a:lnTo>
                    <a:pt x="150" y="41"/>
                  </a:lnTo>
                  <a:lnTo>
                    <a:pt x="148" y="45"/>
                  </a:lnTo>
                  <a:lnTo>
                    <a:pt x="146" y="46"/>
                  </a:lnTo>
                  <a:lnTo>
                    <a:pt x="145" y="49"/>
                  </a:lnTo>
                  <a:lnTo>
                    <a:pt x="144" y="50"/>
                  </a:lnTo>
                  <a:lnTo>
                    <a:pt x="144" y="52"/>
                  </a:lnTo>
                  <a:lnTo>
                    <a:pt x="142" y="52"/>
                  </a:lnTo>
                  <a:lnTo>
                    <a:pt x="141" y="53"/>
                  </a:lnTo>
                  <a:lnTo>
                    <a:pt x="134" y="54"/>
                  </a:lnTo>
                  <a:lnTo>
                    <a:pt x="130" y="56"/>
                  </a:lnTo>
                  <a:lnTo>
                    <a:pt x="129" y="56"/>
                  </a:lnTo>
                  <a:lnTo>
                    <a:pt x="127" y="57"/>
                  </a:lnTo>
                  <a:lnTo>
                    <a:pt x="127" y="58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5" y="60"/>
                  </a:lnTo>
                  <a:lnTo>
                    <a:pt x="125" y="61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4"/>
                  </a:lnTo>
                  <a:lnTo>
                    <a:pt x="125" y="65"/>
                  </a:lnTo>
                  <a:lnTo>
                    <a:pt x="125" y="65"/>
                  </a:lnTo>
                  <a:lnTo>
                    <a:pt x="125" y="67"/>
                  </a:lnTo>
                  <a:lnTo>
                    <a:pt x="125" y="69"/>
                  </a:lnTo>
                  <a:lnTo>
                    <a:pt x="123" y="69"/>
                  </a:lnTo>
                  <a:lnTo>
                    <a:pt x="123" y="69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3" y="73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1" y="71"/>
                  </a:lnTo>
                  <a:lnTo>
                    <a:pt x="119" y="71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1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5"/>
                  </a:lnTo>
                  <a:lnTo>
                    <a:pt x="107" y="67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8" y="68"/>
                  </a:lnTo>
                  <a:lnTo>
                    <a:pt x="108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12" y="75"/>
                  </a:lnTo>
                  <a:lnTo>
                    <a:pt x="112" y="75"/>
                  </a:lnTo>
                  <a:lnTo>
                    <a:pt x="114" y="75"/>
                  </a:lnTo>
                  <a:lnTo>
                    <a:pt x="115" y="77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8" y="79"/>
                  </a:lnTo>
                  <a:lnTo>
                    <a:pt x="119" y="79"/>
                  </a:lnTo>
                  <a:lnTo>
                    <a:pt x="122" y="77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6" y="77"/>
                  </a:lnTo>
                  <a:lnTo>
                    <a:pt x="127" y="77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30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3" y="76"/>
                  </a:lnTo>
                  <a:lnTo>
                    <a:pt x="134" y="76"/>
                  </a:lnTo>
                  <a:lnTo>
                    <a:pt x="134" y="75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7" y="72"/>
                  </a:lnTo>
                  <a:lnTo>
                    <a:pt x="138" y="71"/>
                  </a:lnTo>
                  <a:lnTo>
                    <a:pt x="144" y="71"/>
                  </a:lnTo>
                  <a:lnTo>
                    <a:pt x="144" y="71"/>
                  </a:lnTo>
                  <a:lnTo>
                    <a:pt x="144" y="72"/>
                  </a:lnTo>
                  <a:lnTo>
                    <a:pt x="144" y="72"/>
                  </a:lnTo>
                  <a:lnTo>
                    <a:pt x="144" y="72"/>
                  </a:lnTo>
                  <a:lnTo>
                    <a:pt x="145" y="72"/>
                  </a:lnTo>
                  <a:lnTo>
                    <a:pt x="145" y="72"/>
                  </a:lnTo>
                  <a:lnTo>
                    <a:pt x="148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50" y="75"/>
                  </a:lnTo>
                  <a:lnTo>
                    <a:pt x="152" y="75"/>
                  </a:lnTo>
                  <a:lnTo>
                    <a:pt x="152" y="73"/>
                  </a:lnTo>
                  <a:lnTo>
                    <a:pt x="153" y="73"/>
                  </a:lnTo>
                  <a:lnTo>
                    <a:pt x="153" y="72"/>
                  </a:lnTo>
                  <a:lnTo>
                    <a:pt x="154" y="72"/>
                  </a:lnTo>
                  <a:lnTo>
                    <a:pt x="156" y="72"/>
                  </a:lnTo>
                  <a:lnTo>
                    <a:pt x="157" y="72"/>
                  </a:lnTo>
                  <a:lnTo>
                    <a:pt x="159" y="72"/>
                  </a:lnTo>
                  <a:lnTo>
                    <a:pt x="160" y="72"/>
                  </a:lnTo>
                  <a:lnTo>
                    <a:pt x="160" y="72"/>
                  </a:lnTo>
                  <a:lnTo>
                    <a:pt x="161" y="72"/>
                  </a:lnTo>
                  <a:lnTo>
                    <a:pt x="161" y="71"/>
                  </a:lnTo>
                  <a:lnTo>
                    <a:pt x="161" y="69"/>
                  </a:lnTo>
                  <a:lnTo>
                    <a:pt x="163" y="68"/>
                  </a:lnTo>
                  <a:lnTo>
                    <a:pt x="163" y="68"/>
                  </a:lnTo>
                  <a:lnTo>
                    <a:pt x="163" y="67"/>
                  </a:lnTo>
                  <a:lnTo>
                    <a:pt x="163" y="67"/>
                  </a:lnTo>
                  <a:lnTo>
                    <a:pt x="163" y="67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63" y="65"/>
                  </a:lnTo>
                  <a:lnTo>
                    <a:pt x="163" y="64"/>
                  </a:lnTo>
                  <a:lnTo>
                    <a:pt x="163" y="63"/>
                  </a:lnTo>
                  <a:lnTo>
                    <a:pt x="163" y="63"/>
                  </a:lnTo>
                  <a:lnTo>
                    <a:pt x="164" y="63"/>
                  </a:lnTo>
                  <a:lnTo>
                    <a:pt x="165" y="61"/>
                  </a:lnTo>
                  <a:lnTo>
                    <a:pt x="167" y="60"/>
                  </a:lnTo>
                  <a:lnTo>
                    <a:pt x="167" y="60"/>
                  </a:lnTo>
                  <a:lnTo>
                    <a:pt x="167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5" y="58"/>
                  </a:lnTo>
                  <a:lnTo>
                    <a:pt x="165" y="57"/>
                  </a:lnTo>
                  <a:lnTo>
                    <a:pt x="165" y="57"/>
                  </a:lnTo>
                  <a:lnTo>
                    <a:pt x="167" y="56"/>
                  </a:lnTo>
                  <a:lnTo>
                    <a:pt x="165" y="56"/>
                  </a:lnTo>
                  <a:lnTo>
                    <a:pt x="165" y="56"/>
                  </a:lnTo>
                  <a:lnTo>
                    <a:pt x="167" y="54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0"/>
                  </a:lnTo>
                  <a:lnTo>
                    <a:pt x="171" y="49"/>
                  </a:lnTo>
                  <a:lnTo>
                    <a:pt x="171" y="49"/>
                  </a:lnTo>
                  <a:lnTo>
                    <a:pt x="171" y="48"/>
                  </a:lnTo>
                  <a:lnTo>
                    <a:pt x="171" y="48"/>
                  </a:lnTo>
                  <a:lnTo>
                    <a:pt x="171" y="46"/>
                  </a:lnTo>
                  <a:lnTo>
                    <a:pt x="171" y="45"/>
                  </a:lnTo>
                  <a:lnTo>
                    <a:pt x="171" y="42"/>
                  </a:lnTo>
                  <a:lnTo>
                    <a:pt x="171" y="42"/>
                  </a:lnTo>
                  <a:lnTo>
                    <a:pt x="171" y="41"/>
                  </a:lnTo>
                  <a:lnTo>
                    <a:pt x="172" y="40"/>
                  </a:lnTo>
                  <a:lnTo>
                    <a:pt x="172" y="38"/>
                  </a:lnTo>
                  <a:lnTo>
                    <a:pt x="173" y="37"/>
                  </a:lnTo>
                  <a:lnTo>
                    <a:pt x="173" y="37"/>
                  </a:lnTo>
                  <a:lnTo>
                    <a:pt x="173" y="37"/>
                  </a:lnTo>
                  <a:lnTo>
                    <a:pt x="175" y="38"/>
                  </a:lnTo>
                  <a:lnTo>
                    <a:pt x="176" y="37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8"/>
                  </a:lnTo>
                  <a:lnTo>
                    <a:pt x="180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83" y="37"/>
                  </a:lnTo>
                  <a:lnTo>
                    <a:pt x="184" y="37"/>
                  </a:lnTo>
                  <a:lnTo>
                    <a:pt x="187" y="37"/>
                  </a:lnTo>
                  <a:lnTo>
                    <a:pt x="188" y="38"/>
                  </a:lnTo>
                  <a:lnTo>
                    <a:pt x="191" y="40"/>
                  </a:lnTo>
                  <a:lnTo>
                    <a:pt x="191" y="40"/>
                  </a:lnTo>
                  <a:lnTo>
                    <a:pt x="192" y="40"/>
                  </a:lnTo>
                  <a:lnTo>
                    <a:pt x="192" y="40"/>
                  </a:lnTo>
                  <a:lnTo>
                    <a:pt x="192" y="38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5" y="38"/>
                  </a:lnTo>
                  <a:lnTo>
                    <a:pt x="197" y="38"/>
                  </a:lnTo>
                  <a:lnTo>
                    <a:pt x="198" y="38"/>
                  </a:lnTo>
                  <a:lnTo>
                    <a:pt x="199" y="37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3" y="37"/>
                  </a:lnTo>
                  <a:lnTo>
                    <a:pt x="203" y="35"/>
                  </a:lnTo>
                  <a:lnTo>
                    <a:pt x="202" y="35"/>
                  </a:lnTo>
                  <a:lnTo>
                    <a:pt x="199" y="33"/>
                  </a:lnTo>
                  <a:lnTo>
                    <a:pt x="198" y="31"/>
                  </a:lnTo>
                  <a:lnTo>
                    <a:pt x="199" y="29"/>
                  </a:lnTo>
                  <a:lnTo>
                    <a:pt x="199" y="29"/>
                  </a:lnTo>
                  <a:lnTo>
                    <a:pt x="201" y="29"/>
                  </a:lnTo>
                  <a:lnTo>
                    <a:pt x="202" y="30"/>
                  </a:lnTo>
                  <a:lnTo>
                    <a:pt x="203" y="30"/>
                  </a:lnTo>
                  <a:lnTo>
                    <a:pt x="206" y="29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09" y="25"/>
                  </a:lnTo>
                  <a:close/>
                  <a:moveTo>
                    <a:pt x="184" y="4"/>
                  </a:moveTo>
                  <a:lnTo>
                    <a:pt x="186" y="3"/>
                  </a:lnTo>
                  <a:lnTo>
                    <a:pt x="187" y="3"/>
                  </a:lnTo>
                  <a:lnTo>
                    <a:pt x="187" y="3"/>
                  </a:lnTo>
                  <a:lnTo>
                    <a:pt x="187" y="2"/>
                  </a:lnTo>
                  <a:lnTo>
                    <a:pt x="187" y="0"/>
                  </a:lnTo>
                  <a:lnTo>
                    <a:pt x="186" y="2"/>
                  </a:lnTo>
                  <a:lnTo>
                    <a:pt x="184" y="2"/>
                  </a:lnTo>
                  <a:lnTo>
                    <a:pt x="184" y="3"/>
                  </a:lnTo>
                  <a:lnTo>
                    <a:pt x="18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0" name="Freeform 1924">
              <a:extLst>
                <a:ext uri="{FF2B5EF4-FFF2-40B4-BE49-F238E27FC236}">
                  <a16:creationId xmlns:a16="http://schemas.microsoft.com/office/drawing/2014/main" id="{8D12C6B2-5FAC-4AF1-8D2D-A8CE5FA86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976" y="3975696"/>
              <a:ext cx="68109" cy="194007"/>
            </a:xfrm>
            <a:custGeom>
              <a:avLst/>
              <a:gdLst>
                <a:gd name="T0" fmla="*/ 21 w 33"/>
                <a:gd name="T1" fmla="*/ 33 h 94"/>
                <a:gd name="T2" fmla="*/ 23 w 33"/>
                <a:gd name="T3" fmla="*/ 32 h 94"/>
                <a:gd name="T4" fmla="*/ 21 w 33"/>
                <a:gd name="T5" fmla="*/ 32 h 94"/>
                <a:gd name="T6" fmla="*/ 21 w 33"/>
                <a:gd name="T7" fmla="*/ 33 h 94"/>
                <a:gd name="T8" fmla="*/ 33 w 33"/>
                <a:gd name="T9" fmla="*/ 67 h 94"/>
                <a:gd name="T10" fmla="*/ 29 w 33"/>
                <a:gd name="T11" fmla="*/ 59 h 94"/>
                <a:gd name="T12" fmla="*/ 24 w 33"/>
                <a:gd name="T13" fmla="*/ 51 h 94"/>
                <a:gd name="T14" fmla="*/ 20 w 33"/>
                <a:gd name="T15" fmla="*/ 48 h 94"/>
                <a:gd name="T16" fmla="*/ 20 w 33"/>
                <a:gd name="T17" fmla="*/ 40 h 94"/>
                <a:gd name="T18" fmla="*/ 19 w 33"/>
                <a:gd name="T19" fmla="*/ 34 h 94"/>
                <a:gd name="T20" fmla="*/ 20 w 33"/>
                <a:gd name="T21" fmla="*/ 30 h 94"/>
                <a:gd name="T22" fmla="*/ 24 w 33"/>
                <a:gd name="T23" fmla="*/ 26 h 94"/>
                <a:gd name="T24" fmla="*/ 24 w 33"/>
                <a:gd name="T25" fmla="*/ 25 h 94"/>
                <a:gd name="T26" fmla="*/ 23 w 33"/>
                <a:gd name="T27" fmla="*/ 23 h 94"/>
                <a:gd name="T28" fmla="*/ 21 w 33"/>
                <a:gd name="T29" fmla="*/ 21 h 94"/>
                <a:gd name="T30" fmla="*/ 21 w 33"/>
                <a:gd name="T31" fmla="*/ 17 h 94"/>
                <a:gd name="T32" fmla="*/ 21 w 33"/>
                <a:gd name="T33" fmla="*/ 14 h 94"/>
                <a:gd name="T34" fmla="*/ 21 w 33"/>
                <a:gd name="T35" fmla="*/ 10 h 94"/>
                <a:gd name="T36" fmla="*/ 19 w 33"/>
                <a:gd name="T37" fmla="*/ 4 h 94"/>
                <a:gd name="T38" fmla="*/ 14 w 33"/>
                <a:gd name="T39" fmla="*/ 2 h 94"/>
                <a:gd name="T40" fmla="*/ 14 w 33"/>
                <a:gd name="T41" fmla="*/ 3 h 94"/>
                <a:gd name="T42" fmla="*/ 12 w 33"/>
                <a:gd name="T43" fmla="*/ 3 h 94"/>
                <a:gd name="T44" fmla="*/ 8 w 33"/>
                <a:gd name="T45" fmla="*/ 2 h 94"/>
                <a:gd name="T46" fmla="*/ 4 w 33"/>
                <a:gd name="T47" fmla="*/ 0 h 94"/>
                <a:gd name="T48" fmla="*/ 4 w 33"/>
                <a:gd name="T49" fmla="*/ 2 h 94"/>
                <a:gd name="T50" fmla="*/ 5 w 33"/>
                <a:gd name="T51" fmla="*/ 3 h 94"/>
                <a:gd name="T52" fmla="*/ 6 w 33"/>
                <a:gd name="T53" fmla="*/ 3 h 94"/>
                <a:gd name="T54" fmla="*/ 8 w 33"/>
                <a:gd name="T55" fmla="*/ 7 h 94"/>
                <a:gd name="T56" fmla="*/ 10 w 33"/>
                <a:gd name="T57" fmla="*/ 10 h 94"/>
                <a:gd name="T58" fmla="*/ 12 w 33"/>
                <a:gd name="T59" fmla="*/ 14 h 94"/>
                <a:gd name="T60" fmla="*/ 8 w 33"/>
                <a:gd name="T61" fmla="*/ 18 h 94"/>
                <a:gd name="T62" fmla="*/ 8 w 33"/>
                <a:gd name="T63" fmla="*/ 19 h 94"/>
                <a:gd name="T64" fmla="*/ 6 w 33"/>
                <a:gd name="T65" fmla="*/ 25 h 94"/>
                <a:gd name="T66" fmla="*/ 6 w 33"/>
                <a:gd name="T67" fmla="*/ 27 h 94"/>
                <a:gd name="T68" fmla="*/ 6 w 33"/>
                <a:gd name="T69" fmla="*/ 33 h 94"/>
                <a:gd name="T70" fmla="*/ 9 w 33"/>
                <a:gd name="T71" fmla="*/ 36 h 94"/>
                <a:gd name="T72" fmla="*/ 6 w 33"/>
                <a:gd name="T73" fmla="*/ 38 h 94"/>
                <a:gd name="T74" fmla="*/ 4 w 33"/>
                <a:gd name="T75" fmla="*/ 42 h 94"/>
                <a:gd name="T76" fmla="*/ 4 w 33"/>
                <a:gd name="T77" fmla="*/ 46 h 94"/>
                <a:gd name="T78" fmla="*/ 2 w 33"/>
                <a:gd name="T79" fmla="*/ 49 h 94"/>
                <a:gd name="T80" fmla="*/ 0 w 33"/>
                <a:gd name="T81" fmla="*/ 52 h 94"/>
                <a:gd name="T82" fmla="*/ 1 w 33"/>
                <a:gd name="T83" fmla="*/ 53 h 94"/>
                <a:gd name="T84" fmla="*/ 2 w 33"/>
                <a:gd name="T85" fmla="*/ 55 h 94"/>
                <a:gd name="T86" fmla="*/ 4 w 33"/>
                <a:gd name="T87" fmla="*/ 56 h 94"/>
                <a:gd name="T88" fmla="*/ 5 w 33"/>
                <a:gd name="T89" fmla="*/ 56 h 94"/>
                <a:gd name="T90" fmla="*/ 10 w 33"/>
                <a:gd name="T91" fmla="*/ 63 h 94"/>
                <a:gd name="T92" fmla="*/ 13 w 33"/>
                <a:gd name="T93" fmla="*/ 61 h 94"/>
                <a:gd name="T94" fmla="*/ 17 w 33"/>
                <a:gd name="T95" fmla="*/ 61 h 94"/>
                <a:gd name="T96" fmla="*/ 20 w 33"/>
                <a:gd name="T97" fmla="*/ 67 h 94"/>
                <a:gd name="T98" fmla="*/ 19 w 33"/>
                <a:gd name="T99" fmla="*/ 74 h 94"/>
                <a:gd name="T100" fmla="*/ 16 w 33"/>
                <a:gd name="T101" fmla="*/ 78 h 94"/>
                <a:gd name="T102" fmla="*/ 17 w 33"/>
                <a:gd name="T103" fmla="*/ 82 h 94"/>
                <a:gd name="T104" fmla="*/ 17 w 33"/>
                <a:gd name="T105" fmla="*/ 83 h 94"/>
                <a:gd name="T106" fmla="*/ 23 w 33"/>
                <a:gd name="T107" fmla="*/ 90 h 94"/>
                <a:gd name="T108" fmla="*/ 24 w 33"/>
                <a:gd name="T109" fmla="*/ 93 h 94"/>
                <a:gd name="T110" fmla="*/ 25 w 33"/>
                <a:gd name="T111" fmla="*/ 94 h 94"/>
                <a:gd name="T112" fmla="*/ 27 w 33"/>
                <a:gd name="T113" fmla="*/ 90 h 94"/>
                <a:gd name="T114" fmla="*/ 25 w 33"/>
                <a:gd name="T115" fmla="*/ 86 h 94"/>
                <a:gd name="T116" fmla="*/ 28 w 33"/>
                <a:gd name="T117" fmla="*/ 82 h 94"/>
                <a:gd name="T118" fmla="*/ 32 w 33"/>
                <a:gd name="T119" fmla="*/ 80 h 94"/>
                <a:gd name="T120" fmla="*/ 33 w 33"/>
                <a:gd name="T12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94">
                  <a:moveTo>
                    <a:pt x="21" y="32"/>
                  </a:moveTo>
                  <a:lnTo>
                    <a:pt x="21" y="33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1" y="32"/>
                  </a:lnTo>
                  <a:close/>
                  <a:moveTo>
                    <a:pt x="21" y="32"/>
                  </a:moveTo>
                  <a:lnTo>
                    <a:pt x="20" y="32"/>
                  </a:lnTo>
                  <a:lnTo>
                    <a:pt x="20" y="32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1" y="32"/>
                  </a:lnTo>
                  <a:close/>
                  <a:moveTo>
                    <a:pt x="33" y="67"/>
                  </a:moveTo>
                  <a:lnTo>
                    <a:pt x="33" y="67"/>
                  </a:lnTo>
                  <a:lnTo>
                    <a:pt x="33" y="64"/>
                  </a:lnTo>
                  <a:lnTo>
                    <a:pt x="32" y="61"/>
                  </a:lnTo>
                  <a:lnTo>
                    <a:pt x="29" y="59"/>
                  </a:lnTo>
                  <a:lnTo>
                    <a:pt x="28" y="57"/>
                  </a:lnTo>
                  <a:lnTo>
                    <a:pt x="27" y="55"/>
                  </a:lnTo>
                  <a:lnTo>
                    <a:pt x="25" y="52"/>
                  </a:lnTo>
                  <a:lnTo>
                    <a:pt x="24" y="51"/>
                  </a:lnTo>
                  <a:lnTo>
                    <a:pt x="23" y="51"/>
                  </a:lnTo>
                  <a:lnTo>
                    <a:pt x="21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0" y="46"/>
                  </a:lnTo>
                  <a:lnTo>
                    <a:pt x="20" y="45"/>
                  </a:lnTo>
                  <a:lnTo>
                    <a:pt x="20" y="42"/>
                  </a:lnTo>
                  <a:lnTo>
                    <a:pt x="20" y="40"/>
                  </a:lnTo>
                  <a:lnTo>
                    <a:pt x="20" y="38"/>
                  </a:lnTo>
                  <a:lnTo>
                    <a:pt x="19" y="37"/>
                  </a:lnTo>
                  <a:lnTo>
                    <a:pt x="19" y="34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20" y="32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7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8" y="27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6" y="33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2" y="53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9" y="61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2" y="63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9" y="63"/>
                  </a:lnTo>
                  <a:lnTo>
                    <a:pt x="20" y="65"/>
                  </a:lnTo>
                  <a:lnTo>
                    <a:pt x="20" y="67"/>
                  </a:lnTo>
                  <a:lnTo>
                    <a:pt x="20" y="68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9" y="74"/>
                  </a:lnTo>
                  <a:lnTo>
                    <a:pt x="17" y="75"/>
                  </a:lnTo>
                  <a:lnTo>
                    <a:pt x="17" y="76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79"/>
                  </a:lnTo>
                  <a:lnTo>
                    <a:pt x="17" y="80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7" y="83"/>
                  </a:lnTo>
                  <a:lnTo>
                    <a:pt x="17" y="83"/>
                  </a:lnTo>
                  <a:lnTo>
                    <a:pt x="17" y="83"/>
                  </a:lnTo>
                  <a:lnTo>
                    <a:pt x="19" y="84"/>
                  </a:lnTo>
                  <a:lnTo>
                    <a:pt x="20" y="86"/>
                  </a:lnTo>
                  <a:lnTo>
                    <a:pt x="21" y="87"/>
                  </a:lnTo>
                  <a:lnTo>
                    <a:pt x="23" y="90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4"/>
                  </a:lnTo>
                  <a:lnTo>
                    <a:pt x="24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0"/>
                  </a:lnTo>
                  <a:lnTo>
                    <a:pt x="27" y="88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7" y="83"/>
                  </a:lnTo>
                  <a:lnTo>
                    <a:pt x="28" y="82"/>
                  </a:lnTo>
                  <a:lnTo>
                    <a:pt x="31" y="82"/>
                  </a:lnTo>
                  <a:lnTo>
                    <a:pt x="31" y="82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76"/>
                  </a:lnTo>
                  <a:lnTo>
                    <a:pt x="33" y="74"/>
                  </a:lnTo>
                  <a:lnTo>
                    <a:pt x="32" y="71"/>
                  </a:lnTo>
                  <a:lnTo>
                    <a:pt x="33" y="68"/>
                  </a:lnTo>
                  <a:lnTo>
                    <a:pt x="33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1" name="Freeform 1925">
              <a:extLst>
                <a:ext uri="{FF2B5EF4-FFF2-40B4-BE49-F238E27FC236}">
                  <a16:creationId xmlns:a16="http://schemas.microsoft.com/office/drawing/2014/main" id="{EA676327-4907-4830-BB08-CFCBD2123D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1878" y="4043805"/>
              <a:ext cx="165113" cy="334354"/>
            </a:xfrm>
            <a:custGeom>
              <a:avLst/>
              <a:gdLst>
                <a:gd name="T0" fmla="*/ 73 w 80"/>
                <a:gd name="T1" fmla="*/ 55 h 162"/>
                <a:gd name="T2" fmla="*/ 58 w 80"/>
                <a:gd name="T3" fmla="*/ 13 h 162"/>
                <a:gd name="T4" fmla="*/ 58 w 80"/>
                <a:gd name="T5" fmla="*/ 16 h 162"/>
                <a:gd name="T6" fmla="*/ 77 w 80"/>
                <a:gd name="T7" fmla="*/ 23 h 162"/>
                <a:gd name="T8" fmla="*/ 75 w 80"/>
                <a:gd name="T9" fmla="*/ 9 h 162"/>
                <a:gd name="T10" fmla="*/ 69 w 80"/>
                <a:gd name="T11" fmla="*/ 1 h 162"/>
                <a:gd name="T12" fmla="*/ 66 w 80"/>
                <a:gd name="T13" fmla="*/ 3 h 162"/>
                <a:gd name="T14" fmla="*/ 64 w 80"/>
                <a:gd name="T15" fmla="*/ 7 h 162"/>
                <a:gd name="T16" fmla="*/ 61 w 80"/>
                <a:gd name="T17" fmla="*/ 16 h 162"/>
                <a:gd name="T18" fmla="*/ 57 w 80"/>
                <a:gd name="T19" fmla="*/ 19 h 162"/>
                <a:gd name="T20" fmla="*/ 53 w 80"/>
                <a:gd name="T21" fmla="*/ 20 h 162"/>
                <a:gd name="T22" fmla="*/ 54 w 80"/>
                <a:gd name="T23" fmla="*/ 23 h 162"/>
                <a:gd name="T24" fmla="*/ 53 w 80"/>
                <a:gd name="T25" fmla="*/ 31 h 162"/>
                <a:gd name="T26" fmla="*/ 49 w 80"/>
                <a:gd name="T27" fmla="*/ 35 h 162"/>
                <a:gd name="T28" fmla="*/ 49 w 80"/>
                <a:gd name="T29" fmla="*/ 32 h 162"/>
                <a:gd name="T30" fmla="*/ 46 w 80"/>
                <a:gd name="T31" fmla="*/ 32 h 162"/>
                <a:gd name="T32" fmla="*/ 45 w 80"/>
                <a:gd name="T33" fmla="*/ 38 h 162"/>
                <a:gd name="T34" fmla="*/ 43 w 80"/>
                <a:gd name="T35" fmla="*/ 41 h 162"/>
                <a:gd name="T36" fmla="*/ 39 w 80"/>
                <a:gd name="T37" fmla="*/ 39 h 162"/>
                <a:gd name="T38" fmla="*/ 35 w 80"/>
                <a:gd name="T39" fmla="*/ 45 h 162"/>
                <a:gd name="T40" fmla="*/ 34 w 80"/>
                <a:gd name="T41" fmla="*/ 45 h 162"/>
                <a:gd name="T42" fmla="*/ 29 w 80"/>
                <a:gd name="T43" fmla="*/ 45 h 162"/>
                <a:gd name="T44" fmla="*/ 27 w 80"/>
                <a:gd name="T45" fmla="*/ 47 h 162"/>
                <a:gd name="T46" fmla="*/ 23 w 80"/>
                <a:gd name="T47" fmla="*/ 47 h 162"/>
                <a:gd name="T48" fmla="*/ 16 w 80"/>
                <a:gd name="T49" fmla="*/ 50 h 162"/>
                <a:gd name="T50" fmla="*/ 15 w 80"/>
                <a:gd name="T51" fmla="*/ 55 h 162"/>
                <a:gd name="T52" fmla="*/ 10 w 80"/>
                <a:gd name="T53" fmla="*/ 70 h 162"/>
                <a:gd name="T54" fmla="*/ 12 w 80"/>
                <a:gd name="T55" fmla="*/ 81 h 162"/>
                <a:gd name="T56" fmla="*/ 14 w 80"/>
                <a:gd name="T57" fmla="*/ 91 h 162"/>
                <a:gd name="T58" fmla="*/ 11 w 80"/>
                <a:gd name="T59" fmla="*/ 100 h 162"/>
                <a:gd name="T60" fmla="*/ 5 w 80"/>
                <a:gd name="T61" fmla="*/ 110 h 162"/>
                <a:gd name="T62" fmla="*/ 1 w 80"/>
                <a:gd name="T63" fmla="*/ 116 h 162"/>
                <a:gd name="T64" fmla="*/ 0 w 80"/>
                <a:gd name="T65" fmla="*/ 120 h 162"/>
                <a:gd name="T66" fmla="*/ 0 w 80"/>
                <a:gd name="T67" fmla="*/ 130 h 162"/>
                <a:gd name="T68" fmla="*/ 4 w 80"/>
                <a:gd name="T69" fmla="*/ 138 h 162"/>
                <a:gd name="T70" fmla="*/ 3 w 80"/>
                <a:gd name="T71" fmla="*/ 148 h 162"/>
                <a:gd name="T72" fmla="*/ 5 w 80"/>
                <a:gd name="T73" fmla="*/ 154 h 162"/>
                <a:gd name="T74" fmla="*/ 10 w 80"/>
                <a:gd name="T75" fmla="*/ 158 h 162"/>
                <a:gd name="T76" fmla="*/ 16 w 80"/>
                <a:gd name="T77" fmla="*/ 162 h 162"/>
                <a:gd name="T78" fmla="*/ 26 w 80"/>
                <a:gd name="T79" fmla="*/ 160 h 162"/>
                <a:gd name="T80" fmla="*/ 37 w 80"/>
                <a:gd name="T81" fmla="*/ 157 h 162"/>
                <a:gd name="T82" fmla="*/ 41 w 80"/>
                <a:gd name="T83" fmla="*/ 148 h 162"/>
                <a:gd name="T84" fmla="*/ 43 w 80"/>
                <a:gd name="T85" fmla="*/ 139 h 162"/>
                <a:gd name="T86" fmla="*/ 49 w 80"/>
                <a:gd name="T87" fmla="*/ 125 h 162"/>
                <a:gd name="T88" fmla="*/ 58 w 80"/>
                <a:gd name="T89" fmla="*/ 97 h 162"/>
                <a:gd name="T90" fmla="*/ 65 w 80"/>
                <a:gd name="T91" fmla="*/ 78 h 162"/>
                <a:gd name="T92" fmla="*/ 68 w 80"/>
                <a:gd name="T93" fmla="*/ 62 h 162"/>
                <a:gd name="T94" fmla="*/ 72 w 80"/>
                <a:gd name="T95" fmla="*/ 57 h 162"/>
                <a:gd name="T96" fmla="*/ 72 w 80"/>
                <a:gd name="T97" fmla="*/ 50 h 162"/>
                <a:gd name="T98" fmla="*/ 72 w 80"/>
                <a:gd name="T99" fmla="*/ 45 h 162"/>
                <a:gd name="T100" fmla="*/ 73 w 80"/>
                <a:gd name="T101" fmla="*/ 41 h 162"/>
                <a:gd name="T102" fmla="*/ 76 w 80"/>
                <a:gd name="T103" fmla="*/ 47 h 162"/>
                <a:gd name="T104" fmla="*/ 80 w 80"/>
                <a:gd name="T105" fmla="*/ 3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162">
                  <a:moveTo>
                    <a:pt x="72" y="58"/>
                  </a:moveTo>
                  <a:lnTo>
                    <a:pt x="72" y="61"/>
                  </a:lnTo>
                  <a:lnTo>
                    <a:pt x="73" y="58"/>
                  </a:lnTo>
                  <a:lnTo>
                    <a:pt x="75" y="55"/>
                  </a:lnTo>
                  <a:lnTo>
                    <a:pt x="73" y="55"/>
                  </a:lnTo>
                  <a:lnTo>
                    <a:pt x="72" y="58"/>
                  </a:lnTo>
                  <a:close/>
                  <a:moveTo>
                    <a:pt x="58" y="16"/>
                  </a:moveTo>
                  <a:lnTo>
                    <a:pt x="58" y="15"/>
                  </a:lnTo>
                  <a:lnTo>
                    <a:pt x="58" y="15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6"/>
                  </a:lnTo>
                  <a:lnTo>
                    <a:pt x="58" y="16"/>
                  </a:lnTo>
                  <a:close/>
                  <a:moveTo>
                    <a:pt x="80" y="36"/>
                  </a:moveTo>
                  <a:lnTo>
                    <a:pt x="79" y="34"/>
                  </a:lnTo>
                  <a:lnTo>
                    <a:pt x="77" y="32"/>
                  </a:lnTo>
                  <a:lnTo>
                    <a:pt x="77" y="30"/>
                  </a:lnTo>
                  <a:lnTo>
                    <a:pt x="77" y="23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5" y="11"/>
                  </a:lnTo>
                  <a:lnTo>
                    <a:pt x="75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2" y="4"/>
                  </a:lnTo>
                  <a:lnTo>
                    <a:pt x="71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7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11"/>
                  </a:lnTo>
                  <a:lnTo>
                    <a:pt x="64" y="13"/>
                  </a:lnTo>
                  <a:lnTo>
                    <a:pt x="61" y="16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2" y="27"/>
                  </a:lnTo>
                  <a:lnTo>
                    <a:pt x="52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0" y="32"/>
                  </a:lnTo>
                  <a:lnTo>
                    <a:pt x="50" y="34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9" y="34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39" y="39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5" y="43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6"/>
                  </a:lnTo>
                  <a:lnTo>
                    <a:pt x="23" y="47"/>
                  </a:lnTo>
                  <a:lnTo>
                    <a:pt x="22" y="49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3"/>
                  </a:lnTo>
                  <a:lnTo>
                    <a:pt x="15" y="54"/>
                  </a:lnTo>
                  <a:lnTo>
                    <a:pt x="15" y="55"/>
                  </a:lnTo>
                  <a:lnTo>
                    <a:pt x="10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0" y="69"/>
                  </a:lnTo>
                  <a:lnTo>
                    <a:pt x="10" y="70"/>
                  </a:lnTo>
                  <a:lnTo>
                    <a:pt x="10" y="74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80"/>
                  </a:lnTo>
                  <a:lnTo>
                    <a:pt x="12" y="81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4" y="87"/>
                  </a:lnTo>
                  <a:lnTo>
                    <a:pt x="14" y="88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5"/>
                  </a:lnTo>
                  <a:lnTo>
                    <a:pt x="12" y="96"/>
                  </a:lnTo>
                  <a:lnTo>
                    <a:pt x="12" y="97"/>
                  </a:lnTo>
                  <a:lnTo>
                    <a:pt x="11" y="100"/>
                  </a:lnTo>
                  <a:lnTo>
                    <a:pt x="10" y="101"/>
                  </a:lnTo>
                  <a:lnTo>
                    <a:pt x="10" y="103"/>
                  </a:lnTo>
                  <a:lnTo>
                    <a:pt x="7" y="106"/>
                  </a:lnTo>
                  <a:lnTo>
                    <a:pt x="7" y="108"/>
                  </a:lnTo>
                  <a:lnTo>
                    <a:pt x="5" y="110"/>
                  </a:lnTo>
                  <a:lnTo>
                    <a:pt x="5" y="111"/>
                  </a:lnTo>
                  <a:lnTo>
                    <a:pt x="4" y="111"/>
                  </a:lnTo>
                  <a:lnTo>
                    <a:pt x="3" y="112"/>
                  </a:lnTo>
                  <a:lnTo>
                    <a:pt x="1" y="115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8"/>
                  </a:lnTo>
                  <a:lnTo>
                    <a:pt x="0" y="118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0" y="129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133"/>
                  </a:lnTo>
                  <a:lnTo>
                    <a:pt x="3" y="134"/>
                  </a:lnTo>
                  <a:lnTo>
                    <a:pt x="3" y="135"/>
                  </a:lnTo>
                  <a:lnTo>
                    <a:pt x="4" y="137"/>
                  </a:lnTo>
                  <a:lnTo>
                    <a:pt x="4" y="138"/>
                  </a:lnTo>
                  <a:lnTo>
                    <a:pt x="3" y="139"/>
                  </a:lnTo>
                  <a:lnTo>
                    <a:pt x="3" y="141"/>
                  </a:lnTo>
                  <a:lnTo>
                    <a:pt x="3" y="143"/>
                  </a:lnTo>
                  <a:lnTo>
                    <a:pt x="3" y="145"/>
                  </a:lnTo>
                  <a:lnTo>
                    <a:pt x="3" y="148"/>
                  </a:lnTo>
                  <a:lnTo>
                    <a:pt x="3" y="149"/>
                  </a:lnTo>
                  <a:lnTo>
                    <a:pt x="4" y="150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4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7" y="156"/>
                  </a:lnTo>
                  <a:lnTo>
                    <a:pt x="8" y="157"/>
                  </a:lnTo>
                  <a:lnTo>
                    <a:pt x="10" y="158"/>
                  </a:lnTo>
                  <a:lnTo>
                    <a:pt x="10" y="160"/>
                  </a:lnTo>
                  <a:lnTo>
                    <a:pt x="11" y="160"/>
                  </a:lnTo>
                  <a:lnTo>
                    <a:pt x="12" y="160"/>
                  </a:lnTo>
                  <a:lnTo>
                    <a:pt x="14" y="160"/>
                  </a:lnTo>
                  <a:lnTo>
                    <a:pt x="16" y="162"/>
                  </a:lnTo>
                  <a:lnTo>
                    <a:pt x="18" y="162"/>
                  </a:lnTo>
                  <a:lnTo>
                    <a:pt x="20" y="162"/>
                  </a:lnTo>
                  <a:lnTo>
                    <a:pt x="22" y="162"/>
                  </a:lnTo>
                  <a:lnTo>
                    <a:pt x="23" y="161"/>
                  </a:lnTo>
                  <a:lnTo>
                    <a:pt x="26" y="160"/>
                  </a:lnTo>
                  <a:lnTo>
                    <a:pt x="27" y="158"/>
                  </a:lnTo>
                  <a:lnTo>
                    <a:pt x="30" y="158"/>
                  </a:lnTo>
                  <a:lnTo>
                    <a:pt x="33" y="158"/>
                  </a:lnTo>
                  <a:lnTo>
                    <a:pt x="34" y="158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9" y="153"/>
                  </a:lnTo>
                  <a:lnTo>
                    <a:pt x="39" y="150"/>
                  </a:lnTo>
                  <a:lnTo>
                    <a:pt x="41" y="149"/>
                  </a:lnTo>
                  <a:lnTo>
                    <a:pt x="41" y="148"/>
                  </a:lnTo>
                  <a:lnTo>
                    <a:pt x="41" y="146"/>
                  </a:lnTo>
                  <a:lnTo>
                    <a:pt x="42" y="145"/>
                  </a:lnTo>
                  <a:lnTo>
                    <a:pt x="43" y="142"/>
                  </a:lnTo>
                  <a:lnTo>
                    <a:pt x="43" y="141"/>
                  </a:lnTo>
                  <a:lnTo>
                    <a:pt x="43" y="139"/>
                  </a:lnTo>
                  <a:lnTo>
                    <a:pt x="46" y="134"/>
                  </a:lnTo>
                  <a:lnTo>
                    <a:pt x="46" y="131"/>
                  </a:lnTo>
                  <a:lnTo>
                    <a:pt x="48" y="129"/>
                  </a:lnTo>
                  <a:lnTo>
                    <a:pt x="48" y="126"/>
                  </a:lnTo>
                  <a:lnTo>
                    <a:pt x="49" y="125"/>
                  </a:lnTo>
                  <a:lnTo>
                    <a:pt x="52" y="118"/>
                  </a:lnTo>
                  <a:lnTo>
                    <a:pt x="53" y="112"/>
                  </a:lnTo>
                  <a:lnTo>
                    <a:pt x="56" y="107"/>
                  </a:lnTo>
                  <a:lnTo>
                    <a:pt x="57" y="101"/>
                  </a:lnTo>
                  <a:lnTo>
                    <a:pt x="58" y="97"/>
                  </a:lnTo>
                  <a:lnTo>
                    <a:pt x="60" y="95"/>
                  </a:lnTo>
                  <a:lnTo>
                    <a:pt x="61" y="89"/>
                  </a:lnTo>
                  <a:lnTo>
                    <a:pt x="62" y="85"/>
                  </a:lnTo>
                  <a:lnTo>
                    <a:pt x="64" y="81"/>
                  </a:lnTo>
                  <a:lnTo>
                    <a:pt x="65" y="78"/>
                  </a:lnTo>
                  <a:lnTo>
                    <a:pt x="66" y="76"/>
                  </a:lnTo>
                  <a:lnTo>
                    <a:pt x="68" y="70"/>
                  </a:lnTo>
                  <a:lnTo>
                    <a:pt x="68" y="68"/>
                  </a:lnTo>
                  <a:lnTo>
                    <a:pt x="68" y="64"/>
                  </a:lnTo>
                  <a:lnTo>
                    <a:pt x="68" y="62"/>
                  </a:lnTo>
                  <a:lnTo>
                    <a:pt x="69" y="60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1" y="57"/>
                  </a:lnTo>
                  <a:lnTo>
                    <a:pt x="71" y="55"/>
                  </a:lnTo>
                  <a:lnTo>
                    <a:pt x="72" y="54"/>
                  </a:lnTo>
                  <a:lnTo>
                    <a:pt x="72" y="53"/>
                  </a:lnTo>
                  <a:lnTo>
                    <a:pt x="72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1" y="43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2" y="41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3" y="42"/>
                  </a:lnTo>
                  <a:lnTo>
                    <a:pt x="75" y="45"/>
                  </a:lnTo>
                  <a:lnTo>
                    <a:pt x="76" y="46"/>
                  </a:lnTo>
                  <a:lnTo>
                    <a:pt x="76" y="47"/>
                  </a:lnTo>
                  <a:lnTo>
                    <a:pt x="77" y="47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9" y="43"/>
                  </a:lnTo>
                  <a:lnTo>
                    <a:pt x="80" y="39"/>
                  </a:lnTo>
                  <a:lnTo>
                    <a:pt x="8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2" name="Freeform 1926">
              <a:extLst>
                <a:ext uri="{FF2B5EF4-FFF2-40B4-BE49-F238E27FC236}">
                  <a16:creationId xmlns:a16="http://schemas.microsoft.com/office/drawing/2014/main" id="{68F6E5E4-C2B9-4CEA-B8FE-5F313C789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6219" y="2685750"/>
              <a:ext cx="49534" cy="39214"/>
            </a:xfrm>
            <a:custGeom>
              <a:avLst/>
              <a:gdLst>
                <a:gd name="T0" fmla="*/ 24 w 24"/>
                <a:gd name="T1" fmla="*/ 8 h 19"/>
                <a:gd name="T2" fmla="*/ 23 w 24"/>
                <a:gd name="T3" fmla="*/ 6 h 19"/>
                <a:gd name="T4" fmla="*/ 23 w 24"/>
                <a:gd name="T5" fmla="*/ 4 h 19"/>
                <a:gd name="T6" fmla="*/ 20 w 24"/>
                <a:gd name="T7" fmla="*/ 4 h 19"/>
                <a:gd name="T8" fmla="*/ 17 w 24"/>
                <a:gd name="T9" fmla="*/ 1 h 19"/>
                <a:gd name="T10" fmla="*/ 17 w 24"/>
                <a:gd name="T11" fmla="*/ 1 h 19"/>
                <a:gd name="T12" fmla="*/ 16 w 24"/>
                <a:gd name="T13" fmla="*/ 1 h 19"/>
                <a:gd name="T14" fmla="*/ 15 w 24"/>
                <a:gd name="T15" fmla="*/ 1 h 19"/>
                <a:gd name="T16" fmla="*/ 13 w 24"/>
                <a:gd name="T17" fmla="*/ 1 h 19"/>
                <a:gd name="T18" fmla="*/ 12 w 24"/>
                <a:gd name="T19" fmla="*/ 1 h 19"/>
                <a:gd name="T20" fmla="*/ 10 w 24"/>
                <a:gd name="T21" fmla="*/ 1 h 19"/>
                <a:gd name="T22" fmla="*/ 8 w 24"/>
                <a:gd name="T23" fmla="*/ 2 h 19"/>
                <a:gd name="T24" fmla="*/ 8 w 24"/>
                <a:gd name="T25" fmla="*/ 2 h 19"/>
                <a:gd name="T26" fmla="*/ 6 w 24"/>
                <a:gd name="T27" fmla="*/ 4 h 19"/>
                <a:gd name="T28" fmla="*/ 6 w 24"/>
                <a:gd name="T29" fmla="*/ 2 h 19"/>
                <a:gd name="T30" fmla="*/ 2 w 24"/>
                <a:gd name="T31" fmla="*/ 4 h 19"/>
                <a:gd name="T32" fmla="*/ 2 w 24"/>
                <a:gd name="T33" fmla="*/ 5 h 19"/>
                <a:gd name="T34" fmla="*/ 2 w 24"/>
                <a:gd name="T35" fmla="*/ 6 h 19"/>
                <a:gd name="T36" fmla="*/ 1 w 24"/>
                <a:gd name="T37" fmla="*/ 6 h 19"/>
                <a:gd name="T38" fmla="*/ 0 w 24"/>
                <a:gd name="T39" fmla="*/ 8 h 19"/>
                <a:gd name="T40" fmla="*/ 0 w 24"/>
                <a:gd name="T41" fmla="*/ 9 h 19"/>
                <a:gd name="T42" fmla="*/ 0 w 24"/>
                <a:gd name="T43" fmla="*/ 11 h 19"/>
                <a:gd name="T44" fmla="*/ 0 w 24"/>
                <a:gd name="T45" fmla="*/ 12 h 19"/>
                <a:gd name="T46" fmla="*/ 1 w 24"/>
                <a:gd name="T47" fmla="*/ 15 h 19"/>
                <a:gd name="T48" fmla="*/ 2 w 24"/>
                <a:gd name="T49" fmla="*/ 16 h 19"/>
                <a:gd name="T50" fmla="*/ 2 w 24"/>
                <a:gd name="T51" fmla="*/ 17 h 19"/>
                <a:gd name="T52" fmla="*/ 5 w 24"/>
                <a:gd name="T53" fmla="*/ 17 h 19"/>
                <a:gd name="T54" fmla="*/ 5 w 24"/>
                <a:gd name="T55" fmla="*/ 19 h 19"/>
                <a:gd name="T56" fmla="*/ 6 w 24"/>
                <a:gd name="T57" fmla="*/ 17 h 19"/>
                <a:gd name="T58" fmla="*/ 9 w 24"/>
                <a:gd name="T59" fmla="*/ 17 h 19"/>
                <a:gd name="T60" fmla="*/ 10 w 24"/>
                <a:gd name="T61" fmla="*/ 17 h 19"/>
                <a:gd name="T62" fmla="*/ 13 w 24"/>
                <a:gd name="T63" fmla="*/ 17 h 19"/>
                <a:gd name="T64" fmla="*/ 15 w 24"/>
                <a:gd name="T65" fmla="*/ 15 h 19"/>
                <a:gd name="T66" fmla="*/ 17 w 24"/>
                <a:gd name="T67" fmla="*/ 15 h 19"/>
                <a:gd name="T68" fmla="*/ 19 w 24"/>
                <a:gd name="T69" fmla="*/ 15 h 19"/>
                <a:gd name="T70" fmla="*/ 21 w 24"/>
                <a:gd name="T71" fmla="*/ 15 h 19"/>
                <a:gd name="T72" fmla="*/ 23 w 24"/>
                <a:gd name="T73" fmla="*/ 13 h 19"/>
                <a:gd name="T74" fmla="*/ 23 w 24"/>
                <a:gd name="T75" fmla="*/ 12 h 19"/>
                <a:gd name="T76" fmla="*/ 24 w 24"/>
                <a:gd name="T77" fmla="*/ 12 h 19"/>
                <a:gd name="T78" fmla="*/ 24 w 24"/>
                <a:gd name="T7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19">
                  <a:moveTo>
                    <a:pt x="24" y="8"/>
                  </a:moveTo>
                  <a:lnTo>
                    <a:pt x="24" y="8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2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3" y="13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3" name="Freeform 1927">
              <a:extLst>
                <a:ext uri="{FF2B5EF4-FFF2-40B4-BE49-F238E27FC236}">
                  <a16:creationId xmlns:a16="http://schemas.microsoft.com/office/drawing/2014/main" id="{DCB66998-009D-4896-B350-89923923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854" y="3185217"/>
              <a:ext cx="0" cy="206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4" name="Freeform 1928">
              <a:extLst>
                <a:ext uri="{FF2B5EF4-FFF2-40B4-BE49-F238E27FC236}">
                  <a16:creationId xmlns:a16="http://schemas.microsoft.com/office/drawing/2014/main" id="{3EB78860-04D0-4B87-B9AB-A22050C03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208" y="2495870"/>
              <a:ext cx="12383" cy="16512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4 h 8"/>
                <a:gd name="T4" fmla="*/ 5 w 6"/>
                <a:gd name="T5" fmla="*/ 4 h 8"/>
                <a:gd name="T6" fmla="*/ 4 w 6"/>
                <a:gd name="T7" fmla="*/ 2 h 8"/>
                <a:gd name="T8" fmla="*/ 4 w 6"/>
                <a:gd name="T9" fmla="*/ 2 h 8"/>
                <a:gd name="T10" fmla="*/ 2 w 6"/>
                <a:gd name="T11" fmla="*/ 2 h 8"/>
                <a:gd name="T12" fmla="*/ 2 w 6"/>
                <a:gd name="T13" fmla="*/ 1 h 8"/>
                <a:gd name="T14" fmla="*/ 2 w 6"/>
                <a:gd name="T15" fmla="*/ 1 h 8"/>
                <a:gd name="T16" fmla="*/ 2 w 6"/>
                <a:gd name="T17" fmla="*/ 0 h 8"/>
                <a:gd name="T18" fmla="*/ 2 w 6"/>
                <a:gd name="T19" fmla="*/ 0 h 8"/>
                <a:gd name="T20" fmla="*/ 2 w 6"/>
                <a:gd name="T21" fmla="*/ 0 h 8"/>
                <a:gd name="T22" fmla="*/ 2 w 6"/>
                <a:gd name="T23" fmla="*/ 0 h 8"/>
                <a:gd name="T24" fmla="*/ 1 w 6"/>
                <a:gd name="T25" fmla="*/ 0 h 8"/>
                <a:gd name="T26" fmla="*/ 1 w 6"/>
                <a:gd name="T27" fmla="*/ 1 h 8"/>
                <a:gd name="T28" fmla="*/ 0 w 6"/>
                <a:gd name="T29" fmla="*/ 1 h 8"/>
                <a:gd name="T30" fmla="*/ 0 w 6"/>
                <a:gd name="T31" fmla="*/ 2 h 8"/>
                <a:gd name="T32" fmla="*/ 0 w 6"/>
                <a:gd name="T33" fmla="*/ 2 h 8"/>
                <a:gd name="T34" fmla="*/ 0 w 6"/>
                <a:gd name="T35" fmla="*/ 2 h 8"/>
                <a:gd name="T36" fmla="*/ 0 w 6"/>
                <a:gd name="T37" fmla="*/ 4 h 8"/>
                <a:gd name="T38" fmla="*/ 0 w 6"/>
                <a:gd name="T39" fmla="*/ 4 h 8"/>
                <a:gd name="T40" fmla="*/ 0 w 6"/>
                <a:gd name="T41" fmla="*/ 4 h 8"/>
                <a:gd name="T42" fmla="*/ 0 w 6"/>
                <a:gd name="T43" fmla="*/ 4 h 8"/>
                <a:gd name="T44" fmla="*/ 0 w 6"/>
                <a:gd name="T45" fmla="*/ 5 h 8"/>
                <a:gd name="T46" fmla="*/ 1 w 6"/>
                <a:gd name="T47" fmla="*/ 5 h 8"/>
                <a:gd name="T48" fmla="*/ 0 w 6"/>
                <a:gd name="T49" fmla="*/ 6 h 8"/>
                <a:gd name="T50" fmla="*/ 0 w 6"/>
                <a:gd name="T51" fmla="*/ 6 h 8"/>
                <a:gd name="T52" fmla="*/ 0 w 6"/>
                <a:gd name="T53" fmla="*/ 6 h 8"/>
                <a:gd name="T54" fmla="*/ 0 w 6"/>
                <a:gd name="T55" fmla="*/ 6 h 8"/>
                <a:gd name="T56" fmla="*/ 0 w 6"/>
                <a:gd name="T57" fmla="*/ 8 h 8"/>
                <a:gd name="T58" fmla="*/ 1 w 6"/>
                <a:gd name="T59" fmla="*/ 8 h 8"/>
                <a:gd name="T60" fmla="*/ 1 w 6"/>
                <a:gd name="T61" fmla="*/ 8 h 8"/>
                <a:gd name="T62" fmla="*/ 1 w 6"/>
                <a:gd name="T63" fmla="*/ 8 h 8"/>
                <a:gd name="T64" fmla="*/ 1 w 6"/>
                <a:gd name="T65" fmla="*/ 8 h 8"/>
                <a:gd name="T66" fmla="*/ 2 w 6"/>
                <a:gd name="T67" fmla="*/ 8 h 8"/>
                <a:gd name="T68" fmla="*/ 2 w 6"/>
                <a:gd name="T69" fmla="*/ 8 h 8"/>
                <a:gd name="T70" fmla="*/ 4 w 6"/>
                <a:gd name="T71" fmla="*/ 8 h 8"/>
                <a:gd name="T72" fmla="*/ 4 w 6"/>
                <a:gd name="T73" fmla="*/ 8 h 8"/>
                <a:gd name="T74" fmla="*/ 4 w 6"/>
                <a:gd name="T75" fmla="*/ 8 h 8"/>
                <a:gd name="T76" fmla="*/ 5 w 6"/>
                <a:gd name="T77" fmla="*/ 8 h 8"/>
                <a:gd name="T78" fmla="*/ 5 w 6"/>
                <a:gd name="T79" fmla="*/ 8 h 8"/>
                <a:gd name="T80" fmla="*/ 5 w 6"/>
                <a:gd name="T81" fmla="*/ 6 h 8"/>
                <a:gd name="T82" fmla="*/ 5 w 6"/>
                <a:gd name="T83" fmla="*/ 5 h 8"/>
                <a:gd name="T84" fmla="*/ 5 w 6"/>
                <a:gd name="T85" fmla="*/ 5 h 8"/>
                <a:gd name="T86" fmla="*/ 6 w 6"/>
                <a:gd name="T87" fmla="*/ 5 h 8"/>
                <a:gd name="T88" fmla="*/ 6 w 6"/>
                <a:gd name="T89" fmla="*/ 4 h 8"/>
                <a:gd name="T90" fmla="*/ 6 w 6"/>
                <a:gd name="T9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lnTo>
                    <a:pt x="5" y="4"/>
                  </a:lnTo>
                  <a:lnTo>
                    <a:pt x="5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5" name="Freeform 1929">
              <a:extLst>
                <a:ext uri="{FF2B5EF4-FFF2-40B4-BE49-F238E27FC236}">
                  <a16:creationId xmlns:a16="http://schemas.microsoft.com/office/drawing/2014/main" id="{727F2075-4595-4996-97B3-A336385EE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7964" y="2347269"/>
              <a:ext cx="105260" cy="57789"/>
            </a:xfrm>
            <a:custGeom>
              <a:avLst/>
              <a:gdLst>
                <a:gd name="T0" fmla="*/ 0 w 51"/>
                <a:gd name="T1" fmla="*/ 11 h 28"/>
                <a:gd name="T2" fmla="*/ 1 w 51"/>
                <a:gd name="T3" fmla="*/ 12 h 28"/>
                <a:gd name="T4" fmla="*/ 1 w 51"/>
                <a:gd name="T5" fmla="*/ 8 h 28"/>
                <a:gd name="T6" fmla="*/ 51 w 51"/>
                <a:gd name="T7" fmla="*/ 12 h 28"/>
                <a:gd name="T8" fmla="*/ 48 w 51"/>
                <a:gd name="T9" fmla="*/ 12 h 28"/>
                <a:gd name="T10" fmla="*/ 50 w 51"/>
                <a:gd name="T11" fmla="*/ 8 h 28"/>
                <a:gd name="T12" fmla="*/ 48 w 51"/>
                <a:gd name="T13" fmla="*/ 8 h 28"/>
                <a:gd name="T14" fmla="*/ 44 w 51"/>
                <a:gd name="T15" fmla="*/ 5 h 28"/>
                <a:gd name="T16" fmla="*/ 40 w 51"/>
                <a:gd name="T17" fmla="*/ 3 h 28"/>
                <a:gd name="T18" fmla="*/ 35 w 51"/>
                <a:gd name="T19" fmla="*/ 3 h 28"/>
                <a:gd name="T20" fmla="*/ 33 w 51"/>
                <a:gd name="T21" fmla="*/ 0 h 28"/>
                <a:gd name="T22" fmla="*/ 31 w 51"/>
                <a:gd name="T23" fmla="*/ 1 h 28"/>
                <a:gd name="T24" fmla="*/ 27 w 51"/>
                <a:gd name="T25" fmla="*/ 1 h 28"/>
                <a:gd name="T26" fmla="*/ 23 w 51"/>
                <a:gd name="T27" fmla="*/ 0 h 28"/>
                <a:gd name="T28" fmla="*/ 19 w 51"/>
                <a:gd name="T29" fmla="*/ 0 h 28"/>
                <a:gd name="T30" fmla="*/ 16 w 51"/>
                <a:gd name="T31" fmla="*/ 0 h 28"/>
                <a:gd name="T32" fmla="*/ 12 w 51"/>
                <a:gd name="T33" fmla="*/ 0 h 28"/>
                <a:gd name="T34" fmla="*/ 6 w 51"/>
                <a:gd name="T35" fmla="*/ 1 h 28"/>
                <a:gd name="T36" fmla="*/ 0 w 51"/>
                <a:gd name="T37" fmla="*/ 4 h 28"/>
                <a:gd name="T38" fmla="*/ 1 w 51"/>
                <a:gd name="T39" fmla="*/ 8 h 28"/>
                <a:gd name="T40" fmla="*/ 2 w 51"/>
                <a:gd name="T41" fmla="*/ 12 h 28"/>
                <a:gd name="T42" fmla="*/ 4 w 51"/>
                <a:gd name="T43" fmla="*/ 12 h 28"/>
                <a:gd name="T44" fmla="*/ 6 w 51"/>
                <a:gd name="T45" fmla="*/ 13 h 28"/>
                <a:gd name="T46" fmla="*/ 10 w 51"/>
                <a:gd name="T47" fmla="*/ 15 h 28"/>
                <a:gd name="T48" fmla="*/ 14 w 51"/>
                <a:gd name="T49" fmla="*/ 16 h 28"/>
                <a:gd name="T50" fmla="*/ 17 w 51"/>
                <a:gd name="T51" fmla="*/ 17 h 28"/>
                <a:gd name="T52" fmla="*/ 16 w 51"/>
                <a:gd name="T53" fmla="*/ 21 h 28"/>
                <a:gd name="T54" fmla="*/ 17 w 51"/>
                <a:gd name="T55" fmla="*/ 23 h 28"/>
                <a:gd name="T56" fmla="*/ 19 w 51"/>
                <a:gd name="T57" fmla="*/ 23 h 28"/>
                <a:gd name="T58" fmla="*/ 20 w 51"/>
                <a:gd name="T59" fmla="*/ 24 h 28"/>
                <a:gd name="T60" fmla="*/ 23 w 51"/>
                <a:gd name="T61" fmla="*/ 24 h 28"/>
                <a:gd name="T62" fmla="*/ 24 w 51"/>
                <a:gd name="T63" fmla="*/ 27 h 28"/>
                <a:gd name="T64" fmla="*/ 24 w 51"/>
                <a:gd name="T65" fmla="*/ 28 h 28"/>
                <a:gd name="T66" fmla="*/ 28 w 51"/>
                <a:gd name="T67" fmla="*/ 28 h 28"/>
                <a:gd name="T68" fmla="*/ 29 w 51"/>
                <a:gd name="T69" fmla="*/ 28 h 28"/>
                <a:gd name="T70" fmla="*/ 32 w 51"/>
                <a:gd name="T71" fmla="*/ 28 h 28"/>
                <a:gd name="T72" fmla="*/ 35 w 51"/>
                <a:gd name="T73" fmla="*/ 27 h 28"/>
                <a:gd name="T74" fmla="*/ 38 w 51"/>
                <a:gd name="T75" fmla="*/ 26 h 28"/>
                <a:gd name="T76" fmla="*/ 39 w 51"/>
                <a:gd name="T77" fmla="*/ 24 h 28"/>
                <a:gd name="T78" fmla="*/ 42 w 51"/>
                <a:gd name="T79" fmla="*/ 24 h 28"/>
                <a:gd name="T80" fmla="*/ 42 w 51"/>
                <a:gd name="T81" fmla="*/ 26 h 28"/>
                <a:gd name="T82" fmla="*/ 44 w 51"/>
                <a:gd name="T83" fmla="*/ 26 h 28"/>
                <a:gd name="T84" fmla="*/ 43 w 51"/>
                <a:gd name="T85" fmla="*/ 24 h 28"/>
                <a:gd name="T86" fmla="*/ 42 w 51"/>
                <a:gd name="T87" fmla="*/ 23 h 28"/>
                <a:gd name="T88" fmla="*/ 42 w 51"/>
                <a:gd name="T89" fmla="*/ 21 h 28"/>
                <a:gd name="T90" fmla="*/ 43 w 51"/>
                <a:gd name="T91" fmla="*/ 20 h 28"/>
                <a:gd name="T92" fmla="*/ 43 w 51"/>
                <a:gd name="T93" fmla="*/ 17 h 28"/>
                <a:gd name="T94" fmla="*/ 46 w 51"/>
                <a:gd name="T95" fmla="*/ 16 h 28"/>
                <a:gd name="T96" fmla="*/ 47 w 51"/>
                <a:gd name="T97" fmla="*/ 15 h 28"/>
                <a:gd name="T98" fmla="*/ 50 w 51"/>
                <a:gd name="T99" fmla="*/ 15 h 28"/>
                <a:gd name="T100" fmla="*/ 51 w 51"/>
                <a:gd name="T101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1" h="28">
                  <a:moveTo>
                    <a:pt x="1" y="9"/>
                  </a:moveTo>
                  <a:lnTo>
                    <a:pt x="1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9"/>
                  </a:lnTo>
                  <a:close/>
                  <a:moveTo>
                    <a:pt x="51" y="12"/>
                  </a:moveTo>
                  <a:lnTo>
                    <a:pt x="51" y="12"/>
                  </a:lnTo>
                  <a:lnTo>
                    <a:pt x="50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0" y="11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7" y="7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36" y="3"/>
                  </a:lnTo>
                  <a:lnTo>
                    <a:pt x="35" y="3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1" y="8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8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7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3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50" y="15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2"/>
                  </a:lnTo>
                  <a:lnTo>
                    <a:pt x="5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6" name="Freeform 1930">
              <a:extLst>
                <a:ext uri="{FF2B5EF4-FFF2-40B4-BE49-F238E27FC236}">
                  <a16:creationId xmlns:a16="http://schemas.microsoft.com/office/drawing/2014/main" id="{A3F89649-A4BF-4AA6-B315-24258DC65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16" y="2563981"/>
              <a:ext cx="4127" cy="6191"/>
            </a:xfrm>
            <a:custGeom>
              <a:avLst/>
              <a:gdLst>
                <a:gd name="T0" fmla="*/ 2 w 2"/>
                <a:gd name="T1" fmla="*/ 2 h 3"/>
                <a:gd name="T2" fmla="*/ 2 w 2"/>
                <a:gd name="T3" fmla="*/ 2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0 h 3"/>
                <a:gd name="T10" fmla="*/ 2 w 2"/>
                <a:gd name="T11" fmla="*/ 0 h 3"/>
                <a:gd name="T12" fmla="*/ 0 w 2"/>
                <a:gd name="T13" fmla="*/ 0 h 3"/>
                <a:gd name="T14" fmla="*/ 0 w 2"/>
                <a:gd name="T15" fmla="*/ 2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3 h 3"/>
                <a:gd name="T22" fmla="*/ 2 w 2"/>
                <a:gd name="T23" fmla="*/ 3 h 3"/>
                <a:gd name="T24" fmla="*/ 2 w 2"/>
                <a:gd name="T25" fmla="*/ 3 h 3"/>
                <a:gd name="T26" fmla="*/ 2 w 2"/>
                <a:gd name="T27" fmla="*/ 3 h 3"/>
                <a:gd name="T28" fmla="*/ 2 w 2"/>
                <a:gd name="T2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7" name="Freeform 1931">
              <a:extLst>
                <a:ext uri="{FF2B5EF4-FFF2-40B4-BE49-F238E27FC236}">
                  <a16:creationId xmlns:a16="http://schemas.microsoft.com/office/drawing/2014/main" id="{F1F942AC-075C-4008-BD52-B8A688E36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9189" y="2914846"/>
              <a:ext cx="338482" cy="340545"/>
            </a:xfrm>
            <a:custGeom>
              <a:avLst/>
              <a:gdLst>
                <a:gd name="T0" fmla="*/ 164 w 164"/>
                <a:gd name="T1" fmla="*/ 132 h 165"/>
                <a:gd name="T2" fmla="*/ 162 w 164"/>
                <a:gd name="T3" fmla="*/ 119 h 165"/>
                <a:gd name="T4" fmla="*/ 162 w 164"/>
                <a:gd name="T5" fmla="*/ 105 h 165"/>
                <a:gd name="T6" fmla="*/ 162 w 164"/>
                <a:gd name="T7" fmla="*/ 92 h 165"/>
                <a:gd name="T8" fmla="*/ 162 w 164"/>
                <a:gd name="T9" fmla="*/ 78 h 165"/>
                <a:gd name="T10" fmla="*/ 161 w 164"/>
                <a:gd name="T11" fmla="*/ 63 h 165"/>
                <a:gd name="T12" fmla="*/ 161 w 164"/>
                <a:gd name="T13" fmla="*/ 50 h 165"/>
                <a:gd name="T14" fmla="*/ 158 w 164"/>
                <a:gd name="T15" fmla="*/ 40 h 165"/>
                <a:gd name="T16" fmla="*/ 160 w 164"/>
                <a:gd name="T17" fmla="*/ 32 h 165"/>
                <a:gd name="T18" fmla="*/ 158 w 164"/>
                <a:gd name="T19" fmla="*/ 25 h 165"/>
                <a:gd name="T20" fmla="*/ 161 w 164"/>
                <a:gd name="T21" fmla="*/ 19 h 165"/>
                <a:gd name="T22" fmla="*/ 160 w 164"/>
                <a:gd name="T23" fmla="*/ 15 h 165"/>
                <a:gd name="T24" fmla="*/ 150 w 164"/>
                <a:gd name="T25" fmla="*/ 13 h 165"/>
                <a:gd name="T26" fmla="*/ 141 w 164"/>
                <a:gd name="T27" fmla="*/ 9 h 165"/>
                <a:gd name="T28" fmla="*/ 134 w 164"/>
                <a:gd name="T29" fmla="*/ 4 h 165"/>
                <a:gd name="T30" fmla="*/ 125 w 164"/>
                <a:gd name="T31" fmla="*/ 2 h 165"/>
                <a:gd name="T32" fmla="*/ 112 w 164"/>
                <a:gd name="T33" fmla="*/ 9 h 165"/>
                <a:gd name="T34" fmla="*/ 108 w 164"/>
                <a:gd name="T35" fmla="*/ 19 h 165"/>
                <a:gd name="T36" fmla="*/ 111 w 164"/>
                <a:gd name="T37" fmla="*/ 27 h 165"/>
                <a:gd name="T38" fmla="*/ 100 w 164"/>
                <a:gd name="T39" fmla="*/ 35 h 165"/>
                <a:gd name="T40" fmla="*/ 87 w 164"/>
                <a:gd name="T41" fmla="*/ 27 h 165"/>
                <a:gd name="T42" fmla="*/ 66 w 164"/>
                <a:gd name="T43" fmla="*/ 21 h 165"/>
                <a:gd name="T44" fmla="*/ 62 w 164"/>
                <a:gd name="T45" fmla="*/ 15 h 165"/>
                <a:gd name="T46" fmla="*/ 51 w 164"/>
                <a:gd name="T47" fmla="*/ 7 h 165"/>
                <a:gd name="T48" fmla="*/ 43 w 164"/>
                <a:gd name="T49" fmla="*/ 4 h 165"/>
                <a:gd name="T50" fmla="*/ 30 w 164"/>
                <a:gd name="T51" fmla="*/ 4 h 165"/>
                <a:gd name="T52" fmla="*/ 21 w 164"/>
                <a:gd name="T53" fmla="*/ 2 h 165"/>
                <a:gd name="T54" fmla="*/ 23 w 164"/>
                <a:gd name="T55" fmla="*/ 8 h 165"/>
                <a:gd name="T56" fmla="*/ 15 w 164"/>
                <a:gd name="T57" fmla="*/ 13 h 165"/>
                <a:gd name="T58" fmla="*/ 12 w 164"/>
                <a:gd name="T59" fmla="*/ 16 h 165"/>
                <a:gd name="T60" fmla="*/ 8 w 164"/>
                <a:gd name="T61" fmla="*/ 19 h 165"/>
                <a:gd name="T62" fmla="*/ 9 w 164"/>
                <a:gd name="T63" fmla="*/ 27 h 165"/>
                <a:gd name="T64" fmla="*/ 5 w 164"/>
                <a:gd name="T65" fmla="*/ 34 h 165"/>
                <a:gd name="T66" fmla="*/ 0 w 164"/>
                <a:gd name="T67" fmla="*/ 36 h 165"/>
                <a:gd name="T68" fmla="*/ 4 w 164"/>
                <a:gd name="T69" fmla="*/ 46 h 165"/>
                <a:gd name="T70" fmla="*/ 5 w 164"/>
                <a:gd name="T71" fmla="*/ 62 h 165"/>
                <a:gd name="T72" fmla="*/ 5 w 164"/>
                <a:gd name="T73" fmla="*/ 74 h 165"/>
                <a:gd name="T74" fmla="*/ 4 w 164"/>
                <a:gd name="T75" fmla="*/ 81 h 165"/>
                <a:gd name="T76" fmla="*/ 2 w 164"/>
                <a:gd name="T77" fmla="*/ 88 h 165"/>
                <a:gd name="T78" fmla="*/ 8 w 164"/>
                <a:gd name="T79" fmla="*/ 101 h 165"/>
                <a:gd name="T80" fmla="*/ 11 w 164"/>
                <a:gd name="T81" fmla="*/ 104 h 165"/>
                <a:gd name="T82" fmla="*/ 24 w 164"/>
                <a:gd name="T83" fmla="*/ 109 h 165"/>
                <a:gd name="T84" fmla="*/ 38 w 164"/>
                <a:gd name="T85" fmla="*/ 119 h 165"/>
                <a:gd name="T86" fmla="*/ 51 w 164"/>
                <a:gd name="T87" fmla="*/ 127 h 165"/>
                <a:gd name="T88" fmla="*/ 62 w 164"/>
                <a:gd name="T89" fmla="*/ 120 h 165"/>
                <a:gd name="T90" fmla="*/ 82 w 164"/>
                <a:gd name="T91" fmla="*/ 124 h 165"/>
                <a:gd name="T92" fmla="*/ 108 w 164"/>
                <a:gd name="T93" fmla="*/ 139 h 165"/>
                <a:gd name="T94" fmla="*/ 133 w 164"/>
                <a:gd name="T95" fmla="*/ 154 h 165"/>
                <a:gd name="T96" fmla="*/ 153 w 164"/>
                <a:gd name="T97" fmla="*/ 164 h 165"/>
                <a:gd name="T98" fmla="*/ 158 w 164"/>
                <a:gd name="T99" fmla="*/ 160 h 165"/>
                <a:gd name="T100" fmla="*/ 164 w 164"/>
                <a:gd name="T101" fmla="*/ 15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" h="165">
                  <a:moveTo>
                    <a:pt x="164" y="153"/>
                  </a:moveTo>
                  <a:lnTo>
                    <a:pt x="164" y="147"/>
                  </a:lnTo>
                  <a:lnTo>
                    <a:pt x="164" y="141"/>
                  </a:lnTo>
                  <a:lnTo>
                    <a:pt x="164" y="135"/>
                  </a:lnTo>
                  <a:lnTo>
                    <a:pt x="164" y="132"/>
                  </a:lnTo>
                  <a:lnTo>
                    <a:pt x="164" y="130"/>
                  </a:lnTo>
                  <a:lnTo>
                    <a:pt x="164" y="127"/>
                  </a:lnTo>
                  <a:lnTo>
                    <a:pt x="162" y="124"/>
                  </a:lnTo>
                  <a:lnTo>
                    <a:pt x="162" y="122"/>
                  </a:lnTo>
                  <a:lnTo>
                    <a:pt x="162" y="119"/>
                  </a:lnTo>
                  <a:lnTo>
                    <a:pt x="162" y="116"/>
                  </a:lnTo>
                  <a:lnTo>
                    <a:pt x="162" y="114"/>
                  </a:lnTo>
                  <a:lnTo>
                    <a:pt x="162" y="111"/>
                  </a:lnTo>
                  <a:lnTo>
                    <a:pt x="162" y="108"/>
                  </a:lnTo>
                  <a:lnTo>
                    <a:pt x="162" y="105"/>
                  </a:lnTo>
                  <a:lnTo>
                    <a:pt x="162" y="103"/>
                  </a:lnTo>
                  <a:lnTo>
                    <a:pt x="162" y="100"/>
                  </a:lnTo>
                  <a:lnTo>
                    <a:pt x="162" y="97"/>
                  </a:lnTo>
                  <a:lnTo>
                    <a:pt x="162" y="95"/>
                  </a:lnTo>
                  <a:lnTo>
                    <a:pt x="162" y="92"/>
                  </a:lnTo>
                  <a:lnTo>
                    <a:pt x="162" y="89"/>
                  </a:lnTo>
                  <a:lnTo>
                    <a:pt x="162" y="86"/>
                  </a:lnTo>
                  <a:lnTo>
                    <a:pt x="162" y="84"/>
                  </a:lnTo>
                  <a:lnTo>
                    <a:pt x="162" y="81"/>
                  </a:lnTo>
                  <a:lnTo>
                    <a:pt x="162" y="78"/>
                  </a:lnTo>
                  <a:lnTo>
                    <a:pt x="162" y="76"/>
                  </a:lnTo>
                  <a:lnTo>
                    <a:pt x="161" y="73"/>
                  </a:lnTo>
                  <a:lnTo>
                    <a:pt x="161" y="70"/>
                  </a:lnTo>
                  <a:lnTo>
                    <a:pt x="161" y="66"/>
                  </a:lnTo>
                  <a:lnTo>
                    <a:pt x="161" y="63"/>
                  </a:lnTo>
                  <a:lnTo>
                    <a:pt x="161" y="61"/>
                  </a:lnTo>
                  <a:lnTo>
                    <a:pt x="161" y="58"/>
                  </a:lnTo>
                  <a:lnTo>
                    <a:pt x="161" y="55"/>
                  </a:lnTo>
                  <a:lnTo>
                    <a:pt x="161" y="53"/>
                  </a:lnTo>
                  <a:lnTo>
                    <a:pt x="161" y="50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0" y="46"/>
                  </a:lnTo>
                  <a:lnTo>
                    <a:pt x="160" y="43"/>
                  </a:lnTo>
                  <a:lnTo>
                    <a:pt x="158" y="40"/>
                  </a:lnTo>
                  <a:lnTo>
                    <a:pt x="158" y="39"/>
                  </a:lnTo>
                  <a:lnTo>
                    <a:pt x="158" y="36"/>
                  </a:lnTo>
                  <a:lnTo>
                    <a:pt x="157" y="35"/>
                  </a:lnTo>
                  <a:lnTo>
                    <a:pt x="158" y="35"/>
                  </a:lnTo>
                  <a:lnTo>
                    <a:pt x="160" y="32"/>
                  </a:lnTo>
                  <a:lnTo>
                    <a:pt x="160" y="31"/>
                  </a:lnTo>
                  <a:lnTo>
                    <a:pt x="160" y="30"/>
                  </a:lnTo>
                  <a:lnTo>
                    <a:pt x="160" y="28"/>
                  </a:lnTo>
                  <a:lnTo>
                    <a:pt x="160" y="27"/>
                  </a:lnTo>
                  <a:lnTo>
                    <a:pt x="158" y="25"/>
                  </a:lnTo>
                  <a:lnTo>
                    <a:pt x="158" y="24"/>
                  </a:lnTo>
                  <a:lnTo>
                    <a:pt x="158" y="21"/>
                  </a:lnTo>
                  <a:lnTo>
                    <a:pt x="160" y="20"/>
                  </a:lnTo>
                  <a:lnTo>
                    <a:pt x="160" y="20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61" y="17"/>
                  </a:lnTo>
                  <a:lnTo>
                    <a:pt x="161" y="17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58" y="15"/>
                  </a:lnTo>
                  <a:lnTo>
                    <a:pt x="157" y="13"/>
                  </a:lnTo>
                  <a:lnTo>
                    <a:pt x="154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49" y="12"/>
                  </a:lnTo>
                  <a:lnTo>
                    <a:pt x="148" y="12"/>
                  </a:lnTo>
                  <a:lnTo>
                    <a:pt x="142" y="11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41" y="8"/>
                  </a:lnTo>
                  <a:lnTo>
                    <a:pt x="139" y="7"/>
                  </a:lnTo>
                  <a:lnTo>
                    <a:pt x="138" y="5"/>
                  </a:lnTo>
                  <a:lnTo>
                    <a:pt x="137" y="5"/>
                  </a:lnTo>
                  <a:lnTo>
                    <a:pt x="134" y="4"/>
                  </a:lnTo>
                  <a:lnTo>
                    <a:pt x="133" y="4"/>
                  </a:lnTo>
                  <a:lnTo>
                    <a:pt x="131" y="2"/>
                  </a:lnTo>
                  <a:lnTo>
                    <a:pt x="127" y="2"/>
                  </a:lnTo>
                  <a:lnTo>
                    <a:pt x="126" y="2"/>
                  </a:lnTo>
                  <a:lnTo>
                    <a:pt x="125" y="2"/>
                  </a:lnTo>
                  <a:lnTo>
                    <a:pt x="123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5" y="7"/>
                  </a:lnTo>
                  <a:lnTo>
                    <a:pt x="112" y="9"/>
                  </a:lnTo>
                  <a:lnTo>
                    <a:pt x="110" y="11"/>
                  </a:lnTo>
                  <a:lnTo>
                    <a:pt x="110" y="12"/>
                  </a:lnTo>
                  <a:lnTo>
                    <a:pt x="108" y="13"/>
                  </a:lnTo>
                  <a:lnTo>
                    <a:pt x="108" y="16"/>
                  </a:lnTo>
                  <a:lnTo>
                    <a:pt x="108" y="19"/>
                  </a:lnTo>
                  <a:lnTo>
                    <a:pt x="110" y="21"/>
                  </a:lnTo>
                  <a:lnTo>
                    <a:pt x="110" y="23"/>
                  </a:lnTo>
                  <a:lnTo>
                    <a:pt x="111" y="24"/>
                  </a:lnTo>
                  <a:lnTo>
                    <a:pt x="111" y="25"/>
                  </a:lnTo>
                  <a:lnTo>
                    <a:pt x="111" y="27"/>
                  </a:lnTo>
                  <a:lnTo>
                    <a:pt x="110" y="28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1" y="35"/>
                  </a:lnTo>
                  <a:lnTo>
                    <a:pt x="100" y="35"/>
                  </a:lnTo>
                  <a:lnTo>
                    <a:pt x="99" y="35"/>
                  </a:lnTo>
                  <a:lnTo>
                    <a:pt x="96" y="32"/>
                  </a:lnTo>
                  <a:lnTo>
                    <a:pt x="91" y="28"/>
                  </a:lnTo>
                  <a:lnTo>
                    <a:pt x="88" y="28"/>
                  </a:lnTo>
                  <a:lnTo>
                    <a:pt x="87" y="27"/>
                  </a:lnTo>
                  <a:lnTo>
                    <a:pt x="82" y="25"/>
                  </a:lnTo>
                  <a:lnTo>
                    <a:pt x="76" y="23"/>
                  </a:lnTo>
                  <a:lnTo>
                    <a:pt x="73" y="23"/>
                  </a:lnTo>
                  <a:lnTo>
                    <a:pt x="69" y="23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4" y="20"/>
                  </a:lnTo>
                  <a:lnTo>
                    <a:pt x="64" y="17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1" y="12"/>
                  </a:lnTo>
                  <a:lnTo>
                    <a:pt x="61" y="11"/>
                  </a:lnTo>
                  <a:lnTo>
                    <a:pt x="59" y="9"/>
                  </a:lnTo>
                  <a:lnTo>
                    <a:pt x="53" y="8"/>
                  </a:lnTo>
                  <a:lnTo>
                    <a:pt x="51" y="7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6" y="4"/>
                  </a:lnTo>
                  <a:lnTo>
                    <a:pt x="45" y="4"/>
                  </a:lnTo>
                  <a:lnTo>
                    <a:pt x="43" y="4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0" y="4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4"/>
                  </a:lnTo>
                  <a:lnTo>
                    <a:pt x="21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3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8" y="30"/>
                  </a:lnTo>
                  <a:lnTo>
                    <a:pt x="8" y="31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3"/>
                  </a:lnTo>
                  <a:lnTo>
                    <a:pt x="4" y="46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5"/>
                  </a:lnTo>
                  <a:lnTo>
                    <a:pt x="5" y="62"/>
                  </a:lnTo>
                  <a:lnTo>
                    <a:pt x="5" y="65"/>
                  </a:lnTo>
                  <a:lnTo>
                    <a:pt x="5" y="67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5" y="7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8"/>
                  </a:lnTo>
                  <a:lnTo>
                    <a:pt x="5" y="80"/>
                  </a:lnTo>
                  <a:lnTo>
                    <a:pt x="4" y="81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2" y="88"/>
                  </a:lnTo>
                  <a:lnTo>
                    <a:pt x="4" y="90"/>
                  </a:lnTo>
                  <a:lnTo>
                    <a:pt x="7" y="95"/>
                  </a:lnTo>
                  <a:lnTo>
                    <a:pt x="7" y="96"/>
                  </a:lnTo>
                  <a:lnTo>
                    <a:pt x="7" y="97"/>
                  </a:lnTo>
                  <a:lnTo>
                    <a:pt x="8" y="101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1" y="104"/>
                  </a:lnTo>
                  <a:lnTo>
                    <a:pt x="11" y="104"/>
                  </a:lnTo>
                  <a:lnTo>
                    <a:pt x="11" y="104"/>
                  </a:lnTo>
                  <a:lnTo>
                    <a:pt x="13" y="104"/>
                  </a:lnTo>
                  <a:lnTo>
                    <a:pt x="19" y="105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4" y="109"/>
                  </a:lnTo>
                  <a:lnTo>
                    <a:pt x="26" y="112"/>
                  </a:lnTo>
                  <a:lnTo>
                    <a:pt x="26" y="114"/>
                  </a:lnTo>
                  <a:lnTo>
                    <a:pt x="27" y="116"/>
                  </a:lnTo>
                  <a:lnTo>
                    <a:pt x="32" y="118"/>
                  </a:lnTo>
                  <a:lnTo>
                    <a:pt x="38" y="119"/>
                  </a:lnTo>
                  <a:lnTo>
                    <a:pt x="43" y="120"/>
                  </a:lnTo>
                  <a:lnTo>
                    <a:pt x="45" y="122"/>
                  </a:lnTo>
                  <a:lnTo>
                    <a:pt x="47" y="124"/>
                  </a:lnTo>
                  <a:lnTo>
                    <a:pt x="50" y="127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4" y="126"/>
                  </a:lnTo>
                  <a:lnTo>
                    <a:pt x="58" y="123"/>
                  </a:lnTo>
                  <a:lnTo>
                    <a:pt x="58" y="123"/>
                  </a:lnTo>
                  <a:lnTo>
                    <a:pt x="62" y="120"/>
                  </a:lnTo>
                  <a:lnTo>
                    <a:pt x="65" y="119"/>
                  </a:lnTo>
                  <a:lnTo>
                    <a:pt x="69" y="118"/>
                  </a:lnTo>
                  <a:lnTo>
                    <a:pt x="73" y="119"/>
                  </a:lnTo>
                  <a:lnTo>
                    <a:pt x="77" y="122"/>
                  </a:lnTo>
                  <a:lnTo>
                    <a:pt x="82" y="124"/>
                  </a:lnTo>
                  <a:lnTo>
                    <a:pt x="88" y="128"/>
                  </a:lnTo>
                  <a:lnTo>
                    <a:pt x="93" y="131"/>
                  </a:lnTo>
                  <a:lnTo>
                    <a:pt x="97" y="134"/>
                  </a:lnTo>
                  <a:lnTo>
                    <a:pt x="103" y="137"/>
                  </a:lnTo>
                  <a:lnTo>
                    <a:pt x="108" y="139"/>
                  </a:lnTo>
                  <a:lnTo>
                    <a:pt x="112" y="142"/>
                  </a:lnTo>
                  <a:lnTo>
                    <a:pt x="118" y="145"/>
                  </a:lnTo>
                  <a:lnTo>
                    <a:pt x="123" y="147"/>
                  </a:lnTo>
                  <a:lnTo>
                    <a:pt x="129" y="150"/>
                  </a:lnTo>
                  <a:lnTo>
                    <a:pt x="133" y="154"/>
                  </a:lnTo>
                  <a:lnTo>
                    <a:pt x="138" y="157"/>
                  </a:lnTo>
                  <a:lnTo>
                    <a:pt x="144" y="160"/>
                  </a:lnTo>
                  <a:lnTo>
                    <a:pt x="149" y="162"/>
                  </a:lnTo>
                  <a:lnTo>
                    <a:pt x="153" y="165"/>
                  </a:lnTo>
                  <a:lnTo>
                    <a:pt x="153" y="164"/>
                  </a:lnTo>
                  <a:lnTo>
                    <a:pt x="153" y="162"/>
                  </a:lnTo>
                  <a:lnTo>
                    <a:pt x="153" y="161"/>
                  </a:lnTo>
                  <a:lnTo>
                    <a:pt x="153" y="158"/>
                  </a:lnTo>
                  <a:lnTo>
                    <a:pt x="156" y="160"/>
                  </a:lnTo>
                  <a:lnTo>
                    <a:pt x="158" y="160"/>
                  </a:lnTo>
                  <a:lnTo>
                    <a:pt x="161" y="160"/>
                  </a:lnTo>
                  <a:lnTo>
                    <a:pt x="164" y="160"/>
                  </a:lnTo>
                  <a:lnTo>
                    <a:pt x="164" y="158"/>
                  </a:lnTo>
                  <a:lnTo>
                    <a:pt x="164" y="158"/>
                  </a:lnTo>
                  <a:lnTo>
                    <a:pt x="164" y="158"/>
                  </a:lnTo>
                  <a:lnTo>
                    <a:pt x="164" y="158"/>
                  </a:lnTo>
                  <a:lnTo>
                    <a:pt x="164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8" name="Freeform 1932">
              <a:extLst>
                <a:ext uri="{FF2B5EF4-FFF2-40B4-BE49-F238E27FC236}">
                  <a16:creationId xmlns:a16="http://schemas.microsoft.com/office/drawing/2014/main" id="{672196EA-8FBA-4ECF-B21D-B1EF594ED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936" y="3529891"/>
              <a:ext cx="90813" cy="103196"/>
            </a:xfrm>
            <a:custGeom>
              <a:avLst/>
              <a:gdLst>
                <a:gd name="T0" fmla="*/ 42 w 44"/>
                <a:gd name="T1" fmla="*/ 32 h 50"/>
                <a:gd name="T2" fmla="*/ 41 w 44"/>
                <a:gd name="T3" fmla="*/ 31 h 50"/>
                <a:gd name="T4" fmla="*/ 40 w 44"/>
                <a:gd name="T5" fmla="*/ 30 h 50"/>
                <a:gd name="T6" fmla="*/ 38 w 44"/>
                <a:gd name="T7" fmla="*/ 27 h 50"/>
                <a:gd name="T8" fmla="*/ 36 w 44"/>
                <a:gd name="T9" fmla="*/ 27 h 50"/>
                <a:gd name="T10" fmla="*/ 33 w 44"/>
                <a:gd name="T11" fmla="*/ 25 h 50"/>
                <a:gd name="T12" fmla="*/ 32 w 44"/>
                <a:gd name="T13" fmla="*/ 24 h 50"/>
                <a:gd name="T14" fmla="*/ 30 w 44"/>
                <a:gd name="T15" fmla="*/ 24 h 50"/>
                <a:gd name="T16" fmla="*/ 34 w 44"/>
                <a:gd name="T17" fmla="*/ 20 h 50"/>
                <a:gd name="T18" fmla="*/ 34 w 44"/>
                <a:gd name="T19" fmla="*/ 17 h 50"/>
                <a:gd name="T20" fmla="*/ 33 w 44"/>
                <a:gd name="T21" fmla="*/ 12 h 50"/>
                <a:gd name="T22" fmla="*/ 32 w 44"/>
                <a:gd name="T23" fmla="*/ 11 h 50"/>
                <a:gd name="T24" fmla="*/ 30 w 44"/>
                <a:gd name="T25" fmla="*/ 9 h 50"/>
                <a:gd name="T26" fmla="*/ 29 w 44"/>
                <a:gd name="T27" fmla="*/ 12 h 50"/>
                <a:gd name="T28" fmla="*/ 29 w 44"/>
                <a:gd name="T29" fmla="*/ 13 h 50"/>
                <a:gd name="T30" fmla="*/ 28 w 44"/>
                <a:gd name="T31" fmla="*/ 15 h 50"/>
                <a:gd name="T32" fmla="*/ 26 w 44"/>
                <a:gd name="T33" fmla="*/ 16 h 50"/>
                <a:gd name="T34" fmla="*/ 25 w 44"/>
                <a:gd name="T35" fmla="*/ 15 h 50"/>
                <a:gd name="T36" fmla="*/ 23 w 44"/>
                <a:gd name="T37" fmla="*/ 13 h 50"/>
                <a:gd name="T38" fmla="*/ 22 w 44"/>
                <a:gd name="T39" fmla="*/ 13 h 50"/>
                <a:gd name="T40" fmla="*/ 22 w 44"/>
                <a:gd name="T41" fmla="*/ 11 h 50"/>
                <a:gd name="T42" fmla="*/ 22 w 44"/>
                <a:gd name="T43" fmla="*/ 8 h 50"/>
                <a:gd name="T44" fmla="*/ 22 w 44"/>
                <a:gd name="T45" fmla="*/ 6 h 50"/>
                <a:gd name="T46" fmla="*/ 22 w 44"/>
                <a:gd name="T47" fmla="*/ 5 h 50"/>
                <a:gd name="T48" fmla="*/ 21 w 44"/>
                <a:gd name="T49" fmla="*/ 2 h 50"/>
                <a:gd name="T50" fmla="*/ 21 w 44"/>
                <a:gd name="T51" fmla="*/ 1 h 50"/>
                <a:gd name="T52" fmla="*/ 19 w 44"/>
                <a:gd name="T53" fmla="*/ 0 h 50"/>
                <a:gd name="T54" fmla="*/ 19 w 44"/>
                <a:gd name="T55" fmla="*/ 1 h 50"/>
                <a:gd name="T56" fmla="*/ 18 w 44"/>
                <a:gd name="T57" fmla="*/ 0 h 50"/>
                <a:gd name="T58" fmla="*/ 15 w 44"/>
                <a:gd name="T59" fmla="*/ 0 h 50"/>
                <a:gd name="T60" fmla="*/ 13 w 44"/>
                <a:gd name="T61" fmla="*/ 0 h 50"/>
                <a:gd name="T62" fmla="*/ 13 w 44"/>
                <a:gd name="T63" fmla="*/ 4 h 50"/>
                <a:gd name="T64" fmla="*/ 10 w 44"/>
                <a:gd name="T65" fmla="*/ 5 h 50"/>
                <a:gd name="T66" fmla="*/ 9 w 44"/>
                <a:gd name="T67" fmla="*/ 9 h 50"/>
                <a:gd name="T68" fmla="*/ 4 w 44"/>
                <a:gd name="T69" fmla="*/ 13 h 50"/>
                <a:gd name="T70" fmla="*/ 2 w 44"/>
                <a:gd name="T71" fmla="*/ 17 h 50"/>
                <a:gd name="T72" fmla="*/ 2 w 44"/>
                <a:gd name="T73" fmla="*/ 21 h 50"/>
                <a:gd name="T74" fmla="*/ 7 w 44"/>
                <a:gd name="T75" fmla="*/ 27 h 50"/>
                <a:gd name="T76" fmla="*/ 11 w 44"/>
                <a:gd name="T77" fmla="*/ 28 h 50"/>
                <a:gd name="T78" fmla="*/ 22 w 44"/>
                <a:gd name="T79" fmla="*/ 39 h 50"/>
                <a:gd name="T80" fmla="*/ 37 w 44"/>
                <a:gd name="T81" fmla="*/ 48 h 50"/>
                <a:gd name="T82" fmla="*/ 41 w 44"/>
                <a:gd name="T83" fmla="*/ 50 h 50"/>
                <a:gd name="T84" fmla="*/ 41 w 44"/>
                <a:gd name="T85" fmla="*/ 43 h 50"/>
                <a:gd name="T86" fmla="*/ 42 w 44"/>
                <a:gd name="T87" fmla="*/ 40 h 50"/>
                <a:gd name="T88" fmla="*/ 44 w 44"/>
                <a:gd name="T89" fmla="*/ 38 h 50"/>
                <a:gd name="T90" fmla="*/ 44 w 44"/>
                <a:gd name="T91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" h="50">
                  <a:moveTo>
                    <a:pt x="44" y="35"/>
                  </a:move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1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0"/>
                  </a:lnTo>
                  <a:lnTo>
                    <a:pt x="38" y="30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7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6" y="23"/>
                  </a:lnTo>
                  <a:lnTo>
                    <a:pt x="7" y="24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10" y="28"/>
                  </a:lnTo>
                  <a:lnTo>
                    <a:pt x="11" y="28"/>
                  </a:lnTo>
                  <a:lnTo>
                    <a:pt x="13" y="30"/>
                  </a:lnTo>
                  <a:lnTo>
                    <a:pt x="19" y="36"/>
                  </a:lnTo>
                  <a:lnTo>
                    <a:pt x="22" y="39"/>
                  </a:lnTo>
                  <a:lnTo>
                    <a:pt x="25" y="42"/>
                  </a:lnTo>
                  <a:lnTo>
                    <a:pt x="34" y="47"/>
                  </a:lnTo>
                  <a:lnTo>
                    <a:pt x="37" y="48"/>
                  </a:lnTo>
                  <a:lnTo>
                    <a:pt x="41" y="50"/>
                  </a:lnTo>
                  <a:lnTo>
                    <a:pt x="42" y="50"/>
                  </a:lnTo>
                  <a:lnTo>
                    <a:pt x="41" y="50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1" y="43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39"/>
                  </a:lnTo>
                  <a:lnTo>
                    <a:pt x="44" y="38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9" name="Freeform 1933">
              <a:extLst>
                <a:ext uri="{FF2B5EF4-FFF2-40B4-BE49-F238E27FC236}">
                  <a16:creationId xmlns:a16="http://schemas.microsoft.com/office/drawing/2014/main" id="{8A0219E7-D0BE-4BA1-AA18-1366E66D4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57" y="4454524"/>
              <a:ext cx="51599" cy="53662"/>
            </a:xfrm>
            <a:custGeom>
              <a:avLst/>
              <a:gdLst>
                <a:gd name="T0" fmla="*/ 25 w 25"/>
                <a:gd name="T1" fmla="*/ 7 h 26"/>
                <a:gd name="T2" fmla="*/ 24 w 25"/>
                <a:gd name="T3" fmla="*/ 7 h 26"/>
                <a:gd name="T4" fmla="*/ 22 w 25"/>
                <a:gd name="T5" fmla="*/ 5 h 26"/>
                <a:gd name="T6" fmla="*/ 19 w 25"/>
                <a:gd name="T7" fmla="*/ 3 h 26"/>
                <a:gd name="T8" fmla="*/ 18 w 25"/>
                <a:gd name="T9" fmla="*/ 1 h 26"/>
                <a:gd name="T10" fmla="*/ 18 w 25"/>
                <a:gd name="T11" fmla="*/ 0 h 26"/>
                <a:gd name="T12" fmla="*/ 17 w 25"/>
                <a:gd name="T13" fmla="*/ 0 h 26"/>
                <a:gd name="T14" fmla="*/ 14 w 25"/>
                <a:gd name="T15" fmla="*/ 1 h 26"/>
                <a:gd name="T16" fmla="*/ 11 w 25"/>
                <a:gd name="T17" fmla="*/ 4 h 26"/>
                <a:gd name="T18" fmla="*/ 9 w 25"/>
                <a:gd name="T19" fmla="*/ 4 h 26"/>
                <a:gd name="T20" fmla="*/ 7 w 25"/>
                <a:gd name="T21" fmla="*/ 7 h 26"/>
                <a:gd name="T22" fmla="*/ 6 w 25"/>
                <a:gd name="T23" fmla="*/ 8 h 26"/>
                <a:gd name="T24" fmla="*/ 5 w 25"/>
                <a:gd name="T25" fmla="*/ 9 h 26"/>
                <a:gd name="T26" fmla="*/ 3 w 25"/>
                <a:gd name="T27" fmla="*/ 12 h 26"/>
                <a:gd name="T28" fmla="*/ 2 w 25"/>
                <a:gd name="T29" fmla="*/ 12 h 26"/>
                <a:gd name="T30" fmla="*/ 0 w 25"/>
                <a:gd name="T31" fmla="*/ 14 h 26"/>
                <a:gd name="T32" fmla="*/ 2 w 25"/>
                <a:gd name="T33" fmla="*/ 15 h 26"/>
                <a:gd name="T34" fmla="*/ 3 w 25"/>
                <a:gd name="T35" fmla="*/ 18 h 26"/>
                <a:gd name="T36" fmla="*/ 5 w 25"/>
                <a:gd name="T37" fmla="*/ 19 h 26"/>
                <a:gd name="T38" fmla="*/ 5 w 25"/>
                <a:gd name="T39" fmla="*/ 20 h 26"/>
                <a:gd name="T40" fmla="*/ 5 w 25"/>
                <a:gd name="T41" fmla="*/ 22 h 26"/>
                <a:gd name="T42" fmla="*/ 5 w 25"/>
                <a:gd name="T43" fmla="*/ 22 h 26"/>
                <a:gd name="T44" fmla="*/ 6 w 25"/>
                <a:gd name="T45" fmla="*/ 23 h 26"/>
                <a:gd name="T46" fmla="*/ 7 w 25"/>
                <a:gd name="T47" fmla="*/ 24 h 26"/>
                <a:gd name="T48" fmla="*/ 9 w 25"/>
                <a:gd name="T49" fmla="*/ 24 h 26"/>
                <a:gd name="T50" fmla="*/ 11 w 25"/>
                <a:gd name="T51" fmla="*/ 24 h 26"/>
                <a:gd name="T52" fmla="*/ 11 w 25"/>
                <a:gd name="T53" fmla="*/ 24 h 26"/>
                <a:gd name="T54" fmla="*/ 13 w 25"/>
                <a:gd name="T55" fmla="*/ 23 h 26"/>
                <a:gd name="T56" fmla="*/ 14 w 25"/>
                <a:gd name="T57" fmla="*/ 19 h 26"/>
                <a:gd name="T58" fmla="*/ 15 w 25"/>
                <a:gd name="T59" fmla="*/ 19 h 26"/>
                <a:gd name="T60" fmla="*/ 17 w 25"/>
                <a:gd name="T61" fmla="*/ 19 h 26"/>
                <a:gd name="T62" fmla="*/ 18 w 25"/>
                <a:gd name="T63" fmla="*/ 19 h 26"/>
                <a:gd name="T64" fmla="*/ 21 w 25"/>
                <a:gd name="T65" fmla="*/ 18 h 26"/>
                <a:gd name="T66" fmla="*/ 22 w 25"/>
                <a:gd name="T67" fmla="*/ 16 h 26"/>
                <a:gd name="T68" fmla="*/ 22 w 25"/>
                <a:gd name="T69" fmla="*/ 14 h 26"/>
                <a:gd name="T70" fmla="*/ 24 w 25"/>
                <a:gd name="T71" fmla="*/ 12 h 26"/>
                <a:gd name="T72" fmla="*/ 25 w 25"/>
                <a:gd name="T73" fmla="*/ 11 h 26"/>
                <a:gd name="T74" fmla="*/ 25 w 25"/>
                <a:gd name="T75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" h="26">
                  <a:moveTo>
                    <a:pt x="25" y="8"/>
                  </a:move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0" y="26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3" y="23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0" name="Freeform 1934">
              <a:extLst>
                <a:ext uri="{FF2B5EF4-FFF2-40B4-BE49-F238E27FC236}">
                  <a16:creationId xmlns:a16="http://schemas.microsoft.com/office/drawing/2014/main" id="{3092EF8D-3F5E-4C1C-917C-424FEFE1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71" y="2875630"/>
              <a:ext cx="30959" cy="41278"/>
            </a:xfrm>
            <a:custGeom>
              <a:avLst/>
              <a:gdLst>
                <a:gd name="T0" fmla="*/ 14 w 15"/>
                <a:gd name="T1" fmla="*/ 4 h 20"/>
                <a:gd name="T2" fmla="*/ 13 w 15"/>
                <a:gd name="T3" fmla="*/ 3 h 20"/>
                <a:gd name="T4" fmla="*/ 13 w 15"/>
                <a:gd name="T5" fmla="*/ 3 h 20"/>
                <a:gd name="T6" fmla="*/ 11 w 15"/>
                <a:gd name="T7" fmla="*/ 3 h 20"/>
                <a:gd name="T8" fmla="*/ 11 w 15"/>
                <a:gd name="T9" fmla="*/ 3 h 20"/>
                <a:gd name="T10" fmla="*/ 13 w 15"/>
                <a:gd name="T11" fmla="*/ 1 h 20"/>
                <a:gd name="T12" fmla="*/ 13 w 15"/>
                <a:gd name="T13" fmla="*/ 1 h 20"/>
                <a:gd name="T14" fmla="*/ 13 w 15"/>
                <a:gd name="T15" fmla="*/ 1 h 20"/>
                <a:gd name="T16" fmla="*/ 11 w 15"/>
                <a:gd name="T17" fmla="*/ 0 h 20"/>
                <a:gd name="T18" fmla="*/ 11 w 15"/>
                <a:gd name="T19" fmla="*/ 1 h 20"/>
                <a:gd name="T20" fmla="*/ 10 w 15"/>
                <a:gd name="T21" fmla="*/ 1 h 20"/>
                <a:gd name="T22" fmla="*/ 9 w 15"/>
                <a:gd name="T23" fmla="*/ 1 h 20"/>
                <a:gd name="T24" fmla="*/ 9 w 15"/>
                <a:gd name="T25" fmla="*/ 3 h 20"/>
                <a:gd name="T26" fmla="*/ 7 w 15"/>
                <a:gd name="T27" fmla="*/ 3 h 20"/>
                <a:gd name="T28" fmla="*/ 7 w 15"/>
                <a:gd name="T29" fmla="*/ 4 h 20"/>
                <a:gd name="T30" fmla="*/ 6 w 15"/>
                <a:gd name="T31" fmla="*/ 5 h 20"/>
                <a:gd name="T32" fmla="*/ 5 w 15"/>
                <a:gd name="T33" fmla="*/ 8 h 20"/>
                <a:gd name="T34" fmla="*/ 5 w 15"/>
                <a:gd name="T35" fmla="*/ 11 h 20"/>
                <a:gd name="T36" fmla="*/ 3 w 15"/>
                <a:gd name="T37" fmla="*/ 15 h 20"/>
                <a:gd name="T38" fmla="*/ 2 w 15"/>
                <a:gd name="T39" fmla="*/ 16 h 20"/>
                <a:gd name="T40" fmla="*/ 2 w 15"/>
                <a:gd name="T41" fmla="*/ 17 h 20"/>
                <a:gd name="T42" fmla="*/ 2 w 15"/>
                <a:gd name="T43" fmla="*/ 19 h 20"/>
                <a:gd name="T44" fmla="*/ 0 w 15"/>
                <a:gd name="T45" fmla="*/ 20 h 20"/>
                <a:gd name="T46" fmla="*/ 2 w 15"/>
                <a:gd name="T47" fmla="*/ 20 h 20"/>
                <a:gd name="T48" fmla="*/ 3 w 15"/>
                <a:gd name="T49" fmla="*/ 20 h 20"/>
                <a:gd name="T50" fmla="*/ 5 w 15"/>
                <a:gd name="T51" fmla="*/ 20 h 20"/>
                <a:gd name="T52" fmla="*/ 5 w 15"/>
                <a:gd name="T53" fmla="*/ 19 h 20"/>
                <a:gd name="T54" fmla="*/ 5 w 15"/>
                <a:gd name="T55" fmla="*/ 17 h 20"/>
                <a:gd name="T56" fmla="*/ 6 w 15"/>
                <a:gd name="T57" fmla="*/ 17 h 20"/>
                <a:gd name="T58" fmla="*/ 6 w 15"/>
                <a:gd name="T59" fmla="*/ 17 h 20"/>
                <a:gd name="T60" fmla="*/ 6 w 15"/>
                <a:gd name="T61" fmla="*/ 17 h 20"/>
                <a:gd name="T62" fmla="*/ 7 w 15"/>
                <a:gd name="T63" fmla="*/ 17 h 20"/>
                <a:gd name="T64" fmla="*/ 7 w 15"/>
                <a:gd name="T65" fmla="*/ 16 h 20"/>
                <a:gd name="T66" fmla="*/ 9 w 15"/>
                <a:gd name="T67" fmla="*/ 16 h 20"/>
                <a:gd name="T68" fmla="*/ 9 w 15"/>
                <a:gd name="T69" fmla="*/ 16 h 20"/>
                <a:gd name="T70" fmla="*/ 9 w 15"/>
                <a:gd name="T71" fmla="*/ 15 h 20"/>
                <a:gd name="T72" fmla="*/ 9 w 15"/>
                <a:gd name="T73" fmla="*/ 15 h 20"/>
                <a:gd name="T74" fmla="*/ 9 w 15"/>
                <a:gd name="T75" fmla="*/ 15 h 20"/>
                <a:gd name="T76" fmla="*/ 10 w 15"/>
                <a:gd name="T77" fmla="*/ 13 h 20"/>
                <a:gd name="T78" fmla="*/ 10 w 15"/>
                <a:gd name="T79" fmla="*/ 13 h 20"/>
                <a:gd name="T80" fmla="*/ 10 w 15"/>
                <a:gd name="T81" fmla="*/ 13 h 20"/>
                <a:gd name="T82" fmla="*/ 9 w 15"/>
                <a:gd name="T83" fmla="*/ 13 h 20"/>
                <a:gd name="T84" fmla="*/ 9 w 15"/>
                <a:gd name="T85" fmla="*/ 13 h 20"/>
                <a:gd name="T86" fmla="*/ 9 w 15"/>
                <a:gd name="T87" fmla="*/ 12 h 20"/>
                <a:gd name="T88" fmla="*/ 9 w 15"/>
                <a:gd name="T89" fmla="*/ 12 h 20"/>
                <a:gd name="T90" fmla="*/ 10 w 15"/>
                <a:gd name="T91" fmla="*/ 11 h 20"/>
                <a:gd name="T92" fmla="*/ 10 w 15"/>
                <a:gd name="T93" fmla="*/ 11 h 20"/>
                <a:gd name="T94" fmla="*/ 11 w 15"/>
                <a:gd name="T95" fmla="*/ 11 h 20"/>
                <a:gd name="T96" fmla="*/ 11 w 15"/>
                <a:gd name="T97" fmla="*/ 11 h 20"/>
                <a:gd name="T98" fmla="*/ 13 w 15"/>
                <a:gd name="T99" fmla="*/ 11 h 20"/>
                <a:gd name="T100" fmla="*/ 13 w 15"/>
                <a:gd name="T101" fmla="*/ 11 h 20"/>
                <a:gd name="T102" fmla="*/ 13 w 15"/>
                <a:gd name="T103" fmla="*/ 11 h 20"/>
                <a:gd name="T104" fmla="*/ 13 w 15"/>
                <a:gd name="T105" fmla="*/ 11 h 20"/>
                <a:gd name="T106" fmla="*/ 13 w 15"/>
                <a:gd name="T107" fmla="*/ 9 h 20"/>
                <a:gd name="T108" fmla="*/ 13 w 15"/>
                <a:gd name="T109" fmla="*/ 9 h 20"/>
                <a:gd name="T110" fmla="*/ 13 w 15"/>
                <a:gd name="T111" fmla="*/ 9 h 20"/>
                <a:gd name="T112" fmla="*/ 13 w 15"/>
                <a:gd name="T113" fmla="*/ 8 h 20"/>
                <a:gd name="T114" fmla="*/ 14 w 15"/>
                <a:gd name="T115" fmla="*/ 8 h 20"/>
                <a:gd name="T116" fmla="*/ 14 w 15"/>
                <a:gd name="T117" fmla="*/ 8 h 20"/>
                <a:gd name="T118" fmla="*/ 14 w 15"/>
                <a:gd name="T119" fmla="*/ 7 h 20"/>
                <a:gd name="T120" fmla="*/ 15 w 15"/>
                <a:gd name="T121" fmla="*/ 7 h 20"/>
                <a:gd name="T122" fmla="*/ 14 w 15"/>
                <a:gd name="T12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" h="20">
                  <a:moveTo>
                    <a:pt x="14" y="4"/>
                  </a:moveTo>
                  <a:lnTo>
                    <a:pt x="13" y="3"/>
                  </a:lnTo>
                  <a:lnTo>
                    <a:pt x="13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6" y="5"/>
                  </a:lnTo>
                  <a:lnTo>
                    <a:pt x="5" y="8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1" name="Freeform 1935">
              <a:extLst>
                <a:ext uri="{FF2B5EF4-FFF2-40B4-BE49-F238E27FC236}">
                  <a16:creationId xmlns:a16="http://schemas.microsoft.com/office/drawing/2014/main" id="{1DBFB529-CA91-4DEE-98FF-08B9C9A77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964" y="2308055"/>
              <a:ext cx="130027" cy="55725"/>
            </a:xfrm>
            <a:custGeom>
              <a:avLst/>
              <a:gdLst>
                <a:gd name="T0" fmla="*/ 62 w 63"/>
                <a:gd name="T1" fmla="*/ 17 h 27"/>
                <a:gd name="T2" fmla="*/ 61 w 63"/>
                <a:gd name="T3" fmla="*/ 16 h 27"/>
                <a:gd name="T4" fmla="*/ 59 w 63"/>
                <a:gd name="T5" fmla="*/ 13 h 27"/>
                <a:gd name="T6" fmla="*/ 58 w 63"/>
                <a:gd name="T7" fmla="*/ 13 h 27"/>
                <a:gd name="T8" fmla="*/ 58 w 63"/>
                <a:gd name="T9" fmla="*/ 11 h 27"/>
                <a:gd name="T10" fmla="*/ 59 w 63"/>
                <a:gd name="T11" fmla="*/ 9 h 27"/>
                <a:gd name="T12" fmla="*/ 58 w 63"/>
                <a:gd name="T13" fmla="*/ 8 h 27"/>
                <a:gd name="T14" fmla="*/ 55 w 63"/>
                <a:gd name="T15" fmla="*/ 7 h 27"/>
                <a:gd name="T16" fmla="*/ 54 w 63"/>
                <a:gd name="T17" fmla="*/ 7 h 27"/>
                <a:gd name="T18" fmla="*/ 51 w 63"/>
                <a:gd name="T19" fmla="*/ 5 h 27"/>
                <a:gd name="T20" fmla="*/ 47 w 63"/>
                <a:gd name="T21" fmla="*/ 5 h 27"/>
                <a:gd name="T22" fmla="*/ 44 w 63"/>
                <a:gd name="T23" fmla="*/ 4 h 27"/>
                <a:gd name="T24" fmla="*/ 42 w 63"/>
                <a:gd name="T25" fmla="*/ 3 h 27"/>
                <a:gd name="T26" fmla="*/ 39 w 63"/>
                <a:gd name="T27" fmla="*/ 1 h 27"/>
                <a:gd name="T28" fmla="*/ 35 w 63"/>
                <a:gd name="T29" fmla="*/ 0 h 27"/>
                <a:gd name="T30" fmla="*/ 35 w 63"/>
                <a:gd name="T31" fmla="*/ 1 h 27"/>
                <a:gd name="T32" fmla="*/ 33 w 63"/>
                <a:gd name="T33" fmla="*/ 0 h 27"/>
                <a:gd name="T34" fmla="*/ 31 w 63"/>
                <a:gd name="T35" fmla="*/ 1 h 27"/>
                <a:gd name="T36" fmla="*/ 27 w 63"/>
                <a:gd name="T37" fmla="*/ 3 h 27"/>
                <a:gd name="T38" fmla="*/ 28 w 63"/>
                <a:gd name="T39" fmla="*/ 8 h 27"/>
                <a:gd name="T40" fmla="*/ 25 w 63"/>
                <a:gd name="T41" fmla="*/ 11 h 27"/>
                <a:gd name="T42" fmla="*/ 19 w 63"/>
                <a:gd name="T43" fmla="*/ 11 h 27"/>
                <a:gd name="T44" fmla="*/ 13 w 63"/>
                <a:gd name="T45" fmla="*/ 5 h 27"/>
                <a:gd name="T46" fmla="*/ 9 w 63"/>
                <a:gd name="T47" fmla="*/ 4 h 27"/>
                <a:gd name="T48" fmla="*/ 2 w 63"/>
                <a:gd name="T49" fmla="*/ 8 h 27"/>
                <a:gd name="T50" fmla="*/ 2 w 63"/>
                <a:gd name="T51" fmla="*/ 12 h 27"/>
                <a:gd name="T52" fmla="*/ 0 w 63"/>
                <a:gd name="T53" fmla="*/ 16 h 27"/>
                <a:gd name="T54" fmla="*/ 2 w 63"/>
                <a:gd name="T55" fmla="*/ 22 h 27"/>
                <a:gd name="T56" fmla="*/ 9 w 63"/>
                <a:gd name="T57" fmla="*/ 19 h 27"/>
                <a:gd name="T58" fmla="*/ 13 w 63"/>
                <a:gd name="T59" fmla="*/ 19 h 27"/>
                <a:gd name="T60" fmla="*/ 17 w 63"/>
                <a:gd name="T61" fmla="*/ 19 h 27"/>
                <a:gd name="T62" fmla="*/ 19 w 63"/>
                <a:gd name="T63" fmla="*/ 19 h 27"/>
                <a:gd name="T64" fmla="*/ 24 w 63"/>
                <a:gd name="T65" fmla="*/ 19 h 27"/>
                <a:gd name="T66" fmla="*/ 29 w 63"/>
                <a:gd name="T67" fmla="*/ 20 h 27"/>
                <a:gd name="T68" fmla="*/ 32 w 63"/>
                <a:gd name="T69" fmla="*/ 19 h 27"/>
                <a:gd name="T70" fmla="*/ 33 w 63"/>
                <a:gd name="T71" fmla="*/ 19 h 27"/>
                <a:gd name="T72" fmla="*/ 36 w 63"/>
                <a:gd name="T73" fmla="*/ 22 h 27"/>
                <a:gd name="T74" fmla="*/ 43 w 63"/>
                <a:gd name="T75" fmla="*/ 23 h 27"/>
                <a:gd name="T76" fmla="*/ 46 w 63"/>
                <a:gd name="T77" fmla="*/ 26 h 27"/>
                <a:gd name="T78" fmla="*/ 50 w 63"/>
                <a:gd name="T79" fmla="*/ 27 h 27"/>
                <a:gd name="T80" fmla="*/ 51 w 63"/>
                <a:gd name="T81" fmla="*/ 27 h 27"/>
                <a:gd name="T82" fmla="*/ 54 w 63"/>
                <a:gd name="T83" fmla="*/ 26 h 27"/>
                <a:gd name="T84" fmla="*/ 56 w 63"/>
                <a:gd name="T85" fmla="*/ 26 h 27"/>
                <a:gd name="T86" fmla="*/ 59 w 63"/>
                <a:gd name="T87" fmla="*/ 24 h 27"/>
                <a:gd name="T88" fmla="*/ 62 w 63"/>
                <a:gd name="T89" fmla="*/ 22 h 27"/>
                <a:gd name="T90" fmla="*/ 63 w 63"/>
                <a:gd name="T91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27">
                  <a:moveTo>
                    <a:pt x="63" y="20"/>
                  </a:moveTo>
                  <a:lnTo>
                    <a:pt x="62" y="19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59" y="15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5" y="11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19" y="11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9" y="4"/>
                  </a:lnTo>
                  <a:lnTo>
                    <a:pt x="6" y="5"/>
                  </a:lnTo>
                  <a:lnTo>
                    <a:pt x="5" y="5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2" y="22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5" y="20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5" y="20"/>
                  </a:lnTo>
                  <a:lnTo>
                    <a:pt x="35" y="22"/>
                  </a:lnTo>
                  <a:lnTo>
                    <a:pt x="36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3" y="23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1" y="27"/>
                  </a:lnTo>
                  <a:lnTo>
                    <a:pt x="51" y="27"/>
                  </a:lnTo>
                  <a:lnTo>
                    <a:pt x="52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1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0"/>
                  </a:lnTo>
                  <a:lnTo>
                    <a:pt x="6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2" name="Freeform 1936">
              <a:extLst>
                <a:ext uri="{FF2B5EF4-FFF2-40B4-BE49-F238E27FC236}">
                  <a16:creationId xmlns:a16="http://schemas.microsoft.com/office/drawing/2014/main" id="{F954BFE2-1F7C-4F96-99BC-211780D95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6099" y="3179026"/>
              <a:ext cx="179561" cy="216711"/>
            </a:xfrm>
            <a:custGeom>
              <a:avLst/>
              <a:gdLst>
                <a:gd name="T0" fmla="*/ 81 w 87"/>
                <a:gd name="T1" fmla="*/ 82 h 105"/>
                <a:gd name="T2" fmla="*/ 83 w 87"/>
                <a:gd name="T3" fmla="*/ 79 h 105"/>
                <a:gd name="T4" fmla="*/ 77 w 87"/>
                <a:gd name="T5" fmla="*/ 74 h 105"/>
                <a:gd name="T6" fmla="*/ 75 w 87"/>
                <a:gd name="T7" fmla="*/ 72 h 105"/>
                <a:gd name="T8" fmla="*/ 71 w 87"/>
                <a:gd name="T9" fmla="*/ 65 h 105"/>
                <a:gd name="T10" fmla="*/ 62 w 87"/>
                <a:gd name="T11" fmla="*/ 57 h 105"/>
                <a:gd name="T12" fmla="*/ 57 w 87"/>
                <a:gd name="T13" fmla="*/ 52 h 105"/>
                <a:gd name="T14" fmla="*/ 56 w 87"/>
                <a:gd name="T15" fmla="*/ 48 h 105"/>
                <a:gd name="T16" fmla="*/ 43 w 87"/>
                <a:gd name="T17" fmla="*/ 41 h 105"/>
                <a:gd name="T18" fmla="*/ 42 w 87"/>
                <a:gd name="T19" fmla="*/ 37 h 105"/>
                <a:gd name="T20" fmla="*/ 47 w 87"/>
                <a:gd name="T21" fmla="*/ 36 h 105"/>
                <a:gd name="T22" fmla="*/ 50 w 87"/>
                <a:gd name="T23" fmla="*/ 30 h 105"/>
                <a:gd name="T24" fmla="*/ 47 w 87"/>
                <a:gd name="T25" fmla="*/ 28 h 105"/>
                <a:gd name="T26" fmla="*/ 46 w 87"/>
                <a:gd name="T27" fmla="*/ 25 h 105"/>
                <a:gd name="T28" fmla="*/ 41 w 87"/>
                <a:gd name="T29" fmla="*/ 19 h 105"/>
                <a:gd name="T30" fmla="*/ 34 w 87"/>
                <a:gd name="T31" fmla="*/ 22 h 105"/>
                <a:gd name="T32" fmla="*/ 27 w 87"/>
                <a:gd name="T33" fmla="*/ 13 h 105"/>
                <a:gd name="T34" fmla="*/ 26 w 87"/>
                <a:gd name="T35" fmla="*/ 9 h 105"/>
                <a:gd name="T36" fmla="*/ 24 w 87"/>
                <a:gd name="T37" fmla="*/ 10 h 105"/>
                <a:gd name="T38" fmla="*/ 18 w 87"/>
                <a:gd name="T39" fmla="*/ 2 h 105"/>
                <a:gd name="T40" fmla="*/ 14 w 87"/>
                <a:gd name="T41" fmla="*/ 0 h 105"/>
                <a:gd name="T42" fmla="*/ 12 w 87"/>
                <a:gd name="T43" fmla="*/ 4 h 105"/>
                <a:gd name="T44" fmla="*/ 15 w 87"/>
                <a:gd name="T45" fmla="*/ 11 h 105"/>
                <a:gd name="T46" fmla="*/ 16 w 87"/>
                <a:gd name="T47" fmla="*/ 17 h 105"/>
                <a:gd name="T48" fmla="*/ 12 w 87"/>
                <a:gd name="T49" fmla="*/ 15 h 105"/>
                <a:gd name="T50" fmla="*/ 10 w 87"/>
                <a:gd name="T51" fmla="*/ 14 h 105"/>
                <a:gd name="T52" fmla="*/ 4 w 87"/>
                <a:gd name="T53" fmla="*/ 15 h 105"/>
                <a:gd name="T54" fmla="*/ 4 w 87"/>
                <a:gd name="T55" fmla="*/ 21 h 105"/>
                <a:gd name="T56" fmla="*/ 0 w 87"/>
                <a:gd name="T57" fmla="*/ 23 h 105"/>
                <a:gd name="T58" fmla="*/ 1 w 87"/>
                <a:gd name="T59" fmla="*/ 26 h 105"/>
                <a:gd name="T60" fmla="*/ 4 w 87"/>
                <a:gd name="T61" fmla="*/ 30 h 105"/>
                <a:gd name="T62" fmla="*/ 8 w 87"/>
                <a:gd name="T63" fmla="*/ 37 h 105"/>
                <a:gd name="T64" fmla="*/ 12 w 87"/>
                <a:gd name="T65" fmla="*/ 37 h 105"/>
                <a:gd name="T66" fmla="*/ 14 w 87"/>
                <a:gd name="T67" fmla="*/ 49 h 105"/>
                <a:gd name="T68" fmla="*/ 14 w 87"/>
                <a:gd name="T69" fmla="*/ 53 h 105"/>
                <a:gd name="T70" fmla="*/ 15 w 87"/>
                <a:gd name="T71" fmla="*/ 61 h 105"/>
                <a:gd name="T72" fmla="*/ 20 w 87"/>
                <a:gd name="T73" fmla="*/ 55 h 105"/>
                <a:gd name="T74" fmla="*/ 26 w 87"/>
                <a:gd name="T75" fmla="*/ 53 h 105"/>
                <a:gd name="T76" fmla="*/ 31 w 87"/>
                <a:gd name="T77" fmla="*/ 57 h 105"/>
                <a:gd name="T78" fmla="*/ 34 w 87"/>
                <a:gd name="T79" fmla="*/ 55 h 105"/>
                <a:gd name="T80" fmla="*/ 35 w 87"/>
                <a:gd name="T81" fmla="*/ 51 h 105"/>
                <a:gd name="T82" fmla="*/ 43 w 87"/>
                <a:gd name="T83" fmla="*/ 51 h 105"/>
                <a:gd name="T84" fmla="*/ 53 w 87"/>
                <a:gd name="T85" fmla="*/ 61 h 105"/>
                <a:gd name="T86" fmla="*/ 58 w 87"/>
                <a:gd name="T87" fmla="*/ 76 h 105"/>
                <a:gd name="T88" fmla="*/ 62 w 87"/>
                <a:gd name="T89" fmla="*/ 82 h 105"/>
                <a:gd name="T90" fmla="*/ 65 w 87"/>
                <a:gd name="T91" fmla="*/ 86 h 105"/>
                <a:gd name="T92" fmla="*/ 65 w 87"/>
                <a:gd name="T93" fmla="*/ 94 h 105"/>
                <a:gd name="T94" fmla="*/ 62 w 87"/>
                <a:gd name="T95" fmla="*/ 99 h 105"/>
                <a:gd name="T96" fmla="*/ 66 w 87"/>
                <a:gd name="T97" fmla="*/ 102 h 105"/>
                <a:gd name="T98" fmla="*/ 72 w 87"/>
                <a:gd name="T99" fmla="*/ 102 h 105"/>
                <a:gd name="T100" fmla="*/ 73 w 87"/>
                <a:gd name="T101" fmla="*/ 98 h 105"/>
                <a:gd name="T102" fmla="*/ 77 w 87"/>
                <a:gd name="T103" fmla="*/ 98 h 105"/>
                <a:gd name="T104" fmla="*/ 81 w 87"/>
                <a:gd name="T105" fmla="*/ 98 h 105"/>
                <a:gd name="T106" fmla="*/ 85 w 87"/>
                <a:gd name="T107" fmla="*/ 97 h 105"/>
                <a:gd name="T108" fmla="*/ 85 w 87"/>
                <a:gd name="T109" fmla="*/ 9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105">
                  <a:moveTo>
                    <a:pt x="87" y="87"/>
                  </a:moveTo>
                  <a:lnTo>
                    <a:pt x="85" y="87"/>
                  </a:lnTo>
                  <a:lnTo>
                    <a:pt x="85" y="86"/>
                  </a:lnTo>
                  <a:lnTo>
                    <a:pt x="84" y="84"/>
                  </a:lnTo>
                  <a:lnTo>
                    <a:pt x="83" y="84"/>
                  </a:lnTo>
                  <a:lnTo>
                    <a:pt x="83" y="83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4" y="79"/>
                  </a:lnTo>
                  <a:lnTo>
                    <a:pt x="83" y="79"/>
                  </a:lnTo>
                  <a:lnTo>
                    <a:pt x="83" y="79"/>
                  </a:lnTo>
                  <a:lnTo>
                    <a:pt x="83" y="78"/>
                  </a:lnTo>
                  <a:lnTo>
                    <a:pt x="81" y="78"/>
                  </a:lnTo>
                  <a:lnTo>
                    <a:pt x="80" y="76"/>
                  </a:lnTo>
                  <a:lnTo>
                    <a:pt x="79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4"/>
                  </a:lnTo>
                  <a:lnTo>
                    <a:pt x="77" y="72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2"/>
                  </a:lnTo>
                  <a:lnTo>
                    <a:pt x="75" y="72"/>
                  </a:lnTo>
                  <a:lnTo>
                    <a:pt x="73" y="71"/>
                  </a:lnTo>
                  <a:lnTo>
                    <a:pt x="73" y="69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1" y="65"/>
                  </a:lnTo>
                  <a:lnTo>
                    <a:pt x="69" y="64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4" y="59"/>
                  </a:lnTo>
                  <a:lnTo>
                    <a:pt x="62" y="59"/>
                  </a:lnTo>
                  <a:lnTo>
                    <a:pt x="62" y="57"/>
                  </a:lnTo>
                  <a:lnTo>
                    <a:pt x="61" y="56"/>
                  </a:lnTo>
                  <a:lnTo>
                    <a:pt x="61" y="55"/>
                  </a:lnTo>
                  <a:lnTo>
                    <a:pt x="60" y="55"/>
                  </a:lnTo>
                  <a:lnTo>
                    <a:pt x="60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7" y="52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49"/>
                  </a:lnTo>
                  <a:lnTo>
                    <a:pt x="56" y="49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0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7" y="44"/>
                  </a:lnTo>
                  <a:lnTo>
                    <a:pt x="43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1" y="40"/>
                  </a:lnTo>
                  <a:lnTo>
                    <a:pt x="41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2" y="37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3" y="34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9" y="34"/>
                  </a:lnTo>
                  <a:lnTo>
                    <a:pt x="50" y="33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6" y="25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2"/>
                  </a:lnTo>
                  <a:lnTo>
                    <a:pt x="45" y="22"/>
                  </a:lnTo>
                  <a:lnTo>
                    <a:pt x="43" y="21"/>
                  </a:lnTo>
                  <a:lnTo>
                    <a:pt x="42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4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8" y="11"/>
                  </a:lnTo>
                  <a:lnTo>
                    <a:pt x="8" y="13"/>
                  </a:lnTo>
                  <a:lnTo>
                    <a:pt x="7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1" y="21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3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7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4" y="45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2" y="60"/>
                  </a:lnTo>
                  <a:lnTo>
                    <a:pt x="14" y="60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0"/>
                  </a:lnTo>
                  <a:lnTo>
                    <a:pt x="18" y="59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3" y="55"/>
                  </a:lnTo>
                  <a:lnTo>
                    <a:pt x="23" y="53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26" y="53"/>
                  </a:lnTo>
                  <a:lnTo>
                    <a:pt x="27" y="55"/>
                  </a:lnTo>
                  <a:lnTo>
                    <a:pt x="29" y="55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5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9" y="51"/>
                  </a:lnTo>
                  <a:lnTo>
                    <a:pt x="42" y="51"/>
                  </a:lnTo>
                  <a:lnTo>
                    <a:pt x="43" y="52"/>
                  </a:lnTo>
                  <a:lnTo>
                    <a:pt x="43" y="51"/>
                  </a:lnTo>
                  <a:lnTo>
                    <a:pt x="45" y="52"/>
                  </a:lnTo>
                  <a:lnTo>
                    <a:pt x="46" y="55"/>
                  </a:lnTo>
                  <a:lnTo>
                    <a:pt x="47" y="57"/>
                  </a:lnTo>
                  <a:lnTo>
                    <a:pt x="49" y="59"/>
                  </a:lnTo>
                  <a:lnTo>
                    <a:pt x="50" y="60"/>
                  </a:lnTo>
                  <a:lnTo>
                    <a:pt x="52" y="60"/>
                  </a:lnTo>
                  <a:lnTo>
                    <a:pt x="53" y="61"/>
                  </a:lnTo>
                  <a:lnTo>
                    <a:pt x="54" y="64"/>
                  </a:lnTo>
                  <a:lnTo>
                    <a:pt x="54" y="67"/>
                  </a:lnTo>
                  <a:lnTo>
                    <a:pt x="54" y="68"/>
                  </a:lnTo>
                  <a:lnTo>
                    <a:pt x="54" y="71"/>
                  </a:lnTo>
                  <a:lnTo>
                    <a:pt x="56" y="74"/>
                  </a:lnTo>
                  <a:lnTo>
                    <a:pt x="57" y="75"/>
                  </a:lnTo>
                  <a:lnTo>
                    <a:pt x="58" y="76"/>
                  </a:lnTo>
                  <a:lnTo>
                    <a:pt x="58" y="78"/>
                  </a:lnTo>
                  <a:lnTo>
                    <a:pt x="60" y="78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62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5" y="83"/>
                  </a:lnTo>
                  <a:lnTo>
                    <a:pt x="65" y="83"/>
                  </a:lnTo>
                  <a:lnTo>
                    <a:pt x="65" y="84"/>
                  </a:lnTo>
                  <a:lnTo>
                    <a:pt x="65" y="86"/>
                  </a:lnTo>
                  <a:lnTo>
                    <a:pt x="65" y="86"/>
                  </a:lnTo>
                  <a:lnTo>
                    <a:pt x="65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5" y="90"/>
                  </a:lnTo>
                  <a:lnTo>
                    <a:pt x="65" y="91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5" y="95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5" y="98"/>
                  </a:lnTo>
                  <a:lnTo>
                    <a:pt x="64" y="98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62" y="101"/>
                  </a:lnTo>
                  <a:lnTo>
                    <a:pt x="64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5" y="102"/>
                  </a:lnTo>
                  <a:lnTo>
                    <a:pt x="66" y="102"/>
                  </a:lnTo>
                  <a:lnTo>
                    <a:pt x="69" y="102"/>
                  </a:lnTo>
                  <a:lnTo>
                    <a:pt x="69" y="103"/>
                  </a:lnTo>
                  <a:lnTo>
                    <a:pt x="69" y="103"/>
                  </a:lnTo>
                  <a:lnTo>
                    <a:pt x="71" y="105"/>
                  </a:lnTo>
                  <a:lnTo>
                    <a:pt x="72" y="105"/>
                  </a:lnTo>
                  <a:lnTo>
                    <a:pt x="73" y="103"/>
                  </a:lnTo>
                  <a:lnTo>
                    <a:pt x="72" y="102"/>
                  </a:lnTo>
                  <a:lnTo>
                    <a:pt x="71" y="101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3" y="99"/>
                  </a:lnTo>
                  <a:lnTo>
                    <a:pt x="73" y="99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5" y="98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8"/>
                  </a:lnTo>
                  <a:lnTo>
                    <a:pt x="77" y="98"/>
                  </a:lnTo>
                  <a:lnTo>
                    <a:pt x="77" y="98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98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84" y="98"/>
                  </a:lnTo>
                  <a:lnTo>
                    <a:pt x="84" y="97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5"/>
                  </a:lnTo>
                  <a:lnTo>
                    <a:pt x="87" y="95"/>
                  </a:lnTo>
                  <a:lnTo>
                    <a:pt x="87" y="94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88"/>
                  </a:lnTo>
                  <a:lnTo>
                    <a:pt x="87" y="88"/>
                  </a:lnTo>
                  <a:lnTo>
                    <a:pt x="87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3" name="Freeform 1937">
              <a:extLst>
                <a:ext uri="{FF2B5EF4-FFF2-40B4-BE49-F238E27FC236}">
                  <a16:creationId xmlns:a16="http://schemas.microsoft.com/office/drawing/2014/main" id="{C242A814-8324-4927-8BE0-B1392B1AC9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1731" y="2989146"/>
              <a:ext cx="41278" cy="39214"/>
            </a:xfrm>
            <a:custGeom>
              <a:avLst/>
              <a:gdLst>
                <a:gd name="T0" fmla="*/ 16 w 20"/>
                <a:gd name="T1" fmla="*/ 7 h 19"/>
                <a:gd name="T2" fmla="*/ 16 w 20"/>
                <a:gd name="T3" fmla="*/ 7 h 19"/>
                <a:gd name="T4" fmla="*/ 17 w 20"/>
                <a:gd name="T5" fmla="*/ 6 h 19"/>
                <a:gd name="T6" fmla="*/ 16 w 20"/>
                <a:gd name="T7" fmla="*/ 3 h 19"/>
                <a:gd name="T8" fmla="*/ 14 w 20"/>
                <a:gd name="T9" fmla="*/ 3 h 19"/>
                <a:gd name="T10" fmla="*/ 14 w 20"/>
                <a:gd name="T11" fmla="*/ 3 h 19"/>
                <a:gd name="T12" fmla="*/ 14 w 20"/>
                <a:gd name="T13" fmla="*/ 4 h 19"/>
                <a:gd name="T14" fmla="*/ 14 w 20"/>
                <a:gd name="T15" fmla="*/ 6 h 19"/>
                <a:gd name="T16" fmla="*/ 19 w 20"/>
                <a:gd name="T17" fmla="*/ 18 h 19"/>
                <a:gd name="T18" fmla="*/ 17 w 20"/>
                <a:gd name="T19" fmla="*/ 15 h 19"/>
                <a:gd name="T20" fmla="*/ 14 w 20"/>
                <a:gd name="T21" fmla="*/ 11 h 19"/>
                <a:gd name="T22" fmla="*/ 14 w 20"/>
                <a:gd name="T23" fmla="*/ 10 h 19"/>
                <a:gd name="T24" fmla="*/ 13 w 20"/>
                <a:gd name="T25" fmla="*/ 10 h 19"/>
                <a:gd name="T26" fmla="*/ 10 w 20"/>
                <a:gd name="T27" fmla="*/ 10 h 19"/>
                <a:gd name="T28" fmla="*/ 12 w 20"/>
                <a:gd name="T29" fmla="*/ 8 h 19"/>
                <a:gd name="T30" fmla="*/ 14 w 20"/>
                <a:gd name="T31" fmla="*/ 7 h 19"/>
                <a:gd name="T32" fmla="*/ 14 w 20"/>
                <a:gd name="T33" fmla="*/ 7 h 19"/>
                <a:gd name="T34" fmla="*/ 14 w 20"/>
                <a:gd name="T35" fmla="*/ 6 h 19"/>
                <a:gd name="T36" fmla="*/ 13 w 20"/>
                <a:gd name="T37" fmla="*/ 3 h 19"/>
                <a:gd name="T38" fmla="*/ 10 w 20"/>
                <a:gd name="T39" fmla="*/ 0 h 19"/>
                <a:gd name="T40" fmla="*/ 9 w 20"/>
                <a:gd name="T41" fmla="*/ 0 h 19"/>
                <a:gd name="T42" fmla="*/ 6 w 20"/>
                <a:gd name="T43" fmla="*/ 0 h 19"/>
                <a:gd name="T44" fmla="*/ 4 w 20"/>
                <a:gd name="T45" fmla="*/ 2 h 19"/>
                <a:gd name="T46" fmla="*/ 4 w 20"/>
                <a:gd name="T47" fmla="*/ 3 h 19"/>
                <a:gd name="T48" fmla="*/ 2 w 20"/>
                <a:gd name="T49" fmla="*/ 6 h 19"/>
                <a:gd name="T50" fmla="*/ 1 w 20"/>
                <a:gd name="T51" fmla="*/ 10 h 19"/>
                <a:gd name="T52" fmla="*/ 0 w 20"/>
                <a:gd name="T53" fmla="*/ 13 h 19"/>
                <a:gd name="T54" fmla="*/ 4 w 20"/>
                <a:gd name="T55" fmla="*/ 14 h 19"/>
                <a:gd name="T56" fmla="*/ 9 w 20"/>
                <a:gd name="T57" fmla="*/ 14 h 19"/>
                <a:gd name="T58" fmla="*/ 10 w 20"/>
                <a:gd name="T59" fmla="*/ 17 h 19"/>
                <a:gd name="T60" fmla="*/ 12 w 20"/>
                <a:gd name="T61" fmla="*/ 19 h 19"/>
                <a:gd name="T62" fmla="*/ 16 w 20"/>
                <a:gd name="T63" fmla="*/ 19 h 19"/>
                <a:gd name="T64" fmla="*/ 20 w 20"/>
                <a:gd name="T6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19">
                  <a:moveTo>
                    <a:pt x="14" y="6"/>
                  </a:move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close/>
                  <a:moveTo>
                    <a:pt x="19" y="18"/>
                  </a:moveTo>
                  <a:lnTo>
                    <a:pt x="19" y="18"/>
                  </a:lnTo>
                  <a:lnTo>
                    <a:pt x="19" y="17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7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4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20" y="19"/>
                  </a:lnTo>
                  <a:lnTo>
                    <a:pt x="1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4" name="Freeform 1938">
              <a:extLst>
                <a:ext uri="{FF2B5EF4-FFF2-40B4-BE49-F238E27FC236}">
                  <a16:creationId xmlns:a16="http://schemas.microsoft.com/office/drawing/2014/main" id="{0555C8FE-0D95-4F72-872A-7C3CBDCBF7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01025" y="2665111"/>
              <a:ext cx="208456" cy="94940"/>
            </a:xfrm>
            <a:custGeom>
              <a:avLst/>
              <a:gdLst>
                <a:gd name="T0" fmla="*/ 99 w 101"/>
                <a:gd name="T1" fmla="*/ 12 h 46"/>
                <a:gd name="T2" fmla="*/ 90 w 101"/>
                <a:gd name="T3" fmla="*/ 8 h 46"/>
                <a:gd name="T4" fmla="*/ 84 w 101"/>
                <a:gd name="T5" fmla="*/ 6 h 46"/>
                <a:gd name="T6" fmla="*/ 74 w 101"/>
                <a:gd name="T7" fmla="*/ 4 h 46"/>
                <a:gd name="T8" fmla="*/ 65 w 101"/>
                <a:gd name="T9" fmla="*/ 3 h 46"/>
                <a:gd name="T10" fmla="*/ 53 w 101"/>
                <a:gd name="T11" fmla="*/ 3 h 46"/>
                <a:gd name="T12" fmla="*/ 40 w 101"/>
                <a:gd name="T13" fmla="*/ 0 h 46"/>
                <a:gd name="T14" fmla="*/ 33 w 101"/>
                <a:gd name="T15" fmla="*/ 2 h 46"/>
                <a:gd name="T16" fmla="*/ 32 w 101"/>
                <a:gd name="T17" fmla="*/ 8 h 46"/>
                <a:gd name="T18" fmla="*/ 23 w 101"/>
                <a:gd name="T19" fmla="*/ 7 h 46"/>
                <a:gd name="T20" fmla="*/ 13 w 101"/>
                <a:gd name="T21" fmla="*/ 6 h 46"/>
                <a:gd name="T22" fmla="*/ 8 w 101"/>
                <a:gd name="T23" fmla="*/ 10 h 46"/>
                <a:gd name="T24" fmla="*/ 11 w 101"/>
                <a:gd name="T25" fmla="*/ 12 h 46"/>
                <a:gd name="T26" fmla="*/ 8 w 101"/>
                <a:gd name="T27" fmla="*/ 15 h 46"/>
                <a:gd name="T28" fmla="*/ 4 w 101"/>
                <a:gd name="T29" fmla="*/ 21 h 46"/>
                <a:gd name="T30" fmla="*/ 11 w 101"/>
                <a:gd name="T31" fmla="*/ 23 h 46"/>
                <a:gd name="T32" fmla="*/ 17 w 101"/>
                <a:gd name="T33" fmla="*/ 25 h 46"/>
                <a:gd name="T34" fmla="*/ 18 w 101"/>
                <a:gd name="T35" fmla="*/ 21 h 46"/>
                <a:gd name="T36" fmla="*/ 19 w 101"/>
                <a:gd name="T37" fmla="*/ 21 h 46"/>
                <a:gd name="T38" fmla="*/ 23 w 101"/>
                <a:gd name="T39" fmla="*/ 25 h 46"/>
                <a:gd name="T40" fmla="*/ 26 w 101"/>
                <a:gd name="T41" fmla="*/ 26 h 46"/>
                <a:gd name="T42" fmla="*/ 33 w 101"/>
                <a:gd name="T43" fmla="*/ 29 h 46"/>
                <a:gd name="T44" fmla="*/ 32 w 101"/>
                <a:gd name="T45" fmla="*/ 31 h 46"/>
                <a:gd name="T46" fmla="*/ 29 w 101"/>
                <a:gd name="T47" fmla="*/ 33 h 46"/>
                <a:gd name="T48" fmla="*/ 26 w 101"/>
                <a:gd name="T49" fmla="*/ 33 h 46"/>
                <a:gd name="T50" fmla="*/ 23 w 101"/>
                <a:gd name="T51" fmla="*/ 37 h 46"/>
                <a:gd name="T52" fmla="*/ 19 w 101"/>
                <a:gd name="T53" fmla="*/ 35 h 46"/>
                <a:gd name="T54" fmla="*/ 14 w 101"/>
                <a:gd name="T55" fmla="*/ 37 h 46"/>
                <a:gd name="T56" fmla="*/ 10 w 101"/>
                <a:gd name="T57" fmla="*/ 37 h 46"/>
                <a:gd name="T58" fmla="*/ 2 w 101"/>
                <a:gd name="T59" fmla="*/ 38 h 46"/>
                <a:gd name="T60" fmla="*/ 0 w 101"/>
                <a:gd name="T61" fmla="*/ 39 h 46"/>
                <a:gd name="T62" fmla="*/ 6 w 101"/>
                <a:gd name="T63" fmla="*/ 42 h 46"/>
                <a:gd name="T64" fmla="*/ 11 w 101"/>
                <a:gd name="T65" fmla="*/ 42 h 46"/>
                <a:gd name="T66" fmla="*/ 18 w 101"/>
                <a:gd name="T67" fmla="*/ 45 h 46"/>
                <a:gd name="T68" fmla="*/ 22 w 101"/>
                <a:gd name="T69" fmla="*/ 42 h 46"/>
                <a:gd name="T70" fmla="*/ 26 w 101"/>
                <a:gd name="T71" fmla="*/ 44 h 46"/>
                <a:gd name="T72" fmla="*/ 29 w 101"/>
                <a:gd name="T73" fmla="*/ 45 h 46"/>
                <a:gd name="T74" fmla="*/ 34 w 101"/>
                <a:gd name="T75" fmla="*/ 45 h 46"/>
                <a:gd name="T76" fmla="*/ 42 w 101"/>
                <a:gd name="T77" fmla="*/ 44 h 46"/>
                <a:gd name="T78" fmla="*/ 46 w 101"/>
                <a:gd name="T79" fmla="*/ 42 h 46"/>
                <a:gd name="T80" fmla="*/ 45 w 101"/>
                <a:gd name="T81" fmla="*/ 38 h 46"/>
                <a:gd name="T82" fmla="*/ 52 w 101"/>
                <a:gd name="T83" fmla="*/ 34 h 46"/>
                <a:gd name="T84" fmla="*/ 53 w 101"/>
                <a:gd name="T85" fmla="*/ 33 h 46"/>
                <a:gd name="T86" fmla="*/ 60 w 101"/>
                <a:gd name="T87" fmla="*/ 31 h 46"/>
                <a:gd name="T88" fmla="*/ 67 w 101"/>
                <a:gd name="T89" fmla="*/ 33 h 46"/>
                <a:gd name="T90" fmla="*/ 69 w 101"/>
                <a:gd name="T91" fmla="*/ 30 h 46"/>
                <a:gd name="T92" fmla="*/ 74 w 101"/>
                <a:gd name="T93" fmla="*/ 26 h 46"/>
                <a:gd name="T94" fmla="*/ 84 w 101"/>
                <a:gd name="T95" fmla="*/ 23 h 46"/>
                <a:gd name="T96" fmla="*/ 93 w 101"/>
                <a:gd name="T97" fmla="*/ 16 h 46"/>
                <a:gd name="T98" fmla="*/ 101 w 101"/>
                <a:gd name="T99" fmla="*/ 14 h 46"/>
                <a:gd name="T100" fmla="*/ 11 w 101"/>
                <a:gd name="T101" fmla="*/ 38 h 46"/>
                <a:gd name="T102" fmla="*/ 19 w 101"/>
                <a:gd name="T103" fmla="*/ 38 h 46"/>
                <a:gd name="T104" fmla="*/ 17 w 101"/>
                <a:gd name="T105" fmla="*/ 38 h 46"/>
                <a:gd name="T106" fmla="*/ 18 w 101"/>
                <a:gd name="T107" fmla="*/ 38 h 46"/>
                <a:gd name="T108" fmla="*/ 25 w 101"/>
                <a:gd name="T109" fmla="*/ 38 h 46"/>
                <a:gd name="T110" fmla="*/ 25 w 101"/>
                <a:gd name="T1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46">
                  <a:moveTo>
                    <a:pt x="2" y="38"/>
                  </a:moveTo>
                  <a:lnTo>
                    <a:pt x="2" y="38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98" y="11"/>
                  </a:lnTo>
                  <a:lnTo>
                    <a:pt x="95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1" y="10"/>
                  </a:lnTo>
                  <a:lnTo>
                    <a:pt x="91" y="8"/>
                  </a:lnTo>
                  <a:lnTo>
                    <a:pt x="90" y="8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3" y="6"/>
                  </a:lnTo>
                  <a:lnTo>
                    <a:pt x="82" y="4"/>
                  </a:lnTo>
                  <a:lnTo>
                    <a:pt x="80" y="4"/>
                  </a:lnTo>
                  <a:lnTo>
                    <a:pt x="79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1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3" y="3"/>
                  </a:lnTo>
                  <a:lnTo>
                    <a:pt x="61" y="4"/>
                  </a:lnTo>
                  <a:lnTo>
                    <a:pt x="57" y="4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3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3" y="7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8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6" y="21"/>
                  </a:lnTo>
                  <a:lnTo>
                    <a:pt x="7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0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2"/>
                  </a:lnTo>
                  <a:lnTo>
                    <a:pt x="21" y="22"/>
                  </a:lnTo>
                  <a:lnTo>
                    <a:pt x="21" y="23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7" y="26"/>
                  </a:lnTo>
                  <a:lnTo>
                    <a:pt x="29" y="26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2" y="27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7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5" y="34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3" y="37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4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1" y="38"/>
                  </a:lnTo>
                  <a:lnTo>
                    <a:pt x="10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6" y="35"/>
                  </a:lnTo>
                  <a:lnTo>
                    <a:pt x="4" y="37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2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40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7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52" y="35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5" y="33"/>
                  </a:lnTo>
                  <a:lnTo>
                    <a:pt x="56" y="33"/>
                  </a:lnTo>
                  <a:lnTo>
                    <a:pt x="57" y="33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1" y="34"/>
                  </a:lnTo>
                  <a:lnTo>
                    <a:pt x="61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7" y="34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6"/>
                  </a:lnTo>
                  <a:lnTo>
                    <a:pt x="74" y="26"/>
                  </a:lnTo>
                  <a:lnTo>
                    <a:pt x="75" y="26"/>
                  </a:lnTo>
                  <a:lnTo>
                    <a:pt x="78" y="26"/>
                  </a:lnTo>
                  <a:lnTo>
                    <a:pt x="79" y="26"/>
                  </a:lnTo>
                  <a:lnTo>
                    <a:pt x="80" y="26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4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6" y="21"/>
                  </a:lnTo>
                  <a:lnTo>
                    <a:pt x="87" y="19"/>
                  </a:lnTo>
                  <a:lnTo>
                    <a:pt x="91" y="18"/>
                  </a:lnTo>
                  <a:lnTo>
                    <a:pt x="93" y="16"/>
                  </a:lnTo>
                  <a:lnTo>
                    <a:pt x="93" y="16"/>
                  </a:lnTo>
                  <a:lnTo>
                    <a:pt x="94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99" y="12"/>
                  </a:lnTo>
                  <a:close/>
                  <a:moveTo>
                    <a:pt x="14" y="39"/>
                  </a:moveTo>
                  <a:lnTo>
                    <a:pt x="13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close/>
                  <a:moveTo>
                    <a:pt x="19" y="38"/>
                  </a:moveTo>
                  <a:lnTo>
                    <a:pt x="18" y="38"/>
                  </a:lnTo>
                  <a:lnTo>
                    <a:pt x="18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7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19" y="38"/>
                  </a:lnTo>
                  <a:close/>
                  <a:moveTo>
                    <a:pt x="25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5" name="Freeform 1939">
              <a:extLst>
                <a:ext uri="{FF2B5EF4-FFF2-40B4-BE49-F238E27FC236}">
                  <a16:creationId xmlns:a16="http://schemas.microsoft.com/office/drawing/2014/main" id="{859FDB55-A2AB-4835-A3F7-4F44A2689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3835" y="2665111"/>
              <a:ext cx="37151" cy="33022"/>
            </a:xfrm>
            <a:custGeom>
              <a:avLst/>
              <a:gdLst>
                <a:gd name="T0" fmla="*/ 18 w 18"/>
                <a:gd name="T1" fmla="*/ 7 h 16"/>
                <a:gd name="T2" fmla="*/ 14 w 18"/>
                <a:gd name="T3" fmla="*/ 6 h 16"/>
                <a:gd name="T4" fmla="*/ 14 w 18"/>
                <a:gd name="T5" fmla="*/ 4 h 16"/>
                <a:gd name="T6" fmla="*/ 12 w 18"/>
                <a:gd name="T7" fmla="*/ 3 h 16"/>
                <a:gd name="T8" fmla="*/ 11 w 18"/>
                <a:gd name="T9" fmla="*/ 2 h 16"/>
                <a:gd name="T10" fmla="*/ 8 w 18"/>
                <a:gd name="T11" fmla="*/ 2 h 16"/>
                <a:gd name="T12" fmla="*/ 8 w 18"/>
                <a:gd name="T13" fmla="*/ 0 h 16"/>
                <a:gd name="T14" fmla="*/ 8 w 18"/>
                <a:gd name="T15" fmla="*/ 0 h 16"/>
                <a:gd name="T16" fmla="*/ 7 w 18"/>
                <a:gd name="T17" fmla="*/ 0 h 16"/>
                <a:gd name="T18" fmla="*/ 6 w 18"/>
                <a:gd name="T19" fmla="*/ 0 h 16"/>
                <a:gd name="T20" fmla="*/ 7 w 18"/>
                <a:gd name="T21" fmla="*/ 2 h 16"/>
                <a:gd name="T22" fmla="*/ 7 w 18"/>
                <a:gd name="T23" fmla="*/ 3 h 16"/>
                <a:gd name="T24" fmla="*/ 4 w 18"/>
                <a:gd name="T25" fmla="*/ 4 h 16"/>
                <a:gd name="T26" fmla="*/ 6 w 18"/>
                <a:gd name="T27" fmla="*/ 4 h 16"/>
                <a:gd name="T28" fmla="*/ 3 w 18"/>
                <a:gd name="T29" fmla="*/ 6 h 16"/>
                <a:gd name="T30" fmla="*/ 2 w 18"/>
                <a:gd name="T31" fmla="*/ 6 h 16"/>
                <a:gd name="T32" fmla="*/ 0 w 18"/>
                <a:gd name="T33" fmla="*/ 6 h 16"/>
                <a:gd name="T34" fmla="*/ 2 w 18"/>
                <a:gd name="T35" fmla="*/ 7 h 16"/>
                <a:gd name="T36" fmla="*/ 2 w 18"/>
                <a:gd name="T37" fmla="*/ 8 h 16"/>
                <a:gd name="T38" fmla="*/ 3 w 18"/>
                <a:gd name="T39" fmla="*/ 10 h 16"/>
                <a:gd name="T40" fmla="*/ 4 w 18"/>
                <a:gd name="T41" fmla="*/ 11 h 16"/>
                <a:gd name="T42" fmla="*/ 6 w 18"/>
                <a:gd name="T43" fmla="*/ 12 h 16"/>
                <a:gd name="T44" fmla="*/ 7 w 18"/>
                <a:gd name="T45" fmla="*/ 14 h 16"/>
                <a:gd name="T46" fmla="*/ 7 w 18"/>
                <a:gd name="T47" fmla="*/ 16 h 16"/>
                <a:gd name="T48" fmla="*/ 8 w 18"/>
                <a:gd name="T49" fmla="*/ 16 h 16"/>
                <a:gd name="T50" fmla="*/ 8 w 18"/>
                <a:gd name="T51" fmla="*/ 15 h 16"/>
                <a:gd name="T52" fmla="*/ 8 w 18"/>
                <a:gd name="T53" fmla="*/ 14 h 16"/>
                <a:gd name="T54" fmla="*/ 12 w 18"/>
                <a:gd name="T55" fmla="*/ 12 h 16"/>
                <a:gd name="T56" fmla="*/ 12 w 18"/>
                <a:gd name="T57" fmla="*/ 14 h 16"/>
                <a:gd name="T58" fmla="*/ 14 w 18"/>
                <a:gd name="T59" fmla="*/ 12 h 16"/>
                <a:gd name="T60" fmla="*/ 14 w 18"/>
                <a:gd name="T61" fmla="*/ 12 h 16"/>
                <a:gd name="T62" fmla="*/ 16 w 18"/>
                <a:gd name="T63" fmla="*/ 11 h 16"/>
                <a:gd name="T64" fmla="*/ 15 w 18"/>
                <a:gd name="T65" fmla="*/ 11 h 16"/>
                <a:gd name="T66" fmla="*/ 16 w 18"/>
                <a:gd name="T67" fmla="*/ 10 h 16"/>
                <a:gd name="T68" fmla="*/ 18 w 18"/>
                <a:gd name="T69" fmla="*/ 7 h 16"/>
                <a:gd name="T70" fmla="*/ 18 w 18"/>
                <a:gd name="T7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8" y="7"/>
                  </a:lnTo>
                  <a:lnTo>
                    <a:pt x="16" y="7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6" name="Freeform 1940">
              <a:extLst>
                <a:ext uri="{FF2B5EF4-FFF2-40B4-BE49-F238E27FC236}">
                  <a16:creationId xmlns:a16="http://schemas.microsoft.com/office/drawing/2014/main" id="{A1E65523-1B20-47EE-98F2-000AEA5226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3622" y="2369972"/>
              <a:ext cx="784287" cy="359121"/>
            </a:xfrm>
            <a:custGeom>
              <a:avLst/>
              <a:gdLst>
                <a:gd name="T0" fmla="*/ 43 w 380"/>
                <a:gd name="T1" fmla="*/ 120 h 174"/>
                <a:gd name="T2" fmla="*/ 370 w 380"/>
                <a:gd name="T3" fmla="*/ 67 h 174"/>
                <a:gd name="T4" fmla="*/ 358 w 380"/>
                <a:gd name="T5" fmla="*/ 67 h 174"/>
                <a:gd name="T6" fmla="*/ 343 w 380"/>
                <a:gd name="T7" fmla="*/ 57 h 174"/>
                <a:gd name="T8" fmla="*/ 325 w 380"/>
                <a:gd name="T9" fmla="*/ 54 h 174"/>
                <a:gd name="T10" fmla="*/ 312 w 380"/>
                <a:gd name="T11" fmla="*/ 48 h 174"/>
                <a:gd name="T12" fmla="*/ 305 w 380"/>
                <a:gd name="T13" fmla="*/ 51 h 174"/>
                <a:gd name="T14" fmla="*/ 270 w 380"/>
                <a:gd name="T15" fmla="*/ 23 h 174"/>
                <a:gd name="T16" fmla="*/ 252 w 380"/>
                <a:gd name="T17" fmla="*/ 12 h 174"/>
                <a:gd name="T18" fmla="*/ 240 w 380"/>
                <a:gd name="T19" fmla="*/ 21 h 174"/>
                <a:gd name="T20" fmla="*/ 230 w 380"/>
                <a:gd name="T21" fmla="*/ 16 h 174"/>
                <a:gd name="T22" fmla="*/ 220 w 380"/>
                <a:gd name="T23" fmla="*/ 16 h 174"/>
                <a:gd name="T24" fmla="*/ 206 w 380"/>
                <a:gd name="T25" fmla="*/ 10 h 174"/>
                <a:gd name="T26" fmla="*/ 182 w 380"/>
                <a:gd name="T27" fmla="*/ 0 h 174"/>
                <a:gd name="T28" fmla="*/ 165 w 380"/>
                <a:gd name="T29" fmla="*/ 8 h 174"/>
                <a:gd name="T30" fmla="*/ 146 w 380"/>
                <a:gd name="T31" fmla="*/ 12 h 174"/>
                <a:gd name="T32" fmla="*/ 126 w 380"/>
                <a:gd name="T33" fmla="*/ 16 h 174"/>
                <a:gd name="T34" fmla="*/ 122 w 380"/>
                <a:gd name="T35" fmla="*/ 21 h 174"/>
                <a:gd name="T36" fmla="*/ 130 w 380"/>
                <a:gd name="T37" fmla="*/ 28 h 174"/>
                <a:gd name="T38" fmla="*/ 121 w 380"/>
                <a:gd name="T39" fmla="*/ 36 h 174"/>
                <a:gd name="T40" fmla="*/ 132 w 380"/>
                <a:gd name="T41" fmla="*/ 47 h 174"/>
                <a:gd name="T42" fmla="*/ 117 w 380"/>
                <a:gd name="T43" fmla="*/ 57 h 174"/>
                <a:gd name="T44" fmla="*/ 98 w 380"/>
                <a:gd name="T45" fmla="*/ 50 h 174"/>
                <a:gd name="T46" fmla="*/ 81 w 380"/>
                <a:gd name="T47" fmla="*/ 55 h 174"/>
                <a:gd name="T48" fmla="*/ 69 w 380"/>
                <a:gd name="T49" fmla="*/ 57 h 174"/>
                <a:gd name="T50" fmla="*/ 52 w 380"/>
                <a:gd name="T51" fmla="*/ 46 h 174"/>
                <a:gd name="T52" fmla="*/ 37 w 380"/>
                <a:gd name="T53" fmla="*/ 44 h 174"/>
                <a:gd name="T54" fmla="*/ 20 w 380"/>
                <a:gd name="T55" fmla="*/ 51 h 174"/>
                <a:gd name="T56" fmla="*/ 14 w 380"/>
                <a:gd name="T57" fmla="*/ 65 h 174"/>
                <a:gd name="T58" fmla="*/ 0 w 380"/>
                <a:gd name="T59" fmla="*/ 69 h 174"/>
                <a:gd name="T60" fmla="*/ 7 w 380"/>
                <a:gd name="T61" fmla="*/ 88 h 174"/>
                <a:gd name="T62" fmla="*/ 24 w 380"/>
                <a:gd name="T63" fmla="*/ 101 h 174"/>
                <a:gd name="T64" fmla="*/ 30 w 380"/>
                <a:gd name="T65" fmla="*/ 104 h 174"/>
                <a:gd name="T66" fmla="*/ 47 w 380"/>
                <a:gd name="T67" fmla="*/ 97 h 174"/>
                <a:gd name="T68" fmla="*/ 66 w 380"/>
                <a:gd name="T69" fmla="*/ 101 h 174"/>
                <a:gd name="T70" fmla="*/ 56 w 380"/>
                <a:gd name="T71" fmla="*/ 116 h 174"/>
                <a:gd name="T72" fmla="*/ 54 w 380"/>
                <a:gd name="T73" fmla="*/ 128 h 174"/>
                <a:gd name="T74" fmla="*/ 53 w 380"/>
                <a:gd name="T75" fmla="*/ 136 h 174"/>
                <a:gd name="T76" fmla="*/ 64 w 380"/>
                <a:gd name="T77" fmla="*/ 147 h 174"/>
                <a:gd name="T78" fmla="*/ 75 w 380"/>
                <a:gd name="T79" fmla="*/ 157 h 174"/>
                <a:gd name="T80" fmla="*/ 98 w 380"/>
                <a:gd name="T81" fmla="*/ 162 h 174"/>
                <a:gd name="T82" fmla="*/ 102 w 380"/>
                <a:gd name="T83" fmla="*/ 145 h 174"/>
                <a:gd name="T84" fmla="*/ 113 w 380"/>
                <a:gd name="T85" fmla="*/ 117 h 174"/>
                <a:gd name="T86" fmla="*/ 140 w 380"/>
                <a:gd name="T87" fmla="*/ 126 h 174"/>
                <a:gd name="T88" fmla="*/ 164 w 380"/>
                <a:gd name="T89" fmla="*/ 139 h 174"/>
                <a:gd name="T90" fmla="*/ 188 w 380"/>
                <a:gd name="T91" fmla="*/ 139 h 174"/>
                <a:gd name="T92" fmla="*/ 202 w 380"/>
                <a:gd name="T93" fmla="*/ 157 h 174"/>
                <a:gd name="T94" fmla="*/ 222 w 380"/>
                <a:gd name="T95" fmla="*/ 168 h 174"/>
                <a:gd name="T96" fmla="*/ 232 w 380"/>
                <a:gd name="T97" fmla="*/ 173 h 174"/>
                <a:gd name="T98" fmla="*/ 243 w 380"/>
                <a:gd name="T99" fmla="*/ 159 h 174"/>
                <a:gd name="T100" fmla="*/ 251 w 380"/>
                <a:gd name="T101" fmla="*/ 150 h 174"/>
                <a:gd name="T102" fmla="*/ 273 w 380"/>
                <a:gd name="T103" fmla="*/ 151 h 174"/>
                <a:gd name="T104" fmla="*/ 292 w 380"/>
                <a:gd name="T105" fmla="*/ 147 h 174"/>
                <a:gd name="T106" fmla="*/ 317 w 380"/>
                <a:gd name="T107" fmla="*/ 147 h 174"/>
                <a:gd name="T108" fmla="*/ 336 w 380"/>
                <a:gd name="T109" fmla="*/ 153 h 174"/>
                <a:gd name="T110" fmla="*/ 339 w 380"/>
                <a:gd name="T111" fmla="*/ 146 h 174"/>
                <a:gd name="T112" fmla="*/ 335 w 380"/>
                <a:gd name="T113" fmla="*/ 132 h 174"/>
                <a:gd name="T114" fmla="*/ 327 w 380"/>
                <a:gd name="T115" fmla="*/ 123 h 174"/>
                <a:gd name="T116" fmla="*/ 348 w 380"/>
                <a:gd name="T117" fmla="*/ 119 h 174"/>
                <a:gd name="T118" fmla="*/ 347 w 380"/>
                <a:gd name="T119" fmla="*/ 108 h 174"/>
                <a:gd name="T120" fmla="*/ 363 w 380"/>
                <a:gd name="T121" fmla="*/ 99 h 174"/>
                <a:gd name="T122" fmla="*/ 369 w 380"/>
                <a:gd name="T123" fmla="*/ 89 h 174"/>
                <a:gd name="T124" fmla="*/ 374 w 380"/>
                <a:gd name="T125" fmla="*/ 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0" h="174">
                  <a:moveTo>
                    <a:pt x="41" y="123"/>
                  </a:moveTo>
                  <a:lnTo>
                    <a:pt x="41" y="122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2"/>
                  </a:lnTo>
                  <a:lnTo>
                    <a:pt x="41" y="123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2" y="124"/>
                  </a:lnTo>
                  <a:lnTo>
                    <a:pt x="41" y="124"/>
                  </a:lnTo>
                  <a:lnTo>
                    <a:pt x="41" y="123"/>
                  </a:lnTo>
                  <a:close/>
                  <a:moveTo>
                    <a:pt x="42" y="120"/>
                  </a:moveTo>
                  <a:lnTo>
                    <a:pt x="42" y="122"/>
                  </a:lnTo>
                  <a:lnTo>
                    <a:pt x="42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0"/>
                  </a:lnTo>
                  <a:lnTo>
                    <a:pt x="42" y="120"/>
                  </a:lnTo>
                  <a:close/>
                  <a:moveTo>
                    <a:pt x="65" y="116"/>
                  </a:moveTo>
                  <a:lnTo>
                    <a:pt x="65" y="116"/>
                  </a:lnTo>
                  <a:lnTo>
                    <a:pt x="64" y="115"/>
                  </a:lnTo>
                  <a:lnTo>
                    <a:pt x="64" y="115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65" y="116"/>
                  </a:lnTo>
                  <a:lnTo>
                    <a:pt x="65" y="116"/>
                  </a:lnTo>
                  <a:close/>
                  <a:moveTo>
                    <a:pt x="378" y="73"/>
                  </a:moveTo>
                  <a:lnTo>
                    <a:pt x="378" y="71"/>
                  </a:lnTo>
                  <a:lnTo>
                    <a:pt x="377" y="71"/>
                  </a:lnTo>
                  <a:lnTo>
                    <a:pt x="376" y="71"/>
                  </a:lnTo>
                  <a:lnTo>
                    <a:pt x="376" y="71"/>
                  </a:lnTo>
                  <a:lnTo>
                    <a:pt x="374" y="70"/>
                  </a:lnTo>
                  <a:lnTo>
                    <a:pt x="373" y="69"/>
                  </a:lnTo>
                  <a:lnTo>
                    <a:pt x="372" y="67"/>
                  </a:lnTo>
                  <a:lnTo>
                    <a:pt x="370" y="67"/>
                  </a:lnTo>
                  <a:lnTo>
                    <a:pt x="370" y="67"/>
                  </a:lnTo>
                  <a:lnTo>
                    <a:pt x="370" y="66"/>
                  </a:lnTo>
                  <a:lnTo>
                    <a:pt x="370" y="66"/>
                  </a:lnTo>
                  <a:lnTo>
                    <a:pt x="370" y="66"/>
                  </a:lnTo>
                  <a:lnTo>
                    <a:pt x="370" y="65"/>
                  </a:lnTo>
                  <a:lnTo>
                    <a:pt x="369" y="65"/>
                  </a:lnTo>
                  <a:lnTo>
                    <a:pt x="369" y="66"/>
                  </a:lnTo>
                  <a:lnTo>
                    <a:pt x="367" y="66"/>
                  </a:lnTo>
                  <a:lnTo>
                    <a:pt x="367" y="67"/>
                  </a:lnTo>
                  <a:lnTo>
                    <a:pt x="367" y="67"/>
                  </a:lnTo>
                  <a:lnTo>
                    <a:pt x="366" y="69"/>
                  </a:lnTo>
                  <a:lnTo>
                    <a:pt x="366" y="69"/>
                  </a:lnTo>
                  <a:lnTo>
                    <a:pt x="365" y="69"/>
                  </a:lnTo>
                  <a:lnTo>
                    <a:pt x="365" y="69"/>
                  </a:lnTo>
                  <a:lnTo>
                    <a:pt x="363" y="67"/>
                  </a:lnTo>
                  <a:lnTo>
                    <a:pt x="363" y="67"/>
                  </a:lnTo>
                  <a:lnTo>
                    <a:pt x="359" y="67"/>
                  </a:lnTo>
                  <a:lnTo>
                    <a:pt x="358" y="67"/>
                  </a:lnTo>
                  <a:lnTo>
                    <a:pt x="358" y="67"/>
                  </a:lnTo>
                  <a:lnTo>
                    <a:pt x="357" y="67"/>
                  </a:lnTo>
                  <a:lnTo>
                    <a:pt x="357" y="66"/>
                  </a:lnTo>
                  <a:lnTo>
                    <a:pt x="355" y="66"/>
                  </a:lnTo>
                  <a:lnTo>
                    <a:pt x="355" y="65"/>
                  </a:lnTo>
                  <a:lnTo>
                    <a:pt x="354" y="63"/>
                  </a:lnTo>
                  <a:lnTo>
                    <a:pt x="353" y="63"/>
                  </a:lnTo>
                  <a:lnTo>
                    <a:pt x="353" y="62"/>
                  </a:lnTo>
                  <a:lnTo>
                    <a:pt x="353" y="62"/>
                  </a:lnTo>
                  <a:lnTo>
                    <a:pt x="353" y="62"/>
                  </a:lnTo>
                  <a:lnTo>
                    <a:pt x="351" y="62"/>
                  </a:lnTo>
                  <a:lnTo>
                    <a:pt x="348" y="61"/>
                  </a:lnTo>
                  <a:lnTo>
                    <a:pt x="347" y="59"/>
                  </a:lnTo>
                  <a:lnTo>
                    <a:pt x="346" y="59"/>
                  </a:lnTo>
                  <a:lnTo>
                    <a:pt x="346" y="59"/>
                  </a:lnTo>
                  <a:lnTo>
                    <a:pt x="344" y="59"/>
                  </a:lnTo>
                  <a:lnTo>
                    <a:pt x="343" y="58"/>
                  </a:lnTo>
                  <a:lnTo>
                    <a:pt x="343" y="57"/>
                  </a:lnTo>
                  <a:lnTo>
                    <a:pt x="342" y="55"/>
                  </a:lnTo>
                  <a:lnTo>
                    <a:pt x="340" y="54"/>
                  </a:lnTo>
                  <a:lnTo>
                    <a:pt x="339" y="54"/>
                  </a:lnTo>
                  <a:lnTo>
                    <a:pt x="339" y="52"/>
                  </a:lnTo>
                  <a:lnTo>
                    <a:pt x="336" y="52"/>
                  </a:lnTo>
                  <a:lnTo>
                    <a:pt x="335" y="51"/>
                  </a:lnTo>
                  <a:lnTo>
                    <a:pt x="334" y="51"/>
                  </a:lnTo>
                  <a:lnTo>
                    <a:pt x="332" y="51"/>
                  </a:lnTo>
                  <a:lnTo>
                    <a:pt x="331" y="51"/>
                  </a:lnTo>
                  <a:lnTo>
                    <a:pt x="331" y="51"/>
                  </a:lnTo>
                  <a:lnTo>
                    <a:pt x="331" y="52"/>
                  </a:lnTo>
                  <a:lnTo>
                    <a:pt x="329" y="52"/>
                  </a:lnTo>
                  <a:lnTo>
                    <a:pt x="328" y="52"/>
                  </a:lnTo>
                  <a:lnTo>
                    <a:pt x="328" y="52"/>
                  </a:lnTo>
                  <a:lnTo>
                    <a:pt x="328" y="52"/>
                  </a:lnTo>
                  <a:lnTo>
                    <a:pt x="327" y="54"/>
                  </a:lnTo>
                  <a:lnTo>
                    <a:pt x="327" y="54"/>
                  </a:lnTo>
                  <a:lnTo>
                    <a:pt x="325" y="54"/>
                  </a:lnTo>
                  <a:lnTo>
                    <a:pt x="324" y="54"/>
                  </a:lnTo>
                  <a:lnTo>
                    <a:pt x="323" y="54"/>
                  </a:lnTo>
                  <a:lnTo>
                    <a:pt x="321" y="54"/>
                  </a:lnTo>
                  <a:lnTo>
                    <a:pt x="320" y="54"/>
                  </a:lnTo>
                  <a:lnTo>
                    <a:pt x="319" y="54"/>
                  </a:lnTo>
                  <a:lnTo>
                    <a:pt x="317" y="54"/>
                  </a:lnTo>
                  <a:lnTo>
                    <a:pt x="316" y="54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6" y="51"/>
                  </a:lnTo>
                  <a:lnTo>
                    <a:pt x="315" y="51"/>
                  </a:lnTo>
                  <a:lnTo>
                    <a:pt x="315" y="51"/>
                  </a:lnTo>
                  <a:lnTo>
                    <a:pt x="313" y="51"/>
                  </a:lnTo>
                  <a:lnTo>
                    <a:pt x="312" y="51"/>
                  </a:lnTo>
                  <a:lnTo>
                    <a:pt x="312" y="51"/>
                  </a:lnTo>
                  <a:lnTo>
                    <a:pt x="312" y="50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9" y="48"/>
                  </a:lnTo>
                  <a:lnTo>
                    <a:pt x="309" y="47"/>
                  </a:lnTo>
                  <a:lnTo>
                    <a:pt x="308" y="47"/>
                  </a:lnTo>
                  <a:lnTo>
                    <a:pt x="308" y="47"/>
                  </a:lnTo>
                  <a:lnTo>
                    <a:pt x="306" y="47"/>
                  </a:lnTo>
                  <a:lnTo>
                    <a:pt x="306" y="48"/>
                  </a:lnTo>
                  <a:lnTo>
                    <a:pt x="306" y="48"/>
                  </a:lnTo>
                  <a:lnTo>
                    <a:pt x="305" y="48"/>
                  </a:lnTo>
                  <a:lnTo>
                    <a:pt x="305" y="48"/>
                  </a:lnTo>
                  <a:lnTo>
                    <a:pt x="305" y="50"/>
                  </a:lnTo>
                  <a:lnTo>
                    <a:pt x="305" y="50"/>
                  </a:lnTo>
                  <a:lnTo>
                    <a:pt x="306" y="51"/>
                  </a:lnTo>
                  <a:lnTo>
                    <a:pt x="306" y="51"/>
                  </a:lnTo>
                  <a:lnTo>
                    <a:pt x="305" y="51"/>
                  </a:lnTo>
                  <a:lnTo>
                    <a:pt x="305" y="51"/>
                  </a:lnTo>
                  <a:lnTo>
                    <a:pt x="305" y="51"/>
                  </a:lnTo>
                  <a:lnTo>
                    <a:pt x="304" y="52"/>
                  </a:lnTo>
                  <a:lnTo>
                    <a:pt x="304" y="52"/>
                  </a:lnTo>
                  <a:lnTo>
                    <a:pt x="304" y="52"/>
                  </a:lnTo>
                  <a:lnTo>
                    <a:pt x="304" y="54"/>
                  </a:lnTo>
                  <a:lnTo>
                    <a:pt x="302" y="54"/>
                  </a:lnTo>
                  <a:lnTo>
                    <a:pt x="301" y="51"/>
                  </a:lnTo>
                  <a:lnTo>
                    <a:pt x="298" y="48"/>
                  </a:lnTo>
                  <a:lnTo>
                    <a:pt x="296" y="46"/>
                  </a:lnTo>
                  <a:lnTo>
                    <a:pt x="294" y="44"/>
                  </a:lnTo>
                  <a:lnTo>
                    <a:pt x="290" y="40"/>
                  </a:lnTo>
                  <a:lnTo>
                    <a:pt x="287" y="39"/>
                  </a:lnTo>
                  <a:lnTo>
                    <a:pt x="283" y="35"/>
                  </a:lnTo>
                  <a:lnTo>
                    <a:pt x="281" y="32"/>
                  </a:lnTo>
                  <a:lnTo>
                    <a:pt x="277" y="28"/>
                  </a:lnTo>
                  <a:lnTo>
                    <a:pt x="274" y="27"/>
                  </a:lnTo>
                  <a:lnTo>
                    <a:pt x="271" y="24"/>
                  </a:lnTo>
                  <a:lnTo>
                    <a:pt x="271" y="24"/>
                  </a:lnTo>
                  <a:lnTo>
                    <a:pt x="270" y="23"/>
                  </a:lnTo>
                  <a:lnTo>
                    <a:pt x="267" y="21"/>
                  </a:lnTo>
                  <a:lnTo>
                    <a:pt x="263" y="20"/>
                  </a:lnTo>
                  <a:lnTo>
                    <a:pt x="260" y="19"/>
                  </a:lnTo>
                  <a:lnTo>
                    <a:pt x="256" y="17"/>
                  </a:lnTo>
                  <a:lnTo>
                    <a:pt x="256" y="16"/>
                  </a:lnTo>
                  <a:lnTo>
                    <a:pt x="256" y="16"/>
                  </a:lnTo>
                  <a:lnTo>
                    <a:pt x="255" y="16"/>
                  </a:lnTo>
                  <a:lnTo>
                    <a:pt x="255" y="15"/>
                  </a:lnTo>
                  <a:lnTo>
                    <a:pt x="255" y="15"/>
                  </a:lnTo>
                  <a:lnTo>
                    <a:pt x="256" y="15"/>
                  </a:lnTo>
                  <a:lnTo>
                    <a:pt x="256" y="15"/>
                  </a:lnTo>
                  <a:lnTo>
                    <a:pt x="258" y="12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5" y="12"/>
                  </a:lnTo>
                  <a:lnTo>
                    <a:pt x="255" y="12"/>
                  </a:lnTo>
                  <a:lnTo>
                    <a:pt x="255" y="12"/>
                  </a:lnTo>
                  <a:lnTo>
                    <a:pt x="252" y="12"/>
                  </a:lnTo>
                  <a:lnTo>
                    <a:pt x="251" y="13"/>
                  </a:lnTo>
                  <a:lnTo>
                    <a:pt x="249" y="15"/>
                  </a:lnTo>
                  <a:lnTo>
                    <a:pt x="248" y="15"/>
                  </a:lnTo>
                  <a:lnTo>
                    <a:pt x="248" y="15"/>
                  </a:lnTo>
                  <a:lnTo>
                    <a:pt x="245" y="15"/>
                  </a:lnTo>
                  <a:lnTo>
                    <a:pt x="245" y="16"/>
                  </a:lnTo>
                  <a:lnTo>
                    <a:pt x="245" y="16"/>
                  </a:lnTo>
                  <a:lnTo>
                    <a:pt x="245" y="16"/>
                  </a:lnTo>
                  <a:lnTo>
                    <a:pt x="245" y="17"/>
                  </a:lnTo>
                  <a:lnTo>
                    <a:pt x="244" y="19"/>
                  </a:lnTo>
                  <a:lnTo>
                    <a:pt x="243" y="19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39" y="20"/>
                  </a:lnTo>
                  <a:lnTo>
                    <a:pt x="239" y="20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9" y="21"/>
                  </a:lnTo>
                  <a:lnTo>
                    <a:pt x="239" y="21"/>
                  </a:lnTo>
                  <a:lnTo>
                    <a:pt x="237" y="21"/>
                  </a:lnTo>
                  <a:lnTo>
                    <a:pt x="236" y="20"/>
                  </a:lnTo>
                  <a:lnTo>
                    <a:pt x="235" y="20"/>
                  </a:lnTo>
                  <a:lnTo>
                    <a:pt x="233" y="20"/>
                  </a:lnTo>
                  <a:lnTo>
                    <a:pt x="232" y="21"/>
                  </a:lnTo>
                  <a:lnTo>
                    <a:pt x="230" y="23"/>
                  </a:lnTo>
                  <a:lnTo>
                    <a:pt x="230" y="23"/>
                  </a:lnTo>
                  <a:lnTo>
                    <a:pt x="230" y="23"/>
                  </a:lnTo>
                  <a:lnTo>
                    <a:pt x="230" y="21"/>
                  </a:lnTo>
                  <a:lnTo>
                    <a:pt x="229" y="21"/>
                  </a:lnTo>
                  <a:lnTo>
                    <a:pt x="229" y="20"/>
                  </a:lnTo>
                  <a:lnTo>
                    <a:pt x="229" y="20"/>
                  </a:lnTo>
                  <a:lnTo>
                    <a:pt x="229" y="19"/>
                  </a:lnTo>
                  <a:lnTo>
                    <a:pt x="230" y="17"/>
                  </a:lnTo>
                  <a:lnTo>
                    <a:pt x="230" y="17"/>
                  </a:lnTo>
                  <a:lnTo>
                    <a:pt x="230" y="16"/>
                  </a:lnTo>
                  <a:lnTo>
                    <a:pt x="230" y="16"/>
                  </a:lnTo>
                  <a:lnTo>
                    <a:pt x="230" y="16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8" y="16"/>
                  </a:lnTo>
                  <a:lnTo>
                    <a:pt x="228" y="16"/>
                  </a:lnTo>
                  <a:lnTo>
                    <a:pt x="226" y="16"/>
                  </a:lnTo>
                  <a:lnTo>
                    <a:pt x="225" y="16"/>
                  </a:lnTo>
                  <a:lnTo>
                    <a:pt x="224" y="15"/>
                  </a:lnTo>
                  <a:lnTo>
                    <a:pt x="221" y="15"/>
                  </a:lnTo>
                  <a:lnTo>
                    <a:pt x="221" y="15"/>
                  </a:lnTo>
                  <a:lnTo>
                    <a:pt x="220" y="15"/>
                  </a:lnTo>
                  <a:lnTo>
                    <a:pt x="220" y="15"/>
                  </a:lnTo>
                  <a:lnTo>
                    <a:pt x="221" y="16"/>
                  </a:lnTo>
                  <a:lnTo>
                    <a:pt x="221" y="16"/>
                  </a:lnTo>
                  <a:lnTo>
                    <a:pt x="221" y="16"/>
                  </a:lnTo>
                  <a:lnTo>
                    <a:pt x="220" y="16"/>
                  </a:lnTo>
                  <a:lnTo>
                    <a:pt x="220" y="17"/>
                  </a:lnTo>
                  <a:lnTo>
                    <a:pt x="220" y="16"/>
                  </a:lnTo>
                  <a:lnTo>
                    <a:pt x="218" y="16"/>
                  </a:lnTo>
                  <a:lnTo>
                    <a:pt x="218" y="15"/>
                  </a:lnTo>
                  <a:lnTo>
                    <a:pt x="217" y="15"/>
                  </a:lnTo>
                  <a:lnTo>
                    <a:pt x="217" y="13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6" y="13"/>
                  </a:lnTo>
                  <a:lnTo>
                    <a:pt x="214" y="13"/>
                  </a:lnTo>
                  <a:lnTo>
                    <a:pt x="213" y="13"/>
                  </a:lnTo>
                  <a:lnTo>
                    <a:pt x="212" y="15"/>
                  </a:lnTo>
                  <a:lnTo>
                    <a:pt x="209" y="15"/>
                  </a:lnTo>
                  <a:lnTo>
                    <a:pt x="206" y="13"/>
                  </a:lnTo>
                  <a:lnTo>
                    <a:pt x="206" y="13"/>
                  </a:lnTo>
                  <a:lnTo>
                    <a:pt x="206" y="12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6" y="9"/>
                  </a:lnTo>
                  <a:lnTo>
                    <a:pt x="205" y="8"/>
                  </a:lnTo>
                  <a:lnTo>
                    <a:pt x="202" y="5"/>
                  </a:lnTo>
                  <a:lnTo>
                    <a:pt x="201" y="4"/>
                  </a:lnTo>
                  <a:lnTo>
                    <a:pt x="199" y="1"/>
                  </a:lnTo>
                  <a:lnTo>
                    <a:pt x="198" y="1"/>
                  </a:lnTo>
                  <a:lnTo>
                    <a:pt x="197" y="1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194" y="2"/>
                  </a:lnTo>
                  <a:lnTo>
                    <a:pt x="193" y="2"/>
                  </a:lnTo>
                  <a:lnTo>
                    <a:pt x="193" y="2"/>
                  </a:lnTo>
                  <a:lnTo>
                    <a:pt x="191" y="2"/>
                  </a:lnTo>
                  <a:lnTo>
                    <a:pt x="190" y="1"/>
                  </a:lnTo>
                  <a:lnTo>
                    <a:pt x="187" y="1"/>
                  </a:lnTo>
                  <a:lnTo>
                    <a:pt x="184" y="1"/>
                  </a:lnTo>
                  <a:lnTo>
                    <a:pt x="182" y="0"/>
                  </a:lnTo>
                  <a:lnTo>
                    <a:pt x="182" y="1"/>
                  </a:lnTo>
                  <a:lnTo>
                    <a:pt x="180" y="1"/>
                  </a:lnTo>
                  <a:lnTo>
                    <a:pt x="179" y="2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8" y="4"/>
                  </a:lnTo>
                  <a:lnTo>
                    <a:pt x="178" y="5"/>
                  </a:lnTo>
                  <a:lnTo>
                    <a:pt x="176" y="5"/>
                  </a:lnTo>
                  <a:lnTo>
                    <a:pt x="176" y="5"/>
                  </a:lnTo>
                  <a:lnTo>
                    <a:pt x="175" y="5"/>
                  </a:lnTo>
                  <a:lnTo>
                    <a:pt x="174" y="5"/>
                  </a:lnTo>
                  <a:lnTo>
                    <a:pt x="174" y="6"/>
                  </a:lnTo>
                  <a:lnTo>
                    <a:pt x="171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5" y="8"/>
                  </a:lnTo>
                  <a:lnTo>
                    <a:pt x="164" y="8"/>
                  </a:lnTo>
                  <a:lnTo>
                    <a:pt x="160" y="8"/>
                  </a:lnTo>
                  <a:lnTo>
                    <a:pt x="159" y="9"/>
                  </a:lnTo>
                  <a:lnTo>
                    <a:pt x="157" y="8"/>
                  </a:lnTo>
                  <a:lnTo>
                    <a:pt x="156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3" y="9"/>
                  </a:lnTo>
                  <a:lnTo>
                    <a:pt x="153" y="9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0" y="12"/>
                  </a:lnTo>
                  <a:lnTo>
                    <a:pt x="150" y="12"/>
                  </a:lnTo>
                  <a:lnTo>
                    <a:pt x="149" y="12"/>
                  </a:lnTo>
                  <a:lnTo>
                    <a:pt x="148" y="12"/>
                  </a:lnTo>
                  <a:lnTo>
                    <a:pt x="146" y="12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1" y="13"/>
                  </a:lnTo>
                  <a:lnTo>
                    <a:pt x="140" y="13"/>
                  </a:lnTo>
                  <a:lnTo>
                    <a:pt x="140" y="13"/>
                  </a:lnTo>
                  <a:lnTo>
                    <a:pt x="138" y="13"/>
                  </a:lnTo>
                  <a:lnTo>
                    <a:pt x="137" y="15"/>
                  </a:lnTo>
                  <a:lnTo>
                    <a:pt x="137" y="15"/>
                  </a:lnTo>
                  <a:lnTo>
                    <a:pt x="136" y="15"/>
                  </a:lnTo>
                  <a:lnTo>
                    <a:pt x="136" y="15"/>
                  </a:lnTo>
                  <a:lnTo>
                    <a:pt x="134" y="15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5" y="16"/>
                  </a:lnTo>
                  <a:lnTo>
                    <a:pt x="125" y="17"/>
                  </a:lnTo>
                  <a:lnTo>
                    <a:pt x="122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9"/>
                  </a:lnTo>
                  <a:lnTo>
                    <a:pt x="118" y="19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9" y="21"/>
                  </a:lnTo>
                  <a:lnTo>
                    <a:pt x="121" y="21"/>
                  </a:lnTo>
                  <a:lnTo>
                    <a:pt x="121" y="21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2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5" y="25"/>
                  </a:lnTo>
                  <a:lnTo>
                    <a:pt x="126" y="25"/>
                  </a:lnTo>
                  <a:lnTo>
                    <a:pt x="129" y="27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6" y="28"/>
                  </a:lnTo>
                  <a:lnTo>
                    <a:pt x="125" y="28"/>
                  </a:lnTo>
                  <a:lnTo>
                    <a:pt x="123" y="28"/>
                  </a:lnTo>
                  <a:lnTo>
                    <a:pt x="122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19" y="29"/>
                  </a:lnTo>
                  <a:lnTo>
                    <a:pt x="119" y="29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9" y="32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6"/>
                  </a:lnTo>
                  <a:lnTo>
                    <a:pt x="121" y="36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7" y="39"/>
                  </a:lnTo>
                  <a:lnTo>
                    <a:pt x="115" y="39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22" y="43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32" y="47"/>
                  </a:lnTo>
                  <a:lnTo>
                    <a:pt x="132" y="48"/>
                  </a:lnTo>
                  <a:lnTo>
                    <a:pt x="132" y="50"/>
                  </a:lnTo>
                  <a:lnTo>
                    <a:pt x="132" y="51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7" y="54"/>
                  </a:lnTo>
                  <a:lnTo>
                    <a:pt x="125" y="55"/>
                  </a:lnTo>
                  <a:lnTo>
                    <a:pt x="123" y="55"/>
                  </a:lnTo>
                  <a:lnTo>
                    <a:pt x="122" y="54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8" y="54"/>
                  </a:lnTo>
                  <a:lnTo>
                    <a:pt x="118" y="55"/>
                  </a:lnTo>
                  <a:lnTo>
                    <a:pt x="117" y="57"/>
                  </a:lnTo>
                  <a:lnTo>
                    <a:pt x="115" y="57"/>
                  </a:lnTo>
                  <a:lnTo>
                    <a:pt x="115" y="57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1" y="55"/>
                  </a:lnTo>
                  <a:lnTo>
                    <a:pt x="110" y="55"/>
                  </a:lnTo>
                  <a:lnTo>
                    <a:pt x="110" y="54"/>
                  </a:lnTo>
                  <a:lnTo>
                    <a:pt x="108" y="54"/>
                  </a:lnTo>
                  <a:lnTo>
                    <a:pt x="107" y="54"/>
                  </a:lnTo>
                  <a:lnTo>
                    <a:pt x="106" y="52"/>
                  </a:lnTo>
                  <a:lnTo>
                    <a:pt x="104" y="51"/>
                  </a:lnTo>
                  <a:lnTo>
                    <a:pt x="103" y="50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99" y="50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1"/>
                  </a:lnTo>
                  <a:lnTo>
                    <a:pt x="92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5" y="51"/>
                  </a:lnTo>
                  <a:lnTo>
                    <a:pt x="85" y="51"/>
                  </a:lnTo>
                  <a:lnTo>
                    <a:pt x="84" y="51"/>
                  </a:lnTo>
                  <a:lnTo>
                    <a:pt x="83" y="52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7" y="55"/>
                  </a:lnTo>
                  <a:lnTo>
                    <a:pt x="76" y="55"/>
                  </a:lnTo>
                  <a:lnTo>
                    <a:pt x="75" y="54"/>
                  </a:lnTo>
                  <a:lnTo>
                    <a:pt x="72" y="52"/>
                  </a:lnTo>
                  <a:lnTo>
                    <a:pt x="70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9" y="54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6" y="54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0"/>
                  </a:lnTo>
                  <a:lnTo>
                    <a:pt x="62" y="50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7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6"/>
                  </a:lnTo>
                  <a:lnTo>
                    <a:pt x="53" y="46"/>
                  </a:lnTo>
                  <a:lnTo>
                    <a:pt x="52" y="46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7" y="46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5" y="43"/>
                  </a:lnTo>
                  <a:lnTo>
                    <a:pt x="43" y="43"/>
                  </a:lnTo>
                  <a:lnTo>
                    <a:pt x="42" y="43"/>
                  </a:lnTo>
                  <a:lnTo>
                    <a:pt x="41" y="44"/>
                  </a:lnTo>
                  <a:lnTo>
                    <a:pt x="39" y="46"/>
                  </a:lnTo>
                  <a:lnTo>
                    <a:pt x="38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3"/>
                  </a:lnTo>
                  <a:lnTo>
                    <a:pt x="33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18" y="54"/>
                  </a:lnTo>
                  <a:lnTo>
                    <a:pt x="16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6" y="59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5" y="63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2" y="63"/>
                  </a:lnTo>
                  <a:lnTo>
                    <a:pt x="11" y="63"/>
                  </a:lnTo>
                  <a:lnTo>
                    <a:pt x="9" y="62"/>
                  </a:lnTo>
                  <a:lnTo>
                    <a:pt x="8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1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3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1" y="81"/>
                  </a:lnTo>
                  <a:lnTo>
                    <a:pt x="3" y="82"/>
                  </a:lnTo>
                  <a:lnTo>
                    <a:pt x="4" y="82"/>
                  </a:lnTo>
                  <a:lnTo>
                    <a:pt x="5" y="84"/>
                  </a:lnTo>
                  <a:lnTo>
                    <a:pt x="5" y="85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7" y="88"/>
                  </a:lnTo>
                  <a:lnTo>
                    <a:pt x="7" y="89"/>
                  </a:lnTo>
                  <a:lnTo>
                    <a:pt x="8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11" y="89"/>
                  </a:lnTo>
                  <a:lnTo>
                    <a:pt x="14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8" y="90"/>
                  </a:lnTo>
                  <a:lnTo>
                    <a:pt x="19" y="93"/>
                  </a:lnTo>
                  <a:lnTo>
                    <a:pt x="20" y="94"/>
                  </a:lnTo>
                  <a:lnTo>
                    <a:pt x="22" y="94"/>
                  </a:lnTo>
                  <a:lnTo>
                    <a:pt x="23" y="97"/>
                  </a:lnTo>
                  <a:lnTo>
                    <a:pt x="24" y="99"/>
                  </a:lnTo>
                  <a:lnTo>
                    <a:pt x="26" y="100"/>
                  </a:lnTo>
                  <a:lnTo>
                    <a:pt x="26" y="101"/>
                  </a:lnTo>
                  <a:lnTo>
                    <a:pt x="26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4" y="104"/>
                  </a:lnTo>
                  <a:lnTo>
                    <a:pt x="27" y="104"/>
                  </a:lnTo>
                  <a:lnTo>
                    <a:pt x="28" y="105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30" y="104"/>
                  </a:lnTo>
                  <a:lnTo>
                    <a:pt x="31" y="105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1" y="104"/>
                  </a:lnTo>
                  <a:lnTo>
                    <a:pt x="33" y="103"/>
                  </a:lnTo>
                  <a:lnTo>
                    <a:pt x="33" y="103"/>
                  </a:lnTo>
                  <a:lnTo>
                    <a:pt x="34" y="103"/>
                  </a:lnTo>
                  <a:lnTo>
                    <a:pt x="35" y="103"/>
                  </a:lnTo>
                  <a:lnTo>
                    <a:pt x="37" y="103"/>
                  </a:lnTo>
                  <a:lnTo>
                    <a:pt x="37" y="101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3" y="97"/>
                  </a:lnTo>
                  <a:lnTo>
                    <a:pt x="46" y="97"/>
                  </a:lnTo>
                  <a:lnTo>
                    <a:pt x="47" y="97"/>
                  </a:lnTo>
                  <a:lnTo>
                    <a:pt x="50" y="97"/>
                  </a:lnTo>
                  <a:lnTo>
                    <a:pt x="52" y="97"/>
                  </a:lnTo>
                  <a:lnTo>
                    <a:pt x="52" y="99"/>
                  </a:lnTo>
                  <a:lnTo>
                    <a:pt x="54" y="99"/>
                  </a:lnTo>
                  <a:lnTo>
                    <a:pt x="54" y="99"/>
                  </a:lnTo>
                  <a:lnTo>
                    <a:pt x="56" y="100"/>
                  </a:lnTo>
                  <a:lnTo>
                    <a:pt x="56" y="100"/>
                  </a:lnTo>
                  <a:lnTo>
                    <a:pt x="57" y="100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61" y="99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65" y="100"/>
                  </a:lnTo>
                  <a:lnTo>
                    <a:pt x="65" y="101"/>
                  </a:lnTo>
                  <a:lnTo>
                    <a:pt x="66" y="101"/>
                  </a:lnTo>
                  <a:lnTo>
                    <a:pt x="66" y="103"/>
                  </a:lnTo>
                  <a:lnTo>
                    <a:pt x="65" y="103"/>
                  </a:lnTo>
                  <a:lnTo>
                    <a:pt x="65" y="104"/>
                  </a:lnTo>
                  <a:lnTo>
                    <a:pt x="66" y="105"/>
                  </a:lnTo>
                  <a:lnTo>
                    <a:pt x="66" y="108"/>
                  </a:lnTo>
                  <a:lnTo>
                    <a:pt x="66" y="109"/>
                  </a:lnTo>
                  <a:lnTo>
                    <a:pt x="65" y="112"/>
                  </a:lnTo>
                  <a:lnTo>
                    <a:pt x="65" y="115"/>
                  </a:lnTo>
                  <a:lnTo>
                    <a:pt x="66" y="116"/>
                  </a:lnTo>
                  <a:lnTo>
                    <a:pt x="69" y="116"/>
                  </a:lnTo>
                  <a:lnTo>
                    <a:pt x="69" y="117"/>
                  </a:lnTo>
                  <a:lnTo>
                    <a:pt x="69" y="117"/>
                  </a:lnTo>
                  <a:lnTo>
                    <a:pt x="66" y="117"/>
                  </a:lnTo>
                  <a:lnTo>
                    <a:pt x="65" y="117"/>
                  </a:lnTo>
                  <a:lnTo>
                    <a:pt x="64" y="116"/>
                  </a:lnTo>
                  <a:lnTo>
                    <a:pt x="62" y="116"/>
                  </a:lnTo>
                  <a:lnTo>
                    <a:pt x="58" y="117"/>
                  </a:lnTo>
                  <a:lnTo>
                    <a:pt x="56" y="116"/>
                  </a:lnTo>
                  <a:lnTo>
                    <a:pt x="54" y="117"/>
                  </a:lnTo>
                  <a:lnTo>
                    <a:pt x="53" y="117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2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53" y="126"/>
                  </a:lnTo>
                  <a:lnTo>
                    <a:pt x="53" y="127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6" y="127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3" y="128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49" y="127"/>
                  </a:lnTo>
                  <a:lnTo>
                    <a:pt x="47" y="127"/>
                  </a:lnTo>
                  <a:lnTo>
                    <a:pt x="45" y="127"/>
                  </a:lnTo>
                  <a:lnTo>
                    <a:pt x="43" y="127"/>
                  </a:lnTo>
                  <a:lnTo>
                    <a:pt x="43" y="128"/>
                  </a:lnTo>
                  <a:lnTo>
                    <a:pt x="43" y="128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45" y="130"/>
                  </a:lnTo>
                  <a:lnTo>
                    <a:pt x="46" y="131"/>
                  </a:lnTo>
                  <a:lnTo>
                    <a:pt x="49" y="131"/>
                  </a:lnTo>
                  <a:lnTo>
                    <a:pt x="49" y="131"/>
                  </a:lnTo>
                  <a:lnTo>
                    <a:pt x="50" y="132"/>
                  </a:lnTo>
                  <a:lnTo>
                    <a:pt x="52" y="135"/>
                  </a:lnTo>
                  <a:lnTo>
                    <a:pt x="53" y="136"/>
                  </a:lnTo>
                  <a:lnTo>
                    <a:pt x="54" y="138"/>
                  </a:lnTo>
                  <a:lnTo>
                    <a:pt x="56" y="139"/>
                  </a:lnTo>
                  <a:lnTo>
                    <a:pt x="56" y="139"/>
                  </a:lnTo>
                  <a:lnTo>
                    <a:pt x="56" y="141"/>
                  </a:lnTo>
                  <a:lnTo>
                    <a:pt x="56" y="141"/>
                  </a:lnTo>
                  <a:lnTo>
                    <a:pt x="57" y="142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8" y="143"/>
                  </a:lnTo>
                  <a:lnTo>
                    <a:pt x="60" y="145"/>
                  </a:lnTo>
                  <a:lnTo>
                    <a:pt x="61" y="145"/>
                  </a:lnTo>
                  <a:lnTo>
                    <a:pt x="61" y="146"/>
                  </a:lnTo>
                  <a:lnTo>
                    <a:pt x="62" y="146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5" y="147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8" y="147"/>
                  </a:lnTo>
                  <a:lnTo>
                    <a:pt x="68" y="147"/>
                  </a:lnTo>
                  <a:lnTo>
                    <a:pt x="69" y="147"/>
                  </a:lnTo>
                  <a:lnTo>
                    <a:pt x="69" y="149"/>
                  </a:lnTo>
                  <a:lnTo>
                    <a:pt x="70" y="149"/>
                  </a:lnTo>
                  <a:lnTo>
                    <a:pt x="70" y="151"/>
                  </a:lnTo>
                  <a:lnTo>
                    <a:pt x="70" y="153"/>
                  </a:lnTo>
                  <a:lnTo>
                    <a:pt x="70" y="154"/>
                  </a:lnTo>
                  <a:lnTo>
                    <a:pt x="70" y="154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0" y="159"/>
                  </a:lnTo>
                  <a:lnTo>
                    <a:pt x="72" y="159"/>
                  </a:lnTo>
                  <a:lnTo>
                    <a:pt x="73" y="158"/>
                  </a:lnTo>
                  <a:lnTo>
                    <a:pt x="75" y="157"/>
                  </a:lnTo>
                  <a:lnTo>
                    <a:pt x="76" y="155"/>
                  </a:lnTo>
                  <a:lnTo>
                    <a:pt x="76" y="155"/>
                  </a:lnTo>
                  <a:lnTo>
                    <a:pt x="77" y="155"/>
                  </a:lnTo>
                  <a:lnTo>
                    <a:pt x="80" y="154"/>
                  </a:lnTo>
                  <a:lnTo>
                    <a:pt x="81" y="154"/>
                  </a:lnTo>
                  <a:lnTo>
                    <a:pt x="84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7" y="154"/>
                  </a:lnTo>
                  <a:lnTo>
                    <a:pt x="88" y="154"/>
                  </a:lnTo>
                  <a:lnTo>
                    <a:pt x="89" y="155"/>
                  </a:lnTo>
                  <a:lnTo>
                    <a:pt x="92" y="157"/>
                  </a:lnTo>
                  <a:lnTo>
                    <a:pt x="94" y="158"/>
                  </a:lnTo>
                  <a:lnTo>
                    <a:pt x="95" y="158"/>
                  </a:lnTo>
                  <a:lnTo>
                    <a:pt x="95" y="159"/>
                  </a:lnTo>
                  <a:lnTo>
                    <a:pt x="95" y="159"/>
                  </a:lnTo>
                  <a:lnTo>
                    <a:pt x="98" y="162"/>
                  </a:lnTo>
                  <a:lnTo>
                    <a:pt x="98" y="162"/>
                  </a:lnTo>
                  <a:lnTo>
                    <a:pt x="99" y="164"/>
                  </a:lnTo>
                  <a:lnTo>
                    <a:pt x="100" y="165"/>
                  </a:lnTo>
                  <a:lnTo>
                    <a:pt x="100" y="165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03" y="166"/>
                  </a:lnTo>
                  <a:lnTo>
                    <a:pt x="104" y="166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2"/>
                  </a:lnTo>
                  <a:lnTo>
                    <a:pt x="106" y="159"/>
                  </a:lnTo>
                  <a:lnTo>
                    <a:pt x="104" y="157"/>
                  </a:lnTo>
                  <a:lnTo>
                    <a:pt x="104" y="154"/>
                  </a:lnTo>
                  <a:lnTo>
                    <a:pt x="103" y="151"/>
                  </a:lnTo>
                  <a:lnTo>
                    <a:pt x="103" y="149"/>
                  </a:lnTo>
                  <a:lnTo>
                    <a:pt x="103" y="146"/>
                  </a:lnTo>
                  <a:lnTo>
                    <a:pt x="102" y="145"/>
                  </a:lnTo>
                  <a:lnTo>
                    <a:pt x="102" y="142"/>
                  </a:lnTo>
                  <a:lnTo>
                    <a:pt x="100" y="139"/>
                  </a:lnTo>
                  <a:lnTo>
                    <a:pt x="100" y="136"/>
                  </a:lnTo>
                  <a:lnTo>
                    <a:pt x="99" y="134"/>
                  </a:lnTo>
                  <a:lnTo>
                    <a:pt x="99" y="131"/>
                  </a:lnTo>
                  <a:lnTo>
                    <a:pt x="99" y="128"/>
                  </a:lnTo>
                  <a:lnTo>
                    <a:pt x="98" y="126"/>
                  </a:lnTo>
                  <a:lnTo>
                    <a:pt x="98" y="123"/>
                  </a:lnTo>
                  <a:lnTo>
                    <a:pt x="99" y="122"/>
                  </a:lnTo>
                  <a:lnTo>
                    <a:pt x="100" y="120"/>
                  </a:lnTo>
                  <a:lnTo>
                    <a:pt x="102" y="120"/>
                  </a:lnTo>
                  <a:lnTo>
                    <a:pt x="103" y="120"/>
                  </a:lnTo>
                  <a:lnTo>
                    <a:pt x="104" y="119"/>
                  </a:lnTo>
                  <a:lnTo>
                    <a:pt x="106" y="119"/>
                  </a:lnTo>
                  <a:lnTo>
                    <a:pt x="108" y="119"/>
                  </a:lnTo>
                  <a:lnTo>
                    <a:pt x="110" y="117"/>
                  </a:lnTo>
                  <a:lnTo>
                    <a:pt x="111" y="117"/>
                  </a:lnTo>
                  <a:lnTo>
                    <a:pt x="113" y="117"/>
                  </a:lnTo>
                  <a:lnTo>
                    <a:pt x="115" y="116"/>
                  </a:lnTo>
                  <a:lnTo>
                    <a:pt x="117" y="116"/>
                  </a:lnTo>
                  <a:lnTo>
                    <a:pt x="118" y="115"/>
                  </a:lnTo>
                  <a:lnTo>
                    <a:pt x="119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3" y="116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7" y="119"/>
                  </a:lnTo>
                  <a:lnTo>
                    <a:pt x="129" y="119"/>
                  </a:lnTo>
                  <a:lnTo>
                    <a:pt x="130" y="120"/>
                  </a:lnTo>
                  <a:lnTo>
                    <a:pt x="132" y="120"/>
                  </a:lnTo>
                  <a:lnTo>
                    <a:pt x="134" y="123"/>
                  </a:lnTo>
                  <a:lnTo>
                    <a:pt x="136" y="123"/>
                  </a:lnTo>
                  <a:lnTo>
                    <a:pt x="137" y="124"/>
                  </a:lnTo>
                  <a:lnTo>
                    <a:pt x="138" y="124"/>
                  </a:lnTo>
                  <a:lnTo>
                    <a:pt x="140" y="126"/>
                  </a:lnTo>
                  <a:lnTo>
                    <a:pt x="141" y="127"/>
                  </a:lnTo>
                  <a:lnTo>
                    <a:pt x="142" y="127"/>
                  </a:lnTo>
                  <a:lnTo>
                    <a:pt x="144" y="128"/>
                  </a:lnTo>
                  <a:lnTo>
                    <a:pt x="146" y="128"/>
                  </a:lnTo>
                  <a:lnTo>
                    <a:pt x="148" y="130"/>
                  </a:lnTo>
                  <a:lnTo>
                    <a:pt x="148" y="130"/>
                  </a:lnTo>
                  <a:lnTo>
                    <a:pt x="148" y="131"/>
                  </a:lnTo>
                  <a:lnTo>
                    <a:pt x="149" y="132"/>
                  </a:lnTo>
                  <a:lnTo>
                    <a:pt x="150" y="134"/>
                  </a:lnTo>
                  <a:lnTo>
                    <a:pt x="152" y="134"/>
                  </a:lnTo>
                  <a:lnTo>
                    <a:pt x="153" y="135"/>
                  </a:lnTo>
                  <a:lnTo>
                    <a:pt x="155" y="136"/>
                  </a:lnTo>
                  <a:lnTo>
                    <a:pt x="156" y="138"/>
                  </a:lnTo>
                  <a:lnTo>
                    <a:pt x="159" y="139"/>
                  </a:lnTo>
                  <a:lnTo>
                    <a:pt x="159" y="141"/>
                  </a:lnTo>
                  <a:lnTo>
                    <a:pt x="160" y="141"/>
                  </a:lnTo>
                  <a:lnTo>
                    <a:pt x="161" y="139"/>
                  </a:lnTo>
                  <a:lnTo>
                    <a:pt x="164" y="139"/>
                  </a:lnTo>
                  <a:lnTo>
                    <a:pt x="165" y="139"/>
                  </a:lnTo>
                  <a:lnTo>
                    <a:pt x="167" y="139"/>
                  </a:lnTo>
                  <a:lnTo>
                    <a:pt x="169" y="139"/>
                  </a:lnTo>
                  <a:lnTo>
                    <a:pt x="171" y="138"/>
                  </a:lnTo>
                  <a:lnTo>
                    <a:pt x="174" y="139"/>
                  </a:lnTo>
                  <a:lnTo>
                    <a:pt x="175" y="139"/>
                  </a:lnTo>
                  <a:lnTo>
                    <a:pt x="176" y="139"/>
                  </a:lnTo>
                  <a:lnTo>
                    <a:pt x="179" y="139"/>
                  </a:lnTo>
                  <a:lnTo>
                    <a:pt x="180" y="139"/>
                  </a:lnTo>
                  <a:lnTo>
                    <a:pt x="182" y="139"/>
                  </a:lnTo>
                  <a:lnTo>
                    <a:pt x="183" y="139"/>
                  </a:lnTo>
                  <a:lnTo>
                    <a:pt x="183" y="139"/>
                  </a:lnTo>
                  <a:lnTo>
                    <a:pt x="184" y="139"/>
                  </a:lnTo>
                  <a:lnTo>
                    <a:pt x="184" y="138"/>
                  </a:lnTo>
                  <a:lnTo>
                    <a:pt x="186" y="138"/>
                  </a:lnTo>
                  <a:lnTo>
                    <a:pt x="187" y="138"/>
                  </a:lnTo>
                  <a:lnTo>
                    <a:pt x="188" y="138"/>
                  </a:lnTo>
                  <a:lnTo>
                    <a:pt x="188" y="139"/>
                  </a:lnTo>
                  <a:lnTo>
                    <a:pt x="190" y="141"/>
                  </a:lnTo>
                  <a:lnTo>
                    <a:pt x="191" y="141"/>
                  </a:lnTo>
                  <a:lnTo>
                    <a:pt x="193" y="142"/>
                  </a:lnTo>
                  <a:lnTo>
                    <a:pt x="194" y="142"/>
                  </a:lnTo>
                  <a:lnTo>
                    <a:pt x="195" y="143"/>
                  </a:lnTo>
                  <a:lnTo>
                    <a:pt x="197" y="145"/>
                  </a:lnTo>
                  <a:lnTo>
                    <a:pt x="197" y="146"/>
                  </a:lnTo>
                  <a:lnTo>
                    <a:pt x="198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201" y="146"/>
                  </a:lnTo>
                  <a:lnTo>
                    <a:pt x="201" y="147"/>
                  </a:lnTo>
                  <a:lnTo>
                    <a:pt x="201" y="149"/>
                  </a:lnTo>
                  <a:lnTo>
                    <a:pt x="201" y="150"/>
                  </a:lnTo>
                  <a:lnTo>
                    <a:pt x="202" y="151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5" y="158"/>
                  </a:lnTo>
                  <a:lnTo>
                    <a:pt x="206" y="158"/>
                  </a:lnTo>
                  <a:lnTo>
                    <a:pt x="207" y="158"/>
                  </a:lnTo>
                  <a:lnTo>
                    <a:pt x="207" y="158"/>
                  </a:lnTo>
                  <a:lnTo>
                    <a:pt x="209" y="161"/>
                  </a:lnTo>
                  <a:lnTo>
                    <a:pt x="209" y="162"/>
                  </a:lnTo>
                  <a:lnTo>
                    <a:pt x="210" y="164"/>
                  </a:lnTo>
                  <a:lnTo>
                    <a:pt x="210" y="165"/>
                  </a:lnTo>
                  <a:lnTo>
                    <a:pt x="212" y="166"/>
                  </a:lnTo>
                  <a:lnTo>
                    <a:pt x="212" y="168"/>
                  </a:lnTo>
                  <a:lnTo>
                    <a:pt x="213" y="168"/>
                  </a:lnTo>
                  <a:lnTo>
                    <a:pt x="213" y="168"/>
                  </a:lnTo>
                  <a:lnTo>
                    <a:pt x="216" y="168"/>
                  </a:lnTo>
                  <a:lnTo>
                    <a:pt x="217" y="168"/>
                  </a:lnTo>
                  <a:lnTo>
                    <a:pt x="218" y="168"/>
                  </a:lnTo>
                  <a:lnTo>
                    <a:pt x="220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24" y="168"/>
                  </a:lnTo>
                  <a:lnTo>
                    <a:pt x="224" y="168"/>
                  </a:lnTo>
                  <a:lnTo>
                    <a:pt x="225" y="168"/>
                  </a:lnTo>
                  <a:lnTo>
                    <a:pt x="225" y="168"/>
                  </a:lnTo>
                  <a:lnTo>
                    <a:pt x="225" y="169"/>
                  </a:lnTo>
                  <a:lnTo>
                    <a:pt x="226" y="169"/>
                  </a:lnTo>
                  <a:lnTo>
                    <a:pt x="226" y="170"/>
                  </a:lnTo>
                  <a:lnTo>
                    <a:pt x="226" y="170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8" y="173"/>
                  </a:lnTo>
                  <a:lnTo>
                    <a:pt x="229" y="173"/>
                  </a:lnTo>
                  <a:lnTo>
                    <a:pt x="230" y="174"/>
                  </a:lnTo>
                  <a:lnTo>
                    <a:pt x="230" y="174"/>
                  </a:lnTo>
                  <a:lnTo>
                    <a:pt x="232" y="174"/>
                  </a:lnTo>
                  <a:lnTo>
                    <a:pt x="232" y="173"/>
                  </a:lnTo>
                  <a:lnTo>
                    <a:pt x="232" y="173"/>
                  </a:lnTo>
                  <a:lnTo>
                    <a:pt x="232" y="172"/>
                  </a:lnTo>
                  <a:lnTo>
                    <a:pt x="230" y="172"/>
                  </a:lnTo>
                  <a:lnTo>
                    <a:pt x="230" y="170"/>
                  </a:lnTo>
                  <a:lnTo>
                    <a:pt x="232" y="170"/>
                  </a:lnTo>
                  <a:lnTo>
                    <a:pt x="232" y="169"/>
                  </a:lnTo>
                  <a:lnTo>
                    <a:pt x="233" y="168"/>
                  </a:lnTo>
                  <a:lnTo>
                    <a:pt x="235" y="166"/>
                  </a:lnTo>
                  <a:lnTo>
                    <a:pt x="235" y="166"/>
                  </a:lnTo>
                  <a:lnTo>
                    <a:pt x="235" y="165"/>
                  </a:lnTo>
                  <a:lnTo>
                    <a:pt x="235" y="165"/>
                  </a:lnTo>
                  <a:lnTo>
                    <a:pt x="236" y="164"/>
                  </a:lnTo>
                  <a:lnTo>
                    <a:pt x="237" y="164"/>
                  </a:lnTo>
                  <a:lnTo>
                    <a:pt x="237" y="164"/>
                  </a:lnTo>
                  <a:lnTo>
                    <a:pt x="239" y="162"/>
                  </a:lnTo>
                  <a:lnTo>
                    <a:pt x="239" y="161"/>
                  </a:lnTo>
                  <a:lnTo>
                    <a:pt x="240" y="161"/>
                  </a:lnTo>
                  <a:lnTo>
                    <a:pt x="241" y="161"/>
                  </a:lnTo>
                  <a:lnTo>
                    <a:pt x="243" y="159"/>
                  </a:lnTo>
                  <a:lnTo>
                    <a:pt x="244" y="158"/>
                  </a:lnTo>
                  <a:lnTo>
                    <a:pt x="244" y="157"/>
                  </a:lnTo>
                  <a:lnTo>
                    <a:pt x="245" y="157"/>
                  </a:lnTo>
                  <a:lnTo>
                    <a:pt x="245" y="157"/>
                  </a:lnTo>
                  <a:lnTo>
                    <a:pt x="247" y="157"/>
                  </a:lnTo>
                  <a:lnTo>
                    <a:pt x="247" y="157"/>
                  </a:lnTo>
                  <a:lnTo>
                    <a:pt x="247" y="157"/>
                  </a:lnTo>
                  <a:lnTo>
                    <a:pt x="248" y="157"/>
                  </a:lnTo>
                  <a:lnTo>
                    <a:pt x="248" y="155"/>
                  </a:lnTo>
                  <a:lnTo>
                    <a:pt x="248" y="155"/>
                  </a:lnTo>
                  <a:lnTo>
                    <a:pt x="249" y="155"/>
                  </a:lnTo>
                  <a:lnTo>
                    <a:pt x="249" y="154"/>
                  </a:lnTo>
                  <a:lnTo>
                    <a:pt x="249" y="154"/>
                  </a:lnTo>
                  <a:lnTo>
                    <a:pt x="249" y="154"/>
                  </a:lnTo>
                  <a:lnTo>
                    <a:pt x="249" y="153"/>
                  </a:lnTo>
                  <a:lnTo>
                    <a:pt x="249" y="153"/>
                  </a:lnTo>
                  <a:lnTo>
                    <a:pt x="249" y="151"/>
                  </a:lnTo>
                  <a:lnTo>
                    <a:pt x="251" y="150"/>
                  </a:lnTo>
                  <a:lnTo>
                    <a:pt x="251" y="150"/>
                  </a:lnTo>
                  <a:lnTo>
                    <a:pt x="251" y="149"/>
                  </a:lnTo>
                  <a:lnTo>
                    <a:pt x="252" y="149"/>
                  </a:lnTo>
                  <a:lnTo>
                    <a:pt x="254" y="149"/>
                  </a:lnTo>
                  <a:lnTo>
                    <a:pt x="255" y="149"/>
                  </a:lnTo>
                  <a:lnTo>
                    <a:pt x="256" y="147"/>
                  </a:lnTo>
                  <a:lnTo>
                    <a:pt x="256" y="147"/>
                  </a:lnTo>
                  <a:lnTo>
                    <a:pt x="256" y="147"/>
                  </a:lnTo>
                  <a:lnTo>
                    <a:pt x="260" y="149"/>
                  </a:lnTo>
                  <a:lnTo>
                    <a:pt x="262" y="149"/>
                  </a:lnTo>
                  <a:lnTo>
                    <a:pt x="264" y="150"/>
                  </a:lnTo>
                  <a:lnTo>
                    <a:pt x="266" y="150"/>
                  </a:lnTo>
                  <a:lnTo>
                    <a:pt x="266" y="150"/>
                  </a:lnTo>
                  <a:lnTo>
                    <a:pt x="267" y="150"/>
                  </a:lnTo>
                  <a:lnTo>
                    <a:pt x="267" y="151"/>
                  </a:lnTo>
                  <a:lnTo>
                    <a:pt x="271" y="151"/>
                  </a:lnTo>
                  <a:lnTo>
                    <a:pt x="273" y="151"/>
                  </a:lnTo>
                  <a:lnTo>
                    <a:pt x="273" y="151"/>
                  </a:lnTo>
                  <a:lnTo>
                    <a:pt x="274" y="153"/>
                  </a:lnTo>
                  <a:lnTo>
                    <a:pt x="274" y="153"/>
                  </a:lnTo>
                  <a:lnTo>
                    <a:pt x="273" y="150"/>
                  </a:lnTo>
                  <a:lnTo>
                    <a:pt x="273" y="149"/>
                  </a:lnTo>
                  <a:lnTo>
                    <a:pt x="273" y="146"/>
                  </a:lnTo>
                  <a:lnTo>
                    <a:pt x="273" y="145"/>
                  </a:lnTo>
                  <a:lnTo>
                    <a:pt x="274" y="145"/>
                  </a:lnTo>
                  <a:lnTo>
                    <a:pt x="275" y="145"/>
                  </a:lnTo>
                  <a:lnTo>
                    <a:pt x="277" y="143"/>
                  </a:lnTo>
                  <a:lnTo>
                    <a:pt x="278" y="143"/>
                  </a:lnTo>
                  <a:lnTo>
                    <a:pt x="278" y="143"/>
                  </a:lnTo>
                  <a:lnTo>
                    <a:pt x="278" y="143"/>
                  </a:lnTo>
                  <a:lnTo>
                    <a:pt x="278" y="143"/>
                  </a:lnTo>
                  <a:lnTo>
                    <a:pt x="281" y="143"/>
                  </a:lnTo>
                  <a:lnTo>
                    <a:pt x="283" y="145"/>
                  </a:lnTo>
                  <a:lnTo>
                    <a:pt x="285" y="146"/>
                  </a:lnTo>
                  <a:lnTo>
                    <a:pt x="287" y="147"/>
                  </a:lnTo>
                  <a:lnTo>
                    <a:pt x="292" y="147"/>
                  </a:lnTo>
                  <a:lnTo>
                    <a:pt x="294" y="147"/>
                  </a:lnTo>
                  <a:lnTo>
                    <a:pt x="294" y="147"/>
                  </a:lnTo>
                  <a:lnTo>
                    <a:pt x="294" y="146"/>
                  </a:lnTo>
                  <a:lnTo>
                    <a:pt x="296" y="146"/>
                  </a:lnTo>
                  <a:lnTo>
                    <a:pt x="296" y="147"/>
                  </a:lnTo>
                  <a:lnTo>
                    <a:pt x="298" y="147"/>
                  </a:lnTo>
                  <a:lnTo>
                    <a:pt x="302" y="147"/>
                  </a:lnTo>
                  <a:lnTo>
                    <a:pt x="304" y="146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9" y="147"/>
                  </a:lnTo>
                  <a:lnTo>
                    <a:pt x="310" y="147"/>
                  </a:lnTo>
                  <a:lnTo>
                    <a:pt x="310" y="147"/>
                  </a:lnTo>
                  <a:lnTo>
                    <a:pt x="312" y="147"/>
                  </a:lnTo>
                  <a:lnTo>
                    <a:pt x="313" y="147"/>
                  </a:lnTo>
                  <a:lnTo>
                    <a:pt x="315" y="147"/>
                  </a:lnTo>
                  <a:lnTo>
                    <a:pt x="317" y="147"/>
                  </a:lnTo>
                  <a:lnTo>
                    <a:pt x="319" y="147"/>
                  </a:lnTo>
                  <a:lnTo>
                    <a:pt x="320" y="147"/>
                  </a:lnTo>
                  <a:lnTo>
                    <a:pt x="321" y="147"/>
                  </a:lnTo>
                  <a:lnTo>
                    <a:pt x="323" y="147"/>
                  </a:lnTo>
                  <a:lnTo>
                    <a:pt x="324" y="149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27" y="149"/>
                  </a:lnTo>
                  <a:lnTo>
                    <a:pt x="328" y="149"/>
                  </a:lnTo>
                  <a:lnTo>
                    <a:pt x="328" y="149"/>
                  </a:lnTo>
                  <a:lnTo>
                    <a:pt x="329" y="150"/>
                  </a:lnTo>
                  <a:lnTo>
                    <a:pt x="329" y="150"/>
                  </a:lnTo>
                  <a:lnTo>
                    <a:pt x="331" y="151"/>
                  </a:lnTo>
                  <a:lnTo>
                    <a:pt x="332" y="151"/>
                  </a:lnTo>
                  <a:lnTo>
                    <a:pt x="332" y="153"/>
                  </a:lnTo>
                  <a:lnTo>
                    <a:pt x="334" y="153"/>
                  </a:lnTo>
                  <a:lnTo>
                    <a:pt x="335" y="153"/>
                  </a:lnTo>
                  <a:lnTo>
                    <a:pt x="336" y="153"/>
                  </a:lnTo>
                  <a:lnTo>
                    <a:pt x="339" y="154"/>
                  </a:lnTo>
                  <a:lnTo>
                    <a:pt x="340" y="155"/>
                  </a:lnTo>
                  <a:lnTo>
                    <a:pt x="340" y="155"/>
                  </a:lnTo>
                  <a:lnTo>
                    <a:pt x="340" y="154"/>
                  </a:lnTo>
                  <a:lnTo>
                    <a:pt x="340" y="154"/>
                  </a:lnTo>
                  <a:lnTo>
                    <a:pt x="339" y="153"/>
                  </a:lnTo>
                  <a:lnTo>
                    <a:pt x="339" y="151"/>
                  </a:lnTo>
                  <a:lnTo>
                    <a:pt x="339" y="150"/>
                  </a:lnTo>
                  <a:lnTo>
                    <a:pt x="338" y="150"/>
                  </a:lnTo>
                  <a:lnTo>
                    <a:pt x="338" y="149"/>
                  </a:lnTo>
                  <a:lnTo>
                    <a:pt x="339" y="149"/>
                  </a:lnTo>
                  <a:lnTo>
                    <a:pt x="340" y="147"/>
                  </a:lnTo>
                  <a:lnTo>
                    <a:pt x="342" y="147"/>
                  </a:lnTo>
                  <a:lnTo>
                    <a:pt x="340" y="147"/>
                  </a:lnTo>
                  <a:lnTo>
                    <a:pt x="340" y="146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40" y="145"/>
                  </a:lnTo>
                  <a:lnTo>
                    <a:pt x="340" y="145"/>
                  </a:lnTo>
                  <a:lnTo>
                    <a:pt x="342" y="145"/>
                  </a:lnTo>
                  <a:lnTo>
                    <a:pt x="343" y="145"/>
                  </a:lnTo>
                  <a:lnTo>
                    <a:pt x="342" y="143"/>
                  </a:lnTo>
                  <a:lnTo>
                    <a:pt x="342" y="143"/>
                  </a:lnTo>
                  <a:lnTo>
                    <a:pt x="342" y="143"/>
                  </a:lnTo>
                  <a:lnTo>
                    <a:pt x="340" y="142"/>
                  </a:lnTo>
                  <a:lnTo>
                    <a:pt x="340" y="142"/>
                  </a:lnTo>
                  <a:lnTo>
                    <a:pt x="340" y="141"/>
                  </a:lnTo>
                  <a:lnTo>
                    <a:pt x="339" y="139"/>
                  </a:lnTo>
                  <a:lnTo>
                    <a:pt x="339" y="138"/>
                  </a:lnTo>
                  <a:lnTo>
                    <a:pt x="336" y="135"/>
                  </a:lnTo>
                  <a:lnTo>
                    <a:pt x="336" y="135"/>
                  </a:lnTo>
                  <a:lnTo>
                    <a:pt x="335" y="134"/>
                  </a:lnTo>
                  <a:lnTo>
                    <a:pt x="335" y="132"/>
                  </a:lnTo>
                  <a:lnTo>
                    <a:pt x="335" y="132"/>
                  </a:lnTo>
                  <a:lnTo>
                    <a:pt x="334" y="131"/>
                  </a:lnTo>
                  <a:lnTo>
                    <a:pt x="334" y="130"/>
                  </a:lnTo>
                  <a:lnTo>
                    <a:pt x="334" y="128"/>
                  </a:lnTo>
                  <a:lnTo>
                    <a:pt x="332" y="127"/>
                  </a:lnTo>
                  <a:lnTo>
                    <a:pt x="332" y="127"/>
                  </a:lnTo>
                  <a:lnTo>
                    <a:pt x="332" y="127"/>
                  </a:lnTo>
                  <a:lnTo>
                    <a:pt x="332" y="126"/>
                  </a:lnTo>
                  <a:lnTo>
                    <a:pt x="334" y="126"/>
                  </a:lnTo>
                  <a:lnTo>
                    <a:pt x="334" y="126"/>
                  </a:lnTo>
                  <a:lnTo>
                    <a:pt x="334" y="126"/>
                  </a:lnTo>
                  <a:lnTo>
                    <a:pt x="332" y="126"/>
                  </a:lnTo>
                  <a:lnTo>
                    <a:pt x="331" y="124"/>
                  </a:lnTo>
                  <a:lnTo>
                    <a:pt x="329" y="124"/>
                  </a:lnTo>
                  <a:lnTo>
                    <a:pt x="328" y="124"/>
                  </a:lnTo>
                  <a:lnTo>
                    <a:pt x="328" y="124"/>
                  </a:lnTo>
                  <a:lnTo>
                    <a:pt x="327" y="124"/>
                  </a:lnTo>
                  <a:lnTo>
                    <a:pt x="327" y="124"/>
                  </a:lnTo>
                  <a:lnTo>
                    <a:pt x="327" y="123"/>
                  </a:lnTo>
                  <a:lnTo>
                    <a:pt x="328" y="122"/>
                  </a:lnTo>
                  <a:lnTo>
                    <a:pt x="329" y="122"/>
                  </a:lnTo>
                  <a:lnTo>
                    <a:pt x="331" y="120"/>
                  </a:lnTo>
                  <a:lnTo>
                    <a:pt x="332" y="120"/>
                  </a:lnTo>
                  <a:lnTo>
                    <a:pt x="334" y="120"/>
                  </a:lnTo>
                  <a:lnTo>
                    <a:pt x="335" y="120"/>
                  </a:lnTo>
                  <a:lnTo>
                    <a:pt x="335" y="120"/>
                  </a:lnTo>
                  <a:lnTo>
                    <a:pt x="336" y="119"/>
                  </a:lnTo>
                  <a:lnTo>
                    <a:pt x="339" y="119"/>
                  </a:lnTo>
                  <a:lnTo>
                    <a:pt x="342" y="117"/>
                  </a:lnTo>
                  <a:lnTo>
                    <a:pt x="342" y="117"/>
                  </a:lnTo>
                  <a:lnTo>
                    <a:pt x="343" y="117"/>
                  </a:lnTo>
                  <a:lnTo>
                    <a:pt x="344" y="119"/>
                  </a:lnTo>
                  <a:lnTo>
                    <a:pt x="344" y="119"/>
                  </a:lnTo>
                  <a:lnTo>
                    <a:pt x="346" y="120"/>
                  </a:lnTo>
                  <a:lnTo>
                    <a:pt x="346" y="120"/>
                  </a:lnTo>
                  <a:lnTo>
                    <a:pt x="347" y="119"/>
                  </a:lnTo>
                  <a:lnTo>
                    <a:pt x="348" y="119"/>
                  </a:lnTo>
                  <a:lnTo>
                    <a:pt x="348" y="119"/>
                  </a:lnTo>
                  <a:lnTo>
                    <a:pt x="350" y="119"/>
                  </a:lnTo>
                  <a:lnTo>
                    <a:pt x="351" y="120"/>
                  </a:lnTo>
                  <a:lnTo>
                    <a:pt x="351" y="120"/>
                  </a:lnTo>
                  <a:lnTo>
                    <a:pt x="351" y="120"/>
                  </a:lnTo>
                  <a:lnTo>
                    <a:pt x="351" y="119"/>
                  </a:lnTo>
                  <a:lnTo>
                    <a:pt x="351" y="117"/>
                  </a:lnTo>
                  <a:lnTo>
                    <a:pt x="351" y="117"/>
                  </a:lnTo>
                  <a:lnTo>
                    <a:pt x="351" y="116"/>
                  </a:lnTo>
                  <a:lnTo>
                    <a:pt x="350" y="116"/>
                  </a:lnTo>
                  <a:lnTo>
                    <a:pt x="348" y="116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3"/>
                  </a:lnTo>
                  <a:lnTo>
                    <a:pt x="347" y="112"/>
                  </a:lnTo>
                  <a:lnTo>
                    <a:pt x="347" y="109"/>
                  </a:lnTo>
                  <a:lnTo>
                    <a:pt x="347" y="108"/>
                  </a:lnTo>
                  <a:lnTo>
                    <a:pt x="347" y="105"/>
                  </a:lnTo>
                  <a:lnTo>
                    <a:pt x="347" y="103"/>
                  </a:lnTo>
                  <a:lnTo>
                    <a:pt x="348" y="99"/>
                  </a:lnTo>
                  <a:lnTo>
                    <a:pt x="347" y="97"/>
                  </a:lnTo>
                  <a:lnTo>
                    <a:pt x="347" y="96"/>
                  </a:lnTo>
                  <a:lnTo>
                    <a:pt x="347" y="96"/>
                  </a:lnTo>
                  <a:lnTo>
                    <a:pt x="348" y="96"/>
                  </a:lnTo>
                  <a:lnTo>
                    <a:pt x="348" y="96"/>
                  </a:lnTo>
                  <a:lnTo>
                    <a:pt x="351" y="97"/>
                  </a:lnTo>
                  <a:lnTo>
                    <a:pt x="354" y="97"/>
                  </a:lnTo>
                  <a:lnTo>
                    <a:pt x="354" y="97"/>
                  </a:lnTo>
                  <a:lnTo>
                    <a:pt x="355" y="99"/>
                  </a:lnTo>
                  <a:lnTo>
                    <a:pt x="358" y="99"/>
                  </a:lnTo>
                  <a:lnTo>
                    <a:pt x="358" y="99"/>
                  </a:lnTo>
                  <a:lnTo>
                    <a:pt x="359" y="99"/>
                  </a:lnTo>
                  <a:lnTo>
                    <a:pt x="361" y="99"/>
                  </a:lnTo>
                  <a:lnTo>
                    <a:pt x="362" y="99"/>
                  </a:lnTo>
                  <a:lnTo>
                    <a:pt x="363" y="99"/>
                  </a:lnTo>
                  <a:lnTo>
                    <a:pt x="363" y="99"/>
                  </a:lnTo>
                  <a:lnTo>
                    <a:pt x="365" y="99"/>
                  </a:lnTo>
                  <a:lnTo>
                    <a:pt x="365" y="100"/>
                  </a:lnTo>
                  <a:lnTo>
                    <a:pt x="366" y="100"/>
                  </a:lnTo>
                  <a:lnTo>
                    <a:pt x="366" y="100"/>
                  </a:lnTo>
                  <a:lnTo>
                    <a:pt x="367" y="99"/>
                  </a:lnTo>
                  <a:lnTo>
                    <a:pt x="367" y="99"/>
                  </a:lnTo>
                  <a:lnTo>
                    <a:pt x="369" y="97"/>
                  </a:lnTo>
                  <a:lnTo>
                    <a:pt x="370" y="97"/>
                  </a:lnTo>
                  <a:lnTo>
                    <a:pt x="372" y="97"/>
                  </a:lnTo>
                  <a:lnTo>
                    <a:pt x="372" y="97"/>
                  </a:lnTo>
                  <a:lnTo>
                    <a:pt x="372" y="96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3"/>
                  </a:lnTo>
                  <a:lnTo>
                    <a:pt x="370" y="92"/>
                  </a:lnTo>
                  <a:lnTo>
                    <a:pt x="370" y="92"/>
                  </a:lnTo>
                  <a:lnTo>
                    <a:pt x="369" y="89"/>
                  </a:lnTo>
                  <a:lnTo>
                    <a:pt x="367" y="86"/>
                  </a:lnTo>
                  <a:lnTo>
                    <a:pt x="367" y="85"/>
                  </a:lnTo>
                  <a:lnTo>
                    <a:pt x="367" y="84"/>
                  </a:lnTo>
                  <a:lnTo>
                    <a:pt x="367" y="84"/>
                  </a:lnTo>
                  <a:lnTo>
                    <a:pt x="367" y="82"/>
                  </a:lnTo>
                  <a:lnTo>
                    <a:pt x="367" y="81"/>
                  </a:lnTo>
                  <a:lnTo>
                    <a:pt x="369" y="81"/>
                  </a:lnTo>
                  <a:lnTo>
                    <a:pt x="370" y="81"/>
                  </a:lnTo>
                  <a:lnTo>
                    <a:pt x="372" y="81"/>
                  </a:lnTo>
                  <a:lnTo>
                    <a:pt x="373" y="81"/>
                  </a:lnTo>
                  <a:lnTo>
                    <a:pt x="374" y="80"/>
                  </a:lnTo>
                  <a:lnTo>
                    <a:pt x="374" y="80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74" y="76"/>
                  </a:lnTo>
                  <a:lnTo>
                    <a:pt x="374" y="76"/>
                  </a:lnTo>
                  <a:lnTo>
                    <a:pt x="374" y="74"/>
                  </a:lnTo>
                  <a:lnTo>
                    <a:pt x="374" y="74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7" y="73"/>
                  </a:lnTo>
                  <a:lnTo>
                    <a:pt x="378" y="73"/>
                  </a:lnTo>
                  <a:lnTo>
                    <a:pt x="380" y="73"/>
                  </a:lnTo>
                  <a:lnTo>
                    <a:pt x="378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7" name="Freeform 1941">
              <a:extLst>
                <a:ext uri="{FF2B5EF4-FFF2-40B4-BE49-F238E27FC236}">
                  <a16:creationId xmlns:a16="http://schemas.microsoft.com/office/drawing/2014/main" id="{CBB018D4-03CA-44F8-9377-B3D2732BBA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7871" y="3604192"/>
              <a:ext cx="177497" cy="255925"/>
            </a:xfrm>
            <a:custGeom>
              <a:avLst/>
              <a:gdLst>
                <a:gd name="T0" fmla="*/ 76 w 86"/>
                <a:gd name="T1" fmla="*/ 92 h 124"/>
                <a:gd name="T2" fmla="*/ 78 w 86"/>
                <a:gd name="T3" fmla="*/ 91 h 124"/>
                <a:gd name="T4" fmla="*/ 80 w 86"/>
                <a:gd name="T5" fmla="*/ 19 h 124"/>
                <a:gd name="T6" fmla="*/ 78 w 86"/>
                <a:gd name="T7" fmla="*/ 18 h 124"/>
                <a:gd name="T8" fmla="*/ 71 w 86"/>
                <a:gd name="T9" fmla="*/ 17 h 124"/>
                <a:gd name="T10" fmla="*/ 64 w 86"/>
                <a:gd name="T11" fmla="*/ 22 h 124"/>
                <a:gd name="T12" fmla="*/ 57 w 86"/>
                <a:gd name="T13" fmla="*/ 25 h 124"/>
                <a:gd name="T14" fmla="*/ 51 w 86"/>
                <a:gd name="T15" fmla="*/ 23 h 124"/>
                <a:gd name="T16" fmla="*/ 44 w 86"/>
                <a:gd name="T17" fmla="*/ 22 h 124"/>
                <a:gd name="T18" fmla="*/ 36 w 86"/>
                <a:gd name="T19" fmla="*/ 15 h 124"/>
                <a:gd name="T20" fmla="*/ 29 w 86"/>
                <a:gd name="T21" fmla="*/ 12 h 124"/>
                <a:gd name="T22" fmla="*/ 24 w 86"/>
                <a:gd name="T23" fmla="*/ 12 h 124"/>
                <a:gd name="T24" fmla="*/ 21 w 86"/>
                <a:gd name="T25" fmla="*/ 7 h 124"/>
                <a:gd name="T26" fmla="*/ 21 w 86"/>
                <a:gd name="T27" fmla="*/ 3 h 124"/>
                <a:gd name="T28" fmla="*/ 17 w 86"/>
                <a:gd name="T29" fmla="*/ 2 h 124"/>
                <a:gd name="T30" fmla="*/ 15 w 86"/>
                <a:gd name="T31" fmla="*/ 0 h 124"/>
                <a:gd name="T32" fmla="*/ 9 w 86"/>
                <a:gd name="T33" fmla="*/ 7 h 124"/>
                <a:gd name="T34" fmla="*/ 3 w 86"/>
                <a:gd name="T35" fmla="*/ 19 h 124"/>
                <a:gd name="T36" fmla="*/ 5 w 86"/>
                <a:gd name="T37" fmla="*/ 22 h 124"/>
                <a:gd name="T38" fmla="*/ 6 w 86"/>
                <a:gd name="T39" fmla="*/ 26 h 124"/>
                <a:gd name="T40" fmla="*/ 9 w 86"/>
                <a:gd name="T41" fmla="*/ 31 h 124"/>
                <a:gd name="T42" fmla="*/ 11 w 86"/>
                <a:gd name="T43" fmla="*/ 35 h 124"/>
                <a:gd name="T44" fmla="*/ 11 w 86"/>
                <a:gd name="T45" fmla="*/ 37 h 124"/>
                <a:gd name="T46" fmla="*/ 13 w 86"/>
                <a:gd name="T47" fmla="*/ 45 h 124"/>
                <a:gd name="T48" fmla="*/ 11 w 86"/>
                <a:gd name="T49" fmla="*/ 48 h 124"/>
                <a:gd name="T50" fmla="*/ 10 w 86"/>
                <a:gd name="T51" fmla="*/ 52 h 124"/>
                <a:gd name="T52" fmla="*/ 9 w 86"/>
                <a:gd name="T53" fmla="*/ 52 h 124"/>
                <a:gd name="T54" fmla="*/ 6 w 86"/>
                <a:gd name="T55" fmla="*/ 56 h 124"/>
                <a:gd name="T56" fmla="*/ 3 w 86"/>
                <a:gd name="T57" fmla="*/ 61 h 124"/>
                <a:gd name="T58" fmla="*/ 2 w 86"/>
                <a:gd name="T59" fmla="*/ 67 h 124"/>
                <a:gd name="T60" fmla="*/ 2 w 86"/>
                <a:gd name="T61" fmla="*/ 79 h 124"/>
                <a:gd name="T62" fmla="*/ 9 w 86"/>
                <a:gd name="T63" fmla="*/ 83 h 124"/>
                <a:gd name="T64" fmla="*/ 17 w 86"/>
                <a:gd name="T65" fmla="*/ 88 h 124"/>
                <a:gd name="T66" fmla="*/ 26 w 86"/>
                <a:gd name="T67" fmla="*/ 94 h 124"/>
                <a:gd name="T68" fmla="*/ 36 w 86"/>
                <a:gd name="T69" fmla="*/ 101 h 124"/>
                <a:gd name="T70" fmla="*/ 41 w 86"/>
                <a:gd name="T71" fmla="*/ 103 h 124"/>
                <a:gd name="T72" fmla="*/ 41 w 86"/>
                <a:gd name="T73" fmla="*/ 107 h 124"/>
                <a:gd name="T74" fmla="*/ 41 w 86"/>
                <a:gd name="T75" fmla="*/ 109 h 124"/>
                <a:gd name="T76" fmla="*/ 43 w 86"/>
                <a:gd name="T77" fmla="*/ 111 h 124"/>
                <a:gd name="T78" fmla="*/ 49 w 86"/>
                <a:gd name="T79" fmla="*/ 117 h 124"/>
                <a:gd name="T80" fmla="*/ 56 w 86"/>
                <a:gd name="T81" fmla="*/ 122 h 124"/>
                <a:gd name="T82" fmla="*/ 59 w 86"/>
                <a:gd name="T83" fmla="*/ 122 h 124"/>
                <a:gd name="T84" fmla="*/ 63 w 86"/>
                <a:gd name="T85" fmla="*/ 117 h 124"/>
                <a:gd name="T86" fmla="*/ 63 w 86"/>
                <a:gd name="T87" fmla="*/ 114 h 124"/>
                <a:gd name="T88" fmla="*/ 66 w 86"/>
                <a:gd name="T89" fmla="*/ 109 h 124"/>
                <a:gd name="T90" fmla="*/ 68 w 86"/>
                <a:gd name="T91" fmla="*/ 103 h 124"/>
                <a:gd name="T92" fmla="*/ 71 w 86"/>
                <a:gd name="T93" fmla="*/ 98 h 124"/>
                <a:gd name="T94" fmla="*/ 76 w 86"/>
                <a:gd name="T95" fmla="*/ 94 h 124"/>
                <a:gd name="T96" fmla="*/ 76 w 86"/>
                <a:gd name="T97" fmla="*/ 91 h 124"/>
                <a:gd name="T98" fmla="*/ 78 w 86"/>
                <a:gd name="T99" fmla="*/ 91 h 124"/>
                <a:gd name="T100" fmla="*/ 83 w 86"/>
                <a:gd name="T101" fmla="*/ 87 h 124"/>
                <a:gd name="T102" fmla="*/ 79 w 86"/>
                <a:gd name="T103" fmla="*/ 82 h 124"/>
                <a:gd name="T104" fmla="*/ 76 w 86"/>
                <a:gd name="T105" fmla="*/ 71 h 124"/>
                <a:gd name="T106" fmla="*/ 76 w 86"/>
                <a:gd name="T107" fmla="*/ 34 h 124"/>
                <a:gd name="T108" fmla="*/ 80 w 86"/>
                <a:gd name="T109" fmla="*/ 27 h 124"/>
                <a:gd name="T110" fmla="*/ 85 w 86"/>
                <a:gd name="T111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24">
                  <a:moveTo>
                    <a:pt x="78" y="91"/>
                  </a:moveTo>
                  <a:lnTo>
                    <a:pt x="76" y="92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78" y="92"/>
                  </a:lnTo>
                  <a:lnTo>
                    <a:pt x="78" y="92"/>
                  </a:lnTo>
                  <a:lnTo>
                    <a:pt x="78" y="91"/>
                  </a:lnTo>
                  <a:lnTo>
                    <a:pt x="78" y="91"/>
                  </a:lnTo>
                  <a:close/>
                  <a:moveTo>
                    <a:pt x="85" y="19"/>
                  </a:moveTo>
                  <a:lnTo>
                    <a:pt x="82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8" y="18"/>
                  </a:lnTo>
                  <a:lnTo>
                    <a:pt x="76" y="18"/>
                  </a:lnTo>
                  <a:lnTo>
                    <a:pt x="75" y="17"/>
                  </a:lnTo>
                  <a:lnTo>
                    <a:pt x="74" y="15"/>
                  </a:lnTo>
                  <a:lnTo>
                    <a:pt x="71" y="17"/>
                  </a:lnTo>
                  <a:lnTo>
                    <a:pt x="70" y="18"/>
                  </a:lnTo>
                  <a:lnTo>
                    <a:pt x="66" y="19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3" y="23"/>
                  </a:lnTo>
                  <a:lnTo>
                    <a:pt x="62" y="25"/>
                  </a:lnTo>
                  <a:lnTo>
                    <a:pt x="60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2" y="23"/>
                  </a:lnTo>
                  <a:lnTo>
                    <a:pt x="51" y="23"/>
                  </a:lnTo>
                  <a:lnTo>
                    <a:pt x="49" y="23"/>
                  </a:lnTo>
                  <a:lnTo>
                    <a:pt x="47" y="23"/>
                  </a:lnTo>
                  <a:lnTo>
                    <a:pt x="45" y="22"/>
                  </a:lnTo>
                  <a:lnTo>
                    <a:pt x="44" y="22"/>
                  </a:lnTo>
                  <a:lnTo>
                    <a:pt x="43" y="21"/>
                  </a:lnTo>
                  <a:lnTo>
                    <a:pt x="40" y="18"/>
                  </a:lnTo>
                  <a:lnTo>
                    <a:pt x="38" y="17"/>
                  </a:lnTo>
                  <a:lnTo>
                    <a:pt x="36" y="15"/>
                  </a:lnTo>
                  <a:lnTo>
                    <a:pt x="33" y="14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29" y="12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9" y="7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3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9" y="31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0"/>
                  </a:lnTo>
                  <a:lnTo>
                    <a:pt x="13" y="42"/>
                  </a:lnTo>
                  <a:lnTo>
                    <a:pt x="13" y="44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0" y="5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7" y="53"/>
                  </a:lnTo>
                  <a:lnTo>
                    <a:pt x="7" y="54"/>
                  </a:lnTo>
                  <a:lnTo>
                    <a:pt x="6" y="56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3" y="60"/>
                  </a:lnTo>
                  <a:lnTo>
                    <a:pt x="3" y="61"/>
                  </a:lnTo>
                  <a:lnTo>
                    <a:pt x="3" y="63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2" y="72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2" y="79"/>
                  </a:lnTo>
                  <a:lnTo>
                    <a:pt x="3" y="79"/>
                  </a:lnTo>
                  <a:lnTo>
                    <a:pt x="3" y="80"/>
                  </a:lnTo>
                  <a:lnTo>
                    <a:pt x="6" y="82"/>
                  </a:lnTo>
                  <a:lnTo>
                    <a:pt x="9" y="83"/>
                  </a:lnTo>
                  <a:lnTo>
                    <a:pt x="10" y="84"/>
                  </a:lnTo>
                  <a:lnTo>
                    <a:pt x="13" y="86"/>
                  </a:lnTo>
                  <a:lnTo>
                    <a:pt x="15" y="87"/>
                  </a:lnTo>
                  <a:lnTo>
                    <a:pt x="17" y="88"/>
                  </a:lnTo>
                  <a:lnTo>
                    <a:pt x="19" y="90"/>
                  </a:lnTo>
                  <a:lnTo>
                    <a:pt x="22" y="91"/>
                  </a:lnTo>
                  <a:lnTo>
                    <a:pt x="24" y="92"/>
                  </a:lnTo>
                  <a:lnTo>
                    <a:pt x="26" y="94"/>
                  </a:lnTo>
                  <a:lnTo>
                    <a:pt x="29" y="95"/>
                  </a:lnTo>
                  <a:lnTo>
                    <a:pt x="30" y="96"/>
                  </a:lnTo>
                  <a:lnTo>
                    <a:pt x="33" y="99"/>
                  </a:lnTo>
                  <a:lnTo>
                    <a:pt x="36" y="101"/>
                  </a:lnTo>
                  <a:lnTo>
                    <a:pt x="37" y="102"/>
                  </a:lnTo>
                  <a:lnTo>
                    <a:pt x="40" y="103"/>
                  </a:lnTo>
                  <a:lnTo>
                    <a:pt x="41" y="103"/>
                  </a:lnTo>
                  <a:lnTo>
                    <a:pt x="41" y="103"/>
                  </a:lnTo>
                  <a:lnTo>
                    <a:pt x="41" y="105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41" y="109"/>
                  </a:lnTo>
                  <a:lnTo>
                    <a:pt x="41" y="109"/>
                  </a:lnTo>
                  <a:lnTo>
                    <a:pt x="41" y="110"/>
                  </a:lnTo>
                  <a:lnTo>
                    <a:pt x="41" y="110"/>
                  </a:lnTo>
                  <a:lnTo>
                    <a:pt x="43" y="110"/>
                  </a:lnTo>
                  <a:lnTo>
                    <a:pt x="43" y="111"/>
                  </a:lnTo>
                  <a:lnTo>
                    <a:pt x="44" y="111"/>
                  </a:lnTo>
                  <a:lnTo>
                    <a:pt x="45" y="113"/>
                  </a:lnTo>
                  <a:lnTo>
                    <a:pt x="48" y="115"/>
                  </a:lnTo>
                  <a:lnTo>
                    <a:pt x="49" y="117"/>
                  </a:lnTo>
                  <a:lnTo>
                    <a:pt x="52" y="118"/>
                  </a:lnTo>
                  <a:lnTo>
                    <a:pt x="53" y="119"/>
                  </a:lnTo>
                  <a:lnTo>
                    <a:pt x="55" y="121"/>
                  </a:lnTo>
                  <a:lnTo>
                    <a:pt x="56" y="122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7" y="124"/>
                  </a:lnTo>
                  <a:lnTo>
                    <a:pt x="59" y="122"/>
                  </a:lnTo>
                  <a:lnTo>
                    <a:pt x="59" y="122"/>
                  </a:lnTo>
                  <a:lnTo>
                    <a:pt x="60" y="121"/>
                  </a:lnTo>
                  <a:lnTo>
                    <a:pt x="62" y="117"/>
                  </a:lnTo>
                  <a:lnTo>
                    <a:pt x="63" y="117"/>
                  </a:lnTo>
                  <a:lnTo>
                    <a:pt x="63" y="115"/>
                  </a:lnTo>
                  <a:lnTo>
                    <a:pt x="63" y="115"/>
                  </a:lnTo>
                  <a:lnTo>
                    <a:pt x="63" y="114"/>
                  </a:lnTo>
                  <a:lnTo>
                    <a:pt x="63" y="114"/>
                  </a:lnTo>
                  <a:lnTo>
                    <a:pt x="64" y="113"/>
                  </a:lnTo>
                  <a:lnTo>
                    <a:pt x="64" y="110"/>
                  </a:lnTo>
                  <a:lnTo>
                    <a:pt x="66" y="110"/>
                  </a:lnTo>
                  <a:lnTo>
                    <a:pt x="66" y="109"/>
                  </a:lnTo>
                  <a:lnTo>
                    <a:pt x="66" y="107"/>
                  </a:lnTo>
                  <a:lnTo>
                    <a:pt x="67" y="106"/>
                  </a:lnTo>
                  <a:lnTo>
                    <a:pt x="67" y="105"/>
                  </a:lnTo>
                  <a:lnTo>
                    <a:pt x="68" y="103"/>
                  </a:lnTo>
                  <a:lnTo>
                    <a:pt x="68" y="101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5" y="95"/>
                  </a:lnTo>
                  <a:lnTo>
                    <a:pt x="75" y="95"/>
                  </a:lnTo>
                  <a:lnTo>
                    <a:pt x="76" y="94"/>
                  </a:lnTo>
                  <a:lnTo>
                    <a:pt x="76" y="94"/>
                  </a:lnTo>
                  <a:lnTo>
                    <a:pt x="76" y="92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6" y="90"/>
                  </a:lnTo>
                  <a:lnTo>
                    <a:pt x="78" y="91"/>
                  </a:lnTo>
                  <a:lnTo>
                    <a:pt x="78" y="91"/>
                  </a:lnTo>
                  <a:lnTo>
                    <a:pt x="79" y="90"/>
                  </a:lnTo>
                  <a:lnTo>
                    <a:pt x="80" y="90"/>
                  </a:lnTo>
                  <a:lnTo>
                    <a:pt x="83" y="87"/>
                  </a:lnTo>
                  <a:lnTo>
                    <a:pt x="83" y="86"/>
                  </a:lnTo>
                  <a:lnTo>
                    <a:pt x="82" y="86"/>
                  </a:lnTo>
                  <a:lnTo>
                    <a:pt x="82" y="84"/>
                  </a:lnTo>
                  <a:lnTo>
                    <a:pt x="79" y="82"/>
                  </a:lnTo>
                  <a:lnTo>
                    <a:pt x="78" y="79"/>
                  </a:lnTo>
                  <a:lnTo>
                    <a:pt x="76" y="77"/>
                  </a:lnTo>
                  <a:lnTo>
                    <a:pt x="76" y="76"/>
                  </a:lnTo>
                  <a:lnTo>
                    <a:pt x="76" y="71"/>
                  </a:lnTo>
                  <a:lnTo>
                    <a:pt x="76" y="60"/>
                  </a:lnTo>
                  <a:lnTo>
                    <a:pt x="76" y="50"/>
                  </a:lnTo>
                  <a:lnTo>
                    <a:pt x="76" y="40"/>
                  </a:lnTo>
                  <a:lnTo>
                    <a:pt x="76" y="34"/>
                  </a:lnTo>
                  <a:lnTo>
                    <a:pt x="76" y="33"/>
                  </a:lnTo>
                  <a:lnTo>
                    <a:pt x="76" y="33"/>
                  </a:lnTo>
                  <a:lnTo>
                    <a:pt x="78" y="30"/>
                  </a:lnTo>
                  <a:lnTo>
                    <a:pt x="80" y="27"/>
                  </a:lnTo>
                  <a:lnTo>
                    <a:pt x="83" y="23"/>
                  </a:lnTo>
                  <a:lnTo>
                    <a:pt x="85" y="21"/>
                  </a:lnTo>
                  <a:lnTo>
                    <a:pt x="86" y="19"/>
                  </a:lnTo>
                  <a:lnTo>
                    <a:pt x="85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8" name="Freeform 1942">
              <a:extLst>
                <a:ext uri="{FF2B5EF4-FFF2-40B4-BE49-F238E27FC236}">
                  <a16:creationId xmlns:a16="http://schemas.microsoft.com/office/drawing/2014/main" id="{BE89BF7A-CA38-479E-9196-0F3328624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998" y="2908653"/>
              <a:ext cx="86684" cy="103196"/>
            </a:xfrm>
            <a:custGeom>
              <a:avLst/>
              <a:gdLst>
                <a:gd name="T0" fmla="*/ 41 w 42"/>
                <a:gd name="T1" fmla="*/ 12 h 50"/>
                <a:gd name="T2" fmla="*/ 39 w 42"/>
                <a:gd name="T3" fmla="*/ 11 h 50"/>
                <a:gd name="T4" fmla="*/ 39 w 42"/>
                <a:gd name="T5" fmla="*/ 8 h 50"/>
                <a:gd name="T6" fmla="*/ 36 w 42"/>
                <a:gd name="T7" fmla="*/ 3 h 50"/>
                <a:gd name="T8" fmla="*/ 34 w 42"/>
                <a:gd name="T9" fmla="*/ 1 h 50"/>
                <a:gd name="T10" fmla="*/ 30 w 42"/>
                <a:gd name="T11" fmla="*/ 5 h 50"/>
                <a:gd name="T12" fmla="*/ 24 w 42"/>
                <a:gd name="T13" fmla="*/ 8 h 50"/>
                <a:gd name="T14" fmla="*/ 20 w 42"/>
                <a:gd name="T15" fmla="*/ 11 h 50"/>
                <a:gd name="T16" fmla="*/ 13 w 42"/>
                <a:gd name="T17" fmla="*/ 12 h 50"/>
                <a:gd name="T18" fmla="*/ 12 w 42"/>
                <a:gd name="T19" fmla="*/ 11 h 50"/>
                <a:gd name="T20" fmla="*/ 9 w 42"/>
                <a:gd name="T21" fmla="*/ 11 h 50"/>
                <a:gd name="T22" fmla="*/ 8 w 42"/>
                <a:gd name="T23" fmla="*/ 8 h 50"/>
                <a:gd name="T24" fmla="*/ 5 w 42"/>
                <a:gd name="T25" fmla="*/ 8 h 50"/>
                <a:gd name="T26" fmla="*/ 4 w 42"/>
                <a:gd name="T27" fmla="*/ 8 h 50"/>
                <a:gd name="T28" fmla="*/ 4 w 42"/>
                <a:gd name="T29" fmla="*/ 10 h 50"/>
                <a:gd name="T30" fmla="*/ 4 w 42"/>
                <a:gd name="T31" fmla="*/ 14 h 50"/>
                <a:gd name="T32" fmla="*/ 4 w 42"/>
                <a:gd name="T33" fmla="*/ 18 h 50"/>
                <a:gd name="T34" fmla="*/ 4 w 42"/>
                <a:gd name="T35" fmla="*/ 20 h 50"/>
                <a:gd name="T36" fmla="*/ 4 w 42"/>
                <a:gd name="T37" fmla="*/ 23 h 50"/>
                <a:gd name="T38" fmla="*/ 4 w 42"/>
                <a:gd name="T39" fmla="*/ 24 h 50"/>
                <a:gd name="T40" fmla="*/ 4 w 42"/>
                <a:gd name="T41" fmla="*/ 26 h 50"/>
                <a:gd name="T42" fmla="*/ 4 w 42"/>
                <a:gd name="T43" fmla="*/ 28 h 50"/>
                <a:gd name="T44" fmla="*/ 3 w 42"/>
                <a:gd name="T45" fmla="*/ 31 h 50"/>
                <a:gd name="T46" fmla="*/ 1 w 42"/>
                <a:gd name="T47" fmla="*/ 35 h 50"/>
                <a:gd name="T48" fmla="*/ 1 w 42"/>
                <a:gd name="T49" fmla="*/ 37 h 50"/>
                <a:gd name="T50" fmla="*/ 1 w 42"/>
                <a:gd name="T51" fmla="*/ 39 h 50"/>
                <a:gd name="T52" fmla="*/ 1 w 42"/>
                <a:gd name="T53" fmla="*/ 42 h 50"/>
                <a:gd name="T54" fmla="*/ 1 w 42"/>
                <a:gd name="T55" fmla="*/ 46 h 50"/>
                <a:gd name="T56" fmla="*/ 0 w 42"/>
                <a:gd name="T57" fmla="*/ 49 h 50"/>
                <a:gd name="T58" fmla="*/ 4 w 42"/>
                <a:gd name="T59" fmla="*/ 49 h 50"/>
                <a:gd name="T60" fmla="*/ 9 w 42"/>
                <a:gd name="T61" fmla="*/ 50 h 50"/>
                <a:gd name="T62" fmla="*/ 12 w 42"/>
                <a:gd name="T63" fmla="*/ 50 h 50"/>
                <a:gd name="T64" fmla="*/ 16 w 42"/>
                <a:gd name="T65" fmla="*/ 47 h 50"/>
                <a:gd name="T66" fmla="*/ 17 w 42"/>
                <a:gd name="T67" fmla="*/ 43 h 50"/>
                <a:gd name="T68" fmla="*/ 20 w 42"/>
                <a:gd name="T69" fmla="*/ 42 h 50"/>
                <a:gd name="T70" fmla="*/ 26 w 42"/>
                <a:gd name="T71" fmla="*/ 41 h 50"/>
                <a:gd name="T72" fmla="*/ 27 w 42"/>
                <a:gd name="T73" fmla="*/ 39 h 50"/>
                <a:gd name="T74" fmla="*/ 27 w 42"/>
                <a:gd name="T75" fmla="*/ 37 h 50"/>
                <a:gd name="T76" fmla="*/ 30 w 42"/>
                <a:gd name="T77" fmla="*/ 35 h 50"/>
                <a:gd name="T78" fmla="*/ 28 w 42"/>
                <a:gd name="T79" fmla="*/ 33 h 50"/>
                <a:gd name="T80" fmla="*/ 26 w 42"/>
                <a:gd name="T81" fmla="*/ 28 h 50"/>
                <a:gd name="T82" fmla="*/ 22 w 42"/>
                <a:gd name="T83" fmla="*/ 24 h 50"/>
                <a:gd name="T84" fmla="*/ 22 w 42"/>
                <a:gd name="T85" fmla="*/ 22 h 50"/>
                <a:gd name="T86" fmla="*/ 27 w 42"/>
                <a:gd name="T87" fmla="*/ 20 h 50"/>
                <a:gd name="T88" fmla="*/ 34 w 42"/>
                <a:gd name="T89" fmla="*/ 19 h 50"/>
                <a:gd name="T90" fmla="*/ 39 w 42"/>
                <a:gd name="T91" fmla="*/ 16 h 50"/>
                <a:gd name="T92" fmla="*/ 41 w 42"/>
                <a:gd name="T93" fmla="*/ 15 h 50"/>
                <a:gd name="T94" fmla="*/ 42 w 42"/>
                <a:gd name="T95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" h="50">
                  <a:moveTo>
                    <a:pt x="42" y="12"/>
                  </a:moveTo>
                  <a:lnTo>
                    <a:pt x="41" y="12"/>
                  </a:lnTo>
                  <a:lnTo>
                    <a:pt x="39" y="14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8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1" y="4"/>
                  </a:lnTo>
                  <a:lnTo>
                    <a:pt x="30" y="5"/>
                  </a:lnTo>
                  <a:lnTo>
                    <a:pt x="26" y="7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17" y="14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5" y="49"/>
                  </a:lnTo>
                  <a:lnTo>
                    <a:pt x="16" y="47"/>
                  </a:lnTo>
                  <a:lnTo>
                    <a:pt x="17" y="45"/>
                  </a:lnTo>
                  <a:lnTo>
                    <a:pt x="17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3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7" y="39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30" y="35"/>
                  </a:lnTo>
                  <a:lnTo>
                    <a:pt x="31" y="35"/>
                  </a:lnTo>
                  <a:lnTo>
                    <a:pt x="28" y="33"/>
                  </a:lnTo>
                  <a:lnTo>
                    <a:pt x="27" y="31"/>
                  </a:lnTo>
                  <a:lnTo>
                    <a:pt x="26" y="28"/>
                  </a:lnTo>
                  <a:lnTo>
                    <a:pt x="23" y="27"/>
                  </a:lnTo>
                  <a:lnTo>
                    <a:pt x="22" y="24"/>
                  </a:lnTo>
                  <a:lnTo>
                    <a:pt x="19" y="23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7" y="20"/>
                  </a:lnTo>
                  <a:lnTo>
                    <a:pt x="31" y="19"/>
                  </a:lnTo>
                  <a:lnTo>
                    <a:pt x="34" y="19"/>
                  </a:lnTo>
                  <a:lnTo>
                    <a:pt x="38" y="18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41" y="15"/>
                  </a:lnTo>
                  <a:lnTo>
                    <a:pt x="42" y="14"/>
                  </a:lnTo>
                  <a:lnTo>
                    <a:pt x="4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9" name="Freeform 1943">
              <a:extLst>
                <a:ext uri="{FF2B5EF4-FFF2-40B4-BE49-F238E27FC236}">
                  <a16:creationId xmlns:a16="http://schemas.microsoft.com/office/drawing/2014/main" id="{23A1F84F-5FA6-4680-BFA0-F43F8D8AE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0414" y="2516510"/>
              <a:ext cx="2064" cy="4127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0" name="Freeform 1944">
              <a:extLst>
                <a:ext uri="{FF2B5EF4-FFF2-40B4-BE49-F238E27FC236}">
                  <a16:creationId xmlns:a16="http://schemas.microsoft.com/office/drawing/2014/main" id="{34C6BF4A-2761-46D6-98D0-B272CF4D88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374" y="2607322"/>
              <a:ext cx="381825" cy="528362"/>
            </a:xfrm>
            <a:custGeom>
              <a:avLst/>
              <a:gdLst>
                <a:gd name="T0" fmla="*/ 5 w 185"/>
                <a:gd name="T1" fmla="*/ 256 h 256"/>
                <a:gd name="T2" fmla="*/ 185 w 185"/>
                <a:gd name="T3" fmla="*/ 227 h 256"/>
                <a:gd name="T4" fmla="*/ 36 w 185"/>
                <a:gd name="T5" fmla="*/ 233 h 256"/>
                <a:gd name="T6" fmla="*/ 40 w 185"/>
                <a:gd name="T7" fmla="*/ 226 h 256"/>
                <a:gd name="T8" fmla="*/ 50 w 185"/>
                <a:gd name="T9" fmla="*/ 204 h 256"/>
                <a:gd name="T10" fmla="*/ 50 w 185"/>
                <a:gd name="T11" fmla="*/ 206 h 256"/>
                <a:gd name="T12" fmla="*/ 54 w 185"/>
                <a:gd name="T13" fmla="*/ 181 h 256"/>
                <a:gd name="T14" fmla="*/ 39 w 185"/>
                <a:gd name="T15" fmla="*/ 158 h 256"/>
                <a:gd name="T16" fmla="*/ 23 w 185"/>
                <a:gd name="T17" fmla="*/ 154 h 256"/>
                <a:gd name="T18" fmla="*/ 133 w 185"/>
                <a:gd name="T19" fmla="*/ 149 h 256"/>
                <a:gd name="T20" fmla="*/ 28 w 185"/>
                <a:gd name="T21" fmla="*/ 149 h 256"/>
                <a:gd name="T22" fmla="*/ 54 w 185"/>
                <a:gd name="T23" fmla="*/ 164 h 256"/>
                <a:gd name="T24" fmla="*/ 49 w 185"/>
                <a:gd name="T25" fmla="*/ 147 h 256"/>
                <a:gd name="T26" fmla="*/ 35 w 185"/>
                <a:gd name="T27" fmla="*/ 141 h 256"/>
                <a:gd name="T28" fmla="*/ 31 w 185"/>
                <a:gd name="T29" fmla="*/ 149 h 256"/>
                <a:gd name="T30" fmla="*/ 36 w 185"/>
                <a:gd name="T31" fmla="*/ 154 h 256"/>
                <a:gd name="T32" fmla="*/ 38 w 185"/>
                <a:gd name="T33" fmla="*/ 150 h 256"/>
                <a:gd name="T34" fmla="*/ 44 w 185"/>
                <a:gd name="T35" fmla="*/ 168 h 256"/>
                <a:gd name="T36" fmla="*/ 49 w 185"/>
                <a:gd name="T37" fmla="*/ 166 h 256"/>
                <a:gd name="T38" fmla="*/ 53 w 185"/>
                <a:gd name="T39" fmla="*/ 139 h 256"/>
                <a:gd name="T40" fmla="*/ 55 w 185"/>
                <a:gd name="T41" fmla="*/ 138 h 256"/>
                <a:gd name="T42" fmla="*/ 66 w 185"/>
                <a:gd name="T43" fmla="*/ 135 h 256"/>
                <a:gd name="T44" fmla="*/ 58 w 185"/>
                <a:gd name="T45" fmla="*/ 141 h 256"/>
                <a:gd name="T46" fmla="*/ 59 w 185"/>
                <a:gd name="T47" fmla="*/ 150 h 256"/>
                <a:gd name="T48" fmla="*/ 72 w 185"/>
                <a:gd name="T49" fmla="*/ 145 h 256"/>
                <a:gd name="T50" fmla="*/ 70 w 185"/>
                <a:gd name="T51" fmla="*/ 133 h 256"/>
                <a:gd name="T52" fmla="*/ 21 w 185"/>
                <a:gd name="T53" fmla="*/ 135 h 256"/>
                <a:gd name="T54" fmla="*/ 122 w 185"/>
                <a:gd name="T55" fmla="*/ 130 h 256"/>
                <a:gd name="T56" fmla="*/ 92 w 185"/>
                <a:gd name="T57" fmla="*/ 88 h 256"/>
                <a:gd name="T58" fmla="*/ 123 w 185"/>
                <a:gd name="T59" fmla="*/ 104 h 256"/>
                <a:gd name="T60" fmla="*/ 120 w 185"/>
                <a:gd name="T61" fmla="*/ 80 h 256"/>
                <a:gd name="T62" fmla="*/ 116 w 185"/>
                <a:gd name="T63" fmla="*/ 66 h 256"/>
                <a:gd name="T64" fmla="*/ 96 w 185"/>
                <a:gd name="T65" fmla="*/ 51 h 256"/>
                <a:gd name="T66" fmla="*/ 96 w 185"/>
                <a:gd name="T67" fmla="*/ 53 h 256"/>
                <a:gd name="T68" fmla="*/ 92 w 185"/>
                <a:gd name="T69" fmla="*/ 59 h 256"/>
                <a:gd name="T70" fmla="*/ 101 w 185"/>
                <a:gd name="T71" fmla="*/ 73 h 256"/>
                <a:gd name="T72" fmla="*/ 99 w 185"/>
                <a:gd name="T73" fmla="*/ 95 h 256"/>
                <a:gd name="T74" fmla="*/ 84 w 185"/>
                <a:gd name="T75" fmla="*/ 100 h 256"/>
                <a:gd name="T76" fmla="*/ 81 w 185"/>
                <a:gd name="T77" fmla="*/ 115 h 256"/>
                <a:gd name="T78" fmla="*/ 65 w 185"/>
                <a:gd name="T79" fmla="*/ 120 h 256"/>
                <a:gd name="T80" fmla="*/ 46 w 185"/>
                <a:gd name="T81" fmla="*/ 128 h 256"/>
                <a:gd name="T82" fmla="*/ 43 w 185"/>
                <a:gd name="T83" fmla="*/ 139 h 256"/>
                <a:gd name="T84" fmla="*/ 62 w 185"/>
                <a:gd name="T85" fmla="*/ 134 h 256"/>
                <a:gd name="T86" fmla="*/ 81 w 185"/>
                <a:gd name="T87" fmla="*/ 131 h 256"/>
                <a:gd name="T88" fmla="*/ 93 w 185"/>
                <a:gd name="T89" fmla="*/ 138 h 256"/>
                <a:gd name="T90" fmla="*/ 96 w 185"/>
                <a:gd name="T91" fmla="*/ 128 h 256"/>
                <a:gd name="T92" fmla="*/ 107 w 185"/>
                <a:gd name="T93" fmla="*/ 131 h 256"/>
                <a:gd name="T94" fmla="*/ 118 w 185"/>
                <a:gd name="T95" fmla="*/ 130 h 256"/>
                <a:gd name="T96" fmla="*/ 120 w 185"/>
                <a:gd name="T97" fmla="*/ 120 h 256"/>
                <a:gd name="T98" fmla="*/ 124 w 185"/>
                <a:gd name="T99" fmla="*/ 127 h 256"/>
                <a:gd name="T100" fmla="*/ 77 w 185"/>
                <a:gd name="T101" fmla="*/ 40 h 256"/>
                <a:gd name="T102" fmla="*/ 69 w 185"/>
                <a:gd name="T103" fmla="*/ 1 h 256"/>
                <a:gd name="T104" fmla="*/ 85 w 185"/>
                <a:gd name="T105" fmla="*/ 23 h 256"/>
                <a:gd name="T106" fmla="*/ 80 w 185"/>
                <a:gd name="T107" fmla="*/ 34 h 256"/>
                <a:gd name="T108" fmla="*/ 88 w 185"/>
                <a:gd name="T109" fmla="*/ 49 h 256"/>
                <a:gd name="T110" fmla="*/ 88 w 185"/>
                <a:gd name="T111" fmla="*/ 40 h 256"/>
                <a:gd name="T112" fmla="*/ 111 w 185"/>
                <a:gd name="T113" fmla="*/ 42 h 256"/>
                <a:gd name="T114" fmla="*/ 124 w 185"/>
                <a:gd name="T115" fmla="*/ 31 h 256"/>
                <a:gd name="T116" fmla="*/ 122 w 185"/>
                <a:gd name="T117" fmla="*/ 23 h 256"/>
                <a:gd name="T118" fmla="*/ 104 w 185"/>
                <a:gd name="T119" fmla="*/ 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5" h="256">
                  <a:moveTo>
                    <a:pt x="0" y="254"/>
                  </a:moveTo>
                  <a:lnTo>
                    <a:pt x="0" y="254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56"/>
                  </a:lnTo>
                  <a:lnTo>
                    <a:pt x="1" y="256"/>
                  </a:lnTo>
                  <a:lnTo>
                    <a:pt x="2" y="256"/>
                  </a:lnTo>
                  <a:lnTo>
                    <a:pt x="2" y="256"/>
                  </a:lnTo>
                  <a:lnTo>
                    <a:pt x="2" y="256"/>
                  </a:lnTo>
                  <a:lnTo>
                    <a:pt x="0" y="254"/>
                  </a:lnTo>
                  <a:close/>
                  <a:moveTo>
                    <a:pt x="5" y="254"/>
                  </a:moveTo>
                  <a:lnTo>
                    <a:pt x="4" y="254"/>
                  </a:lnTo>
                  <a:lnTo>
                    <a:pt x="4" y="254"/>
                  </a:lnTo>
                  <a:lnTo>
                    <a:pt x="4" y="254"/>
                  </a:lnTo>
                  <a:lnTo>
                    <a:pt x="4" y="256"/>
                  </a:lnTo>
                  <a:lnTo>
                    <a:pt x="5" y="256"/>
                  </a:lnTo>
                  <a:lnTo>
                    <a:pt x="5" y="256"/>
                  </a:lnTo>
                  <a:lnTo>
                    <a:pt x="5" y="253"/>
                  </a:lnTo>
                  <a:lnTo>
                    <a:pt x="5" y="253"/>
                  </a:lnTo>
                  <a:lnTo>
                    <a:pt x="5" y="253"/>
                  </a:lnTo>
                  <a:lnTo>
                    <a:pt x="5" y="254"/>
                  </a:lnTo>
                  <a:close/>
                  <a:moveTo>
                    <a:pt x="16" y="250"/>
                  </a:moveTo>
                  <a:lnTo>
                    <a:pt x="15" y="249"/>
                  </a:lnTo>
                  <a:lnTo>
                    <a:pt x="15" y="249"/>
                  </a:lnTo>
                  <a:lnTo>
                    <a:pt x="15" y="250"/>
                  </a:lnTo>
                  <a:lnTo>
                    <a:pt x="16" y="250"/>
                  </a:lnTo>
                  <a:lnTo>
                    <a:pt x="17" y="250"/>
                  </a:lnTo>
                  <a:lnTo>
                    <a:pt x="16" y="250"/>
                  </a:lnTo>
                  <a:lnTo>
                    <a:pt x="16" y="250"/>
                  </a:lnTo>
                  <a:close/>
                  <a:moveTo>
                    <a:pt x="184" y="227"/>
                  </a:moveTo>
                  <a:lnTo>
                    <a:pt x="184" y="226"/>
                  </a:lnTo>
                  <a:lnTo>
                    <a:pt x="184" y="226"/>
                  </a:lnTo>
                  <a:lnTo>
                    <a:pt x="185" y="227"/>
                  </a:lnTo>
                  <a:lnTo>
                    <a:pt x="185" y="227"/>
                  </a:lnTo>
                  <a:lnTo>
                    <a:pt x="185" y="227"/>
                  </a:lnTo>
                  <a:lnTo>
                    <a:pt x="184" y="227"/>
                  </a:lnTo>
                  <a:close/>
                  <a:moveTo>
                    <a:pt x="40" y="225"/>
                  </a:moveTo>
                  <a:lnTo>
                    <a:pt x="40" y="226"/>
                  </a:lnTo>
                  <a:lnTo>
                    <a:pt x="39" y="227"/>
                  </a:lnTo>
                  <a:lnTo>
                    <a:pt x="39" y="227"/>
                  </a:lnTo>
                  <a:lnTo>
                    <a:pt x="39" y="227"/>
                  </a:lnTo>
                  <a:lnTo>
                    <a:pt x="39" y="227"/>
                  </a:lnTo>
                  <a:lnTo>
                    <a:pt x="38" y="227"/>
                  </a:lnTo>
                  <a:lnTo>
                    <a:pt x="36" y="227"/>
                  </a:lnTo>
                  <a:lnTo>
                    <a:pt x="36" y="227"/>
                  </a:lnTo>
                  <a:lnTo>
                    <a:pt x="38" y="227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6" y="230"/>
                  </a:lnTo>
                  <a:lnTo>
                    <a:pt x="36" y="230"/>
                  </a:lnTo>
                  <a:lnTo>
                    <a:pt x="36" y="230"/>
                  </a:lnTo>
                  <a:lnTo>
                    <a:pt x="36" y="231"/>
                  </a:lnTo>
                  <a:lnTo>
                    <a:pt x="36" y="233"/>
                  </a:lnTo>
                  <a:lnTo>
                    <a:pt x="36" y="234"/>
                  </a:lnTo>
                  <a:lnTo>
                    <a:pt x="36" y="234"/>
                  </a:lnTo>
                  <a:lnTo>
                    <a:pt x="36" y="234"/>
                  </a:lnTo>
                  <a:lnTo>
                    <a:pt x="38" y="234"/>
                  </a:lnTo>
                  <a:lnTo>
                    <a:pt x="38" y="233"/>
                  </a:lnTo>
                  <a:lnTo>
                    <a:pt x="38" y="233"/>
                  </a:lnTo>
                  <a:lnTo>
                    <a:pt x="38" y="233"/>
                  </a:lnTo>
                  <a:lnTo>
                    <a:pt x="38" y="231"/>
                  </a:lnTo>
                  <a:lnTo>
                    <a:pt x="38" y="231"/>
                  </a:lnTo>
                  <a:lnTo>
                    <a:pt x="38" y="230"/>
                  </a:lnTo>
                  <a:lnTo>
                    <a:pt x="38" y="230"/>
                  </a:lnTo>
                  <a:lnTo>
                    <a:pt x="38" y="230"/>
                  </a:lnTo>
                  <a:lnTo>
                    <a:pt x="39" y="229"/>
                  </a:lnTo>
                  <a:lnTo>
                    <a:pt x="39" y="229"/>
                  </a:lnTo>
                  <a:lnTo>
                    <a:pt x="40" y="227"/>
                  </a:lnTo>
                  <a:lnTo>
                    <a:pt x="40" y="227"/>
                  </a:lnTo>
                  <a:lnTo>
                    <a:pt x="42" y="226"/>
                  </a:lnTo>
                  <a:lnTo>
                    <a:pt x="40" y="226"/>
                  </a:lnTo>
                  <a:lnTo>
                    <a:pt x="40" y="225"/>
                  </a:lnTo>
                  <a:close/>
                  <a:moveTo>
                    <a:pt x="44" y="212"/>
                  </a:moveTo>
                  <a:lnTo>
                    <a:pt x="43" y="212"/>
                  </a:lnTo>
                  <a:lnTo>
                    <a:pt x="43" y="212"/>
                  </a:lnTo>
                  <a:lnTo>
                    <a:pt x="44" y="214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4"/>
                  </a:lnTo>
                  <a:lnTo>
                    <a:pt x="44" y="214"/>
                  </a:lnTo>
                  <a:lnTo>
                    <a:pt x="44" y="212"/>
                  </a:lnTo>
                  <a:close/>
                  <a:moveTo>
                    <a:pt x="46" y="210"/>
                  </a:moveTo>
                  <a:lnTo>
                    <a:pt x="46" y="208"/>
                  </a:lnTo>
                  <a:lnTo>
                    <a:pt x="46" y="208"/>
                  </a:lnTo>
                  <a:lnTo>
                    <a:pt x="46" y="210"/>
                  </a:lnTo>
                  <a:lnTo>
                    <a:pt x="47" y="210"/>
                  </a:lnTo>
                  <a:lnTo>
                    <a:pt x="47" y="210"/>
                  </a:lnTo>
                  <a:lnTo>
                    <a:pt x="46" y="210"/>
                  </a:lnTo>
                  <a:close/>
                  <a:moveTo>
                    <a:pt x="50" y="204"/>
                  </a:moveTo>
                  <a:lnTo>
                    <a:pt x="49" y="206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47" y="206"/>
                  </a:lnTo>
                  <a:lnTo>
                    <a:pt x="46" y="207"/>
                  </a:lnTo>
                  <a:lnTo>
                    <a:pt x="46" y="207"/>
                  </a:lnTo>
                  <a:lnTo>
                    <a:pt x="46" y="207"/>
                  </a:lnTo>
                  <a:lnTo>
                    <a:pt x="46" y="208"/>
                  </a:lnTo>
                  <a:lnTo>
                    <a:pt x="44" y="208"/>
                  </a:lnTo>
                  <a:lnTo>
                    <a:pt x="46" y="208"/>
                  </a:lnTo>
                  <a:lnTo>
                    <a:pt x="47" y="210"/>
                  </a:lnTo>
                  <a:lnTo>
                    <a:pt x="49" y="208"/>
                  </a:lnTo>
                  <a:lnTo>
                    <a:pt x="47" y="208"/>
                  </a:lnTo>
                  <a:lnTo>
                    <a:pt x="49" y="208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close/>
                  <a:moveTo>
                    <a:pt x="50" y="181"/>
                  </a:moveTo>
                  <a:lnTo>
                    <a:pt x="50" y="183"/>
                  </a:lnTo>
                  <a:lnTo>
                    <a:pt x="51" y="184"/>
                  </a:lnTo>
                  <a:lnTo>
                    <a:pt x="51" y="184"/>
                  </a:lnTo>
                  <a:lnTo>
                    <a:pt x="53" y="184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0" y="181"/>
                  </a:lnTo>
                  <a:close/>
                  <a:moveTo>
                    <a:pt x="55" y="177"/>
                  </a:moveTo>
                  <a:lnTo>
                    <a:pt x="55" y="177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54" y="179"/>
                  </a:lnTo>
                  <a:lnTo>
                    <a:pt x="54" y="180"/>
                  </a:lnTo>
                  <a:lnTo>
                    <a:pt x="54" y="181"/>
                  </a:lnTo>
                  <a:lnTo>
                    <a:pt x="54" y="183"/>
                  </a:lnTo>
                  <a:lnTo>
                    <a:pt x="55" y="183"/>
                  </a:lnTo>
                  <a:lnTo>
                    <a:pt x="55" y="180"/>
                  </a:lnTo>
                  <a:lnTo>
                    <a:pt x="55" y="179"/>
                  </a:lnTo>
                  <a:lnTo>
                    <a:pt x="55" y="177"/>
                  </a:lnTo>
                  <a:close/>
                  <a:moveTo>
                    <a:pt x="38" y="166"/>
                  </a:moveTo>
                  <a:lnTo>
                    <a:pt x="38" y="168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5"/>
                  </a:lnTo>
                  <a:lnTo>
                    <a:pt x="38" y="166"/>
                  </a:lnTo>
                  <a:close/>
                  <a:moveTo>
                    <a:pt x="40" y="158"/>
                  </a:moveTo>
                  <a:lnTo>
                    <a:pt x="40" y="158"/>
                  </a:lnTo>
                  <a:lnTo>
                    <a:pt x="42" y="157"/>
                  </a:lnTo>
                  <a:lnTo>
                    <a:pt x="42" y="157"/>
                  </a:lnTo>
                  <a:lnTo>
                    <a:pt x="40" y="157"/>
                  </a:lnTo>
                  <a:lnTo>
                    <a:pt x="39" y="157"/>
                  </a:lnTo>
                  <a:lnTo>
                    <a:pt x="39" y="158"/>
                  </a:lnTo>
                  <a:lnTo>
                    <a:pt x="40" y="158"/>
                  </a:lnTo>
                  <a:close/>
                  <a:moveTo>
                    <a:pt x="38" y="157"/>
                  </a:moveTo>
                  <a:lnTo>
                    <a:pt x="36" y="157"/>
                  </a:lnTo>
                  <a:lnTo>
                    <a:pt x="38" y="157"/>
                  </a:lnTo>
                  <a:lnTo>
                    <a:pt x="38" y="158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1"/>
                  </a:lnTo>
                  <a:lnTo>
                    <a:pt x="39" y="160"/>
                  </a:lnTo>
                  <a:lnTo>
                    <a:pt x="39" y="158"/>
                  </a:lnTo>
                  <a:lnTo>
                    <a:pt x="39" y="157"/>
                  </a:lnTo>
                  <a:lnTo>
                    <a:pt x="38" y="157"/>
                  </a:lnTo>
                  <a:close/>
                  <a:moveTo>
                    <a:pt x="24" y="154"/>
                  </a:moveTo>
                  <a:lnTo>
                    <a:pt x="23" y="153"/>
                  </a:lnTo>
                  <a:lnTo>
                    <a:pt x="23" y="154"/>
                  </a:lnTo>
                  <a:lnTo>
                    <a:pt x="23" y="154"/>
                  </a:lnTo>
                  <a:lnTo>
                    <a:pt x="21" y="153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4"/>
                  </a:lnTo>
                  <a:lnTo>
                    <a:pt x="24" y="154"/>
                  </a:lnTo>
                  <a:close/>
                  <a:moveTo>
                    <a:pt x="133" y="149"/>
                  </a:moveTo>
                  <a:lnTo>
                    <a:pt x="133" y="150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49"/>
                  </a:lnTo>
                  <a:lnTo>
                    <a:pt x="133" y="149"/>
                  </a:lnTo>
                  <a:close/>
                  <a:moveTo>
                    <a:pt x="25" y="150"/>
                  </a:moveTo>
                  <a:lnTo>
                    <a:pt x="25" y="149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5" y="151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7" y="151"/>
                  </a:lnTo>
                  <a:lnTo>
                    <a:pt x="25" y="150"/>
                  </a:lnTo>
                  <a:lnTo>
                    <a:pt x="25" y="150"/>
                  </a:lnTo>
                  <a:close/>
                  <a:moveTo>
                    <a:pt x="28" y="146"/>
                  </a:moveTo>
                  <a:lnTo>
                    <a:pt x="28" y="147"/>
                  </a:lnTo>
                  <a:lnTo>
                    <a:pt x="27" y="147"/>
                  </a:lnTo>
                  <a:lnTo>
                    <a:pt x="28" y="147"/>
                  </a:lnTo>
                  <a:lnTo>
                    <a:pt x="27" y="149"/>
                  </a:lnTo>
                  <a:lnTo>
                    <a:pt x="28" y="149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6"/>
                  </a:lnTo>
                  <a:lnTo>
                    <a:pt x="28" y="146"/>
                  </a:lnTo>
                  <a:close/>
                  <a:moveTo>
                    <a:pt x="28" y="142"/>
                  </a:moveTo>
                  <a:lnTo>
                    <a:pt x="30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2"/>
                  </a:lnTo>
                  <a:lnTo>
                    <a:pt x="28" y="142"/>
                  </a:lnTo>
                  <a:close/>
                  <a:moveTo>
                    <a:pt x="53" y="169"/>
                  </a:moveTo>
                  <a:lnTo>
                    <a:pt x="53" y="169"/>
                  </a:lnTo>
                  <a:lnTo>
                    <a:pt x="54" y="170"/>
                  </a:lnTo>
                  <a:lnTo>
                    <a:pt x="55" y="170"/>
                  </a:lnTo>
                  <a:lnTo>
                    <a:pt x="55" y="166"/>
                  </a:lnTo>
                  <a:lnTo>
                    <a:pt x="55" y="165"/>
                  </a:lnTo>
                  <a:lnTo>
                    <a:pt x="54" y="164"/>
                  </a:lnTo>
                  <a:lnTo>
                    <a:pt x="54" y="162"/>
                  </a:lnTo>
                  <a:lnTo>
                    <a:pt x="54" y="161"/>
                  </a:lnTo>
                  <a:lnTo>
                    <a:pt x="54" y="160"/>
                  </a:lnTo>
                  <a:lnTo>
                    <a:pt x="54" y="158"/>
                  </a:lnTo>
                  <a:lnTo>
                    <a:pt x="54" y="157"/>
                  </a:lnTo>
                  <a:lnTo>
                    <a:pt x="54" y="156"/>
                  </a:lnTo>
                  <a:lnTo>
                    <a:pt x="55" y="153"/>
                  </a:lnTo>
                  <a:lnTo>
                    <a:pt x="55" y="153"/>
                  </a:lnTo>
                  <a:lnTo>
                    <a:pt x="55" y="151"/>
                  </a:lnTo>
                  <a:lnTo>
                    <a:pt x="54" y="151"/>
                  </a:lnTo>
                  <a:lnTo>
                    <a:pt x="54" y="150"/>
                  </a:lnTo>
                  <a:lnTo>
                    <a:pt x="54" y="150"/>
                  </a:lnTo>
                  <a:lnTo>
                    <a:pt x="54" y="150"/>
                  </a:lnTo>
                  <a:lnTo>
                    <a:pt x="53" y="149"/>
                  </a:lnTo>
                  <a:lnTo>
                    <a:pt x="53" y="149"/>
                  </a:lnTo>
                  <a:lnTo>
                    <a:pt x="53" y="147"/>
                  </a:lnTo>
                  <a:lnTo>
                    <a:pt x="51" y="147"/>
                  </a:lnTo>
                  <a:lnTo>
                    <a:pt x="49" y="147"/>
                  </a:lnTo>
                  <a:lnTo>
                    <a:pt x="49" y="146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49" y="143"/>
                  </a:lnTo>
                  <a:lnTo>
                    <a:pt x="49" y="143"/>
                  </a:lnTo>
                  <a:lnTo>
                    <a:pt x="47" y="143"/>
                  </a:lnTo>
                  <a:lnTo>
                    <a:pt x="47" y="143"/>
                  </a:lnTo>
                  <a:lnTo>
                    <a:pt x="46" y="143"/>
                  </a:lnTo>
                  <a:lnTo>
                    <a:pt x="46" y="143"/>
                  </a:lnTo>
                  <a:lnTo>
                    <a:pt x="46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0" y="141"/>
                  </a:lnTo>
                  <a:lnTo>
                    <a:pt x="39" y="139"/>
                  </a:lnTo>
                  <a:lnTo>
                    <a:pt x="38" y="139"/>
                  </a:lnTo>
                  <a:lnTo>
                    <a:pt x="38" y="139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5" y="142"/>
                  </a:lnTo>
                  <a:lnTo>
                    <a:pt x="35" y="143"/>
                  </a:lnTo>
                  <a:lnTo>
                    <a:pt x="35" y="143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4" y="145"/>
                  </a:lnTo>
                  <a:lnTo>
                    <a:pt x="32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7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7"/>
                  </a:lnTo>
                  <a:lnTo>
                    <a:pt x="31" y="149"/>
                  </a:lnTo>
                  <a:lnTo>
                    <a:pt x="32" y="150"/>
                  </a:lnTo>
                  <a:lnTo>
                    <a:pt x="34" y="150"/>
                  </a:lnTo>
                  <a:lnTo>
                    <a:pt x="34" y="151"/>
                  </a:lnTo>
                  <a:lnTo>
                    <a:pt x="35" y="153"/>
                  </a:lnTo>
                  <a:lnTo>
                    <a:pt x="34" y="153"/>
                  </a:lnTo>
                  <a:lnTo>
                    <a:pt x="34" y="151"/>
                  </a:lnTo>
                  <a:lnTo>
                    <a:pt x="32" y="151"/>
                  </a:lnTo>
                  <a:lnTo>
                    <a:pt x="31" y="150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2" y="153"/>
                  </a:lnTo>
                  <a:lnTo>
                    <a:pt x="34" y="153"/>
                  </a:lnTo>
                  <a:lnTo>
                    <a:pt x="34" y="154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4"/>
                  </a:lnTo>
                  <a:lnTo>
                    <a:pt x="36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3"/>
                  </a:lnTo>
                  <a:lnTo>
                    <a:pt x="38" y="153"/>
                  </a:lnTo>
                  <a:lnTo>
                    <a:pt x="36" y="153"/>
                  </a:lnTo>
                  <a:lnTo>
                    <a:pt x="36" y="151"/>
                  </a:lnTo>
                  <a:lnTo>
                    <a:pt x="36" y="150"/>
                  </a:lnTo>
                  <a:lnTo>
                    <a:pt x="35" y="150"/>
                  </a:lnTo>
                  <a:lnTo>
                    <a:pt x="35" y="149"/>
                  </a:lnTo>
                  <a:lnTo>
                    <a:pt x="36" y="149"/>
                  </a:lnTo>
                  <a:lnTo>
                    <a:pt x="36" y="149"/>
                  </a:lnTo>
                  <a:lnTo>
                    <a:pt x="38" y="150"/>
                  </a:lnTo>
                  <a:lnTo>
                    <a:pt x="39" y="151"/>
                  </a:lnTo>
                  <a:lnTo>
                    <a:pt x="40" y="153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3" y="156"/>
                  </a:lnTo>
                  <a:lnTo>
                    <a:pt x="43" y="157"/>
                  </a:lnTo>
                  <a:lnTo>
                    <a:pt x="42" y="160"/>
                  </a:lnTo>
                  <a:lnTo>
                    <a:pt x="42" y="160"/>
                  </a:lnTo>
                  <a:lnTo>
                    <a:pt x="42" y="161"/>
                  </a:lnTo>
                  <a:lnTo>
                    <a:pt x="40" y="161"/>
                  </a:lnTo>
                  <a:lnTo>
                    <a:pt x="40" y="162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6"/>
                  </a:lnTo>
                  <a:lnTo>
                    <a:pt x="43" y="166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3" y="170"/>
                  </a:lnTo>
                  <a:lnTo>
                    <a:pt x="44" y="172"/>
                  </a:lnTo>
                  <a:lnTo>
                    <a:pt x="44" y="172"/>
                  </a:lnTo>
                  <a:lnTo>
                    <a:pt x="46" y="172"/>
                  </a:lnTo>
                  <a:lnTo>
                    <a:pt x="49" y="173"/>
                  </a:lnTo>
                  <a:lnTo>
                    <a:pt x="49" y="172"/>
                  </a:lnTo>
                  <a:lnTo>
                    <a:pt x="49" y="172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lnTo>
                    <a:pt x="46" y="168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50" y="170"/>
                  </a:lnTo>
                  <a:lnTo>
                    <a:pt x="50" y="172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50" y="174"/>
                  </a:lnTo>
                  <a:lnTo>
                    <a:pt x="50" y="174"/>
                  </a:lnTo>
                  <a:lnTo>
                    <a:pt x="51" y="173"/>
                  </a:lnTo>
                  <a:lnTo>
                    <a:pt x="54" y="172"/>
                  </a:lnTo>
                  <a:lnTo>
                    <a:pt x="53" y="170"/>
                  </a:lnTo>
                  <a:lnTo>
                    <a:pt x="53" y="169"/>
                  </a:lnTo>
                  <a:close/>
                  <a:moveTo>
                    <a:pt x="53" y="139"/>
                  </a:moveTo>
                  <a:lnTo>
                    <a:pt x="53" y="139"/>
                  </a:lnTo>
                  <a:lnTo>
                    <a:pt x="53" y="139"/>
                  </a:lnTo>
                  <a:lnTo>
                    <a:pt x="53" y="141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55" y="141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4" y="139"/>
                  </a:lnTo>
                  <a:lnTo>
                    <a:pt x="53" y="139"/>
                  </a:lnTo>
                  <a:close/>
                  <a:moveTo>
                    <a:pt x="55" y="138"/>
                  </a:moveTo>
                  <a:lnTo>
                    <a:pt x="55" y="137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54" y="137"/>
                  </a:lnTo>
                  <a:lnTo>
                    <a:pt x="54" y="138"/>
                  </a:lnTo>
                  <a:lnTo>
                    <a:pt x="55" y="138"/>
                  </a:lnTo>
                  <a:lnTo>
                    <a:pt x="55" y="138"/>
                  </a:lnTo>
                  <a:close/>
                  <a:moveTo>
                    <a:pt x="21" y="135"/>
                  </a:moveTo>
                  <a:lnTo>
                    <a:pt x="21" y="135"/>
                  </a:lnTo>
                  <a:lnTo>
                    <a:pt x="20" y="135"/>
                  </a:lnTo>
                  <a:lnTo>
                    <a:pt x="21" y="137"/>
                  </a:lnTo>
                  <a:lnTo>
                    <a:pt x="21" y="138"/>
                  </a:lnTo>
                  <a:lnTo>
                    <a:pt x="21" y="137"/>
                  </a:lnTo>
                  <a:lnTo>
                    <a:pt x="21" y="135"/>
                  </a:lnTo>
                  <a:close/>
                  <a:moveTo>
                    <a:pt x="78" y="139"/>
                  </a:moveTo>
                  <a:lnTo>
                    <a:pt x="77" y="139"/>
                  </a:lnTo>
                  <a:lnTo>
                    <a:pt x="77" y="138"/>
                  </a:lnTo>
                  <a:lnTo>
                    <a:pt x="76" y="137"/>
                  </a:lnTo>
                  <a:lnTo>
                    <a:pt x="74" y="137"/>
                  </a:lnTo>
                  <a:lnTo>
                    <a:pt x="73" y="135"/>
                  </a:lnTo>
                  <a:lnTo>
                    <a:pt x="72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5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65" y="135"/>
                  </a:lnTo>
                  <a:lnTo>
                    <a:pt x="66" y="137"/>
                  </a:lnTo>
                  <a:lnTo>
                    <a:pt x="66" y="138"/>
                  </a:lnTo>
                  <a:lnTo>
                    <a:pt x="66" y="138"/>
                  </a:lnTo>
                  <a:lnTo>
                    <a:pt x="65" y="139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62" y="139"/>
                  </a:lnTo>
                  <a:lnTo>
                    <a:pt x="62" y="139"/>
                  </a:lnTo>
                  <a:lnTo>
                    <a:pt x="61" y="139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8" y="138"/>
                  </a:lnTo>
                  <a:lnTo>
                    <a:pt x="58" y="139"/>
                  </a:lnTo>
                  <a:lnTo>
                    <a:pt x="58" y="139"/>
                  </a:lnTo>
                  <a:lnTo>
                    <a:pt x="58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7" y="143"/>
                  </a:lnTo>
                  <a:lnTo>
                    <a:pt x="57" y="145"/>
                  </a:lnTo>
                  <a:lnTo>
                    <a:pt x="55" y="145"/>
                  </a:lnTo>
                  <a:lnTo>
                    <a:pt x="54" y="146"/>
                  </a:lnTo>
                  <a:lnTo>
                    <a:pt x="54" y="146"/>
                  </a:lnTo>
                  <a:lnTo>
                    <a:pt x="54" y="146"/>
                  </a:lnTo>
                  <a:lnTo>
                    <a:pt x="55" y="146"/>
                  </a:lnTo>
                  <a:lnTo>
                    <a:pt x="57" y="146"/>
                  </a:lnTo>
                  <a:lnTo>
                    <a:pt x="57" y="146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9" y="147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9" y="150"/>
                  </a:lnTo>
                  <a:lnTo>
                    <a:pt x="59" y="150"/>
                  </a:lnTo>
                  <a:lnTo>
                    <a:pt x="61" y="151"/>
                  </a:lnTo>
                  <a:lnTo>
                    <a:pt x="61" y="151"/>
                  </a:lnTo>
                  <a:lnTo>
                    <a:pt x="62" y="151"/>
                  </a:lnTo>
                  <a:lnTo>
                    <a:pt x="62" y="154"/>
                  </a:lnTo>
                  <a:lnTo>
                    <a:pt x="63" y="153"/>
                  </a:lnTo>
                  <a:lnTo>
                    <a:pt x="65" y="154"/>
                  </a:lnTo>
                  <a:lnTo>
                    <a:pt x="65" y="154"/>
                  </a:lnTo>
                  <a:lnTo>
                    <a:pt x="65" y="153"/>
                  </a:lnTo>
                  <a:lnTo>
                    <a:pt x="65" y="151"/>
                  </a:lnTo>
                  <a:lnTo>
                    <a:pt x="65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47"/>
                  </a:lnTo>
                  <a:lnTo>
                    <a:pt x="66" y="146"/>
                  </a:lnTo>
                  <a:lnTo>
                    <a:pt x="69" y="145"/>
                  </a:lnTo>
                  <a:lnTo>
                    <a:pt x="69" y="145"/>
                  </a:lnTo>
                  <a:lnTo>
                    <a:pt x="72" y="145"/>
                  </a:lnTo>
                  <a:lnTo>
                    <a:pt x="73" y="145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6" y="146"/>
                  </a:lnTo>
                  <a:lnTo>
                    <a:pt x="76" y="146"/>
                  </a:lnTo>
                  <a:lnTo>
                    <a:pt x="76" y="145"/>
                  </a:lnTo>
                  <a:lnTo>
                    <a:pt x="76" y="143"/>
                  </a:lnTo>
                  <a:lnTo>
                    <a:pt x="77" y="142"/>
                  </a:lnTo>
                  <a:lnTo>
                    <a:pt x="78" y="141"/>
                  </a:lnTo>
                  <a:lnTo>
                    <a:pt x="78" y="141"/>
                  </a:lnTo>
                  <a:lnTo>
                    <a:pt x="78" y="139"/>
                  </a:lnTo>
                  <a:close/>
                  <a:moveTo>
                    <a:pt x="70" y="134"/>
                  </a:moveTo>
                  <a:lnTo>
                    <a:pt x="72" y="133"/>
                  </a:lnTo>
                  <a:lnTo>
                    <a:pt x="72" y="133"/>
                  </a:lnTo>
                  <a:lnTo>
                    <a:pt x="72" y="133"/>
                  </a:lnTo>
                  <a:lnTo>
                    <a:pt x="72" y="133"/>
                  </a:lnTo>
                  <a:lnTo>
                    <a:pt x="72" y="133"/>
                  </a:lnTo>
                  <a:lnTo>
                    <a:pt x="70" y="133"/>
                  </a:lnTo>
                  <a:lnTo>
                    <a:pt x="70" y="133"/>
                  </a:lnTo>
                  <a:lnTo>
                    <a:pt x="70" y="133"/>
                  </a:lnTo>
                  <a:lnTo>
                    <a:pt x="70" y="134"/>
                  </a:lnTo>
                  <a:close/>
                  <a:moveTo>
                    <a:pt x="77" y="133"/>
                  </a:moveTo>
                  <a:lnTo>
                    <a:pt x="77" y="133"/>
                  </a:lnTo>
                  <a:lnTo>
                    <a:pt x="77" y="133"/>
                  </a:lnTo>
                  <a:lnTo>
                    <a:pt x="76" y="134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7" y="137"/>
                  </a:lnTo>
                  <a:lnTo>
                    <a:pt x="78" y="137"/>
                  </a:lnTo>
                  <a:lnTo>
                    <a:pt x="78" y="135"/>
                  </a:lnTo>
                  <a:lnTo>
                    <a:pt x="77" y="134"/>
                  </a:lnTo>
                  <a:lnTo>
                    <a:pt x="78" y="133"/>
                  </a:lnTo>
                  <a:lnTo>
                    <a:pt x="77" y="133"/>
                  </a:lnTo>
                  <a:close/>
                  <a:moveTo>
                    <a:pt x="20" y="134"/>
                  </a:moveTo>
                  <a:lnTo>
                    <a:pt x="21" y="134"/>
                  </a:lnTo>
                  <a:lnTo>
                    <a:pt x="21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1" y="133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21" y="130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3"/>
                  </a:lnTo>
                  <a:lnTo>
                    <a:pt x="20" y="134"/>
                  </a:lnTo>
                  <a:close/>
                  <a:moveTo>
                    <a:pt x="122" y="130"/>
                  </a:moveTo>
                  <a:lnTo>
                    <a:pt x="120" y="130"/>
                  </a:lnTo>
                  <a:lnTo>
                    <a:pt x="120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close/>
                  <a:moveTo>
                    <a:pt x="51" y="112"/>
                  </a:moveTo>
                  <a:lnTo>
                    <a:pt x="53" y="112"/>
                  </a:lnTo>
                  <a:lnTo>
                    <a:pt x="53" y="112"/>
                  </a:lnTo>
                  <a:lnTo>
                    <a:pt x="53" y="111"/>
                  </a:lnTo>
                  <a:lnTo>
                    <a:pt x="51" y="109"/>
                  </a:lnTo>
                  <a:lnTo>
                    <a:pt x="51" y="111"/>
                  </a:lnTo>
                  <a:lnTo>
                    <a:pt x="51" y="111"/>
                  </a:lnTo>
                  <a:lnTo>
                    <a:pt x="51" y="112"/>
                  </a:lnTo>
                  <a:close/>
                  <a:moveTo>
                    <a:pt x="93" y="92"/>
                  </a:moveTo>
                  <a:lnTo>
                    <a:pt x="93" y="92"/>
                  </a:lnTo>
                  <a:lnTo>
                    <a:pt x="95" y="91"/>
                  </a:lnTo>
                  <a:lnTo>
                    <a:pt x="95" y="89"/>
                  </a:lnTo>
                  <a:lnTo>
                    <a:pt x="93" y="89"/>
                  </a:lnTo>
                  <a:lnTo>
                    <a:pt x="93" y="88"/>
                  </a:lnTo>
                  <a:lnTo>
                    <a:pt x="93" y="86"/>
                  </a:lnTo>
                  <a:lnTo>
                    <a:pt x="92" y="85"/>
                  </a:lnTo>
                  <a:lnTo>
                    <a:pt x="92" y="86"/>
                  </a:lnTo>
                  <a:lnTo>
                    <a:pt x="92" y="88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2"/>
                  </a:lnTo>
                  <a:lnTo>
                    <a:pt x="92" y="92"/>
                  </a:lnTo>
                  <a:lnTo>
                    <a:pt x="93" y="92"/>
                  </a:lnTo>
                  <a:close/>
                  <a:moveTo>
                    <a:pt x="129" y="116"/>
                  </a:moveTo>
                  <a:lnTo>
                    <a:pt x="126" y="114"/>
                  </a:lnTo>
                  <a:lnTo>
                    <a:pt x="126" y="112"/>
                  </a:lnTo>
                  <a:lnTo>
                    <a:pt x="124" y="111"/>
                  </a:lnTo>
                  <a:lnTo>
                    <a:pt x="124" y="111"/>
                  </a:lnTo>
                  <a:lnTo>
                    <a:pt x="124" y="109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5"/>
                  </a:lnTo>
                  <a:lnTo>
                    <a:pt x="123" y="104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3" y="96"/>
                  </a:lnTo>
                  <a:lnTo>
                    <a:pt x="120" y="93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8" y="89"/>
                  </a:lnTo>
                  <a:lnTo>
                    <a:pt x="118" y="88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9" y="85"/>
                  </a:lnTo>
                  <a:lnTo>
                    <a:pt x="120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0" y="82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76"/>
                  </a:lnTo>
                  <a:lnTo>
                    <a:pt x="122" y="76"/>
                  </a:lnTo>
                  <a:lnTo>
                    <a:pt x="120" y="74"/>
                  </a:lnTo>
                  <a:lnTo>
                    <a:pt x="120" y="72"/>
                  </a:lnTo>
                  <a:lnTo>
                    <a:pt x="119" y="70"/>
                  </a:lnTo>
                  <a:lnTo>
                    <a:pt x="119" y="69"/>
                  </a:lnTo>
                  <a:lnTo>
                    <a:pt x="118" y="69"/>
                  </a:lnTo>
                  <a:lnTo>
                    <a:pt x="118" y="67"/>
                  </a:lnTo>
                  <a:lnTo>
                    <a:pt x="118" y="67"/>
                  </a:lnTo>
                  <a:lnTo>
                    <a:pt x="116" y="66"/>
                  </a:lnTo>
                  <a:lnTo>
                    <a:pt x="115" y="65"/>
                  </a:lnTo>
                  <a:lnTo>
                    <a:pt x="112" y="62"/>
                  </a:lnTo>
                  <a:lnTo>
                    <a:pt x="110" y="61"/>
                  </a:lnTo>
                  <a:lnTo>
                    <a:pt x="108" y="59"/>
                  </a:lnTo>
                  <a:lnTo>
                    <a:pt x="107" y="59"/>
                  </a:lnTo>
                  <a:lnTo>
                    <a:pt x="105" y="58"/>
                  </a:lnTo>
                  <a:lnTo>
                    <a:pt x="105" y="57"/>
                  </a:lnTo>
                  <a:lnTo>
                    <a:pt x="103" y="53"/>
                  </a:lnTo>
                  <a:lnTo>
                    <a:pt x="103" y="51"/>
                  </a:lnTo>
                  <a:lnTo>
                    <a:pt x="101" y="50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6" y="49"/>
                  </a:lnTo>
                  <a:lnTo>
                    <a:pt x="96" y="49"/>
                  </a:lnTo>
                  <a:lnTo>
                    <a:pt x="96" y="50"/>
                  </a:lnTo>
                  <a:lnTo>
                    <a:pt x="96" y="51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3"/>
                  </a:lnTo>
                  <a:lnTo>
                    <a:pt x="103" y="54"/>
                  </a:lnTo>
                  <a:lnTo>
                    <a:pt x="103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5"/>
                  </a:lnTo>
                  <a:lnTo>
                    <a:pt x="97" y="55"/>
                  </a:lnTo>
                  <a:lnTo>
                    <a:pt x="96" y="53"/>
                  </a:lnTo>
                  <a:lnTo>
                    <a:pt x="95" y="53"/>
                  </a:lnTo>
                  <a:lnTo>
                    <a:pt x="95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1"/>
                  </a:lnTo>
                  <a:lnTo>
                    <a:pt x="92" y="51"/>
                  </a:lnTo>
                  <a:lnTo>
                    <a:pt x="92" y="53"/>
                  </a:lnTo>
                  <a:lnTo>
                    <a:pt x="93" y="54"/>
                  </a:lnTo>
                  <a:lnTo>
                    <a:pt x="93" y="55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3" y="61"/>
                  </a:lnTo>
                  <a:lnTo>
                    <a:pt x="95" y="62"/>
                  </a:lnTo>
                  <a:lnTo>
                    <a:pt x="95" y="63"/>
                  </a:lnTo>
                  <a:lnTo>
                    <a:pt x="96" y="65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5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7" y="66"/>
                  </a:lnTo>
                  <a:lnTo>
                    <a:pt x="97" y="67"/>
                  </a:lnTo>
                  <a:lnTo>
                    <a:pt x="99" y="69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101" y="76"/>
                  </a:lnTo>
                  <a:lnTo>
                    <a:pt x="101" y="78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1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1" y="89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7"/>
                  </a:lnTo>
                  <a:lnTo>
                    <a:pt x="97" y="99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3" y="101"/>
                  </a:lnTo>
                  <a:lnTo>
                    <a:pt x="91" y="103"/>
                  </a:lnTo>
                  <a:lnTo>
                    <a:pt x="91" y="103"/>
                  </a:lnTo>
                  <a:lnTo>
                    <a:pt x="89" y="104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88" y="104"/>
                  </a:lnTo>
                  <a:lnTo>
                    <a:pt x="86" y="104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85" y="101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4" y="99"/>
                  </a:lnTo>
                  <a:lnTo>
                    <a:pt x="85" y="99"/>
                  </a:lnTo>
                  <a:lnTo>
                    <a:pt x="86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4" y="96"/>
                  </a:lnTo>
                  <a:lnTo>
                    <a:pt x="82" y="97"/>
                  </a:lnTo>
                  <a:lnTo>
                    <a:pt x="81" y="97"/>
                  </a:lnTo>
                  <a:lnTo>
                    <a:pt x="81" y="100"/>
                  </a:lnTo>
                  <a:lnTo>
                    <a:pt x="82" y="103"/>
                  </a:lnTo>
                  <a:lnTo>
                    <a:pt x="84" y="105"/>
                  </a:lnTo>
                  <a:lnTo>
                    <a:pt x="82" y="107"/>
                  </a:lnTo>
                  <a:lnTo>
                    <a:pt x="82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1" y="112"/>
                  </a:lnTo>
                  <a:lnTo>
                    <a:pt x="81" y="115"/>
                  </a:lnTo>
                  <a:lnTo>
                    <a:pt x="81" y="116"/>
                  </a:lnTo>
                  <a:lnTo>
                    <a:pt x="82" y="118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0" y="120"/>
                  </a:lnTo>
                  <a:lnTo>
                    <a:pt x="78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19"/>
                  </a:lnTo>
                  <a:lnTo>
                    <a:pt x="74" y="119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73" y="118"/>
                  </a:lnTo>
                  <a:lnTo>
                    <a:pt x="72" y="119"/>
                  </a:lnTo>
                  <a:lnTo>
                    <a:pt x="66" y="119"/>
                  </a:lnTo>
                  <a:lnTo>
                    <a:pt x="66" y="119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20"/>
                  </a:lnTo>
                  <a:lnTo>
                    <a:pt x="61" y="120"/>
                  </a:lnTo>
                  <a:lnTo>
                    <a:pt x="59" y="12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7" y="120"/>
                  </a:lnTo>
                  <a:lnTo>
                    <a:pt x="55" y="119"/>
                  </a:lnTo>
                  <a:lnTo>
                    <a:pt x="54" y="119"/>
                  </a:lnTo>
                  <a:lnTo>
                    <a:pt x="53" y="120"/>
                  </a:lnTo>
                  <a:lnTo>
                    <a:pt x="50" y="120"/>
                  </a:lnTo>
                  <a:lnTo>
                    <a:pt x="50" y="122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7" y="126"/>
                  </a:lnTo>
                  <a:lnTo>
                    <a:pt x="47" y="127"/>
                  </a:lnTo>
                  <a:lnTo>
                    <a:pt x="46" y="127"/>
                  </a:lnTo>
                  <a:lnTo>
                    <a:pt x="46" y="128"/>
                  </a:lnTo>
                  <a:lnTo>
                    <a:pt x="46" y="130"/>
                  </a:lnTo>
                  <a:lnTo>
                    <a:pt x="44" y="131"/>
                  </a:lnTo>
                  <a:lnTo>
                    <a:pt x="43" y="131"/>
                  </a:lnTo>
                  <a:lnTo>
                    <a:pt x="43" y="133"/>
                  </a:lnTo>
                  <a:lnTo>
                    <a:pt x="42" y="133"/>
                  </a:lnTo>
                  <a:lnTo>
                    <a:pt x="42" y="134"/>
                  </a:lnTo>
                  <a:lnTo>
                    <a:pt x="40" y="134"/>
                  </a:lnTo>
                  <a:lnTo>
                    <a:pt x="39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9"/>
                  </a:lnTo>
                  <a:lnTo>
                    <a:pt x="40" y="138"/>
                  </a:lnTo>
                  <a:lnTo>
                    <a:pt x="40" y="138"/>
                  </a:lnTo>
                  <a:lnTo>
                    <a:pt x="42" y="139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44" y="139"/>
                  </a:lnTo>
                  <a:lnTo>
                    <a:pt x="44" y="138"/>
                  </a:lnTo>
                  <a:lnTo>
                    <a:pt x="47" y="138"/>
                  </a:lnTo>
                  <a:lnTo>
                    <a:pt x="47" y="138"/>
                  </a:lnTo>
                  <a:lnTo>
                    <a:pt x="51" y="141"/>
                  </a:lnTo>
                  <a:lnTo>
                    <a:pt x="53" y="141"/>
                  </a:lnTo>
                  <a:lnTo>
                    <a:pt x="53" y="139"/>
                  </a:lnTo>
                  <a:lnTo>
                    <a:pt x="53" y="138"/>
                  </a:lnTo>
                  <a:lnTo>
                    <a:pt x="51" y="137"/>
                  </a:lnTo>
                  <a:lnTo>
                    <a:pt x="51" y="135"/>
                  </a:lnTo>
                  <a:lnTo>
                    <a:pt x="53" y="134"/>
                  </a:lnTo>
                  <a:lnTo>
                    <a:pt x="54" y="135"/>
                  </a:lnTo>
                  <a:lnTo>
                    <a:pt x="55" y="135"/>
                  </a:lnTo>
                  <a:lnTo>
                    <a:pt x="57" y="135"/>
                  </a:lnTo>
                  <a:lnTo>
                    <a:pt x="59" y="135"/>
                  </a:lnTo>
                  <a:lnTo>
                    <a:pt x="61" y="135"/>
                  </a:lnTo>
                  <a:lnTo>
                    <a:pt x="61" y="134"/>
                  </a:lnTo>
                  <a:lnTo>
                    <a:pt x="62" y="134"/>
                  </a:lnTo>
                  <a:lnTo>
                    <a:pt x="62" y="134"/>
                  </a:lnTo>
                  <a:lnTo>
                    <a:pt x="63" y="134"/>
                  </a:lnTo>
                  <a:lnTo>
                    <a:pt x="63" y="133"/>
                  </a:lnTo>
                  <a:lnTo>
                    <a:pt x="65" y="133"/>
                  </a:lnTo>
                  <a:lnTo>
                    <a:pt x="66" y="133"/>
                  </a:lnTo>
                  <a:lnTo>
                    <a:pt x="67" y="133"/>
                  </a:lnTo>
                  <a:lnTo>
                    <a:pt x="69" y="131"/>
                  </a:lnTo>
                  <a:lnTo>
                    <a:pt x="69" y="130"/>
                  </a:lnTo>
                  <a:lnTo>
                    <a:pt x="69" y="130"/>
                  </a:lnTo>
                  <a:lnTo>
                    <a:pt x="70" y="130"/>
                  </a:lnTo>
                  <a:lnTo>
                    <a:pt x="72" y="130"/>
                  </a:lnTo>
                  <a:lnTo>
                    <a:pt x="73" y="130"/>
                  </a:lnTo>
                  <a:lnTo>
                    <a:pt x="74" y="130"/>
                  </a:lnTo>
                  <a:lnTo>
                    <a:pt x="74" y="130"/>
                  </a:lnTo>
                  <a:lnTo>
                    <a:pt x="77" y="131"/>
                  </a:lnTo>
                  <a:lnTo>
                    <a:pt x="78" y="131"/>
                  </a:lnTo>
                  <a:lnTo>
                    <a:pt x="80" y="131"/>
                  </a:lnTo>
                  <a:lnTo>
                    <a:pt x="81" y="131"/>
                  </a:lnTo>
                  <a:lnTo>
                    <a:pt x="81" y="131"/>
                  </a:lnTo>
                  <a:lnTo>
                    <a:pt x="82" y="133"/>
                  </a:lnTo>
                  <a:lnTo>
                    <a:pt x="82" y="13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80" y="135"/>
                  </a:lnTo>
                  <a:lnTo>
                    <a:pt x="80" y="135"/>
                  </a:lnTo>
                  <a:lnTo>
                    <a:pt x="81" y="137"/>
                  </a:lnTo>
                  <a:lnTo>
                    <a:pt x="82" y="138"/>
                  </a:lnTo>
                  <a:lnTo>
                    <a:pt x="82" y="139"/>
                  </a:lnTo>
                  <a:lnTo>
                    <a:pt x="84" y="141"/>
                  </a:lnTo>
                  <a:lnTo>
                    <a:pt x="85" y="142"/>
                  </a:lnTo>
                  <a:lnTo>
                    <a:pt x="86" y="143"/>
                  </a:lnTo>
                  <a:lnTo>
                    <a:pt x="88" y="145"/>
                  </a:lnTo>
                  <a:lnTo>
                    <a:pt x="91" y="145"/>
                  </a:lnTo>
                  <a:lnTo>
                    <a:pt x="92" y="143"/>
                  </a:lnTo>
                  <a:lnTo>
                    <a:pt x="92" y="142"/>
                  </a:lnTo>
                  <a:lnTo>
                    <a:pt x="93" y="138"/>
                  </a:lnTo>
                  <a:lnTo>
                    <a:pt x="93" y="137"/>
                  </a:lnTo>
                  <a:lnTo>
                    <a:pt x="95" y="135"/>
                  </a:lnTo>
                  <a:lnTo>
                    <a:pt x="97" y="135"/>
                  </a:lnTo>
                  <a:lnTo>
                    <a:pt x="97" y="135"/>
                  </a:lnTo>
                  <a:lnTo>
                    <a:pt x="97" y="134"/>
                  </a:lnTo>
                  <a:lnTo>
                    <a:pt x="97" y="134"/>
                  </a:lnTo>
                  <a:lnTo>
                    <a:pt x="97" y="133"/>
                  </a:lnTo>
                  <a:lnTo>
                    <a:pt x="93" y="131"/>
                  </a:lnTo>
                  <a:lnTo>
                    <a:pt x="93" y="130"/>
                  </a:lnTo>
                  <a:lnTo>
                    <a:pt x="92" y="128"/>
                  </a:lnTo>
                  <a:lnTo>
                    <a:pt x="93" y="127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5" y="126"/>
                  </a:lnTo>
                  <a:lnTo>
                    <a:pt x="95" y="127"/>
                  </a:lnTo>
                  <a:lnTo>
                    <a:pt x="95" y="127"/>
                  </a:lnTo>
                  <a:lnTo>
                    <a:pt x="96" y="128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9" y="130"/>
                  </a:lnTo>
                  <a:lnTo>
                    <a:pt x="100" y="130"/>
                  </a:lnTo>
                  <a:lnTo>
                    <a:pt x="100" y="130"/>
                  </a:lnTo>
                  <a:lnTo>
                    <a:pt x="100" y="130"/>
                  </a:lnTo>
                  <a:lnTo>
                    <a:pt x="99" y="131"/>
                  </a:lnTo>
                  <a:lnTo>
                    <a:pt x="99" y="131"/>
                  </a:lnTo>
                  <a:lnTo>
                    <a:pt x="101" y="131"/>
                  </a:lnTo>
                  <a:lnTo>
                    <a:pt x="103" y="131"/>
                  </a:lnTo>
                  <a:lnTo>
                    <a:pt x="105" y="131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110" y="131"/>
                  </a:lnTo>
                  <a:lnTo>
                    <a:pt x="110" y="130"/>
                  </a:lnTo>
                  <a:lnTo>
                    <a:pt x="110" y="128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12" y="124"/>
                  </a:lnTo>
                  <a:lnTo>
                    <a:pt x="114" y="126"/>
                  </a:lnTo>
                  <a:lnTo>
                    <a:pt x="115" y="126"/>
                  </a:lnTo>
                  <a:lnTo>
                    <a:pt x="114" y="127"/>
                  </a:lnTo>
                  <a:lnTo>
                    <a:pt x="115" y="128"/>
                  </a:lnTo>
                  <a:lnTo>
                    <a:pt x="115" y="130"/>
                  </a:lnTo>
                  <a:lnTo>
                    <a:pt x="115" y="131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6" y="126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3"/>
                  </a:lnTo>
                  <a:lnTo>
                    <a:pt x="118" y="123"/>
                  </a:lnTo>
                  <a:lnTo>
                    <a:pt x="119" y="123"/>
                  </a:lnTo>
                  <a:lnTo>
                    <a:pt x="120" y="123"/>
                  </a:lnTo>
                  <a:lnTo>
                    <a:pt x="122" y="124"/>
                  </a:lnTo>
                  <a:lnTo>
                    <a:pt x="122" y="124"/>
                  </a:lnTo>
                  <a:lnTo>
                    <a:pt x="122" y="124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0" y="123"/>
                  </a:lnTo>
                  <a:lnTo>
                    <a:pt x="120" y="122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20" y="119"/>
                  </a:lnTo>
                  <a:lnTo>
                    <a:pt x="120" y="119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124" y="120"/>
                  </a:lnTo>
                  <a:lnTo>
                    <a:pt x="123" y="120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6" y="126"/>
                  </a:lnTo>
                  <a:lnTo>
                    <a:pt x="127" y="12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7" y="120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1" y="118"/>
                  </a:lnTo>
                  <a:lnTo>
                    <a:pt x="130" y="116"/>
                  </a:lnTo>
                  <a:lnTo>
                    <a:pt x="129" y="116"/>
                  </a:lnTo>
                  <a:close/>
                  <a:moveTo>
                    <a:pt x="77" y="40"/>
                  </a:moveTo>
                  <a:lnTo>
                    <a:pt x="77" y="40"/>
                  </a:lnTo>
                  <a:lnTo>
                    <a:pt x="77" y="40"/>
                  </a:lnTo>
                  <a:lnTo>
                    <a:pt x="77" y="42"/>
                  </a:lnTo>
                  <a:lnTo>
                    <a:pt x="77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39"/>
                  </a:lnTo>
                  <a:lnTo>
                    <a:pt x="77" y="40"/>
                  </a:lnTo>
                  <a:close/>
                  <a:moveTo>
                    <a:pt x="73" y="5"/>
                  </a:moveTo>
                  <a:lnTo>
                    <a:pt x="73" y="5"/>
                  </a:lnTo>
                  <a:lnTo>
                    <a:pt x="73" y="5"/>
                  </a:lnTo>
                  <a:lnTo>
                    <a:pt x="73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2" y="5"/>
                  </a:lnTo>
                  <a:lnTo>
                    <a:pt x="73" y="5"/>
                  </a:lnTo>
                  <a:close/>
                  <a:moveTo>
                    <a:pt x="70" y="4"/>
                  </a:moveTo>
                  <a:lnTo>
                    <a:pt x="70" y="2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9" y="2"/>
                  </a:lnTo>
                  <a:lnTo>
                    <a:pt x="70" y="4"/>
                  </a:lnTo>
                  <a:close/>
                  <a:moveTo>
                    <a:pt x="76" y="2"/>
                  </a:moveTo>
                  <a:lnTo>
                    <a:pt x="76" y="4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8" y="8"/>
                  </a:lnTo>
                  <a:lnTo>
                    <a:pt x="81" y="11"/>
                  </a:lnTo>
                  <a:lnTo>
                    <a:pt x="82" y="13"/>
                  </a:lnTo>
                  <a:lnTo>
                    <a:pt x="82" y="15"/>
                  </a:lnTo>
                  <a:lnTo>
                    <a:pt x="84" y="16"/>
                  </a:lnTo>
                  <a:lnTo>
                    <a:pt x="85" y="19"/>
                  </a:lnTo>
                  <a:lnTo>
                    <a:pt x="85" y="20"/>
                  </a:lnTo>
                  <a:lnTo>
                    <a:pt x="85" y="21"/>
                  </a:lnTo>
                  <a:lnTo>
                    <a:pt x="85" y="23"/>
                  </a:lnTo>
                  <a:lnTo>
                    <a:pt x="86" y="24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4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0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81" y="30"/>
                  </a:lnTo>
                  <a:lnTo>
                    <a:pt x="81" y="31"/>
                  </a:lnTo>
                  <a:lnTo>
                    <a:pt x="81" y="32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78" y="35"/>
                  </a:lnTo>
                  <a:lnTo>
                    <a:pt x="78" y="35"/>
                  </a:lnTo>
                  <a:lnTo>
                    <a:pt x="78" y="35"/>
                  </a:lnTo>
                  <a:lnTo>
                    <a:pt x="78" y="35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80" y="39"/>
                  </a:lnTo>
                  <a:lnTo>
                    <a:pt x="81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6"/>
                  </a:lnTo>
                  <a:lnTo>
                    <a:pt x="86" y="47"/>
                  </a:lnTo>
                  <a:lnTo>
                    <a:pt x="86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91" y="49"/>
                  </a:lnTo>
                  <a:lnTo>
                    <a:pt x="91" y="47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4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46"/>
                  </a:lnTo>
                  <a:lnTo>
                    <a:pt x="96" y="44"/>
                  </a:lnTo>
                  <a:lnTo>
                    <a:pt x="95" y="44"/>
                  </a:lnTo>
                  <a:lnTo>
                    <a:pt x="92" y="43"/>
                  </a:lnTo>
                  <a:lnTo>
                    <a:pt x="89" y="42"/>
                  </a:lnTo>
                  <a:lnTo>
                    <a:pt x="89" y="40"/>
                  </a:lnTo>
                  <a:lnTo>
                    <a:pt x="88" y="42"/>
                  </a:lnTo>
                  <a:lnTo>
                    <a:pt x="88" y="40"/>
                  </a:lnTo>
                  <a:lnTo>
                    <a:pt x="86" y="40"/>
                  </a:lnTo>
                  <a:lnTo>
                    <a:pt x="85" y="39"/>
                  </a:lnTo>
                  <a:lnTo>
                    <a:pt x="84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3" y="36"/>
                  </a:lnTo>
                  <a:lnTo>
                    <a:pt x="97" y="36"/>
                  </a:lnTo>
                  <a:lnTo>
                    <a:pt x="100" y="36"/>
                  </a:lnTo>
                  <a:lnTo>
                    <a:pt x="105" y="39"/>
                  </a:lnTo>
                  <a:lnTo>
                    <a:pt x="111" y="42"/>
                  </a:lnTo>
                  <a:lnTo>
                    <a:pt x="114" y="42"/>
                  </a:lnTo>
                  <a:lnTo>
                    <a:pt x="115" y="43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4" y="39"/>
                  </a:lnTo>
                  <a:lnTo>
                    <a:pt x="114" y="38"/>
                  </a:lnTo>
                  <a:lnTo>
                    <a:pt x="114" y="35"/>
                  </a:lnTo>
                  <a:lnTo>
                    <a:pt x="115" y="34"/>
                  </a:lnTo>
                  <a:lnTo>
                    <a:pt x="116" y="32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20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7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29" y="26"/>
                  </a:lnTo>
                  <a:lnTo>
                    <a:pt x="129" y="27"/>
                  </a:lnTo>
                  <a:lnTo>
                    <a:pt x="129" y="27"/>
                  </a:lnTo>
                  <a:lnTo>
                    <a:pt x="127" y="27"/>
                  </a:lnTo>
                  <a:lnTo>
                    <a:pt x="127" y="27"/>
                  </a:lnTo>
                  <a:lnTo>
                    <a:pt x="126" y="27"/>
                  </a:lnTo>
                  <a:lnTo>
                    <a:pt x="124" y="26"/>
                  </a:lnTo>
                  <a:lnTo>
                    <a:pt x="123" y="24"/>
                  </a:lnTo>
                  <a:lnTo>
                    <a:pt x="122" y="23"/>
                  </a:lnTo>
                  <a:lnTo>
                    <a:pt x="120" y="21"/>
                  </a:lnTo>
                  <a:lnTo>
                    <a:pt x="119" y="20"/>
                  </a:lnTo>
                  <a:lnTo>
                    <a:pt x="119" y="19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7"/>
                  </a:lnTo>
                  <a:lnTo>
                    <a:pt x="116" y="19"/>
                  </a:lnTo>
                  <a:lnTo>
                    <a:pt x="116" y="20"/>
                  </a:lnTo>
                  <a:lnTo>
                    <a:pt x="115" y="20"/>
                  </a:lnTo>
                  <a:lnTo>
                    <a:pt x="114" y="20"/>
                  </a:lnTo>
                  <a:lnTo>
                    <a:pt x="112" y="20"/>
                  </a:lnTo>
                  <a:lnTo>
                    <a:pt x="108" y="17"/>
                  </a:lnTo>
                  <a:lnTo>
                    <a:pt x="107" y="17"/>
                  </a:lnTo>
                  <a:lnTo>
                    <a:pt x="107" y="17"/>
                  </a:lnTo>
                  <a:lnTo>
                    <a:pt x="105" y="17"/>
                  </a:lnTo>
                  <a:lnTo>
                    <a:pt x="104" y="17"/>
                  </a:lnTo>
                  <a:lnTo>
                    <a:pt x="103" y="16"/>
                  </a:lnTo>
                  <a:lnTo>
                    <a:pt x="101" y="16"/>
                  </a:lnTo>
                  <a:lnTo>
                    <a:pt x="97" y="15"/>
                  </a:lnTo>
                  <a:lnTo>
                    <a:pt x="95" y="13"/>
                  </a:lnTo>
                  <a:lnTo>
                    <a:pt x="92" y="11"/>
                  </a:lnTo>
                  <a:lnTo>
                    <a:pt x="89" y="9"/>
                  </a:lnTo>
                  <a:lnTo>
                    <a:pt x="84" y="5"/>
                  </a:lnTo>
                  <a:lnTo>
                    <a:pt x="80" y="2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4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1" name="Freeform 1945">
              <a:extLst>
                <a:ext uri="{FF2B5EF4-FFF2-40B4-BE49-F238E27FC236}">
                  <a16:creationId xmlns:a16="http://schemas.microsoft.com/office/drawing/2014/main" id="{82388D30-DC03-492B-8C79-C73164035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069" y="3280157"/>
              <a:ext cx="47470" cy="20639"/>
            </a:xfrm>
            <a:custGeom>
              <a:avLst/>
              <a:gdLst>
                <a:gd name="T0" fmla="*/ 22 w 23"/>
                <a:gd name="T1" fmla="*/ 7 h 10"/>
                <a:gd name="T2" fmla="*/ 22 w 23"/>
                <a:gd name="T3" fmla="*/ 4 h 10"/>
                <a:gd name="T4" fmla="*/ 18 w 23"/>
                <a:gd name="T5" fmla="*/ 3 h 10"/>
                <a:gd name="T6" fmla="*/ 18 w 23"/>
                <a:gd name="T7" fmla="*/ 3 h 10"/>
                <a:gd name="T8" fmla="*/ 16 w 23"/>
                <a:gd name="T9" fmla="*/ 2 h 10"/>
                <a:gd name="T10" fmla="*/ 15 w 23"/>
                <a:gd name="T11" fmla="*/ 2 h 10"/>
                <a:gd name="T12" fmla="*/ 15 w 23"/>
                <a:gd name="T13" fmla="*/ 2 h 10"/>
                <a:gd name="T14" fmla="*/ 14 w 23"/>
                <a:gd name="T15" fmla="*/ 2 h 10"/>
                <a:gd name="T16" fmla="*/ 12 w 23"/>
                <a:gd name="T17" fmla="*/ 0 h 10"/>
                <a:gd name="T18" fmla="*/ 11 w 23"/>
                <a:gd name="T19" fmla="*/ 0 h 10"/>
                <a:gd name="T20" fmla="*/ 11 w 23"/>
                <a:gd name="T21" fmla="*/ 0 h 10"/>
                <a:gd name="T22" fmla="*/ 5 w 23"/>
                <a:gd name="T23" fmla="*/ 0 h 10"/>
                <a:gd name="T24" fmla="*/ 5 w 23"/>
                <a:gd name="T25" fmla="*/ 0 h 10"/>
                <a:gd name="T26" fmla="*/ 4 w 23"/>
                <a:gd name="T27" fmla="*/ 0 h 10"/>
                <a:gd name="T28" fmla="*/ 4 w 23"/>
                <a:gd name="T29" fmla="*/ 0 h 10"/>
                <a:gd name="T30" fmla="*/ 3 w 23"/>
                <a:gd name="T31" fmla="*/ 0 h 10"/>
                <a:gd name="T32" fmla="*/ 1 w 23"/>
                <a:gd name="T33" fmla="*/ 2 h 10"/>
                <a:gd name="T34" fmla="*/ 1 w 23"/>
                <a:gd name="T35" fmla="*/ 2 h 10"/>
                <a:gd name="T36" fmla="*/ 0 w 23"/>
                <a:gd name="T37" fmla="*/ 3 h 10"/>
                <a:gd name="T38" fmla="*/ 1 w 23"/>
                <a:gd name="T39" fmla="*/ 3 h 10"/>
                <a:gd name="T40" fmla="*/ 3 w 23"/>
                <a:gd name="T41" fmla="*/ 4 h 10"/>
                <a:gd name="T42" fmla="*/ 4 w 23"/>
                <a:gd name="T43" fmla="*/ 4 h 10"/>
                <a:gd name="T44" fmla="*/ 4 w 23"/>
                <a:gd name="T45" fmla="*/ 6 h 10"/>
                <a:gd name="T46" fmla="*/ 5 w 23"/>
                <a:gd name="T47" fmla="*/ 6 h 10"/>
                <a:gd name="T48" fmla="*/ 5 w 23"/>
                <a:gd name="T49" fmla="*/ 6 h 10"/>
                <a:gd name="T50" fmla="*/ 5 w 23"/>
                <a:gd name="T51" fmla="*/ 7 h 10"/>
                <a:gd name="T52" fmla="*/ 7 w 23"/>
                <a:gd name="T53" fmla="*/ 8 h 10"/>
                <a:gd name="T54" fmla="*/ 9 w 23"/>
                <a:gd name="T55" fmla="*/ 8 h 10"/>
                <a:gd name="T56" fmla="*/ 11 w 23"/>
                <a:gd name="T57" fmla="*/ 8 h 10"/>
                <a:gd name="T58" fmla="*/ 11 w 23"/>
                <a:gd name="T59" fmla="*/ 8 h 10"/>
                <a:gd name="T60" fmla="*/ 12 w 23"/>
                <a:gd name="T61" fmla="*/ 10 h 10"/>
                <a:gd name="T62" fmla="*/ 12 w 23"/>
                <a:gd name="T63" fmla="*/ 8 h 10"/>
                <a:gd name="T64" fmla="*/ 12 w 23"/>
                <a:gd name="T65" fmla="*/ 7 h 10"/>
                <a:gd name="T66" fmla="*/ 14 w 23"/>
                <a:gd name="T67" fmla="*/ 7 h 10"/>
                <a:gd name="T68" fmla="*/ 14 w 23"/>
                <a:gd name="T69" fmla="*/ 8 h 10"/>
                <a:gd name="T70" fmla="*/ 15 w 23"/>
                <a:gd name="T71" fmla="*/ 8 h 10"/>
                <a:gd name="T72" fmla="*/ 15 w 23"/>
                <a:gd name="T73" fmla="*/ 7 h 10"/>
                <a:gd name="T74" fmla="*/ 16 w 23"/>
                <a:gd name="T75" fmla="*/ 7 h 10"/>
                <a:gd name="T76" fmla="*/ 16 w 23"/>
                <a:gd name="T77" fmla="*/ 7 h 10"/>
                <a:gd name="T78" fmla="*/ 16 w 23"/>
                <a:gd name="T79" fmla="*/ 7 h 10"/>
                <a:gd name="T80" fmla="*/ 16 w 23"/>
                <a:gd name="T81" fmla="*/ 7 h 10"/>
                <a:gd name="T82" fmla="*/ 18 w 23"/>
                <a:gd name="T83" fmla="*/ 7 h 10"/>
                <a:gd name="T84" fmla="*/ 18 w 23"/>
                <a:gd name="T85" fmla="*/ 7 h 10"/>
                <a:gd name="T86" fmla="*/ 19 w 23"/>
                <a:gd name="T87" fmla="*/ 8 h 10"/>
                <a:gd name="T88" fmla="*/ 20 w 23"/>
                <a:gd name="T89" fmla="*/ 7 h 10"/>
                <a:gd name="T90" fmla="*/ 22 w 23"/>
                <a:gd name="T91" fmla="*/ 7 h 10"/>
                <a:gd name="T92" fmla="*/ 23 w 23"/>
                <a:gd name="T93" fmla="*/ 7 h 10"/>
                <a:gd name="T94" fmla="*/ 22 w 23"/>
                <a:gd name="T9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10">
                  <a:moveTo>
                    <a:pt x="22" y="7"/>
                  </a:moveTo>
                  <a:lnTo>
                    <a:pt x="22" y="4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7" y="8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20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2" name="Freeform 1946">
              <a:extLst>
                <a:ext uri="{FF2B5EF4-FFF2-40B4-BE49-F238E27FC236}">
                  <a16:creationId xmlns:a16="http://schemas.microsoft.com/office/drawing/2014/main" id="{EC684681-F91C-49AD-99DB-7A00ADCD1F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0854" y="3474165"/>
              <a:ext cx="138283" cy="158920"/>
            </a:xfrm>
            <a:custGeom>
              <a:avLst/>
              <a:gdLst>
                <a:gd name="T0" fmla="*/ 57 w 67"/>
                <a:gd name="T1" fmla="*/ 67 h 77"/>
                <a:gd name="T2" fmla="*/ 64 w 67"/>
                <a:gd name="T3" fmla="*/ 21 h 77"/>
                <a:gd name="T4" fmla="*/ 64 w 67"/>
                <a:gd name="T5" fmla="*/ 17 h 77"/>
                <a:gd name="T6" fmla="*/ 64 w 67"/>
                <a:gd name="T7" fmla="*/ 16 h 77"/>
                <a:gd name="T8" fmla="*/ 61 w 67"/>
                <a:gd name="T9" fmla="*/ 13 h 77"/>
                <a:gd name="T10" fmla="*/ 59 w 67"/>
                <a:gd name="T11" fmla="*/ 10 h 77"/>
                <a:gd name="T12" fmla="*/ 52 w 67"/>
                <a:gd name="T13" fmla="*/ 10 h 77"/>
                <a:gd name="T14" fmla="*/ 46 w 67"/>
                <a:gd name="T15" fmla="*/ 13 h 77"/>
                <a:gd name="T16" fmla="*/ 42 w 67"/>
                <a:gd name="T17" fmla="*/ 10 h 77"/>
                <a:gd name="T18" fmla="*/ 38 w 67"/>
                <a:gd name="T19" fmla="*/ 6 h 77"/>
                <a:gd name="T20" fmla="*/ 34 w 67"/>
                <a:gd name="T21" fmla="*/ 4 h 77"/>
                <a:gd name="T22" fmla="*/ 30 w 67"/>
                <a:gd name="T23" fmla="*/ 5 h 77"/>
                <a:gd name="T24" fmla="*/ 27 w 67"/>
                <a:gd name="T25" fmla="*/ 6 h 77"/>
                <a:gd name="T26" fmla="*/ 27 w 67"/>
                <a:gd name="T27" fmla="*/ 4 h 77"/>
                <a:gd name="T28" fmla="*/ 26 w 67"/>
                <a:gd name="T29" fmla="*/ 0 h 77"/>
                <a:gd name="T30" fmla="*/ 25 w 67"/>
                <a:gd name="T31" fmla="*/ 2 h 77"/>
                <a:gd name="T32" fmla="*/ 22 w 67"/>
                <a:gd name="T33" fmla="*/ 1 h 77"/>
                <a:gd name="T34" fmla="*/ 21 w 67"/>
                <a:gd name="T35" fmla="*/ 5 h 77"/>
                <a:gd name="T36" fmla="*/ 18 w 67"/>
                <a:gd name="T37" fmla="*/ 5 h 77"/>
                <a:gd name="T38" fmla="*/ 18 w 67"/>
                <a:gd name="T39" fmla="*/ 6 h 77"/>
                <a:gd name="T40" fmla="*/ 14 w 67"/>
                <a:gd name="T41" fmla="*/ 5 h 77"/>
                <a:gd name="T42" fmla="*/ 11 w 67"/>
                <a:gd name="T43" fmla="*/ 4 h 77"/>
                <a:gd name="T44" fmla="*/ 8 w 67"/>
                <a:gd name="T45" fmla="*/ 6 h 77"/>
                <a:gd name="T46" fmla="*/ 6 w 67"/>
                <a:gd name="T47" fmla="*/ 10 h 77"/>
                <a:gd name="T48" fmla="*/ 8 w 67"/>
                <a:gd name="T49" fmla="*/ 16 h 77"/>
                <a:gd name="T50" fmla="*/ 10 w 67"/>
                <a:gd name="T51" fmla="*/ 20 h 77"/>
                <a:gd name="T52" fmla="*/ 8 w 67"/>
                <a:gd name="T53" fmla="*/ 24 h 77"/>
                <a:gd name="T54" fmla="*/ 11 w 67"/>
                <a:gd name="T55" fmla="*/ 28 h 77"/>
                <a:gd name="T56" fmla="*/ 8 w 67"/>
                <a:gd name="T57" fmla="*/ 27 h 77"/>
                <a:gd name="T58" fmla="*/ 4 w 67"/>
                <a:gd name="T59" fmla="*/ 28 h 77"/>
                <a:gd name="T60" fmla="*/ 7 w 67"/>
                <a:gd name="T61" fmla="*/ 31 h 77"/>
                <a:gd name="T62" fmla="*/ 6 w 67"/>
                <a:gd name="T63" fmla="*/ 35 h 77"/>
                <a:gd name="T64" fmla="*/ 3 w 67"/>
                <a:gd name="T65" fmla="*/ 38 h 77"/>
                <a:gd name="T66" fmla="*/ 3 w 67"/>
                <a:gd name="T67" fmla="*/ 40 h 77"/>
                <a:gd name="T68" fmla="*/ 4 w 67"/>
                <a:gd name="T69" fmla="*/ 47 h 77"/>
                <a:gd name="T70" fmla="*/ 2 w 67"/>
                <a:gd name="T71" fmla="*/ 51 h 77"/>
                <a:gd name="T72" fmla="*/ 6 w 67"/>
                <a:gd name="T73" fmla="*/ 54 h 77"/>
                <a:gd name="T74" fmla="*/ 8 w 67"/>
                <a:gd name="T75" fmla="*/ 55 h 77"/>
                <a:gd name="T76" fmla="*/ 11 w 67"/>
                <a:gd name="T77" fmla="*/ 58 h 77"/>
                <a:gd name="T78" fmla="*/ 14 w 67"/>
                <a:gd name="T79" fmla="*/ 62 h 77"/>
                <a:gd name="T80" fmla="*/ 12 w 67"/>
                <a:gd name="T81" fmla="*/ 66 h 77"/>
                <a:gd name="T82" fmla="*/ 11 w 67"/>
                <a:gd name="T83" fmla="*/ 70 h 77"/>
                <a:gd name="T84" fmla="*/ 14 w 67"/>
                <a:gd name="T85" fmla="*/ 77 h 77"/>
                <a:gd name="T86" fmla="*/ 22 w 67"/>
                <a:gd name="T87" fmla="*/ 73 h 77"/>
                <a:gd name="T88" fmla="*/ 38 w 67"/>
                <a:gd name="T89" fmla="*/ 67 h 77"/>
                <a:gd name="T90" fmla="*/ 38 w 67"/>
                <a:gd name="T91" fmla="*/ 67 h 77"/>
                <a:gd name="T92" fmla="*/ 49 w 67"/>
                <a:gd name="T93" fmla="*/ 66 h 77"/>
                <a:gd name="T94" fmla="*/ 49 w 67"/>
                <a:gd name="T95" fmla="*/ 66 h 77"/>
                <a:gd name="T96" fmla="*/ 59 w 67"/>
                <a:gd name="T97" fmla="*/ 65 h 77"/>
                <a:gd name="T98" fmla="*/ 60 w 67"/>
                <a:gd name="T99" fmla="*/ 67 h 77"/>
                <a:gd name="T100" fmla="*/ 63 w 67"/>
                <a:gd name="T101" fmla="*/ 67 h 77"/>
                <a:gd name="T102" fmla="*/ 63 w 67"/>
                <a:gd name="T103" fmla="*/ 62 h 77"/>
                <a:gd name="T104" fmla="*/ 60 w 67"/>
                <a:gd name="T105" fmla="*/ 59 h 77"/>
                <a:gd name="T106" fmla="*/ 59 w 67"/>
                <a:gd name="T107" fmla="*/ 51 h 77"/>
                <a:gd name="T108" fmla="*/ 59 w 67"/>
                <a:gd name="T109" fmla="*/ 46 h 77"/>
                <a:gd name="T110" fmla="*/ 61 w 67"/>
                <a:gd name="T111" fmla="*/ 39 h 77"/>
                <a:gd name="T112" fmla="*/ 63 w 67"/>
                <a:gd name="T113" fmla="*/ 33 h 77"/>
                <a:gd name="T114" fmla="*/ 65 w 67"/>
                <a:gd name="T115" fmla="*/ 3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77">
                  <a:moveTo>
                    <a:pt x="57" y="67"/>
                  </a:moveTo>
                  <a:lnTo>
                    <a:pt x="60" y="69"/>
                  </a:lnTo>
                  <a:lnTo>
                    <a:pt x="60" y="67"/>
                  </a:lnTo>
                  <a:lnTo>
                    <a:pt x="59" y="67"/>
                  </a:lnTo>
                  <a:lnTo>
                    <a:pt x="57" y="67"/>
                  </a:lnTo>
                  <a:close/>
                  <a:moveTo>
                    <a:pt x="65" y="27"/>
                  </a:moveTo>
                  <a:lnTo>
                    <a:pt x="65" y="24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3" y="16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4" y="9"/>
                  </a:lnTo>
                  <a:lnTo>
                    <a:pt x="53" y="9"/>
                  </a:lnTo>
                  <a:lnTo>
                    <a:pt x="52" y="10"/>
                  </a:lnTo>
                  <a:lnTo>
                    <a:pt x="50" y="10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4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2" y="39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8"/>
                  </a:lnTo>
                  <a:lnTo>
                    <a:pt x="0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7"/>
                  </a:lnTo>
                  <a:lnTo>
                    <a:pt x="10" y="57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5"/>
                  </a:lnTo>
                  <a:lnTo>
                    <a:pt x="12" y="66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1"/>
                  </a:lnTo>
                  <a:lnTo>
                    <a:pt x="11" y="74"/>
                  </a:lnTo>
                  <a:lnTo>
                    <a:pt x="11" y="77"/>
                  </a:lnTo>
                  <a:lnTo>
                    <a:pt x="12" y="77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6" y="74"/>
                  </a:lnTo>
                  <a:lnTo>
                    <a:pt x="18" y="74"/>
                  </a:lnTo>
                  <a:lnTo>
                    <a:pt x="19" y="73"/>
                  </a:lnTo>
                  <a:lnTo>
                    <a:pt x="22" y="73"/>
                  </a:lnTo>
                  <a:lnTo>
                    <a:pt x="27" y="70"/>
                  </a:lnTo>
                  <a:lnTo>
                    <a:pt x="29" y="69"/>
                  </a:lnTo>
                  <a:lnTo>
                    <a:pt x="33" y="69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37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5" y="67"/>
                  </a:lnTo>
                  <a:lnTo>
                    <a:pt x="38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9" y="66"/>
                  </a:lnTo>
                  <a:lnTo>
                    <a:pt x="49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9" y="66"/>
                  </a:lnTo>
                  <a:lnTo>
                    <a:pt x="50" y="66"/>
                  </a:lnTo>
                  <a:lnTo>
                    <a:pt x="52" y="66"/>
                  </a:lnTo>
                  <a:lnTo>
                    <a:pt x="57" y="67"/>
                  </a:lnTo>
                  <a:lnTo>
                    <a:pt x="57" y="67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59" y="67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61" y="67"/>
                  </a:lnTo>
                  <a:lnTo>
                    <a:pt x="61" y="67"/>
                  </a:lnTo>
                  <a:lnTo>
                    <a:pt x="63" y="67"/>
                  </a:lnTo>
                  <a:lnTo>
                    <a:pt x="63" y="67"/>
                  </a:lnTo>
                  <a:lnTo>
                    <a:pt x="63" y="66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0" y="61"/>
                  </a:lnTo>
                  <a:lnTo>
                    <a:pt x="60" y="59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59" y="50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1" y="39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3" y="35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7" y="31"/>
                  </a:lnTo>
                  <a:lnTo>
                    <a:pt x="6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3" name="Freeform 1947">
              <a:extLst>
                <a:ext uri="{FF2B5EF4-FFF2-40B4-BE49-F238E27FC236}">
                  <a16:creationId xmlns:a16="http://schemas.microsoft.com/office/drawing/2014/main" id="{DF25800D-72CC-44F1-BD19-4229BE8592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7592" y="2570171"/>
              <a:ext cx="239414" cy="253860"/>
            </a:xfrm>
            <a:custGeom>
              <a:avLst/>
              <a:gdLst>
                <a:gd name="T0" fmla="*/ 86 w 116"/>
                <a:gd name="T1" fmla="*/ 104 h 123"/>
                <a:gd name="T2" fmla="*/ 76 w 116"/>
                <a:gd name="T3" fmla="*/ 107 h 123"/>
                <a:gd name="T4" fmla="*/ 65 w 116"/>
                <a:gd name="T5" fmla="*/ 106 h 123"/>
                <a:gd name="T6" fmla="*/ 59 w 116"/>
                <a:gd name="T7" fmla="*/ 106 h 123"/>
                <a:gd name="T8" fmla="*/ 60 w 116"/>
                <a:gd name="T9" fmla="*/ 113 h 123"/>
                <a:gd name="T10" fmla="*/ 71 w 116"/>
                <a:gd name="T11" fmla="*/ 118 h 123"/>
                <a:gd name="T12" fmla="*/ 82 w 116"/>
                <a:gd name="T13" fmla="*/ 123 h 123"/>
                <a:gd name="T14" fmla="*/ 84 w 116"/>
                <a:gd name="T15" fmla="*/ 118 h 123"/>
                <a:gd name="T16" fmla="*/ 84 w 116"/>
                <a:gd name="T17" fmla="*/ 111 h 123"/>
                <a:gd name="T18" fmla="*/ 15 w 116"/>
                <a:gd name="T19" fmla="*/ 94 h 123"/>
                <a:gd name="T20" fmla="*/ 70 w 116"/>
                <a:gd name="T21" fmla="*/ 76 h 123"/>
                <a:gd name="T22" fmla="*/ 15 w 116"/>
                <a:gd name="T23" fmla="*/ 72 h 123"/>
                <a:gd name="T24" fmla="*/ 27 w 116"/>
                <a:gd name="T25" fmla="*/ 72 h 123"/>
                <a:gd name="T26" fmla="*/ 22 w 116"/>
                <a:gd name="T27" fmla="*/ 71 h 123"/>
                <a:gd name="T28" fmla="*/ 14 w 116"/>
                <a:gd name="T29" fmla="*/ 75 h 123"/>
                <a:gd name="T30" fmla="*/ 17 w 116"/>
                <a:gd name="T31" fmla="*/ 84 h 123"/>
                <a:gd name="T32" fmla="*/ 17 w 116"/>
                <a:gd name="T33" fmla="*/ 87 h 123"/>
                <a:gd name="T34" fmla="*/ 19 w 116"/>
                <a:gd name="T35" fmla="*/ 96 h 123"/>
                <a:gd name="T36" fmla="*/ 26 w 116"/>
                <a:gd name="T37" fmla="*/ 94 h 123"/>
                <a:gd name="T38" fmla="*/ 30 w 116"/>
                <a:gd name="T39" fmla="*/ 80 h 123"/>
                <a:gd name="T40" fmla="*/ 33 w 116"/>
                <a:gd name="T41" fmla="*/ 52 h 123"/>
                <a:gd name="T42" fmla="*/ 114 w 116"/>
                <a:gd name="T43" fmla="*/ 80 h 123"/>
                <a:gd name="T44" fmla="*/ 91 w 116"/>
                <a:gd name="T45" fmla="*/ 64 h 123"/>
                <a:gd name="T46" fmla="*/ 74 w 116"/>
                <a:gd name="T47" fmla="*/ 54 h 123"/>
                <a:gd name="T48" fmla="*/ 56 w 116"/>
                <a:gd name="T49" fmla="*/ 35 h 123"/>
                <a:gd name="T50" fmla="*/ 56 w 116"/>
                <a:gd name="T51" fmla="*/ 25 h 123"/>
                <a:gd name="T52" fmla="*/ 57 w 116"/>
                <a:gd name="T53" fmla="*/ 19 h 123"/>
                <a:gd name="T54" fmla="*/ 68 w 116"/>
                <a:gd name="T55" fmla="*/ 16 h 123"/>
                <a:gd name="T56" fmla="*/ 67 w 116"/>
                <a:gd name="T57" fmla="*/ 14 h 123"/>
                <a:gd name="T58" fmla="*/ 67 w 116"/>
                <a:gd name="T59" fmla="*/ 11 h 123"/>
                <a:gd name="T60" fmla="*/ 67 w 116"/>
                <a:gd name="T61" fmla="*/ 7 h 123"/>
                <a:gd name="T62" fmla="*/ 55 w 116"/>
                <a:gd name="T63" fmla="*/ 4 h 123"/>
                <a:gd name="T64" fmla="*/ 49 w 116"/>
                <a:gd name="T65" fmla="*/ 2 h 123"/>
                <a:gd name="T66" fmla="*/ 41 w 116"/>
                <a:gd name="T67" fmla="*/ 3 h 123"/>
                <a:gd name="T68" fmla="*/ 37 w 116"/>
                <a:gd name="T69" fmla="*/ 6 h 123"/>
                <a:gd name="T70" fmla="*/ 33 w 116"/>
                <a:gd name="T71" fmla="*/ 8 h 123"/>
                <a:gd name="T72" fmla="*/ 29 w 116"/>
                <a:gd name="T73" fmla="*/ 10 h 123"/>
                <a:gd name="T74" fmla="*/ 25 w 116"/>
                <a:gd name="T75" fmla="*/ 10 h 123"/>
                <a:gd name="T76" fmla="*/ 22 w 116"/>
                <a:gd name="T77" fmla="*/ 14 h 123"/>
                <a:gd name="T78" fmla="*/ 18 w 116"/>
                <a:gd name="T79" fmla="*/ 7 h 123"/>
                <a:gd name="T80" fmla="*/ 14 w 116"/>
                <a:gd name="T81" fmla="*/ 12 h 123"/>
                <a:gd name="T82" fmla="*/ 3 w 116"/>
                <a:gd name="T83" fmla="*/ 14 h 123"/>
                <a:gd name="T84" fmla="*/ 6 w 116"/>
                <a:gd name="T85" fmla="*/ 20 h 123"/>
                <a:gd name="T86" fmla="*/ 0 w 116"/>
                <a:gd name="T87" fmla="*/ 25 h 123"/>
                <a:gd name="T88" fmla="*/ 3 w 116"/>
                <a:gd name="T89" fmla="*/ 29 h 123"/>
                <a:gd name="T90" fmla="*/ 7 w 116"/>
                <a:gd name="T91" fmla="*/ 35 h 123"/>
                <a:gd name="T92" fmla="*/ 9 w 116"/>
                <a:gd name="T93" fmla="*/ 39 h 123"/>
                <a:gd name="T94" fmla="*/ 26 w 116"/>
                <a:gd name="T95" fmla="*/ 34 h 123"/>
                <a:gd name="T96" fmla="*/ 37 w 116"/>
                <a:gd name="T97" fmla="*/ 49 h 123"/>
                <a:gd name="T98" fmla="*/ 44 w 116"/>
                <a:gd name="T99" fmla="*/ 56 h 123"/>
                <a:gd name="T100" fmla="*/ 53 w 116"/>
                <a:gd name="T101" fmla="*/ 62 h 123"/>
                <a:gd name="T102" fmla="*/ 68 w 116"/>
                <a:gd name="T103" fmla="*/ 69 h 123"/>
                <a:gd name="T104" fmla="*/ 76 w 116"/>
                <a:gd name="T105" fmla="*/ 76 h 123"/>
                <a:gd name="T106" fmla="*/ 82 w 116"/>
                <a:gd name="T107" fmla="*/ 80 h 123"/>
                <a:gd name="T108" fmla="*/ 91 w 116"/>
                <a:gd name="T109" fmla="*/ 91 h 123"/>
                <a:gd name="T110" fmla="*/ 90 w 116"/>
                <a:gd name="T111" fmla="*/ 104 h 123"/>
                <a:gd name="T112" fmla="*/ 98 w 116"/>
                <a:gd name="T113" fmla="*/ 102 h 123"/>
                <a:gd name="T114" fmla="*/ 99 w 116"/>
                <a:gd name="T115" fmla="*/ 88 h 123"/>
                <a:gd name="T116" fmla="*/ 103 w 116"/>
                <a:gd name="T117" fmla="*/ 79 h 123"/>
                <a:gd name="T118" fmla="*/ 116 w 116"/>
                <a:gd name="T119" fmla="*/ 8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6" h="123">
                  <a:moveTo>
                    <a:pt x="52" y="122"/>
                  </a:move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2"/>
                  </a:lnTo>
                  <a:lnTo>
                    <a:pt x="52" y="122"/>
                  </a:lnTo>
                  <a:close/>
                  <a:moveTo>
                    <a:pt x="87" y="104"/>
                  </a:moveTo>
                  <a:lnTo>
                    <a:pt x="86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82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6" y="107"/>
                  </a:lnTo>
                  <a:lnTo>
                    <a:pt x="76" y="107"/>
                  </a:lnTo>
                  <a:lnTo>
                    <a:pt x="75" y="107"/>
                  </a:lnTo>
                  <a:lnTo>
                    <a:pt x="72" y="107"/>
                  </a:lnTo>
                  <a:lnTo>
                    <a:pt x="71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68" y="107"/>
                  </a:lnTo>
                  <a:lnTo>
                    <a:pt x="67" y="106"/>
                  </a:lnTo>
                  <a:lnTo>
                    <a:pt x="67" y="106"/>
                  </a:lnTo>
                  <a:lnTo>
                    <a:pt x="65" y="106"/>
                  </a:lnTo>
                  <a:lnTo>
                    <a:pt x="65" y="106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61" y="107"/>
                  </a:lnTo>
                  <a:lnTo>
                    <a:pt x="60" y="107"/>
                  </a:lnTo>
                  <a:lnTo>
                    <a:pt x="59" y="106"/>
                  </a:lnTo>
                  <a:lnTo>
                    <a:pt x="59" y="106"/>
                  </a:lnTo>
                  <a:lnTo>
                    <a:pt x="59" y="106"/>
                  </a:lnTo>
                  <a:lnTo>
                    <a:pt x="57" y="107"/>
                  </a:lnTo>
                  <a:lnTo>
                    <a:pt x="57" y="107"/>
                  </a:lnTo>
                  <a:lnTo>
                    <a:pt x="57" y="109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7" y="111"/>
                  </a:lnTo>
                  <a:lnTo>
                    <a:pt x="59" y="113"/>
                  </a:lnTo>
                  <a:lnTo>
                    <a:pt x="59" y="113"/>
                  </a:lnTo>
                  <a:lnTo>
                    <a:pt x="60" y="113"/>
                  </a:lnTo>
                  <a:lnTo>
                    <a:pt x="60" y="113"/>
                  </a:lnTo>
                  <a:lnTo>
                    <a:pt x="61" y="113"/>
                  </a:lnTo>
                  <a:lnTo>
                    <a:pt x="63" y="114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4" y="115"/>
                  </a:lnTo>
                  <a:lnTo>
                    <a:pt x="65" y="115"/>
                  </a:lnTo>
                  <a:lnTo>
                    <a:pt x="68" y="117"/>
                  </a:lnTo>
                  <a:lnTo>
                    <a:pt x="70" y="118"/>
                  </a:lnTo>
                  <a:lnTo>
                    <a:pt x="71" y="118"/>
                  </a:lnTo>
                  <a:lnTo>
                    <a:pt x="72" y="118"/>
                  </a:lnTo>
                  <a:lnTo>
                    <a:pt x="74" y="118"/>
                  </a:lnTo>
                  <a:lnTo>
                    <a:pt x="75" y="119"/>
                  </a:lnTo>
                  <a:lnTo>
                    <a:pt x="76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1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4" y="119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3" y="117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0"/>
                  </a:lnTo>
                  <a:lnTo>
                    <a:pt x="87" y="107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89" y="104"/>
                  </a:lnTo>
                  <a:lnTo>
                    <a:pt x="87" y="104"/>
                  </a:lnTo>
                  <a:lnTo>
                    <a:pt x="87" y="104"/>
                  </a:lnTo>
                  <a:close/>
                  <a:moveTo>
                    <a:pt x="15" y="94"/>
                  </a:moveTo>
                  <a:lnTo>
                    <a:pt x="15" y="94"/>
                  </a:lnTo>
                  <a:lnTo>
                    <a:pt x="15" y="95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lnTo>
                    <a:pt x="15" y="94"/>
                  </a:lnTo>
                  <a:close/>
                  <a:moveTo>
                    <a:pt x="71" y="76"/>
                  </a:moveTo>
                  <a:lnTo>
                    <a:pt x="71" y="76"/>
                  </a:lnTo>
                  <a:lnTo>
                    <a:pt x="71" y="76"/>
                  </a:lnTo>
                  <a:lnTo>
                    <a:pt x="71" y="75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1" y="76"/>
                  </a:lnTo>
                  <a:lnTo>
                    <a:pt x="71" y="76"/>
                  </a:lnTo>
                  <a:close/>
                  <a:moveTo>
                    <a:pt x="15" y="72"/>
                  </a:moveTo>
                  <a:lnTo>
                    <a:pt x="15" y="72"/>
                  </a:lnTo>
                  <a:lnTo>
                    <a:pt x="17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5" y="72"/>
                  </a:lnTo>
                  <a:close/>
                  <a:moveTo>
                    <a:pt x="29" y="75"/>
                  </a:moveTo>
                  <a:lnTo>
                    <a:pt x="29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6" y="71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2" y="71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4" y="73"/>
                  </a:lnTo>
                  <a:lnTo>
                    <a:pt x="14" y="75"/>
                  </a:lnTo>
                  <a:lnTo>
                    <a:pt x="14" y="76"/>
                  </a:lnTo>
                  <a:lnTo>
                    <a:pt x="15" y="77"/>
                  </a:lnTo>
                  <a:lnTo>
                    <a:pt x="15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3"/>
                  </a:lnTo>
                  <a:lnTo>
                    <a:pt x="17" y="83"/>
                  </a:lnTo>
                  <a:lnTo>
                    <a:pt x="17" y="84"/>
                  </a:lnTo>
                  <a:lnTo>
                    <a:pt x="17" y="84"/>
                  </a:lnTo>
                  <a:lnTo>
                    <a:pt x="17" y="84"/>
                  </a:lnTo>
                  <a:lnTo>
                    <a:pt x="18" y="84"/>
                  </a:lnTo>
                  <a:lnTo>
                    <a:pt x="18" y="85"/>
                  </a:lnTo>
                  <a:lnTo>
                    <a:pt x="18" y="85"/>
                  </a:lnTo>
                  <a:lnTo>
                    <a:pt x="18" y="87"/>
                  </a:lnTo>
                  <a:lnTo>
                    <a:pt x="18" y="87"/>
                  </a:lnTo>
                  <a:lnTo>
                    <a:pt x="17" y="87"/>
                  </a:lnTo>
                  <a:lnTo>
                    <a:pt x="17" y="87"/>
                  </a:lnTo>
                  <a:lnTo>
                    <a:pt x="17" y="87"/>
                  </a:lnTo>
                  <a:lnTo>
                    <a:pt x="17" y="88"/>
                  </a:lnTo>
                  <a:lnTo>
                    <a:pt x="17" y="90"/>
                  </a:lnTo>
                  <a:lnTo>
                    <a:pt x="17" y="90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5"/>
                  </a:lnTo>
                  <a:lnTo>
                    <a:pt x="23" y="92"/>
                  </a:lnTo>
                  <a:lnTo>
                    <a:pt x="23" y="92"/>
                  </a:lnTo>
                  <a:lnTo>
                    <a:pt x="23" y="92"/>
                  </a:lnTo>
                  <a:lnTo>
                    <a:pt x="25" y="92"/>
                  </a:lnTo>
                  <a:lnTo>
                    <a:pt x="25" y="92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2"/>
                  </a:lnTo>
                  <a:lnTo>
                    <a:pt x="29" y="91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30" y="80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7"/>
                  </a:lnTo>
                  <a:lnTo>
                    <a:pt x="29" y="75"/>
                  </a:lnTo>
                  <a:close/>
                  <a:moveTo>
                    <a:pt x="37" y="50"/>
                  </a:move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4" y="50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4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0"/>
                  </a:lnTo>
                  <a:close/>
                  <a:moveTo>
                    <a:pt x="116" y="81"/>
                  </a:moveTo>
                  <a:lnTo>
                    <a:pt x="114" y="80"/>
                  </a:lnTo>
                  <a:lnTo>
                    <a:pt x="112" y="77"/>
                  </a:lnTo>
                  <a:lnTo>
                    <a:pt x="110" y="76"/>
                  </a:lnTo>
                  <a:lnTo>
                    <a:pt x="106" y="75"/>
                  </a:lnTo>
                  <a:lnTo>
                    <a:pt x="103" y="72"/>
                  </a:lnTo>
                  <a:lnTo>
                    <a:pt x="102" y="72"/>
                  </a:lnTo>
                  <a:lnTo>
                    <a:pt x="97" y="69"/>
                  </a:lnTo>
                  <a:lnTo>
                    <a:pt x="91" y="67"/>
                  </a:lnTo>
                  <a:lnTo>
                    <a:pt x="90" y="67"/>
                  </a:lnTo>
                  <a:lnTo>
                    <a:pt x="90" y="65"/>
                  </a:lnTo>
                  <a:lnTo>
                    <a:pt x="91" y="64"/>
                  </a:lnTo>
                  <a:lnTo>
                    <a:pt x="93" y="64"/>
                  </a:lnTo>
                  <a:lnTo>
                    <a:pt x="93" y="62"/>
                  </a:lnTo>
                  <a:lnTo>
                    <a:pt x="93" y="61"/>
                  </a:lnTo>
                  <a:lnTo>
                    <a:pt x="91" y="61"/>
                  </a:lnTo>
                  <a:lnTo>
                    <a:pt x="90" y="61"/>
                  </a:lnTo>
                  <a:lnTo>
                    <a:pt x="84" y="61"/>
                  </a:lnTo>
                  <a:lnTo>
                    <a:pt x="83" y="61"/>
                  </a:lnTo>
                  <a:lnTo>
                    <a:pt x="80" y="60"/>
                  </a:lnTo>
                  <a:lnTo>
                    <a:pt x="76" y="57"/>
                  </a:lnTo>
                  <a:lnTo>
                    <a:pt x="74" y="54"/>
                  </a:lnTo>
                  <a:lnTo>
                    <a:pt x="71" y="53"/>
                  </a:lnTo>
                  <a:lnTo>
                    <a:pt x="71" y="50"/>
                  </a:lnTo>
                  <a:lnTo>
                    <a:pt x="70" y="46"/>
                  </a:lnTo>
                  <a:lnTo>
                    <a:pt x="68" y="45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4" y="41"/>
                  </a:lnTo>
                  <a:lnTo>
                    <a:pt x="60" y="38"/>
                  </a:lnTo>
                  <a:lnTo>
                    <a:pt x="59" y="37"/>
                  </a:lnTo>
                  <a:lnTo>
                    <a:pt x="56" y="35"/>
                  </a:lnTo>
                  <a:lnTo>
                    <a:pt x="56" y="34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55" y="20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9" y="18"/>
                  </a:lnTo>
                  <a:lnTo>
                    <a:pt x="60" y="18"/>
                  </a:lnTo>
                  <a:lnTo>
                    <a:pt x="61" y="16"/>
                  </a:lnTo>
                  <a:lnTo>
                    <a:pt x="63" y="16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5" y="16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70" y="16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10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7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5" y="6"/>
                  </a:lnTo>
                  <a:lnTo>
                    <a:pt x="64" y="6"/>
                  </a:lnTo>
                  <a:lnTo>
                    <a:pt x="63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7" y="6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7" y="10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10" y="39"/>
                  </a:lnTo>
                  <a:lnTo>
                    <a:pt x="13" y="38"/>
                  </a:lnTo>
                  <a:lnTo>
                    <a:pt x="14" y="38"/>
                  </a:lnTo>
                  <a:lnTo>
                    <a:pt x="15" y="35"/>
                  </a:lnTo>
                  <a:lnTo>
                    <a:pt x="18" y="33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30" y="35"/>
                  </a:lnTo>
                  <a:lnTo>
                    <a:pt x="33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6" y="42"/>
                  </a:lnTo>
                  <a:lnTo>
                    <a:pt x="37" y="45"/>
                  </a:lnTo>
                  <a:lnTo>
                    <a:pt x="37" y="46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49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4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2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8" y="57"/>
                  </a:lnTo>
                  <a:lnTo>
                    <a:pt x="51" y="60"/>
                  </a:lnTo>
                  <a:lnTo>
                    <a:pt x="52" y="61"/>
                  </a:lnTo>
                  <a:lnTo>
                    <a:pt x="53" y="62"/>
                  </a:lnTo>
                  <a:lnTo>
                    <a:pt x="57" y="67"/>
                  </a:lnTo>
                  <a:lnTo>
                    <a:pt x="60" y="68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7" y="69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70" y="71"/>
                  </a:lnTo>
                  <a:lnTo>
                    <a:pt x="72" y="73"/>
                  </a:lnTo>
                  <a:lnTo>
                    <a:pt x="72" y="75"/>
                  </a:lnTo>
                  <a:lnTo>
                    <a:pt x="72" y="75"/>
                  </a:lnTo>
                  <a:lnTo>
                    <a:pt x="72" y="75"/>
                  </a:lnTo>
                  <a:lnTo>
                    <a:pt x="74" y="75"/>
                  </a:lnTo>
                  <a:lnTo>
                    <a:pt x="75" y="75"/>
                  </a:lnTo>
                  <a:lnTo>
                    <a:pt x="76" y="75"/>
                  </a:lnTo>
                  <a:lnTo>
                    <a:pt x="76" y="76"/>
                  </a:lnTo>
                  <a:lnTo>
                    <a:pt x="75" y="77"/>
                  </a:lnTo>
                  <a:lnTo>
                    <a:pt x="75" y="77"/>
                  </a:lnTo>
                  <a:lnTo>
                    <a:pt x="76" y="76"/>
                  </a:lnTo>
                  <a:lnTo>
                    <a:pt x="76" y="77"/>
                  </a:lnTo>
                  <a:lnTo>
                    <a:pt x="78" y="76"/>
                  </a:lnTo>
                  <a:lnTo>
                    <a:pt x="79" y="76"/>
                  </a:lnTo>
                  <a:lnTo>
                    <a:pt x="80" y="76"/>
                  </a:lnTo>
                  <a:lnTo>
                    <a:pt x="80" y="77"/>
                  </a:lnTo>
                  <a:lnTo>
                    <a:pt x="80" y="79"/>
                  </a:lnTo>
                  <a:lnTo>
                    <a:pt x="82" y="80"/>
                  </a:lnTo>
                  <a:lnTo>
                    <a:pt x="80" y="80"/>
                  </a:lnTo>
                  <a:lnTo>
                    <a:pt x="80" y="81"/>
                  </a:lnTo>
                  <a:lnTo>
                    <a:pt x="80" y="81"/>
                  </a:lnTo>
                  <a:lnTo>
                    <a:pt x="84" y="83"/>
                  </a:lnTo>
                  <a:lnTo>
                    <a:pt x="86" y="84"/>
                  </a:lnTo>
                  <a:lnTo>
                    <a:pt x="87" y="84"/>
                  </a:lnTo>
                  <a:lnTo>
                    <a:pt x="89" y="83"/>
                  </a:lnTo>
                  <a:lnTo>
                    <a:pt x="89" y="84"/>
                  </a:lnTo>
                  <a:lnTo>
                    <a:pt x="90" y="88"/>
                  </a:lnTo>
                  <a:lnTo>
                    <a:pt x="91" y="91"/>
                  </a:lnTo>
                  <a:lnTo>
                    <a:pt x="93" y="94"/>
                  </a:lnTo>
                  <a:lnTo>
                    <a:pt x="93" y="95"/>
                  </a:lnTo>
                  <a:lnTo>
                    <a:pt x="94" y="96"/>
                  </a:lnTo>
                  <a:lnTo>
                    <a:pt x="94" y="98"/>
                  </a:lnTo>
                  <a:lnTo>
                    <a:pt x="93" y="99"/>
                  </a:lnTo>
                  <a:lnTo>
                    <a:pt x="91" y="99"/>
                  </a:lnTo>
                  <a:lnTo>
                    <a:pt x="91" y="99"/>
                  </a:lnTo>
                  <a:lnTo>
                    <a:pt x="90" y="100"/>
                  </a:lnTo>
                  <a:lnTo>
                    <a:pt x="91" y="102"/>
                  </a:lnTo>
                  <a:lnTo>
                    <a:pt x="90" y="104"/>
                  </a:lnTo>
                  <a:lnTo>
                    <a:pt x="89" y="104"/>
                  </a:lnTo>
                  <a:lnTo>
                    <a:pt x="89" y="106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93" y="109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4"/>
                  </a:lnTo>
                  <a:lnTo>
                    <a:pt x="97" y="103"/>
                  </a:lnTo>
                  <a:lnTo>
                    <a:pt x="98" y="102"/>
                  </a:lnTo>
                  <a:lnTo>
                    <a:pt x="97" y="99"/>
                  </a:lnTo>
                  <a:lnTo>
                    <a:pt x="98" y="98"/>
                  </a:lnTo>
                  <a:lnTo>
                    <a:pt x="99" y="96"/>
                  </a:lnTo>
                  <a:lnTo>
                    <a:pt x="101" y="96"/>
                  </a:lnTo>
                  <a:lnTo>
                    <a:pt x="102" y="96"/>
                  </a:lnTo>
                  <a:lnTo>
                    <a:pt x="103" y="95"/>
                  </a:lnTo>
                  <a:lnTo>
                    <a:pt x="102" y="94"/>
                  </a:lnTo>
                  <a:lnTo>
                    <a:pt x="102" y="91"/>
                  </a:lnTo>
                  <a:lnTo>
                    <a:pt x="101" y="90"/>
                  </a:lnTo>
                  <a:lnTo>
                    <a:pt x="99" y="88"/>
                  </a:lnTo>
                  <a:lnTo>
                    <a:pt x="97" y="88"/>
                  </a:lnTo>
                  <a:lnTo>
                    <a:pt x="97" y="87"/>
                  </a:lnTo>
                  <a:lnTo>
                    <a:pt x="97" y="85"/>
                  </a:lnTo>
                  <a:lnTo>
                    <a:pt x="98" y="83"/>
                  </a:lnTo>
                  <a:lnTo>
                    <a:pt x="99" y="80"/>
                  </a:lnTo>
                  <a:lnTo>
                    <a:pt x="101" y="79"/>
                  </a:lnTo>
                  <a:lnTo>
                    <a:pt x="101" y="79"/>
                  </a:lnTo>
                  <a:lnTo>
                    <a:pt x="103" y="79"/>
                  </a:lnTo>
                  <a:lnTo>
                    <a:pt x="103" y="79"/>
                  </a:lnTo>
                  <a:lnTo>
                    <a:pt x="103" y="79"/>
                  </a:lnTo>
                  <a:lnTo>
                    <a:pt x="103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10" y="81"/>
                  </a:lnTo>
                  <a:lnTo>
                    <a:pt x="112" y="84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4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1"/>
                  </a:lnTo>
                  <a:close/>
                  <a:moveTo>
                    <a:pt x="56" y="38"/>
                  </a:moveTo>
                  <a:lnTo>
                    <a:pt x="56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4" name="Freeform 1948">
              <a:extLst>
                <a:ext uri="{FF2B5EF4-FFF2-40B4-BE49-F238E27FC236}">
                  <a16:creationId xmlns:a16="http://schemas.microsoft.com/office/drawing/2014/main" id="{82CD9600-3BE6-4A9F-A32D-23C5D48F5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488" y="2908653"/>
              <a:ext cx="30959" cy="97003"/>
            </a:xfrm>
            <a:custGeom>
              <a:avLst/>
              <a:gdLst>
                <a:gd name="T0" fmla="*/ 15 w 15"/>
                <a:gd name="T1" fmla="*/ 4 h 47"/>
                <a:gd name="T2" fmla="*/ 15 w 15"/>
                <a:gd name="T3" fmla="*/ 3 h 47"/>
                <a:gd name="T4" fmla="*/ 15 w 15"/>
                <a:gd name="T5" fmla="*/ 1 h 47"/>
                <a:gd name="T6" fmla="*/ 15 w 15"/>
                <a:gd name="T7" fmla="*/ 1 h 47"/>
                <a:gd name="T8" fmla="*/ 15 w 15"/>
                <a:gd name="T9" fmla="*/ 0 h 47"/>
                <a:gd name="T10" fmla="*/ 13 w 15"/>
                <a:gd name="T11" fmla="*/ 0 h 47"/>
                <a:gd name="T12" fmla="*/ 12 w 15"/>
                <a:gd name="T13" fmla="*/ 1 h 47"/>
                <a:gd name="T14" fmla="*/ 12 w 15"/>
                <a:gd name="T15" fmla="*/ 1 h 47"/>
                <a:gd name="T16" fmla="*/ 11 w 15"/>
                <a:gd name="T17" fmla="*/ 3 h 47"/>
                <a:gd name="T18" fmla="*/ 9 w 15"/>
                <a:gd name="T19" fmla="*/ 4 h 47"/>
                <a:gd name="T20" fmla="*/ 6 w 15"/>
                <a:gd name="T21" fmla="*/ 4 h 47"/>
                <a:gd name="T22" fmla="*/ 6 w 15"/>
                <a:gd name="T23" fmla="*/ 7 h 47"/>
                <a:gd name="T24" fmla="*/ 5 w 15"/>
                <a:gd name="T25" fmla="*/ 15 h 47"/>
                <a:gd name="T26" fmla="*/ 2 w 15"/>
                <a:gd name="T27" fmla="*/ 22 h 47"/>
                <a:gd name="T28" fmla="*/ 2 w 15"/>
                <a:gd name="T29" fmla="*/ 22 h 47"/>
                <a:gd name="T30" fmla="*/ 1 w 15"/>
                <a:gd name="T31" fmla="*/ 24 h 47"/>
                <a:gd name="T32" fmla="*/ 0 w 15"/>
                <a:gd name="T33" fmla="*/ 26 h 47"/>
                <a:gd name="T34" fmla="*/ 1 w 15"/>
                <a:gd name="T35" fmla="*/ 31 h 47"/>
                <a:gd name="T36" fmla="*/ 4 w 15"/>
                <a:gd name="T37" fmla="*/ 35 h 47"/>
                <a:gd name="T38" fmla="*/ 5 w 15"/>
                <a:gd name="T39" fmla="*/ 38 h 47"/>
                <a:gd name="T40" fmla="*/ 6 w 15"/>
                <a:gd name="T41" fmla="*/ 43 h 47"/>
                <a:gd name="T42" fmla="*/ 8 w 15"/>
                <a:gd name="T43" fmla="*/ 47 h 47"/>
                <a:gd name="T44" fmla="*/ 9 w 15"/>
                <a:gd name="T45" fmla="*/ 43 h 47"/>
                <a:gd name="T46" fmla="*/ 9 w 15"/>
                <a:gd name="T47" fmla="*/ 41 h 47"/>
                <a:gd name="T48" fmla="*/ 9 w 15"/>
                <a:gd name="T49" fmla="*/ 38 h 47"/>
                <a:gd name="T50" fmla="*/ 9 w 15"/>
                <a:gd name="T51" fmla="*/ 35 h 47"/>
                <a:gd name="T52" fmla="*/ 11 w 15"/>
                <a:gd name="T53" fmla="*/ 33 h 47"/>
                <a:gd name="T54" fmla="*/ 11 w 15"/>
                <a:gd name="T55" fmla="*/ 31 h 47"/>
                <a:gd name="T56" fmla="*/ 12 w 15"/>
                <a:gd name="T57" fmla="*/ 27 h 47"/>
                <a:gd name="T58" fmla="*/ 12 w 15"/>
                <a:gd name="T59" fmla="*/ 26 h 47"/>
                <a:gd name="T60" fmla="*/ 12 w 15"/>
                <a:gd name="T61" fmla="*/ 24 h 47"/>
                <a:gd name="T62" fmla="*/ 12 w 15"/>
                <a:gd name="T63" fmla="*/ 23 h 47"/>
                <a:gd name="T64" fmla="*/ 8 w 15"/>
                <a:gd name="T65" fmla="*/ 24 h 47"/>
                <a:gd name="T66" fmla="*/ 6 w 15"/>
                <a:gd name="T67" fmla="*/ 24 h 47"/>
                <a:gd name="T68" fmla="*/ 6 w 15"/>
                <a:gd name="T69" fmla="*/ 23 h 47"/>
                <a:gd name="T70" fmla="*/ 8 w 15"/>
                <a:gd name="T71" fmla="*/ 20 h 47"/>
                <a:gd name="T72" fmla="*/ 9 w 15"/>
                <a:gd name="T73" fmla="*/ 20 h 47"/>
                <a:gd name="T74" fmla="*/ 8 w 15"/>
                <a:gd name="T75" fmla="*/ 19 h 47"/>
                <a:gd name="T76" fmla="*/ 6 w 15"/>
                <a:gd name="T77" fmla="*/ 19 h 47"/>
                <a:gd name="T78" fmla="*/ 6 w 15"/>
                <a:gd name="T79" fmla="*/ 19 h 47"/>
                <a:gd name="T80" fmla="*/ 6 w 15"/>
                <a:gd name="T81" fmla="*/ 18 h 47"/>
                <a:gd name="T82" fmla="*/ 6 w 15"/>
                <a:gd name="T83" fmla="*/ 16 h 47"/>
                <a:gd name="T84" fmla="*/ 6 w 15"/>
                <a:gd name="T85" fmla="*/ 14 h 47"/>
                <a:gd name="T86" fmla="*/ 6 w 15"/>
                <a:gd name="T87" fmla="*/ 11 h 47"/>
                <a:gd name="T88" fmla="*/ 9 w 15"/>
                <a:gd name="T89" fmla="*/ 11 h 47"/>
                <a:gd name="T90" fmla="*/ 11 w 15"/>
                <a:gd name="T91" fmla="*/ 11 h 47"/>
                <a:gd name="T92" fmla="*/ 12 w 15"/>
                <a:gd name="T93" fmla="*/ 12 h 47"/>
                <a:gd name="T94" fmla="*/ 12 w 15"/>
                <a:gd name="T95" fmla="*/ 10 h 47"/>
                <a:gd name="T96" fmla="*/ 12 w 15"/>
                <a:gd name="T97" fmla="*/ 8 h 47"/>
                <a:gd name="T98" fmla="*/ 13 w 15"/>
                <a:gd name="T99" fmla="*/ 8 h 47"/>
                <a:gd name="T100" fmla="*/ 15 w 15"/>
                <a:gd name="T101" fmla="*/ 7 h 47"/>
                <a:gd name="T102" fmla="*/ 15 w 15"/>
                <a:gd name="T103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" h="47">
                  <a:moveTo>
                    <a:pt x="15" y="5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7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1" y="28"/>
                  </a:lnTo>
                  <a:lnTo>
                    <a:pt x="1" y="31"/>
                  </a:lnTo>
                  <a:lnTo>
                    <a:pt x="2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5" y="38"/>
                  </a:lnTo>
                  <a:lnTo>
                    <a:pt x="5" y="41"/>
                  </a:lnTo>
                  <a:lnTo>
                    <a:pt x="6" y="43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9" y="46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1" y="33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5" name="Freeform 1949">
              <a:extLst>
                <a:ext uri="{FF2B5EF4-FFF2-40B4-BE49-F238E27FC236}">
                  <a16:creationId xmlns:a16="http://schemas.microsoft.com/office/drawing/2014/main" id="{C561A2AD-94DF-417A-ADDF-1E6E9A511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200" y="2394740"/>
              <a:ext cx="8256" cy="8256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4 w 4"/>
                <a:gd name="T5" fmla="*/ 0 h 4"/>
                <a:gd name="T6" fmla="*/ 3 w 4"/>
                <a:gd name="T7" fmla="*/ 0 h 4"/>
                <a:gd name="T8" fmla="*/ 1 w 4"/>
                <a:gd name="T9" fmla="*/ 1 h 4"/>
                <a:gd name="T10" fmla="*/ 1 w 4"/>
                <a:gd name="T11" fmla="*/ 1 h 4"/>
                <a:gd name="T12" fmla="*/ 0 w 4"/>
                <a:gd name="T13" fmla="*/ 3 h 4"/>
                <a:gd name="T14" fmla="*/ 0 w 4"/>
                <a:gd name="T15" fmla="*/ 3 h 4"/>
                <a:gd name="T16" fmla="*/ 0 w 4"/>
                <a:gd name="T17" fmla="*/ 4 h 4"/>
                <a:gd name="T18" fmla="*/ 1 w 4"/>
                <a:gd name="T19" fmla="*/ 3 h 4"/>
                <a:gd name="T20" fmla="*/ 1 w 4"/>
                <a:gd name="T21" fmla="*/ 4 h 4"/>
                <a:gd name="T22" fmla="*/ 4 w 4"/>
                <a:gd name="T23" fmla="*/ 3 h 4"/>
                <a:gd name="T24" fmla="*/ 4 w 4"/>
                <a:gd name="T25" fmla="*/ 1 h 4"/>
                <a:gd name="T26" fmla="*/ 4 w 4"/>
                <a:gd name="T27" fmla="*/ 1 h 4"/>
                <a:gd name="T28" fmla="*/ 4 w 4"/>
                <a:gd name="T2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6" name="Freeform 1950">
              <a:extLst>
                <a:ext uri="{FF2B5EF4-FFF2-40B4-BE49-F238E27FC236}">
                  <a16:creationId xmlns:a16="http://schemas.microsoft.com/office/drawing/2014/main" id="{0780FDB2-47AA-46B3-8298-D3E7D54C61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749" y="2372036"/>
              <a:ext cx="86684" cy="92876"/>
            </a:xfrm>
            <a:custGeom>
              <a:avLst/>
              <a:gdLst>
                <a:gd name="T0" fmla="*/ 7 w 42"/>
                <a:gd name="T1" fmla="*/ 15 h 45"/>
                <a:gd name="T2" fmla="*/ 7 w 42"/>
                <a:gd name="T3" fmla="*/ 16 h 45"/>
                <a:gd name="T4" fmla="*/ 40 w 42"/>
                <a:gd name="T5" fmla="*/ 20 h 45"/>
                <a:gd name="T6" fmla="*/ 40 w 42"/>
                <a:gd name="T7" fmla="*/ 16 h 45"/>
                <a:gd name="T8" fmla="*/ 42 w 42"/>
                <a:gd name="T9" fmla="*/ 15 h 45"/>
                <a:gd name="T10" fmla="*/ 39 w 42"/>
                <a:gd name="T11" fmla="*/ 15 h 45"/>
                <a:gd name="T12" fmla="*/ 38 w 42"/>
                <a:gd name="T13" fmla="*/ 14 h 45"/>
                <a:gd name="T14" fmla="*/ 35 w 42"/>
                <a:gd name="T15" fmla="*/ 12 h 45"/>
                <a:gd name="T16" fmla="*/ 34 w 42"/>
                <a:gd name="T17" fmla="*/ 11 h 45"/>
                <a:gd name="T18" fmla="*/ 31 w 42"/>
                <a:gd name="T19" fmla="*/ 14 h 45"/>
                <a:gd name="T20" fmla="*/ 28 w 42"/>
                <a:gd name="T21" fmla="*/ 14 h 45"/>
                <a:gd name="T22" fmla="*/ 24 w 42"/>
                <a:gd name="T23" fmla="*/ 11 h 45"/>
                <a:gd name="T24" fmla="*/ 28 w 42"/>
                <a:gd name="T25" fmla="*/ 8 h 45"/>
                <a:gd name="T26" fmla="*/ 27 w 42"/>
                <a:gd name="T27" fmla="*/ 7 h 45"/>
                <a:gd name="T28" fmla="*/ 30 w 42"/>
                <a:gd name="T29" fmla="*/ 7 h 45"/>
                <a:gd name="T30" fmla="*/ 32 w 42"/>
                <a:gd name="T31" fmla="*/ 4 h 45"/>
                <a:gd name="T32" fmla="*/ 36 w 42"/>
                <a:gd name="T33" fmla="*/ 1 h 45"/>
                <a:gd name="T34" fmla="*/ 32 w 42"/>
                <a:gd name="T35" fmla="*/ 0 h 45"/>
                <a:gd name="T36" fmla="*/ 31 w 42"/>
                <a:gd name="T37" fmla="*/ 1 h 45"/>
                <a:gd name="T38" fmla="*/ 30 w 42"/>
                <a:gd name="T39" fmla="*/ 3 h 45"/>
                <a:gd name="T40" fmla="*/ 30 w 42"/>
                <a:gd name="T41" fmla="*/ 1 h 45"/>
                <a:gd name="T42" fmla="*/ 28 w 42"/>
                <a:gd name="T43" fmla="*/ 1 h 45"/>
                <a:gd name="T44" fmla="*/ 24 w 42"/>
                <a:gd name="T45" fmla="*/ 3 h 45"/>
                <a:gd name="T46" fmla="*/ 21 w 42"/>
                <a:gd name="T47" fmla="*/ 5 h 45"/>
                <a:gd name="T48" fmla="*/ 19 w 42"/>
                <a:gd name="T49" fmla="*/ 7 h 45"/>
                <a:gd name="T50" fmla="*/ 23 w 42"/>
                <a:gd name="T51" fmla="*/ 9 h 45"/>
                <a:gd name="T52" fmla="*/ 20 w 42"/>
                <a:gd name="T53" fmla="*/ 12 h 45"/>
                <a:gd name="T54" fmla="*/ 16 w 42"/>
                <a:gd name="T55" fmla="*/ 12 h 45"/>
                <a:gd name="T56" fmla="*/ 9 w 42"/>
                <a:gd name="T57" fmla="*/ 12 h 45"/>
                <a:gd name="T58" fmla="*/ 7 w 42"/>
                <a:gd name="T59" fmla="*/ 12 h 45"/>
                <a:gd name="T60" fmla="*/ 8 w 42"/>
                <a:gd name="T61" fmla="*/ 14 h 45"/>
                <a:gd name="T62" fmla="*/ 9 w 42"/>
                <a:gd name="T63" fmla="*/ 16 h 45"/>
                <a:gd name="T64" fmla="*/ 8 w 42"/>
                <a:gd name="T65" fmla="*/ 18 h 45"/>
                <a:gd name="T66" fmla="*/ 8 w 42"/>
                <a:gd name="T67" fmla="*/ 20 h 45"/>
                <a:gd name="T68" fmla="*/ 5 w 42"/>
                <a:gd name="T69" fmla="*/ 22 h 45"/>
                <a:gd name="T70" fmla="*/ 8 w 42"/>
                <a:gd name="T71" fmla="*/ 22 h 45"/>
                <a:gd name="T72" fmla="*/ 9 w 42"/>
                <a:gd name="T73" fmla="*/ 23 h 45"/>
                <a:gd name="T74" fmla="*/ 11 w 42"/>
                <a:gd name="T75" fmla="*/ 24 h 45"/>
                <a:gd name="T76" fmla="*/ 15 w 42"/>
                <a:gd name="T77" fmla="*/ 24 h 45"/>
                <a:gd name="T78" fmla="*/ 11 w 42"/>
                <a:gd name="T79" fmla="*/ 27 h 45"/>
                <a:gd name="T80" fmla="*/ 7 w 42"/>
                <a:gd name="T81" fmla="*/ 31 h 45"/>
                <a:gd name="T82" fmla="*/ 9 w 42"/>
                <a:gd name="T83" fmla="*/ 31 h 45"/>
                <a:gd name="T84" fmla="*/ 15 w 42"/>
                <a:gd name="T85" fmla="*/ 30 h 45"/>
                <a:gd name="T86" fmla="*/ 8 w 42"/>
                <a:gd name="T87" fmla="*/ 31 h 45"/>
                <a:gd name="T88" fmla="*/ 5 w 42"/>
                <a:gd name="T89" fmla="*/ 34 h 45"/>
                <a:gd name="T90" fmla="*/ 4 w 42"/>
                <a:gd name="T91" fmla="*/ 35 h 45"/>
                <a:gd name="T92" fmla="*/ 1 w 42"/>
                <a:gd name="T93" fmla="*/ 37 h 45"/>
                <a:gd name="T94" fmla="*/ 4 w 42"/>
                <a:gd name="T95" fmla="*/ 38 h 45"/>
                <a:gd name="T96" fmla="*/ 1 w 42"/>
                <a:gd name="T97" fmla="*/ 41 h 45"/>
                <a:gd name="T98" fmla="*/ 5 w 42"/>
                <a:gd name="T99" fmla="*/ 41 h 45"/>
                <a:gd name="T100" fmla="*/ 4 w 42"/>
                <a:gd name="T101" fmla="*/ 42 h 45"/>
                <a:gd name="T102" fmla="*/ 7 w 42"/>
                <a:gd name="T103" fmla="*/ 43 h 45"/>
                <a:gd name="T104" fmla="*/ 9 w 42"/>
                <a:gd name="T105" fmla="*/ 43 h 45"/>
                <a:gd name="T106" fmla="*/ 16 w 42"/>
                <a:gd name="T107" fmla="*/ 42 h 45"/>
                <a:gd name="T108" fmla="*/ 19 w 42"/>
                <a:gd name="T109" fmla="*/ 39 h 45"/>
                <a:gd name="T110" fmla="*/ 20 w 42"/>
                <a:gd name="T111" fmla="*/ 39 h 45"/>
                <a:gd name="T112" fmla="*/ 24 w 42"/>
                <a:gd name="T113" fmla="*/ 39 h 45"/>
                <a:gd name="T114" fmla="*/ 27 w 42"/>
                <a:gd name="T115" fmla="*/ 37 h 45"/>
                <a:gd name="T116" fmla="*/ 32 w 42"/>
                <a:gd name="T117" fmla="*/ 35 h 45"/>
                <a:gd name="T118" fmla="*/ 35 w 42"/>
                <a:gd name="T119" fmla="*/ 35 h 45"/>
                <a:gd name="T120" fmla="*/ 38 w 42"/>
                <a:gd name="T121" fmla="*/ 34 h 45"/>
                <a:gd name="T122" fmla="*/ 40 w 42"/>
                <a:gd name="T123" fmla="*/ 28 h 45"/>
                <a:gd name="T124" fmla="*/ 40 w 42"/>
                <a:gd name="T125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" h="45">
                  <a:moveTo>
                    <a:pt x="7" y="16"/>
                  </a:moveTo>
                  <a:lnTo>
                    <a:pt x="7" y="16"/>
                  </a:lnTo>
                  <a:lnTo>
                    <a:pt x="7" y="16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7" y="16"/>
                  </a:lnTo>
                  <a:close/>
                  <a:moveTo>
                    <a:pt x="40" y="23"/>
                  </a:move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9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21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8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3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9" y="28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2" y="31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4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1" y="38"/>
                  </a:lnTo>
                  <a:lnTo>
                    <a:pt x="0" y="39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2" y="41"/>
                  </a:lnTo>
                  <a:lnTo>
                    <a:pt x="8" y="39"/>
                  </a:lnTo>
                  <a:lnTo>
                    <a:pt x="7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3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41"/>
                  </a:lnTo>
                  <a:lnTo>
                    <a:pt x="21" y="41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30" y="37"/>
                  </a:lnTo>
                  <a:lnTo>
                    <a:pt x="31" y="37"/>
                  </a:lnTo>
                  <a:lnTo>
                    <a:pt x="31" y="37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7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9" y="31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4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7" name="Freeform 1951">
              <a:extLst>
                <a:ext uri="{FF2B5EF4-FFF2-40B4-BE49-F238E27FC236}">
                  <a16:creationId xmlns:a16="http://schemas.microsoft.com/office/drawing/2014/main" id="{F9DAF851-EC27-4D5F-9C47-EFD6073A0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299" y="2807522"/>
              <a:ext cx="214647" cy="210519"/>
            </a:xfrm>
            <a:custGeom>
              <a:avLst/>
              <a:gdLst>
                <a:gd name="T0" fmla="*/ 102 w 104"/>
                <a:gd name="T1" fmla="*/ 88 h 102"/>
                <a:gd name="T2" fmla="*/ 101 w 104"/>
                <a:gd name="T3" fmla="*/ 86 h 102"/>
                <a:gd name="T4" fmla="*/ 98 w 104"/>
                <a:gd name="T5" fmla="*/ 84 h 102"/>
                <a:gd name="T6" fmla="*/ 97 w 104"/>
                <a:gd name="T7" fmla="*/ 77 h 102"/>
                <a:gd name="T8" fmla="*/ 93 w 104"/>
                <a:gd name="T9" fmla="*/ 73 h 102"/>
                <a:gd name="T10" fmla="*/ 91 w 104"/>
                <a:gd name="T11" fmla="*/ 65 h 102"/>
                <a:gd name="T12" fmla="*/ 89 w 104"/>
                <a:gd name="T13" fmla="*/ 60 h 102"/>
                <a:gd name="T14" fmla="*/ 82 w 104"/>
                <a:gd name="T15" fmla="*/ 57 h 102"/>
                <a:gd name="T16" fmla="*/ 75 w 104"/>
                <a:gd name="T17" fmla="*/ 54 h 102"/>
                <a:gd name="T18" fmla="*/ 75 w 104"/>
                <a:gd name="T19" fmla="*/ 52 h 102"/>
                <a:gd name="T20" fmla="*/ 72 w 104"/>
                <a:gd name="T21" fmla="*/ 48 h 102"/>
                <a:gd name="T22" fmla="*/ 71 w 104"/>
                <a:gd name="T23" fmla="*/ 46 h 102"/>
                <a:gd name="T24" fmla="*/ 67 w 104"/>
                <a:gd name="T25" fmla="*/ 42 h 102"/>
                <a:gd name="T26" fmla="*/ 67 w 104"/>
                <a:gd name="T27" fmla="*/ 40 h 102"/>
                <a:gd name="T28" fmla="*/ 67 w 104"/>
                <a:gd name="T29" fmla="*/ 36 h 102"/>
                <a:gd name="T30" fmla="*/ 68 w 104"/>
                <a:gd name="T31" fmla="*/ 34 h 102"/>
                <a:gd name="T32" fmla="*/ 70 w 104"/>
                <a:gd name="T33" fmla="*/ 29 h 102"/>
                <a:gd name="T34" fmla="*/ 72 w 104"/>
                <a:gd name="T35" fmla="*/ 26 h 102"/>
                <a:gd name="T36" fmla="*/ 70 w 104"/>
                <a:gd name="T37" fmla="*/ 23 h 102"/>
                <a:gd name="T38" fmla="*/ 72 w 104"/>
                <a:gd name="T39" fmla="*/ 21 h 102"/>
                <a:gd name="T40" fmla="*/ 70 w 104"/>
                <a:gd name="T41" fmla="*/ 19 h 102"/>
                <a:gd name="T42" fmla="*/ 66 w 104"/>
                <a:gd name="T43" fmla="*/ 18 h 102"/>
                <a:gd name="T44" fmla="*/ 63 w 104"/>
                <a:gd name="T45" fmla="*/ 17 h 102"/>
                <a:gd name="T46" fmla="*/ 60 w 104"/>
                <a:gd name="T47" fmla="*/ 12 h 102"/>
                <a:gd name="T48" fmla="*/ 59 w 104"/>
                <a:gd name="T49" fmla="*/ 10 h 102"/>
                <a:gd name="T50" fmla="*/ 57 w 104"/>
                <a:gd name="T51" fmla="*/ 8 h 102"/>
                <a:gd name="T52" fmla="*/ 56 w 104"/>
                <a:gd name="T53" fmla="*/ 3 h 102"/>
                <a:gd name="T54" fmla="*/ 53 w 104"/>
                <a:gd name="T55" fmla="*/ 3 h 102"/>
                <a:gd name="T56" fmla="*/ 51 w 104"/>
                <a:gd name="T57" fmla="*/ 6 h 102"/>
                <a:gd name="T58" fmla="*/ 49 w 104"/>
                <a:gd name="T59" fmla="*/ 3 h 102"/>
                <a:gd name="T60" fmla="*/ 48 w 104"/>
                <a:gd name="T61" fmla="*/ 2 h 102"/>
                <a:gd name="T62" fmla="*/ 44 w 104"/>
                <a:gd name="T63" fmla="*/ 2 h 102"/>
                <a:gd name="T64" fmla="*/ 40 w 104"/>
                <a:gd name="T65" fmla="*/ 0 h 102"/>
                <a:gd name="T66" fmla="*/ 36 w 104"/>
                <a:gd name="T67" fmla="*/ 0 h 102"/>
                <a:gd name="T68" fmla="*/ 33 w 104"/>
                <a:gd name="T69" fmla="*/ 3 h 102"/>
                <a:gd name="T70" fmla="*/ 30 w 104"/>
                <a:gd name="T71" fmla="*/ 6 h 102"/>
                <a:gd name="T72" fmla="*/ 25 w 104"/>
                <a:gd name="T73" fmla="*/ 10 h 102"/>
                <a:gd name="T74" fmla="*/ 22 w 104"/>
                <a:gd name="T75" fmla="*/ 14 h 102"/>
                <a:gd name="T76" fmla="*/ 24 w 104"/>
                <a:gd name="T77" fmla="*/ 19 h 102"/>
                <a:gd name="T78" fmla="*/ 22 w 104"/>
                <a:gd name="T79" fmla="*/ 25 h 102"/>
                <a:gd name="T80" fmla="*/ 22 w 104"/>
                <a:gd name="T81" fmla="*/ 33 h 102"/>
                <a:gd name="T82" fmla="*/ 18 w 104"/>
                <a:gd name="T83" fmla="*/ 38 h 102"/>
                <a:gd name="T84" fmla="*/ 7 w 104"/>
                <a:gd name="T85" fmla="*/ 45 h 102"/>
                <a:gd name="T86" fmla="*/ 0 w 104"/>
                <a:gd name="T87" fmla="*/ 52 h 102"/>
                <a:gd name="T88" fmla="*/ 3 w 104"/>
                <a:gd name="T89" fmla="*/ 60 h 102"/>
                <a:gd name="T90" fmla="*/ 6 w 104"/>
                <a:gd name="T91" fmla="*/ 63 h 102"/>
                <a:gd name="T92" fmla="*/ 14 w 104"/>
                <a:gd name="T93" fmla="*/ 65 h 102"/>
                <a:gd name="T94" fmla="*/ 25 w 104"/>
                <a:gd name="T95" fmla="*/ 71 h 102"/>
                <a:gd name="T96" fmla="*/ 36 w 104"/>
                <a:gd name="T97" fmla="*/ 77 h 102"/>
                <a:gd name="T98" fmla="*/ 48 w 104"/>
                <a:gd name="T99" fmla="*/ 86 h 102"/>
                <a:gd name="T100" fmla="*/ 61 w 104"/>
                <a:gd name="T101" fmla="*/ 96 h 102"/>
                <a:gd name="T102" fmla="*/ 74 w 104"/>
                <a:gd name="T103" fmla="*/ 101 h 102"/>
                <a:gd name="T104" fmla="*/ 86 w 104"/>
                <a:gd name="T105" fmla="*/ 99 h 102"/>
                <a:gd name="T106" fmla="*/ 89 w 104"/>
                <a:gd name="T107" fmla="*/ 92 h 102"/>
                <a:gd name="T108" fmla="*/ 90 w 104"/>
                <a:gd name="T109" fmla="*/ 90 h 102"/>
                <a:gd name="T110" fmla="*/ 94 w 104"/>
                <a:gd name="T111" fmla="*/ 88 h 102"/>
                <a:gd name="T112" fmla="*/ 98 w 104"/>
                <a:gd name="T113" fmla="*/ 90 h 102"/>
                <a:gd name="T114" fmla="*/ 104 w 104"/>
                <a:gd name="T115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" h="102">
                  <a:moveTo>
                    <a:pt x="104" y="90"/>
                  </a:moveTo>
                  <a:lnTo>
                    <a:pt x="102" y="90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7"/>
                  </a:lnTo>
                  <a:lnTo>
                    <a:pt x="101" y="87"/>
                  </a:lnTo>
                  <a:lnTo>
                    <a:pt x="101" y="86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99" y="84"/>
                  </a:lnTo>
                  <a:lnTo>
                    <a:pt x="98" y="84"/>
                  </a:lnTo>
                  <a:lnTo>
                    <a:pt x="98" y="84"/>
                  </a:lnTo>
                  <a:lnTo>
                    <a:pt x="97" y="82"/>
                  </a:lnTo>
                  <a:lnTo>
                    <a:pt x="97" y="80"/>
                  </a:lnTo>
                  <a:lnTo>
                    <a:pt x="97" y="77"/>
                  </a:lnTo>
                  <a:lnTo>
                    <a:pt x="95" y="77"/>
                  </a:lnTo>
                  <a:lnTo>
                    <a:pt x="94" y="77"/>
                  </a:lnTo>
                  <a:lnTo>
                    <a:pt x="93" y="76"/>
                  </a:lnTo>
                  <a:lnTo>
                    <a:pt x="93" y="73"/>
                  </a:lnTo>
                  <a:lnTo>
                    <a:pt x="94" y="71"/>
                  </a:lnTo>
                  <a:lnTo>
                    <a:pt x="94" y="68"/>
                  </a:lnTo>
                  <a:lnTo>
                    <a:pt x="93" y="67"/>
                  </a:lnTo>
                  <a:lnTo>
                    <a:pt x="91" y="65"/>
                  </a:lnTo>
                  <a:lnTo>
                    <a:pt x="90" y="64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85" y="59"/>
                  </a:lnTo>
                  <a:lnTo>
                    <a:pt x="82" y="57"/>
                  </a:lnTo>
                  <a:lnTo>
                    <a:pt x="79" y="56"/>
                  </a:lnTo>
                  <a:lnTo>
                    <a:pt x="78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2"/>
                  </a:lnTo>
                  <a:lnTo>
                    <a:pt x="75" y="50"/>
                  </a:lnTo>
                  <a:lnTo>
                    <a:pt x="74" y="49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1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38"/>
                  </a:lnTo>
                  <a:lnTo>
                    <a:pt x="66" y="37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4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8" y="33"/>
                  </a:lnTo>
                  <a:lnTo>
                    <a:pt x="68" y="31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1" y="25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1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1" y="19"/>
                  </a:lnTo>
                  <a:lnTo>
                    <a:pt x="70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7" y="7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4" y="23"/>
                  </a:lnTo>
                  <a:lnTo>
                    <a:pt x="22" y="25"/>
                  </a:lnTo>
                  <a:lnTo>
                    <a:pt x="22" y="26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8" y="38"/>
                  </a:lnTo>
                  <a:lnTo>
                    <a:pt x="15" y="40"/>
                  </a:lnTo>
                  <a:lnTo>
                    <a:pt x="13" y="41"/>
                  </a:lnTo>
                  <a:lnTo>
                    <a:pt x="10" y="42"/>
                  </a:lnTo>
                  <a:lnTo>
                    <a:pt x="7" y="45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3" y="5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3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3"/>
                  </a:lnTo>
                  <a:lnTo>
                    <a:pt x="5" y="64"/>
                  </a:lnTo>
                  <a:lnTo>
                    <a:pt x="7" y="65"/>
                  </a:lnTo>
                  <a:lnTo>
                    <a:pt x="11" y="65"/>
                  </a:lnTo>
                  <a:lnTo>
                    <a:pt x="14" y="65"/>
                  </a:lnTo>
                  <a:lnTo>
                    <a:pt x="18" y="67"/>
                  </a:lnTo>
                  <a:lnTo>
                    <a:pt x="19" y="67"/>
                  </a:lnTo>
                  <a:lnTo>
                    <a:pt x="22" y="69"/>
                  </a:lnTo>
                  <a:lnTo>
                    <a:pt x="25" y="71"/>
                  </a:lnTo>
                  <a:lnTo>
                    <a:pt x="28" y="72"/>
                  </a:lnTo>
                  <a:lnTo>
                    <a:pt x="30" y="73"/>
                  </a:lnTo>
                  <a:lnTo>
                    <a:pt x="33" y="75"/>
                  </a:lnTo>
                  <a:lnTo>
                    <a:pt x="36" y="77"/>
                  </a:lnTo>
                  <a:lnTo>
                    <a:pt x="38" y="79"/>
                  </a:lnTo>
                  <a:lnTo>
                    <a:pt x="41" y="82"/>
                  </a:lnTo>
                  <a:lnTo>
                    <a:pt x="45" y="84"/>
                  </a:lnTo>
                  <a:lnTo>
                    <a:pt x="48" y="86"/>
                  </a:lnTo>
                  <a:lnTo>
                    <a:pt x="51" y="88"/>
                  </a:lnTo>
                  <a:lnTo>
                    <a:pt x="55" y="92"/>
                  </a:lnTo>
                  <a:lnTo>
                    <a:pt x="59" y="95"/>
                  </a:lnTo>
                  <a:lnTo>
                    <a:pt x="61" y="96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8" y="101"/>
                  </a:lnTo>
                  <a:lnTo>
                    <a:pt x="74" y="101"/>
                  </a:lnTo>
                  <a:lnTo>
                    <a:pt x="78" y="101"/>
                  </a:lnTo>
                  <a:lnTo>
                    <a:pt x="82" y="102"/>
                  </a:lnTo>
                  <a:lnTo>
                    <a:pt x="85" y="101"/>
                  </a:lnTo>
                  <a:lnTo>
                    <a:pt x="86" y="99"/>
                  </a:lnTo>
                  <a:lnTo>
                    <a:pt x="86" y="98"/>
                  </a:lnTo>
                  <a:lnTo>
                    <a:pt x="87" y="95"/>
                  </a:lnTo>
                  <a:lnTo>
                    <a:pt x="87" y="94"/>
                  </a:lnTo>
                  <a:lnTo>
                    <a:pt x="89" y="92"/>
                  </a:lnTo>
                  <a:lnTo>
                    <a:pt x="89" y="91"/>
                  </a:lnTo>
                  <a:lnTo>
                    <a:pt x="89" y="91"/>
                  </a:lnTo>
                  <a:lnTo>
                    <a:pt x="89" y="90"/>
                  </a:lnTo>
                  <a:lnTo>
                    <a:pt x="90" y="90"/>
                  </a:lnTo>
                  <a:lnTo>
                    <a:pt x="91" y="88"/>
                  </a:lnTo>
                  <a:lnTo>
                    <a:pt x="93" y="88"/>
                  </a:lnTo>
                  <a:lnTo>
                    <a:pt x="94" y="88"/>
                  </a:lnTo>
                  <a:lnTo>
                    <a:pt x="94" y="88"/>
                  </a:lnTo>
                  <a:lnTo>
                    <a:pt x="95" y="88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9" y="90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4" y="91"/>
                  </a:lnTo>
                  <a:lnTo>
                    <a:pt x="10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8" name="Freeform 1952">
              <a:extLst>
                <a:ext uri="{FF2B5EF4-FFF2-40B4-BE49-F238E27FC236}">
                  <a16:creationId xmlns:a16="http://schemas.microsoft.com/office/drawing/2014/main" id="{553B07DF-B112-4760-B0A4-824F2BE80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9175" y="2745605"/>
              <a:ext cx="441678" cy="369440"/>
            </a:xfrm>
            <a:custGeom>
              <a:avLst/>
              <a:gdLst>
                <a:gd name="T0" fmla="*/ 132 w 214"/>
                <a:gd name="T1" fmla="*/ 160 h 179"/>
                <a:gd name="T2" fmla="*/ 140 w 214"/>
                <a:gd name="T3" fmla="*/ 159 h 179"/>
                <a:gd name="T4" fmla="*/ 213 w 214"/>
                <a:gd name="T5" fmla="*/ 154 h 179"/>
                <a:gd name="T6" fmla="*/ 208 w 214"/>
                <a:gd name="T7" fmla="*/ 144 h 179"/>
                <a:gd name="T8" fmla="*/ 198 w 214"/>
                <a:gd name="T9" fmla="*/ 137 h 179"/>
                <a:gd name="T10" fmla="*/ 185 w 214"/>
                <a:gd name="T11" fmla="*/ 121 h 179"/>
                <a:gd name="T12" fmla="*/ 187 w 214"/>
                <a:gd name="T13" fmla="*/ 103 h 179"/>
                <a:gd name="T14" fmla="*/ 179 w 214"/>
                <a:gd name="T15" fmla="*/ 89 h 179"/>
                <a:gd name="T16" fmla="*/ 178 w 214"/>
                <a:gd name="T17" fmla="*/ 76 h 179"/>
                <a:gd name="T18" fmla="*/ 176 w 214"/>
                <a:gd name="T19" fmla="*/ 67 h 179"/>
                <a:gd name="T20" fmla="*/ 178 w 214"/>
                <a:gd name="T21" fmla="*/ 63 h 179"/>
                <a:gd name="T22" fmla="*/ 178 w 214"/>
                <a:gd name="T23" fmla="*/ 56 h 179"/>
                <a:gd name="T24" fmla="*/ 178 w 214"/>
                <a:gd name="T25" fmla="*/ 51 h 179"/>
                <a:gd name="T26" fmla="*/ 175 w 214"/>
                <a:gd name="T27" fmla="*/ 40 h 179"/>
                <a:gd name="T28" fmla="*/ 157 w 214"/>
                <a:gd name="T29" fmla="*/ 32 h 179"/>
                <a:gd name="T30" fmla="*/ 148 w 214"/>
                <a:gd name="T31" fmla="*/ 26 h 179"/>
                <a:gd name="T32" fmla="*/ 136 w 214"/>
                <a:gd name="T33" fmla="*/ 24 h 179"/>
                <a:gd name="T34" fmla="*/ 129 w 214"/>
                <a:gd name="T35" fmla="*/ 19 h 179"/>
                <a:gd name="T36" fmla="*/ 122 w 214"/>
                <a:gd name="T37" fmla="*/ 22 h 179"/>
                <a:gd name="T38" fmla="*/ 109 w 214"/>
                <a:gd name="T39" fmla="*/ 29 h 179"/>
                <a:gd name="T40" fmla="*/ 103 w 214"/>
                <a:gd name="T41" fmla="*/ 37 h 179"/>
                <a:gd name="T42" fmla="*/ 82 w 214"/>
                <a:gd name="T43" fmla="*/ 40 h 179"/>
                <a:gd name="T44" fmla="*/ 57 w 214"/>
                <a:gd name="T45" fmla="*/ 29 h 179"/>
                <a:gd name="T46" fmla="*/ 49 w 214"/>
                <a:gd name="T47" fmla="*/ 17 h 179"/>
                <a:gd name="T48" fmla="*/ 40 w 214"/>
                <a:gd name="T49" fmla="*/ 13 h 179"/>
                <a:gd name="T50" fmla="*/ 41 w 214"/>
                <a:gd name="T51" fmla="*/ 9 h 179"/>
                <a:gd name="T52" fmla="*/ 37 w 214"/>
                <a:gd name="T53" fmla="*/ 2 h 179"/>
                <a:gd name="T54" fmla="*/ 26 w 214"/>
                <a:gd name="T55" fmla="*/ 11 h 179"/>
                <a:gd name="T56" fmla="*/ 12 w 214"/>
                <a:gd name="T57" fmla="*/ 9 h 179"/>
                <a:gd name="T58" fmla="*/ 4 w 214"/>
                <a:gd name="T59" fmla="*/ 0 h 179"/>
                <a:gd name="T60" fmla="*/ 0 w 214"/>
                <a:gd name="T61" fmla="*/ 6 h 179"/>
                <a:gd name="T62" fmla="*/ 3 w 214"/>
                <a:gd name="T63" fmla="*/ 11 h 179"/>
                <a:gd name="T64" fmla="*/ 6 w 214"/>
                <a:gd name="T65" fmla="*/ 18 h 179"/>
                <a:gd name="T66" fmla="*/ 6 w 214"/>
                <a:gd name="T67" fmla="*/ 24 h 179"/>
                <a:gd name="T68" fmla="*/ 8 w 214"/>
                <a:gd name="T69" fmla="*/ 30 h 179"/>
                <a:gd name="T70" fmla="*/ 12 w 214"/>
                <a:gd name="T71" fmla="*/ 38 h 179"/>
                <a:gd name="T72" fmla="*/ 16 w 214"/>
                <a:gd name="T73" fmla="*/ 42 h 179"/>
                <a:gd name="T74" fmla="*/ 25 w 214"/>
                <a:gd name="T75" fmla="*/ 49 h 179"/>
                <a:gd name="T76" fmla="*/ 27 w 214"/>
                <a:gd name="T77" fmla="*/ 56 h 179"/>
                <a:gd name="T78" fmla="*/ 23 w 214"/>
                <a:gd name="T79" fmla="*/ 64 h 179"/>
                <a:gd name="T80" fmla="*/ 22 w 214"/>
                <a:gd name="T81" fmla="*/ 72 h 179"/>
                <a:gd name="T82" fmla="*/ 27 w 214"/>
                <a:gd name="T83" fmla="*/ 78 h 179"/>
                <a:gd name="T84" fmla="*/ 33 w 214"/>
                <a:gd name="T85" fmla="*/ 84 h 179"/>
                <a:gd name="T86" fmla="*/ 46 w 214"/>
                <a:gd name="T87" fmla="*/ 95 h 179"/>
                <a:gd name="T88" fmla="*/ 52 w 214"/>
                <a:gd name="T89" fmla="*/ 112 h 179"/>
                <a:gd name="T90" fmla="*/ 57 w 214"/>
                <a:gd name="T91" fmla="*/ 118 h 179"/>
                <a:gd name="T92" fmla="*/ 63 w 214"/>
                <a:gd name="T93" fmla="*/ 117 h 179"/>
                <a:gd name="T94" fmla="*/ 64 w 214"/>
                <a:gd name="T95" fmla="*/ 116 h 179"/>
                <a:gd name="T96" fmla="*/ 76 w 214"/>
                <a:gd name="T97" fmla="*/ 121 h 179"/>
                <a:gd name="T98" fmla="*/ 83 w 214"/>
                <a:gd name="T99" fmla="*/ 133 h 179"/>
                <a:gd name="T100" fmla="*/ 94 w 214"/>
                <a:gd name="T101" fmla="*/ 145 h 179"/>
                <a:gd name="T102" fmla="*/ 113 w 214"/>
                <a:gd name="T103" fmla="*/ 156 h 179"/>
                <a:gd name="T104" fmla="*/ 130 w 214"/>
                <a:gd name="T105" fmla="*/ 159 h 179"/>
                <a:gd name="T106" fmla="*/ 147 w 214"/>
                <a:gd name="T107" fmla="*/ 155 h 179"/>
                <a:gd name="T108" fmla="*/ 155 w 214"/>
                <a:gd name="T109" fmla="*/ 171 h 179"/>
                <a:gd name="T110" fmla="*/ 175 w 214"/>
                <a:gd name="T111" fmla="*/ 175 h 179"/>
                <a:gd name="T112" fmla="*/ 190 w 214"/>
                <a:gd name="T113" fmla="*/ 177 h 179"/>
                <a:gd name="T114" fmla="*/ 200 w 214"/>
                <a:gd name="T115" fmla="*/ 171 h 179"/>
                <a:gd name="T116" fmla="*/ 205 w 214"/>
                <a:gd name="T117" fmla="*/ 164 h 179"/>
                <a:gd name="T118" fmla="*/ 214 w 214"/>
                <a:gd name="T119" fmla="*/ 16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4" h="179">
                  <a:moveTo>
                    <a:pt x="140" y="156"/>
                  </a:moveTo>
                  <a:lnTo>
                    <a:pt x="139" y="158"/>
                  </a:lnTo>
                  <a:lnTo>
                    <a:pt x="137" y="156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0"/>
                  </a:lnTo>
                  <a:lnTo>
                    <a:pt x="132" y="160"/>
                  </a:lnTo>
                  <a:lnTo>
                    <a:pt x="132" y="160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4" y="160"/>
                  </a:lnTo>
                  <a:lnTo>
                    <a:pt x="136" y="160"/>
                  </a:lnTo>
                  <a:lnTo>
                    <a:pt x="137" y="160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60"/>
                  </a:lnTo>
                  <a:lnTo>
                    <a:pt x="140" y="159"/>
                  </a:lnTo>
                  <a:lnTo>
                    <a:pt x="141" y="158"/>
                  </a:lnTo>
                  <a:lnTo>
                    <a:pt x="143" y="156"/>
                  </a:lnTo>
                  <a:lnTo>
                    <a:pt x="141" y="156"/>
                  </a:lnTo>
                  <a:lnTo>
                    <a:pt x="140" y="156"/>
                  </a:lnTo>
                  <a:close/>
                  <a:moveTo>
                    <a:pt x="214" y="155"/>
                  </a:moveTo>
                  <a:lnTo>
                    <a:pt x="214" y="155"/>
                  </a:lnTo>
                  <a:lnTo>
                    <a:pt x="214" y="155"/>
                  </a:lnTo>
                  <a:lnTo>
                    <a:pt x="214" y="154"/>
                  </a:lnTo>
                  <a:lnTo>
                    <a:pt x="213" y="154"/>
                  </a:lnTo>
                  <a:lnTo>
                    <a:pt x="213" y="154"/>
                  </a:lnTo>
                  <a:lnTo>
                    <a:pt x="210" y="154"/>
                  </a:lnTo>
                  <a:lnTo>
                    <a:pt x="209" y="154"/>
                  </a:lnTo>
                  <a:lnTo>
                    <a:pt x="209" y="154"/>
                  </a:lnTo>
                  <a:lnTo>
                    <a:pt x="209" y="154"/>
                  </a:lnTo>
                  <a:lnTo>
                    <a:pt x="209" y="152"/>
                  </a:lnTo>
                  <a:lnTo>
                    <a:pt x="209" y="152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8" y="147"/>
                  </a:lnTo>
                  <a:lnTo>
                    <a:pt x="208" y="144"/>
                  </a:lnTo>
                  <a:lnTo>
                    <a:pt x="208" y="141"/>
                  </a:lnTo>
                  <a:lnTo>
                    <a:pt x="208" y="141"/>
                  </a:lnTo>
                  <a:lnTo>
                    <a:pt x="208" y="141"/>
                  </a:lnTo>
                  <a:lnTo>
                    <a:pt x="206" y="141"/>
                  </a:lnTo>
                  <a:lnTo>
                    <a:pt x="205" y="141"/>
                  </a:lnTo>
                  <a:lnTo>
                    <a:pt x="204" y="140"/>
                  </a:lnTo>
                  <a:lnTo>
                    <a:pt x="204" y="139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198" y="137"/>
                  </a:lnTo>
                  <a:lnTo>
                    <a:pt x="197" y="136"/>
                  </a:lnTo>
                  <a:lnTo>
                    <a:pt x="195" y="135"/>
                  </a:lnTo>
                  <a:lnTo>
                    <a:pt x="194" y="133"/>
                  </a:lnTo>
                  <a:lnTo>
                    <a:pt x="193" y="132"/>
                  </a:lnTo>
                  <a:lnTo>
                    <a:pt x="191" y="129"/>
                  </a:lnTo>
                  <a:lnTo>
                    <a:pt x="191" y="128"/>
                  </a:lnTo>
                  <a:lnTo>
                    <a:pt x="191" y="128"/>
                  </a:lnTo>
                  <a:lnTo>
                    <a:pt x="189" y="125"/>
                  </a:lnTo>
                  <a:lnTo>
                    <a:pt x="187" y="124"/>
                  </a:lnTo>
                  <a:lnTo>
                    <a:pt x="185" y="121"/>
                  </a:lnTo>
                  <a:lnTo>
                    <a:pt x="186" y="121"/>
                  </a:lnTo>
                  <a:lnTo>
                    <a:pt x="187" y="118"/>
                  </a:lnTo>
                  <a:lnTo>
                    <a:pt x="189" y="116"/>
                  </a:lnTo>
                  <a:lnTo>
                    <a:pt x="191" y="113"/>
                  </a:lnTo>
                  <a:lnTo>
                    <a:pt x="193" y="110"/>
                  </a:lnTo>
                  <a:lnTo>
                    <a:pt x="193" y="109"/>
                  </a:lnTo>
                  <a:lnTo>
                    <a:pt x="193" y="107"/>
                  </a:lnTo>
                  <a:lnTo>
                    <a:pt x="191" y="105"/>
                  </a:lnTo>
                  <a:lnTo>
                    <a:pt x="191" y="103"/>
                  </a:lnTo>
                  <a:lnTo>
                    <a:pt x="187" y="103"/>
                  </a:lnTo>
                  <a:lnTo>
                    <a:pt x="185" y="102"/>
                  </a:lnTo>
                  <a:lnTo>
                    <a:pt x="182" y="102"/>
                  </a:lnTo>
                  <a:lnTo>
                    <a:pt x="182" y="102"/>
                  </a:lnTo>
                  <a:lnTo>
                    <a:pt x="182" y="99"/>
                  </a:lnTo>
                  <a:lnTo>
                    <a:pt x="182" y="99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1" y="94"/>
                  </a:lnTo>
                  <a:lnTo>
                    <a:pt x="181" y="93"/>
                  </a:lnTo>
                  <a:lnTo>
                    <a:pt x="179" y="89"/>
                  </a:lnTo>
                  <a:lnTo>
                    <a:pt x="178" y="86"/>
                  </a:lnTo>
                  <a:lnTo>
                    <a:pt x="176" y="84"/>
                  </a:lnTo>
                  <a:lnTo>
                    <a:pt x="176" y="83"/>
                  </a:lnTo>
                  <a:lnTo>
                    <a:pt x="176" y="82"/>
                  </a:lnTo>
                  <a:lnTo>
                    <a:pt x="178" y="80"/>
                  </a:lnTo>
                  <a:lnTo>
                    <a:pt x="178" y="79"/>
                  </a:lnTo>
                  <a:lnTo>
                    <a:pt x="179" y="78"/>
                  </a:lnTo>
                  <a:lnTo>
                    <a:pt x="179" y="78"/>
                  </a:lnTo>
                  <a:lnTo>
                    <a:pt x="179" y="78"/>
                  </a:lnTo>
                  <a:lnTo>
                    <a:pt x="178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1"/>
                  </a:lnTo>
                  <a:lnTo>
                    <a:pt x="175" y="70"/>
                  </a:lnTo>
                  <a:lnTo>
                    <a:pt x="175" y="68"/>
                  </a:lnTo>
                  <a:lnTo>
                    <a:pt x="178" y="68"/>
                  </a:lnTo>
                  <a:lnTo>
                    <a:pt x="176" y="67"/>
                  </a:lnTo>
                  <a:lnTo>
                    <a:pt x="176" y="66"/>
                  </a:lnTo>
                  <a:lnTo>
                    <a:pt x="175" y="66"/>
                  </a:lnTo>
                  <a:lnTo>
                    <a:pt x="175" y="66"/>
                  </a:lnTo>
                  <a:lnTo>
                    <a:pt x="175" y="66"/>
                  </a:lnTo>
                  <a:lnTo>
                    <a:pt x="176" y="66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8" y="64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78" y="57"/>
                  </a:lnTo>
                  <a:lnTo>
                    <a:pt x="178" y="57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5"/>
                  </a:lnTo>
                  <a:lnTo>
                    <a:pt x="179" y="55"/>
                  </a:lnTo>
                  <a:lnTo>
                    <a:pt x="179" y="53"/>
                  </a:lnTo>
                  <a:lnTo>
                    <a:pt x="179" y="53"/>
                  </a:lnTo>
                  <a:lnTo>
                    <a:pt x="179" y="53"/>
                  </a:lnTo>
                  <a:lnTo>
                    <a:pt x="179" y="52"/>
                  </a:lnTo>
                  <a:lnTo>
                    <a:pt x="178" y="52"/>
                  </a:lnTo>
                  <a:lnTo>
                    <a:pt x="178" y="51"/>
                  </a:lnTo>
                  <a:lnTo>
                    <a:pt x="178" y="51"/>
                  </a:lnTo>
                  <a:lnTo>
                    <a:pt x="178" y="49"/>
                  </a:lnTo>
                  <a:lnTo>
                    <a:pt x="178" y="48"/>
                  </a:lnTo>
                  <a:lnTo>
                    <a:pt x="176" y="48"/>
                  </a:lnTo>
                  <a:lnTo>
                    <a:pt x="176" y="47"/>
                  </a:lnTo>
                  <a:lnTo>
                    <a:pt x="176" y="47"/>
                  </a:lnTo>
                  <a:lnTo>
                    <a:pt x="176" y="47"/>
                  </a:lnTo>
                  <a:lnTo>
                    <a:pt x="176" y="45"/>
                  </a:lnTo>
                  <a:lnTo>
                    <a:pt x="176" y="44"/>
                  </a:lnTo>
                  <a:lnTo>
                    <a:pt x="176" y="42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1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6" y="37"/>
                  </a:lnTo>
                  <a:lnTo>
                    <a:pt x="164" y="36"/>
                  </a:lnTo>
                  <a:lnTo>
                    <a:pt x="163" y="34"/>
                  </a:lnTo>
                  <a:lnTo>
                    <a:pt x="160" y="33"/>
                  </a:lnTo>
                  <a:lnTo>
                    <a:pt x="159" y="33"/>
                  </a:lnTo>
                  <a:lnTo>
                    <a:pt x="157" y="32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5" y="29"/>
                  </a:lnTo>
                  <a:lnTo>
                    <a:pt x="155" y="29"/>
                  </a:lnTo>
                  <a:lnTo>
                    <a:pt x="155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9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7" y="26"/>
                  </a:lnTo>
                  <a:lnTo>
                    <a:pt x="147" y="28"/>
                  </a:lnTo>
                  <a:lnTo>
                    <a:pt x="145" y="28"/>
                  </a:lnTo>
                  <a:lnTo>
                    <a:pt x="145" y="26"/>
                  </a:lnTo>
                  <a:lnTo>
                    <a:pt x="144" y="26"/>
                  </a:lnTo>
                  <a:lnTo>
                    <a:pt x="143" y="25"/>
                  </a:lnTo>
                  <a:lnTo>
                    <a:pt x="141" y="25"/>
                  </a:lnTo>
                  <a:lnTo>
                    <a:pt x="140" y="25"/>
                  </a:lnTo>
                  <a:lnTo>
                    <a:pt x="139" y="24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34" y="24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34" y="21"/>
                  </a:lnTo>
                  <a:lnTo>
                    <a:pt x="133" y="21"/>
                  </a:lnTo>
                  <a:lnTo>
                    <a:pt x="133" y="21"/>
                  </a:lnTo>
                  <a:lnTo>
                    <a:pt x="132" y="19"/>
                  </a:lnTo>
                  <a:lnTo>
                    <a:pt x="132" y="19"/>
                  </a:lnTo>
                  <a:lnTo>
                    <a:pt x="129" y="19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6" y="19"/>
                  </a:lnTo>
                  <a:lnTo>
                    <a:pt x="125" y="19"/>
                  </a:lnTo>
                  <a:lnTo>
                    <a:pt x="124" y="19"/>
                  </a:lnTo>
                  <a:lnTo>
                    <a:pt x="124" y="21"/>
                  </a:lnTo>
                  <a:lnTo>
                    <a:pt x="124" y="21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1" y="22"/>
                  </a:lnTo>
                  <a:lnTo>
                    <a:pt x="120" y="21"/>
                  </a:lnTo>
                  <a:lnTo>
                    <a:pt x="117" y="21"/>
                  </a:lnTo>
                  <a:lnTo>
                    <a:pt x="114" y="22"/>
                  </a:lnTo>
                  <a:lnTo>
                    <a:pt x="113" y="22"/>
                  </a:lnTo>
                  <a:lnTo>
                    <a:pt x="111" y="24"/>
                  </a:lnTo>
                  <a:lnTo>
                    <a:pt x="110" y="25"/>
                  </a:lnTo>
                  <a:lnTo>
                    <a:pt x="110" y="26"/>
                  </a:lnTo>
                  <a:lnTo>
                    <a:pt x="110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7" y="29"/>
                  </a:lnTo>
                  <a:lnTo>
                    <a:pt x="107" y="30"/>
                  </a:lnTo>
                  <a:lnTo>
                    <a:pt x="106" y="30"/>
                  </a:lnTo>
                  <a:lnTo>
                    <a:pt x="105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3" y="37"/>
                  </a:lnTo>
                  <a:lnTo>
                    <a:pt x="103" y="37"/>
                  </a:lnTo>
                  <a:lnTo>
                    <a:pt x="102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1" y="36"/>
                  </a:lnTo>
                  <a:lnTo>
                    <a:pt x="96" y="37"/>
                  </a:lnTo>
                  <a:lnTo>
                    <a:pt x="86" y="40"/>
                  </a:lnTo>
                  <a:lnTo>
                    <a:pt x="82" y="40"/>
                  </a:lnTo>
                  <a:lnTo>
                    <a:pt x="75" y="38"/>
                  </a:lnTo>
                  <a:lnTo>
                    <a:pt x="72" y="37"/>
                  </a:lnTo>
                  <a:lnTo>
                    <a:pt x="68" y="34"/>
                  </a:lnTo>
                  <a:lnTo>
                    <a:pt x="67" y="33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3" y="29"/>
                  </a:lnTo>
                  <a:lnTo>
                    <a:pt x="60" y="29"/>
                  </a:lnTo>
                  <a:lnTo>
                    <a:pt x="57" y="29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6"/>
                  </a:lnTo>
                  <a:lnTo>
                    <a:pt x="52" y="25"/>
                  </a:lnTo>
                  <a:lnTo>
                    <a:pt x="52" y="24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49" y="18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0" y="3"/>
                  </a:lnTo>
                  <a:lnTo>
                    <a:pt x="38" y="2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4" y="3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1" y="6"/>
                  </a:lnTo>
                  <a:lnTo>
                    <a:pt x="30" y="7"/>
                  </a:lnTo>
                  <a:lnTo>
                    <a:pt x="29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11"/>
                  </a:lnTo>
                  <a:lnTo>
                    <a:pt x="25" y="11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19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5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0" y="32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6" y="51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6" y="55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6" y="59"/>
                  </a:lnTo>
                  <a:lnTo>
                    <a:pt x="25" y="59"/>
                  </a:lnTo>
                  <a:lnTo>
                    <a:pt x="23" y="61"/>
                  </a:lnTo>
                  <a:lnTo>
                    <a:pt x="23" y="63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1" y="67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7" y="76"/>
                  </a:lnTo>
                  <a:lnTo>
                    <a:pt x="27" y="76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29" y="79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3"/>
                  </a:lnTo>
                  <a:lnTo>
                    <a:pt x="30" y="83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1" y="84"/>
                  </a:lnTo>
                  <a:lnTo>
                    <a:pt x="33" y="84"/>
                  </a:lnTo>
                  <a:lnTo>
                    <a:pt x="34" y="86"/>
                  </a:lnTo>
                  <a:lnTo>
                    <a:pt x="37" y="87"/>
                  </a:lnTo>
                  <a:lnTo>
                    <a:pt x="40" y="89"/>
                  </a:lnTo>
                  <a:lnTo>
                    <a:pt x="41" y="90"/>
                  </a:lnTo>
                  <a:lnTo>
                    <a:pt x="42" y="90"/>
                  </a:lnTo>
                  <a:lnTo>
                    <a:pt x="44" y="90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4"/>
                  </a:lnTo>
                  <a:lnTo>
                    <a:pt x="46" y="95"/>
                  </a:lnTo>
                  <a:lnTo>
                    <a:pt x="48" y="97"/>
                  </a:lnTo>
                  <a:lnTo>
                    <a:pt x="49" y="98"/>
                  </a:lnTo>
                  <a:lnTo>
                    <a:pt x="49" y="101"/>
                  </a:lnTo>
                  <a:lnTo>
                    <a:pt x="48" y="103"/>
                  </a:lnTo>
                  <a:lnTo>
                    <a:pt x="48" y="106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2" y="107"/>
                  </a:lnTo>
                  <a:lnTo>
                    <a:pt x="52" y="110"/>
                  </a:lnTo>
                  <a:lnTo>
                    <a:pt x="52" y="112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4" y="114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56" y="116"/>
                  </a:lnTo>
                  <a:lnTo>
                    <a:pt x="56" y="117"/>
                  </a:lnTo>
                  <a:lnTo>
                    <a:pt x="57" y="117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7" y="120"/>
                  </a:lnTo>
                  <a:lnTo>
                    <a:pt x="59" y="120"/>
                  </a:lnTo>
                  <a:lnTo>
                    <a:pt x="59" y="121"/>
                  </a:lnTo>
                  <a:lnTo>
                    <a:pt x="59" y="120"/>
                  </a:lnTo>
                  <a:lnTo>
                    <a:pt x="60" y="12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3" y="118"/>
                  </a:lnTo>
                  <a:lnTo>
                    <a:pt x="63" y="117"/>
                  </a:lnTo>
                  <a:lnTo>
                    <a:pt x="61" y="116"/>
                  </a:lnTo>
                  <a:lnTo>
                    <a:pt x="63" y="116"/>
                  </a:lnTo>
                  <a:lnTo>
                    <a:pt x="63" y="114"/>
                  </a:lnTo>
                  <a:lnTo>
                    <a:pt x="63" y="114"/>
                  </a:lnTo>
                  <a:lnTo>
                    <a:pt x="64" y="114"/>
                  </a:lnTo>
                  <a:lnTo>
                    <a:pt x="65" y="114"/>
                  </a:lnTo>
                  <a:lnTo>
                    <a:pt x="65" y="116"/>
                  </a:lnTo>
                  <a:lnTo>
                    <a:pt x="65" y="116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63" y="116"/>
                  </a:lnTo>
                  <a:lnTo>
                    <a:pt x="63" y="116"/>
                  </a:lnTo>
                  <a:lnTo>
                    <a:pt x="64" y="116"/>
                  </a:lnTo>
                  <a:lnTo>
                    <a:pt x="68" y="118"/>
                  </a:lnTo>
                  <a:lnTo>
                    <a:pt x="69" y="120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5" y="120"/>
                  </a:lnTo>
                  <a:lnTo>
                    <a:pt x="75" y="121"/>
                  </a:lnTo>
                  <a:lnTo>
                    <a:pt x="76" y="121"/>
                  </a:lnTo>
                  <a:lnTo>
                    <a:pt x="77" y="124"/>
                  </a:lnTo>
                  <a:lnTo>
                    <a:pt x="80" y="125"/>
                  </a:lnTo>
                  <a:lnTo>
                    <a:pt x="82" y="126"/>
                  </a:lnTo>
                  <a:lnTo>
                    <a:pt x="82" y="128"/>
                  </a:lnTo>
                  <a:lnTo>
                    <a:pt x="82" y="129"/>
                  </a:lnTo>
                  <a:lnTo>
                    <a:pt x="82" y="131"/>
                  </a:lnTo>
                  <a:lnTo>
                    <a:pt x="83" y="131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83" y="133"/>
                  </a:lnTo>
                  <a:lnTo>
                    <a:pt x="84" y="133"/>
                  </a:lnTo>
                  <a:lnTo>
                    <a:pt x="86" y="135"/>
                  </a:lnTo>
                  <a:lnTo>
                    <a:pt x="86" y="136"/>
                  </a:lnTo>
                  <a:lnTo>
                    <a:pt x="87" y="137"/>
                  </a:lnTo>
                  <a:lnTo>
                    <a:pt x="87" y="139"/>
                  </a:lnTo>
                  <a:lnTo>
                    <a:pt x="88" y="141"/>
                  </a:lnTo>
                  <a:lnTo>
                    <a:pt x="88" y="143"/>
                  </a:lnTo>
                  <a:lnTo>
                    <a:pt x="91" y="145"/>
                  </a:lnTo>
                  <a:lnTo>
                    <a:pt x="92" y="145"/>
                  </a:lnTo>
                  <a:lnTo>
                    <a:pt x="94" y="145"/>
                  </a:lnTo>
                  <a:lnTo>
                    <a:pt x="95" y="145"/>
                  </a:lnTo>
                  <a:lnTo>
                    <a:pt x="96" y="147"/>
                  </a:lnTo>
                  <a:lnTo>
                    <a:pt x="99" y="148"/>
                  </a:lnTo>
                  <a:lnTo>
                    <a:pt x="102" y="148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5" y="152"/>
                  </a:lnTo>
                  <a:lnTo>
                    <a:pt x="107" y="155"/>
                  </a:lnTo>
                  <a:lnTo>
                    <a:pt x="111" y="156"/>
                  </a:lnTo>
                  <a:lnTo>
                    <a:pt x="113" y="156"/>
                  </a:lnTo>
                  <a:lnTo>
                    <a:pt x="114" y="158"/>
                  </a:lnTo>
                  <a:lnTo>
                    <a:pt x="115" y="159"/>
                  </a:lnTo>
                  <a:lnTo>
                    <a:pt x="117" y="160"/>
                  </a:lnTo>
                  <a:lnTo>
                    <a:pt x="120" y="159"/>
                  </a:lnTo>
                  <a:lnTo>
                    <a:pt x="121" y="160"/>
                  </a:lnTo>
                  <a:lnTo>
                    <a:pt x="125" y="162"/>
                  </a:lnTo>
                  <a:lnTo>
                    <a:pt x="126" y="162"/>
                  </a:lnTo>
                  <a:lnTo>
                    <a:pt x="126" y="162"/>
                  </a:lnTo>
                  <a:lnTo>
                    <a:pt x="128" y="162"/>
                  </a:lnTo>
                  <a:lnTo>
                    <a:pt x="130" y="159"/>
                  </a:lnTo>
                  <a:lnTo>
                    <a:pt x="132" y="159"/>
                  </a:lnTo>
                  <a:lnTo>
                    <a:pt x="133" y="159"/>
                  </a:lnTo>
                  <a:lnTo>
                    <a:pt x="134" y="158"/>
                  </a:lnTo>
                  <a:lnTo>
                    <a:pt x="134" y="158"/>
                  </a:lnTo>
                  <a:lnTo>
                    <a:pt x="136" y="156"/>
                  </a:lnTo>
                  <a:lnTo>
                    <a:pt x="139" y="156"/>
                  </a:lnTo>
                  <a:lnTo>
                    <a:pt x="140" y="155"/>
                  </a:lnTo>
                  <a:lnTo>
                    <a:pt x="141" y="154"/>
                  </a:lnTo>
                  <a:lnTo>
                    <a:pt x="143" y="154"/>
                  </a:lnTo>
                  <a:lnTo>
                    <a:pt x="147" y="155"/>
                  </a:lnTo>
                  <a:lnTo>
                    <a:pt x="148" y="155"/>
                  </a:lnTo>
                  <a:lnTo>
                    <a:pt x="148" y="156"/>
                  </a:lnTo>
                  <a:lnTo>
                    <a:pt x="149" y="158"/>
                  </a:lnTo>
                  <a:lnTo>
                    <a:pt x="151" y="159"/>
                  </a:lnTo>
                  <a:lnTo>
                    <a:pt x="151" y="160"/>
                  </a:lnTo>
                  <a:lnTo>
                    <a:pt x="151" y="164"/>
                  </a:lnTo>
                  <a:lnTo>
                    <a:pt x="152" y="166"/>
                  </a:lnTo>
                  <a:lnTo>
                    <a:pt x="153" y="168"/>
                  </a:lnTo>
                  <a:lnTo>
                    <a:pt x="153" y="170"/>
                  </a:lnTo>
                  <a:lnTo>
                    <a:pt x="155" y="171"/>
                  </a:lnTo>
                  <a:lnTo>
                    <a:pt x="159" y="171"/>
                  </a:lnTo>
                  <a:lnTo>
                    <a:pt x="159" y="172"/>
                  </a:lnTo>
                  <a:lnTo>
                    <a:pt x="160" y="172"/>
                  </a:lnTo>
                  <a:lnTo>
                    <a:pt x="162" y="172"/>
                  </a:lnTo>
                  <a:lnTo>
                    <a:pt x="164" y="174"/>
                  </a:lnTo>
                  <a:lnTo>
                    <a:pt x="164" y="174"/>
                  </a:lnTo>
                  <a:lnTo>
                    <a:pt x="167" y="174"/>
                  </a:lnTo>
                  <a:lnTo>
                    <a:pt x="170" y="174"/>
                  </a:lnTo>
                  <a:lnTo>
                    <a:pt x="172" y="175"/>
                  </a:lnTo>
                  <a:lnTo>
                    <a:pt x="175" y="175"/>
                  </a:lnTo>
                  <a:lnTo>
                    <a:pt x="176" y="175"/>
                  </a:lnTo>
                  <a:lnTo>
                    <a:pt x="179" y="175"/>
                  </a:lnTo>
                  <a:lnTo>
                    <a:pt x="181" y="175"/>
                  </a:lnTo>
                  <a:lnTo>
                    <a:pt x="182" y="177"/>
                  </a:lnTo>
                  <a:lnTo>
                    <a:pt x="183" y="175"/>
                  </a:lnTo>
                  <a:lnTo>
                    <a:pt x="187" y="177"/>
                  </a:lnTo>
                  <a:lnTo>
                    <a:pt x="187" y="175"/>
                  </a:lnTo>
                  <a:lnTo>
                    <a:pt x="189" y="175"/>
                  </a:lnTo>
                  <a:lnTo>
                    <a:pt x="189" y="177"/>
                  </a:lnTo>
                  <a:lnTo>
                    <a:pt x="190" y="177"/>
                  </a:lnTo>
                  <a:lnTo>
                    <a:pt x="194" y="178"/>
                  </a:lnTo>
                  <a:lnTo>
                    <a:pt x="195" y="179"/>
                  </a:lnTo>
                  <a:lnTo>
                    <a:pt x="198" y="179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200" y="178"/>
                  </a:lnTo>
                  <a:lnTo>
                    <a:pt x="200" y="177"/>
                  </a:lnTo>
                  <a:lnTo>
                    <a:pt x="200" y="174"/>
                  </a:lnTo>
                  <a:lnTo>
                    <a:pt x="200" y="172"/>
                  </a:lnTo>
                  <a:lnTo>
                    <a:pt x="200" y="171"/>
                  </a:lnTo>
                  <a:lnTo>
                    <a:pt x="200" y="171"/>
                  </a:lnTo>
                  <a:lnTo>
                    <a:pt x="200" y="170"/>
                  </a:lnTo>
                  <a:lnTo>
                    <a:pt x="201" y="170"/>
                  </a:lnTo>
                  <a:lnTo>
                    <a:pt x="201" y="168"/>
                  </a:lnTo>
                  <a:lnTo>
                    <a:pt x="201" y="166"/>
                  </a:lnTo>
                  <a:lnTo>
                    <a:pt x="201" y="166"/>
                  </a:lnTo>
                  <a:lnTo>
                    <a:pt x="201" y="166"/>
                  </a:lnTo>
                  <a:lnTo>
                    <a:pt x="204" y="164"/>
                  </a:lnTo>
                  <a:lnTo>
                    <a:pt x="204" y="164"/>
                  </a:lnTo>
                  <a:lnTo>
                    <a:pt x="205" y="164"/>
                  </a:lnTo>
                  <a:lnTo>
                    <a:pt x="205" y="164"/>
                  </a:lnTo>
                  <a:lnTo>
                    <a:pt x="205" y="163"/>
                  </a:lnTo>
                  <a:lnTo>
                    <a:pt x="205" y="162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9" y="162"/>
                  </a:lnTo>
                  <a:lnTo>
                    <a:pt x="209" y="160"/>
                  </a:lnTo>
                  <a:lnTo>
                    <a:pt x="210" y="160"/>
                  </a:lnTo>
                  <a:lnTo>
                    <a:pt x="213" y="160"/>
                  </a:lnTo>
                  <a:lnTo>
                    <a:pt x="214" y="160"/>
                  </a:lnTo>
                  <a:lnTo>
                    <a:pt x="214" y="160"/>
                  </a:lnTo>
                  <a:lnTo>
                    <a:pt x="214" y="158"/>
                  </a:lnTo>
                  <a:lnTo>
                    <a:pt x="214" y="158"/>
                  </a:lnTo>
                  <a:lnTo>
                    <a:pt x="214" y="158"/>
                  </a:lnTo>
                  <a:lnTo>
                    <a:pt x="214" y="156"/>
                  </a:lnTo>
                  <a:lnTo>
                    <a:pt x="21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9" name="Freeform 1953">
              <a:extLst>
                <a:ext uri="{FF2B5EF4-FFF2-40B4-BE49-F238E27FC236}">
                  <a16:creationId xmlns:a16="http://schemas.microsoft.com/office/drawing/2014/main" id="{B2B42793-9DF9-4795-B336-E6DB01A55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9733" y="3593872"/>
              <a:ext cx="1013382" cy="418974"/>
            </a:xfrm>
            <a:custGeom>
              <a:avLst/>
              <a:gdLst>
                <a:gd name="T0" fmla="*/ 251 w 491"/>
                <a:gd name="T1" fmla="*/ 187 h 203"/>
                <a:gd name="T2" fmla="*/ 303 w 491"/>
                <a:gd name="T3" fmla="*/ 196 h 203"/>
                <a:gd name="T4" fmla="*/ 258 w 491"/>
                <a:gd name="T5" fmla="*/ 176 h 203"/>
                <a:gd name="T6" fmla="*/ 306 w 491"/>
                <a:gd name="T7" fmla="*/ 172 h 203"/>
                <a:gd name="T8" fmla="*/ 310 w 491"/>
                <a:gd name="T9" fmla="*/ 172 h 203"/>
                <a:gd name="T10" fmla="*/ 270 w 491"/>
                <a:gd name="T11" fmla="*/ 172 h 203"/>
                <a:gd name="T12" fmla="*/ 251 w 491"/>
                <a:gd name="T13" fmla="*/ 177 h 203"/>
                <a:gd name="T14" fmla="*/ 228 w 491"/>
                <a:gd name="T15" fmla="*/ 179 h 203"/>
                <a:gd name="T16" fmla="*/ 212 w 491"/>
                <a:gd name="T17" fmla="*/ 179 h 203"/>
                <a:gd name="T18" fmla="*/ 459 w 491"/>
                <a:gd name="T19" fmla="*/ 161 h 203"/>
                <a:gd name="T20" fmla="*/ 204 w 491"/>
                <a:gd name="T21" fmla="*/ 158 h 203"/>
                <a:gd name="T22" fmla="*/ 422 w 491"/>
                <a:gd name="T23" fmla="*/ 152 h 203"/>
                <a:gd name="T24" fmla="*/ 194 w 491"/>
                <a:gd name="T25" fmla="*/ 165 h 203"/>
                <a:gd name="T26" fmla="*/ 137 w 491"/>
                <a:gd name="T27" fmla="*/ 147 h 203"/>
                <a:gd name="T28" fmla="*/ 132 w 491"/>
                <a:gd name="T29" fmla="*/ 164 h 203"/>
                <a:gd name="T30" fmla="*/ 188 w 491"/>
                <a:gd name="T31" fmla="*/ 141 h 203"/>
                <a:gd name="T32" fmla="*/ 405 w 491"/>
                <a:gd name="T33" fmla="*/ 139 h 203"/>
                <a:gd name="T34" fmla="*/ 291 w 491"/>
                <a:gd name="T35" fmla="*/ 133 h 203"/>
                <a:gd name="T36" fmla="*/ 300 w 491"/>
                <a:gd name="T37" fmla="*/ 120 h 203"/>
                <a:gd name="T38" fmla="*/ 227 w 491"/>
                <a:gd name="T39" fmla="*/ 115 h 203"/>
                <a:gd name="T40" fmla="*/ 127 w 491"/>
                <a:gd name="T41" fmla="*/ 108 h 203"/>
                <a:gd name="T42" fmla="*/ 357 w 491"/>
                <a:gd name="T43" fmla="*/ 114 h 203"/>
                <a:gd name="T44" fmla="*/ 140 w 491"/>
                <a:gd name="T45" fmla="*/ 108 h 203"/>
                <a:gd name="T46" fmla="*/ 307 w 491"/>
                <a:gd name="T47" fmla="*/ 96 h 203"/>
                <a:gd name="T48" fmla="*/ 315 w 491"/>
                <a:gd name="T49" fmla="*/ 96 h 203"/>
                <a:gd name="T50" fmla="*/ 124 w 491"/>
                <a:gd name="T51" fmla="*/ 104 h 203"/>
                <a:gd name="T52" fmla="*/ 304 w 491"/>
                <a:gd name="T53" fmla="*/ 88 h 203"/>
                <a:gd name="T54" fmla="*/ 42 w 491"/>
                <a:gd name="T55" fmla="*/ 84 h 203"/>
                <a:gd name="T56" fmla="*/ 441 w 491"/>
                <a:gd name="T57" fmla="*/ 85 h 203"/>
                <a:gd name="T58" fmla="*/ 460 w 491"/>
                <a:gd name="T59" fmla="*/ 91 h 203"/>
                <a:gd name="T60" fmla="*/ 418 w 491"/>
                <a:gd name="T61" fmla="*/ 84 h 203"/>
                <a:gd name="T62" fmla="*/ 415 w 491"/>
                <a:gd name="T63" fmla="*/ 99 h 203"/>
                <a:gd name="T64" fmla="*/ 413 w 491"/>
                <a:gd name="T65" fmla="*/ 112 h 203"/>
                <a:gd name="T66" fmla="*/ 461 w 491"/>
                <a:gd name="T67" fmla="*/ 141 h 203"/>
                <a:gd name="T68" fmla="*/ 476 w 491"/>
                <a:gd name="T69" fmla="*/ 169 h 203"/>
                <a:gd name="T70" fmla="*/ 102 w 491"/>
                <a:gd name="T71" fmla="*/ 77 h 203"/>
                <a:gd name="T72" fmla="*/ 383 w 491"/>
                <a:gd name="T73" fmla="*/ 76 h 203"/>
                <a:gd name="T74" fmla="*/ 106 w 491"/>
                <a:gd name="T75" fmla="*/ 74 h 203"/>
                <a:gd name="T76" fmla="*/ 90 w 491"/>
                <a:gd name="T77" fmla="*/ 64 h 203"/>
                <a:gd name="T78" fmla="*/ 82 w 491"/>
                <a:gd name="T79" fmla="*/ 58 h 203"/>
                <a:gd name="T80" fmla="*/ 25 w 491"/>
                <a:gd name="T81" fmla="*/ 54 h 203"/>
                <a:gd name="T82" fmla="*/ 259 w 491"/>
                <a:gd name="T83" fmla="*/ 134 h 203"/>
                <a:gd name="T84" fmla="*/ 284 w 491"/>
                <a:gd name="T85" fmla="*/ 130 h 203"/>
                <a:gd name="T86" fmla="*/ 284 w 491"/>
                <a:gd name="T87" fmla="*/ 95 h 203"/>
                <a:gd name="T88" fmla="*/ 268 w 491"/>
                <a:gd name="T89" fmla="*/ 78 h 203"/>
                <a:gd name="T90" fmla="*/ 312 w 491"/>
                <a:gd name="T91" fmla="*/ 59 h 203"/>
                <a:gd name="T92" fmla="*/ 265 w 491"/>
                <a:gd name="T93" fmla="*/ 81 h 203"/>
                <a:gd name="T94" fmla="*/ 353 w 491"/>
                <a:gd name="T95" fmla="*/ 74 h 203"/>
                <a:gd name="T96" fmla="*/ 352 w 491"/>
                <a:gd name="T97" fmla="*/ 49 h 203"/>
                <a:gd name="T98" fmla="*/ 13 w 491"/>
                <a:gd name="T99" fmla="*/ 42 h 203"/>
                <a:gd name="T100" fmla="*/ 339 w 491"/>
                <a:gd name="T101" fmla="*/ 26 h 203"/>
                <a:gd name="T102" fmla="*/ 156 w 491"/>
                <a:gd name="T103" fmla="*/ 82 h 203"/>
                <a:gd name="T104" fmla="*/ 198 w 491"/>
                <a:gd name="T105" fmla="*/ 112 h 203"/>
                <a:gd name="T106" fmla="*/ 227 w 491"/>
                <a:gd name="T107" fmla="*/ 93 h 203"/>
                <a:gd name="T108" fmla="*/ 245 w 491"/>
                <a:gd name="T109" fmla="*/ 46 h 203"/>
                <a:gd name="T110" fmla="*/ 227 w 491"/>
                <a:gd name="T111" fmla="*/ 19 h 203"/>
                <a:gd name="T112" fmla="*/ 204 w 491"/>
                <a:gd name="T113" fmla="*/ 54 h 203"/>
                <a:gd name="T114" fmla="*/ 150 w 491"/>
                <a:gd name="T115" fmla="*/ 57 h 203"/>
                <a:gd name="T116" fmla="*/ 109 w 491"/>
                <a:gd name="T117" fmla="*/ 100 h 203"/>
                <a:gd name="T118" fmla="*/ 84 w 491"/>
                <a:gd name="T119" fmla="*/ 64 h 203"/>
                <a:gd name="T120" fmla="*/ 25 w 491"/>
                <a:gd name="T121" fmla="*/ 8 h 203"/>
                <a:gd name="T122" fmla="*/ 49 w 491"/>
                <a:gd name="T123" fmla="*/ 7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1" h="203">
                  <a:moveTo>
                    <a:pt x="297" y="199"/>
                  </a:moveTo>
                  <a:lnTo>
                    <a:pt x="297" y="199"/>
                  </a:lnTo>
                  <a:lnTo>
                    <a:pt x="297" y="199"/>
                  </a:lnTo>
                  <a:lnTo>
                    <a:pt x="297" y="199"/>
                  </a:lnTo>
                  <a:lnTo>
                    <a:pt x="296" y="199"/>
                  </a:lnTo>
                  <a:lnTo>
                    <a:pt x="295" y="200"/>
                  </a:lnTo>
                  <a:lnTo>
                    <a:pt x="293" y="202"/>
                  </a:lnTo>
                  <a:lnTo>
                    <a:pt x="291" y="202"/>
                  </a:lnTo>
                  <a:lnTo>
                    <a:pt x="291" y="203"/>
                  </a:lnTo>
                  <a:lnTo>
                    <a:pt x="291" y="203"/>
                  </a:lnTo>
                  <a:lnTo>
                    <a:pt x="291" y="203"/>
                  </a:lnTo>
                  <a:lnTo>
                    <a:pt x="292" y="203"/>
                  </a:lnTo>
                  <a:lnTo>
                    <a:pt x="293" y="203"/>
                  </a:lnTo>
                  <a:lnTo>
                    <a:pt x="295" y="203"/>
                  </a:lnTo>
                  <a:lnTo>
                    <a:pt x="296" y="202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7" y="199"/>
                  </a:lnTo>
                  <a:close/>
                  <a:moveTo>
                    <a:pt x="281" y="198"/>
                  </a:moveTo>
                  <a:lnTo>
                    <a:pt x="280" y="199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1" y="200"/>
                  </a:lnTo>
                  <a:lnTo>
                    <a:pt x="281" y="200"/>
                  </a:lnTo>
                  <a:lnTo>
                    <a:pt x="282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1" y="198"/>
                  </a:lnTo>
                  <a:close/>
                  <a:moveTo>
                    <a:pt x="299" y="195"/>
                  </a:moveTo>
                  <a:lnTo>
                    <a:pt x="299" y="195"/>
                  </a:lnTo>
                  <a:lnTo>
                    <a:pt x="297" y="195"/>
                  </a:lnTo>
                  <a:lnTo>
                    <a:pt x="297" y="196"/>
                  </a:lnTo>
                  <a:lnTo>
                    <a:pt x="297" y="196"/>
                  </a:lnTo>
                  <a:lnTo>
                    <a:pt x="297" y="196"/>
                  </a:lnTo>
                  <a:lnTo>
                    <a:pt x="297" y="195"/>
                  </a:lnTo>
                  <a:lnTo>
                    <a:pt x="299" y="195"/>
                  </a:lnTo>
                  <a:lnTo>
                    <a:pt x="299" y="195"/>
                  </a:lnTo>
                  <a:close/>
                  <a:moveTo>
                    <a:pt x="269" y="191"/>
                  </a:moveTo>
                  <a:lnTo>
                    <a:pt x="269" y="191"/>
                  </a:lnTo>
                  <a:lnTo>
                    <a:pt x="268" y="189"/>
                  </a:lnTo>
                  <a:lnTo>
                    <a:pt x="268" y="188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65" y="188"/>
                  </a:lnTo>
                  <a:lnTo>
                    <a:pt x="265" y="188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3" y="185"/>
                  </a:lnTo>
                  <a:lnTo>
                    <a:pt x="262" y="185"/>
                  </a:lnTo>
                  <a:lnTo>
                    <a:pt x="262" y="184"/>
                  </a:lnTo>
                  <a:lnTo>
                    <a:pt x="262" y="184"/>
                  </a:lnTo>
                  <a:lnTo>
                    <a:pt x="261" y="185"/>
                  </a:lnTo>
                  <a:lnTo>
                    <a:pt x="259" y="185"/>
                  </a:lnTo>
                  <a:lnTo>
                    <a:pt x="258" y="185"/>
                  </a:lnTo>
                  <a:lnTo>
                    <a:pt x="257" y="185"/>
                  </a:lnTo>
                  <a:lnTo>
                    <a:pt x="255" y="185"/>
                  </a:lnTo>
                  <a:lnTo>
                    <a:pt x="254" y="185"/>
                  </a:lnTo>
                  <a:lnTo>
                    <a:pt x="251" y="185"/>
                  </a:lnTo>
                  <a:lnTo>
                    <a:pt x="251" y="187"/>
                  </a:lnTo>
                  <a:lnTo>
                    <a:pt x="251" y="187"/>
                  </a:lnTo>
                  <a:lnTo>
                    <a:pt x="251" y="187"/>
                  </a:lnTo>
                  <a:lnTo>
                    <a:pt x="251" y="188"/>
                  </a:lnTo>
                  <a:lnTo>
                    <a:pt x="251" y="188"/>
                  </a:lnTo>
                  <a:lnTo>
                    <a:pt x="253" y="189"/>
                  </a:lnTo>
                  <a:lnTo>
                    <a:pt x="255" y="189"/>
                  </a:lnTo>
                  <a:lnTo>
                    <a:pt x="255" y="189"/>
                  </a:lnTo>
                  <a:lnTo>
                    <a:pt x="257" y="189"/>
                  </a:lnTo>
                  <a:lnTo>
                    <a:pt x="258" y="189"/>
                  </a:lnTo>
                  <a:lnTo>
                    <a:pt x="259" y="192"/>
                  </a:lnTo>
                  <a:lnTo>
                    <a:pt x="261" y="192"/>
                  </a:lnTo>
                  <a:lnTo>
                    <a:pt x="262" y="194"/>
                  </a:lnTo>
                  <a:lnTo>
                    <a:pt x="262" y="194"/>
                  </a:lnTo>
                  <a:lnTo>
                    <a:pt x="263" y="195"/>
                  </a:lnTo>
                  <a:lnTo>
                    <a:pt x="263" y="195"/>
                  </a:lnTo>
                  <a:lnTo>
                    <a:pt x="266" y="196"/>
                  </a:lnTo>
                  <a:lnTo>
                    <a:pt x="266" y="196"/>
                  </a:lnTo>
                  <a:lnTo>
                    <a:pt x="268" y="195"/>
                  </a:lnTo>
                  <a:lnTo>
                    <a:pt x="269" y="195"/>
                  </a:lnTo>
                  <a:lnTo>
                    <a:pt x="269" y="195"/>
                  </a:lnTo>
                  <a:lnTo>
                    <a:pt x="270" y="194"/>
                  </a:lnTo>
                  <a:lnTo>
                    <a:pt x="270" y="194"/>
                  </a:lnTo>
                  <a:lnTo>
                    <a:pt x="270" y="192"/>
                  </a:lnTo>
                  <a:lnTo>
                    <a:pt x="269" y="191"/>
                  </a:lnTo>
                  <a:close/>
                  <a:moveTo>
                    <a:pt x="316" y="180"/>
                  </a:moveTo>
                  <a:lnTo>
                    <a:pt x="315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15" y="180"/>
                  </a:lnTo>
                  <a:lnTo>
                    <a:pt x="315" y="180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1" y="183"/>
                  </a:lnTo>
                  <a:lnTo>
                    <a:pt x="310" y="183"/>
                  </a:lnTo>
                  <a:lnTo>
                    <a:pt x="310" y="184"/>
                  </a:lnTo>
                  <a:lnTo>
                    <a:pt x="310" y="184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7" y="185"/>
                  </a:lnTo>
                  <a:lnTo>
                    <a:pt x="306" y="185"/>
                  </a:lnTo>
                  <a:lnTo>
                    <a:pt x="306" y="185"/>
                  </a:lnTo>
                  <a:lnTo>
                    <a:pt x="306" y="185"/>
                  </a:lnTo>
                  <a:lnTo>
                    <a:pt x="306" y="184"/>
                  </a:lnTo>
                  <a:lnTo>
                    <a:pt x="304" y="185"/>
                  </a:lnTo>
                  <a:lnTo>
                    <a:pt x="303" y="185"/>
                  </a:lnTo>
                  <a:lnTo>
                    <a:pt x="301" y="188"/>
                  </a:lnTo>
                  <a:lnTo>
                    <a:pt x="301" y="189"/>
                  </a:lnTo>
                  <a:lnTo>
                    <a:pt x="300" y="191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4"/>
                  </a:lnTo>
                  <a:lnTo>
                    <a:pt x="301" y="194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1" y="196"/>
                  </a:lnTo>
                  <a:lnTo>
                    <a:pt x="303" y="196"/>
                  </a:lnTo>
                  <a:lnTo>
                    <a:pt x="304" y="196"/>
                  </a:lnTo>
                  <a:lnTo>
                    <a:pt x="306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10" y="194"/>
                  </a:lnTo>
                  <a:lnTo>
                    <a:pt x="311" y="192"/>
                  </a:lnTo>
                  <a:lnTo>
                    <a:pt x="312" y="192"/>
                  </a:lnTo>
                  <a:lnTo>
                    <a:pt x="314" y="189"/>
                  </a:lnTo>
                  <a:lnTo>
                    <a:pt x="315" y="188"/>
                  </a:lnTo>
                  <a:lnTo>
                    <a:pt x="315" y="187"/>
                  </a:lnTo>
                  <a:lnTo>
                    <a:pt x="316" y="187"/>
                  </a:lnTo>
                  <a:lnTo>
                    <a:pt x="316" y="185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3"/>
                  </a:lnTo>
                  <a:lnTo>
                    <a:pt x="315" y="183"/>
                  </a:lnTo>
                  <a:lnTo>
                    <a:pt x="316" y="183"/>
                  </a:lnTo>
                  <a:lnTo>
                    <a:pt x="318" y="181"/>
                  </a:lnTo>
                  <a:lnTo>
                    <a:pt x="318" y="181"/>
                  </a:lnTo>
                  <a:lnTo>
                    <a:pt x="318" y="181"/>
                  </a:lnTo>
                  <a:lnTo>
                    <a:pt x="316" y="180"/>
                  </a:lnTo>
                  <a:close/>
                  <a:moveTo>
                    <a:pt x="215" y="176"/>
                  </a:moveTo>
                  <a:lnTo>
                    <a:pt x="215" y="177"/>
                  </a:lnTo>
                  <a:lnTo>
                    <a:pt x="215" y="177"/>
                  </a:lnTo>
                  <a:lnTo>
                    <a:pt x="216" y="179"/>
                  </a:lnTo>
                  <a:lnTo>
                    <a:pt x="216" y="177"/>
                  </a:lnTo>
                  <a:lnTo>
                    <a:pt x="216" y="177"/>
                  </a:lnTo>
                  <a:lnTo>
                    <a:pt x="216" y="176"/>
                  </a:lnTo>
                  <a:lnTo>
                    <a:pt x="215" y="176"/>
                  </a:lnTo>
                  <a:close/>
                  <a:moveTo>
                    <a:pt x="295" y="173"/>
                  </a:moveTo>
                  <a:lnTo>
                    <a:pt x="295" y="175"/>
                  </a:lnTo>
                  <a:lnTo>
                    <a:pt x="293" y="175"/>
                  </a:lnTo>
                  <a:lnTo>
                    <a:pt x="293" y="176"/>
                  </a:lnTo>
                  <a:lnTo>
                    <a:pt x="295" y="176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6" y="175"/>
                  </a:lnTo>
                  <a:lnTo>
                    <a:pt x="296" y="175"/>
                  </a:lnTo>
                  <a:lnTo>
                    <a:pt x="296" y="173"/>
                  </a:lnTo>
                  <a:lnTo>
                    <a:pt x="295" y="173"/>
                  </a:lnTo>
                  <a:close/>
                  <a:moveTo>
                    <a:pt x="258" y="176"/>
                  </a:move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8" y="175"/>
                  </a:lnTo>
                  <a:lnTo>
                    <a:pt x="257" y="173"/>
                  </a:lnTo>
                  <a:lnTo>
                    <a:pt x="257" y="175"/>
                  </a:lnTo>
                  <a:lnTo>
                    <a:pt x="257" y="175"/>
                  </a:lnTo>
                  <a:lnTo>
                    <a:pt x="257" y="176"/>
                  </a:lnTo>
                  <a:lnTo>
                    <a:pt x="257" y="176"/>
                  </a:lnTo>
                  <a:lnTo>
                    <a:pt x="257" y="177"/>
                  </a:lnTo>
                  <a:lnTo>
                    <a:pt x="257" y="177"/>
                  </a:lnTo>
                  <a:lnTo>
                    <a:pt x="257" y="177"/>
                  </a:lnTo>
                  <a:lnTo>
                    <a:pt x="257" y="176"/>
                  </a:lnTo>
                  <a:lnTo>
                    <a:pt x="258" y="176"/>
                  </a:lnTo>
                  <a:lnTo>
                    <a:pt x="258" y="176"/>
                  </a:lnTo>
                  <a:close/>
                  <a:moveTo>
                    <a:pt x="299" y="173"/>
                  </a:moveTo>
                  <a:lnTo>
                    <a:pt x="299" y="172"/>
                  </a:lnTo>
                  <a:lnTo>
                    <a:pt x="297" y="172"/>
                  </a:lnTo>
                  <a:lnTo>
                    <a:pt x="296" y="172"/>
                  </a:lnTo>
                  <a:lnTo>
                    <a:pt x="296" y="172"/>
                  </a:lnTo>
                  <a:lnTo>
                    <a:pt x="296" y="172"/>
                  </a:lnTo>
                  <a:lnTo>
                    <a:pt x="295" y="173"/>
                  </a:lnTo>
                  <a:lnTo>
                    <a:pt x="299" y="173"/>
                  </a:lnTo>
                  <a:lnTo>
                    <a:pt x="299" y="173"/>
                  </a:lnTo>
                  <a:close/>
                  <a:moveTo>
                    <a:pt x="228" y="173"/>
                  </a:moveTo>
                  <a:lnTo>
                    <a:pt x="228" y="172"/>
                  </a:lnTo>
                  <a:lnTo>
                    <a:pt x="228" y="172"/>
                  </a:lnTo>
                  <a:lnTo>
                    <a:pt x="227" y="172"/>
                  </a:lnTo>
                  <a:lnTo>
                    <a:pt x="226" y="171"/>
                  </a:lnTo>
                  <a:lnTo>
                    <a:pt x="224" y="172"/>
                  </a:lnTo>
                  <a:lnTo>
                    <a:pt x="223" y="172"/>
                  </a:lnTo>
                  <a:lnTo>
                    <a:pt x="221" y="173"/>
                  </a:lnTo>
                  <a:lnTo>
                    <a:pt x="221" y="176"/>
                  </a:lnTo>
                  <a:lnTo>
                    <a:pt x="221" y="177"/>
                  </a:lnTo>
                  <a:lnTo>
                    <a:pt x="220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9"/>
                  </a:lnTo>
                  <a:lnTo>
                    <a:pt x="220" y="179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4" y="180"/>
                  </a:lnTo>
                  <a:lnTo>
                    <a:pt x="227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6"/>
                  </a:lnTo>
                  <a:lnTo>
                    <a:pt x="228" y="173"/>
                  </a:lnTo>
                  <a:close/>
                  <a:moveTo>
                    <a:pt x="306" y="173"/>
                  </a:moveTo>
                  <a:lnTo>
                    <a:pt x="307" y="175"/>
                  </a:lnTo>
                  <a:lnTo>
                    <a:pt x="307" y="175"/>
                  </a:lnTo>
                  <a:lnTo>
                    <a:pt x="308" y="175"/>
                  </a:lnTo>
                  <a:lnTo>
                    <a:pt x="308" y="173"/>
                  </a:lnTo>
                  <a:lnTo>
                    <a:pt x="308" y="172"/>
                  </a:lnTo>
                  <a:lnTo>
                    <a:pt x="310" y="171"/>
                  </a:lnTo>
                  <a:lnTo>
                    <a:pt x="310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7" y="173"/>
                  </a:lnTo>
                  <a:lnTo>
                    <a:pt x="307" y="173"/>
                  </a:lnTo>
                  <a:lnTo>
                    <a:pt x="307" y="172"/>
                  </a:lnTo>
                  <a:lnTo>
                    <a:pt x="306" y="172"/>
                  </a:lnTo>
                  <a:lnTo>
                    <a:pt x="306" y="173"/>
                  </a:lnTo>
                  <a:lnTo>
                    <a:pt x="306" y="173"/>
                  </a:lnTo>
                  <a:lnTo>
                    <a:pt x="306" y="173"/>
                  </a:lnTo>
                  <a:close/>
                  <a:moveTo>
                    <a:pt x="301" y="176"/>
                  </a:moveTo>
                  <a:lnTo>
                    <a:pt x="301" y="175"/>
                  </a:lnTo>
                  <a:lnTo>
                    <a:pt x="301" y="175"/>
                  </a:lnTo>
                  <a:lnTo>
                    <a:pt x="301" y="175"/>
                  </a:lnTo>
                  <a:lnTo>
                    <a:pt x="301" y="175"/>
                  </a:lnTo>
                  <a:lnTo>
                    <a:pt x="301" y="173"/>
                  </a:lnTo>
                  <a:lnTo>
                    <a:pt x="303" y="173"/>
                  </a:lnTo>
                  <a:lnTo>
                    <a:pt x="304" y="172"/>
                  </a:lnTo>
                  <a:lnTo>
                    <a:pt x="306" y="172"/>
                  </a:lnTo>
                  <a:lnTo>
                    <a:pt x="304" y="172"/>
                  </a:lnTo>
                  <a:lnTo>
                    <a:pt x="304" y="171"/>
                  </a:lnTo>
                  <a:lnTo>
                    <a:pt x="304" y="171"/>
                  </a:lnTo>
                  <a:lnTo>
                    <a:pt x="301" y="172"/>
                  </a:lnTo>
                  <a:lnTo>
                    <a:pt x="301" y="172"/>
                  </a:lnTo>
                  <a:lnTo>
                    <a:pt x="301" y="172"/>
                  </a:lnTo>
                  <a:lnTo>
                    <a:pt x="300" y="172"/>
                  </a:lnTo>
                  <a:lnTo>
                    <a:pt x="299" y="172"/>
                  </a:lnTo>
                  <a:lnTo>
                    <a:pt x="299" y="172"/>
                  </a:lnTo>
                  <a:lnTo>
                    <a:pt x="300" y="172"/>
                  </a:lnTo>
                  <a:lnTo>
                    <a:pt x="300" y="172"/>
                  </a:lnTo>
                  <a:lnTo>
                    <a:pt x="300" y="173"/>
                  </a:lnTo>
                  <a:lnTo>
                    <a:pt x="299" y="173"/>
                  </a:lnTo>
                  <a:lnTo>
                    <a:pt x="297" y="175"/>
                  </a:lnTo>
                  <a:lnTo>
                    <a:pt x="297" y="175"/>
                  </a:lnTo>
                  <a:lnTo>
                    <a:pt x="299" y="175"/>
                  </a:lnTo>
                  <a:lnTo>
                    <a:pt x="299" y="176"/>
                  </a:lnTo>
                  <a:lnTo>
                    <a:pt x="300" y="176"/>
                  </a:lnTo>
                  <a:lnTo>
                    <a:pt x="300" y="175"/>
                  </a:lnTo>
                  <a:lnTo>
                    <a:pt x="301" y="176"/>
                  </a:lnTo>
                  <a:close/>
                  <a:moveTo>
                    <a:pt x="463" y="171"/>
                  </a:moveTo>
                  <a:lnTo>
                    <a:pt x="463" y="171"/>
                  </a:lnTo>
                  <a:lnTo>
                    <a:pt x="461" y="172"/>
                  </a:lnTo>
                  <a:lnTo>
                    <a:pt x="461" y="172"/>
                  </a:lnTo>
                  <a:lnTo>
                    <a:pt x="461" y="172"/>
                  </a:lnTo>
                  <a:lnTo>
                    <a:pt x="461" y="173"/>
                  </a:lnTo>
                  <a:lnTo>
                    <a:pt x="464" y="173"/>
                  </a:lnTo>
                  <a:lnTo>
                    <a:pt x="464" y="173"/>
                  </a:lnTo>
                  <a:lnTo>
                    <a:pt x="464" y="172"/>
                  </a:lnTo>
                  <a:lnTo>
                    <a:pt x="464" y="171"/>
                  </a:lnTo>
                  <a:lnTo>
                    <a:pt x="463" y="171"/>
                  </a:lnTo>
                  <a:close/>
                  <a:moveTo>
                    <a:pt x="236" y="173"/>
                  </a:moveTo>
                  <a:lnTo>
                    <a:pt x="238" y="173"/>
                  </a:lnTo>
                  <a:lnTo>
                    <a:pt x="239" y="171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36" y="171"/>
                  </a:lnTo>
                  <a:lnTo>
                    <a:pt x="236" y="172"/>
                  </a:lnTo>
                  <a:lnTo>
                    <a:pt x="236" y="172"/>
                  </a:lnTo>
                  <a:lnTo>
                    <a:pt x="236" y="173"/>
                  </a:lnTo>
                  <a:lnTo>
                    <a:pt x="236" y="173"/>
                  </a:lnTo>
                  <a:close/>
                  <a:moveTo>
                    <a:pt x="254" y="171"/>
                  </a:moveTo>
                  <a:lnTo>
                    <a:pt x="253" y="171"/>
                  </a:lnTo>
                  <a:lnTo>
                    <a:pt x="253" y="171"/>
                  </a:lnTo>
                  <a:lnTo>
                    <a:pt x="253" y="172"/>
                  </a:lnTo>
                  <a:lnTo>
                    <a:pt x="254" y="172"/>
                  </a:lnTo>
                  <a:lnTo>
                    <a:pt x="254" y="171"/>
                  </a:lnTo>
                  <a:lnTo>
                    <a:pt x="254" y="171"/>
                  </a:lnTo>
                  <a:lnTo>
                    <a:pt x="254" y="171"/>
                  </a:lnTo>
                  <a:lnTo>
                    <a:pt x="254" y="171"/>
                  </a:lnTo>
                  <a:lnTo>
                    <a:pt x="254" y="171"/>
                  </a:lnTo>
                  <a:close/>
                  <a:moveTo>
                    <a:pt x="316" y="171"/>
                  </a:moveTo>
                  <a:lnTo>
                    <a:pt x="314" y="171"/>
                  </a:lnTo>
                  <a:lnTo>
                    <a:pt x="314" y="171"/>
                  </a:lnTo>
                  <a:lnTo>
                    <a:pt x="312" y="171"/>
                  </a:lnTo>
                  <a:lnTo>
                    <a:pt x="312" y="171"/>
                  </a:lnTo>
                  <a:lnTo>
                    <a:pt x="311" y="171"/>
                  </a:lnTo>
                  <a:lnTo>
                    <a:pt x="311" y="171"/>
                  </a:lnTo>
                  <a:lnTo>
                    <a:pt x="310" y="172"/>
                  </a:lnTo>
                  <a:lnTo>
                    <a:pt x="311" y="172"/>
                  </a:lnTo>
                  <a:lnTo>
                    <a:pt x="310" y="173"/>
                  </a:lnTo>
                  <a:lnTo>
                    <a:pt x="310" y="173"/>
                  </a:lnTo>
                  <a:lnTo>
                    <a:pt x="311" y="173"/>
                  </a:lnTo>
                  <a:lnTo>
                    <a:pt x="318" y="173"/>
                  </a:lnTo>
                  <a:lnTo>
                    <a:pt x="318" y="172"/>
                  </a:lnTo>
                  <a:lnTo>
                    <a:pt x="318" y="171"/>
                  </a:lnTo>
                  <a:lnTo>
                    <a:pt x="318" y="171"/>
                  </a:lnTo>
                  <a:lnTo>
                    <a:pt x="316" y="171"/>
                  </a:lnTo>
                  <a:close/>
                  <a:moveTo>
                    <a:pt x="349" y="171"/>
                  </a:moveTo>
                  <a:lnTo>
                    <a:pt x="346" y="169"/>
                  </a:lnTo>
                  <a:lnTo>
                    <a:pt x="346" y="171"/>
                  </a:lnTo>
                  <a:lnTo>
                    <a:pt x="346" y="171"/>
                  </a:lnTo>
                  <a:lnTo>
                    <a:pt x="349" y="172"/>
                  </a:lnTo>
                  <a:lnTo>
                    <a:pt x="350" y="171"/>
                  </a:lnTo>
                  <a:lnTo>
                    <a:pt x="350" y="171"/>
                  </a:lnTo>
                  <a:lnTo>
                    <a:pt x="349" y="171"/>
                  </a:lnTo>
                  <a:close/>
                  <a:moveTo>
                    <a:pt x="292" y="176"/>
                  </a:moveTo>
                  <a:lnTo>
                    <a:pt x="293" y="176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5" y="173"/>
                  </a:lnTo>
                  <a:lnTo>
                    <a:pt x="295" y="173"/>
                  </a:lnTo>
                  <a:lnTo>
                    <a:pt x="295" y="173"/>
                  </a:lnTo>
                  <a:lnTo>
                    <a:pt x="295" y="172"/>
                  </a:lnTo>
                  <a:lnTo>
                    <a:pt x="295" y="171"/>
                  </a:lnTo>
                  <a:lnTo>
                    <a:pt x="295" y="169"/>
                  </a:lnTo>
                  <a:lnTo>
                    <a:pt x="293" y="169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1"/>
                  </a:lnTo>
                  <a:lnTo>
                    <a:pt x="293" y="172"/>
                  </a:lnTo>
                  <a:lnTo>
                    <a:pt x="292" y="173"/>
                  </a:lnTo>
                  <a:lnTo>
                    <a:pt x="291" y="173"/>
                  </a:lnTo>
                  <a:lnTo>
                    <a:pt x="291" y="173"/>
                  </a:lnTo>
                  <a:lnTo>
                    <a:pt x="289" y="175"/>
                  </a:lnTo>
                  <a:lnTo>
                    <a:pt x="289" y="175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5" y="175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2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0" y="175"/>
                  </a:lnTo>
                  <a:lnTo>
                    <a:pt x="280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3" y="172"/>
                  </a:lnTo>
                  <a:lnTo>
                    <a:pt x="272" y="172"/>
                  </a:lnTo>
                  <a:lnTo>
                    <a:pt x="270" y="172"/>
                  </a:lnTo>
                  <a:lnTo>
                    <a:pt x="270" y="172"/>
                  </a:lnTo>
                  <a:lnTo>
                    <a:pt x="269" y="172"/>
                  </a:lnTo>
                  <a:lnTo>
                    <a:pt x="269" y="172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5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5"/>
                  </a:lnTo>
                  <a:lnTo>
                    <a:pt x="261" y="17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61" y="177"/>
                  </a:lnTo>
                  <a:lnTo>
                    <a:pt x="261" y="177"/>
                  </a:lnTo>
                  <a:lnTo>
                    <a:pt x="262" y="179"/>
                  </a:lnTo>
                  <a:lnTo>
                    <a:pt x="262" y="179"/>
                  </a:lnTo>
                  <a:lnTo>
                    <a:pt x="263" y="179"/>
                  </a:lnTo>
                  <a:lnTo>
                    <a:pt x="263" y="177"/>
                  </a:lnTo>
                  <a:lnTo>
                    <a:pt x="266" y="179"/>
                  </a:lnTo>
                  <a:lnTo>
                    <a:pt x="269" y="179"/>
                  </a:lnTo>
                  <a:lnTo>
                    <a:pt x="272" y="179"/>
                  </a:lnTo>
                  <a:lnTo>
                    <a:pt x="273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6" y="179"/>
                  </a:lnTo>
                  <a:lnTo>
                    <a:pt x="277" y="180"/>
                  </a:lnTo>
                  <a:lnTo>
                    <a:pt x="278" y="179"/>
                  </a:lnTo>
                  <a:lnTo>
                    <a:pt x="278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2" y="179"/>
                  </a:lnTo>
                  <a:lnTo>
                    <a:pt x="285" y="177"/>
                  </a:lnTo>
                  <a:lnTo>
                    <a:pt x="287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91" y="177"/>
                  </a:lnTo>
                  <a:lnTo>
                    <a:pt x="291" y="176"/>
                  </a:lnTo>
                  <a:lnTo>
                    <a:pt x="292" y="176"/>
                  </a:lnTo>
                  <a:close/>
                  <a:moveTo>
                    <a:pt x="381" y="169"/>
                  </a:moveTo>
                  <a:lnTo>
                    <a:pt x="379" y="172"/>
                  </a:lnTo>
                  <a:lnTo>
                    <a:pt x="377" y="173"/>
                  </a:lnTo>
                  <a:lnTo>
                    <a:pt x="379" y="172"/>
                  </a:lnTo>
                  <a:lnTo>
                    <a:pt x="380" y="172"/>
                  </a:lnTo>
                  <a:lnTo>
                    <a:pt x="381" y="171"/>
                  </a:lnTo>
                  <a:lnTo>
                    <a:pt x="383" y="171"/>
                  </a:lnTo>
                  <a:lnTo>
                    <a:pt x="381" y="171"/>
                  </a:lnTo>
                  <a:lnTo>
                    <a:pt x="381" y="169"/>
                  </a:lnTo>
                  <a:close/>
                  <a:moveTo>
                    <a:pt x="250" y="177"/>
                  </a:moveTo>
                  <a:lnTo>
                    <a:pt x="250" y="177"/>
                  </a:lnTo>
                  <a:lnTo>
                    <a:pt x="250" y="177"/>
                  </a:lnTo>
                  <a:lnTo>
                    <a:pt x="251" y="177"/>
                  </a:lnTo>
                  <a:lnTo>
                    <a:pt x="251" y="177"/>
                  </a:lnTo>
                  <a:lnTo>
                    <a:pt x="251" y="177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4" y="176"/>
                  </a:lnTo>
                  <a:lnTo>
                    <a:pt x="254" y="176"/>
                  </a:lnTo>
                  <a:lnTo>
                    <a:pt x="253" y="176"/>
                  </a:lnTo>
                  <a:lnTo>
                    <a:pt x="253" y="175"/>
                  </a:lnTo>
                  <a:lnTo>
                    <a:pt x="253" y="175"/>
                  </a:lnTo>
                  <a:lnTo>
                    <a:pt x="253" y="172"/>
                  </a:lnTo>
                  <a:lnTo>
                    <a:pt x="251" y="172"/>
                  </a:lnTo>
                  <a:lnTo>
                    <a:pt x="251" y="172"/>
                  </a:lnTo>
                  <a:lnTo>
                    <a:pt x="250" y="172"/>
                  </a:lnTo>
                  <a:lnTo>
                    <a:pt x="250" y="172"/>
                  </a:lnTo>
                  <a:lnTo>
                    <a:pt x="250" y="173"/>
                  </a:lnTo>
                  <a:lnTo>
                    <a:pt x="249" y="17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7" y="172"/>
                  </a:lnTo>
                  <a:lnTo>
                    <a:pt x="247" y="172"/>
                  </a:lnTo>
                  <a:lnTo>
                    <a:pt x="246" y="172"/>
                  </a:lnTo>
                  <a:lnTo>
                    <a:pt x="246" y="173"/>
                  </a:lnTo>
                  <a:lnTo>
                    <a:pt x="245" y="173"/>
                  </a:lnTo>
                  <a:lnTo>
                    <a:pt x="245" y="172"/>
                  </a:lnTo>
                  <a:lnTo>
                    <a:pt x="245" y="172"/>
                  </a:lnTo>
                  <a:lnTo>
                    <a:pt x="243" y="171"/>
                  </a:lnTo>
                  <a:lnTo>
                    <a:pt x="243" y="171"/>
                  </a:lnTo>
                  <a:lnTo>
                    <a:pt x="242" y="169"/>
                  </a:lnTo>
                  <a:lnTo>
                    <a:pt x="240" y="169"/>
                  </a:lnTo>
                  <a:lnTo>
                    <a:pt x="239" y="171"/>
                  </a:lnTo>
                  <a:lnTo>
                    <a:pt x="239" y="171"/>
                  </a:lnTo>
                  <a:lnTo>
                    <a:pt x="239" y="172"/>
                  </a:lnTo>
                  <a:lnTo>
                    <a:pt x="240" y="173"/>
                  </a:lnTo>
                  <a:lnTo>
                    <a:pt x="242" y="175"/>
                  </a:lnTo>
                  <a:lnTo>
                    <a:pt x="242" y="175"/>
                  </a:lnTo>
                  <a:lnTo>
                    <a:pt x="242" y="175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5" y="176"/>
                  </a:lnTo>
                  <a:lnTo>
                    <a:pt x="243" y="176"/>
                  </a:lnTo>
                  <a:lnTo>
                    <a:pt x="243" y="176"/>
                  </a:lnTo>
                  <a:lnTo>
                    <a:pt x="242" y="177"/>
                  </a:lnTo>
                  <a:lnTo>
                    <a:pt x="240" y="177"/>
                  </a:lnTo>
                  <a:lnTo>
                    <a:pt x="239" y="177"/>
                  </a:lnTo>
                  <a:lnTo>
                    <a:pt x="239" y="176"/>
                  </a:lnTo>
                  <a:lnTo>
                    <a:pt x="238" y="175"/>
                  </a:lnTo>
                  <a:lnTo>
                    <a:pt x="238" y="175"/>
                  </a:lnTo>
                  <a:lnTo>
                    <a:pt x="238" y="175"/>
                  </a:lnTo>
                  <a:lnTo>
                    <a:pt x="238" y="173"/>
                  </a:lnTo>
                  <a:lnTo>
                    <a:pt x="236" y="173"/>
                  </a:lnTo>
                  <a:lnTo>
                    <a:pt x="235" y="173"/>
                  </a:lnTo>
                  <a:lnTo>
                    <a:pt x="234" y="173"/>
                  </a:lnTo>
                  <a:lnTo>
                    <a:pt x="232" y="173"/>
                  </a:lnTo>
                  <a:lnTo>
                    <a:pt x="232" y="173"/>
                  </a:lnTo>
                  <a:lnTo>
                    <a:pt x="231" y="175"/>
                  </a:lnTo>
                  <a:lnTo>
                    <a:pt x="230" y="175"/>
                  </a:lnTo>
                  <a:lnTo>
                    <a:pt x="230" y="175"/>
                  </a:lnTo>
                  <a:lnTo>
                    <a:pt x="228" y="176"/>
                  </a:lnTo>
                  <a:lnTo>
                    <a:pt x="228" y="176"/>
                  </a:lnTo>
                  <a:lnTo>
                    <a:pt x="228" y="179"/>
                  </a:lnTo>
                  <a:lnTo>
                    <a:pt x="228" y="179"/>
                  </a:lnTo>
                  <a:lnTo>
                    <a:pt x="228" y="180"/>
                  </a:lnTo>
                  <a:lnTo>
                    <a:pt x="228" y="180"/>
                  </a:lnTo>
                  <a:lnTo>
                    <a:pt x="230" y="181"/>
                  </a:lnTo>
                  <a:lnTo>
                    <a:pt x="230" y="181"/>
                  </a:lnTo>
                  <a:lnTo>
                    <a:pt x="231" y="181"/>
                  </a:lnTo>
                  <a:lnTo>
                    <a:pt x="232" y="181"/>
                  </a:lnTo>
                  <a:lnTo>
                    <a:pt x="232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5" y="181"/>
                  </a:lnTo>
                  <a:lnTo>
                    <a:pt x="236" y="180"/>
                  </a:lnTo>
                  <a:lnTo>
                    <a:pt x="239" y="180"/>
                  </a:lnTo>
                  <a:lnTo>
                    <a:pt x="239" y="180"/>
                  </a:lnTo>
                  <a:lnTo>
                    <a:pt x="240" y="180"/>
                  </a:lnTo>
                  <a:lnTo>
                    <a:pt x="242" y="179"/>
                  </a:lnTo>
                  <a:lnTo>
                    <a:pt x="243" y="179"/>
                  </a:lnTo>
                  <a:lnTo>
                    <a:pt x="243" y="179"/>
                  </a:lnTo>
                  <a:lnTo>
                    <a:pt x="245" y="179"/>
                  </a:lnTo>
                  <a:lnTo>
                    <a:pt x="246" y="176"/>
                  </a:lnTo>
                  <a:lnTo>
                    <a:pt x="246" y="177"/>
                  </a:lnTo>
                  <a:lnTo>
                    <a:pt x="246" y="179"/>
                  </a:lnTo>
                  <a:lnTo>
                    <a:pt x="246" y="179"/>
                  </a:lnTo>
                  <a:lnTo>
                    <a:pt x="246" y="179"/>
                  </a:lnTo>
                  <a:lnTo>
                    <a:pt x="249" y="179"/>
                  </a:lnTo>
                  <a:lnTo>
                    <a:pt x="249" y="179"/>
                  </a:lnTo>
                  <a:lnTo>
                    <a:pt x="250" y="179"/>
                  </a:lnTo>
                  <a:lnTo>
                    <a:pt x="250" y="179"/>
                  </a:lnTo>
                  <a:lnTo>
                    <a:pt x="250" y="179"/>
                  </a:lnTo>
                  <a:lnTo>
                    <a:pt x="250" y="179"/>
                  </a:lnTo>
                  <a:lnTo>
                    <a:pt x="250" y="177"/>
                  </a:lnTo>
                  <a:close/>
                  <a:moveTo>
                    <a:pt x="216" y="171"/>
                  </a:moveTo>
                  <a:lnTo>
                    <a:pt x="215" y="171"/>
                  </a:lnTo>
                  <a:lnTo>
                    <a:pt x="213" y="169"/>
                  </a:lnTo>
                  <a:lnTo>
                    <a:pt x="212" y="169"/>
                  </a:lnTo>
                  <a:lnTo>
                    <a:pt x="212" y="169"/>
                  </a:lnTo>
                  <a:lnTo>
                    <a:pt x="211" y="171"/>
                  </a:lnTo>
                  <a:lnTo>
                    <a:pt x="209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5" y="169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5" y="172"/>
                  </a:lnTo>
                  <a:lnTo>
                    <a:pt x="205" y="173"/>
                  </a:lnTo>
                  <a:lnTo>
                    <a:pt x="205" y="173"/>
                  </a:lnTo>
                  <a:lnTo>
                    <a:pt x="207" y="173"/>
                  </a:lnTo>
                  <a:lnTo>
                    <a:pt x="208" y="173"/>
                  </a:lnTo>
                  <a:lnTo>
                    <a:pt x="209" y="175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7"/>
                  </a:lnTo>
                  <a:lnTo>
                    <a:pt x="211" y="177"/>
                  </a:lnTo>
                  <a:lnTo>
                    <a:pt x="211" y="179"/>
                  </a:lnTo>
                  <a:lnTo>
                    <a:pt x="211" y="179"/>
                  </a:lnTo>
                  <a:lnTo>
                    <a:pt x="212" y="179"/>
                  </a:lnTo>
                  <a:lnTo>
                    <a:pt x="212" y="179"/>
                  </a:lnTo>
                  <a:lnTo>
                    <a:pt x="212" y="179"/>
                  </a:lnTo>
                  <a:lnTo>
                    <a:pt x="212" y="177"/>
                  </a:lnTo>
                  <a:lnTo>
                    <a:pt x="213" y="176"/>
                  </a:lnTo>
                  <a:lnTo>
                    <a:pt x="213" y="176"/>
                  </a:lnTo>
                  <a:lnTo>
                    <a:pt x="216" y="175"/>
                  </a:lnTo>
                  <a:lnTo>
                    <a:pt x="217" y="173"/>
                  </a:lnTo>
                  <a:lnTo>
                    <a:pt x="217" y="173"/>
                  </a:lnTo>
                  <a:lnTo>
                    <a:pt x="217" y="173"/>
                  </a:lnTo>
                  <a:lnTo>
                    <a:pt x="216" y="171"/>
                  </a:lnTo>
                  <a:close/>
                  <a:moveTo>
                    <a:pt x="367" y="166"/>
                  </a:moveTo>
                  <a:lnTo>
                    <a:pt x="367" y="166"/>
                  </a:lnTo>
                  <a:lnTo>
                    <a:pt x="367" y="166"/>
                  </a:lnTo>
                  <a:lnTo>
                    <a:pt x="365" y="168"/>
                  </a:lnTo>
                  <a:lnTo>
                    <a:pt x="367" y="169"/>
                  </a:lnTo>
                  <a:lnTo>
                    <a:pt x="368" y="169"/>
                  </a:lnTo>
                  <a:lnTo>
                    <a:pt x="368" y="168"/>
                  </a:lnTo>
                  <a:lnTo>
                    <a:pt x="368" y="166"/>
                  </a:lnTo>
                  <a:lnTo>
                    <a:pt x="368" y="166"/>
                  </a:lnTo>
                  <a:lnTo>
                    <a:pt x="367" y="166"/>
                  </a:lnTo>
                  <a:close/>
                  <a:moveTo>
                    <a:pt x="335" y="164"/>
                  </a:moveTo>
                  <a:lnTo>
                    <a:pt x="334" y="164"/>
                  </a:lnTo>
                  <a:lnTo>
                    <a:pt x="333" y="164"/>
                  </a:lnTo>
                  <a:lnTo>
                    <a:pt x="331" y="165"/>
                  </a:lnTo>
                  <a:lnTo>
                    <a:pt x="330" y="165"/>
                  </a:lnTo>
                  <a:lnTo>
                    <a:pt x="329" y="165"/>
                  </a:lnTo>
                  <a:lnTo>
                    <a:pt x="327" y="164"/>
                  </a:lnTo>
                  <a:lnTo>
                    <a:pt x="326" y="166"/>
                  </a:lnTo>
                  <a:lnTo>
                    <a:pt x="326" y="166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27" y="168"/>
                  </a:lnTo>
                  <a:lnTo>
                    <a:pt x="329" y="166"/>
                  </a:lnTo>
                  <a:lnTo>
                    <a:pt x="329" y="166"/>
                  </a:lnTo>
                  <a:lnTo>
                    <a:pt x="330" y="168"/>
                  </a:lnTo>
                  <a:lnTo>
                    <a:pt x="331" y="168"/>
                  </a:lnTo>
                  <a:lnTo>
                    <a:pt x="333" y="168"/>
                  </a:lnTo>
                  <a:lnTo>
                    <a:pt x="333" y="166"/>
                  </a:lnTo>
                  <a:lnTo>
                    <a:pt x="334" y="166"/>
                  </a:lnTo>
                  <a:lnTo>
                    <a:pt x="335" y="165"/>
                  </a:lnTo>
                  <a:lnTo>
                    <a:pt x="337" y="165"/>
                  </a:lnTo>
                  <a:lnTo>
                    <a:pt x="337" y="165"/>
                  </a:lnTo>
                  <a:lnTo>
                    <a:pt x="337" y="164"/>
                  </a:lnTo>
                  <a:lnTo>
                    <a:pt x="335" y="164"/>
                  </a:lnTo>
                  <a:close/>
                  <a:moveTo>
                    <a:pt x="342" y="164"/>
                  </a:moveTo>
                  <a:lnTo>
                    <a:pt x="342" y="164"/>
                  </a:lnTo>
                  <a:lnTo>
                    <a:pt x="343" y="164"/>
                  </a:lnTo>
                  <a:lnTo>
                    <a:pt x="343" y="164"/>
                  </a:lnTo>
                  <a:lnTo>
                    <a:pt x="343" y="164"/>
                  </a:lnTo>
                  <a:lnTo>
                    <a:pt x="343" y="162"/>
                  </a:lnTo>
                  <a:lnTo>
                    <a:pt x="342" y="162"/>
                  </a:lnTo>
                  <a:lnTo>
                    <a:pt x="342" y="164"/>
                  </a:lnTo>
                  <a:close/>
                  <a:moveTo>
                    <a:pt x="464" y="169"/>
                  </a:moveTo>
                  <a:lnTo>
                    <a:pt x="466" y="166"/>
                  </a:lnTo>
                  <a:lnTo>
                    <a:pt x="466" y="165"/>
                  </a:lnTo>
                  <a:lnTo>
                    <a:pt x="466" y="164"/>
                  </a:lnTo>
                  <a:lnTo>
                    <a:pt x="466" y="162"/>
                  </a:lnTo>
                  <a:lnTo>
                    <a:pt x="464" y="161"/>
                  </a:lnTo>
                  <a:lnTo>
                    <a:pt x="464" y="161"/>
                  </a:lnTo>
                  <a:lnTo>
                    <a:pt x="461" y="161"/>
                  </a:lnTo>
                  <a:lnTo>
                    <a:pt x="459" y="161"/>
                  </a:lnTo>
                  <a:lnTo>
                    <a:pt x="457" y="162"/>
                  </a:lnTo>
                  <a:lnTo>
                    <a:pt x="456" y="164"/>
                  </a:lnTo>
                  <a:lnTo>
                    <a:pt x="456" y="164"/>
                  </a:lnTo>
                  <a:lnTo>
                    <a:pt x="453" y="168"/>
                  </a:lnTo>
                  <a:lnTo>
                    <a:pt x="452" y="172"/>
                  </a:lnTo>
                  <a:lnTo>
                    <a:pt x="451" y="173"/>
                  </a:lnTo>
                  <a:lnTo>
                    <a:pt x="452" y="173"/>
                  </a:lnTo>
                  <a:lnTo>
                    <a:pt x="453" y="173"/>
                  </a:lnTo>
                  <a:lnTo>
                    <a:pt x="455" y="173"/>
                  </a:lnTo>
                  <a:lnTo>
                    <a:pt x="459" y="173"/>
                  </a:lnTo>
                  <a:lnTo>
                    <a:pt x="461" y="172"/>
                  </a:lnTo>
                  <a:lnTo>
                    <a:pt x="461" y="171"/>
                  </a:lnTo>
                  <a:lnTo>
                    <a:pt x="464" y="169"/>
                  </a:lnTo>
                  <a:close/>
                  <a:moveTo>
                    <a:pt x="388" y="158"/>
                  </a:moveTo>
                  <a:lnTo>
                    <a:pt x="388" y="158"/>
                  </a:lnTo>
                  <a:lnTo>
                    <a:pt x="387" y="158"/>
                  </a:lnTo>
                  <a:lnTo>
                    <a:pt x="387" y="158"/>
                  </a:lnTo>
                  <a:lnTo>
                    <a:pt x="387" y="158"/>
                  </a:lnTo>
                  <a:lnTo>
                    <a:pt x="387" y="160"/>
                  </a:lnTo>
                  <a:lnTo>
                    <a:pt x="386" y="160"/>
                  </a:lnTo>
                  <a:lnTo>
                    <a:pt x="386" y="161"/>
                  </a:lnTo>
                  <a:lnTo>
                    <a:pt x="386" y="161"/>
                  </a:lnTo>
                  <a:lnTo>
                    <a:pt x="384" y="161"/>
                  </a:lnTo>
                  <a:lnTo>
                    <a:pt x="384" y="162"/>
                  </a:lnTo>
                  <a:lnTo>
                    <a:pt x="383" y="164"/>
                  </a:lnTo>
                  <a:lnTo>
                    <a:pt x="383" y="165"/>
                  </a:lnTo>
                  <a:lnTo>
                    <a:pt x="383" y="165"/>
                  </a:lnTo>
                  <a:lnTo>
                    <a:pt x="383" y="166"/>
                  </a:lnTo>
                  <a:lnTo>
                    <a:pt x="381" y="166"/>
                  </a:lnTo>
                  <a:lnTo>
                    <a:pt x="381" y="168"/>
                  </a:lnTo>
                  <a:lnTo>
                    <a:pt x="381" y="168"/>
                  </a:lnTo>
                  <a:lnTo>
                    <a:pt x="383" y="168"/>
                  </a:lnTo>
                  <a:lnTo>
                    <a:pt x="384" y="169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86" y="166"/>
                  </a:lnTo>
                  <a:lnTo>
                    <a:pt x="386" y="165"/>
                  </a:lnTo>
                  <a:lnTo>
                    <a:pt x="387" y="165"/>
                  </a:lnTo>
                  <a:lnTo>
                    <a:pt x="387" y="165"/>
                  </a:lnTo>
                  <a:lnTo>
                    <a:pt x="388" y="164"/>
                  </a:lnTo>
                  <a:lnTo>
                    <a:pt x="388" y="161"/>
                  </a:lnTo>
                  <a:lnTo>
                    <a:pt x="388" y="160"/>
                  </a:lnTo>
                  <a:lnTo>
                    <a:pt x="390" y="158"/>
                  </a:lnTo>
                  <a:lnTo>
                    <a:pt x="388" y="158"/>
                  </a:lnTo>
                  <a:close/>
                  <a:moveTo>
                    <a:pt x="390" y="158"/>
                  </a:moveTo>
                  <a:lnTo>
                    <a:pt x="390" y="158"/>
                  </a:lnTo>
                  <a:lnTo>
                    <a:pt x="390" y="158"/>
                  </a:lnTo>
                  <a:lnTo>
                    <a:pt x="391" y="158"/>
                  </a:lnTo>
                  <a:lnTo>
                    <a:pt x="391" y="160"/>
                  </a:lnTo>
                  <a:lnTo>
                    <a:pt x="392" y="160"/>
                  </a:lnTo>
                  <a:lnTo>
                    <a:pt x="392" y="158"/>
                  </a:lnTo>
                  <a:lnTo>
                    <a:pt x="391" y="157"/>
                  </a:lnTo>
                  <a:lnTo>
                    <a:pt x="390" y="158"/>
                  </a:lnTo>
                  <a:close/>
                  <a:moveTo>
                    <a:pt x="204" y="157"/>
                  </a:moveTo>
                  <a:lnTo>
                    <a:pt x="204" y="157"/>
                  </a:lnTo>
                  <a:lnTo>
                    <a:pt x="204" y="158"/>
                  </a:lnTo>
                  <a:lnTo>
                    <a:pt x="204" y="158"/>
                  </a:lnTo>
                  <a:lnTo>
                    <a:pt x="204" y="158"/>
                  </a:lnTo>
                  <a:lnTo>
                    <a:pt x="204" y="157"/>
                  </a:lnTo>
                  <a:lnTo>
                    <a:pt x="204" y="157"/>
                  </a:lnTo>
                  <a:lnTo>
                    <a:pt x="204" y="157"/>
                  </a:lnTo>
                  <a:close/>
                  <a:moveTo>
                    <a:pt x="356" y="157"/>
                  </a:moveTo>
                  <a:lnTo>
                    <a:pt x="356" y="157"/>
                  </a:lnTo>
                  <a:lnTo>
                    <a:pt x="356" y="158"/>
                  </a:lnTo>
                  <a:lnTo>
                    <a:pt x="356" y="158"/>
                  </a:lnTo>
                  <a:lnTo>
                    <a:pt x="356" y="158"/>
                  </a:lnTo>
                  <a:lnTo>
                    <a:pt x="357" y="158"/>
                  </a:lnTo>
                  <a:lnTo>
                    <a:pt x="357" y="158"/>
                  </a:lnTo>
                  <a:lnTo>
                    <a:pt x="357" y="158"/>
                  </a:lnTo>
                  <a:lnTo>
                    <a:pt x="357" y="157"/>
                  </a:lnTo>
                  <a:lnTo>
                    <a:pt x="356" y="157"/>
                  </a:lnTo>
                  <a:close/>
                  <a:moveTo>
                    <a:pt x="270" y="157"/>
                  </a:moveTo>
                  <a:lnTo>
                    <a:pt x="270" y="158"/>
                  </a:lnTo>
                  <a:lnTo>
                    <a:pt x="272" y="158"/>
                  </a:lnTo>
                  <a:lnTo>
                    <a:pt x="273" y="158"/>
                  </a:lnTo>
                  <a:lnTo>
                    <a:pt x="273" y="157"/>
                  </a:lnTo>
                  <a:lnTo>
                    <a:pt x="272" y="157"/>
                  </a:lnTo>
                  <a:lnTo>
                    <a:pt x="270" y="157"/>
                  </a:lnTo>
                  <a:close/>
                  <a:moveTo>
                    <a:pt x="190" y="158"/>
                  </a:moveTo>
                  <a:lnTo>
                    <a:pt x="190" y="160"/>
                  </a:lnTo>
                  <a:lnTo>
                    <a:pt x="190" y="158"/>
                  </a:lnTo>
                  <a:lnTo>
                    <a:pt x="192" y="158"/>
                  </a:lnTo>
                  <a:lnTo>
                    <a:pt x="192" y="158"/>
                  </a:lnTo>
                  <a:lnTo>
                    <a:pt x="194" y="158"/>
                  </a:lnTo>
                  <a:lnTo>
                    <a:pt x="196" y="158"/>
                  </a:lnTo>
                  <a:lnTo>
                    <a:pt x="197" y="158"/>
                  </a:lnTo>
                  <a:lnTo>
                    <a:pt x="198" y="158"/>
                  </a:lnTo>
                  <a:lnTo>
                    <a:pt x="198" y="157"/>
                  </a:lnTo>
                  <a:lnTo>
                    <a:pt x="198" y="157"/>
                  </a:lnTo>
                  <a:lnTo>
                    <a:pt x="201" y="156"/>
                  </a:lnTo>
                  <a:lnTo>
                    <a:pt x="201" y="156"/>
                  </a:lnTo>
                  <a:lnTo>
                    <a:pt x="200" y="154"/>
                  </a:lnTo>
                  <a:lnTo>
                    <a:pt x="190" y="154"/>
                  </a:lnTo>
                  <a:lnTo>
                    <a:pt x="188" y="156"/>
                  </a:lnTo>
                  <a:lnTo>
                    <a:pt x="188" y="157"/>
                  </a:lnTo>
                  <a:lnTo>
                    <a:pt x="186" y="157"/>
                  </a:lnTo>
                  <a:lnTo>
                    <a:pt x="186" y="158"/>
                  </a:lnTo>
                  <a:lnTo>
                    <a:pt x="190" y="158"/>
                  </a:lnTo>
                  <a:close/>
                  <a:moveTo>
                    <a:pt x="215" y="154"/>
                  </a:moveTo>
                  <a:lnTo>
                    <a:pt x="215" y="154"/>
                  </a:lnTo>
                  <a:lnTo>
                    <a:pt x="213" y="154"/>
                  </a:lnTo>
                  <a:lnTo>
                    <a:pt x="213" y="156"/>
                  </a:lnTo>
                  <a:lnTo>
                    <a:pt x="213" y="156"/>
                  </a:lnTo>
                  <a:lnTo>
                    <a:pt x="213" y="156"/>
                  </a:lnTo>
                  <a:lnTo>
                    <a:pt x="215" y="156"/>
                  </a:lnTo>
                  <a:lnTo>
                    <a:pt x="216" y="156"/>
                  </a:lnTo>
                  <a:lnTo>
                    <a:pt x="216" y="156"/>
                  </a:lnTo>
                  <a:lnTo>
                    <a:pt x="216" y="156"/>
                  </a:lnTo>
                  <a:lnTo>
                    <a:pt x="216" y="154"/>
                  </a:lnTo>
                  <a:lnTo>
                    <a:pt x="215" y="154"/>
                  </a:lnTo>
                  <a:close/>
                  <a:moveTo>
                    <a:pt x="421" y="152"/>
                  </a:moveTo>
                  <a:lnTo>
                    <a:pt x="421" y="153"/>
                  </a:lnTo>
                  <a:lnTo>
                    <a:pt x="421" y="153"/>
                  </a:lnTo>
                  <a:lnTo>
                    <a:pt x="421" y="153"/>
                  </a:lnTo>
                  <a:lnTo>
                    <a:pt x="421" y="153"/>
                  </a:lnTo>
                  <a:lnTo>
                    <a:pt x="422" y="153"/>
                  </a:lnTo>
                  <a:lnTo>
                    <a:pt x="422" y="152"/>
                  </a:lnTo>
                  <a:lnTo>
                    <a:pt x="421" y="152"/>
                  </a:lnTo>
                  <a:lnTo>
                    <a:pt x="421" y="152"/>
                  </a:lnTo>
                  <a:close/>
                  <a:moveTo>
                    <a:pt x="108" y="152"/>
                  </a:moveTo>
                  <a:lnTo>
                    <a:pt x="108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8" y="152"/>
                  </a:lnTo>
                  <a:lnTo>
                    <a:pt x="108" y="152"/>
                  </a:lnTo>
                  <a:close/>
                  <a:moveTo>
                    <a:pt x="421" y="150"/>
                  </a:moveTo>
                  <a:lnTo>
                    <a:pt x="421" y="152"/>
                  </a:lnTo>
                  <a:lnTo>
                    <a:pt x="422" y="152"/>
                  </a:lnTo>
                  <a:lnTo>
                    <a:pt x="422" y="150"/>
                  </a:lnTo>
                  <a:lnTo>
                    <a:pt x="421" y="150"/>
                  </a:lnTo>
                  <a:lnTo>
                    <a:pt x="421" y="150"/>
                  </a:lnTo>
                  <a:close/>
                  <a:moveTo>
                    <a:pt x="423" y="149"/>
                  </a:moveTo>
                  <a:lnTo>
                    <a:pt x="422" y="149"/>
                  </a:lnTo>
                  <a:lnTo>
                    <a:pt x="422" y="150"/>
                  </a:lnTo>
                  <a:lnTo>
                    <a:pt x="422" y="149"/>
                  </a:lnTo>
                  <a:lnTo>
                    <a:pt x="423" y="147"/>
                  </a:lnTo>
                  <a:lnTo>
                    <a:pt x="423" y="147"/>
                  </a:lnTo>
                  <a:lnTo>
                    <a:pt x="423" y="149"/>
                  </a:lnTo>
                  <a:close/>
                  <a:moveTo>
                    <a:pt x="418" y="147"/>
                  </a:moveTo>
                  <a:lnTo>
                    <a:pt x="417" y="147"/>
                  </a:lnTo>
                  <a:lnTo>
                    <a:pt x="415" y="146"/>
                  </a:lnTo>
                  <a:lnTo>
                    <a:pt x="415" y="146"/>
                  </a:lnTo>
                  <a:lnTo>
                    <a:pt x="415" y="147"/>
                  </a:lnTo>
                  <a:lnTo>
                    <a:pt x="415" y="149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14" y="153"/>
                  </a:lnTo>
                  <a:lnTo>
                    <a:pt x="414" y="154"/>
                  </a:lnTo>
                  <a:lnTo>
                    <a:pt x="415" y="156"/>
                  </a:lnTo>
                  <a:lnTo>
                    <a:pt x="417" y="154"/>
                  </a:lnTo>
                  <a:lnTo>
                    <a:pt x="418" y="154"/>
                  </a:lnTo>
                  <a:lnTo>
                    <a:pt x="418" y="153"/>
                  </a:lnTo>
                  <a:lnTo>
                    <a:pt x="419" y="152"/>
                  </a:lnTo>
                  <a:lnTo>
                    <a:pt x="419" y="150"/>
                  </a:lnTo>
                  <a:lnTo>
                    <a:pt x="419" y="150"/>
                  </a:lnTo>
                  <a:lnTo>
                    <a:pt x="418" y="149"/>
                  </a:lnTo>
                  <a:lnTo>
                    <a:pt x="418" y="147"/>
                  </a:lnTo>
                  <a:close/>
                  <a:moveTo>
                    <a:pt x="204" y="176"/>
                  </a:moveTo>
                  <a:lnTo>
                    <a:pt x="204" y="175"/>
                  </a:lnTo>
                  <a:lnTo>
                    <a:pt x="204" y="173"/>
                  </a:lnTo>
                  <a:lnTo>
                    <a:pt x="204" y="172"/>
                  </a:lnTo>
                  <a:lnTo>
                    <a:pt x="204" y="172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204" y="166"/>
                  </a:lnTo>
                  <a:lnTo>
                    <a:pt x="204" y="165"/>
                  </a:lnTo>
                  <a:lnTo>
                    <a:pt x="201" y="164"/>
                  </a:lnTo>
                  <a:lnTo>
                    <a:pt x="200" y="164"/>
                  </a:lnTo>
                  <a:lnTo>
                    <a:pt x="198" y="165"/>
                  </a:lnTo>
                  <a:lnTo>
                    <a:pt x="197" y="165"/>
                  </a:lnTo>
                  <a:lnTo>
                    <a:pt x="194" y="165"/>
                  </a:lnTo>
                  <a:lnTo>
                    <a:pt x="192" y="165"/>
                  </a:lnTo>
                  <a:lnTo>
                    <a:pt x="189" y="164"/>
                  </a:lnTo>
                  <a:lnTo>
                    <a:pt x="188" y="162"/>
                  </a:lnTo>
                  <a:lnTo>
                    <a:pt x="186" y="161"/>
                  </a:lnTo>
                  <a:lnTo>
                    <a:pt x="188" y="160"/>
                  </a:lnTo>
                  <a:lnTo>
                    <a:pt x="186" y="160"/>
                  </a:lnTo>
                  <a:lnTo>
                    <a:pt x="186" y="160"/>
                  </a:lnTo>
                  <a:lnTo>
                    <a:pt x="185" y="158"/>
                  </a:lnTo>
                  <a:lnTo>
                    <a:pt x="185" y="157"/>
                  </a:lnTo>
                  <a:lnTo>
                    <a:pt x="185" y="156"/>
                  </a:lnTo>
                  <a:lnTo>
                    <a:pt x="183" y="156"/>
                  </a:lnTo>
                  <a:lnTo>
                    <a:pt x="182" y="156"/>
                  </a:lnTo>
                  <a:lnTo>
                    <a:pt x="181" y="156"/>
                  </a:lnTo>
                  <a:lnTo>
                    <a:pt x="179" y="156"/>
                  </a:lnTo>
                  <a:lnTo>
                    <a:pt x="179" y="154"/>
                  </a:lnTo>
                  <a:lnTo>
                    <a:pt x="177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3" y="153"/>
                  </a:lnTo>
                  <a:lnTo>
                    <a:pt x="171" y="153"/>
                  </a:lnTo>
                  <a:lnTo>
                    <a:pt x="170" y="153"/>
                  </a:lnTo>
                  <a:lnTo>
                    <a:pt x="170" y="153"/>
                  </a:lnTo>
                  <a:lnTo>
                    <a:pt x="169" y="150"/>
                  </a:lnTo>
                  <a:lnTo>
                    <a:pt x="169" y="149"/>
                  </a:lnTo>
                  <a:lnTo>
                    <a:pt x="167" y="149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64" y="152"/>
                  </a:lnTo>
                  <a:lnTo>
                    <a:pt x="164" y="153"/>
                  </a:lnTo>
                  <a:lnTo>
                    <a:pt x="163" y="154"/>
                  </a:lnTo>
                  <a:lnTo>
                    <a:pt x="163" y="156"/>
                  </a:lnTo>
                  <a:lnTo>
                    <a:pt x="162" y="156"/>
                  </a:lnTo>
                  <a:lnTo>
                    <a:pt x="162" y="156"/>
                  </a:lnTo>
                  <a:lnTo>
                    <a:pt x="160" y="156"/>
                  </a:lnTo>
                  <a:lnTo>
                    <a:pt x="160" y="156"/>
                  </a:lnTo>
                  <a:lnTo>
                    <a:pt x="159" y="156"/>
                  </a:lnTo>
                  <a:lnTo>
                    <a:pt x="158" y="156"/>
                  </a:lnTo>
                  <a:lnTo>
                    <a:pt x="156" y="156"/>
                  </a:lnTo>
                  <a:lnTo>
                    <a:pt x="155" y="156"/>
                  </a:lnTo>
                  <a:lnTo>
                    <a:pt x="154" y="154"/>
                  </a:lnTo>
                  <a:lnTo>
                    <a:pt x="152" y="154"/>
                  </a:lnTo>
                  <a:lnTo>
                    <a:pt x="151" y="154"/>
                  </a:lnTo>
                  <a:lnTo>
                    <a:pt x="150" y="154"/>
                  </a:lnTo>
                  <a:lnTo>
                    <a:pt x="147" y="154"/>
                  </a:lnTo>
                  <a:lnTo>
                    <a:pt x="146" y="154"/>
                  </a:lnTo>
                  <a:lnTo>
                    <a:pt x="144" y="154"/>
                  </a:lnTo>
                  <a:lnTo>
                    <a:pt x="143" y="154"/>
                  </a:lnTo>
                  <a:lnTo>
                    <a:pt x="143" y="153"/>
                  </a:lnTo>
                  <a:lnTo>
                    <a:pt x="143" y="150"/>
                  </a:lnTo>
                  <a:lnTo>
                    <a:pt x="141" y="150"/>
                  </a:lnTo>
                  <a:lnTo>
                    <a:pt x="141" y="149"/>
                  </a:lnTo>
                  <a:lnTo>
                    <a:pt x="140" y="147"/>
                  </a:lnTo>
                  <a:lnTo>
                    <a:pt x="140" y="147"/>
                  </a:lnTo>
                  <a:lnTo>
                    <a:pt x="139" y="147"/>
                  </a:lnTo>
                  <a:lnTo>
                    <a:pt x="139" y="147"/>
                  </a:lnTo>
                  <a:lnTo>
                    <a:pt x="137" y="147"/>
                  </a:lnTo>
                  <a:lnTo>
                    <a:pt x="136" y="147"/>
                  </a:lnTo>
                  <a:lnTo>
                    <a:pt x="135" y="147"/>
                  </a:lnTo>
                  <a:lnTo>
                    <a:pt x="135" y="147"/>
                  </a:lnTo>
                  <a:lnTo>
                    <a:pt x="133" y="147"/>
                  </a:lnTo>
                  <a:lnTo>
                    <a:pt x="132" y="146"/>
                  </a:lnTo>
                  <a:lnTo>
                    <a:pt x="131" y="146"/>
                  </a:lnTo>
                  <a:lnTo>
                    <a:pt x="131" y="145"/>
                  </a:lnTo>
                  <a:lnTo>
                    <a:pt x="129" y="143"/>
                  </a:lnTo>
                  <a:lnTo>
                    <a:pt x="128" y="143"/>
                  </a:lnTo>
                  <a:lnTo>
                    <a:pt x="127" y="143"/>
                  </a:lnTo>
                  <a:lnTo>
                    <a:pt x="127" y="145"/>
                  </a:lnTo>
                  <a:lnTo>
                    <a:pt x="125" y="145"/>
                  </a:lnTo>
                  <a:lnTo>
                    <a:pt x="125" y="145"/>
                  </a:lnTo>
                  <a:lnTo>
                    <a:pt x="124" y="145"/>
                  </a:lnTo>
                  <a:lnTo>
                    <a:pt x="122" y="145"/>
                  </a:lnTo>
                  <a:lnTo>
                    <a:pt x="121" y="145"/>
                  </a:lnTo>
                  <a:lnTo>
                    <a:pt x="120" y="145"/>
                  </a:lnTo>
                  <a:lnTo>
                    <a:pt x="120" y="143"/>
                  </a:lnTo>
                  <a:lnTo>
                    <a:pt x="117" y="143"/>
                  </a:lnTo>
                  <a:lnTo>
                    <a:pt x="116" y="143"/>
                  </a:lnTo>
                  <a:lnTo>
                    <a:pt x="116" y="143"/>
                  </a:lnTo>
                  <a:lnTo>
                    <a:pt x="114" y="145"/>
                  </a:lnTo>
                  <a:lnTo>
                    <a:pt x="114" y="146"/>
                  </a:lnTo>
                  <a:lnTo>
                    <a:pt x="113" y="150"/>
                  </a:lnTo>
                  <a:lnTo>
                    <a:pt x="113" y="150"/>
                  </a:lnTo>
                  <a:lnTo>
                    <a:pt x="112" y="150"/>
                  </a:lnTo>
                  <a:lnTo>
                    <a:pt x="112" y="150"/>
                  </a:lnTo>
                  <a:lnTo>
                    <a:pt x="110" y="152"/>
                  </a:lnTo>
                  <a:lnTo>
                    <a:pt x="110" y="153"/>
                  </a:lnTo>
                  <a:lnTo>
                    <a:pt x="109" y="154"/>
                  </a:lnTo>
                  <a:lnTo>
                    <a:pt x="109" y="154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08" y="153"/>
                  </a:lnTo>
                  <a:lnTo>
                    <a:pt x="108" y="153"/>
                  </a:lnTo>
                  <a:lnTo>
                    <a:pt x="106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9" y="154"/>
                  </a:lnTo>
                  <a:lnTo>
                    <a:pt x="109" y="154"/>
                  </a:lnTo>
                  <a:lnTo>
                    <a:pt x="110" y="154"/>
                  </a:lnTo>
                  <a:lnTo>
                    <a:pt x="112" y="154"/>
                  </a:lnTo>
                  <a:lnTo>
                    <a:pt x="113" y="154"/>
                  </a:lnTo>
                  <a:lnTo>
                    <a:pt x="114" y="154"/>
                  </a:lnTo>
                  <a:lnTo>
                    <a:pt x="117" y="156"/>
                  </a:lnTo>
                  <a:lnTo>
                    <a:pt x="120" y="157"/>
                  </a:lnTo>
                  <a:lnTo>
                    <a:pt x="120" y="158"/>
                  </a:lnTo>
                  <a:lnTo>
                    <a:pt x="120" y="158"/>
                  </a:lnTo>
                  <a:lnTo>
                    <a:pt x="118" y="160"/>
                  </a:lnTo>
                  <a:lnTo>
                    <a:pt x="118" y="160"/>
                  </a:lnTo>
                  <a:lnTo>
                    <a:pt x="120" y="161"/>
                  </a:lnTo>
                  <a:lnTo>
                    <a:pt x="120" y="161"/>
                  </a:lnTo>
                  <a:lnTo>
                    <a:pt x="121" y="161"/>
                  </a:lnTo>
                  <a:lnTo>
                    <a:pt x="127" y="162"/>
                  </a:lnTo>
                  <a:lnTo>
                    <a:pt x="128" y="162"/>
                  </a:lnTo>
                  <a:lnTo>
                    <a:pt x="131" y="162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5"/>
                  </a:lnTo>
                  <a:lnTo>
                    <a:pt x="135" y="165"/>
                  </a:lnTo>
                  <a:lnTo>
                    <a:pt x="137" y="166"/>
                  </a:lnTo>
                  <a:lnTo>
                    <a:pt x="139" y="166"/>
                  </a:lnTo>
                  <a:lnTo>
                    <a:pt x="140" y="166"/>
                  </a:lnTo>
                  <a:lnTo>
                    <a:pt x="141" y="165"/>
                  </a:lnTo>
                  <a:lnTo>
                    <a:pt x="141" y="165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146" y="165"/>
                  </a:lnTo>
                  <a:lnTo>
                    <a:pt x="148" y="165"/>
                  </a:lnTo>
                  <a:lnTo>
                    <a:pt x="150" y="165"/>
                  </a:lnTo>
                  <a:lnTo>
                    <a:pt x="155" y="166"/>
                  </a:lnTo>
                  <a:lnTo>
                    <a:pt x="158" y="166"/>
                  </a:lnTo>
                  <a:lnTo>
                    <a:pt x="163" y="171"/>
                  </a:lnTo>
                  <a:lnTo>
                    <a:pt x="166" y="171"/>
                  </a:lnTo>
                  <a:lnTo>
                    <a:pt x="167" y="172"/>
                  </a:lnTo>
                  <a:lnTo>
                    <a:pt x="171" y="172"/>
                  </a:lnTo>
                  <a:lnTo>
                    <a:pt x="173" y="172"/>
                  </a:lnTo>
                  <a:lnTo>
                    <a:pt x="179" y="172"/>
                  </a:lnTo>
                  <a:lnTo>
                    <a:pt x="182" y="173"/>
                  </a:lnTo>
                  <a:lnTo>
                    <a:pt x="183" y="173"/>
                  </a:lnTo>
                  <a:lnTo>
                    <a:pt x="185" y="173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9" y="172"/>
                  </a:lnTo>
                  <a:lnTo>
                    <a:pt x="190" y="172"/>
                  </a:lnTo>
                  <a:lnTo>
                    <a:pt x="192" y="172"/>
                  </a:lnTo>
                  <a:lnTo>
                    <a:pt x="196" y="175"/>
                  </a:lnTo>
                  <a:lnTo>
                    <a:pt x="198" y="176"/>
                  </a:lnTo>
                  <a:lnTo>
                    <a:pt x="201" y="176"/>
                  </a:lnTo>
                  <a:lnTo>
                    <a:pt x="202" y="176"/>
                  </a:lnTo>
                  <a:lnTo>
                    <a:pt x="202" y="176"/>
                  </a:lnTo>
                  <a:lnTo>
                    <a:pt x="202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4" y="176"/>
                  </a:lnTo>
                  <a:close/>
                  <a:moveTo>
                    <a:pt x="307" y="143"/>
                  </a:moveTo>
                  <a:lnTo>
                    <a:pt x="308" y="143"/>
                  </a:lnTo>
                  <a:lnTo>
                    <a:pt x="308" y="145"/>
                  </a:lnTo>
                  <a:lnTo>
                    <a:pt x="308" y="143"/>
                  </a:lnTo>
                  <a:lnTo>
                    <a:pt x="308" y="143"/>
                  </a:lnTo>
                  <a:lnTo>
                    <a:pt x="307" y="143"/>
                  </a:lnTo>
                  <a:lnTo>
                    <a:pt x="307" y="143"/>
                  </a:lnTo>
                  <a:close/>
                  <a:moveTo>
                    <a:pt x="270" y="150"/>
                  </a:moveTo>
                  <a:lnTo>
                    <a:pt x="270" y="147"/>
                  </a:lnTo>
                  <a:lnTo>
                    <a:pt x="270" y="143"/>
                  </a:lnTo>
                  <a:lnTo>
                    <a:pt x="270" y="143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69" y="145"/>
                  </a:lnTo>
                  <a:lnTo>
                    <a:pt x="269" y="146"/>
                  </a:lnTo>
                  <a:lnTo>
                    <a:pt x="269" y="147"/>
                  </a:lnTo>
                  <a:lnTo>
                    <a:pt x="269" y="149"/>
                  </a:lnTo>
                  <a:lnTo>
                    <a:pt x="270" y="150"/>
                  </a:lnTo>
                  <a:close/>
                  <a:moveTo>
                    <a:pt x="188" y="141"/>
                  </a:moveTo>
                  <a:lnTo>
                    <a:pt x="188" y="141"/>
                  </a:lnTo>
                  <a:lnTo>
                    <a:pt x="186" y="141"/>
                  </a:lnTo>
                  <a:lnTo>
                    <a:pt x="186" y="142"/>
                  </a:lnTo>
                  <a:lnTo>
                    <a:pt x="186" y="142"/>
                  </a:lnTo>
                  <a:lnTo>
                    <a:pt x="188" y="142"/>
                  </a:lnTo>
                  <a:lnTo>
                    <a:pt x="188" y="142"/>
                  </a:lnTo>
                  <a:lnTo>
                    <a:pt x="188" y="141"/>
                  </a:lnTo>
                  <a:close/>
                  <a:moveTo>
                    <a:pt x="400" y="139"/>
                  </a:moveTo>
                  <a:lnTo>
                    <a:pt x="400" y="139"/>
                  </a:lnTo>
                  <a:lnTo>
                    <a:pt x="400" y="139"/>
                  </a:lnTo>
                  <a:lnTo>
                    <a:pt x="400" y="141"/>
                  </a:lnTo>
                  <a:lnTo>
                    <a:pt x="400" y="142"/>
                  </a:lnTo>
                  <a:lnTo>
                    <a:pt x="400" y="143"/>
                  </a:lnTo>
                  <a:lnTo>
                    <a:pt x="400" y="143"/>
                  </a:lnTo>
                  <a:lnTo>
                    <a:pt x="400" y="143"/>
                  </a:lnTo>
                  <a:lnTo>
                    <a:pt x="402" y="142"/>
                  </a:lnTo>
                  <a:lnTo>
                    <a:pt x="402" y="142"/>
                  </a:lnTo>
                  <a:lnTo>
                    <a:pt x="400" y="141"/>
                  </a:lnTo>
                  <a:lnTo>
                    <a:pt x="400" y="139"/>
                  </a:lnTo>
                  <a:close/>
                  <a:moveTo>
                    <a:pt x="422" y="142"/>
                  </a:moveTo>
                  <a:lnTo>
                    <a:pt x="422" y="141"/>
                  </a:lnTo>
                  <a:lnTo>
                    <a:pt x="422" y="141"/>
                  </a:lnTo>
                  <a:lnTo>
                    <a:pt x="422" y="139"/>
                  </a:lnTo>
                  <a:lnTo>
                    <a:pt x="422" y="139"/>
                  </a:lnTo>
                  <a:lnTo>
                    <a:pt x="422" y="138"/>
                  </a:lnTo>
                  <a:lnTo>
                    <a:pt x="422" y="138"/>
                  </a:lnTo>
                  <a:lnTo>
                    <a:pt x="421" y="138"/>
                  </a:lnTo>
                  <a:lnTo>
                    <a:pt x="421" y="137"/>
                  </a:lnTo>
                  <a:lnTo>
                    <a:pt x="419" y="138"/>
                  </a:lnTo>
                  <a:lnTo>
                    <a:pt x="419" y="138"/>
                  </a:lnTo>
                  <a:lnTo>
                    <a:pt x="419" y="139"/>
                  </a:lnTo>
                  <a:lnTo>
                    <a:pt x="418" y="141"/>
                  </a:lnTo>
                  <a:lnTo>
                    <a:pt x="417" y="141"/>
                  </a:lnTo>
                  <a:lnTo>
                    <a:pt x="417" y="141"/>
                  </a:lnTo>
                  <a:lnTo>
                    <a:pt x="417" y="141"/>
                  </a:lnTo>
                  <a:lnTo>
                    <a:pt x="418" y="142"/>
                  </a:lnTo>
                  <a:lnTo>
                    <a:pt x="418" y="143"/>
                  </a:lnTo>
                  <a:lnTo>
                    <a:pt x="418" y="145"/>
                  </a:lnTo>
                  <a:lnTo>
                    <a:pt x="417" y="145"/>
                  </a:lnTo>
                  <a:lnTo>
                    <a:pt x="415" y="145"/>
                  </a:lnTo>
                  <a:lnTo>
                    <a:pt x="415" y="145"/>
                  </a:lnTo>
                  <a:lnTo>
                    <a:pt x="417" y="145"/>
                  </a:lnTo>
                  <a:lnTo>
                    <a:pt x="417" y="146"/>
                  </a:lnTo>
                  <a:lnTo>
                    <a:pt x="417" y="146"/>
                  </a:lnTo>
                  <a:lnTo>
                    <a:pt x="418" y="147"/>
                  </a:lnTo>
                  <a:lnTo>
                    <a:pt x="419" y="149"/>
                  </a:lnTo>
                  <a:lnTo>
                    <a:pt x="421" y="149"/>
                  </a:lnTo>
                  <a:lnTo>
                    <a:pt x="421" y="149"/>
                  </a:lnTo>
                  <a:lnTo>
                    <a:pt x="421" y="149"/>
                  </a:lnTo>
                  <a:lnTo>
                    <a:pt x="422" y="147"/>
                  </a:lnTo>
                  <a:lnTo>
                    <a:pt x="422" y="146"/>
                  </a:lnTo>
                  <a:lnTo>
                    <a:pt x="422" y="146"/>
                  </a:lnTo>
                  <a:lnTo>
                    <a:pt x="422" y="145"/>
                  </a:lnTo>
                  <a:lnTo>
                    <a:pt x="422" y="145"/>
                  </a:lnTo>
                  <a:lnTo>
                    <a:pt x="422" y="143"/>
                  </a:lnTo>
                  <a:lnTo>
                    <a:pt x="422" y="143"/>
                  </a:lnTo>
                  <a:lnTo>
                    <a:pt x="422" y="142"/>
                  </a:lnTo>
                  <a:close/>
                  <a:moveTo>
                    <a:pt x="406" y="135"/>
                  </a:moveTo>
                  <a:lnTo>
                    <a:pt x="405" y="139"/>
                  </a:lnTo>
                  <a:lnTo>
                    <a:pt x="403" y="141"/>
                  </a:lnTo>
                  <a:lnTo>
                    <a:pt x="403" y="142"/>
                  </a:lnTo>
                  <a:lnTo>
                    <a:pt x="402" y="143"/>
                  </a:lnTo>
                  <a:lnTo>
                    <a:pt x="403" y="143"/>
                  </a:lnTo>
                  <a:lnTo>
                    <a:pt x="403" y="141"/>
                  </a:lnTo>
                  <a:lnTo>
                    <a:pt x="405" y="139"/>
                  </a:lnTo>
                  <a:lnTo>
                    <a:pt x="406" y="137"/>
                  </a:lnTo>
                  <a:lnTo>
                    <a:pt x="406" y="137"/>
                  </a:lnTo>
                  <a:lnTo>
                    <a:pt x="406" y="135"/>
                  </a:lnTo>
                  <a:close/>
                  <a:moveTo>
                    <a:pt x="75" y="135"/>
                  </a:moveTo>
                  <a:lnTo>
                    <a:pt x="75" y="135"/>
                  </a:lnTo>
                  <a:lnTo>
                    <a:pt x="74" y="137"/>
                  </a:lnTo>
                  <a:lnTo>
                    <a:pt x="75" y="137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78" y="137"/>
                  </a:lnTo>
                  <a:lnTo>
                    <a:pt x="76" y="137"/>
                  </a:lnTo>
                  <a:lnTo>
                    <a:pt x="75" y="135"/>
                  </a:lnTo>
                  <a:close/>
                  <a:moveTo>
                    <a:pt x="303" y="135"/>
                  </a:moveTo>
                  <a:lnTo>
                    <a:pt x="303" y="135"/>
                  </a:lnTo>
                  <a:lnTo>
                    <a:pt x="303" y="137"/>
                  </a:lnTo>
                  <a:lnTo>
                    <a:pt x="303" y="137"/>
                  </a:lnTo>
                  <a:lnTo>
                    <a:pt x="304" y="137"/>
                  </a:lnTo>
                  <a:lnTo>
                    <a:pt x="304" y="135"/>
                  </a:lnTo>
                  <a:lnTo>
                    <a:pt x="303" y="135"/>
                  </a:lnTo>
                  <a:lnTo>
                    <a:pt x="303" y="135"/>
                  </a:lnTo>
                  <a:close/>
                  <a:moveTo>
                    <a:pt x="285" y="134"/>
                  </a:moveTo>
                  <a:lnTo>
                    <a:pt x="285" y="135"/>
                  </a:lnTo>
                  <a:lnTo>
                    <a:pt x="285" y="137"/>
                  </a:lnTo>
                  <a:lnTo>
                    <a:pt x="287" y="138"/>
                  </a:lnTo>
                  <a:lnTo>
                    <a:pt x="287" y="138"/>
                  </a:lnTo>
                  <a:lnTo>
                    <a:pt x="288" y="135"/>
                  </a:lnTo>
                  <a:lnTo>
                    <a:pt x="287" y="134"/>
                  </a:lnTo>
                  <a:lnTo>
                    <a:pt x="287" y="134"/>
                  </a:lnTo>
                  <a:lnTo>
                    <a:pt x="287" y="133"/>
                  </a:lnTo>
                  <a:lnTo>
                    <a:pt x="285" y="133"/>
                  </a:lnTo>
                  <a:lnTo>
                    <a:pt x="285" y="134"/>
                  </a:lnTo>
                  <a:lnTo>
                    <a:pt x="285" y="134"/>
                  </a:lnTo>
                  <a:lnTo>
                    <a:pt x="285" y="134"/>
                  </a:lnTo>
                  <a:lnTo>
                    <a:pt x="285" y="134"/>
                  </a:lnTo>
                  <a:close/>
                  <a:moveTo>
                    <a:pt x="289" y="137"/>
                  </a:moveTo>
                  <a:lnTo>
                    <a:pt x="289" y="137"/>
                  </a:lnTo>
                  <a:lnTo>
                    <a:pt x="291" y="137"/>
                  </a:lnTo>
                  <a:lnTo>
                    <a:pt x="291" y="137"/>
                  </a:lnTo>
                  <a:lnTo>
                    <a:pt x="292" y="137"/>
                  </a:lnTo>
                  <a:lnTo>
                    <a:pt x="292" y="137"/>
                  </a:lnTo>
                  <a:lnTo>
                    <a:pt x="292" y="137"/>
                  </a:lnTo>
                  <a:lnTo>
                    <a:pt x="293" y="137"/>
                  </a:lnTo>
                  <a:lnTo>
                    <a:pt x="293" y="135"/>
                  </a:lnTo>
                  <a:lnTo>
                    <a:pt x="293" y="134"/>
                  </a:lnTo>
                  <a:lnTo>
                    <a:pt x="295" y="131"/>
                  </a:lnTo>
                  <a:lnTo>
                    <a:pt x="295" y="129"/>
                  </a:lnTo>
                  <a:lnTo>
                    <a:pt x="295" y="127"/>
                  </a:lnTo>
                  <a:lnTo>
                    <a:pt x="295" y="127"/>
                  </a:lnTo>
                  <a:lnTo>
                    <a:pt x="292" y="129"/>
                  </a:lnTo>
                  <a:lnTo>
                    <a:pt x="291" y="130"/>
                  </a:lnTo>
                  <a:lnTo>
                    <a:pt x="291" y="130"/>
                  </a:lnTo>
                  <a:lnTo>
                    <a:pt x="291" y="133"/>
                  </a:lnTo>
                  <a:lnTo>
                    <a:pt x="291" y="133"/>
                  </a:lnTo>
                  <a:lnTo>
                    <a:pt x="291" y="134"/>
                  </a:lnTo>
                  <a:lnTo>
                    <a:pt x="289" y="137"/>
                  </a:lnTo>
                  <a:close/>
                  <a:moveTo>
                    <a:pt x="297" y="131"/>
                  </a:moveTo>
                  <a:lnTo>
                    <a:pt x="297" y="130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299" y="129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27"/>
                  </a:lnTo>
                  <a:lnTo>
                    <a:pt x="299" y="126"/>
                  </a:lnTo>
                  <a:lnTo>
                    <a:pt x="299" y="124"/>
                  </a:lnTo>
                  <a:lnTo>
                    <a:pt x="299" y="124"/>
                  </a:lnTo>
                  <a:lnTo>
                    <a:pt x="297" y="126"/>
                  </a:lnTo>
                  <a:lnTo>
                    <a:pt x="296" y="127"/>
                  </a:lnTo>
                  <a:lnTo>
                    <a:pt x="296" y="130"/>
                  </a:lnTo>
                  <a:lnTo>
                    <a:pt x="296" y="131"/>
                  </a:lnTo>
                  <a:lnTo>
                    <a:pt x="296" y="133"/>
                  </a:lnTo>
                  <a:lnTo>
                    <a:pt x="295" y="133"/>
                  </a:lnTo>
                  <a:lnTo>
                    <a:pt x="295" y="134"/>
                  </a:lnTo>
                  <a:lnTo>
                    <a:pt x="295" y="135"/>
                  </a:lnTo>
                  <a:lnTo>
                    <a:pt x="295" y="135"/>
                  </a:lnTo>
                  <a:lnTo>
                    <a:pt x="293" y="137"/>
                  </a:lnTo>
                  <a:lnTo>
                    <a:pt x="293" y="137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39"/>
                  </a:lnTo>
                  <a:lnTo>
                    <a:pt x="293" y="141"/>
                  </a:lnTo>
                  <a:lnTo>
                    <a:pt x="293" y="141"/>
                  </a:lnTo>
                  <a:lnTo>
                    <a:pt x="295" y="139"/>
                  </a:lnTo>
                  <a:lnTo>
                    <a:pt x="295" y="141"/>
                  </a:lnTo>
                  <a:lnTo>
                    <a:pt x="296" y="139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7" y="137"/>
                  </a:lnTo>
                  <a:lnTo>
                    <a:pt x="297" y="137"/>
                  </a:lnTo>
                  <a:lnTo>
                    <a:pt x="297" y="137"/>
                  </a:lnTo>
                  <a:lnTo>
                    <a:pt x="299" y="137"/>
                  </a:lnTo>
                  <a:lnTo>
                    <a:pt x="299" y="137"/>
                  </a:lnTo>
                  <a:lnTo>
                    <a:pt x="300" y="135"/>
                  </a:lnTo>
                  <a:lnTo>
                    <a:pt x="299" y="135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297" y="131"/>
                  </a:lnTo>
                  <a:lnTo>
                    <a:pt x="297" y="131"/>
                  </a:lnTo>
                  <a:close/>
                  <a:moveTo>
                    <a:pt x="410" y="123"/>
                  </a:moveTo>
                  <a:lnTo>
                    <a:pt x="409" y="122"/>
                  </a:lnTo>
                  <a:lnTo>
                    <a:pt x="409" y="122"/>
                  </a:lnTo>
                  <a:lnTo>
                    <a:pt x="410" y="123"/>
                  </a:lnTo>
                  <a:lnTo>
                    <a:pt x="411" y="123"/>
                  </a:lnTo>
                  <a:lnTo>
                    <a:pt x="411" y="123"/>
                  </a:lnTo>
                  <a:lnTo>
                    <a:pt x="410" y="123"/>
                  </a:lnTo>
                  <a:close/>
                  <a:moveTo>
                    <a:pt x="300" y="120"/>
                  </a:moveTo>
                  <a:lnTo>
                    <a:pt x="300" y="120"/>
                  </a:lnTo>
                  <a:lnTo>
                    <a:pt x="299" y="120"/>
                  </a:lnTo>
                  <a:lnTo>
                    <a:pt x="297" y="120"/>
                  </a:lnTo>
                  <a:lnTo>
                    <a:pt x="297" y="120"/>
                  </a:lnTo>
                  <a:lnTo>
                    <a:pt x="297" y="122"/>
                  </a:lnTo>
                  <a:lnTo>
                    <a:pt x="299" y="123"/>
                  </a:lnTo>
                  <a:lnTo>
                    <a:pt x="299" y="123"/>
                  </a:lnTo>
                  <a:lnTo>
                    <a:pt x="300" y="122"/>
                  </a:lnTo>
                  <a:lnTo>
                    <a:pt x="300" y="120"/>
                  </a:lnTo>
                  <a:close/>
                  <a:moveTo>
                    <a:pt x="357" y="114"/>
                  </a:moveTo>
                  <a:lnTo>
                    <a:pt x="356" y="115"/>
                  </a:lnTo>
                  <a:lnTo>
                    <a:pt x="356" y="116"/>
                  </a:lnTo>
                  <a:lnTo>
                    <a:pt x="357" y="115"/>
                  </a:lnTo>
                  <a:lnTo>
                    <a:pt x="357" y="115"/>
                  </a:lnTo>
                  <a:lnTo>
                    <a:pt x="357" y="114"/>
                  </a:lnTo>
                  <a:close/>
                  <a:moveTo>
                    <a:pt x="354" y="114"/>
                  </a:moveTo>
                  <a:lnTo>
                    <a:pt x="353" y="115"/>
                  </a:lnTo>
                  <a:lnTo>
                    <a:pt x="352" y="115"/>
                  </a:lnTo>
                  <a:lnTo>
                    <a:pt x="350" y="116"/>
                  </a:lnTo>
                  <a:lnTo>
                    <a:pt x="350" y="116"/>
                  </a:lnTo>
                  <a:lnTo>
                    <a:pt x="350" y="116"/>
                  </a:lnTo>
                  <a:lnTo>
                    <a:pt x="352" y="118"/>
                  </a:lnTo>
                  <a:lnTo>
                    <a:pt x="352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4" y="116"/>
                  </a:lnTo>
                  <a:lnTo>
                    <a:pt x="354" y="116"/>
                  </a:lnTo>
                  <a:lnTo>
                    <a:pt x="354" y="115"/>
                  </a:lnTo>
                  <a:lnTo>
                    <a:pt x="354" y="115"/>
                  </a:lnTo>
                  <a:lnTo>
                    <a:pt x="354" y="115"/>
                  </a:lnTo>
                  <a:lnTo>
                    <a:pt x="356" y="114"/>
                  </a:lnTo>
                  <a:lnTo>
                    <a:pt x="354" y="114"/>
                  </a:lnTo>
                  <a:close/>
                  <a:moveTo>
                    <a:pt x="358" y="114"/>
                  </a:moveTo>
                  <a:lnTo>
                    <a:pt x="358" y="114"/>
                  </a:lnTo>
                  <a:lnTo>
                    <a:pt x="358" y="114"/>
                  </a:lnTo>
                  <a:lnTo>
                    <a:pt x="358" y="115"/>
                  </a:lnTo>
                  <a:lnTo>
                    <a:pt x="358" y="115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60" y="114"/>
                  </a:lnTo>
                  <a:lnTo>
                    <a:pt x="358" y="114"/>
                  </a:lnTo>
                  <a:close/>
                  <a:moveTo>
                    <a:pt x="227" y="115"/>
                  </a:moveTo>
                  <a:lnTo>
                    <a:pt x="227" y="115"/>
                  </a:lnTo>
                  <a:lnTo>
                    <a:pt x="228" y="114"/>
                  </a:lnTo>
                  <a:lnTo>
                    <a:pt x="228" y="112"/>
                  </a:lnTo>
                  <a:lnTo>
                    <a:pt x="228" y="114"/>
                  </a:lnTo>
                  <a:lnTo>
                    <a:pt x="227" y="115"/>
                  </a:lnTo>
                  <a:close/>
                  <a:moveTo>
                    <a:pt x="348" y="112"/>
                  </a:moveTo>
                  <a:lnTo>
                    <a:pt x="348" y="112"/>
                  </a:lnTo>
                  <a:lnTo>
                    <a:pt x="348" y="111"/>
                  </a:lnTo>
                  <a:lnTo>
                    <a:pt x="346" y="111"/>
                  </a:lnTo>
                  <a:lnTo>
                    <a:pt x="346" y="111"/>
                  </a:lnTo>
                  <a:lnTo>
                    <a:pt x="346" y="112"/>
                  </a:lnTo>
                  <a:lnTo>
                    <a:pt x="348" y="112"/>
                  </a:lnTo>
                  <a:close/>
                  <a:moveTo>
                    <a:pt x="227" y="116"/>
                  </a:moveTo>
                  <a:lnTo>
                    <a:pt x="227" y="115"/>
                  </a:lnTo>
                  <a:lnTo>
                    <a:pt x="227" y="114"/>
                  </a:lnTo>
                  <a:lnTo>
                    <a:pt x="227" y="114"/>
                  </a:lnTo>
                  <a:lnTo>
                    <a:pt x="227" y="112"/>
                  </a:lnTo>
                  <a:lnTo>
                    <a:pt x="227" y="111"/>
                  </a:lnTo>
                  <a:lnTo>
                    <a:pt x="226" y="111"/>
                  </a:lnTo>
                  <a:lnTo>
                    <a:pt x="224" y="112"/>
                  </a:lnTo>
                  <a:lnTo>
                    <a:pt x="224" y="114"/>
                  </a:lnTo>
                  <a:lnTo>
                    <a:pt x="224" y="115"/>
                  </a:lnTo>
                  <a:lnTo>
                    <a:pt x="224" y="116"/>
                  </a:lnTo>
                  <a:lnTo>
                    <a:pt x="224" y="118"/>
                  </a:lnTo>
                  <a:lnTo>
                    <a:pt x="224" y="120"/>
                  </a:lnTo>
                  <a:lnTo>
                    <a:pt x="224" y="120"/>
                  </a:lnTo>
                  <a:lnTo>
                    <a:pt x="227" y="119"/>
                  </a:lnTo>
                  <a:lnTo>
                    <a:pt x="227" y="118"/>
                  </a:lnTo>
                  <a:lnTo>
                    <a:pt x="227" y="118"/>
                  </a:lnTo>
                  <a:lnTo>
                    <a:pt x="227" y="116"/>
                  </a:lnTo>
                  <a:close/>
                  <a:moveTo>
                    <a:pt x="343" y="112"/>
                  </a:moveTo>
                  <a:lnTo>
                    <a:pt x="342" y="112"/>
                  </a:lnTo>
                  <a:lnTo>
                    <a:pt x="342" y="111"/>
                  </a:lnTo>
                  <a:lnTo>
                    <a:pt x="342" y="111"/>
                  </a:lnTo>
                  <a:lnTo>
                    <a:pt x="341" y="110"/>
                  </a:lnTo>
                  <a:lnTo>
                    <a:pt x="339" y="110"/>
                  </a:lnTo>
                  <a:lnTo>
                    <a:pt x="339" y="108"/>
                  </a:lnTo>
                  <a:lnTo>
                    <a:pt x="337" y="108"/>
                  </a:lnTo>
                  <a:lnTo>
                    <a:pt x="334" y="110"/>
                  </a:lnTo>
                  <a:lnTo>
                    <a:pt x="333" y="110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31" y="112"/>
                  </a:lnTo>
                  <a:lnTo>
                    <a:pt x="331" y="114"/>
                  </a:lnTo>
                  <a:lnTo>
                    <a:pt x="331" y="114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34" y="116"/>
                  </a:lnTo>
                  <a:lnTo>
                    <a:pt x="335" y="118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39" y="118"/>
                  </a:lnTo>
                  <a:lnTo>
                    <a:pt x="341" y="118"/>
                  </a:lnTo>
                  <a:lnTo>
                    <a:pt x="342" y="116"/>
                  </a:lnTo>
                  <a:lnTo>
                    <a:pt x="342" y="116"/>
                  </a:lnTo>
                  <a:lnTo>
                    <a:pt x="343" y="115"/>
                  </a:lnTo>
                  <a:lnTo>
                    <a:pt x="343" y="114"/>
                  </a:lnTo>
                  <a:lnTo>
                    <a:pt x="343" y="112"/>
                  </a:lnTo>
                  <a:lnTo>
                    <a:pt x="343" y="112"/>
                  </a:lnTo>
                  <a:close/>
                  <a:moveTo>
                    <a:pt x="352" y="107"/>
                  </a:moveTo>
                  <a:lnTo>
                    <a:pt x="352" y="107"/>
                  </a:lnTo>
                  <a:lnTo>
                    <a:pt x="350" y="108"/>
                  </a:lnTo>
                  <a:lnTo>
                    <a:pt x="350" y="108"/>
                  </a:lnTo>
                  <a:lnTo>
                    <a:pt x="352" y="108"/>
                  </a:lnTo>
                  <a:lnTo>
                    <a:pt x="352" y="107"/>
                  </a:lnTo>
                  <a:close/>
                  <a:moveTo>
                    <a:pt x="125" y="107"/>
                  </a:moveTo>
                  <a:lnTo>
                    <a:pt x="125" y="107"/>
                  </a:lnTo>
                  <a:lnTo>
                    <a:pt x="125" y="108"/>
                  </a:lnTo>
                  <a:lnTo>
                    <a:pt x="125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7"/>
                  </a:lnTo>
                  <a:lnTo>
                    <a:pt x="125" y="107"/>
                  </a:lnTo>
                  <a:lnTo>
                    <a:pt x="125" y="107"/>
                  </a:lnTo>
                  <a:close/>
                  <a:moveTo>
                    <a:pt x="132" y="107"/>
                  </a:moveTo>
                  <a:lnTo>
                    <a:pt x="132" y="107"/>
                  </a:lnTo>
                  <a:lnTo>
                    <a:pt x="133" y="106"/>
                  </a:lnTo>
                  <a:lnTo>
                    <a:pt x="132" y="106"/>
                  </a:lnTo>
                  <a:lnTo>
                    <a:pt x="132" y="106"/>
                  </a:lnTo>
                  <a:lnTo>
                    <a:pt x="132" y="107"/>
                  </a:lnTo>
                  <a:lnTo>
                    <a:pt x="132" y="107"/>
                  </a:lnTo>
                  <a:lnTo>
                    <a:pt x="132" y="107"/>
                  </a:lnTo>
                  <a:close/>
                  <a:moveTo>
                    <a:pt x="381" y="118"/>
                  </a:moveTo>
                  <a:lnTo>
                    <a:pt x="383" y="115"/>
                  </a:lnTo>
                  <a:lnTo>
                    <a:pt x="381" y="115"/>
                  </a:lnTo>
                  <a:lnTo>
                    <a:pt x="381" y="114"/>
                  </a:lnTo>
                  <a:lnTo>
                    <a:pt x="381" y="112"/>
                  </a:lnTo>
                  <a:lnTo>
                    <a:pt x="380" y="112"/>
                  </a:lnTo>
                  <a:lnTo>
                    <a:pt x="380" y="112"/>
                  </a:lnTo>
                  <a:lnTo>
                    <a:pt x="380" y="111"/>
                  </a:lnTo>
                  <a:lnTo>
                    <a:pt x="379" y="110"/>
                  </a:lnTo>
                  <a:lnTo>
                    <a:pt x="377" y="108"/>
                  </a:lnTo>
                  <a:lnTo>
                    <a:pt x="376" y="108"/>
                  </a:lnTo>
                  <a:lnTo>
                    <a:pt x="375" y="108"/>
                  </a:lnTo>
                  <a:lnTo>
                    <a:pt x="373" y="108"/>
                  </a:lnTo>
                  <a:lnTo>
                    <a:pt x="371" y="107"/>
                  </a:lnTo>
                  <a:lnTo>
                    <a:pt x="369" y="106"/>
                  </a:lnTo>
                  <a:lnTo>
                    <a:pt x="368" y="106"/>
                  </a:lnTo>
                  <a:lnTo>
                    <a:pt x="368" y="106"/>
                  </a:lnTo>
                  <a:lnTo>
                    <a:pt x="368" y="106"/>
                  </a:lnTo>
                  <a:lnTo>
                    <a:pt x="367" y="106"/>
                  </a:lnTo>
                  <a:lnTo>
                    <a:pt x="365" y="107"/>
                  </a:lnTo>
                  <a:lnTo>
                    <a:pt x="364" y="107"/>
                  </a:lnTo>
                  <a:lnTo>
                    <a:pt x="364" y="107"/>
                  </a:lnTo>
                  <a:lnTo>
                    <a:pt x="364" y="107"/>
                  </a:lnTo>
                  <a:lnTo>
                    <a:pt x="364" y="106"/>
                  </a:lnTo>
                  <a:lnTo>
                    <a:pt x="362" y="106"/>
                  </a:lnTo>
                  <a:lnTo>
                    <a:pt x="361" y="106"/>
                  </a:lnTo>
                  <a:lnTo>
                    <a:pt x="360" y="107"/>
                  </a:lnTo>
                  <a:lnTo>
                    <a:pt x="358" y="106"/>
                  </a:lnTo>
                  <a:lnTo>
                    <a:pt x="354" y="107"/>
                  </a:lnTo>
                  <a:lnTo>
                    <a:pt x="353" y="107"/>
                  </a:lnTo>
                  <a:lnTo>
                    <a:pt x="350" y="111"/>
                  </a:lnTo>
                  <a:lnTo>
                    <a:pt x="350" y="111"/>
                  </a:lnTo>
                  <a:lnTo>
                    <a:pt x="352" y="112"/>
                  </a:lnTo>
                  <a:lnTo>
                    <a:pt x="352" y="112"/>
                  </a:lnTo>
                  <a:lnTo>
                    <a:pt x="350" y="114"/>
                  </a:lnTo>
                  <a:lnTo>
                    <a:pt x="350" y="114"/>
                  </a:lnTo>
                  <a:lnTo>
                    <a:pt x="352" y="114"/>
                  </a:lnTo>
                  <a:lnTo>
                    <a:pt x="352" y="112"/>
                  </a:lnTo>
                  <a:lnTo>
                    <a:pt x="352" y="112"/>
                  </a:lnTo>
                  <a:lnTo>
                    <a:pt x="353" y="111"/>
                  </a:lnTo>
                  <a:lnTo>
                    <a:pt x="353" y="110"/>
                  </a:lnTo>
                  <a:lnTo>
                    <a:pt x="353" y="110"/>
                  </a:lnTo>
                  <a:lnTo>
                    <a:pt x="354" y="110"/>
                  </a:lnTo>
                  <a:lnTo>
                    <a:pt x="354" y="111"/>
                  </a:lnTo>
                  <a:lnTo>
                    <a:pt x="354" y="111"/>
                  </a:lnTo>
                  <a:lnTo>
                    <a:pt x="356" y="114"/>
                  </a:lnTo>
                  <a:lnTo>
                    <a:pt x="357" y="114"/>
                  </a:lnTo>
                  <a:lnTo>
                    <a:pt x="357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60" y="111"/>
                  </a:lnTo>
                  <a:lnTo>
                    <a:pt x="360" y="111"/>
                  </a:lnTo>
                  <a:lnTo>
                    <a:pt x="361" y="111"/>
                  </a:lnTo>
                  <a:lnTo>
                    <a:pt x="361" y="111"/>
                  </a:lnTo>
                  <a:lnTo>
                    <a:pt x="362" y="111"/>
                  </a:lnTo>
                  <a:lnTo>
                    <a:pt x="362" y="111"/>
                  </a:lnTo>
                  <a:lnTo>
                    <a:pt x="362" y="112"/>
                  </a:lnTo>
                  <a:lnTo>
                    <a:pt x="362" y="112"/>
                  </a:lnTo>
                  <a:lnTo>
                    <a:pt x="364" y="112"/>
                  </a:lnTo>
                  <a:lnTo>
                    <a:pt x="365" y="112"/>
                  </a:lnTo>
                  <a:lnTo>
                    <a:pt x="367" y="112"/>
                  </a:lnTo>
                  <a:lnTo>
                    <a:pt x="368" y="114"/>
                  </a:lnTo>
                  <a:lnTo>
                    <a:pt x="368" y="114"/>
                  </a:lnTo>
                  <a:lnTo>
                    <a:pt x="368" y="112"/>
                  </a:lnTo>
                  <a:lnTo>
                    <a:pt x="368" y="112"/>
                  </a:lnTo>
                  <a:lnTo>
                    <a:pt x="368" y="112"/>
                  </a:lnTo>
                  <a:lnTo>
                    <a:pt x="369" y="112"/>
                  </a:lnTo>
                  <a:lnTo>
                    <a:pt x="372" y="112"/>
                  </a:lnTo>
                  <a:lnTo>
                    <a:pt x="372" y="112"/>
                  </a:lnTo>
                  <a:lnTo>
                    <a:pt x="373" y="114"/>
                  </a:lnTo>
                  <a:lnTo>
                    <a:pt x="373" y="114"/>
                  </a:lnTo>
                  <a:lnTo>
                    <a:pt x="376" y="115"/>
                  </a:lnTo>
                  <a:lnTo>
                    <a:pt x="377" y="115"/>
                  </a:lnTo>
                  <a:lnTo>
                    <a:pt x="379" y="116"/>
                  </a:lnTo>
                  <a:lnTo>
                    <a:pt x="381" y="118"/>
                  </a:lnTo>
                  <a:close/>
                  <a:moveTo>
                    <a:pt x="55" y="106"/>
                  </a:moveTo>
                  <a:lnTo>
                    <a:pt x="55" y="106"/>
                  </a:lnTo>
                  <a:lnTo>
                    <a:pt x="55" y="106"/>
                  </a:lnTo>
                  <a:lnTo>
                    <a:pt x="55" y="108"/>
                  </a:lnTo>
                  <a:lnTo>
                    <a:pt x="55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6" y="111"/>
                  </a:lnTo>
                  <a:lnTo>
                    <a:pt x="57" y="112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57" y="108"/>
                  </a:lnTo>
                  <a:lnTo>
                    <a:pt x="57" y="108"/>
                  </a:lnTo>
                  <a:lnTo>
                    <a:pt x="55" y="106"/>
                  </a:lnTo>
                  <a:close/>
                  <a:moveTo>
                    <a:pt x="133" y="107"/>
                  </a:moveTo>
                  <a:lnTo>
                    <a:pt x="133" y="108"/>
                  </a:lnTo>
                  <a:lnTo>
                    <a:pt x="133" y="108"/>
                  </a:lnTo>
                  <a:lnTo>
                    <a:pt x="135" y="110"/>
                  </a:lnTo>
                  <a:lnTo>
                    <a:pt x="133" y="111"/>
                  </a:lnTo>
                  <a:lnTo>
                    <a:pt x="135" y="111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40" y="110"/>
                  </a:lnTo>
                  <a:lnTo>
                    <a:pt x="140" y="110"/>
                  </a:lnTo>
                  <a:lnTo>
                    <a:pt x="140" y="108"/>
                  </a:lnTo>
                  <a:lnTo>
                    <a:pt x="141" y="106"/>
                  </a:lnTo>
                  <a:lnTo>
                    <a:pt x="140" y="104"/>
                  </a:lnTo>
                  <a:lnTo>
                    <a:pt x="139" y="103"/>
                  </a:lnTo>
                  <a:lnTo>
                    <a:pt x="137" y="103"/>
                  </a:lnTo>
                  <a:lnTo>
                    <a:pt x="136" y="103"/>
                  </a:lnTo>
                  <a:lnTo>
                    <a:pt x="135" y="103"/>
                  </a:lnTo>
                  <a:lnTo>
                    <a:pt x="135" y="104"/>
                  </a:lnTo>
                  <a:lnTo>
                    <a:pt x="133" y="106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3" y="107"/>
                  </a:lnTo>
                  <a:close/>
                  <a:moveTo>
                    <a:pt x="55" y="104"/>
                  </a:moveTo>
                  <a:lnTo>
                    <a:pt x="53" y="101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3" y="104"/>
                  </a:lnTo>
                  <a:lnTo>
                    <a:pt x="52" y="106"/>
                  </a:lnTo>
                  <a:lnTo>
                    <a:pt x="53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4"/>
                  </a:lnTo>
                  <a:close/>
                  <a:moveTo>
                    <a:pt x="421" y="97"/>
                  </a:move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19" y="97"/>
                  </a:lnTo>
                  <a:lnTo>
                    <a:pt x="419" y="97"/>
                  </a:lnTo>
                  <a:lnTo>
                    <a:pt x="421" y="97"/>
                  </a:lnTo>
                  <a:close/>
                  <a:moveTo>
                    <a:pt x="51" y="99"/>
                  </a:moveTo>
                  <a:lnTo>
                    <a:pt x="51" y="97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9" y="99"/>
                  </a:lnTo>
                  <a:lnTo>
                    <a:pt x="49" y="99"/>
                  </a:lnTo>
                  <a:lnTo>
                    <a:pt x="51" y="100"/>
                  </a:lnTo>
                  <a:lnTo>
                    <a:pt x="51" y="100"/>
                  </a:lnTo>
                  <a:lnTo>
                    <a:pt x="51" y="99"/>
                  </a:lnTo>
                  <a:close/>
                  <a:moveTo>
                    <a:pt x="330" y="96"/>
                  </a:moveTo>
                  <a:lnTo>
                    <a:pt x="330" y="96"/>
                  </a:lnTo>
                  <a:lnTo>
                    <a:pt x="330" y="96"/>
                  </a:lnTo>
                  <a:lnTo>
                    <a:pt x="330" y="97"/>
                  </a:lnTo>
                  <a:lnTo>
                    <a:pt x="330" y="99"/>
                  </a:lnTo>
                  <a:lnTo>
                    <a:pt x="330" y="99"/>
                  </a:lnTo>
                  <a:lnTo>
                    <a:pt x="330" y="101"/>
                  </a:lnTo>
                  <a:lnTo>
                    <a:pt x="331" y="101"/>
                  </a:lnTo>
                  <a:lnTo>
                    <a:pt x="331" y="101"/>
                  </a:lnTo>
                  <a:lnTo>
                    <a:pt x="331" y="100"/>
                  </a:lnTo>
                  <a:lnTo>
                    <a:pt x="330" y="97"/>
                  </a:lnTo>
                  <a:lnTo>
                    <a:pt x="331" y="96"/>
                  </a:lnTo>
                  <a:lnTo>
                    <a:pt x="330" y="96"/>
                  </a:lnTo>
                  <a:close/>
                  <a:moveTo>
                    <a:pt x="307" y="95"/>
                  </a:moveTo>
                  <a:lnTo>
                    <a:pt x="307" y="95"/>
                  </a:lnTo>
                  <a:lnTo>
                    <a:pt x="307" y="96"/>
                  </a:lnTo>
                  <a:lnTo>
                    <a:pt x="308" y="96"/>
                  </a:lnTo>
                  <a:lnTo>
                    <a:pt x="308" y="95"/>
                  </a:lnTo>
                  <a:lnTo>
                    <a:pt x="307" y="95"/>
                  </a:lnTo>
                  <a:close/>
                  <a:moveTo>
                    <a:pt x="329" y="95"/>
                  </a:moveTo>
                  <a:lnTo>
                    <a:pt x="330" y="95"/>
                  </a:lnTo>
                  <a:lnTo>
                    <a:pt x="334" y="95"/>
                  </a:lnTo>
                  <a:lnTo>
                    <a:pt x="334" y="93"/>
                  </a:lnTo>
                  <a:lnTo>
                    <a:pt x="331" y="93"/>
                  </a:lnTo>
                  <a:lnTo>
                    <a:pt x="329" y="93"/>
                  </a:lnTo>
                  <a:lnTo>
                    <a:pt x="326" y="93"/>
                  </a:lnTo>
                  <a:lnTo>
                    <a:pt x="325" y="93"/>
                  </a:lnTo>
                  <a:lnTo>
                    <a:pt x="325" y="93"/>
                  </a:lnTo>
                  <a:lnTo>
                    <a:pt x="325" y="95"/>
                  </a:lnTo>
                  <a:lnTo>
                    <a:pt x="325" y="95"/>
                  </a:lnTo>
                  <a:lnTo>
                    <a:pt x="326" y="95"/>
                  </a:lnTo>
                  <a:lnTo>
                    <a:pt x="329" y="95"/>
                  </a:lnTo>
                  <a:close/>
                  <a:moveTo>
                    <a:pt x="300" y="93"/>
                  </a:moveTo>
                  <a:lnTo>
                    <a:pt x="300" y="93"/>
                  </a:lnTo>
                  <a:lnTo>
                    <a:pt x="300" y="93"/>
                  </a:lnTo>
                  <a:lnTo>
                    <a:pt x="300" y="95"/>
                  </a:lnTo>
                  <a:lnTo>
                    <a:pt x="300" y="95"/>
                  </a:lnTo>
                  <a:lnTo>
                    <a:pt x="300" y="93"/>
                  </a:lnTo>
                  <a:lnTo>
                    <a:pt x="300" y="93"/>
                  </a:lnTo>
                  <a:close/>
                  <a:moveTo>
                    <a:pt x="372" y="96"/>
                  </a:moveTo>
                  <a:lnTo>
                    <a:pt x="375" y="96"/>
                  </a:lnTo>
                  <a:lnTo>
                    <a:pt x="375" y="96"/>
                  </a:lnTo>
                  <a:lnTo>
                    <a:pt x="376" y="96"/>
                  </a:lnTo>
                  <a:lnTo>
                    <a:pt x="376" y="96"/>
                  </a:lnTo>
                  <a:lnTo>
                    <a:pt x="377" y="96"/>
                  </a:lnTo>
                  <a:lnTo>
                    <a:pt x="377" y="96"/>
                  </a:lnTo>
                  <a:lnTo>
                    <a:pt x="379" y="96"/>
                  </a:lnTo>
                  <a:lnTo>
                    <a:pt x="377" y="95"/>
                  </a:lnTo>
                  <a:lnTo>
                    <a:pt x="377" y="95"/>
                  </a:lnTo>
                  <a:lnTo>
                    <a:pt x="377" y="95"/>
                  </a:lnTo>
                  <a:lnTo>
                    <a:pt x="379" y="93"/>
                  </a:lnTo>
                  <a:lnTo>
                    <a:pt x="377" y="93"/>
                  </a:lnTo>
                  <a:lnTo>
                    <a:pt x="377" y="92"/>
                  </a:lnTo>
                  <a:lnTo>
                    <a:pt x="377" y="92"/>
                  </a:lnTo>
                  <a:lnTo>
                    <a:pt x="376" y="92"/>
                  </a:lnTo>
                  <a:lnTo>
                    <a:pt x="375" y="92"/>
                  </a:lnTo>
                  <a:lnTo>
                    <a:pt x="373" y="93"/>
                  </a:lnTo>
                  <a:lnTo>
                    <a:pt x="371" y="95"/>
                  </a:lnTo>
                  <a:lnTo>
                    <a:pt x="371" y="95"/>
                  </a:lnTo>
                  <a:lnTo>
                    <a:pt x="372" y="96"/>
                  </a:lnTo>
                  <a:close/>
                  <a:moveTo>
                    <a:pt x="323" y="93"/>
                  </a:moveTo>
                  <a:lnTo>
                    <a:pt x="322" y="93"/>
                  </a:lnTo>
                  <a:lnTo>
                    <a:pt x="322" y="92"/>
                  </a:lnTo>
                  <a:lnTo>
                    <a:pt x="322" y="92"/>
                  </a:lnTo>
                  <a:lnTo>
                    <a:pt x="322" y="92"/>
                  </a:lnTo>
                  <a:lnTo>
                    <a:pt x="322" y="93"/>
                  </a:lnTo>
                  <a:lnTo>
                    <a:pt x="320" y="93"/>
                  </a:lnTo>
                  <a:lnTo>
                    <a:pt x="320" y="92"/>
                  </a:lnTo>
                  <a:lnTo>
                    <a:pt x="316" y="92"/>
                  </a:lnTo>
                  <a:lnTo>
                    <a:pt x="315" y="92"/>
                  </a:lnTo>
                  <a:lnTo>
                    <a:pt x="314" y="92"/>
                  </a:lnTo>
                  <a:lnTo>
                    <a:pt x="314" y="92"/>
                  </a:lnTo>
                  <a:lnTo>
                    <a:pt x="314" y="95"/>
                  </a:lnTo>
                  <a:lnTo>
                    <a:pt x="314" y="96"/>
                  </a:lnTo>
                  <a:lnTo>
                    <a:pt x="315" y="96"/>
                  </a:lnTo>
                  <a:lnTo>
                    <a:pt x="316" y="96"/>
                  </a:lnTo>
                  <a:lnTo>
                    <a:pt x="319" y="95"/>
                  </a:lnTo>
                  <a:lnTo>
                    <a:pt x="320" y="95"/>
                  </a:lnTo>
                  <a:lnTo>
                    <a:pt x="322" y="95"/>
                  </a:lnTo>
                  <a:lnTo>
                    <a:pt x="323" y="95"/>
                  </a:lnTo>
                  <a:lnTo>
                    <a:pt x="323" y="93"/>
                  </a:lnTo>
                  <a:lnTo>
                    <a:pt x="323" y="93"/>
                  </a:lnTo>
                  <a:lnTo>
                    <a:pt x="323" y="93"/>
                  </a:lnTo>
                  <a:close/>
                  <a:moveTo>
                    <a:pt x="440" y="92"/>
                  </a:moveTo>
                  <a:lnTo>
                    <a:pt x="437" y="92"/>
                  </a:lnTo>
                  <a:lnTo>
                    <a:pt x="437" y="92"/>
                  </a:lnTo>
                  <a:lnTo>
                    <a:pt x="433" y="91"/>
                  </a:lnTo>
                  <a:lnTo>
                    <a:pt x="432" y="91"/>
                  </a:lnTo>
                  <a:lnTo>
                    <a:pt x="433" y="92"/>
                  </a:lnTo>
                  <a:lnTo>
                    <a:pt x="437" y="93"/>
                  </a:lnTo>
                  <a:lnTo>
                    <a:pt x="438" y="93"/>
                  </a:lnTo>
                  <a:lnTo>
                    <a:pt x="440" y="95"/>
                  </a:lnTo>
                  <a:lnTo>
                    <a:pt x="440" y="95"/>
                  </a:lnTo>
                  <a:lnTo>
                    <a:pt x="441" y="95"/>
                  </a:lnTo>
                  <a:lnTo>
                    <a:pt x="442" y="95"/>
                  </a:lnTo>
                  <a:lnTo>
                    <a:pt x="445" y="95"/>
                  </a:lnTo>
                  <a:lnTo>
                    <a:pt x="445" y="93"/>
                  </a:lnTo>
                  <a:lnTo>
                    <a:pt x="448" y="93"/>
                  </a:lnTo>
                  <a:lnTo>
                    <a:pt x="447" y="93"/>
                  </a:lnTo>
                  <a:lnTo>
                    <a:pt x="445" y="93"/>
                  </a:lnTo>
                  <a:lnTo>
                    <a:pt x="442" y="92"/>
                  </a:lnTo>
                  <a:lnTo>
                    <a:pt x="440" y="92"/>
                  </a:lnTo>
                  <a:close/>
                  <a:moveTo>
                    <a:pt x="147" y="92"/>
                  </a:moveTo>
                  <a:lnTo>
                    <a:pt x="148" y="91"/>
                  </a:lnTo>
                  <a:lnTo>
                    <a:pt x="148" y="91"/>
                  </a:lnTo>
                  <a:lnTo>
                    <a:pt x="148" y="91"/>
                  </a:lnTo>
                  <a:lnTo>
                    <a:pt x="147" y="91"/>
                  </a:lnTo>
                  <a:lnTo>
                    <a:pt x="147" y="92"/>
                  </a:lnTo>
                  <a:close/>
                  <a:moveTo>
                    <a:pt x="109" y="97"/>
                  </a:moveTo>
                  <a:lnTo>
                    <a:pt x="110" y="97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4" y="99"/>
                  </a:lnTo>
                  <a:lnTo>
                    <a:pt x="114" y="100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16" y="104"/>
                  </a:lnTo>
                  <a:lnTo>
                    <a:pt x="116" y="106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20" y="107"/>
                  </a:lnTo>
                  <a:lnTo>
                    <a:pt x="120" y="107"/>
                  </a:lnTo>
                  <a:lnTo>
                    <a:pt x="121" y="108"/>
                  </a:lnTo>
                  <a:lnTo>
                    <a:pt x="121" y="108"/>
                  </a:lnTo>
                  <a:lnTo>
                    <a:pt x="122" y="108"/>
                  </a:lnTo>
                  <a:lnTo>
                    <a:pt x="122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1" y="101"/>
                  </a:lnTo>
                  <a:lnTo>
                    <a:pt x="120" y="99"/>
                  </a:lnTo>
                  <a:lnTo>
                    <a:pt x="118" y="95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7" y="92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4" y="91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3" y="92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2" y="91"/>
                  </a:lnTo>
                  <a:lnTo>
                    <a:pt x="110" y="91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10" y="93"/>
                  </a:lnTo>
                  <a:lnTo>
                    <a:pt x="110" y="93"/>
                  </a:lnTo>
                  <a:lnTo>
                    <a:pt x="110" y="95"/>
                  </a:lnTo>
                  <a:lnTo>
                    <a:pt x="109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7"/>
                  </a:lnTo>
                  <a:lnTo>
                    <a:pt x="109" y="97"/>
                  </a:lnTo>
                  <a:close/>
                  <a:moveTo>
                    <a:pt x="306" y="92"/>
                  </a:moveTo>
                  <a:lnTo>
                    <a:pt x="306" y="92"/>
                  </a:lnTo>
                  <a:lnTo>
                    <a:pt x="306" y="91"/>
                  </a:lnTo>
                  <a:lnTo>
                    <a:pt x="306" y="91"/>
                  </a:lnTo>
                  <a:lnTo>
                    <a:pt x="304" y="89"/>
                  </a:lnTo>
                  <a:lnTo>
                    <a:pt x="304" y="89"/>
                  </a:lnTo>
                  <a:lnTo>
                    <a:pt x="304" y="91"/>
                  </a:lnTo>
                  <a:lnTo>
                    <a:pt x="304" y="92"/>
                  </a:lnTo>
                  <a:lnTo>
                    <a:pt x="304" y="92"/>
                  </a:lnTo>
                  <a:lnTo>
                    <a:pt x="306" y="92"/>
                  </a:lnTo>
                  <a:close/>
                  <a:moveTo>
                    <a:pt x="348" y="92"/>
                  </a:moveTo>
                  <a:lnTo>
                    <a:pt x="350" y="92"/>
                  </a:lnTo>
                  <a:lnTo>
                    <a:pt x="352" y="92"/>
                  </a:lnTo>
                  <a:lnTo>
                    <a:pt x="353" y="92"/>
                  </a:lnTo>
                  <a:lnTo>
                    <a:pt x="353" y="92"/>
                  </a:lnTo>
                  <a:lnTo>
                    <a:pt x="354" y="92"/>
                  </a:lnTo>
                  <a:lnTo>
                    <a:pt x="354" y="91"/>
                  </a:lnTo>
                  <a:lnTo>
                    <a:pt x="353" y="91"/>
                  </a:lnTo>
                  <a:lnTo>
                    <a:pt x="352" y="89"/>
                  </a:lnTo>
                  <a:lnTo>
                    <a:pt x="350" y="88"/>
                  </a:lnTo>
                  <a:lnTo>
                    <a:pt x="349" y="88"/>
                  </a:lnTo>
                  <a:lnTo>
                    <a:pt x="348" y="88"/>
                  </a:lnTo>
                  <a:lnTo>
                    <a:pt x="346" y="89"/>
                  </a:lnTo>
                  <a:lnTo>
                    <a:pt x="346" y="91"/>
                  </a:lnTo>
                  <a:lnTo>
                    <a:pt x="346" y="92"/>
                  </a:lnTo>
                  <a:lnTo>
                    <a:pt x="346" y="92"/>
                  </a:lnTo>
                  <a:lnTo>
                    <a:pt x="348" y="92"/>
                  </a:lnTo>
                  <a:close/>
                  <a:moveTo>
                    <a:pt x="304" y="88"/>
                  </a:moveTo>
                  <a:lnTo>
                    <a:pt x="304" y="88"/>
                  </a:lnTo>
                  <a:lnTo>
                    <a:pt x="304" y="87"/>
                  </a:lnTo>
                  <a:lnTo>
                    <a:pt x="304" y="87"/>
                  </a:lnTo>
                  <a:lnTo>
                    <a:pt x="303" y="87"/>
                  </a:lnTo>
                  <a:lnTo>
                    <a:pt x="301" y="88"/>
                  </a:lnTo>
                  <a:lnTo>
                    <a:pt x="301" y="88"/>
                  </a:lnTo>
                  <a:lnTo>
                    <a:pt x="301" y="87"/>
                  </a:lnTo>
                  <a:lnTo>
                    <a:pt x="301" y="85"/>
                  </a:lnTo>
                  <a:lnTo>
                    <a:pt x="300" y="85"/>
                  </a:lnTo>
                  <a:lnTo>
                    <a:pt x="299" y="87"/>
                  </a:lnTo>
                  <a:lnTo>
                    <a:pt x="297" y="87"/>
                  </a:lnTo>
                  <a:lnTo>
                    <a:pt x="297" y="87"/>
                  </a:lnTo>
                  <a:lnTo>
                    <a:pt x="297" y="89"/>
                  </a:lnTo>
                  <a:lnTo>
                    <a:pt x="297" y="91"/>
                  </a:lnTo>
                  <a:lnTo>
                    <a:pt x="297" y="91"/>
                  </a:lnTo>
                  <a:lnTo>
                    <a:pt x="299" y="91"/>
                  </a:lnTo>
                  <a:lnTo>
                    <a:pt x="300" y="88"/>
                  </a:lnTo>
                  <a:lnTo>
                    <a:pt x="300" y="88"/>
                  </a:lnTo>
                  <a:lnTo>
                    <a:pt x="301" y="89"/>
                  </a:lnTo>
                  <a:lnTo>
                    <a:pt x="300" y="91"/>
                  </a:lnTo>
                  <a:lnTo>
                    <a:pt x="300" y="91"/>
                  </a:lnTo>
                  <a:lnTo>
                    <a:pt x="300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1" y="89"/>
                  </a:lnTo>
                  <a:lnTo>
                    <a:pt x="303" y="89"/>
                  </a:lnTo>
                  <a:lnTo>
                    <a:pt x="303" y="89"/>
                  </a:lnTo>
                  <a:lnTo>
                    <a:pt x="304" y="89"/>
                  </a:lnTo>
                  <a:lnTo>
                    <a:pt x="304" y="89"/>
                  </a:lnTo>
                  <a:lnTo>
                    <a:pt x="304" y="88"/>
                  </a:lnTo>
                  <a:close/>
                  <a:moveTo>
                    <a:pt x="156" y="84"/>
                  </a:moveTo>
                  <a:lnTo>
                    <a:pt x="155" y="84"/>
                  </a:lnTo>
                  <a:lnTo>
                    <a:pt x="154" y="84"/>
                  </a:lnTo>
                  <a:lnTo>
                    <a:pt x="154" y="87"/>
                  </a:lnTo>
                  <a:lnTo>
                    <a:pt x="154" y="87"/>
                  </a:lnTo>
                  <a:lnTo>
                    <a:pt x="155" y="87"/>
                  </a:lnTo>
                  <a:lnTo>
                    <a:pt x="156" y="87"/>
                  </a:lnTo>
                  <a:lnTo>
                    <a:pt x="158" y="85"/>
                  </a:lnTo>
                  <a:lnTo>
                    <a:pt x="158" y="85"/>
                  </a:lnTo>
                  <a:lnTo>
                    <a:pt x="158" y="84"/>
                  </a:lnTo>
                  <a:lnTo>
                    <a:pt x="156" y="84"/>
                  </a:lnTo>
                  <a:lnTo>
                    <a:pt x="156" y="84"/>
                  </a:lnTo>
                  <a:close/>
                  <a:moveTo>
                    <a:pt x="426" y="85"/>
                  </a:moveTo>
                  <a:lnTo>
                    <a:pt x="428" y="85"/>
                  </a:lnTo>
                  <a:lnTo>
                    <a:pt x="428" y="84"/>
                  </a:lnTo>
                  <a:lnTo>
                    <a:pt x="428" y="84"/>
                  </a:lnTo>
                  <a:lnTo>
                    <a:pt x="426" y="84"/>
                  </a:lnTo>
                  <a:lnTo>
                    <a:pt x="426" y="82"/>
                  </a:lnTo>
                  <a:lnTo>
                    <a:pt x="426" y="84"/>
                  </a:lnTo>
                  <a:lnTo>
                    <a:pt x="425" y="84"/>
                  </a:lnTo>
                  <a:lnTo>
                    <a:pt x="426" y="85"/>
                  </a:lnTo>
                  <a:lnTo>
                    <a:pt x="426" y="85"/>
                  </a:lnTo>
                  <a:close/>
                  <a:moveTo>
                    <a:pt x="44" y="91"/>
                  </a:moveTo>
                  <a:lnTo>
                    <a:pt x="44" y="89"/>
                  </a:lnTo>
                  <a:lnTo>
                    <a:pt x="44" y="89"/>
                  </a:lnTo>
                  <a:lnTo>
                    <a:pt x="44" y="88"/>
                  </a:lnTo>
                  <a:lnTo>
                    <a:pt x="44" y="88"/>
                  </a:lnTo>
                  <a:lnTo>
                    <a:pt x="42" y="87"/>
                  </a:lnTo>
                  <a:lnTo>
                    <a:pt x="42" y="84"/>
                  </a:lnTo>
                  <a:lnTo>
                    <a:pt x="41" y="84"/>
                  </a:lnTo>
                  <a:lnTo>
                    <a:pt x="41" y="82"/>
                  </a:lnTo>
                  <a:lnTo>
                    <a:pt x="38" y="84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40" y="91"/>
                  </a:lnTo>
                  <a:lnTo>
                    <a:pt x="40" y="91"/>
                  </a:lnTo>
                  <a:lnTo>
                    <a:pt x="41" y="92"/>
                  </a:lnTo>
                  <a:lnTo>
                    <a:pt x="42" y="93"/>
                  </a:lnTo>
                  <a:lnTo>
                    <a:pt x="44" y="93"/>
                  </a:lnTo>
                  <a:lnTo>
                    <a:pt x="45" y="93"/>
                  </a:lnTo>
                  <a:lnTo>
                    <a:pt x="45" y="92"/>
                  </a:lnTo>
                  <a:lnTo>
                    <a:pt x="44" y="91"/>
                  </a:lnTo>
                  <a:close/>
                  <a:moveTo>
                    <a:pt x="381" y="85"/>
                  </a:moveTo>
                  <a:lnTo>
                    <a:pt x="381" y="85"/>
                  </a:lnTo>
                  <a:lnTo>
                    <a:pt x="383" y="87"/>
                  </a:lnTo>
                  <a:lnTo>
                    <a:pt x="383" y="88"/>
                  </a:lnTo>
                  <a:lnTo>
                    <a:pt x="384" y="88"/>
                  </a:lnTo>
                  <a:lnTo>
                    <a:pt x="384" y="88"/>
                  </a:lnTo>
                  <a:lnTo>
                    <a:pt x="386" y="87"/>
                  </a:lnTo>
                  <a:lnTo>
                    <a:pt x="386" y="84"/>
                  </a:lnTo>
                  <a:lnTo>
                    <a:pt x="386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1" y="84"/>
                  </a:lnTo>
                  <a:lnTo>
                    <a:pt x="381" y="84"/>
                  </a:lnTo>
                  <a:lnTo>
                    <a:pt x="381" y="84"/>
                  </a:lnTo>
                  <a:lnTo>
                    <a:pt x="381" y="85"/>
                  </a:lnTo>
                  <a:close/>
                  <a:moveTo>
                    <a:pt x="379" y="82"/>
                  </a:moveTo>
                  <a:lnTo>
                    <a:pt x="379" y="82"/>
                  </a:lnTo>
                  <a:lnTo>
                    <a:pt x="383" y="82"/>
                  </a:lnTo>
                  <a:lnTo>
                    <a:pt x="383" y="81"/>
                  </a:lnTo>
                  <a:lnTo>
                    <a:pt x="384" y="81"/>
                  </a:lnTo>
                  <a:lnTo>
                    <a:pt x="383" y="81"/>
                  </a:lnTo>
                  <a:lnTo>
                    <a:pt x="383" y="81"/>
                  </a:lnTo>
                  <a:lnTo>
                    <a:pt x="381" y="81"/>
                  </a:lnTo>
                  <a:lnTo>
                    <a:pt x="380" y="81"/>
                  </a:lnTo>
                  <a:lnTo>
                    <a:pt x="380" y="81"/>
                  </a:lnTo>
                  <a:lnTo>
                    <a:pt x="380" y="81"/>
                  </a:lnTo>
                  <a:lnTo>
                    <a:pt x="380" y="81"/>
                  </a:lnTo>
                  <a:lnTo>
                    <a:pt x="380" y="82"/>
                  </a:lnTo>
                  <a:lnTo>
                    <a:pt x="379" y="81"/>
                  </a:lnTo>
                  <a:lnTo>
                    <a:pt x="379" y="82"/>
                  </a:lnTo>
                  <a:lnTo>
                    <a:pt x="379" y="82"/>
                  </a:lnTo>
                  <a:close/>
                  <a:moveTo>
                    <a:pt x="432" y="81"/>
                  </a:moveTo>
                  <a:lnTo>
                    <a:pt x="433" y="81"/>
                  </a:lnTo>
                  <a:lnTo>
                    <a:pt x="433" y="81"/>
                  </a:lnTo>
                  <a:lnTo>
                    <a:pt x="433" y="81"/>
                  </a:lnTo>
                  <a:lnTo>
                    <a:pt x="434" y="82"/>
                  </a:lnTo>
                  <a:lnTo>
                    <a:pt x="436" y="81"/>
                  </a:lnTo>
                  <a:lnTo>
                    <a:pt x="436" y="84"/>
                  </a:lnTo>
                  <a:lnTo>
                    <a:pt x="436" y="85"/>
                  </a:lnTo>
                  <a:lnTo>
                    <a:pt x="437" y="87"/>
                  </a:lnTo>
                  <a:lnTo>
                    <a:pt x="438" y="85"/>
                  </a:lnTo>
                  <a:lnTo>
                    <a:pt x="440" y="87"/>
                  </a:lnTo>
                  <a:lnTo>
                    <a:pt x="440" y="87"/>
                  </a:lnTo>
                  <a:lnTo>
                    <a:pt x="441" y="87"/>
                  </a:lnTo>
                  <a:lnTo>
                    <a:pt x="442" y="85"/>
                  </a:lnTo>
                  <a:lnTo>
                    <a:pt x="441" y="85"/>
                  </a:lnTo>
                  <a:lnTo>
                    <a:pt x="440" y="84"/>
                  </a:lnTo>
                  <a:lnTo>
                    <a:pt x="438" y="82"/>
                  </a:lnTo>
                  <a:lnTo>
                    <a:pt x="437" y="81"/>
                  </a:lnTo>
                  <a:lnTo>
                    <a:pt x="437" y="80"/>
                  </a:lnTo>
                  <a:lnTo>
                    <a:pt x="436" y="81"/>
                  </a:lnTo>
                  <a:lnTo>
                    <a:pt x="434" y="80"/>
                  </a:lnTo>
                  <a:lnTo>
                    <a:pt x="434" y="80"/>
                  </a:lnTo>
                  <a:lnTo>
                    <a:pt x="432" y="80"/>
                  </a:lnTo>
                  <a:lnTo>
                    <a:pt x="432" y="80"/>
                  </a:lnTo>
                  <a:lnTo>
                    <a:pt x="432" y="81"/>
                  </a:lnTo>
                  <a:close/>
                  <a:moveTo>
                    <a:pt x="343" y="80"/>
                  </a:moveTo>
                  <a:lnTo>
                    <a:pt x="343" y="81"/>
                  </a:lnTo>
                  <a:lnTo>
                    <a:pt x="343" y="81"/>
                  </a:lnTo>
                  <a:lnTo>
                    <a:pt x="345" y="81"/>
                  </a:lnTo>
                  <a:lnTo>
                    <a:pt x="345" y="81"/>
                  </a:lnTo>
                  <a:lnTo>
                    <a:pt x="345" y="81"/>
                  </a:lnTo>
                  <a:lnTo>
                    <a:pt x="345" y="80"/>
                  </a:lnTo>
                  <a:lnTo>
                    <a:pt x="343" y="80"/>
                  </a:lnTo>
                  <a:close/>
                  <a:moveTo>
                    <a:pt x="380" y="78"/>
                  </a:moveTo>
                  <a:lnTo>
                    <a:pt x="381" y="77"/>
                  </a:lnTo>
                  <a:lnTo>
                    <a:pt x="381" y="77"/>
                  </a:lnTo>
                  <a:lnTo>
                    <a:pt x="380" y="77"/>
                  </a:lnTo>
                  <a:lnTo>
                    <a:pt x="380" y="77"/>
                  </a:lnTo>
                  <a:lnTo>
                    <a:pt x="380" y="77"/>
                  </a:lnTo>
                  <a:lnTo>
                    <a:pt x="380" y="77"/>
                  </a:lnTo>
                  <a:lnTo>
                    <a:pt x="379" y="77"/>
                  </a:lnTo>
                  <a:lnTo>
                    <a:pt x="380" y="78"/>
                  </a:lnTo>
                  <a:lnTo>
                    <a:pt x="380" y="78"/>
                  </a:lnTo>
                  <a:close/>
                  <a:moveTo>
                    <a:pt x="285" y="77"/>
                  </a:moveTo>
                  <a:lnTo>
                    <a:pt x="285" y="77"/>
                  </a:lnTo>
                  <a:lnTo>
                    <a:pt x="285" y="78"/>
                  </a:lnTo>
                  <a:lnTo>
                    <a:pt x="285" y="78"/>
                  </a:lnTo>
                  <a:lnTo>
                    <a:pt x="285" y="77"/>
                  </a:lnTo>
                  <a:lnTo>
                    <a:pt x="285" y="77"/>
                  </a:lnTo>
                  <a:lnTo>
                    <a:pt x="287" y="77"/>
                  </a:lnTo>
                  <a:lnTo>
                    <a:pt x="287" y="78"/>
                  </a:lnTo>
                  <a:lnTo>
                    <a:pt x="288" y="77"/>
                  </a:lnTo>
                  <a:lnTo>
                    <a:pt x="287" y="77"/>
                  </a:lnTo>
                  <a:lnTo>
                    <a:pt x="287" y="77"/>
                  </a:lnTo>
                  <a:lnTo>
                    <a:pt x="285" y="77"/>
                  </a:lnTo>
                  <a:close/>
                  <a:moveTo>
                    <a:pt x="489" y="103"/>
                  </a:moveTo>
                  <a:lnTo>
                    <a:pt x="489" y="101"/>
                  </a:lnTo>
                  <a:lnTo>
                    <a:pt x="487" y="101"/>
                  </a:lnTo>
                  <a:lnTo>
                    <a:pt x="487" y="101"/>
                  </a:lnTo>
                  <a:lnTo>
                    <a:pt x="483" y="101"/>
                  </a:lnTo>
                  <a:lnTo>
                    <a:pt x="483" y="101"/>
                  </a:lnTo>
                  <a:lnTo>
                    <a:pt x="483" y="100"/>
                  </a:lnTo>
                  <a:lnTo>
                    <a:pt x="482" y="100"/>
                  </a:lnTo>
                  <a:lnTo>
                    <a:pt x="479" y="100"/>
                  </a:lnTo>
                  <a:lnTo>
                    <a:pt x="478" y="100"/>
                  </a:lnTo>
                  <a:lnTo>
                    <a:pt x="475" y="99"/>
                  </a:lnTo>
                  <a:lnTo>
                    <a:pt x="472" y="97"/>
                  </a:lnTo>
                  <a:lnTo>
                    <a:pt x="471" y="96"/>
                  </a:lnTo>
                  <a:lnTo>
                    <a:pt x="471" y="96"/>
                  </a:lnTo>
                  <a:lnTo>
                    <a:pt x="470" y="96"/>
                  </a:lnTo>
                  <a:lnTo>
                    <a:pt x="468" y="95"/>
                  </a:lnTo>
                  <a:lnTo>
                    <a:pt x="467" y="95"/>
                  </a:lnTo>
                  <a:lnTo>
                    <a:pt x="467" y="93"/>
                  </a:lnTo>
                  <a:lnTo>
                    <a:pt x="460" y="91"/>
                  </a:lnTo>
                  <a:lnTo>
                    <a:pt x="460" y="91"/>
                  </a:lnTo>
                  <a:lnTo>
                    <a:pt x="459" y="89"/>
                  </a:lnTo>
                  <a:lnTo>
                    <a:pt x="457" y="89"/>
                  </a:lnTo>
                  <a:lnTo>
                    <a:pt x="455" y="91"/>
                  </a:lnTo>
                  <a:lnTo>
                    <a:pt x="453" y="92"/>
                  </a:lnTo>
                  <a:lnTo>
                    <a:pt x="451" y="93"/>
                  </a:lnTo>
                  <a:lnTo>
                    <a:pt x="449" y="93"/>
                  </a:lnTo>
                  <a:lnTo>
                    <a:pt x="449" y="95"/>
                  </a:lnTo>
                  <a:lnTo>
                    <a:pt x="451" y="96"/>
                  </a:lnTo>
                  <a:lnTo>
                    <a:pt x="451" y="96"/>
                  </a:lnTo>
                  <a:lnTo>
                    <a:pt x="449" y="97"/>
                  </a:lnTo>
                  <a:lnTo>
                    <a:pt x="447" y="99"/>
                  </a:lnTo>
                  <a:lnTo>
                    <a:pt x="444" y="99"/>
                  </a:lnTo>
                  <a:lnTo>
                    <a:pt x="442" y="99"/>
                  </a:lnTo>
                  <a:lnTo>
                    <a:pt x="441" y="100"/>
                  </a:lnTo>
                  <a:lnTo>
                    <a:pt x="441" y="101"/>
                  </a:lnTo>
                  <a:lnTo>
                    <a:pt x="441" y="103"/>
                  </a:lnTo>
                  <a:lnTo>
                    <a:pt x="440" y="103"/>
                  </a:lnTo>
                  <a:lnTo>
                    <a:pt x="437" y="104"/>
                  </a:lnTo>
                  <a:lnTo>
                    <a:pt x="437" y="106"/>
                  </a:lnTo>
                  <a:lnTo>
                    <a:pt x="437" y="107"/>
                  </a:lnTo>
                  <a:lnTo>
                    <a:pt x="436" y="108"/>
                  </a:lnTo>
                  <a:lnTo>
                    <a:pt x="433" y="110"/>
                  </a:lnTo>
                  <a:lnTo>
                    <a:pt x="433" y="111"/>
                  </a:lnTo>
                  <a:lnTo>
                    <a:pt x="432" y="112"/>
                  </a:lnTo>
                  <a:lnTo>
                    <a:pt x="430" y="112"/>
                  </a:lnTo>
                  <a:lnTo>
                    <a:pt x="429" y="112"/>
                  </a:lnTo>
                  <a:lnTo>
                    <a:pt x="428" y="112"/>
                  </a:lnTo>
                  <a:lnTo>
                    <a:pt x="428" y="112"/>
                  </a:lnTo>
                  <a:lnTo>
                    <a:pt x="426" y="111"/>
                  </a:lnTo>
                  <a:lnTo>
                    <a:pt x="425" y="111"/>
                  </a:lnTo>
                  <a:lnTo>
                    <a:pt x="425" y="110"/>
                  </a:lnTo>
                  <a:lnTo>
                    <a:pt x="425" y="108"/>
                  </a:lnTo>
                  <a:lnTo>
                    <a:pt x="425" y="107"/>
                  </a:lnTo>
                  <a:lnTo>
                    <a:pt x="425" y="107"/>
                  </a:lnTo>
                  <a:lnTo>
                    <a:pt x="423" y="107"/>
                  </a:lnTo>
                  <a:lnTo>
                    <a:pt x="423" y="104"/>
                  </a:lnTo>
                  <a:lnTo>
                    <a:pt x="423" y="103"/>
                  </a:lnTo>
                  <a:lnTo>
                    <a:pt x="423" y="103"/>
                  </a:lnTo>
                  <a:lnTo>
                    <a:pt x="422" y="101"/>
                  </a:lnTo>
                  <a:lnTo>
                    <a:pt x="422" y="103"/>
                  </a:lnTo>
                  <a:lnTo>
                    <a:pt x="421" y="103"/>
                  </a:lnTo>
                  <a:lnTo>
                    <a:pt x="421" y="104"/>
                  </a:lnTo>
                  <a:lnTo>
                    <a:pt x="421" y="106"/>
                  </a:lnTo>
                  <a:lnTo>
                    <a:pt x="419" y="103"/>
                  </a:lnTo>
                  <a:lnTo>
                    <a:pt x="418" y="100"/>
                  </a:lnTo>
                  <a:lnTo>
                    <a:pt x="418" y="99"/>
                  </a:lnTo>
                  <a:lnTo>
                    <a:pt x="418" y="97"/>
                  </a:lnTo>
                  <a:lnTo>
                    <a:pt x="418" y="96"/>
                  </a:lnTo>
                  <a:lnTo>
                    <a:pt x="418" y="93"/>
                  </a:lnTo>
                  <a:lnTo>
                    <a:pt x="418" y="92"/>
                  </a:lnTo>
                  <a:lnTo>
                    <a:pt x="418" y="91"/>
                  </a:lnTo>
                  <a:lnTo>
                    <a:pt x="419" y="91"/>
                  </a:lnTo>
                  <a:lnTo>
                    <a:pt x="419" y="89"/>
                  </a:lnTo>
                  <a:lnTo>
                    <a:pt x="419" y="88"/>
                  </a:lnTo>
                  <a:lnTo>
                    <a:pt x="419" y="88"/>
                  </a:lnTo>
                  <a:lnTo>
                    <a:pt x="418" y="87"/>
                  </a:lnTo>
                  <a:lnTo>
                    <a:pt x="418" y="85"/>
                  </a:lnTo>
                  <a:lnTo>
                    <a:pt x="418" y="84"/>
                  </a:lnTo>
                  <a:lnTo>
                    <a:pt x="418" y="82"/>
                  </a:lnTo>
                  <a:lnTo>
                    <a:pt x="418" y="82"/>
                  </a:lnTo>
                  <a:lnTo>
                    <a:pt x="417" y="81"/>
                  </a:lnTo>
                  <a:lnTo>
                    <a:pt x="417" y="81"/>
                  </a:lnTo>
                  <a:lnTo>
                    <a:pt x="415" y="81"/>
                  </a:lnTo>
                  <a:lnTo>
                    <a:pt x="414" y="81"/>
                  </a:lnTo>
                  <a:lnTo>
                    <a:pt x="411" y="81"/>
                  </a:lnTo>
                  <a:lnTo>
                    <a:pt x="409" y="80"/>
                  </a:lnTo>
                  <a:lnTo>
                    <a:pt x="407" y="78"/>
                  </a:lnTo>
                  <a:lnTo>
                    <a:pt x="405" y="77"/>
                  </a:lnTo>
                  <a:lnTo>
                    <a:pt x="402" y="76"/>
                  </a:lnTo>
                  <a:lnTo>
                    <a:pt x="400" y="76"/>
                  </a:lnTo>
                  <a:lnTo>
                    <a:pt x="399" y="76"/>
                  </a:lnTo>
                  <a:lnTo>
                    <a:pt x="396" y="77"/>
                  </a:lnTo>
                  <a:lnTo>
                    <a:pt x="396" y="77"/>
                  </a:lnTo>
                  <a:lnTo>
                    <a:pt x="396" y="78"/>
                  </a:lnTo>
                  <a:lnTo>
                    <a:pt x="395" y="78"/>
                  </a:lnTo>
                  <a:lnTo>
                    <a:pt x="394" y="80"/>
                  </a:lnTo>
                  <a:lnTo>
                    <a:pt x="394" y="80"/>
                  </a:lnTo>
                  <a:lnTo>
                    <a:pt x="390" y="81"/>
                  </a:lnTo>
                  <a:lnTo>
                    <a:pt x="388" y="81"/>
                  </a:lnTo>
                  <a:lnTo>
                    <a:pt x="387" y="82"/>
                  </a:lnTo>
                  <a:lnTo>
                    <a:pt x="387" y="82"/>
                  </a:lnTo>
                  <a:lnTo>
                    <a:pt x="387" y="84"/>
                  </a:lnTo>
                  <a:lnTo>
                    <a:pt x="387" y="84"/>
                  </a:lnTo>
                  <a:lnTo>
                    <a:pt x="387" y="85"/>
                  </a:lnTo>
                  <a:lnTo>
                    <a:pt x="386" y="87"/>
                  </a:lnTo>
                  <a:lnTo>
                    <a:pt x="386" y="87"/>
                  </a:lnTo>
                  <a:lnTo>
                    <a:pt x="386" y="87"/>
                  </a:lnTo>
                  <a:lnTo>
                    <a:pt x="384" y="88"/>
                  </a:lnTo>
                  <a:lnTo>
                    <a:pt x="384" y="89"/>
                  </a:lnTo>
                  <a:lnTo>
                    <a:pt x="386" y="89"/>
                  </a:lnTo>
                  <a:lnTo>
                    <a:pt x="386" y="89"/>
                  </a:lnTo>
                  <a:lnTo>
                    <a:pt x="387" y="89"/>
                  </a:lnTo>
                  <a:lnTo>
                    <a:pt x="387" y="89"/>
                  </a:lnTo>
                  <a:lnTo>
                    <a:pt x="388" y="88"/>
                  </a:lnTo>
                  <a:lnTo>
                    <a:pt x="392" y="91"/>
                  </a:lnTo>
                  <a:lnTo>
                    <a:pt x="394" y="91"/>
                  </a:lnTo>
                  <a:lnTo>
                    <a:pt x="395" y="91"/>
                  </a:lnTo>
                  <a:lnTo>
                    <a:pt x="395" y="92"/>
                  </a:lnTo>
                  <a:lnTo>
                    <a:pt x="395" y="95"/>
                  </a:lnTo>
                  <a:lnTo>
                    <a:pt x="395" y="96"/>
                  </a:lnTo>
                  <a:lnTo>
                    <a:pt x="396" y="96"/>
                  </a:lnTo>
                  <a:lnTo>
                    <a:pt x="396" y="97"/>
                  </a:lnTo>
                  <a:lnTo>
                    <a:pt x="398" y="97"/>
                  </a:lnTo>
                  <a:lnTo>
                    <a:pt x="398" y="99"/>
                  </a:lnTo>
                  <a:lnTo>
                    <a:pt x="399" y="99"/>
                  </a:lnTo>
                  <a:lnTo>
                    <a:pt x="400" y="99"/>
                  </a:lnTo>
                  <a:lnTo>
                    <a:pt x="402" y="99"/>
                  </a:lnTo>
                  <a:lnTo>
                    <a:pt x="405" y="99"/>
                  </a:lnTo>
                  <a:lnTo>
                    <a:pt x="406" y="99"/>
                  </a:lnTo>
                  <a:lnTo>
                    <a:pt x="409" y="99"/>
                  </a:lnTo>
                  <a:lnTo>
                    <a:pt x="410" y="99"/>
                  </a:lnTo>
                  <a:lnTo>
                    <a:pt x="411" y="99"/>
                  </a:lnTo>
                  <a:lnTo>
                    <a:pt x="413" y="99"/>
                  </a:lnTo>
                  <a:lnTo>
                    <a:pt x="415" y="97"/>
                  </a:lnTo>
                  <a:lnTo>
                    <a:pt x="415" y="97"/>
                  </a:lnTo>
                  <a:lnTo>
                    <a:pt x="415" y="99"/>
                  </a:lnTo>
                  <a:lnTo>
                    <a:pt x="415" y="99"/>
                  </a:lnTo>
                  <a:lnTo>
                    <a:pt x="414" y="100"/>
                  </a:lnTo>
                  <a:lnTo>
                    <a:pt x="415" y="100"/>
                  </a:lnTo>
                  <a:lnTo>
                    <a:pt x="415" y="100"/>
                  </a:lnTo>
                  <a:lnTo>
                    <a:pt x="415" y="101"/>
                  </a:lnTo>
                  <a:lnTo>
                    <a:pt x="414" y="101"/>
                  </a:lnTo>
                  <a:lnTo>
                    <a:pt x="414" y="101"/>
                  </a:lnTo>
                  <a:lnTo>
                    <a:pt x="413" y="103"/>
                  </a:lnTo>
                  <a:lnTo>
                    <a:pt x="413" y="103"/>
                  </a:lnTo>
                  <a:lnTo>
                    <a:pt x="413" y="103"/>
                  </a:lnTo>
                  <a:lnTo>
                    <a:pt x="413" y="103"/>
                  </a:lnTo>
                  <a:lnTo>
                    <a:pt x="411" y="103"/>
                  </a:lnTo>
                  <a:lnTo>
                    <a:pt x="410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7" y="101"/>
                  </a:lnTo>
                  <a:lnTo>
                    <a:pt x="406" y="101"/>
                  </a:lnTo>
                  <a:lnTo>
                    <a:pt x="405" y="104"/>
                  </a:lnTo>
                  <a:lnTo>
                    <a:pt x="403" y="106"/>
                  </a:lnTo>
                  <a:lnTo>
                    <a:pt x="402" y="106"/>
                  </a:lnTo>
                  <a:lnTo>
                    <a:pt x="400" y="104"/>
                  </a:lnTo>
                  <a:lnTo>
                    <a:pt x="398" y="104"/>
                  </a:lnTo>
                  <a:lnTo>
                    <a:pt x="398" y="104"/>
                  </a:lnTo>
                  <a:lnTo>
                    <a:pt x="395" y="106"/>
                  </a:lnTo>
                  <a:lnTo>
                    <a:pt x="395" y="106"/>
                  </a:lnTo>
                  <a:lnTo>
                    <a:pt x="395" y="107"/>
                  </a:lnTo>
                  <a:lnTo>
                    <a:pt x="395" y="107"/>
                  </a:lnTo>
                  <a:lnTo>
                    <a:pt x="396" y="107"/>
                  </a:lnTo>
                  <a:lnTo>
                    <a:pt x="398" y="107"/>
                  </a:lnTo>
                  <a:lnTo>
                    <a:pt x="399" y="108"/>
                  </a:lnTo>
                  <a:lnTo>
                    <a:pt x="400" y="110"/>
                  </a:lnTo>
                  <a:lnTo>
                    <a:pt x="403" y="111"/>
                  </a:lnTo>
                  <a:lnTo>
                    <a:pt x="403" y="114"/>
                  </a:lnTo>
                  <a:lnTo>
                    <a:pt x="403" y="115"/>
                  </a:lnTo>
                  <a:lnTo>
                    <a:pt x="402" y="116"/>
                  </a:lnTo>
                  <a:lnTo>
                    <a:pt x="403" y="118"/>
                  </a:lnTo>
                  <a:lnTo>
                    <a:pt x="403" y="119"/>
                  </a:lnTo>
                  <a:lnTo>
                    <a:pt x="403" y="120"/>
                  </a:lnTo>
                  <a:lnTo>
                    <a:pt x="405" y="120"/>
                  </a:lnTo>
                  <a:lnTo>
                    <a:pt x="405" y="122"/>
                  </a:lnTo>
                  <a:lnTo>
                    <a:pt x="406" y="120"/>
                  </a:lnTo>
                  <a:lnTo>
                    <a:pt x="407" y="120"/>
                  </a:lnTo>
                  <a:lnTo>
                    <a:pt x="407" y="120"/>
                  </a:lnTo>
                  <a:lnTo>
                    <a:pt x="409" y="119"/>
                  </a:lnTo>
                  <a:lnTo>
                    <a:pt x="410" y="118"/>
                  </a:lnTo>
                  <a:lnTo>
                    <a:pt x="410" y="118"/>
                  </a:lnTo>
                  <a:lnTo>
                    <a:pt x="410" y="116"/>
                  </a:lnTo>
                  <a:lnTo>
                    <a:pt x="410" y="115"/>
                  </a:lnTo>
                  <a:lnTo>
                    <a:pt x="411" y="114"/>
                  </a:lnTo>
                  <a:lnTo>
                    <a:pt x="411" y="112"/>
                  </a:lnTo>
                  <a:lnTo>
                    <a:pt x="411" y="114"/>
                  </a:lnTo>
                  <a:lnTo>
                    <a:pt x="413" y="112"/>
                  </a:lnTo>
                  <a:lnTo>
                    <a:pt x="413" y="110"/>
                  </a:lnTo>
                  <a:lnTo>
                    <a:pt x="413" y="110"/>
                  </a:lnTo>
                  <a:lnTo>
                    <a:pt x="413" y="110"/>
                  </a:lnTo>
                  <a:lnTo>
                    <a:pt x="414" y="108"/>
                  </a:lnTo>
                  <a:lnTo>
                    <a:pt x="414" y="108"/>
                  </a:lnTo>
                  <a:lnTo>
                    <a:pt x="414" y="110"/>
                  </a:lnTo>
                  <a:lnTo>
                    <a:pt x="413" y="111"/>
                  </a:lnTo>
                  <a:lnTo>
                    <a:pt x="413" y="112"/>
                  </a:lnTo>
                  <a:lnTo>
                    <a:pt x="413" y="114"/>
                  </a:lnTo>
                  <a:lnTo>
                    <a:pt x="413" y="115"/>
                  </a:lnTo>
                  <a:lnTo>
                    <a:pt x="414" y="116"/>
                  </a:lnTo>
                  <a:lnTo>
                    <a:pt x="414" y="116"/>
                  </a:lnTo>
                  <a:lnTo>
                    <a:pt x="414" y="116"/>
                  </a:lnTo>
                  <a:lnTo>
                    <a:pt x="415" y="118"/>
                  </a:lnTo>
                  <a:lnTo>
                    <a:pt x="415" y="118"/>
                  </a:lnTo>
                  <a:lnTo>
                    <a:pt x="417" y="118"/>
                  </a:lnTo>
                  <a:lnTo>
                    <a:pt x="417" y="118"/>
                  </a:lnTo>
                  <a:lnTo>
                    <a:pt x="417" y="118"/>
                  </a:lnTo>
                  <a:lnTo>
                    <a:pt x="418" y="118"/>
                  </a:lnTo>
                  <a:lnTo>
                    <a:pt x="418" y="119"/>
                  </a:lnTo>
                  <a:lnTo>
                    <a:pt x="418" y="119"/>
                  </a:lnTo>
                  <a:lnTo>
                    <a:pt x="419" y="119"/>
                  </a:lnTo>
                  <a:lnTo>
                    <a:pt x="421" y="119"/>
                  </a:lnTo>
                  <a:lnTo>
                    <a:pt x="421" y="120"/>
                  </a:lnTo>
                  <a:lnTo>
                    <a:pt x="422" y="120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5" y="119"/>
                  </a:lnTo>
                  <a:lnTo>
                    <a:pt x="423" y="119"/>
                  </a:lnTo>
                  <a:lnTo>
                    <a:pt x="423" y="120"/>
                  </a:lnTo>
                  <a:lnTo>
                    <a:pt x="422" y="120"/>
                  </a:lnTo>
                  <a:lnTo>
                    <a:pt x="423" y="122"/>
                  </a:lnTo>
                  <a:lnTo>
                    <a:pt x="428" y="126"/>
                  </a:lnTo>
                  <a:lnTo>
                    <a:pt x="429" y="126"/>
                  </a:lnTo>
                  <a:lnTo>
                    <a:pt x="430" y="126"/>
                  </a:lnTo>
                  <a:lnTo>
                    <a:pt x="430" y="126"/>
                  </a:lnTo>
                  <a:lnTo>
                    <a:pt x="433" y="126"/>
                  </a:lnTo>
                  <a:lnTo>
                    <a:pt x="437" y="126"/>
                  </a:lnTo>
                  <a:lnTo>
                    <a:pt x="437" y="127"/>
                  </a:lnTo>
                  <a:lnTo>
                    <a:pt x="438" y="129"/>
                  </a:lnTo>
                  <a:lnTo>
                    <a:pt x="441" y="129"/>
                  </a:lnTo>
                  <a:lnTo>
                    <a:pt x="442" y="130"/>
                  </a:lnTo>
                  <a:lnTo>
                    <a:pt x="445" y="131"/>
                  </a:lnTo>
                  <a:lnTo>
                    <a:pt x="447" y="131"/>
                  </a:lnTo>
                  <a:lnTo>
                    <a:pt x="447" y="131"/>
                  </a:lnTo>
                  <a:lnTo>
                    <a:pt x="448" y="131"/>
                  </a:lnTo>
                  <a:lnTo>
                    <a:pt x="448" y="131"/>
                  </a:lnTo>
                  <a:lnTo>
                    <a:pt x="448" y="131"/>
                  </a:lnTo>
                  <a:lnTo>
                    <a:pt x="449" y="133"/>
                  </a:lnTo>
                  <a:lnTo>
                    <a:pt x="449" y="131"/>
                  </a:lnTo>
                  <a:lnTo>
                    <a:pt x="451" y="131"/>
                  </a:lnTo>
                  <a:lnTo>
                    <a:pt x="451" y="133"/>
                  </a:lnTo>
                  <a:lnTo>
                    <a:pt x="455" y="135"/>
                  </a:lnTo>
                  <a:lnTo>
                    <a:pt x="455" y="135"/>
                  </a:lnTo>
                  <a:lnTo>
                    <a:pt x="456" y="137"/>
                  </a:lnTo>
                  <a:lnTo>
                    <a:pt x="456" y="137"/>
                  </a:lnTo>
                  <a:lnTo>
                    <a:pt x="456" y="137"/>
                  </a:lnTo>
                  <a:lnTo>
                    <a:pt x="457" y="137"/>
                  </a:lnTo>
                  <a:lnTo>
                    <a:pt x="457" y="138"/>
                  </a:lnTo>
                  <a:lnTo>
                    <a:pt x="459" y="139"/>
                  </a:lnTo>
                  <a:lnTo>
                    <a:pt x="457" y="139"/>
                  </a:lnTo>
                  <a:lnTo>
                    <a:pt x="457" y="141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60" y="141"/>
                  </a:lnTo>
                  <a:lnTo>
                    <a:pt x="461" y="141"/>
                  </a:lnTo>
                  <a:lnTo>
                    <a:pt x="460" y="141"/>
                  </a:lnTo>
                  <a:lnTo>
                    <a:pt x="459" y="142"/>
                  </a:lnTo>
                  <a:lnTo>
                    <a:pt x="460" y="142"/>
                  </a:lnTo>
                  <a:lnTo>
                    <a:pt x="461" y="142"/>
                  </a:lnTo>
                  <a:lnTo>
                    <a:pt x="460" y="143"/>
                  </a:lnTo>
                  <a:lnTo>
                    <a:pt x="460" y="143"/>
                  </a:lnTo>
                  <a:lnTo>
                    <a:pt x="461" y="146"/>
                  </a:lnTo>
                  <a:lnTo>
                    <a:pt x="461" y="149"/>
                  </a:lnTo>
                  <a:lnTo>
                    <a:pt x="463" y="150"/>
                  </a:lnTo>
                  <a:lnTo>
                    <a:pt x="463" y="152"/>
                  </a:lnTo>
                  <a:lnTo>
                    <a:pt x="464" y="152"/>
                  </a:lnTo>
                  <a:lnTo>
                    <a:pt x="464" y="153"/>
                  </a:lnTo>
                  <a:lnTo>
                    <a:pt x="466" y="154"/>
                  </a:lnTo>
                  <a:lnTo>
                    <a:pt x="466" y="154"/>
                  </a:lnTo>
                  <a:lnTo>
                    <a:pt x="464" y="156"/>
                  </a:lnTo>
                  <a:lnTo>
                    <a:pt x="463" y="156"/>
                  </a:lnTo>
                  <a:lnTo>
                    <a:pt x="463" y="156"/>
                  </a:lnTo>
                  <a:lnTo>
                    <a:pt x="464" y="157"/>
                  </a:lnTo>
                  <a:lnTo>
                    <a:pt x="466" y="158"/>
                  </a:lnTo>
                  <a:lnTo>
                    <a:pt x="467" y="158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67" y="160"/>
                  </a:lnTo>
                  <a:lnTo>
                    <a:pt x="467" y="160"/>
                  </a:lnTo>
                  <a:lnTo>
                    <a:pt x="466" y="158"/>
                  </a:lnTo>
                  <a:lnTo>
                    <a:pt x="466" y="158"/>
                  </a:lnTo>
                  <a:lnTo>
                    <a:pt x="464" y="158"/>
                  </a:lnTo>
                  <a:lnTo>
                    <a:pt x="464" y="160"/>
                  </a:lnTo>
                  <a:lnTo>
                    <a:pt x="464" y="160"/>
                  </a:lnTo>
                  <a:lnTo>
                    <a:pt x="466" y="161"/>
                  </a:lnTo>
                  <a:lnTo>
                    <a:pt x="466" y="161"/>
                  </a:lnTo>
                  <a:lnTo>
                    <a:pt x="466" y="162"/>
                  </a:lnTo>
                  <a:lnTo>
                    <a:pt x="467" y="162"/>
                  </a:lnTo>
                  <a:lnTo>
                    <a:pt x="467" y="162"/>
                  </a:lnTo>
                  <a:lnTo>
                    <a:pt x="467" y="164"/>
                  </a:lnTo>
                  <a:lnTo>
                    <a:pt x="467" y="164"/>
                  </a:lnTo>
                  <a:lnTo>
                    <a:pt x="467" y="165"/>
                  </a:lnTo>
                  <a:lnTo>
                    <a:pt x="467" y="166"/>
                  </a:lnTo>
                  <a:lnTo>
                    <a:pt x="466" y="168"/>
                  </a:lnTo>
                  <a:lnTo>
                    <a:pt x="466" y="169"/>
                  </a:lnTo>
                  <a:lnTo>
                    <a:pt x="464" y="169"/>
                  </a:lnTo>
                  <a:lnTo>
                    <a:pt x="464" y="171"/>
                  </a:lnTo>
                  <a:lnTo>
                    <a:pt x="464" y="171"/>
                  </a:lnTo>
                  <a:lnTo>
                    <a:pt x="464" y="172"/>
                  </a:lnTo>
                  <a:lnTo>
                    <a:pt x="466" y="172"/>
                  </a:lnTo>
                  <a:lnTo>
                    <a:pt x="467" y="171"/>
                  </a:lnTo>
                  <a:lnTo>
                    <a:pt x="468" y="169"/>
                  </a:lnTo>
                  <a:lnTo>
                    <a:pt x="468" y="168"/>
                  </a:lnTo>
                  <a:lnTo>
                    <a:pt x="468" y="169"/>
                  </a:lnTo>
                  <a:lnTo>
                    <a:pt x="468" y="169"/>
                  </a:lnTo>
                  <a:lnTo>
                    <a:pt x="470" y="171"/>
                  </a:lnTo>
                  <a:lnTo>
                    <a:pt x="470" y="171"/>
                  </a:lnTo>
                  <a:lnTo>
                    <a:pt x="471" y="171"/>
                  </a:lnTo>
                  <a:lnTo>
                    <a:pt x="472" y="171"/>
                  </a:lnTo>
                  <a:lnTo>
                    <a:pt x="475" y="169"/>
                  </a:lnTo>
                  <a:lnTo>
                    <a:pt x="476" y="169"/>
                  </a:lnTo>
                  <a:lnTo>
                    <a:pt x="476" y="169"/>
                  </a:lnTo>
                  <a:lnTo>
                    <a:pt x="478" y="168"/>
                  </a:lnTo>
                  <a:lnTo>
                    <a:pt x="476" y="169"/>
                  </a:lnTo>
                  <a:lnTo>
                    <a:pt x="476" y="171"/>
                  </a:lnTo>
                  <a:lnTo>
                    <a:pt x="476" y="171"/>
                  </a:lnTo>
                  <a:lnTo>
                    <a:pt x="476" y="171"/>
                  </a:lnTo>
                  <a:lnTo>
                    <a:pt x="478" y="172"/>
                  </a:lnTo>
                  <a:lnTo>
                    <a:pt x="482" y="176"/>
                  </a:lnTo>
                  <a:lnTo>
                    <a:pt x="482" y="177"/>
                  </a:lnTo>
                  <a:lnTo>
                    <a:pt x="483" y="179"/>
                  </a:lnTo>
                  <a:lnTo>
                    <a:pt x="485" y="180"/>
                  </a:lnTo>
                  <a:lnTo>
                    <a:pt x="486" y="181"/>
                  </a:lnTo>
                  <a:lnTo>
                    <a:pt x="486" y="181"/>
                  </a:lnTo>
                  <a:lnTo>
                    <a:pt x="486" y="181"/>
                  </a:lnTo>
                  <a:lnTo>
                    <a:pt x="486" y="180"/>
                  </a:lnTo>
                  <a:lnTo>
                    <a:pt x="486" y="177"/>
                  </a:lnTo>
                  <a:lnTo>
                    <a:pt x="487" y="175"/>
                  </a:lnTo>
                  <a:lnTo>
                    <a:pt x="487" y="172"/>
                  </a:lnTo>
                  <a:lnTo>
                    <a:pt x="487" y="169"/>
                  </a:lnTo>
                  <a:lnTo>
                    <a:pt x="487" y="166"/>
                  </a:lnTo>
                  <a:lnTo>
                    <a:pt x="487" y="165"/>
                  </a:lnTo>
                  <a:lnTo>
                    <a:pt x="487" y="162"/>
                  </a:lnTo>
                  <a:lnTo>
                    <a:pt x="487" y="160"/>
                  </a:lnTo>
                  <a:lnTo>
                    <a:pt x="489" y="157"/>
                  </a:lnTo>
                  <a:lnTo>
                    <a:pt x="489" y="156"/>
                  </a:lnTo>
                  <a:lnTo>
                    <a:pt x="487" y="154"/>
                  </a:lnTo>
                  <a:lnTo>
                    <a:pt x="487" y="153"/>
                  </a:lnTo>
                  <a:lnTo>
                    <a:pt x="487" y="152"/>
                  </a:lnTo>
                  <a:lnTo>
                    <a:pt x="489" y="150"/>
                  </a:lnTo>
                  <a:lnTo>
                    <a:pt x="489" y="149"/>
                  </a:lnTo>
                  <a:lnTo>
                    <a:pt x="489" y="147"/>
                  </a:lnTo>
                  <a:lnTo>
                    <a:pt x="489" y="145"/>
                  </a:lnTo>
                  <a:lnTo>
                    <a:pt x="489" y="142"/>
                  </a:lnTo>
                  <a:lnTo>
                    <a:pt x="489" y="139"/>
                  </a:lnTo>
                  <a:lnTo>
                    <a:pt x="489" y="138"/>
                  </a:lnTo>
                  <a:lnTo>
                    <a:pt x="490" y="135"/>
                  </a:lnTo>
                  <a:lnTo>
                    <a:pt x="490" y="133"/>
                  </a:lnTo>
                  <a:lnTo>
                    <a:pt x="490" y="130"/>
                  </a:lnTo>
                  <a:lnTo>
                    <a:pt x="490" y="127"/>
                  </a:lnTo>
                  <a:lnTo>
                    <a:pt x="490" y="126"/>
                  </a:lnTo>
                  <a:lnTo>
                    <a:pt x="490" y="123"/>
                  </a:lnTo>
                  <a:lnTo>
                    <a:pt x="490" y="120"/>
                  </a:lnTo>
                  <a:lnTo>
                    <a:pt x="490" y="118"/>
                  </a:lnTo>
                  <a:lnTo>
                    <a:pt x="490" y="115"/>
                  </a:lnTo>
                  <a:lnTo>
                    <a:pt x="490" y="114"/>
                  </a:lnTo>
                  <a:lnTo>
                    <a:pt x="490" y="111"/>
                  </a:lnTo>
                  <a:lnTo>
                    <a:pt x="491" y="108"/>
                  </a:lnTo>
                  <a:lnTo>
                    <a:pt x="491" y="106"/>
                  </a:lnTo>
                  <a:lnTo>
                    <a:pt x="491" y="103"/>
                  </a:lnTo>
                  <a:lnTo>
                    <a:pt x="489" y="103"/>
                  </a:lnTo>
                  <a:close/>
                  <a:moveTo>
                    <a:pt x="99" y="77"/>
                  </a:moveTo>
                  <a:lnTo>
                    <a:pt x="99" y="76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98" y="77"/>
                  </a:lnTo>
                  <a:lnTo>
                    <a:pt x="99" y="78"/>
                  </a:lnTo>
                  <a:lnTo>
                    <a:pt x="99" y="80"/>
                  </a:lnTo>
                  <a:lnTo>
                    <a:pt x="101" y="78"/>
                  </a:lnTo>
                  <a:lnTo>
                    <a:pt x="101" y="80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2" y="77"/>
                  </a:lnTo>
                  <a:lnTo>
                    <a:pt x="102" y="77"/>
                  </a:lnTo>
                  <a:lnTo>
                    <a:pt x="101" y="76"/>
                  </a:lnTo>
                  <a:lnTo>
                    <a:pt x="99" y="77"/>
                  </a:lnTo>
                  <a:close/>
                  <a:moveTo>
                    <a:pt x="348" y="80"/>
                  </a:moveTo>
                  <a:lnTo>
                    <a:pt x="346" y="81"/>
                  </a:lnTo>
                  <a:lnTo>
                    <a:pt x="346" y="81"/>
                  </a:lnTo>
                  <a:lnTo>
                    <a:pt x="348" y="81"/>
                  </a:lnTo>
                  <a:lnTo>
                    <a:pt x="349" y="81"/>
                  </a:lnTo>
                  <a:lnTo>
                    <a:pt x="349" y="81"/>
                  </a:lnTo>
                  <a:lnTo>
                    <a:pt x="349" y="81"/>
                  </a:lnTo>
                  <a:lnTo>
                    <a:pt x="350" y="82"/>
                  </a:lnTo>
                  <a:lnTo>
                    <a:pt x="350" y="82"/>
                  </a:lnTo>
                  <a:lnTo>
                    <a:pt x="352" y="81"/>
                  </a:lnTo>
                  <a:lnTo>
                    <a:pt x="352" y="81"/>
                  </a:lnTo>
                  <a:lnTo>
                    <a:pt x="350" y="80"/>
                  </a:lnTo>
                  <a:lnTo>
                    <a:pt x="350" y="80"/>
                  </a:lnTo>
                  <a:lnTo>
                    <a:pt x="349" y="80"/>
                  </a:lnTo>
                  <a:lnTo>
                    <a:pt x="349" y="78"/>
                  </a:lnTo>
                  <a:lnTo>
                    <a:pt x="349" y="77"/>
                  </a:lnTo>
                  <a:lnTo>
                    <a:pt x="348" y="76"/>
                  </a:lnTo>
                  <a:lnTo>
                    <a:pt x="348" y="76"/>
                  </a:lnTo>
                  <a:lnTo>
                    <a:pt x="348" y="76"/>
                  </a:lnTo>
                  <a:lnTo>
                    <a:pt x="346" y="77"/>
                  </a:lnTo>
                  <a:lnTo>
                    <a:pt x="346" y="76"/>
                  </a:lnTo>
                  <a:lnTo>
                    <a:pt x="345" y="76"/>
                  </a:lnTo>
                  <a:lnTo>
                    <a:pt x="345" y="77"/>
                  </a:lnTo>
                  <a:lnTo>
                    <a:pt x="345" y="77"/>
                  </a:lnTo>
                  <a:lnTo>
                    <a:pt x="345" y="77"/>
                  </a:lnTo>
                  <a:lnTo>
                    <a:pt x="346" y="78"/>
                  </a:lnTo>
                  <a:lnTo>
                    <a:pt x="348" y="80"/>
                  </a:lnTo>
                  <a:close/>
                  <a:moveTo>
                    <a:pt x="343" y="78"/>
                  </a:moveTo>
                  <a:lnTo>
                    <a:pt x="345" y="77"/>
                  </a:lnTo>
                  <a:lnTo>
                    <a:pt x="345" y="77"/>
                  </a:lnTo>
                  <a:lnTo>
                    <a:pt x="345" y="76"/>
                  </a:lnTo>
                  <a:lnTo>
                    <a:pt x="345" y="76"/>
                  </a:lnTo>
                  <a:lnTo>
                    <a:pt x="343" y="74"/>
                  </a:lnTo>
                  <a:lnTo>
                    <a:pt x="343" y="76"/>
                  </a:lnTo>
                  <a:lnTo>
                    <a:pt x="343" y="77"/>
                  </a:lnTo>
                  <a:lnTo>
                    <a:pt x="343" y="78"/>
                  </a:lnTo>
                  <a:lnTo>
                    <a:pt x="343" y="78"/>
                  </a:lnTo>
                  <a:close/>
                  <a:moveTo>
                    <a:pt x="91" y="74"/>
                  </a:moveTo>
                  <a:lnTo>
                    <a:pt x="90" y="76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4" y="76"/>
                  </a:lnTo>
                  <a:lnTo>
                    <a:pt x="93" y="74"/>
                  </a:lnTo>
                  <a:lnTo>
                    <a:pt x="91" y="74"/>
                  </a:lnTo>
                  <a:lnTo>
                    <a:pt x="91" y="74"/>
                  </a:lnTo>
                  <a:close/>
                  <a:moveTo>
                    <a:pt x="379" y="74"/>
                  </a:moveTo>
                  <a:lnTo>
                    <a:pt x="380" y="76"/>
                  </a:lnTo>
                  <a:lnTo>
                    <a:pt x="380" y="76"/>
                  </a:lnTo>
                  <a:lnTo>
                    <a:pt x="380" y="76"/>
                  </a:lnTo>
                  <a:lnTo>
                    <a:pt x="381" y="76"/>
                  </a:lnTo>
                  <a:lnTo>
                    <a:pt x="381" y="77"/>
                  </a:lnTo>
                  <a:lnTo>
                    <a:pt x="381" y="77"/>
                  </a:lnTo>
                  <a:lnTo>
                    <a:pt x="384" y="77"/>
                  </a:lnTo>
                  <a:lnTo>
                    <a:pt x="384" y="76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81" y="74"/>
                  </a:lnTo>
                  <a:lnTo>
                    <a:pt x="381" y="73"/>
                  </a:lnTo>
                  <a:lnTo>
                    <a:pt x="380" y="73"/>
                  </a:lnTo>
                  <a:lnTo>
                    <a:pt x="381" y="73"/>
                  </a:lnTo>
                  <a:lnTo>
                    <a:pt x="383" y="74"/>
                  </a:lnTo>
                  <a:lnTo>
                    <a:pt x="384" y="74"/>
                  </a:lnTo>
                  <a:lnTo>
                    <a:pt x="384" y="76"/>
                  </a:lnTo>
                  <a:lnTo>
                    <a:pt x="384" y="76"/>
                  </a:lnTo>
                  <a:lnTo>
                    <a:pt x="386" y="76"/>
                  </a:lnTo>
                  <a:lnTo>
                    <a:pt x="387" y="76"/>
                  </a:lnTo>
                  <a:lnTo>
                    <a:pt x="387" y="76"/>
                  </a:lnTo>
                  <a:lnTo>
                    <a:pt x="387" y="76"/>
                  </a:lnTo>
                  <a:lnTo>
                    <a:pt x="388" y="76"/>
                  </a:lnTo>
                  <a:lnTo>
                    <a:pt x="388" y="74"/>
                  </a:lnTo>
                  <a:lnTo>
                    <a:pt x="388" y="74"/>
                  </a:lnTo>
                  <a:lnTo>
                    <a:pt x="388" y="73"/>
                  </a:lnTo>
                  <a:lnTo>
                    <a:pt x="386" y="72"/>
                  </a:lnTo>
                  <a:lnTo>
                    <a:pt x="384" y="72"/>
                  </a:lnTo>
                  <a:lnTo>
                    <a:pt x="383" y="72"/>
                  </a:lnTo>
                  <a:lnTo>
                    <a:pt x="381" y="72"/>
                  </a:lnTo>
                  <a:lnTo>
                    <a:pt x="380" y="72"/>
                  </a:lnTo>
                  <a:lnTo>
                    <a:pt x="380" y="73"/>
                  </a:lnTo>
                  <a:lnTo>
                    <a:pt x="379" y="73"/>
                  </a:lnTo>
                  <a:lnTo>
                    <a:pt x="379" y="73"/>
                  </a:lnTo>
                  <a:lnTo>
                    <a:pt x="377" y="73"/>
                  </a:lnTo>
                  <a:lnTo>
                    <a:pt x="377" y="73"/>
                  </a:lnTo>
                  <a:lnTo>
                    <a:pt x="377" y="73"/>
                  </a:lnTo>
                  <a:lnTo>
                    <a:pt x="376" y="74"/>
                  </a:lnTo>
                  <a:lnTo>
                    <a:pt x="377" y="74"/>
                  </a:lnTo>
                  <a:lnTo>
                    <a:pt x="379" y="74"/>
                  </a:lnTo>
                  <a:close/>
                  <a:moveTo>
                    <a:pt x="36" y="72"/>
                  </a:moveTo>
                  <a:lnTo>
                    <a:pt x="36" y="72"/>
                  </a:lnTo>
                  <a:lnTo>
                    <a:pt x="36" y="72"/>
                  </a:lnTo>
                  <a:lnTo>
                    <a:pt x="36" y="74"/>
                  </a:lnTo>
                  <a:lnTo>
                    <a:pt x="36" y="76"/>
                  </a:lnTo>
                  <a:lnTo>
                    <a:pt x="36" y="76"/>
                  </a:lnTo>
                  <a:lnTo>
                    <a:pt x="36" y="77"/>
                  </a:lnTo>
                  <a:lnTo>
                    <a:pt x="34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6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6" y="72"/>
                  </a:lnTo>
                  <a:close/>
                  <a:moveTo>
                    <a:pt x="103" y="73"/>
                  </a:moveTo>
                  <a:lnTo>
                    <a:pt x="102" y="72"/>
                  </a:lnTo>
                  <a:lnTo>
                    <a:pt x="102" y="72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102" y="74"/>
                  </a:lnTo>
                  <a:lnTo>
                    <a:pt x="103" y="74"/>
                  </a:lnTo>
                  <a:lnTo>
                    <a:pt x="106" y="76"/>
                  </a:lnTo>
                  <a:lnTo>
                    <a:pt x="106" y="76"/>
                  </a:lnTo>
                  <a:lnTo>
                    <a:pt x="106" y="76"/>
                  </a:lnTo>
                  <a:lnTo>
                    <a:pt x="106" y="76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5" y="73"/>
                  </a:lnTo>
                  <a:lnTo>
                    <a:pt x="105" y="74"/>
                  </a:lnTo>
                  <a:lnTo>
                    <a:pt x="105" y="74"/>
                  </a:lnTo>
                  <a:lnTo>
                    <a:pt x="103" y="73"/>
                  </a:lnTo>
                  <a:lnTo>
                    <a:pt x="103" y="73"/>
                  </a:lnTo>
                  <a:lnTo>
                    <a:pt x="103" y="73"/>
                  </a:lnTo>
                  <a:close/>
                  <a:moveTo>
                    <a:pt x="368" y="73"/>
                  </a:moveTo>
                  <a:lnTo>
                    <a:pt x="369" y="74"/>
                  </a:lnTo>
                  <a:lnTo>
                    <a:pt x="369" y="74"/>
                  </a:lnTo>
                  <a:lnTo>
                    <a:pt x="369" y="73"/>
                  </a:lnTo>
                  <a:lnTo>
                    <a:pt x="367" y="72"/>
                  </a:lnTo>
                  <a:lnTo>
                    <a:pt x="368" y="73"/>
                  </a:lnTo>
                  <a:lnTo>
                    <a:pt x="368" y="73"/>
                  </a:lnTo>
                  <a:close/>
                  <a:moveTo>
                    <a:pt x="346" y="70"/>
                  </a:moveTo>
                  <a:lnTo>
                    <a:pt x="346" y="72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6" y="70"/>
                  </a:lnTo>
                  <a:lnTo>
                    <a:pt x="346" y="70"/>
                  </a:lnTo>
                  <a:lnTo>
                    <a:pt x="346" y="70"/>
                  </a:lnTo>
                  <a:close/>
                  <a:moveTo>
                    <a:pt x="101" y="69"/>
                  </a:moveTo>
                  <a:lnTo>
                    <a:pt x="102" y="70"/>
                  </a:lnTo>
                  <a:lnTo>
                    <a:pt x="102" y="70"/>
                  </a:lnTo>
                  <a:lnTo>
                    <a:pt x="103" y="70"/>
                  </a:lnTo>
                  <a:lnTo>
                    <a:pt x="103" y="72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2" y="69"/>
                  </a:lnTo>
                  <a:lnTo>
                    <a:pt x="101" y="69"/>
                  </a:lnTo>
                  <a:close/>
                  <a:moveTo>
                    <a:pt x="87" y="65"/>
                  </a:moveTo>
                  <a:lnTo>
                    <a:pt x="87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close/>
                  <a:moveTo>
                    <a:pt x="346" y="64"/>
                  </a:moveTo>
                  <a:lnTo>
                    <a:pt x="346" y="64"/>
                  </a:lnTo>
                  <a:lnTo>
                    <a:pt x="346" y="64"/>
                  </a:lnTo>
                  <a:lnTo>
                    <a:pt x="346" y="64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4"/>
                  </a:lnTo>
                  <a:lnTo>
                    <a:pt x="346" y="64"/>
                  </a:lnTo>
                  <a:close/>
                  <a:moveTo>
                    <a:pt x="345" y="62"/>
                  </a:moveTo>
                  <a:lnTo>
                    <a:pt x="346" y="62"/>
                  </a:lnTo>
                  <a:lnTo>
                    <a:pt x="346" y="61"/>
                  </a:lnTo>
                  <a:lnTo>
                    <a:pt x="345" y="61"/>
                  </a:lnTo>
                  <a:lnTo>
                    <a:pt x="345" y="62"/>
                  </a:lnTo>
                  <a:lnTo>
                    <a:pt x="345" y="62"/>
                  </a:lnTo>
                  <a:lnTo>
                    <a:pt x="345" y="62"/>
                  </a:lnTo>
                  <a:lnTo>
                    <a:pt x="345" y="62"/>
                  </a:lnTo>
                  <a:close/>
                  <a:moveTo>
                    <a:pt x="89" y="61"/>
                  </a:moveTo>
                  <a:lnTo>
                    <a:pt x="89" y="62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61"/>
                  </a:lnTo>
                  <a:lnTo>
                    <a:pt x="89" y="61"/>
                  </a:lnTo>
                  <a:close/>
                  <a:moveTo>
                    <a:pt x="94" y="62"/>
                  </a:moveTo>
                  <a:lnTo>
                    <a:pt x="94" y="62"/>
                  </a:lnTo>
                  <a:lnTo>
                    <a:pt x="94" y="61"/>
                  </a:lnTo>
                  <a:lnTo>
                    <a:pt x="93" y="61"/>
                  </a:lnTo>
                  <a:lnTo>
                    <a:pt x="93" y="61"/>
                  </a:lnTo>
                  <a:lnTo>
                    <a:pt x="93" y="62"/>
                  </a:lnTo>
                  <a:lnTo>
                    <a:pt x="94" y="62"/>
                  </a:lnTo>
                  <a:close/>
                  <a:moveTo>
                    <a:pt x="97" y="61"/>
                  </a:moveTo>
                  <a:lnTo>
                    <a:pt x="97" y="61"/>
                  </a:lnTo>
                  <a:lnTo>
                    <a:pt x="97" y="61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close/>
                  <a:moveTo>
                    <a:pt x="79" y="61"/>
                  </a:moveTo>
                  <a:lnTo>
                    <a:pt x="79" y="61"/>
                  </a:lnTo>
                  <a:lnTo>
                    <a:pt x="79" y="61"/>
                  </a:lnTo>
                  <a:lnTo>
                    <a:pt x="80" y="62"/>
                  </a:lnTo>
                  <a:lnTo>
                    <a:pt x="82" y="62"/>
                  </a:lnTo>
                  <a:lnTo>
                    <a:pt x="83" y="62"/>
                  </a:lnTo>
                  <a:lnTo>
                    <a:pt x="84" y="62"/>
                  </a:lnTo>
                  <a:lnTo>
                    <a:pt x="86" y="64"/>
                  </a:lnTo>
                  <a:lnTo>
                    <a:pt x="86" y="62"/>
                  </a:lnTo>
                  <a:lnTo>
                    <a:pt x="84" y="61"/>
                  </a:lnTo>
                  <a:lnTo>
                    <a:pt x="84" y="61"/>
                  </a:lnTo>
                  <a:lnTo>
                    <a:pt x="83" y="59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79" y="59"/>
                  </a:lnTo>
                  <a:lnTo>
                    <a:pt x="79" y="61"/>
                  </a:lnTo>
                  <a:close/>
                  <a:moveTo>
                    <a:pt x="90" y="59"/>
                  </a:moveTo>
                  <a:lnTo>
                    <a:pt x="90" y="59"/>
                  </a:lnTo>
                  <a:lnTo>
                    <a:pt x="90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9"/>
                  </a:lnTo>
                  <a:lnTo>
                    <a:pt x="90" y="59"/>
                  </a:lnTo>
                  <a:close/>
                  <a:moveTo>
                    <a:pt x="83" y="59"/>
                  </a:moveTo>
                  <a:lnTo>
                    <a:pt x="84" y="59"/>
                  </a:lnTo>
                  <a:lnTo>
                    <a:pt x="84" y="61"/>
                  </a:lnTo>
                  <a:lnTo>
                    <a:pt x="86" y="61"/>
                  </a:lnTo>
                  <a:lnTo>
                    <a:pt x="86" y="61"/>
                  </a:lnTo>
                  <a:lnTo>
                    <a:pt x="87" y="62"/>
                  </a:lnTo>
                  <a:lnTo>
                    <a:pt x="87" y="61"/>
                  </a:lnTo>
                  <a:lnTo>
                    <a:pt x="86" y="59"/>
                  </a:lnTo>
                  <a:lnTo>
                    <a:pt x="84" y="58"/>
                  </a:lnTo>
                  <a:lnTo>
                    <a:pt x="83" y="58"/>
                  </a:lnTo>
                  <a:lnTo>
                    <a:pt x="82" y="58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3" y="59"/>
                  </a:lnTo>
                  <a:close/>
                  <a:moveTo>
                    <a:pt x="95" y="59"/>
                  </a:moveTo>
                  <a:lnTo>
                    <a:pt x="97" y="59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7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close/>
                  <a:moveTo>
                    <a:pt x="99" y="59"/>
                  </a:move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2" y="62"/>
                  </a:lnTo>
                  <a:lnTo>
                    <a:pt x="102" y="61"/>
                  </a:lnTo>
                  <a:lnTo>
                    <a:pt x="102" y="59"/>
                  </a:lnTo>
                  <a:lnTo>
                    <a:pt x="103" y="59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2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99" y="57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8" y="59"/>
                  </a:lnTo>
                  <a:lnTo>
                    <a:pt x="99" y="59"/>
                  </a:lnTo>
                  <a:close/>
                  <a:moveTo>
                    <a:pt x="78" y="55"/>
                  </a:moveTo>
                  <a:lnTo>
                    <a:pt x="78" y="55"/>
                  </a:lnTo>
                  <a:lnTo>
                    <a:pt x="78" y="55"/>
                  </a:lnTo>
                  <a:lnTo>
                    <a:pt x="76" y="55"/>
                  </a:lnTo>
                  <a:lnTo>
                    <a:pt x="76" y="57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78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8"/>
                  </a:lnTo>
                  <a:lnTo>
                    <a:pt x="79" y="57"/>
                  </a:lnTo>
                  <a:lnTo>
                    <a:pt x="79" y="57"/>
                  </a:lnTo>
                  <a:lnTo>
                    <a:pt x="78" y="55"/>
                  </a:lnTo>
                  <a:close/>
                  <a:moveTo>
                    <a:pt x="29" y="58"/>
                  </a:moveTo>
                  <a:lnTo>
                    <a:pt x="29" y="57"/>
                  </a:lnTo>
                  <a:lnTo>
                    <a:pt x="26" y="54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4"/>
                  </a:lnTo>
                  <a:lnTo>
                    <a:pt x="23" y="54"/>
                  </a:lnTo>
                  <a:lnTo>
                    <a:pt x="22" y="54"/>
                  </a:lnTo>
                  <a:lnTo>
                    <a:pt x="23" y="57"/>
                  </a:lnTo>
                  <a:lnTo>
                    <a:pt x="25" y="59"/>
                  </a:lnTo>
                  <a:lnTo>
                    <a:pt x="25" y="61"/>
                  </a:lnTo>
                  <a:lnTo>
                    <a:pt x="26" y="61"/>
                  </a:lnTo>
                  <a:lnTo>
                    <a:pt x="28" y="62"/>
                  </a:lnTo>
                  <a:lnTo>
                    <a:pt x="29" y="64"/>
                  </a:lnTo>
                  <a:lnTo>
                    <a:pt x="29" y="65"/>
                  </a:lnTo>
                  <a:lnTo>
                    <a:pt x="30" y="65"/>
                  </a:lnTo>
                  <a:lnTo>
                    <a:pt x="30" y="64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9" y="58"/>
                  </a:lnTo>
                  <a:close/>
                  <a:moveTo>
                    <a:pt x="75" y="54"/>
                  </a:moveTo>
                  <a:lnTo>
                    <a:pt x="76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9" y="55"/>
                  </a:lnTo>
                  <a:lnTo>
                    <a:pt x="79" y="55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75" y="54"/>
                  </a:lnTo>
                  <a:close/>
                  <a:moveTo>
                    <a:pt x="255" y="104"/>
                  </a:moveTo>
                  <a:lnTo>
                    <a:pt x="254" y="104"/>
                  </a:lnTo>
                  <a:lnTo>
                    <a:pt x="254" y="104"/>
                  </a:lnTo>
                  <a:lnTo>
                    <a:pt x="254" y="104"/>
                  </a:lnTo>
                  <a:lnTo>
                    <a:pt x="254" y="106"/>
                  </a:lnTo>
                  <a:lnTo>
                    <a:pt x="254" y="106"/>
                  </a:lnTo>
                  <a:lnTo>
                    <a:pt x="254" y="107"/>
                  </a:lnTo>
                  <a:lnTo>
                    <a:pt x="254" y="108"/>
                  </a:lnTo>
                  <a:lnTo>
                    <a:pt x="254" y="110"/>
                  </a:lnTo>
                  <a:lnTo>
                    <a:pt x="254" y="111"/>
                  </a:lnTo>
                  <a:lnTo>
                    <a:pt x="254" y="112"/>
                  </a:lnTo>
                  <a:lnTo>
                    <a:pt x="254" y="114"/>
                  </a:lnTo>
                  <a:lnTo>
                    <a:pt x="255" y="115"/>
                  </a:lnTo>
                  <a:lnTo>
                    <a:pt x="258" y="114"/>
                  </a:lnTo>
                  <a:lnTo>
                    <a:pt x="259" y="114"/>
                  </a:lnTo>
                  <a:lnTo>
                    <a:pt x="259" y="114"/>
                  </a:lnTo>
                  <a:lnTo>
                    <a:pt x="261" y="114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1" y="116"/>
                  </a:lnTo>
                  <a:lnTo>
                    <a:pt x="261" y="116"/>
                  </a:lnTo>
                  <a:lnTo>
                    <a:pt x="261" y="118"/>
                  </a:lnTo>
                  <a:lnTo>
                    <a:pt x="262" y="120"/>
                  </a:lnTo>
                  <a:lnTo>
                    <a:pt x="262" y="120"/>
                  </a:lnTo>
                  <a:lnTo>
                    <a:pt x="262" y="126"/>
                  </a:lnTo>
                  <a:lnTo>
                    <a:pt x="261" y="126"/>
                  </a:lnTo>
                  <a:lnTo>
                    <a:pt x="261" y="127"/>
                  </a:lnTo>
                  <a:lnTo>
                    <a:pt x="261" y="129"/>
                  </a:lnTo>
                  <a:lnTo>
                    <a:pt x="261" y="131"/>
                  </a:lnTo>
                  <a:lnTo>
                    <a:pt x="259" y="133"/>
                  </a:lnTo>
                  <a:lnTo>
                    <a:pt x="259" y="134"/>
                  </a:lnTo>
                  <a:lnTo>
                    <a:pt x="258" y="135"/>
                  </a:lnTo>
                  <a:lnTo>
                    <a:pt x="258" y="137"/>
                  </a:lnTo>
                  <a:lnTo>
                    <a:pt x="259" y="138"/>
                  </a:lnTo>
                  <a:lnTo>
                    <a:pt x="261" y="139"/>
                  </a:lnTo>
                  <a:lnTo>
                    <a:pt x="262" y="141"/>
                  </a:lnTo>
                  <a:lnTo>
                    <a:pt x="262" y="141"/>
                  </a:lnTo>
                  <a:lnTo>
                    <a:pt x="263" y="141"/>
                  </a:lnTo>
                  <a:lnTo>
                    <a:pt x="263" y="139"/>
                  </a:lnTo>
                  <a:lnTo>
                    <a:pt x="265" y="139"/>
                  </a:lnTo>
                  <a:lnTo>
                    <a:pt x="266" y="139"/>
                  </a:lnTo>
                  <a:lnTo>
                    <a:pt x="268" y="139"/>
                  </a:lnTo>
                  <a:lnTo>
                    <a:pt x="268" y="139"/>
                  </a:lnTo>
                  <a:lnTo>
                    <a:pt x="269" y="139"/>
                  </a:lnTo>
                  <a:lnTo>
                    <a:pt x="270" y="139"/>
                  </a:lnTo>
                  <a:lnTo>
                    <a:pt x="269" y="138"/>
                  </a:lnTo>
                  <a:lnTo>
                    <a:pt x="269" y="137"/>
                  </a:lnTo>
                  <a:lnTo>
                    <a:pt x="269" y="134"/>
                  </a:lnTo>
                  <a:lnTo>
                    <a:pt x="269" y="133"/>
                  </a:lnTo>
                  <a:lnTo>
                    <a:pt x="269" y="131"/>
                  </a:lnTo>
                  <a:lnTo>
                    <a:pt x="270" y="129"/>
                  </a:lnTo>
                  <a:lnTo>
                    <a:pt x="270" y="127"/>
                  </a:lnTo>
                  <a:lnTo>
                    <a:pt x="270" y="124"/>
                  </a:lnTo>
                  <a:lnTo>
                    <a:pt x="270" y="122"/>
                  </a:lnTo>
                  <a:lnTo>
                    <a:pt x="270" y="118"/>
                  </a:lnTo>
                  <a:lnTo>
                    <a:pt x="270" y="116"/>
                  </a:lnTo>
                  <a:lnTo>
                    <a:pt x="270" y="116"/>
                  </a:lnTo>
                  <a:lnTo>
                    <a:pt x="270" y="112"/>
                  </a:lnTo>
                  <a:lnTo>
                    <a:pt x="270" y="111"/>
                  </a:lnTo>
                  <a:lnTo>
                    <a:pt x="269" y="110"/>
                  </a:lnTo>
                  <a:lnTo>
                    <a:pt x="269" y="108"/>
                  </a:lnTo>
                  <a:lnTo>
                    <a:pt x="269" y="107"/>
                  </a:lnTo>
                  <a:lnTo>
                    <a:pt x="270" y="107"/>
                  </a:lnTo>
                  <a:lnTo>
                    <a:pt x="273" y="104"/>
                  </a:lnTo>
                  <a:lnTo>
                    <a:pt x="273" y="104"/>
                  </a:lnTo>
                  <a:lnTo>
                    <a:pt x="274" y="104"/>
                  </a:lnTo>
                  <a:lnTo>
                    <a:pt x="276" y="104"/>
                  </a:lnTo>
                  <a:lnTo>
                    <a:pt x="277" y="104"/>
                  </a:lnTo>
                  <a:lnTo>
                    <a:pt x="278" y="106"/>
                  </a:lnTo>
                  <a:lnTo>
                    <a:pt x="278" y="107"/>
                  </a:lnTo>
                  <a:lnTo>
                    <a:pt x="278" y="108"/>
                  </a:lnTo>
                  <a:lnTo>
                    <a:pt x="277" y="110"/>
                  </a:lnTo>
                  <a:lnTo>
                    <a:pt x="277" y="111"/>
                  </a:lnTo>
                  <a:lnTo>
                    <a:pt x="276" y="112"/>
                  </a:lnTo>
                  <a:lnTo>
                    <a:pt x="276" y="114"/>
                  </a:lnTo>
                  <a:lnTo>
                    <a:pt x="276" y="114"/>
                  </a:lnTo>
                  <a:lnTo>
                    <a:pt x="276" y="115"/>
                  </a:lnTo>
                  <a:lnTo>
                    <a:pt x="280" y="119"/>
                  </a:lnTo>
                  <a:lnTo>
                    <a:pt x="281" y="120"/>
                  </a:lnTo>
                  <a:lnTo>
                    <a:pt x="282" y="120"/>
                  </a:lnTo>
                  <a:lnTo>
                    <a:pt x="284" y="122"/>
                  </a:lnTo>
                  <a:lnTo>
                    <a:pt x="282" y="122"/>
                  </a:lnTo>
                  <a:lnTo>
                    <a:pt x="282" y="123"/>
                  </a:lnTo>
                  <a:lnTo>
                    <a:pt x="282" y="123"/>
                  </a:lnTo>
                  <a:lnTo>
                    <a:pt x="282" y="123"/>
                  </a:lnTo>
                  <a:lnTo>
                    <a:pt x="281" y="127"/>
                  </a:lnTo>
                  <a:lnTo>
                    <a:pt x="281" y="129"/>
                  </a:lnTo>
                  <a:lnTo>
                    <a:pt x="282" y="130"/>
                  </a:lnTo>
                  <a:lnTo>
                    <a:pt x="282" y="130"/>
                  </a:lnTo>
                  <a:lnTo>
                    <a:pt x="284" y="130"/>
                  </a:lnTo>
                  <a:lnTo>
                    <a:pt x="287" y="130"/>
                  </a:lnTo>
                  <a:lnTo>
                    <a:pt x="288" y="130"/>
                  </a:lnTo>
                  <a:lnTo>
                    <a:pt x="288" y="130"/>
                  </a:lnTo>
                  <a:lnTo>
                    <a:pt x="288" y="129"/>
                  </a:lnTo>
                  <a:lnTo>
                    <a:pt x="288" y="127"/>
                  </a:lnTo>
                  <a:lnTo>
                    <a:pt x="288" y="127"/>
                  </a:lnTo>
                  <a:lnTo>
                    <a:pt x="289" y="126"/>
                  </a:lnTo>
                  <a:lnTo>
                    <a:pt x="292" y="126"/>
                  </a:lnTo>
                  <a:lnTo>
                    <a:pt x="293" y="124"/>
                  </a:lnTo>
                  <a:lnTo>
                    <a:pt x="295" y="126"/>
                  </a:lnTo>
                  <a:lnTo>
                    <a:pt x="295" y="124"/>
                  </a:lnTo>
                  <a:lnTo>
                    <a:pt x="295" y="124"/>
                  </a:lnTo>
                  <a:lnTo>
                    <a:pt x="295" y="124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297" y="124"/>
                  </a:lnTo>
                  <a:lnTo>
                    <a:pt x="297" y="123"/>
                  </a:lnTo>
                  <a:lnTo>
                    <a:pt x="297" y="122"/>
                  </a:lnTo>
                  <a:lnTo>
                    <a:pt x="296" y="122"/>
                  </a:lnTo>
                  <a:lnTo>
                    <a:pt x="296" y="120"/>
                  </a:lnTo>
                  <a:lnTo>
                    <a:pt x="296" y="120"/>
                  </a:lnTo>
                  <a:lnTo>
                    <a:pt x="296" y="120"/>
                  </a:lnTo>
                  <a:lnTo>
                    <a:pt x="295" y="122"/>
                  </a:lnTo>
                  <a:lnTo>
                    <a:pt x="295" y="120"/>
                  </a:lnTo>
                  <a:lnTo>
                    <a:pt x="295" y="120"/>
                  </a:lnTo>
                  <a:lnTo>
                    <a:pt x="293" y="120"/>
                  </a:lnTo>
                  <a:lnTo>
                    <a:pt x="293" y="119"/>
                  </a:lnTo>
                  <a:lnTo>
                    <a:pt x="293" y="119"/>
                  </a:lnTo>
                  <a:lnTo>
                    <a:pt x="293" y="118"/>
                  </a:lnTo>
                  <a:lnTo>
                    <a:pt x="292" y="116"/>
                  </a:lnTo>
                  <a:lnTo>
                    <a:pt x="292" y="116"/>
                  </a:lnTo>
                  <a:lnTo>
                    <a:pt x="291" y="116"/>
                  </a:lnTo>
                  <a:lnTo>
                    <a:pt x="291" y="116"/>
                  </a:lnTo>
                  <a:lnTo>
                    <a:pt x="291" y="115"/>
                  </a:lnTo>
                  <a:lnTo>
                    <a:pt x="291" y="115"/>
                  </a:lnTo>
                  <a:lnTo>
                    <a:pt x="291" y="115"/>
                  </a:lnTo>
                  <a:lnTo>
                    <a:pt x="291" y="112"/>
                  </a:lnTo>
                  <a:lnTo>
                    <a:pt x="291" y="111"/>
                  </a:lnTo>
                  <a:lnTo>
                    <a:pt x="292" y="111"/>
                  </a:lnTo>
                  <a:lnTo>
                    <a:pt x="292" y="110"/>
                  </a:lnTo>
                  <a:lnTo>
                    <a:pt x="291" y="108"/>
                  </a:lnTo>
                  <a:lnTo>
                    <a:pt x="291" y="108"/>
                  </a:lnTo>
                  <a:lnTo>
                    <a:pt x="291" y="107"/>
                  </a:lnTo>
                  <a:lnTo>
                    <a:pt x="291" y="107"/>
                  </a:lnTo>
                  <a:lnTo>
                    <a:pt x="289" y="106"/>
                  </a:lnTo>
                  <a:lnTo>
                    <a:pt x="288" y="104"/>
                  </a:lnTo>
                  <a:lnTo>
                    <a:pt x="288" y="103"/>
                  </a:lnTo>
                  <a:lnTo>
                    <a:pt x="287" y="100"/>
                  </a:lnTo>
                  <a:lnTo>
                    <a:pt x="285" y="99"/>
                  </a:lnTo>
                  <a:lnTo>
                    <a:pt x="285" y="99"/>
                  </a:lnTo>
                  <a:lnTo>
                    <a:pt x="284" y="97"/>
                  </a:lnTo>
                  <a:lnTo>
                    <a:pt x="284" y="97"/>
                  </a:lnTo>
                  <a:lnTo>
                    <a:pt x="282" y="96"/>
                  </a:lnTo>
                  <a:lnTo>
                    <a:pt x="281" y="96"/>
                  </a:lnTo>
                  <a:lnTo>
                    <a:pt x="281" y="95"/>
                  </a:lnTo>
                  <a:lnTo>
                    <a:pt x="281" y="95"/>
                  </a:lnTo>
                  <a:lnTo>
                    <a:pt x="281" y="93"/>
                  </a:lnTo>
                  <a:lnTo>
                    <a:pt x="282" y="95"/>
                  </a:lnTo>
                  <a:lnTo>
                    <a:pt x="284" y="95"/>
                  </a:lnTo>
                  <a:lnTo>
                    <a:pt x="284" y="95"/>
                  </a:lnTo>
                  <a:lnTo>
                    <a:pt x="285" y="95"/>
                  </a:lnTo>
                  <a:lnTo>
                    <a:pt x="285" y="93"/>
                  </a:lnTo>
                  <a:lnTo>
                    <a:pt x="287" y="92"/>
                  </a:lnTo>
                  <a:lnTo>
                    <a:pt x="289" y="91"/>
                  </a:lnTo>
                  <a:lnTo>
                    <a:pt x="291" y="91"/>
                  </a:lnTo>
                  <a:lnTo>
                    <a:pt x="292" y="89"/>
                  </a:lnTo>
                  <a:lnTo>
                    <a:pt x="293" y="88"/>
                  </a:lnTo>
                  <a:lnTo>
                    <a:pt x="295" y="87"/>
                  </a:lnTo>
                  <a:lnTo>
                    <a:pt x="296" y="85"/>
                  </a:lnTo>
                  <a:lnTo>
                    <a:pt x="297" y="84"/>
                  </a:lnTo>
                  <a:lnTo>
                    <a:pt x="297" y="82"/>
                  </a:lnTo>
                  <a:lnTo>
                    <a:pt x="297" y="82"/>
                  </a:lnTo>
                  <a:lnTo>
                    <a:pt x="300" y="82"/>
                  </a:lnTo>
                  <a:lnTo>
                    <a:pt x="300" y="82"/>
                  </a:lnTo>
                  <a:lnTo>
                    <a:pt x="301" y="84"/>
                  </a:lnTo>
                  <a:lnTo>
                    <a:pt x="303" y="84"/>
                  </a:lnTo>
                  <a:lnTo>
                    <a:pt x="303" y="84"/>
                  </a:lnTo>
                  <a:lnTo>
                    <a:pt x="303" y="84"/>
                  </a:lnTo>
                  <a:lnTo>
                    <a:pt x="304" y="81"/>
                  </a:lnTo>
                  <a:lnTo>
                    <a:pt x="304" y="80"/>
                  </a:lnTo>
                  <a:lnTo>
                    <a:pt x="303" y="80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299" y="78"/>
                  </a:lnTo>
                  <a:lnTo>
                    <a:pt x="297" y="80"/>
                  </a:lnTo>
                  <a:lnTo>
                    <a:pt x="297" y="80"/>
                  </a:lnTo>
                  <a:lnTo>
                    <a:pt x="297" y="80"/>
                  </a:lnTo>
                  <a:lnTo>
                    <a:pt x="297" y="80"/>
                  </a:lnTo>
                  <a:lnTo>
                    <a:pt x="297" y="81"/>
                  </a:lnTo>
                  <a:lnTo>
                    <a:pt x="296" y="81"/>
                  </a:lnTo>
                  <a:lnTo>
                    <a:pt x="295" y="81"/>
                  </a:lnTo>
                  <a:lnTo>
                    <a:pt x="292" y="81"/>
                  </a:lnTo>
                  <a:lnTo>
                    <a:pt x="291" y="81"/>
                  </a:lnTo>
                  <a:lnTo>
                    <a:pt x="289" y="82"/>
                  </a:lnTo>
                  <a:lnTo>
                    <a:pt x="289" y="82"/>
                  </a:lnTo>
                  <a:lnTo>
                    <a:pt x="288" y="82"/>
                  </a:lnTo>
                  <a:lnTo>
                    <a:pt x="287" y="82"/>
                  </a:lnTo>
                  <a:lnTo>
                    <a:pt x="285" y="82"/>
                  </a:lnTo>
                  <a:lnTo>
                    <a:pt x="285" y="82"/>
                  </a:lnTo>
                  <a:lnTo>
                    <a:pt x="284" y="82"/>
                  </a:lnTo>
                  <a:lnTo>
                    <a:pt x="284" y="81"/>
                  </a:lnTo>
                  <a:lnTo>
                    <a:pt x="284" y="82"/>
                  </a:lnTo>
                  <a:lnTo>
                    <a:pt x="282" y="82"/>
                  </a:lnTo>
                  <a:lnTo>
                    <a:pt x="281" y="85"/>
                  </a:lnTo>
                  <a:lnTo>
                    <a:pt x="280" y="87"/>
                  </a:lnTo>
                  <a:lnTo>
                    <a:pt x="280" y="88"/>
                  </a:lnTo>
                  <a:lnTo>
                    <a:pt x="278" y="89"/>
                  </a:lnTo>
                  <a:lnTo>
                    <a:pt x="277" y="88"/>
                  </a:lnTo>
                  <a:lnTo>
                    <a:pt x="276" y="88"/>
                  </a:lnTo>
                  <a:lnTo>
                    <a:pt x="274" y="88"/>
                  </a:lnTo>
                  <a:lnTo>
                    <a:pt x="274" y="88"/>
                  </a:lnTo>
                  <a:lnTo>
                    <a:pt x="273" y="87"/>
                  </a:lnTo>
                  <a:lnTo>
                    <a:pt x="273" y="84"/>
                  </a:lnTo>
                  <a:lnTo>
                    <a:pt x="272" y="84"/>
                  </a:lnTo>
                  <a:lnTo>
                    <a:pt x="270" y="82"/>
                  </a:lnTo>
                  <a:lnTo>
                    <a:pt x="269" y="82"/>
                  </a:lnTo>
                  <a:lnTo>
                    <a:pt x="268" y="80"/>
                  </a:lnTo>
                  <a:lnTo>
                    <a:pt x="268" y="78"/>
                  </a:lnTo>
                  <a:lnTo>
                    <a:pt x="268" y="77"/>
                  </a:lnTo>
                  <a:lnTo>
                    <a:pt x="268" y="76"/>
                  </a:lnTo>
                  <a:lnTo>
                    <a:pt x="268" y="74"/>
                  </a:lnTo>
                  <a:lnTo>
                    <a:pt x="268" y="73"/>
                  </a:lnTo>
                  <a:lnTo>
                    <a:pt x="268" y="72"/>
                  </a:lnTo>
                  <a:lnTo>
                    <a:pt x="269" y="70"/>
                  </a:lnTo>
                  <a:lnTo>
                    <a:pt x="269" y="69"/>
                  </a:lnTo>
                  <a:lnTo>
                    <a:pt x="270" y="66"/>
                  </a:lnTo>
                  <a:lnTo>
                    <a:pt x="270" y="66"/>
                  </a:lnTo>
                  <a:lnTo>
                    <a:pt x="272" y="65"/>
                  </a:lnTo>
                  <a:lnTo>
                    <a:pt x="273" y="65"/>
                  </a:lnTo>
                  <a:lnTo>
                    <a:pt x="274" y="65"/>
                  </a:lnTo>
                  <a:lnTo>
                    <a:pt x="277" y="66"/>
                  </a:lnTo>
                  <a:lnTo>
                    <a:pt x="278" y="66"/>
                  </a:lnTo>
                  <a:lnTo>
                    <a:pt x="282" y="66"/>
                  </a:lnTo>
                  <a:lnTo>
                    <a:pt x="284" y="66"/>
                  </a:lnTo>
                  <a:lnTo>
                    <a:pt x="284" y="66"/>
                  </a:lnTo>
                  <a:lnTo>
                    <a:pt x="285" y="66"/>
                  </a:lnTo>
                  <a:lnTo>
                    <a:pt x="287" y="66"/>
                  </a:lnTo>
                  <a:lnTo>
                    <a:pt x="289" y="66"/>
                  </a:lnTo>
                  <a:lnTo>
                    <a:pt x="292" y="66"/>
                  </a:lnTo>
                  <a:lnTo>
                    <a:pt x="299" y="66"/>
                  </a:lnTo>
                  <a:lnTo>
                    <a:pt x="299" y="66"/>
                  </a:lnTo>
                  <a:lnTo>
                    <a:pt x="300" y="66"/>
                  </a:lnTo>
                  <a:lnTo>
                    <a:pt x="301" y="66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04" y="68"/>
                  </a:lnTo>
                  <a:lnTo>
                    <a:pt x="306" y="68"/>
                  </a:lnTo>
                  <a:lnTo>
                    <a:pt x="307" y="68"/>
                  </a:lnTo>
                  <a:lnTo>
                    <a:pt x="311" y="68"/>
                  </a:lnTo>
                  <a:lnTo>
                    <a:pt x="312" y="68"/>
                  </a:lnTo>
                  <a:lnTo>
                    <a:pt x="312" y="66"/>
                  </a:lnTo>
                  <a:lnTo>
                    <a:pt x="314" y="66"/>
                  </a:lnTo>
                  <a:lnTo>
                    <a:pt x="315" y="66"/>
                  </a:lnTo>
                  <a:lnTo>
                    <a:pt x="315" y="65"/>
                  </a:lnTo>
                  <a:lnTo>
                    <a:pt x="316" y="64"/>
                  </a:lnTo>
                  <a:lnTo>
                    <a:pt x="316" y="62"/>
                  </a:lnTo>
                  <a:lnTo>
                    <a:pt x="318" y="62"/>
                  </a:lnTo>
                  <a:lnTo>
                    <a:pt x="319" y="59"/>
                  </a:lnTo>
                  <a:lnTo>
                    <a:pt x="320" y="58"/>
                  </a:lnTo>
                  <a:lnTo>
                    <a:pt x="320" y="57"/>
                  </a:lnTo>
                  <a:lnTo>
                    <a:pt x="322" y="55"/>
                  </a:lnTo>
                  <a:lnTo>
                    <a:pt x="322" y="54"/>
                  </a:lnTo>
                  <a:lnTo>
                    <a:pt x="323" y="54"/>
                  </a:lnTo>
                  <a:lnTo>
                    <a:pt x="323" y="54"/>
                  </a:lnTo>
                  <a:lnTo>
                    <a:pt x="322" y="51"/>
                  </a:lnTo>
                  <a:lnTo>
                    <a:pt x="322" y="51"/>
                  </a:lnTo>
                  <a:lnTo>
                    <a:pt x="320" y="51"/>
                  </a:lnTo>
                  <a:lnTo>
                    <a:pt x="319" y="51"/>
                  </a:lnTo>
                  <a:lnTo>
                    <a:pt x="319" y="53"/>
                  </a:lnTo>
                  <a:lnTo>
                    <a:pt x="318" y="54"/>
                  </a:lnTo>
                  <a:lnTo>
                    <a:pt x="318" y="54"/>
                  </a:lnTo>
                  <a:lnTo>
                    <a:pt x="316" y="54"/>
                  </a:lnTo>
                  <a:lnTo>
                    <a:pt x="316" y="55"/>
                  </a:lnTo>
                  <a:lnTo>
                    <a:pt x="316" y="55"/>
                  </a:lnTo>
                  <a:lnTo>
                    <a:pt x="315" y="57"/>
                  </a:lnTo>
                  <a:lnTo>
                    <a:pt x="314" y="57"/>
                  </a:lnTo>
                  <a:lnTo>
                    <a:pt x="312" y="59"/>
                  </a:lnTo>
                  <a:lnTo>
                    <a:pt x="310" y="61"/>
                  </a:lnTo>
                  <a:lnTo>
                    <a:pt x="308" y="62"/>
                  </a:lnTo>
                  <a:lnTo>
                    <a:pt x="301" y="61"/>
                  </a:lnTo>
                  <a:lnTo>
                    <a:pt x="300" y="61"/>
                  </a:lnTo>
                  <a:lnTo>
                    <a:pt x="299" y="61"/>
                  </a:lnTo>
                  <a:lnTo>
                    <a:pt x="299" y="61"/>
                  </a:lnTo>
                  <a:lnTo>
                    <a:pt x="297" y="61"/>
                  </a:lnTo>
                  <a:lnTo>
                    <a:pt x="297" y="61"/>
                  </a:lnTo>
                  <a:lnTo>
                    <a:pt x="297" y="61"/>
                  </a:lnTo>
                  <a:lnTo>
                    <a:pt x="296" y="61"/>
                  </a:lnTo>
                  <a:lnTo>
                    <a:pt x="295" y="59"/>
                  </a:lnTo>
                  <a:lnTo>
                    <a:pt x="293" y="59"/>
                  </a:lnTo>
                  <a:lnTo>
                    <a:pt x="289" y="59"/>
                  </a:lnTo>
                  <a:lnTo>
                    <a:pt x="287" y="58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2" y="58"/>
                  </a:lnTo>
                  <a:lnTo>
                    <a:pt x="282" y="58"/>
                  </a:lnTo>
                  <a:lnTo>
                    <a:pt x="282" y="57"/>
                  </a:lnTo>
                  <a:lnTo>
                    <a:pt x="282" y="57"/>
                  </a:lnTo>
                  <a:lnTo>
                    <a:pt x="281" y="57"/>
                  </a:lnTo>
                  <a:lnTo>
                    <a:pt x="281" y="57"/>
                  </a:lnTo>
                  <a:lnTo>
                    <a:pt x="280" y="57"/>
                  </a:lnTo>
                  <a:lnTo>
                    <a:pt x="278" y="55"/>
                  </a:lnTo>
                  <a:lnTo>
                    <a:pt x="278" y="55"/>
                  </a:lnTo>
                  <a:lnTo>
                    <a:pt x="277" y="55"/>
                  </a:lnTo>
                  <a:lnTo>
                    <a:pt x="277" y="57"/>
                  </a:lnTo>
                  <a:lnTo>
                    <a:pt x="276" y="57"/>
                  </a:lnTo>
                  <a:lnTo>
                    <a:pt x="276" y="58"/>
                  </a:lnTo>
                  <a:lnTo>
                    <a:pt x="276" y="59"/>
                  </a:lnTo>
                  <a:lnTo>
                    <a:pt x="274" y="59"/>
                  </a:lnTo>
                  <a:lnTo>
                    <a:pt x="274" y="61"/>
                  </a:lnTo>
                  <a:lnTo>
                    <a:pt x="274" y="61"/>
                  </a:lnTo>
                  <a:lnTo>
                    <a:pt x="273" y="61"/>
                  </a:lnTo>
                  <a:lnTo>
                    <a:pt x="273" y="62"/>
                  </a:lnTo>
                  <a:lnTo>
                    <a:pt x="272" y="61"/>
                  </a:lnTo>
                  <a:lnTo>
                    <a:pt x="270" y="61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69" y="61"/>
                  </a:lnTo>
                  <a:lnTo>
                    <a:pt x="269" y="62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8" y="65"/>
                  </a:lnTo>
                  <a:lnTo>
                    <a:pt x="268" y="65"/>
                  </a:lnTo>
                  <a:lnTo>
                    <a:pt x="266" y="66"/>
                  </a:lnTo>
                  <a:lnTo>
                    <a:pt x="265" y="69"/>
                  </a:lnTo>
                  <a:lnTo>
                    <a:pt x="265" y="69"/>
                  </a:lnTo>
                  <a:lnTo>
                    <a:pt x="266" y="72"/>
                  </a:lnTo>
                  <a:lnTo>
                    <a:pt x="265" y="72"/>
                  </a:lnTo>
                  <a:lnTo>
                    <a:pt x="265" y="73"/>
                  </a:lnTo>
                  <a:lnTo>
                    <a:pt x="265" y="72"/>
                  </a:lnTo>
                  <a:lnTo>
                    <a:pt x="263" y="73"/>
                  </a:lnTo>
                  <a:lnTo>
                    <a:pt x="265" y="77"/>
                  </a:lnTo>
                  <a:lnTo>
                    <a:pt x="265" y="80"/>
                  </a:lnTo>
                  <a:lnTo>
                    <a:pt x="265" y="81"/>
                  </a:lnTo>
                  <a:lnTo>
                    <a:pt x="265" y="82"/>
                  </a:lnTo>
                  <a:lnTo>
                    <a:pt x="265" y="81"/>
                  </a:lnTo>
                  <a:lnTo>
                    <a:pt x="263" y="80"/>
                  </a:lnTo>
                  <a:lnTo>
                    <a:pt x="263" y="81"/>
                  </a:lnTo>
                  <a:lnTo>
                    <a:pt x="262" y="82"/>
                  </a:lnTo>
                  <a:lnTo>
                    <a:pt x="259" y="87"/>
                  </a:lnTo>
                  <a:lnTo>
                    <a:pt x="259" y="89"/>
                  </a:lnTo>
                  <a:lnTo>
                    <a:pt x="259" y="89"/>
                  </a:lnTo>
                  <a:lnTo>
                    <a:pt x="259" y="91"/>
                  </a:lnTo>
                  <a:lnTo>
                    <a:pt x="259" y="92"/>
                  </a:lnTo>
                  <a:lnTo>
                    <a:pt x="259" y="93"/>
                  </a:lnTo>
                  <a:lnTo>
                    <a:pt x="259" y="95"/>
                  </a:lnTo>
                  <a:lnTo>
                    <a:pt x="258" y="96"/>
                  </a:lnTo>
                  <a:lnTo>
                    <a:pt x="258" y="97"/>
                  </a:lnTo>
                  <a:lnTo>
                    <a:pt x="258" y="99"/>
                  </a:lnTo>
                  <a:lnTo>
                    <a:pt x="257" y="100"/>
                  </a:lnTo>
                  <a:lnTo>
                    <a:pt x="257" y="101"/>
                  </a:lnTo>
                  <a:lnTo>
                    <a:pt x="255" y="103"/>
                  </a:lnTo>
                  <a:lnTo>
                    <a:pt x="255" y="104"/>
                  </a:lnTo>
                  <a:close/>
                  <a:moveTo>
                    <a:pt x="70" y="51"/>
                  </a:moveTo>
                  <a:lnTo>
                    <a:pt x="70" y="51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2" y="49"/>
                  </a:lnTo>
                  <a:lnTo>
                    <a:pt x="72" y="47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70" y="51"/>
                  </a:lnTo>
                  <a:close/>
                  <a:moveTo>
                    <a:pt x="346" y="58"/>
                  </a:moveTo>
                  <a:lnTo>
                    <a:pt x="348" y="61"/>
                  </a:lnTo>
                  <a:lnTo>
                    <a:pt x="349" y="61"/>
                  </a:lnTo>
                  <a:lnTo>
                    <a:pt x="349" y="62"/>
                  </a:lnTo>
                  <a:lnTo>
                    <a:pt x="348" y="62"/>
                  </a:lnTo>
                  <a:lnTo>
                    <a:pt x="348" y="64"/>
                  </a:lnTo>
                  <a:lnTo>
                    <a:pt x="348" y="65"/>
                  </a:lnTo>
                  <a:lnTo>
                    <a:pt x="348" y="66"/>
                  </a:lnTo>
                  <a:lnTo>
                    <a:pt x="349" y="68"/>
                  </a:lnTo>
                  <a:lnTo>
                    <a:pt x="349" y="68"/>
                  </a:lnTo>
                  <a:lnTo>
                    <a:pt x="349" y="68"/>
                  </a:lnTo>
                  <a:lnTo>
                    <a:pt x="349" y="70"/>
                  </a:lnTo>
                  <a:lnTo>
                    <a:pt x="349" y="72"/>
                  </a:lnTo>
                  <a:lnTo>
                    <a:pt x="349" y="73"/>
                  </a:lnTo>
                  <a:lnTo>
                    <a:pt x="349" y="73"/>
                  </a:lnTo>
                  <a:lnTo>
                    <a:pt x="349" y="74"/>
                  </a:lnTo>
                  <a:lnTo>
                    <a:pt x="350" y="76"/>
                  </a:lnTo>
                  <a:lnTo>
                    <a:pt x="352" y="76"/>
                  </a:lnTo>
                  <a:lnTo>
                    <a:pt x="352" y="77"/>
                  </a:lnTo>
                  <a:lnTo>
                    <a:pt x="353" y="80"/>
                  </a:lnTo>
                  <a:lnTo>
                    <a:pt x="353" y="80"/>
                  </a:lnTo>
                  <a:lnTo>
                    <a:pt x="356" y="81"/>
                  </a:lnTo>
                  <a:lnTo>
                    <a:pt x="356" y="82"/>
                  </a:lnTo>
                  <a:lnTo>
                    <a:pt x="357" y="82"/>
                  </a:lnTo>
                  <a:lnTo>
                    <a:pt x="356" y="81"/>
                  </a:lnTo>
                  <a:lnTo>
                    <a:pt x="356" y="81"/>
                  </a:lnTo>
                  <a:lnTo>
                    <a:pt x="353" y="77"/>
                  </a:lnTo>
                  <a:lnTo>
                    <a:pt x="353" y="74"/>
                  </a:lnTo>
                  <a:lnTo>
                    <a:pt x="352" y="72"/>
                  </a:lnTo>
                  <a:lnTo>
                    <a:pt x="352" y="70"/>
                  </a:lnTo>
                  <a:lnTo>
                    <a:pt x="352" y="69"/>
                  </a:lnTo>
                  <a:lnTo>
                    <a:pt x="352" y="68"/>
                  </a:lnTo>
                  <a:lnTo>
                    <a:pt x="352" y="68"/>
                  </a:lnTo>
                  <a:lnTo>
                    <a:pt x="352" y="66"/>
                  </a:lnTo>
                  <a:lnTo>
                    <a:pt x="353" y="66"/>
                  </a:lnTo>
                  <a:lnTo>
                    <a:pt x="354" y="66"/>
                  </a:lnTo>
                  <a:lnTo>
                    <a:pt x="354" y="66"/>
                  </a:lnTo>
                  <a:lnTo>
                    <a:pt x="356" y="66"/>
                  </a:lnTo>
                  <a:lnTo>
                    <a:pt x="357" y="68"/>
                  </a:lnTo>
                  <a:lnTo>
                    <a:pt x="358" y="68"/>
                  </a:lnTo>
                  <a:lnTo>
                    <a:pt x="362" y="69"/>
                  </a:lnTo>
                  <a:lnTo>
                    <a:pt x="362" y="69"/>
                  </a:lnTo>
                  <a:lnTo>
                    <a:pt x="361" y="68"/>
                  </a:lnTo>
                  <a:lnTo>
                    <a:pt x="361" y="68"/>
                  </a:lnTo>
                  <a:lnTo>
                    <a:pt x="360" y="68"/>
                  </a:lnTo>
                  <a:lnTo>
                    <a:pt x="360" y="66"/>
                  </a:lnTo>
                  <a:lnTo>
                    <a:pt x="360" y="65"/>
                  </a:lnTo>
                  <a:lnTo>
                    <a:pt x="360" y="65"/>
                  </a:lnTo>
                  <a:lnTo>
                    <a:pt x="357" y="64"/>
                  </a:lnTo>
                  <a:lnTo>
                    <a:pt x="356" y="62"/>
                  </a:lnTo>
                  <a:lnTo>
                    <a:pt x="356" y="62"/>
                  </a:lnTo>
                  <a:lnTo>
                    <a:pt x="356" y="61"/>
                  </a:lnTo>
                  <a:lnTo>
                    <a:pt x="356" y="61"/>
                  </a:lnTo>
                  <a:lnTo>
                    <a:pt x="358" y="59"/>
                  </a:lnTo>
                  <a:lnTo>
                    <a:pt x="360" y="58"/>
                  </a:lnTo>
                  <a:lnTo>
                    <a:pt x="360" y="58"/>
                  </a:lnTo>
                  <a:lnTo>
                    <a:pt x="360" y="55"/>
                  </a:lnTo>
                  <a:lnTo>
                    <a:pt x="360" y="54"/>
                  </a:lnTo>
                  <a:lnTo>
                    <a:pt x="360" y="53"/>
                  </a:lnTo>
                  <a:lnTo>
                    <a:pt x="360" y="53"/>
                  </a:lnTo>
                  <a:lnTo>
                    <a:pt x="358" y="53"/>
                  </a:lnTo>
                  <a:lnTo>
                    <a:pt x="357" y="53"/>
                  </a:lnTo>
                  <a:lnTo>
                    <a:pt x="354" y="55"/>
                  </a:lnTo>
                  <a:lnTo>
                    <a:pt x="354" y="55"/>
                  </a:lnTo>
                  <a:lnTo>
                    <a:pt x="354" y="57"/>
                  </a:lnTo>
                  <a:lnTo>
                    <a:pt x="354" y="58"/>
                  </a:lnTo>
                  <a:lnTo>
                    <a:pt x="354" y="58"/>
                  </a:lnTo>
                  <a:lnTo>
                    <a:pt x="353" y="58"/>
                  </a:lnTo>
                  <a:lnTo>
                    <a:pt x="352" y="59"/>
                  </a:lnTo>
                  <a:lnTo>
                    <a:pt x="352" y="61"/>
                  </a:lnTo>
                  <a:lnTo>
                    <a:pt x="352" y="61"/>
                  </a:lnTo>
                  <a:lnTo>
                    <a:pt x="352" y="62"/>
                  </a:lnTo>
                  <a:lnTo>
                    <a:pt x="350" y="62"/>
                  </a:lnTo>
                  <a:lnTo>
                    <a:pt x="350" y="61"/>
                  </a:lnTo>
                  <a:lnTo>
                    <a:pt x="349" y="61"/>
                  </a:lnTo>
                  <a:lnTo>
                    <a:pt x="349" y="61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52" y="58"/>
                  </a:lnTo>
                  <a:lnTo>
                    <a:pt x="353" y="57"/>
                  </a:lnTo>
                  <a:lnTo>
                    <a:pt x="353" y="55"/>
                  </a:lnTo>
                  <a:lnTo>
                    <a:pt x="353" y="54"/>
                  </a:lnTo>
                  <a:lnTo>
                    <a:pt x="353" y="53"/>
                  </a:lnTo>
                  <a:lnTo>
                    <a:pt x="353" y="51"/>
                  </a:lnTo>
                  <a:lnTo>
                    <a:pt x="352" y="50"/>
                  </a:lnTo>
                  <a:lnTo>
                    <a:pt x="352" y="50"/>
                  </a:lnTo>
                  <a:lnTo>
                    <a:pt x="352" y="49"/>
                  </a:lnTo>
                  <a:lnTo>
                    <a:pt x="352" y="49"/>
                  </a:lnTo>
                  <a:lnTo>
                    <a:pt x="353" y="46"/>
                  </a:lnTo>
                  <a:lnTo>
                    <a:pt x="353" y="46"/>
                  </a:lnTo>
                  <a:lnTo>
                    <a:pt x="353" y="45"/>
                  </a:lnTo>
                  <a:lnTo>
                    <a:pt x="352" y="46"/>
                  </a:lnTo>
                  <a:lnTo>
                    <a:pt x="352" y="46"/>
                  </a:lnTo>
                  <a:lnTo>
                    <a:pt x="349" y="47"/>
                  </a:lnTo>
                  <a:lnTo>
                    <a:pt x="349" y="50"/>
                  </a:lnTo>
                  <a:lnTo>
                    <a:pt x="348" y="51"/>
                  </a:lnTo>
                  <a:lnTo>
                    <a:pt x="348" y="51"/>
                  </a:lnTo>
                  <a:lnTo>
                    <a:pt x="348" y="53"/>
                  </a:lnTo>
                  <a:lnTo>
                    <a:pt x="348" y="54"/>
                  </a:lnTo>
                  <a:lnTo>
                    <a:pt x="346" y="57"/>
                  </a:lnTo>
                  <a:lnTo>
                    <a:pt x="346" y="58"/>
                  </a:lnTo>
                  <a:close/>
                  <a:moveTo>
                    <a:pt x="25" y="46"/>
                  </a:moveTo>
                  <a:lnTo>
                    <a:pt x="25" y="46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3" y="46"/>
                  </a:lnTo>
                  <a:lnTo>
                    <a:pt x="25" y="47"/>
                  </a:lnTo>
                  <a:lnTo>
                    <a:pt x="25" y="46"/>
                  </a:lnTo>
                  <a:close/>
                  <a:moveTo>
                    <a:pt x="356" y="47"/>
                  </a:moveTo>
                  <a:lnTo>
                    <a:pt x="357" y="47"/>
                  </a:lnTo>
                  <a:lnTo>
                    <a:pt x="358" y="46"/>
                  </a:lnTo>
                  <a:lnTo>
                    <a:pt x="358" y="45"/>
                  </a:lnTo>
                  <a:lnTo>
                    <a:pt x="360" y="42"/>
                  </a:lnTo>
                  <a:lnTo>
                    <a:pt x="358" y="40"/>
                  </a:lnTo>
                  <a:lnTo>
                    <a:pt x="358" y="40"/>
                  </a:lnTo>
                  <a:lnTo>
                    <a:pt x="357" y="40"/>
                  </a:lnTo>
                  <a:lnTo>
                    <a:pt x="356" y="42"/>
                  </a:lnTo>
                  <a:lnTo>
                    <a:pt x="354" y="45"/>
                  </a:lnTo>
                  <a:lnTo>
                    <a:pt x="356" y="46"/>
                  </a:lnTo>
                  <a:lnTo>
                    <a:pt x="356" y="47"/>
                  </a:lnTo>
                  <a:close/>
                  <a:moveTo>
                    <a:pt x="325" y="38"/>
                  </a:moveTo>
                  <a:lnTo>
                    <a:pt x="325" y="38"/>
                  </a:lnTo>
                  <a:lnTo>
                    <a:pt x="325" y="38"/>
                  </a:lnTo>
                  <a:lnTo>
                    <a:pt x="323" y="39"/>
                  </a:lnTo>
                  <a:lnTo>
                    <a:pt x="325" y="40"/>
                  </a:lnTo>
                  <a:lnTo>
                    <a:pt x="325" y="39"/>
                  </a:lnTo>
                  <a:lnTo>
                    <a:pt x="325" y="39"/>
                  </a:lnTo>
                  <a:lnTo>
                    <a:pt x="325" y="38"/>
                  </a:lnTo>
                  <a:close/>
                  <a:moveTo>
                    <a:pt x="15" y="42"/>
                  </a:moveTo>
                  <a:lnTo>
                    <a:pt x="14" y="42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0" y="38"/>
                  </a:lnTo>
                  <a:lnTo>
                    <a:pt x="9" y="36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9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3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close/>
                  <a:moveTo>
                    <a:pt x="148" y="36"/>
                  </a:moveTo>
                  <a:lnTo>
                    <a:pt x="148" y="35"/>
                  </a:lnTo>
                  <a:lnTo>
                    <a:pt x="147" y="35"/>
                  </a:lnTo>
                  <a:lnTo>
                    <a:pt x="147" y="36"/>
                  </a:lnTo>
                  <a:lnTo>
                    <a:pt x="147" y="38"/>
                  </a:lnTo>
                  <a:lnTo>
                    <a:pt x="148" y="36"/>
                  </a:lnTo>
                  <a:close/>
                  <a:moveTo>
                    <a:pt x="113" y="35"/>
                  </a:moveTo>
                  <a:lnTo>
                    <a:pt x="113" y="36"/>
                  </a:lnTo>
                  <a:lnTo>
                    <a:pt x="113" y="36"/>
                  </a:lnTo>
                  <a:lnTo>
                    <a:pt x="114" y="38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close/>
                  <a:moveTo>
                    <a:pt x="120" y="34"/>
                  </a:moveTo>
                  <a:lnTo>
                    <a:pt x="120" y="34"/>
                  </a:lnTo>
                  <a:lnTo>
                    <a:pt x="120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4"/>
                  </a:lnTo>
                  <a:lnTo>
                    <a:pt x="120" y="34"/>
                  </a:lnTo>
                  <a:close/>
                  <a:moveTo>
                    <a:pt x="240" y="31"/>
                  </a:moveTo>
                  <a:lnTo>
                    <a:pt x="240" y="31"/>
                  </a:lnTo>
                  <a:lnTo>
                    <a:pt x="240" y="32"/>
                  </a:lnTo>
                  <a:lnTo>
                    <a:pt x="242" y="32"/>
                  </a:lnTo>
                  <a:lnTo>
                    <a:pt x="242" y="31"/>
                  </a:lnTo>
                  <a:lnTo>
                    <a:pt x="240" y="30"/>
                  </a:lnTo>
                  <a:lnTo>
                    <a:pt x="240" y="30"/>
                  </a:lnTo>
                  <a:lnTo>
                    <a:pt x="240" y="31"/>
                  </a:lnTo>
                  <a:close/>
                  <a:moveTo>
                    <a:pt x="325" y="28"/>
                  </a:moveTo>
                  <a:lnTo>
                    <a:pt x="325" y="28"/>
                  </a:lnTo>
                  <a:lnTo>
                    <a:pt x="325" y="30"/>
                  </a:lnTo>
                  <a:lnTo>
                    <a:pt x="326" y="31"/>
                  </a:lnTo>
                  <a:lnTo>
                    <a:pt x="327" y="30"/>
                  </a:lnTo>
                  <a:lnTo>
                    <a:pt x="326" y="30"/>
                  </a:lnTo>
                  <a:lnTo>
                    <a:pt x="326" y="28"/>
                  </a:lnTo>
                  <a:lnTo>
                    <a:pt x="326" y="27"/>
                  </a:lnTo>
                  <a:lnTo>
                    <a:pt x="325" y="27"/>
                  </a:lnTo>
                  <a:lnTo>
                    <a:pt x="325" y="27"/>
                  </a:lnTo>
                  <a:lnTo>
                    <a:pt x="325" y="28"/>
                  </a:lnTo>
                  <a:lnTo>
                    <a:pt x="325" y="28"/>
                  </a:lnTo>
                  <a:close/>
                  <a:moveTo>
                    <a:pt x="338" y="26"/>
                  </a:moveTo>
                  <a:lnTo>
                    <a:pt x="338" y="26"/>
                  </a:lnTo>
                  <a:lnTo>
                    <a:pt x="338" y="26"/>
                  </a:lnTo>
                  <a:lnTo>
                    <a:pt x="339" y="26"/>
                  </a:lnTo>
                  <a:lnTo>
                    <a:pt x="339" y="26"/>
                  </a:lnTo>
                  <a:lnTo>
                    <a:pt x="339" y="26"/>
                  </a:lnTo>
                  <a:lnTo>
                    <a:pt x="339" y="26"/>
                  </a:lnTo>
                  <a:lnTo>
                    <a:pt x="338" y="26"/>
                  </a:lnTo>
                  <a:lnTo>
                    <a:pt x="338" y="26"/>
                  </a:lnTo>
                  <a:close/>
                  <a:moveTo>
                    <a:pt x="338" y="26"/>
                  </a:moveTo>
                  <a:lnTo>
                    <a:pt x="338" y="24"/>
                  </a:lnTo>
                  <a:lnTo>
                    <a:pt x="338" y="24"/>
                  </a:lnTo>
                  <a:lnTo>
                    <a:pt x="337" y="23"/>
                  </a:lnTo>
                  <a:lnTo>
                    <a:pt x="337" y="23"/>
                  </a:lnTo>
                  <a:lnTo>
                    <a:pt x="337" y="24"/>
                  </a:lnTo>
                  <a:lnTo>
                    <a:pt x="338" y="26"/>
                  </a:lnTo>
                  <a:close/>
                  <a:moveTo>
                    <a:pt x="243" y="23"/>
                  </a:moveTo>
                  <a:lnTo>
                    <a:pt x="243" y="23"/>
                  </a:lnTo>
                  <a:lnTo>
                    <a:pt x="243" y="22"/>
                  </a:lnTo>
                  <a:lnTo>
                    <a:pt x="242" y="22"/>
                  </a:lnTo>
                  <a:lnTo>
                    <a:pt x="240" y="22"/>
                  </a:lnTo>
                  <a:lnTo>
                    <a:pt x="240" y="22"/>
                  </a:lnTo>
                  <a:lnTo>
                    <a:pt x="242" y="23"/>
                  </a:lnTo>
                  <a:lnTo>
                    <a:pt x="243" y="23"/>
                  </a:lnTo>
                  <a:close/>
                  <a:moveTo>
                    <a:pt x="139" y="24"/>
                  </a:move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7"/>
                  </a:lnTo>
                  <a:lnTo>
                    <a:pt x="140" y="27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4"/>
                  </a:lnTo>
                  <a:lnTo>
                    <a:pt x="141" y="23"/>
                  </a:lnTo>
                  <a:lnTo>
                    <a:pt x="140" y="22"/>
                  </a:lnTo>
                  <a:lnTo>
                    <a:pt x="140" y="20"/>
                  </a:lnTo>
                  <a:lnTo>
                    <a:pt x="140" y="22"/>
                  </a:lnTo>
                  <a:lnTo>
                    <a:pt x="137" y="23"/>
                  </a:lnTo>
                  <a:lnTo>
                    <a:pt x="137" y="23"/>
                  </a:lnTo>
                  <a:lnTo>
                    <a:pt x="139" y="24"/>
                  </a:lnTo>
                  <a:close/>
                  <a:moveTo>
                    <a:pt x="148" y="68"/>
                  </a:moveTo>
                  <a:lnTo>
                    <a:pt x="150" y="69"/>
                  </a:lnTo>
                  <a:lnTo>
                    <a:pt x="151" y="70"/>
                  </a:lnTo>
                  <a:lnTo>
                    <a:pt x="151" y="70"/>
                  </a:lnTo>
                  <a:lnTo>
                    <a:pt x="152" y="70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1" y="72"/>
                  </a:lnTo>
                  <a:lnTo>
                    <a:pt x="151" y="73"/>
                  </a:lnTo>
                  <a:lnTo>
                    <a:pt x="151" y="74"/>
                  </a:lnTo>
                  <a:lnTo>
                    <a:pt x="151" y="74"/>
                  </a:lnTo>
                  <a:lnTo>
                    <a:pt x="151" y="77"/>
                  </a:lnTo>
                  <a:lnTo>
                    <a:pt x="151" y="77"/>
                  </a:lnTo>
                  <a:lnTo>
                    <a:pt x="151" y="77"/>
                  </a:lnTo>
                  <a:lnTo>
                    <a:pt x="152" y="78"/>
                  </a:lnTo>
                  <a:lnTo>
                    <a:pt x="154" y="80"/>
                  </a:lnTo>
                  <a:lnTo>
                    <a:pt x="154" y="80"/>
                  </a:lnTo>
                  <a:lnTo>
                    <a:pt x="152" y="80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2"/>
                  </a:lnTo>
                  <a:lnTo>
                    <a:pt x="156" y="82"/>
                  </a:lnTo>
                  <a:lnTo>
                    <a:pt x="158" y="84"/>
                  </a:lnTo>
                  <a:lnTo>
                    <a:pt x="159" y="85"/>
                  </a:lnTo>
                  <a:lnTo>
                    <a:pt x="159" y="87"/>
                  </a:lnTo>
                  <a:lnTo>
                    <a:pt x="160" y="87"/>
                  </a:lnTo>
                  <a:lnTo>
                    <a:pt x="160" y="89"/>
                  </a:lnTo>
                  <a:lnTo>
                    <a:pt x="160" y="91"/>
                  </a:lnTo>
                  <a:lnTo>
                    <a:pt x="160" y="92"/>
                  </a:lnTo>
                  <a:lnTo>
                    <a:pt x="159" y="93"/>
                  </a:lnTo>
                  <a:lnTo>
                    <a:pt x="159" y="95"/>
                  </a:lnTo>
                  <a:lnTo>
                    <a:pt x="160" y="95"/>
                  </a:lnTo>
                  <a:lnTo>
                    <a:pt x="160" y="96"/>
                  </a:lnTo>
                  <a:lnTo>
                    <a:pt x="160" y="99"/>
                  </a:lnTo>
                  <a:lnTo>
                    <a:pt x="162" y="104"/>
                  </a:lnTo>
                  <a:lnTo>
                    <a:pt x="162" y="107"/>
                  </a:lnTo>
                  <a:lnTo>
                    <a:pt x="162" y="108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67" y="108"/>
                  </a:lnTo>
                  <a:lnTo>
                    <a:pt x="167" y="108"/>
                  </a:lnTo>
                  <a:lnTo>
                    <a:pt x="167" y="108"/>
                  </a:lnTo>
                  <a:lnTo>
                    <a:pt x="169" y="107"/>
                  </a:lnTo>
                  <a:lnTo>
                    <a:pt x="169" y="107"/>
                  </a:lnTo>
                  <a:lnTo>
                    <a:pt x="169" y="107"/>
                  </a:lnTo>
                  <a:lnTo>
                    <a:pt x="169" y="108"/>
                  </a:lnTo>
                  <a:lnTo>
                    <a:pt x="169" y="108"/>
                  </a:lnTo>
                  <a:lnTo>
                    <a:pt x="170" y="108"/>
                  </a:lnTo>
                  <a:lnTo>
                    <a:pt x="171" y="108"/>
                  </a:lnTo>
                  <a:lnTo>
                    <a:pt x="173" y="107"/>
                  </a:lnTo>
                  <a:lnTo>
                    <a:pt x="174" y="107"/>
                  </a:lnTo>
                  <a:lnTo>
                    <a:pt x="175" y="108"/>
                  </a:lnTo>
                  <a:lnTo>
                    <a:pt x="177" y="108"/>
                  </a:lnTo>
                  <a:lnTo>
                    <a:pt x="177" y="107"/>
                  </a:lnTo>
                  <a:lnTo>
                    <a:pt x="178" y="107"/>
                  </a:lnTo>
                  <a:lnTo>
                    <a:pt x="178" y="107"/>
                  </a:lnTo>
                  <a:lnTo>
                    <a:pt x="179" y="108"/>
                  </a:lnTo>
                  <a:lnTo>
                    <a:pt x="179" y="108"/>
                  </a:lnTo>
                  <a:lnTo>
                    <a:pt x="179" y="112"/>
                  </a:lnTo>
                  <a:lnTo>
                    <a:pt x="179" y="114"/>
                  </a:lnTo>
                  <a:lnTo>
                    <a:pt x="178" y="115"/>
                  </a:lnTo>
                  <a:lnTo>
                    <a:pt x="179" y="115"/>
                  </a:lnTo>
                  <a:lnTo>
                    <a:pt x="179" y="115"/>
                  </a:lnTo>
                  <a:lnTo>
                    <a:pt x="181" y="115"/>
                  </a:lnTo>
                  <a:lnTo>
                    <a:pt x="182" y="112"/>
                  </a:lnTo>
                  <a:lnTo>
                    <a:pt x="183" y="112"/>
                  </a:lnTo>
                  <a:lnTo>
                    <a:pt x="185" y="112"/>
                  </a:lnTo>
                  <a:lnTo>
                    <a:pt x="188" y="112"/>
                  </a:lnTo>
                  <a:lnTo>
                    <a:pt x="189" y="112"/>
                  </a:lnTo>
                  <a:lnTo>
                    <a:pt x="192" y="110"/>
                  </a:lnTo>
                  <a:lnTo>
                    <a:pt x="192" y="107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8" y="111"/>
                  </a:lnTo>
                  <a:lnTo>
                    <a:pt x="198" y="111"/>
                  </a:lnTo>
                  <a:lnTo>
                    <a:pt x="198" y="112"/>
                  </a:lnTo>
                  <a:lnTo>
                    <a:pt x="198" y="114"/>
                  </a:lnTo>
                  <a:lnTo>
                    <a:pt x="198" y="114"/>
                  </a:lnTo>
                  <a:lnTo>
                    <a:pt x="200" y="114"/>
                  </a:lnTo>
                  <a:lnTo>
                    <a:pt x="201" y="112"/>
                  </a:lnTo>
                  <a:lnTo>
                    <a:pt x="202" y="111"/>
                  </a:lnTo>
                  <a:lnTo>
                    <a:pt x="204" y="111"/>
                  </a:lnTo>
                  <a:lnTo>
                    <a:pt x="204" y="112"/>
                  </a:lnTo>
                  <a:lnTo>
                    <a:pt x="204" y="112"/>
                  </a:lnTo>
                  <a:lnTo>
                    <a:pt x="205" y="112"/>
                  </a:lnTo>
                  <a:lnTo>
                    <a:pt x="205" y="112"/>
                  </a:lnTo>
                  <a:lnTo>
                    <a:pt x="205" y="111"/>
                  </a:lnTo>
                  <a:lnTo>
                    <a:pt x="205" y="112"/>
                  </a:lnTo>
                  <a:lnTo>
                    <a:pt x="205" y="112"/>
                  </a:lnTo>
                  <a:lnTo>
                    <a:pt x="205" y="114"/>
                  </a:lnTo>
                  <a:lnTo>
                    <a:pt x="207" y="114"/>
                  </a:lnTo>
                  <a:lnTo>
                    <a:pt x="207" y="114"/>
                  </a:lnTo>
                  <a:lnTo>
                    <a:pt x="208" y="112"/>
                  </a:lnTo>
                  <a:lnTo>
                    <a:pt x="208" y="114"/>
                  </a:lnTo>
                  <a:lnTo>
                    <a:pt x="208" y="116"/>
                  </a:lnTo>
                  <a:lnTo>
                    <a:pt x="208" y="122"/>
                  </a:lnTo>
                  <a:lnTo>
                    <a:pt x="209" y="122"/>
                  </a:lnTo>
                  <a:lnTo>
                    <a:pt x="209" y="122"/>
                  </a:lnTo>
                  <a:lnTo>
                    <a:pt x="215" y="119"/>
                  </a:lnTo>
                  <a:lnTo>
                    <a:pt x="223" y="115"/>
                  </a:lnTo>
                  <a:lnTo>
                    <a:pt x="223" y="114"/>
                  </a:lnTo>
                  <a:lnTo>
                    <a:pt x="224" y="114"/>
                  </a:lnTo>
                  <a:lnTo>
                    <a:pt x="224" y="112"/>
                  </a:lnTo>
                  <a:lnTo>
                    <a:pt x="226" y="111"/>
                  </a:lnTo>
                  <a:lnTo>
                    <a:pt x="226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6" y="108"/>
                  </a:lnTo>
                  <a:lnTo>
                    <a:pt x="226" y="108"/>
                  </a:lnTo>
                  <a:lnTo>
                    <a:pt x="226" y="107"/>
                  </a:lnTo>
                  <a:lnTo>
                    <a:pt x="226" y="108"/>
                  </a:lnTo>
                  <a:lnTo>
                    <a:pt x="227" y="107"/>
                  </a:lnTo>
                  <a:lnTo>
                    <a:pt x="227" y="107"/>
                  </a:lnTo>
                  <a:lnTo>
                    <a:pt x="227" y="106"/>
                  </a:lnTo>
                  <a:lnTo>
                    <a:pt x="228" y="104"/>
                  </a:lnTo>
                  <a:lnTo>
                    <a:pt x="228" y="103"/>
                  </a:lnTo>
                  <a:lnTo>
                    <a:pt x="227" y="103"/>
                  </a:lnTo>
                  <a:lnTo>
                    <a:pt x="227" y="103"/>
                  </a:lnTo>
                  <a:lnTo>
                    <a:pt x="228" y="103"/>
                  </a:lnTo>
                  <a:lnTo>
                    <a:pt x="228" y="103"/>
                  </a:lnTo>
                  <a:lnTo>
                    <a:pt x="228" y="103"/>
                  </a:lnTo>
                  <a:lnTo>
                    <a:pt x="230" y="101"/>
                  </a:lnTo>
                  <a:lnTo>
                    <a:pt x="230" y="101"/>
                  </a:lnTo>
                  <a:lnTo>
                    <a:pt x="230" y="100"/>
                  </a:lnTo>
                  <a:lnTo>
                    <a:pt x="230" y="99"/>
                  </a:lnTo>
                  <a:lnTo>
                    <a:pt x="228" y="99"/>
                  </a:lnTo>
                  <a:lnTo>
                    <a:pt x="228" y="97"/>
                  </a:lnTo>
                  <a:lnTo>
                    <a:pt x="227" y="97"/>
                  </a:lnTo>
                  <a:lnTo>
                    <a:pt x="228" y="96"/>
                  </a:lnTo>
                  <a:lnTo>
                    <a:pt x="228" y="95"/>
                  </a:lnTo>
                  <a:lnTo>
                    <a:pt x="228" y="95"/>
                  </a:lnTo>
                  <a:lnTo>
                    <a:pt x="228" y="93"/>
                  </a:lnTo>
                  <a:lnTo>
                    <a:pt x="228" y="93"/>
                  </a:lnTo>
                  <a:lnTo>
                    <a:pt x="227" y="93"/>
                  </a:lnTo>
                  <a:lnTo>
                    <a:pt x="227" y="93"/>
                  </a:lnTo>
                  <a:lnTo>
                    <a:pt x="228" y="92"/>
                  </a:lnTo>
                  <a:lnTo>
                    <a:pt x="230" y="92"/>
                  </a:lnTo>
                  <a:lnTo>
                    <a:pt x="230" y="91"/>
                  </a:lnTo>
                  <a:lnTo>
                    <a:pt x="230" y="91"/>
                  </a:lnTo>
                  <a:lnTo>
                    <a:pt x="230" y="89"/>
                  </a:lnTo>
                  <a:lnTo>
                    <a:pt x="231" y="89"/>
                  </a:lnTo>
                  <a:lnTo>
                    <a:pt x="232" y="88"/>
                  </a:lnTo>
                  <a:lnTo>
                    <a:pt x="232" y="88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2" y="85"/>
                  </a:lnTo>
                  <a:lnTo>
                    <a:pt x="232" y="85"/>
                  </a:lnTo>
                  <a:lnTo>
                    <a:pt x="232" y="84"/>
                  </a:lnTo>
                  <a:lnTo>
                    <a:pt x="232" y="85"/>
                  </a:lnTo>
                  <a:lnTo>
                    <a:pt x="232" y="87"/>
                  </a:lnTo>
                  <a:lnTo>
                    <a:pt x="234" y="87"/>
                  </a:lnTo>
                  <a:lnTo>
                    <a:pt x="234" y="87"/>
                  </a:lnTo>
                  <a:lnTo>
                    <a:pt x="235" y="87"/>
                  </a:lnTo>
                  <a:lnTo>
                    <a:pt x="235" y="85"/>
                  </a:lnTo>
                  <a:lnTo>
                    <a:pt x="236" y="84"/>
                  </a:lnTo>
                  <a:lnTo>
                    <a:pt x="238" y="82"/>
                  </a:lnTo>
                  <a:lnTo>
                    <a:pt x="239" y="82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0"/>
                  </a:lnTo>
                  <a:lnTo>
                    <a:pt x="240" y="78"/>
                  </a:lnTo>
                  <a:lnTo>
                    <a:pt x="240" y="76"/>
                  </a:lnTo>
                  <a:lnTo>
                    <a:pt x="240" y="74"/>
                  </a:lnTo>
                  <a:lnTo>
                    <a:pt x="240" y="69"/>
                  </a:lnTo>
                  <a:lnTo>
                    <a:pt x="240" y="68"/>
                  </a:lnTo>
                  <a:lnTo>
                    <a:pt x="243" y="64"/>
                  </a:lnTo>
                  <a:lnTo>
                    <a:pt x="243" y="62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6" y="61"/>
                  </a:lnTo>
                  <a:lnTo>
                    <a:pt x="246" y="59"/>
                  </a:lnTo>
                  <a:lnTo>
                    <a:pt x="245" y="59"/>
                  </a:lnTo>
                  <a:lnTo>
                    <a:pt x="245" y="58"/>
                  </a:lnTo>
                  <a:lnTo>
                    <a:pt x="246" y="59"/>
                  </a:lnTo>
                  <a:lnTo>
                    <a:pt x="247" y="61"/>
                  </a:lnTo>
                  <a:lnTo>
                    <a:pt x="247" y="61"/>
                  </a:lnTo>
                  <a:lnTo>
                    <a:pt x="249" y="61"/>
                  </a:lnTo>
                  <a:lnTo>
                    <a:pt x="251" y="62"/>
                  </a:lnTo>
                  <a:lnTo>
                    <a:pt x="254" y="62"/>
                  </a:lnTo>
                  <a:lnTo>
                    <a:pt x="255" y="61"/>
                  </a:lnTo>
                  <a:lnTo>
                    <a:pt x="257" y="59"/>
                  </a:lnTo>
                  <a:lnTo>
                    <a:pt x="255" y="59"/>
                  </a:lnTo>
                  <a:lnTo>
                    <a:pt x="254" y="58"/>
                  </a:lnTo>
                  <a:lnTo>
                    <a:pt x="253" y="55"/>
                  </a:lnTo>
                  <a:lnTo>
                    <a:pt x="250" y="54"/>
                  </a:lnTo>
                  <a:lnTo>
                    <a:pt x="247" y="51"/>
                  </a:lnTo>
                  <a:lnTo>
                    <a:pt x="246" y="51"/>
                  </a:lnTo>
                  <a:lnTo>
                    <a:pt x="245" y="49"/>
                  </a:lnTo>
                  <a:lnTo>
                    <a:pt x="245" y="47"/>
                  </a:lnTo>
                  <a:lnTo>
                    <a:pt x="243" y="47"/>
                  </a:lnTo>
                  <a:lnTo>
                    <a:pt x="243" y="47"/>
                  </a:lnTo>
                  <a:lnTo>
                    <a:pt x="245" y="47"/>
                  </a:lnTo>
                  <a:lnTo>
                    <a:pt x="245" y="46"/>
                  </a:lnTo>
                  <a:lnTo>
                    <a:pt x="245" y="46"/>
                  </a:lnTo>
                  <a:lnTo>
                    <a:pt x="246" y="45"/>
                  </a:lnTo>
                  <a:lnTo>
                    <a:pt x="246" y="45"/>
                  </a:lnTo>
                  <a:lnTo>
                    <a:pt x="246" y="43"/>
                  </a:lnTo>
                  <a:lnTo>
                    <a:pt x="246" y="43"/>
                  </a:lnTo>
                  <a:lnTo>
                    <a:pt x="245" y="40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2" y="36"/>
                  </a:lnTo>
                  <a:lnTo>
                    <a:pt x="242" y="36"/>
                  </a:lnTo>
                  <a:lnTo>
                    <a:pt x="240" y="36"/>
                  </a:lnTo>
                  <a:lnTo>
                    <a:pt x="242" y="36"/>
                  </a:lnTo>
                  <a:lnTo>
                    <a:pt x="240" y="35"/>
                  </a:lnTo>
                  <a:lnTo>
                    <a:pt x="240" y="35"/>
                  </a:lnTo>
                  <a:lnTo>
                    <a:pt x="240" y="34"/>
                  </a:lnTo>
                  <a:lnTo>
                    <a:pt x="239" y="34"/>
                  </a:lnTo>
                  <a:lnTo>
                    <a:pt x="239" y="34"/>
                  </a:lnTo>
                  <a:lnTo>
                    <a:pt x="238" y="34"/>
                  </a:lnTo>
                  <a:lnTo>
                    <a:pt x="238" y="32"/>
                  </a:lnTo>
                  <a:lnTo>
                    <a:pt x="238" y="31"/>
                  </a:lnTo>
                  <a:lnTo>
                    <a:pt x="238" y="30"/>
                  </a:lnTo>
                  <a:lnTo>
                    <a:pt x="236" y="28"/>
                  </a:lnTo>
                  <a:lnTo>
                    <a:pt x="235" y="28"/>
                  </a:lnTo>
                  <a:lnTo>
                    <a:pt x="235" y="28"/>
                  </a:lnTo>
                  <a:lnTo>
                    <a:pt x="236" y="28"/>
                  </a:lnTo>
                  <a:lnTo>
                    <a:pt x="238" y="28"/>
                  </a:lnTo>
                  <a:lnTo>
                    <a:pt x="239" y="28"/>
                  </a:lnTo>
                  <a:lnTo>
                    <a:pt x="239" y="27"/>
                  </a:lnTo>
                  <a:lnTo>
                    <a:pt x="239" y="27"/>
                  </a:lnTo>
                  <a:lnTo>
                    <a:pt x="240" y="27"/>
                  </a:lnTo>
                  <a:lnTo>
                    <a:pt x="240" y="28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2" y="26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40" y="23"/>
                  </a:lnTo>
                  <a:lnTo>
                    <a:pt x="239" y="23"/>
                  </a:lnTo>
                  <a:lnTo>
                    <a:pt x="239" y="22"/>
                  </a:lnTo>
                  <a:lnTo>
                    <a:pt x="240" y="22"/>
                  </a:lnTo>
                  <a:lnTo>
                    <a:pt x="240" y="22"/>
                  </a:lnTo>
                  <a:lnTo>
                    <a:pt x="239" y="22"/>
                  </a:lnTo>
                  <a:lnTo>
                    <a:pt x="239" y="22"/>
                  </a:lnTo>
                  <a:lnTo>
                    <a:pt x="236" y="20"/>
                  </a:lnTo>
                  <a:lnTo>
                    <a:pt x="235" y="19"/>
                  </a:lnTo>
                  <a:lnTo>
                    <a:pt x="232" y="19"/>
                  </a:lnTo>
                  <a:lnTo>
                    <a:pt x="231" y="19"/>
                  </a:lnTo>
                  <a:lnTo>
                    <a:pt x="230" y="19"/>
                  </a:lnTo>
                  <a:lnTo>
                    <a:pt x="230" y="19"/>
                  </a:lnTo>
                  <a:lnTo>
                    <a:pt x="230" y="19"/>
                  </a:lnTo>
                  <a:lnTo>
                    <a:pt x="228" y="19"/>
                  </a:lnTo>
                  <a:lnTo>
                    <a:pt x="227" y="20"/>
                  </a:lnTo>
                  <a:lnTo>
                    <a:pt x="227" y="19"/>
                  </a:lnTo>
                  <a:lnTo>
                    <a:pt x="227" y="19"/>
                  </a:lnTo>
                  <a:lnTo>
                    <a:pt x="226" y="19"/>
                  </a:lnTo>
                  <a:lnTo>
                    <a:pt x="224" y="19"/>
                  </a:lnTo>
                  <a:lnTo>
                    <a:pt x="223" y="20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0" y="20"/>
                  </a:lnTo>
                  <a:lnTo>
                    <a:pt x="220" y="22"/>
                  </a:lnTo>
                  <a:lnTo>
                    <a:pt x="219" y="23"/>
                  </a:lnTo>
                  <a:lnTo>
                    <a:pt x="219" y="24"/>
                  </a:lnTo>
                  <a:lnTo>
                    <a:pt x="219" y="24"/>
                  </a:lnTo>
                  <a:lnTo>
                    <a:pt x="219" y="27"/>
                  </a:lnTo>
                  <a:lnTo>
                    <a:pt x="219" y="28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19" y="31"/>
                  </a:lnTo>
                  <a:lnTo>
                    <a:pt x="219" y="31"/>
                  </a:lnTo>
                  <a:lnTo>
                    <a:pt x="219" y="32"/>
                  </a:lnTo>
                  <a:lnTo>
                    <a:pt x="219" y="34"/>
                  </a:lnTo>
                  <a:lnTo>
                    <a:pt x="219" y="34"/>
                  </a:lnTo>
                  <a:lnTo>
                    <a:pt x="217" y="35"/>
                  </a:lnTo>
                  <a:lnTo>
                    <a:pt x="217" y="35"/>
                  </a:lnTo>
                  <a:lnTo>
                    <a:pt x="216" y="35"/>
                  </a:lnTo>
                  <a:lnTo>
                    <a:pt x="216" y="35"/>
                  </a:lnTo>
                  <a:lnTo>
                    <a:pt x="215" y="35"/>
                  </a:lnTo>
                  <a:lnTo>
                    <a:pt x="215" y="36"/>
                  </a:lnTo>
                  <a:lnTo>
                    <a:pt x="213" y="38"/>
                  </a:lnTo>
                  <a:lnTo>
                    <a:pt x="213" y="38"/>
                  </a:lnTo>
                  <a:lnTo>
                    <a:pt x="215" y="38"/>
                  </a:lnTo>
                  <a:lnTo>
                    <a:pt x="213" y="39"/>
                  </a:lnTo>
                  <a:lnTo>
                    <a:pt x="213" y="39"/>
                  </a:lnTo>
                  <a:lnTo>
                    <a:pt x="213" y="40"/>
                  </a:lnTo>
                  <a:lnTo>
                    <a:pt x="215" y="40"/>
                  </a:lnTo>
                  <a:lnTo>
                    <a:pt x="215" y="40"/>
                  </a:lnTo>
                  <a:lnTo>
                    <a:pt x="215" y="42"/>
                  </a:lnTo>
                  <a:lnTo>
                    <a:pt x="215" y="42"/>
                  </a:lnTo>
                  <a:lnTo>
                    <a:pt x="215" y="42"/>
                  </a:lnTo>
                  <a:lnTo>
                    <a:pt x="213" y="43"/>
                  </a:lnTo>
                  <a:lnTo>
                    <a:pt x="212" y="45"/>
                  </a:lnTo>
                  <a:lnTo>
                    <a:pt x="211" y="45"/>
                  </a:lnTo>
                  <a:lnTo>
                    <a:pt x="211" y="45"/>
                  </a:lnTo>
                  <a:lnTo>
                    <a:pt x="211" y="46"/>
                  </a:lnTo>
                  <a:lnTo>
                    <a:pt x="211" y="47"/>
                  </a:lnTo>
                  <a:lnTo>
                    <a:pt x="212" y="47"/>
                  </a:lnTo>
                  <a:lnTo>
                    <a:pt x="212" y="47"/>
                  </a:lnTo>
                  <a:lnTo>
                    <a:pt x="211" y="49"/>
                  </a:lnTo>
                  <a:lnTo>
                    <a:pt x="211" y="49"/>
                  </a:lnTo>
                  <a:lnTo>
                    <a:pt x="211" y="49"/>
                  </a:lnTo>
                  <a:lnTo>
                    <a:pt x="211" y="50"/>
                  </a:lnTo>
                  <a:lnTo>
                    <a:pt x="211" y="50"/>
                  </a:lnTo>
                  <a:lnTo>
                    <a:pt x="209" y="51"/>
                  </a:lnTo>
                  <a:lnTo>
                    <a:pt x="209" y="53"/>
                  </a:lnTo>
                  <a:lnTo>
                    <a:pt x="209" y="54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207" y="54"/>
                  </a:lnTo>
                  <a:lnTo>
                    <a:pt x="205" y="54"/>
                  </a:lnTo>
                  <a:lnTo>
                    <a:pt x="204" y="54"/>
                  </a:lnTo>
                  <a:lnTo>
                    <a:pt x="202" y="54"/>
                  </a:lnTo>
                  <a:lnTo>
                    <a:pt x="201" y="54"/>
                  </a:lnTo>
                  <a:lnTo>
                    <a:pt x="201" y="55"/>
                  </a:lnTo>
                  <a:lnTo>
                    <a:pt x="200" y="55"/>
                  </a:lnTo>
                  <a:lnTo>
                    <a:pt x="200" y="57"/>
                  </a:lnTo>
                  <a:lnTo>
                    <a:pt x="198" y="57"/>
                  </a:lnTo>
                  <a:lnTo>
                    <a:pt x="197" y="55"/>
                  </a:lnTo>
                  <a:lnTo>
                    <a:pt x="197" y="55"/>
                  </a:lnTo>
                  <a:lnTo>
                    <a:pt x="196" y="55"/>
                  </a:lnTo>
                  <a:lnTo>
                    <a:pt x="193" y="54"/>
                  </a:lnTo>
                  <a:lnTo>
                    <a:pt x="193" y="54"/>
                  </a:lnTo>
                  <a:lnTo>
                    <a:pt x="192" y="54"/>
                  </a:lnTo>
                  <a:lnTo>
                    <a:pt x="192" y="54"/>
                  </a:lnTo>
                  <a:lnTo>
                    <a:pt x="192" y="54"/>
                  </a:lnTo>
                  <a:lnTo>
                    <a:pt x="192" y="53"/>
                  </a:lnTo>
                  <a:lnTo>
                    <a:pt x="192" y="53"/>
                  </a:lnTo>
                  <a:lnTo>
                    <a:pt x="186" y="53"/>
                  </a:lnTo>
                  <a:lnTo>
                    <a:pt x="185" y="54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55"/>
                  </a:lnTo>
                  <a:lnTo>
                    <a:pt x="182" y="57"/>
                  </a:lnTo>
                  <a:lnTo>
                    <a:pt x="182" y="58"/>
                  </a:lnTo>
                  <a:lnTo>
                    <a:pt x="181" y="58"/>
                  </a:lnTo>
                  <a:lnTo>
                    <a:pt x="179" y="59"/>
                  </a:lnTo>
                  <a:lnTo>
                    <a:pt x="179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5" y="59"/>
                  </a:lnTo>
                  <a:lnTo>
                    <a:pt x="174" y="59"/>
                  </a:lnTo>
                  <a:lnTo>
                    <a:pt x="171" y="59"/>
                  </a:lnTo>
                  <a:lnTo>
                    <a:pt x="171" y="59"/>
                  </a:lnTo>
                  <a:lnTo>
                    <a:pt x="170" y="59"/>
                  </a:lnTo>
                  <a:lnTo>
                    <a:pt x="167" y="61"/>
                  </a:lnTo>
                  <a:lnTo>
                    <a:pt x="166" y="61"/>
                  </a:lnTo>
                  <a:lnTo>
                    <a:pt x="164" y="61"/>
                  </a:lnTo>
                  <a:lnTo>
                    <a:pt x="164" y="61"/>
                  </a:lnTo>
                  <a:lnTo>
                    <a:pt x="163" y="59"/>
                  </a:lnTo>
                  <a:lnTo>
                    <a:pt x="162" y="57"/>
                  </a:lnTo>
                  <a:lnTo>
                    <a:pt x="160" y="57"/>
                  </a:lnTo>
                  <a:lnTo>
                    <a:pt x="160" y="57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8" y="54"/>
                  </a:lnTo>
                  <a:lnTo>
                    <a:pt x="158" y="53"/>
                  </a:lnTo>
                  <a:lnTo>
                    <a:pt x="156" y="53"/>
                  </a:lnTo>
                  <a:lnTo>
                    <a:pt x="156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49"/>
                  </a:lnTo>
                  <a:lnTo>
                    <a:pt x="156" y="47"/>
                  </a:lnTo>
                  <a:lnTo>
                    <a:pt x="154" y="49"/>
                  </a:lnTo>
                  <a:lnTo>
                    <a:pt x="152" y="50"/>
                  </a:lnTo>
                  <a:lnTo>
                    <a:pt x="152" y="51"/>
                  </a:lnTo>
                  <a:lnTo>
                    <a:pt x="151" y="53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48" y="58"/>
                  </a:lnTo>
                  <a:lnTo>
                    <a:pt x="148" y="61"/>
                  </a:lnTo>
                  <a:lnTo>
                    <a:pt x="148" y="62"/>
                  </a:lnTo>
                  <a:lnTo>
                    <a:pt x="148" y="65"/>
                  </a:lnTo>
                  <a:lnTo>
                    <a:pt x="148" y="68"/>
                  </a:lnTo>
                  <a:close/>
                  <a:moveTo>
                    <a:pt x="338" y="20"/>
                  </a:moveTo>
                  <a:lnTo>
                    <a:pt x="338" y="20"/>
                  </a:lnTo>
                  <a:lnTo>
                    <a:pt x="338" y="22"/>
                  </a:lnTo>
                  <a:lnTo>
                    <a:pt x="338" y="23"/>
                  </a:lnTo>
                  <a:lnTo>
                    <a:pt x="338" y="23"/>
                  </a:lnTo>
                  <a:lnTo>
                    <a:pt x="338" y="23"/>
                  </a:lnTo>
                  <a:lnTo>
                    <a:pt x="339" y="23"/>
                  </a:lnTo>
                  <a:lnTo>
                    <a:pt x="339" y="22"/>
                  </a:lnTo>
                  <a:lnTo>
                    <a:pt x="339" y="20"/>
                  </a:lnTo>
                  <a:lnTo>
                    <a:pt x="339" y="19"/>
                  </a:lnTo>
                  <a:lnTo>
                    <a:pt x="339" y="17"/>
                  </a:lnTo>
                  <a:lnTo>
                    <a:pt x="338" y="17"/>
                  </a:lnTo>
                  <a:lnTo>
                    <a:pt x="338" y="16"/>
                  </a:lnTo>
                  <a:lnTo>
                    <a:pt x="338" y="19"/>
                  </a:lnTo>
                  <a:lnTo>
                    <a:pt x="338" y="19"/>
                  </a:lnTo>
                  <a:lnTo>
                    <a:pt x="338" y="20"/>
                  </a:lnTo>
                  <a:close/>
                  <a:moveTo>
                    <a:pt x="106" y="141"/>
                  </a:moveTo>
                  <a:lnTo>
                    <a:pt x="108" y="139"/>
                  </a:lnTo>
                  <a:lnTo>
                    <a:pt x="109" y="139"/>
                  </a:lnTo>
                  <a:lnTo>
                    <a:pt x="110" y="141"/>
                  </a:lnTo>
                  <a:lnTo>
                    <a:pt x="110" y="141"/>
                  </a:lnTo>
                  <a:lnTo>
                    <a:pt x="112" y="141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13" y="142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33"/>
                  </a:lnTo>
                  <a:lnTo>
                    <a:pt x="114" y="130"/>
                  </a:lnTo>
                  <a:lnTo>
                    <a:pt x="114" y="129"/>
                  </a:lnTo>
                  <a:lnTo>
                    <a:pt x="114" y="127"/>
                  </a:lnTo>
                  <a:lnTo>
                    <a:pt x="114" y="122"/>
                  </a:lnTo>
                  <a:lnTo>
                    <a:pt x="114" y="122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4" y="116"/>
                  </a:lnTo>
                  <a:lnTo>
                    <a:pt x="114" y="115"/>
                  </a:lnTo>
                  <a:lnTo>
                    <a:pt x="116" y="114"/>
                  </a:lnTo>
                  <a:lnTo>
                    <a:pt x="116" y="112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07"/>
                  </a:lnTo>
                  <a:lnTo>
                    <a:pt x="113" y="101"/>
                  </a:lnTo>
                  <a:lnTo>
                    <a:pt x="112" y="101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1"/>
                  </a:lnTo>
                  <a:lnTo>
                    <a:pt x="102" y="100"/>
                  </a:lnTo>
                  <a:lnTo>
                    <a:pt x="103" y="99"/>
                  </a:lnTo>
                  <a:lnTo>
                    <a:pt x="105" y="99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3" y="96"/>
                  </a:lnTo>
                  <a:lnTo>
                    <a:pt x="103" y="96"/>
                  </a:lnTo>
                  <a:lnTo>
                    <a:pt x="102" y="95"/>
                  </a:lnTo>
                  <a:lnTo>
                    <a:pt x="101" y="93"/>
                  </a:lnTo>
                  <a:lnTo>
                    <a:pt x="101" y="92"/>
                  </a:lnTo>
                  <a:lnTo>
                    <a:pt x="101" y="91"/>
                  </a:lnTo>
                  <a:lnTo>
                    <a:pt x="101" y="88"/>
                  </a:lnTo>
                  <a:lnTo>
                    <a:pt x="101" y="87"/>
                  </a:lnTo>
                  <a:lnTo>
                    <a:pt x="99" y="85"/>
                  </a:lnTo>
                  <a:lnTo>
                    <a:pt x="99" y="84"/>
                  </a:lnTo>
                  <a:lnTo>
                    <a:pt x="98" y="84"/>
                  </a:lnTo>
                  <a:lnTo>
                    <a:pt x="98" y="84"/>
                  </a:lnTo>
                  <a:lnTo>
                    <a:pt x="97" y="84"/>
                  </a:lnTo>
                  <a:lnTo>
                    <a:pt x="95" y="84"/>
                  </a:lnTo>
                  <a:lnTo>
                    <a:pt x="93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7"/>
                  </a:lnTo>
                  <a:lnTo>
                    <a:pt x="90" y="77"/>
                  </a:lnTo>
                  <a:lnTo>
                    <a:pt x="90" y="76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1" y="73"/>
                  </a:lnTo>
                  <a:lnTo>
                    <a:pt x="93" y="72"/>
                  </a:lnTo>
                  <a:lnTo>
                    <a:pt x="94" y="72"/>
                  </a:lnTo>
                  <a:lnTo>
                    <a:pt x="93" y="69"/>
                  </a:lnTo>
                  <a:lnTo>
                    <a:pt x="93" y="68"/>
                  </a:lnTo>
                  <a:lnTo>
                    <a:pt x="91" y="68"/>
                  </a:lnTo>
                  <a:lnTo>
                    <a:pt x="90" y="66"/>
                  </a:lnTo>
                  <a:lnTo>
                    <a:pt x="90" y="66"/>
                  </a:lnTo>
                  <a:lnTo>
                    <a:pt x="89" y="65"/>
                  </a:lnTo>
                  <a:lnTo>
                    <a:pt x="89" y="66"/>
                  </a:lnTo>
                  <a:lnTo>
                    <a:pt x="86" y="66"/>
                  </a:lnTo>
                  <a:lnTo>
                    <a:pt x="86" y="68"/>
                  </a:lnTo>
                  <a:lnTo>
                    <a:pt x="84" y="69"/>
                  </a:lnTo>
                  <a:lnTo>
                    <a:pt x="83" y="69"/>
                  </a:lnTo>
                  <a:lnTo>
                    <a:pt x="80" y="69"/>
                  </a:lnTo>
                  <a:lnTo>
                    <a:pt x="83" y="68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5"/>
                  </a:lnTo>
                  <a:lnTo>
                    <a:pt x="84" y="64"/>
                  </a:lnTo>
                  <a:lnTo>
                    <a:pt x="83" y="64"/>
                  </a:lnTo>
                  <a:lnTo>
                    <a:pt x="80" y="6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5" y="55"/>
                  </a:lnTo>
                  <a:lnTo>
                    <a:pt x="75" y="54"/>
                  </a:lnTo>
                  <a:lnTo>
                    <a:pt x="72" y="53"/>
                  </a:lnTo>
                  <a:lnTo>
                    <a:pt x="71" y="51"/>
                  </a:lnTo>
                  <a:lnTo>
                    <a:pt x="70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7" y="49"/>
                  </a:lnTo>
                  <a:lnTo>
                    <a:pt x="67" y="47"/>
                  </a:lnTo>
                  <a:lnTo>
                    <a:pt x="66" y="46"/>
                  </a:lnTo>
                  <a:lnTo>
                    <a:pt x="64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1" y="47"/>
                  </a:lnTo>
                  <a:lnTo>
                    <a:pt x="60" y="46"/>
                  </a:lnTo>
                  <a:lnTo>
                    <a:pt x="59" y="46"/>
                  </a:lnTo>
                  <a:lnTo>
                    <a:pt x="59" y="45"/>
                  </a:lnTo>
                  <a:lnTo>
                    <a:pt x="57" y="45"/>
                  </a:lnTo>
                  <a:lnTo>
                    <a:pt x="57" y="43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5" y="39"/>
                  </a:lnTo>
                  <a:lnTo>
                    <a:pt x="53" y="38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49" y="34"/>
                  </a:lnTo>
                  <a:lnTo>
                    <a:pt x="48" y="31"/>
                  </a:lnTo>
                  <a:lnTo>
                    <a:pt x="44" y="28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7" y="23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7"/>
                  </a:lnTo>
                  <a:lnTo>
                    <a:pt x="7" y="5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9" y="20"/>
                  </a:lnTo>
                  <a:lnTo>
                    <a:pt x="11" y="23"/>
                  </a:lnTo>
                  <a:lnTo>
                    <a:pt x="13" y="23"/>
                  </a:lnTo>
                  <a:lnTo>
                    <a:pt x="14" y="26"/>
                  </a:lnTo>
                  <a:lnTo>
                    <a:pt x="15" y="26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8"/>
                  </a:lnTo>
                  <a:lnTo>
                    <a:pt x="22" y="32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5" y="35"/>
                  </a:lnTo>
                  <a:lnTo>
                    <a:pt x="26" y="38"/>
                  </a:lnTo>
                  <a:lnTo>
                    <a:pt x="28" y="38"/>
                  </a:lnTo>
                  <a:lnTo>
                    <a:pt x="28" y="39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2" y="45"/>
                  </a:lnTo>
                  <a:lnTo>
                    <a:pt x="33" y="45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51"/>
                  </a:lnTo>
                  <a:lnTo>
                    <a:pt x="40" y="54"/>
                  </a:lnTo>
                  <a:lnTo>
                    <a:pt x="41" y="59"/>
                  </a:lnTo>
                  <a:lnTo>
                    <a:pt x="42" y="64"/>
                  </a:lnTo>
                  <a:lnTo>
                    <a:pt x="44" y="66"/>
                  </a:lnTo>
                  <a:lnTo>
                    <a:pt x="44" y="68"/>
                  </a:lnTo>
                  <a:lnTo>
                    <a:pt x="45" y="69"/>
                  </a:lnTo>
                  <a:lnTo>
                    <a:pt x="47" y="69"/>
                  </a:lnTo>
                  <a:lnTo>
                    <a:pt x="49" y="70"/>
                  </a:lnTo>
                  <a:lnTo>
                    <a:pt x="49" y="72"/>
                  </a:lnTo>
                  <a:lnTo>
                    <a:pt x="51" y="72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3" y="77"/>
                  </a:lnTo>
                  <a:lnTo>
                    <a:pt x="55" y="78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7" y="85"/>
                  </a:lnTo>
                  <a:lnTo>
                    <a:pt x="59" y="88"/>
                  </a:lnTo>
                  <a:lnTo>
                    <a:pt x="61" y="95"/>
                  </a:lnTo>
                  <a:lnTo>
                    <a:pt x="61" y="97"/>
                  </a:lnTo>
                  <a:lnTo>
                    <a:pt x="63" y="99"/>
                  </a:lnTo>
                  <a:lnTo>
                    <a:pt x="63" y="100"/>
                  </a:lnTo>
                  <a:lnTo>
                    <a:pt x="64" y="103"/>
                  </a:lnTo>
                  <a:lnTo>
                    <a:pt x="66" y="104"/>
                  </a:lnTo>
                  <a:lnTo>
                    <a:pt x="67" y="104"/>
                  </a:lnTo>
                  <a:lnTo>
                    <a:pt x="67" y="106"/>
                  </a:lnTo>
                  <a:lnTo>
                    <a:pt x="68" y="107"/>
                  </a:lnTo>
                  <a:lnTo>
                    <a:pt x="70" y="110"/>
                  </a:lnTo>
                  <a:lnTo>
                    <a:pt x="70" y="111"/>
                  </a:lnTo>
                  <a:lnTo>
                    <a:pt x="72" y="112"/>
                  </a:lnTo>
                  <a:lnTo>
                    <a:pt x="75" y="115"/>
                  </a:lnTo>
                  <a:lnTo>
                    <a:pt x="76" y="116"/>
                  </a:lnTo>
                  <a:lnTo>
                    <a:pt x="78" y="119"/>
                  </a:lnTo>
                  <a:lnTo>
                    <a:pt x="79" y="122"/>
                  </a:lnTo>
                  <a:lnTo>
                    <a:pt x="83" y="126"/>
                  </a:lnTo>
                  <a:lnTo>
                    <a:pt x="86" y="127"/>
                  </a:lnTo>
                  <a:lnTo>
                    <a:pt x="86" y="129"/>
                  </a:lnTo>
                  <a:lnTo>
                    <a:pt x="87" y="130"/>
                  </a:lnTo>
                  <a:lnTo>
                    <a:pt x="89" y="130"/>
                  </a:lnTo>
                  <a:lnTo>
                    <a:pt x="93" y="133"/>
                  </a:lnTo>
                  <a:lnTo>
                    <a:pt x="93" y="133"/>
                  </a:lnTo>
                  <a:lnTo>
                    <a:pt x="95" y="137"/>
                  </a:lnTo>
                  <a:lnTo>
                    <a:pt x="95" y="138"/>
                  </a:lnTo>
                  <a:lnTo>
                    <a:pt x="97" y="138"/>
                  </a:lnTo>
                  <a:lnTo>
                    <a:pt x="98" y="141"/>
                  </a:lnTo>
                  <a:lnTo>
                    <a:pt x="99" y="142"/>
                  </a:lnTo>
                  <a:lnTo>
                    <a:pt x="101" y="143"/>
                  </a:lnTo>
                  <a:lnTo>
                    <a:pt x="101" y="143"/>
                  </a:lnTo>
                  <a:lnTo>
                    <a:pt x="101" y="143"/>
                  </a:lnTo>
                  <a:lnTo>
                    <a:pt x="101" y="142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38"/>
                  </a:lnTo>
                  <a:lnTo>
                    <a:pt x="103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close/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0" name="Freeform 1954">
              <a:extLst>
                <a:ext uri="{FF2B5EF4-FFF2-40B4-BE49-F238E27FC236}">
                  <a16:creationId xmlns:a16="http://schemas.microsoft.com/office/drawing/2014/main" id="{DEFD2C6B-A485-4D0B-8352-9A92343A4F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6432" y="2852928"/>
              <a:ext cx="610919" cy="720305"/>
            </a:xfrm>
            <a:custGeom>
              <a:avLst/>
              <a:gdLst>
                <a:gd name="T0" fmla="*/ 274 w 296"/>
                <a:gd name="T1" fmla="*/ 271 h 349"/>
                <a:gd name="T2" fmla="*/ 271 w 296"/>
                <a:gd name="T3" fmla="*/ 284 h 349"/>
                <a:gd name="T4" fmla="*/ 270 w 296"/>
                <a:gd name="T5" fmla="*/ 299 h 349"/>
                <a:gd name="T6" fmla="*/ 64 w 296"/>
                <a:gd name="T7" fmla="*/ 330 h 349"/>
                <a:gd name="T8" fmla="*/ 274 w 296"/>
                <a:gd name="T9" fmla="*/ 286 h 349"/>
                <a:gd name="T10" fmla="*/ 286 w 296"/>
                <a:gd name="T11" fmla="*/ 87 h 349"/>
                <a:gd name="T12" fmla="*/ 282 w 296"/>
                <a:gd name="T13" fmla="*/ 77 h 349"/>
                <a:gd name="T14" fmla="*/ 263 w 296"/>
                <a:gd name="T15" fmla="*/ 76 h 349"/>
                <a:gd name="T16" fmla="*/ 247 w 296"/>
                <a:gd name="T17" fmla="*/ 92 h 349"/>
                <a:gd name="T18" fmla="*/ 241 w 296"/>
                <a:gd name="T19" fmla="*/ 100 h 349"/>
                <a:gd name="T20" fmla="*/ 228 w 296"/>
                <a:gd name="T21" fmla="*/ 107 h 349"/>
                <a:gd name="T22" fmla="*/ 208 w 296"/>
                <a:gd name="T23" fmla="*/ 102 h 349"/>
                <a:gd name="T24" fmla="*/ 201 w 296"/>
                <a:gd name="T25" fmla="*/ 95 h 349"/>
                <a:gd name="T26" fmla="*/ 189 w 296"/>
                <a:gd name="T27" fmla="*/ 111 h 349"/>
                <a:gd name="T28" fmla="*/ 167 w 296"/>
                <a:gd name="T29" fmla="*/ 104 h 349"/>
                <a:gd name="T30" fmla="*/ 142 w 296"/>
                <a:gd name="T31" fmla="*/ 96 h 349"/>
                <a:gd name="T32" fmla="*/ 119 w 296"/>
                <a:gd name="T33" fmla="*/ 85 h 349"/>
                <a:gd name="T34" fmla="*/ 118 w 296"/>
                <a:gd name="T35" fmla="*/ 64 h 349"/>
                <a:gd name="T36" fmla="*/ 102 w 296"/>
                <a:gd name="T37" fmla="*/ 54 h 349"/>
                <a:gd name="T38" fmla="*/ 94 w 296"/>
                <a:gd name="T39" fmla="*/ 45 h 349"/>
                <a:gd name="T40" fmla="*/ 98 w 296"/>
                <a:gd name="T41" fmla="*/ 35 h 349"/>
                <a:gd name="T42" fmla="*/ 91 w 296"/>
                <a:gd name="T43" fmla="*/ 16 h 349"/>
                <a:gd name="T44" fmla="*/ 73 w 296"/>
                <a:gd name="T45" fmla="*/ 1 h 349"/>
                <a:gd name="T46" fmla="*/ 60 w 296"/>
                <a:gd name="T47" fmla="*/ 12 h 349"/>
                <a:gd name="T48" fmla="*/ 41 w 296"/>
                <a:gd name="T49" fmla="*/ 18 h 349"/>
                <a:gd name="T50" fmla="*/ 43 w 296"/>
                <a:gd name="T51" fmla="*/ 30 h 349"/>
                <a:gd name="T52" fmla="*/ 58 w 296"/>
                <a:gd name="T53" fmla="*/ 42 h 349"/>
                <a:gd name="T54" fmla="*/ 49 w 296"/>
                <a:gd name="T55" fmla="*/ 65 h 349"/>
                <a:gd name="T56" fmla="*/ 26 w 296"/>
                <a:gd name="T57" fmla="*/ 93 h 349"/>
                <a:gd name="T58" fmla="*/ 10 w 296"/>
                <a:gd name="T59" fmla="*/ 107 h 349"/>
                <a:gd name="T60" fmla="*/ 26 w 296"/>
                <a:gd name="T61" fmla="*/ 126 h 349"/>
                <a:gd name="T62" fmla="*/ 23 w 296"/>
                <a:gd name="T63" fmla="*/ 135 h 349"/>
                <a:gd name="T64" fmla="*/ 4 w 296"/>
                <a:gd name="T65" fmla="*/ 141 h 349"/>
                <a:gd name="T66" fmla="*/ 22 w 296"/>
                <a:gd name="T67" fmla="*/ 153 h 349"/>
                <a:gd name="T68" fmla="*/ 10 w 296"/>
                <a:gd name="T69" fmla="*/ 161 h 349"/>
                <a:gd name="T70" fmla="*/ 43 w 296"/>
                <a:gd name="T71" fmla="*/ 165 h 349"/>
                <a:gd name="T72" fmla="*/ 50 w 296"/>
                <a:gd name="T73" fmla="*/ 169 h 349"/>
                <a:gd name="T74" fmla="*/ 56 w 296"/>
                <a:gd name="T75" fmla="*/ 198 h 349"/>
                <a:gd name="T76" fmla="*/ 65 w 296"/>
                <a:gd name="T77" fmla="*/ 238 h 349"/>
                <a:gd name="T78" fmla="*/ 79 w 296"/>
                <a:gd name="T79" fmla="*/ 267 h 349"/>
                <a:gd name="T80" fmla="*/ 99 w 296"/>
                <a:gd name="T81" fmla="*/ 316 h 349"/>
                <a:gd name="T82" fmla="*/ 119 w 296"/>
                <a:gd name="T83" fmla="*/ 322 h 349"/>
                <a:gd name="T84" fmla="*/ 136 w 296"/>
                <a:gd name="T85" fmla="*/ 294 h 349"/>
                <a:gd name="T86" fmla="*/ 136 w 296"/>
                <a:gd name="T87" fmla="*/ 259 h 349"/>
                <a:gd name="T88" fmla="*/ 151 w 296"/>
                <a:gd name="T89" fmla="*/ 233 h 349"/>
                <a:gd name="T90" fmla="*/ 183 w 296"/>
                <a:gd name="T91" fmla="*/ 195 h 349"/>
                <a:gd name="T92" fmla="*/ 197 w 296"/>
                <a:gd name="T93" fmla="*/ 187 h 349"/>
                <a:gd name="T94" fmla="*/ 209 w 296"/>
                <a:gd name="T95" fmla="*/ 161 h 349"/>
                <a:gd name="T96" fmla="*/ 218 w 296"/>
                <a:gd name="T97" fmla="*/ 169 h 349"/>
                <a:gd name="T98" fmla="*/ 214 w 296"/>
                <a:gd name="T99" fmla="*/ 148 h 349"/>
                <a:gd name="T100" fmla="*/ 206 w 296"/>
                <a:gd name="T101" fmla="*/ 130 h 349"/>
                <a:gd name="T102" fmla="*/ 203 w 296"/>
                <a:gd name="T103" fmla="*/ 118 h 349"/>
                <a:gd name="T104" fmla="*/ 212 w 296"/>
                <a:gd name="T105" fmla="*/ 114 h 349"/>
                <a:gd name="T106" fmla="*/ 222 w 296"/>
                <a:gd name="T107" fmla="*/ 123 h 349"/>
                <a:gd name="T108" fmla="*/ 251 w 296"/>
                <a:gd name="T109" fmla="*/ 130 h 349"/>
                <a:gd name="T110" fmla="*/ 241 w 296"/>
                <a:gd name="T111" fmla="*/ 139 h 349"/>
                <a:gd name="T112" fmla="*/ 247 w 296"/>
                <a:gd name="T113" fmla="*/ 148 h 349"/>
                <a:gd name="T114" fmla="*/ 258 w 296"/>
                <a:gd name="T115" fmla="*/ 165 h 349"/>
                <a:gd name="T116" fmla="*/ 263 w 296"/>
                <a:gd name="T117" fmla="*/ 153 h 349"/>
                <a:gd name="T118" fmla="*/ 271 w 296"/>
                <a:gd name="T119" fmla="*/ 135 h 349"/>
                <a:gd name="T120" fmla="*/ 277 w 296"/>
                <a:gd name="T121" fmla="*/ 115 h 349"/>
                <a:gd name="T122" fmla="*/ 292 w 296"/>
                <a:gd name="T123" fmla="*/ 99 h 349"/>
                <a:gd name="T124" fmla="*/ 283 w 296"/>
                <a:gd name="T125" fmla="*/ 33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6" h="349">
                  <a:moveTo>
                    <a:pt x="271" y="293"/>
                  </a:moveTo>
                  <a:lnTo>
                    <a:pt x="271" y="291"/>
                  </a:lnTo>
                  <a:lnTo>
                    <a:pt x="271" y="293"/>
                  </a:lnTo>
                  <a:lnTo>
                    <a:pt x="271" y="293"/>
                  </a:lnTo>
                  <a:lnTo>
                    <a:pt x="271" y="294"/>
                  </a:lnTo>
                  <a:lnTo>
                    <a:pt x="271" y="293"/>
                  </a:lnTo>
                  <a:lnTo>
                    <a:pt x="271" y="293"/>
                  </a:lnTo>
                  <a:lnTo>
                    <a:pt x="271" y="293"/>
                  </a:lnTo>
                  <a:close/>
                  <a:moveTo>
                    <a:pt x="271" y="275"/>
                  </a:moveTo>
                  <a:lnTo>
                    <a:pt x="271" y="274"/>
                  </a:lnTo>
                  <a:lnTo>
                    <a:pt x="271" y="274"/>
                  </a:lnTo>
                  <a:lnTo>
                    <a:pt x="270" y="274"/>
                  </a:lnTo>
                  <a:lnTo>
                    <a:pt x="270" y="275"/>
                  </a:lnTo>
                  <a:lnTo>
                    <a:pt x="270" y="276"/>
                  </a:lnTo>
                  <a:lnTo>
                    <a:pt x="271" y="275"/>
                  </a:lnTo>
                  <a:close/>
                  <a:moveTo>
                    <a:pt x="274" y="279"/>
                  </a:moveTo>
                  <a:lnTo>
                    <a:pt x="274" y="275"/>
                  </a:lnTo>
                  <a:lnTo>
                    <a:pt x="273" y="274"/>
                  </a:lnTo>
                  <a:lnTo>
                    <a:pt x="273" y="274"/>
                  </a:lnTo>
                  <a:lnTo>
                    <a:pt x="273" y="272"/>
                  </a:lnTo>
                  <a:lnTo>
                    <a:pt x="274" y="272"/>
                  </a:lnTo>
                  <a:lnTo>
                    <a:pt x="274" y="272"/>
                  </a:lnTo>
                  <a:lnTo>
                    <a:pt x="274" y="271"/>
                  </a:lnTo>
                  <a:lnTo>
                    <a:pt x="274" y="271"/>
                  </a:lnTo>
                  <a:lnTo>
                    <a:pt x="274" y="269"/>
                  </a:lnTo>
                  <a:lnTo>
                    <a:pt x="274" y="268"/>
                  </a:lnTo>
                  <a:lnTo>
                    <a:pt x="274" y="268"/>
                  </a:lnTo>
                  <a:lnTo>
                    <a:pt x="274" y="267"/>
                  </a:lnTo>
                  <a:lnTo>
                    <a:pt x="274" y="267"/>
                  </a:lnTo>
                  <a:lnTo>
                    <a:pt x="273" y="268"/>
                  </a:lnTo>
                  <a:lnTo>
                    <a:pt x="271" y="269"/>
                  </a:lnTo>
                  <a:lnTo>
                    <a:pt x="271" y="271"/>
                  </a:lnTo>
                  <a:lnTo>
                    <a:pt x="271" y="274"/>
                  </a:lnTo>
                  <a:lnTo>
                    <a:pt x="271" y="274"/>
                  </a:lnTo>
                  <a:lnTo>
                    <a:pt x="271" y="275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1" y="278"/>
                  </a:lnTo>
                  <a:lnTo>
                    <a:pt x="271" y="278"/>
                  </a:lnTo>
                  <a:lnTo>
                    <a:pt x="271" y="279"/>
                  </a:lnTo>
                  <a:lnTo>
                    <a:pt x="271" y="282"/>
                  </a:lnTo>
                  <a:lnTo>
                    <a:pt x="271" y="282"/>
                  </a:lnTo>
                  <a:lnTo>
                    <a:pt x="271" y="282"/>
                  </a:lnTo>
                  <a:lnTo>
                    <a:pt x="273" y="283"/>
                  </a:lnTo>
                  <a:lnTo>
                    <a:pt x="271" y="283"/>
                  </a:lnTo>
                  <a:lnTo>
                    <a:pt x="271" y="283"/>
                  </a:lnTo>
                  <a:lnTo>
                    <a:pt x="271" y="283"/>
                  </a:lnTo>
                  <a:lnTo>
                    <a:pt x="271" y="284"/>
                  </a:lnTo>
                  <a:lnTo>
                    <a:pt x="271" y="286"/>
                  </a:lnTo>
                  <a:lnTo>
                    <a:pt x="270" y="286"/>
                  </a:lnTo>
                  <a:lnTo>
                    <a:pt x="270" y="287"/>
                  </a:lnTo>
                  <a:lnTo>
                    <a:pt x="270" y="287"/>
                  </a:lnTo>
                  <a:lnTo>
                    <a:pt x="270" y="287"/>
                  </a:lnTo>
                  <a:lnTo>
                    <a:pt x="270" y="288"/>
                  </a:lnTo>
                  <a:lnTo>
                    <a:pt x="271" y="291"/>
                  </a:lnTo>
                  <a:lnTo>
                    <a:pt x="271" y="291"/>
                  </a:lnTo>
                  <a:lnTo>
                    <a:pt x="273" y="291"/>
                  </a:lnTo>
                  <a:lnTo>
                    <a:pt x="273" y="290"/>
                  </a:lnTo>
                  <a:lnTo>
                    <a:pt x="273" y="288"/>
                  </a:lnTo>
                  <a:lnTo>
                    <a:pt x="273" y="287"/>
                  </a:lnTo>
                  <a:lnTo>
                    <a:pt x="273" y="287"/>
                  </a:lnTo>
                  <a:lnTo>
                    <a:pt x="273" y="286"/>
                  </a:lnTo>
                  <a:lnTo>
                    <a:pt x="271" y="286"/>
                  </a:lnTo>
                  <a:lnTo>
                    <a:pt x="273" y="286"/>
                  </a:lnTo>
                  <a:lnTo>
                    <a:pt x="273" y="284"/>
                  </a:lnTo>
                  <a:lnTo>
                    <a:pt x="273" y="283"/>
                  </a:lnTo>
                  <a:lnTo>
                    <a:pt x="273" y="283"/>
                  </a:lnTo>
                  <a:lnTo>
                    <a:pt x="273" y="280"/>
                  </a:lnTo>
                  <a:lnTo>
                    <a:pt x="274" y="280"/>
                  </a:lnTo>
                  <a:lnTo>
                    <a:pt x="274" y="279"/>
                  </a:lnTo>
                  <a:close/>
                  <a:moveTo>
                    <a:pt x="270" y="299"/>
                  </a:moveTo>
                  <a:lnTo>
                    <a:pt x="270" y="299"/>
                  </a:lnTo>
                  <a:lnTo>
                    <a:pt x="269" y="301"/>
                  </a:lnTo>
                  <a:lnTo>
                    <a:pt x="269" y="301"/>
                  </a:lnTo>
                  <a:lnTo>
                    <a:pt x="269" y="302"/>
                  </a:lnTo>
                  <a:lnTo>
                    <a:pt x="269" y="303"/>
                  </a:lnTo>
                  <a:lnTo>
                    <a:pt x="270" y="303"/>
                  </a:lnTo>
                  <a:lnTo>
                    <a:pt x="270" y="303"/>
                  </a:lnTo>
                  <a:lnTo>
                    <a:pt x="271" y="301"/>
                  </a:lnTo>
                  <a:lnTo>
                    <a:pt x="271" y="301"/>
                  </a:lnTo>
                  <a:lnTo>
                    <a:pt x="270" y="299"/>
                  </a:lnTo>
                  <a:close/>
                  <a:moveTo>
                    <a:pt x="274" y="318"/>
                  </a:moveTo>
                  <a:lnTo>
                    <a:pt x="274" y="320"/>
                  </a:lnTo>
                  <a:lnTo>
                    <a:pt x="274" y="320"/>
                  </a:lnTo>
                  <a:lnTo>
                    <a:pt x="274" y="320"/>
                  </a:lnTo>
                  <a:lnTo>
                    <a:pt x="274" y="321"/>
                  </a:lnTo>
                  <a:lnTo>
                    <a:pt x="274" y="320"/>
                  </a:lnTo>
                  <a:lnTo>
                    <a:pt x="275" y="320"/>
                  </a:lnTo>
                  <a:lnTo>
                    <a:pt x="274" y="320"/>
                  </a:lnTo>
                  <a:lnTo>
                    <a:pt x="274" y="318"/>
                  </a:lnTo>
                  <a:close/>
                  <a:moveTo>
                    <a:pt x="65" y="330"/>
                  </a:moveTo>
                  <a:lnTo>
                    <a:pt x="65" y="330"/>
                  </a:lnTo>
                  <a:lnTo>
                    <a:pt x="65" y="330"/>
                  </a:lnTo>
                  <a:lnTo>
                    <a:pt x="64" y="330"/>
                  </a:lnTo>
                  <a:lnTo>
                    <a:pt x="64" y="330"/>
                  </a:lnTo>
                  <a:lnTo>
                    <a:pt x="64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lnTo>
                    <a:pt x="65" y="330"/>
                  </a:lnTo>
                  <a:close/>
                  <a:moveTo>
                    <a:pt x="60" y="295"/>
                  </a:moveTo>
                  <a:lnTo>
                    <a:pt x="60" y="295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5"/>
                  </a:lnTo>
                  <a:close/>
                  <a:moveTo>
                    <a:pt x="285" y="341"/>
                  </a:moveTo>
                  <a:lnTo>
                    <a:pt x="285" y="341"/>
                  </a:lnTo>
                  <a:lnTo>
                    <a:pt x="285" y="341"/>
                  </a:lnTo>
                  <a:lnTo>
                    <a:pt x="285" y="343"/>
                  </a:lnTo>
                  <a:lnTo>
                    <a:pt x="285" y="343"/>
                  </a:lnTo>
                  <a:lnTo>
                    <a:pt x="286" y="341"/>
                  </a:lnTo>
                  <a:lnTo>
                    <a:pt x="285" y="341"/>
                  </a:lnTo>
                  <a:close/>
                  <a:moveTo>
                    <a:pt x="274" y="286"/>
                  </a:moveTo>
                  <a:lnTo>
                    <a:pt x="274" y="286"/>
                  </a:lnTo>
                  <a:lnTo>
                    <a:pt x="274" y="286"/>
                  </a:lnTo>
                  <a:lnTo>
                    <a:pt x="275" y="287"/>
                  </a:lnTo>
                  <a:lnTo>
                    <a:pt x="275" y="286"/>
                  </a:lnTo>
                  <a:lnTo>
                    <a:pt x="274" y="286"/>
                  </a:lnTo>
                  <a:close/>
                  <a:moveTo>
                    <a:pt x="292" y="96"/>
                  </a:moveTo>
                  <a:lnTo>
                    <a:pt x="293" y="95"/>
                  </a:lnTo>
                  <a:lnTo>
                    <a:pt x="293" y="93"/>
                  </a:lnTo>
                  <a:lnTo>
                    <a:pt x="294" y="93"/>
                  </a:lnTo>
                  <a:lnTo>
                    <a:pt x="294" y="93"/>
                  </a:lnTo>
                  <a:lnTo>
                    <a:pt x="296" y="93"/>
                  </a:lnTo>
                  <a:lnTo>
                    <a:pt x="296" y="92"/>
                  </a:lnTo>
                  <a:lnTo>
                    <a:pt x="294" y="92"/>
                  </a:lnTo>
                  <a:lnTo>
                    <a:pt x="294" y="91"/>
                  </a:lnTo>
                  <a:lnTo>
                    <a:pt x="294" y="91"/>
                  </a:lnTo>
                  <a:lnTo>
                    <a:pt x="294" y="89"/>
                  </a:lnTo>
                  <a:lnTo>
                    <a:pt x="294" y="89"/>
                  </a:lnTo>
                  <a:lnTo>
                    <a:pt x="292" y="88"/>
                  </a:lnTo>
                  <a:lnTo>
                    <a:pt x="292" y="88"/>
                  </a:lnTo>
                  <a:lnTo>
                    <a:pt x="290" y="88"/>
                  </a:lnTo>
                  <a:lnTo>
                    <a:pt x="289" y="88"/>
                  </a:lnTo>
                  <a:lnTo>
                    <a:pt x="289" y="88"/>
                  </a:lnTo>
                  <a:lnTo>
                    <a:pt x="286" y="87"/>
                  </a:lnTo>
                  <a:lnTo>
                    <a:pt x="286" y="87"/>
                  </a:lnTo>
                  <a:lnTo>
                    <a:pt x="285" y="87"/>
                  </a:lnTo>
                  <a:lnTo>
                    <a:pt x="285" y="88"/>
                  </a:lnTo>
                  <a:lnTo>
                    <a:pt x="283" y="88"/>
                  </a:lnTo>
                  <a:lnTo>
                    <a:pt x="283" y="88"/>
                  </a:lnTo>
                  <a:lnTo>
                    <a:pt x="283" y="87"/>
                  </a:lnTo>
                  <a:lnTo>
                    <a:pt x="283" y="87"/>
                  </a:lnTo>
                  <a:lnTo>
                    <a:pt x="283" y="87"/>
                  </a:lnTo>
                  <a:lnTo>
                    <a:pt x="283" y="87"/>
                  </a:lnTo>
                  <a:lnTo>
                    <a:pt x="283" y="85"/>
                  </a:lnTo>
                  <a:lnTo>
                    <a:pt x="283" y="85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2" y="80"/>
                  </a:lnTo>
                  <a:lnTo>
                    <a:pt x="281" y="81"/>
                  </a:lnTo>
                  <a:lnTo>
                    <a:pt x="281" y="81"/>
                  </a:lnTo>
                  <a:lnTo>
                    <a:pt x="281" y="80"/>
                  </a:lnTo>
                  <a:lnTo>
                    <a:pt x="279" y="79"/>
                  </a:lnTo>
                  <a:lnTo>
                    <a:pt x="281" y="79"/>
                  </a:lnTo>
                  <a:lnTo>
                    <a:pt x="281" y="79"/>
                  </a:lnTo>
                  <a:lnTo>
                    <a:pt x="282" y="77"/>
                  </a:lnTo>
                  <a:lnTo>
                    <a:pt x="282" y="77"/>
                  </a:lnTo>
                  <a:lnTo>
                    <a:pt x="281" y="77"/>
                  </a:lnTo>
                  <a:lnTo>
                    <a:pt x="281" y="77"/>
                  </a:lnTo>
                  <a:lnTo>
                    <a:pt x="279" y="77"/>
                  </a:lnTo>
                  <a:lnTo>
                    <a:pt x="279" y="76"/>
                  </a:lnTo>
                  <a:lnTo>
                    <a:pt x="278" y="74"/>
                  </a:lnTo>
                  <a:lnTo>
                    <a:pt x="278" y="74"/>
                  </a:lnTo>
                  <a:lnTo>
                    <a:pt x="277" y="76"/>
                  </a:lnTo>
                  <a:lnTo>
                    <a:pt x="275" y="76"/>
                  </a:lnTo>
                  <a:lnTo>
                    <a:pt x="273" y="77"/>
                  </a:lnTo>
                  <a:lnTo>
                    <a:pt x="273" y="79"/>
                  </a:lnTo>
                  <a:lnTo>
                    <a:pt x="273" y="79"/>
                  </a:lnTo>
                  <a:lnTo>
                    <a:pt x="273" y="79"/>
                  </a:lnTo>
                  <a:lnTo>
                    <a:pt x="273" y="80"/>
                  </a:lnTo>
                  <a:lnTo>
                    <a:pt x="273" y="80"/>
                  </a:lnTo>
                  <a:lnTo>
                    <a:pt x="271" y="80"/>
                  </a:lnTo>
                  <a:lnTo>
                    <a:pt x="271" y="80"/>
                  </a:lnTo>
                  <a:lnTo>
                    <a:pt x="270" y="79"/>
                  </a:lnTo>
                  <a:lnTo>
                    <a:pt x="269" y="79"/>
                  </a:lnTo>
                  <a:lnTo>
                    <a:pt x="267" y="79"/>
                  </a:lnTo>
                  <a:lnTo>
                    <a:pt x="266" y="79"/>
                  </a:lnTo>
                  <a:lnTo>
                    <a:pt x="266" y="77"/>
                  </a:lnTo>
                  <a:lnTo>
                    <a:pt x="264" y="77"/>
                  </a:lnTo>
                  <a:lnTo>
                    <a:pt x="264" y="76"/>
                  </a:lnTo>
                  <a:lnTo>
                    <a:pt x="263" y="76"/>
                  </a:lnTo>
                  <a:lnTo>
                    <a:pt x="262" y="77"/>
                  </a:lnTo>
                  <a:lnTo>
                    <a:pt x="260" y="79"/>
                  </a:lnTo>
                  <a:lnTo>
                    <a:pt x="260" y="80"/>
                  </a:lnTo>
                  <a:lnTo>
                    <a:pt x="259" y="80"/>
                  </a:lnTo>
                  <a:lnTo>
                    <a:pt x="258" y="80"/>
                  </a:lnTo>
                  <a:lnTo>
                    <a:pt x="259" y="81"/>
                  </a:lnTo>
                  <a:lnTo>
                    <a:pt x="258" y="81"/>
                  </a:lnTo>
                  <a:lnTo>
                    <a:pt x="258" y="83"/>
                  </a:lnTo>
                  <a:lnTo>
                    <a:pt x="256" y="83"/>
                  </a:lnTo>
                  <a:lnTo>
                    <a:pt x="255" y="84"/>
                  </a:lnTo>
                  <a:lnTo>
                    <a:pt x="252" y="84"/>
                  </a:lnTo>
                  <a:lnTo>
                    <a:pt x="251" y="84"/>
                  </a:lnTo>
                  <a:lnTo>
                    <a:pt x="251" y="85"/>
                  </a:lnTo>
                  <a:lnTo>
                    <a:pt x="251" y="87"/>
                  </a:lnTo>
                  <a:lnTo>
                    <a:pt x="251" y="87"/>
                  </a:lnTo>
                  <a:lnTo>
                    <a:pt x="250" y="88"/>
                  </a:lnTo>
                  <a:lnTo>
                    <a:pt x="248" y="89"/>
                  </a:lnTo>
                  <a:lnTo>
                    <a:pt x="247" y="91"/>
                  </a:lnTo>
                  <a:lnTo>
                    <a:pt x="247" y="91"/>
                  </a:lnTo>
                  <a:lnTo>
                    <a:pt x="247" y="91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45" y="93"/>
                  </a:lnTo>
                  <a:lnTo>
                    <a:pt x="245" y="93"/>
                  </a:lnTo>
                  <a:lnTo>
                    <a:pt x="244" y="95"/>
                  </a:lnTo>
                  <a:lnTo>
                    <a:pt x="244" y="95"/>
                  </a:lnTo>
                  <a:lnTo>
                    <a:pt x="243" y="95"/>
                  </a:lnTo>
                  <a:lnTo>
                    <a:pt x="243" y="93"/>
                  </a:lnTo>
                  <a:lnTo>
                    <a:pt x="243" y="95"/>
                  </a:lnTo>
                  <a:lnTo>
                    <a:pt x="241" y="95"/>
                  </a:lnTo>
                  <a:lnTo>
                    <a:pt x="241" y="95"/>
                  </a:lnTo>
                  <a:lnTo>
                    <a:pt x="240" y="95"/>
                  </a:lnTo>
                  <a:lnTo>
                    <a:pt x="240" y="95"/>
                  </a:lnTo>
                  <a:lnTo>
                    <a:pt x="239" y="95"/>
                  </a:lnTo>
                  <a:lnTo>
                    <a:pt x="237" y="95"/>
                  </a:lnTo>
                  <a:lnTo>
                    <a:pt x="236" y="95"/>
                  </a:lnTo>
                  <a:lnTo>
                    <a:pt x="236" y="95"/>
                  </a:lnTo>
                  <a:lnTo>
                    <a:pt x="236" y="96"/>
                  </a:lnTo>
                  <a:lnTo>
                    <a:pt x="236" y="96"/>
                  </a:lnTo>
                  <a:lnTo>
                    <a:pt x="236" y="97"/>
                  </a:lnTo>
                  <a:lnTo>
                    <a:pt x="237" y="99"/>
                  </a:lnTo>
                  <a:lnTo>
                    <a:pt x="239" y="99"/>
                  </a:lnTo>
                  <a:lnTo>
                    <a:pt x="240" y="99"/>
                  </a:lnTo>
                  <a:lnTo>
                    <a:pt x="240" y="99"/>
                  </a:lnTo>
                  <a:lnTo>
                    <a:pt x="241" y="99"/>
                  </a:lnTo>
                  <a:lnTo>
                    <a:pt x="241" y="100"/>
                  </a:lnTo>
                  <a:lnTo>
                    <a:pt x="243" y="100"/>
                  </a:lnTo>
                  <a:lnTo>
                    <a:pt x="241" y="102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43" y="104"/>
                  </a:lnTo>
                  <a:lnTo>
                    <a:pt x="243" y="104"/>
                  </a:lnTo>
                  <a:lnTo>
                    <a:pt x="243" y="106"/>
                  </a:lnTo>
                  <a:lnTo>
                    <a:pt x="243" y="106"/>
                  </a:lnTo>
                  <a:lnTo>
                    <a:pt x="243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40" y="106"/>
                  </a:lnTo>
                  <a:lnTo>
                    <a:pt x="239" y="107"/>
                  </a:lnTo>
                  <a:lnTo>
                    <a:pt x="237" y="107"/>
                  </a:lnTo>
                  <a:lnTo>
                    <a:pt x="237" y="106"/>
                  </a:lnTo>
                  <a:lnTo>
                    <a:pt x="236" y="106"/>
                  </a:lnTo>
                  <a:lnTo>
                    <a:pt x="235" y="107"/>
                  </a:lnTo>
                  <a:lnTo>
                    <a:pt x="233" y="107"/>
                  </a:lnTo>
                  <a:lnTo>
                    <a:pt x="231" y="107"/>
                  </a:lnTo>
                  <a:lnTo>
                    <a:pt x="229" y="107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226" y="106"/>
                  </a:lnTo>
                  <a:lnTo>
                    <a:pt x="225" y="106"/>
                  </a:lnTo>
                  <a:lnTo>
                    <a:pt x="224" y="106"/>
                  </a:lnTo>
                  <a:lnTo>
                    <a:pt x="224" y="106"/>
                  </a:lnTo>
                  <a:lnTo>
                    <a:pt x="224" y="107"/>
                  </a:lnTo>
                  <a:lnTo>
                    <a:pt x="221" y="107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17" y="107"/>
                  </a:lnTo>
                  <a:lnTo>
                    <a:pt x="217" y="107"/>
                  </a:lnTo>
                  <a:lnTo>
                    <a:pt x="217" y="107"/>
                  </a:lnTo>
                  <a:lnTo>
                    <a:pt x="216" y="106"/>
                  </a:lnTo>
                  <a:lnTo>
                    <a:pt x="214" y="106"/>
                  </a:lnTo>
                  <a:lnTo>
                    <a:pt x="213" y="107"/>
                  </a:lnTo>
                  <a:lnTo>
                    <a:pt x="212" y="106"/>
                  </a:lnTo>
                  <a:lnTo>
                    <a:pt x="210" y="106"/>
                  </a:lnTo>
                  <a:lnTo>
                    <a:pt x="210" y="104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9" y="103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9" y="100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5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5" y="91"/>
                  </a:lnTo>
                  <a:lnTo>
                    <a:pt x="205" y="91"/>
                  </a:lnTo>
                  <a:lnTo>
                    <a:pt x="203" y="91"/>
                  </a:lnTo>
                  <a:lnTo>
                    <a:pt x="203" y="92"/>
                  </a:lnTo>
                  <a:lnTo>
                    <a:pt x="203" y="92"/>
                  </a:lnTo>
                  <a:lnTo>
                    <a:pt x="202" y="92"/>
                  </a:lnTo>
                  <a:lnTo>
                    <a:pt x="201" y="92"/>
                  </a:lnTo>
                  <a:lnTo>
                    <a:pt x="199" y="93"/>
                  </a:lnTo>
                  <a:lnTo>
                    <a:pt x="199" y="93"/>
                  </a:lnTo>
                  <a:lnTo>
                    <a:pt x="199" y="93"/>
                  </a:lnTo>
                  <a:lnTo>
                    <a:pt x="201" y="93"/>
                  </a:lnTo>
                  <a:lnTo>
                    <a:pt x="201" y="95"/>
                  </a:lnTo>
                  <a:lnTo>
                    <a:pt x="201" y="95"/>
                  </a:lnTo>
                  <a:lnTo>
                    <a:pt x="201" y="96"/>
                  </a:lnTo>
                  <a:lnTo>
                    <a:pt x="201" y="97"/>
                  </a:lnTo>
                  <a:lnTo>
                    <a:pt x="199" y="99"/>
                  </a:lnTo>
                  <a:lnTo>
                    <a:pt x="201" y="103"/>
                  </a:lnTo>
                  <a:lnTo>
                    <a:pt x="201" y="103"/>
                  </a:lnTo>
                  <a:lnTo>
                    <a:pt x="202" y="106"/>
                  </a:lnTo>
                  <a:lnTo>
                    <a:pt x="202" y="107"/>
                  </a:lnTo>
                  <a:lnTo>
                    <a:pt x="203" y="107"/>
                  </a:lnTo>
                  <a:lnTo>
                    <a:pt x="202" y="110"/>
                  </a:lnTo>
                  <a:lnTo>
                    <a:pt x="202" y="111"/>
                  </a:lnTo>
                  <a:lnTo>
                    <a:pt x="202" y="111"/>
                  </a:lnTo>
                  <a:lnTo>
                    <a:pt x="202" y="111"/>
                  </a:lnTo>
                  <a:lnTo>
                    <a:pt x="201" y="111"/>
                  </a:lnTo>
                  <a:lnTo>
                    <a:pt x="199" y="111"/>
                  </a:lnTo>
                  <a:lnTo>
                    <a:pt x="198" y="111"/>
                  </a:lnTo>
                  <a:lnTo>
                    <a:pt x="197" y="111"/>
                  </a:lnTo>
                  <a:lnTo>
                    <a:pt x="195" y="111"/>
                  </a:lnTo>
                  <a:lnTo>
                    <a:pt x="194" y="112"/>
                  </a:lnTo>
                  <a:lnTo>
                    <a:pt x="193" y="111"/>
                  </a:lnTo>
                  <a:lnTo>
                    <a:pt x="193" y="111"/>
                  </a:lnTo>
                  <a:lnTo>
                    <a:pt x="191" y="110"/>
                  </a:lnTo>
                  <a:lnTo>
                    <a:pt x="191" y="110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7" y="110"/>
                  </a:lnTo>
                  <a:lnTo>
                    <a:pt x="184" y="110"/>
                  </a:lnTo>
                  <a:lnTo>
                    <a:pt x="184" y="110"/>
                  </a:lnTo>
                  <a:lnTo>
                    <a:pt x="183" y="110"/>
                  </a:lnTo>
                  <a:lnTo>
                    <a:pt x="182" y="108"/>
                  </a:lnTo>
                  <a:lnTo>
                    <a:pt x="180" y="108"/>
                  </a:lnTo>
                  <a:lnTo>
                    <a:pt x="179" y="110"/>
                  </a:lnTo>
                  <a:lnTo>
                    <a:pt x="179" y="108"/>
                  </a:lnTo>
                  <a:lnTo>
                    <a:pt x="178" y="108"/>
                  </a:lnTo>
                  <a:lnTo>
                    <a:pt x="178" y="108"/>
                  </a:lnTo>
                  <a:lnTo>
                    <a:pt x="178" y="107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75" y="107"/>
                  </a:lnTo>
                  <a:lnTo>
                    <a:pt x="174" y="107"/>
                  </a:lnTo>
                  <a:lnTo>
                    <a:pt x="172" y="107"/>
                  </a:lnTo>
                  <a:lnTo>
                    <a:pt x="172" y="107"/>
                  </a:lnTo>
                  <a:lnTo>
                    <a:pt x="172" y="107"/>
                  </a:lnTo>
                  <a:lnTo>
                    <a:pt x="171" y="106"/>
                  </a:lnTo>
                  <a:lnTo>
                    <a:pt x="171" y="106"/>
                  </a:lnTo>
                  <a:lnTo>
                    <a:pt x="171" y="106"/>
                  </a:lnTo>
                  <a:lnTo>
                    <a:pt x="170" y="106"/>
                  </a:lnTo>
                  <a:lnTo>
                    <a:pt x="170" y="106"/>
                  </a:lnTo>
                  <a:lnTo>
                    <a:pt x="167" y="104"/>
                  </a:lnTo>
                  <a:lnTo>
                    <a:pt x="165" y="103"/>
                  </a:lnTo>
                  <a:lnTo>
                    <a:pt x="165" y="102"/>
                  </a:lnTo>
                  <a:lnTo>
                    <a:pt x="165" y="102"/>
                  </a:lnTo>
                  <a:lnTo>
                    <a:pt x="165" y="100"/>
                  </a:lnTo>
                  <a:lnTo>
                    <a:pt x="164" y="100"/>
                  </a:lnTo>
                  <a:lnTo>
                    <a:pt x="161" y="99"/>
                  </a:lnTo>
                  <a:lnTo>
                    <a:pt x="159" y="99"/>
                  </a:lnTo>
                  <a:lnTo>
                    <a:pt x="159" y="99"/>
                  </a:lnTo>
                  <a:lnTo>
                    <a:pt x="157" y="99"/>
                  </a:lnTo>
                  <a:lnTo>
                    <a:pt x="157" y="100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1" y="100"/>
                  </a:lnTo>
                  <a:lnTo>
                    <a:pt x="151" y="99"/>
                  </a:lnTo>
                  <a:lnTo>
                    <a:pt x="149" y="99"/>
                  </a:lnTo>
                  <a:lnTo>
                    <a:pt x="148" y="99"/>
                  </a:lnTo>
                  <a:lnTo>
                    <a:pt x="145" y="97"/>
                  </a:lnTo>
                  <a:lnTo>
                    <a:pt x="145" y="97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142" y="96"/>
                  </a:lnTo>
                  <a:lnTo>
                    <a:pt x="140" y="95"/>
                  </a:lnTo>
                  <a:lnTo>
                    <a:pt x="138" y="93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134" y="93"/>
                  </a:lnTo>
                  <a:lnTo>
                    <a:pt x="133" y="92"/>
                  </a:lnTo>
                  <a:lnTo>
                    <a:pt x="132" y="91"/>
                  </a:lnTo>
                  <a:lnTo>
                    <a:pt x="129" y="89"/>
                  </a:lnTo>
                  <a:lnTo>
                    <a:pt x="128" y="89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6" y="87"/>
                  </a:lnTo>
                  <a:lnTo>
                    <a:pt x="125" y="87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1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8" y="84"/>
                  </a:lnTo>
                  <a:lnTo>
                    <a:pt x="117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1"/>
                  </a:lnTo>
                  <a:lnTo>
                    <a:pt x="115" y="80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77"/>
                  </a:lnTo>
                  <a:lnTo>
                    <a:pt x="115" y="76"/>
                  </a:lnTo>
                  <a:lnTo>
                    <a:pt x="115" y="74"/>
                  </a:lnTo>
                  <a:lnTo>
                    <a:pt x="115" y="73"/>
                  </a:lnTo>
                  <a:lnTo>
                    <a:pt x="117" y="72"/>
                  </a:lnTo>
                  <a:lnTo>
                    <a:pt x="118" y="69"/>
                  </a:lnTo>
                  <a:lnTo>
                    <a:pt x="118" y="69"/>
                  </a:lnTo>
                  <a:lnTo>
                    <a:pt x="118" y="68"/>
                  </a:lnTo>
                  <a:lnTo>
                    <a:pt x="119" y="66"/>
                  </a:lnTo>
                  <a:lnTo>
                    <a:pt x="119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2" y="66"/>
                  </a:lnTo>
                  <a:lnTo>
                    <a:pt x="121" y="65"/>
                  </a:lnTo>
                  <a:lnTo>
                    <a:pt x="119" y="65"/>
                  </a:lnTo>
                  <a:lnTo>
                    <a:pt x="118" y="64"/>
                  </a:lnTo>
                  <a:lnTo>
                    <a:pt x="118" y="62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5" y="62"/>
                  </a:lnTo>
                  <a:lnTo>
                    <a:pt x="113" y="61"/>
                  </a:lnTo>
                  <a:lnTo>
                    <a:pt x="113" y="61"/>
                  </a:lnTo>
                  <a:lnTo>
                    <a:pt x="113" y="61"/>
                  </a:lnTo>
                  <a:lnTo>
                    <a:pt x="113" y="60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4" y="57"/>
                  </a:lnTo>
                  <a:lnTo>
                    <a:pt x="104" y="55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2" y="54"/>
                  </a:lnTo>
                  <a:lnTo>
                    <a:pt x="100" y="53"/>
                  </a:lnTo>
                  <a:lnTo>
                    <a:pt x="99" y="51"/>
                  </a:lnTo>
                  <a:lnTo>
                    <a:pt x="99" y="50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6" y="51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5" y="47"/>
                  </a:lnTo>
                  <a:lnTo>
                    <a:pt x="94" y="47"/>
                  </a:lnTo>
                  <a:lnTo>
                    <a:pt x="94" y="46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94" y="43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90" y="39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4" y="38"/>
                  </a:lnTo>
                  <a:lnTo>
                    <a:pt x="94" y="39"/>
                  </a:lnTo>
                  <a:lnTo>
                    <a:pt x="95" y="39"/>
                  </a:lnTo>
                  <a:lnTo>
                    <a:pt x="96" y="39"/>
                  </a:lnTo>
                  <a:lnTo>
                    <a:pt x="96" y="39"/>
                  </a:lnTo>
                  <a:lnTo>
                    <a:pt x="96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8" y="3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2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0"/>
                  </a:lnTo>
                  <a:lnTo>
                    <a:pt x="95" y="28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1" y="26"/>
                  </a:lnTo>
                  <a:lnTo>
                    <a:pt x="91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91" y="18"/>
                  </a:lnTo>
                  <a:lnTo>
                    <a:pt x="91" y="16"/>
                  </a:lnTo>
                  <a:lnTo>
                    <a:pt x="91" y="16"/>
                  </a:lnTo>
                  <a:lnTo>
                    <a:pt x="91" y="16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8" y="14"/>
                  </a:lnTo>
                  <a:lnTo>
                    <a:pt x="87" y="14"/>
                  </a:lnTo>
                  <a:lnTo>
                    <a:pt x="85" y="14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1" y="11"/>
                  </a:lnTo>
                  <a:lnTo>
                    <a:pt x="80" y="8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7" y="4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1" y="1"/>
                  </a:lnTo>
                  <a:lnTo>
                    <a:pt x="68" y="1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8" y="4"/>
                  </a:lnTo>
                  <a:lnTo>
                    <a:pt x="68" y="5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8" y="14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9" y="12"/>
                  </a:lnTo>
                  <a:lnTo>
                    <a:pt x="47" y="11"/>
                  </a:lnTo>
                  <a:lnTo>
                    <a:pt x="45" y="11"/>
                  </a:lnTo>
                  <a:lnTo>
                    <a:pt x="43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8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5" y="31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4" y="38"/>
                  </a:lnTo>
                  <a:lnTo>
                    <a:pt x="56" y="39"/>
                  </a:lnTo>
                  <a:lnTo>
                    <a:pt x="57" y="39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7" y="42"/>
                  </a:lnTo>
                  <a:lnTo>
                    <a:pt x="57" y="43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7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3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0" y="58"/>
                  </a:lnTo>
                  <a:lnTo>
                    <a:pt x="49" y="62"/>
                  </a:lnTo>
                  <a:lnTo>
                    <a:pt x="47" y="62"/>
                  </a:lnTo>
                  <a:lnTo>
                    <a:pt x="47" y="64"/>
                  </a:lnTo>
                  <a:lnTo>
                    <a:pt x="47" y="64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6"/>
                  </a:lnTo>
                  <a:lnTo>
                    <a:pt x="47" y="66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3" y="69"/>
                  </a:lnTo>
                  <a:lnTo>
                    <a:pt x="43" y="70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6"/>
                  </a:lnTo>
                  <a:lnTo>
                    <a:pt x="41" y="79"/>
                  </a:lnTo>
                  <a:lnTo>
                    <a:pt x="41" y="80"/>
                  </a:lnTo>
                  <a:lnTo>
                    <a:pt x="38" y="81"/>
                  </a:lnTo>
                  <a:lnTo>
                    <a:pt x="35" y="83"/>
                  </a:lnTo>
                  <a:lnTo>
                    <a:pt x="35" y="84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8"/>
                  </a:lnTo>
                  <a:lnTo>
                    <a:pt x="33" y="89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6" y="93"/>
                  </a:lnTo>
                  <a:lnTo>
                    <a:pt x="24" y="95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0" y="95"/>
                  </a:lnTo>
                  <a:lnTo>
                    <a:pt x="20" y="95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18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14" y="96"/>
                  </a:lnTo>
                  <a:lnTo>
                    <a:pt x="12" y="99"/>
                  </a:lnTo>
                  <a:lnTo>
                    <a:pt x="11" y="100"/>
                  </a:lnTo>
                  <a:lnTo>
                    <a:pt x="11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3"/>
                  </a:lnTo>
                  <a:lnTo>
                    <a:pt x="10" y="104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1" y="108"/>
                  </a:lnTo>
                  <a:lnTo>
                    <a:pt x="12" y="108"/>
                  </a:lnTo>
                  <a:lnTo>
                    <a:pt x="14" y="110"/>
                  </a:lnTo>
                  <a:lnTo>
                    <a:pt x="15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2"/>
                  </a:lnTo>
                  <a:lnTo>
                    <a:pt x="16" y="114"/>
                  </a:lnTo>
                  <a:lnTo>
                    <a:pt x="16" y="115"/>
                  </a:lnTo>
                  <a:lnTo>
                    <a:pt x="16" y="116"/>
                  </a:lnTo>
                  <a:lnTo>
                    <a:pt x="16" y="118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20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3"/>
                  </a:lnTo>
                  <a:lnTo>
                    <a:pt x="24" y="125"/>
                  </a:lnTo>
                  <a:lnTo>
                    <a:pt x="26" y="126"/>
                  </a:lnTo>
                  <a:lnTo>
                    <a:pt x="26" y="127"/>
                  </a:lnTo>
                  <a:lnTo>
                    <a:pt x="27" y="130"/>
                  </a:lnTo>
                  <a:lnTo>
                    <a:pt x="29" y="131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7" y="133"/>
                  </a:lnTo>
                  <a:lnTo>
                    <a:pt x="27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7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4" y="138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24" y="135"/>
                  </a:lnTo>
                  <a:lnTo>
                    <a:pt x="23" y="135"/>
                  </a:lnTo>
                  <a:lnTo>
                    <a:pt x="23" y="135"/>
                  </a:lnTo>
                  <a:lnTo>
                    <a:pt x="20" y="137"/>
                  </a:lnTo>
                  <a:lnTo>
                    <a:pt x="19" y="137"/>
                  </a:lnTo>
                  <a:lnTo>
                    <a:pt x="19" y="138"/>
                  </a:lnTo>
                  <a:lnTo>
                    <a:pt x="19" y="138"/>
                  </a:lnTo>
                  <a:lnTo>
                    <a:pt x="18" y="138"/>
                  </a:lnTo>
                  <a:lnTo>
                    <a:pt x="16" y="138"/>
                  </a:lnTo>
                  <a:lnTo>
                    <a:pt x="15" y="138"/>
                  </a:lnTo>
                  <a:lnTo>
                    <a:pt x="15" y="138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7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41"/>
                  </a:lnTo>
                  <a:lnTo>
                    <a:pt x="4" y="141"/>
                  </a:lnTo>
                  <a:lnTo>
                    <a:pt x="3" y="141"/>
                  </a:lnTo>
                  <a:lnTo>
                    <a:pt x="1" y="141"/>
                  </a:lnTo>
                  <a:lnTo>
                    <a:pt x="0" y="141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4"/>
                  </a:lnTo>
                  <a:lnTo>
                    <a:pt x="0" y="145"/>
                  </a:lnTo>
                  <a:lnTo>
                    <a:pt x="1" y="145"/>
                  </a:lnTo>
                  <a:lnTo>
                    <a:pt x="3" y="144"/>
                  </a:lnTo>
                  <a:lnTo>
                    <a:pt x="3" y="144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4" y="144"/>
                  </a:lnTo>
                  <a:lnTo>
                    <a:pt x="3" y="145"/>
                  </a:lnTo>
                  <a:lnTo>
                    <a:pt x="3" y="146"/>
                  </a:lnTo>
                  <a:lnTo>
                    <a:pt x="4" y="148"/>
                  </a:lnTo>
                  <a:lnTo>
                    <a:pt x="5" y="150"/>
                  </a:lnTo>
                  <a:lnTo>
                    <a:pt x="7" y="152"/>
                  </a:lnTo>
                  <a:lnTo>
                    <a:pt x="12" y="154"/>
                  </a:lnTo>
                  <a:lnTo>
                    <a:pt x="16" y="156"/>
                  </a:lnTo>
                  <a:lnTo>
                    <a:pt x="18" y="156"/>
                  </a:lnTo>
                  <a:lnTo>
                    <a:pt x="18" y="154"/>
                  </a:lnTo>
                  <a:lnTo>
                    <a:pt x="20" y="153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3" y="153"/>
                  </a:lnTo>
                  <a:lnTo>
                    <a:pt x="23" y="153"/>
                  </a:lnTo>
                  <a:lnTo>
                    <a:pt x="23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23" y="154"/>
                  </a:lnTo>
                  <a:lnTo>
                    <a:pt x="22" y="157"/>
                  </a:lnTo>
                  <a:lnTo>
                    <a:pt x="20" y="158"/>
                  </a:lnTo>
                  <a:lnTo>
                    <a:pt x="20" y="158"/>
                  </a:lnTo>
                  <a:lnTo>
                    <a:pt x="19" y="160"/>
                  </a:lnTo>
                  <a:lnTo>
                    <a:pt x="18" y="158"/>
                  </a:lnTo>
                  <a:lnTo>
                    <a:pt x="16" y="160"/>
                  </a:lnTo>
                  <a:lnTo>
                    <a:pt x="15" y="160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1" y="160"/>
                  </a:lnTo>
                  <a:lnTo>
                    <a:pt x="11" y="160"/>
                  </a:lnTo>
                  <a:lnTo>
                    <a:pt x="10" y="160"/>
                  </a:lnTo>
                  <a:lnTo>
                    <a:pt x="10" y="161"/>
                  </a:lnTo>
                  <a:lnTo>
                    <a:pt x="10" y="162"/>
                  </a:lnTo>
                  <a:lnTo>
                    <a:pt x="12" y="165"/>
                  </a:lnTo>
                  <a:lnTo>
                    <a:pt x="15" y="167"/>
                  </a:lnTo>
                  <a:lnTo>
                    <a:pt x="16" y="168"/>
                  </a:lnTo>
                  <a:lnTo>
                    <a:pt x="19" y="171"/>
                  </a:lnTo>
                  <a:lnTo>
                    <a:pt x="22" y="175"/>
                  </a:lnTo>
                  <a:lnTo>
                    <a:pt x="23" y="176"/>
                  </a:lnTo>
                  <a:lnTo>
                    <a:pt x="27" y="179"/>
                  </a:lnTo>
                  <a:lnTo>
                    <a:pt x="30" y="180"/>
                  </a:lnTo>
                  <a:lnTo>
                    <a:pt x="31" y="180"/>
                  </a:lnTo>
                  <a:lnTo>
                    <a:pt x="33" y="180"/>
                  </a:lnTo>
                  <a:lnTo>
                    <a:pt x="37" y="179"/>
                  </a:lnTo>
                  <a:lnTo>
                    <a:pt x="38" y="177"/>
                  </a:lnTo>
                  <a:lnTo>
                    <a:pt x="43" y="175"/>
                  </a:lnTo>
                  <a:lnTo>
                    <a:pt x="43" y="175"/>
                  </a:lnTo>
                  <a:lnTo>
                    <a:pt x="45" y="171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3" y="168"/>
                  </a:lnTo>
                  <a:lnTo>
                    <a:pt x="43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2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5" y="161"/>
                  </a:lnTo>
                  <a:lnTo>
                    <a:pt x="46" y="161"/>
                  </a:lnTo>
                  <a:lnTo>
                    <a:pt x="47" y="161"/>
                  </a:lnTo>
                  <a:lnTo>
                    <a:pt x="49" y="161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7" y="162"/>
                  </a:lnTo>
                  <a:lnTo>
                    <a:pt x="47" y="165"/>
                  </a:lnTo>
                  <a:lnTo>
                    <a:pt x="49" y="165"/>
                  </a:lnTo>
                  <a:lnTo>
                    <a:pt x="49" y="165"/>
                  </a:lnTo>
                  <a:lnTo>
                    <a:pt x="49" y="165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50" y="168"/>
                  </a:lnTo>
                  <a:lnTo>
                    <a:pt x="53" y="168"/>
                  </a:lnTo>
                  <a:lnTo>
                    <a:pt x="54" y="168"/>
                  </a:lnTo>
                  <a:lnTo>
                    <a:pt x="53" y="168"/>
                  </a:lnTo>
                  <a:lnTo>
                    <a:pt x="50" y="169"/>
                  </a:lnTo>
                  <a:lnTo>
                    <a:pt x="50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50" y="171"/>
                  </a:lnTo>
                  <a:lnTo>
                    <a:pt x="50" y="172"/>
                  </a:lnTo>
                  <a:lnTo>
                    <a:pt x="49" y="172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52" y="175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2" y="188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6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53" y="200"/>
                  </a:lnTo>
                  <a:lnTo>
                    <a:pt x="54" y="202"/>
                  </a:lnTo>
                  <a:lnTo>
                    <a:pt x="54" y="200"/>
                  </a:lnTo>
                  <a:lnTo>
                    <a:pt x="56" y="199"/>
                  </a:lnTo>
                  <a:lnTo>
                    <a:pt x="56" y="200"/>
                  </a:lnTo>
                  <a:lnTo>
                    <a:pt x="56" y="202"/>
                  </a:lnTo>
                  <a:lnTo>
                    <a:pt x="54" y="203"/>
                  </a:lnTo>
                  <a:lnTo>
                    <a:pt x="54" y="204"/>
                  </a:lnTo>
                  <a:lnTo>
                    <a:pt x="54" y="206"/>
                  </a:lnTo>
                  <a:lnTo>
                    <a:pt x="56" y="206"/>
                  </a:lnTo>
                  <a:lnTo>
                    <a:pt x="56" y="209"/>
                  </a:lnTo>
                  <a:lnTo>
                    <a:pt x="56" y="210"/>
                  </a:lnTo>
                  <a:lnTo>
                    <a:pt x="57" y="211"/>
                  </a:lnTo>
                  <a:lnTo>
                    <a:pt x="57" y="214"/>
                  </a:lnTo>
                  <a:lnTo>
                    <a:pt x="58" y="218"/>
                  </a:lnTo>
                  <a:lnTo>
                    <a:pt x="58" y="219"/>
                  </a:lnTo>
                  <a:lnTo>
                    <a:pt x="60" y="222"/>
                  </a:lnTo>
                  <a:lnTo>
                    <a:pt x="62" y="232"/>
                  </a:lnTo>
                  <a:lnTo>
                    <a:pt x="64" y="236"/>
                  </a:lnTo>
                  <a:lnTo>
                    <a:pt x="64" y="237"/>
                  </a:lnTo>
                  <a:lnTo>
                    <a:pt x="65" y="238"/>
                  </a:lnTo>
                  <a:lnTo>
                    <a:pt x="66" y="241"/>
                  </a:lnTo>
                  <a:lnTo>
                    <a:pt x="66" y="241"/>
                  </a:lnTo>
                  <a:lnTo>
                    <a:pt x="68" y="241"/>
                  </a:lnTo>
                  <a:lnTo>
                    <a:pt x="68" y="242"/>
                  </a:lnTo>
                  <a:lnTo>
                    <a:pt x="68" y="242"/>
                  </a:lnTo>
                  <a:lnTo>
                    <a:pt x="68" y="244"/>
                  </a:lnTo>
                  <a:lnTo>
                    <a:pt x="69" y="245"/>
                  </a:lnTo>
                  <a:lnTo>
                    <a:pt x="68" y="245"/>
                  </a:lnTo>
                  <a:lnTo>
                    <a:pt x="69" y="245"/>
                  </a:lnTo>
                  <a:lnTo>
                    <a:pt x="69" y="248"/>
                  </a:lnTo>
                  <a:lnTo>
                    <a:pt x="71" y="251"/>
                  </a:lnTo>
                  <a:lnTo>
                    <a:pt x="72" y="251"/>
                  </a:lnTo>
                  <a:lnTo>
                    <a:pt x="73" y="253"/>
                  </a:lnTo>
                  <a:lnTo>
                    <a:pt x="73" y="253"/>
                  </a:lnTo>
                  <a:lnTo>
                    <a:pt x="75" y="255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6" y="259"/>
                  </a:lnTo>
                  <a:lnTo>
                    <a:pt x="76" y="260"/>
                  </a:lnTo>
                  <a:lnTo>
                    <a:pt x="76" y="261"/>
                  </a:lnTo>
                  <a:lnTo>
                    <a:pt x="77" y="263"/>
                  </a:lnTo>
                  <a:lnTo>
                    <a:pt x="79" y="265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0" y="272"/>
                  </a:lnTo>
                  <a:lnTo>
                    <a:pt x="80" y="274"/>
                  </a:lnTo>
                  <a:lnTo>
                    <a:pt x="81" y="275"/>
                  </a:lnTo>
                  <a:lnTo>
                    <a:pt x="83" y="279"/>
                  </a:lnTo>
                  <a:lnTo>
                    <a:pt x="85" y="284"/>
                  </a:lnTo>
                  <a:lnTo>
                    <a:pt x="85" y="286"/>
                  </a:lnTo>
                  <a:lnTo>
                    <a:pt x="87" y="286"/>
                  </a:lnTo>
                  <a:lnTo>
                    <a:pt x="88" y="288"/>
                  </a:lnTo>
                  <a:lnTo>
                    <a:pt x="90" y="290"/>
                  </a:lnTo>
                  <a:lnTo>
                    <a:pt x="91" y="293"/>
                  </a:lnTo>
                  <a:lnTo>
                    <a:pt x="91" y="294"/>
                  </a:lnTo>
                  <a:lnTo>
                    <a:pt x="92" y="297"/>
                  </a:lnTo>
                  <a:lnTo>
                    <a:pt x="94" y="301"/>
                  </a:lnTo>
                  <a:lnTo>
                    <a:pt x="96" y="305"/>
                  </a:lnTo>
                  <a:lnTo>
                    <a:pt x="96" y="306"/>
                  </a:lnTo>
                  <a:lnTo>
                    <a:pt x="98" y="307"/>
                  </a:lnTo>
                  <a:lnTo>
                    <a:pt x="98" y="307"/>
                  </a:lnTo>
                  <a:lnTo>
                    <a:pt x="98" y="309"/>
                  </a:lnTo>
                  <a:lnTo>
                    <a:pt x="98" y="310"/>
                  </a:lnTo>
                  <a:lnTo>
                    <a:pt x="98" y="310"/>
                  </a:lnTo>
                  <a:lnTo>
                    <a:pt x="99" y="310"/>
                  </a:lnTo>
                  <a:lnTo>
                    <a:pt x="100" y="316"/>
                  </a:lnTo>
                  <a:lnTo>
                    <a:pt x="100" y="316"/>
                  </a:lnTo>
                  <a:lnTo>
                    <a:pt x="99" y="316"/>
                  </a:lnTo>
                  <a:lnTo>
                    <a:pt x="99" y="313"/>
                  </a:lnTo>
                  <a:lnTo>
                    <a:pt x="99" y="311"/>
                  </a:lnTo>
                  <a:lnTo>
                    <a:pt x="98" y="311"/>
                  </a:lnTo>
                  <a:lnTo>
                    <a:pt x="98" y="310"/>
                  </a:lnTo>
                  <a:lnTo>
                    <a:pt x="99" y="314"/>
                  </a:lnTo>
                  <a:lnTo>
                    <a:pt x="99" y="317"/>
                  </a:lnTo>
                  <a:lnTo>
                    <a:pt x="100" y="320"/>
                  </a:lnTo>
                  <a:lnTo>
                    <a:pt x="100" y="320"/>
                  </a:lnTo>
                  <a:lnTo>
                    <a:pt x="100" y="320"/>
                  </a:lnTo>
                  <a:lnTo>
                    <a:pt x="100" y="320"/>
                  </a:lnTo>
                  <a:lnTo>
                    <a:pt x="100" y="321"/>
                  </a:lnTo>
                  <a:lnTo>
                    <a:pt x="102" y="324"/>
                  </a:lnTo>
                  <a:lnTo>
                    <a:pt x="102" y="324"/>
                  </a:lnTo>
                  <a:lnTo>
                    <a:pt x="106" y="329"/>
                  </a:lnTo>
                  <a:lnTo>
                    <a:pt x="107" y="330"/>
                  </a:lnTo>
                  <a:lnTo>
                    <a:pt x="110" y="332"/>
                  </a:lnTo>
                  <a:lnTo>
                    <a:pt x="113" y="333"/>
                  </a:lnTo>
                  <a:lnTo>
                    <a:pt x="113" y="332"/>
                  </a:lnTo>
                  <a:lnTo>
                    <a:pt x="115" y="332"/>
                  </a:lnTo>
                  <a:lnTo>
                    <a:pt x="118" y="329"/>
                  </a:lnTo>
                  <a:lnTo>
                    <a:pt x="118" y="328"/>
                  </a:lnTo>
                  <a:lnTo>
                    <a:pt x="118" y="326"/>
                  </a:lnTo>
                  <a:lnTo>
                    <a:pt x="119" y="324"/>
                  </a:lnTo>
                  <a:lnTo>
                    <a:pt x="119" y="322"/>
                  </a:lnTo>
                  <a:lnTo>
                    <a:pt x="122" y="321"/>
                  </a:lnTo>
                  <a:lnTo>
                    <a:pt x="128" y="318"/>
                  </a:lnTo>
                  <a:lnTo>
                    <a:pt x="130" y="318"/>
                  </a:lnTo>
                  <a:lnTo>
                    <a:pt x="132" y="320"/>
                  </a:lnTo>
                  <a:lnTo>
                    <a:pt x="132" y="318"/>
                  </a:lnTo>
                  <a:lnTo>
                    <a:pt x="130" y="318"/>
                  </a:lnTo>
                  <a:lnTo>
                    <a:pt x="129" y="318"/>
                  </a:lnTo>
                  <a:lnTo>
                    <a:pt x="128" y="318"/>
                  </a:lnTo>
                  <a:lnTo>
                    <a:pt x="128" y="317"/>
                  </a:lnTo>
                  <a:lnTo>
                    <a:pt x="126" y="317"/>
                  </a:lnTo>
                  <a:lnTo>
                    <a:pt x="126" y="316"/>
                  </a:lnTo>
                  <a:lnTo>
                    <a:pt x="128" y="314"/>
                  </a:lnTo>
                  <a:lnTo>
                    <a:pt x="130" y="309"/>
                  </a:lnTo>
                  <a:lnTo>
                    <a:pt x="130" y="307"/>
                  </a:lnTo>
                  <a:lnTo>
                    <a:pt x="130" y="306"/>
                  </a:lnTo>
                  <a:lnTo>
                    <a:pt x="132" y="306"/>
                  </a:lnTo>
                  <a:lnTo>
                    <a:pt x="133" y="306"/>
                  </a:lnTo>
                  <a:lnTo>
                    <a:pt x="133" y="306"/>
                  </a:lnTo>
                  <a:lnTo>
                    <a:pt x="134" y="306"/>
                  </a:lnTo>
                  <a:lnTo>
                    <a:pt x="136" y="306"/>
                  </a:lnTo>
                  <a:lnTo>
                    <a:pt x="136" y="306"/>
                  </a:lnTo>
                  <a:lnTo>
                    <a:pt x="136" y="301"/>
                  </a:lnTo>
                  <a:lnTo>
                    <a:pt x="136" y="295"/>
                  </a:lnTo>
                  <a:lnTo>
                    <a:pt x="136" y="294"/>
                  </a:lnTo>
                  <a:lnTo>
                    <a:pt x="134" y="294"/>
                  </a:lnTo>
                  <a:lnTo>
                    <a:pt x="134" y="294"/>
                  </a:lnTo>
                  <a:lnTo>
                    <a:pt x="134" y="294"/>
                  </a:lnTo>
                  <a:lnTo>
                    <a:pt x="134" y="293"/>
                  </a:lnTo>
                  <a:lnTo>
                    <a:pt x="134" y="291"/>
                  </a:lnTo>
                  <a:lnTo>
                    <a:pt x="134" y="290"/>
                  </a:lnTo>
                  <a:lnTo>
                    <a:pt x="134" y="286"/>
                  </a:lnTo>
                  <a:lnTo>
                    <a:pt x="136" y="283"/>
                  </a:lnTo>
                  <a:lnTo>
                    <a:pt x="137" y="282"/>
                  </a:lnTo>
                  <a:lnTo>
                    <a:pt x="137" y="280"/>
                  </a:lnTo>
                  <a:lnTo>
                    <a:pt x="138" y="278"/>
                  </a:lnTo>
                  <a:lnTo>
                    <a:pt x="138" y="269"/>
                  </a:lnTo>
                  <a:lnTo>
                    <a:pt x="138" y="268"/>
                  </a:lnTo>
                  <a:lnTo>
                    <a:pt x="137" y="267"/>
                  </a:lnTo>
                  <a:lnTo>
                    <a:pt x="136" y="267"/>
                  </a:lnTo>
                  <a:lnTo>
                    <a:pt x="137" y="265"/>
                  </a:lnTo>
                  <a:lnTo>
                    <a:pt x="137" y="267"/>
                  </a:lnTo>
                  <a:lnTo>
                    <a:pt x="138" y="267"/>
                  </a:lnTo>
                  <a:lnTo>
                    <a:pt x="138" y="268"/>
                  </a:lnTo>
                  <a:lnTo>
                    <a:pt x="137" y="265"/>
                  </a:lnTo>
                  <a:lnTo>
                    <a:pt x="137" y="264"/>
                  </a:lnTo>
                  <a:lnTo>
                    <a:pt x="137" y="263"/>
                  </a:lnTo>
                  <a:lnTo>
                    <a:pt x="136" y="261"/>
                  </a:lnTo>
                  <a:lnTo>
                    <a:pt x="136" y="259"/>
                  </a:lnTo>
                  <a:lnTo>
                    <a:pt x="136" y="257"/>
                  </a:lnTo>
                  <a:lnTo>
                    <a:pt x="136" y="257"/>
                  </a:lnTo>
                  <a:lnTo>
                    <a:pt x="136" y="256"/>
                  </a:lnTo>
                  <a:lnTo>
                    <a:pt x="136" y="255"/>
                  </a:lnTo>
                  <a:lnTo>
                    <a:pt x="136" y="252"/>
                  </a:lnTo>
                  <a:lnTo>
                    <a:pt x="134" y="248"/>
                  </a:lnTo>
                  <a:lnTo>
                    <a:pt x="134" y="245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40" y="238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40"/>
                  </a:lnTo>
                  <a:lnTo>
                    <a:pt x="142" y="240"/>
                  </a:lnTo>
                  <a:lnTo>
                    <a:pt x="142" y="240"/>
                  </a:lnTo>
                  <a:lnTo>
                    <a:pt x="144" y="240"/>
                  </a:lnTo>
                  <a:lnTo>
                    <a:pt x="144" y="240"/>
                  </a:lnTo>
                  <a:lnTo>
                    <a:pt x="144" y="238"/>
                  </a:lnTo>
                  <a:lnTo>
                    <a:pt x="145" y="238"/>
                  </a:lnTo>
                  <a:lnTo>
                    <a:pt x="145" y="234"/>
                  </a:lnTo>
                  <a:lnTo>
                    <a:pt x="146" y="233"/>
                  </a:lnTo>
                  <a:lnTo>
                    <a:pt x="146" y="233"/>
                  </a:lnTo>
                  <a:lnTo>
                    <a:pt x="151" y="233"/>
                  </a:lnTo>
                  <a:lnTo>
                    <a:pt x="151" y="233"/>
                  </a:lnTo>
                  <a:lnTo>
                    <a:pt x="155" y="232"/>
                  </a:lnTo>
                  <a:lnTo>
                    <a:pt x="156" y="230"/>
                  </a:lnTo>
                  <a:lnTo>
                    <a:pt x="156" y="229"/>
                  </a:lnTo>
                  <a:lnTo>
                    <a:pt x="156" y="229"/>
                  </a:lnTo>
                  <a:lnTo>
                    <a:pt x="157" y="227"/>
                  </a:lnTo>
                  <a:lnTo>
                    <a:pt x="156" y="227"/>
                  </a:lnTo>
                  <a:lnTo>
                    <a:pt x="156" y="226"/>
                  </a:lnTo>
                  <a:lnTo>
                    <a:pt x="156" y="226"/>
                  </a:lnTo>
                  <a:lnTo>
                    <a:pt x="156" y="225"/>
                  </a:lnTo>
                  <a:lnTo>
                    <a:pt x="156" y="223"/>
                  </a:lnTo>
                  <a:lnTo>
                    <a:pt x="159" y="222"/>
                  </a:lnTo>
                  <a:lnTo>
                    <a:pt x="163" y="219"/>
                  </a:lnTo>
                  <a:lnTo>
                    <a:pt x="164" y="218"/>
                  </a:lnTo>
                  <a:lnTo>
                    <a:pt x="167" y="215"/>
                  </a:lnTo>
                  <a:lnTo>
                    <a:pt x="168" y="213"/>
                  </a:lnTo>
                  <a:lnTo>
                    <a:pt x="170" y="213"/>
                  </a:lnTo>
                  <a:lnTo>
                    <a:pt x="174" y="210"/>
                  </a:lnTo>
                  <a:lnTo>
                    <a:pt x="174" y="209"/>
                  </a:lnTo>
                  <a:lnTo>
                    <a:pt x="176" y="204"/>
                  </a:lnTo>
                  <a:lnTo>
                    <a:pt x="178" y="202"/>
                  </a:lnTo>
                  <a:lnTo>
                    <a:pt x="179" y="202"/>
                  </a:lnTo>
                  <a:lnTo>
                    <a:pt x="179" y="200"/>
                  </a:lnTo>
                  <a:lnTo>
                    <a:pt x="179" y="199"/>
                  </a:lnTo>
                  <a:lnTo>
                    <a:pt x="183" y="195"/>
                  </a:lnTo>
                  <a:lnTo>
                    <a:pt x="186" y="194"/>
                  </a:lnTo>
                  <a:lnTo>
                    <a:pt x="186" y="194"/>
                  </a:lnTo>
                  <a:lnTo>
                    <a:pt x="184" y="192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2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7" y="191"/>
                  </a:lnTo>
                  <a:lnTo>
                    <a:pt x="187" y="192"/>
                  </a:lnTo>
                  <a:lnTo>
                    <a:pt x="186" y="192"/>
                  </a:lnTo>
                  <a:lnTo>
                    <a:pt x="186" y="192"/>
                  </a:lnTo>
                  <a:lnTo>
                    <a:pt x="187" y="192"/>
                  </a:lnTo>
                  <a:lnTo>
                    <a:pt x="190" y="191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194" y="188"/>
                  </a:lnTo>
                  <a:lnTo>
                    <a:pt x="194" y="188"/>
                  </a:lnTo>
                  <a:lnTo>
                    <a:pt x="195" y="188"/>
                  </a:lnTo>
                  <a:lnTo>
                    <a:pt x="195" y="188"/>
                  </a:lnTo>
                  <a:lnTo>
                    <a:pt x="197" y="187"/>
                  </a:lnTo>
                  <a:lnTo>
                    <a:pt x="198" y="186"/>
                  </a:lnTo>
                  <a:lnTo>
                    <a:pt x="198" y="184"/>
                  </a:lnTo>
                  <a:lnTo>
                    <a:pt x="198" y="184"/>
                  </a:lnTo>
                  <a:lnTo>
                    <a:pt x="199" y="183"/>
                  </a:lnTo>
                  <a:lnTo>
                    <a:pt x="199" y="181"/>
                  </a:lnTo>
                  <a:lnTo>
                    <a:pt x="201" y="180"/>
                  </a:lnTo>
                  <a:lnTo>
                    <a:pt x="199" y="180"/>
                  </a:lnTo>
                  <a:lnTo>
                    <a:pt x="199" y="177"/>
                  </a:lnTo>
                  <a:lnTo>
                    <a:pt x="198" y="176"/>
                  </a:lnTo>
                  <a:lnTo>
                    <a:pt x="198" y="173"/>
                  </a:lnTo>
                  <a:lnTo>
                    <a:pt x="199" y="172"/>
                  </a:lnTo>
                  <a:lnTo>
                    <a:pt x="201" y="171"/>
                  </a:lnTo>
                  <a:lnTo>
                    <a:pt x="202" y="171"/>
                  </a:lnTo>
                  <a:lnTo>
                    <a:pt x="206" y="169"/>
                  </a:lnTo>
                  <a:lnTo>
                    <a:pt x="208" y="168"/>
                  </a:lnTo>
                  <a:lnTo>
                    <a:pt x="209" y="167"/>
                  </a:lnTo>
                  <a:lnTo>
                    <a:pt x="210" y="165"/>
                  </a:lnTo>
                  <a:lnTo>
                    <a:pt x="210" y="164"/>
                  </a:lnTo>
                  <a:lnTo>
                    <a:pt x="210" y="164"/>
                  </a:lnTo>
                  <a:lnTo>
                    <a:pt x="210" y="162"/>
                  </a:lnTo>
                  <a:lnTo>
                    <a:pt x="209" y="162"/>
                  </a:lnTo>
                  <a:lnTo>
                    <a:pt x="209" y="161"/>
                  </a:lnTo>
                  <a:lnTo>
                    <a:pt x="208" y="160"/>
                  </a:lnTo>
                  <a:lnTo>
                    <a:pt x="209" y="161"/>
                  </a:lnTo>
                  <a:lnTo>
                    <a:pt x="210" y="162"/>
                  </a:lnTo>
                  <a:lnTo>
                    <a:pt x="212" y="162"/>
                  </a:lnTo>
                  <a:lnTo>
                    <a:pt x="212" y="164"/>
                  </a:lnTo>
                  <a:lnTo>
                    <a:pt x="210" y="167"/>
                  </a:lnTo>
                  <a:lnTo>
                    <a:pt x="210" y="168"/>
                  </a:lnTo>
                  <a:lnTo>
                    <a:pt x="212" y="169"/>
                  </a:lnTo>
                  <a:lnTo>
                    <a:pt x="213" y="169"/>
                  </a:lnTo>
                  <a:lnTo>
                    <a:pt x="213" y="168"/>
                  </a:lnTo>
                  <a:lnTo>
                    <a:pt x="213" y="168"/>
                  </a:lnTo>
                  <a:lnTo>
                    <a:pt x="213" y="168"/>
                  </a:lnTo>
                  <a:lnTo>
                    <a:pt x="214" y="169"/>
                  </a:lnTo>
                  <a:lnTo>
                    <a:pt x="216" y="169"/>
                  </a:lnTo>
                  <a:lnTo>
                    <a:pt x="216" y="168"/>
                  </a:lnTo>
                  <a:lnTo>
                    <a:pt x="216" y="167"/>
                  </a:lnTo>
                  <a:lnTo>
                    <a:pt x="216" y="164"/>
                  </a:lnTo>
                  <a:lnTo>
                    <a:pt x="216" y="164"/>
                  </a:lnTo>
                  <a:lnTo>
                    <a:pt x="217" y="164"/>
                  </a:lnTo>
                  <a:lnTo>
                    <a:pt x="217" y="164"/>
                  </a:lnTo>
                  <a:lnTo>
                    <a:pt x="217" y="165"/>
                  </a:lnTo>
                  <a:lnTo>
                    <a:pt x="217" y="168"/>
                  </a:lnTo>
                  <a:lnTo>
                    <a:pt x="217" y="169"/>
                  </a:lnTo>
                  <a:lnTo>
                    <a:pt x="217" y="169"/>
                  </a:lnTo>
                  <a:lnTo>
                    <a:pt x="217" y="169"/>
                  </a:lnTo>
                  <a:lnTo>
                    <a:pt x="218" y="169"/>
                  </a:lnTo>
                  <a:lnTo>
                    <a:pt x="218" y="168"/>
                  </a:lnTo>
                  <a:lnTo>
                    <a:pt x="220" y="169"/>
                  </a:lnTo>
                  <a:lnTo>
                    <a:pt x="220" y="169"/>
                  </a:lnTo>
                  <a:lnTo>
                    <a:pt x="221" y="169"/>
                  </a:lnTo>
                  <a:lnTo>
                    <a:pt x="221" y="168"/>
                  </a:lnTo>
                  <a:lnTo>
                    <a:pt x="220" y="167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4"/>
                  </a:lnTo>
                  <a:lnTo>
                    <a:pt x="220" y="162"/>
                  </a:lnTo>
                  <a:lnTo>
                    <a:pt x="220" y="161"/>
                  </a:lnTo>
                  <a:lnTo>
                    <a:pt x="218" y="158"/>
                  </a:lnTo>
                  <a:lnTo>
                    <a:pt x="218" y="157"/>
                  </a:lnTo>
                  <a:lnTo>
                    <a:pt x="218" y="157"/>
                  </a:lnTo>
                  <a:lnTo>
                    <a:pt x="218" y="156"/>
                  </a:lnTo>
                  <a:lnTo>
                    <a:pt x="217" y="154"/>
                  </a:lnTo>
                  <a:lnTo>
                    <a:pt x="217" y="153"/>
                  </a:lnTo>
                  <a:lnTo>
                    <a:pt x="217" y="152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6" y="150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8"/>
                  </a:lnTo>
                  <a:lnTo>
                    <a:pt x="214" y="146"/>
                  </a:lnTo>
                  <a:lnTo>
                    <a:pt x="213" y="146"/>
                  </a:lnTo>
                  <a:lnTo>
                    <a:pt x="213" y="146"/>
                  </a:lnTo>
                  <a:lnTo>
                    <a:pt x="213" y="145"/>
                  </a:lnTo>
                  <a:lnTo>
                    <a:pt x="213" y="145"/>
                  </a:lnTo>
                  <a:lnTo>
                    <a:pt x="213" y="142"/>
                  </a:lnTo>
                  <a:lnTo>
                    <a:pt x="213" y="141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7"/>
                  </a:lnTo>
                  <a:lnTo>
                    <a:pt x="213" y="137"/>
                  </a:lnTo>
                  <a:lnTo>
                    <a:pt x="210" y="137"/>
                  </a:lnTo>
                  <a:lnTo>
                    <a:pt x="210" y="135"/>
                  </a:lnTo>
                  <a:lnTo>
                    <a:pt x="209" y="135"/>
                  </a:lnTo>
                  <a:lnTo>
                    <a:pt x="209" y="134"/>
                  </a:lnTo>
                  <a:lnTo>
                    <a:pt x="208" y="135"/>
                  </a:lnTo>
                  <a:lnTo>
                    <a:pt x="208" y="134"/>
                  </a:lnTo>
                  <a:lnTo>
                    <a:pt x="206" y="134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1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08" y="130"/>
                  </a:lnTo>
                  <a:lnTo>
                    <a:pt x="208" y="130"/>
                  </a:lnTo>
                  <a:lnTo>
                    <a:pt x="209" y="129"/>
                  </a:lnTo>
                  <a:lnTo>
                    <a:pt x="209" y="126"/>
                  </a:lnTo>
                  <a:lnTo>
                    <a:pt x="210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3" y="126"/>
                  </a:lnTo>
                  <a:lnTo>
                    <a:pt x="213" y="126"/>
                  </a:lnTo>
                  <a:lnTo>
                    <a:pt x="214" y="126"/>
                  </a:lnTo>
                  <a:lnTo>
                    <a:pt x="214" y="126"/>
                  </a:lnTo>
                  <a:lnTo>
                    <a:pt x="214" y="125"/>
                  </a:lnTo>
                  <a:lnTo>
                    <a:pt x="213" y="125"/>
                  </a:lnTo>
                  <a:lnTo>
                    <a:pt x="213" y="125"/>
                  </a:lnTo>
                  <a:lnTo>
                    <a:pt x="212" y="123"/>
                  </a:lnTo>
                  <a:lnTo>
                    <a:pt x="212" y="122"/>
                  </a:lnTo>
                  <a:lnTo>
                    <a:pt x="210" y="122"/>
                  </a:lnTo>
                  <a:lnTo>
                    <a:pt x="209" y="122"/>
                  </a:lnTo>
                  <a:lnTo>
                    <a:pt x="208" y="122"/>
                  </a:lnTo>
                  <a:lnTo>
                    <a:pt x="208" y="120"/>
                  </a:lnTo>
                  <a:lnTo>
                    <a:pt x="206" y="119"/>
                  </a:lnTo>
                  <a:lnTo>
                    <a:pt x="205" y="119"/>
                  </a:lnTo>
                  <a:lnTo>
                    <a:pt x="203" y="118"/>
                  </a:lnTo>
                  <a:lnTo>
                    <a:pt x="203" y="118"/>
                  </a:lnTo>
                  <a:lnTo>
                    <a:pt x="203" y="116"/>
                  </a:lnTo>
                  <a:lnTo>
                    <a:pt x="203" y="116"/>
                  </a:lnTo>
                  <a:lnTo>
                    <a:pt x="203" y="115"/>
                  </a:lnTo>
                  <a:lnTo>
                    <a:pt x="205" y="114"/>
                  </a:lnTo>
                  <a:lnTo>
                    <a:pt x="206" y="114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06" y="111"/>
                  </a:lnTo>
                  <a:lnTo>
                    <a:pt x="206" y="111"/>
                  </a:lnTo>
                  <a:lnTo>
                    <a:pt x="206" y="111"/>
                  </a:lnTo>
                  <a:lnTo>
                    <a:pt x="205" y="111"/>
                  </a:lnTo>
                  <a:lnTo>
                    <a:pt x="205" y="110"/>
                  </a:lnTo>
                  <a:lnTo>
                    <a:pt x="205" y="110"/>
                  </a:lnTo>
                  <a:lnTo>
                    <a:pt x="206" y="110"/>
                  </a:lnTo>
                  <a:lnTo>
                    <a:pt x="208" y="110"/>
                  </a:lnTo>
                  <a:lnTo>
                    <a:pt x="209" y="111"/>
                  </a:lnTo>
                  <a:lnTo>
                    <a:pt x="209" y="112"/>
                  </a:lnTo>
                  <a:lnTo>
                    <a:pt x="209" y="112"/>
                  </a:lnTo>
                  <a:lnTo>
                    <a:pt x="210" y="112"/>
                  </a:lnTo>
                  <a:lnTo>
                    <a:pt x="210" y="112"/>
                  </a:lnTo>
                  <a:lnTo>
                    <a:pt x="210" y="114"/>
                  </a:lnTo>
                  <a:lnTo>
                    <a:pt x="212" y="114"/>
                  </a:lnTo>
                  <a:lnTo>
                    <a:pt x="212" y="114"/>
                  </a:lnTo>
                  <a:lnTo>
                    <a:pt x="212" y="114"/>
                  </a:lnTo>
                  <a:lnTo>
                    <a:pt x="213" y="112"/>
                  </a:lnTo>
                  <a:lnTo>
                    <a:pt x="212" y="112"/>
                  </a:lnTo>
                  <a:lnTo>
                    <a:pt x="212" y="112"/>
                  </a:lnTo>
                  <a:lnTo>
                    <a:pt x="212" y="111"/>
                  </a:lnTo>
                  <a:lnTo>
                    <a:pt x="212" y="111"/>
                  </a:lnTo>
                  <a:lnTo>
                    <a:pt x="213" y="111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4" y="114"/>
                  </a:lnTo>
                  <a:lnTo>
                    <a:pt x="214" y="115"/>
                  </a:lnTo>
                  <a:lnTo>
                    <a:pt x="216" y="116"/>
                  </a:lnTo>
                  <a:lnTo>
                    <a:pt x="217" y="116"/>
                  </a:lnTo>
                  <a:lnTo>
                    <a:pt x="218" y="116"/>
                  </a:lnTo>
                  <a:lnTo>
                    <a:pt x="218" y="116"/>
                  </a:lnTo>
                  <a:lnTo>
                    <a:pt x="218" y="115"/>
                  </a:lnTo>
                  <a:lnTo>
                    <a:pt x="218" y="115"/>
                  </a:lnTo>
                  <a:lnTo>
                    <a:pt x="218" y="114"/>
                  </a:lnTo>
                  <a:lnTo>
                    <a:pt x="218" y="114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1" y="116"/>
                  </a:lnTo>
                  <a:lnTo>
                    <a:pt x="221" y="118"/>
                  </a:lnTo>
                  <a:lnTo>
                    <a:pt x="222" y="122"/>
                  </a:lnTo>
                  <a:lnTo>
                    <a:pt x="222" y="123"/>
                  </a:lnTo>
                  <a:lnTo>
                    <a:pt x="222" y="125"/>
                  </a:lnTo>
                  <a:lnTo>
                    <a:pt x="222" y="125"/>
                  </a:lnTo>
                  <a:lnTo>
                    <a:pt x="222" y="125"/>
                  </a:lnTo>
                  <a:lnTo>
                    <a:pt x="224" y="125"/>
                  </a:lnTo>
                  <a:lnTo>
                    <a:pt x="225" y="126"/>
                  </a:lnTo>
                  <a:lnTo>
                    <a:pt x="226" y="126"/>
                  </a:lnTo>
                  <a:lnTo>
                    <a:pt x="228" y="126"/>
                  </a:lnTo>
                  <a:lnTo>
                    <a:pt x="229" y="126"/>
                  </a:lnTo>
                  <a:lnTo>
                    <a:pt x="231" y="126"/>
                  </a:lnTo>
                  <a:lnTo>
                    <a:pt x="232" y="126"/>
                  </a:lnTo>
                  <a:lnTo>
                    <a:pt x="233" y="126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0" y="126"/>
                  </a:lnTo>
                  <a:lnTo>
                    <a:pt x="240" y="127"/>
                  </a:lnTo>
                  <a:lnTo>
                    <a:pt x="243" y="126"/>
                  </a:lnTo>
                  <a:lnTo>
                    <a:pt x="247" y="126"/>
                  </a:lnTo>
                  <a:lnTo>
                    <a:pt x="248" y="127"/>
                  </a:lnTo>
                  <a:lnTo>
                    <a:pt x="250" y="129"/>
                  </a:lnTo>
                  <a:lnTo>
                    <a:pt x="251" y="129"/>
                  </a:lnTo>
                  <a:lnTo>
                    <a:pt x="251" y="130"/>
                  </a:lnTo>
                  <a:lnTo>
                    <a:pt x="251" y="130"/>
                  </a:lnTo>
                  <a:lnTo>
                    <a:pt x="251" y="130"/>
                  </a:lnTo>
                  <a:lnTo>
                    <a:pt x="251" y="130"/>
                  </a:lnTo>
                  <a:lnTo>
                    <a:pt x="250" y="130"/>
                  </a:lnTo>
                  <a:lnTo>
                    <a:pt x="248" y="130"/>
                  </a:lnTo>
                  <a:lnTo>
                    <a:pt x="250" y="131"/>
                  </a:lnTo>
                  <a:lnTo>
                    <a:pt x="250" y="131"/>
                  </a:lnTo>
                  <a:lnTo>
                    <a:pt x="248" y="133"/>
                  </a:lnTo>
                  <a:lnTo>
                    <a:pt x="248" y="134"/>
                  </a:lnTo>
                  <a:lnTo>
                    <a:pt x="248" y="135"/>
                  </a:lnTo>
                  <a:lnTo>
                    <a:pt x="248" y="135"/>
                  </a:lnTo>
                  <a:lnTo>
                    <a:pt x="248" y="135"/>
                  </a:lnTo>
                  <a:lnTo>
                    <a:pt x="247" y="135"/>
                  </a:lnTo>
                  <a:lnTo>
                    <a:pt x="247" y="137"/>
                  </a:lnTo>
                  <a:lnTo>
                    <a:pt x="247" y="137"/>
                  </a:lnTo>
                  <a:lnTo>
                    <a:pt x="247" y="137"/>
                  </a:lnTo>
                  <a:lnTo>
                    <a:pt x="247" y="138"/>
                  </a:lnTo>
                  <a:lnTo>
                    <a:pt x="245" y="138"/>
                  </a:lnTo>
                  <a:lnTo>
                    <a:pt x="245" y="138"/>
                  </a:lnTo>
                  <a:lnTo>
                    <a:pt x="244" y="138"/>
                  </a:lnTo>
                  <a:lnTo>
                    <a:pt x="244" y="138"/>
                  </a:lnTo>
                  <a:lnTo>
                    <a:pt x="244" y="138"/>
                  </a:lnTo>
                  <a:lnTo>
                    <a:pt x="243" y="139"/>
                  </a:lnTo>
                  <a:lnTo>
                    <a:pt x="243" y="139"/>
                  </a:lnTo>
                  <a:lnTo>
                    <a:pt x="241" y="139"/>
                  </a:lnTo>
                  <a:lnTo>
                    <a:pt x="241" y="139"/>
                  </a:lnTo>
                  <a:lnTo>
                    <a:pt x="241" y="139"/>
                  </a:lnTo>
                  <a:lnTo>
                    <a:pt x="241" y="141"/>
                  </a:lnTo>
                  <a:lnTo>
                    <a:pt x="240" y="141"/>
                  </a:lnTo>
                  <a:lnTo>
                    <a:pt x="240" y="144"/>
                  </a:lnTo>
                  <a:lnTo>
                    <a:pt x="240" y="145"/>
                  </a:lnTo>
                  <a:lnTo>
                    <a:pt x="240" y="145"/>
                  </a:lnTo>
                  <a:lnTo>
                    <a:pt x="241" y="148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2"/>
                  </a:lnTo>
                  <a:lnTo>
                    <a:pt x="243" y="150"/>
                  </a:lnTo>
                  <a:lnTo>
                    <a:pt x="243" y="150"/>
                  </a:lnTo>
                  <a:lnTo>
                    <a:pt x="243" y="150"/>
                  </a:lnTo>
                  <a:lnTo>
                    <a:pt x="244" y="150"/>
                  </a:lnTo>
                  <a:lnTo>
                    <a:pt x="244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7" y="153"/>
                  </a:lnTo>
                  <a:lnTo>
                    <a:pt x="247" y="152"/>
                  </a:lnTo>
                  <a:lnTo>
                    <a:pt x="247" y="152"/>
                  </a:lnTo>
                  <a:lnTo>
                    <a:pt x="247" y="150"/>
                  </a:lnTo>
                  <a:lnTo>
                    <a:pt x="247" y="149"/>
                  </a:lnTo>
                  <a:lnTo>
                    <a:pt x="247" y="148"/>
                  </a:lnTo>
                  <a:lnTo>
                    <a:pt x="248" y="146"/>
                  </a:lnTo>
                  <a:lnTo>
                    <a:pt x="248" y="146"/>
                  </a:lnTo>
                  <a:lnTo>
                    <a:pt x="248" y="145"/>
                  </a:lnTo>
                  <a:lnTo>
                    <a:pt x="248" y="145"/>
                  </a:lnTo>
                  <a:lnTo>
                    <a:pt x="248" y="145"/>
                  </a:lnTo>
                  <a:lnTo>
                    <a:pt x="250" y="145"/>
                  </a:lnTo>
                  <a:lnTo>
                    <a:pt x="250" y="144"/>
                  </a:lnTo>
                  <a:lnTo>
                    <a:pt x="250" y="144"/>
                  </a:lnTo>
                  <a:lnTo>
                    <a:pt x="251" y="145"/>
                  </a:lnTo>
                  <a:lnTo>
                    <a:pt x="251" y="145"/>
                  </a:lnTo>
                  <a:lnTo>
                    <a:pt x="252" y="146"/>
                  </a:lnTo>
                  <a:lnTo>
                    <a:pt x="252" y="149"/>
                  </a:lnTo>
                  <a:lnTo>
                    <a:pt x="252" y="150"/>
                  </a:lnTo>
                  <a:lnTo>
                    <a:pt x="254" y="152"/>
                  </a:lnTo>
                  <a:lnTo>
                    <a:pt x="254" y="153"/>
                  </a:lnTo>
                  <a:lnTo>
                    <a:pt x="254" y="154"/>
                  </a:lnTo>
                  <a:lnTo>
                    <a:pt x="255" y="154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6" y="158"/>
                  </a:lnTo>
                  <a:lnTo>
                    <a:pt x="256" y="160"/>
                  </a:lnTo>
                  <a:lnTo>
                    <a:pt x="256" y="164"/>
                  </a:lnTo>
                  <a:lnTo>
                    <a:pt x="258" y="165"/>
                  </a:lnTo>
                  <a:lnTo>
                    <a:pt x="258" y="165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58" y="162"/>
                  </a:lnTo>
                  <a:lnTo>
                    <a:pt x="259" y="162"/>
                  </a:lnTo>
                  <a:lnTo>
                    <a:pt x="259" y="164"/>
                  </a:lnTo>
                  <a:lnTo>
                    <a:pt x="260" y="165"/>
                  </a:lnTo>
                  <a:lnTo>
                    <a:pt x="260" y="165"/>
                  </a:lnTo>
                  <a:lnTo>
                    <a:pt x="262" y="165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3" y="162"/>
                  </a:lnTo>
                  <a:lnTo>
                    <a:pt x="263" y="162"/>
                  </a:lnTo>
                  <a:lnTo>
                    <a:pt x="263" y="161"/>
                  </a:lnTo>
                  <a:lnTo>
                    <a:pt x="263" y="160"/>
                  </a:lnTo>
                  <a:lnTo>
                    <a:pt x="262" y="158"/>
                  </a:lnTo>
                  <a:lnTo>
                    <a:pt x="262" y="157"/>
                  </a:lnTo>
                  <a:lnTo>
                    <a:pt x="262" y="156"/>
                  </a:lnTo>
                  <a:lnTo>
                    <a:pt x="262" y="154"/>
                  </a:lnTo>
                  <a:lnTo>
                    <a:pt x="262" y="154"/>
                  </a:lnTo>
                  <a:lnTo>
                    <a:pt x="262" y="153"/>
                  </a:lnTo>
                  <a:lnTo>
                    <a:pt x="262" y="152"/>
                  </a:lnTo>
                  <a:lnTo>
                    <a:pt x="262" y="152"/>
                  </a:lnTo>
                  <a:lnTo>
                    <a:pt x="263" y="153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63" y="149"/>
                  </a:lnTo>
                  <a:lnTo>
                    <a:pt x="263" y="146"/>
                  </a:lnTo>
                  <a:lnTo>
                    <a:pt x="263" y="145"/>
                  </a:lnTo>
                  <a:lnTo>
                    <a:pt x="263" y="144"/>
                  </a:lnTo>
                  <a:lnTo>
                    <a:pt x="262" y="141"/>
                  </a:lnTo>
                  <a:lnTo>
                    <a:pt x="262" y="139"/>
                  </a:lnTo>
                  <a:lnTo>
                    <a:pt x="262" y="139"/>
                  </a:lnTo>
                  <a:lnTo>
                    <a:pt x="263" y="141"/>
                  </a:lnTo>
                  <a:lnTo>
                    <a:pt x="263" y="141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41"/>
                  </a:lnTo>
                  <a:lnTo>
                    <a:pt x="266" y="141"/>
                  </a:lnTo>
                  <a:lnTo>
                    <a:pt x="267" y="141"/>
                  </a:lnTo>
                  <a:lnTo>
                    <a:pt x="269" y="142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71" y="141"/>
                  </a:lnTo>
                  <a:lnTo>
                    <a:pt x="271" y="139"/>
                  </a:lnTo>
                  <a:lnTo>
                    <a:pt x="271" y="137"/>
                  </a:lnTo>
                  <a:lnTo>
                    <a:pt x="271" y="135"/>
                  </a:lnTo>
                  <a:lnTo>
                    <a:pt x="273" y="134"/>
                  </a:lnTo>
                  <a:lnTo>
                    <a:pt x="273" y="133"/>
                  </a:lnTo>
                  <a:lnTo>
                    <a:pt x="274" y="131"/>
                  </a:lnTo>
                  <a:lnTo>
                    <a:pt x="274" y="129"/>
                  </a:lnTo>
                  <a:lnTo>
                    <a:pt x="274" y="127"/>
                  </a:lnTo>
                  <a:lnTo>
                    <a:pt x="274" y="127"/>
                  </a:lnTo>
                  <a:lnTo>
                    <a:pt x="274" y="127"/>
                  </a:lnTo>
                  <a:lnTo>
                    <a:pt x="273" y="126"/>
                  </a:lnTo>
                  <a:lnTo>
                    <a:pt x="273" y="126"/>
                  </a:lnTo>
                  <a:lnTo>
                    <a:pt x="273" y="126"/>
                  </a:lnTo>
                  <a:lnTo>
                    <a:pt x="273" y="126"/>
                  </a:lnTo>
                  <a:lnTo>
                    <a:pt x="273" y="125"/>
                  </a:lnTo>
                  <a:lnTo>
                    <a:pt x="273" y="123"/>
                  </a:lnTo>
                  <a:lnTo>
                    <a:pt x="273" y="123"/>
                  </a:lnTo>
                  <a:lnTo>
                    <a:pt x="274" y="122"/>
                  </a:lnTo>
                  <a:lnTo>
                    <a:pt x="275" y="120"/>
                  </a:lnTo>
                  <a:lnTo>
                    <a:pt x="275" y="120"/>
                  </a:lnTo>
                  <a:lnTo>
                    <a:pt x="275" y="119"/>
                  </a:lnTo>
                  <a:lnTo>
                    <a:pt x="275" y="118"/>
                  </a:lnTo>
                  <a:lnTo>
                    <a:pt x="275" y="116"/>
                  </a:lnTo>
                  <a:lnTo>
                    <a:pt x="277" y="116"/>
                  </a:lnTo>
                  <a:lnTo>
                    <a:pt x="277" y="116"/>
                  </a:lnTo>
                  <a:lnTo>
                    <a:pt x="277" y="115"/>
                  </a:lnTo>
                  <a:lnTo>
                    <a:pt x="277" y="115"/>
                  </a:lnTo>
                  <a:lnTo>
                    <a:pt x="275" y="114"/>
                  </a:lnTo>
                  <a:lnTo>
                    <a:pt x="275" y="112"/>
                  </a:lnTo>
                  <a:lnTo>
                    <a:pt x="275" y="111"/>
                  </a:lnTo>
                  <a:lnTo>
                    <a:pt x="275" y="110"/>
                  </a:lnTo>
                  <a:lnTo>
                    <a:pt x="275" y="110"/>
                  </a:lnTo>
                  <a:lnTo>
                    <a:pt x="277" y="108"/>
                  </a:lnTo>
                  <a:lnTo>
                    <a:pt x="277" y="108"/>
                  </a:lnTo>
                  <a:lnTo>
                    <a:pt x="278" y="107"/>
                  </a:lnTo>
                  <a:lnTo>
                    <a:pt x="281" y="104"/>
                  </a:lnTo>
                  <a:lnTo>
                    <a:pt x="282" y="104"/>
                  </a:lnTo>
                  <a:lnTo>
                    <a:pt x="282" y="104"/>
                  </a:lnTo>
                  <a:lnTo>
                    <a:pt x="283" y="103"/>
                  </a:lnTo>
                  <a:lnTo>
                    <a:pt x="283" y="102"/>
                  </a:lnTo>
                  <a:lnTo>
                    <a:pt x="285" y="102"/>
                  </a:lnTo>
                  <a:lnTo>
                    <a:pt x="286" y="100"/>
                  </a:lnTo>
                  <a:lnTo>
                    <a:pt x="290" y="100"/>
                  </a:lnTo>
                  <a:lnTo>
                    <a:pt x="290" y="100"/>
                  </a:lnTo>
                  <a:lnTo>
                    <a:pt x="292" y="100"/>
                  </a:lnTo>
                  <a:lnTo>
                    <a:pt x="292" y="102"/>
                  </a:lnTo>
                  <a:lnTo>
                    <a:pt x="293" y="103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294" y="102"/>
                  </a:lnTo>
                  <a:lnTo>
                    <a:pt x="292" y="99"/>
                  </a:lnTo>
                  <a:lnTo>
                    <a:pt x="292" y="97"/>
                  </a:lnTo>
                  <a:lnTo>
                    <a:pt x="292" y="97"/>
                  </a:lnTo>
                  <a:lnTo>
                    <a:pt x="292" y="96"/>
                  </a:lnTo>
                  <a:lnTo>
                    <a:pt x="292" y="96"/>
                  </a:lnTo>
                  <a:close/>
                  <a:moveTo>
                    <a:pt x="286" y="343"/>
                  </a:moveTo>
                  <a:lnTo>
                    <a:pt x="285" y="344"/>
                  </a:lnTo>
                  <a:lnTo>
                    <a:pt x="285" y="344"/>
                  </a:lnTo>
                  <a:lnTo>
                    <a:pt x="285" y="345"/>
                  </a:lnTo>
                  <a:lnTo>
                    <a:pt x="286" y="347"/>
                  </a:lnTo>
                  <a:lnTo>
                    <a:pt x="288" y="349"/>
                  </a:lnTo>
                  <a:lnTo>
                    <a:pt x="288" y="348"/>
                  </a:lnTo>
                  <a:lnTo>
                    <a:pt x="288" y="347"/>
                  </a:lnTo>
                  <a:lnTo>
                    <a:pt x="288" y="344"/>
                  </a:lnTo>
                  <a:lnTo>
                    <a:pt x="286" y="343"/>
                  </a:lnTo>
                  <a:close/>
                  <a:moveTo>
                    <a:pt x="283" y="332"/>
                  </a:moveTo>
                  <a:lnTo>
                    <a:pt x="282" y="332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2" y="333"/>
                  </a:lnTo>
                  <a:lnTo>
                    <a:pt x="283" y="333"/>
                  </a:lnTo>
                  <a:lnTo>
                    <a:pt x="283" y="332"/>
                  </a:lnTo>
                  <a:lnTo>
                    <a:pt x="283" y="332"/>
                  </a:lnTo>
                  <a:close/>
                  <a:moveTo>
                    <a:pt x="278" y="329"/>
                  </a:moveTo>
                  <a:lnTo>
                    <a:pt x="278" y="330"/>
                  </a:lnTo>
                  <a:lnTo>
                    <a:pt x="278" y="330"/>
                  </a:lnTo>
                  <a:lnTo>
                    <a:pt x="278" y="332"/>
                  </a:lnTo>
                  <a:lnTo>
                    <a:pt x="279" y="332"/>
                  </a:lnTo>
                  <a:lnTo>
                    <a:pt x="279" y="330"/>
                  </a:lnTo>
                  <a:lnTo>
                    <a:pt x="278" y="329"/>
                  </a:lnTo>
                  <a:close/>
                  <a:moveTo>
                    <a:pt x="282" y="333"/>
                  </a:moveTo>
                  <a:lnTo>
                    <a:pt x="281" y="334"/>
                  </a:lnTo>
                  <a:lnTo>
                    <a:pt x="281" y="334"/>
                  </a:lnTo>
                  <a:lnTo>
                    <a:pt x="281" y="334"/>
                  </a:lnTo>
                  <a:lnTo>
                    <a:pt x="282" y="336"/>
                  </a:lnTo>
                  <a:lnTo>
                    <a:pt x="282" y="336"/>
                  </a:lnTo>
                  <a:lnTo>
                    <a:pt x="282" y="336"/>
                  </a:lnTo>
                  <a:lnTo>
                    <a:pt x="282" y="334"/>
                  </a:lnTo>
                  <a:lnTo>
                    <a:pt x="282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1" name="Freeform 1955">
              <a:extLst>
                <a:ext uri="{FF2B5EF4-FFF2-40B4-BE49-F238E27FC236}">
                  <a16:creationId xmlns:a16="http://schemas.microsoft.com/office/drawing/2014/main" id="{9BAA699E-9D1B-4420-9110-4EC56CBED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932" y="2118175"/>
              <a:ext cx="181624" cy="70173"/>
            </a:xfrm>
            <a:custGeom>
              <a:avLst/>
              <a:gdLst>
                <a:gd name="T0" fmla="*/ 87 w 88"/>
                <a:gd name="T1" fmla="*/ 11 h 34"/>
                <a:gd name="T2" fmla="*/ 83 w 88"/>
                <a:gd name="T3" fmla="*/ 8 h 34"/>
                <a:gd name="T4" fmla="*/ 80 w 88"/>
                <a:gd name="T5" fmla="*/ 7 h 34"/>
                <a:gd name="T6" fmla="*/ 79 w 88"/>
                <a:gd name="T7" fmla="*/ 5 h 34"/>
                <a:gd name="T8" fmla="*/ 83 w 88"/>
                <a:gd name="T9" fmla="*/ 1 h 34"/>
                <a:gd name="T10" fmla="*/ 73 w 88"/>
                <a:gd name="T11" fmla="*/ 2 h 34"/>
                <a:gd name="T12" fmla="*/ 68 w 88"/>
                <a:gd name="T13" fmla="*/ 0 h 34"/>
                <a:gd name="T14" fmla="*/ 62 w 88"/>
                <a:gd name="T15" fmla="*/ 4 h 34"/>
                <a:gd name="T16" fmla="*/ 57 w 88"/>
                <a:gd name="T17" fmla="*/ 5 h 34"/>
                <a:gd name="T18" fmla="*/ 51 w 88"/>
                <a:gd name="T19" fmla="*/ 4 h 34"/>
                <a:gd name="T20" fmla="*/ 51 w 88"/>
                <a:gd name="T21" fmla="*/ 8 h 34"/>
                <a:gd name="T22" fmla="*/ 46 w 88"/>
                <a:gd name="T23" fmla="*/ 4 h 34"/>
                <a:gd name="T24" fmla="*/ 42 w 88"/>
                <a:gd name="T25" fmla="*/ 8 h 34"/>
                <a:gd name="T26" fmla="*/ 37 w 88"/>
                <a:gd name="T27" fmla="*/ 4 h 34"/>
                <a:gd name="T28" fmla="*/ 32 w 88"/>
                <a:gd name="T29" fmla="*/ 11 h 34"/>
                <a:gd name="T30" fmla="*/ 28 w 88"/>
                <a:gd name="T31" fmla="*/ 12 h 34"/>
                <a:gd name="T32" fmla="*/ 26 w 88"/>
                <a:gd name="T33" fmla="*/ 11 h 34"/>
                <a:gd name="T34" fmla="*/ 24 w 88"/>
                <a:gd name="T35" fmla="*/ 9 h 34"/>
                <a:gd name="T36" fmla="*/ 26 w 88"/>
                <a:gd name="T37" fmla="*/ 8 h 34"/>
                <a:gd name="T38" fmla="*/ 27 w 88"/>
                <a:gd name="T39" fmla="*/ 5 h 34"/>
                <a:gd name="T40" fmla="*/ 19 w 88"/>
                <a:gd name="T41" fmla="*/ 1 h 34"/>
                <a:gd name="T42" fmla="*/ 16 w 88"/>
                <a:gd name="T43" fmla="*/ 2 h 34"/>
                <a:gd name="T44" fmla="*/ 15 w 88"/>
                <a:gd name="T45" fmla="*/ 2 h 34"/>
                <a:gd name="T46" fmla="*/ 18 w 88"/>
                <a:gd name="T47" fmla="*/ 7 h 34"/>
                <a:gd name="T48" fmla="*/ 16 w 88"/>
                <a:gd name="T49" fmla="*/ 5 h 34"/>
                <a:gd name="T50" fmla="*/ 13 w 88"/>
                <a:gd name="T51" fmla="*/ 5 h 34"/>
                <a:gd name="T52" fmla="*/ 9 w 88"/>
                <a:gd name="T53" fmla="*/ 4 h 34"/>
                <a:gd name="T54" fmla="*/ 8 w 88"/>
                <a:gd name="T55" fmla="*/ 5 h 34"/>
                <a:gd name="T56" fmla="*/ 7 w 88"/>
                <a:gd name="T57" fmla="*/ 8 h 34"/>
                <a:gd name="T58" fmla="*/ 4 w 88"/>
                <a:gd name="T59" fmla="*/ 8 h 34"/>
                <a:gd name="T60" fmla="*/ 4 w 88"/>
                <a:gd name="T61" fmla="*/ 11 h 34"/>
                <a:gd name="T62" fmla="*/ 4 w 88"/>
                <a:gd name="T63" fmla="*/ 12 h 34"/>
                <a:gd name="T64" fmla="*/ 18 w 88"/>
                <a:gd name="T65" fmla="*/ 11 h 34"/>
                <a:gd name="T66" fmla="*/ 15 w 88"/>
                <a:gd name="T67" fmla="*/ 13 h 34"/>
                <a:gd name="T68" fmla="*/ 20 w 88"/>
                <a:gd name="T69" fmla="*/ 16 h 34"/>
                <a:gd name="T70" fmla="*/ 12 w 88"/>
                <a:gd name="T71" fmla="*/ 16 h 34"/>
                <a:gd name="T72" fmla="*/ 5 w 88"/>
                <a:gd name="T73" fmla="*/ 17 h 34"/>
                <a:gd name="T74" fmla="*/ 3 w 88"/>
                <a:gd name="T75" fmla="*/ 19 h 34"/>
                <a:gd name="T76" fmla="*/ 16 w 88"/>
                <a:gd name="T77" fmla="*/ 19 h 34"/>
                <a:gd name="T78" fmla="*/ 20 w 88"/>
                <a:gd name="T79" fmla="*/ 20 h 34"/>
                <a:gd name="T80" fmla="*/ 18 w 88"/>
                <a:gd name="T81" fmla="*/ 23 h 34"/>
                <a:gd name="T82" fmla="*/ 22 w 88"/>
                <a:gd name="T83" fmla="*/ 23 h 34"/>
                <a:gd name="T84" fmla="*/ 16 w 88"/>
                <a:gd name="T85" fmla="*/ 26 h 34"/>
                <a:gd name="T86" fmla="*/ 11 w 88"/>
                <a:gd name="T87" fmla="*/ 26 h 34"/>
                <a:gd name="T88" fmla="*/ 20 w 88"/>
                <a:gd name="T89" fmla="*/ 28 h 34"/>
                <a:gd name="T90" fmla="*/ 24 w 88"/>
                <a:gd name="T91" fmla="*/ 28 h 34"/>
                <a:gd name="T92" fmla="*/ 28 w 88"/>
                <a:gd name="T93" fmla="*/ 30 h 34"/>
                <a:gd name="T94" fmla="*/ 31 w 88"/>
                <a:gd name="T95" fmla="*/ 31 h 34"/>
                <a:gd name="T96" fmla="*/ 46 w 88"/>
                <a:gd name="T97" fmla="*/ 32 h 34"/>
                <a:gd name="T98" fmla="*/ 49 w 88"/>
                <a:gd name="T99" fmla="*/ 31 h 34"/>
                <a:gd name="T100" fmla="*/ 60 w 88"/>
                <a:gd name="T101" fmla="*/ 28 h 34"/>
                <a:gd name="T102" fmla="*/ 75 w 88"/>
                <a:gd name="T103" fmla="*/ 23 h 34"/>
                <a:gd name="T104" fmla="*/ 80 w 88"/>
                <a:gd name="T105" fmla="*/ 20 h 34"/>
                <a:gd name="T106" fmla="*/ 85 w 88"/>
                <a:gd name="T107" fmla="*/ 17 h 34"/>
                <a:gd name="T108" fmla="*/ 88 w 88"/>
                <a:gd name="T109" fmla="*/ 15 h 34"/>
                <a:gd name="T110" fmla="*/ 87 w 88"/>
                <a:gd name="T111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34">
                  <a:moveTo>
                    <a:pt x="87" y="12"/>
                  </a:moveTo>
                  <a:lnTo>
                    <a:pt x="87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7" y="9"/>
                  </a:lnTo>
                  <a:lnTo>
                    <a:pt x="85" y="9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0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9" y="4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1" y="2"/>
                  </a:lnTo>
                  <a:lnTo>
                    <a:pt x="83" y="1"/>
                  </a:lnTo>
                  <a:lnTo>
                    <a:pt x="83" y="1"/>
                  </a:lnTo>
                  <a:lnTo>
                    <a:pt x="81" y="1"/>
                  </a:lnTo>
                  <a:lnTo>
                    <a:pt x="80" y="1"/>
                  </a:lnTo>
                  <a:lnTo>
                    <a:pt x="79" y="1"/>
                  </a:lnTo>
                  <a:lnTo>
                    <a:pt x="77" y="2"/>
                  </a:lnTo>
                  <a:lnTo>
                    <a:pt x="77" y="2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1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0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7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9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8"/>
                  </a:lnTo>
                  <a:lnTo>
                    <a:pt x="26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4" y="4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11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8" y="9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3" y="9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11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5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6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22" y="23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8" y="31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5" y="32"/>
                  </a:lnTo>
                  <a:lnTo>
                    <a:pt x="37" y="32"/>
                  </a:lnTo>
                  <a:lnTo>
                    <a:pt x="42" y="34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50" y="30"/>
                  </a:lnTo>
                  <a:lnTo>
                    <a:pt x="51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8" y="28"/>
                  </a:lnTo>
                  <a:lnTo>
                    <a:pt x="60" y="28"/>
                  </a:lnTo>
                  <a:lnTo>
                    <a:pt x="61" y="28"/>
                  </a:lnTo>
                  <a:lnTo>
                    <a:pt x="64" y="27"/>
                  </a:lnTo>
                  <a:lnTo>
                    <a:pt x="65" y="26"/>
                  </a:lnTo>
                  <a:lnTo>
                    <a:pt x="68" y="24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19"/>
                  </a:lnTo>
                  <a:lnTo>
                    <a:pt x="81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84" y="19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7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7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2" name="Freeform 1956">
              <a:extLst>
                <a:ext uri="{FF2B5EF4-FFF2-40B4-BE49-F238E27FC236}">
                  <a16:creationId xmlns:a16="http://schemas.microsoft.com/office/drawing/2014/main" id="{387F72C2-9555-4AC8-B19F-AF296215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344" y="2535086"/>
              <a:ext cx="132090" cy="66045"/>
            </a:xfrm>
            <a:custGeom>
              <a:avLst/>
              <a:gdLst>
                <a:gd name="T0" fmla="*/ 64 w 64"/>
                <a:gd name="T1" fmla="*/ 5 h 32"/>
                <a:gd name="T2" fmla="*/ 62 w 64"/>
                <a:gd name="T3" fmla="*/ 5 h 32"/>
                <a:gd name="T4" fmla="*/ 60 w 64"/>
                <a:gd name="T5" fmla="*/ 4 h 32"/>
                <a:gd name="T6" fmla="*/ 58 w 64"/>
                <a:gd name="T7" fmla="*/ 2 h 32"/>
                <a:gd name="T8" fmla="*/ 57 w 64"/>
                <a:gd name="T9" fmla="*/ 1 h 32"/>
                <a:gd name="T10" fmla="*/ 53 w 64"/>
                <a:gd name="T11" fmla="*/ 2 h 32"/>
                <a:gd name="T12" fmla="*/ 51 w 64"/>
                <a:gd name="T13" fmla="*/ 1 h 32"/>
                <a:gd name="T14" fmla="*/ 50 w 64"/>
                <a:gd name="T15" fmla="*/ 0 h 32"/>
                <a:gd name="T16" fmla="*/ 45 w 64"/>
                <a:gd name="T17" fmla="*/ 0 h 32"/>
                <a:gd name="T18" fmla="*/ 39 w 64"/>
                <a:gd name="T19" fmla="*/ 2 h 32"/>
                <a:gd name="T20" fmla="*/ 35 w 64"/>
                <a:gd name="T21" fmla="*/ 4 h 32"/>
                <a:gd name="T22" fmla="*/ 32 w 64"/>
                <a:gd name="T23" fmla="*/ 4 h 32"/>
                <a:gd name="T24" fmla="*/ 26 w 64"/>
                <a:gd name="T25" fmla="*/ 6 h 32"/>
                <a:gd name="T26" fmla="*/ 26 w 64"/>
                <a:gd name="T27" fmla="*/ 8 h 32"/>
                <a:gd name="T28" fmla="*/ 17 w 64"/>
                <a:gd name="T29" fmla="*/ 9 h 32"/>
                <a:gd name="T30" fmla="*/ 12 w 64"/>
                <a:gd name="T31" fmla="*/ 6 h 32"/>
                <a:gd name="T32" fmla="*/ 9 w 64"/>
                <a:gd name="T33" fmla="*/ 6 h 32"/>
                <a:gd name="T34" fmla="*/ 9 w 64"/>
                <a:gd name="T35" fmla="*/ 8 h 32"/>
                <a:gd name="T36" fmla="*/ 8 w 64"/>
                <a:gd name="T37" fmla="*/ 9 h 32"/>
                <a:gd name="T38" fmla="*/ 7 w 64"/>
                <a:gd name="T39" fmla="*/ 9 h 32"/>
                <a:gd name="T40" fmla="*/ 4 w 64"/>
                <a:gd name="T41" fmla="*/ 9 h 32"/>
                <a:gd name="T42" fmla="*/ 5 w 64"/>
                <a:gd name="T43" fmla="*/ 10 h 32"/>
                <a:gd name="T44" fmla="*/ 5 w 64"/>
                <a:gd name="T45" fmla="*/ 13 h 32"/>
                <a:gd name="T46" fmla="*/ 4 w 64"/>
                <a:gd name="T47" fmla="*/ 14 h 32"/>
                <a:gd name="T48" fmla="*/ 4 w 64"/>
                <a:gd name="T49" fmla="*/ 16 h 32"/>
                <a:gd name="T50" fmla="*/ 4 w 64"/>
                <a:gd name="T51" fmla="*/ 17 h 32"/>
                <a:gd name="T52" fmla="*/ 1 w 64"/>
                <a:gd name="T53" fmla="*/ 19 h 32"/>
                <a:gd name="T54" fmla="*/ 3 w 64"/>
                <a:gd name="T55" fmla="*/ 20 h 32"/>
                <a:gd name="T56" fmla="*/ 3 w 64"/>
                <a:gd name="T57" fmla="*/ 23 h 32"/>
                <a:gd name="T58" fmla="*/ 5 w 64"/>
                <a:gd name="T59" fmla="*/ 24 h 32"/>
                <a:gd name="T60" fmla="*/ 9 w 64"/>
                <a:gd name="T61" fmla="*/ 28 h 32"/>
                <a:gd name="T62" fmla="*/ 13 w 64"/>
                <a:gd name="T63" fmla="*/ 31 h 32"/>
                <a:gd name="T64" fmla="*/ 16 w 64"/>
                <a:gd name="T65" fmla="*/ 32 h 32"/>
                <a:gd name="T66" fmla="*/ 22 w 64"/>
                <a:gd name="T67" fmla="*/ 32 h 32"/>
                <a:gd name="T68" fmla="*/ 24 w 64"/>
                <a:gd name="T69" fmla="*/ 32 h 32"/>
                <a:gd name="T70" fmla="*/ 27 w 64"/>
                <a:gd name="T71" fmla="*/ 31 h 32"/>
                <a:gd name="T72" fmla="*/ 28 w 64"/>
                <a:gd name="T73" fmla="*/ 29 h 32"/>
                <a:gd name="T74" fmla="*/ 30 w 64"/>
                <a:gd name="T75" fmla="*/ 29 h 32"/>
                <a:gd name="T76" fmla="*/ 32 w 64"/>
                <a:gd name="T77" fmla="*/ 29 h 32"/>
                <a:gd name="T78" fmla="*/ 35 w 64"/>
                <a:gd name="T79" fmla="*/ 28 h 32"/>
                <a:gd name="T80" fmla="*/ 39 w 64"/>
                <a:gd name="T81" fmla="*/ 28 h 32"/>
                <a:gd name="T82" fmla="*/ 43 w 64"/>
                <a:gd name="T83" fmla="*/ 28 h 32"/>
                <a:gd name="T84" fmla="*/ 45 w 64"/>
                <a:gd name="T85" fmla="*/ 27 h 32"/>
                <a:gd name="T86" fmla="*/ 49 w 64"/>
                <a:gd name="T87" fmla="*/ 27 h 32"/>
                <a:gd name="T88" fmla="*/ 50 w 64"/>
                <a:gd name="T89" fmla="*/ 25 h 32"/>
                <a:gd name="T90" fmla="*/ 50 w 64"/>
                <a:gd name="T91" fmla="*/ 23 h 32"/>
                <a:gd name="T92" fmla="*/ 51 w 64"/>
                <a:gd name="T93" fmla="*/ 21 h 32"/>
                <a:gd name="T94" fmla="*/ 53 w 64"/>
                <a:gd name="T95" fmla="*/ 17 h 32"/>
                <a:gd name="T96" fmla="*/ 54 w 64"/>
                <a:gd name="T97" fmla="*/ 14 h 32"/>
                <a:gd name="T98" fmla="*/ 55 w 64"/>
                <a:gd name="T99" fmla="*/ 12 h 32"/>
                <a:gd name="T100" fmla="*/ 58 w 64"/>
                <a:gd name="T101" fmla="*/ 9 h 32"/>
                <a:gd name="T102" fmla="*/ 61 w 64"/>
                <a:gd name="T103" fmla="*/ 9 h 32"/>
                <a:gd name="T104" fmla="*/ 64 w 64"/>
                <a:gd name="T105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" h="32">
                  <a:moveTo>
                    <a:pt x="64" y="6"/>
                  </a:moveTo>
                  <a:lnTo>
                    <a:pt x="64" y="6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0" y="4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1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9" y="2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27" y="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3" y="17"/>
                  </a:lnTo>
                  <a:lnTo>
                    <a:pt x="1" y="19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7"/>
                  </a:lnTo>
                  <a:lnTo>
                    <a:pt x="9" y="28"/>
                  </a:lnTo>
                  <a:lnTo>
                    <a:pt x="11" y="28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2"/>
                  </a:lnTo>
                  <a:lnTo>
                    <a:pt x="17" y="32"/>
                  </a:lnTo>
                  <a:lnTo>
                    <a:pt x="19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6" y="27"/>
                  </a:lnTo>
                  <a:lnTo>
                    <a:pt x="47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3" y="20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3"/>
                  </a:lnTo>
                  <a:lnTo>
                    <a:pt x="55" y="13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8" y="9"/>
                  </a:lnTo>
                  <a:lnTo>
                    <a:pt x="58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3" name="Freeform 1957">
              <a:extLst>
                <a:ext uri="{FF2B5EF4-FFF2-40B4-BE49-F238E27FC236}">
                  <a16:creationId xmlns:a16="http://schemas.microsoft.com/office/drawing/2014/main" id="{E48DE1CC-DF9F-4C77-9C69-F4C95767E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5046" y="3179026"/>
              <a:ext cx="10320" cy="8256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3 h 4"/>
                <a:gd name="T4" fmla="*/ 4 w 5"/>
                <a:gd name="T5" fmla="*/ 3 h 4"/>
                <a:gd name="T6" fmla="*/ 4 w 5"/>
                <a:gd name="T7" fmla="*/ 4 h 4"/>
                <a:gd name="T8" fmla="*/ 5 w 5"/>
                <a:gd name="T9" fmla="*/ 4 h 4"/>
                <a:gd name="T10" fmla="*/ 5 w 5"/>
                <a:gd name="T11" fmla="*/ 4 h 4"/>
                <a:gd name="T12" fmla="*/ 5 w 5"/>
                <a:gd name="T13" fmla="*/ 3 h 4"/>
                <a:gd name="T14" fmla="*/ 4 w 5"/>
                <a:gd name="T15" fmla="*/ 3 h 4"/>
                <a:gd name="T16" fmla="*/ 1 w 5"/>
                <a:gd name="T17" fmla="*/ 3 h 4"/>
                <a:gd name="T18" fmla="*/ 0 w 5"/>
                <a:gd name="T19" fmla="*/ 3 h 4"/>
                <a:gd name="T20" fmla="*/ 1 w 5"/>
                <a:gd name="T21" fmla="*/ 4 h 4"/>
                <a:gd name="T22" fmla="*/ 1 w 5"/>
                <a:gd name="T23" fmla="*/ 4 h 4"/>
                <a:gd name="T24" fmla="*/ 2 w 5"/>
                <a:gd name="T25" fmla="*/ 4 h 4"/>
                <a:gd name="T26" fmla="*/ 2 w 5"/>
                <a:gd name="T27" fmla="*/ 3 h 4"/>
                <a:gd name="T28" fmla="*/ 2 w 5"/>
                <a:gd name="T29" fmla="*/ 3 h 4"/>
                <a:gd name="T30" fmla="*/ 1 w 5"/>
                <a:gd name="T31" fmla="*/ 3 h 4"/>
                <a:gd name="T32" fmla="*/ 5 w 5"/>
                <a:gd name="T33" fmla="*/ 2 h 4"/>
                <a:gd name="T34" fmla="*/ 5 w 5"/>
                <a:gd name="T35" fmla="*/ 2 h 4"/>
                <a:gd name="T36" fmla="*/ 5 w 5"/>
                <a:gd name="T37" fmla="*/ 2 h 4"/>
                <a:gd name="T38" fmla="*/ 5 w 5"/>
                <a:gd name="T39" fmla="*/ 0 h 4"/>
                <a:gd name="T40" fmla="*/ 4 w 5"/>
                <a:gd name="T41" fmla="*/ 0 h 4"/>
                <a:gd name="T42" fmla="*/ 4 w 5"/>
                <a:gd name="T43" fmla="*/ 0 h 4"/>
                <a:gd name="T44" fmla="*/ 4 w 5"/>
                <a:gd name="T45" fmla="*/ 0 h 4"/>
                <a:gd name="T46" fmla="*/ 4 w 5"/>
                <a:gd name="T47" fmla="*/ 0 h 4"/>
                <a:gd name="T48" fmla="*/ 2 w 5"/>
                <a:gd name="T49" fmla="*/ 0 h 4"/>
                <a:gd name="T50" fmla="*/ 2 w 5"/>
                <a:gd name="T51" fmla="*/ 0 h 4"/>
                <a:gd name="T52" fmla="*/ 2 w 5"/>
                <a:gd name="T53" fmla="*/ 0 h 4"/>
                <a:gd name="T54" fmla="*/ 1 w 5"/>
                <a:gd name="T55" fmla="*/ 0 h 4"/>
                <a:gd name="T56" fmla="*/ 1 w 5"/>
                <a:gd name="T57" fmla="*/ 0 h 4"/>
                <a:gd name="T58" fmla="*/ 1 w 5"/>
                <a:gd name="T59" fmla="*/ 0 h 4"/>
                <a:gd name="T60" fmla="*/ 1 w 5"/>
                <a:gd name="T61" fmla="*/ 2 h 4"/>
                <a:gd name="T62" fmla="*/ 1 w 5"/>
                <a:gd name="T63" fmla="*/ 2 h 4"/>
                <a:gd name="T64" fmla="*/ 1 w 5"/>
                <a:gd name="T65" fmla="*/ 2 h 4"/>
                <a:gd name="T66" fmla="*/ 2 w 5"/>
                <a:gd name="T67" fmla="*/ 2 h 4"/>
                <a:gd name="T68" fmla="*/ 4 w 5"/>
                <a:gd name="T69" fmla="*/ 3 h 4"/>
                <a:gd name="T70" fmla="*/ 5 w 5"/>
                <a:gd name="T71" fmla="*/ 3 h 4"/>
                <a:gd name="T72" fmla="*/ 5 w 5"/>
                <a:gd name="T73" fmla="*/ 3 h 4"/>
                <a:gd name="T74" fmla="*/ 5 w 5"/>
                <a:gd name="T75" fmla="*/ 2 h 4"/>
                <a:gd name="T76" fmla="*/ 5 w 5"/>
                <a:gd name="T7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3"/>
                  </a:lnTo>
                  <a:close/>
                  <a:moveTo>
                    <a:pt x="1" y="3"/>
                  </a:move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close/>
                  <a:moveTo>
                    <a:pt x="5" y="2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" name="Freeform 1958">
              <a:extLst>
                <a:ext uri="{FF2B5EF4-FFF2-40B4-BE49-F238E27FC236}">
                  <a16:creationId xmlns:a16="http://schemas.microsoft.com/office/drawing/2014/main" id="{42B4B769-2049-4A79-94C8-DAD09CCA9D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8272" y="3331756"/>
              <a:ext cx="136218" cy="86684"/>
            </a:xfrm>
            <a:custGeom>
              <a:avLst/>
              <a:gdLst>
                <a:gd name="T0" fmla="*/ 62 w 66"/>
                <a:gd name="T1" fmla="*/ 13 h 42"/>
                <a:gd name="T2" fmla="*/ 64 w 66"/>
                <a:gd name="T3" fmla="*/ 14 h 42"/>
                <a:gd name="T4" fmla="*/ 61 w 66"/>
                <a:gd name="T5" fmla="*/ 14 h 42"/>
                <a:gd name="T6" fmla="*/ 58 w 66"/>
                <a:gd name="T7" fmla="*/ 12 h 42"/>
                <a:gd name="T8" fmla="*/ 57 w 66"/>
                <a:gd name="T9" fmla="*/ 12 h 42"/>
                <a:gd name="T10" fmla="*/ 61 w 66"/>
                <a:gd name="T11" fmla="*/ 12 h 42"/>
                <a:gd name="T12" fmla="*/ 54 w 66"/>
                <a:gd name="T13" fmla="*/ 8 h 42"/>
                <a:gd name="T14" fmla="*/ 53 w 66"/>
                <a:gd name="T15" fmla="*/ 6 h 42"/>
                <a:gd name="T16" fmla="*/ 43 w 66"/>
                <a:gd name="T17" fmla="*/ 6 h 42"/>
                <a:gd name="T18" fmla="*/ 39 w 66"/>
                <a:gd name="T19" fmla="*/ 6 h 42"/>
                <a:gd name="T20" fmla="*/ 32 w 66"/>
                <a:gd name="T21" fmla="*/ 8 h 42"/>
                <a:gd name="T22" fmla="*/ 23 w 66"/>
                <a:gd name="T23" fmla="*/ 8 h 42"/>
                <a:gd name="T24" fmla="*/ 20 w 66"/>
                <a:gd name="T25" fmla="*/ 6 h 42"/>
                <a:gd name="T26" fmla="*/ 16 w 66"/>
                <a:gd name="T27" fmla="*/ 8 h 42"/>
                <a:gd name="T28" fmla="*/ 12 w 66"/>
                <a:gd name="T29" fmla="*/ 10 h 42"/>
                <a:gd name="T30" fmla="*/ 5 w 66"/>
                <a:gd name="T31" fmla="*/ 16 h 42"/>
                <a:gd name="T32" fmla="*/ 3 w 66"/>
                <a:gd name="T33" fmla="*/ 19 h 42"/>
                <a:gd name="T34" fmla="*/ 3 w 66"/>
                <a:gd name="T35" fmla="*/ 23 h 42"/>
                <a:gd name="T36" fmla="*/ 0 w 66"/>
                <a:gd name="T37" fmla="*/ 24 h 42"/>
                <a:gd name="T38" fmla="*/ 4 w 66"/>
                <a:gd name="T39" fmla="*/ 25 h 42"/>
                <a:gd name="T40" fmla="*/ 7 w 66"/>
                <a:gd name="T41" fmla="*/ 28 h 42"/>
                <a:gd name="T42" fmla="*/ 8 w 66"/>
                <a:gd name="T43" fmla="*/ 29 h 42"/>
                <a:gd name="T44" fmla="*/ 9 w 66"/>
                <a:gd name="T45" fmla="*/ 31 h 42"/>
                <a:gd name="T46" fmla="*/ 14 w 66"/>
                <a:gd name="T47" fmla="*/ 29 h 42"/>
                <a:gd name="T48" fmla="*/ 16 w 66"/>
                <a:gd name="T49" fmla="*/ 31 h 42"/>
                <a:gd name="T50" fmla="*/ 16 w 66"/>
                <a:gd name="T51" fmla="*/ 35 h 42"/>
                <a:gd name="T52" fmla="*/ 16 w 66"/>
                <a:gd name="T53" fmla="*/ 36 h 42"/>
                <a:gd name="T54" fmla="*/ 18 w 66"/>
                <a:gd name="T55" fmla="*/ 37 h 42"/>
                <a:gd name="T56" fmla="*/ 19 w 66"/>
                <a:gd name="T57" fmla="*/ 39 h 42"/>
                <a:gd name="T58" fmla="*/ 23 w 66"/>
                <a:gd name="T59" fmla="*/ 42 h 42"/>
                <a:gd name="T60" fmla="*/ 24 w 66"/>
                <a:gd name="T61" fmla="*/ 39 h 42"/>
                <a:gd name="T62" fmla="*/ 27 w 66"/>
                <a:gd name="T63" fmla="*/ 37 h 42"/>
                <a:gd name="T64" fmla="*/ 27 w 66"/>
                <a:gd name="T65" fmla="*/ 33 h 42"/>
                <a:gd name="T66" fmla="*/ 31 w 66"/>
                <a:gd name="T67" fmla="*/ 32 h 42"/>
                <a:gd name="T68" fmla="*/ 34 w 66"/>
                <a:gd name="T69" fmla="*/ 29 h 42"/>
                <a:gd name="T70" fmla="*/ 38 w 66"/>
                <a:gd name="T71" fmla="*/ 31 h 42"/>
                <a:gd name="T72" fmla="*/ 39 w 66"/>
                <a:gd name="T73" fmla="*/ 29 h 42"/>
                <a:gd name="T74" fmla="*/ 43 w 66"/>
                <a:gd name="T75" fmla="*/ 25 h 42"/>
                <a:gd name="T76" fmla="*/ 45 w 66"/>
                <a:gd name="T77" fmla="*/ 24 h 42"/>
                <a:gd name="T78" fmla="*/ 46 w 66"/>
                <a:gd name="T79" fmla="*/ 23 h 42"/>
                <a:gd name="T80" fmla="*/ 49 w 66"/>
                <a:gd name="T81" fmla="*/ 20 h 42"/>
                <a:gd name="T82" fmla="*/ 51 w 66"/>
                <a:gd name="T83" fmla="*/ 21 h 42"/>
                <a:gd name="T84" fmla="*/ 54 w 66"/>
                <a:gd name="T85" fmla="*/ 21 h 42"/>
                <a:gd name="T86" fmla="*/ 56 w 66"/>
                <a:gd name="T87" fmla="*/ 21 h 42"/>
                <a:gd name="T88" fmla="*/ 57 w 66"/>
                <a:gd name="T89" fmla="*/ 20 h 42"/>
                <a:gd name="T90" fmla="*/ 61 w 66"/>
                <a:gd name="T91" fmla="*/ 19 h 42"/>
                <a:gd name="T92" fmla="*/ 62 w 66"/>
                <a:gd name="T93" fmla="*/ 17 h 42"/>
                <a:gd name="T94" fmla="*/ 34 w 66"/>
                <a:gd name="T95" fmla="*/ 1 h 42"/>
                <a:gd name="T96" fmla="*/ 32 w 66"/>
                <a:gd name="T97" fmla="*/ 1 h 42"/>
                <a:gd name="T98" fmla="*/ 41 w 66"/>
                <a:gd name="T99" fmla="*/ 0 h 42"/>
                <a:gd name="T100" fmla="*/ 39 w 66"/>
                <a:gd name="T10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" h="42">
                  <a:moveTo>
                    <a:pt x="66" y="17"/>
                  </a:moveTo>
                  <a:lnTo>
                    <a:pt x="65" y="16"/>
                  </a:lnTo>
                  <a:lnTo>
                    <a:pt x="65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58" y="12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8" y="12"/>
                  </a:lnTo>
                  <a:lnTo>
                    <a:pt x="60" y="10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6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7" y="6"/>
                  </a:lnTo>
                  <a:lnTo>
                    <a:pt x="43" y="6"/>
                  </a:lnTo>
                  <a:lnTo>
                    <a:pt x="41" y="5"/>
                  </a:lnTo>
                  <a:lnTo>
                    <a:pt x="38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2" y="10"/>
                  </a:lnTo>
                  <a:lnTo>
                    <a:pt x="11" y="12"/>
                  </a:lnTo>
                  <a:lnTo>
                    <a:pt x="9" y="13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9" y="29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2" y="29"/>
                  </a:lnTo>
                  <a:lnTo>
                    <a:pt x="14" y="29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5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8" y="32"/>
                  </a:lnTo>
                  <a:lnTo>
                    <a:pt x="16" y="33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5" y="36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9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3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0"/>
                  </a:lnTo>
                  <a:lnTo>
                    <a:pt x="49" y="20"/>
                  </a:lnTo>
                  <a:lnTo>
                    <a:pt x="49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8" y="20"/>
                  </a:lnTo>
                  <a:lnTo>
                    <a:pt x="60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64" y="17"/>
                  </a:lnTo>
                  <a:lnTo>
                    <a:pt x="66" y="17"/>
                  </a:lnTo>
                  <a:lnTo>
                    <a:pt x="66" y="17"/>
                  </a:lnTo>
                  <a:close/>
                  <a:moveTo>
                    <a:pt x="34" y="1"/>
                  </a:moveTo>
                  <a:lnTo>
                    <a:pt x="37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4" y="1"/>
                  </a:lnTo>
                  <a:close/>
                  <a:moveTo>
                    <a:pt x="41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" name="Freeform 1959">
              <a:extLst>
                <a:ext uri="{FF2B5EF4-FFF2-40B4-BE49-F238E27FC236}">
                  <a16:creationId xmlns:a16="http://schemas.microsoft.com/office/drawing/2014/main" id="{1004A7E4-C70E-4320-A9B9-A4560FBA8D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6753" y="3240944"/>
              <a:ext cx="61918" cy="51597"/>
            </a:xfrm>
            <a:custGeom>
              <a:avLst/>
              <a:gdLst>
                <a:gd name="T0" fmla="*/ 16 w 30"/>
                <a:gd name="T1" fmla="*/ 15 h 25"/>
                <a:gd name="T2" fmla="*/ 14 w 30"/>
                <a:gd name="T3" fmla="*/ 14 h 25"/>
                <a:gd name="T4" fmla="*/ 12 w 30"/>
                <a:gd name="T5" fmla="*/ 14 h 25"/>
                <a:gd name="T6" fmla="*/ 18 w 30"/>
                <a:gd name="T7" fmla="*/ 16 h 25"/>
                <a:gd name="T8" fmla="*/ 30 w 30"/>
                <a:gd name="T9" fmla="*/ 10 h 25"/>
                <a:gd name="T10" fmla="*/ 30 w 30"/>
                <a:gd name="T11" fmla="*/ 8 h 25"/>
                <a:gd name="T12" fmla="*/ 30 w 30"/>
                <a:gd name="T13" fmla="*/ 4 h 25"/>
                <a:gd name="T14" fmla="*/ 30 w 30"/>
                <a:gd name="T15" fmla="*/ 4 h 25"/>
                <a:gd name="T16" fmla="*/ 26 w 30"/>
                <a:gd name="T17" fmla="*/ 4 h 25"/>
                <a:gd name="T18" fmla="*/ 22 w 30"/>
                <a:gd name="T19" fmla="*/ 2 h 25"/>
                <a:gd name="T20" fmla="*/ 16 w 30"/>
                <a:gd name="T21" fmla="*/ 2 h 25"/>
                <a:gd name="T22" fmla="*/ 14 w 30"/>
                <a:gd name="T23" fmla="*/ 3 h 25"/>
                <a:gd name="T24" fmla="*/ 12 w 30"/>
                <a:gd name="T25" fmla="*/ 4 h 25"/>
                <a:gd name="T26" fmla="*/ 14 w 30"/>
                <a:gd name="T27" fmla="*/ 6 h 25"/>
                <a:gd name="T28" fmla="*/ 18 w 30"/>
                <a:gd name="T29" fmla="*/ 7 h 25"/>
                <a:gd name="T30" fmla="*/ 19 w 30"/>
                <a:gd name="T31" fmla="*/ 8 h 25"/>
                <a:gd name="T32" fmla="*/ 19 w 30"/>
                <a:gd name="T33" fmla="*/ 11 h 25"/>
                <a:gd name="T34" fmla="*/ 19 w 30"/>
                <a:gd name="T35" fmla="*/ 14 h 25"/>
                <a:gd name="T36" fmla="*/ 22 w 30"/>
                <a:gd name="T37" fmla="*/ 16 h 25"/>
                <a:gd name="T38" fmla="*/ 22 w 30"/>
                <a:gd name="T39" fmla="*/ 18 h 25"/>
                <a:gd name="T40" fmla="*/ 19 w 30"/>
                <a:gd name="T41" fmla="*/ 18 h 25"/>
                <a:gd name="T42" fmla="*/ 19 w 30"/>
                <a:gd name="T43" fmla="*/ 19 h 25"/>
                <a:gd name="T44" fmla="*/ 18 w 30"/>
                <a:gd name="T45" fmla="*/ 19 h 25"/>
                <a:gd name="T46" fmla="*/ 10 w 30"/>
                <a:gd name="T47" fmla="*/ 19 h 25"/>
                <a:gd name="T48" fmla="*/ 7 w 30"/>
                <a:gd name="T49" fmla="*/ 18 h 25"/>
                <a:gd name="T50" fmla="*/ 4 w 30"/>
                <a:gd name="T51" fmla="*/ 18 h 25"/>
                <a:gd name="T52" fmla="*/ 1 w 30"/>
                <a:gd name="T53" fmla="*/ 16 h 25"/>
                <a:gd name="T54" fmla="*/ 0 w 30"/>
                <a:gd name="T55" fmla="*/ 19 h 25"/>
                <a:gd name="T56" fmla="*/ 0 w 30"/>
                <a:gd name="T57" fmla="*/ 21 h 25"/>
                <a:gd name="T58" fmla="*/ 3 w 30"/>
                <a:gd name="T59" fmla="*/ 22 h 25"/>
                <a:gd name="T60" fmla="*/ 5 w 30"/>
                <a:gd name="T61" fmla="*/ 25 h 25"/>
                <a:gd name="T62" fmla="*/ 5 w 30"/>
                <a:gd name="T63" fmla="*/ 23 h 25"/>
                <a:gd name="T64" fmla="*/ 8 w 30"/>
                <a:gd name="T65" fmla="*/ 22 h 25"/>
                <a:gd name="T66" fmla="*/ 11 w 30"/>
                <a:gd name="T67" fmla="*/ 22 h 25"/>
                <a:gd name="T68" fmla="*/ 14 w 30"/>
                <a:gd name="T69" fmla="*/ 22 h 25"/>
                <a:gd name="T70" fmla="*/ 18 w 30"/>
                <a:gd name="T71" fmla="*/ 23 h 25"/>
                <a:gd name="T72" fmla="*/ 19 w 30"/>
                <a:gd name="T73" fmla="*/ 23 h 25"/>
                <a:gd name="T74" fmla="*/ 20 w 30"/>
                <a:gd name="T75" fmla="*/ 22 h 25"/>
                <a:gd name="T76" fmla="*/ 26 w 30"/>
                <a:gd name="T77" fmla="*/ 22 h 25"/>
                <a:gd name="T78" fmla="*/ 27 w 30"/>
                <a:gd name="T79" fmla="*/ 23 h 25"/>
                <a:gd name="T80" fmla="*/ 27 w 30"/>
                <a:gd name="T81" fmla="*/ 22 h 25"/>
                <a:gd name="T82" fmla="*/ 29 w 30"/>
                <a:gd name="T83" fmla="*/ 21 h 25"/>
                <a:gd name="T84" fmla="*/ 26 w 30"/>
                <a:gd name="T85" fmla="*/ 19 h 25"/>
                <a:gd name="T86" fmla="*/ 26 w 30"/>
                <a:gd name="T87" fmla="*/ 18 h 25"/>
                <a:gd name="T88" fmla="*/ 27 w 30"/>
                <a:gd name="T89" fmla="*/ 18 h 25"/>
                <a:gd name="T90" fmla="*/ 29 w 30"/>
                <a:gd name="T91" fmla="*/ 15 h 25"/>
                <a:gd name="T92" fmla="*/ 29 w 30"/>
                <a:gd name="T93" fmla="*/ 14 h 25"/>
                <a:gd name="T94" fmla="*/ 30 w 30"/>
                <a:gd name="T95" fmla="*/ 12 h 25"/>
                <a:gd name="T96" fmla="*/ 30 w 30"/>
                <a:gd name="T97" fmla="*/ 11 h 25"/>
                <a:gd name="T98" fmla="*/ 30 w 30"/>
                <a:gd name="T99" fmla="*/ 10 h 25"/>
                <a:gd name="T100" fmla="*/ 19 w 30"/>
                <a:gd name="T101" fmla="*/ 0 h 25"/>
                <a:gd name="T102" fmla="*/ 22 w 30"/>
                <a:gd name="T103" fmla="*/ 2 h 25"/>
                <a:gd name="T104" fmla="*/ 20 w 30"/>
                <a:gd name="T105" fmla="*/ 0 h 25"/>
                <a:gd name="T106" fmla="*/ 19 w 30"/>
                <a:gd name="T107" fmla="*/ 0 h 25"/>
                <a:gd name="T108" fmla="*/ 18 w 30"/>
                <a:gd name="T109" fmla="*/ 0 h 25"/>
                <a:gd name="T110" fmla="*/ 19 w 30"/>
                <a:gd name="T1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25">
                  <a:moveTo>
                    <a:pt x="18" y="15"/>
                  </a:moveTo>
                  <a:lnTo>
                    <a:pt x="16" y="15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8" y="16"/>
                  </a:lnTo>
                  <a:lnTo>
                    <a:pt x="18" y="15"/>
                  </a:lnTo>
                  <a:close/>
                  <a:moveTo>
                    <a:pt x="30" y="10"/>
                  </a:move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8" y="12"/>
                  </a:lnTo>
                  <a:lnTo>
                    <a:pt x="19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3" y="16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6" y="23"/>
                  </a:lnTo>
                  <a:lnTo>
                    <a:pt x="18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6" y="22"/>
                  </a:lnTo>
                  <a:lnTo>
                    <a:pt x="26" y="23"/>
                  </a:lnTo>
                  <a:lnTo>
                    <a:pt x="27" y="23"/>
                  </a:lnTo>
                  <a:lnTo>
                    <a:pt x="27" y="25"/>
                  </a:lnTo>
                  <a:lnTo>
                    <a:pt x="27" y="22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7" y="21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" name="Freeform 1960">
              <a:extLst>
                <a:ext uri="{FF2B5EF4-FFF2-40B4-BE49-F238E27FC236}">
                  <a16:creationId xmlns:a16="http://schemas.microsoft.com/office/drawing/2014/main" id="{AD97AA20-460D-4DDD-BB4A-23F7ECD11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870" y="3529891"/>
              <a:ext cx="105260" cy="181624"/>
            </a:xfrm>
            <a:custGeom>
              <a:avLst/>
              <a:gdLst>
                <a:gd name="T0" fmla="*/ 48 w 51"/>
                <a:gd name="T1" fmla="*/ 77 h 88"/>
                <a:gd name="T2" fmla="*/ 47 w 51"/>
                <a:gd name="T3" fmla="*/ 73 h 88"/>
                <a:gd name="T4" fmla="*/ 45 w 51"/>
                <a:gd name="T5" fmla="*/ 70 h 88"/>
                <a:gd name="T6" fmla="*/ 44 w 51"/>
                <a:gd name="T7" fmla="*/ 69 h 88"/>
                <a:gd name="T8" fmla="*/ 44 w 51"/>
                <a:gd name="T9" fmla="*/ 66 h 88"/>
                <a:gd name="T10" fmla="*/ 43 w 51"/>
                <a:gd name="T11" fmla="*/ 62 h 88"/>
                <a:gd name="T12" fmla="*/ 40 w 51"/>
                <a:gd name="T13" fmla="*/ 62 h 88"/>
                <a:gd name="T14" fmla="*/ 38 w 51"/>
                <a:gd name="T15" fmla="*/ 59 h 88"/>
                <a:gd name="T16" fmla="*/ 34 w 51"/>
                <a:gd name="T17" fmla="*/ 53 h 88"/>
                <a:gd name="T18" fmla="*/ 37 w 51"/>
                <a:gd name="T19" fmla="*/ 48 h 88"/>
                <a:gd name="T20" fmla="*/ 37 w 51"/>
                <a:gd name="T21" fmla="*/ 44 h 88"/>
                <a:gd name="T22" fmla="*/ 38 w 51"/>
                <a:gd name="T23" fmla="*/ 42 h 88"/>
                <a:gd name="T24" fmla="*/ 44 w 51"/>
                <a:gd name="T25" fmla="*/ 42 h 88"/>
                <a:gd name="T26" fmla="*/ 44 w 51"/>
                <a:gd name="T27" fmla="*/ 39 h 88"/>
                <a:gd name="T28" fmla="*/ 44 w 51"/>
                <a:gd name="T29" fmla="*/ 38 h 88"/>
                <a:gd name="T30" fmla="*/ 45 w 51"/>
                <a:gd name="T31" fmla="*/ 31 h 88"/>
                <a:gd name="T32" fmla="*/ 41 w 51"/>
                <a:gd name="T33" fmla="*/ 24 h 88"/>
                <a:gd name="T34" fmla="*/ 33 w 51"/>
                <a:gd name="T35" fmla="*/ 20 h 88"/>
                <a:gd name="T36" fmla="*/ 29 w 51"/>
                <a:gd name="T37" fmla="*/ 25 h 88"/>
                <a:gd name="T38" fmla="*/ 32 w 51"/>
                <a:gd name="T39" fmla="*/ 15 h 88"/>
                <a:gd name="T40" fmla="*/ 25 w 51"/>
                <a:gd name="T41" fmla="*/ 5 h 88"/>
                <a:gd name="T42" fmla="*/ 18 w 51"/>
                <a:gd name="T43" fmla="*/ 2 h 88"/>
                <a:gd name="T44" fmla="*/ 18 w 51"/>
                <a:gd name="T45" fmla="*/ 2 h 88"/>
                <a:gd name="T46" fmla="*/ 14 w 51"/>
                <a:gd name="T47" fmla="*/ 6 h 88"/>
                <a:gd name="T48" fmla="*/ 10 w 51"/>
                <a:gd name="T49" fmla="*/ 9 h 88"/>
                <a:gd name="T50" fmla="*/ 9 w 51"/>
                <a:gd name="T51" fmla="*/ 13 h 88"/>
                <a:gd name="T52" fmla="*/ 10 w 51"/>
                <a:gd name="T53" fmla="*/ 16 h 88"/>
                <a:gd name="T54" fmla="*/ 11 w 51"/>
                <a:gd name="T55" fmla="*/ 17 h 88"/>
                <a:gd name="T56" fmla="*/ 7 w 51"/>
                <a:gd name="T57" fmla="*/ 21 h 88"/>
                <a:gd name="T58" fmla="*/ 5 w 51"/>
                <a:gd name="T59" fmla="*/ 21 h 88"/>
                <a:gd name="T60" fmla="*/ 3 w 51"/>
                <a:gd name="T61" fmla="*/ 24 h 88"/>
                <a:gd name="T62" fmla="*/ 2 w 51"/>
                <a:gd name="T63" fmla="*/ 28 h 88"/>
                <a:gd name="T64" fmla="*/ 5 w 51"/>
                <a:gd name="T65" fmla="*/ 36 h 88"/>
                <a:gd name="T66" fmla="*/ 10 w 51"/>
                <a:gd name="T67" fmla="*/ 40 h 88"/>
                <a:gd name="T68" fmla="*/ 14 w 51"/>
                <a:gd name="T69" fmla="*/ 40 h 88"/>
                <a:gd name="T70" fmla="*/ 14 w 51"/>
                <a:gd name="T71" fmla="*/ 44 h 88"/>
                <a:gd name="T72" fmla="*/ 13 w 51"/>
                <a:gd name="T73" fmla="*/ 48 h 88"/>
                <a:gd name="T74" fmla="*/ 17 w 51"/>
                <a:gd name="T75" fmla="*/ 48 h 88"/>
                <a:gd name="T76" fmla="*/ 17 w 51"/>
                <a:gd name="T77" fmla="*/ 51 h 88"/>
                <a:gd name="T78" fmla="*/ 19 w 51"/>
                <a:gd name="T79" fmla="*/ 55 h 88"/>
                <a:gd name="T80" fmla="*/ 18 w 51"/>
                <a:gd name="T81" fmla="*/ 58 h 88"/>
                <a:gd name="T82" fmla="*/ 15 w 51"/>
                <a:gd name="T83" fmla="*/ 62 h 88"/>
                <a:gd name="T84" fmla="*/ 14 w 51"/>
                <a:gd name="T85" fmla="*/ 70 h 88"/>
                <a:gd name="T86" fmla="*/ 17 w 51"/>
                <a:gd name="T87" fmla="*/ 77 h 88"/>
                <a:gd name="T88" fmla="*/ 17 w 51"/>
                <a:gd name="T89" fmla="*/ 81 h 88"/>
                <a:gd name="T90" fmla="*/ 19 w 51"/>
                <a:gd name="T91" fmla="*/ 82 h 88"/>
                <a:gd name="T92" fmla="*/ 24 w 51"/>
                <a:gd name="T93" fmla="*/ 86 h 88"/>
                <a:gd name="T94" fmla="*/ 26 w 51"/>
                <a:gd name="T95" fmla="*/ 88 h 88"/>
                <a:gd name="T96" fmla="*/ 30 w 51"/>
                <a:gd name="T97" fmla="*/ 86 h 88"/>
                <a:gd name="T98" fmla="*/ 30 w 51"/>
                <a:gd name="T99" fmla="*/ 84 h 88"/>
                <a:gd name="T100" fmla="*/ 33 w 51"/>
                <a:gd name="T101" fmla="*/ 84 h 88"/>
                <a:gd name="T102" fmla="*/ 34 w 51"/>
                <a:gd name="T103" fmla="*/ 84 h 88"/>
                <a:gd name="T104" fmla="*/ 37 w 51"/>
                <a:gd name="T105" fmla="*/ 82 h 88"/>
                <a:gd name="T106" fmla="*/ 41 w 51"/>
                <a:gd name="T107" fmla="*/ 80 h 88"/>
                <a:gd name="T108" fmla="*/ 44 w 51"/>
                <a:gd name="T109" fmla="*/ 78 h 88"/>
                <a:gd name="T110" fmla="*/ 48 w 51"/>
                <a:gd name="T111" fmla="*/ 80 h 88"/>
                <a:gd name="T112" fmla="*/ 51 w 51"/>
                <a:gd name="T113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" h="88">
                  <a:moveTo>
                    <a:pt x="51" y="78"/>
                  </a:moveTo>
                  <a:lnTo>
                    <a:pt x="51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4"/>
                  </a:lnTo>
                  <a:lnTo>
                    <a:pt x="47" y="74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1"/>
                  </a:lnTo>
                  <a:lnTo>
                    <a:pt x="45" y="71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3" y="65"/>
                  </a:lnTo>
                  <a:lnTo>
                    <a:pt x="43" y="63"/>
                  </a:lnTo>
                  <a:lnTo>
                    <a:pt x="43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8" y="61"/>
                  </a:lnTo>
                  <a:lnTo>
                    <a:pt x="40" y="61"/>
                  </a:lnTo>
                  <a:lnTo>
                    <a:pt x="38" y="59"/>
                  </a:lnTo>
                  <a:lnTo>
                    <a:pt x="37" y="58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6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28"/>
                  </a:lnTo>
                  <a:lnTo>
                    <a:pt x="44" y="27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38" y="23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29" y="25"/>
                  </a:lnTo>
                  <a:lnTo>
                    <a:pt x="30" y="24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2" y="17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0" y="12"/>
                  </a:lnTo>
                  <a:lnTo>
                    <a:pt x="29" y="11"/>
                  </a:lnTo>
                  <a:lnTo>
                    <a:pt x="29" y="9"/>
                  </a:lnTo>
                  <a:lnTo>
                    <a:pt x="25" y="5"/>
                  </a:lnTo>
                  <a:lnTo>
                    <a:pt x="22" y="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7" y="21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9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40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4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7" y="48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4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7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5" y="59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3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7" y="81"/>
                  </a:lnTo>
                  <a:lnTo>
                    <a:pt x="18" y="82"/>
                  </a:lnTo>
                  <a:lnTo>
                    <a:pt x="18" y="82"/>
                  </a:lnTo>
                  <a:lnTo>
                    <a:pt x="19" y="82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5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29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0" y="84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3" y="84"/>
                  </a:lnTo>
                  <a:lnTo>
                    <a:pt x="33" y="84"/>
                  </a:lnTo>
                  <a:lnTo>
                    <a:pt x="33" y="84"/>
                  </a:lnTo>
                  <a:lnTo>
                    <a:pt x="34" y="85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6" y="84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2"/>
                  </a:lnTo>
                  <a:lnTo>
                    <a:pt x="38" y="82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0" y="81"/>
                  </a:lnTo>
                  <a:lnTo>
                    <a:pt x="41" y="80"/>
                  </a:lnTo>
                  <a:lnTo>
                    <a:pt x="43" y="80"/>
                  </a:lnTo>
                  <a:lnTo>
                    <a:pt x="43" y="78"/>
                  </a:lnTo>
                  <a:lnTo>
                    <a:pt x="43" y="80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7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1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" name="Freeform 1961">
              <a:extLst>
                <a:ext uri="{FF2B5EF4-FFF2-40B4-BE49-F238E27FC236}">
                  <a16:creationId xmlns:a16="http://schemas.microsoft.com/office/drawing/2014/main" id="{0AC2107A-F307-41DA-BF5E-C02EFDBAD7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486" y="3426696"/>
              <a:ext cx="63982" cy="41278"/>
            </a:xfrm>
            <a:custGeom>
              <a:avLst/>
              <a:gdLst>
                <a:gd name="T0" fmla="*/ 7 w 31"/>
                <a:gd name="T1" fmla="*/ 17 h 20"/>
                <a:gd name="T2" fmla="*/ 7 w 31"/>
                <a:gd name="T3" fmla="*/ 19 h 20"/>
                <a:gd name="T4" fmla="*/ 8 w 31"/>
                <a:gd name="T5" fmla="*/ 17 h 20"/>
                <a:gd name="T6" fmla="*/ 6 w 31"/>
                <a:gd name="T7" fmla="*/ 17 h 20"/>
                <a:gd name="T8" fmla="*/ 4 w 31"/>
                <a:gd name="T9" fmla="*/ 19 h 20"/>
                <a:gd name="T10" fmla="*/ 4 w 31"/>
                <a:gd name="T11" fmla="*/ 19 h 20"/>
                <a:gd name="T12" fmla="*/ 6 w 31"/>
                <a:gd name="T13" fmla="*/ 19 h 20"/>
                <a:gd name="T14" fmla="*/ 10 w 31"/>
                <a:gd name="T15" fmla="*/ 16 h 20"/>
                <a:gd name="T16" fmla="*/ 10 w 31"/>
                <a:gd name="T17" fmla="*/ 17 h 20"/>
                <a:gd name="T18" fmla="*/ 10 w 31"/>
                <a:gd name="T19" fmla="*/ 17 h 20"/>
                <a:gd name="T20" fmla="*/ 11 w 31"/>
                <a:gd name="T21" fmla="*/ 16 h 20"/>
                <a:gd name="T22" fmla="*/ 7 w 31"/>
                <a:gd name="T23" fmla="*/ 13 h 20"/>
                <a:gd name="T24" fmla="*/ 7 w 31"/>
                <a:gd name="T25" fmla="*/ 15 h 20"/>
                <a:gd name="T26" fmla="*/ 7 w 31"/>
                <a:gd name="T27" fmla="*/ 12 h 20"/>
                <a:gd name="T28" fmla="*/ 11 w 31"/>
                <a:gd name="T29" fmla="*/ 13 h 20"/>
                <a:gd name="T30" fmla="*/ 12 w 31"/>
                <a:gd name="T31" fmla="*/ 13 h 20"/>
                <a:gd name="T32" fmla="*/ 7 w 31"/>
                <a:gd name="T33" fmla="*/ 9 h 20"/>
                <a:gd name="T34" fmla="*/ 6 w 31"/>
                <a:gd name="T35" fmla="*/ 10 h 20"/>
                <a:gd name="T36" fmla="*/ 7 w 31"/>
                <a:gd name="T37" fmla="*/ 9 h 20"/>
                <a:gd name="T38" fmla="*/ 27 w 31"/>
                <a:gd name="T39" fmla="*/ 0 h 20"/>
                <a:gd name="T40" fmla="*/ 18 w 31"/>
                <a:gd name="T41" fmla="*/ 0 h 20"/>
                <a:gd name="T42" fmla="*/ 12 w 31"/>
                <a:gd name="T43" fmla="*/ 2 h 20"/>
                <a:gd name="T44" fmla="*/ 4 w 31"/>
                <a:gd name="T45" fmla="*/ 2 h 20"/>
                <a:gd name="T46" fmla="*/ 2 w 31"/>
                <a:gd name="T47" fmla="*/ 4 h 20"/>
                <a:gd name="T48" fmla="*/ 3 w 31"/>
                <a:gd name="T49" fmla="*/ 5 h 20"/>
                <a:gd name="T50" fmla="*/ 4 w 31"/>
                <a:gd name="T51" fmla="*/ 5 h 20"/>
                <a:gd name="T52" fmla="*/ 4 w 31"/>
                <a:gd name="T53" fmla="*/ 8 h 20"/>
                <a:gd name="T54" fmla="*/ 8 w 31"/>
                <a:gd name="T55" fmla="*/ 8 h 20"/>
                <a:gd name="T56" fmla="*/ 8 w 31"/>
                <a:gd name="T57" fmla="*/ 10 h 20"/>
                <a:gd name="T58" fmla="*/ 14 w 31"/>
                <a:gd name="T59" fmla="*/ 8 h 20"/>
                <a:gd name="T60" fmla="*/ 16 w 31"/>
                <a:gd name="T61" fmla="*/ 8 h 20"/>
                <a:gd name="T62" fmla="*/ 16 w 31"/>
                <a:gd name="T63" fmla="*/ 9 h 20"/>
                <a:gd name="T64" fmla="*/ 12 w 31"/>
                <a:gd name="T65" fmla="*/ 9 h 20"/>
                <a:gd name="T66" fmla="*/ 14 w 31"/>
                <a:gd name="T67" fmla="*/ 12 h 20"/>
                <a:gd name="T68" fmla="*/ 15 w 31"/>
                <a:gd name="T69" fmla="*/ 12 h 20"/>
                <a:gd name="T70" fmla="*/ 16 w 31"/>
                <a:gd name="T71" fmla="*/ 13 h 20"/>
                <a:gd name="T72" fmla="*/ 12 w 31"/>
                <a:gd name="T73" fmla="*/ 15 h 20"/>
                <a:gd name="T74" fmla="*/ 14 w 31"/>
                <a:gd name="T75" fmla="*/ 15 h 20"/>
                <a:gd name="T76" fmla="*/ 14 w 31"/>
                <a:gd name="T77" fmla="*/ 16 h 20"/>
                <a:gd name="T78" fmla="*/ 15 w 31"/>
                <a:gd name="T79" fmla="*/ 17 h 20"/>
                <a:gd name="T80" fmla="*/ 15 w 31"/>
                <a:gd name="T81" fmla="*/ 20 h 20"/>
                <a:gd name="T82" fmla="*/ 16 w 31"/>
                <a:gd name="T83" fmla="*/ 20 h 20"/>
                <a:gd name="T84" fmla="*/ 18 w 31"/>
                <a:gd name="T85" fmla="*/ 19 h 20"/>
                <a:gd name="T86" fmla="*/ 20 w 31"/>
                <a:gd name="T87" fmla="*/ 13 h 20"/>
                <a:gd name="T88" fmla="*/ 25 w 31"/>
                <a:gd name="T89" fmla="*/ 12 h 20"/>
                <a:gd name="T90" fmla="*/ 29 w 31"/>
                <a:gd name="T91" fmla="*/ 12 h 20"/>
                <a:gd name="T92" fmla="*/ 31 w 31"/>
                <a:gd name="T93" fmla="*/ 8 h 20"/>
                <a:gd name="T94" fmla="*/ 30 w 31"/>
                <a:gd name="T95" fmla="*/ 6 h 20"/>
                <a:gd name="T96" fmla="*/ 29 w 31"/>
                <a:gd name="T97" fmla="*/ 5 h 20"/>
                <a:gd name="T98" fmla="*/ 31 w 31"/>
                <a:gd name="T99" fmla="*/ 5 h 20"/>
                <a:gd name="T100" fmla="*/ 31 w 31"/>
                <a:gd name="T10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" h="20">
                  <a:moveTo>
                    <a:pt x="8" y="17"/>
                  </a:moveTo>
                  <a:lnTo>
                    <a:pt x="7" y="17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8" y="17"/>
                  </a:lnTo>
                  <a:close/>
                  <a:moveTo>
                    <a:pt x="6" y="17"/>
                  </a:moveTo>
                  <a:lnTo>
                    <a:pt x="6" y="17"/>
                  </a:lnTo>
                  <a:lnTo>
                    <a:pt x="6" y="17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6" y="17"/>
                  </a:lnTo>
                  <a:close/>
                  <a:moveTo>
                    <a:pt x="10" y="16"/>
                  </a:move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close/>
                  <a:moveTo>
                    <a:pt x="7" y="12"/>
                  </a:moveTo>
                  <a:lnTo>
                    <a:pt x="7" y="13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3"/>
                  </a:lnTo>
                  <a:lnTo>
                    <a:pt x="7" y="12"/>
                  </a:lnTo>
                  <a:close/>
                  <a:moveTo>
                    <a:pt x="12" y="12"/>
                  </a:move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2"/>
                  </a:lnTo>
                  <a:lnTo>
                    <a:pt x="12" y="12"/>
                  </a:lnTo>
                  <a:close/>
                  <a:moveTo>
                    <a:pt x="7" y="9"/>
                  </a:move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7" y="9"/>
                  </a:lnTo>
                  <a:close/>
                  <a:moveTo>
                    <a:pt x="31" y="1"/>
                  </a:moveTo>
                  <a:lnTo>
                    <a:pt x="31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9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1" y="10"/>
                  </a:lnTo>
                  <a:lnTo>
                    <a:pt x="12" y="9"/>
                  </a:lnTo>
                  <a:lnTo>
                    <a:pt x="14" y="8"/>
                  </a:lnTo>
                  <a:lnTo>
                    <a:pt x="15" y="9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5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31" y="10"/>
                  </a:lnTo>
                  <a:lnTo>
                    <a:pt x="31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" name="Freeform 1962">
              <a:extLst>
                <a:ext uri="{FF2B5EF4-FFF2-40B4-BE49-F238E27FC236}">
                  <a16:creationId xmlns:a16="http://schemas.microsoft.com/office/drawing/2014/main" id="{A011FB3B-6C7F-4774-AC42-5BA783EED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508" y="3426696"/>
              <a:ext cx="163049" cy="136218"/>
            </a:xfrm>
            <a:custGeom>
              <a:avLst/>
              <a:gdLst>
                <a:gd name="T0" fmla="*/ 76 w 79"/>
                <a:gd name="T1" fmla="*/ 44 h 66"/>
                <a:gd name="T2" fmla="*/ 76 w 79"/>
                <a:gd name="T3" fmla="*/ 40 h 66"/>
                <a:gd name="T4" fmla="*/ 74 w 79"/>
                <a:gd name="T5" fmla="*/ 36 h 66"/>
                <a:gd name="T6" fmla="*/ 76 w 79"/>
                <a:gd name="T7" fmla="*/ 29 h 66"/>
                <a:gd name="T8" fmla="*/ 72 w 79"/>
                <a:gd name="T9" fmla="*/ 24 h 66"/>
                <a:gd name="T10" fmla="*/ 71 w 79"/>
                <a:gd name="T11" fmla="*/ 20 h 66"/>
                <a:gd name="T12" fmla="*/ 68 w 79"/>
                <a:gd name="T13" fmla="*/ 19 h 66"/>
                <a:gd name="T14" fmla="*/ 72 w 79"/>
                <a:gd name="T15" fmla="*/ 16 h 66"/>
                <a:gd name="T16" fmla="*/ 68 w 79"/>
                <a:gd name="T17" fmla="*/ 12 h 66"/>
                <a:gd name="T18" fmla="*/ 67 w 79"/>
                <a:gd name="T19" fmla="*/ 6 h 66"/>
                <a:gd name="T20" fmla="*/ 63 w 79"/>
                <a:gd name="T21" fmla="*/ 2 h 66"/>
                <a:gd name="T22" fmla="*/ 61 w 79"/>
                <a:gd name="T23" fmla="*/ 4 h 66"/>
                <a:gd name="T24" fmla="*/ 57 w 79"/>
                <a:gd name="T25" fmla="*/ 8 h 66"/>
                <a:gd name="T26" fmla="*/ 51 w 79"/>
                <a:gd name="T27" fmla="*/ 5 h 66"/>
                <a:gd name="T28" fmla="*/ 48 w 79"/>
                <a:gd name="T29" fmla="*/ 9 h 66"/>
                <a:gd name="T30" fmla="*/ 45 w 79"/>
                <a:gd name="T31" fmla="*/ 5 h 66"/>
                <a:gd name="T32" fmla="*/ 41 w 79"/>
                <a:gd name="T33" fmla="*/ 8 h 66"/>
                <a:gd name="T34" fmla="*/ 40 w 79"/>
                <a:gd name="T35" fmla="*/ 4 h 66"/>
                <a:gd name="T36" fmla="*/ 33 w 79"/>
                <a:gd name="T37" fmla="*/ 2 h 66"/>
                <a:gd name="T38" fmla="*/ 28 w 79"/>
                <a:gd name="T39" fmla="*/ 2 h 66"/>
                <a:gd name="T40" fmla="*/ 23 w 79"/>
                <a:gd name="T41" fmla="*/ 2 h 66"/>
                <a:gd name="T42" fmla="*/ 22 w 79"/>
                <a:gd name="T43" fmla="*/ 0 h 66"/>
                <a:gd name="T44" fmla="*/ 15 w 79"/>
                <a:gd name="T45" fmla="*/ 1 h 66"/>
                <a:gd name="T46" fmla="*/ 14 w 79"/>
                <a:gd name="T47" fmla="*/ 5 h 66"/>
                <a:gd name="T48" fmla="*/ 14 w 79"/>
                <a:gd name="T49" fmla="*/ 6 h 66"/>
                <a:gd name="T50" fmla="*/ 11 w 79"/>
                <a:gd name="T51" fmla="*/ 12 h 66"/>
                <a:gd name="T52" fmla="*/ 4 w 79"/>
                <a:gd name="T53" fmla="*/ 15 h 66"/>
                <a:gd name="T54" fmla="*/ 2 w 79"/>
                <a:gd name="T55" fmla="*/ 23 h 66"/>
                <a:gd name="T56" fmla="*/ 4 w 79"/>
                <a:gd name="T57" fmla="*/ 21 h 66"/>
                <a:gd name="T58" fmla="*/ 6 w 79"/>
                <a:gd name="T59" fmla="*/ 25 h 66"/>
                <a:gd name="T60" fmla="*/ 11 w 79"/>
                <a:gd name="T61" fmla="*/ 31 h 66"/>
                <a:gd name="T62" fmla="*/ 15 w 79"/>
                <a:gd name="T63" fmla="*/ 33 h 66"/>
                <a:gd name="T64" fmla="*/ 18 w 79"/>
                <a:gd name="T65" fmla="*/ 39 h 66"/>
                <a:gd name="T66" fmla="*/ 19 w 79"/>
                <a:gd name="T67" fmla="*/ 43 h 66"/>
                <a:gd name="T68" fmla="*/ 22 w 79"/>
                <a:gd name="T69" fmla="*/ 40 h 66"/>
                <a:gd name="T70" fmla="*/ 26 w 79"/>
                <a:gd name="T71" fmla="*/ 36 h 66"/>
                <a:gd name="T72" fmla="*/ 30 w 79"/>
                <a:gd name="T73" fmla="*/ 32 h 66"/>
                <a:gd name="T74" fmla="*/ 41 w 79"/>
                <a:gd name="T75" fmla="*/ 32 h 66"/>
                <a:gd name="T76" fmla="*/ 45 w 79"/>
                <a:gd name="T77" fmla="*/ 38 h 66"/>
                <a:gd name="T78" fmla="*/ 47 w 79"/>
                <a:gd name="T79" fmla="*/ 43 h 66"/>
                <a:gd name="T80" fmla="*/ 48 w 79"/>
                <a:gd name="T81" fmla="*/ 47 h 66"/>
                <a:gd name="T82" fmla="*/ 47 w 79"/>
                <a:gd name="T83" fmla="*/ 52 h 66"/>
                <a:gd name="T84" fmla="*/ 51 w 79"/>
                <a:gd name="T85" fmla="*/ 50 h 66"/>
                <a:gd name="T86" fmla="*/ 53 w 79"/>
                <a:gd name="T87" fmla="*/ 50 h 66"/>
                <a:gd name="T88" fmla="*/ 57 w 79"/>
                <a:gd name="T89" fmla="*/ 51 h 66"/>
                <a:gd name="T90" fmla="*/ 59 w 79"/>
                <a:gd name="T91" fmla="*/ 51 h 66"/>
                <a:gd name="T92" fmla="*/ 60 w 79"/>
                <a:gd name="T93" fmla="*/ 55 h 66"/>
                <a:gd name="T94" fmla="*/ 60 w 79"/>
                <a:gd name="T95" fmla="*/ 59 h 66"/>
                <a:gd name="T96" fmla="*/ 60 w 79"/>
                <a:gd name="T97" fmla="*/ 63 h 66"/>
                <a:gd name="T98" fmla="*/ 63 w 79"/>
                <a:gd name="T99" fmla="*/ 65 h 66"/>
                <a:gd name="T100" fmla="*/ 66 w 79"/>
                <a:gd name="T101" fmla="*/ 65 h 66"/>
                <a:gd name="T102" fmla="*/ 68 w 79"/>
                <a:gd name="T103" fmla="*/ 61 h 66"/>
                <a:gd name="T104" fmla="*/ 70 w 79"/>
                <a:gd name="T105" fmla="*/ 61 h 66"/>
                <a:gd name="T106" fmla="*/ 74 w 79"/>
                <a:gd name="T107" fmla="*/ 59 h 66"/>
                <a:gd name="T108" fmla="*/ 75 w 79"/>
                <a:gd name="T109" fmla="*/ 54 h 66"/>
                <a:gd name="T110" fmla="*/ 72 w 79"/>
                <a:gd name="T111" fmla="*/ 51 h 66"/>
                <a:gd name="T112" fmla="*/ 76 w 79"/>
                <a:gd name="T113" fmla="*/ 50 h 66"/>
                <a:gd name="T114" fmla="*/ 79 w 79"/>
                <a:gd name="T115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" h="66">
                  <a:moveTo>
                    <a:pt x="79" y="50"/>
                  </a:moveTo>
                  <a:lnTo>
                    <a:pt x="79" y="48"/>
                  </a:lnTo>
                  <a:lnTo>
                    <a:pt x="78" y="47"/>
                  </a:lnTo>
                  <a:lnTo>
                    <a:pt x="76" y="47"/>
                  </a:lnTo>
                  <a:lnTo>
                    <a:pt x="76" y="46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6" y="42"/>
                  </a:lnTo>
                  <a:lnTo>
                    <a:pt x="76" y="40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4" y="38"/>
                  </a:lnTo>
                  <a:lnTo>
                    <a:pt x="74" y="36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4" y="27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20"/>
                  </a:lnTo>
                  <a:lnTo>
                    <a:pt x="71" y="19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8" y="19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7" y="12"/>
                  </a:lnTo>
                  <a:lnTo>
                    <a:pt x="67" y="10"/>
                  </a:lnTo>
                  <a:lnTo>
                    <a:pt x="67" y="9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5" y="6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6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5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2" y="6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1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7" y="29"/>
                  </a:lnTo>
                  <a:lnTo>
                    <a:pt x="10" y="31"/>
                  </a:lnTo>
                  <a:lnTo>
                    <a:pt x="11" y="31"/>
                  </a:lnTo>
                  <a:lnTo>
                    <a:pt x="11" y="29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3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5" y="33"/>
                  </a:lnTo>
                  <a:lnTo>
                    <a:pt x="15" y="35"/>
                  </a:lnTo>
                  <a:lnTo>
                    <a:pt x="15" y="36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2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4" y="35"/>
                  </a:lnTo>
                  <a:lnTo>
                    <a:pt x="44" y="36"/>
                  </a:lnTo>
                  <a:lnTo>
                    <a:pt x="45" y="38"/>
                  </a:lnTo>
                  <a:lnTo>
                    <a:pt x="47" y="39"/>
                  </a:lnTo>
                  <a:lnTo>
                    <a:pt x="47" y="40"/>
                  </a:lnTo>
                  <a:lnTo>
                    <a:pt x="47" y="40"/>
                  </a:lnTo>
                  <a:lnTo>
                    <a:pt x="47" y="40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6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8" y="50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49" y="51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4"/>
                  </a:lnTo>
                  <a:lnTo>
                    <a:pt x="60" y="54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9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60" y="62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1" y="63"/>
                  </a:lnTo>
                  <a:lnTo>
                    <a:pt x="61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6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6" y="65"/>
                  </a:lnTo>
                  <a:lnTo>
                    <a:pt x="67" y="63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70" y="59"/>
                  </a:lnTo>
                  <a:lnTo>
                    <a:pt x="70" y="61"/>
                  </a:lnTo>
                  <a:lnTo>
                    <a:pt x="70" y="61"/>
                  </a:lnTo>
                  <a:lnTo>
                    <a:pt x="70" y="62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2" y="62"/>
                  </a:lnTo>
                  <a:lnTo>
                    <a:pt x="74" y="61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6"/>
                  </a:lnTo>
                  <a:lnTo>
                    <a:pt x="75" y="55"/>
                  </a:lnTo>
                  <a:lnTo>
                    <a:pt x="75" y="55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2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5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8" y="50"/>
                  </a:lnTo>
                  <a:lnTo>
                    <a:pt x="78" y="51"/>
                  </a:lnTo>
                  <a:lnTo>
                    <a:pt x="78" y="51"/>
                  </a:lnTo>
                  <a:lnTo>
                    <a:pt x="79" y="51"/>
                  </a:lnTo>
                  <a:lnTo>
                    <a:pt x="79" y="51"/>
                  </a:lnTo>
                  <a:lnTo>
                    <a:pt x="79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9" name="Freeform 1963">
              <a:extLst>
                <a:ext uri="{FF2B5EF4-FFF2-40B4-BE49-F238E27FC236}">
                  <a16:creationId xmlns:a16="http://schemas.microsoft.com/office/drawing/2014/main" id="{D6DF9CC3-A18B-47E6-8D03-3E59E9A5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2158" y="2512382"/>
              <a:ext cx="2064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0" name="Freeform 1964">
              <a:extLst>
                <a:ext uri="{FF2B5EF4-FFF2-40B4-BE49-F238E27FC236}">
                  <a16:creationId xmlns:a16="http://schemas.microsoft.com/office/drawing/2014/main" id="{FF0CEB12-BDB5-40D8-BDEB-80168007C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355" y="3296669"/>
              <a:ext cx="92877" cy="101131"/>
            </a:xfrm>
            <a:custGeom>
              <a:avLst/>
              <a:gdLst>
                <a:gd name="T0" fmla="*/ 41 w 45"/>
                <a:gd name="T1" fmla="*/ 23 h 49"/>
                <a:gd name="T2" fmla="*/ 41 w 45"/>
                <a:gd name="T3" fmla="*/ 25 h 49"/>
                <a:gd name="T4" fmla="*/ 39 w 45"/>
                <a:gd name="T5" fmla="*/ 25 h 49"/>
                <a:gd name="T6" fmla="*/ 38 w 45"/>
                <a:gd name="T7" fmla="*/ 23 h 49"/>
                <a:gd name="T8" fmla="*/ 37 w 45"/>
                <a:gd name="T9" fmla="*/ 23 h 49"/>
                <a:gd name="T10" fmla="*/ 34 w 45"/>
                <a:gd name="T11" fmla="*/ 23 h 49"/>
                <a:gd name="T12" fmla="*/ 34 w 45"/>
                <a:gd name="T13" fmla="*/ 21 h 49"/>
                <a:gd name="T14" fmla="*/ 35 w 45"/>
                <a:gd name="T15" fmla="*/ 12 h 49"/>
                <a:gd name="T16" fmla="*/ 37 w 45"/>
                <a:gd name="T17" fmla="*/ 7 h 49"/>
                <a:gd name="T18" fmla="*/ 38 w 45"/>
                <a:gd name="T19" fmla="*/ 0 h 49"/>
                <a:gd name="T20" fmla="*/ 31 w 45"/>
                <a:gd name="T21" fmla="*/ 0 h 49"/>
                <a:gd name="T22" fmla="*/ 22 w 45"/>
                <a:gd name="T23" fmla="*/ 0 h 49"/>
                <a:gd name="T24" fmla="*/ 18 w 45"/>
                <a:gd name="T25" fmla="*/ 3 h 49"/>
                <a:gd name="T26" fmla="*/ 18 w 45"/>
                <a:gd name="T27" fmla="*/ 7 h 49"/>
                <a:gd name="T28" fmla="*/ 14 w 45"/>
                <a:gd name="T29" fmla="*/ 7 h 49"/>
                <a:gd name="T30" fmla="*/ 14 w 45"/>
                <a:gd name="T31" fmla="*/ 7 h 49"/>
                <a:gd name="T32" fmla="*/ 16 w 45"/>
                <a:gd name="T33" fmla="*/ 10 h 49"/>
                <a:gd name="T34" fmla="*/ 19 w 45"/>
                <a:gd name="T35" fmla="*/ 12 h 49"/>
                <a:gd name="T36" fmla="*/ 20 w 45"/>
                <a:gd name="T37" fmla="*/ 15 h 49"/>
                <a:gd name="T38" fmla="*/ 20 w 45"/>
                <a:gd name="T39" fmla="*/ 17 h 49"/>
                <a:gd name="T40" fmla="*/ 22 w 45"/>
                <a:gd name="T41" fmla="*/ 17 h 49"/>
                <a:gd name="T42" fmla="*/ 22 w 45"/>
                <a:gd name="T43" fmla="*/ 18 h 49"/>
                <a:gd name="T44" fmla="*/ 22 w 45"/>
                <a:gd name="T45" fmla="*/ 21 h 49"/>
                <a:gd name="T46" fmla="*/ 20 w 45"/>
                <a:gd name="T47" fmla="*/ 22 h 49"/>
                <a:gd name="T48" fmla="*/ 15 w 45"/>
                <a:gd name="T49" fmla="*/ 22 h 49"/>
                <a:gd name="T50" fmla="*/ 11 w 45"/>
                <a:gd name="T51" fmla="*/ 22 h 49"/>
                <a:gd name="T52" fmla="*/ 7 w 45"/>
                <a:gd name="T53" fmla="*/ 23 h 49"/>
                <a:gd name="T54" fmla="*/ 3 w 45"/>
                <a:gd name="T55" fmla="*/ 29 h 49"/>
                <a:gd name="T56" fmla="*/ 1 w 45"/>
                <a:gd name="T57" fmla="*/ 31 h 49"/>
                <a:gd name="T58" fmla="*/ 3 w 45"/>
                <a:gd name="T59" fmla="*/ 33 h 49"/>
                <a:gd name="T60" fmla="*/ 1 w 45"/>
                <a:gd name="T61" fmla="*/ 34 h 49"/>
                <a:gd name="T62" fmla="*/ 1 w 45"/>
                <a:gd name="T63" fmla="*/ 36 h 49"/>
                <a:gd name="T64" fmla="*/ 1 w 45"/>
                <a:gd name="T65" fmla="*/ 37 h 49"/>
                <a:gd name="T66" fmla="*/ 0 w 45"/>
                <a:gd name="T67" fmla="*/ 38 h 49"/>
                <a:gd name="T68" fmla="*/ 0 w 45"/>
                <a:gd name="T69" fmla="*/ 40 h 49"/>
                <a:gd name="T70" fmla="*/ 6 w 45"/>
                <a:gd name="T71" fmla="*/ 45 h 49"/>
                <a:gd name="T72" fmla="*/ 11 w 45"/>
                <a:gd name="T73" fmla="*/ 48 h 49"/>
                <a:gd name="T74" fmla="*/ 18 w 45"/>
                <a:gd name="T75" fmla="*/ 48 h 49"/>
                <a:gd name="T76" fmla="*/ 22 w 45"/>
                <a:gd name="T77" fmla="*/ 49 h 49"/>
                <a:gd name="T78" fmla="*/ 22 w 45"/>
                <a:gd name="T79" fmla="*/ 48 h 49"/>
                <a:gd name="T80" fmla="*/ 25 w 45"/>
                <a:gd name="T81" fmla="*/ 46 h 49"/>
                <a:gd name="T82" fmla="*/ 26 w 45"/>
                <a:gd name="T83" fmla="*/ 46 h 49"/>
                <a:gd name="T84" fmla="*/ 26 w 45"/>
                <a:gd name="T85" fmla="*/ 45 h 49"/>
                <a:gd name="T86" fmla="*/ 27 w 45"/>
                <a:gd name="T87" fmla="*/ 44 h 49"/>
                <a:gd name="T88" fmla="*/ 29 w 45"/>
                <a:gd name="T89" fmla="*/ 44 h 49"/>
                <a:gd name="T90" fmla="*/ 29 w 45"/>
                <a:gd name="T91" fmla="*/ 42 h 49"/>
                <a:gd name="T92" fmla="*/ 29 w 45"/>
                <a:gd name="T93" fmla="*/ 41 h 49"/>
                <a:gd name="T94" fmla="*/ 30 w 45"/>
                <a:gd name="T95" fmla="*/ 41 h 49"/>
                <a:gd name="T96" fmla="*/ 30 w 45"/>
                <a:gd name="T97" fmla="*/ 41 h 49"/>
                <a:gd name="T98" fmla="*/ 33 w 45"/>
                <a:gd name="T99" fmla="*/ 40 h 49"/>
                <a:gd name="T100" fmla="*/ 33 w 45"/>
                <a:gd name="T101" fmla="*/ 37 h 49"/>
                <a:gd name="T102" fmla="*/ 33 w 45"/>
                <a:gd name="T103" fmla="*/ 36 h 49"/>
                <a:gd name="T104" fmla="*/ 34 w 45"/>
                <a:gd name="T105" fmla="*/ 33 h 49"/>
                <a:gd name="T106" fmla="*/ 35 w 45"/>
                <a:gd name="T107" fmla="*/ 33 h 49"/>
                <a:gd name="T108" fmla="*/ 39 w 45"/>
                <a:gd name="T109" fmla="*/ 30 h 49"/>
                <a:gd name="T110" fmla="*/ 42 w 45"/>
                <a:gd name="T111" fmla="*/ 27 h 49"/>
                <a:gd name="T112" fmla="*/ 45 w 45"/>
                <a:gd name="T11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" h="49">
                  <a:moveTo>
                    <a:pt x="41" y="23"/>
                  </a:moveTo>
                  <a:lnTo>
                    <a:pt x="41" y="23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39" y="25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4" y="21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7" y="8"/>
                  </a:lnTo>
                  <a:lnTo>
                    <a:pt x="37" y="7"/>
                  </a:lnTo>
                  <a:lnTo>
                    <a:pt x="37" y="3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8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7" y="23"/>
                  </a:lnTo>
                  <a:lnTo>
                    <a:pt x="4" y="26"/>
                  </a:lnTo>
                  <a:lnTo>
                    <a:pt x="3" y="29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6" y="45"/>
                  </a:lnTo>
                  <a:lnTo>
                    <a:pt x="8" y="46"/>
                  </a:lnTo>
                  <a:lnTo>
                    <a:pt x="11" y="48"/>
                  </a:lnTo>
                  <a:lnTo>
                    <a:pt x="16" y="48"/>
                  </a:lnTo>
                  <a:lnTo>
                    <a:pt x="18" y="48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2" y="48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7" y="31"/>
                  </a:lnTo>
                  <a:lnTo>
                    <a:pt x="39" y="30"/>
                  </a:lnTo>
                  <a:lnTo>
                    <a:pt x="41" y="29"/>
                  </a:lnTo>
                  <a:lnTo>
                    <a:pt x="42" y="27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1" name="Freeform 1965">
              <a:extLst>
                <a:ext uri="{FF2B5EF4-FFF2-40B4-BE49-F238E27FC236}">
                  <a16:creationId xmlns:a16="http://schemas.microsoft.com/office/drawing/2014/main" id="{534CDF62-3A88-41CB-AE45-5C393AF39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68" y="3399864"/>
              <a:ext cx="4127" cy="12383"/>
            </a:xfrm>
            <a:custGeom>
              <a:avLst/>
              <a:gdLst>
                <a:gd name="T0" fmla="*/ 1 w 2"/>
                <a:gd name="T1" fmla="*/ 2 h 6"/>
                <a:gd name="T2" fmla="*/ 1 w 2"/>
                <a:gd name="T3" fmla="*/ 0 h 6"/>
                <a:gd name="T4" fmla="*/ 1 w 2"/>
                <a:gd name="T5" fmla="*/ 0 h 6"/>
                <a:gd name="T6" fmla="*/ 1 w 2"/>
                <a:gd name="T7" fmla="*/ 2 h 6"/>
                <a:gd name="T8" fmla="*/ 0 w 2"/>
                <a:gd name="T9" fmla="*/ 3 h 6"/>
                <a:gd name="T10" fmla="*/ 0 w 2"/>
                <a:gd name="T11" fmla="*/ 4 h 6"/>
                <a:gd name="T12" fmla="*/ 0 w 2"/>
                <a:gd name="T13" fmla="*/ 4 h 6"/>
                <a:gd name="T14" fmla="*/ 0 w 2"/>
                <a:gd name="T15" fmla="*/ 6 h 6"/>
                <a:gd name="T16" fmla="*/ 1 w 2"/>
                <a:gd name="T17" fmla="*/ 6 h 6"/>
                <a:gd name="T18" fmla="*/ 1 w 2"/>
                <a:gd name="T19" fmla="*/ 3 h 6"/>
                <a:gd name="T20" fmla="*/ 2 w 2"/>
                <a:gd name="T21" fmla="*/ 2 h 6"/>
                <a:gd name="T22" fmla="*/ 1 w 2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6">
                  <a:moveTo>
                    <a:pt x="1" y="2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2" name="Freeform 1966">
              <a:extLst>
                <a:ext uri="{FF2B5EF4-FFF2-40B4-BE49-F238E27FC236}">
                  <a16:creationId xmlns:a16="http://schemas.microsoft.com/office/drawing/2014/main" id="{8587D34F-B449-4DCE-BCE6-B389D0AB47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063" y="3331756"/>
              <a:ext cx="14448" cy="12383"/>
            </a:xfrm>
            <a:custGeom>
              <a:avLst/>
              <a:gdLst>
                <a:gd name="T0" fmla="*/ 2 w 7"/>
                <a:gd name="T1" fmla="*/ 1 h 6"/>
                <a:gd name="T2" fmla="*/ 2 w 7"/>
                <a:gd name="T3" fmla="*/ 1 h 6"/>
                <a:gd name="T4" fmla="*/ 2 w 7"/>
                <a:gd name="T5" fmla="*/ 1 h 6"/>
                <a:gd name="T6" fmla="*/ 0 w 7"/>
                <a:gd name="T7" fmla="*/ 1 h 6"/>
                <a:gd name="T8" fmla="*/ 0 w 7"/>
                <a:gd name="T9" fmla="*/ 5 h 6"/>
                <a:gd name="T10" fmla="*/ 2 w 7"/>
                <a:gd name="T11" fmla="*/ 5 h 6"/>
                <a:gd name="T12" fmla="*/ 2 w 7"/>
                <a:gd name="T13" fmla="*/ 6 h 6"/>
                <a:gd name="T14" fmla="*/ 3 w 7"/>
                <a:gd name="T15" fmla="*/ 5 h 6"/>
                <a:gd name="T16" fmla="*/ 3 w 7"/>
                <a:gd name="T17" fmla="*/ 5 h 6"/>
                <a:gd name="T18" fmla="*/ 3 w 7"/>
                <a:gd name="T19" fmla="*/ 2 h 6"/>
                <a:gd name="T20" fmla="*/ 3 w 7"/>
                <a:gd name="T21" fmla="*/ 2 h 6"/>
                <a:gd name="T22" fmla="*/ 3 w 7"/>
                <a:gd name="T23" fmla="*/ 2 h 6"/>
                <a:gd name="T24" fmla="*/ 2 w 7"/>
                <a:gd name="T25" fmla="*/ 1 h 6"/>
                <a:gd name="T26" fmla="*/ 6 w 7"/>
                <a:gd name="T27" fmla="*/ 5 h 6"/>
                <a:gd name="T28" fmla="*/ 6 w 7"/>
                <a:gd name="T29" fmla="*/ 5 h 6"/>
                <a:gd name="T30" fmla="*/ 6 w 7"/>
                <a:gd name="T31" fmla="*/ 6 h 6"/>
                <a:gd name="T32" fmla="*/ 6 w 7"/>
                <a:gd name="T33" fmla="*/ 6 h 6"/>
                <a:gd name="T34" fmla="*/ 6 w 7"/>
                <a:gd name="T35" fmla="*/ 6 h 6"/>
                <a:gd name="T36" fmla="*/ 6 w 7"/>
                <a:gd name="T37" fmla="*/ 6 h 6"/>
                <a:gd name="T38" fmla="*/ 7 w 7"/>
                <a:gd name="T39" fmla="*/ 6 h 6"/>
                <a:gd name="T40" fmla="*/ 7 w 7"/>
                <a:gd name="T41" fmla="*/ 6 h 6"/>
                <a:gd name="T42" fmla="*/ 6 w 7"/>
                <a:gd name="T43" fmla="*/ 5 h 6"/>
                <a:gd name="T44" fmla="*/ 7 w 7"/>
                <a:gd name="T45" fmla="*/ 2 h 6"/>
                <a:gd name="T46" fmla="*/ 6 w 7"/>
                <a:gd name="T47" fmla="*/ 1 h 6"/>
                <a:gd name="T48" fmla="*/ 4 w 7"/>
                <a:gd name="T49" fmla="*/ 0 h 6"/>
                <a:gd name="T50" fmla="*/ 4 w 7"/>
                <a:gd name="T51" fmla="*/ 0 h 6"/>
                <a:gd name="T52" fmla="*/ 4 w 7"/>
                <a:gd name="T53" fmla="*/ 0 h 6"/>
                <a:gd name="T54" fmla="*/ 4 w 7"/>
                <a:gd name="T55" fmla="*/ 0 h 6"/>
                <a:gd name="T56" fmla="*/ 3 w 7"/>
                <a:gd name="T57" fmla="*/ 0 h 6"/>
                <a:gd name="T58" fmla="*/ 4 w 7"/>
                <a:gd name="T59" fmla="*/ 1 h 6"/>
                <a:gd name="T60" fmla="*/ 3 w 7"/>
                <a:gd name="T61" fmla="*/ 2 h 6"/>
                <a:gd name="T62" fmla="*/ 3 w 7"/>
                <a:gd name="T63" fmla="*/ 2 h 6"/>
                <a:gd name="T64" fmla="*/ 4 w 7"/>
                <a:gd name="T65" fmla="*/ 2 h 6"/>
                <a:gd name="T66" fmla="*/ 6 w 7"/>
                <a:gd name="T67" fmla="*/ 2 h 6"/>
                <a:gd name="T68" fmla="*/ 7 w 7"/>
                <a:gd name="T6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6"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1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5"/>
                  </a:lnTo>
                  <a:close/>
                  <a:moveTo>
                    <a:pt x="7" y="2"/>
                  </a:moveTo>
                  <a:lnTo>
                    <a:pt x="6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3" name="Freeform 1967">
              <a:extLst>
                <a:ext uri="{FF2B5EF4-FFF2-40B4-BE49-F238E27FC236}">
                  <a16:creationId xmlns:a16="http://schemas.microsoft.com/office/drawing/2014/main" id="{9658717E-0D9A-4647-851F-C4BD0EDE0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7206" y="1796205"/>
              <a:ext cx="895739" cy="472635"/>
            </a:xfrm>
            <a:custGeom>
              <a:avLst/>
              <a:gdLst>
                <a:gd name="T0" fmla="*/ 99 w 434"/>
                <a:gd name="T1" fmla="*/ 125 h 229"/>
                <a:gd name="T2" fmla="*/ 94 w 434"/>
                <a:gd name="T3" fmla="*/ 123 h 229"/>
                <a:gd name="T4" fmla="*/ 302 w 434"/>
                <a:gd name="T5" fmla="*/ 112 h 229"/>
                <a:gd name="T6" fmla="*/ 302 w 434"/>
                <a:gd name="T7" fmla="*/ 112 h 229"/>
                <a:gd name="T8" fmla="*/ 81 w 434"/>
                <a:gd name="T9" fmla="*/ 93 h 229"/>
                <a:gd name="T10" fmla="*/ 7 w 434"/>
                <a:gd name="T11" fmla="*/ 49 h 229"/>
                <a:gd name="T12" fmla="*/ 381 w 434"/>
                <a:gd name="T13" fmla="*/ 27 h 229"/>
                <a:gd name="T14" fmla="*/ 433 w 434"/>
                <a:gd name="T15" fmla="*/ 14 h 229"/>
                <a:gd name="T16" fmla="*/ 357 w 434"/>
                <a:gd name="T17" fmla="*/ 20 h 229"/>
                <a:gd name="T18" fmla="*/ 320 w 434"/>
                <a:gd name="T19" fmla="*/ 9 h 229"/>
                <a:gd name="T20" fmla="*/ 347 w 434"/>
                <a:gd name="T21" fmla="*/ 1 h 229"/>
                <a:gd name="T22" fmla="*/ 271 w 434"/>
                <a:gd name="T23" fmla="*/ 3 h 229"/>
                <a:gd name="T24" fmla="*/ 248 w 434"/>
                <a:gd name="T25" fmla="*/ 5 h 229"/>
                <a:gd name="T26" fmla="*/ 190 w 434"/>
                <a:gd name="T27" fmla="*/ 12 h 229"/>
                <a:gd name="T28" fmla="*/ 132 w 434"/>
                <a:gd name="T29" fmla="*/ 12 h 229"/>
                <a:gd name="T30" fmla="*/ 99 w 434"/>
                <a:gd name="T31" fmla="*/ 16 h 229"/>
                <a:gd name="T32" fmla="*/ 76 w 434"/>
                <a:gd name="T33" fmla="*/ 26 h 229"/>
                <a:gd name="T34" fmla="*/ 26 w 434"/>
                <a:gd name="T35" fmla="*/ 38 h 229"/>
                <a:gd name="T36" fmla="*/ 19 w 434"/>
                <a:gd name="T37" fmla="*/ 47 h 229"/>
                <a:gd name="T38" fmla="*/ 10 w 434"/>
                <a:gd name="T39" fmla="*/ 51 h 229"/>
                <a:gd name="T40" fmla="*/ 18 w 434"/>
                <a:gd name="T41" fmla="*/ 61 h 229"/>
                <a:gd name="T42" fmla="*/ 58 w 434"/>
                <a:gd name="T43" fmla="*/ 60 h 229"/>
                <a:gd name="T44" fmla="*/ 91 w 434"/>
                <a:gd name="T45" fmla="*/ 76 h 229"/>
                <a:gd name="T46" fmla="*/ 90 w 434"/>
                <a:gd name="T47" fmla="*/ 87 h 229"/>
                <a:gd name="T48" fmla="*/ 83 w 434"/>
                <a:gd name="T49" fmla="*/ 98 h 229"/>
                <a:gd name="T50" fmla="*/ 96 w 434"/>
                <a:gd name="T51" fmla="*/ 102 h 229"/>
                <a:gd name="T52" fmla="*/ 106 w 434"/>
                <a:gd name="T53" fmla="*/ 103 h 229"/>
                <a:gd name="T54" fmla="*/ 107 w 434"/>
                <a:gd name="T55" fmla="*/ 115 h 229"/>
                <a:gd name="T56" fmla="*/ 103 w 434"/>
                <a:gd name="T57" fmla="*/ 119 h 229"/>
                <a:gd name="T58" fmla="*/ 96 w 434"/>
                <a:gd name="T59" fmla="*/ 134 h 229"/>
                <a:gd name="T60" fmla="*/ 87 w 434"/>
                <a:gd name="T61" fmla="*/ 140 h 229"/>
                <a:gd name="T62" fmla="*/ 83 w 434"/>
                <a:gd name="T63" fmla="*/ 144 h 229"/>
                <a:gd name="T64" fmla="*/ 65 w 434"/>
                <a:gd name="T65" fmla="*/ 160 h 229"/>
                <a:gd name="T66" fmla="*/ 72 w 434"/>
                <a:gd name="T67" fmla="*/ 165 h 229"/>
                <a:gd name="T68" fmla="*/ 72 w 434"/>
                <a:gd name="T69" fmla="*/ 176 h 229"/>
                <a:gd name="T70" fmla="*/ 66 w 434"/>
                <a:gd name="T71" fmla="*/ 182 h 229"/>
                <a:gd name="T72" fmla="*/ 76 w 434"/>
                <a:gd name="T73" fmla="*/ 192 h 229"/>
                <a:gd name="T74" fmla="*/ 73 w 434"/>
                <a:gd name="T75" fmla="*/ 209 h 229"/>
                <a:gd name="T76" fmla="*/ 91 w 434"/>
                <a:gd name="T77" fmla="*/ 217 h 229"/>
                <a:gd name="T78" fmla="*/ 110 w 434"/>
                <a:gd name="T79" fmla="*/ 223 h 229"/>
                <a:gd name="T80" fmla="*/ 117 w 434"/>
                <a:gd name="T81" fmla="*/ 219 h 229"/>
                <a:gd name="T82" fmla="*/ 140 w 434"/>
                <a:gd name="T83" fmla="*/ 196 h 229"/>
                <a:gd name="T84" fmla="*/ 156 w 434"/>
                <a:gd name="T85" fmla="*/ 180 h 229"/>
                <a:gd name="T86" fmla="*/ 183 w 434"/>
                <a:gd name="T87" fmla="*/ 161 h 229"/>
                <a:gd name="T88" fmla="*/ 198 w 434"/>
                <a:gd name="T89" fmla="*/ 161 h 229"/>
                <a:gd name="T90" fmla="*/ 229 w 434"/>
                <a:gd name="T91" fmla="*/ 146 h 229"/>
                <a:gd name="T92" fmla="*/ 260 w 434"/>
                <a:gd name="T93" fmla="*/ 137 h 229"/>
                <a:gd name="T94" fmla="*/ 311 w 434"/>
                <a:gd name="T95" fmla="*/ 125 h 229"/>
                <a:gd name="T96" fmla="*/ 283 w 434"/>
                <a:gd name="T97" fmla="*/ 119 h 229"/>
                <a:gd name="T98" fmla="*/ 300 w 434"/>
                <a:gd name="T99" fmla="*/ 110 h 229"/>
                <a:gd name="T100" fmla="*/ 325 w 434"/>
                <a:gd name="T101" fmla="*/ 111 h 229"/>
                <a:gd name="T102" fmla="*/ 325 w 434"/>
                <a:gd name="T103" fmla="*/ 100 h 229"/>
                <a:gd name="T104" fmla="*/ 317 w 434"/>
                <a:gd name="T105" fmla="*/ 93 h 229"/>
                <a:gd name="T106" fmla="*/ 296 w 434"/>
                <a:gd name="T107" fmla="*/ 89 h 229"/>
                <a:gd name="T108" fmla="*/ 320 w 434"/>
                <a:gd name="T109" fmla="*/ 84 h 229"/>
                <a:gd name="T110" fmla="*/ 340 w 434"/>
                <a:gd name="T111" fmla="*/ 79 h 229"/>
                <a:gd name="T112" fmla="*/ 346 w 434"/>
                <a:gd name="T113" fmla="*/ 72 h 229"/>
                <a:gd name="T114" fmla="*/ 355 w 434"/>
                <a:gd name="T115" fmla="*/ 60 h 229"/>
                <a:gd name="T116" fmla="*/ 376 w 434"/>
                <a:gd name="T117" fmla="*/ 50 h 229"/>
                <a:gd name="T118" fmla="*/ 361 w 434"/>
                <a:gd name="T119" fmla="*/ 41 h 229"/>
                <a:gd name="T120" fmla="*/ 373 w 434"/>
                <a:gd name="T121" fmla="*/ 28 h 229"/>
                <a:gd name="T122" fmla="*/ 418 w 434"/>
                <a:gd name="T123" fmla="*/ 1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4" h="229">
                  <a:moveTo>
                    <a:pt x="94" y="217"/>
                  </a:moveTo>
                  <a:lnTo>
                    <a:pt x="90" y="218"/>
                  </a:lnTo>
                  <a:lnTo>
                    <a:pt x="90" y="218"/>
                  </a:lnTo>
                  <a:lnTo>
                    <a:pt x="91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9"/>
                  </a:lnTo>
                  <a:lnTo>
                    <a:pt x="95" y="218"/>
                  </a:lnTo>
                  <a:lnTo>
                    <a:pt x="95" y="217"/>
                  </a:lnTo>
                  <a:lnTo>
                    <a:pt x="95" y="217"/>
                  </a:lnTo>
                  <a:lnTo>
                    <a:pt x="96" y="215"/>
                  </a:lnTo>
                  <a:lnTo>
                    <a:pt x="94" y="217"/>
                  </a:lnTo>
                  <a:close/>
                  <a:moveTo>
                    <a:pt x="191" y="165"/>
                  </a:moveTo>
                  <a:lnTo>
                    <a:pt x="190" y="165"/>
                  </a:lnTo>
                  <a:lnTo>
                    <a:pt x="191" y="167"/>
                  </a:lnTo>
                  <a:lnTo>
                    <a:pt x="191" y="167"/>
                  </a:lnTo>
                  <a:lnTo>
                    <a:pt x="193" y="165"/>
                  </a:lnTo>
                  <a:lnTo>
                    <a:pt x="193" y="165"/>
                  </a:lnTo>
                  <a:lnTo>
                    <a:pt x="193" y="164"/>
                  </a:lnTo>
                  <a:lnTo>
                    <a:pt x="191" y="165"/>
                  </a:lnTo>
                  <a:close/>
                  <a:moveTo>
                    <a:pt x="100" y="125"/>
                  </a:moveTo>
                  <a:lnTo>
                    <a:pt x="102" y="125"/>
                  </a:lnTo>
                  <a:lnTo>
                    <a:pt x="102" y="125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4" y="122"/>
                  </a:lnTo>
                  <a:lnTo>
                    <a:pt x="104" y="122"/>
                  </a:lnTo>
                  <a:lnTo>
                    <a:pt x="104" y="122"/>
                  </a:lnTo>
                  <a:lnTo>
                    <a:pt x="103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100" y="125"/>
                  </a:lnTo>
                  <a:close/>
                  <a:moveTo>
                    <a:pt x="75" y="121"/>
                  </a:moveTo>
                  <a:lnTo>
                    <a:pt x="75" y="121"/>
                  </a:lnTo>
                  <a:lnTo>
                    <a:pt x="73" y="121"/>
                  </a:lnTo>
                  <a:lnTo>
                    <a:pt x="72" y="123"/>
                  </a:lnTo>
                  <a:lnTo>
                    <a:pt x="72" y="123"/>
                  </a:lnTo>
                  <a:lnTo>
                    <a:pt x="72" y="123"/>
                  </a:lnTo>
                  <a:lnTo>
                    <a:pt x="72" y="125"/>
                  </a:lnTo>
                  <a:lnTo>
                    <a:pt x="75" y="125"/>
                  </a:lnTo>
                  <a:lnTo>
                    <a:pt x="77" y="125"/>
                  </a:lnTo>
                  <a:lnTo>
                    <a:pt x="77" y="125"/>
                  </a:lnTo>
                  <a:lnTo>
                    <a:pt x="79" y="125"/>
                  </a:lnTo>
                  <a:lnTo>
                    <a:pt x="79" y="125"/>
                  </a:lnTo>
                  <a:lnTo>
                    <a:pt x="79" y="125"/>
                  </a:lnTo>
                  <a:lnTo>
                    <a:pt x="80" y="125"/>
                  </a:lnTo>
                  <a:lnTo>
                    <a:pt x="80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7" y="127"/>
                  </a:lnTo>
                  <a:lnTo>
                    <a:pt x="77" y="127"/>
                  </a:lnTo>
                  <a:lnTo>
                    <a:pt x="79" y="127"/>
                  </a:lnTo>
                  <a:lnTo>
                    <a:pt x="84" y="127"/>
                  </a:lnTo>
                  <a:lnTo>
                    <a:pt x="85" y="126"/>
                  </a:lnTo>
                  <a:lnTo>
                    <a:pt x="92" y="126"/>
                  </a:lnTo>
                  <a:lnTo>
                    <a:pt x="94" y="125"/>
                  </a:lnTo>
                  <a:lnTo>
                    <a:pt x="94" y="125"/>
                  </a:lnTo>
                  <a:lnTo>
                    <a:pt x="95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2"/>
                  </a:lnTo>
                  <a:lnTo>
                    <a:pt x="94" y="122"/>
                  </a:lnTo>
                  <a:lnTo>
                    <a:pt x="92" y="122"/>
                  </a:lnTo>
                  <a:lnTo>
                    <a:pt x="90" y="121"/>
                  </a:lnTo>
                  <a:lnTo>
                    <a:pt x="88" y="119"/>
                  </a:lnTo>
                  <a:lnTo>
                    <a:pt x="87" y="118"/>
                  </a:lnTo>
                  <a:lnTo>
                    <a:pt x="87" y="118"/>
                  </a:lnTo>
                  <a:lnTo>
                    <a:pt x="81" y="116"/>
                  </a:lnTo>
                  <a:lnTo>
                    <a:pt x="80" y="116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7" y="121"/>
                  </a:lnTo>
                  <a:lnTo>
                    <a:pt x="75" y="121"/>
                  </a:lnTo>
                  <a:close/>
                  <a:moveTo>
                    <a:pt x="103" y="111"/>
                  </a:move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2" y="111"/>
                  </a:lnTo>
                  <a:lnTo>
                    <a:pt x="103" y="111"/>
                  </a:lnTo>
                  <a:close/>
                  <a:moveTo>
                    <a:pt x="302" y="112"/>
                  </a:moveTo>
                  <a:lnTo>
                    <a:pt x="302" y="112"/>
                  </a:lnTo>
                  <a:lnTo>
                    <a:pt x="304" y="111"/>
                  </a:lnTo>
                  <a:lnTo>
                    <a:pt x="302" y="111"/>
                  </a:lnTo>
                  <a:lnTo>
                    <a:pt x="302" y="111"/>
                  </a:lnTo>
                  <a:lnTo>
                    <a:pt x="302" y="110"/>
                  </a:lnTo>
                  <a:lnTo>
                    <a:pt x="301" y="110"/>
                  </a:lnTo>
                  <a:lnTo>
                    <a:pt x="301" y="110"/>
                  </a:lnTo>
                  <a:lnTo>
                    <a:pt x="301" y="110"/>
                  </a:lnTo>
                  <a:lnTo>
                    <a:pt x="296" y="111"/>
                  </a:lnTo>
                  <a:lnTo>
                    <a:pt x="294" y="111"/>
                  </a:lnTo>
                  <a:lnTo>
                    <a:pt x="292" y="111"/>
                  </a:lnTo>
                  <a:lnTo>
                    <a:pt x="289" y="111"/>
                  </a:lnTo>
                  <a:lnTo>
                    <a:pt x="288" y="111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5" y="112"/>
                  </a:lnTo>
                  <a:lnTo>
                    <a:pt x="285" y="112"/>
                  </a:lnTo>
                  <a:lnTo>
                    <a:pt x="283" y="114"/>
                  </a:lnTo>
                  <a:lnTo>
                    <a:pt x="283" y="114"/>
                  </a:lnTo>
                  <a:lnTo>
                    <a:pt x="282" y="114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5" y="115"/>
                  </a:lnTo>
                  <a:lnTo>
                    <a:pt x="289" y="115"/>
                  </a:lnTo>
                  <a:lnTo>
                    <a:pt x="293" y="115"/>
                  </a:lnTo>
                  <a:lnTo>
                    <a:pt x="294" y="115"/>
                  </a:lnTo>
                  <a:lnTo>
                    <a:pt x="296" y="115"/>
                  </a:lnTo>
                  <a:lnTo>
                    <a:pt x="296" y="115"/>
                  </a:lnTo>
                  <a:lnTo>
                    <a:pt x="297" y="115"/>
                  </a:lnTo>
                  <a:lnTo>
                    <a:pt x="298" y="114"/>
                  </a:lnTo>
                  <a:lnTo>
                    <a:pt x="300" y="114"/>
                  </a:lnTo>
                  <a:lnTo>
                    <a:pt x="302" y="114"/>
                  </a:lnTo>
                  <a:lnTo>
                    <a:pt x="302" y="114"/>
                  </a:lnTo>
                  <a:lnTo>
                    <a:pt x="302" y="112"/>
                  </a:lnTo>
                  <a:lnTo>
                    <a:pt x="302" y="112"/>
                  </a:lnTo>
                  <a:lnTo>
                    <a:pt x="302" y="112"/>
                  </a:lnTo>
                  <a:lnTo>
                    <a:pt x="302" y="112"/>
                  </a:lnTo>
                  <a:lnTo>
                    <a:pt x="302" y="112"/>
                  </a:lnTo>
                  <a:close/>
                  <a:moveTo>
                    <a:pt x="90" y="110"/>
                  </a:moveTo>
                  <a:lnTo>
                    <a:pt x="90" y="110"/>
                  </a:lnTo>
                  <a:lnTo>
                    <a:pt x="91" y="110"/>
                  </a:lnTo>
                  <a:lnTo>
                    <a:pt x="91" y="110"/>
                  </a:lnTo>
                  <a:lnTo>
                    <a:pt x="91" y="108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91" y="107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87" y="108"/>
                  </a:lnTo>
                  <a:lnTo>
                    <a:pt x="87" y="110"/>
                  </a:lnTo>
                  <a:lnTo>
                    <a:pt x="88" y="110"/>
                  </a:lnTo>
                  <a:lnTo>
                    <a:pt x="90" y="110"/>
                  </a:lnTo>
                  <a:close/>
                  <a:moveTo>
                    <a:pt x="83" y="95"/>
                  </a:moveTo>
                  <a:lnTo>
                    <a:pt x="84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7" y="93"/>
                  </a:lnTo>
                  <a:lnTo>
                    <a:pt x="88" y="93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7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3" y="92"/>
                  </a:lnTo>
                  <a:lnTo>
                    <a:pt x="81" y="93"/>
                  </a:lnTo>
                  <a:lnTo>
                    <a:pt x="80" y="93"/>
                  </a:lnTo>
                  <a:lnTo>
                    <a:pt x="80" y="93"/>
                  </a:lnTo>
                  <a:lnTo>
                    <a:pt x="81" y="93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3" y="93"/>
                  </a:lnTo>
                  <a:lnTo>
                    <a:pt x="83" y="95"/>
                  </a:lnTo>
                  <a:close/>
                  <a:moveTo>
                    <a:pt x="373" y="70"/>
                  </a:moveTo>
                  <a:lnTo>
                    <a:pt x="373" y="69"/>
                  </a:lnTo>
                  <a:lnTo>
                    <a:pt x="373" y="69"/>
                  </a:lnTo>
                  <a:lnTo>
                    <a:pt x="373" y="68"/>
                  </a:lnTo>
                  <a:lnTo>
                    <a:pt x="370" y="68"/>
                  </a:lnTo>
                  <a:lnTo>
                    <a:pt x="369" y="68"/>
                  </a:lnTo>
                  <a:lnTo>
                    <a:pt x="368" y="68"/>
                  </a:lnTo>
                  <a:lnTo>
                    <a:pt x="366" y="68"/>
                  </a:lnTo>
                  <a:lnTo>
                    <a:pt x="365" y="69"/>
                  </a:lnTo>
                  <a:lnTo>
                    <a:pt x="365" y="70"/>
                  </a:lnTo>
                  <a:lnTo>
                    <a:pt x="366" y="72"/>
                  </a:lnTo>
                  <a:lnTo>
                    <a:pt x="369" y="72"/>
                  </a:lnTo>
                  <a:lnTo>
                    <a:pt x="374" y="72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3" y="70"/>
                  </a:lnTo>
                  <a:close/>
                  <a:moveTo>
                    <a:pt x="370" y="61"/>
                  </a:moveTo>
                  <a:lnTo>
                    <a:pt x="372" y="58"/>
                  </a:lnTo>
                  <a:lnTo>
                    <a:pt x="372" y="56"/>
                  </a:lnTo>
                  <a:lnTo>
                    <a:pt x="370" y="56"/>
                  </a:lnTo>
                  <a:lnTo>
                    <a:pt x="369" y="56"/>
                  </a:lnTo>
                  <a:lnTo>
                    <a:pt x="369" y="57"/>
                  </a:lnTo>
                  <a:lnTo>
                    <a:pt x="368" y="58"/>
                  </a:lnTo>
                  <a:lnTo>
                    <a:pt x="369" y="62"/>
                  </a:lnTo>
                  <a:lnTo>
                    <a:pt x="370" y="61"/>
                  </a:lnTo>
                  <a:close/>
                  <a:moveTo>
                    <a:pt x="8" y="49"/>
                  </a:moveTo>
                  <a:lnTo>
                    <a:pt x="7" y="49"/>
                  </a:lnTo>
                  <a:lnTo>
                    <a:pt x="7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3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8" y="49"/>
                  </a:lnTo>
                  <a:close/>
                  <a:moveTo>
                    <a:pt x="381" y="45"/>
                  </a:moveTo>
                  <a:lnTo>
                    <a:pt x="381" y="45"/>
                  </a:lnTo>
                  <a:lnTo>
                    <a:pt x="378" y="46"/>
                  </a:lnTo>
                  <a:lnTo>
                    <a:pt x="378" y="46"/>
                  </a:lnTo>
                  <a:lnTo>
                    <a:pt x="378" y="47"/>
                  </a:lnTo>
                  <a:lnTo>
                    <a:pt x="380" y="47"/>
                  </a:lnTo>
                  <a:lnTo>
                    <a:pt x="381" y="46"/>
                  </a:lnTo>
                  <a:lnTo>
                    <a:pt x="382" y="46"/>
                  </a:lnTo>
                  <a:lnTo>
                    <a:pt x="382" y="45"/>
                  </a:lnTo>
                  <a:lnTo>
                    <a:pt x="381" y="45"/>
                  </a:lnTo>
                  <a:close/>
                  <a:moveTo>
                    <a:pt x="376" y="41"/>
                  </a:moveTo>
                  <a:lnTo>
                    <a:pt x="376" y="39"/>
                  </a:lnTo>
                  <a:lnTo>
                    <a:pt x="374" y="41"/>
                  </a:lnTo>
                  <a:lnTo>
                    <a:pt x="373" y="41"/>
                  </a:lnTo>
                  <a:lnTo>
                    <a:pt x="373" y="42"/>
                  </a:lnTo>
                  <a:lnTo>
                    <a:pt x="373" y="43"/>
                  </a:lnTo>
                  <a:lnTo>
                    <a:pt x="373" y="45"/>
                  </a:lnTo>
                  <a:lnTo>
                    <a:pt x="374" y="43"/>
                  </a:lnTo>
                  <a:lnTo>
                    <a:pt x="376" y="43"/>
                  </a:lnTo>
                  <a:lnTo>
                    <a:pt x="374" y="42"/>
                  </a:lnTo>
                  <a:lnTo>
                    <a:pt x="376" y="41"/>
                  </a:lnTo>
                  <a:lnTo>
                    <a:pt x="376" y="41"/>
                  </a:lnTo>
                  <a:close/>
                  <a:moveTo>
                    <a:pt x="388" y="26"/>
                  </a:moveTo>
                  <a:lnTo>
                    <a:pt x="384" y="27"/>
                  </a:lnTo>
                  <a:lnTo>
                    <a:pt x="381" y="27"/>
                  </a:lnTo>
                  <a:lnTo>
                    <a:pt x="380" y="28"/>
                  </a:lnTo>
                  <a:lnTo>
                    <a:pt x="380" y="28"/>
                  </a:lnTo>
                  <a:lnTo>
                    <a:pt x="382" y="28"/>
                  </a:lnTo>
                  <a:lnTo>
                    <a:pt x="386" y="28"/>
                  </a:lnTo>
                  <a:lnTo>
                    <a:pt x="389" y="28"/>
                  </a:lnTo>
                  <a:lnTo>
                    <a:pt x="391" y="27"/>
                  </a:lnTo>
                  <a:lnTo>
                    <a:pt x="391" y="26"/>
                  </a:lnTo>
                  <a:lnTo>
                    <a:pt x="388" y="26"/>
                  </a:lnTo>
                  <a:close/>
                  <a:moveTo>
                    <a:pt x="386" y="12"/>
                  </a:moveTo>
                  <a:lnTo>
                    <a:pt x="388" y="12"/>
                  </a:lnTo>
                  <a:lnTo>
                    <a:pt x="389" y="12"/>
                  </a:lnTo>
                  <a:lnTo>
                    <a:pt x="388" y="11"/>
                  </a:lnTo>
                  <a:lnTo>
                    <a:pt x="386" y="11"/>
                  </a:lnTo>
                  <a:lnTo>
                    <a:pt x="385" y="9"/>
                  </a:lnTo>
                  <a:lnTo>
                    <a:pt x="384" y="9"/>
                  </a:lnTo>
                  <a:lnTo>
                    <a:pt x="384" y="11"/>
                  </a:lnTo>
                  <a:lnTo>
                    <a:pt x="384" y="11"/>
                  </a:lnTo>
                  <a:lnTo>
                    <a:pt x="385" y="12"/>
                  </a:lnTo>
                  <a:lnTo>
                    <a:pt x="386" y="12"/>
                  </a:lnTo>
                  <a:close/>
                  <a:moveTo>
                    <a:pt x="214" y="9"/>
                  </a:moveTo>
                  <a:lnTo>
                    <a:pt x="218" y="9"/>
                  </a:lnTo>
                  <a:lnTo>
                    <a:pt x="220" y="11"/>
                  </a:lnTo>
                  <a:lnTo>
                    <a:pt x="221" y="11"/>
                  </a:lnTo>
                  <a:lnTo>
                    <a:pt x="222" y="9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21" y="7"/>
                  </a:lnTo>
                  <a:lnTo>
                    <a:pt x="216" y="5"/>
                  </a:lnTo>
                  <a:lnTo>
                    <a:pt x="213" y="7"/>
                  </a:lnTo>
                  <a:lnTo>
                    <a:pt x="209" y="7"/>
                  </a:lnTo>
                  <a:lnTo>
                    <a:pt x="209" y="7"/>
                  </a:lnTo>
                  <a:lnTo>
                    <a:pt x="209" y="7"/>
                  </a:lnTo>
                  <a:lnTo>
                    <a:pt x="212" y="8"/>
                  </a:lnTo>
                  <a:lnTo>
                    <a:pt x="214" y="9"/>
                  </a:lnTo>
                  <a:close/>
                  <a:moveTo>
                    <a:pt x="434" y="15"/>
                  </a:moveTo>
                  <a:lnTo>
                    <a:pt x="433" y="14"/>
                  </a:lnTo>
                  <a:lnTo>
                    <a:pt x="430" y="14"/>
                  </a:lnTo>
                  <a:lnTo>
                    <a:pt x="429" y="14"/>
                  </a:lnTo>
                  <a:lnTo>
                    <a:pt x="426" y="14"/>
                  </a:lnTo>
                  <a:lnTo>
                    <a:pt x="420" y="12"/>
                  </a:lnTo>
                  <a:lnTo>
                    <a:pt x="418" y="12"/>
                  </a:lnTo>
                  <a:lnTo>
                    <a:pt x="411" y="12"/>
                  </a:lnTo>
                  <a:lnTo>
                    <a:pt x="410" y="12"/>
                  </a:lnTo>
                  <a:lnTo>
                    <a:pt x="408" y="12"/>
                  </a:lnTo>
                  <a:lnTo>
                    <a:pt x="405" y="12"/>
                  </a:lnTo>
                  <a:lnTo>
                    <a:pt x="405" y="12"/>
                  </a:lnTo>
                  <a:lnTo>
                    <a:pt x="404" y="12"/>
                  </a:lnTo>
                  <a:lnTo>
                    <a:pt x="403" y="14"/>
                  </a:lnTo>
                  <a:lnTo>
                    <a:pt x="401" y="14"/>
                  </a:lnTo>
                  <a:lnTo>
                    <a:pt x="399" y="15"/>
                  </a:lnTo>
                  <a:lnTo>
                    <a:pt x="397" y="15"/>
                  </a:lnTo>
                  <a:lnTo>
                    <a:pt x="397" y="15"/>
                  </a:lnTo>
                  <a:lnTo>
                    <a:pt x="395" y="15"/>
                  </a:lnTo>
                  <a:lnTo>
                    <a:pt x="393" y="15"/>
                  </a:lnTo>
                  <a:lnTo>
                    <a:pt x="392" y="15"/>
                  </a:lnTo>
                  <a:lnTo>
                    <a:pt x="391" y="15"/>
                  </a:lnTo>
                  <a:lnTo>
                    <a:pt x="389" y="15"/>
                  </a:lnTo>
                  <a:lnTo>
                    <a:pt x="388" y="15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2" y="14"/>
                  </a:lnTo>
                  <a:lnTo>
                    <a:pt x="380" y="15"/>
                  </a:lnTo>
                  <a:lnTo>
                    <a:pt x="373" y="16"/>
                  </a:lnTo>
                  <a:lnTo>
                    <a:pt x="373" y="16"/>
                  </a:lnTo>
                  <a:lnTo>
                    <a:pt x="370" y="16"/>
                  </a:lnTo>
                  <a:lnTo>
                    <a:pt x="369" y="18"/>
                  </a:lnTo>
                  <a:lnTo>
                    <a:pt x="365" y="18"/>
                  </a:lnTo>
                  <a:lnTo>
                    <a:pt x="363" y="19"/>
                  </a:lnTo>
                  <a:lnTo>
                    <a:pt x="358" y="19"/>
                  </a:lnTo>
                  <a:lnTo>
                    <a:pt x="358" y="19"/>
                  </a:lnTo>
                  <a:lnTo>
                    <a:pt x="358" y="20"/>
                  </a:lnTo>
                  <a:lnTo>
                    <a:pt x="357" y="20"/>
                  </a:lnTo>
                  <a:lnTo>
                    <a:pt x="355" y="20"/>
                  </a:lnTo>
                  <a:lnTo>
                    <a:pt x="355" y="20"/>
                  </a:lnTo>
                  <a:lnTo>
                    <a:pt x="357" y="19"/>
                  </a:lnTo>
                  <a:lnTo>
                    <a:pt x="361" y="18"/>
                  </a:lnTo>
                  <a:lnTo>
                    <a:pt x="362" y="18"/>
                  </a:lnTo>
                  <a:lnTo>
                    <a:pt x="366" y="16"/>
                  </a:lnTo>
                  <a:lnTo>
                    <a:pt x="368" y="16"/>
                  </a:lnTo>
                  <a:lnTo>
                    <a:pt x="369" y="15"/>
                  </a:lnTo>
                  <a:lnTo>
                    <a:pt x="372" y="14"/>
                  </a:lnTo>
                  <a:lnTo>
                    <a:pt x="373" y="14"/>
                  </a:lnTo>
                  <a:lnTo>
                    <a:pt x="373" y="12"/>
                  </a:lnTo>
                  <a:lnTo>
                    <a:pt x="373" y="12"/>
                  </a:lnTo>
                  <a:lnTo>
                    <a:pt x="373" y="11"/>
                  </a:lnTo>
                  <a:lnTo>
                    <a:pt x="373" y="11"/>
                  </a:lnTo>
                  <a:lnTo>
                    <a:pt x="373" y="11"/>
                  </a:lnTo>
                  <a:lnTo>
                    <a:pt x="370" y="11"/>
                  </a:lnTo>
                  <a:lnTo>
                    <a:pt x="365" y="11"/>
                  </a:lnTo>
                  <a:lnTo>
                    <a:pt x="362" y="11"/>
                  </a:lnTo>
                  <a:lnTo>
                    <a:pt x="361" y="11"/>
                  </a:lnTo>
                  <a:lnTo>
                    <a:pt x="361" y="11"/>
                  </a:lnTo>
                  <a:lnTo>
                    <a:pt x="359" y="11"/>
                  </a:lnTo>
                  <a:lnTo>
                    <a:pt x="359" y="12"/>
                  </a:lnTo>
                  <a:lnTo>
                    <a:pt x="358" y="12"/>
                  </a:lnTo>
                  <a:lnTo>
                    <a:pt x="358" y="12"/>
                  </a:lnTo>
                  <a:lnTo>
                    <a:pt x="357" y="14"/>
                  </a:lnTo>
                  <a:lnTo>
                    <a:pt x="353" y="14"/>
                  </a:lnTo>
                  <a:lnTo>
                    <a:pt x="351" y="12"/>
                  </a:lnTo>
                  <a:lnTo>
                    <a:pt x="347" y="11"/>
                  </a:lnTo>
                  <a:lnTo>
                    <a:pt x="336" y="11"/>
                  </a:lnTo>
                  <a:lnTo>
                    <a:pt x="331" y="11"/>
                  </a:lnTo>
                  <a:lnTo>
                    <a:pt x="323" y="11"/>
                  </a:lnTo>
                  <a:lnTo>
                    <a:pt x="319" y="11"/>
                  </a:lnTo>
                  <a:lnTo>
                    <a:pt x="317" y="11"/>
                  </a:lnTo>
                  <a:lnTo>
                    <a:pt x="317" y="11"/>
                  </a:lnTo>
                  <a:lnTo>
                    <a:pt x="319" y="9"/>
                  </a:lnTo>
                  <a:lnTo>
                    <a:pt x="320" y="9"/>
                  </a:lnTo>
                  <a:lnTo>
                    <a:pt x="357" y="9"/>
                  </a:lnTo>
                  <a:lnTo>
                    <a:pt x="362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3" y="7"/>
                  </a:lnTo>
                  <a:lnTo>
                    <a:pt x="373" y="7"/>
                  </a:lnTo>
                  <a:lnTo>
                    <a:pt x="373" y="7"/>
                  </a:lnTo>
                  <a:lnTo>
                    <a:pt x="372" y="5"/>
                  </a:lnTo>
                  <a:lnTo>
                    <a:pt x="372" y="5"/>
                  </a:lnTo>
                  <a:lnTo>
                    <a:pt x="368" y="5"/>
                  </a:lnTo>
                  <a:lnTo>
                    <a:pt x="362" y="5"/>
                  </a:lnTo>
                  <a:lnTo>
                    <a:pt x="359" y="5"/>
                  </a:lnTo>
                  <a:lnTo>
                    <a:pt x="359" y="5"/>
                  </a:lnTo>
                  <a:lnTo>
                    <a:pt x="359" y="4"/>
                  </a:lnTo>
                  <a:lnTo>
                    <a:pt x="357" y="4"/>
                  </a:lnTo>
                  <a:lnTo>
                    <a:pt x="355" y="4"/>
                  </a:lnTo>
                  <a:lnTo>
                    <a:pt x="354" y="4"/>
                  </a:lnTo>
                  <a:lnTo>
                    <a:pt x="353" y="3"/>
                  </a:lnTo>
                  <a:lnTo>
                    <a:pt x="346" y="3"/>
                  </a:lnTo>
                  <a:lnTo>
                    <a:pt x="340" y="3"/>
                  </a:lnTo>
                  <a:lnTo>
                    <a:pt x="335" y="3"/>
                  </a:lnTo>
                  <a:lnTo>
                    <a:pt x="332" y="3"/>
                  </a:lnTo>
                  <a:lnTo>
                    <a:pt x="327" y="3"/>
                  </a:lnTo>
                  <a:lnTo>
                    <a:pt x="321" y="3"/>
                  </a:lnTo>
                  <a:lnTo>
                    <a:pt x="319" y="3"/>
                  </a:lnTo>
                  <a:lnTo>
                    <a:pt x="311" y="4"/>
                  </a:lnTo>
                  <a:lnTo>
                    <a:pt x="309" y="4"/>
                  </a:lnTo>
                  <a:lnTo>
                    <a:pt x="308" y="4"/>
                  </a:lnTo>
                  <a:lnTo>
                    <a:pt x="309" y="3"/>
                  </a:lnTo>
                  <a:lnTo>
                    <a:pt x="312" y="3"/>
                  </a:lnTo>
                  <a:lnTo>
                    <a:pt x="321" y="3"/>
                  </a:lnTo>
                  <a:lnTo>
                    <a:pt x="336" y="3"/>
                  </a:lnTo>
                  <a:lnTo>
                    <a:pt x="346" y="3"/>
                  </a:lnTo>
                  <a:lnTo>
                    <a:pt x="347" y="3"/>
                  </a:lnTo>
                  <a:lnTo>
                    <a:pt x="349" y="1"/>
                  </a:lnTo>
                  <a:lnTo>
                    <a:pt x="347" y="1"/>
                  </a:lnTo>
                  <a:lnTo>
                    <a:pt x="340" y="1"/>
                  </a:lnTo>
                  <a:lnTo>
                    <a:pt x="338" y="1"/>
                  </a:lnTo>
                  <a:lnTo>
                    <a:pt x="332" y="1"/>
                  </a:lnTo>
                  <a:lnTo>
                    <a:pt x="332" y="1"/>
                  </a:lnTo>
                  <a:lnTo>
                    <a:pt x="330" y="0"/>
                  </a:lnTo>
                  <a:lnTo>
                    <a:pt x="324" y="0"/>
                  </a:lnTo>
                  <a:lnTo>
                    <a:pt x="319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298" y="0"/>
                  </a:lnTo>
                  <a:lnTo>
                    <a:pt x="297" y="0"/>
                  </a:lnTo>
                  <a:lnTo>
                    <a:pt x="296" y="0"/>
                  </a:lnTo>
                  <a:lnTo>
                    <a:pt x="294" y="0"/>
                  </a:lnTo>
                  <a:lnTo>
                    <a:pt x="293" y="0"/>
                  </a:lnTo>
                  <a:lnTo>
                    <a:pt x="290" y="0"/>
                  </a:lnTo>
                  <a:lnTo>
                    <a:pt x="289" y="0"/>
                  </a:lnTo>
                  <a:lnTo>
                    <a:pt x="282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78" y="0"/>
                  </a:lnTo>
                  <a:lnTo>
                    <a:pt x="275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73" y="1"/>
                  </a:lnTo>
                  <a:lnTo>
                    <a:pt x="271" y="1"/>
                  </a:lnTo>
                  <a:lnTo>
                    <a:pt x="271" y="1"/>
                  </a:lnTo>
                  <a:lnTo>
                    <a:pt x="269" y="1"/>
                  </a:lnTo>
                  <a:lnTo>
                    <a:pt x="269" y="1"/>
                  </a:lnTo>
                  <a:lnTo>
                    <a:pt x="267" y="1"/>
                  </a:lnTo>
                  <a:lnTo>
                    <a:pt x="267" y="1"/>
                  </a:lnTo>
                  <a:lnTo>
                    <a:pt x="267" y="1"/>
                  </a:lnTo>
                  <a:lnTo>
                    <a:pt x="269" y="1"/>
                  </a:lnTo>
                  <a:lnTo>
                    <a:pt x="271" y="3"/>
                  </a:lnTo>
                  <a:lnTo>
                    <a:pt x="271" y="3"/>
                  </a:lnTo>
                  <a:lnTo>
                    <a:pt x="271" y="3"/>
                  </a:lnTo>
                  <a:lnTo>
                    <a:pt x="270" y="4"/>
                  </a:lnTo>
                  <a:lnTo>
                    <a:pt x="270" y="4"/>
                  </a:lnTo>
                  <a:lnTo>
                    <a:pt x="270" y="4"/>
                  </a:lnTo>
                  <a:lnTo>
                    <a:pt x="269" y="4"/>
                  </a:lnTo>
                  <a:lnTo>
                    <a:pt x="266" y="3"/>
                  </a:lnTo>
                  <a:lnTo>
                    <a:pt x="263" y="3"/>
                  </a:lnTo>
                  <a:lnTo>
                    <a:pt x="262" y="3"/>
                  </a:lnTo>
                  <a:lnTo>
                    <a:pt x="260" y="1"/>
                  </a:lnTo>
                  <a:lnTo>
                    <a:pt x="258" y="1"/>
                  </a:lnTo>
                  <a:lnTo>
                    <a:pt x="255" y="1"/>
                  </a:lnTo>
                  <a:lnTo>
                    <a:pt x="252" y="3"/>
                  </a:lnTo>
                  <a:lnTo>
                    <a:pt x="250" y="3"/>
                  </a:lnTo>
                  <a:lnTo>
                    <a:pt x="248" y="3"/>
                  </a:lnTo>
                  <a:lnTo>
                    <a:pt x="248" y="3"/>
                  </a:lnTo>
                  <a:lnTo>
                    <a:pt x="247" y="3"/>
                  </a:lnTo>
                  <a:lnTo>
                    <a:pt x="245" y="3"/>
                  </a:lnTo>
                  <a:lnTo>
                    <a:pt x="244" y="3"/>
                  </a:lnTo>
                  <a:lnTo>
                    <a:pt x="241" y="1"/>
                  </a:lnTo>
                  <a:lnTo>
                    <a:pt x="240" y="1"/>
                  </a:lnTo>
                  <a:lnTo>
                    <a:pt x="239" y="3"/>
                  </a:lnTo>
                  <a:lnTo>
                    <a:pt x="232" y="3"/>
                  </a:lnTo>
                  <a:lnTo>
                    <a:pt x="229" y="3"/>
                  </a:lnTo>
                  <a:lnTo>
                    <a:pt x="225" y="3"/>
                  </a:lnTo>
                  <a:lnTo>
                    <a:pt x="224" y="4"/>
                  </a:lnTo>
                  <a:lnTo>
                    <a:pt x="221" y="3"/>
                  </a:lnTo>
                  <a:lnTo>
                    <a:pt x="218" y="3"/>
                  </a:lnTo>
                  <a:lnTo>
                    <a:pt x="217" y="4"/>
                  </a:lnTo>
                  <a:lnTo>
                    <a:pt x="218" y="5"/>
                  </a:lnTo>
                  <a:lnTo>
                    <a:pt x="220" y="5"/>
                  </a:lnTo>
                  <a:lnTo>
                    <a:pt x="224" y="5"/>
                  </a:lnTo>
                  <a:lnTo>
                    <a:pt x="225" y="4"/>
                  </a:lnTo>
                  <a:lnTo>
                    <a:pt x="226" y="4"/>
                  </a:lnTo>
                  <a:lnTo>
                    <a:pt x="231" y="5"/>
                  </a:lnTo>
                  <a:lnTo>
                    <a:pt x="247" y="5"/>
                  </a:lnTo>
                  <a:lnTo>
                    <a:pt x="248" y="5"/>
                  </a:lnTo>
                  <a:lnTo>
                    <a:pt x="247" y="5"/>
                  </a:lnTo>
                  <a:lnTo>
                    <a:pt x="244" y="5"/>
                  </a:lnTo>
                  <a:lnTo>
                    <a:pt x="243" y="5"/>
                  </a:lnTo>
                  <a:lnTo>
                    <a:pt x="243" y="5"/>
                  </a:lnTo>
                  <a:lnTo>
                    <a:pt x="241" y="5"/>
                  </a:lnTo>
                  <a:lnTo>
                    <a:pt x="240" y="5"/>
                  </a:lnTo>
                  <a:lnTo>
                    <a:pt x="224" y="5"/>
                  </a:lnTo>
                  <a:lnTo>
                    <a:pt x="222" y="5"/>
                  </a:lnTo>
                  <a:lnTo>
                    <a:pt x="221" y="5"/>
                  </a:lnTo>
                  <a:lnTo>
                    <a:pt x="221" y="5"/>
                  </a:lnTo>
                  <a:lnTo>
                    <a:pt x="226" y="7"/>
                  </a:lnTo>
                  <a:lnTo>
                    <a:pt x="228" y="8"/>
                  </a:lnTo>
                  <a:lnTo>
                    <a:pt x="226" y="8"/>
                  </a:lnTo>
                  <a:lnTo>
                    <a:pt x="226" y="8"/>
                  </a:lnTo>
                  <a:lnTo>
                    <a:pt x="225" y="9"/>
                  </a:lnTo>
                  <a:lnTo>
                    <a:pt x="222" y="11"/>
                  </a:lnTo>
                  <a:lnTo>
                    <a:pt x="222" y="11"/>
                  </a:lnTo>
                  <a:lnTo>
                    <a:pt x="222" y="11"/>
                  </a:lnTo>
                  <a:lnTo>
                    <a:pt x="222" y="12"/>
                  </a:lnTo>
                  <a:lnTo>
                    <a:pt x="222" y="12"/>
                  </a:lnTo>
                  <a:lnTo>
                    <a:pt x="221" y="12"/>
                  </a:lnTo>
                  <a:lnTo>
                    <a:pt x="221" y="12"/>
                  </a:lnTo>
                  <a:lnTo>
                    <a:pt x="220" y="12"/>
                  </a:lnTo>
                  <a:lnTo>
                    <a:pt x="217" y="12"/>
                  </a:lnTo>
                  <a:lnTo>
                    <a:pt x="210" y="11"/>
                  </a:lnTo>
                  <a:lnTo>
                    <a:pt x="206" y="9"/>
                  </a:lnTo>
                  <a:lnTo>
                    <a:pt x="198" y="8"/>
                  </a:lnTo>
                  <a:lnTo>
                    <a:pt x="191" y="8"/>
                  </a:lnTo>
                  <a:lnTo>
                    <a:pt x="186" y="8"/>
                  </a:lnTo>
                  <a:lnTo>
                    <a:pt x="184" y="8"/>
                  </a:lnTo>
                  <a:lnTo>
                    <a:pt x="184" y="8"/>
                  </a:lnTo>
                  <a:lnTo>
                    <a:pt x="184" y="9"/>
                  </a:lnTo>
                  <a:lnTo>
                    <a:pt x="186" y="9"/>
                  </a:lnTo>
                  <a:lnTo>
                    <a:pt x="190" y="11"/>
                  </a:lnTo>
                  <a:lnTo>
                    <a:pt x="190" y="12"/>
                  </a:lnTo>
                  <a:lnTo>
                    <a:pt x="190" y="12"/>
                  </a:lnTo>
                  <a:lnTo>
                    <a:pt x="189" y="12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79" y="11"/>
                  </a:lnTo>
                  <a:lnTo>
                    <a:pt x="178" y="11"/>
                  </a:lnTo>
                  <a:lnTo>
                    <a:pt x="172" y="8"/>
                  </a:lnTo>
                  <a:lnTo>
                    <a:pt x="171" y="8"/>
                  </a:lnTo>
                  <a:lnTo>
                    <a:pt x="170" y="9"/>
                  </a:lnTo>
                  <a:lnTo>
                    <a:pt x="168" y="9"/>
                  </a:lnTo>
                  <a:lnTo>
                    <a:pt x="170" y="11"/>
                  </a:lnTo>
                  <a:lnTo>
                    <a:pt x="168" y="11"/>
                  </a:lnTo>
                  <a:lnTo>
                    <a:pt x="167" y="12"/>
                  </a:lnTo>
                  <a:lnTo>
                    <a:pt x="167" y="12"/>
                  </a:lnTo>
                  <a:lnTo>
                    <a:pt x="165" y="12"/>
                  </a:lnTo>
                  <a:lnTo>
                    <a:pt x="164" y="14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5" y="11"/>
                  </a:lnTo>
                  <a:lnTo>
                    <a:pt x="165" y="9"/>
                  </a:lnTo>
                  <a:lnTo>
                    <a:pt x="165" y="9"/>
                  </a:lnTo>
                  <a:lnTo>
                    <a:pt x="164" y="9"/>
                  </a:lnTo>
                  <a:lnTo>
                    <a:pt x="163" y="8"/>
                  </a:lnTo>
                  <a:lnTo>
                    <a:pt x="161" y="8"/>
                  </a:lnTo>
                  <a:lnTo>
                    <a:pt x="160" y="8"/>
                  </a:lnTo>
                  <a:lnTo>
                    <a:pt x="156" y="8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49" y="9"/>
                  </a:lnTo>
                  <a:lnTo>
                    <a:pt x="148" y="9"/>
                  </a:lnTo>
                  <a:lnTo>
                    <a:pt x="140" y="9"/>
                  </a:lnTo>
                  <a:lnTo>
                    <a:pt x="133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30" y="12"/>
                  </a:lnTo>
                  <a:lnTo>
                    <a:pt x="132" y="12"/>
                  </a:lnTo>
                  <a:lnTo>
                    <a:pt x="133" y="12"/>
                  </a:lnTo>
                  <a:lnTo>
                    <a:pt x="134" y="14"/>
                  </a:lnTo>
                  <a:lnTo>
                    <a:pt x="138" y="15"/>
                  </a:lnTo>
                  <a:lnTo>
                    <a:pt x="140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0" y="16"/>
                  </a:lnTo>
                  <a:lnTo>
                    <a:pt x="140" y="16"/>
                  </a:lnTo>
                  <a:lnTo>
                    <a:pt x="138" y="15"/>
                  </a:lnTo>
                  <a:lnTo>
                    <a:pt x="136" y="15"/>
                  </a:lnTo>
                  <a:lnTo>
                    <a:pt x="134" y="14"/>
                  </a:lnTo>
                  <a:lnTo>
                    <a:pt x="133" y="14"/>
                  </a:lnTo>
                  <a:lnTo>
                    <a:pt x="132" y="14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5" y="12"/>
                  </a:lnTo>
                  <a:lnTo>
                    <a:pt x="123" y="11"/>
                  </a:lnTo>
                  <a:lnTo>
                    <a:pt x="122" y="11"/>
                  </a:lnTo>
                  <a:lnTo>
                    <a:pt x="121" y="12"/>
                  </a:lnTo>
                  <a:lnTo>
                    <a:pt x="117" y="12"/>
                  </a:lnTo>
                  <a:lnTo>
                    <a:pt x="115" y="12"/>
                  </a:lnTo>
                  <a:lnTo>
                    <a:pt x="114" y="12"/>
                  </a:lnTo>
                  <a:lnTo>
                    <a:pt x="114" y="14"/>
                  </a:lnTo>
                  <a:lnTo>
                    <a:pt x="113" y="14"/>
                  </a:lnTo>
                  <a:lnTo>
                    <a:pt x="113" y="15"/>
                  </a:lnTo>
                  <a:lnTo>
                    <a:pt x="111" y="15"/>
                  </a:lnTo>
                  <a:lnTo>
                    <a:pt x="111" y="16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7" y="18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8"/>
                  </a:lnTo>
                  <a:lnTo>
                    <a:pt x="100" y="16"/>
                  </a:lnTo>
                  <a:lnTo>
                    <a:pt x="99" y="16"/>
                  </a:lnTo>
                  <a:lnTo>
                    <a:pt x="98" y="18"/>
                  </a:lnTo>
                  <a:lnTo>
                    <a:pt x="96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4" y="19"/>
                  </a:lnTo>
                  <a:lnTo>
                    <a:pt x="94" y="18"/>
                  </a:lnTo>
                  <a:lnTo>
                    <a:pt x="92" y="18"/>
                  </a:lnTo>
                  <a:lnTo>
                    <a:pt x="91" y="18"/>
                  </a:lnTo>
                  <a:lnTo>
                    <a:pt x="87" y="19"/>
                  </a:lnTo>
                  <a:lnTo>
                    <a:pt x="85" y="19"/>
                  </a:lnTo>
                  <a:lnTo>
                    <a:pt x="81" y="20"/>
                  </a:lnTo>
                  <a:lnTo>
                    <a:pt x="79" y="20"/>
                  </a:lnTo>
                  <a:lnTo>
                    <a:pt x="76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72" y="26"/>
                  </a:lnTo>
                  <a:lnTo>
                    <a:pt x="73" y="26"/>
                  </a:lnTo>
                  <a:lnTo>
                    <a:pt x="75" y="26"/>
                  </a:lnTo>
                  <a:lnTo>
                    <a:pt x="76" y="26"/>
                  </a:lnTo>
                  <a:lnTo>
                    <a:pt x="77" y="26"/>
                  </a:lnTo>
                  <a:lnTo>
                    <a:pt x="79" y="26"/>
                  </a:lnTo>
                  <a:lnTo>
                    <a:pt x="80" y="26"/>
                  </a:lnTo>
                  <a:lnTo>
                    <a:pt x="80" y="26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9" y="26"/>
                  </a:lnTo>
                  <a:lnTo>
                    <a:pt x="77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3" y="28"/>
                  </a:lnTo>
                  <a:lnTo>
                    <a:pt x="71" y="30"/>
                  </a:lnTo>
                  <a:lnTo>
                    <a:pt x="68" y="31"/>
                  </a:lnTo>
                  <a:lnTo>
                    <a:pt x="66" y="33"/>
                  </a:lnTo>
                  <a:lnTo>
                    <a:pt x="65" y="33"/>
                  </a:lnTo>
                  <a:lnTo>
                    <a:pt x="62" y="34"/>
                  </a:lnTo>
                  <a:lnTo>
                    <a:pt x="61" y="34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49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9" y="3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1" y="37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5" y="39"/>
                  </a:lnTo>
                  <a:lnTo>
                    <a:pt x="12" y="39"/>
                  </a:lnTo>
                  <a:lnTo>
                    <a:pt x="11" y="39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7" y="43"/>
                  </a:lnTo>
                  <a:lnTo>
                    <a:pt x="8" y="43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4" y="45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8" y="46"/>
                  </a:lnTo>
                  <a:lnTo>
                    <a:pt x="19" y="45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19" y="46"/>
                  </a:lnTo>
                  <a:lnTo>
                    <a:pt x="16" y="46"/>
                  </a:lnTo>
                  <a:lnTo>
                    <a:pt x="18" y="46"/>
                  </a:lnTo>
                  <a:lnTo>
                    <a:pt x="19" y="46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6" y="49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0" y="47"/>
                  </a:lnTo>
                  <a:lnTo>
                    <a:pt x="30" y="47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5" y="47"/>
                  </a:lnTo>
                  <a:lnTo>
                    <a:pt x="37" y="47"/>
                  </a:lnTo>
                  <a:lnTo>
                    <a:pt x="39" y="47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3" y="49"/>
                  </a:lnTo>
                  <a:lnTo>
                    <a:pt x="42" y="49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1" y="50"/>
                  </a:lnTo>
                  <a:lnTo>
                    <a:pt x="39" y="49"/>
                  </a:lnTo>
                  <a:lnTo>
                    <a:pt x="35" y="49"/>
                  </a:lnTo>
                  <a:lnTo>
                    <a:pt x="31" y="49"/>
                  </a:lnTo>
                  <a:lnTo>
                    <a:pt x="27" y="50"/>
                  </a:lnTo>
                  <a:lnTo>
                    <a:pt x="26" y="50"/>
                  </a:lnTo>
                  <a:lnTo>
                    <a:pt x="23" y="51"/>
                  </a:lnTo>
                  <a:lnTo>
                    <a:pt x="19" y="50"/>
                  </a:lnTo>
                  <a:lnTo>
                    <a:pt x="12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8" y="51"/>
                  </a:lnTo>
                  <a:lnTo>
                    <a:pt x="7" y="51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5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6" y="56"/>
                  </a:lnTo>
                  <a:lnTo>
                    <a:pt x="20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0" y="57"/>
                  </a:lnTo>
                  <a:lnTo>
                    <a:pt x="19" y="57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1"/>
                  </a:lnTo>
                  <a:lnTo>
                    <a:pt x="18" y="61"/>
                  </a:lnTo>
                  <a:lnTo>
                    <a:pt x="19" y="61"/>
                  </a:lnTo>
                  <a:lnTo>
                    <a:pt x="27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27" y="61"/>
                  </a:lnTo>
                  <a:lnTo>
                    <a:pt x="27" y="60"/>
                  </a:lnTo>
                  <a:lnTo>
                    <a:pt x="29" y="60"/>
                  </a:lnTo>
                  <a:lnTo>
                    <a:pt x="30" y="60"/>
                  </a:lnTo>
                  <a:lnTo>
                    <a:pt x="30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3" y="61"/>
                  </a:lnTo>
                  <a:lnTo>
                    <a:pt x="35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2" y="61"/>
                  </a:lnTo>
                  <a:lnTo>
                    <a:pt x="43" y="61"/>
                  </a:lnTo>
                  <a:lnTo>
                    <a:pt x="45" y="60"/>
                  </a:lnTo>
                  <a:lnTo>
                    <a:pt x="46" y="60"/>
                  </a:lnTo>
                  <a:lnTo>
                    <a:pt x="47" y="60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3" y="60"/>
                  </a:lnTo>
                  <a:lnTo>
                    <a:pt x="54" y="58"/>
                  </a:lnTo>
                  <a:lnTo>
                    <a:pt x="56" y="58"/>
                  </a:lnTo>
                  <a:lnTo>
                    <a:pt x="57" y="58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1" y="60"/>
                  </a:lnTo>
                  <a:lnTo>
                    <a:pt x="64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9" y="61"/>
                  </a:lnTo>
                  <a:lnTo>
                    <a:pt x="71" y="61"/>
                  </a:lnTo>
                  <a:lnTo>
                    <a:pt x="75" y="62"/>
                  </a:lnTo>
                  <a:lnTo>
                    <a:pt x="77" y="62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3" y="65"/>
                  </a:lnTo>
                  <a:lnTo>
                    <a:pt x="84" y="65"/>
                  </a:lnTo>
                  <a:lnTo>
                    <a:pt x="84" y="65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3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7" y="72"/>
                  </a:lnTo>
                  <a:lnTo>
                    <a:pt x="88" y="72"/>
                  </a:lnTo>
                  <a:lnTo>
                    <a:pt x="88" y="73"/>
                  </a:lnTo>
                  <a:lnTo>
                    <a:pt x="90" y="73"/>
                  </a:lnTo>
                  <a:lnTo>
                    <a:pt x="90" y="73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5"/>
                  </a:lnTo>
                  <a:lnTo>
                    <a:pt x="92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0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9"/>
                  </a:lnTo>
                  <a:lnTo>
                    <a:pt x="87" y="79"/>
                  </a:lnTo>
                  <a:lnTo>
                    <a:pt x="85" y="79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7" y="80"/>
                  </a:lnTo>
                  <a:lnTo>
                    <a:pt x="88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1" y="81"/>
                  </a:lnTo>
                  <a:lnTo>
                    <a:pt x="91" y="83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88" y="84"/>
                  </a:lnTo>
                  <a:lnTo>
                    <a:pt x="87" y="84"/>
                  </a:lnTo>
                  <a:lnTo>
                    <a:pt x="87" y="85"/>
                  </a:lnTo>
                  <a:lnTo>
                    <a:pt x="87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90" y="87"/>
                  </a:lnTo>
                  <a:lnTo>
                    <a:pt x="91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88" y="89"/>
                  </a:lnTo>
                  <a:lnTo>
                    <a:pt x="87" y="89"/>
                  </a:lnTo>
                  <a:lnTo>
                    <a:pt x="87" y="89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90" y="91"/>
                  </a:lnTo>
                  <a:lnTo>
                    <a:pt x="90" y="91"/>
                  </a:lnTo>
                  <a:lnTo>
                    <a:pt x="91" y="9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0" y="95"/>
                  </a:lnTo>
                  <a:lnTo>
                    <a:pt x="88" y="95"/>
                  </a:lnTo>
                  <a:lnTo>
                    <a:pt x="87" y="95"/>
                  </a:lnTo>
                  <a:lnTo>
                    <a:pt x="84" y="95"/>
                  </a:lnTo>
                  <a:lnTo>
                    <a:pt x="83" y="96"/>
                  </a:lnTo>
                  <a:lnTo>
                    <a:pt x="84" y="96"/>
                  </a:lnTo>
                  <a:lnTo>
                    <a:pt x="84" y="96"/>
                  </a:lnTo>
                  <a:lnTo>
                    <a:pt x="85" y="96"/>
                  </a:lnTo>
                  <a:lnTo>
                    <a:pt x="84" y="98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4" y="99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88" y="98"/>
                  </a:lnTo>
                  <a:lnTo>
                    <a:pt x="87" y="98"/>
                  </a:lnTo>
                  <a:lnTo>
                    <a:pt x="83" y="99"/>
                  </a:lnTo>
                  <a:lnTo>
                    <a:pt x="81" y="100"/>
                  </a:lnTo>
                  <a:lnTo>
                    <a:pt x="79" y="103"/>
                  </a:lnTo>
                  <a:lnTo>
                    <a:pt x="79" y="103"/>
                  </a:lnTo>
                  <a:lnTo>
                    <a:pt x="77" y="103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81" y="106"/>
                  </a:lnTo>
                  <a:lnTo>
                    <a:pt x="83" y="107"/>
                  </a:lnTo>
                  <a:lnTo>
                    <a:pt x="83" y="107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90" y="106"/>
                  </a:lnTo>
                  <a:lnTo>
                    <a:pt x="90" y="104"/>
                  </a:lnTo>
                  <a:lnTo>
                    <a:pt x="91" y="104"/>
                  </a:lnTo>
                  <a:lnTo>
                    <a:pt x="90" y="103"/>
                  </a:lnTo>
                  <a:lnTo>
                    <a:pt x="91" y="103"/>
                  </a:lnTo>
                  <a:lnTo>
                    <a:pt x="91" y="104"/>
                  </a:lnTo>
                  <a:lnTo>
                    <a:pt x="92" y="103"/>
                  </a:lnTo>
                  <a:lnTo>
                    <a:pt x="92" y="103"/>
                  </a:lnTo>
                  <a:lnTo>
                    <a:pt x="94" y="103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98" y="96"/>
                  </a:lnTo>
                  <a:lnTo>
                    <a:pt x="98" y="96"/>
                  </a:lnTo>
                  <a:lnTo>
                    <a:pt x="96" y="98"/>
                  </a:lnTo>
                  <a:lnTo>
                    <a:pt x="96" y="98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96" y="100"/>
                  </a:lnTo>
                  <a:lnTo>
                    <a:pt x="96" y="100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96" y="103"/>
                  </a:lnTo>
                  <a:lnTo>
                    <a:pt x="98" y="102"/>
                  </a:lnTo>
                  <a:lnTo>
                    <a:pt x="98" y="103"/>
                  </a:lnTo>
                  <a:lnTo>
                    <a:pt x="96" y="103"/>
                  </a:lnTo>
                  <a:lnTo>
                    <a:pt x="96" y="103"/>
                  </a:lnTo>
                  <a:lnTo>
                    <a:pt x="94" y="104"/>
                  </a:lnTo>
                  <a:lnTo>
                    <a:pt x="94" y="104"/>
                  </a:lnTo>
                  <a:lnTo>
                    <a:pt x="94" y="104"/>
                  </a:lnTo>
                  <a:lnTo>
                    <a:pt x="95" y="104"/>
                  </a:lnTo>
                  <a:lnTo>
                    <a:pt x="96" y="104"/>
                  </a:lnTo>
                  <a:lnTo>
                    <a:pt x="98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3" y="104"/>
                  </a:lnTo>
                  <a:lnTo>
                    <a:pt x="104" y="104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3"/>
                  </a:lnTo>
                  <a:lnTo>
                    <a:pt x="106" y="104"/>
                  </a:lnTo>
                  <a:lnTo>
                    <a:pt x="99" y="106"/>
                  </a:lnTo>
                  <a:lnTo>
                    <a:pt x="98" y="106"/>
                  </a:lnTo>
                  <a:lnTo>
                    <a:pt x="96" y="106"/>
                  </a:lnTo>
                  <a:lnTo>
                    <a:pt x="96" y="107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100" y="108"/>
                  </a:lnTo>
                  <a:lnTo>
                    <a:pt x="102" y="108"/>
                  </a:lnTo>
                  <a:lnTo>
                    <a:pt x="104" y="108"/>
                  </a:lnTo>
                  <a:lnTo>
                    <a:pt x="107" y="108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7" y="110"/>
                  </a:lnTo>
                  <a:lnTo>
                    <a:pt x="106" y="110"/>
                  </a:lnTo>
                  <a:lnTo>
                    <a:pt x="104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1"/>
                  </a:lnTo>
                  <a:lnTo>
                    <a:pt x="106" y="111"/>
                  </a:lnTo>
                  <a:lnTo>
                    <a:pt x="106" y="111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7" y="115"/>
                  </a:lnTo>
                  <a:lnTo>
                    <a:pt x="109" y="115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3" y="115"/>
                  </a:lnTo>
                  <a:lnTo>
                    <a:pt x="102" y="115"/>
                  </a:lnTo>
                  <a:lnTo>
                    <a:pt x="100" y="115"/>
                  </a:lnTo>
                  <a:lnTo>
                    <a:pt x="96" y="114"/>
                  </a:lnTo>
                  <a:lnTo>
                    <a:pt x="95" y="112"/>
                  </a:lnTo>
                  <a:lnTo>
                    <a:pt x="94" y="112"/>
                  </a:lnTo>
                  <a:lnTo>
                    <a:pt x="92" y="112"/>
                  </a:lnTo>
                  <a:lnTo>
                    <a:pt x="90" y="112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1" y="112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1" y="114"/>
                  </a:lnTo>
                  <a:lnTo>
                    <a:pt x="83" y="115"/>
                  </a:lnTo>
                  <a:lnTo>
                    <a:pt x="83" y="116"/>
                  </a:lnTo>
                  <a:lnTo>
                    <a:pt x="84" y="116"/>
                  </a:lnTo>
                  <a:lnTo>
                    <a:pt x="87" y="116"/>
                  </a:lnTo>
                  <a:lnTo>
                    <a:pt x="90" y="116"/>
                  </a:lnTo>
                  <a:lnTo>
                    <a:pt x="91" y="118"/>
                  </a:lnTo>
                  <a:lnTo>
                    <a:pt x="92" y="118"/>
                  </a:lnTo>
                  <a:lnTo>
                    <a:pt x="94" y="119"/>
                  </a:lnTo>
                  <a:lnTo>
                    <a:pt x="94" y="119"/>
                  </a:lnTo>
                  <a:lnTo>
                    <a:pt x="99" y="121"/>
                  </a:lnTo>
                  <a:lnTo>
                    <a:pt x="99" y="121"/>
                  </a:lnTo>
                  <a:lnTo>
                    <a:pt x="100" y="121"/>
                  </a:lnTo>
                  <a:lnTo>
                    <a:pt x="102" y="119"/>
                  </a:lnTo>
                  <a:lnTo>
                    <a:pt x="103" y="119"/>
                  </a:lnTo>
                  <a:lnTo>
                    <a:pt x="104" y="119"/>
                  </a:lnTo>
                  <a:lnTo>
                    <a:pt x="104" y="121"/>
                  </a:lnTo>
                  <a:lnTo>
                    <a:pt x="107" y="121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4" y="123"/>
                  </a:lnTo>
                  <a:lnTo>
                    <a:pt x="103" y="123"/>
                  </a:lnTo>
                  <a:lnTo>
                    <a:pt x="103" y="125"/>
                  </a:lnTo>
                  <a:lnTo>
                    <a:pt x="102" y="126"/>
                  </a:lnTo>
                  <a:lnTo>
                    <a:pt x="100" y="126"/>
                  </a:lnTo>
                  <a:lnTo>
                    <a:pt x="99" y="127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2" y="127"/>
                  </a:lnTo>
                  <a:lnTo>
                    <a:pt x="103" y="127"/>
                  </a:lnTo>
                  <a:lnTo>
                    <a:pt x="103" y="129"/>
                  </a:lnTo>
                  <a:lnTo>
                    <a:pt x="104" y="129"/>
                  </a:lnTo>
                  <a:lnTo>
                    <a:pt x="104" y="129"/>
                  </a:lnTo>
                  <a:lnTo>
                    <a:pt x="103" y="129"/>
                  </a:lnTo>
                  <a:lnTo>
                    <a:pt x="100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6" y="131"/>
                  </a:lnTo>
                  <a:lnTo>
                    <a:pt x="95" y="133"/>
                  </a:lnTo>
                  <a:lnTo>
                    <a:pt x="95" y="133"/>
                  </a:lnTo>
                  <a:lnTo>
                    <a:pt x="96" y="133"/>
                  </a:lnTo>
                  <a:lnTo>
                    <a:pt x="98" y="133"/>
                  </a:lnTo>
                  <a:lnTo>
                    <a:pt x="98" y="133"/>
                  </a:lnTo>
                  <a:lnTo>
                    <a:pt x="96" y="134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1" y="135"/>
                  </a:lnTo>
                  <a:lnTo>
                    <a:pt x="91" y="135"/>
                  </a:lnTo>
                  <a:lnTo>
                    <a:pt x="90" y="135"/>
                  </a:lnTo>
                  <a:lnTo>
                    <a:pt x="85" y="133"/>
                  </a:lnTo>
                  <a:lnTo>
                    <a:pt x="84" y="133"/>
                  </a:lnTo>
                  <a:lnTo>
                    <a:pt x="81" y="134"/>
                  </a:lnTo>
                  <a:lnTo>
                    <a:pt x="80" y="134"/>
                  </a:lnTo>
                  <a:lnTo>
                    <a:pt x="77" y="137"/>
                  </a:lnTo>
                  <a:lnTo>
                    <a:pt x="76" y="137"/>
                  </a:lnTo>
                  <a:lnTo>
                    <a:pt x="75" y="137"/>
                  </a:lnTo>
                  <a:lnTo>
                    <a:pt x="76" y="138"/>
                  </a:lnTo>
                  <a:lnTo>
                    <a:pt x="77" y="137"/>
                  </a:lnTo>
                  <a:lnTo>
                    <a:pt x="80" y="137"/>
                  </a:lnTo>
                  <a:lnTo>
                    <a:pt x="80" y="138"/>
                  </a:lnTo>
                  <a:lnTo>
                    <a:pt x="80" y="138"/>
                  </a:lnTo>
                  <a:lnTo>
                    <a:pt x="83" y="138"/>
                  </a:lnTo>
                  <a:lnTo>
                    <a:pt x="84" y="138"/>
                  </a:lnTo>
                  <a:lnTo>
                    <a:pt x="87" y="138"/>
                  </a:lnTo>
                  <a:lnTo>
                    <a:pt x="88" y="138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91" y="137"/>
                  </a:lnTo>
                  <a:lnTo>
                    <a:pt x="92" y="137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92" y="137"/>
                  </a:lnTo>
                  <a:lnTo>
                    <a:pt x="91" y="138"/>
                  </a:lnTo>
                  <a:lnTo>
                    <a:pt x="91" y="138"/>
                  </a:lnTo>
                  <a:lnTo>
                    <a:pt x="90" y="138"/>
                  </a:lnTo>
                  <a:lnTo>
                    <a:pt x="90" y="140"/>
                  </a:lnTo>
                  <a:lnTo>
                    <a:pt x="90" y="14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0"/>
                  </a:lnTo>
                  <a:lnTo>
                    <a:pt x="84" y="140"/>
                  </a:lnTo>
                  <a:lnTo>
                    <a:pt x="81" y="140"/>
                  </a:lnTo>
                  <a:lnTo>
                    <a:pt x="79" y="138"/>
                  </a:lnTo>
                  <a:lnTo>
                    <a:pt x="77" y="138"/>
                  </a:lnTo>
                  <a:lnTo>
                    <a:pt x="76" y="138"/>
                  </a:lnTo>
                  <a:lnTo>
                    <a:pt x="76" y="140"/>
                  </a:lnTo>
                  <a:lnTo>
                    <a:pt x="73" y="141"/>
                  </a:lnTo>
                  <a:lnTo>
                    <a:pt x="71" y="142"/>
                  </a:lnTo>
                  <a:lnTo>
                    <a:pt x="71" y="144"/>
                  </a:lnTo>
                  <a:lnTo>
                    <a:pt x="71" y="144"/>
                  </a:lnTo>
                  <a:lnTo>
                    <a:pt x="69" y="144"/>
                  </a:lnTo>
                  <a:lnTo>
                    <a:pt x="68" y="145"/>
                  </a:lnTo>
                  <a:lnTo>
                    <a:pt x="69" y="145"/>
                  </a:lnTo>
                  <a:lnTo>
                    <a:pt x="71" y="145"/>
                  </a:lnTo>
                  <a:lnTo>
                    <a:pt x="76" y="144"/>
                  </a:lnTo>
                  <a:lnTo>
                    <a:pt x="76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81" y="142"/>
                  </a:lnTo>
                  <a:lnTo>
                    <a:pt x="83" y="142"/>
                  </a:lnTo>
                  <a:lnTo>
                    <a:pt x="84" y="144"/>
                  </a:lnTo>
                  <a:lnTo>
                    <a:pt x="85" y="144"/>
                  </a:lnTo>
                  <a:lnTo>
                    <a:pt x="88" y="144"/>
                  </a:lnTo>
                  <a:lnTo>
                    <a:pt x="88" y="142"/>
                  </a:lnTo>
                  <a:lnTo>
                    <a:pt x="91" y="142"/>
                  </a:lnTo>
                  <a:lnTo>
                    <a:pt x="92" y="142"/>
                  </a:lnTo>
                  <a:lnTo>
                    <a:pt x="91" y="144"/>
                  </a:lnTo>
                  <a:lnTo>
                    <a:pt x="90" y="144"/>
                  </a:lnTo>
                  <a:lnTo>
                    <a:pt x="90" y="144"/>
                  </a:lnTo>
                  <a:lnTo>
                    <a:pt x="92" y="145"/>
                  </a:lnTo>
                  <a:lnTo>
                    <a:pt x="92" y="145"/>
                  </a:lnTo>
                  <a:lnTo>
                    <a:pt x="92" y="146"/>
                  </a:lnTo>
                  <a:lnTo>
                    <a:pt x="90" y="145"/>
                  </a:lnTo>
                  <a:lnTo>
                    <a:pt x="87" y="144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79" y="144"/>
                  </a:lnTo>
                  <a:lnTo>
                    <a:pt x="77" y="144"/>
                  </a:lnTo>
                  <a:lnTo>
                    <a:pt x="75" y="144"/>
                  </a:lnTo>
                  <a:lnTo>
                    <a:pt x="72" y="145"/>
                  </a:lnTo>
                  <a:lnTo>
                    <a:pt x="71" y="145"/>
                  </a:lnTo>
                  <a:lnTo>
                    <a:pt x="69" y="146"/>
                  </a:lnTo>
                  <a:lnTo>
                    <a:pt x="66" y="146"/>
                  </a:lnTo>
                  <a:lnTo>
                    <a:pt x="66" y="148"/>
                  </a:lnTo>
                  <a:lnTo>
                    <a:pt x="65" y="149"/>
                  </a:lnTo>
                  <a:lnTo>
                    <a:pt x="65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8" y="152"/>
                  </a:lnTo>
                  <a:lnTo>
                    <a:pt x="69" y="152"/>
                  </a:lnTo>
                  <a:lnTo>
                    <a:pt x="71" y="152"/>
                  </a:lnTo>
                  <a:lnTo>
                    <a:pt x="75" y="152"/>
                  </a:lnTo>
                  <a:lnTo>
                    <a:pt x="75" y="152"/>
                  </a:lnTo>
                  <a:lnTo>
                    <a:pt x="75" y="152"/>
                  </a:lnTo>
                  <a:lnTo>
                    <a:pt x="75" y="153"/>
                  </a:lnTo>
                  <a:lnTo>
                    <a:pt x="75" y="153"/>
                  </a:lnTo>
                  <a:lnTo>
                    <a:pt x="73" y="153"/>
                  </a:lnTo>
                  <a:lnTo>
                    <a:pt x="69" y="153"/>
                  </a:lnTo>
                  <a:lnTo>
                    <a:pt x="69" y="153"/>
                  </a:lnTo>
                  <a:lnTo>
                    <a:pt x="68" y="154"/>
                  </a:lnTo>
                  <a:lnTo>
                    <a:pt x="65" y="154"/>
                  </a:lnTo>
                  <a:lnTo>
                    <a:pt x="65" y="154"/>
                  </a:lnTo>
                  <a:lnTo>
                    <a:pt x="65" y="156"/>
                  </a:lnTo>
                  <a:lnTo>
                    <a:pt x="64" y="156"/>
                  </a:lnTo>
                  <a:lnTo>
                    <a:pt x="62" y="157"/>
                  </a:lnTo>
                  <a:lnTo>
                    <a:pt x="62" y="158"/>
                  </a:lnTo>
                  <a:lnTo>
                    <a:pt x="61" y="158"/>
                  </a:lnTo>
                  <a:lnTo>
                    <a:pt x="61" y="160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5" y="160"/>
                  </a:lnTo>
                  <a:lnTo>
                    <a:pt x="66" y="160"/>
                  </a:lnTo>
                  <a:lnTo>
                    <a:pt x="68" y="158"/>
                  </a:lnTo>
                  <a:lnTo>
                    <a:pt x="69" y="158"/>
                  </a:lnTo>
                  <a:lnTo>
                    <a:pt x="71" y="157"/>
                  </a:lnTo>
                  <a:lnTo>
                    <a:pt x="72" y="157"/>
                  </a:lnTo>
                  <a:lnTo>
                    <a:pt x="79" y="154"/>
                  </a:lnTo>
                  <a:lnTo>
                    <a:pt x="80" y="153"/>
                  </a:lnTo>
                  <a:lnTo>
                    <a:pt x="83" y="153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84" y="153"/>
                  </a:lnTo>
                  <a:lnTo>
                    <a:pt x="81" y="153"/>
                  </a:lnTo>
                  <a:lnTo>
                    <a:pt x="80" y="154"/>
                  </a:lnTo>
                  <a:lnTo>
                    <a:pt x="79" y="154"/>
                  </a:lnTo>
                  <a:lnTo>
                    <a:pt x="77" y="154"/>
                  </a:lnTo>
                  <a:lnTo>
                    <a:pt x="77" y="156"/>
                  </a:lnTo>
                  <a:lnTo>
                    <a:pt x="76" y="156"/>
                  </a:lnTo>
                  <a:lnTo>
                    <a:pt x="75" y="157"/>
                  </a:lnTo>
                  <a:lnTo>
                    <a:pt x="73" y="157"/>
                  </a:lnTo>
                  <a:lnTo>
                    <a:pt x="72" y="157"/>
                  </a:lnTo>
                  <a:lnTo>
                    <a:pt x="66" y="160"/>
                  </a:lnTo>
                  <a:lnTo>
                    <a:pt x="62" y="161"/>
                  </a:lnTo>
                  <a:lnTo>
                    <a:pt x="62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61"/>
                  </a:lnTo>
                  <a:lnTo>
                    <a:pt x="64" y="161"/>
                  </a:lnTo>
                  <a:lnTo>
                    <a:pt x="62" y="164"/>
                  </a:lnTo>
                  <a:lnTo>
                    <a:pt x="61" y="165"/>
                  </a:lnTo>
                  <a:lnTo>
                    <a:pt x="62" y="165"/>
                  </a:lnTo>
                  <a:lnTo>
                    <a:pt x="62" y="167"/>
                  </a:lnTo>
                  <a:lnTo>
                    <a:pt x="65" y="165"/>
                  </a:lnTo>
                  <a:lnTo>
                    <a:pt x="66" y="167"/>
                  </a:lnTo>
                  <a:lnTo>
                    <a:pt x="68" y="167"/>
                  </a:lnTo>
                  <a:lnTo>
                    <a:pt x="71" y="167"/>
                  </a:lnTo>
                  <a:lnTo>
                    <a:pt x="72" y="165"/>
                  </a:lnTo>
                  <a:lnTo>
                    <a:pt x="73" y="164"/>
                  </a:lnTo>
                  <a:lnTo>
                    <a:pt x="75" y="164"/>
                  </a:lnTo>
                  <a:lnTo>
                    <a:pt x="77" y="164"/>
                  </a:lnTo>
                  <a:lnTo>
                    <a:pt x="79" y="164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79" y="164"/>
                  </a:lnTo>
                  <a:lnTo>
                    <a:pt x="75" y="164"/>
                  </a:lnTo>
                  <a:lnTo>
                    <a:pt x="73" y="165"/>
                  </a:lnTo>
                  <a:lnTo>
                    <a:pt x="71" y="167"/>
                  </a:lnTo>
                  <a:lnTo>
                    <a:pt x="69" y="168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65" y="168"/>
                  </a:lnTo>
                  <a:lnTo>
                    <a:pt x="65" y="169"/>
                  </a:lnTo>
                  <a:lnTo>
                    <a:pt x="65" y="169"/>
                  </a:lnTo>
                  <a:lnTo>
                    <a:pt x="65" y="169"/>
                  </a:lnTo>
                  <a:lnTo>
                    <a:pt x="66" y="171"/>
                  </a:lnTo>
                  <a:lnTo>
                    <a:pt x="66" y="172"/>
                  </a:lnTo>
                  <a:lnTo>
                    <a:pt x="66" y="175"/>
                  </a:lnTo>
                  <a:lnTo>
                    <a:pt x="65" y="175"/>
                  </a:lnTo>
                  <a:lnTo>
                    <a:pt x="65" y="176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4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66" y="180"/>
                  </a:lnTo>
                  <a:lnTo>
                    <a:pt x="68" y="179"/>
                  </a:lnTo>
                  <a:lnTo>
                    <a:pt x="71" y="177"/>
                  </a:lnTo>
                  <a:lnTo>
                    <a:pt x="71" y="176"/>
                  </a:lnTo>
                  <a:lnTo>
                    <a:pt x="72" y="175"/>
                  </a:lnTo>
                  <a:lnTo>
                    <a:pt x="73" y="175"/>
                  </a:lnTo>
                  <a:lnTo>
                    <a:pt x="73" y="175"/>
                  </a:lnTo>
                  <a:lnTo>
                    <a:pt x="73" y="175"/>
                  </a:lnTo>
                  <a:lnTo>
                    <a:pt x="72" y="176"/>
                  </a:lnTo>
                  <a:lnTo>
                    <a:pt x="75" y="176"/>
                  </a:lnTo>
                  <a:lnTo>
                    <a:pt x="76" y="175"/>
                  </a:lnTo>
                  <a:lnTo>
                    <a:pt x="76" y="175"/>
                  </a:lnTo>
                  <a:lnTo>
                    <a:pt x="77" y="175"/>
                  </a:lnTo>
                  <a:lnTo>
                    <a:pt x="77" y="173"/>
                  </a:lnTo>
                  <a:lnTo>
                    <a:pt x="77" y="172"/>
                  </a:lnTo>
                  <a:lnTo>
                    <a:pt x="77" y="171"/>
                  </a:lnTo>
                  <a:lnTo>
                    <a:pt x="77" y="169"/>
                  </a:lnTo>
                  <a:lnTo>
                    <a:pt x="77" y="169"/>
                  </a:lnTo>
                  <a:lnTo>
                    <a:pt x="77" y="171"/>
                  </a:lnTo>
                  <a:lnTo>
                    <a:pt x="77" y="172"/>
                  </a:lnTo>
                  <a:lnTo>
                    <a:pt x="79" y="173"/>
                  </a:lnTo>
                  <a:lnTo>
                    <a:pt x="79" y="173"/>
                  </a:lnTo>
                  <a:lnTo>
                    <a:pt x="79" y="173"/>
                  </a:lnTo>
                  <a:lnTo>
                    <a:pt x="79" y="175"/>
                  </a:lnTo>
                  <a:lnTo>
                    <a:pt x="80" y="175"/>
                  </a:lnTo>
                  <a:lnTo>
                    <a:pt x="81" y="175"/>
                  </a:lnTo>
                  <a:lnTo>
                    <a:pt x="81" y="175"/>
                  </a:lnTo>
                  <a:lnTo>
                    <a:pt x="81" y="176"/>
                  </a:lnTo>
                  <a:lnTo>
                    <a:pt x="81" y="177"/>
                  </a:lnTo>
                  <a:lnTo>
                    <a:pt x="81" y="177"/>
                  </a:lnTo>
                  <a:lnTo>
                    <a:pt x="80" y="177"/>
                  </a:lnTo>
                  <a:lnTo>
                    <a:pt x="80" y="176"/>
                  </a:lnTo>
                  <a:lnTo>
                    <a:pt x="80" y="175"/>
                  </a:lnTo>
                  <a:lnTo>
                    <a:pt x="79" y="175"/>
                  </a:lnTo>
                  <a:lnTo>
                    <a:pt x="77" y="176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75" y="176"/>
                  </a:lnTo>
                  <a:lnTo>
                    <a:pt x="75" y="176"/>
                  </a:lnTo>
                  <a:lnTo>
                    <a:pt x="73" y="176"/>
                  </a:lnTo>
                  <a:lnTo>
                    <a:pt x="72" y="176"/>
                  </a:lnTo>
                  <a:lnTo>
                    <a:pt x="71" y="177"/>
                  </a:lnTo>
                  <a:lnTo>
                    <a:pt x="68" y="179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6" y="182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69" y="182"/>
                  </a:lnTo>
                  <a:lnTo>
                    <a:pt x="71" y="182"/>
                  </a:lnTo>
                  <a:lnTo>
                    <a:pt x="75" y="180"/>
                  </a:lnTo>
                  <a:lnTo>
                    <a:pt x="77" y="179"/>
                  </a:lnTo>
                  <a:lnTo>
                    <a:pt x="77" y="179"/>
                  </a:lnTo>
                  <a:lnTo>
                    <a:pt x="77" y="180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77" y="182"/>
                  </a:lnTo>
                  <a:lnTo>
                    <a:pt x="75" y="182"/>
                  </a:lnTo>
                  <a:lnTo>
                    <a:pt x="75" y="182"/>
                  </a:lnTo>
                  <a:lnTo>
                    <a:pt x="72" y="182"/>
                  </a:lnTo>
                  <a:lnTo>
                    <a:pt x="69" y="182"/>
                  </a:lnTo>
                  <a:lnTo>
                    <a:pt x="66" y="183"/>
                  </a:lnTo>
                  <a:lnTo>
                    <a:pt x="66" y="184"/>
                  </a:lnTo>
                  <a:lnTo>
                    <a:pt x="65" y="186"/>
                  </a:lnTo>
                  <a:lnTo>
                    <a:pt x="65" y="187"/>
                  </a:lnTo>
                  <a:lnTo>
                    <a:pt x="66" y="188"/>
                  </a:lnTo>
                  <a:lnTo>
                    <a:pt x="66" y="191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9" y="194"/>
                  </a:lnTo>
                  <a:lnTo>
                    <a:pt x="69" y="194"/>
                  </a:lnTo>
                  <a:lnTo>
                    <a:pt x="69" y="194"/>
                  </a:lnTo>
                  <a:lnTo>
                    <a:pt x="69" y="195"/>
                  </a:lnTo>
                  <a:lnTo>
                    <a:pt x="69" y="195"/>
                  </a:lnTo>
                  <a:lnTo>
                    <a:pt x="71" y="195"/>
                  </a:lnTo>
                  <a:lnTo>
                    <a:pt x="73" y="194"/>
                  </a:lnTo>
                  <a:lnTo>
                    <a:pt x="76" y="192"/>
                  </a:lnTo>
                  <a:lnTo>
                    <a:pt x="73" y="195"/>
                  </a:lnTo>
                  <a:lnTo>
                    <a:pt x="72" y="195"/>
                  </a:lnTo>
                  <a:lnTo>
                    <a:pt x="71" y="196"/>
                  </a:lnTo>
                  <a:lnTo>
                    <a:pt x="71" y="196"/>
                  </a:lnTo>
                  <a:lnTo>
                    <a:pt x="69" y="198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2" y="202"/>
                  </a:lnTo>
                  <a:lnTo>
                    <a:pt x="73" y="202"/>
                  </a:lnTo>
                  <a:lnTo>
                    <a:pt x="73" y="202"/>
                  </a:lnTo>
                  <a:lnTo>
                    <a:pt x="72" y="203"/>
                  </a:lnTo>
                  <a:lnTo>
                    <a:pt x="72" y="203"/>
                  </a:lnTo>
                  <a:lnTo>
                    <a:pt x="72" y="205"/>
                  </a:lnTo>
                  <a:lnTo>
                    <a:pt x="72" y="205"/>
                  </a:lnTo>
                  <a:lnTo>
                    <a:pt x="75" y="205"/>
                  </a:lnTo>
                  <a:lnTo>
                    <a:pt x="75" y="203"/>
                  </a:lnTo>
                  <a:lnTo>
                    <a:pt x="76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79" y="203"/>
                  </a:lnTo>
                  <a:lnTo>
                    <a:pt x="77" y="205"/>
                  </a:lnTo>
                  <a:lnTo>
                    <a:pt x="77" y="205"/>
                  </a:lnTo>
                  <a:lnTo>
                    <a:pt x="76" y="205"/>
                  </a:lnTo>
                  <a:lnTo>
                    <a:pt x="75" y="205"/>
                  </a:lnTo>
                  <a:lnTo>
                    <a:pt x="73" y="206"/>
                  </a:lnTo>
                  <a:lnTo>
                    <a:pt x="73" y="206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75" y="207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3"/>
                  </a:lnTo>
                  <a:lnTo>
                    <a:pt x="77" y="213"/>
                  </a:lnTo>
                  <a:lnTo>
                    <a:pt x="77" y="213"/>
                  </a:lnTo>
                  <a:lnTo>
                    <a:pt x="77" y="213"/>
                  </a:lnTo>
                  <a:lnTo>
                    <a:pt x="79" y="213"/>
                  </a:lnTo>
                  <a:lnTo>
                    <a:pt x="79" y="214"/>
                  </a:lnTo>
                  <a:lnTo>
                    <a:pt x="79" y="214"/>
                  </a:lnTo>
                  <a:lnTo>
                    <a:pt x="77" y="215"/>
                  </a:lnTo>
                  <a:lnTo>
                    <a:pt x="79" y="215"/>
                  </a:lnTo>
                  <a:lnTo>
                    <a:pt x="80" y="215"/>
                  </a:lnTo>
                  <a:lnTo>
                    <a:pt x="81" y="215"/>
                  </a:lnTo>
                  <a:lnTo>
                    <a:pt x="83" y="215"/>
                  </a:lnTo>
                  <a:lnTo>
                    <a:pt x="81" y="215"/>
                  </a:lnTo>
                  <a:lnTo>
                    <a:pt x="79" y="217"/>
                  </a:lnTo>
                  <a:lnTo>
                    <a:pt x="77" y="218"/>
                  </a:lnTo>
                  <a:lnTo>
                    <a:pt x="79" y="218"/>
                  </a:lnTo>
                  <a:lnTo>
                    <a:pt x="79" y="218"/>
                  </a:lnTo>
                  <a:lnTo>
                    <a:pt x="79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8"/>
                  </a:lnTo>
                  <a:lnTo>
                    <a:pt x="81" y="217"/>
                  </a:lnTo>
                  <a:lnTo>
                    <a:pt x="83" y="217"/>
                  </a:lnTo>
                  <a:lnTo>
                    <a:pt x="84" y="217"/>
                  </a:lnTo>
                  <a:lnTo>
                    <a:pt x="84" y="217"/>
                  </a:lnTo>
                  <a:lnTo>
                    <a:pt x="85" y="218"/>
                  </a:lnTo>
                  <a:lnTo>
                    <a:pt x="87" y="218"/>
                  </a:lnTo>
                  <a:lnTo>
                    <a:pt x="87" y="217"/>
                  </a:lnTo>
                  <a:lnTo>
                    <a:pt x="88" y="217"/>
                  </a:lnTo>
                  <a:lnTo>
                    <a:pt x="90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2" y="215"/>
                  </a:lnTo>
                  <a:lnTo>
                    <a:pt x="95" y="215"/>
                  </a:lnTo>
                  <a:lnTo>
                    <a:pt x="98" y="214"/>
                  </a:lnTo>
                  <a:lnTo>
                    <a:pt x="99" y="214"/>
                  </a:lnTo>
                  <a:lnTo>
                    <a:pt x="99" y="214"/>
                  </a:lnTo>
                  <a:lnTo>
                    <a:pt x="99" y="213"/>
                  </a:lnTo>
                  <a:lnTo>
                    <a:pt x="100" y="213"/>
                  </a:lnTo>
                  <a:lnTo>
                    <a:pt x="100" y="213"/>
                  </a:lnTo>
                  <a:lnTo>
                    <a:pt x="99" y="214"/>
                  </a:lnTo>
                  <a:lnTo>
                    <a:pt x="99" y="215"/>
                  </a:lnTo>
                  <a:lnTo>
                    <a:pt x="98" y="215"/>
                  </a:lnTo>
                  <a:lnTo>
                    <a:pt x="95" y="218"/>
                  </a:lnTo>
                  <a:lnTo>
                    <a:pt x="95" y="219"/>
                  </a:lnTo>
                  <a:lnTo>
                    <a:pt x="96" y="219"/>
                  </a:lnTo>
                  <a:lnTo>
                    <a:pt x="96" y="219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2" y="221"/>
                  </a:lnTo>
                  <a:lnTo>
                    <a:pt x="103" y="221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21"/>
                  </a:lnTo>
                  <a:lnTo>
                    <a:pt x="104" y="221"/>
                  </a:lnTo>
                  <a:lnTo>
                    <a:pt x="103" y="222"/>
                  </a:lnTo>
                  <a:lnTo>
                    <a:pt x="102" y="222"/>
                  </a:lnTo>
                  <a:lnTo>
                    <a:pt x="100" y="222"/>
                  </a:lnTo>
                  <a:lnTo>
                    <a:pt x="100" y="223"/>
                  </a:lnTo>
                  <a:lnTo>
                    <a:pt x="99" y="223"/>
                  </a:lnTo>
                  <a:lnTo>
                    <a:pt x="103" y="226"/>
                  </a:lnTo>
                  <a:lnTo>
                    <a:pt x="104" y="226"/>
                  </a:lnTo>
                  <a:lnTo>
                    <a:pt x="106" y="226"/>
                  </a:lnTo>
                  <a:lnTo>
                    <a:pt x="107" y="225"/>
                  </a:lnTo>
                  <a:lnTo>
                    <a:pt x="109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09" y="225"/>
                  </a:lnTo>
                  <a:lnTo>
                    <a:pt x="107" y="226"/>
                  </a:lnTo>
                  <a:lnTo>
                    <a:pt x="106" y="226"/>
                  </a:lnTo>
                  <a:lnTo>
                    <a:pt x="106" y="228"/>
                  </a:lnTo>
                  <a:lnTo>
                    <a:pt x="106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9" y="228"/>
                  </a:lnTo>
                  <a:lnTo>
                    <a:pt x="110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10" y="229"/>
                  </a:lnTo>
                  <a:lnTo>
                    <a:pt x="111" y="228"/>
                  </a:lnTo>
                  <a:lnTo>
                    <a:pt x="113" y="228"/>
                  </a:lnTo>
                  <a:lnTo>
                    <a:pt x="113" y="228"/>
                  </a:lnTo>
                  <a:lnTo>
                    <a:pt x="113" y="228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3" y="226"/>
                  </a:lnTo>
                  <a:lnTo>
                    <a:pt x="113" y="228"/>
                  </a:lnTo>
                  <a:lnTo>
                    <a:pt x="115" y="228"/>
                  </a:lnTo>
                  <a:lnTo>
                    <a:pt x="117" y="226"/>
                  </a:lnTo>
                  <a:lnTo>
                    <a:pt x="118" y="226"/>
                  </a:lnTo>
                  <a:lnTo>
                    <a:pt x="118" y="223"/>
                  </a:lnTo>
                  <a:lnTo>
                    <a:pt x="118" y="223"/>
                  </a:lnTo>
                  <a:lnTo>
                    <a:pt x="119" y="222"/>
                  </a:lnTo>
                  <a:lnTo>
                    <a:pt x="118" y="222"/>
                  </a:lnTo>
                  <a:lnTo>
                    <a:pt x="118" y="221"/>
                  </a:lnTo>
                  <a:lnTo>
                    <a:pt x="117" y="221"/>
                  </a:lnTo>
                  <a:lnTo>
                    <a:pt x="115" y="221"/>
                  </a:lnTo>
                  <a:lnTo>
                    <a:pt x="114" y="221"/>
                  </a:lnTo>
                  <a:lnTo>
                    <a:pt x="113" y="219"/>
                  </a:lnTo>
                  <a:lnTo>
                    <a:pt x="114" y="219"/>
                  </a:lnTo>
                  <a:lnTo>
                    <a:pt x="114" y="219"/>
                  </a:lnTo>
                  <a:lnTo>
                    <a:pt x="117" y="219"/>
                  </a:lnTo>
                  <a:lnTo>
                    <a:pt x="118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5" y="218"/>
                  </a:lnTo>
                  <a:lnTo>
                    <a:pt x="126" y="214"/>
                  </a:lnTo>
                  <a:lnTo>
                    <a:pt x="129" y="211"/>
                  </a:lnTo>
                  <a:lnTo>
                    <a:pt x="130" y="210"/>
                  </a:lnTo>
                  <a:lnTo>
                    <a:pt x="132" y="209"/>
                  </a:lnTo>
                  <a:lnTo>
                    <a:pt x="132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2" y="207"/>
                  </a:lnTo>
                  <a:lnTo>
                    <a:pt x="133" y="207"/>
                  </a:lnTo>
                  <a:lnTo>
                    <a:pt x="134" y="206"/>
                  </a:lnTo>
                  <a:lnTo>
                    <a:pt x="134" y="205"/>
                  </a:lnTo>
                  <a:lnTo>
                    <a:pt x="134" y="205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36" y="202"/>
                  </a:lnTo>
                  <a:lnTo>
                    <a:pt x="136" y="200"/>
                  </a:lnTo>
                  <a:lnTo>
                    <a:pt x="136" y="200"/>
                  </a:lnTo>
                  <a:lnTo>
                    <a:pt x="136" y="199"/>
                  </a:lnTo>
                  <a:lnTo>
                    <a:pt x="137" y="199"/>
                  </a:lnTo>
                  <a:lnTo>
                    <a:pt x="137" y="198"/>
                  </a:lnTo>
                  <a:lnTo>
                    <a:pt x="134" y="198"/>
                  </a:lnTo>
                  <a:lnTo>
                    <a:pt x="133" y="198"/>
                  </a:lnTo>
                  <a:lnTo>
                    <a:pt x="132" y="196"/>
                  </a:lnTo>
                  <a:lnTo>
                    <a:pt x="132" y="196"/>
                  </a:lnTo>
                  <a:lnTo>
                    <a:pt x="132" y="196"/>
                  </a:lnTo>
                  <a:lnTo>
                    <a:pt x="133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2" y="195"/>
                  </a:lnTo>
                  <a:lnTo>
                    <a:pt x="142" y="195"/>
                  </a:lnTo>
                  <a:lnTo>
                    <a:pt x="144" y="194"/>
                  </a:lnTo>
                  <a:lnTo>
                    <a:pt x="141" y="192"/>
                  </a:lnTo>
                  <a:lnTo>
                    <a:pt x="140" y="192"/>
                  </a:lnTo>
                  <a:lnTo>
                    <a:pt x="140" y="192"/>
                  </a:lnTo>
                  <a:lnTo>
                    <a:pt x="140" y="191"/>
                  </a:lnTo>
                  <a:lnTo>
                    <a:pt x="141" y="191"/>
                  </a:lnTo>
                  <a:lnTo>
                    <a:pt x="141" y="192"/>
                  </a:lnTo>
                  <a:lnTo>
                    <a:pt x="142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6" y="192"/>
                  </a:lnTo>
                  <a:lnTo>
                    <a:pt x="148" y="191"/>
                  </a:lnTo>
                  <a:lnTo>
                    <a:pt x="149" y="191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51" y="190"/>
                  </a:lnTo>
                  <a:lnTo>
                    <a:pt x="151" y="188"/>
                  </a:lnTo>
                  <a:lnTo>
                    <a:pt x="152" y="188"/>
                  </a:lnTo>
                  <a:lnTo>
                    <a:pt x="153" y="188"/>
                  </a:lnTo>
                  <a:lnTo>
                    <a:pt x="153" y="187"/>
                  </a:lnTo>
                  <a:lnTo>
                    <a:pt x="156" y="186"/>
                  </a:lnTo>
                  <a:lnTo>
                    <a:pt x="156" y="186"/>
                  </a:lnTo>
                  <a:lnTo>
                    <a:pt x="156" y="183"/>
                  </a:lnTo>
                  <a:lnTo>
                    <a:pt x="157" y="182"/>
                  </a:lnTo>
                  <a:lnTo>
                    <a:pt x="155" y="182"/>
                  </a:lnTo>
                  <a:lnTo>
                    <a:pt x="155" y="182"/>
                  </a:lnTo>
                  <a:lnTo>
                    <a:pt x="153" y="182"/>
                  </a:lnTo>
                  <a:lnTo>
                    <a:pt x="152" y="180"/>
                  </a:lnTo>
                  <a:lnTo>
                    <a:pt x="149" y="180"/>
                  </a:lnTo>
                  <a:lnTo>
                    <a:pt x="153" y="180"/>
                  </a:lnTo>
                  <a:lnTo>
                    <a:pt x="153" y="180"/>
                  </a:lnTo>
                  <a:lnTo>
                    <a:pt x="155" y="180"/>
                  </a:lnTo>
                  <a:lnTo>
                    <a:pt x="156" y="180"/>
                  </a:lnTo>
                  <a:lnTo>
                    <a:pt x="157" y="180"/>
                  </a:lnTo>
                  <a:lnTo>
                    <a:pt x="157" y="179"/>
                  </a:lnTo>
                  <a:lnTo>
                    <a:pt x="159" y="179"/>
                  </a:lnTo>
                  <a:lnTo>
                    <a:pt x="161" y="179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6"/>
                  </a:lnTo>
                  <a:lnTo>
                    <a:pt x="160" y="176"/>
                  </a:lnTo>
                  <a:lnTo>
                    <a:pt x="160" y="173"/>
                  </a:lnTo>
                  <a:lnTo>
                    <a:pt x="160" y="173"/>
                  </a:lnTo>
                  <a:lnTo>
                    <a:pt x="159" y="173"/>
                  </a:lnTo>
                  <a:lnTo>
                    <a:pt x="157" y="173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9" y="171"/>
                  </a:lnTo>
                  <a:lnTo>
                    <a:pt x="160" y="171"/>
                  </a:lnTo>
                  <a:lnTo>
                    <a:pt x="164" y="172"/>
                  </a:lnTo>
                  <a:lnTo>
                    <a:pt x="165" y="171"/>
                  </a:lnTo>
                  <a:lnTo>
                    <a:pt x="167" y="171"/>
                  </a:lnTo>
                  <a:lnTo>
                    <a:pt x="168" y="169"/>
                  </a:lnTo>
                  <a:lnTo>
                    <a:pt x="170" y="169"/>
                  </a:lnTo>
                  <a:lnTo>
                    <a:pt x="171" y="168"/>
                  </a:lnTo>
                  <a:lnTo>
                    <a:pt x="170" y="168"/>
                  </a:lnTo>
                  <a:lnTo>
                    <a:pt x="167" y="167"/>
                  </a:lnTo>
                  <a:lnTo>
                    <a:pt x="167" y="167"/>
                  </a:lnTo>
                  <a:lnTo>
                    <a:pt x="168" y="167"/>
                  </a:lnTo>
                  <a:lnTo>
                    <a:pt x="172" y="165"/>
                  </a:lnTo>
                  <a:lnTo>
                    <a:pt x="175" y="165"/>
                  </a:lnTo>
                  <a:lnTo>
                    <a:pt x="179" y="165"/>
                  </a:lnTo>
                  <a:lnTo>
                    <a:pt x="183" y="164"/>
                  </a:lnTo>
                  <a:lnTo>
                    <a:pt x="183" y="164"/>
                  </a:lnTo>
                  <a:lnTo>
                    <a:pt x="183" y="163"/>
                  </a:lnTo>
                  <a:lnTo>
                    <a:pt x="182" y="163"/>
                  </a:lnTo>
                  <a:lnTo>
                    <a:pt x="182" y="161"/>
                  </a:lnTo>
                  <a:lnTo>
                    <a:pt x="183" y="161"/>
                  </a:lnTo>
                  <a:lnTo>
                    <a:pt x="184" y="163"/>
                  </a:lnTo>
                  <a:lnTo>
                    <a:pt x="186" y="161"/>
                  </a:lnTo>
                  <a:lnTo>
                    <a:pt x="187" y="160"/>
                  </a:lnTo>
                  <a:lnTo>
                    <a:pt x="189" y="160"/>
                  </a:lnTo>
                  <a:lnTo>
                    <a:pt x="189" y="158"/>
                  </a:lnTo>
                  <a:lnTo>
                    <a:pt x="187" y="158"/>
                  </a:lnTo>
                  <a:lnTo>
                    <a:pt x="186" y="157"/>
                  </a:lnTo>
                  <a:lnTo>
                    <a:pt x="187" y="157"/>
                  </a:lnTo>
                  <a:lnTo>
                    <a:pt x="189" y="157"/>
                  </a:lnTo>
                  <a:lnTo>
                    <a:pt x="191" y="157"/>
                  </a:lnTo>
                  <a:lnTo>
                    <a:pt x="193" y="158"/>
                  </a:lnTo>
                  <a:lnTo>
                    <a:pt x="193" y="158"/>
                  </a:lnTo>
                  <a:lnTo>
                    <a:pt x="191" y="160"/>
                  </a:lnTo>
                  <a:lnTo>
                    <a:pt x="187" y="161"/>
                  </a:lnTo>
                  <a:lnTo>
                    <a:pt x="187" y="163"/>
                  </a:lnTo>
                  <a:lnTo>
                    <a:pt x="187" y="163"/>
                  </a:lnTo>
                  <a:lnTo>
                    <a:pt x="187" y="164"/>
                  </a:lnTo>
                  <a:lnTo>
                    <a:pt x="184" y="164"/>
                  </a:lnTo>
                  <a:lnTo>
                    <a:pt x="184" y="165"/>
                  </a:lnTo>
                  <a:lnTo>
                    <a:pt x="186" y="165"/>
                  </a:lnTo>
                  <a:lnTo>
                    <a:pt x="187" y="165"/>
                  </a:lnTo>
                  <a:lnTo>
                    <a:pt x="189" y="165"/>
                  </a:lnTo>
                  <a:lnTo>
                    <a:pt x="190" y="165"/>
                  </a:lnTo>
                  <a:lnTo>
                    <a:pt x="190" y="164"/>
                  </a:lnTo>
                  <a:lnTo>
                    <a:pt x="191" y="164"/>
                  </a:lnTo>
                  <a:lnTo>
                    <a:pt x="191" y="164"/>
                  </a:lnTo>
                  <a:lnTo>
                    <a:pt x="193" y="163"/>
                  </a:lnTo>
                  <a:lnTo>
                    <a:pt x="193" y="163"/>
                  </a:lnTo>
                  <a:lnTo>
                    <a:pt x="194" y="164"/>
                  </a:lnTo>
                  <a:lnTo>
                    <a:pt x="194" y="164"/>
                  </a:lnTo>
                  <a:lnTo>
                    <a:pt x="195" y="164"/>
                  </a:lnTo>
                  <a:lnTo>
                    <a:pt x="195" y="164"/>
                  </a:lnTo>
                  <a:lnTo>
                    <a:pt x="197" y="164"/>
                  </a:lnTo>
                  <a:lnTo>
                    <a:pt x="198" y="163"/>
                  </a:lnTo>
                  <a:lnTo>
                    <a:pt x="198" y="161"/>
                  </a:lnTo>
                  <a:lnTo>
                    <a:pt x="198" y="161"/>
                  </a:lnTo>
                  <a:lnTo>
                    <a:pt x="199" y="161"/>
                  </a:lnTo>
                  <a:lnTo>
                    <a:pt x="198" y="163"/>
                  </a:lnTo>
                  <a:lnTo>
                    <a:pt x="198" y="163"/>
                  </a:lnTo>
                  <a:lnTo>
                    <a:pt x="199" y="163"/>
                  </a:lnTo>
                  <a:lnTo>
                    <a:pt x="202" y="161"/>
                  </a:lnTo>
                  <a:lnTo>
                    <a:pt x="203" y="161"/>
                  </a:lnTo>
                  <a:lnTo>
                    <a:pt x="205" y="160"/>
                  </a:lnTo>
                  <a:lnTo>
                    <a:pt x="206" y="160"/>
                  </a:lnTo>
                  <a:lnTo>
                    <a:pt x="205" y="158"/>
                  </a:lnTo>
                  <a:lnTo>
                    <a:pt x="205" y="157"/>
                  </a:lnTo>
                  <a:lnTo>
                    <a:pt x="205" y="157"/>
                  </a:lnTo>
                  <a:lnTo>
                    <a:pt x="205" y="157"/>
                  </a:lnTo>
                  <a:lnTo>
                    <a:pt x="205" y="157"/>
                  </a:lnTo>
                  <a:lnTo>
                    <a:pt x="206" y="157"/>
                  </a:lnTo>
                  <a:lnTo>
                    <a:pt x="206" y="158"/>
                  </a:lnTo>
                  <a:lnTo>
                    <a:pt x="208" y="158"/>
                  </a:lnTo>
                  <a:lnTo>
                    <a:pt x="209" y="158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4" y="157"/>
                  </a:lnTo>
                  <a:lnTo>
                    <a:pt x="216" y="157"/>
                  </a:lnTo>
                  <a:lnTo>
                    <a:pt x="216" y="156"/>
                  </a:lnTo>
                  <a:lnTo>
                    <a:pt x="217" y="156"/>
                  </a:lnTo>
                  <a:lnTo>
                    <a:pt x="217" y="154"/>
                  </a:lnTo>
                  <a:lnTo>
                    <a:pt x="218" y="154"/>
                  </a:lnTo>
                  <a:lnTo>
                    <a:pt x="218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2" y="152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6"/>
                  </a:lnTo>
                  <a:lnTo>
                    <a:pt x="229" y="146"/>
                  </a:lnTo>
                  <a:lnTo>
                    <a:pt x="229" y="146"/>
                  </a:lnTo>
                  <a:lnTo>
                    <a:pt x="231" y="145"/>
                  </a:lnTo>
                  <a:lnTo>
                    <a:pt x="232" y="144"/>
                  </a:lnTo>
                  <a:lnTo>
                    <a:pt x="232" y="144"/>
                  </a:lnTo>
                  <a:lnTo>
                    <a:pt x="233" y="144"/>
                  </a:lnTo>
                  <a:lnTo>
                    <a:pt x="237" y="142"/>
                  </a:lnTo>
                  <a:lnTo>
                    <a:pt x="239" y="142"/>
                  </a:lnTo>
                  <a:lnTo>
                    <a:pt x="239" y="141"/>
                  </a:lnTo>
                  <a:lnTo>
                    <a:pt x="240" y="141"/>
                  </a:lnTo>
                  <a:lnTo>
                    <a:pt x="241" y="140"/>
                  </a:lnTo>
                  <a:lnTo>
                    <a:pt x="240" y="140"/>
                  </a:lnTo>
                  <a:lnTo>
                    <a:pt x="240" y="138"/>
                  </a:lnTo>
                  <a:lnTo>
                    <a:pt x="240" y="138"/>
                  </a:lnTo>
                  <a:lnTo>
                    <a:pt x="240" y="138"/>
                  </a:lnTo>
                  <a:lnTo>
                    <a:pt x="241" y="138"/>
                  </a:lnTo>
                  <a:lnTo>
                    <a:pt x="241" y="138"/>
                  </a:lnTo>
                  <a:lnTo>
                    <a:pt x="241" y="138"/>
                  </a:lnTo>
                  <a:lnTo>
                    <a:pt x="241" y="137"/>
                  </a:lnTo>
                  <a:lnTo>
                    <a:pt x="241" y="137"/>
                  </a:lnTo>
                  <a:lnTo>
                    <a:pt x="241" y="135"/>
                  </a:lnTo>
                  <a:lnTo>
                    <a:pt x="243" y="137"/>
                  </a:lnTo>
                  <a:lnTo>
                    <a:pt x="244" y="138"/>
                  </a:lnTo>
                  <a:lnTo>
                    <a:pt x="247" y="140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51" y="140"/>
                  </a:lnTo>
                  <a:lnTo>
                    <a:pt x="254" y="140"/>
                  </a:lnTo>
                  <a:lnTo>
                    <a:pt x="254" y="140"/>
                  </a:lnTo>
                  <a:lnTo>
                    <a:pt x="252" y="138"/>
                  </a:lnTo>
                  <a:lnTo>
                    <a:pt x="252" y="138"/>
                  </a:lnTo>
                  <a:lnTo>
                    <a:pt x="256" y="138"/>
                  </a:lnTo>
                  <a:lnTo>
                    <a:pt x="256" y="138"/>
                  </a:lnTo>
                  <a:lnTo>
                    <a:pt x="258" y="138"/>
                  </a:lnTo>
                  <a:lnTo>
                    <a:pt x="259" y="137"/>
                  </a:lnTo>
                  <a:lnTo>
                    <a:pt x="259" y="137"/>
                  </a:lnTo>
                  <a:lnTo>
                    <a:pt x="260" y="137"/>
                  </a:lnTo>
                  <a:lnTo>
                    <a:pt x="263" y="138"/>
                  </a:lnTo>
                  <a:lnTo>
                    <a:pt x="264" y="137"/>
                  </a:lnTo>
                  <a:lnTo>
                    <a:pt x="266" y="137"/>
                  </a:lnTo>
                  <a:lnTo>
                    <a:pt x="267" y="137"/>
                  </a:lnTo>
                  <a:lnTo>
                    <a:pt x="273" y="135"/>
                  </a:lnTo>
                  <a:lnTo>
                    <a:pt x="274" y="135"/>
                  </a:lnTo>
                  <a:lnTo>
                    <a:pt x="277" y="135"/>
                  </a:lnTo>
                  <a:lnTo>
                    <a:pt x="281" y="134"/>
                  </a:lnTo>
                  <a:lnTo>
                    <a:pt x="282" y="134"/>
                  </a:lnTo>
                  <a:lnTo>
                    <a:pt x="285" y="134"/>
                  </a:lnTo>
                  <a:lnTo>
                    <a:pt x="286" y="134"/>
                  </a:lnTo>
                  <a:lnTo>
                    <a:pt x="288" y="134"/>
                  </a:lnTo>
                  <a:lnTo>
                    <a:pt x="289" y="133"/>
                  </a:lnTo>
                  <a:lnTo>
                    <a:pt x="290" y="133"/>
                  </a:lnTo>
                  <a:lnTo>
                    <a:pt x="290" y="133"/>
                  </a:lnTo>
                  <a:lnTo>
                    <a:pt x="292" y="133"/>
                  </a:lnTo>
                  <a:lnTo>
                    <a:pt x="294" y="131"/>
                  </a:lnTo>
                  <a:lnTo>
                    <a:pt x="294" y="131"/>
                  </a:lnTo>
                  <a:lnTo>
                    <a:pt x="296" y="131"/>
                  </a:lnTo>
                  <a:lnTo>
                    <a:pt x="296" y="130"/>
                  </a:lnTo>
                  <a:lnTo>
                    <a:pt x="296" y="130"/>
                  </a:lnTo>
                  <a:lnTo>
                    <a:pt x="298" y="12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27"/>
                  </a:lnTo>
                  <a:lnTo>
                    <a:pt x="300" y="127"/>
                  </a:lnTo>
                  <a:lnTo>
                    <a:pt x="302" y="127"/>
                  </a:lnTo>
                  <a:lnTo>
                    <a:pt x="302" y="127"/>
                  </a:lnTo>
                  <a:lnTo>
                    <a:pt x="305" y="126"/>
                  </a:lnTo>
                  <a:lnTo>
                    <a:pt x="306" y="126"/>
                  </a:lnTo>
                  <a:lnTo>
                    <a:pt x="308" y="126"/>
                  </a:lnTo>
                  <a:lnTo>
                    <a:pt x="308" y="125"/>
                  </a:lnTo>
                  <a:lnTo>
                    <a:pt x="308" y="125"/>
                  </a:lnTo>
                  <a:lnTo>
                    <a:pt x="308" y="125"/>
                  </a:lnTo>
                  <a:lnTo>
                    <a:pt x="308" y="125"/>
                  </a:lnTo>
                  <a:lnTo>
                    <a:pt x="311" y="125"/>
                  </a:lnTo>
                  <a:lnTo>
                    <a:pt x="311" y="125"/>
                  </a:lnTo>
                  <a:lnTo>
                    <a:pt x="312" y="125"/>
                  </a:lnTo>
                  <a:lnTo>
                    <a:pt x="312" y="123"/>
                  </a:lnTo>
                  <a:lnTo>
                    <a:pt x="312" y="123"/>
                  </a:lnTo>
                  <a:lnTo>
                    <a:pt x="312" y="123"/>
                  </a:lnTo>
                  <a:lnTo>
                    <a:pt x="311" y="123"/>
                  </a:lnTo>
                  <a:lnTo>
                    <a:pt x="312" y="123"/>
                  </a:lnTo>
                  <a:lnTo>
                    <a:pt x="313" y="123"/>
                  </a:lnTo>
                  <a:lnTo>
                    <a:pt x="316" y="122"/>
                  </a:lnTo>
                  <a:lnTo>
                    <a:pt x="317" y="122"/>
                  </a:lnTo>
                  <a:lnTo>
                    <a:pt x="317" y="122"/>
                  </a:lnTo>
                  <a:lnTo>
                    <a:pt x="317" y="122"/>
                  </a:lnTo>
                  <a:lnTo>
                    <a:pt x="319" y="121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21" y="121"/>
                  </a:lnTo>
                  <a:lnTo>
                    <a:pt x="323" y="121"/>
                  </a:lnTo>
                  <a:lnTo>
                    <a:pt x="324" y="119"/>
                  </a:lnTo>
                  <a:lnTo>
                    <a:pt x="324" y="119"/>
                  </a:lnTo>
                  <a:lnTo>
                    <a:pt x="325" y="119"/>
                  </a:lnTo>
                  <a:lnTo>
                    <a:pt x="324" y="119"/>
                  </a:lnTo>
                  <a:lnTo>
                    <a:pt x="317" y="119"/>
                  </a:lnTo>
                  <a:lnTo>
                    <a:pt x="315" y="119"/>
                  </a:lnTo>
                  <a:lnTo>
                    <a:pt x="311" y="118"/>
                  </a:lnTo>
                  <a:lnTo>
                    <a:pt x="306" y="116"/>
                  </a:lnTo>
                  <a:lnTo>
                    <a:pt x="300" y="116"/>
                  </a:lnTo>
                  <a:lnTo>
                    <a:pt x="300" y="116"/>
                  </a:lnTo>
                  <a:lnTo>
                    <a:pt x="296" y="118"/>
                  </a:lnTo>
                  <a:lnTo>
                    <a:pt x="293" y="118"/>
                  </a:lnTo>
                  <a:lnTo>
                    <a:pt x="290" y="118"/>
                  </a:lnTo>
                  <a:lnTo>
                    <a:pt x="289" y="118"/>
                  </a:lnTo>
                  <a:lnTo>
                    <a:pt x="288" y="119"/>
                  </a:lnTo>
                  <a:lnTo>
                    <a:pt x="286" y="119"/>
                  </a:lnTo>
                  <a:lnTo>
                    <a:pt x="285" y="121"/>
                  </a:lnTo>
                  <a:lnTo>
                    <a:pt x="283" y="119"/>
                  </a:lnTo>
                  <a:lnTo>
                    <a:pt x="283" y="119"/>
                  </a:lnTo>
                  <a:lnTo>
                    <a:pt x="286" y="118"/>
                  </a:lnTo>
                  <a:lnTo>
                    <a:pt x="288" y="118"/>
                  </a:lnTo>
                  <a:lnTo>
                    <a:pt x="289" y="118"/>
                  </a:lnTo>
                  <a:lnTo>
                    <a:pt x="290" y="116"/>
                  </a:lnTo>
                  <a:lnTo>
                    <a:pt x="293" y="116"/>
                  </a:lnTo>
                  <a:lnTo>
                    <a:pt x="293" y="116"/>
                  </a:lnTo>
                  <a:lnTo>
                    <a:pt x="293" y="115"/>
                  </a:lnTo>
                  <a:lnTo>
                    <a:pt x="293" y="115"/>
                  </a:lnTo>
                  <a:lnTo>
                    <a:pt x="292" y="115"/>
                  </a:lnTo>
                  <a:lnTo>
                    <a:pt x="292" y="115"/>
                  </a:lnTo>
                  <a:lnTo>
                    <a:pt x="285" y="116"/>
                  </a:lnTo>
                  <a:lnTo>
                    <a:pt x="282" y="116"/>
                  </a:lnTo>
                  <a:lnTo>
                    <a:pt x="278" y="115"/>
                  </a:lnTo>
                  <a:lnTo>
                    <a:pt x="277" y="115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8" y="115"/>
                  </a:lnTo>
                  <a:lnTo>
                    <a:pt x="279" y="114"/>
                  </a:lnTo>
                  <a:lnTo>
                    <a:pt x="282" y="114"/>
                  </a:lnTo>
                  <a:lnTo>
                    <a:pt x="282" y="114"/>
                  </a:lnTo>
                  <a:lnTo>
                    <a:pt x="282" y="112"/>
                  </a:lnTo>
                  <a:lnTo>
                    <a:pt x="283" y="111"/>
                  </a:lnTo>
                  <a:lnTo>
                    <a:pt x="283" y="111"/>
                  </a:lnTo>
                  <a:lnTo>
                    <a:pt x="282" y="111"/>
                  </a:lnTo>
                  <a:lnTo>
                    <a:pt x="282" y="111"/>
                  </a:lnTo>
                  <a:lnTo>
                    <a:pt x="281" y="110"/>
                  </a:lnTo>
                  <a:lnTo>
                    <a:pt x="282" y="110"/>
                  </a:lnTo>
                  <a:lnTo>
                    <a:pt x="285" y="110"/>
                  </a:lnTo>
                  <a:lnTo>
                    <a:pt x="286" y="110"/>
                  </a:lnTo>
                  <a:lnTo>
                    <a:pt x="289" y="111"/>
                  </a:lnTo>
                  <a:lnTo>
                    <a:pt x="290" y="111"/>
                  </a:lnTo>
                  <a:lnTo>
                    <a:pt x="293" y="111"/>
                  </a:lnTo>
                  <a:lnTo>
                    <a:pt x="294" y="111"/>
                  </a:lnTo>
                  <a:lnTo>
                    <a:pt x="298" y="110"/>
                  </a:lnTo>
                  <a:lnTo>
                    <a:pt x="300" y="110"/>
                  </a:lnTo>
                  <a:lnTo>
                    <a:pt x="301" y="108"/>
                  </a:lnTo>
                  <a:lnTo>
                    <a:pt x="302" y="107"/>
                  </a:lnTo>
                  <a:lnTo>
                    <a:pt x="302" y="107"/>
                  </a:lnTo>
                  <a:lnTo>
                    <a:pt x="302" y="106"/>
                  </a:lnTo>
                  <a:lnTo>
                    <a:pt x="302" y="106"/>
                  </a:lnTo>
                  <a:lnTo>
                    <a:pt x="300" y="106"/>
                  </a:lnTo>
                  <a:lnTo>
                    <a:pt x="297" y="106"/>
                  </a:lnTo>
                  <a:lnTo>
                    <a:pt x="296" y="106"/>
                  </a:lnTo>
                  <a:lnTo>
                    <a:pt x="293" y="104"/>
                  </a:lnTo>
                  <a:lnTo>
                    <a:pt x="293" y="104"/>
                  </a:lnTo>
                  <a:lnTo>
                    <a:pt x="293" y="104"/>
                  </a:lnTo>
                  <a:lnTo>
                    <a:pt x="293" y="104"/>
                  </a:lnTo>
                  <a:lnTo>
                    <a:pt x="296" y="104"/>
                  </a:lnTo>
                  <a:lnTo>
                    <a:pt x="300" y="104"/>
                  </a:lnTo>
                  <a:lnTo>
                    <a:pt x="302" y="104"/>
                  </a:lnTo>
                  <a:lnTo>
                    <a:pt x="304" y="104"/>
                  </a:lnTo>
                  <a:lnTo>
                    <a:pt x="305" y="106"/>
                  </a:lnTo>
                  <a:lnTo>
                    <a:pt x="306" y="106"/>
                  </a:lnTo>
                  <a:lnTo>
                    <a:pt x="308" y="107"/>
                  </a:lnTo>
                  <a:lnTo>
                    <a:pt x="309" y="107"/>
                  </a:lnTo>
                  <a:lnTo>
                    <a:pt x="311" y="108"/>
                  </a:lnTo>
                  <a:lnTo>
                    <a:pt x="312" y="108"/>
                  </a:lnTo>
                  <a:lnTo>
                    <a:pt x="312" y="110"/>
                  </a:lnTo>
                  <a:lnTo>
                    <a:pt x="312" y="111"/>
                  </a:lnTo>
                  <a:lnTo>
                    <a:pt x="312" y="112"/>
                  </a:lnTo>
                  <a:lnTo>
                    <a:pt x="313" y="114"/>
                  </a:lnTo>
                  <a:lnTo>
                    <a:pt x="315" y="115"/>
                  </a:lnTo>
                  <a:lnTo>
                    <a:pt x="317" y="115"/>
                  </a:lnTo>
                  <a:lnTo>
                    <a:pt x="319" y="115"/>
                  </a:lnTo>
                  <a:lnTo>
                    <a:pt x="320" y="115"/>
                  </a:lnTo>
                  <a:lnTo>
                    <a:pt x="323" y="115"/>
                  </a:lnTo>
                  <a:lnTo>
                    <a:pt x="323" y="115"/>
                  </a:lnTo>
                  <a:lnTo>
                    <a:pt x="324" y="112"/>
                  </a:lnTo>
                  <a:lnTo>
                    <a:pt x="324" y="112"/>
                  </a:lnTo>
                  <a:lnTo>
                    <a:pt x="324" y="112"/>
                  </a:lnTo>
                  <a:lnTo>
                    <a:pt x="325" y="111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5" y="115"/>
                  </a:lnTo>
                  <a:lnTo>
                    <a:pt x="325" y="115"/>
                  </a:lnTo>
                  <a:lnTo>
                    <a:pt x="327" y="115"/>
                  </a:lnTo>
                  <a:lnTo>
                    <a:pt x="328" y="115"/>
                  </a:lnTo>
                  <a:lnTo>
                    <a:pt x="331" y="115"/>
                  </a:lnTo>
                  <a:lnTo>
                    <a:pt x="332" y="115"/>
                  </a:lnTo>
                  <a:lnTo>
                    <a:pt x="331" y="114"/>
                  </a:lnTo>
                  <a:lnTo>
                    <a:pt x="332" y="112"/>
                  </a:lnTo>
                  <a:lnTo>
                    <a:pt x="331" y="111"/>
                  </a:lnTo>
                  <a:lnTo>
                    <a:pt x="332" y="111"/>
                  </a:lnTo>
                  <a:lnTo>
                    <a:pt x="332" y="110"/>
                  </a:lnTo>
                  <a:lnTo>
                    <a:pt x="332" y="108"/>
                  </a:lnTo>
                  <a:lnTo>
                    <a:pt x="332" y="107"/>
                  </a:lnTo>
                  <a:lnTo>
                    <a:pt x="332" y="106"/>
                  </a:lnTo>
                  <a:lnTo>
                    <a:pt x="331" y="106"/>
                  </a:lnTo>
                  <a:lnTo>
                    <a:pt x="330" y="106"/>
                  </a:lnTo>
                  <a:lnTo>
                    <a:pt x="330" y="106"/>
                  </a:lnTo>
                  <a:lnTo>
                    <a:pt x="328" y="106"/>
                  </a:lnTo>
                  <a:lnTo>
                    <a:pt x="328" y="107"/>
                  </a:lnTo>
                  <a:lnTo>
                    <a:pt x="327" y="107"/>
                  </a:lnTo>
                  <a:lnTo>
                    <a:pt x="327" y="106"/>
                  </a:lnTo>
                  <a:lnTo>
                    <a:pt x="327" y="106"/>
                  </a:lnTo>
                  <a:lnTo>
                    <a:pt x="327" y="106"/>
                  </a:lnTo>
                  <a:lnTo>
                    <a:pt x="327" y="104"/>
                  </a:lnTo>
                  <a:lnTo>
                    <a:pt x="328" y="104"/>
                  </a:lnTo>
                  <a:lnTo>
                    <a:pt x="331" y="103"/>
                  </a:lnTo>
                  <a:lnTo>
                    <a:pt x="332" y="103"/>
                  </a:lnTo>
                  <a:lnTo>
                    <a:pt x="330" y="103"/>
                  </a:lnTo>
                  <a:lnTo>
                    <a:pt x="330" y="103"/>
                  </a:lnTo>
                  <a:lnTo>
                    <a:pt x="328" y="102"/>
                  </a:lnTo>
                  <a:lnTo>
                    <a:pt x="328" y="102"/>
                  </a:lnTo>
                  <a:lnTo>
                    <a:pt x="325" y="100"/>
                  </a:lnTo>
                  <a:lnTo>
                    <a:pt x="325" y="100"/>
                  </a:lnTo>
                  <a:lnTo>
                    <a:pt x="323" y="99"/>
                  </a:lnTo>
                  <a:lnTo>
                    <a:pt x="321" y="99"/>
                  </a:lnTo>
                  <a:lnTo>
                    <a:pt x="320" y="99"/>
                  </a:lnTo>
                  <a:lnTo>
                    <a:pt x="317" y="98"/>
                  </a:lnTo>
                  <a:lnTo>
                    <a:pt x="316" y="96"/>
                  </a:lnTo>
                  <a:lnTo>
                    <a:pt x="315" y="96"/>
                  </a:lnTo>
                  <a:lnTo>
                    <a:pt x="315" y="96"/>
                  </a:lnTo>
                  <a:lnTo>
                    <a:pt x="312" y="96"/>
                  </a:lnTo>
                  <a:lnTo>
                    <a:pt x="311" y="96"/>
                  </a:lnTo>
                  <a:lnTo>
                    <a:pt x="309" y="96"/>
                  </a:lnTo>
                  <a:lnTo>
                    <a:pt x="311" y="96"/>
                  </a:lnTo>
                  <a:lnTo>
                    <a:pt x="313" y="96"/>
                  </a:lnTo>
                  <a:lnTo>
                    <a:pt x="315" y="95"/>
                  </a:lnTo>
                  <a:lnTo>
                    <a:pt x="315" y="95"/>
                  </a:lnTo>
                  <a:lnTo>
                    <a:pt x="315" y="92"/>
                  </a:lnTo>
                  <a:lnTo>
                    <a:pt x="315" y="92"/>
                  </a:lnTo>
                  <a:lnTo>
                    <a:pt x="315" y="91"/>
                  </a:lnTo>
                  <a:lnTo>
                    <a:pt x="313" y="92"/>
                  </a:lnTo>
                  <a:lnTo>
                    <a:pt x="311" y="92"/>
                  </a:lnTo>
                  <a:lnTo>
                    <a:pt x="311" y="92"/>
                  </a:lnTo>
                  <a:lnTo>
                    <a:pt x="308" y="92"/>
                  </a:lnTo>
                  <a:lnTo>
                    <a:pt x="304" y="93"/>
                  </a:lnTo>
                  <a:lnTo>
                    <a:pt x="304" y="93"/>
                  </a:lnTo>
                  <a:lnTo>
                    <a:pt x="302" y="93"/>
                  </a:lnTo>
                  <a:lnTo>
                    <a:pt x="301" y="93"/>
                  </a:lnTo>
                  <a:lnTo>
                    <a:pt x="300" y="93"/>
                  </a:lnTo>
                  <a:lnTo>
                    <a:pt x="304" y="92"/>
                  </a:lnTo>
                  <a:lnTo>
                    <a:pt x="305" y="92"/>
                  </a:lnTo>
                  <a:lnTo>
                    <a:pt x="306" y="92"/>
                  </a:lnTo>
                  <a:lnTo>
                    <a:pt x="312" y="91"/>
                  </a:lnTo>
                  <a:lnTo>
                    <a:pt x="312" y="91"/>
                  </a:lnTo>
                  <a:lnTo>
                    <a:pt x="313" y="91"/>
                  </a:lnTo>
                  <a:lnTo>
                    <a:pt x="315" y="89"/>
                  </a:lnTo>
                  <a:lnTo>
                    <a:pt x="316" y="89"/>
                  </a:lnTo>
                  <a:lnTo>
                    <a:pt x="316" y="91"/>
                  </a:lnTo>
                  <a:lnTo>
                    <a:pt x="317" y="93"/>
                  </a:lnTo>
                  <a:lnTo>
                    <a:pt x="319" y="95"/>
                  </a:lnTo>
                  <a:lnTo>
                    <a:pt x="320" y="96"/>
                  </a:lnTo>
                  <a:lnTo>
                    <a:pt x="321" y="96"/>
                  </a:lnTo>
                  <a:lnTo>
                    <a:pt x="324" y="98"/>
                  </a:lnTo>
                  <a:lnTo>
                    <a:pt x="328" y="98"/>
                  </a:lnTo>
                  <a:lnTo>
                    <a:pt x="330" y="99"/>
                  </a:lnTo>
                  <a:lnTo>
                    <a:pt x="331" y="99"/>
                  </a:lnTo>
                  <a:lnTo>
                    <a:pt x="331" y="98"/>
                  </a:lnTo>
                  <a:lnTo>
                    <a:pt x="331" y="96"/>
                  </a:lnTo>
                  <a:lnTo>
                    <a:pt x="334" y="96"/>
                  </a:lnTo>
                  <a:lnTo>
                    <a:pt x="335" y="93"/>
                  </a:lnTo>
                  <a:lnTo>
                    <a:pt x="335" y="93"/>
                  </a:lnTo>
                  <a:lnTo>
                    <a:pt x="335" y="91"/>
                  </a:lnTo>
                  <a:lnTo>
                    <a:pt x="334" y="91"/>
                  </a:lnTo>
                  <a:lnTo>
                    <a:pt x="332" y="91"/>
                  </a:lnTo>
                  <a:lnTo>
                    <a:pt x="330" y="89"/>
                  </a:lnTo>
                  <a:lnTo>
                    <a:pt x="328" y="89"/>
                  </a:lnTo>
                  <a:lnTo>
                    <a:pt x="327" y="88"/>
                  </a:lnTo>
                  <a:lnTo>
                    <a:pt x="325" y="88"/>
                  </a:lnTo>
                  <a:lnTo>
                    <a:pt x="324" y="87"/>
                  </a:lnTo>
                  <a:lnTo>
                    <a:pt x="323" y="87"/>
                  </a:lnTo>
                  <a:lnTo>
                    <a:pt x="321" y="87"/>
                  </a:lnTo>
                  <a:lnTo>
                    <a:pt x="317" y="87"/>
                  </a:lnTo>
                  <a:lnTo>
                    <a:pt x="315" y="87"/>
                  </a:lnTo>
                  <a:lnTo>
                    <a:pt x="313" y="87"/>
                  </a:lnTo>
                  <a:lnTo>
                    <a:pt x="312" y="88"/>
                  </a:lnTo>
                  <a:lnTo>
                    <a:pt x="306" y="88"/>
                  </a:lnTo>
                  <a:lnTo>
                    <a:pt x="305" y="88"/>
                  </a:lnTo>
                  <a:lnTo>
                    <a:pt x="304" y="89"/>
                  </a:lnTo>
                  <a:lnTo>
                    <a:pt x="301" y="89"/>
                  </a:lnTo>
                  <a:lnTo>
                    <a:pt x="298" y="89"/>
                  </a:lnTo>
                  <a:lnTo>
                    <a:pt x="298" y="89"/>
                  </a:lnTo>
                  <a:lnTo>
                    <a:pt x="297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6" y="89"/>
                  </a:lnTo>
                  <a:lnTo>
                    <a:pt x="297" y="89"/>
                  </a:lnTo>
                  <a:lnTo>
                    <a:pt x="298" y="88"/>
                  </a:lnTo>
                  <a:lnTo>
                    <a:pt x="300" y="89"/>
                  </a:lnTo>
                  <a:lnTo>
                    <a:pt x="301" y="89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298" y="87"/>
                  </a:lnTo>
                  <a:lnTo>
                    <a:pt x="298" y="87"/>
                  </a:lnTo>
                  <a:lnTo>
                    <a:pt x="300" y="87"/>
                  </a:lnTo>
                  <a:lnTo>
                    <a:pt x="301" y="87"/>
                  </a:lnTo>
                  <a:lnTo>
                    <a:pt x="304" y="88"/>
                  </a:lnTo>
                  <a:lnTo>
                    <a:pt x="305" y="88"/>
                  </a:lnTo>
                  <a:lnTo>
                    <a:pt x="306" y="88"/>
                  </a:lnTo>
                  <a:lnTo>
                    <a:pt x="309" y="88"/>
                  </a:lnTo>
                  <a:lnTo>
                    <a:pt x="309" y="88"/>
                  </a:lnTo>
                  <a:lnTo>
                    <a:pt x="312" y="87"/>
                  </a:lnTo>
                  <a:lnTo>
                    <a:pt x="313" y="87"/>
                  </a:lnTo>
                  <a:lnTo>
                    <a:pt x="315" y="85"/>
                  </a:lnTo>
                  <a:lnTo>
                    <a:pt x="317" y="85"/>
                  </a:lnTo>
                  <a:lnTo>
                    <a:pt x="317" y="85"/>
                  </a:lnTo>
                  <a:lnTo>
                    <a:pt x="316" y="85"/>
                  </a:lnTo>
                  <a:lnTo>
                    <a:pt x="315" y="83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4"/>
                  </a:lnTo>
                  <a:lnTo>
                    <a:pt x="316" y="84"/>
                  </a:lnTo>
                  <a:lnTo>
                    <a:pt x="317" y="84"/>
                  </a:lnTo>
                  <a:lnTo>
                    <a:pt x="317" y="84"/>
                  </a:lnTo>
                  <a:lnTo>
                    <a:pt x="319" y="84"/>
                  </a:lnTo>
                  <a:lnTo>
                    <a:pt x="320" y="84"/>
                  </a:lnTo>
                  <a:lnTo>
                    <a:pt x="320" y="84"/>
                  </a:lnTo>
                  <a:lnTo>
                    <a:pt x="323" y="83"/>
                  </a:lnTo>
                  <a:lnTo>
                    <a:pt x="324" y="85"/>
                  </a:lnTo>
                  <a:lnTo>
                    <a:pt x="328" y="87"/>
                  </a:lnTo>
                  <a:lnTo>
                    <a:pt x="330" y="87"/>
                  </a:lnTo>
                  <a:lnTo>
                    <a:pt x="334" y="88"/>
                  </a:lnTo>
                  <a:lnTo>
                    <a:pt x="335" y="88"/>
                  </a:lnTo>
                  <a:lnTo>
                    <a:pt x="338" y="87"/>
                  </a:lnTo>
                  <a:lnTo>
                    <a:pt x="340" y="87"/>
                  </a:lnTo>
                  <a:lnTo>
                    <a:pt x="342" y="87"/>
                  </a:lnTo>
                  <a:lnTo>
                    <a:pt x="347" y="85"/>
                  </a:lnTo>
                  <a:lnTo>
                    <a:pt x="349" y="85"/>
                  </a:lnTo>
                  <a:lnTo>
                    <a:pt x="349" y="84"/>
                  </a:lnTo>
                  <a:lnTo>
                    <a:pt x="350" y="83"/>
                  </a:lnTo>
                  <a:lnTo>
                    <a:pt x="350" y="83"/>
                  </a:lnTo>
                  <a:lnTo>
                    <a:pt x="346" y="81"/>
                  </a:lnTo>
                  <a:lnTo>
                    <a:pt x="344" y="81"/>
                  </a:lnTo>
                  <a:lnTo>
                    <a:pt x="339" y="81"/>
                  </a:lnTo>
                  <a:lnTo>
                    <a:pt x="338" y="81"/>
                  </a:lnTo>
                  <a:lnTo>
                    <a:pt x="338" y="80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38" y="80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8" y="79"/>
                  </a:lnTo>
                  <a:lnTo>
                    <a:pt x="339" y="77"/>
                  </a:lnTo>
                  <a:lnTo>
                    <a:pt x="340" y="77"/>
                  </a:lnTo>
                  <a:lnTo>
                    <a:pt x="340" y="77"/>
                  </a:lnTo>
                  <a:lnTo>
                    <a:pt x="340" y="76"/>
                  </a:lnTo>
                  <a:lnTo>
                    <a:pt x="342" y="76"/>
                  </a:lnTo>
                  <a:lnTo>
                    <a:pt x="342" y="76"/>
                  </a:lnTo>
                  <a:lnTo>
                    <a:pt x="342" y="77"/>
                  </a:lnTo>
                  <a:lnTo>
                    <a:pt x="340" y="79"/>
                  </a:lnTo>
                  <a:lnTo>
                    <a:pt x="343" y="79"/>
                  </a:lnTo>
                  <a:lnTo>
                    <a:pt x="346" y="80"/>
                  </a:lnTo>
                  <a:lnTo>
                    <a:pt x="350" y="80"/>
                  </a:lnTo>
                  <a:lnTo>
                    <a:pt x="353" y="79"/>
                  </a:lnTo>
                  <a:lnTo>
                    <a:pt x="353" y="79"/>
                  </a:lnTo>
                  <a:lnTo>
                    <a:pt x="354" y="79"/>
                  </a:lnTo>
                  <a:lnTo>
                    <a:pt x="357" y="79"/>
                  </a:lnTo>
                  <a:lnTo>
                    <a:pt x="358" y="79"/>
                  </a:lnTo>
                  <a:lnTo>
                    <a:pt x="359" y="79"/>
                  </a:lnTo>
                  <a:lnTo>
                    <a:pt x="359" y="77"/>
                  </a:lnTo>
                  <a:lnTo>
                    <a:pt x="359" y="77"/>
                  </a:lnTo>
                  <a:lnTo>
                    <a:pt x="361" y="77"/>
                  </a:lnTo>
                  <a:lnTo>
                    <a:pt x="361" y="76"/>
                  </a:lnTo>
                  <a:lnTo>
                    <a:pt x="361" y="76"/>
                  </a:lnTo>
                  <a:lnTo>
                    <a:pt x="359" y="75"/>
                  </a:lnTo>
                  <a:lnTo>
                    <a:pt x="359" y="75"/>
                  </a:lnTo>
                  <a:lnTo>
                    <a:pt x="358" y="73"/>
                  </a:lnTo>
                  <a:lnTo>
                    <a:pt x="357" y="72"/>
                  </a:lnTo>
                  <a:lnTo>
                    <a:pt x="355" y="70"/>
                  </a:lnTo>
                  <a:lnTo>
                    <a:pt x="354" y="72"/>
                  </a:lnTo>
                  <a:lnTo>
                    <a:pt x="353" y="73"/>
                  </a:lnTo>
                  <a:lnTo>
                    <a:pt x="351" y="75"/>
                  </a:lnTo>
                  <a:lnTo>
                    <a:pt x="350" y="75"/>
                  </a:lnTo>
                  <a:lnTo>
                    <a:pt x="349" y="75"/>
                  </a:lnTo>
                  <a:lnTo>
                    <a:pt x="349" y="75"/>
                  </a:lnTo>
                  <a:lnTo>
                    <a:pt x="349" y="75"/>
                  </a:lnTo>
                  <a:lnTo>
                    <a:pt x="350" y="73"/>
                  </a:lnTo>
                  <a:lnTo>
                    <a:pt x="350" y="73"/>
                  </a:lnTo>
                  <a:lnTo>
                    <a:pt x="351" y="72"/>
                  </a:lnTo>
                  <a:lnTo>
                    <a:pt x="350" y="72"/>
                  </a:lnTo>
                  <a:lnTo>
                    <a:pt x="350" y="70"/>
                  </a:lnTo>
                  <a:lnTo>
                    <a:pt x="350" y="70"/>
                  </a:lnTo>
                  <a:lnTo>
                    <a:pt x="350" y="70"/>
                  </a:lnTo>
                  <a:lnTo>
                    <a:pt x="349" y="70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4" y="72"/>
                  </a:lnTo>
                  <a:lnTo>
                    <a:pt x="344" y="72"/>
                  </a:lnTo>
                  <a:lnTo>
                    <a:pt x="343" y="72"/>
                  </a:lnTo>
                  <a:lnTo>
                    <a:pt x="342" y="70"/>
                  </a:lnTo>
                  <a:lnTo>
                    <a:pt x="342" y="70"/>
                  </a:lnTo>
                  <a:lnTo>
                    <a:pt x="343" y="70"/>
                  </a:lnTo>
                  <a:lnTo>
                    <a:pt x="344" y="70"/>
                  </a:lnTo>
                  <a:lnTo>
                    <a:pt x="347" y="70"/>
                  </a:lnTo>
                  <a:lnTo>
                    <a:pt x="349" y="70"/>
                  </a:lnTo>
                  <a:lnTo>
                    <a:pt x="350" y="70"/>
                  </a:lnTo>
                  <a:lnTo>
                    <a:pt x="351" y="70"/>
                  </a:lnTo>
                  <a:lnTo>
                    <a:pt x="354" y="68"/>
                  </a:lnTo>
                  <a:lnTo>
                    <a:pt x="357" y="68"/>
                  </a:lnTo>
                  <a:lnTo>
                    <a:pt x="358" y="69"/>
                  </a:lnTo>
                  <a:lnTo>
                    <a:pt x="358" y="69"/>
                  </a:lnTo>
                  <a:lnTo>
                    <a:pt x="359" y="70"/>
                  </a:lnTo>
                  <a:lnTo>
                    <a:pt x="359" y="70"/>
                  </a:lnTo>
                  <a:lnTo>
                    <a:pt x="361" y="69"/>
                  </a:lnTo>
                  <a:lnTo>
                    <a:pt x="362" y="69"/>
                  </a:lnTo>
                  <a:lnTo>
                    <a:pt x="362" y="69"/>
                  </a:lnTo>
                  <a:lnTo>
                    <a:pt x="362" y="68"/>
                  </a:lnTo>
                  <a:lnTo>
                    <a:pt x="362" y="66"/>
                  </a:lnTo>
                  <a:lnTo>
                    <a:pt x="362" y="66"/>
                  </a:lnTo>
                  <a:lnTo>
                    <a:pt x="362" y="65"/>
                  </a:lnTo>
                  <a:lnTo>
                    <a:pt x="362" y="65"/>
                  </a:lnTo>
                  <a:lnTo>
                    <a:pt x="362" y="65"/>
                  </a:lnTo>
                  <a:lnTo>
                    <a:pt x="363" y="64"/>
                  </a:lnTo>
                  <a:lnTo>
                    <a:pt x="362" y="64"/>
                  </a:lnTo>
                  <a:lnTo>
                    <a:pt x="361" y="62"/>
                  </a:lnTo>
                  <a:lnTo>
                    <a:pt x="361" y="62"/>
                  </a:lnTo>
                  <a:lnTo>
                    <a:pt x="362" y="61"/>
                  </a:lnTo>
                  <a:lnTo>
                    <a:pt x="361" y="60"/>
                  </a:lnTo>
                  <a:lnTo>
                    <a:pt x="359" y="60"/>
                  </a:lnTo>
                  <a:lnTo>
                    <a:pt x="358" y="60"/>
                  </a:lnTo>
                  <a:lnTo>
                    <a:pt x="357" y="60"/>
                  </a:lnTo>
                  <a:lnTo>
                    <a:pt x="355" y="60"/>
                  </a:lnTo>
                  <a:lnTo>
                    <a:pt x="355" y="60"/>
                  </a:lnTo>
                  <a:lnTo>
                    <a:pt x="353" y="60"/>
                  </a:lnTo>
                  <a:lnTo>
                    <a:pt x="351" y="60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49" y="58"/>
                  </a:lnTo>
                  <a:lnTo>
                    <a:pt x="349" y="57"/>
                  </a:lnTo>
                  <a:lnTo>
                    <a:pt x="349" y="57"/>
                  </a:lnTo>
                  <a:lnTo>
                    <a:pt x="346" y="57"/>
                  </a:lnTo>
                  <a:lnTo>
                    <a:pt x="346" y="57"/>
                  </a:lnTo>
                  <a:lnTo>
                    <a:pt x="344" y="56"/>
                  </a:lnTo>
                  <a:lnTo>
                    <a:pt x="344" y="56"/>
                  </a:lnTo>
                  <a:lnTo>
                    <a:pt x="344" y="56"/>
                  </a:lnTo>
                  <a:lnTo>
                    <a:pt x="344" y="56"/>
                  </a:lnTo>
                  <a:lnTo>
                    <a:pt x="346" y="54"/>
                  </a:lnTo>
                  <a:lnTo>
                    <a:pt x="347" y="54"/>
                  </a:lnTo>
                  <a:lnTo>
                    <a:pt x="349" y="56"/>
                  </a:lnTo>
                  <a:lnTo>
                    <a:pt x="350" y="56"/>
                  </a:lnTo>
                  <a:lnTo>
                    <a:pt x="351" y="56"/>
                  </a:lnTo>
                  <a:lnTo>
                    <a:pt x="357" y="54"/>
                  </a:lnTo>
                  <a:lnTo>
                    <a:pt x="357" y="54"/>
                  </a:lnTo>
                  <a:lnTo>
                    <a:pt x="359" y="53"/>
                  </a:lnTo>
                  <a:lnTo>
                    <a:pt x="363" y="53"/>
                  </a:lnTo>
                  <a:lnTo>
                    <a:pt x="365" y="53"/>
                  </a:lnTo>
                  <a:lnTo>
                    <a:pt x="366" y="54"/>
                  </a:lnTo>
                  <a:lnTo>
                    <a:pt x="369" y="54"/>
                  </a:lnTo>
                  <a:lnTo>
                    <a:pt x="370" y="54"/>
                  </a:lnTo>
                  <a:lnTo>
                    <a:pt x="370" y="54"/>
                  </a:lnTo>
                  <a:lnTo>
                    <a:pt x="372" y="54"/>
                  </a:lnTo>
                  <a:lnTo>
                    <a:pt x="373" y="54"/>
                  </a:lnTo>
                  <a:lnTo>
                    <a:pt x="373" y="54"/>
                  </a:lnTo>
                  <a:lnTo>
                    <a:pt x="374" y="54"/>
                  </a:lnTo>
                  <a:lnTo>
                    <a:pt x="374" y="53"/>
                  </a:lnTo>
                  <a:lnTo>
                    <a:pt x="376" y="53"/>
                  </a:lnTo>
                  <a:lnTo>
                    <a:pt x="376" y="51"/>
                  </a:lnTo>
                  <a:lnTo>
                    <a:pt x="376" y="50"/>
                  </a:lnTo>
                  <a:lnTo>
                    <a:pt x="376" y="50"/>
                  </a:lnTo>
                  <a:lnTo>
                    <a:pt x="374" y="50"/>
                  </a:lnTo>
                  <a:lnTo>
                    <a:pt x="372" y="50"/>
                  </a:lnTo>
                  <a:lnTo>
                    <a:pt x="370" y="50"/>
                  </a:lnTo>
                  <a:lnTo>
                    <a:pt x="369" y="50"/>
                  </a:lnTo>
                  <a:lnTo>
                    <a:pt x="369" y="50"/>
                  </a:lnTo>
                  <a:lnTo>
                    <a:pt x="368" y="50"/>
                  </a:lnTo>
                  <a:lnTo>
                    <a:pt x="366" y="50"/>
                  </a:lnTo>
                  <a:lnTo>
                    <a:pt x="363" y="49"/>
                  </a:lnTo>
                  <a:lnTo>
                    <a:pt x="362" y="49"/>
                  </a:lnTo>
                  <a:lnTo>
                    <a:pt x="361" y="47"/>
                  </a:lnTo>
                  <a:lnTo>
                    <a:pt x="363" y="46"/>
                  </a:lnTo>
                  <a:lnTo>
                    <a:pt x="365" y="46"/>
                  </a:lnTo>
                  <a:lnTo>
                    <a:pt x="366" y="46"/>
                  </a:lnTo>
                  <a:lnTo>
                    <a:pt x="369" y="47"/>
                  </a:lnTo>
                  <a:lnTo>
                    <a:pt x="369" y="47"/>
                  </a:lnTo>
                  <a:lnTo>
                    <a:pt x="370" y="47"/>
                  </a:lnTo>
                  <a:lnTo>
                    <a:pt x="370" y="47"/>
                  </a:lnTo>
                  <a:lnTo>
                    <a:pt x="370" y="46"/>
                  </a:lnTo>
                  <a:lnTo>
                    <a:pt x="370" y="46"/>
                  </a:lnTo>
                  <a:lnTo>
                    <a:pt x="368" y="46"/>
                  </a:lnTo>
                  <a:lnTo>
                    <a:pt x="366" y="46"/>
                  </a:lnTo>
                  <a:lnTo>
                    <a:pt x="365" y="45"/>
                  </a:lnTo>
                  <a:lnTo>
                    <a:pt x="362" y="45"/>
                  </a:lnTo>
                  <a:lnTo>
                    <a:pt x="361" y="45"/>
                  </a:lnTo>
                  <a:lnTo>
                    <a:pt x="358" y="45"/>
                  </a:lnTo>
                  <a:lnTo>
                    <a:pt x="357" y="46"/>
                  </a:lnTo>
                  <a:lnTo>
                    <a:pt x="355" y="47"/>
                  </a:lnTo>
                  <a:lnTo>
                    <a:pt x="354" y="46"/>
                  </a:lnTo>
                  <a:lnTo>
                    <a:pt x="354" y="46"/>
                  </a:lnTo>
                  <a:lnTo>
                    <a:pt x="355" y="45"/>
                  </a:lnTo>
                  <a:lnTo>
                    <a:pt x="357" y="43"/>
                  </a:lnTo>
                  <a:lnTo>
                    <a:pt x="358" y="43"/>
                  </a:lnTo>
                  <a:lnTo>
                    <a:pt x="358" y="42"/>
                  </a:lnTo>
                  <a:lnTo>
                    <a:pt x="359" y="41"/>
                  </a:lnTo>
                  <a:lnTo>
                    <a:pt x="361" y="41"/>
                  </a:lnTo>
                  <a:lnTo>
                    <a:pt x="362" y="39"/>
                  </a:lnTo>
                  <a:lnTo>
                    <a:pt x="362" y="38"/>
                  </a:lnTo>
                  <a:lnTo>
                    <a:pt x="362" y="38"/>
                  </a:lnTo>
                  <a:lnTo>
                    <a:pt x="362" y="38"/>
                  </a:lnTo>
                  <a:lnTo>
                    <a:pt x="366" y="37"/>
                  </a:lnTo>
                  <a:lnTo>
                    <a:pt x="368" y="37"/>
                  </a:lnTo>
                  <a:lnTo>
                    <a:pt x="369" y="37"/>
                  </a:lnTo>
                  <a:lnTo>
                    <a:pt x="370" y="37"/>
                  </a:lnTo>
                  <a:lnTo>
                    <a:pt x="370" y="37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73" y="34"/>
                  </a:lnTo>
                  <a:lnTo>
                    <a:pt x="376" y="34"/>
                  </a:lnTo>
                  <a:lnTo>
                    <a:pt x="377" y="34"/>
                  </a:lnTo>
                  <a:lnTo>
                    <a:pt x="378" y="34"/>
                  </a:lnTo>
                  <a:lnTo>
                    <a:pt x="378" y="33"/>
                  </a:lnTo>
                  <a:lnTo>
                    <a:pt x="378" y="33"/>
                  </a:lnTo>
                  <a:lnTo>
                    <a:pt x="378" y="33"/>
                  </a:lnTo>
                  <a:lnTo>
                    <a:pt x="377" y="33"/>
                  </a:lnTo>
                  <a:lnTo>
                    <a:pt x="377" y="33"/>
                  </a:lnTo>
                  <a:lnTo>
                    <a:pt x="377" y="33"/>
                  </a:lnTo>
                  <a:lnTo>
                    <a:pt x="376" y="33"/>
                  </a:lnTo>
                  <a:lnTo>
                    <a:pt x="376" y="31"/>
                  </a:lnTo>
                  <a:lnTo>
                    <a:pt x="376" y="31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7" y="28"/>
                  </a:lnTo>
                  <a:lnTo>
                    <a:pt x="377" y="28"/>
                  </a:lnTo>
                  <a:lnTo>
                    <a:pt x="377" y="28"/>
                  </a:lnTo>
                  <a:lnTo>
                    <a:pt x="374" y="28"/>
                  </a:lnTo>
                  <a:lnTo>
                    <a:pt x="373" y="28"/>
                  </a:lnTo>
                  <a:lnTo>
                    <a:pt x="373" y="28"/>
                  </a:lnTo>
                  <a:lnTo>
                    <a:pt x="373" y="28"/>
                  </a:lnTo>
                  <a:lnTo>
                    <a:pt x="373" y="28"/>
                  </a:lnTo>
                  <a:lnTo>
                    <a:pt x="373" y="27"/>
                  </a:lnTo>
                  <a:lnTo>
                    <a:pt x="373" y="27"/>
                  </a:lnTo>
                  <a:lnTo>
                    <a:pt x="374" y="26"/>
                  </a:lnTo>
                  <a:lnTo>
                    <a:pt x="376" y="26"/>
                  </a:lnTo>
                  <a:lnTo>
                    <a:pt x="378" y="24"/>
                  </a:lnTo>
                  <a:lnTo>
                    <a:pt x="378" y="24"/>
                  </a:lnTo>
                  <a:lnTo>
                    <a:pt x="380" y="24"/>
                  </a:lnTo>
                  <a:lnTo>
                    <a:pt x="381" y="24"/>
                  </a:lnTo>
                  <a:lnTo>
                    <a:pt x="384" y="24"/>
                  </a:lnTo>
                  <a:lnTo>
                    <a:pt x="388" y="26"/>
                  </a:lnTo>
                  <a:lnTo>
                    <a:pt x="389" y="26"/>
                  </a:lnTo>
                  <a:lnTo>
                    <a:pt x="392" y="24"/>
                  </a:lnTo>
                  <a:lnTo>
                    <a:pt x="393" y="24"/>
                  </a:lnTo>
                  <a:lnTo>
                    <a:pt x="395" y="24"/>
                  </a:lnTo>
                  <a:lnTo>
                    <a:pt x="396" y="24"/>
                  </a:lnTo>
                  <a:lnTo>
                    <a:pt x="399" y="24"/>
                  </a:lnTo>
                  <a:lnTo>
                    <a:pt x="400" y="24"/>
                  </a:lnTo>
                  <a:lnTo>
                    <a:pt x="403" y="23"/>
                  </a:lnTo>
                  <a:lnTo>
                    <a:pt x="403" y="23"/>
                  </a:lnTo>
                  <a:lnTo>
                    <a:pt x="399" y="23"/>
                  </a:lnTo>
                  <a:lnTo>
                    <a:pt x="399" y="23"/>
                  </a:lnTo>
                  <a:lnTo>
                    <a:pt x="397" y="22"/>
                  </a:lnTo>
                  <a:lnTo>
                    <a:pt x="400" y="22"/>
                  </a:lnTo>
                  <a:lnTo>
                    <a:pt x="403" y="22"/>
                  </a:lnTo>
                  <a:lnTo>
                    <a:pt x="405" y="22"/>
                  </a:lnTo>
                  <a:lnTo>
                    <a:pt x="408" y="20"/>
                  </a:lnTo>
                  <a:lnTo>
                    <a:pt x="412" y="20"/>
                  </a:lnTo>
                  <a:lnTo>
                    <a:pt x="414" y="20"/>
                  </a:lnTo>
                  <a:lnTo>
                    <a:pt x="415" y="20"/>
                  </a:lnTo>
                  <a:lnTo>
                    <a:pt x="415" y="19"/>
                  </a:lnTo>
                  <a:lnTo>
                    <a:pt x="415" y="19"/>
                  </a:lnTo>
                  <a:lnTo>
                    <a:pt x="414" y="19"/>
                  </a:lnTo>
                  <a:lnTo>
                    <a:pt x="414" y="19"/>
                  </a:lnTo>
                  <a:lnTo>
                    <a:pt x="415" y="19"/>
                  </a:lnTo>
                  <a:lnTo>
                    <a:pt x="418" y="19"/>
                  </a:lnTo>
                  <a:lnTo>
                    <a:pt x="420" y="19"/>
                  </a:lnTo>
                  <a:lnTo>
                    <a:pt x="423" y="18"/>
                  </a:lnTo>
                  <a:lnTo>
                    <a:pt x="427" y="16"/>
                  </a:lnTo>
                  <a:lnTo>
                    <a:pt x="429" y="16"/>
                  </a:lnTo>
                  <a:lnTo>
                    <a:pt x="434" y="15"/>
                  </a:lnTo>
                  <a:lnTo>
                    <a:pt x="434" y="15"/>
                  </a:lnTo>
                  <a:lnTo>
                    <a:pt x="434" y="15"/>
                  </a:lnTo>
                  <a:lnTo>
                    <a:pt x="43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4" name="Freeform 1968">
              <a:extLst>
                <a:ext uri="{FF2B5EF4-FFF2-40B4-BE49-F238E27FC236}">
                  <a16:creationId xmlns:a16="http://schemas.microsoft.com/office/drawing/2014/main" id="{9F4FCE1D-A0F0-4589-9D81-740FECB158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1772" y="2702262"/>
              <a:ext cx="179561" cy="167176"/>
            </a:xfrm>
            <a:custGeom>
              <a:avLst/>
              <a:gdLst>
                <a:gd name="T0" fmla="*/ 53 w 87"/>
                <a:gd name="T1" fmla="*/ 76 h 81"/>
                <a:gd name="T2" fmla="*/ 46 w 87"/>
                <a:gd name="T3" fmla="*/ 73 h 81"/>
                <a:gd name="T4" fmla="*/ 41 w 87"/>
                <a:gd name="T5" fmla="*/ 77 h 81"/>
                <a:gd name="T6" fmla="*/ 64 w 87"/>
                <a:gd name="T7" fmla="*/ 80 h 81"/>
                <a:gd name="T8" fmla="*/ 76 w 87"/>
                <a:gd name="T9" fmla="*/ 73 h 81"/>
                <a:gd name="T10" fmla="*/ 35 w 87"/>
                <a:gd name="T11" fmla="*/ 65 h 81"/>
                <a:gd name="T12" fmla="*/ 83 w 87"/>
                <a:gd name="T13" fmla="*/ 69 h 81"/>
                <a:gd name="T14" fmla="*/ 59 w 87"/>
                <a:gd name="T15" fmla="*/ 63 h 81"/>
                <a:gd name="T16" fmla="*/ 83 w 87"/>
                <a:gd name="T17" fmla="*/ 61 h 81"/>
                <a:gd name="T18" fmla="*/ 58 w 87"/>
                <a:gd name="T19" fmla="*/ 59 h 81"/>
                <a:gd name="T20" fmla="*/ 77 w 87"/>
                <a:gd name="T21" fmla="*/ 58 h 81"/>
                <a:gd name="T22" fmla="*/ 51 w 87"/>
                <a:gd name="T23" fmla="*/ 55 h 81"/>
                <a:gd name="T24" fmla="*/ 74 w 87"/>
                <a:gd name="T25" fmla="*/ 57 h 81"/>
                <a:gd name="T26" fmla="*/ 58 w 87"/>
                <a:gd name="T27" fmla="*/ 57 h 81"/>
                <a:gd name="T28" fmla="*/ 49 w 87"/>
                <a:gd name="T29" fmla="*/ 50 h 81"/>
                <a:gd name="T30" fmla="*/ 58 w 87"/>
                <a:gd name="T31" fmla="*/ 51 h 81"/>
                <a:gd name="T32" fmla="*/ 54 w 87"/>
                <a:gd name="T33" fmla="*/ 49 h 81"/>
                <a:gd name="T34" fmla="*/ 46 w 87"/>
                <a:gd name="T35" fmla="*/ 50 h 81"/>
                <a:gd name="T36" fmla="*/ 74 w 87"/>
                <a:gd name="T37" fmla="*/ 47 h 81"/>
                <a:gd name="T38" fmla="*/ 53 w 87"/>
                <a:gd name="T39" fmla="*/ 45 h 81"/>
                <a:gd name="T40" fmla="*/ 38 w 87"/>
                <a:gd name="T41" fmla="*/ 45 h 81"/>
                <a:gd name="T42" fmla="*/ 8 w 87"/>
                <a:gd name="T43" fmla="*/ 39 h 81"/>
                <a:gd name="T44" fmla="*/ 11 w 87"/>
                <a:gd name="T45" fmla="*/ 42 h 81"/>
                <a:gd name="T46" fmla="*/ 61 w 87"/>
                <a:gd name="T47" fmla="*/ 38 h 81"/>
                <a:gd name="T48" fmla="*/ 11 w 87"/>
                <a:gd name="T49" fmla="*/ 34 h 81"/>
                <a:gd name="T50" fmla="*/ 47 w 87"/>
                <a:gd name="T51" fmla="*/ 32 h 81"/>
                <a:gd name="T52" fmla="*/ 32 w 87"/>
                <a:gd name="T53" fmla="*/ 34 h 81"/>
                <a:gd name="T54" fmla="*/ 43 w 87"/>
                <a:gd name="T55" fmla="*/ 39 h 81"/>
                <a:gd name="T56" fmla="*/ 49 w 87"/>
                <a:gd name="T57" fmla="*/ 42 h 81"/>
                <a:gd name="T58" fmla="*/ 38 w 87"/>
                <a:gd name="T59" fmla="*/ 34 h 81"/>
                <a:gd name="T60" fmla="*/ 64 w 87"/>
                <a:gd name="T61" fmla="*/ 27 h 81"/>
                <a:gd name="T62" fmla="*/ 68 w 87"/>
                <a:gd name="T63" fmla="*/ 31 h 81"/>
                <a:gd name="T64" fmla="*/ 1 w 87"/>
                <a:gd name="T65" fmla="*/ 23 h 81"/>
                <a:gd name="T66" fmla="*/ 54 w 87"/>
                <a:gd name="T67" fmla="*/ 21 h 81"/>
                <a:gd name="T68" fmla="*/ 53 w 87"/>
                <a:gd name="T69" fmla="*/ 20 h 81"/>
                <a:gd name="T70" fmla="*/ 57 w 87"/>
                <a:gd name="T71" fmla="*/ 15 h 81"/>
                <a:gd name="T72" fmla="*/ 43 w 87"/>
                <a:gd name="T73" fmla="*/ 47 h 81"/>
                <a:gd name="T74" fmla="*/ 31 w 87"/>
                <a:gd name="T75" fmla="*/ 34 h 81"/>
                <a:gd name="T76" fmla="*/ 34 w 87"/>
                <a:gd name="T77" fmla="*/ 28 h 81"/>
                <a:gd name="T78" fmla="*/ 28 w 87"/>
                <a:gd name="T79" fmla="*/ 16 h 81"/>
                <a:gd name="T80" fmla="*/ 39 w 87"/>
                <a:gd name="T81" fmla="*/ 20 h 81"/>
                <a:gd name="T82" fmla="*/ 41 w 87"/>
                <a:gd name="T83" fmla="*/ 16 h 81"/>
                <a:gd name="T84" fmla="*/ 41 w 87"/>
                <a:gd name="T85" fmla="*/ 11 h 81"/>
                <a:gd name="T86" fmla="*/ 62 w 87"/>
                <a:gd name="T87" fmla="*/ 12 h 81"/>
                <a:gd name="T88" fmla="*/ 66 w 87"/>
                <a:gd name="T89" fmla="*/ 3 h 81"/>
                <a:gd name="T90" fmla="*/ 62 w 87"/>
                <a:gd name="T91" fmla="*/ 4 h 81"/>
                <a:gd name="T92" fmla="*/ 47 w 87"/>
                <a:gd name="T93" fmla="*/ 3 h 81"/>
                <a:gd name="T94" fmla="*/ 35 w 87"/>
                <a:gd name="T95" fmla="*/ 4 h 81"/>
                <a:gd name="T96" fmla="*/ 23 w 87"/>
                <a:gd name="T97" fmla="*/ 7 h 81"/>
                <a:gd name="T98" fmla="*/ 12 w 87"/>
                <a:gd name="T99" fmla="*/ 13 h 81"/>
                <a:gd name="T100" fmla="*/ 7 w 87"/>
                <a:gd name="T101" fmla="*/ 20 h 81"/>
                <a:gd name="T102" fmla="*/ 4 w 87"/>
                <a:gd name="T103" fmla="*/ 23 h 81"/>
                <a:gd name="T104" fmla="*/ 15 w 87"/>
                <a:gd name="T105" fmla="*/ 31 h 81"/>
                <a:gd name="T106" fmla="*/ 16 w 87"/>
                <a:gd name="T107" fmla="*/ 38 h 81"/>
                <a:gd name="T108" fmla="*/ 31 w 87"/>
                <a:gd name="T109" fmla="*/ 40 h 81"/>
                <a:gd name="T110" fmla="*/ 31 w 87"/>
                <a:gd name="T111" fmla="*/ 43 h 81"/>
                <a:gd name="T112" fmla="*/ 16 w 87"/>
                <a:gd name="T113" fmla="*/ 46 h 81"/>
                <a:gd name="T114" fmla="*/ 24 w 87"/>
                <a:gd name="T115" fmla="*/ 55 h 81"/>
                <a:gd name="T116" fmla="*/ 35 w 87"/>
                <a:gd name="T117" fmla="*/ 62 h 81"/>
                <a:gd name="T118" fmla="*/ 35 w 87"/>
                <a:gd name="T119" fmla="*/ 50 h 81"/>
                <a:gd name="T120" fmla="*/ 35 w 87"/>
                <a:gd name="T121" fmla="*/ 4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81">
                  <a:moveTo>
                    <a:pt x="66" y="78"/>
                  </a:moveTo>
                  <a:lnTo>
                    <a:pt x="65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2" y="78"/>
                  </a:lnTo>
                  <a:lnTo>
                    <a:pt x="62" y="78"/>
                  </a:lnTo>
                  <a:lnTo>
                    <a:pt x="62" y="77"/>
                  </a:lnTo>
                  <a:lnTo>
                    <a:pt x="62" y="76"/>
                  </a:lnTo>
                  <a:lnTo>
                    <a:pt x="61" y="77"/>
                  </a:lnTo>
                  <a:lnTo>
                    <a:pt x="59" y="77"/>
                  </a:lnTo>
                  <a:lnTo>
                    <a:pt x="58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3" y="76"/>
                  </a:lnTo>
                  <a:lnTo>
                    <a:pt x="51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9" y="76"/>
                  </a:lnTo>
                  <a:lnTo>
                    <a:pt x="49" y="76"/>
                  </a:lnTo>
                  <a:lnTo>
                    <a:pt x="47" y="76"/>
                  </a:lnTo>
                  <a:lnTo>
                    <a:pt x="47" y="76"/>
                  </a:lnTo>
                  <a:lnTo>
                    <a:pt x="47" y="74"/>
                  </a:lnTo>
                  <a:lnTo>
                    <a:pt x="47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7" y="74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3" y="74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3"/>
                  </a:lnTo>
                  <a:lnTo>
                    <a:pt x="41" y="74"/>
                  </a:lnTo>
                  <a:lnTo>
                    <a:pt x="41" y="76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43" y="77"/>
                  </a:lnTo>
                  <a:lnTo>
                    <a:pt x="45" y="78"/>
                  </a:lnTo>
                  <a:lnTo>
                    <a:pt x="50" y="78"/>
                  </a:lnTo>
                  <a:lnTo>
                    <a:pt x="51" y="78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1"/>
                  </a:lnTo>
                  <a:lnTo>
                    <a:pt x="53" y="81"/>
                  </a:lnTo>
                  <a:lnTo>
                    <a:pt x="57" y="81"/>
                  </a:lnTo>
                  <a:lnTo>
                    <a:pt x="61" y="80"/>
                  </a:lnTo>
                  <a:lnTo>
                    <a:pt x="64" y="80"/>
                  </a:lnTo>
                  <a:lnTo>
                    <a:pt x="66" y="80"/>
                  </a:lnTo>
                  <a:lnTo>
                    <a:pt x="66" y="80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7"/>
                  </a:lnTo>
                  <a:lnTo>
                    <a:pt x="69" y="77"/>
                  </a:lnTo>
                  <a:lnTo>
                    <a:pt x="68" y="77"/>
                  </a:lnTo>
                  <a:lnTo>
                    <a:pt x="66" y="78"/>
                  </a:lnTo>
                  <a:close/>
                  <a:moveTo>
                    <a:pt x="77" y="73"/>
                  </a:moveTo>
                  <a:lnTo>
                    <a:pt x="77" y="72"/>
                  </a:lnTo>
                  <a:lnTo>
                    <a:pt x="77" y="70"/>
                  </a:lnTo>
                  <a:lnTo>
                    <a:pt x="76" y="70"/>
                  </a:lnTo>
                  <a:lnTo>
                    <a:pt x="77" y="72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6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34" y="63"/>
                  </a:moveTo>
                  <a:lnTo>
                    <a:pt x="34" y="63"/>
                  </a:lnTo>
                  <a:lnTo>
                    <a:pt x="34" y="65"/>
                  </a:lnTo>
                  <a:lnTo>
                    <a:pt x="34" y="65"/>
                  </a:lnTo>
                  <a:lnTo>
                    <a:pt x="34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5"/>
                  </a:lnTo>
                  <a:lnTo>
                    <a:pt x="34" y="63"/>
                  </a:lnTo>
                  <a:lnTo>
                    <a:pt x="34" y="63"/>
                  </a:lnTo>
                  <a:close/>
                  <a:moveTo>
                    <a:pt x="87" y="63"/>
                  </a:moveTo>
                  <a:lnTo>
                    <a:pt x="87" y="63"/>
                  </a:lnTo>
                  <a:lnTo>
                    <a:pt x="87" y="63"/>
                  </a:lnTo>
                  <a:lnTo>
                    <a:pt x="84" y="63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8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4" y="68"/>
                  </a:lnTo>
                  <a:lnTo>
                    <a:pt x="85" y="68"/>
                  </a:lnTo>
                  <a:lnTo>
                    <a:pt x="85" y="66"/>
                  </a:lnTo>
                  <a:lnTo>
                    <a:pt x="87" y="66"/>
                  </a:lnTo>
                  <a:lnTo>
                    <a:pt x="87" y="63"/>
                  </a:lnTo>
                  <a:close/>
                  <a:moveTo>
                    <a:pt x="59" y="63"/>
                  </a:moveTo>
                  <a:lnTo>
                    <a:pt x="59" y="63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close/>
                  <a:moveTo>
                    <a:pt x="68" y="61"/>
                  </a:move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68" y="61"/>
                  </a:lnTo>
                  <a:close/>
                  <a:moveTo>
                    <a:pt x="83" y="62"/>
                  </a:move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2"/>
                  </a:lnTo>
                  <a:close/>
                  <a:moveTo>
                    <a:pt x="50" y="59"/>
                  </a:moveTo>
                  <a:lnTo>
                    <a:pt x="50" y="59"/>
                  </a:lnTo>
                  <a:lnTo>
                    <a:pt x="49" y="59"/>
                  </a:lnTo>
                  <a:lnTo>
                    <a:pt x="49" y="59"/>
                  </a:lnTo>
                  <a:lnTo>
                    <a:pt x="49" y="59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1"/>
                  </a:lnTo>
                  <a:lnTo>
                    <a:pt x="50" y="59"/>
                  </a:lnTo>
                  <a:lnTo>
                    <a:pt x="50" y="59"/>
                  </a:lnTo>
                  <a:close/>
                  <a:moveTo>
                    <a:pt x="58" y="59"/>
                  </a:moveTo>
                  <a:lnTo>
                    <a:pt x="58" y="59"/>
                  </a:lnTo>
                  <a:lnTo>
                    <a:pt x="58" y="59"/>
                  </a:lnTo>
                  <a:lnTo>
                    <a:pt x="57" y="58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8" y="59"/>
                  </a:lnTo>
                  <a:close/>
                  <a:moveTo>
                    <a:pt x="76" y="57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7" y="58"/>
                  </a:lnTo>
                  <a:lnTo>
                    <a:pt x="77" y="57"/>
                  </a:lnTo>
                  <a:lnTo>
                    <a:pt x="76" y="57"/>
                  </a:lnTo>
                  <a:close/>
                  <a:moveTo>
                    <a:pt x="62" y="58"/>
                  </a:moveTo>
                  <a:lnTo>
                    <a:pt x="64" y="57"/>
                  </a:lnTo>
                  <a:lnTo>
                    <a:pt x="65" y="57"/>
                  </a:lnTo>
                  <a:lnTo>
                    <a:pt x="64" y="57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58"/>
                  </a:lnTo>
                  <a:close/>
                  <a:moveTo>
                    <a:pt x="51" y="55"/>
                  </a:moveTo>
                  <a:lnTo>
                    <a:pt x="51" y="55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1" y="55"/>
                  </a:lnTo>
                  <a:lnTo>
                    <a:pt x="51" y="55"/>
                  </a:lnTo>
                  <a:close/>
                  <a:moveTo>
                    <a:pt x="74" y="57"/>
                  </a:moveTo>
                  <a:lnTo>
                    <a:pt x="74" y="57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3" y="55"/>
                  </a:lnTo>
                  <a:lnTo>
                    <a:pt x="73" y="55"/>
                  </a:lnTo>
                  <a:lnTo>
                    <a:pt x="73" y="55"/>
                  </a:lnTo>
                  <a:lnTo>
                    <a:pt x="73" y="57"/>
                  </a:lnTo>
                  <a:lnTo>
                    <a:pt x="74" y="57"/>
                  </a:lnTo>
                  <a:close/>
                  <a:moveTo>
                    <a:pt x="55" y="55"/>
                  </a:moveTo>
                  <a:lnTo>
                    <a:pt x="57" y="55"/>
                  </a:lnTo>
                  <a:lnTo>
                    <a:pt x="57" y="55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close/>
                  <a:moveTo>
                    <a:pt x="59" y="55"/>
                  </a:moveTo>
                  <a:lnTo>
                    <a:pt x="59" y="54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58" y="55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5"/>
                  </a:lnTo>
                  <a:close/>
                  <a:moveTo>
                    <a:pt x="49" y="54"/>
                  </a:moveTo>
                  <a:lnTo>
                    <a:pt x="49" y="54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3"/>
                  </a:lnTo>
                  <a:lnTo>
                    <a:pt x="49" y="54"/>
                  </a:lnTo>
                  <a:close/>
                  <a:moveTo>
                    <a:pt x="47" y="53"/>
                  </a:move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3"/>
                  </a:lnTo>
                  <a:close/>
                  <a:moveTo>
                    <a:pt x="53" y="50"/>
                  </a:move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close/>
                  <a:moveTo>
                    <a:pt x="57" y="50"/>
                  </a:moveTo>
                  <a:lnTo>
                    <a:pt x="57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close/>
                  <a:moveTo>
                    <a:pt x="66" y="49"/>
                  </a:moveTo>
                  <a:lnTo>
                    <a:pt x="68" y="47"/>
                  </a:lnTo>
                  <a:lnTo>
                    <a:pt x="66" y="47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6" y="49"/>
                  </a:lnTo>
                  <a:lnTo>
                    <a:pt x="66" y="49"/>
                  </a:lnTo>
                  <a:close/>
                  <a:moveTo>
                    <a:pt x="54" y="49"/>
                  </a:moveTo>
                  <a:lnTo>
                    <a:pt x="55" y="49"/>
                  </a:lnTo>
                  <a:lnTo>
                    <a:pt x="55" y="50"/>
                  </a:lnTo>
                  <a:lnTo>
                    <a:pt x="57" y="49"/>
                  </a:lnTo>
                  <a:lnTo>
                    <a:pt x="55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9"/>
                  </a:lnTo>
                  <a:close/>
                  <a:moveTo>
                    <a:pt x="47" y="49"/>
                  </a:moveTo>
                  <a:lnTo>
                    <a:pt x="47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6" y="49"/>
                  </a:lnTo>
                  <a:lnTo>
                    <a:pt x="46" y="50"/>
                  </a:lnTo>
                  <a:lnTo>
                    <a:pt x="47" y="49"/>
                  </a:lnTo>
                  <a:close/>
                  <a:moveTo>
                    <a:pt x="74" y="47"/>
                  </a:moveTo>
                  <a:lnTo>
                    <a:pt x="74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70" y="47"/>
                  </a:lnTo>
                  <a:lnTo>
                    <a:pt x="72" y="47"/>
                  </a:lnTo>
                  <a:lnTo>
                    <a:pt x="72" y="49"/>
                  </a:lnTo>
                  <a:lnTo>
                    <a:pt x="73" y="47"/>
                  </a:lnTo>
                  <a:lnTo>
                    <a:pt x="74" y="47"/>
                  </a:lnTo>
                  <a:close/>
                  <a:moveTo>
                    <a:pt x="12" y="46"/>
                  </a:moveTo>
                  <a:lnTo>
                    <a:pt x="11" y="46"/>
                  </a:lnTo>
                  <a:lnTo>
                    <a:pt x="11" y="45"/>
                  </a:lnTo>
                  <a:lnTo>
                    <a:pt x="9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46"/>
                  </a:lnTo>
                  <a:close/>
                  <a:moveTo>
                    <a:pt x="54" y="46"/>
                  </a:moveTo>
                  <a:lnTo>
                    <a:pt x="53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1" y="45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4" y="46"/>
                  </a:lnTo>
                  <a:close/>
                  <a:moveTo>
                    <a:pt x="38" y="43"/>
                  </a:moveTo>
                  <a:lnTo>
                    <a:pt x="38" y="43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3"/>
                  </a:lnTo>
                  <a:lnTo>
                    <a:pt x="38" y="43"/>
                  </a:lnTo>
                  <a:close/>
                  <a:moveTo>
                    <a:pt x="11" y="42"/>
                  </a:moveTo>
                  <a:lnTo>
                    <a:pt x="12" y="42"/>
                  </a:lnTo>
                  <a:lnTo>
                    <a:pt x="11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7" y="40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1" y="43"/>
                  </a:lnTo>
                  <a:lnTo>
                    <a:pt x="11" y="42"/>
                  </a:lnTo>
                  <a:close/>
                  <a:moveTo>
                    <a:pt x="11" y="38"/>
                  </a:move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close/>
                  <a:moveTo>
                    <a:pt x="64" y="36"/>
                  </a:moveTo>
                  <a:lnTo>
                    <a:pt x="64" y="36"/>
                  </a:lnTo>
                  <a:lnTo>
                    <a:pt x="61" y="36"/>
                  </a:lnTo>
                  <a:lnTo>
                    <a:pt x="61" y="38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4" y="42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6"/>
                  </a:lnTo>
                  <a:lnTo>
                    <a:pt x="64" y="36"/>
                  </a:lnTo>
                  <a:close/>
                  <a:moveTo>
                    <a:pt x="11" y="34"/>
                  </a:move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1" y="34"/>
                  </a:lnTo>
                  <a:close/>
                  <a:moveTo>
                    <a:pt x="49" y="32"/>
                  </a:moveTo>
                  <a:lnTo>
                    <a:pt x="49" y="32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49" y="32"/>
                  </a:lnTo>
                  <a:close/>
                  <a:moveTo>
                    <a:pt x="38" y="34"/>
                  </a:moveTo>
                  <a:lnTo>
                    <a:pt x="36" y="32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4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4" y="32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38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8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5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0"/>
                  </a:lnTo>
                  <a:lnTo>
                    <a:pt x="46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2" y="35"/>
                  </a:lnTo>
                  <a:lnTo>
                    <a:pt x="41" y="34"/>
                  </a:lnTo>
                  <a:lnTo>
                    <a:pt x="39" y="34"/>
                  </a:lnTo>
                  <a:lnTo>
                    <a:pt x="38" y="34"/>
                  </a:lnTo>
                  <a:lnTo>
                    <a:pt x="38" y="34"/>
                  </a:lnTo>
                  <a:close/>
                  <a:moveTo>
                    <a:pt x="41" y="31"/>
                  </a:moveTo>
                  <a:lnTo>
                    <a:pt x="41" y="30"/>
                  </a:lnTo>
                  <a:lnTo>
                    <a:pt x="39" y="28"/>
                  </a:lnTo>
                  <a:lnTo>
                    <a:pt x="39" y="30"/>
                  </a:lnTo>
                  <a:lnTo>
                    <a:pt x="41" y="31"/>
                  </a:lnTo>
                  <a:close/>
                  <a:moveTo>
                    <a:pt x="42" y="28"/>
                  </a:moveTo>
                  <a:lnTo>
                    <a:pt x="42" y="28"/>
                  </a:lnTo>
                  <a:lnTo>
                    <a:pt x="41" y="30"/>
                  </a:lnTo>
                  <a:lnTo>
                    <a:pt x="42" y="30"/>
                  </a:lnTo>
                  <a:lnTo>
                    <a:pt x="42" y="28"/>
                  </a:lnTo>
                  <a:lnTo>
                    <a:pt x="42" y="28"/>
                  </a:lnTo>
                  <a:close/>
                  <a:moveTo>
                    <a:pt x="66" y="27"/>
                  </a:moveTo>
                  <a:lnTo>
                    <a:pt x="66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1" y="28"/>
                  </a:lnTo>
                  <a:lnTo>
                    <a:pt x="61" y="30"/>
                  </a:lnTo>
                  <a:lnTo>
                    <a:pt x="62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28"/>
                  </a:lnTo>
                  <a:lnTo>
                    <a:pt x="65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6" y="28"/>
                  </a:lnTo>
                  <a:lnTo>
                    <a:pt x="66" y="27"/>
                  </a:lnTo>
                  <a:close/>
                  <a:moveTo>
                    <a:pt x="4" y="26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close/>
                  <a:moveTo>
                    <a:pt x="54" y="21"/>
                  </a:moveTo>
                  <a:lnTo>
                    <a:pt x="54" y="20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3" y="19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close/>
                  <a:moveTo>
                    <a:pt x="57" y="19"/>
                  </a:moveTo>
                  <a:lnTo>
                    <a:pt x="55" y="20"/>
                  </a:lnTo>
                  <a:lnTo>
                    <a:pt x="55" y="20"/>
                  </a:lnTo>
                  <a:lnTo>
                    <a:pt x="57" y="20"/>
                  </a:lnTo>
                  <a:lnTo>
                    <a:pt x="57" y="19"/>
                  </a:lnTo>
                  <a:close/>
                  <a:moveTo>
                    <a:pt x="58" y="15"/>
                  </a:moveTo>
                  <a:lnTo>
                    <a:pt x="58" y="15"/>
                  </a:lnTo>
                  <a:lnTo>
                    <a:pt x="58" y="15"/>
                  </a:lnTo>
                  <a:lnTo>
                    <a:pt x="57" y="13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8" y="15"/>
                  </a:lnTo>
                  <a:close/>
                  <a:moveTo>
                    <a:pt x="49" y="12"/>
                  </a:moveTo>
                  <a:lnTo>
                    <a:pt x="49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3"/>
                  </a:lnTo>
                  <a:lnTo>
                    <a:pt x="50" y="13"/>
                  </a:lnTo>
                  <a:lnTo>
                    <a:pt x="49" y="12"/>
                  </a:lnTo>
                  <a:lnTo>
                    <a:pt x="50" y="12"/>
                  </a:lnTo>
                  <a:lnTo>
                    <a:pt x="49" y="12"/>
                  </a:lnTo>
                  <a:close/>
                  <a:moveTo>
                    <a:pt x="42" y="46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5" y="47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3" y="45"/>
                  </a:lnTo>
                  <a:lnTo>
                    <a:pt x="43" y="42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2" y="39"/>
                  </a:lnTo>
                  <a:lnTo>
                    <a:pt x="41" y="39"/>
                  </a:lnTo>
                  <a:lnTo>
                    <a:pt x="39" y="38"/>
                  </a:lnTo>
                  <a:lnTo>
                    <a:pt x="36" y="38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4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1" y="30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2" y="27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1" y="21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5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5" y="17"/>
                  </a:lnTo>
                  <a:lnTo>
                    <a:pt x="35" y="19"/>
                  </a:lnTo>
                  <a:lnTo>
                    <a:pt x="36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9" y="17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1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3" y="17"/>
                  </a:lnTo>
                  <a:lnTo>
                    <a:pt x="45" y="17"/>
                  </a:lnTo>
                  <a:lnTo>
                    <a:pt x="46" y="19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3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41" y="11"/>
                  </a:lnTo>
                  <a:lnTo>
                    <a:pt x="42" y="12"/>
                  </a:lnTo>
                  <a:lnTo>
                    <a:pt x="45" y="11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3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9"/>
                  </a:lnTo>
                  <a:lnTo>
                    <a:pt x="59" y="11"/>
                  </a:lnTo>
                  <a:lnTo>
                    <a:pt x="61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4" y="11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1"/>
                  </a:lnTo>
                  <a:lnTo>
                    <a:pt x="62" y="1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4" y="5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20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7" y="27"/>
                  </a:lnTo>
                  <a:lnTo>
                    <a:pt x="8" y="28"/>
                  </a:lnTo>
                  <a:lnTo>
                    <a:pt x="9" y="30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2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3" y="35"/>
                  </a:lnTo>
                  <a:lnTo>
                    <a:pt x="13" y="38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7" y="38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6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2"/>
                  </a:lnTo>
                  <a:lnTo>
                    <a:pt x="26" y="42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2" y="40"/>
                  </a:lnTo>
                  <a:lnTo>
                    <a:pt x="20" y="42"/>
                  </a:lnTo>
                  <a:lnTo>
                    <a:pt x="19" y="42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6" y="43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7"/>
                  </a:lnTo>
                  <a:lnTo>
                    <a:pt x="17" y="49"/>
                  </a:lnTo>
                  <a:lnTo>
                    <a:pt x="19" y="49"/>
                  </a:lnTo>
                  <a:lnTo>
                    <a:pt x="20" y="51"/>
                  </a:lnTo>
                  <a:lnTo>
                    <a:pt x="20" y="53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2" y="58"/>
                  </a:lnTo>
                  <a:lnTo>
                    <a:pt x="23" y="59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4" y="55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9"/>
                  </a:lnTo>
                  <a:lnTo>
                    <a:pt x="28" y="61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0" y="62"/>
                  </a:lnTo>
                  <a:lnTo>
                    <a:pt x="30" y="61"/>
                  </a:lnTo>
                  <a:lnTo>
                    <a:pt x="30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2" y="59"/>
                  </a:lnTo>
                  <a:lnTo>
                    <a:pt x="34" y="62"/>
                  </a:lnTo>
                  <a:lnTo>
                    <a:pt x="35" y="62"/>
                  </a:lnTo>
                  <a:lnTo>
                    <a:pt x="35" y="62"/>
                  </a:lnTo>
                  <a:lnTo>
                    <a:pt x="36" y="62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5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47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5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45"/>
                  </a:lnTo>
                  <a:lnTo>
                    <a:pt x="42" y="46"/>
                  </a:lnTo>
                  <a:close/>
                  <a:moveTo>
                    <a:pt x="42" y="19"/>
                  </a:moveTo>
                  <a:lnTo>
                    <a:pt x="42" y="19"/>
                  </a:lnTo>
                  <a:lnTo>
                    <a:pt x="42" y="20"/>
                  </a:lnTo>
                  <a:lnTo>
                    <a:pt x="4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5" name="Freeform 1969">
              <a:extLst>
                <a:ext uri="{FF2B5EF4-FFF2-40B4-BE49-F238E27FC236}">
                  <a16:creationId xmlns:a16="http://schemas.microsoft.com/office/drawing/2014/main" id="{E12AE838-B00A-4CE1-B747-035B79AF5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807" y="3437014"/>
              <a:ext cx="6192" cy="619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1 h 3"/>
                <a:gd name="T6" fmla="*/ 0 w 3"/>
                <a:gd name="T7" fmla="*/ 1 h 3"/>
                <a:gd name="T8" fmla="*/ 0 w 3"/>
                <a:gd name="T9" fmla="*/ 3 h 3"/>
                <a:gd name="T10" fmla="*/ 1 w 3"/>
                <a:gd name="T11" fmla="*/ 3 h 3"/>
                <a:gd name="T12" fmla="*/ 1 w 3"/>
                <a:gd name="T13" fmla="*/ 1 h 3"/>
                <a:gd name="T14" fmla="*/ 3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6" name="Freeform 1970">
              <a:extLst>
                <a:ext uri="{FF2B5EF4-FFF2-40B4-BE49-F238E27FC236}">
                  <a16:creationId xmlns:a16="http://schemas.microsoft.com/office/drawing/2014/main" id="{BD7513ED-8C4F-4812-BAB8-BE0CF0822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625" y="3461782"/>
              <a:ext cx="94940" cy="163048"/>
            </a:xfrm>
            <a:custGeom>
              <a:avLst/>
              <a:gdLst>
                <a:gd name="T0" fmla="*/ 44 w 46"/>
                <a:gd name="T1" fmla="*/ 61 h 79"/>
                <a:gd name="T2" fmla="*/ 43 w 46"/>
                <a:gd name="T3" fmla="*/ 58 h 79"/>
                <a:gd name="T4" fmla="*/ 42 w 46"/>
                <a:gd name="T5" fmla="*/ 56 h 79"/>
                <a:gd name="T6" fmla="*/ 39 w 46"/>
                <a:gd name="T7" fmla="*/ 53 h 79"/>
                <a:gd name="T8" fmla="*/ 40 w 46"/>
                <a:gd name="T9" fmla="*/ 50 h 79"/>
                <a:gd name="T10" fmla="*/ 40 w 46"/>
                <a:gd name="T11" fmla="*/ 46 h 79"/>
                <a:gd name="T12" fmla="*/ 39 w 46"/>
                <a:gd name="T13" fmla="*/ 45 h 79"/>
                <a:gd name="T14" fmla="*/ 40 w 46"/>
                <a:gd name="T15" fmla="*/ 37 h 79"/>
                <a:gd name="T16" fmla="*/ 40 w 46"/>
                <a:gd name="T17" fmla="*/ 33 h 79"/>
                <a:gd name="T18" fmla="*/ 37 w 46"/>
                <a:gd name="T19" fmla="*/ 30 h 79"/>
                <a:gd name="T20" fmla="*/ 39 w 46"/>
                <a:gd name="T21" fmla="*/ 27 h 79"/>
                <a:gd name="T22" fmla="*/ 39 w 46"/>
                <a:gd name="T23" fmla="*/ 22 h 79"/>
                <a:gd name="T24" fmla="*/ 37 w 46"/>
                <a:gd name="T25" fmla="*/ 22 h 79"/>
                <a:gd name="T26" fmla="*/ 36 w 46"/>
                <a:gd name="T27" fmla="*/ 21 h 79"/>
                <a:gd name="T28" fmla="*/ 37 w 46"/>
                <a:gd name="T29" fmla="*/ 19 h 79"/>
                <a:gd name="T30" fmla="*/ 37 w 46"/>
                <a:gd name="T31" fmla="*/ 19 h 79"/>
                <a:gd name="T32" fmla="*/ 37 w 46"/>
                <a:gd name="T33" fmla="*/ 16 h 79"/>
                <a:gd name="T34" fmla="*/ 37 w 46"/>
                <a:gd name="T35" fmla="*/ 11 h 79"/>
                <a:gd name="T36" fmla="*/ 35 w 46"/>
                <a:gd name="T37" fmla="*/ 8 h 79"/>
                <a:gd name="T38" fmla="*/ 33 w 46"/>
                <a:gd name="T39" fmla="*/ 6 h 79"/>
                <a:gd name="T40" fmla="*/ 33 w 46"/>
                <a:gd name="T41" fmla="*/ 2 h 79"/>
                <a:gd name="T42" fmla="*/ 31 w 46"/>
                <a:gd name="T43" fmla="*/ 2 h 79"/>
                <a:gd name="T44" fmla="*/ 29 w 46"/>
                <a:gd name="T45" fmla="*/ 3 h 79"/>
                <a:gd name="T46" fmla="*/ 27 w 46"/>
                <a:gd name="T47" fmla="*/ 3 h 79"/>
                <a:gd name="T48" fmla="*/ 24 w 46"/>
                <a:gd name="T49" fmla="*/ 3 h 79"/>
                <a:gd name="T50" fmla="*/ 17 w 46"/>
                <a:gd name="T51" fmla="*/ 3 h 79"/>
                <a:gd name="T52" fmla="*/ 8 w 46"/>
                <a:gd name="T53" fmla="*/ 3 h 79"/>
                <a:gd name="T54" fmla="*/ 4 w 46"/>
                <a:gd name="T55" fmla="*/ 3 h 79"/>
                <a:gd name="T56" fmla="*/ 4 w 46"/>
                <a:gd name="T57" fmla="*/ 10 h 79"/>
                <a:gd name="T58" fmla="*/ 4 w 46"/>
                <a:gd name="T59" fmla="*/ 11 h 79"/>
                <a:gd name="T60" fmla="*/ 4 w 46"/>
                <a:gd name="T61" fmla="*/ 14 h 79"/>
                <a:gd name="T62" fmla="*/ 5 w 46"/>
                <a:gd name="T63" fmla="*/ 19 h 79"/>
                <a:gd name="T64" fmla="*/ 5 w 46"/>
                <a:gd name="T65" fmla="*/ 23 h 79"/>
                <a:gd name="T66" fmla="*/ 5 w 46"/>
                <a:gd name="T67" fmla="*/ 26 h 79"/>
                <a:gd name="T68" fmla="*/ 6 w 46"/>
                <a:gd name="T69" fmla="*/ 29 h 79"/>
                <a:gd name="T70" fmla="*/ 8 w 46"/>
                <a:gd name="T71" fmla="*/ 37 h 79"/>
                <a:gd name="T72" fmla="*/ 6 w 46"/>
                <a:gd name="T73" fmla="*/ 38 h 79"/>
                <a:gd name="T74" fmla="*/ 4 w 46"/>
                <a:gd name="T75" fmla="*/ 39 h 79"/>
                <a:gd name="T76" fmla="*/ 2 w 46"/>
                <a:gd name="T77" fmla="*/ 42 h 79"/>
                <a:gd name="T78" fmla="*/ 1 w 46"/>
                <a:gd name="T79" fmla="*/ 49 h 79"/>
                <a:gd name="T80" fmla="*/ 0 w 46"/>
                <a:gd name="T81" fmla="*/ 54 h 79"/>
                <a:gd name="T82" fmla="*/ 0 w 46"/>
                <a:gd name="T83" fmla="*/ 58 h 79"/>
                <a:gd name="T84" fmla="*/ 1 w 46"/>
                <a:gd name="T85" fmla="*/ 65 h 79"/>
                <a:gd name="T86" fmla="*/ 4 w 46"/>
                <a:gd name="T87" fmla="*/ 68 h 79"/>
                <a:gd name="T88" fmla="*/ 4 w 46"/>
                <a:gd name="T89" fmla="*/ 71 h 79"/>
                <a:gd name="T90" fmla="*/ 2 w 46"/>
                <a:gd name="T91" fmla="*/ 73 h 79"/>
                <a:gd name="T92" fmla="*/ 1 w 46"/>
                <a:gd name="T93" fmla="*/ 75 h 79"/>
                <a:gd name="T94" fmla="*/ 8 w 46"/>
                <a:gd name="T95" fmla="*/ 76 h 79"/>
                <a:gd name="T96" fmla="*/ 14 w 46"/>
                <a:gd name="T97" fmla="*/ 76 h 79"/>
                <a:gd name="T98" fmla="*/ 25 w 46"/>
                <a:gd name="T99" fmla="*/ 72 h 79"/>
                <a:gd name="T100" fmla="*/ 32 w 46"/>
                <a:gd name="T101" fmla="*/ 68 h 79"/>
                <a:gd name="T102" fmla="*/ 44 w 46"/>
                <a:gd name="T103" fmla="*/ 65 h 79"/>
                <a:gd name="T104" fmla="*/ 46 w 46"/>
                <a:gd name="T105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9">
                  <a:moveTo>
                    <a:pt x="46" y="61"/>
                  </a:moveTo>
                  <a:lnTo>
                    <a:pt x="46" y="61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3" y="60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40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2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4"/>
                  </a:lnTo>
                  <a:lnTo>
                    <a:pt x="40" y="33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6" y="33"/>
                  </a:lnTo>
                  <a:lnTo>
                    <a:pt x="8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4" y="39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2" y="45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0" y="52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63"/>
                  </a:lnTo>
                  <a:lnTo>
                    <a:pt x="1" y="64"/>
                  </a:lnTo>
                  <a:lnTo>
                    <a:pt x="1" y="65"/>
                  </a:lnTo>
                  <a:lnTo>
                    <a:pt x="1" y="67"/>
                  </a:lnTo>
                  <a:lnTo>
                    <a:pt x="2" y="67"/>
                  </a:lnTo>
                  <a:lnTo>
                    <a:pt x="2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2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1" y="73"/>
                  </a:lnTo>
                  <a:lnTo>
                    <a:pt x="1" y="73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2" y="75"/>
                  </a:lnTo>
                  <a:lnTo>
                    <a:pt x="5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2" y="77"/>
                  </a:lnTo>
                  <a:lnTo>
                    <a:pt x="12" y="79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7" y="75"/>
                  </a:lnTo>
                  <a:lnTo>
                    <a:pt x="23" y="73"/>
                  </a:lnTo>
                  <a:lnTo>
                    <a:pt x="25" y="72"/>
                  </a:lnTo>
                  <a:lnTo>
                    <a:pt x="27" y="72"/>
                  </a:lnTo>
                  <a:lnTo>
                    <a:pt x="28" y="71"/>
                  </a:lnTo>
                  <a:lnTo>
                    <a:pt x="29" y="69"/>
                  </a:lnTo>
                  <a:lnTo>
                    <a:pt x="32" y="68"/>
                  </a:lnTo>
                  <a:lnTo>
                    <a:pt x="36" y="67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5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7" name="Freeform 1971">
              <a:extLst>
                <a:ext uri="{FF2B5EF4-FFF2-40B4-BE49-F238E27FC236}">
                  <a16:creationId xmlns:a16="http://schemas.microsoft.com/office/drawing/2014/main" id="{AB5F6254-C52C-475B-91B8-30A96AE049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7271" y="2378228"/>
              <a:ext cx="173368" cy="185753"/>
            </a:xfrm>
            <a:custGeom>
              <a:avLst/>
              <a:gdLst>
                <a:gd name="T0" fmla="*/ 76 w 84"/>
                <a:gd name="T1" fmla="*/ 13 h 90"/>
                <a:gd name="T2" fmla="*/ 49 w 84"/>
                <a:gd name="T3" fmla="*/ 6 h 90"/>
                <a:gd name="T4" fmla="*/ 69 w 84"/>
                <a:gd name="T5" fmla="*/ 9 h 90"/>
                <a:gd name="T6" fmla="*/ 70 w 84"/>
                <a:gd name="T7" fmla="*/ 6 h 90"/>
                <a:gd name="T8" fmla="*/ 66 w 84"/>
                <a:gd name="T9" fmla="*/ 5 h 90"/>
                <a:gd name="T10" fmla="*/ 26 w 84"/>
                <a:gd name="T11" fmla="*/ 4 h 90"/>
                <a:gd name="T12" fmla="*/ 81 w 84"/>
                <a:gd name="T13" fmla="*/ 39 h 90"/>
                <a:gd name="T14" fmla="*/ 81 w 84"/>
                <a:gd name="T15" fmla="*/ 34 h 90"/>
                <a:gd name="T16" fmla="*/ 80 w 84"/>
                <a:gd name="T17" fmla="*/ 30 h 90"/>
                <a:gd name="T18" fmla="*/ 79 w 84"/>
                <a:gd name="T19" fmla="*/ 21 h 90"/>
                <a:gd name="T20" fmla="*/ 73 w 84"/>
                <a:gd name="T21" fmla="*/ 13 h 90"/>
                <a:gd name="T22" fmla="*/ 60 w 84"/>
                <a:gd name="T23" fmla="*/ 8 h 90"/>
                <a:gd name="T24" fmla="*/ 46 w 84"/>
                <a:gd name="T25" fmla="*/ 12 h 90"/>
                <a:gd name="T26" fmla="*/ 41 w 84"/>
                <a:gd name="T27" fmla="*/ 8 h 90"/>
                <a:gd name="T28" fmla="*/ 35 w 84"/>
                <a:gd name="T29" fmla="*/ 2 h 90"/>
                <a:gd name="T30" fmla="*/ 28 w 84"/>
                <a:gd name="T31" fmla="*/ 2 h 90"/>
                <a:gd name="T32" fmla="*/ 27 w 84"/>
                <a:gd name="T33" fmla="*/ 6 h 90"/>
                <a:gd name="T34" fmla="*/ 28 w 84"/>
                <a:gd name="T35" fmla="*/ 12 h 90"/>
                <a:gd name="T36" fmla="*/ 32 w 84"/>
                <a:gd name="T37" fmla="*/ 15 h 90"/>
                <a:gd name="T38" fmla="*/ 24 w 84"/>
                <a:gd name="T39" fmla="*/ 17 h 90"/>
                <a:gd name="T40" fmla="*/ 20 w 84"/>
                <a:gd name="T41" fmla="*/ 16 h 90"/>
                <a:gd name="T42" fmla="*/ 12 w 84"/>
                <a:gd name="T43" fmla="*/ 21 h 90"/>
                <a:gd name="T44" fmla="*/ 8 w 84"/>
                <a:gd name="T45" fmla="*/ 28 h 90"/>
                <a:gd name="T46" fmla="*/ 11 w 84"/>
                <a:gd name="T47" fmla="*/ 31 h 90"/>
                <a:gd name="T48" fmla="*/ 8 w 84"/>
                <a:gd name="T49" fmla="*/ 35 h 90"/>
                <a:gd name="T50" fmla="*/ 4 w 84"/>
                <a:gd name="T51" fmla="*/ 38 h 90"/>
                <a:gd name="T52" fmla="*/ 1 w 84"/>
                <a:gd name="T53" fmla="*/ 39 h 90"/>
                <a:gd name="T54" fmla="*/ 1 w 84"/>
                <a:gd name="T55" fmla="*/ 44 h 90"/>
                <a:gd name="T56" fmla="*/ 0 w 84"/>
                <a:gd name="T57" fmla="*/ 47 h 90"/>
                <a:gd name="T58" fmla="*/ 3 w 84"/>
                <a:gd name="T59" fmla="*/ 53 h 90"/>
                <a:gd name="T60" fmla="*/ 1 w 84"/>
                <a:gd name="T61" fmla="*/ 57 h 90"/>
                <a:gd name="T62" fmla="*/ 5 w 84"/>
                <a:gd name="T63" fmla="*/ 61 h 90"/>
                <a:gd name="T64" fmla="*/ 5 w 84"/>
                <a:gd name="T65" fmla="*/ 66 h 90"/>
                <a:gd name="T66" fmla="*/ 9 w 84"/>
                <a:gd name="T67" fmla="*/ 67 h 90"/>
                <a:gd name="T68" fmla="*/ 14 w 84"/>
                <a:gd name="T69" fmla="*/ 69 h 90"/>
                <a:gd name="T70" fmla="*/ 18 w 84"/>
                <a:gd name="T71" fmla="*/ 74 h 90"/>
                <a:gd name="T72" fmla="*/ 15 w 84"/>
                <a:gd name="T73" fmla="*/ 85 h 90"/>
                <a:gd name="T74" fmla="*/ 23 w 84"/>
                <a:gd name="T75" fmla="*/ 86 h 90"/>
                <a:gd name="T76" fmla="*/ 23 w 84"/>
                <a:gd name="T77" fmla="*/ 86 h 90"/>
                <a:gd name="T78" fmla="*/ 26 w 84"/>
                <a:gd name="T79" fmla="*/ 85 h 90"/>
                <a:gd name="T80" fmla="*/ 34 w 84"/>
                <a:gd name="T81" fmla="*/ 88 h 90"/>
                <a:gd name="T82" fmla="*/ 38 w 84"/>
                <a:gd name="T83" fmla="*/ 89 h 90"/>
                <a:gd name="T84" fmla="*/ 42 w 84"/>
                <a:gd name="T85" fmla="*/ 88 h 90"/>
                <a:gd name="T86" fmla="*/ 47 w 84"/>
                <a:gd name="T87" fmla="*/ 89 h 90"/>
                <a:gd name="T88" fmla="*/ 53 w 84"/>
                <a:gd name="T89" fmla="*/ 88 h 90"/>
                <a:gd name="T90" fmla="*/ 61 w 84"/>
                <a:gd name="T91" fmla="*/ 86 h 90"/>
                <a:gd name="T92" fmla="*/ 65 w 84"/>
                <a:gd name="T93" fmla="*/ 88 h 90"/>
                <a:gd name="T94" fmla="*/ 65 w 84"/>
                <a:gd name="T95" fmla="*/ 85 h 90"/>
                <a:gd name="T96" fmla="*/ 66 w 84"/>
                <a:gd name="T97" fmla="*/ 78 h 90"/>
                <a:gd name="T98" fmla="*/ 72 w 84"/>
                <a:gd name="T99" fmla="*/ 76 h 90"/>
                <a:gd name="T100" fmla="*/ 72 w 84"/>
                <a:gd name="T101" fmla="*/ 72 h 90"/>
                <a:gd name="T102" fmla="*/ 66 w 84"/>
                <a:gd name="T103" fmla="*/ 67 h 90"/>
                <a:gd name="T104" fmla="*/ 60 w 84"/>
                <a:gd name="T105" fmla="*/ 62 h 90"/>
                <a:gd name="T106" fmla="*/ 58 w 84"/>
                <a:gd name="T107" fmla="*/ 58 h 90"/>
                <a:gd name="T108" fmla="*/ 58 w 84"/>
                <a:gd name="T109" fmla="*/ 55 h 90"/>
                <a:gd name="T110" fmla="*/ 64 w 84"/>
                <a:gd name="T111" fmla="*/ 54 h 90"/>
                <a:gd name="T112" fmla="*/ 68 w 84"/>
                <a:gd name="T113" fmla="*/ 51 h 90"/>
                <a:gd name="T114" fmla="*/ 73 w 84"/>
                <a:gd name="T115" fmla="*/ 50 h 90"/>
                <a:gd name="T116" fmla="*/ 77 w 84"/>
                <a:gd name="T117" fmla="*/ 46 h 90"/>
                <a:gd name="T118" fmla="*/ 81 w 84"/>
                <a:gd name="T119" fmla="*/ 48 h 90"/>
                <a:gd name="T120" fmla="*/ 84 w 84"/>
                <a:gd name="T121" fmla="*/ 42 h 90"/>
                <a:gd name="T122" fmla="*/ 24 w 84"/>
                <a:gd name="T12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" h="90">
                  <a:moveTo>
                    <a:pt x="73" y="12"/>
                  </a:moveTo>
                  <a:lnTo>
                    <a:pt x="73" y="12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5" y="13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12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3" y="12"/>
                  </a:lnTo>
                  <a:close/>
                  <a:moveTo>
                    <a:pt x="49" y="8"/>
                  </a:moveTo>
                  <a:lnTo>
                    <a:pt x="50" y="8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9" y="8"/>
                  </a:lnTo>
                  <a:close/>
                  <a:moveTo>
                    <a:pt x="66" y="8"/>
                  </a:moveTo>
                  <a:lnTo>
                    <a:pt x="66" y="8"/>
                  </a:lnTo>
                  <a:lnTo>
                    <a:pt x="68" y="9"/>
                  </a:lnTo>
                  <a:lnTo>
                    <a:pt x="69" y="9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2" y="9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6" y="8"/>
                  </a:lnTo>
                  <a:close/>
                  <a:moveTo>
                    <a:pt x="24" y="4"/>
                  </a:move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4"/>
                  </a:lnTo>
                  <a:close/>
                  <a:moveTo>
                    <a:pt x="84" y="42"/>
                  </a:moveTo>
                  <a:lnTo>
                    <a:pt x="83" y="42"/>
                  </a:lnTo>
                  <a:lnTo>
                    <a:pt x="83" y="42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1" y="36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0" y="32"/>
                  </a:lnTo>
                  <a:lnTo>
                    <a:pt x="80" y="31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8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5" y="15"/>
                  </a:lnTo>
                  <a:lnTo>
                    <a:pt x="73" y="15"/>
                  </a:lnTo>
                  <a:lnTo>
                    <a:pt x="73" y="13"/>
                  </a:lnTo>
                  <a:lnTo>
                    <a:pt x="72" y="12"/>
                  </a:lnTo>
                  <a:lnTo>
                    <a:pt x="72" y="11"/>
                  </a:lnTo>
                  <a:lnTo>
                    <a:pt x="69" y="11"/>
                  </a:lnTo>
                  <a:lnTo>
                    <a:pt x="66" y="9"/>
                  </a:lnTo>
                  <a:lnTo>
                    <a:pt x="65" y="8"/>
                  </a:lnTo>
                  <a:lnTo>
                    <a:pt x="64" y="8"/>
                  </a:lnTo>
                  <a:lnTo>
                    <a:pt x="62" y="6"/>
                  </a:lnTo>
                  <a:lnTo>
                    <a:pt x="61" y="6"/>
                  </a:lnTo>
                  <a:lnTo>
                    <a:pt x="60" y="8"/>
                  </a:lnTo>
                  <a:lnTo>
                    <a:pt x="58" y="9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1" y="12"/>
                  </a:lnTo>
                  <a:lnTo>
                    <a:pt x="50" y="13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1"/>
                  </a:lnTo>
                  <a:lnTo>
                    <a:pt x="47" y="11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1" y="6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7" y="6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9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5" y="16"/>
                  </a:lnTo>
                  <a:lnTo>
                    <a:pt x="37" y="17"/>
                  </a:lnTo>
                  <a:lnTo>
                    <a:pt x="35" y="17"/>
                  </a:lnTo>
                  <a:lnTo>
                    <a:pt x="34" y="16"/>
                  </a:lnTo>
                  <a:lnTo>
                    <a:pt x="32" y="15"/>
                  </a:lnTo>
                  <a:lnTo>
                    <a:pt x="31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2" y="17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1" y="30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5" y="65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7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5" y="80"/>
                  </a:lnTo>
                  <a:lnTo>
                    <a:pt x="15" y="81"/>
                  </a:lnTo>
                  <a:lnTo>
                    <a:pt x="15" y="82"/>
                  </a:lnTo>
                  <a:lnTo>
                    <a:pt x="15" y="84"/>
                  </a:lnTo>
                  <a:lnTo>
                    <a:pt x="15" y="85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8"/>
                  </a:lnTo>
                  <a:lnTo>
                    <a:pt x="18" y="88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2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7" y="85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1" y="86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6"/>
                  </a:lnTo>
                  <a:lnTo>
                    <a:pt x="37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9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41" y="90"/>
                  </a:lnTo>
                  <a:lnTo>
                    <a:pt x="41" y="89"/>
                  </a:lnTo>
                  <a:lnTo>
                    <a:pt x="42" y="89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3" y="88"/>
                  </a:lnTo>
                  <a:lnTo>
                    <a:pt x="45" y="88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6" y="89"/>
                  </a:lnTo>
                  <a:lnTo>
                    <a:pt x="47" y="89"/>
                  </a:lnTo>
                  <a:lnTo>
                    <a:pt x="47" y="89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50" y="89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88"/>
                  </a:lnTo>
                  <a:lnTo>
                    <a:pt x="53" y="88"/>
                  </a:lnTo>
                  <a:lnTo>
                    <a:pt x="54" y="86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6" y="85"/>
                  </a:lnTo>
                  <a:lnTo>
                    <a:pt x="66" y="85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65" y="84"/>
                  </a:lnTo>
                  <a:lnTo>
                    <a:pt x="65" y="84"/>
                  </a:lnTo>
                  <a:lnTo>
                    <a:pt x="65" y="82"/>
                  </a:lnTo>
                  <a:lnTo>
                    <a:pt x="64" y="81"/>
                  </a:lnTo>
                  <a:lnTo>
                    <a:pt x="64" y="81"/>
                  </a:lnTo>
                  <a:lnTo>
                    <a:pt x="64" y="80"/>
                  </a:lnTo>
                  <a:lnTo>
                    <a:pt x="65" y="80"/>
                  </a:lnTo>
                  <a:lnTo>
                    <a:pt x="66" y="78"/>
                  </a:lnTo>
                  <a:lnTo>
                    <a:pt x="68" y="78"/>
                  </a:lnTo>
                  <a:lnTo>
                    <a:pt x="68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7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74"/>
                  </a:lnTo>
                  <a:lnTo>
                    <a:pt x="73" y="74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2" y="72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6" y="69"/>
                  </a:lnTo>
                  <a:lnTo>
                    <a:pt x="66" y="67"/>
                  </a:lnTo>
                  <a:lnTo>
                    <a:pt x="65" y="66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1" y="63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60" y="58"/>
                  </a:lnTo>
                  <a:lnTo>
                    <a:pt x="58" y="58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58" y="55"/>
                  </a:lnTo>
                  <a:lnTo>
                    <a:pt x="58" y="55"/>
                  </a:lnTo>
                  <a:lnTo>
                    <a:pt x="58" y="57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1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5" y="53"/>
                  </a:lnTo>
                  <a:lnTo>
                    <a:pt x="65" y="53"/>
                  </a:lnTo>
                  <a:lnTo>
                    <a:pt x="68" y="53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70" y="51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2" y="50"/>
                  </a:lnTo>
                  <a:lnTo>
                    <a:pt x="73" y="50"/>
                  </a:lnTo>
                  <a:lnTo>
                    <a:pt x="75" y="48"/>
                  </a:lnTo>
                  <a:lnTo>
                    <a:pt x="76" y="48"/>
                  </a:lnTo>
                  <a:lnTo>
                    <a:pt x="77" y="48"/>
                  </a:lnTo>
                  <a:lnTo>
                    <a:pt x="79" y="48"/>
                  </a:lnTo>
                  <a:lnTo>
                    <a:pt x="79" y="47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9" y="46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8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7"/>
                  </a:lnTo>
                  <a:lnTo>
                    <a:pt x="84" y="46"/>
                  </a:lnTo>
                  <a:lnTo>
                    <a:pt x="84" y="44"/>
                  </a:lnTo>
                  <a:lnTo>
                    <a:pt x="84" y="42"/>
                  </a:lnTo>
                  <a:close/>
                  <a:moveTo>
                    <a:pt x="23" y="2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8" name="Freeform 1972">
              <a:extLst>
                <a:ext uri="{FF2B5EF4-FFF2-40B4-BE49-F238E27FC236}">
                  <a16:creationId xmlns:a16="http://schemas.microsoft.com/office/drawing/2014/main" id="{541BD2D0-BDFE-4AFE-BED4-C41702278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235" y="2656856"/>
              <a:ext cx="140346" cy="61918"/>
            </a:xfrm>
            <a:custGeom>
              <a:avLst/>
              <a:gdLst>
                <a:gd name="T0" fmla="*/ 65 w 68"/>
                <a:gd name="T1" fmla="*/ 25 h 30"/>
                <a:gd name="T2" fmla="*/ 64 w 68"/>
                <a:gd name="T3" fmla="*/ 23 h 30"/>
                <a:gd name="T4" fmla="*/ 62 w 68"/>
                <a:gd name="T5" fmla="*/ 22 h 30"/>
                <a:gd name="T6" fmla="*/ 64 w 68"/>
                <a:gd name="T7" fmla="*/ 22 h 30"/>
                <a:gd name="T8" fmla="*/ 65 w 68"/>
                <a:gd name="T9" fmla="*/ 19 h 30"/>
                <a:gd name="T10" fmla="*/ 62 w 68"/>
                <a:gd name="T11" fmla="*/ 19 h 30"/>
                <a:gd name="T12" fmla="*/ 60 w 68"/>
                <a:gd name="T13" fmla="*/ 18 h 30"/>
                <a:gd name="T14" fmla="*/ 57 w 68"/>
                <a:gd name="T15" fmla="*/ 16 h 30"/>
                <a:gd name="T16" fmla="*/ 57 w 68"/>
                <a:gd name="T17" fmla="*/ 14 h 30"/>
                <a:gd name="T18" fmla="*/ 56 w 68"/>
                <a:gd name="T19" fmla="*/ 12 h 30"/>
                <a:gd name="T20" fmla="*/ 52 w 68"/>
                <a:gd name="T21" fmla="*/ 11 h 30"/>
                <a:gd name="T22" fmla="*/ 49 w 68"/>
                <a:gd name="T23" fmla="*/ 10 h 30"/>
                <a:gd name="T24" fmla="*/ 48 w 68"/>
                <a:gd name="T25" fmla="*/ 11 h 30"/>
                <a:gd name="T26" fmla="*/ 45 w 68"/>
                <a:gd name="T27" fmla="*/ 10 h 30"/>
                <a:gd name="T28" fmla="*/ 42 w 68"/>
                <a:gd name="T29" fmla="*/ 11 h 30"/>
                <a:gd name="T30" fmla="*/ 39 w 68"/>
                <a:gd name="T31" fmla="*/ 12 h 30"/>
                <a:gd name="T32" fmla="*/ 37 w 68"/>
                <a:gd name="T33" fmla="*/ 11 h 30"/>
                <a:gd name="T34" fmla="*/ 38 w 68"/>
                <a:gd name="T35" fmla="*/ 10 h 30"/>
                <a:gd name="T36" fmla="*/ 35 w 68"/>
                <a:gd name="T37" fmla="*/ 8 h 30"/>
                <a:gd name="T38" fmla="*/ 30 w 68"/>
                <a:gd name="T39" fmla="*/ 6 h 30"/>
                <a:gd name="T40" fmla="*/ 27 w 68"/>
                <a:gd name="T41" fmla="*/ 4 h 30"/>
                <a:gd name="T42" fmla="*/ 23 w 68"/>
                <a:gd name="T43" fmla="*/ 4 h 30"/>
                <a:gd name="T44" fmla="*/ 20 w 68"/>
                <a:gd name="T45" fmla="*/ 4 h 30"/>
                <a:gd name="T46" fmla="*/ 14 w 68"/>
                <a:gd name="T47" fmla="*/ 4 h 30"/>
                <a:gd name="T48" fmla="*/ 8 w 68"/>
                <a:gd name="T49" fmla="*/ 2 h 30"/>
                <a:gd name="T50" fmla="*/ 4 w 68"/>
                <a:gd name="T51" fmla="*/ 0 h 30"/>
                <a:gd name="T52" fmla="*/ 0 w 68"/>
                <a:gd name="T53" fmla="*/ 0 h 30"/>
                <a:gd name="T54" fmla="*/ 1 w 68"/>
                <a:gd name="T55" fmla="*/ 3 h 30"/>
                <a:gd name="T56" fmla="*/ 8 w 68"/>
                <a:gd name="T57" fmla="*/ 6 h 30"/>
                <a:gd name="T58" fmla="*/ 15 w 68"/>
                <a:gd name="T59" fmla="*/ 10 h 30"/>
                <a:gd name="T60" fmla="*/ 18 w 68"/>
                <a:gd name="T61" fmla="*/ 16 h 30"/>
                <a:gd name="T62" fmla="*/ 19 w 68"/>
                <a:gd name="T63" fmla="*/ 20 h 30"/>
                <a:gd name="T64" fmla="*/ 18 w 68"/>
                <a:gd name="T65" fmla="*/ 25 h 30"/>
                <a:gd name="T66" fmla="*/ 20 w 68"/>
                <a:gd name="T67" fmla="*/ 25 h 30"/>
                <a:gd name="T68" fmla="*/ 25 w 68"/>
                <a:gd name="T69" fmla="*/ 25 h 30"/>
                <a:gd name="T70" fmla="*/ 27 w 68"/>
                <a:gd name="T71" fmla="*/ 25 h 30"/>
                <a:gd name="T72" fmla="*/ 29 w 68"/>
                <a:gd name="T73" fmla="*/ 23 h 30"/>
                <a:gd name="T74" fmla="*/ 30 w 68"/>
                <a:gd name="T75" fmla="*/ 23 h 30"/>
                <a:gd name="T76" fmla="*/ 31 w 68"/>
                <a:gd name="T77" fmla="*/ 25 h 30"/>
                <a:gd name="T78" fmla="*/ 34 w 68"/>
                <a:gd name="T79" fmla="*/ 27 h 30"/>
                <a:gd name="T80" fmla="*/ 34 w 68"/>
                <a:gd name="T81" fmla="*/ 27 h 30"/>
                <a:gd name="T82" fmla="*/ 37 w 68"/>
                <a:gd name="T83" fmla="*/ 29 h 30"/>
                <a:gd name="T84" fmla="*/ 37 w 68"/>
                <a:gd name="T85" fmla="*/ 29 h 30"/>
                <a:gd name="T86" fmla="*/ 41 w 68"/>
                <a:gd name="T87" fmla="*/ 29 h 30"/>
                <a:gd name="T88" fmla="*/ 43 w 68"/>
                <a:gd name="T89" fmla="*/ 27 h 30"/>
                <a:gd name="T90" fmla="*/ 48 w 68"/>
                <a:gd name="T91" fmla="*/ 27 h 30"/>
                <a:gd name="T92" fmla="*/ 50 w 68"/>
                <a:gd name="T93" fmla="*/ 27 h 30"/>
                <a:gd name="T94" fmla="*/ 52 w 68"/>
                <a:gd name="T95" fmla="*/ 27 h 30"/>
                <a:gd name="T96" fmla="*/ 56 w 68"/>
                <a:gd name="T97" fmla="*/ 26 h 30"/>
                <a:gd name="T98" fmla="*/ 60 w 68"/>
                <a:gd name="T99" fmla="*/ 27 h 30"/>
                <a:gd name="T100" fmla="*/ 62 w 68"/>
                <a:gd name="T101" fmla="*/ 29 h 30"/>
                <a:gd name="T102" fmla="*/ 65 w 68"/>
                <a:gd name="T103" fmla="*/ 29 h 30"/>
                <a:gd name="T104" fmla="*/ 67 w 68"/>
                <a:gd name="T105" fmla="*/ 30 h 30"/>
                <a:gd name="T106" fmla="*/ 68 w 68"/>
                <a:gd name="T107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30">
                  <a:moveTo>
                    <a:pt x="68" y="26"/>
                  </a:moveTo>
                  <a:lnTo>
                    <a:pt x="67" y="26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1" y="18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18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5"/>
                  </a:lnTo>
                  <a:lnTo>
                    <a:pt x="57" y="14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49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1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5" y="10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7" y="4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2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2" y="25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5"/>
                  </a:lnTo>
                  <a:lnTo>
                    <a:pt x="31" y="25"/>
                  </a:lnTo>
                  <a:lnTo>
                    <a:pt x="33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9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4" y="26"/>
                  </a:lnTo>
                  <a:lnTo>
                    <a:pt x="54" y="25"/>
                  </a:lnTo>
                  <a:lnTo>
                    <a:pt x="56" y="26"/>
                  </a:lnTo>
                  <a:lnTo>
                    <a:pt x="58" y="26"/>
                  </a:lnTo>
                  <a:lnTo>
                    <a:pt x="58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1" y="29"/>
                  </a:lnTo>
                  <a:lnTo>
                    <a:pt x="62" y="29"/>
                  </a:lnTo>
                  <a:lnTo>
                    <a:pt x="62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9" name="Freeform 1973">
              <a:extLst>
                <a:ext uri="{FF2B5EF4-FFF2-40B4-BE49-F238E27FC236}">
                  <a16:creationId xmlns:a16="http://schemas.microsoft.com/office/drawing/2014/main" id="{E1573096-3E3C-420A-BD68-E7F0C4D2D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421" y="3397801"/>
              <a:ext cx="63982" cy="16512"/>
            </a:xfrm>
            <a:custGeom>
              <a:avLst/>
              <a:gdLst>
                <a:gd name="T0" fmla="*/ 30 w 31"/>
                <a:gd name="T1" fmla="*/ 3 h 8"/>
                <a:gd name="T2" fmla="*/ 28 w 31"/>
                <a:gd name="T3" fmla="*/ 3 h 8"/>
                <a:gd name="T4" fmla="*/ 27 w 31"/>
                <a:gd name="T5" fmla="*/ 4 h 8"/>
                <a:gd name="T6" fmla="*/ 24 w 31"/>
                <a:gd name="T7" fmla="*/ 3 h 8"/>
                <a:gd name="T8" fmla="*/ 23 w 31"/>
                <a:gd name="T9" fmla="*/ 1 h 8"/>
                <a:gd name="T10" fmla="*/ 20 w 31"/>
                <a:gd name="T11" fmla="*/ 0 h 8"/>
                <a:gd name="T12" fmla="*/ 17 w 31"/>
                <a:gd name="T13" fmla="*/ 0 h 8"/>
                <a:gd name="T14" fmla="*/ 15 w 31"/>
                <a:gd name="T15" fmla="*/ 0 h 8"/>
                <a:gd name="T16" fmla="*/ 12 w 31"/>
                <a:gd name="T17" fmla="*/ 3 h 8"/>
                <a:gd name="T18" fmla="*/ 5 w 31"/>
                <a:gd name="T19" fmla="*/ 3 h 8"/>
                <a:gd name="T20" fmla="*/ 3 w 31"/>
                <a:gd name="T21" fmla="*/ 4 h 8"/>
                <a:gd name="T22" fmla="*/ 5 w 31"/>
                <a:gd name="T23" fmla="*/ 5 h 8"/>
                <a:gd name="T24" fmla="*/ 11 w 31"/>
                <a:gd name="T25" fmla="*/ 4 h 8"/>
                <a:gd name="T26" fmla="*/ 15 w 31"/>
                <a:gd name="T27" fmla="*/ 4 h 8"/>
                <a:gd name="T28" fmla="*/ 15 w 31"/>
                <a:gd name="T29" fmla="*/ 4 h 8"/>
                <a:gd name="T30" fmla="*/ 11 w 31"/>
                <a:gd name="T31" fmla="*/ 4 h 8"/>
                <a:gd name="T32" fmla="*/ 7 w 31"/>
                <a:gd name="T33" fmla="*/ 5 h 8"/>
                <a:gd name="T34" fmla="*/ 7 w 31"/>
                <a:gd name="T35" fmla="*/ 5 h 8"/>
                <a:gd name="T36" fmla="*/ 4 w 31"/>
                <a:gd name="T37" fmla="*/ 7 h 8"/>
                <a:gd name="T38" fmla="*/ 3 w 31"/>
                <a:gd name="T39" fmla="*/ 5 h 8"/>
                <a:gd name="T40" fmla="*/ 1 w 31"/>
                <a:gd name="T41" fmla="*/ 4 h 8"/>
                <a:gd name="T42" fmla="*/ 0 w 31"/>
                <a:gd name="T43" fmla="*/ 5 h 8"/>
                <a:gd name="T44" fmla="*/ 0 w 31"/>
                <a:gd name="T45" fmla="*/ 8 h 8"/>
                <a:gd name="T46" fmla="*/ 1 w 31"/>
                <a:gd name="T47" fmla="*/ 8 h 8"/>
                <a:gd name="T48" fmla="*/ 7 w 31"/>
                <a:gd name="T49" fmla="*/ 8 h 8"/>
                <a:gd name="T50" fmla="*/ 11 w 31"/>
                <a:gd name="T51" fmla="*/ 8 h 8"/>
                <a:gd name="T52" fmla="*/ 11 w 31"/>
                <a:gd name="T53" fmla="*/ 5 h 8"/>
                <a:gd name="T54" fmla="*/ 13 w 31"/>
                <a:gd name="T55" fmla="*/ 5 h 8"/>
                <a:gd name="T56" fmla="*/ 16 w 31"/>
                <a:gd name="T57" fmla="*/ 4 h 8"/>
                <a:gd name="T58" fmla="*/ 17 w 31"/>
                <a:gd name="T59" fmla="*/ 3 h 8"/>
                <a:gd name="T60" fmla="*/ 19 w 31"/>
                <a:gd name="T61" fmla="*/ 3 h 8"/>
                <a:gd name="T62" fmla="*/ 20 w 31"/>
                <a:gd name="T63" fmla="*/ 4 h 8"/>
                <a:gd name="T64" fmla="*/ 21 w 31"/>
                <a:gd name="T65" fmla="*/ 4 h 8"/>
                <a:gd name="T66" fmla="*/ 26 w 31"/>
                <a:gd name="T67" fmla="*/ 7 h 8"/>
                <a:gd name="T68" fmla="*/ 30 w 31"/>
                <a:gd name="T69" fmla="*/ 5 h 8"/>
                <a:gd name="T70" fmla="*/ 31 w 31"/>
                <a:gd name="T7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" h="8">
                  <a:moveTo>
                    <a:pt x="31" y="4"/>
                  </a:moveTo>
                  <a:lnTo>
                    <a:pt x="30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9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3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0" name="Freeform 1974">
              <a:extLst>
                <a:ext uri="{FF2B5EF4-FFF2-40B4-BE49-F238E27FC236}">
                  <a16:creationId xmlns:a16="http://schemas.microsoft.com/office/drawing/2014/main" id="{6882667A-426E-49F5-9CE1-7E9DF94D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741" y="3682620"/>
              <a:ext cx="125900" cy="156858"/>
            </a:xfrm>
            <a:custGeom>
              <a:avLst/>
              <a:gdLst>
                <a:gd name="T0" fmla="*/ 61 w 61"/>
                <a:gd name="T1" fmla="*/ 35 h 76"/>
                <a:gd name="T2" fmla="*/ 57 w 61"/>
                <a:gd name="T3" fmla="*/ 33 h 76"/>
                <a:gd name="T4" fmla="*/ 56 w 61"/>
                <a:gd name="T5" fmla="*/ 27 h 76"/>
                <a:gd name="T6" fmla="*/ 57 w 61"/>
                <a:gd name="T7" fmla="*/ 22 h 76"/>
                <a:gd name="T8" fmla="*/ 60 w 61"/>
                <a:gd name="T9" fmla="*/ 21 h 76"/>
                <a:gd name="T10" fmla="*/ 60 w 61"/>
                <a:gd name="T11" fmla="*/ 16 h 76"/>
                <a:gd name="T12" fmla="*/ 57 w 61"/>
                <a:gd name="T13" fmla="*/ 12 h 76"/>
                <a:gd name="T14" fmla="*/ 49 w 61"/>
                <a:gd name="T15" fmla="*/ 14 h 76"/>
                <a:gd name="T16" fmla="*/ 47 w 61"/>
                <a:gd name="T17" fmla="*/ 11 h 76"/>
                <a:gd name="T18" fmla="*/ 49 w 61"/>
                <a:gd name="T19" fmla="*/ 3 h 76"/>
                <a:gd name="T20" fmla="*/ 43 w 61"/>
                <a:gd name="T21" fmla="*/ 2 h 76"/>
                <a:gd name="T22" fmla="*/ 37 w 61"/>
                <a:gd name="T23" fmla="*/ 2 h 76"/>
                <a:gd name="T24" fmla="*/ 28 w 61"/>
                <a:gd name="T25" fmla="*/ 2 h 76"/>
                <a:gd name="T26" fmla="*/ 27 w 61"/>
                <a:gd name="T27" fmla="*/ 10 h 76"/>
                <a:gd name="T28" fmla="*/ 23 w 61"/>
                <a:gd name="T29" fmla="*/ 16 h 76"/>
                <a:gd name="T30" fmla="*/ 14 w 61"/>
                <a:gd name="T31" fmla="*/ 16 h 76"/>
                <a:gd name="T32" fmla="*/ 11 w 61"/>
                <a:gd name="T33" fmla="*/ 16 h 76"/>
                <a:gd name="T34" fmla="*/ 9 w 61"/>
                <a:gd name="T35" fmla="*/ 16 h 76"/>
                <a:gd name="T36" fmla="*/ 9 w 61"/>
                <a:gd name="T37" fmla="*/ 22 h 76"/>
                <a:gd name="T38" fmla="*/ 7 w 61"/>
                <a:gd name="T39" fmla="*/ 22 h 76"/>
                <a:gd name="T40" fmla="*/ 12 w 61"/>
                <a:gd name="T41" fmla="*/ 26 h 76"/>
                <a:gd name="T42" fmla="*/ 8 w 61"/>
                <a:gd name="T43" fmla="*/ 27 h 76"/>
                <a:gd name="T44" fmla="*/ 7 w 61"/>
                <a:gd name="T45" fmla="*/ 25 h 76"/>
                <a:gd name="T46" fmla="*/ 4 w 61"/>
                <a:gd name="T47" fmla="*/ 35 h 76"/>
                <a:gd name="T48" fmla="*/ 1 w 61"/>
                <a:gd name="T49" fmla="*/ 37 h 76"/>
                <a:gd name="T50" fmla="*/ 1 w 61"/>
                <a:gd name="T51" fmla="*/ 41 h 76"/>
                <a:gd name="T52" fmla="*/ 5 w 61"/>
                <a:gd name="T53" fmla="*/ 45 h 76"/>
                <a:gd name="T54" fmla="*/ 7 w 61"/>
                <a:gd name="T55" fmla="*/ 48 h 76"/>
                <a:gd name="T56" fmla="*/ 7 w 61"/>
                <a:gd name="T57" fmla="*/ 49 h 76"/>
                <a:gd name="T58" fmla="*/ 4 w 61"/>
                <a:gd name="T59" fmla="*/ 48 h 76"/>
                <a:gd name="T60" fmla="*/ 8 w 61"/>
                <a:gd name="T61" fmla="*/ 52 h 76"/>
                <a:gd name="T62" fmla="*/ 7 w 61"/>
                <a:gd name="T63" fmla="*/ 53 h 76"/>
                <a:gd name="T64" fmla="*/ 9 w 61"/>
                <a:gd name="T65" fmla="*/ 57 h 76"/>
                <a:gd name="T66" fmla="*/ 14 w 61"/>
                <a:gd name="T67" fmla="*/ 60 h 76"/>
                <a:gd name="T68" fmla="*/ 11 w 61"/>
                <a:gd name="T69" fmla="*/ 60 h 76"/>
                <a:gd name="T70" fmla="*/ 23 w 61"/>
                <a:gd name="T71" fmla="*/ 72 h 76"/>
                <a:gd name="T72" fmla="*/ 27 w 61"/>
                <a:gd name="T73" fmla="*/ 73 h 76"/>
                <a:gd name="T74" fmla="*/ 31 w 61"/>
                <a:gd name="T75" fmla="*/ 73 h 76"/>
                <a:gd name="T76" fmla="*/ 33 w 61"/>
                <a:gd name="T77" fmla="*/ 72 h 76"/>
                <a:gd name="T78" fmla="*/ 34 w 61"/>
                <a:gd name="T79" fmla="*/ 69 h 76"/>
                <a:gd name="T80" fmla="*/ 31 w 61"/>
                <a:gd name="T81" fmla="*/ 65 h 76"/>
                <a:gd name="T82" fmla="*/ 31 w 61"/>
                <a:gd name="T83" fmla="*/ 64 h 76"/>
                <a:gd name="T84" fmla="*/ 30 w 61"/>
                <a:gd name="T85" fmla="*/ 57 h 76"/>
                <a:gd name="T86" fmla="*/ 34 w 61"/>
                <a:gd name="T87" fmla="*/ 57 h 76"/>
                <a:gd name="T88" fmla="*/ 39 w 61"/>
                <a:gd name="T89" fmla="*/ 56 h 76"/>
                <a:gd name="T90" fmla="*/ 39 w 61"/>
                <a:gd name="T91" fmla="*/ 53 h 76"/>
                <a:gd name="T92" fmla="*/ 42 w 61"/>
                <a:gd name="T93" fmla="*/ 52 h 76"/>
                <a:gd name="T94" fmla="*/ 47 w 61"/>
                <a:gd name="T95" fmla="*/ 57 h 76"/>
                <a:gd name="T96" fmla="*/ 53 w 61"/>
                <a:gd name="T97" fmla="*/ 54 h 76"/>
                <a:gd name="T98" fmla="*/ 54 w 61"/>
                <a:gd name="T99" fmla="*/ 58 h 76"/>
                <a:gd name="T100" fmla="*/ 58 w 61"/>
                <a:gd name="T101" fmla="*/ 57 h 76"/>
                <a:gd name="T102" fmla="*/ 58 w 61"/>
                <a:gd name="T103" fmla="*/ 54 h 76"/>
                <a:gd name="T104" fmla="*/ 61 w 61"/>
                <a:gd name="T105" fmla="*/ 49 h 76"/>
                <a:gd name="T106" fmla="*/ 61 w 61"/>
                <a:gd name="T10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76">
                  <a:moveTo>
                    <a:pt x="61" y="42"/>
                  </a:moveTo>
                  <a:lnTo>
                    <a:pt x="61" y="41"/>
                  </a:lnTo>
                  <a:lnTo>
                    <a:pt x="61" y="38"/>
                  </a:lnTo>
                  <a:lnTo>
                    <a:pt x="61" y="37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1"/>
                  </a:lnTo>
                  <a:lnTo>
                    <a:pt x="56" y="31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6" y="27"/>
                  </a:lnTo>
                  <a:lnTo>
                    <a:pt x="54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8" y="22"/>
                  </a:lnTo>
                  <a:lnTo>
                    <a:pt x="60" y="22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19"/>
                  </a:lnTo>
                  <a:lnTo>
                    <a:pt x="61" y="19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4" y="11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7" y="8"/>
                  </a:lnTo>
                  <a:lnTo>
                    <a:pt x="47" y="7"/>
                  </a:lnTo>
                  <a:lnTo>
                    <a:pt x="47" y="6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7" y="6"/>
                  </a:lnTo>
                  <a:lnTo>
                    <a:pt x="27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11" y="26"/>
                  </a:lnTo>
                  <a:lnTo>
                    <a:pt x="12" y="26"/>
                  </a:lnTo>
                  <a:lnTo>
                    <a:pt x="14" y="26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7" y="30"/>
                  </a:lnTo>
                  <a:lnTo>
                    <a:pt x="5" y="33"/>
                  </a:lnTo>
                  <a:lnTo>
                    <a:pt x="4" y="35"/>
                  </a:lnTo>
                  <a:lnTo>
                    <a:pt x="4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3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4" y="48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3"/>
                  </a:lnTo>
                  <a:lnTo>
                    <a:pt x="7" y="52"/>
                  </a:lnTo>
                  <a:lnTo>
                    <a:pt x="5" y="52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4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14" y="63"/>
                  </a:lnTo>
                  <a:lnTo>
                    <a:pt x="18" y="65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3" y="72"/>
                  </a:lnTo>
                  <a:lnTo>
                    <a:pt x="23" y="73"/>
                  </a:lnTo>
                  <a:lnTo>
                    <a:pt x="24" y="75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30" y="71"/>
                  </a:lnTo>
                  <a:lnTo>
                    <a:pt x="30" y="72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4" y="73"/>
                  </a:lnTo>
                  <a:lnTo>
                    <a:pt x="34" y="72"/>
                  </a:lnTo>
                  <a:lnTo>
                    <a:pt x="33" y="72"/>
                  </a:lnTo>
                  <a:lnTo>
                    <a:pt x="33" y="72"/>
                  </a:lnTo>
                  <a:lnTo>
                    <a:pt x="34" y="71"/>
                  </a:lnTo>
                  <a:lnTo>
                    <a:pt x="34" y="71"/>
                  </a:lnTo>
                  <a:lnTo>
                    <a:pt x="34" y="69"/>
                  </a:lnTo>
                  <a:lnTo>
                    <a:pt x="34" y="69"/>
                  </a:lnTo>
                  <a:lnTo>
                    <a:pt x="34" y="68"/>
                  </a:lnTo>
                  <a:lnTo>
                    <a:pt x="33" y="68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1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8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41" y="50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3"/>
                  </a:lnTo>
                  <a:lnTo>
                    <a:pt x="45" y="54"/>
                  </a:lnTo>
                  <a:lnTo>
                    <a:pt x="45" y="57"/>
                  </a:lnTo>
                  <a:lnTo>
                    <a:pt x="47" y="57"/>
                  </a:lnTo>
                  <a:lnTo>
                    <a:pt x="49" y="57"/>
                  </a:lnTo>
                  <a:lnTo>
                    <a:pt x="50" y="57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6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8" y="56"/>
                  </a:lnTo>
                  <a:lnTo>
                    <a:pt x="58" y="56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8" y="53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6"/>
                  </a:lnTo>
                  <a:lnTo>
                    <a:pt x="61" y="44"/>
                  </a:lnTo>
                  <a:lnTo>
                    <a:pt x="6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1" name="Freeform 1975">
              <a:extLst>
                <a:ext uri="{FF2B5EF4-FFF2-40B4-BE49-F238E27FC236}">
                  <a16:creationId xmlns:a16="http://schemas.microsoft.com/office/drawing/2014/main" id="{3BB026F8-7019-4059-A8F9-9448E1BF4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409" y="3595936"/>
              <a:ext cx="68109" cy="92876"/>
            </a:xfrm>
            <a:custGeom>
              <a:avLst/>
              <a:gdLst>
                <a:gd name="T0" fmla="*/ 33 w 33"/>
                <a:gd name="T1" fmla="*/ 19 h 45"/>
                <a:gd name="T2" fmla="*/ 31 w 33"/>
                <a:gd name="T3" fmla="*/ 15 h 45"/>
                <a:gd name="T4" fmla="*/ 30 w 33"/>
                <a:gd name="T5" fmla="*/ 15 h 45"/>
                <a:gd name="T6" fmla="*/ 30 w 33"/>
                <a:gd name="T7" fmla="*/ 16 h 45"/>
                <a:gd name="T8" fmla="*/ 28 w 33"/>
                <a:gd name="T9" fmla="*/ 18 h 45"/>
                <a:gd name="T10" fmla="*/ 28 w 33"/>
                <a:gd name="T11" fmla="*/ 16 h 45"/>
                <a:gd name="T12" fmla="*/ 28 w 33"/>
                <a:gd name="T13" fmla="*/ 15 h 45"/>
                <a:gd name="T14" fmla="*/ 27 w 33"/>
                <a:gd name="T15" fmla="*/ 12 h 45"/>
                <a:gd name="T16" fmla="*/ 26 w 33"/>
                <a:gd name="T17" fmla="*/ 11 h 45"/>
                <a:gd name="T18" fmla="*/ 24 w 33"/>
                <a:gd name="T19" fmla="*/ 10 h 45"/>
                <a:gd name="T20" fmla="*/ 19 w 33"/>
                <a:gd name="T21" fmla="*/ 6 h 45"/>
                <a:gd name="T22" fmla="*/ 14 w 33"/>
                <a:gd name="T23" fmla="*/ 3 h 45"/>
                <a:gd name="T24" fmla="*/ 8 w 33"/>
                <a:gd name="T25" fmla="*/ 2 h 45"/>
                <a:gd name="T26" fmla="*/ 7 w 33"/>
                <a:gd name="T27" fmla="*/ 6 h 45"/>
                <a:gd name="T28" fmla="*/ 5 w 33"/>
                <a:gd name="T29" fmla="*/ 7 h 45"/>
                <a:gd name="T30" fmla="*/ 3 w 33"/>
                <a:gd name="T31" fmla="*/ 10 h 45"/>
                <a:gd name="T32" fmla="*/ 3 w 33"/>
                <a:gd name="T33" fmla="*/ 11 h 45"/>
                <a:gd name="T34" fmla="*/ 3 w 33"/>
                <a:gd name="T35" fmla="*/ 14 h 45"/>
                <a:gd name="T36" fmla="*/ 3 w 33"/>
                <a:gd name="T37" fmla="*/ 15 h 45"/>
                <a:gd name="T38" fmla="*/ 3 w 33"/>
                <a:gd name="T39" fmla="*/ 16 h 45"/>
                <a:gd name="T40" fmla="*/ 3 w 33"/>
                <a:gd name="T41" fmla="*/ 19 h 45"/>
                <a:gd name="T42" fmla="*/ 4 w 33"/>
                <a:gd name="T43" fmla="*/ 21 h 45"/>
                <a:gd name="T44" fmla="*/ 4 w 33"/>
                <a:gd name="T45" fmla="*/ 22 h 45"/>
                <a:gd name="T46" fmla="*/ 5 w 33"/>
                <a:gd name="T47" fmla="*/ 25 h 45"/>
                <a:gd name="T48" fmla="*/ 7 w 33"/>
                <a:gd name="T49" fmla="*/ 26 h 45"/>
                <a:gd name="T50" fmla="*/ 7 w 33"/>
                <a:gd name="T51" fmla="*/ 27 h 45"/>
                <a:gd name="T52" fmla="*/ 7 w 33"/>
                <a:gd name="T53" fmla="*/ 29 h 45"/>
                <a:gd name="T54" fmla="*/ 7 w 33"/>
                <a:gd name="T55" fmla="*/ 30 h 45"/>
                <a:gd name="T56" fmla="*/ 5 w 33"/>
                <a:gd name="T57" fmla="*/ 33 h 45"/>
                <a:gd name="T58" fmla="*/ 5 w 33"/>
                <a:gd name="T59" fmla="*/ 35 h 45"/>
                <a:gd name="T60" fmla="*/ 4 w 33"/>
                <a:gd name="T61" fmla="*/ 38 h 45"/>
                <a:gd name="T62" fmla="*/ 1 w 33"/>
                <a:gd name="T63" fmla="*/ 41 h 45"/>
                <a:gd name="T64" fmla="*/ 1 w 33"/>
                <a:gd name="T65" fmla="*/ 42 h 45"/>
                <a:gd name="T66" fmla="*/ 0 w 33"/>
                <a:gd name="T67" fmla="*/ 42 h 45"/>
                <a:gd name="T68" fmla="*/ 1 w 33"/>
                <a:gd name="T69" fmla="*/ 44 h 45"/>
                <a:gd name="T70" fmla="*/ 3 w 33"/>
                <a:gd name="T71" fmla="*/ 44 h 45"/>
                <a:gd name="T72" fmla="*/ 4 w 33"/>
                <a:gd name="T73" fmla="*/ 45 h 45"/>
                <a:gd name="T74" fmla="*/ 5 w 33"/>
                <a:gd name="T75" fmla="*/ 45 h 45"/>
                <a:gd name="T76" fmla="*/ 8 w 33"/>
                <a:gd name="T77" fmla="*/ 44 h 45"/>
                <a:gd name="T78" fmla="*/ 8 w 33"/>
                <a:gd name="T79" fmla="*/ 42 h 45"/>
                <a:gd name="T80" fmla="*/ 9 w 33"/>
                <a:gd name="T81" fmla="*/ 42 h 45"/>
                <a:gd name="T82" fmla="*/ 9 w 33"/>
                <a:gd name="T83" fmla="*/ 42 h 45"/>
                <a:gd name="T84" fmla="*/ 12 w 33"/>
                <a:gd name="T85" fmla="*/ 44 h 45"/>
                <a:gd name="T86" fmla="*/ 14 w 33"/>
                <a:gd name="T87" fmla="*/ 44 h 45"/>
                <a:gd name="T88" fmla="*/ 14 w 33"/>
                <a:gd name="T89" fmla="*/ 42 h 45"/>
                <a:gd name="T90" fmla="*/ 15 w 33"/>
                <a:gd name="T91" fmla="*/ 44 h 45"/>
                <a:gd name="T92" fmla="*/ 16 w 33"/>
                <a:gd name="T93" fmla="*/ 44 h 45"/>
                <a:gd name="T94" fmla="*/ 18 w 33"/>
                <a:gd name="T95" fmla="*/ 45 h 45"/>
                <a:gd name="T96" fmla="*/ 19 w 33"/>
                <a:gd name="T97" fmla="*/ 44 h 45"/>
                <a:gd name="T98" fmla="*/ 20 w 33"/>
                <a:gd name="T99" fmla="*/ 42 h 45"/>
                <a:gd name="T100" fmla="*/ 22 w 33"/>
                <a:gd name="T101" fmla="*/ 41 h 45"/>
                <a:gd name="T102" fmla="*/ 23 w 33"/>
                <a:gd name="T103" fmla="*/ 39 h 45"/>
                <a:gd name="T104" fmla="*/ 23 w 33"/>
                <a:gd name="T105" fmla="*/ 35 h 45"/>
                <a:gd name="T106" fmla="*/ 24 w 33"/>
                <a:gd name="T107" fmla="*/ 34 h 45"/>
                <a:gd name="T108" fmla="*/ 24 w 33"/>
                <a:gd name="T109" fmla="*/ 33 h 45"/>
                <a:gd name="T110" fmla="*/ 26 w 33"/>
                <a:gd name="T111" fmla="*/ 31 h 45"/>
                <a:gd name="T112" fmla="*/ 27 w 33"/>
                <a:gd name="T113" fmla="*/ 30 h 45"/>
                <a:gd name="T114" fmla="*/ 28 w 33"/>
                <a:gd name="T115" fmla="*/ 26 h 45"/>
                <a:gd name="T116" fmla="*/ 30 w 33"/>
                <a:gd name="T117" fmla="*/ 26 h 45"/>
                <a:gd name="T118" fmla="*/ 30 w 33"/>
                <a:gd name="T119" fmla="*/ 25 h 45"/>
                <a:gd name="T120" fmla="*/ 31 w 33"/>
                <a:gd name="T121" fmla="*/ 23 h 45"/>
                <a:gd name="T122" fmla="*/ 33 w 33"/>
                <a:gd name="T123" fmla="*/ 22 h 45"/>
                <a:gd name="T124" fmla="*/ 33 w 33"/>
                <a:gd name="T12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" h="45">
                  <a:moveTo>
                    <a:pt x="33" y="21"/>
                  </a:moveTo>
                  <a:lnTo>
                    <a:pt x="33" y="19"/>
                  </a:lnTo>
                  <a:lnTo>
                    <a:pt x="33" y="19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30" y="16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0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6" y="4"/>
                  </a:lnTo>
                  <a:lnTo>
                    <a:pt x="14" y="3"/>
                  </a:lnTo>
                  <a:lnTo>
                    <a:pt x="9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6"/>
                  </a:lnTo>
                  <a:lnTo>
                    <a:pt x="7" y="6"/>
                  </a:lnTo>
                  <a:lnTo>
                    <a:pt x="5" y="7"/>
                  </a:lnTo>
                  <a:lnTo>
                    <a:pt x="4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4" y="38"/>
                  </a:lnTo>
                  <a:lnTo>
                    <a:pt x="3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3" y="44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2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4" y="35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2" name="Freeform 1976">
              <a:extLst>
                <a:ext uri="{FF2B5EF4-FFF2-40B4-BE49-F238E27FC236}">
                  <a16:creationId xmlns:a16="http://schemas.microsoft.com/office/drawing/2014/main" id="{D6C58C88-AC24-40BF-9FDA-5D5AD841E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0880" y="2473168"/>
              <a:ext cx="272437" cy="237350"/>
            </a:xfrm>
            <a:custGeom>
              <a:avLst/>
              <a:gdLst>
                <a:gd name="T0" fmla="*/ 119 w 132"/>
                <a:gd name="T1" fmla="*/ 24 h 115"/>
                <a:gd name="T2" fmla="*/ 109 w 132"/>
                <a:gd name="T3" fmla="*/ 23 h 115"/>
                <a:gd name="T4" fmla="*/ 105 w 132"/>
                <a:gd name="T5" fmla="*/ 20 h 115"/>
                <a:gd name="T6" fmla="*/ 101 w 132"/>
                <a:gd name="T7" fmla="*/ 19 h 115"/>
                <a:gd name="T8" fmla="*/ 96 w 132"/>
                <a:gd name="T9" fmla="*/ 19 h 115"/>
                <a:gd name="T10" fmla="*/ 90 w 132"/>
                <a:gd name="T11" fmla="*/ 15 h 115"/>
                <a:gd name="T12" fmla="*/ 88 w 132"/>
                <a:gd name="T13" fmla="*/ 13 h 115"/>
                <a:gd name="T14" fmla="*/ 84 w 132"/>
                <a:gd name="T15" fmla="*/ 11 h 115"/>
                <a:gd name="T16" fmla="*/ 80 w 132"/>
                <a:gd name="T17" fmla="*/ 9 h 115"/>
                <a:gd name="T18" fmla="*/ 74 w 132"/>
                <a:gd name="T19" fmla="*/ 4 h 115"/>
                <a:gd name="T20" fmla="*/ 70 w 132"/>
                <a:gd name="T21" fmla="*/ 1 h 115"/>
                <a:gd name="T22" fmla="*/ 59 w 132"/>
                <a:gd name="T23" fmla="*/ 9 h 115"/>
                <a:gd name="T24" fmla="*/ 46 w 132"/>
                <a:gd name="T25" fmla="*/ 17 h 115"/>
                <a:gd name="T26" fmla="*/ 35 w 132"/>
                <a:gd name="T27" fmla="*/ 20 h 115"/>
                <a:gd name="T28" fmla="*/ 27 w 132"/>
                <a:gd name="T29" fmla="*/ 17 h 115"/>
                <a:gd name="T30" fmla="*/ 27 w 132"/>
                <a:gd name="T31" fmla="*/ 28 h 115"/>
                <a:gd name="T32" fmla="*/ 12 w 132"/>
                <a:gd name="T33" fmla="*/ 27 h 115"/>
                <a:gd name="T34" fmla="*/ 1 w 132"/>
                <a:gd name="T35" fmla="*/ 32 h 115"/>
                <a:gd name="T36" fmla="*/ 1 w 132"/>
                <a:gd name="T37" fmla="*/ 34 h 115"/>
                <a:gd name="T38" fmla="*/ 2 w 132"/>
                <a:gd name="T39" fmla="*/ 38 h 115"/>
                <a:gd name="T40" fmla="*/ 13 w 132"/>
                <a:gd name="T41" fmla="*/ 39 h 115"/>
                <a:gd name="T42" fmla="*/ 20 w 132"/>
                <a:gd name="T43" fmla="*/ 42 h 115"/>
                <a:gd name="T44" fmla="*/ 25 w 132"/>
                <a:gd name="T45" fmla="*/ 44 h 115"/>
                <a:gd name="T46" fmla="*/ 23 w 132"/>
                <a:gd name="T47" fmla="*/ 50 h 115"/>
                <a:gd name="T48" fmla="*/ 32 w 132"/>
                <a:gd name="T49" fmla="*/ 62 h 115"/>
                <a:gd name="T50" fmla="*/ 35 w 132"/>
                <a:gd name="T51" fmla="*/ 70 h 115"/>
                <a:gd name="T52" fmla="*/ 31 w 132"/>
                <a:gd name="T53" fmla="*/ 70 h 115"/>
                <a:gd name="T54" fmla="*/ 25 w 132"/>
                <a:gd name="T55" fmla="*/ 91 h 115"/>
                <a:gd name="T56" fmla="*/ 27 w 132"/>
                <a:gd name="T57" fmla="*/ 95 h 115"/>
                <a:gd name="T58" fmla="*/ 28 w 132"/>
                <a:gd name="T59" fmla="*/ 95 h 115"/>
                <a:gd name="T60" fmla="*/ 36 w 132"/>
                <a:gd name="T61" fmla="*/ 99 h 115"/>
                <a:gd name="T62" fmla="*/ 43 w 132"/>
                <a:gd name="T63" fmla="*/ 100 h 115"/>
                <a:gd name="T64" fmla="*/ 51 w 132"/>
                <a:gd name="T65" fmla="*/ 99 h 115"/>
                <a:gd name="T66" fmla="*/ 57 w 132"/>
                <a:gd name="T67" fmla="*/ 101 h 115"/>
                <a:gd name="T68" fmla="*/ 63 w 132"/>
                <a:gd name="T69" fmla="*/ 103 h 115"/>
                <a:gd name="T70" fmla="*/ 70 w 132"/>
                <a:gd name="T71" fmla="*/ 103 h 115"/>
                <a:gd name="T72" fmla="*/ 78 w 132"/>
                <a:gd name="T73" fmla="*/ 89 h 115"/>
                <a:gd name="T74" fmla="*/ 86 w 132"/>
                <a:gd name="T75" fmla="*/ 92 h 115"/>
                <a:gd name="T76" fmla="*/ 89 w 132"/>
                <a:gd name="T77" fmla="*/ 92 h 115"/>
                <a:gd name="T78" fmla="*/ 104 w 132"/>
                <a:gd name="T79" fmla="*/ 93 h 115"/>
                <a:gd name="T80" fmla="*/ 112 w 132"/>
                <a:gd name="T81" fmla="*/ 86 h 115"/>
                <a:gd name="T82" fmla="*/ 115 w 132"/>
                <a:gd name="T83" fmla="*/ 84 h 115"/>
                <a:gd name="T84" fmla="*/ 108 w 132"/>
                <a:gd name="T85" fmla="*/ 80 h 115"/>
                <a:gd name="T86" fmla="*/ 108 w 132"/>
                <a:gd name="T87" fmla="*/ 74 h 115"/>
                <a:gd name="T88" fmla="*/ 107 w 132"/>
                <a:gd name="T89" fmla="*/ 70 h 115"/>
                <a:gd name="T90" fmla="*/ 108 w 132"/>
                <a:gd name="T91" fmla="*/ 63 h 115"/>
                <a:gd name="T92" fmla="*/ 108 w 132"/>
                <a:gd name="T93" fmla="*/ 58 h 115"/>
                <a:gd name="T94" fmla="*/ 103 w 132"/>
                <a:gd name="T95" fmla="*/ 55 h 115"/>
                <a:gd name="T96" fmla="*/ 100 w 132"/>
                <a:gd name="T97" fmla="*/ 57 h 115"/>
                <a:gd name="T98" fmla="*/ 104 w 132"/>
                <a:gd name="T99" fmla="*/ 51 h 115"/>
                <a:gd name="T100" fmla="*/ 109 w 132"/>
                <a:gd name="T101" fmla="*/ 44 h 115"/>
                <a:gd name="T102" fmla="*/ 111 w 132"/>
                <a:gd name="T103" fmla="*/ 43 h 115"/>
                <a:gd name="T104" fmla="*/ 115 w 132"/>
                <a:gd name="T105" fmla="*/ 38 h 115"/>
                <a:gd name="T106" fmla="*/ 120 w 132"/>
                <a:gd name="T107" fmla="*/ 26 h 115"/>
                <a:gd name="T108" fmla="*/ 132 w 132"/>
                <a:gd name="T109" fmla="*/ 96 h 115"/>
                <a:gd name="T110" fmla="*/ 128 w 132"/>
                <a:gd name="T111" fmla="*/ 99 h 115"/>
                <a:gd name="T112" fmla="*/ 124 w 132"/>
                <a:gd name="T113" fmla="*/ 104 h 115"/>
                <a:gd name="T114" fmla="*/ 124 w 132"/>
                <a:gd name="T115" fmla="*/ 108 h 115"/>
                <a:gd name="T116" fmla="*/ 126 w 132"/>
                <a:gd name="T117" fmla="*/ 112 h 115"/>
                <a:gd name="T118" fmla="*/ 131 w 132"/>
                <a:gd name="T119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15">
                  <a:moveTo>
                    <a:pt x="31" y="62"/>
                  </a:moveTo>
                  <a:lnTo>
                    <a:pt x="31" y="61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29" y="61"/>
                  </a:lnTo>
                  <a:lnTo>
                    <a:pt x="31" y="62"/>
                  </a:lnTo>
                  <a:close/>
                  <a:moveTo>
                    <a:pt x="120" y="24"/>
                  </a:moveTo>
                  <a:lnTo>
                    <a:pt x="119" y="24"/>
                  </a:lnTo>
                  <a:lnTo>
                    <a:pt x="118" y="24"/>
                  </a:lnTo>
                  <a:lnTo>
                    <a:pt x="115" y="23"/>
                  </a:lnTo>
                  <a:lnTo>
                    <a:pt x="115" y="23"/>
                  </a:lnTo>
                  <a:lnTo>
                    <a:pt x="114" y="23"/>
                  </a:lnTo>
                  <a:lnTo>
                    <a:pt x="114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09" y="23"/>
                  </a:lnTo>
                  <a:lnTo>
                    <a:pt x="109" y="23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7" y="23"/>
                  </a:lnTo>
                  <a:lnTo>
                    <a:pt x="105" y="21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1" y="19"/>
                  </a:lnTo>
                  <a:lnTo>
                    <a:pt x="101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99" y="19"/>
                  </a:lnTo>
                  <a:lnTo>
                    <a:pt x="99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6"/>
                  </a:lnTo>
                  <a:lnTo>
                    <a:pt x="93" y="16"/>
                  </a:lnTo>
                  <a:lnTo>
                    <a:pt x="93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3"/>
                  </a:lnTo>
                  <a:lnTo>
                    <a:pt x="89" y="13"/>
                  </a:lnTo>
                  <a:lnTo>
                    <a:pt x="90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9"/>
                  </a:lnTo>
                  <a:lnTo>
                    <a:pt x="84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69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3" y="1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1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4" y="13"/>
                  </a:lnTo>
                  <a:lnTo>
                    <a:pt x="51" y="15"/>
                  </a:lnTo>
                  <a:lnTo>
                    <a:pt x="47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3" y="20"/>
                  </a:lnTo>
                  <a:lnTo>
                    <a:pt x="39" y="20"/>
                  </a:lnTo>
                  <a:lnTo>
                    <a:pt x="38" y="20"/>
                  </a:lnTo>
                  <a:lnTo>
                    <a:pt x="35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9" y="21"/>
                  </a:lnTo>
                  <a:lnTo>
                    <a:pt x="29" y="27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31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5" y="28"/>
                  </a:lnTo>
                  <a:lnTo>
                    <a:pt x="25" y="30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6" y="27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9" y="28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3"/>
                  </a:lnTo>
                  <a:lnTo>
                    <a:pt x="19" y="43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27" y="46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4" y="44"/>
                  </a:lnTo>
                  <a:lnTo>
                    <a:pt x="23" y="44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3" y="49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4" y="51"/>
                  </a:lnTo>
                  <a:lnTo>
                    <a:pt x="25" y="54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1" y="55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61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3"/>
                  </a:lnTo>
                  <a:lnTo>
                    <a:pt x="31" y="63"/>
                  </a:lnTo>
                  <a:lnTo>
                    <a:pt x="33" y="65"/>
                  </a:lnTo>
                  <a:lnTo>
                    <a:pt x="35" y="66"/>
                  </a:lnTo>
                  <a:lnTo>
                    <a:pt x="35" y="67"/>
                  </a:lnTo>
                  <a:lnTo>
                    <a:pt x="35" y="70"/>
                  </a:lnTo>
                  <a:lnTo>
                    <a:pt x="36" y="70"/>
                  </a:lnTo>
                  <a:lnTo>
                    <a:pt x="36" y="72"/>
                  </a:lnTo>
                  <a:lnTo>
                    <a:pt x="35" y="70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3" y="67"/>
                  </a:lnTo>
                  <a:lnTo>
                    <a:pt x="33" y="66"/>
                  </a:lnTo>
                  <a:lnTo>
                    <a:pt x="32" y="65"/>
                  </a:lnTo>
                  <a:lnTo>
                    <a:pt x="31" y="67"/>
                  </a:lnTo>
                  <a:lnTo>
                    <a:pt x="31" y="70"/>
                  </a:lnTo>
                  <a:lnTo>
                    <a:pt x="29" y="77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29" y="77"/>
                  </a:lnTo>
                  <a:lnTo>
                    <a:pt x="29" y="77"/>
                  </a:lnTo>
                  <a:lnTo>
                    <a:pt x="28" y="84"/>
                  </a:lnTo>
                  <a:lnTo>
                    <a:pt x="27" y="89"/>
                  </a:lnTo>
                  <a:lnTo>
                    <a:pt x="25" y="91"/>
                  </a:lnTo>
                  <a:lnTo>
                    <a:pt x="23" y="91"/>
                  </a:lnTo>
                  <a:lnTo>
                    <a:pt x="23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5" y="92"/>
                  </a:lnTo>
                  <a:lnTo>
                    <a:pt x="25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5" y="95"/>
                  </a:lnTo>
                  <a:lnTo>
                    <a:pt x="27" y="95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9" y="96"/>
                  </a:lnTo>
                  <a:lnTo>
                    <a:pt x="31" y="96"/>
                  </a:lnTo>
                  <a:lnTo>
                    <a:pt x="32" y="96"/>
                  </a:lnTo>
                  <a:lnTo>
                    <a:pt x="33" y="96"/>
                  </a:lnTo>
                  <a:lnTo>
                    <a:pt x="33" y="97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6" y="99"/>
                  </a:lnTo>
                  <a:lnTo>
                    <a:pt x="38" y="97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100"/>
                  </a:lnTo>
                  <a:lnTo>
                    <a:pt x="42" y="99"/>
                  </a:lnTo>
                  <a:lnTo>
                    <a:pt x="43" y="100"/>
                  </a:lnTo>
                  <a:lnTo>
                    <a:pt x="43" y="100"/>
                  </a:lnTo>
                  <a:lnTo>
                    <a:pt x="44" y="99"/>
                  </a:lnTo>
                  <a:lnTo>
                    <a:pt x="46" y="100"/>
                  </a:lnTo>
                  <a:lnTo>
                    <a:pt x="46" y="100"/>
                  </a:lnTo>
                  <a:lnTo>
                    <a:pt x="46" y="99"/>
                  </a:lnTo>
                  <a:lnTo>
                    <a:pt x="47" y="99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50" y="99"/>
                  </a:lnTo>
                  <a:lnTo>
                    <a:pt x="51" y="99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7" y="100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8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59" y="103"/>
                  </a:lnTo>
                  <a:lnTo>
                    <a:pt x="61" y="103"/>
                  </a:lnTo>
                  <a:lnTo>
                    <a:pt x="62" y="103"/>
                  </a:lnTo>
                  <a:lnTo>
                    <a:pt x="63" y="103"/>
                  </a:lnTo>
                  <a:lnTo>
                    <a:pt x="65" y="104"/>
                  </a:lnTo>
                  <a:lnTo>
                    <a:pt x="66" y="104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67" y="103"/>
                  </a:lnTo>
                  <a:lnTo>
                    <a:pt x="67" y="103"/>
                  </a:lnTo>
                  <a:lnTo>
                    <a:pt x="69" y="103"/>
                  </a:lnTo>
                  <a:lnTo>
                    <a:pt x="69" y="101"/>
                  </a:lnTo>
                  <a:lnTo>
                    <a:pt x="70" y="103"/>
                  </a:lnTo>
                  <a:lnTo>
                    <a:pt x="70" y="103"/>
                  </a:lnTo>
                  <a:lnTo>
                    <a:pt x="71" y="103"/>
                  </a:lnTo>
                  <a:lnTo>
                    <a:pt x="71" y="103"/>
                  </a:lnTo>
                  <a:lnTo>
                    <a:pt x="70" y="100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77" y="91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1" y="89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82" y="91"/>
                  </a:lnTo>
                  <a:lnTo>
                    <a:pt x="84" y="91"/>
                  </a:lnTo>
                  <a:lnTo>
                    <a:pt x="85" y="92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86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9" y="91"/>
                  </a:lnTo>
                  <a:lnTo>
                    <a:pt x="89" y="91"/>
                  </a:lnTo>
                  <a:lnTo>
                    <a:pt x="89" y="91"/>
                  </a:lnTo>
                  <a:lnTo>
                    <a:pt x="89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2" y="92"/>
                  </a:lnTo>
                  <a:lnTo>
                    <a:pt x="93" y="93"/>
                  </a:lnTo>
                  <a:lnTo>
                    <a:pt x="96" y="93"/>
                  </a:lnTo>
                  <a:lnTo>
                    <a:pt x="97" y="95"/>
                  </a:lnTo>
                  <a:lnTo>
                    <a:pt x="99" y="95"/>
                  </a:lnTo>
                  <a:lnTo>
                    <a:pt x="100" y="95"/>
                  </a:lnTo>
                  <a:lnTo>
                    <a:pt x="101" y="95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5" y="92"/>
                  </a:lnTo>
                  <a:lnTo>
                    <a:pt x="107" y="91"/>
                  </a:lnTo>
                  <a:lnTo>
                    <a:pt x="111" y="88"/>
                  </a:lnTo>
                  <a:lnTo>
                    <a:pt x="111" y="88"/>
                  </a:lnTo>
                  <a:lnTo>
                    <a:pt x="112" y="88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09" y="82"/>
                  </a:lnTo>
                  <a:lnTo>
                    <a:pt x="108" y="81"/>
                  </a:lnTo>
                  <a:lnTo>
                    <a:pt x="108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7"/>
                  </a:lnTo>
                  <a:lnTo>
                    <a:pt x="108" y="77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3"/>
                  </a:lnTo>
                  <a:lnTo>
                    <a:pt x="105" y="73"/>
                  </a:lnTo>
                  <a:lnTo>
                    <a:pt x="105" y="72"/>
                  </a:lnTo>
                  <a:lnTo>
                    <a:pt x="105" y="70"/>
                  </a:lnTo>
                  <a:lnTo>
                    <a:pt x="105" y="70"/>
                  </a:lnTo>
                  <a:lnTo>
                    <a:pt x="105" y="70"/>
                  </a:lnTo>
                  <a:lnTo>
                    <a:pt x="107" y="70"/>
                  </a:lnTo>
                  <a:lnTo>
                    <a:pt x="107" y="70"/>
                  </a:lnTo>
                  <a:lnTo>
                    <a:pt x="108" y="69"/>
                  </a:lnTo>
                  <a:lnTo>
                    <a:pt x="109" y="69"/>
                  </a:lnTo>
                  <a:lnTo>
                    <a:pt x="109" y="69"/>
                  </a:lnTo>
                  <a:lnTo>
                    <a:pt x="109" y="67"/>
                  </a:lnTo>
                  <a:lnTo>
                    <a:pt x="111" y="67"/>
                  </a:lnTo>
                  <a:lnTo>
                    <a:pt x="111" y="66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8" y="65"/>
                  </a:lnTo>
                  <a:lnTo>
                    <a:pt x="108" y="63"/>
                  </a:lnTo>
                  <a:lnTo>
                    <a:pt x="107" y="63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8" y="61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08" y="58"/>
                  </a:lnTo>
                  <a:lnTo>
                    <a:pt x="107" y="58"/>
                  </a:lnTo>
                  <a:lnTo>
                    <a:pt x="107" y="58"/>
                  </a:lnTo>
                  <a:lnTo>
                    <a:pt x="107" y="57"/>
                  </a:lnTo>
                  <a:lnTo>
                    <a:pt x="107" y="55"/>
                  </a:lnTo>
                  <a:lnTo>
                    <a:pt x="107" y="55"/>
                  </a:lnTo>
                  <a:lnTo>
                    <a:pt x="107" y="55"/>
                  </a:lnTo>
                  <a:lnTo>
                    <a:pt x="107" y="55"/>
                  </a:lnTo>
                  <a:lnTo>
                    <a:pt x="105" y="54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7"/>
                  </a:lnTo>
                  <a:lnTo>
                    <a:pt x="103" y="57"/>
                  </a:lnTo>
                  <a:lnTo>
                    <a:pt x="101" y="58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0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5" y="47"/>
                  </a:lnTo>
                  <a:lnTo>
                    <a:pt x="105" y="47"/>
                  </a:lnTo>
                  <a:lnTo>
                    <a:pt x="107" y="47"/>
                  </a:lnTo>
                  <a:lnTo>
                    <a:pt x="108" y="46"/>
                  </a:lnTo>
                  <a:lnTo>
                    <a:pt x="108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2"/>
                  </a:lnTo>
                  <a:lnTo>
                    <a:pt x="111" y="42"/>
                  </a:lnTo>
                  <a:lnTo>
                    <a:pt x="111" y="42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12" y="43"/>
                  </a:lnTo>
                  <a:lnTo>
                    <a:pt x="112" y="43"/>
                  </a:lnTo>
                  <a:lnTo>
                    <a:pt x="114" y="43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5" y="39"/>
                  </a:lnTo>
                  <a:lnTo>
                    <a:pt x="115" y="38"/>
                  </a:lnTo>
                  <a:lnTo>
                    <a:pt x="115" y="36"/>
                  </a:lnTo>
                  <a:lnTo>
                    <a:pt x="115" y="35"/>
                  </a:lnTo>
                  <a:lnTo>
                    <a:pt x="115" y="34"/>
                  </a:lnTo>
                  <a:lnTo>
                    <a:pt x="116" y="32"/>
                  </a:lnTo>
                  <a:lnTo>
                    <a:pt x="116" y="31"/>
                  </a:lnTo>
                  <a:lnTo>
                    <a:pt x="118" y="30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120" y="24"/>
                  </a:lnTo>
                  <a:lnTo>
                    <a:pt x="120" y="24"/>
                  </a:lnTo>
                  <a:close/>
                  <a:moveTo>
                    <a:pt x="132" y="101"/>
                  </a:moveTo>
                  <a:lnTo>
                    <a:pt x="132" y="100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2" y="97"/>
                  </a:lnTo>
                  <a:lnTo>
                    <a:pt x="132" y="96"/>
                  </a:lnTo>
                  <a:lnTo>
                    <a:pt x="132" y="96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1" y="97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0" y="100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28" y="99"/>
                  </a:lnTo>
                  <a:lnTo>
                    <a:pt x="128" y="99"/>
                  </a:lnTo>
                  <a:lnTo>
                    <a:pt x="128" y="100"/>
                  </a:lnTo>
                  <a:lnTo>
                    <a:pt x="127" y="100"/>
                  </a:lnTo>
                  <a:lnTo>
                    <a:pt x="126" y="100"/>
                  </a:lnTo>
                  <a:lnTo>
                    <a:pt x="124" y="101"/>
                  </a:lnTo>
                  <a:lnTo>
                    <a:pt x="124" y="103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3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3" y="105"/>
                  </a:lnTo>
                  <a:lnTo>
                    <a:pt x="123" y="105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4" y="108"/>
                  </a:lnTo>
                  <a:lnTo>
                    <a:pt x="126" y="109"/>
                  </a:lnTo>
                  <a:lnTo>
                    <a:pt x="124" y="109"/>
                  </a:lnTo>
                  <a:lnTo>
                    <a:pt x="124" y="111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26" y="112"/>
                  </a:lnTo>
                  <a:lnTo>
                    <a:pt x="126" y="112"/>
                  </a:lnTo>
                  <a:lnTo>
                    <a:pt x="126" y="112"/>
                  </a:lnTo>
                  <a:lnTo>
                    <a:pt x="127" y="114"/>
                  </a:lnTo>
                  <a:lnTo>
                    <a:pt x="127" y="114"/>
                  </a:lnTo>
                  <a:lnTo>
                    <a:pt x="130" y="115"/>
                  </a:lnTo>
                  <a:lnTo>
                    <a:pt x="130" y="114"/>
                  </a:lnTo>
                  <a:lnTo>
                    <a:pt x="131" y="112"/>
                  </a:lnTo>
                  <a:lnTo>
                    <a:pt x="131" y="111"/>
                  </a:lnTo>
                  <a:lnTo>
                    <a:pt x="131" y="111"/>
                  </a:lnTo>
                  <a:lnTo>
                    <a:pt x="131" y="108"/>
                  </a:lnTo>
                  <a:lnTo>
                    <a:pt x="131" y="108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2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3" name="Freeform 1977">
              <a:extLst>
                <a:ext uri="{FF2B5EF4-FFF2-40B4-BE49-F238E27FC236}">
                  <a16:creationId xmlns:a16="http://schemas.microsoft.com/office/drawing/2014/main" id="{2322FF5A-F4E3-44E3-A816-27B0E8ACE8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9069" y="2041810"/>
              <a:ext cx="196072" cy="227030"/>
            </a:xfrm>
            <a:custGeom>
              <a:avLst/>
              <a:gdLst>
                <a:gd name="T0" fmla="*/ 16 w 95"/>
                <a:gd name="T1" fmla="*/ 106 h 110"/>
                <a:gd name="T2" fmla="*/ 22 w 95"/>
                <a:gd name="T3" fmla="*/ 103 h 110"/>
                <a:gd name="T4" fmla="*/ 22 w 95"/>
                <a:gd name="T5" fmla="*/ 106 h 110"/>
                <a:gd name="T6" fmla="*/ 18 w 95"/>
                <a:gd name="T7" fmla="*/ 102 h 110"/>
                <a:gd name="T8" fmla="*/ 12 w 95"/>
                <a:gd name="T9" fmla="*/ 100 h 110"/>
                <a:gd name="T10" fmla="*/ 11 w 95"/>
                <a:gd name="T11" fmla="*/ 73 h 110"/>
                <a:gd name="T12" fmla="*/ 9 w 95"/>
                <a:gd name="T13" fmla="*/ 72 h 110"/>
                <a:gd name="T14" fmla="*/ 39 w 95"/>
                <a:gd name="T15" fmla="*/ 53 h 110"/>
                <a:gd name="T16" fmla="*/ 95 w 95"/>
                <a:gd name="T17" fmla="*/ 75 h 110"/>
                <a:gd name="T18" fmla="*/ 81 w 95"/>
                <a:gd name="T19" fmla="*/ 67 h 110"/>
                <a:gd name="T20" fmla="*/ 84 w 95"/>
                <a:gd name="T21" fmla="*/ 61 h 110"/>
                <a:gd name="T22" fmla="*/ 79 w 95"/>
                <a:gd name="T23" fmla="*/ 56 h 110"/>
                <a:gd name="T24" fmla="*/ 77 w 95"/>
                <a:gd name="T25" fmla="*/ 52 h 110"/>
                <a:gd name="T26" fmla="*/ 76 w 95"/>
                <a:gd name="T27" fmla="*/ 46 h 110"/>
                <a:gd name="T28" fmla="*/ 76 w 95"/>
                <a:gd name="T29" fmla="*/ 41 h 110"/>
                <a:gd name="T30" fmla="*/ 69 w 95"/>
                <a:gd name="T31" fmla="*/ 33 h 110"/>
                <a:gd name="T32" fmla="*/ 75 w 95"/>
                <a:gd name="T33" fmla="*/ 25 h 110"/>
                <a:gd name="T34" fmla="*/ 64 w 95"/>
                <a:gd name="T35" fmla="*/ 14 h 110"/>
                <a:gd name="T36" fmla="*/ 64 w 95"/>
                <a:gd name="T37" fmla="*/ 11 h 110"/>
                <a:gd name="T38" fmla="*/ 65 w 95"/>
                <a:gd name="T39" fmla="*/ 4 h 110"/>
                <a:gd name="T40" fmla="*/ 50 w 95"/>
                <a:gd name="T41" fmla="*/ 2 h 110"/>
                <a:gd name="T42" fmla="*/ 41 w 95"/>
                <a:gd name="T43" fmla="*/ 4 h 110"/>
                <a:gd name="T44" fmla="*/ 38 w 95"/>
                <a:gd name="T45" fmla="*/ 12 h 110"/>
                <a:gd name="T46" fmla="*/ 30 w 95"/>
                <a:gd name="T47" fmla="*/ 15 h 110"/>
                <a:gd name="T48" fmla="*/ 20 w 95"/>
                <a:gd name="T49" fmla="*/ 15 h 110"/>
                <a:gd name="T50" fmla="*/ 9 w 95"/>
                <a:gd name="T51" fmla="*/ 10 h 110"/>
                <a:gd name="T52" fmla="*/ 4 w 95"/>
                <a:gd name="T53" fmla="*/ 11 h 110"/>
                <a:gd name="T54" fmla="*/ 4 w 95"/>
                <a:gd name="T55" fmla="*/ 12 h 110"/>
                <a:gd name="T56" fmla="*/ 14 w 95"/>
                <a:gd name="T57" fmla="*/ 16 h 110"/>
                <a:gd name="T58" fmla="*/ 24 w 95"/>
                <a:gd name="T59" fmla="*/ 22 h 110"/>
                <a:gd name="T60" fmla="*/ 23 w 95"/>
                <a:gd name="T61" fmla="*/ 27 h 110"/>
                <a:gd name="T62" fmla="*/ 26 w 95"/>
                <a:gd name="T63" fmla="*/ 30 h 110"/>
                <a:gd name="T64" fmla="*/ 28 w 95"/>
                <a:gd name="T65" fmla="*/ 34 h 110"/>
                <a:gd name="T66" fmla="*/ 27 w 95"/>
                <a:gd name="T67" fmla="*/ 39 h 110"/>
                <a:gd name="T68" fmla="*/ 34 w 95"/>
                <a:gd name="T69" fmla="*/ 45 h 110"/>
                <a:gd name="T70" fmla="*/ 41 w 95"/>
                <a:gd name="T71" fmla="*/ 48 h 110"/>
                <a:gd name="T72" fmla="*/ 41 w 95"/>
                <a:gd name="T73" fmla="*/ 54 h 110"/>
                <a:gd name="T74" fmla="*/ 35 w 95"/>
                <a:gd name="T75" fmla="*/ 57 h 110"/>
                <a:gd name="T76" fmla="*/ 24 w 95"/>
                <a:gd name="T77" fmla="*/ 65 h 110"/>
                <a:gd name="T78" fmla="*/ 18 w 95"/>
                <a:gd name="T79" fmla="*/ 69 h 110"/>
                <a:gd name="T80" fmla="*/ 12 w 95"/>
                <a:gd name="T81" fmla="*/ 73 h 110"/>
                <a:gd name="T82" fmla="*/ 9 w 95"/>
                <a:gd name="T83" fmla="*/ 80 h 110"/>
                <a:gd name="T84" fmla="*/ 14 w 95"/>
                <a:gd name="T85" fmla="*/ 88 h 110"/>
                <a:gd name="T86" fmla="*/ 14 w 95"/>
                <a:gd name="T87" fmla="*/ 91 h 110"/>
                <a:gd name="T88" fmla="*/ 14 w 95"/>
                <a:gd name="T89" fmla="*/ 98 h 110"/>
                <a:gd name="T90" fmla="*/ 18 w 95"/>
                <a:gd name="T91" fmla="*/ 102 h 110"/>
                <a:gd name="T92" fmla="*/ 24 w 95"/>
                <a:gd name="T93" fmla="*/ 104 h 110"/>
                <a:gd name="T94" fmla="*/ 23 w 95"/>
                <a:gd name="T95" fmla="*/ 107 h 110"/>
                <a:gd name="T96" fmla="*/ 27 w 95"/>
                <a:gd name="T97" fmla="*/ 106 h 110"/>
                <a:gd name="T98" fmla="*/ 30 w 95"/>
                <a:gd name="T99" fmla="*/ 109 h 110"/>
                <a:gd name="T100" fmla="*/ 41 w 95"/>
                <a:gd name="T101" fmla="*/ 106 h 110"/>
                <a:gd name="T102" fmla="*/ 50 w 95"/>
                <a:gd name="T103" fmla="*/ 104 h 110"/>
                <a:gd name="T104" fmla="*/ 56 w 95"/>
                <a:gd name="T105" fmla="*/ 103 h 110"/>
                <a:gd name="T106" fmla="*/ 58 w 95"/>
                <a:gd name="T107" fmla="*/ 103 h 110"/>
                <a:gd name="T108" fmla="*/ 68 w 95"/>
                <a:gd name="T109" fmla="*/ 102 h 110"/>
                <a:gd name="T110" fmla="*/ 79 w 95"/>
                <a:gd name="T111" fmla="*/ 94 h 110"/>
                <a:gd name="T112" fmla="*/ 92 w 95"/>
                <a:gd name="T113" fmla="*/ 8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" h="110">
                  <a:moveTo>
                    <a:pt x="15" y="106"/>
                  </a:move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5" y="106"/>
                  </a:lnTo>
                  <a:close/>
                  <a:moveTo>
                    <a:pt x="16" y="106"/>
                  </a:moveTo>
                  <a:lnTo>
                    <a:pt x="16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18" y="104"/>
                  </a:lnTo>
                  <a:lnTo>
                    <a:pt x="16" y="104"/>
                  </a:lnTo>
                  <a:lnTo>
                    <a:pt x="16" y="106"/>
                  </a:lnTo>
                  <a:close/>
                  <a:moveTo>
                    <a:pt x="22" y="104"/>
                  </a:moveTo>
                  <a:lnTo>
                    <a:pt x="22" y="103"/>
                  </a:lnTo>
                  <a:lnTo>
                    <a:pt x="22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close/>
                  <a:moveTo>
                    <a:pt x="18" y="103"/>
                  </a:moveTo>
                  <a:lnTo>
                    <a:pt x="18" y="103"/>
                  </a:lnTo>
                  <a:lnTo>
                    <a:pt x="18" y="103"/>
                  </a:lnTo>
                  <a:lnTo>
                    <a:pt x="18" y="102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19" y="103"/>
                  </a:lnTo>
                  <a:lnTo>
                    <a:pt x="18" y="103"/>
                  </a:lnTo>
                  <a:close/>
                  <a:moveTo>
                    <a:pt x="12" y="100"/>
                  </a:moveTo>
                  <a:lnTo>
                    <a:pt x="12" y="100"/>
                  </a:lnTo>
                  <a:lnTo>
                    <a:pt x="12" y="100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2" y="100"/>
                  </a:lnTo>
                  <a:lnTo>
                    <a:pt x="12" y="100"/>
                  </a:lnTo>
                  <a:close/>
                  <a:moveTo>
                    <a:pt x="11" y="73"/>
                  </a:move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11" y="73"/>
                  </a:lnTo>
                  <a:close/>
                  <a:moveTo>
                    <a:pt x="38" y="53"/>
                  </a:moveTo>
                  <a:lnTo>
                    <a:pt x="38" y="53"/>
                  </a:lnTo>
                  <a:lnTo>
                    <a:pt x="39" y="53"/>
                  </a:lnTo>
                  <a:lnTo>
                    <a:pt x="38" y="53"/>
                  </a:lnTo>
                  <a:lnTo>
                    <a:pt x="37" y="52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37" y="53"/>
                  </a:lnTo>
                  <a:lnTo>
                    <a:pt x="38" y="53"/>
                  </a:lnTo>
                  <a:close/>
                  <a:moveTo>
                    <a:pt x="95" y="75"/>
                  </a:moveTo>
                  <a:lnTo>
                    <a:pt x="95" y="75"/>
                  </a:lnTo>
                  <a:lnTo>
                    <a:pt x="95" y="75"/>
                  </a:lnTo>
                  <a:lnTo>
                    <a:pt x="94" y="73"/>
                  </a:lnTo>
                  <a:lnTo>
                    <a:pt x="92" y="73"/>
                  </a:lnTo>
                  <a:lnTo>
                    <a:pt x="92" y="72"/>
                  </a:lnTo>
                  <a:lnTo>
                    <a:pt x="91" y="71"/>
                  </a:lnTo>
                  <a:lnTo>
                    <a:pt x="87" y="71"/>
                  </a:lnTo>
                  <a:lnTo>
                    <a:pt x="85" y="69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3" y="65"/>
                  </a:lnTo>
                  <a:lnTo>
                    <a:pt x="84" y="64"/>
                  </a:lnTo>
                  <a:lnTo>
                    <a:pt x="85" y="64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1"/>
                  </a:lnTo>
                  <a:lnTo>
                    <a:pt x="84" y="61"/>
                  </a:lnTo>
                  <a:lnTo>
                    <a:pt x="84" y="61"/>
                  </a:lnTo>
                  <a:lnTo>
                    <a:pt x="81" y="60"/>
                  </a:lnTo>
                  <a:lnTo>
                    <a:pt x="81" y="58"/>
                  </a:lnTo>
                  <a:lnTo>
                    <a:pt x="80" y="58"/>
                  </a:lnTo>
                  <a:lnTo>
                    <a:pt x="80" y="57"/>
                  </a:lnTo>
                  <a:lnTo>
                    <a:pt x="81" y="57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0" y="56"/>
                  </a:lnTo>
                  <a:lnTo>
                    <a:pt x="79" y="56"/>
                  </a:lnTo>
                  <a:lnTo>
                    <a:pt x="77" y="54"/>
                  </a:lnTo>
                  <a:lnTo>
                    <a:pt x="77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7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76" y="49"/>
                  </a:lnTo>
                  <a:lnTo>
                    <a:pt x="76" y="48"/>
                  </a:lnTo>
                  <a:lnTo>
                    <a:pt x="77" y="48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77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5"/>
                  </a:lnTo>
                  <a:lnTo>
                    <a:pt x="79" y="45"/>
                  </a:lnTo>
                  <a:lnTo>
                    <a:pt x="77" y="42"/>
                  </a:lnTo>
                  <a:lnTo>
                    <a:pt x="77" y="41"/>
                  </a:lnTo>
                  <a:lnTo>
                    <a:pt x="76" y="41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3" y="38"/>
                  </a:lnTo>
                  <a:lnTo>
                    <a:pt x="73" y="37"/>
                  </a:lnTo>
                  <a:lnTo>
                    <a:pt x="72" y="35"/>
                  </a:lnTo>
                  <a:lnTo>
                    <a:pt x="70" y="35"/>
                  </a:lnTo>
                  <a:lnTo>
                    <a:pt x="69" y="34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70" y="31"/>
                  </a:lnTo>
                  <a:lnTo>
                    <a:pt x="70" y="30"/>
                  </a:lnTo>
                  <a:lnTo>
                    <a:pt x="72" y="29"/>
                  </a:lnTo>
                  <a:lnTo>
                    <a:pt x="73" y="27"/>
                  </a:lnTo>
                  <a:lnTo>
                    <a:pt x="75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3" y="25"/>
                  </a:lnTo>
                  <a:lnTo>
                    <a:pt x="70" y="22"/>
                  </a:lnTo>
                  <a:lnTo>
                    <a:pt x="69" y="21"/>
                  </a:lnTo>
                  <a:lnTo>
                    <a:pt x="66" y="21"/>
                  </a:lnTo>
                  <a:lnTo>
                    <a:pt x="64" y="19"/>
                  </a:lnTo>
                  <a:lnTo>
                    <a:pt x="62" y="18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5" y="8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5" y="4"/>
                  </a:lnTo>
                  <a:lnTo>
                    <a:pt x="62" y="4"/>
                  </a:lnTo>
                  <a:lnTo>
                    <a:pt x="60" y="3"/>
                  </a:lnTo>
                  <a:lnTo>
                    <a:pt x="58" y="3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0" y="15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9" y="10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9" y="18"/>
                  </a:lnTo>
                  <a:lnTo>
                    <a:pt x="20" y="19"/>
                  </a:lnTo>
                  <a:lnTo>
                    <a:pt x="20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7" y="31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4" y="45"/>
                  </a:lnTo>
                  <a:lnTo>
                    <a:pt x="35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7" y="54"/>
                  </a:lnTo>
                  <a:lnTo>
                    <a:pt x="37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7"/>
                  </a:lnTo>
                  <a:lnTo>
                    <a:pt x="34" y="58"/>
                  </a:lnTo>
                  <a:lnTo>
                    <a:pt x="31" y="60"/>
                  </a:lnTo>
                  <a:lnTo>
                    <a:pt x="31" y="61"/>
                  </a:lnTo>
                  <a:lnTo>
                    <a:pt x="30" y="61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7" y="64"/>
                  </a:lnTo>
                  <a:lnTo>
                    <a:pt x="26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2" y="67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8" y="72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2" y="72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4" y="75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9" y="79"/>
                  </a:lnTo>
                  <a:lnTo>
                    <a:pt x="9" y="80"/>
                  </a:lnTo>
                  <a:lnTo>
                    <a:pt x="9" y="81"/>
                  </a:lnTo>
                  <a:lnTo>
                    <a:pt x="11" y="81"/>
                  </a:lnTo>
                  <a:lnTo>
                    <a:pt x="11" y="83"/>
                  </a:lnTo>
                  <a:lnTo>
                    <a:pt x="12" y="83"/>
                  </a:lnTo>
                  <a:lnTo>
                    <a:pt x="11" y="84"/>
                  </a:lnTo>
                  <a:lnTo>
                    <a:pt x="11" y="86"/>
                  </a:lnTo>
                  <a:lnTo>
                    <a:pt x="12" y="87"/>
                  </a:lnTo>
                  <a:lnTo>
                    <a:pt x="14" y="87"/>
                  </a:lnTo>
                  <a:lnTo>
                    <a:pt x="14" y="88"/>
                  </a:lnTo>
                  <a:lnTo>
                    <a:pt x="14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4"/>
                  </a:lnTo>
                  <a:lnTo>
                    <a:pt x="14" y="95"/>
                  </a:lnTo>
                  <a:lnTo>
                    <a:pt x="14" y="95"/>
                  </a:lnTo>
                  <a:lnTo>
                    <a:pt x="12" y="95"/>
                  </a:lnTo>
                  <a:lnTo>
                    <a:pt x="12" y="96"/>
                  </a:lnTo>
                  <a:lnTo>
                    <a:pt x="14" y="98"/>
                  </a:lnTo>
                  <a:lnTo>
                    <a:pt x="14" y="99"/>
                  </a:lnTo>
                  <a:lnTo>
                    <a:pt x="14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5" y="100"/>
                  </a:lnTo>
                  <a:lnTo>
                    <a:pt x="15" y="102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8" y="102"/>
                  </a:lnTo>
                  <a:lnTo>
                    <a:pt x="20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7"/>
                  </a:lnTo>
                  <a:lnTo>
                    <a:pt x="23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6" y="107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6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30" y="107"/>
                  </a:lnTo>
                  <a:lnTo>
                    <a:pt x="30" y="107"/>
                  </a:lnTo>
                  <a:lnTo>
                    <a:pt x="28" y="109"/>
                  </a:lnTo>
                  <a:lnTo>
                    <a:pt x="27" y="109"/>
                  </a:lnTo>
                  <a:lnTo>
                    <a:pt x="27" y="110"/>
                  </a:lnTo>
                  <a:lnTo>
                    <a:pt x="28" y="110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1" y="107"/>
                  </a:lnTo>
                  <a:lnTo>
                    <a:pt x="33" y="107"/>
                  </a:lnTo>
                  <a:lnTo>
                    <a:pt x="34" y="107"/>
                  </a:lnTo>
                  <a:lnTo>
                    <a:pt x="37" y="107"/>
                  </a:lnTo>
                  <a:lnTo>
                    <a:pt x="39" y="107"/>
                  </a:lnTo>
                  <a:lnTo>
                    <a:pt x="39" y="107"/>
                  </a:lnTo>
                  <a:lnTo>
                    <a:pt x="41" y="107"/>
                  </a:lnTo>
                  <a:lnTo>
                    <a:pt x="41" y="106"/>
                  </a:lnTo>
                  <a:lnTo>
                    <a:pt x="43" y="106"/>
                  </a:lnTo>
                  <a:lnTo>
                    <a:pt x="45" y="106"/>
                  </a:lnTo>
                  <a:lnTo>
                    <a:pt x="46" y="106"/>
                  </a:lnTo>
                  <a:lnTo>
                    <a:pt x="46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50" y="10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2" y="104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53" y="102"/>
                  </a:lnTo>
                  <a:lnTo>
                    <a:pt x="53" y="102"/>
                  </a:lnTo>
                  <a:lnTo>
                    <a:pt x="54" y="103"/>
                  </a:lnTo>
                  <a:lnTo>
                    <a:pt x="56" y="103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0"/>
                  </a:lnTo>
                  <a:lnTo>
                    <a:pt x="57" y="100"/>
                  </a:lnTo>
                  <a:lnTo>
                    <a:pt x="57" y="100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3"/>
                  </a:lnTo>
                  <a:lnTo>
                    <a:pt x="58" y="103"/>
                  </a:lnTo>
                  <a:lnTo>
                    <a:pt x="58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2" y="102"/>
                  </a:lnTo>
                  <a:lnTo>
                    <a:pt x="64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6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70" y="99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6"/>
                  </a:lnTo>
                  <a:lnTo>
                    <a:pt x="75" y="96"/>
                  </a:lnTo>
                  <a:lnTo>
                    <a:pt x="75" y="95"/>
                  </a:lnTo>
                  <a:lnTo>
                    <a:pt x="77" y="95"/>
                  </a:lnTo>
                  <a:lnTo>
                    <a:pt x="79" y="94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83" y="91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7" y="86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92" y="81"/>
                  </a:lnTo>
                  <a:lnTo>
                    <a:pt x="94" y="80"/>
                  </a:lnTo>
                  <a:lnTo>
                    <a:pt x="94" y="79"/>
                  </a:lnTo>
                  <a:lnTo>
                    <a:pt x="95" y="77"/>
                  </a:lnTo>
                  <a:lnTo>
                    <a:pt x="95" y="77"/>
                  </a:lnTo>
                  <a:lnTo>
                    <a:pt x="95" y="76"/>
                  </a:lnTo>
                  <a:lnTo>
                    <a:pt x="95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4" name="Freeform 1978">
              <a:extLst>
                <a:ext uri="{FF2B5EF4-FFF2-40B4-BE49-F238E27FC236}">
                  <a16:creationId xmlns:a16="http://schemas.microsoft.com/office/drawing/2014/main" id="{C0B30A42-EF70-460B-8F59-4BFCBA4FA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1823" y="4052060"/>
              <a:ext cx="177497" cy="231158"/>
            </a:xfrm>
            <a:custGeom>
              <a:avLst/>
              <a:gdLst>
                <a:gd name="T0" fmla="*/ 0 w 86"/>
                <a:gd name="T1" fmla="*/ 112 h 112"/>
                <a:gd name="T2" fmla="*/ 74 w 86"/>
                <a:gd name="T3" fmla="*/ 99 h 112"/>
                <a:gd name="T4" fmla="*/ 74 w 86"/>
                <a:gd name="T5" fmla="*/ 100 h 112"/>
                <a:gd name="T6" fmla="*/ 79 w 86"/>
                <a:gd name="T7" fmla="*/ 81 h 112"/>
                <a:gd name="T8" fmla="*/ 79 w 86"/>
                <a:gd name="T9" fmla="*/ 81 h 112"/>
                <a:gd name="T10" fmla="*/ 79 w 86"/>
                <a:gd name="T11" fmla="*/ 81 h 112"/>
                <a:gd name="T12" fmla="*/ 46 w 86"/>
                <a:gd name="T13" fmla="*/ 79 h 112"/>
                <a:gd name="T14" fmla="*/ 42 w 86"/>
                <a:gd name="T15" fmla="*/ 81 h 112"/>
                <a:gd name="T16" fmla="*/ 45 w 86"/>
                <a:gd name="T17" fmla="*/ 80 h 112"/>
                <a:gd name="T18" fmla="*/ 49 w 86"/>
                <a:gd name="T19" fmla="*/ 79 h 112"/>
                <a:gd name="T20" fmla="*/ 67 w 86"/>
                <a:gd name="T21" fmla="*/ 79 h 112"/>
                <a:gd name="T22" fmla="*/ 67 w 86"/>
                <a:gd name="T23" fmla="*/ 79 h 112"/>
                <a:gd name="T24" fmla="*/ 67 w 86"/>
                <a:gd name="T25" fmla="*/ 79 h 112"/>
                <a:gd name="T26" fmla="*/ 80 w 86"/>
                <a:gd name="T27" fmla="*/ 70 h 112"/>
                <a:gd name="T28" fmla="*/ 60 w 86"/>
                <a:gd name="T29" fmla="*/ 66 h 112"/>
                <a:gd name="T30" fmla="*/ 61 w 86"/>
                <a:gd name="T31" fmla="*/ 68 h 112"/>
                <a:gd name="T32" fmla="*/ 78 w 86"/>
                <a:gd name="T33" fmla="*/ 66 h 112"/>
                <a:gd name="T34" fmla="*/ 78 w 86"/>
                <a:gd name="T35" fmla="*/ 66 h 112"/>
                <a:gd name="T36" fmla="*/ 86 w 86"/>
                <a:gd name="T37" fmla="*/ 66 h 112"/>
                <a:gd name="T38" fmla="*/ 56 w 86"/>
                <a:gd name="T39" fmla="*/ 64 h 112"/>
                <a:gd name="T40" fmla="*/ 52 w 86"/>
                <a:gd name="T41" fmla="*/ 61 h 112"/>
                <a:gd name="T42" fmla="*/ 51 w 86"/>
                <a:gd name="T43" fmla="*/ 60 h 112"/>
                <a:gd name="T44" fmla="*/ 44 w 86"/>
                <a:gd name="T45" fmla="*/ 61 h 112"/>
                <a:gd name="T46" fmla="*/ 41 w 86"/>
                <a:gd name="T47" fmla="*/ 65 h 112"/>
                <a:gd name="T48" fmla="*/ 40 w 86"/>
                <a:gd name="T49" fmla="*/ 66 h 112"/>
                <a:gd name="T50" fmla="*/ 41 w 86"/>
                <a:gd name="T51" fmla="*/ 69 h 112"/>
                <a:gd name="T52" fmla="*/ 46 w 86"/>
                <a:gd name="T53" fmla="*/ 70 h 112"/>
                <a:gd name="T54" fmla="*/ 51 w 86"/>
                <a:gd name="T55" fmla="*/ 69 h 112"/>
                <a:gd name="T56" fmla="*/ 53 w 86"/>
                <a:gd name="T57" fmla="*/ 65 h 112"/>
                <a:gd name="T58" fmla="*/ 52 w 86"/>
                <a:gd name="T59" fmla="*/ 61 h 112"/>
                <a:gd name="T60" fmla="*/ 64 w 86"/>
                <a:gd name="T61" fmla="*/ 60 h 112"/>
                <a:gd name="T62" fmla="*/ 80 w 86"/>
                <a:gd name="T63" fmla="*/ 57 h 112"/>
                <a:gd name="T64" fmla="*/ 80 w 86"/>
                <a:gd name="T65" fmla="*/ 60 h 112"/>
                <a:gd name="T66" fmla="*/ 82 w 86"/>
                <a:gd name="T67" fmla="*/ 57 h 112"/>
                <a:gd name="T68" fmla="*/ 41 w 86"/>
                <a:gd name="T69" fmla="*/ 57 h 112"/>
                <a:gd name="T70" fmla="*/ 72 w 86"/>
                <a:gd name="T71" fmla="*/ 51 h 112"/>
                <a:gd name="T72" fmla="*/ 70 w 86"/>
                <a:gd name="T73" fmla="*/ 56 h 112"/>
                <a:gd name="T74" fmla="*/ 74 w 86"/>
                <a:gd name="T75" fmla="*/ 53 h 112"/>
                <a:gd name="T76" fmla="*/ 71 w 86"/>
                <a:gd name="T77" fmla="*/ 54 h 112"/>
                <a:gd name="T78" fmla="*/ 72 w 86"/>
                <a:gd name="T79" fmla="*/ 50 h 112"/>
                <a:gd name="T80" fmla="*/ 74 w 86"/>
                <a:gd name="T81" fmla="*/ 49 h 112"/>
                <a:gd name="T82" fmla="*/ 72 w 86"/>
                <a:gd name="T83" fmla="*/ 49 h 112"/>
                <a:gd name="T84" fmla="*/ 67 w 86"/>
                <a:gd name="T85" fmla="*/ 47 h 112"/>
                <a:gd name="T86" fmla="*/ 61 w 86"/>
                <a:gd name="T87" fmla="*/ 49 h 112"/>
                <a:gd name="T88" fmla="*/ 57 w 86"/>
                <a:gd name="T89" fmla="*/ 51 h 112"/>
                <a:gd name="T90" fmla="*/ 55 w 86"/>
                <a:gd name="T91" fmla="*/ 53 h 112"/>
                <a:gd name="T92" fmla="*/ 59 w 86"/>
                <a:gd name="T93" fmla="*/ 54 h 112"/>
                <a:gd name="T94" fmla="*/ 63 w 86"/>
                <a:gd name="T95" fmla="*/ 51 h 112"/>
                <a:gd name="T96" fmla="*/ 65 w 86"/>
                <a:gd name="T97" fmla="*/ 53 h 112"/>
                <a:gd name="T98" fmla="*/ 71 w 86"/>
                <a:gd name="T99" fmla="*/ 53 h 112"/>
                <a:gd name="T100" fmla="*/ 71 w 86"/>
                <a:gd name="T101" fmla="*/ 50 h 112"/>
                <a:gd name="T102" fmla="*/ 68 w 86"/>
                <a:gd name="T103" fmla="*/ 50 h 112"/>
                <a:gd name="T104" fmla="*/ 72 w 86"/>
                <a:gd name="T105" fmla="*/ 45 h 112"/>
                <a:gd name="T106" fmla="*/ 72 w 86"/>
                <a:gd name="T107" fmla="*/ 45 h 112"/>
                <a:gd name="T108" fmla="*/ 51 w 86"/>
                <a:gd name="T109" fmla="*/ 1 h 112"/>
                <a:gd name="T110" fmla="*/ 49 w 86"/>
                <a:gd name="T111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12">
                  <a:moveTo>
                    <a:pt x="0" y="112"/>
                  </a:move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1"/>
                  </a:lnTo>
                  <a:lnTo>
                    <a:pt x="0" y="112"/>
                  </a:lnTo>
                  <a:close/>
                  <a:moveTo>
                    <a:pt x="74" y="99"/>
                  </a:moveTo>
                  <a:lnTo>
                    <a:pt x="74" y="99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99"/>
                  </a:lnTo>
                  <a:close/>
                  <a:moveTo>
                    <a:pt x="79" y="81"/>
                  </a:move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9" y="81"/>
                  </a:lnTo>
                  <a:close/>
                  <a:moveTo>
                    <a:pt x="48" y="79"/>
                  </a:moveTo>
                  <a:lnTo>
                    <a:pt x="46" y="79"/>
                  </a:lnTo>
                  <a:lnTo>
                    <a:pt x="46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4" y="80"/>
                  </a:lnTo>
                  <a:lnTo>
                    <a:pt x="44" y="81"/>
                  </a:lnTo>
                  <a:lnTo>
                    <a:pt x="42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8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close/>
                  <a:moveTo>
                    <a:pt x="67" y="79"/>
                  </a:moveTo>
                  <a:lnTo>
                    <a:pt x="67" y="79"/>
                  </a:lnTo>
                  <a:lnTo>
                    <a:pt x="67" y="79"/>
                  </a:lnTo>
                  <a:lnTo>
                    <a:pt x="65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lnTo>
                    <a:pt x="67" y="79"/>
                  </a:lnTo>
                  <a:close/>
                  <a:moveTo>
                    <a:pt x="79" y="70"/>
                  </a:moveTo>
                  <a:lnTo>
                    <a:pt x="79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79" y="70"/>
                  </a:lnTo>
                  <a:close/>
                  <a:moveTo>
                    <a:pt x="60" y="66"/>
                  </a:moveTo>
                  <a:lnTo>
                    <a:pt x="60" y="66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9"/>
                  </a:lnTo>
                  <a:lnTo>
                    <a:pt x="60" y="69"/>
                  </a:lnTo>
                  <a:lnTo>
                    <a:pt x="61" y="68"/>
                  </a:lnTo>
                  <a:lnTo>
                    <a:pt x="60" y="68"/>
                  </a:lnTo>
                  <a:lnTo>
                    <a:pt x="60" y="66"/>
                  </a:lnTo>
                  <a:close/>
                  <a:moveTo>
                    <a:pt x="78" y="66"/>
                  </a:moveTo>
                  <a:lnTo>
                    <a:pt x="78" y="66"/>
                  </a:lnTo>
                  <a:lnTo>
                    <a:pt x="78" y="66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78" y="66"/>
                  </a:lnTo>
                  <a:close/>
                  <a:moveTo>
                    <a:pt x="86" y="66"/>
                  </a:move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66"/>
                  </a:lnTo>
                  <a:close/>
                  <a:moveTo>
                    <a:pt x="56" y="62"/>
                  </a:move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2"/>
                  </a:lnTo>
                  <a:lnTo>
                    <a:pt x="56" y="62"/>
                  </a:lnTo>
                  <a:close/>
                  <a:moveTo>
                    <a:pt x="52" y="61"/>
                  </a:moveTo>
                  <a:lnTo>
                    <a:pt x="52" y="61"/>
                  </a:lnTo>
                  <a:lnTo>
                    <a:pt x="52" y="61"/>
                  </a:lnTo>
                  <a:lnTo>
                    <a:pt x="51" y="61"/>
                  </a:lnTo>
                  <a:lnTo>
                    <a:pt x="52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49" y="60"/>
                  </a:lnTo>
                  <a:lnTo>
                    <a:pt x="48" y="60"/>
                  </a:lnTo>
                  <a:lnTo>
                    <a:pt x="46" y="60"/>
                  </a:lnTo>
                  <a:lnTo>
                    <a:pt x="44" y="61"/>
                  </a:lnTo>
                  <a:lnTo>
                    <a:pt x="42" y="62"/>
                  </a:lnTo>
                  <a:lnTo>
                    <a:pt x="41" y="62"/>
                  </a:lnTo>
                  <a:lnTo>
                    <a:pt x="41" y="64"/>
                  </a:lnTo>
                  <a:lnTo>
                    <a:pt x="41" y="64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8"/>
                  </a:lnTo>
                  <a:lnTo>
                    <a:pt x="40" y="69"/>
                  </a:lnTo>
                  <a:lnTo>
                    <a:pt x="41" y="69"/>
                  </a:lnTo>
                  <a:lnTo>
                    <a:pt x="42" y="69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6" y="70"/>
                  </a:lnTo>
                  <a:lnTo>
                    <a:pt x="48" y="70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3" y="68"/>
                  </a:lnTo>
                  <a:lnTo>
                    <a:pt x="53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61"/>
                  </a:lnTo>
                  <a:close/>
                  <a:moveTo>
                    <a:pt x="64" y="58"/>
                  </a:moveTo>
                  <a:lnTo>
                    <a:pt x="63" y="58"/>
                  </a:lnTo>
                  <a:lnTo>
                    <a:pt x="63" y="60"/>
                  </a:lnTo>
                  <a:lnTo>
                    <a:pt x="63" y="60"/>
                  </a:lnTo>
                  <a:lnTo>
                    <a:pt x="64" y="60"/>
                  </a:lnTo>
                  <a:lnTo>
                    <a:pt x="64" y="58"/>
                  </a:lnTo>
                  <a:lnTo>
                    <a:pt x="64" y="58"/>
                  </a:lnTo>
                  <a:close/>
                  <a:moveTo>
                    <a:pt x="82" y="57"/>
                  </a:moveTo>
                  <a:lnTo>
                    <a:pt x="80" y="57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82" y="58"/>
                  </a:lnTo>
                  <a:lnTo>
                    <a:pt x="82" y="58"/>
                  </a:lnTo>
                  <a:lnTo>
                    <a:pt x="82" y="58"/>
                  </a:lnTo>
                  <a:lnTo>
                    <a:pt x="82" y="57"/>
                  </a:lnTo>
                  <a:close/>
                  <a:moveTo>
                    <a:pt x="41" y="57"/>
                  </a:moveTo>
                  <a:lnTo>
                    <a:pt x="42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0" y="57"/>
                  </a:lnTo>
                  <a:lnTo>
                    <a:pt x="41" y="57"/>
                  </a:lnTo>
                  <a:lnTo>
                    <a:pt x="41" y="57"/>
                  </a:lnTo>
                  <a:close/>
                  <a:moveTo>
                    <a:pt x="72" y="51"/>
                  </a:moveTo>
                  <a:lnTo>
                    <a:pt x="72" y="51"/>
                  </a:lnTo>
                  <a:lnTo>
                    <a:pt x="71" y="53"/>
                  </a:lnTo>
                  <a:lnTo>
                    <a:pt x="71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6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2" y="53"/>
                  </a:lnTo>
                  <a:lnTo>
                    <a:pt x="74" y="53"/>
                  </a:lnTo>
                  <a:lnTo>
                    <a:pt x="72" y="51"/>
                  </a:lnTo>
                  <a:close/>
                  <a:moveTo>
                    <a:pt x="71" y="53"/>
                  </a:moveTo>
                  <a:lnTo>
                    <a:pt x="71" y="54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3"/>
                  </a:lnTo>
                  <a:lnTo>
                    <a:pt x="71" y="53"/>
                  </a:lnTo>
                  <a:close/>
                  <a:moveTo>
                    <a:pt x="72" y="50"/>
                  </a:moveTo>
                  <a:lnTo>
                    <a:pt x="72" y="50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close/>
                  <a:moveTo>
                    <a:pt x="72" y="49"/>
                  </a:moveTo>
                  <a:lnTo>
                    <a:pt x="74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49"/>
                  </a:lnTo>
                  <a:lnTo>
                    <a:pt x="72" y="49"/>
                  </a:lnTo>
                  <a:close/>
                  <a:moveTo>
                    <a:pt x="71" y="46"/>
                  </a:moveTo>
                  <a:lnTo>
                    <a:pt x="70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5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6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1" y="53"/>
                  </a:lnTo>
                  <a:lnTo>
                    <a:pt x="63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65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68" y="53"/>
                  </a:lnTo>
                  <a:lnTo>
                    <a:pt x="70" y="51"/>
                  </a:lnTo>
                  <a:lnTo>
                    <a:pt x="71" y="53"/>
                  </a:lnTo>
                  <a:lnTo>
                    <a:pt x="71" y="51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0" y="50"/>
                  </a:lnTo>
                  <a:lnTo>
                    <a:pt x="68" y="51"/>
                  </a:lnTo>
                  <a:lnTo>
                    <a:pt x="67" y="53"/>
                  </a:lnTo>
                  <a:lnTo>
                    <a:pt x="67" y="51"/>
                  </a:lnTo>
                  <a:lnTo>
                    <a:pt x="68" y="50"/>
                  </a:lnTo>
                  <a:lnTo>
                    <a:pt x="70" y="49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6"/>
                  </a:lnTo>
                  <a:lnTo>
                    <a:pt x="71" y="46"/>
                  </a:lnTo>
                  <a:close/>
                  <a:moveTo>
                    <a:pt x="72" y="45"/>
                  </a:moveTo>
                  <a:lnTo>
                    <a:pt x="72" y="45"/>
                  </a:lnTo>
                  <a:lnTo>
                    <a:pt x="72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2" y="45"/>
                  </a:lnTo>
                  <a:close/>
                  <a:moveTo>
                    <a:pt x="51" y="1"/>
                  </a:moveTo>
                  <a:lnTo>
                    <a:pt x="51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5" name="Freeform 1979">
              <a:extLst>
                <a:ext uri="{FF2B5EF4-FFF2-40B4-BE49-F238E27FC236}">
                  <a16:creationId xmlns:a16="http://schemas.microsoft.com/office/drawing/2014/main" id="{D19A355C-188D-4868-B989-114B01B7F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6433" y="2208987"/>
              <a:ext cx="16512" cy="22702"/>
            </a:xfrm>
            <a:custGeom>
              <a:avLst/>
              <a:gdLst>
                <a:gd name="T0" fmla="*/ 5 w 8"/>
                <a:gd name="T1" fmla="*/ 10 h 11"/>
                <a:gd name="T2" fmla="*/ 5 w 8"/>
                <a:gd name="T3" fmla="*/ 10 h 11"/>
                <a:gd name="T4" fmla="*/ 5 w 8"/>
                <a:gd name="T5" fmla="*/ 9 h 11"/>
                <a:gd name="T6" fmla="*/ 4 w 8"/>
                <a:gd name="T7" fmla="*/ 9 h 11"/>
                <a:gd name="T8" fmla="*/ 4 w 8"/>
                <a:gd name="T9" fmla="*/ 9 h 11"/>
                <a:gd name="T10" fmla="*/ 4 w 8"/>
                <a:gd name="T11" fmla="*/ 9 h 11"/>
                <a:gd name="T12" fmla="*/ 3 w 8"/>
                <a:gd name="T13" fmla="*/ 9 h 11"/>
                <a:gd name="T14" fmla="*/ 3 w 8"/>
                <a:gd name="T15" fmla="*/ 9 h 11"/>
                <a:gd name="T16" fmla="*/ 4 w 8"/>
                <a:gd name="T17" fmla="*/ 10 h 11"/>
                <a:gd name="T18" fmla="*/ 4 w 8"/>
                <a:gd name="T19" fmla="*/ 10 h 11"/>
                <a:gd name="T20" fmla="*/ 5 w 8"/>
                <a:gd name="T21" fmla="*/ 11 h 11"/>
                <a:gd name="T22" fmla="*/ 5 w 8"/>
                <a:gd name="T23" fmla="*/ 11 h 11"/>
                <a:gd name="T24" fmla="*/ 5 w 8"/>
                <a:gd name="T25" fmla="*/ 10 h 11"/>
                <a:gd name="T26" fmla="*/ 5 w 8"/>
                <a:gd name="T27" fmla="*/ 10 h 11"/>
                <a:gd name="T28" fmla="*/ 5 w 8"/>
                <a:gd name="T29" fmla="*/ 6 h 11"/>
                <a:gd name="T30" fmla="*/ 4 w 8"/>
                <a:gd name="T31" fmla="*/ 6 h 11"/>
                <a:gd name="T32" fmla="*/ 4 w 8"/>
                <a:gd name="T33" fmla="*/ 6 h 11"/>
                <a:gd name="T34" fmla="*/ 4 w 8"/>
                <a:gd name="T35" fmla="*/ 6 h 11"/>
                <a:gd name="T36" fmla="*/ 4 w 8"/>
                <a:gd name="T37" fmla="*/ 6 h 11"/>
                <a:gd name="T38" fmla="*/ 5 w 8"/>
                <a:gd name="T39" fmla="*/ 6 h 11"/>
                <a:gd name="T40" fmla="*/ 5 w 8"/>
                <a:gd name="T41" fmla="*/ 7 h 11"/>
                <a:gd name="T42" fmla="*/ 5 w 8"/>
                <a:gd name="T43" fmla="*/ 7 h 11"/>
                <a:gd name="T44" fmla="*/ 7 w 8"/>
                <a:gd name="T45" fmla="*/ 6 h 11"/>
                <a:gd name="T46" fmla="*/ 7 w 8"/>
                <a:gd name="T47" fmla="*/ 6 h 11"/>
                <a:gd name="T48" fmla="*/ 5 w 8"/>
                <a:gd name="T49" fmla="*/ 6 h 11"/>
                <a:gd name="T50" fmla="*/ 5 w 8"/>
                <a:gd name="T51" fmla="*/ 6 h 11"/>
                <a:gd name="T52" fmla="*/ 1 w 8"/>
                <a:gd name="T53" fmla="*/ 3 h 11"/>
                <a:gd name="T54" fmla="*/ 1 w 8"/>
                <a:gd name="T55" fmla="*/ 3 h 11"/>
                <a:gd name="T56" fmla="*/ 1 w 8"/>
                <a:gd name="T57" fmla="*/ 3 h 11"/>
                <a:gd name="T58" fmla="*/ 0 w 8"/>
                <a:gd name="T59" fmla="*/ 3 h 11"/>
                <a:gd name="T60" fmla="*/ 0 w 8"/>
                <a:gd name="T61" fmla="*/ 3 h 11"/>
                <a:gd name="T62" fmla="*/ 1 w 8"/>
                <a:gd name="T63" fmla="*/ 3 h 11"/>
                <a:gd name="T64" fmla="*/ 1 w 8"/>
                <a:gd name="T65" fmla="*/ 5 h 11"/>
                <a:gd name="T66" fmla="*/ 3 w 8"/>
                <a:gd name="T67" fmla="*/ 3 h 11"/>
                <a:gd name="T68" fmla="*/ 3 w 8"/>
                <a:gd name="T69" fmla="*/ 3 h 11"/>
                <a:gd name="T70" fmla="*/ 3 w 8"/>
                <a:gd name="T71" fmla="*/ 3 h 11"/>
                <a:gd name="T72" fmla="*/ 1 w 8"/>
                <a:gd name="T73" fmla="*/ 3 h 11"/>
                <a:gd name="T74" fmla="*/ 4 w 8"/>
                <a:gd name="T75" fmla="*/ 0 h 11"/>
                <a:gd name="T76" fmla="*/ 3 w 8"/>
                <a:gd name="T77" fmla="*/ 2 h 11"/>
                <a:gd name="T78" fmla="*/ 4 w 8"/>
                <a:gd name="T79" fmla="*/ 3 h 11"/>
                <a:gd name="T80" fmla="*/ 5 w 8"/>
                <a:gd name="T81" fmla="*/ 5 h 11"/>
                <a:gd name="T82" fmla="*/ 5 w 8"/>
                <a:gd name="T83" fmla="*/ 5 h 11"/>
                <a:gd name="T84" fmla="*/ 5 w 8"/>
                <a:gd name="T85" fmla="*/ 5 h 11"/>
                <a:gd name="T86" fmla="*/ 5 w 8"/>
                <a:gd name="T87" fmla="*/ 5 h 11"/>
                <a:gd name="T88" fmla="*/ 5 w 8"/>
                <a:gd name="T89" fmla="*/ 3 h 11"/>
                <a:gd name="T90" fmla="*/ 5 w 8"/>
                <a:gd name="T91" fmla="*/ 3 h 11"/>
                <a:gd name="T92" fmla="*/ 5 w 8"/>
                <a:gd name="T93" fmla="*/ 3 h 11"/>
                <a:gd name="T94" fmla="*/ 5 w 8"/>
                <a:gd name="T95" fmla="*/ 3 h 11"/>
                <a:gd name="T96" fmla="*/ 5 w 8"/>
                <a:gd name="T97" fmla="*/ 3 h 11"/>
                <a:gd name="T98" fmla="*/ 5 w 8"/>
                <a:gd name="T99" fmla="*/ 3 h 11"/>
                <a:gd name="T100" fmla="*/ 7 w 8"/>
                <a:gd name="T101" fmla="*/ 3 h 11"/>
                <a:gd name="T102" fmla="*/ 7 w 8"/>
                <a:gd name="T103" fmla="*/ 2 h 11"/>
                <a:gd name="T104" fmla="*/ 5 w 8"/>
                <a:gd name="T105" fmla="*/ 2 h 11"/>
                <a:gd name="T106" fmla="*/ 4 w 8"/>
                <a:gd name="T107" fmla="*/ 0 h 11"/>
                <a:gd name="T108" fmla="*/ 8 w 8"/>
                <a:gd name="T109" fmla="*/ 2 h 11"/>
                <a:gd name="T110" fmla="*/ 8 w 8"/>
                <a:gd name="T111" fmla="*/ 0 h 11"/>
                <a:gd name="T112" fmla="*/ 8 w 8"/>
                <a:gd name="T113" fmla="*/ 2 h 11"/>
                <a:gd name="T114" fmla="*/ 7 w 8"/>
                <a:gd name="T115" fmla="*/ 2 h 11"/>
                <a:gd name="T116" fmla="*/ 8 w 8"/>
                <a:gd name="T117" fmla="*/ 2 h 11"/>
                <a:gd name="T118" fmla="*/ 8 w 8"/>
                <a:gd name="T119" fmla="*/ 2 h 11"/>
                <a:gd name="T120" fmla="*/ 8 w 8"/>
                <a:gd name="T121" fmla="*/ 2 h 11"/>
                <a:gd name="T122" fmla="*/ 8 w 8"/>
                <a:gd name="T123" fmla="*/ 2 h 11"/>
                <a:gd name="T124" fmla="*/ 8 w 8"/>
                <a:gd name="T12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11">
                  <a:moveTo>
                    <a:pt x="5" y="10"/>
                  </a:moveTo>
                  <a:lnTo>
                    <a:pt x="5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5" y="10"/>
                  </a:lnTo>
                  <a:close/>
                  <a:moveTo>
                    <a:pt x="5" y="6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5" y="6"/>
                  </a:lnTo>
                  <a:close/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close/>
                  <a:moveTo>
                    <a:pt x="4" y="0"/>
                  </a:moveTo>
                  <a:lnTo>
                    <a:pt x="3" y="2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0"/>
                  </a:lnTo>
                  <a:close/>
                  <a:moveTo>
                    <a:pt x="8" y="2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6" name="Freeform 1980">
              <a:extLst>
                <a:ext uri="{FF2B5EF4-FFF2-40B4-BE49-F238E27FC236}">
                  <a16:creationId xmlns:a16="http://schemas.microsoft.com/office/drawing/2014/main" id="{533EC0D4-F4F9-4667-AA87-D218368A02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0028" y="5015909"/>
              <a:ext cx="61918" cy="24767"/>
            </a:xfrm>
            <a:custGeom>
              <a:avLst/>
              <a:gdLst>
                <a:gd name="T0" fmla="*/ 15 w 30"/>
                <a:gd name="T1" fmla="*/ 10 h 12"/>
                <a:gd name="T2" fmla="*/ 15 w 30"/>
                <a:gd name="T3" fmla="*/ 11 h 12"/>
                <a:gd name="T4" fmla="*/ 15 w 30"/>
                <a:gd name="T5" fmla="*/ 10 h 12"/>
                <a:gd name="T6" fmla="*/ 25 w 30"/>
                <a:gd name="T7" fmla="*/ 8 h 12"/>
                <a:gd name="T8" fmla="*/ 25 w 30"/>
                <a:gd name="T9" fmla="*/ 8 h 12"/>
                <a:gd name="T10" fmla="*/ 1 w 30"/>
                <a:gd name="T11" fmla="*/ 6 h 12"/>
                <a:gd name="T12" fmla="*/ 1 w 30"/>
                <a:gd name="T13" fmla="*/ 7 h 12"/>
                <a:gd name="T14" fmla="*/ 2 w 30"/>
                <a:gd name="T15" fmla="*/ 7 h 12"/>
                <a:gd name="T16" fmla="*/ 15 w 30"/>
                <a:gd name="T17" fmla="*/ 3 h 12"/>
                <a:gd name="T18" fmla="*/ 16 w 30"/>
                <a:gd name="T19" fmla="*/ 2 h 12"/>
                <a:gd name="T20" fmla="*/ 15 w 30"/>
                <a:gd name="T21" fmla="*/ 0 h 12"/>
                <a:gd name="T22" fmla="*/ 12 w 30"/>
                <a:gd name="T23" fmla="*/ 2 h 12"/>
                <a:gd name="T24" fmla="*/ 9 w 30"/>
                <a:gd name="T25" fmla="*/ 2 h 12"/>
                <a:gd name="T26" fmla="*/ 6 w 30"/>
                <a:gd name="T27" fmla="*/ 2 h 12"/>
                <a:gd name="T28" fmla="*/ 2 w 30"/>
                <a:gd name="T29" fmla="*/ 0 h 12"/>
                <a:gd name="T30" fmla="*/ 4 w 30"/>
                <a:gd name="T31" fmla="*/ 3 h 12"/>
                <a:gd name="T32" fmla="*/ 8 w 30"/>
                <a:gd name="T33" fmla="*/ 4 h 12"/>
                <a:gd name="T34" fmla="*/ 5 w 30"/>
                <a:gd name="T35" fmla="*/ 4 h 12"/>
                <a:gd name="T36" fmla="*/ 6 w 30"/>
                <a:gd name="T37" fmla="*/ 6 h 12"/>
                <a:gd name="T38" fmla="*/ 8 w 30"/>
                <a:gd name="T39" fmla="*/ 6 h 12"/>
                <a:gd name="T40" fmla="*/ 8 w 30"/>
                <a:gd name="T41" fmla="*/ 7 h 12"/>
                <a:gd name="T42" fmla="*/ 4 w 30"/>
                <a:gd name="T43" fmla="*/ 7 h 12"/>
                <a:gd name="T44" fmla="*/ 6 w 30"/>
                <a:gd name="T45" fmla="*/ 11 h 12"/>
                <a:gd name="T46" fmla="*/ 8 w 30"/>
                <a:gd name="T47" fmla="*/ 10 h 12"/>
                <a:gd name="T48" fmla="*/ 9 w 30"/>
                <a:gd name="T49" fmla="*/ 10 h 12"/>
                <a:gd name="T50" fmla="*/ 11 w 30"/>
                <a:gd name="T51" fmla="*/ 8 h 12"/>
                <a:gd name="T52" fmla="*/ 13 w 30"/>
                <a:gd name="T53" fmla="*/ 6 h 12"/>
                <a:gd name="T54" fmla="*/ 15 w 30"/>
                <a:gd name="T55" fmla="*/ 3 h 12"/>
                <a:gd name="T56" fmla="*/ 8 w 30"/>
                <a:gd name="T57" fmla="*/ 0 h 12"/>
                <a:gd name="T58" fmla="*/ 5 w 30"/>
                <a:gd name="T59" fmla="*/ 0 h 12"/>
                <a:gd name="T60" fmla="*/ 30 w 30"/>
                <a:gd name="T61" fmla="*/ 4 h 12"/>
                <a:gd name="T62" fmla="*/ 28 w 30"/>
                <a:gd name="T63" fmla="*/ 3 h 12"/>
                <a:gd name="T64" fmla="*/ 27 w 30"/>
                <a:gd name="T65" fmla="*/ 2 h 12"/>
                <a:gd name="T66" fmla="*/ 24 w 30"/>
                <a:gd name="T67" fmla="*/ 2 h 12"/>
                <a:gd name="T68" fmla="*/ 25 w 30"/>
                <a:gd name="T69" fmla="*/ 3 h 12"/>
                <a:gd name="T70" fmla="*/ 23 w 30"/>
                <a:gd name="T71" fmla="*/ 3 h 12"/>
                <a:gd name="T72" fmla="*/ 23 w 30"/>
                <a:gd name="T73" fmla="*/ 2 h 12"/>
                <a:gd name="T74" fmla="*/ 21 w 30"/>
                <a:gd name="T75" fmla="*/ 0 h 12"/>
                <a:gd name="T76" fmla="*/ 17 w 30"/>
                <a:gd name="T77" fmla="*/ 0 h 12"/>
                <a:gd name="T78" fmla="*/ 17 w 30"/>
                <a:gd name="T79" fmla="*/ 3 h 12"/>
                <a:gd name="T80" fmla="*/ 19 w 30"/>
                <a:gd name="T81" fmla="*/ 4 h 12"/>
                <a:gd name="T82" fmla="*/ 17 w 30"/>
                <a:gd name="T83" fmla="*/ 6 h 12"/>
                <a:gd name="T84" fmla="*/ 15 w 30"/>
                <a:gd name="T85" fmla="*/ 10 h 12"/>
                <a:gd name="T86" fmla="*/ 19 w 30"/>
                <a:gd name="T87" fmla="*/ 12 h 12"/>
                <a:gd name="T88" fmla="*/ 20 w 30"/>
                <a:gd name="T89" fmla="*/ 11 h 12"/>
                <a:gd name="T90" fmla="*/ 20 w 30"/>
                <a:gd name="T91" fmla="*/ 8 h 12"/>
                <a:gd name="T92" fmla="*/ 24 w 30"/>
                <a:gd name="T93" fmla="*/ 8 h 12"/>
                <a:gd name="T94" fmla="*/ 27 w 30"/>
                <a:gd name="T95" fmla="*/ 6 h 12"/>
                <a:gd name="T96" fmla="*/ 30 w 30"/>
                <a:gd name="T9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" h="12">
                  <a:moveTo>
                    <a:pt x="15" y="10"/>
                  </a:move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5" y="10"/>
                  </a:lnTo>
                  <a:lnTo>
                    <a:pt x="15" y="10"/>
                  </a:lnTo>
                  <a:close/>
                  <a:moveTo>
                    <a:pt x="25" y="8"/>
                  </a:move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7" y="10"/>
                  </a:lnTo>
                  <a:lnTo>
                    <a:pt x="25" y="8"/>
                  </a:lnTo>
                  <a:lnTo>
                    <a:pt x="25" y="8"/>
                  </a:lnTo>
                  <a:close/>
                  <a:moveTo>
                    <a:pt x="2" y="6"/>
                  </a:move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close/>
                  <a:moveTo>
                    <a:pt x="15" y="3"/>
                  </a:moveTo>
                  <a:lnTo>
                    <a:pt x="15" y="3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4" y="7"/>
                  </a:lnTo>
                  <a:lnTo>
                    <a:pt x="2" y="8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8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5" y="3"/>
                  </a:lnTo>
                  <a:close/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close/>
                  <a:moveTo>
                    <a:pt x="30" y="4"/>
                  </a:moveTo>
                  <a:lnTo>
                    <a:pt x="30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5" y="7"/>
                  </a:lnTo>
                  <a:lnTo>
                    <a:pt x="16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0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7" name="Freeform 1981">
              <a:extLst>
                <a:ext uri="{FF2B5EF4-FFF2-40B4-BE49-F238E27FC236}">
                  <a16:creationId xmlns:a16="http://schemas.microsoft.com/office/drawing/2014/main" id="{12346324-A457-472E-979A-DCA756178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295" y="3370969"/>
              <a:ext cx="330226" cy="284820"/>
            </a:xfrm>
            <a:custGeom>
              <a:avLst/>
              <a:gdLst>
                <a:gd name="T0" fmla="*/ 137 w 160"/>
                <a:gd name="T1" fmla="*/ 78 h 138"/>
                <a:gd name="T2" fmla="*/ 119 w 160"/>
                <a:gd name="T3" fmla="*/ 73 h 138"/>
                <a:gd name="T4" fmla="*/ 113 w 160"/>
                <a:gd name="T5" fmla="*/ 67 h 138"/>
                <a:gd name="T6" fmla="*/ 107 w 160"/>
                <a:gd name="T7" fmla="*/ 60 h 138"/>
                <a:gd name="T8" fmla="*/ 104 w 160"/>
                <a:gd name="T9" fmla="*/ 55 h 138"/>
                <a:gd name="T10" fmla="*/ 102 w 160"/>
                <a:gd name="T11" fmla="*/ 51 h 138"/>
                <a:gd name="T12" fmla="*/ 104 w 160"/>
                <a:gd name="T13" fmla="*/ 47 h 138"/>
                <a:gd name="T14" fmla="*/ 100 w 160"/>
                <a:gd name="T15" fmla="*/ 46 h 138"/>
                <a:gd name="T16" fmla="*/ 95 w 160"/>
                <a:gd name="T17" fmla="*/ 47 h 138"/>
                <a:gd name="T18" fmla="*/ 92 w 160"/>
                <a:gd name="T19" fmla="*/ 40 h 138"/>
                <a:gd name="T20" fmla="*/ 96 w 160"/>
                <a:gd name="T21" fmla="*/ 33 h 138"/>
                <a:gd name="T22" fmla="*/ 96 w 160"/>
                <a:gd name="T23" fmla="*/ 25 h 138"/>
                <a:gd name="T24" fmla="*/ 89 w 160"/>
                <a:gd name="T25" fmla="*/ 18 h 138"/>
                <a:gd name="T26" fmla="*/ 80 w 160"/>
                <a:gd name="T27" fmla="*/ 9 h 138"/>
                <a:gd name="T28" fmla="*/ 73 w 160"/>
                <a:gd name="T29" fmla="*/ 5 h 138"/>
                <a:gd name="T30" fmla="*/ 68 w 160"/>
                <a:gd name="T31" fmla="*/ 4 h 138"/>
                <a:gd name="T32" fmla="*/ 64 w 160"/>
                <a:gd name="T33" fmla="*/ 4 h 138"/>
                <a:gd name="T34" fmla="*/ 57 w 160"/>
                <a:gd name="T35" fmla="*/ 5 h 138"/>
                <a:gd name="T36" fmla="*/ 53 w 160"/>
                <a:gd name="T37" fmla="*/ 2 h 138"/>
                <a:gd name="T38" fmla="*/ 49 w 160"/>
                <a:gd name="T39" fmla="*/ 2 h 138"/>
                <a:gd name="T40" fmla="*/ 46 w 160"/>
                <a:gd name="T41" fmla="*/ 9 h 138"/>
                <a:gd name="T42" fmla="*/ 42 w 160"/>
                <a:gd name="T43" fmla="*/ 6 h 138"/>
                <a:gd name="T44" fmla="*/ 37 w 160"/>
                <a:gd name="T45" fmla="*/ 6 h 138"/>
                <a:gd name="T46" fmla="*/ 34 w 160"/>
                <a:gd name="T47" fmla="*/ 14 h 138"/>
                <a:gd name="T48" fmla="*/ 33 w 160"/>
                <a:gd name="T49" fmla="*/ 21 h 138"/>
                <a:gd name="T50" fmla="*/ 30 w 160"/>
                <a:gd name="T51" fmla="*/ 27 h 138"/>
                <a:gd name="T52" fmla="*/ 24 w 160"/>
                <a:gd name="T53" fmla="*/ 31 h 138"/>
                <a:gd name="T54" fmla="*/ 20 w 160"/>
                <a:gd name="T55" fmla="*/ 39 h 138"/>
                <a:gd name="T56" fmla="*/ 20 w 160"/>
                <a:gd name="T57" fmla="*/ 48 h 138"/>
                <a:gd name="T58" fmla="*/ 16 w 160"/>
                <a:gd name="T59" fmla="*/ 48 h 138"/>
                <a:gd name="T60" fmla="*/ 12 w 160"/>
                <a:gd name="T61" fmla="*/ 52 h 138"/>
                <a:gd name="T62" fmla="*/ 12 w 160"/>
                <a:gd name="T63" fmla="*/ 60 h 138"/>
                <a:gd name="T64" fmla="*/ 11 w 160"/>
                <a:gd name="T65" fmla="*/ 69 h 138"/>
                <a:gd name="T66" fmla="*/ 11 w 160"/>
                <a:gd name="T67" fmla="*/ 77 h 138"/>
                <a:gd name="T68" fmla="*/ 5 w 160"/>
                <a:gd name="T69" fmla="*/ 78 h 138"/>
                <a:gd name="T70" fmla="*/ 0 w 160"/>
                <a:gd name="T71" fmla="*/ 82 h 138"/>
                <a:gd name="T72" fmla="*/ 3 w 160"/>
                <a:gd name="T73" fmla="*/ 86 h 138"/>
                <a:gd name="T74" fmla="*/ 9 w 160"/>
                <a:gd name="T75" fmla="*/ 89 h 138"/>
                <a:gd name="T76" fmla="*/ 12 w 160"/>
                <a:gd name="T77" fmla="*/ 94 h 138"/>
                <a:gd name="T78" fmla="*/ 18 w 160"/>
                <a:gd name="T79" fmla="*/ 100 h 138"/>
                <a:gd name="T80" fmla="*/ 22 w 160"/>
                <a:gd name="T81" fmla="*/ 109 h 138"/>
                <a:gd name="T82" fmla="*/ 24 w 160"/>
                <a:gd name="T83" fmla="*/ 113 h 138"/>
                <a:gd name="T84" fmla="*/ 26 w 160"/>
                <a:gd name="T85" fmla="*/ 115 h 138"/>
                <a:gd name="T86" fmla="*/ 30 w 160"/>
                <a:gd name="T87" fmla="*/ 117 h 138"/>
                <a:gd name="T88" fmla="*/ 30 w 160"/>
                <a:gd name="T89" fmla="*/ 123 h 138"/>
                <a:gd name="T90" fmla="*/ 35 w 160"/>
                <a:gd name="T91" fmla="*/ 125 h 138"/>
                <a:gd name="T92" fmla="*/ 45 w 160"/>
                <a:gd name="T93" fmla="*/ 128 h 138"/>
                <a:gd name="T94" fmla="*/ 54 w 160"/>
                <a:gd name="T95" fmla="*/ 135 h 138"/>
                <a:gd name="T96" fmla="*/ 64 w 160"/>
                <a:gd name="T97" fmla="*/ 138 h 138"/>
                <a:gd name="T98" fmla="*/ 72 w 160"/>
                <a:gd name="T99" fmla="*/ 136 h 138"/>
                <a:gd name="T100" fmla="*/ 80 w 160"/>
                <a:gd name="T101" fmla="*/ 130 h 138"/>
                <a:gd name="T102" fmla="*/ 87 w 160"/>
                <a:gd name="T103" fmla="*/ 132 h 138"/>
                <a:gd name="T104" fmla="*/ 94 w 160"/>
                <a:gd name="T105" fmla="*/ 132 h 138"/>
                <a:gd name="T106" fmla="*/ 100 w 160"/>
                <a:gd name="T107" fmla="*/ 128 h 138"/>
                <a:gd name="T108" fmla="*/ 107 w 160"/>
                <a:gd name="T109" fmla="*/ 124 h 138"/>
                <a:gd name="T110" fmla="*/ 115 w 160"/>
                <a:gd name="T111" fmla="*/ 120 h 138"/>
                <a:gd name="T112" fmla="*/ 125 w 160"/>
                <a:gd name="T113" fmla="*/ 120 h 138"/>
                <a:gd name="T114" fmla="*/ 134 w 160"/>
                <a:gd name="T115" fmla="*/ 111 h 138"/>
                <a:gd name="T116" fmla="*/ 149 w 160"/>
                <a:gd name="T117" fmla="*/ 94 h 138"/>
                <a:gd name="T118" fmla="*/ 149 w 160"/>
                <a:gd name="T119" fmla="*/ 8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" h="138">
                  <a:moveTo>
                    <a:pt x="149" y="83"/>
                  </a:moveTo>
                  <a:lnTo>
                    <a:pt x="148" y="82"/>
                  </a:lnTo>
                  <a:lnTo>
                    <a:pt x="145" y="82"/>
                  </a:lnTo>
                  <a:lnTo>
                    <a:pt x="141" y="81"/>
                  </a:lnTo>
                  <a:lnTo>
                    <a:pt x="137" y="78"/>
                  </a:lnTo>
                  <a:lnTo>
                    <a:pt x="133" y="77"/>
                  </a:lnTo>
                  <a:lnTo>
                    <a:pt x="130" y="75"/>
                  </a:lnTo>
                  <a:lnTo>
                    <a:pt x="126" y="74"/>
                  </a:lnTo>
                  <a:lnTo>
                    <a:pt x="123" y="74"/>
                  </a:lnTo>
                  <a:lnTo>
                    <a:pt x="119" y="73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5" y="69"/>
                  </a:lnTo>
                  <a:lnTo>
                    <a:pt x="113" y="67"/>
                  </a:lnTo>
                  <a:lnTo>
                    <a:pt x="113" y="67"/>
                  </a:lnTo>
                  <a:lnTo>
                    <a:pt x="111" y="66"/>
                  </a:lnTo>
                  <a:lnTo>
                    <a:pt x="110" y="65"/>
                  </a:lnTo>
                  <a:lnTo>
                    <a:pt x="108" y="63"/>
                  </a:lnTo>
                  <a:lnTo>
                    <a:pt x="108" y="62"/>
                  </a:lnTo>
                  <a:lnTo>
                    <a:pt x="107" y="60"/>
                  </a:lnTo>
                  <a:lnTo>
                    <a:pt x="107" y="59"/>
                  </a:lnTo>
                  <a:lnTo>
                    <a:pt x="106" y="59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4" y="55"/>
                  </a:lnTo>
                  <a:lnTo>
                    <a:pt x="103" y="54"/>
                  </a:lnTo>
                  <a:lnTo>
                    <a:pt x="103" y="52"/>
                  </a:lnTo>
                  <a:lnTo>
                    <a:pt x="102" y="52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3" y="50"/>
                  </a:lnTo>
                  <a:lnTo>
                    <a:pt x="103" y="48"/>
                  </a:lnTo>
                  <a:lnTo>
                    <a:pt x="104" y="48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2" y="46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98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4" y="47"/>
                  </a:lnTo>
                  <a:lnTo>
                    <a:pt x="92" y="47"/>
                  </a:lnTo>
                  <a:lnTo>
                    <a:pt x="92" y="44"/>
                  </a:lnTo>
                  <a:lnTo>
                    <a:pt x="92" y="42"/>
                  </a:lnTo>
                  <a:lnTo>
                    <a:pt x="92" y="40"/>
                  </a:lnTo>
                  <a:lnTo>
                    <a:pt x="92" y="39"/>
                  </a:lnTo>
                  <a:lnTo>
                    <a:pt x="92" y="37"/>
                  </a:lnTo>
                  <a:lnTo>
                    <a:pt x="94" y="36"/>
                  </a:lnTo>
                  <a:lnTo>
                    <a:pt x="95" y="36"/>
                  </a:lnTo>
                  <a:lnTo>
                    <a:pt x="96" y="33"/>
                  </a:lnTo>
                  <a:lnTo>
                    <a:pt x="98" y="31"/>
                  </a:lnTo>
                  <a:lnTo>
                    <a:pt x="99" y="29"/>
                  </a:lnTo>
                  <a:lnTo>
                    <a:pt x="98" y="28"/>
                  </a:lnTo>
                  <a:lnTo>
                    <a:pt x="96" y="27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4" y="24"/>
                  </a:lnTo>
                  <a:lnTo>
                    <a:pt x="92" y="23"/>
                  </a:lnTo>
                  <a:lnTo>
                    <a:pt x="92" y="20"/>
                  </a:lnTo>
                  <a:lnTo>
                    <a:pt x="89" y="18"/>
                  </a:lnTo>
                  <a:lnTo>
                    <a:pt x="87" y="16"/>
                  </a:lnTo>
                  <a:lnTo>
                    <a:pt x="84" y="13"/>
                  </a:lnTo>
                  <a:lnTo>
                    <a:pt x="83" y="10"/>
                  </a:lnTo>
                  <a:lnTo>
                    <a:pt x="81" y="9"/>
                  </a:lnTo>
                  <a:lnTo>
                    <a:pt x="80" y="9"/>
                  </a:lnTo>
                  <a:lnTo>
                    <a:pt x="79" y="8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3" y="5"/>
                  </a:lnTo>
                  <a:lnTo>
                    <a:pt x="73" y="5"/>
                  </a:lnTo>
                  <a:lnTo>
                    <a:pt x="72" y="5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5" y="5"/>
                  </a:lnTo>
                  <a:lnTo>
                    <a:pt x="64" y="5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2" y="2"/>
                  </a:lnTo>
                  <a:lnTo>
                    <a:pt x="52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49" y="2"/>
                  </a:lnTo>
                  <a:lnTo>
                    <a:pt x="47" y="5"/>
                  </a:lnTo>
                  <a:lnTo>
                    <a:pt x="47" y="6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6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10"/>
                  </a:lnTo>
                  <a:lnTo>
                    <a:pt x="35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8"/>
                  </a:lnTo>
                  <a:lnTo>
                    <a:pt x="24" y="31"/>
                  </a:lnTo>
                  <a:lnTo>
                    <a:pt x="24" y="33"/>
                  </a:lnTo>
                  <a:lnTo>
                    <a:pt x="23" y="35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0" y="39"/>
                  </a:lnTo>
                  <a:lnTo>
                    <a:pt x="20" y="42"/>
                  </a:lnTo>
                  <a:lnTo>
                    <a:pt x="20" y="43"/>
                  </a:lnTo>
                  <a:lnTo>
                    <a:pt x="20" y="44"/>
                  </a:lnTo>
                  <a:lnTo>
                    <a:pt x="19" y="47"/>
                  </a:lnTo>
                  <a:lnTo>
                    <a:pt x="20" y="48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50"/>
                  </a:lnTo>
                  <a:lnTo>
                    <a:pt x="14" y="51"/>
                  </a:lnTo>
                  <a:lnTo>
                    <a:pt x="12" y="52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8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1" y="62"/>
                  </a:lnTo>
                  <a:lnTo>
                    <a:pt x="11" y="65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9" y="78"/>
                  </a:lnTo>
                  <a:lnTo>
                    <a:pt x="8" y="78"/>
                  </a:lnTo>
                  <a:lnTo>
                    <a:pt x="7" y="78"/>
                  </a:lnTo>
                  <a:lnTo>
                    <a:pt x="5" y="78"/>
                  </a:lnTo>
                  <a:lnTo>
                    <a:pt x="4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3" y="86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7" y="86"/>
                  </a:lnTo>
                  <a:lnTo>
                    <a:pt x="7" y="88"/>
                  </a:lnTo>
                  <a:lnTo>
                    <a:pt x="9" y="89"/>
                  </a:lnTo>
                  <a:lnTo>
                    <a:pt x="9" y="90"/>
                  </a:lnTo>
                  <a:lnTo>
                    <a:pt x="11" y="90"/>
                  </a:lnTo>
                  <a:lnTo>
                    <a:pt x="11" y="92"/>
                  </a:lnTo>
                  <a:lnTo>
                    <a:pt x="11" y="93"/>
                  </a:lnTo>
                  <a:lnTo>
                    <a:pt x="12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6" y="97"/>
                  </a:lnTo>
                  <a:lnTo>
                    <a:pt x="18" y="98"/>
                  </a:lnTo>
                  <a:lnTo>
                    <a:pt x="18" y="100"/>
                  </a:lnTo>
                  <a:lnTo>
                    <a:pt x="19" y="100"/>
                  </a:lnTo>
                  <a:lnTo>
                    <a:pt x="19" y="104"/>
                  </a:lnTo>
                  <a:lnTo>
                    <a:pt x="20" y="105"/>
                  </a:lnTo>
                  <a:lnTo>
                    <a:pt x="20" y="107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11"/>
                  </a:lnTo>
                  <a:lnTo>
                    <a:pt x="23" y="112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20"/>
                  </a:lnTo>
                  <a:lnTo>
                    <a:pt x="30" y="121"/>
                  </a:lnTo>
                  <a:lnTo>
                    <a:pt x="30" y="123"/>
                  </a:lnTo>
                  <a:lnTo>
                    <a:pt x="31" y="124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5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1" y="127"/>
                  </a:lnTo>
                  <a:lnTo>
                    <a:pt x="42" y="127"/>
                  </a:lnTo>
                  <a:lnTo>
                    <a:pt x="45" y="128"/>
                  </a:lnTo>
                  <a:lnTo>
                    <a:pt x="47" y="130"/>
                  </a:lnTo>
                  <a:lnTo>
                    <a:pt x="49" y="131"/>
                  </a:lnTo>
                  <a:lnTo>
                    <a:pt x="52" y="134"/>
                  </a:lnTo>
                  <a:lnTo>
                    <a:pt x="53" y="135"/>
                  </a:lnTo>
                  <a:lnTo>
                    <a:pt x="54" y="135"/>
                  </a:lnTo>
                  <a:lnTo>
                    <a:pt x="56" y="136"/>
                  </a:lnTo>
                  <a:lnTo>
                    <a:pt x="58" y="136"/>
                  </a:lnTo>
                  <a:lnTo>
                    <a:pt x="60" y="136"/>
                  </a:lnTo>
                  <a:lnTo>
                    <a:pt x="61" y="136"/>
                  </a:lnTo>
                  <a:lnTo>
                    <a:pt x="64" y="138"/>
                  </a:lnTo>
                  <a:lnTo>
                    <a:pt x="65" y="138"/>
                  </a:lnTo>
                  <a:lnTo>
                    <a:pt x="66" y="138"/>
                  </a:lnTo>
                  <a:lnTo>
                    <a:pt x="69" y="138"/>
                  </a:lnTo>
                  <a:lnTo>
                    <a:pt x="71" y="138"/>
                  </a:lnTo>
                  <a:lnTo>
                    <a:pt x="72" y="136"/>
                  </a:lnTo>
                  <a:lnTo>
                    <a:pt x="73" y="135"/>
                  </a:lnTo>
                  <a:lnTo>
                    <a:pt x="73" y="134"/>
                  </a:lnTo>
                  <a:lnTo>
                    <a:pt x="75" y="132"/>
                  </a:lnTo>
                  <a:lnTo>
                    <a:pt x="79" y="131"/>
                  </a:lnTo>
                  <a:lnTo>
                    <a:pt x="80" y="130"/>
                  </a:lnTo>
                  <a:lnTo>
                    <a:pt x="83" y="128"/>
                  </a:lnTo>
                  <a:lnTo>
                    <a:pt x="84" y="130"/>
                  </a:lnTo>
                  <a:lnTo>
                    <a:pt x="85" y="131"/>
                  </a:lnTo>
                  <a:lnTo>
                    <a:pt x="87" y="131"/>
                  </a:lnTo>
                  <a:lnTo>
                    <a:pt x="87" y="132"/>
                  </a:lnTo>
                  <a:lnTo>
                    <a:pt x="88" y="132"/>
                  </a:lnTo>
                  <a:lnTo>
                    <a:pt x="89" y="132"/>
                  </a:lnTo>
                  <a:lnTo>
                    <a:pt x="89" y="132"/>
                  </a:lnTo>
                  <a:lnTo>
                    <a:pt x="91" y="132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5" y="131"/>
                  </a:lnTo>
                  <a:lnTo>
                    <a:pt x="96" y="130"/>
                  </a:lnTo>
                  <a:lnTo>
                    <a:pt x="99" y="130"/>
                  </a:lnTo>
                  <a:lnTo>
                    <a:pt x="100" y="128"/>
                  </a:lnTo>
                  <a:lnTo>
                    <a:pt x="104" y="128"/>
                  </a:lnTo>
                  <a:lnTo>
                    <a:pt x="106" y="127"/>
                  </a:lnTo>
                  <a:lnTo>
                    <a:pt x="106" y="127"/>
                  </a:lnTo>
                  <a:lnTo>
                    <a:pt x="106" y="125"/>
                  </a:lnTo>
                  <a:lnTo>
                    <a:pt x="107" y="124"/>
                  </a:lnTo>
                  <a:lnTo>
                    <a:pt x="108" y="124"/>
                  </a:lnTo>
                  <a:lnTo>
                    <a:pt x="110" y="123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5" y="120"/>
                  </a:lnTo>
                  <a:lnTo>
                    <a:pt x="117" y="120"/>
                  </a:lnTo>
                  <a:lnTo>
                    <a:pt x="118" y="120"/>
                  </a:lnTo>
                  <a:lnTo>
                    <a:pt x="118" y="120"/>
                  </a:lnTo>
                  <a:lnTo>
                    <a:pt x="122" y="120"/>
                  </a:lnTo>
                  <a:lnTo>
                    <a:pt x="125" y="120"/>
                  </a:lnTo>
                  <a:lnTo>
                    <a:pt x="127" y="120"/>
                  </a:lnTo>
                  <a:lnTo>
                    <a:pt x="127" y="120"/>
                  </a:lnTo>
                  <a:lnTo>
                    <a:pt x="130" y="117"/>
                  </a:lnTo>
                  <a:lnTo>
                    <a:pt x="133" y="113"/>
                  </a:lnTo>
                  <a:lnTo>
                    <a:pt x="134" y="111"/>
                  </a:lnTo>
                  <a:lnTo>
                    <a:pt x="138" y="107"/>
                  </a:lnTo>
                  <a:lnTo>
                    <a:pt x="141" y="104"/>
                  </a:lnTo>
                  <a:lnTo>
                    <a:pt x="144" y="101"/>
                  </a:lnTo>
                  <a:lnTo>
                    <a:pt x="145" y="98"/>
                  </a:lnTo>
                  <a:lnTo>
                    <a:pt x="149" y="94"/>
                  </a:lnTo>
                  <a:lnTo>
                    <a:pt x="151" y="93"/>
                  </a:lnTo>
                  <a:lnTo>
                    <a:pt x="153" y="89"/>
                  </a:lnTo>
                  <a:lnTo>
                    <a:pt x="157" y="86"/>
                  </a:lnTo>
                  <a:lnTo>
                    <a:pt x="160" y="83"/>
                  </a:lnTo>
                  <a:lnTo>
                    <a:pt x="149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8" name="Freeform 1982">
              <a:extLst>
                <a:ext uri="{FF2B5EF4-FFF2-40B4-BE49-F238E27FC236}">
                  <a16:creationId xmlns:a16="http://schemas.microsoft.com/office/drawing/2014/main" id="{395743EF-06E1-4BDA-85A8-97531015C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8283" y="2270905"/>
              <a:ext cx="109388" cy="51597"/>
            </a:xfrm>
            <a:custGeom>
              <a:avLst/>
              <a:gdLst>
                <a:gd name="T0" fmla="*/ 7 w 53"/>
                <a:gd name="T1" fmla="*/ 12 h 25"/>
                <a:gd name="T2" fmla="*/ 4 w 53"/>
                <a:gd name="T3" fmla="*/ 12 h 25"/>
                <a:gd name="T4" fmla="*/ 3 w 53"/>
                <a:gd name="T5" fmla="*/ 14 h 25"/>
                <a:gd name="T6" fmla="*/ 1 w 53"/>
                <a:gd name="T7" fmla="*/ 14 h 25"/>
                <a:gd name="T8" fmla="*/ 0 w 53"/>
                <a:gd name="T9" fmla="*/ 15 h 25"/>
                <a:gd name="T10" fmla="*/ 3 w 53"/>
                <a:gd name="T11" fmla="*/ 17 h 25"/>
                <a:gd name="T12" fmla="*/ 1 w 53"/>
                <a:gd name="T13" fmla="*/ 19 h 25"/>
                <a:gd name="T14" fmla="*/ 4 w 53"/>
                <a:gd name="T15" fmla="*/ 17 h 25"/>
                <a:gd name="T16" fmla="*/ 8 w 53"/>
                <a:gd name="T17" fmla="*/ 15 h 25"/>
                <a:gd name="T18" fmla="*/ 11 w 53"/>
                <a:gd name="T19" fmla="*/ 14 h 25"/>
                <a:gd name="T20" fmla="*/ 9 w 53"/>
                <a:gd name="T21" fmla="*/ 12 h 25"/>
                <a:gd name="T22" fmla="*/ 12 w 53"/>
                <a:gd name="T23" fmla="*/ 12 h 25"/>
                <a:gd name="T24" fmla="*/ 11 w 53"/>
                <a:gd name="T25" fmla="*/ 11 h 25"/>
                <a:gd name="T26" fmla="*/ 5 w 53"/>
                <a:gd name="T27" fmla="*/ 11 h 25"/>
                <a:gd name="T28" fmla="*/ 8 w 53"/>
                <a:gd name="T29" fmla="*/ 10 h 25"/>
                <a:gd name="T30" fmla="*/ 9 w 53"/>
                <a:gd name="T31" fmla="*/ 8 h 25"/>
                <a:gd name="T32" fmla="*/ 7 w 53"/>
                <a:gd name="T33" fmla="*/ 7 h 25"/>
                <a:gd name="T34" fmla="*/ 5 w 53"/>
                <a:gd name="T35" fmla="*/ 8 h 25"/>
                <a:gd name="T36" fmla="*/ 53 w 53"/>
                <a:gd name="T37" fmla="*/ 3 h 25"/>
                <a:gd name="T38" fmla="*/ 51 w 53"/>
                <a:gd name="T39" fmla="*/ 3 h 25"/>
                <a:gd name="T40" fmla="*/ 41 w 53"/>
                <a:gd name="T41" fmla="*/ 2 h 25"/>
                <a:gd name="T42" fmla="*/ 30 w 53"/>
                <a:gd name="T43" fmla="*/ 0 h 25"/>
                <a:gd name="T44" fmla="*/ 26 w 53"/>
                <a:gd name="T45" fmla="*/ 2 h 25"/>
                <a:gd name="T46" fmla="*/ 18 w 53"/>
                <a:gd name="T47" fmla="*/ 3 h 25"/>
                <a:gd name="T48" fmla="*/ 14 w 53"/>
                <a:gd name="T49" fmla="*/ 6 h 25"/>
                <a:gd name="T50" fmla="*/ 14 w 53"/>
                <a:gd name="T51" fmla="*/ 7 h 25"/>
                <a:gd name="T52" fmla="*/ 14 w 53"/>
                <a:gd name="T53" fmla="*/ 10 h 25"/>
                <a:gd name="T54" fmla="*/ 15 w 53"/>
                <a:gd name="T55" fmla="*/ 11 h 25"/>
                <a:gd name="T56" fmla="*/ 16 w 53"/>
                <a:gd name="T57" fmla="*/ 14 h 25"/>
                <a:gd name="T58" fmla="*/ 20 w 53"/>
                <a:gd name="T59" fmla="*/ 15 h 25"/>
                <a:gd name="T60" fmla="*/ 23 w 53"/>
                <a:gd name="T61" fmla="*/ 15 h 25"/>
                <a:gd name="T62" fmla="*/ 23 w 53"/>
                <a:gd name="T63" fmla="*/ 18 h 25"/>
                <a:gd name="T64" fmla="*/ 23 w 53"/>
                <a:gd name="T65" fmla="*/ 19 h 25"/>
                <a:gd name="T66" fmla="*/ 28 w 53"/>
                <a:gd name="T67" fmla="*/ 18 h 25"/>
                <a:gd name="T68" fmla="*/ 30 w 53"/>
                <a:gd name="T69" fmla="*/ 18 h 25"/>
                <a:gd name="T70" fmla="*/ 33 w 53"/>
                <a:gd name="T71" fmla="*/ 19 h 25"/>
                <a:gd name="T72" fmla="*/ 37 w 53"/>
                <a:gd name="T73" fmla="*/ 21 h 25"/>
                <a:gd name="T74" fmla="*/ 39 w 53"/>
                <a:gd name="T75" fmla="*/ 23 h 25"/>
                <a:gd name="T76" fmla="*/ 45 w 53"/>
                <a:gd name="T77" fmla="*/ 23 h 25"/>
                <a:gd name="T78" fmla="*/ 49 w 53"/>
                <a:gd name="T79" fmla="*/ 25 h 25"/>
                <a:gd name="T80" fmla="*/ 49 w 53"/>
                <a:gd name="T81" fmla="*/ 22 h 25"/>
                <a:gd name="T82" fmla="*/ 51 w 53"/>
                <a:gd name="T83" fmla="*/ 21 h 25"/>
                <a:gd name="T84" fmla="*/ 51 w 53"/>
                <a:gd name="T85" fmla="*/ 19 h 25"/>
                <a:gd name="T86" fmla="*/ 49 w 53"/>
                <a:gd name="T87" fmla="*/ 17 h 25"/>
                <a:gd name="T88" fmla="*/ 49 w 53"/>
                <a:gd name="T89" fmla="*/ 14 h 25"/>
                <a:gd name="T90" fmla="*/ 49 w 53"/>
                <a:gd name="T91" fmla="*/ 8 h 25"/>
                <a:gd name="T92" fmla="*/ 51 w 53"/>
                <a:gd name="T93" fmla="*/ 4 h 25"/>
                <a:gd name="T94" fmla="*/ 53 w 53"/>
                <a:gd name="T9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25">
                  <a:moveTo>
                    <a:pt x="9" y="12"/>
                  </a:move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9" y="12"/>
                  </a:lnTo>
                  <a:close/>
                  <a:moveTo>
                    <a:pt x="11" y="11"/>
                  </a:moveTo>
                  <a:lnTo>
                    <a:pt x="11" y="11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1"/>
                  </a:lnTo>
                  <a:lnTo>
                    <a:pt x="11" y="11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8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close/>
                  <a:moveTo>
                    <a:pt x="53" y="3"/>
                  </a:moveTo>
                  <a:lnTo>
                    <a:pt x="53" y="3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46" y="3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39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6" y="2"/>
                  </a:lnTo>
                  <a:lnTo>
                    <a:pt x="23" y="3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8"/>
                  </a:lnTo>
                  <a:lnTo>
                    <a:pt x="22" y="19"/>
                  </a:lnTo>
                  <a:lnTo>
                    <a:pt x="22" y="21"/>
                  </a:lnTo>
                  <a:lnTo>
                    <a:pt x="23" y="21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1" y="18"/>
                  </a:lnTo>
                  <a:lnTo>
                    <a:pt x="33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5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9" y="22"/>
                  </a:lnTo>
                  <a:lnTo>
                    <a:pt x="39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9" y="25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1" y="21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8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9" y="10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0" y="7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9" name="Freeform 1983">
              <a:extLst>
                <a:ext uri="{FF2B5EF4-FFF2-40B4-BE49-F238E27FC236}">
                  <a16:creationId xmlns:a16="http://schemas.microsoft.com/office/drawing/2014/main" id="{AF58400D-A5B7-4714-8158-B5A20C43A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9468" y="3292541"/>
              <a:ext cx="148602" cy="142410"/>
            </a:xfrm>
            <a:custGeom>
              <a:avLst/>
              <a:gdLst>
                <a:gd name="T0" fmla="*/ 38 w 72"/>
                <a:gd name="T1" fmla="*/ 28 h 69"/>
                <a:gd name="T2" fmla="*/ 41 w 72"/>
                <a:gd name="T3" fmla="*/ 29 h 69"/>
                <a:gd name="T4" fmla="*/ 41 w 72"/>
                <a:gd name="T5" fmla="*/ 28 h 69"/>
                <a:gd name="T6" fmla="*/ 39 w 72"/>
                <a:gd name="T7" fmla="*/ 27 h 69"/>
                <a:gd name="T8" fmla="*/ 38 w 72"/>
                <a:gd name="T9" fmla="*/ 27 h 69"/>
                <a:gd name="T10" fmla="*/ 38 w 72"/>
                <a:gd name="T11" fmla="*/ 28 h 69"/>
                <a:gd name="T12" fmla="*/ 38 w 72"/>
                <a:gd name="T13" fmla="*/ 23 h 69"/>
                <a:gd name="T14" fmla="*/ 39 w 72"/>
                <a:gd name="T15" fmla="*/ 24 h 69"/>
                <a:gd name="T16" fmla="*/ 69 w 72"/>
                <a:gd name="T17" fmla="*/ 62 h 69"/>
                <a:gd name="T18" fmla="*/ 64 w 72"/>
                <a:gd name="T19" fmla="*/ 55 h 69"/>
                <a:gd name="T20" fmla="*/ 51 w 72"/>
                <a:gd name="T21" fmla="*/ 40 h 69"/>
                <a:gd name="T22" fmla="*/ 43 w 72"/>
                <a:gd name="T23" fmla="*/ 36 h 69"/>
                <a:gd name="T24" fmla="*/ 39 w 72"/>
                <a:gd name="T25" fmla="*/ 33 h 69"/>
                <a:gd name="T26" fmla="*/ 37 w 72"/>
                <a:gd name="T27" fmla="*/ 31 h 69"/>
                <a:gd name="T28" fmla="*/ 35 w 72"/>
                <a:gd name="T29" fmla="*/ 35 h 69"/>
                <a:gd name="T30" fmla="*/ 32 w 72"/>
                <a:gd name="T31" fmla="*/ 29 h 69"/>
                <a:gd name="T32" fmla="*/ 28 w 72"/>
                <a:gd name="T33" fmla="*/ 16 h 69"/>
                <a:gd name="T34" fmla="*/ 22 w 72"/>
                <a:gd name="T35" fmla="*/ 1 h 69"/>
                <a:gd name="T36" fmla="*/ 20 w 72"/>
                <a:gd name="T37" fmla="*/ 4 h 69"/>
                <a:gd name="T38" fmla="*/ 19 w 72"/>
                <a:gd name="T39" fmla="*/ 5 h 69"/>
                <a:gd name="T40" fmla="*/ 18 w 72"/>
                <a:gd name="T41" fmla="*/ 6 h 69"/>
                <a:gd name="T42" fmla="*/ 15 w 72"/>
                <a:gd name="T43" fmla="*/ 6 h 69"/>
                <a:gd name="T44" fmla="*/ 12 w 72"/>
                <a:gd name="T45" fmla="*/ 8 h 69"/>
                <a:gd name="T46" fmla="*/ 11 w 72"/>
                <a:gd name="T47" fmla="*/ 10 h 69"/>
                <a:gd name="T48" fmla="*/ 7 w 72"/>
                <a:gd name="T49" fmla="*/ 12 h 69"/>
                <a:gd name="T50" fmla="*/ 5 w 72"/>
                <a:gd name="T51" fmla="*/ 13 h 69"/>
                <a:gd name="T52" fmla="*/ 5 w 72"/>
                <a:gd name="T53" fmla="*/ 19 h 69"/>
                <a:gd name="T54" fmla="*/ 3 w 72"/>
                <a:gd name="T55" fmla="*/ 27 h 69"/>
                <a:gd name="T56" fmla="*/ 0 w 72"/>
                <a:gd name="T57" fmla="*/ 35 h 69"/>
                <a:gd name="T58" fmla="*/ 1 w 72"/>
                <a:gd name="T59" fmla="*/ 46 h 69"/>
                <a:gd name="T60" fmla="*/ 7 w 72"/>
                <a:gd name="T61" fmla="*/ 46 h 69"/>
                <a:gd name="T62" fmla="*/ 8 w 72"/>
                <a:gd name="T63" fmla="*/ 43 h 69"/>
                <a:gd name="T64" fmla="*/ 12 w 72"/>
                <a:gd name="T65" fmla="*/ 47 h 69"/>
                <a:gd name="T66" fmla="*/ 13 w 72"/>
                <a:gd name="T67" fmla="*/ 43 h 69"/>
                <a:gd name="T68" fmla="*/ 18 w 72"/>
                <a:gd name="T69" fmla="*/ 39 h 69"/>
                <a:gd name="T70" fmla="*/ 19 w 72"/>
                <a:gd name="T71" fmla="*/ 40 h 69"/>
                <a:gd name="T72" fmla="*/ 26 w 72"/>
                <a:gd name="T73" fmla="*/ 43 h 69"/>
                <a:gd name="T74" fmla="*/ 30 w 72"/>
                <a:gd name="T75" fmla="*/ 42 h 69"/>
                <a:gd name="T76" fmla="*/ 32 w 72"/>
                <a:gd name="T77" fmla="*/ 42 h 69"/>
                <a:gd name="T78" fmla="*/ 35 w 72"/>
                <a:gd name="T79" fmla="*/ 43 h 69"/>
                <a:gd name="T80" fmla="*/ 41 w 72"/>
                <a:gd name="T81" fmla="*/ 43 h 69"/>
                <a:gd name="T82" fmla="*/ 47 w 72"/>
                <a:gd name="T83" fmla="*/ 47 h 69"/>
                <a:gd name="T84" fmla="*/ 55 w 72"/>
                <a:gd name="T85" fmla="*/ 56 h 69"/>
                <a:gd name="T86" fmla="*/ 61 w 72"/>
                <a:gd name="T87" fmla="*/ 63 h 69"/>
                <a:gd name="T88" fmla="*/ 65 w 72"/>
                <a:gd name="T89" fmla="*/ 67 h 69"/>
                <a:gd name="T90" fmla="*/ 68 w 72"/>
                <a:gd name="T91" fmla="*/ 69 h 69"/>
                <a:gd name="T92" fmla="*/ 69 w 72"/>
                <a:gd name="T93" fmla="*/ 65 h 69"/>
                <a:gd name="T94" fmla="*/ 72 w 72"/>
                <a:gd name="T95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" h="69">
                  <a:moveTo>
                    <a:pt x="39" y="28"/>
                  </a:move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9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8"/>
                  </a:lnTo>
                  <a:lnTo>
                    <a:pt x="39" y="28"/>
                  </a:lnTo>
                  <a:close/>
                  <a:moveTo>
                    <a:pt x="39" y="24"/>
                  </a:moveTo>
                  <a:lnTo>
                    <a:pt x="38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close/>
                  <a:moveTo>
                    <a:pt x="72" y="63"/>
                  </a:moveTo>
                  <a:lnTo>
                    <a:pt x="70" y="62"/>
                  </a:lnTo>
                  <a:lnTo>
                    <a:pt x="70" y="63"/>
                  </a:lnTo>
                  <a:lnTo>
                    <a:pt x="69" y="62"/>
                  </a:lnTo>
                  <a:lnTo>
                    <a:pt x="68" y="61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4" y="55"/>
                  </a:lnTo>
                  <a:lnTo>
                    <a:pt x="62" y="54"/>
                  </a:lnTo>
                  <a:lnTo>
                    <a:pt x="55" y="48"/>
                  </a:lnTo>
                  <a:lnTo>
                    <a:pt x="54" y="46"/>
                  </a:lnTo>
                  <a:lnTo>
                    <a:pt x="51" y="40"/>
                  </a:lnTo>
                  <a:lnTo>
                    <a:pt x="47" y="39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43" y="36"/>
                  </a:lnTo>
                  <a:lnTo>
                    <a:pt x="42" y="36"/>
                  </a:lnTo>
                  <a:lnTo>
                    <a:pt x="41" y="36"/>
                  </a:lnTo>
                  <a:lnTo>
                    <a:pt x="39" y="35"/>
                  </a:lnTo>
                  <a:lnTo>
                    <a:pt x="39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5" y="32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5" y="35"/>
                  </a:lnTo>
                  <a:lnTo>
                    <a:pt x="35" y="33"/>
                  </a:lnTo>
                  <a:lnTo>
                    <a:pt x="34" y="31"/>
                  </a:lnTo>
                  <a:lnTo>
                    <a:pt x="34" y="29"/>
                  </a:lnTo>
                  <a:lnTo>
                    <a:pt x="32" y="29"/>
                  </a:lnTo>
                  <a:lnTo>
                    <a:pt x="31" y="27"/>
                  </a:lnTo>
                  <a:lnTo>
                    <a:pt x="30" y="25"/>
                  </a:lnTo>
                  <a:lnTo>
                    <a:pt x="30" y="21"/>
                  </a:lnTo>
                  <a:lnTo>
                    <a:pt x="28" y="16"/>
                  </a:lnTo>
                  <a:lnTo>
                    <a:pt x="27" y="10"/>
                  </a:lnTo>
                  <a:lnTo>
                    <a:pt x="26" y="6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4" y="17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1" y="39"/>
                  </a:lnTo>
                  <a:lnTo>
                    <a:pt x="1" y="42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3" y="44"/>
                  </a:lnTo>
                  <a:lnTo>
                    <a:pt x="4" y="44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11" y="44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44"/>
                  </a:lnTo>
                  <a:lnTo>
                    <a:pt x="13" y="43"/>
                  </a:lnTo>
                  <a:lnTo>
                    <a:pt x="15" y="40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6" y="43"/>
                  </a:lnTo>
                  <a:lnTo>
                    <a:pt x="27" y="42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2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8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43"/>
                  </a:lnTo>
                  <a:lnTo>
                    <a:pt x="42" y="44"/>
                  </a:lnTo>
                  <a:lnTo>
                    <a:pt x="45" y="46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9" y="48"/>
                  </a:lnTo>
                  <a:lnTo>
                    <a:pt x="50" y="51"/>
                  </a:lnTo>
                  <a:lnTo>
                    <a:pt x="53" y="54"/>
                  </a:lnTo>
                  <a:lnTo>
                    <a:pt x="55" y="56"/>
                  </a:lnTo>
                  <a:lnTo>
                    <a:pt x="58" y="58"/>
                  </a:lnTo>
                  <a:lnTo>
                    <a:pt x="58" y="61"/>
                  </a:lnTo>
                  <a:lnTo>
                    <a:pt x="60" y="62"/>
                  </a:lnTo>
                  <a:lnTo>
                    <a:pt x="61" y="63"/>
                  </a:lnTo>
                  <a:lnTo>
                    <a:pt x="62" y="63"/>
                  </a:lnTo>
                  <a:lnTo>
                    <a:pt x="62" y="65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68" y="69"/>
                  </a:lnTo>
                  <a:lnTo>
                    <a:pt x="68" y="67"/>
                  </a:lnTo>
                  <a:lnTo>
                    <a:pt x="69" y="67"/>
                  </a:lnTo>
                  <a:lnTo>
                    <a:pt x="69" y="66"/>
                  </a:lnTo>
                  <a:lnTo>
                    <a:pt x="69" y="65"/>
                  </a:lnTo>
                  <a:lnTo>
                    <a:pt x="69" y="65"/>
                  </a:lnTo>
                  <a:lnTo>
                    <a:pt x="70" y="65"/>
                  </a:lnTo>
                  <a:lnTo>
                    <a:pt x="72" y="65"/>
                  </a:lnTo>
                  <a:lnTo>
                    <a:pt x="7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0" name="Freeform 1984">
              <a:extLst>
                <a:ext uri="{FF2B5EF4-FFF2-40B4-BE49-F238E27FC236}">
                  <a16:creationId xmlns:a16="http://schemas.microsoft.com/office/drawing/2014/main" id="{4B2C7CF4-0E11-4D23-90B0-FCEE0A7B3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6487" y="3647534"/>
              <a:ext cx="63982" cy="68109"/>
            </a:xfrm>
            <a:custGeom>
              <a:avLst/>
              <a:gdLst>
                <a:gd name="T0" fmla="*/ 31 w 31"/>
                <a:gd name="T1" fmla="*/ 29 h 33"/>
                <a:gd name="T2" fmla="*/ 31 w 31"/>
                <a:gd name="T3" fmla="*/ 24 h 33"/>
                <a:gd name="T4" fmla="*/ 31 w 31"/>
                <a:gd name="T5" fmla="*/ 20 h 33"/>
                <a:gd name="T6" fmla="*/ 26 w 31"/>
                <a:gd name="T7" fmla="*/ 20 h 33"/>
                <a:gd name="T8" fmla="*/ 20 w 31"/>
                <a:gd name="T9" fmla="*/ 20 h 33"/>
                <a:gd name="T10" fmla="*/ 16 w 31"/>
                <a:gd name="T11" fmla="*/ 19 h 33"/>
                <a:gd name="T12" fmla="*/ 15 w 31"/>
                <a:gd name="T13" fmla="*/ 19 h 33"/>
                <a:gd name="T14" fmla="*/ 15 w 31"/>
                <a:gd name="T15" fmla="*/ 17 h 33"/>
                <a:gd name="T16" fmla="*/ 15 w 31"/>
                <a:gd name="T17" fmla="*/ 23 h 33"/>
                <a:gd name="T18" fmla="*/ 13 w 31"/>
                <a:gd name="T19" fmla="*/ 27 h 33"/>
                <a:gd name="T20" fmla="*/ 13 w 31"/>
                <a:gd name="T21" fmla="*/ 27 h 33"/>
                <a:gd name="T22" fmla="*/ 11 w 31"/>
                <a:gd name="T23" fmla="*/ 29 h 33"/>
                <a:gd name="T24" fmla="*/ 11 w 31"/>
                <a:gd name="T25" fmla="*/ 32 h 33"/>
                <a:gd name="T26" fmla="*/ 13 w 31"/>
                <a:gd name="T27" fmla="*/ 33 h 33"/>
                <a:gd name="T28" fmla="*/ 13 w 31"/>
                <a:gd name="T29" fmla="*/ 33 h 33"/>
                <a:gd name="T30" fmla="*/ 15 w 31"/>
                <a:gd name="T31" fmla="*/ 32 h 33"/>
                <a:gd name="T32" fmla="*/ 15 w 31"/>
                <a:gd name="T33" fmla="*/ 33 h 33"/>
                <a:gd name="T34" fmla="*/ 16 w 31"/>
                <a:gd name="T35" fmla="*/ 33 h 33"/>
                <a:gd name="T36" fmla="*/ 16 w 31"/>
                <a:gd name="T37" fmla="*/ 33 h 33"/>
                <a:gd name="T38" fmla="*/ 18 w 31"/>
                <a:gd name="T39" fmla="*/ 33 h 33"/>
                <a:gd name="T40" fmla="*/ 20 w 31"/>
                <a:gd name="T41" fmla="*/ 33 h 33"/>
                <a:gd name="T42" fmla="*/ 27 w 31"/>
                <a:gd name="T43" fmla="*/ 33 h 33"/>
                <a:gd name="T44" fmla="*/ 31 w 31"/>
                <a:gd name="T45" fmla="*/ 33 h 33"/>
                <a:gd name="T46" fmla="*/ 4 w 31"/>
                <a:gd name="T47" fmla="*/ 1 h 33"/>
                <a:gd name="T48" fmla="*/ 3 w 31"/>
                <a:gd name="T49" fmla="*/ 1 h 33"/>
                <a:gd name="T50" fmla="*/ 3 w 31"/>
                <a:gd name="T51" fmla="*/ 2 h 33"/>
                <a:gd name="T52" fmla="*/ 1 w 31"/>
                <a:gd name="T53" fmla="*/ 4 h 33"/>
                <a:gd name="T54" fmla="*/ 1 w 31"/>
                <a:gd name="T55" fmla="*/ 4 h 33"/>
                <a:gd name="T56" fmla="*/ 1 w 31"/>
                <a:gd name="T57" fmla="*/ 6 h 33"/>
                <a:gd name="T58" fmla="*/ 3 w 31"/>
                <a:gd name="T59" fmla="*/ 6 h 33"/>
                <a:gd name="T60" fmla="*/ 4 w 31"/>
                <a:gd name="T61" fmla="*/ 6 h 33"/>
                <a:gd name="T62" fmla="*/ 7 w 31"/>
                <a:gd name="T63" fmla="*/ 2 h 33"/>
                <a:gd name="T64" fmla="*/ 5 w 3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33">
                  <a:moveTo>
                    <a:pt x="31" y="32"/>
                  </a:moveTo>
                  <a:lnTo>
                    <a:pt x="31" y="29"/>
                  </a:lnTo>
                  <a:lnTo>
                    <a:pt x="31" y="27"/>
                  </a:lnTo>
                  <a:lnTo>
                    <a:pt x="31" y="24"/>
                  </a:lnTo>
                  <a:lnTo>
                    <a:pt x="31" y="23"/>
                  </a:lnTo>
                  <a:lnTo>
                    <a:pt x="31" y="20"/>
                  </a:lnTo>
                  <a:lnTo>
                    <a:pt x="28" y="20"/>
                  </a:lnTo>
                  <a:lnTo>
                    <a:pt x="26" y="20"/>
                  </a:lnTo>
                  <a:lnTo>
                    <a:pt x="23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21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2" y="28"/>
                  </a:lnTo>
                  <a:lnTo>
                    <a:pt x="11" y="29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20" y="33"/>
                  </a:lnTo>
                  <a:lnTo>
                    <a:pt x="23" y="33"/>
                  </a:lnTo>
                  <a:lnTo>
                    <a:pt x="27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1" y="32"/>
                  </a:lnTo>
                  <a:close/>
                  <a:moveTo>
                    <a:pt x="4" y="1"/>
                  </a:moveTo>
                  <a:lnTo>
                    <a:pt x="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7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1" name="Freeform 1985">
              <a:extLst>
                <a:ext uri="{FF2B5EF4-FFF2-40B4-BE49-F238E27FC236}">
                  <a16:creationId xmlns:a16="http://schemas.microsoft.com/office/drawing/2014/main" id="{6441915D-DAFC-4C6B-9A13-53D505D3B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761" y="3381290"/>
              <a:ext cx="53662" cy="30958"/>
            </a:xfrm>
            <a:custGeom>
              <a:avLst/>
              <a:gdLst>
                <a:gd name="T0" fmla="*/ 24 w 26"/>
                <a:gd name="T1" fmla="*/ 11 h 15"/>
                <a:gd name="T2" fmla="*/ 26 w 26"/>
                <a:gd name="T3" fmla="*/ 8 h 15"/>
                <a:gd name="T4" fmla="*/ 24 w 26"/>
                <a:gd name="T5" fmla="*/ 7 h 15"/>
                <a:gd name="T6" fmla="*/ 22 w 26"/>
                <a:gd name="T7" fmla="*/ 7 h 15"/>
                <a:gd name="T8" fmla="*/ 22 w 26"/>
                <a:gd name="T9" fmla="*/ 5 h 15"/>
                <a:gd name="T10" fmla="*/ 19 w 26"/>
                <a:gd name="T11" fmla="*/ 7 h 15"/>
                <a:gd name="T12" fmla="*/ 17 w 26"/>
                <a:gd name="T13" fmla="*/ 7 h 15"/>
                <a:gd name="T14" fmla="*/ 17 w 26"/>
                <a:gd name="T15" fmla="*/ 7 h 15"/>
                <a:gd name="T16" fmla="*/ 16 w 26"/>
                <a:gd name="T17" fmla="*/ 5 h 15"/>
                <a:gd name="T18" fmla="*/ 15 w 26"/>
                <a:gd name="T19" fmla="*/ 5 h 15"/>
                <a:gd name="T20" fmla="*/ 15 w 26"/>
                <a:gd name="T21" fmla="*/ 4 h 15"/>
                <a:gd name="T22" fmla="*/ 13 w 26"/>
                <a:gd name="T23" fmla="*/ 4 h 15"/>
                <a:gd name="T24" fmla="*/ 12 w 26"/>
                <a:gd name="T25" fmla="*/ 1 h 15"/>
                <a:gd name="T26" fmla="*/ 11 w 26"/>
                <a:gd name="T27" fmla="*/ 1 h 15"/>
                <a:gd name="T28" fmla="*/ 8 w 26"/>
                <a:gd name="T29" fmla="*/ 0 h 15"/>
                <a:gd name="T30" fmla="*/ 8 w 26"/>
                <a:gd name="T31" fmla="*/ 0 h 15"/>
                <a:gd name="T32" fmla="*/ 7 w 26"/>
                <a:gd name="T33" fmla="*/ 0 h 15"/>
                <a:gd name="T34" fmla="*/ 7 w 26"/>
                <a:gd name="T35" fmla="*/ 1 h 15"/>
                <a:gd name="T36" fmla="*/ 7 w 26"/>
                <a:gd name="T37" fmla="*/ 3 h 15"/>
                <a:gd name="T38" fmla="*/ 5 w 26"/>
                <a:gd name="T39" fmla="*/ 3 h 15"/>
                <a:gd name="T40" fmla="*/ 4 w 26"/>
                <a:gd name="T41" fmla="*/ 4 h 15"/>
                <a:gd name="T42" fmla="*/ 4 w 26"/>
                <a:gd name="T43" fmla="*/ 5 h 15"/>
                <a:gd name="T44" fmla="*/ 3 w 26"/>
                <a:gd name="T45" fmla="*/ 5 h 15"/>
                <a:gd name="T46" fmla="*/ 0 w 26"/>
                <a:gd name="T47" fmla="*/ 7 h 15"/>
                <a:gd name="T48" fmla="*/ 0 w 26"/>
                <a:gd name="T49" fmla="*/ 8 h 15"/>
                <a:gd name="T50" fmla="*/ 1 w 26"/>
                <a:gd name="T51" fmla="*/ 9 h 15"/>
                <a:gd name="T52" fmla="*/ 5 w 26"/>
                <a:gd name="T53" fmla="*/ 11 h 15"/>
                <a:gd name="T54" fmla="*/ 12 w 26"/>
                <a:gd name="T55" fmla="*/ 13 h 15"/>
                <a:gd name="T56" fmla="*/ 16 w 26"/>
                <a:gd name="T57" fmla="*/ 15 h 15"/>
                <a:gd name="T58" fmla="*/ 15 w 26"/>
                <a:gd name="T59" fmla="*/ 15 h 15"/>
                <a:gd name="T60" fmla="*/ 15 w 26"/>
                <a:gd name="T61" fmla="*/ 13 h 15"/>
                <a:gd name="T62" fmla="*/ 19 w 26"/>
                <a:gd name="T63" fmla="*/ 15 h 15"/>
                <a:gd name="T64" fmla="*/ 22 w 26"/>
                <a:gd name="T65" fmla="*/ 15 h 15"/>
                <a:gd name="T66" fmla="*/ 23 w 26"/>
                <a:gd name="T67" fmla="*/ 13 h 15"/>
                <a:gd name="T68" fmla="*/ 23 w 26"/>
                <a:gd name="T69" fmla="*/ 12 h 15"/>
                <a:gd name="T70" fmla="*/ 24 w 26"/>
                <a:gd name="T71" fmla="*/ 12 h 15"/>
                <a:gd name="T72" fmla="*/ 24 w 26"/>
                <a:gd name="T7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15">
                  <a:moveTo>
                    <a:pt x="24" y="11"/>
                  </a:moveTo>
                  <a:lnTo>
                    <a:pt x="24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9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8" y="12"/>
                  </a:lnTo>
                  <a:lnTo>
                    <a:pt x="12" y="1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3" y="13"/>
                  </a:lnTo>
                  <a:lnTo>
                    <a:pt x="15" y="13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5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2" name="Freeform 1986">
              <a:extLst>
                <a:ext uri="{FF2B5EF4-FFF2-40B4-BE49-F238E27FC236}">
                  <a16:creationId xmlns:a16="http://schemas.microsoft.com/office/drawing/2014/main" id="{35DA4E0D-340F-4DD4-9059-BFA75E679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223" y="2949931"/>
              <a:ext cx="268308" cy="243542"/>
            </a:xfrm>
            <a:custGeom>
              <a:avLst/>
              <a:gdLst>
                <a:gd name="T0" fmla="*/ 123 w 130"/>
                <a:gd name="T1" fmla="*/ 110 h 118"/>
                <a:gd name="T2" fmla="*/ 118 w 130"/>
                <a:gd name="T3" fmla="*/ 106 h 118"/>
                <a:gd name="T4" fmla="*/ 115 w 130"/>
                <a:gd name="T5" fmla="*/ 95 h 118"/>
                <a:gd name="T6" fmla="*/ 118 w 130"/>
                <a:gd name="T7" fmla="*/ 94 h 118"/>
                <a:gd name="T8" fmla="*/ 113 w 130"/>
                <a:gd name="T9" fmla="*/ 88 h 118"/>
                <a:gd name="T10" fmla="*/ 102 w 130"/>
                <a:gd name="T11" fmla="*/ 69 h 118"/>
                <a:gd name="T12" fmla="*/ 96 w 130"/>
                <a:gd name="T13" fmla="*/ 55 h 118"/>
                <a:gd name="T14" fmla="*/ 94 w 130"/>
                <a:gd name="T15" fmla="*/ 50 h 118"/>
                <a:gd name="T16" fmla="*/ 91 w 130"/>
                <a:gd name="T17" fmla="*/ 45 h 118"/>
                <a:gd name="T18" fmla="*/ 85 w 130"/>
                <a:gd name="T19" fmla="*/ 37 h 118"/>
                <a:gd name="T20" fmla="*/ 83 w 130"/>
                <a:gd name="T21" fmla="*/ 33 h 118"/>
                <a:gd name="T22" fmla="*/ 80 w 130"/>
                <a:gd name="T23" fmla="*/ 26 h 118"/>
                <a:gd name="T24" fmla="*/ 80 w 130"/>
                <a:gd name="T25" fmla="*/ 22 h 118"/>
                <a:gd name="T26" fmla="*/ 84 w 130"/>
                <a:gd name="T27" fmla="*/ 27 h 118"/>
                <a:gd name="T28" fmla="*/ 88 w 130"/>
                <a:gd name="T29" fmla="*/ 33 h 118"/>
                <a:gd name="T30" fmla="*/ 91 w 130"/>
                <a:gd name="T31" fmla="*/ 41 h 118"/>
                <a:gd name="T32" fmla="*/ 100 w 130"/>
                <a:gd name="T33" fmla="*/ 48 h 118"/>
                <a:gd name="T34" fmla="*/ 102 w 130"/>
                <a:gd name="T35" fmla="*/ 41 h 118"/>
                <a:gd name="T36" fmla="*/ 106 w 130"/>
                <a:gd name="T37" fmla="*/ 27 h 118"/>
                <a:gd name="T38" fmla="*/ 103 w 130"/>
                <a:gd name="T39" fmla="*/ 18 h 118"/>
                <a:gd name="T40" fmla="*/ 99 w 130"/>
                <a:gd name="T41" fmla="*/ 11 h 118"/>
                <a:gd name="T42" fmla="*/ 98 w 130"/>
                <a:gd name="T43" fmla="*/ 4 h 118"/>
                <a:gd name="T44" fmla="*/ 90 w 130"/>
                <a:gd name="T45" fmla="*/ 7 h 118"/>
                <a:gd name="T46" fmla="*/ 84 w 130"/>
                <a:gd name="T47" fmla="*/ 7 h 118"/>
                <a:gd name="T48" fmla="*/ 80 w 130"/>
                <a:gd name="T49" fmla="*/ 7 h 118"/>
                <a:gd name="T50" fmla="*/ 77 w 130"/>
                <a:gd name="T51" fmla="*/ 6 h 118"/>
                <a:gd name="T52" fmla="*/ 76 w 130"/>
                <a:gd name="T53" fmla="*/ 7 h 118"/>
                <a:gd name="T54" fmla="*/ 73 w 130"/>
                <a:gd name="T55" fmla="*/ 4 h 118"/>
                <a:gd name="T56" fmla="*/ 75 w 130"/>
                <a:gd name="T57" fmla="*/ 3 h 118"/>
                <a:gd name="T58" fmla="*/ 69 w 130"/>
                <a:gd name="T59" fmla="*/ 3 h 118"/>
                <a:gd name="T60" fmla="*/ 65 w 130"/>
                <a:gd name="T61" fmla="*/ 3 h 118"/>
                <a:gd name="T62" fmla="*/ 60 w 130"/>
                <a:gd name="T63" fmla="*/ 4 h 118"/>
                <a:gd name="T64" fmla="*/ 58 w 130"/>
                <a:gd name="T65" fmla="*/ 3 h 118"/>
                <a:gd name="T66" fmla="*/ 57 w 130"/>
                <a:gd name="T67" fmla="*/ 6 h 118"/>
                <a:gd name="T68" fmla="*/ 50 w 130"/>
                <a:gd name="T69" fmla="*/ 8 h 118"/>
                <a:gd name="T70" fmla="*/ 45 w 130"/>
                <a:gd name="T71" fmla="*/ 11 h 118"/>
                <a:gd name="T72" fmla="*/ 34 w 130"/>
                <a:gd name="T73" fmla="*/ 7 h 118"/>
                <a:gd name="T74" fmla="*/ 26 w 130"/>
                <a:gd name="T75" fmla="*/ 4 h 118"/>
                <a:gd name="T76" fmla="*/ 7 w 130"/>
                <a:gd name="T77" fmla="*/ 3 h 118"/>
                <a:gd name="T78" fmla="*/ 4 w 130"/>
                <a:gd name="T79" fmla="*/ 2 h 118"/>
                <a:gd name="T80" fmla="*/ 1 w 130"/>
                <a:gd name="T81" fmla="*/ 7 h 118"/>
                <a:gd name="T82" fmla="*/ 3 w 130"/>
                <a:gd name="T83" fmla="*/ 13 h 118"/>
                <a:gd name="T84" fmla="*/ 0 w 130"/>
                <a:gd name="T85" fmla="*/ 18 h 118"/>
                <a:gd name="T86" fmla="*/ 3 w 130"/>
                <a:gd name="T87" fmla="*/ 26 h 118"/>
                <a:gd name="T88" fmla="*/ 4 w 130"/>
                <a:gd name="T89" fmla="*/ 33 h 118"/>
                <a:gd name="T90" fmla="*/ 4 w 130"/>
                <a:gd name="T91" fmla="*/ 44 h 118"/>
                <a:gd name="T92" fmla="*/ 4 w 130"/>
                <a:gd name="T93" fmla="*/ 56 h 118"/>
                <a:gd name="T94" fmla="*/ 5 w 130"/>
                <a:gd name="T95" fmla="*/ 67 h 118"/>
                <a:gd name="T96" fmla="*/ 5 w 130"/>
                <a:gd name="T97" fmla="*/ 78 h 118"/>
                <a:gd name="T98" fmla="*/ 5 w 130"/>
                <a:gd name="T99" fmla="*/ 88 h 118"/>
                <a:gd name="T100" fmla="*/ 5 w 130"/>
                <a:gd name="T101" fmla="*/ 99 h 118"/>
                <a:gd name="T102" fmla="*/ 7 w 130"/>
                <a:gd name="T103" fmla="*/ 110 h 118"/>
                <a:gd name="T104" fmla="*/ 15 w 130"/>
                <a:gd name="T105" fmla="*/ 118 h 118"/>
                <a:gd name="T106" fmla="*/ 34 w 130"/>
                <a:gd name="T107" fmla="*/ 118 h 118"/>
                <a:gd name="T108" fmla="*/ 50 w 130"/>
                <a:gd name="T109" fmla="*/ 118 h 118"/>
                <a:gd name="T110" fmla="*/ 67 w 130"/>
                <a:gd name="T111" fmla="*/ 118 h 118"/>
                <a:gd name="T112" fmla="*/ 73 w 130"/>
                <a:gd name="T113" fmla="*/ 115 h 118"/>
                <a:gd name="T114" fmla="*/ 75 w 130"/>
                <a:gd name="T115" fmla="*/ 117 h 118"/>
                <a:gd name="T116" fmla="*/ 83 w 130"/>
                <a:gd name="T117" fmla="*/ 118 h 118"/>
                <a:gd name="T118" fmla="*/ 103 w 130"/>
                <a:gd name="T119" fmla="*/ 118 h 118"/>
                <a:gd name="T120" fmla="*/ 117 w 130"/>
                <a:gd name="T121" fmla="*/ 118 h 118"/>
                <a:gd name="T122" fmla="*/ 130 w 130"/>
                <a:gd name="T12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" h="118">
                  <a:moveTo>
                    <a:pt x="130" y="117"/>
                  </a:moveTo>
                  <a:lnTo>
                    <a:pt x="130" y="117"/>
                  </a:lnTo>
                  <a:lnTo>
                    <a:pt x="126" y="113"/>
                  </a:lnTo>
                  <a:lnTo>
                    <a:pt x="123" y="110"/>
                  </a:lnTo>
                  <a:lnTo>
                    <a:pt x="121" y="109"/>
                  </a:lnTo>
                  <a:lnTo>
                    <a:pt x="119" y="109"/>
                  </a:lnTo>
                  <a:lnTo>
                    <a:pt x="119" y="107"/>
                  </a:lnTo>
                  <a:lnTo>
                    <a:pt x="118" y="106"/>
                  </a:lnTo>
                  <a:lnTo>
                    <a:pt x="117" y="102"/>
                  </a:lnTo>
                  <a:lnTo>
                    <a:pt x="117" y="101"/>
                  </a:lnTo>
                  <a:lnTo>
                    <a:pt x="115" y="97"/>
                  </a:lnTo>
                  <a:lnTo>
                    <a:pt x="115" y="95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8" y="94"/>
                  </a:lnTo>
                  <a:lnTo>
                    <a:pt x="117" y="92"/>
                  </a:lnTo>
                  <a:lnTo>
                    <a:pt x="115" y="91"/>
                  </a:lnTo>
                  <a:lnTo>
                    <a:pt x="114" y="90"/>
                  </a:lnTo>
                  <a:lnTo>
                    <a:pt x="113" y="88"/>
                  </a:lnTo>
                  <a:lnTo>
                    <a:pt x="109" y="80"/>
                  </a:lnTo>
                  <a:lnTo>
                    <a:pt x="106" y="76"/>
                  </a:lnTo>
                  <a:lnTo>
                    <a:pt x="104" y="73"/>
                  </a:lnTo>
                  <a:lnTo>
                    <a:pt x="102" y="69"/>
                  </a:lnTo>
                  <a:lnTo>
                    <a:pt x="99" y="63"/>
                  </a:lnTo>
                  <a:lnTo>
                    <a:pt x="98" y="61"/>
                  </a:lnTo>
                  <a:lnTo>
                    <a:pt x="98" y="57"/>
                  </a:lnTo>
                  <a:lnTo>
                    <a:pt x="96" y="55"/>
                  </a:lnTo>
                  <a:lnTo>
                    <a:pt x="96" y="55"/>
                  </a:lnTo>
                  <a:lnTo>
                    <a:pt x="95" y="53"/>
                  </a:lnTo>
                  <a:lnTo>
                    <a:pt x="95" y="52"/>
                  </a:lnTo>
                  <a:lnTo>
                    <a:pt x="94" y="50"/>
                  </a:lnTo>
                  <a:lnTo>
                    <a:pt x="94" y="49"/>
                  </a:lnTo>
                  <a:lnTo>
                    <a:pt x="94" y="46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0" y="42"/>
                  </a:lnTo>
                  <a:lnTo>
                    <a:pt x="87" y="40"/>
                  </a:lnTo>
                  <a:lnTo>
                    <a:pt x="85" y="38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6"/>
                  </a:lnTo>
                  <a:lnTo>
                    <a:pt x="83" y="34"/>
                  </a:lnTo>
                  <a:lnTo>
                    <a:pt x="83" y="33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1" y="29"/>
                  </a:lnTo>
                  <a:lnTo>
                    <a:pt x="80" y="26"/>
                  </a:lnTo>
                  <a:lnTo>
                    <a:pt x="80" y="25"/>
                  </a:lnTo>
                  <a:lnTo>
                    <a:pt x="80" y="23"/>
                  </a:lnTo>
                  <a:lnTo>
                    <a:pt x="81" y="23"/>
                  </a:lnTo>
                  <a:lnTo>
                    <a:pt x="80" y="22"/>
                  </a:lnTo>
                  <a:lnTo>
                    <a:pt x="81" y="21"/>
                  </a:lnTo>
                  <a:lnTo>
                    <a:pt x="83" y="23"/>
                  </a:lnTo>
                  <a:lnTo>
                    <a:pt x="83" y="26"/>
                  </a:lnTo>
                  <a:lnTo>
                    <a:pt x="84" y="27"/>
                  </a:lnTo>
                  <a:lnTo>
                    <a:pt x="84" y="29"/>
                  </a:lnTo>
                  <a:lnTo>
                    <a:pt x="85" y="30"/>
                  </a:lnTo>
                  <a:lnTo>
                    <a:pt x="87" y="32"/>
                  </a:lnTo>
                  <a:lnTo>
                    <a:pt x="88" y="33"/>
                  </a:lnTo>
                  <a:lnTo>
                    <a:pt x="90" y="36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1" y="41"/>
                  </a:lnTo>
                  <a:lnTo>
                    <a:pt x="94" y="42"/>
                  </a:lnTo>
                  <a:lnTo>
                    <a:pt x="95" y="45"/>
                  </a:lnTo>
                  <a:lnTo>
                    <a:pt x="98" y="48"/>
                  </a:lnTo>
                  <a:lnTo>
                    <a:pt x="100" y="48"/>
                  </a:lnTo>
                  <a:lnTo>
                    <a:pt x="100" y="46"/>
                  </a:lnTo>
                  <a:lnTo>
                    <a:pt x="102" y="45"/>
                  </a:lnTo>
                  <a:lnTo>
                    <a:pt x="102" y="44"/>
                  </a:lnTo>
                  <a:lnTo>
                    <a:pt x="102" y="41"/>
                  </a:lnTo>
                  <a:lnTo>
                    <a:pt x="103" y="36"/>
                  </a:lnTo>
                  <a:lnTo>
                    <a:pt x="104" y="30"/>
                  </a:lnTo>
                  <a:lnTo>
                    <a:pt x="106" y="27"/>
                  </a:lnTo>
                  <a:lnTo>
                    <a:pt x="106" y="27"/>
                  </a:lnTo>
                  <a:lnTo>
                    <a:pt x="106" y="26"/>
                  </a:lnTo>
                  <a:lnTo>
                    <a:pt x="104" y="23"/>
                  </a:lnTo>
                  <a:lnTo>
                    <a:pt x="103" y="21"/>
                  </a:lnTo>
                  <a:lnTo>
                    <a:pt x="103" y="18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0" y="14"/>
                  </a:lnTo>
                  <a:lnTo>
                    <a:pt x="99" y="11"/>
                  </a:lnTo>
                  <a:lnTo>
                    <a:pt x="99" y="8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8" y="4"/>
                  </a:lnTo>
                  <a:lnTo>
                    <a:pt x="96" y="6"/>
                  </a:lnTo>
                  <a:lnTo>
                    <a:pt x="94" y="7"/>
                  </a:lnTo>
                  <a:lnTo>
                    <a:pt x="92" y="7"/>
                  </a:lnTo>
                  <a:lnTo>
                    <a:pt x="90" y="7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7"/>
                  </a:lnTo>
                  <a:lnTo>
                    <a:pt x="79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6"/>
                  </a:lnTo>
                  <a:lnTo>
                    <a:pt x="73" y="6"/>
                  </a:lnTo>
                  <a:lnTo>
                    <a:pt x="72" y="6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3"/>
                  </a:lnTo>
                  <a:lnTo>
                    <a:pt x="73" y="2"/>
                  </a:lnTo>
                  <a:lnTo>
                    <a:pt x="73" y="3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2" y="3"/>
                  </a:lnTo>
                  <a:lnTo>
                    <a:pt x="61" y="4"/>
                  </a:lnTo>
                  <a:lnTo>
                    <a:pt x="60" y="4"/>
                  </a:lnTo>
                  <a:lnTo>
                    <a:pt x="64" y="3"/>
                  </a:lnTo>
                  <a:lnTo>
                    <a:pt x="64" y="2"/>
                  </a:lnTo>
                  <a:lnTo>
                    <a:pt x="60" y="3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9" y="10"/>
                  </a:lnTo>
                  <a:lnTo>
                    <a:pt x="48" y="10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3" y="11"/>
                  </a:lnTo>
                  <a:lnTo>
                    <a:pt x="42" y="10"/>
                  </a:lnTo>
                  <a:lnTo>
                    <a:pt x="39" y="8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9" y="6"/>
                  </a:lnTo>
                  <a:lnTo>
                    <a:pt x="26" y="4"/>
                  </a:lnTo>
                  <a:lnTo>
                    <a:pt x="22" y="3"/>
                  </a:lnTo>
                  <a:lnTo>
                    <a:pt x="18" y="3"/>
                  </a:lnTo>
                  <a:lnTo>
                    <a:pt x="12" y="2"/>
                  </a:lnTo>
                  <a:lnTo>
                    <a:pt x="7" y="3"/>
                  </a:lnTo>
                  <a:lnTo>
                    <a:pt x="5" y="3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4"/>
                  </a:lnTo>
                  <a:lnTo>
                    <a:pt x="1" y="7"/>
                  </a:lnTo>
                  <a:lnTo>
                    <a:pt x="1" y="8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3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1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9"/>
                  </a:lnTo>
                  <a:lnTo>
                    <a:pt x="4" y="53"/>
                  </a:lnTo>
                  <a:lnTo>
                    <a:pt x="4" y="56"/>
                  </a:lnTo>
                  <a:lnTo>
                    <a:pt x="5" y="59"/>
                  </a:lnTo>
                  <a:lnTo>
                    <a:pt x="5" y="61"/>
                  </a:lnTo>
                  <a:lnTo>
                    <a:pt x="5" y="64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5" y="72"/>
                  </a:lnTo>
                  <a:lnTo>
                    <a:pt x="5" y="75"/>
                  </a:lnTo>
                  <a:lnTo>
                    <a:pt x="5" y="78"/>
                  </a:lnTo>
                  <a:lnTo>
                    <a:pt x="5" y="80"/>
                  </a:lnTo>
                  <a:lnTo>
                    <a:pt x="5" y="83"/>
                  </a:lnTo>
                  <a:lnTo>
                    <a:pt x="5" y="86"/>
                  </a:lnTo>
                  <a:lnTo>
                    <a:pt x="5" y="88"/>
                  </a:lnTo>
                  <a:lnTo>
                    <a:pt x="5" y="91"/>
                  </a:lnTo>
                  <a:lnTo>
                    <a:pt x="5" y="94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102"/>
                  </a:lnTo>
                  <a:lnTo>
                    <a:pt x="5" y="105"/>
                  </a:lnTo>
                  <a:lnTo>
                    <a:pt x="5" y="107"/>
                  </a:lnTo>
                  <a:lnTo>
                    <a:pt x="7" y="110"/>
                  </a:lnTo>
                  <a:lnTo>
                    <a:pt x="7" y="113"/>
                  </a:lnTo>
                  <a:lnTo>
                    <a:pt x="7" y="115"/>
                  </a:lnTo>
                  <a:lnTo>
                    <a:pt x="7" y="118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22" y="118"/>
                  </a:lnTo>
                  <a:lnTo>
                    <a:pt x="26" y="118"/>
                  </a:lnTo>
                  <a:lnTo>
                    <a:pt x="34" y="118"/>
                  </a:lnTo>
                  <a:lnTo>
                    <a:pt x="38" y="118"/>
                  </a:lnTo>
                  <a:lnTo>
                    <a:pt x="42" y="118"/>
                  </a:lnTo>
                  <a:lnTo>
                    <a:pt x="46" y="118"/>
                  </a:lnTo>
                  <a:lnTo>
                    <a:pt x="50" y="118"/>
                  </a:lnTo>
                  <a:lnTo>
                    <a:pt x="54" y="118"/>
                  </a:lnTo>
                  <a:lnTo>
                    <a:pt x="58" y="118"/>
                  </a:lnTo>
                  <a:lnTo>
                    <a:pt x="62" y="118"/>
                  </a:lnTo>
                  <a:lnTo>
                    <a:pt x="67" y="118"/>
                  </a:lnTo>
                  <a:lnTo>
                    <a:pt x="71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7"/>
                  </a:lnTo>
                  <a:lnTo>
                    <a:pt x="75" y="118"/>
                  </a:lnTo>
                  <a:lnTo>
                    <a:pt x="76" y="118"/>
                  </a:lnTo>
                  <a:lnTo>
                    <a:pt x="79" y="118"/>
                  </a:lnTo>
                  <a:lnTo>
                    <a:pt x="83" y="118"/>
                  </a:lnTo>
                  <a:lnTo>
                    <a:pt x="87" y="118"/>
                  </a:lnTo>
                  <a:lnTo>
                    <a:pt x="90" y="118"/>
                  </a:lnTo>
                  <a:lnTo>
                    <a:pt x="100" y="118"/>
                  </a:lnTo>
                  <a:lnTo>
                    <a:pt x="103" y="118"/>
                  </a:lnTo>
                  <a:lnTo>
                    <a:pt x="107" y="118"/>
                  </a:lnTo>
                  <a:lnTo>
                    <a:pt x="110" y="118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3" y="118"/>
                  </a:lnTo>
                  <a:lnTo>
                    <a:pt x="128" y="118"/>
                  </a:lnTo>
                  <a:lnTo>
                    <a:pt x="130" y="118"/>
                  </a:lnTo>
                  <a:lnTo>
                    <a:pt x="13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3" name="Freeform 1987">
              <a:extLst>
                <a:ext uri="{FF2B5EF4-FFF2-40B4-BE49-F238E27FC236}">
                  <a16:creationId xmlns:a16="http://schemas.microsoft.com/office/drawing/2014/main" id="{B8E4CCDC-9778-437A-AF7E-666267FADD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8099" y="3705324"/>
              <a:ext cx="361185" cy="163048"/>
            </a:xfrm>
            <a:custGeom>
              <a:avLst/>
              <a:gdLst>
                <a:gd name="T0" fmla="*/ 126 w 175"/>
                <a:gd name="T1" fmla="*/ 50 h 79"/>
                <a:gd name="T2" fmla="*/ 122 w 175"/>
                <a:gd name="T3" fmla="*/ 53 h 79"/>
                <a:gd name="T4" fmla="*/ 12 w 175"/>
                <a:gd name="T5" fmla="*/ 34 h 79"/>
                <a:gd name="T6" fmla="*/ 26 w 175"/>
                <a:gd name="T7" fmla="*/ 26 h 79"/>
                <a:gd name="T8" fmla="*/ 22 w 175"/>
                <a:gd name="T9" fmla="*/ 28 h 79"/>
                <a:gd name="T10" fmla="*/ 26 w 175"/>
                <a:gd name="T11" fmla="*/ 27 h 79"/>
                <a:gd name="T12" fmla="*/ 14 w 175"/>
                <a:gd name="T13" fmla="*/ 27 h 79"/>
                <a:gd name="T14" fmla="*/ 15 w 175"/>
                <a:gd name="T15" fmla="*/ 23 h 79"/>
                <a:gd name="T16" fmla="*/ 0 w 175"/>
                <a:gd name="T17" fmla="*/ 22 h 79"/>
                <a:gd name="T18" fmla="*/ 10 w 175"/>
                <a:gd name="T19" fmla="*/ 19 h 79"/>
                <a:gd name="T20" fmla="*/ 12 w 175"/>
                <a:gd name="T21" fmla="*/ 22 h 79"/>
                <a:gd name="T22" fmla="*/ 7 w 175"/>
                <a:gd name="T23" fmla="*/ 23 h 79"/>
                <a:gd name="T24" fmla="*/ 1 w 175"/>
                <a:gd name="T25" fmla="*/ 16 h 79"/>
                <a:gd name="T26" fmla="*/ 3 w 175"/>
                <a:gd name="T27" fmla="*/ 18 h 79"/>
                <a:gd name="T28" fmla="*/ 3 w 175"/>
                <a:gd name="T29" fmla="*/ 26 h 79"/>
                <a:gd name="T30" fmla="*/ 5 w 175"/>
                <a:gd name="T31" fmla="*/ 30 h 79"/>
                <a:gd name="T32" fmla="*/ 137 w 175"/>
                <a:gd name="T33" fmla="*/ 1 h 79"/>
                <a:gd name="T34" fmla="*/ 175 w 175"/>
                <a:gd name="T35" fmla="*/ 26 h 79"/>
                <a:gd name="T36" fmla="*/ 172 w 175"/>
                <a:gd name="T37" fmla="*/ 20 h 79"/>
                <a:gd name="T38" fmla="*/ 174 w 175"/>
                <a:gd name="T39" fmla="*/ 19 h 79"/>
                <a:gd name="T40" fmla="*/ 168 w 175"/>
                <a:gd name="T41" fmla="*/ 16 h 79"/>
                <a:gd name="T42" fmla="*/ 163 w 175"/>
                <a:gd name="T43" fmla="*/ 12 h 79"/>
                <a:gd name="T44" fmla="*/ 160 w 175"/>
                <a:gd name="T45" fmla="*/ 15 h 79"/>
                <a:gd name="T46" fmla="*/ 156 w 175"/>
                <a:gd name="T47" fmla="*/ 14 h 79"/>
                <a:gd name="T48" fmla="*/ 152 w 175"/>
                <a:gd name="T49" fmla="*/ 10 h 79"/>
                <a:gd name="T50" fmla="*/ 149 w 175"/>
                <a:gd name="T51" fmla="*/ 8 h 79"/>
                <a:gd name="T52" fmla="*/ 140 w 175"/>
                <a:gd name="T53" fmla="*/ 3 h 79"/>
                <a:gd name="T54" fmla="*/ 137 w 175"/>
                <a:gd name="T55" fmla="*/ 3 h 79"/>
                <a:gd name="T56" fmla="*/ 126 w 175"/>
                <a:gd name="T57" fmla="*/ 7 h 79"/>
                <a:gd name="T58" fmla="*/ 123 w 175"/>
                <a:gd name="T59" fmla="*/ 18 h 79"/>
                <a:gd name="T60" fmla="*/ 122 w 175"/>
                <a:gd name="T61" fmla="*/ 26 h 79"/>
                <a:gd name="T62" fmla="*/ 115 w 175"/>
                <a:gd name="T63" fmla="*/ 30 h 79"/>
                <a:gd name="T64" fmla="*/ 117 w 175"/>
                <a:gd name="T65" fmla="*/ 41 h 79"/>
                <a:gd name="T66" fmla="*/ 115 w 175"/>
                <a:gd name="T67" fmla="*/ 46 h 79"/>
                <a:gd name="T68" fmla="*/ 122 w 175"/>
                <a:gd name="T69" fmla="*/ 50 h 79"/>
                <a:gd name="T70" fmla="*/ 126 w 175"/>
                <a:gd name="T71" fmla="*/ 49 h 79"/>
                <a:gd name="T72" fmla="*/ 126 w 175"/>
                <a:gd name="T73" fmla="*/ 46 h 79"/>
                <a:gd name="T74" fmla="*/ 125 w 175"/>
                <a:gd name="T75" fmla="*/ 57 h 79"/>
                <a:gd name="T76" fmla="*/ 122 w 175"/>
                <a:gd name="T77" fmla="*/ 60 h 79"/>
                <a:gd name="T78" fmla="*/ 123 w 175"/>
                <a:gd name="T79" fmla="*/ 62 h 79"/>
                <a:gd name="T80" fmla="*/ 123 w 175"/>
                <a:gd name="T81" fmla="*/ 65 h 79"/>
                <a:gd name="T82" fmla="*/ 121 w 175"/>
                <a:gd name="T83" fmla="*/ 66 h 79"/>
                <a:gd name="T84" fmla="*/ 121 w 175"/>
                <a:gd name="T85" fmla="*/ 70 h 79"/>
                <a:gd name="T86" fmla="*/ 123 w 175"/>
                <a:gd name="T87" fmla="*/ 70 h 79"/>
                <a:gd name="T88" fmla="*/ 129 w 175"/>
                <a:gd name="T89" fmla="*/ 72 h 79"/>
                <a:gd name="T90" fmla="*/ 133 w 175"/>
                <a:gd name="T91" fmla="*/ 76 h 79"/>
                <a:gd name="T92" fmla="*/ 137 w 175"/>
                <a:gd name="T93" fmla="*/ 77 h 79"/>
                <a:gd name="T94" fmla="*/ 138 w 175"/>
                <a:gd name="T95" fmla="*/ 75 h 79"/>
                <a:gd name="T96" fmla="*/ 140 w 175"/>
                <a:gd name="T97" fmla="*/ 70 h 79"/>
                <a:gd name="T98" fmla="*/ 141 w 175"/>
                <a:gd name="T99" fmla="*/ 65 h 79"/>
                <a:gd name="T100" fmla="*/ 142 w 175"/>
                <a:gd name="T101" fmla="*/ 61 h 79"/>
                <a:gd name="T102" fmla="*/ 144 w 175"/>
                <a:gd name="T103" fmla="*/ 60 h 79"/>
                <a:gd name="T104" fmla="*/ 145 w 175"/>
                <a:gd name="T105" fmla="*/ 58 h 79"/>
                <a:gd name="T106" fmla="*/ 151 w 175"/>
                <a:gd name="T107" fmla="*/ 53 h 79"/>
                <a:gd name="T108" fmla="*/ 163 w 175"/>
                <a:gd name="T109" fmla="*/ 47 h 79"/>
                <a:gd name="T110" fmla="*/ 171 w 175"/>
                <a:gd name="T111" fmla="*/ 37 h 79"/>
                <a:gd name="T112" fmla="*/ 174 w 175"/>
                <a:gd name="T113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" h="79">
                  <a:moveTo>
                    <a:pt x="123" y="54"/>
                  </a:moveTo>
                  <a:lnTo>
                    <a:pt x="123" y="54"/>
                  </a:lnTo>
                  <a:lnTo>
                    <a:pt x="123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3" y="50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4"/>
                  </a:lnTo>
                  <a:close/>
                  <a:moveTo>
                    <a:pt x="14" y="33"/>
                  </a:move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3"/>
                  </a:lnTo>
                  <a:close/>
                  <a:moveTo>
                    <a:pt x="26" y="26"/>
                  </a:move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30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close/>
                  <a:moveTo>
                    <a:pt x="12" y="24"/>
                  </a:moveTo>
                  <a:lnTo>
                    <a:pt x="12" y="24"/>
                  </a:lnTo>
                  <a:lnTo>
                    <a:pt x="12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7"/>
                  </a:lnTo>
                  <a:lnTo>
                    <a:pt x="15" y="26"/>
                  </a:lnTo>
                  <a:lnTo>
                    <a:pt x="15" y="24"/>
                  </a:lnTo>
                  <a:lnTo>
                    <a:pt x="15" y="23"/>
                  </a:lnTo>
                  <a:lnTo>
                    <a:pt x="12" y="24"/>
                  </a:lnTo>
                  <a:close/>
                  <a:moveTo>
                    <a:pt x="3" y="23"/>
                  </a:moveTo>
                  <a:lnTo>
                    <a:pt x="3" y="22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3" y="23"/>
                  </a:lnTo>
                  <a:close/>
                  <a:moveTo>
                    <a:pt x="10" y="19"/>
                  </a:moveTo>
                  <a:lnTo>
                    <a:pt x="8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1" y="20"/>
                  </a:lnTo>
                  <a:lnTo>
                    <a:pt x="10" y="19"/>
                  </a:lnTo>
                  <a:close/>
                  <a:moveTo>
                    <a:pt x="7" y="24"/>
                  </a:moveTo>
                  <a:lnTo>
                    <a:pt x="7" y="24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5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3" y="18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3" y="26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8" y="28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7" y="24"/>
                  </a:lnTo>
                  <a:close/>
                  <a:moveTo>
                    <a:pt x="137" y="3"/>
                  </a:moveTo>
                  <a:lnTo>
                    <a:pt x="137" y="1"/>
                  </a:lnTo>
                  <a:lnTo>
                    <a:pt x="136" y="1"/>
                  </a:lnTo>
                  <a:lnTo>
                    <a:pt x="136" y="1"/>
                  </a:lnTo>
                  <a:lnTo>
                    <a:pt x="136" y="3"/>
                  </a:lnTo>
                  <a:lnTo>
                    <a:pt x="137" y="3"/>
                  </a:lnTo>
                  <a:close/>
                  <a:moveTo>
                    <a:pt x="175" y="26"/>
                  </a:moveTo>
                  <a:lnTo>
                    <a:pt x="175" y="26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4" y="23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1" y="19"/>
                  </a:lnTo>
                  <a:lnTo>
                    <a:pt x="171" y="19"/>
                  </a:lnTo>
                  <a:lnTo>
                    <a:pt x="172" y="19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75" y="19"/>
                  </a:lnTo>
                  <a:lnTo>
                    <a:pt x="175" y="19"/>
                  </a:lnTo>
                  <a:lnTo>
                    <a:pt x="174" y="18"/>
                  </a:lnTo>
                  <a:lnTo>
                    <a:pt x="171" y="16"/>
                  </a:lnTo>
                  <a:lnTo>
                    <a:pt x="170" y="16"/>
                  </a:lnTo>
                  <a:lnTo>
                    <a:pt x="168" y="16"/>
                  </a:lnTo>
                  <a:lnTo>
                    <a:pt x="168" y="15"/>
                  </a:lnTo>
                  <a:lnTo>
                    <a:pt x="167" y="14"/>
                  </a:lnTo>
                  <a:lnTo>
                    <a:pt x="167" y="14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3" y="12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3" y="15"/>
                  </a:lnTo>
                  <a:lnTo>
                    <a:pt x="161" y="15"/>
                  </a:lnTo>
                  <a:lnTo>
                    <a:pt x="161" y="15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60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7" y="15"/>
                  </a:lnTo>
                  <a:lnTo>
                    <a:pt x="156" y="14"/>
                  </a:lnTo>
                  <a:lnTo>
                    <a:pt x="156" y="14"/>
                  </a:lnTo>
                  <a:lnTo>
                    <a:pt x="155" y="14"/>
                  </a:lnTo>
                  <a:lnTo>
                    <a:pt x="153" y="14"/>
                  </a:lnTo>
                  <a:lnTo>
                    <a:pt x="152" y="14"/>
                  </a:lnTo>
                  <a:lnTo>
                    <a:pt x="152" y="12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49" y="10"/>
                  </a:lnTo>
                  <a:lnTo>
                    <a:pt x="149" y="8"/>
                  </a:lnTo>
                  <a:lnTo>
                    <a:pt x="149" y="8"/>
                  </a:lnTo>
                  <a:lnTo>
                    <a:pt x="148" y="8"/>
                  </a:lnTo>
                  <a:lnTo>
                    <a:pt x="145" y="7"/>
                  </a:lnTo>
                  <a:lnTo>
                    <a:pt x="144" y="5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0" y="3"/>
                  </a:lnTo>
                  <a:lnTo>
                    <a:pt x="138" y="3"/>
                  </a:lnTo>
                  <a:lnTo>
                    <a:pt x="138" y="1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1"/>
                  </a:lnTo>
                  <a:lnTo>
                    <a:pt x="137" y="3"/>
                  </a:lnTo>
                  <a:lnTo>
                    <a:pt x="133" y="4"/>
                  </a:lnTo>
                  <a:lnTo>
                    <a:pt x="130" y="5"/>
                  </a:lnTo>
                  <a:lnTo>
                    <a:pt x="129" y="5"/>
                  </a:lnTo>
                  <a:lnTo>
                    <a:pt x="128" y="5"/>
                  </a:lnTo>
                  <a:lnTo>
                    <a:pt x="126" y="7"/>
                  </a:lnTo>
                  <a:lnTo>
                    <a:pt x="126" y="7"/>
                  </a:lnTo>
                  <a:lnTo>
                    <a:pt x="125" y="8"/>
                  </a:lnTo>
                  <a:lnTo>
                    <a:pt x="123" y="8"/>
                  </a:lnTo>
                  <a:lnTo>
                    <a:pt x="123" y="11"/>
                  </a:lnTo>
                  <a:lnTo>
                    <a:pt x="125" y="12"/>
                  </a:lnTo>
                  <a:lnTo>
                    <a:pt x="123" y="16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1" y="20"/>
                  </a:lnTo>
                  <a:lnTo>
                    <a:pt x="119" y="22"/>
                  </a:lnTo>
                  <a:lnTo>
                    <a:pt x="119" y="23"/>
                  </a:lnTo>
                  <a:lnTo>
                    <a:pt x="121" y="24"/>
                  </a:lnTo>
                  <a:lnTo>
                    <a:pt x="122" y="26"/>
                  </a:lnTo>
                  <a:lnTo>
                    <a:pt x="121" y="26"/>
                  </a:lnTo>
                  <a:lnTo>
                    <a:pt x="119" y="24"/>
                  </a:lnTo>
                  <a:lnTo>
                    <a:pt x="119" y="26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15" y="30"/>
                  </a:lnTo>
                  <a:lnTo>
                    <a:pt x="115" y="31"/>
                  </a:lnTo>
                  <a:lnTo>
                    <a:pt x="115" y="34"/>
                  </a:lnTo>
                  <a:lnTo>
                    <a:pt x="117" y="34"/>
                  </a:lnTo>
                  <a:lnTo>
                    <a:pt x="115" y="38"/>
                  </a:lnTo>
                  <a:lnTo>
                    <a:pt x="117" y="39"/>
                  </a:lnTo>
                  <a:lnTo>
                    <a:pt x="117" y="41"/>
                  </a:lnTo>
                  <a:lnTo>
                    <a:pt x="117" y="43"/>
                  </a:lnTo>
                  <a:lnTo>
                    <a:pt x="115" y="43"/>
                  </a:lnTo>
                  <a:lnTo>
                    <a:pt x="114" y="45"/>
                  </a:lnTo>
                  <a:lnTo>
                    <a:pt x="115" y="45"/>
                  </a:lnTo>
                  <a:lnTo>
                    <a:pt x="115" y="45"/>
                  </a:lnTo>
                  <a:lnTo>
                    <a:pt x="115" y="46"/>
                  </a:lnTo>
                  <a:lnTo>
                    <a:pt x="118" y="46"/>
                  </a:lnTo>
                  <a:lnTo>
                    <a:pt x="121" y="49"/>
                  </a:lnTo>
                  <a:lnTo>
                    <a:pt x="121" y="50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3" y="49"/>
                  </a:lnTo>
                  <a:lnTo>
                    <a:pt x="125" y="46"/>
                  </a:lnTo>
                  <a:lnTo>
                    <a:pt x="125" y="46"/>
                  </a:lnTo>
                  <a:lnTo>
                    <a:pt x="125" y="49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7"/>
                  </a:lnTo>
                  <a:lnTo>
                    <a:pt x="126" y="43"/>
                  </a:lnTo>
                  <a:lnTo>
                    <a:pt x="126" y="42"/>
                  </a:lnTo>
                  <a:lnTo>
                    <a:pt x="126" y="43"/>
                  </a:lnTo>
                  <a:lnTo>
                    <a:pt x="126" y="43"/>
                  </a:lnTo>
                  <a:lnTo>
                    <a:pt x="126" y="46"/>
                  </a:lnTo>
                  <a:lnTo>
                    <a:pt x="128" y="47"/>
                  </a:lnTo>
                  <a:lnTo>
                    <a:pt x="128" y="49"/>
                  </a:lnTo>
                  <a:lnTo>
                    <a:pt x="128" y="52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3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1"/>
                  </a:lnTo>
                  <a:lnTo>
                    <a:pt x="123" y="61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2" y="65"/>
                  </a:lnTo>
                  <a:lnTo>
                    <a:pt x="122" y="66"/>
                  </a:lnTo>
                  <a:lnTo>
                    <a:pt x="122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1" y="69"/>
                  </a:lnTo>
                  <a:lnTo>
                    <a:pt x="122" y="69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21" y="72"/>
                  </a:lnTo>
                  <a:lnTo>
                    <a:pt x="121" y="72"/>
                  </a:lnTo>
                  <a:lnTo>
                    <a:pt x="122" y="72"/>
                  </a:lnTo>
                  <a:lnTo>
                    <a:pt x="122" y="70"/>
                  </a:lnTo>
                  <a:lnTo>
                    <a:pt x="123" y="70"/>
                  </a:lnTo>
                  <a:lnTo>
                    <a:pt x="123" y="70"/>
                  </a:lnTo>
                  <a:lnTo>
                    <a:pt x="123" y="69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0" y="72"/>
                  </a:lnTo>
                  <a:lnTo>
                    <a:pt x="130" y="73"/>
                  </a:lnTo>
                  <a:lnTo>
                    <a:pt x="132" y="75"/>
                  </a:lnTo>
                  <a:lnTo>
                    <a:pt x="132" y="76"/>
                  </a:lnTo>
                  <a:lnTo>
                    <a:pt x="133" y="76"/>
                  </a:lnTo>
                  <a:lnTo>
                    <a:pt x="133" y="77"/>
                  </a:lnTo>
                  <a:lnTo>
                    <a:pt x="134" y="77"/>
                  </a:lnTo>
                  <a:lnTo>
                    <a:pt x="134" y="77"/>
                  </a:lnTo>
                  <a:lnTo>
                    <a:pt x="136" y="79"/>
                  </a:lnTo>
                  <a:lnTo>
                    <a:pt x="136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5"/>
                  </a:lnTo>
                  <a:lnTo>
                    <a:pt x="138" y="75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41" y="68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2"/>
                  </a:lnTo>
                  <a:lnTo>
                    <a:pt x="142" y="62"/>
                  </a:lnTo>
                  <a:lnTo>
                    <a:pt x="142" y="61"/>
                  </a:lnTo>
                  <a:lnTo>
                    <a:pt x="142" y="60"/>
                  </a:lnTo>
                  <a:lnTo>
                    <a:pt x="142" y="58"/>
                  </a:lnTo>
                  <a:lnTo>
                    <a:pt x="144" y="58"/>
                  </a:lnTo>
                  <a:lnTo>
                    <a:pt x="144" y="58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6" y="57"/>
                  </a:lnTo>
                  <a:lnTo>
                    <a:pt x="146" y="54"/>
                  </a:lnTo>
                  <a:lnTo>
                    <a:pt x="148" y="54"/>
                  </a:lnTo>
                  <a:lnTo>
                    <a:pt x="151" y="53"/>
                  </a:lnTo>
                  <a:lnTo>
                    <a:pt x="152" y="53"/>
                  </a:lnTo>
                  <a:lnTo>
                    <a:pt x="153" y="52"/>
                  </a:lnTo>
                  <a:lnTo>
                    <a:pt x="156" y="50"/>
                  </a:lnTo>
                  <a:lnTo>
                    <a:pt x="159" y="50"/>
                  </a:lnTo>
                  <a:lnTo>
                    <a:pt x="160" y="49"/>
                  </a:lnTo>
                  <a:lnTo>
                    <a:pt x="163" y="47"/>
                  </a:lnTo>
                  <a:lnTo>
                    <a:pt x="164" y="46"/>
                  </a:lnTo>
                  <a:lnTo>
                    <a:pt x="165" y="45"/>
                  </a:lnTo>
                  <a:lnTo>
                    <a:pt x="167" y="43"/>
                  </a:lnTo>
                  <a:lnTo>
                    <a:pt x="168" y="41"/>
                  </a:lnTo>
                  <a:lnTo>
                    <a:pt x="171" y="38"/>
                  </a:lnTo>
                  <a:lnTo>
                    <a:pt x="171" y="37"/>
                  </a:lnTo>
                  <a:lnTo>
                    <a:pt x="172" y="37"/>
                  </a:lnTo>
                  <a:lnTo>
                    <a:pt x="172" y="34"/>
                  </a:lnTo>
                  <a:lnTo>
                    <a:pt x="174" y="31"/>
                  </a:lnTo>
                  <a:lnTo>
                    <a:pt x="174" y="30"/>
                  </a:lnTo>
                  <a:lnTo>
                    <a:pt x="174" y="28"/>
                  </a:lnTo>
                  <a:lnTo>
                    <a:pt x="174" y="28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4" name="Freeform 1988">
              <a:extLst>
                <a:ext uri="{FF2B5EF4-FFF2-40B4-BE49-F238E27FC236}">
                  <a16:creationId xmlns:a16="http://schemas.microsoft.com/office/drawing/2014/main" id="{C23BB554-BDA9-4473-9D18-041C3DD93A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1290" y="3946801"/>
              <a:ext cx="72238" cy="33022"/>
            </a:xfrm>
            <a:custGeom>
              <a:avLst/>
              <a:gdLst>
                <a:gd name="T0" fmla="*/ 0 w 35"/>
                <a:gd name="T1" fmla="*/ 14 h 16"/>
                <a:gd name="T2" fmla="*/ 0 w 35"/>
                <a:gd name="T3" fmla="*/ 14 h 16"/>
                <a:gd name="T4" fmla="*/ 2 w 35"/>
                <a:gd name="T5" fmla="*/ 14 h 16"/>
                <a:gd name="T6" fmla="*/ 2 w 35"/>
                <a:gd name="T7" fmla="*/ 14 h 16"/>
                <a:gd name="T8" fmla="*/ 4 w 35"/>
                <a:gd name="T9" fmla="*/ 13 h 16"/>
                <a:gd name="T10" fmla="*/ 1 w 35"/>
                <a:gd name="T11" fmla="*/ 13 h 16"/>
                <a:gd name="T12" fmla="*/ 35 w 35"/>
                <a:gd name="T13" fmla="*/ 2 h 16"/>
                <a:gd name="T14" fmla="*/ 32 w 35"/>
                <a:gd name="T15" fmla="*/ 2 h 16"/>
                <a:gd name="T16" fmla="*/ 31 w 35"/>
                <a:gd name="T17" fmla="*/ 2 h 16"/>
                <a:gd name="T18" fmla="*/ 29 w 35"/>
                <a:gd name="T19" fmla="*/ 2 h 16"/>
                <a:gd name="T20" fmla="*/ 27 w 35"/>
                <a:gd name="T21" fmla="*/ 4 h 16"/>
                <a:gd name="T22" fmla="*/ 20 w 35"/>
                <a:gd name="T23" fmla="*/ 4 h 16"/>
                <a:gd name="T24" fmla="*/ 14 w 35"/>
                <a:gd name="T25" fmla="*/ 5 h 16"/>
                <a:gd name="T26" fmla="*/ 12 w 35"/>
                <a:gd name="T27" fmla="*/ 5 h 16"/>
                <a:gd name="T28" fmla="*/ 10 w 35"/>
                <a:gd name="T29" fmla="*/ 8 h 16"/>
                <a:gd name="T30" fmla="*/ 9 w 35"/>
                <a:gd name="T31" fmla="*/ 10 h 16"/>
                <a:gd name="T32" fmla="*/ 9 w 35"/>
                <a:gd name="T33" fmla="*/ 10 h 16"/>
                <a:gd name="T34" fmla="*/ 12 w 35"/>
                <a:gd name="T35" fmla="*/ 10 h 16"/>
                <a:gd name="T36" fmla="*/ 12 w 35"/>
                <a:gd name="T37" fmla="*/ 10 h 16"/>
                <a:gd name="T38" fmla="*/ 9 w 35"/>
                <a:gd name="T39" fmla="*/ 12 h 16"/>
                <a:gd name="T40" fmla="*/ 9 w 35"/>
                <a:gd name="T41" fmla="*/ 13 h 16"/>
                <a:gd name="T42" fmla="*/ 9 w 35"/>
                <a:gd name="T43" fmla="*/ 13 h 16"/>
                <a:gd name="T44" fmla="*/ 10 w 35"/>
                <a:gd name="T45" fmla="*/ 16 h 16"/>
                <a:gd name="T46" fmla="*/ 14 w 35"/>
                <a:gd name="T47" fmla="*/ 13 h 16"/>
                <a:gd name="T48" fmla="*/ 19 w 35"/>
                <a:gd name="T49" fmla="*/ 12 h 16"/>
                <a:gd name="T50" fmla="*/ 20 w 35"/>
                <a:gd name="T51" fmla="*/ 10 h 16"/>
                <a:gd name="T52" fmla="*/ 23 w 35"/>
                <a:gd name="T53" fmla="*/ 9 h 16"/>
                <a:gd name="T54" fmla="*/ 25 w 35"/>
                <a:gd name="T55" fmla="*/ 9 h 16"/>
                <a:gd name="T56" fmla="*/ 27 w 35"/>
                <a:gd name="T57" fmla="*/ 8 h 16"/>
                <a:gd name="T58" fmla="*/ 29 w 35"/>
                <a:gd name="T59" fmla="*/ 6 h 16"/>
                <a:gd name="T60" fmla="*/ 33 w 35"/>
                <a:gd name="T61" fmla="*/ 5 h 16"/>
                <a:gd name="T62" fmla="*/ 35 w 35"/>
                <a:gd name="T63" fmla="*/ 2 h 16"/>
                <a:gd name="T64" fmla="*/ 17 w 35"/>
                <a:gd name="T65" fmla="*/ 0 h 16"/>
                <a:gd name="T66" fmla="*/ 16 w 35"/>
                <a:gd name="T67" fmla="*/ 1 h 16"/>
                <a:gd name="T68" fmla="*/ 17 w 35"/>
                <a:gd name="T6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" h="16">
                  <a:moveTo>
                    <a:pt x="0" y="13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1" y="13"/>
                  </a:lnTo>
                  <a:lnTo>
                    <a:pt x="0" y="13"/>
                  </a:lnTo>
                  <a:close/>
                  <a:moveTo>
                    <a:pt x="35" y="2"/>
                  </a:moveTo>
                  <a:lnTo>
                    <a:pt x="33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3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4" y="13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7" y="8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3" y="5"/>
                  </a:lnTo>
                  <a:lnTo>
                    <a:pt x="35" y="2"/>
                  </a:lnTo>
                  <a:lnTo>
                    <a:pt x="35" y="2"/>
                  </a:lnTo>
                  <a:close/>
                  <a:moveTo>
                    <a:pt x="17" y="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5" name="Freeform 1989">
              <a:extLst>
                <a:ext uri="{FF2B5EF4-FFF2-40B4-BE49-F238E27FC236}">
                  <a16:creationId xmlns:a16="http://schemas.microsoft.com/office/drawing/2014/main" id="{3629A95D-CAE6-49DB-87DE-9BB06B611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0416" y="3245071"/>
              <a:ext cx="80494" cy="57789"/>
            </a:xfrm>
            <a:custGeom>
              <a:avLst/>
              <a:gdLst>
                <a:gd name="T0" fmla="*/ 38 w 39"/>
                <a:gd name="T1" fmla="*/ 14 h 28"/>
                <a:gd name="T2" fmla="*/ 34 w 39"/>
                <a:gd name="T3" fmla="*/ 10 h 28"/>
                <a:gd name="T4" fmla="*/ 31 w 39"/>
                <a:gd name="T5" fmla="*/ 10 h 28"/>
                <a:gd name="T6" fmla="*/ 28 w 39"/>
                <a:gd name="T7" fmla="*/ 10 h 28"/>
                <a:gd name="T8" fmla="*/ 26 w 39"/>
                <a:gd name="T9" fmla="*/ 9 h 28"/>
                <a:gd name="T10" fmla="*/ 26 w 39"/>
                <a:gd name="T11" fmla="*/ 9 h 28"/>
                <a:gd name="T12" fmla="*/ 28 w 39"/>
                <a:gd name="T13" fmla="*/ 9 h 28"/>
                <a:gd name="T14" fmla="*/ 30 w 39"/>
                <a:gd name="T15" fmla="*/ 8 h 28"/>
                <a:gd name="T16" fmla="*/ 24 w 39"/>
                <a:gd name="T17" fmla="*/ 8 h 28"/>
                <a:gd name="T18" fmla="*/ 23 w 39"/>
                <a:gd name="T19" fmla="*/ 5 h 28"/>
                <a:gd name="T20" fmla="*/ 23 w 39"/>
                <a:gd name="T21" fmla="*/ 2 h 28"/>
                <a:gd name="T22" fmla="*/ 21 w 39"/>
                <a:gd name="T23" fmla="*/ 4 h 28"/>
                <a:gd name="T24" fmla="*/ 19 w 39"/>
                <a:gd name="T25" fmla="*/ 2 h 28"/>
                <a:gd name="T26" fmla="*/ 17 w 39"/>
                <a:gd name="T27" fmla="*/ 1 h 28"/>
                <a:gd name="T28" fmla="*/ 16 w 39"/>
                <a:gd name="T29" fmla="*/ 1 h 28"/>
                <a:gd name="T30" fmla="*/ 15 w 39"/>
                <a:gd name="T31" fmla="*/ 0 h 28"/>
                <a:gd name="T32" fmla="*/ 12 w 39"/>
                <a:gd name="T33" fmla="*/ 0 h 28"/>
                <a:gd name="T34" fmla="*/ 9 w 39"/>
                <a:gd name="T35" fmla="*/ 1 h 28"/>
                <a:gd name="T36" fmla="*/ 7 w 39"/>
                <a:gd name="T37" fmla="*/ 0 h 28"/>
                <a:gd name="T38" fmla="*/ 5 w 39"/>
                <a:gd name="T39" fmla="*/ 1 h 28"/>
                <a:gd name="T40" fmla="*/ 4 w 39"/>
                <a:gd name="T41" fmla="*/ 2 h 28"/>
                <a:gd name="T42" fmla="*/ 4 w 39"/>
                <a:gd name="T43" fmla="*/ 2 h 28"/>
                <a:gd name="T44" fmla="*/ 4 w 39"/>
                <a:gd name="T45" fmla="*/ 6 h 28"/>
                <a:gd name="T46" fmla="*/ 4 w 39"/>
                <a:gd name="T47" fmla="*/ 8 h 28"/>
                <a:gd name="T48" fmla="*/ 4 w 39"/>
                <a:gd name="T49" fmla="*/ 9 h 28"/>
                <a:gd name="T50" fmla="*/ 4 w 39"/>
                <a:gd name="T51" fmla="*/ 10 h 28"/>
                <a:gd name="T52" fmla="*/ 3 w 39"/>
                <a:gd name="T53" fmla="*/ 12 h 28"/>
                <a:gd name="T54" fmla="*/ 3 w 39"/>
                <a:gd name="T55" fmla="*/ 13 h 28"/>
                <a:gd name="T56" fmla="*/ 1 w 39"/>
                <a:gd name="T57" fmla="*/ 16 h 28"/>
                <a:gd name="T58" fmla="*/ 0 w 39"/>
                <a:gd name="T59" fmla="*/ 16 h 28"/>
                <a:gd name="T60" fmla="*/ 0 w 39"/>
                <a:gd name="T61" fmla="*/ 17 h 28"/>
                <a:gd name="T62" fmla="*/ 3 w 39"/>
                <a:gd name="T63" fmla="*/ 19 h 28"/>
                <a:gd name="T64" fmla="*/ 1 w 39"/>
                <a:gd name="T65" fmla="*/ 20 h 28"/>
                <a:gd name="T66" fmla="*/ 3 w 39"/>
                <a:gd name="T67" fmla="*/ 23 h 28"/>
                <a:gd name="T68" fmla="*/ 3 w 39"/>
                <a:gd name="T69" fmla="*/ 24 h 28"/>
                <a:gd name="T70" fmla="*/ 3 w 39"/>
                <a:gd name="T71" fmla="*/ 25 h 28"/>
                <a:gd name="T72" fmla="*/ 4 w 39"/>
                <a:gd name="T73" fmla="*/ 27 h 28"/>
                <a:gd name="T74" fmla="*/ 5 w 39"/>
                <a:gd name="T75" fmla="*/ 27 h 28"/>
                <a:gd name="T76" fmla="*/ 7 w 39"/>
                <a:gd name="T77" fmla="*/ 25 h 28"/>
                <a:gd name="T78" fmla="*/ 9 w 39"/>
                <a:gd name="T79" fmla="*/ 21 h 28"/>
                <a:gd name="T80" fmla="*/ 9 w 39"/>
                <a:gd name="T81" fmla="*/ 20 h 28"/>
                <a:gd name="T82" fmla="*/ 11 w 39"/>
                <a:gd name="T83" fmla="*/ 20 h 28"/>
                <a:gd name="T84" fmla="*/ 13 w 39"/>
                <a:gd name="T85" fmla="*/ 19 h 28"/>
                <a:gd name="T86" fmla="*/ 15 w 39"/>
                <a:gd name="T87" fmla="*/ 20 h 28"/>
                <a:gd name="T88" fmla="*/ 19 w 39"/>
                <a:gd name="T89" fmla="*/ 20 h 28"/>
                <a:gd name="T90" fmla="*/ 20 w 39"/>
                <a:gd name="T91" fmla="*/ 19 h 28"/>
                <a:gd name="T92" fmla="*/ 23 w 39"/>
                <a:gd name="T93" fmla="*/ 17 h 28"/>
                <a:gd name="T94" fmla="*/ 26 w 39"/>
                <a:gd name="T95" fmla="*/ 19 h 28"/>
                <a:gd name="T96" fmla="*/ 28 w 39"/>
                <a:gd name="T97" fmla="*/ 17 h 28"/>
                <a:gd name="T98" fmla="*/ 32 w 39"/>
                <a:gd name="T99" fmla="*/ 19 h 28"/>
                <a:gd name="T100" fmla="*/ 34 w 39"/>
                <a:gd name="T101" fmla="*/ 20 h 28"/>
                <a:gd name="T102" fmla="*/ 34 w 39"/>
                <a:gd name="T103" fmla="*/ 20 h 28"/>
                <a:gd name="T104" fmla="*/ 35 w 39"/>
                <a:gd name="T105" fmla="*/ 20 h 28"/>
                <a:gd name="T106" fmla="*/ 36 w 39"/>
                <a:gd name="T107" fmla="*/ 19 h 28"/>
                <a:gd name="T108" fmla="*/ 38 w 39"/>
                <a:gd name="T109" fmla="*/ 17 h 28"/>
                <a:gd name="T110" fmla="*/ 38 w 39"/>
                <a:gd name="T1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" h="28">
                  <a:moveTo>
                    <a:pt x="38" y="14"/>
                  </a:moveTo>
                  <a:lnTo>
                    <a:pt x="38" y="14"/>
                  </a:lnTo>
                  <a:lnTo>
                    <a:pt x="35" y="12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8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7" y="25"/>
                  </a:lnTo>
                  <a:lnTo>
                    <a:pt x="8" y="23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8" y="17"/>
                  </a:lnTo>
                  <a:lnTo>
                    <a:pt x="31" y="19"/>
                  </a:lnTo>
                  <a:lnTo>
                    <a:pt x="32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8" y="17"/>
                  </a:lnTo>
                  <a:lnTo>
                    <a:pt x="39" y="16"/>
                  </a:lnTo>
                  <a:lnTo>
                    <a:pt x="3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6" name="Freeform 1990">
              <a:extLst>
                <a:ext uri="{FF2B5EF4-FFF2-40B4-BE49-F238E27FC236}">
                  <a16:creationId xmlns:a16="http://schemas.microsoft.com/office/drawing/2014/main" id="{75DA5277-629A-4A14-A522-FC9874C83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253" y="3350330"/>
              <a:ext cx="6192" cy="10319"/>
            </a:xfrm>
            <a:custGeom>
              <a:avLst/>
              <a:gdLst>
                <a:gd name="T0" fmla="*/ 3 w 3"/>
                <a:gd name="T1" fmla="*/ 1 h 5"/>
                <a:gd name="T2" fmla="*/ 1 w 3"/>
                <a:gd name="T3" fmla="*/ 1 h 5"/>
                <a:gd name="T4" fmla="*/ 0 w 3"/>
                <a:gd name="T5" fmla="*/ 0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4 h 5"/>
                <a:gd name="T12" fmla="*/ 1 w 3"/>
                <a:gd name="T13" fmla="*/ 5 h 5"/>
                <a:gd name="T14" fmla="*/ 1 w 3"/>
                <a:gd name="T15" fmla="*/ 5 h 5"/>
                <a:gd name="T16" fmla="*/ 3 w 3"/>
                <a:gd name="T17" fmla="*/ 4 h 5"/>
                <a:gd name="T18" fmla="*/ 3 w 3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7" name="Freeform 1991">
              <a:extLst>
                <a:ext uri="{FF2B5EF4-FFF2-40B4-BE49-F238E27FC236}">
                  <a16:creationId xmlns:a16="http://schemas.microsoft.com/office/drawing/2014/main" id="{5F847A95-0309-4AD9-AB6C-D56DA338C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175" y="3426696"/>
              <a:ext cx="37151" cy="41278"/>
            </a:xfrm>
            <a:custGeom>
              <a:avLst/>
              <a:gdLst>
                <a:gd name="T0" fmla="*/ 16 w 18"/>
                <a:gd name="T1" fmla="*/ 4 h 20"/>
                <a:gd name="T2" fmla="*/ 16 w 18"/>
                <a:gd name="T3" fmla="*/ 2 h 20"/>
                <a:gd name="T4" fmla="*/ 14 w 18"/>
                <a:gd name="T5" fmla="*/ 0 h 20"/>
                <a:gd name="T6" fmla="*/ 14 w 18"/>
                <a:gd name="T7" fmla="*/ 0 h 20"/>
                <a:gd name="T8" fmla="*/ 12 w 18"/>
                <a:gd name="T9" fmla="*/ 0 h 20"/>
                <a:gd name="T10" fmla="*/ 11 w 18"/>
                <a:gd name="T11" fmla="*/ 0 h 20"/>
                <a:gd name="T12" fmla="*/ 11 w 18"/>
                <a:gd name="T13" fmla="*/ 0 h 20"/>
                <a:gd name="T14" fmla="*/ 11 w 18"/>
                <a:gd name="T15" fmla="*/ 1 h 20"/>
                <a:gd name="T16" fmla="*/ 11 w 18"/>
                <a:gd name="T17" fmla="*/ 2 h 20"/>
                <a:gd name="T18" fmla="*/ 10 w 18"/>
                <a:gd name="T19" fmla="*/ 2 h 20"/>
                <a:gd name="T20" fmla="*/ 10 w 18"/>
                <a:gd name="T21" fmla="*/ 4 h 20"/>
                <a:gd name="T22" fmla="*/ 7 w 18"/>
                <a:gd name="T23" fmla="*/ 1 h 20"/>
                <a:gd name="T24" fmla="*/ 7 w 18"/>
                <a:gd name="T25" fmla="*/ 1 h 20"/>
                <a:gd name="T26" fmla="*/ 7 w 18"/>
                <a:gd name="T27" fmla="*/ 1 h 20"/>
                <a:gd name="T28" fmla="*/ 7 w 18"/>
                <a:gd name="T29" fmla="*/ 2 h 20"/>
                <a:gd name="T30" fmla="*/ 6 w 18"/>
                <a:gd name="T31" fmla="*/ 4 h 20"/>
                <a:gd name="T32" fmla="*/ 4 w 18"/>
                <a:gd name="T33" fmla="*/ 6 h 20"/>
                <a:gd name="T34" fmla="*/ 3 w 18"/>
                <a:gd name="T35" fmla="*/ 9 h 20"/>
                <a:gd name="T36" fmla="*/ 2 w 18"/>
                <a:gd name="T37" fmla="*/ 9 h 20"/>
                <a:gd name="T38" fmla="*/ 0 w 18"/>
                <a:gd name="T39" fmla="*/ 10 h 20"/>
                <a:gd name="T40" fmla="*/ 0 w 18"/>
                <a:gd name="T41" fmla="*/ 12 h 20"/>
                <a:gd name="T42" fmla="*/ 0 w 18"/>
                <a:gd name="T43" fmla="*/ 13 h 20"/>
                <a:gd name="T44" fmla="*/ 0 w 18"/>
                <a:gd name="T45" fmla="*/ 15 h 20"/>
                <a:gd name="T46" fmla="*/ 0 w 18"/>
                <a:gd name="T47" fmla="*/ 17 h 20"/>
                <a:gd name="T48" fmla="*/ 0 w 18"/>
                <a:gd name="T49" fmla="*/ 20 h 20"/>
                <a:gd name="T50" fmla="*/ 2 w 18"/>
                <a:gd name="T51" fmla="*/ 20 h 20"/>
                <a:gd name="T52" fmla="*/ 3 w 18"/>
                <a:gd name="T53" fmla="*/ 20 h 20"/>
                <a:gd name="T54" fmla="*/ 3 w 18"/>
                <a:gd name="T55" fmla="*/ 20 h 20"/>
                <a:gd name="T56" fmla="*/ 4 w 18"/>
                <a:gd name="T57" fmla="*/ 20 h 20"/>
                <a:gd name="T58" fmla="*/ 6 w 18"/>
                <a:gd name="T59" fmla="*/ 20 h 20"/>
                <a:gd name="T60" fmla="*/ 8 w 18"/>
                <a:gd name="T61" fmla="*/ 19 h 20"/>
                <a:gd name="T62" fmla="*/ 8 w 18"/>
                <a:gd name="T63" fmla="*/ 19 h 20"/>
                <a:gd name="T64" fmla="*/ 10 w 18"/>
                <a:gd name="T65" fmla="*/ 19 h 20"/>
                <a:gd name="T66" fmla="*/ 11 w 18"/>
                <a:gd name="T67" fmla="*/ 19 h 20"/>
                <a:gd name="T68" fmla="*/ 11 w 18"/>
                <a:gd name="T69" fmla="*/ 20 h 20"/>
                <a:gd name="T70" fmla="*/ 12 w 18"/>
                <a:gd name="T71" fmla="*/ 20 h 20"/>
                <a:gd name="T72" fmla="*/ 12 w 18"/>
                <a:gd name="T73" fmla="*/ 20 h 20"/>
                <a:gd name="T74" fmla="*/ 14 w 18"/>
                <a:gd name="T75" fmla="*/ 17 h 20"/>
                <a:gd name="T76" fmla="*/ 15 w 18"/>
                <a:gd name="T77" fmla="*/ 16 h 20"/>
                <a:gd name="T78" fmla="*/ 16 w 18"/>
                <a:gd name="T79" fmla="*/ 13 h 20"/>
                <a:gd name="T80" fmla="*/ 15 w 18"/>
                <a:gd name="T81" fmla="*/ 13 h 20"/>
                <a:gd name="T82" fmla="*/ 14 w 18"/>
                <a:gd name="T83" fmla="*/ 13 h 20"/>
                <a:gd name="T84" fmla="*/ 12 w 18"/>
                <a:gd name="T85" fmla="*/ 13 h 20"/>
                <a:gd name="T86" fmla="*/ 11 w 18"/>
                <a:gd name="T87" fmla="*/ 13 h 20"/>
                <a:gd name="T88" fmla="*/ 10 w 18"/>
                <a:gd name="T89" fmla="*/ 13 h 20"/>
                <a:gd name="T90" fmla="*/ 8 w 18"/>
                <a:gd name="T91" fmla="*/ 13 h 20"/>
                <a:gd name="T92" fmla="*/ 8 w 18"/>
                <a:gd name="T93" fmla="*/ 13 h 20"/>
                <a:gd name="T94" fmla="*/ 8 w 18"/>
                <a:gd name="T95" fmla="*/ 13 h 20"/>
                <a:gd name="T96" fmla="*/ 10 w 18"/>
                <a:gd name="T97" fmla="*/ 13 h 20"/>
                <a:gd name="T98" fmla="*/ 11 w 18"/>
                <a:gd name="T99" fmla="*/ 10 h 20"/>
                <a:gd name="T100" fmla="*/ 14 w 18"/>
                <a:gd name="T101" fmla="*/ 9 h 20"/>
                <a:gd name="T102" fmla="*/ 16 w 18"/>
                <a:gd name="T103" fmla="*/ 8 h 20"/>
                <a:gd name="T104" fmla="*/ 16 w 18"/>
                <a:gd name="T105" fmla="*/ 8 h 20"/>
                <a:gd name="T106" fmla="*/ 16 w 18"/>
                <a:gd name="T107" fmla="*/ 6 h 20"/>
                <a:gd name="T108" fmla="*/ 18 w 18"/>
                <a:gd name="T109" fmla="*/ 5 h 20"/>
                <a:gd name="T110" fmla="*/ 16 w 18"/>
                <a:gd name="T1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" h="20">
                  <a:moveTo>
                    <a:pt x="16" y="4"/>
                  </a:move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1" y="10"/>
                  </a:lnTo>
                  <a:lnTo>
                    <a:pt x="14" y="9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8" y="5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8" name="Freeform 1992">
              <a:extLst>
                <a:ext uri="{FF2B5EF4-FFF2-40B4-BE49-F238E27FC236}">
                  <a16:creationId xmlns:a16="http://schemas.microsoft.com/office/drawing/2014/main" id="{A06A05DC-9C5E-4AA1-90B1-73CB2211AE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677" y="2316311"/>
              <a:ext cx="127963" cy="72236"/>
            </a:xfrm>
            <a:custGeom>
              <a:avLst/>
              <a:gdLst>
                <a:gd name="T0" fmla="*/ 27 w 62"/>
                <a:gd name="T1" fmla="*/ 31 h 35"/>
                <a:gd name="T2" fmla="*/ 31 w 62"/>
                <a:gd name="T3" fmla="*/ 34 h 35"/>
                <a:gd name="T4" fmla="*/ 19 w 62"/>
                <a:gd name="T5" fmla="*/ 31 h 35"/>
                <a:gd name="T6" fmla="*/ 20 w 62"/>
                <a:gd name="T7" fmla="*/ 32 h 35"/>
                <a:gd name="T8" fmla="*/ 38 w 62"/>
                <a:gd name="T9" fmla="*/ 30 h 35"/>
                <a:gd name="T10" fmla="*/ 36 w 62"/>
                <a:gd name="T11" fmla="*/ 31 h 35"/>
                <a:gd name="T12" fmla="*/ 38 w 62"/>
                <a:gd name="T13" fmla="*/ 31 h 35"/>
                <a:gd name="T14" fmla="*/ 16 w 62"/>
                <a:gd name="T15" fmla="*/ 31 h 35"/>
                <a:gd name="T16" fmla="*/ 15 w 62"/>
                <a:gd name="T17" fmla="*/ 32 h 35"/>
                <a:gd name="T18" fmla="*/ 24 w 62"/>
                <a:gd name="T19" fmla="*/ 30 h 35"/>
                <a:gd name="T20" fmla="*/ 23 w 62"/>
                <a:gd name="T21" fmla="*/ 34 h 35"/>
                <a:gd name="T22" fmla="*/ 24 w 62"/>
                <a:gd name="T23" fmla="*/ 28 h 35"/>
                <a:gd name="T24" fmla="*/ 58 w 62"/>
                <a:gd name="T25" fmla="*/ 30 h 35"/>
                <a:gd name="T26" fmla="*/ 62 w 62"/>
                <a:gd name="T27" fmla="*/ 28 h 35"/>
                <a:gd name="T28" fmla="*/ 20 w 62"/>
                <a:gd name="T29" fmla="*/ 24 h 35"/>
                <a:gd name="T30" fmla="*/ 15 w 62"/>
                <a:gd name="T31" fmla="*/ 24 h 35"/>
                <a:gd name="T32" fmla="*/ 19 w 62"/>
                <a:gd name="T33" fmla="*/ 30 h 35"/>
                <a:gd name="T34" fmla="*/ 23 w 62"/>
                <a:gd name="T35" fmla="*/ 27 h 35"/>
                <a:gd name="T36" fmla="*/ 39 w 62"/>
                <a:gd name="T37" fmla="*/ 23 h 35"/>
                <a:gd name="T38" fmla="*/ 40 w 62"/>
                <a:gd name="T39" fmla="*/ 23 h 35"/>
                <a:gd name="T40" fmla="*/ 21 w 62"/>
                <a:gd name="T41" fmla="*/ 22 h 35"/>
                <a:gd name="T42" fmla="*/ 21 w 62"/>
                <a:gd name="T43" fmla="*/ 20 h 35"/>
                <a:gd name="T44" fmla="*/ 38 w 62"/>
                <a:gd name="T45" fmla="*/ 26 h 35"/>
                <a:gd name="T46" fmla="*/ 38 w 62"/>
                <a:gd name="T47" fmla="*/ 23 h 35"/>
                <a:gd name="T48" fmla="*/ 39 w 62"/>
                <a:gd name="T49" fmla="*/ 20 h 35"/>
                <a:gd name="T50" fmla="*/ 38 w 62"/>
                <a:gd name="T51" fmla="*/ 18 h 35"/>
                <a:gd name="T52" fmla="*/ 34 w 62"/>
                <a:gd name="T53" fmla="*/ 20 h 35"/>
                <a:gd name="T54" fmla="*/ 32 w 62"/>
                <a:gd name="T55" fmla="*/ 23 h 35"/>
                <a:gd name="T56" fmla="*/ 31 w 62"/>
                <a:gd name="T57" fmla="*/ 20 h 35"/>
                <a:gd name="T58" fmla="*/ 28 w 62"/>
                <a:gd name="T59" fmla="*/ 22 h 35"/>
                <a:gd name="T60" fmla="*/ 25 w 62"/>
                <a:gd name="T61" fmla="*/ 23 h 35"/>
                <a:gd name="T62" fmla="*/ 27 w 62"/>
                <a:gd name="T63" fmla="*/ 27 h 35"/>
                <a:gd name="T64" fmla="*/ 31 w 62"/>
                <a:gd name="T65" fmla="*/ 28 h 35"/>
                <a:gd name="T66" fmla="*/ 32 w 62"/>
                <a:gd name="T67" fmla="*/ 34 h 35"/>
                <a:gd name="T68" fmla="*/ 35 w 62"/>
                <a:gd name="T69" fmla="*/ 28 h 35"/>
                <a:gd name="T70" fmla="*/ 25 w 62"/>
                <a:gd name="T71" fmla="*/ 4 h 35"/>
                <a:gd name="T72" fmla="*/ 13 w 62"/>
                <a:gd name="T73" fmla="*/ 31 h 35"/>
                <a:gd name="T74" fmla="*/ 12 w 62"/>
                <a:gd name="T75" fmla="*/ 30 h 35"/>
                <a:gd name="T76" fmla="*/ 12 w 62"/>
                <a:gd name="T77" fmla="*/ 24 h 35"/>
                <a:gd name="T78" fmla="*/ 16 w 62"/>
                <a:gd name="T79" fmla="*/ 22 h 35"/>
                <a:gd name="T80" fmla="*/ 17 w 62"/>
                <a:gd name="T81" fmla="*/ 20 h 35"/>
                <a:gd name="T82" fmla="*/ 20 w 62"/>
                <a:gd name="T83" fmla="*/ 16 h 35"/>
                <a:gd name="T84" fmla="*/ 24 w 62"/>
                <a:gd name="T85" fmla="*/ 16 h 35"/>
                <a:gd name="T86" fmla="*/ 20 w 62"/>
                <a:gd name="T87" fmla="*/ 13 h 35"/>
                <a:gd name="T88" fmla="*/ 19 w 62"/>
                <a:gd name="T89" fmla="*/ 8 h 35"/>
                <a:gd name="T90" fmla="*/ 21 w 62"/>
                <a:gd name="T91" fmla="*/ 3 h 35"/>
                <a:gd name="T92" fmla="*/ 21 w 62"/>
                <a:gd name="T93" fmla="*/ 0 h 35"/>
                <a:gd name="T94" fmla="*/ 12 w 62"/>
                <a:gd name="T95" fmla="*/ 5 h 35"/>
                <a:gd name="T96" fmla="*/ 4 w 62"/>
                <a:gd name="T97" fmla="*/ 7 h 35"/>
                <a:gd name="T98" fmla="*/ 1 w 62"/>
                <a:gd name="T99" fmla="*/ 11 h 35"/>
                <a:gd name="T100" fmla="*/ 8 w 62"/>
                <a:gd name="T101" fmla="*/ 8 h 35"/>
                <a:gd name="T102" fmla="*/ 9 w 62"/>
                <a:gd name="T103" fmla="*/ 11 h 35"/>
                <a:gd name="T104" fmla="*/ 5 w 62"/>
                <a:gd name="T105" fmla="*/ 13 h 35"/>
                <a:gd name="T106" fmla="*/ 1 w 62"/>
                <a:gd name="T107" fmla="*/ 12 h 35"/>
                <a:gd name="T108" fmla="*/ 0 w 62"/>
                <a:gd name="T109" fmla="*/ 19 h 35"/>
                <a:gd name="T110" fmla="*/ 4 w 62"/>
                <a:gd name="T111" fmla="*/ 27 h 35"/>
                <a:gd name="T112" fmla="*/ 4 w 62"/>
                <a:gd name="T113" fmla="*/ 31 h 35"/>
                <a:gd name="T114" fmla="*/ 9 w 62"/>
                <a:gd name="T115" fmla="*/ 32 h 35"/>
                <a:gd name="T116" fmla="*/ 13 w 62"/>
                <a:gd name="T117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" h="35">
                  <a:moveTo>
                    <a:pt x="32" y="32"/>
                  </a:moveTo>
                  <a:lnTo>
                    <a:pt x="31" y="32"/>
                  </a:lnTo>
                  <a:lnTo>
                    <a:pt x="29" y="32"/>
                  </a:lnTo>
                  <a:lnTo>
                    <a:pt x="28" y="32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4"/>
                  </a:lnTo>
                  <a:lnTo>
                    <a:pt x="29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2"/>
                  </a:lnTo>
                  <a:close/>
                  <a:moveTo>
                    <a:pt x="19" y="31"/>
                  </a:moveTo>
                  <a:lnTo>
                    <a:pt x="19" y="31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19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1"/>
                  </a:lnTo>
                  <a:close/>
                  <a:moveTo>
                    <a:pt x="38" y="30"/>
                  </a:moveTo>
                  <a:lnTo>
                    <a:pt x="38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2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0"/>
                  </a:lnTo>
                  <a:close/>
                  <a:moveTo>
                    <a:pt x="16" y="31"/>
                  </a:move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6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6" y="31"/>
                  </a:lnTo>
                  <a:close/>
                  <a:moveTo>
                    <a:pt x="24" y="30"/>
                  </a:moveTo>
                  <a:lnTo>
                    <a:pt x="23" y="31"/>
                  </a:lnTo>
                  <a:lnTo>
                    <a:pt x="23" y="31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2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30"/>
                  </a:lnTo>
                  <a:close/>
                  <a:moveTo>
                    <a:pt x="62" y="28"/>
                  </a:moveTo>
                  <a:lnTo>
                    <a:pt x="58" y="27"/>
                  </a:lnTo>
                  <a:lnTo>
                    <a:pt x="58" y="28"/>
                  </a:lnTo>
                  <a:lnTo>
                    <a:pt x="58" y="30"/>
                  </a:lnTo>
                  <a:lnTo>
                    <a:pt x="59" y="30"/>
                  </a:lnTo>
                  <a:lnTo>
                    <a:pt x="61" y="31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2" y="28"/>
                  </a:lnTo>
                  <a:close/>
                  <a:moveTo>
                    <a:pt x="23" y="26"/>
                  </a:moveTo>
                  <a:lnTo>
                    <a:pt x="23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9" y="30"/>
                  </a:lnTo>
                  <a:lnTo>
                    <a:pt x="20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3" y="26"/>
                  </a:lnTo>
                  <a:close/>
                  <a:moveTo>
                    <a:pt x="39" y="23"/>
                  </a:move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3"/>
                  </a:lnTo>
                  <a:lnTo>
                    <a:pt x="39" y="23"/>
                  </a:lnTo>
                  <a:close/>
                  <a:moveTo>
                    <a:pt x="21" y="22"/>
                  </a:move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3" y="20"/>
                  </a:lnTo>
                  <a:lnTo>
                    <a:pt x="21" y="20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2"/>
                  </a:lnTo>
                  <a:lnTo>
                    <a:pt x="21" y="22"/>
                  </a:lnTo>
                  <a:close/>
                  <a:moveTo>
                    <a:pt x="36" y="28"/>
                  </a:moveTo>
                  <a:lnTo>
                    <a:pt x="38" y="27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8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2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7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31" y="28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4"/>
                  </a:lnTo>
                  <a:lnTo>
                    <a:pt x="35" y="32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0"/>
                  </a:lnTo>
                  <a:lnTo>
                    <a:pt x="35" y="28"/>
                  </a:lnTo>
                  <a:lnTo>
                    <a:pt x="36" y="28"/>
                  </a:lnTo>
                  <a:close/>
                  <a:moveTo>
                    <a:pt x="25" y="5"/>
                  </a:moveTo>
                  <a:lnTo>
                    <a:pt x="25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5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3" y="2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5" y="24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9" y="19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4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12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9" name="Freeform 1993">
              <a:extLst>
                <a:ext uri="{FF2B5EF4-FFF2-40B4-BE49-F238E27FC236}">
                  <a16:creationId xmlns:a16="http://schemas.microsoft.com/office/drawing/2014/main" id="{18F7E8BD-BCF2-4845-8F28-E1B55F53C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1106" y="3610384"/>
              <a:ext cx="421038" cy="466444"/>
            </a:xfrm>
            <a:custGeom>
              <a:avLst/>
              <a:gdLst>
                <a:gd name="T0" fmla="*/ 198 w 204"/>
                <a:gd name="T1" fmla="*/ 34 h 226"/>
                <a:gd name="T2" fmla="*/ 199 w 204"/>
                <a:gd name="T3" fmla="*/ 24 h 226"/>
                <a:gd name="T4" fmla="*/ 196 w 204"/>
                <a:gd name="T5" fmla="*/ 20 h 226"/>
                <a:gd name="T6" fmla="*/ 188 w 204"/>
                <a:gd name="T7" fmla="*/ 9 h 226"/>
                <a:gd name="T8" fmla="*/ 176 w 204"/>
                <a:gd name="T9" fmla="*/ 9 h 226"/>
                <a:gd name="T10" fmla="*/ 168 w 204"/>
                <a:gd name="T11" fmla="*/ 8 h 226"/>
                <a:gd name="T12" fmla="*/ 158 w 204"/>
                <a:gd name="T13" fmla="*/ 1 h 226"/>
                <a:gd name="T14" fmla="*/ 141 w 204"/>
                <a:gd name="T15" fmla="*/ 0 h 226"/>
                <a:gd name="T16" fmla="*/ 124 w 204"/>
                <a:gd name="T17" fmla="*/ 5 h 226"/>
                <a:gd name="T18" fmla="*/ 112 w 204"/>
                <a:gd name="T19" fmla="*/ 8 h 226"/>
                <a:gd name="T20" fmla="*/ 97 w 204"/>
                <a:gd name="T21" fmla="*/ 11 h 226"/>
                <a:gd name="T22" fmla="*/ 84 w 204"/>
                <a:gd name="T23" fmla="*/ 4 h 226"/>
                <a:gd name="T24" fmla="*/ 67 w 204"/>
                <a:gd name="T25" fmla="*/ 12 h 226"/>
                <a:gd name="T26" fmla="*/ 62 w 204"/>
                <a:gd name="T27" fmla="*/ 39 h 226"/>
                <a:gd name="T28" fmla="*/ 59 w 204"/>
                <a:gd name="T29" fmla="*/ 70 h 226"/>
                <a:gd name="T30" fmla="*/ 46 w 204"/>
                <a:gd name="T31" fmla="*/ 88 h 226"/>
                <a:gd name="T32" fmla="*/ 38 w 204"/>
                <a:gd name="T33" fmla="*/ 112 h 226"/>
                <a:gd name="T34" fmla="*/ 25 w 204"/>
                <a:gd name="T35" fmla="*/ 123 h 226"/>
                <a:gd name="T36" fmla="*/ 24 w 204"/>
                <a:gd name="T37" fmla="*/ 118 h 226"/>
                <a:gd name="T38" fmla="*/ 17 w 204"/>
                <a:gd name="T39" fmla="*/ 118 h 226"/>
                <a:gd name="T40" fmla="*/ 13 w 204"/>
                <a:gd name="T41" fmla="*/ 122 h 226"/>
                <a:gd name="T42" fmla="*/ 9 w 204"/>
                <a:gd name="T43" fmla="*/ 121 h 226"/>
                <a:gd name="T44" fmla="*/ 4 w 204"/>
                <a:gd name="T45" fmla="*/ 126 h 226"/>
                <a:gd name="T46" fmla="*/ 2 w 204"/>
                <a:gd name="T47" fmla="*/ 137 h 226"/>
                <a:gd name="T48" fmla="*/ 12 w 204"/>
                <a:gd name="T49" fmla="*/ 134 h 226"/>
                <a:gd name="T50" fmla="*/ 35 w 204"/>
                <a:gd name="T51" fmla="*/ 134 h 226"/>
                <a:gd name="T52" fmla="*/ 48 w 204"/>
                <a:gd name="T53" fmla="*/ 139 h 226"/>
                <a:gd name="T54" fmla="*/ 52 w 204"/>
                <a:gd name="T55" fmla="*/ 153 h 226"/>
                <a:gd name="T56" fmla="*/ 62 w 204"/>
                <a:gd name="T57" fmla="*/ 161 h 226"/>
                <a:gd name="T58" fmla="*/ 77 w 204"/>
                <a:gd name="T59" fmla="*/ 157 h 226"/>
                <a:gd name="T60" fmla="*/ 85 w 204"/>
                <a:gd name="T61" fmla="*/ 148 h 226"/>
                <a:gd name="T62" fmla="*/ 99 w 204"/>
                <a:gd name="T63" fmla="*/ 152 h 226"/>
                <a:gd name="T64" fmla="*/ 103 w 204"/>
                <a:gd name="T65" fmla="*/ 172 h 226"/>
                <a:gd name="T66" fmla="*/ 107 w 204"/>
                <a:gd name="T67" fmla="*/ 191 h 226"/>
                <a:gd name="T68" fmla="*/ 108 w 204"/>
                <a:gd name="T69" fmla="*/ 199 h 226"/>
                <a:gd name="T70" fmla="*/ 122 w 204"/>
                <a:gd name="T71" fmla="*/ 196 h 226"/>
                <a:gd name="T72" fmla="*/ 127 w 204"/>
                <a:gd name="T73" fmla="*/ 198 h 226"/>
                <a:gd name="T74" fmla="*/ 132 w 204"/>
                <a:gd name="T75" fmla="*/ 200 h 226"/>
                <a:gd name="T76" fmla="*/ 139 w 204"/>
                <a:gd name="T77" fmla="*/ 203 h 226"/>
                <a:gd name="T78" fmla="*/ 150 w 204"/>
                <a:gd name="T79" fmla="*/ 209 h 226"/>
                <a:gd name="T80" fmla="*/ 158 w 204"/>
                <a:gd name="T81" fmla="*/ 204 h 226"/>
                <a:gd name="T82" fmla="*/ 165 w 204"/>
                <a:gd name="T83" fmla="*/ 213 h 226"/>
                <a:gd name="T84" fmla="*/ 175 w 204"/>
                <a:gd name="T85" fmla="*/ 219 h 226"/>
                <a:gd name="T86" fmla="*/ 181 w 204"/>
                <a:gd name="T87" fmla="*/ 225 h 226"/>
                <a:gd name="T88" fmla="*/ 187 w 204"/>
                <a:gd name="T89" fmla="*/ 226 h 226"/>
                <a:gd name="T90" fmla="*/ 185 w 204"/>
                <a:gd name="T91" fmla="*/ 211 h 226"/>
                <a:gd name="T92" fmla="*/ 179 w 204"/>
                <a:gd name="T93" fmla="*/ 213 h 226"/>
                <a:gd name="T94" fmla="*/ 172 w 204"/>
                <a:gd name="T95" fmla="*/ 203 h 226"/>
                <a:gd name="T96" fmla="*/ 175 w 204"/>
                <a:gd name="T97" fmla="*/ 184 h 226"/>
                <a:gd name="T98" fmla="*/ 177 w 204"/>
                <a:gd name="T99" fmla="*/ 171 h 226"/>
                <a:gd name="T100" fmla="*/ 194 w 204"/>
                <a:gd name="T101" fmla="*/ 164 h 226"/>
                <a:gd name="T102" fmla="*/ 192 w 204"/>
                <a:gd name="T103" fmla="*/ 149 h 226"/>
                <a:gd name="T104" fmla="*/ 184 w 204"/>
                <a:gd name="T105" fmla="*/ 135 h 226"/>
                <a:gd name="T106" fmla="*/ 183 w 204"/>
                <a:gd name="T107" fmla="*/ 122 h 226"/>
                <a:gd name="T108" fmla="*/ 181 w 204"/>
                <a:gd name="T109" fmla="*/ 104 h 226"/>
                <a:gd name="T110" fmla="*/ 179 w 204"/>
                <a:gd name="T111" fmla="*/ 96 h 226"/>
                <a:gd name="T112" fmla="*/ 181 w 204"/>
                <a:gd name="T113" fmla="*/ 87 h 226"/>
                <a:gd name="T114" fmla="*/ 185 w 204"/>
                <a:gd name="T115" fmla="*/ 77 h 226"/>
                <a:gd name="T116" fmla="*/ 188 w 204"/>
                <a:gd name="T117" fmla="*/ 62 h 226"/>
                <a:gd name="T118" fmla="*/ 192 w 204"/>
                <a:gd name="T119" fmla="*/ 5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" h="226">
                  <a:moveTo>
                    <a:pt x="203" y="37"/>
                  </a:moveTo>
                  <a:lnTo>
                    <a:pt x="203" y="37"/>
                  </a:lnTo>
                  <a:lnTo>
                    <a:pt x="203" y="37"/>
                  </a:lnTo>
                  <a:lnTo>
                    <a:pt x="203" y="37"/>
                  </a:lnTo>
                  <a:lnTo>
                    <a:pt x="202" y="37"/>
                  </a:lnTo>
                  <a:lnTo>
                    <a:pt x="202" y="35"/>
                  </a:lnTo>
                  <a:lnTo>
                    <a:pt x="200" y="35"/>
                  </a:lnTo>
                  <a:lnTo>
                    <a:pt x="200" y="35"/>
                  </a:lnTo>
                  <a:lnTo>
                    <a:pt x="199" y="35"/>
                  </a:lnTo>
                  <a:lnTo>
                    <a:pt x="198" y="34"/>
                  </a:lnTo>
                  <a:lnTo>
                    <a:pt x="198" y="32"/>
                  </a:lnTo>
                  <a:lnTo>
                    <a:pt x="199" y="31"/>
                  </a:lnTo>
                  <a:lnTo>
                    <a:pt x="199" y="30"/>
                  </a:lnTo>
                  <a:lnTo>
                    <a:pt x="199" y="28"/>
                  </a:lnTo>
                  <a:lnTo>
                    <a:pt x="199" y="28"/>
                  </a:lnTo>
                  <a:lnTo>
                    <a:pt x="199" y="28"/>
                  </a:lnTo>
                  <a:lnTo>
                    <a:pt x="199" y="27"/>
                  </a:lnTo>
                  <a:lnTo>
                    <a:pt x="198" y="27"/>
                  </a:lnTo>
                  <a:lnTo>
                    <a:pt x="199" y="26"/>
                  </a:lnTo>
                  <a:lnTo>
                    <a:pt x="199" y="24"/>
                  </a:lnTo>
                  <a:lnTo>
                    <a:pt x="199" y="23"/>
                  </a:lnTo>
                  <a:lnTo>
                    <a:pt x="200" y="23"/>
                  </a:lnTo>
                  <a:lnTo>
                    <a:pt x="200" y="22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9" y="20"/>
                  </a:lnTo>
                  <a:lnTo>
                    <a:pt x="198" y="20"/>
                  </a:lnTo>
                  <a:lnTo>
                    <a:pt x="198" y="19"/>
                  </a:lnTo>
                  <a:lnTo>
                    <a:pt x="198" y="20"/>
                  </a:lnTo>
                  <a:lnTo>
                    <a:pt x="196" y="20"/>
                  </a:lnTo>
                  <a:lnTo>
                    <a:pt x="196" y="19"/>
                  </a:lnTo>
                  <a:lnTo>
                    <a:pt x="196" y="19"/>
                  </a:lnTo>
                  <a:lnTo>
                    <a:pt x="196" y="18"/>
                  </a:lnTo>
                  <a:lnTo>
                    <a:pt x="195" y="18"/>
                  </a:lnTo>
                  <a:lnTo>
                    <a:pt x="195" y="16"/>
                  </a:lnTo>
                  <a:lnTo>
                    <a:pt x="192" y="15"/>
                  </a:lnTo>
                  <a:lnTo>
                    <a:pt x="191" y="14"/>
                  </a:lnTo>
                  <a:lnTo>
                    <a:pt x="189" y="12"/>
                  </a:lnTo>
                  <a:lnTo>
                    <a:pt x="188" y="11"/>
                  </a:lnTo>
                  <a:lnTo>
                    <a:pt x="188" y="9"/>
                  </a:lnTo>
                  <a:lnTo>
                    <a:pt x="187" y="8"/>
                  </a:lnTo>
                  <a:lnTo>
                    <a:pt x="185" y="8"/>
                  </a:lnTo>
                  <a:lnTo>
                    <a:pt x="184" y="8"/>
                  </a:lnTo>
                  <a:lnTo>
                    <a:pt x="184" y="9"/>
                  </a:lnTo>
                  <a:lnTo>
                    <a:pt x="181" y="11"/>
                  </a:lnTo>
                  <a:lnTo>
                    <a:pt x="181" y="11"/>
                  </a:lnTo>
                  <a:lnTo>
                    <a:pt x="180" y="9"/>
                  </a:lnTo>
                  <a:lnTo>
                    <a:pt x="179" y="9"/>
                  </a:lnTo>
                  <a:lnTo>
                    <a:pt x="176" y="9"/>
                  </a:lnTo>
                  <a:lnTo>
                    <a:pt x="176" y="9"/>
                  </a:lnTo>
                  <a:lnTo>
                    <a:pt x="175" y="11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72" y="11"/>
                  </a:lnTo>
                  <a:lnTo>
                    <a:pt x="172" y="11"/>
                  </a:lnTo>
                  <a:lnTo>
                    <a:pt x="170" y="11"/>
                  </a:lnTo>
                  <a:lnTo>
                    <a:pt x="169" y="11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6" y="7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4"/>
                  </a:lnTo>
                  <a:lnTo>
                    <a:pt x="162" y="3"/>
                  </a:lnTo>
                  <a:lnTo>
                    <a:pt x="162" y="1"/>
                  </a:lnTo>
                  <a:lnTo>
                    <a:pt x="160" y="1"/>
                  </a:lnTo>
                  <a:lnTo>
                    <a:pt x="158" y="1"/>
                  </a:lnTo>
                  <a:lnTo>
                    <a:pt x="158" y="1"/>
                  </a:lnTo>
                  <a:lnTo>
                    <a:pt x="157" y="3"/>
                  </a:lnTo>
                  <a:lnTo>
                    <a:pt x="156" y="3"/>
                  </a:lnTo>
                  <a:lnTo>
                    <a:pt x="156" y="3"/>
                  </a:lnTo>
                  <a:lnTo>
                    <a:pt x="154" y="3"/>
                  </a:lnTo>
                  <a:lnTo>
                    <a:pt x="149" y="1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41" y="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4" y="4"/>
                  </a:lnTo>
                  <a:lnTo>
                    <a:pt x="131" y="3"/>
                  </a:lnTo>
                  <a:lnTo>
                    <a:pt x="130" y="3"/>
                  </a:lnTo>
                  <a:lnTo>
                    <a:pt x="128" y="4"/>
                  </a:lnTo>
                  <a:lnTo>
                    <a:pt x="126" y="5"/>
                  </a:lnTo>
                  <a:lnTo>
                    <a:pt x="124" y="5"/>
                  </a:lnTo>
                  <a:lnTo>
                    <a:pt x="123" y="5"/>
                  </a:lnTo>
                  <a:lnTo>
                    <a:pt x="120" y="7"/>
                  </a:lnTo>
                  <a:lnTo>
                    <a:pt x="120" y="7"/>
                  </a:lnTo>
                  <a:lnTo>
                    <a:pt x="119" y="7"/>
                  </a:lnTo>
                  <a:lnTo>
                    <a:pt x="118" y="7"/>
                  </a:lnTo>
                  <a:lnTo>
                    <a:pt x="116" y="7"/>
                  </a:lnTo>
                  <a:lnTo>
                    <a:pt x="115" y="7"/>
                  </a:lnTo>
                  <a:lnTo>
                    <a:pt x="114" y="7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1" y="9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4" y="12"/>
                  </a:lnTo>
                  <a:lnTo>
                    <a:pt x="101" y="12"/>
                  </a:lnTo>
                  <a:lnTo>
                    <a:pt x="100" y="12"/>
                  </a:lnTo>
                  <a:lnTo>
                    <a:pt x="97" y="12"/>
                  </a:lnTo>
                  <a:lnTo>
                    <a:pt x="97" y="11"/>
                  </a:lnTo>
                  <a:lnTo>
                    <a:pt x="96" y="12"/>
                  </a:lnTo>
                  <a:lnTo>
                    <a:pt x="96" y="11"/>
                  </a:lnTo>
                  <a:lnTo>
                    <a:pt x="93" y="11"/>
                  </a:lnTo>
                  <a:lnTo>
                    <a:pt x="92" y="9"/>
                  </a:lnTo>
                  <a:lnTo>
                    <a:pt x="90" y="9"/>
                  </a:lnTo>
                  <a:lnTo>
                    <a:pt x="89" y="9"/>
                  </a:lnTo>
                  <a:lnTo>
                    <a:pt x="88" y="8"/>
                  </a:lnTo>
                  <a:lnTo>
                    <a:pt x="88" y="7"/>
                  </a:lnTo>
                  <a:lnTo>
                    <a:pt x="85" y="5"/>
                  </a:lnTo>
                  <a:lnTo>
                    <a:pt x="84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0" y="1"/>
                  </a:lnTo>
                  <a:lnTo>
                    <a:pt x="78" y="1"/>
                  </a:lnTo>
                  <a:lnTo>
                    <a:pt x="76" y="3"/>
                  </a:lnTo>
                  <a:lnTo>
                    <a:pt x="73" y="4"/>
                  </a:lnTo>
                  <a:lnTo>
                    <a:pt x="70" y="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7" y="12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9" y="19"/>
                  </a:lnTo>
                  <a:lnTo>
                    <a:pt x="69" y="22"/>
                  </a:lnTo>
                  <a:lnTo>
                    <a:pt x="69" y="24"/>
                  </a:lnTo>
                  <a:lnTo>
                    <a:pt x="67" y="26"/>
                  </a:lnTo>
                  <a:lnTo>
                    <a:pt x="67" y="28"/>
                  </a:lnTo>
                  <a:lnTo>
                    <a:pt x="66" y="31"/>
                  </a:lnTo>
                  <a:lnTo>
                    <a:pt x="65" y="34"/>
                  </a:lnTo>
                  <a:lnTo>
                    <a:pt x="62" y="39"/>
                  </a:lnTo>
                  <a:lnTo>
                    <a:pt x="63" y="43"/>
                  </a:lnTo>
                  <a:lnTo>
                    <a:pt x="62" y="45"/>
                  </a:lnTo>
                  <a:lnTo>
                    <a:pt x="62" y="46"/>
                  </a:lnTo>
                  <a:lnTo>
                    <a:pt x="61" y="50"/>
                  </a:lnTo>
                  <a:lnTo>
                    <a:pt x="61" y="53"/>
                  </a:lnTo>
                  <a:lnTo>
                    <a:pt x="61" y="57"/>
                  </a:lnTo>
                  <a:lnTo>
                    <a:pt x="61" y="61"/>
                  </a:lnTo>
                  <a:lnTo>
                    <a:pt x="59" y="64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7" y="73"/>
                  </a:lnTo>
                  <a:lnTo>
                    <a:pt x="54" y="76"/>
                  </a:lnTo>
                  <a:lnTo>
                    <a:pt x="52" y="77"/>
                  </a:lnTo>
                  <a:lnTo>
                    <a:pt x="51" y="77"/>
                  </a:lnTo>
                  <a:lnTo>
                    <a:pt x="50" y="79"/>
                  </a:lnTo>
                  <a:lnTo>
                    <a:pt x="50" y="79"/>
                  </a:lnTo>
                  <a:lnTo>
                    <a:pt x="48" y="80"/>
                  </a:lnTo>
                  <a:lnTo>
                    <a:pt x="47" y="84"/>
                  </a:lnTo>
                  <a:lnTo>
                    <a:pt x="46" y="85"/>
                  </a:lnTo>
                  <a:lnTo>
                    <a:pt x="46" y="88"/>
                  </a:lnTo>
                  <a:lnTo>
                    <a:pt x="43" y="89"/>
                  </a:lnTo>
                  <a:lnTo>
                    <a:pt x="43" y="89"/>
                  </a:lnTo>
                  <a:lnTo>
                    <a:pt x="43" y="91"/>
                  </a:lnTo>
                  <a:lnTo>
                    <a:pt x="43" y="93"/>
                  </a:lnTo>
                  <a:lnTo>
                    <a:pt x="43" y="100"/>
                  </a:lnTo>
                  <a:lnTo>
                    <a:pt x="43" y="103"/>
                  </a:lnTo>
                  <a:lnTo>
                    <a:pt x="42" y="106"/>
                  </a:lnTo>
                  <a:lnTo>
                    <a:pt x="40" y="110"/>
                  </a:lnTo>
                  <a:lnTo>
                    <a:pt x="39" y="111"/>
                  </a:lnTo>
                  <a:lnTo>
                    <a:pt x="38" y="112"/>
                  </a:lnTo>
                  <a:lnTo>
                    <a:pt x="36" y="112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5"/>
                  </a:lnTo>
                  <a:lnTo>
                    <a:pt x="32" y="115"/>
                  </a:lnTo>
                  <a:lnTo>
                    <a:pt x="31" y="118"/>
                  </a:lnTo>
                  <a:lnTo>
                    <a:pt x="29" y="121"/>
                  </a:lnTo>
                  <a:lnTo>
                    <a:pt x="27" y="122"/>
                  </a:lnTo>
                  <a:lnTo>
                    <a:pt x="27" y="123"/>
                  </a:lnTo>
                  <a:lnTo>
                    <a:pt x="25" y="123"/>
                  </a:lnTo>
                  <a:lnTo>
                    <a:pt x="25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21"/>
                  </a:lnTo>
                  <a:lnTo>
                    <a:pt x="23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1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7" y="118"/>
                  </a:lnTo>
                  <a:lnTo>
                    <a:pt x="17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5" y="121"/>
                  </a:lnTo>
                  <a:lnTo>
                    <a:pt x="13" y="122"/>
                  </a:lnTo>
                  <a:lnTo>
                    <a:pt x="13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9" y="121"/>
                  </a:lnTo>
                  <a:lnTo>
                    <a:pt x="8" y="121"/>
                  </a:lnTo>
                  <a:lnTo>
                    <a:pt x="6" y="121"/>
                  </a:lnTo>
                  <a:lnTo>
                    <a:pt x="5" y="123"/>
                  </a:lnTo>
                  <a:lnTo>
                    <a:pt x="4" y="123"/>
                  </a:lnTo>
                  <a:lnTo>
                    <a:pt x="4" y="125"/>
                  </a:lnTo>
                  <a:lnTo>
                    <a:pt x="4" y="125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" y="126"/>
                  </a:lnTo>
                  <a:lnTo>
                    <a:pt x="4" y="126"/>
                  </a:lnTo>
                  <a:lnTo>
                    <a:pt x="4" y="129"/>
                  </a:lnTo>
                  <a:lnTo>
                    <a:pt x="4" y="133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1" y="133"/>
                  </a:lnTo>
                  <a:lnTo>
                    <a:pt x="0" y="133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2" y="135"/>
                  </a:lnTo>
                  <a:lnTo>
                    <a:pt x="2" y="137"/>
                  </a:lnTo>
                  <a:lnTo>
                    <a:pt x="4" y="137"/>
                  </a:lnTo>
                  <a:lnTo>
                    <a:pt x="5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8" y="134"/>
                  </a:lnTo>
                  <a:lnTo>
                    <a:pt x="9" y="134"/>
                  </a:lnTo>
                  <a:lnTo>
                    <a:pt x="10" y="134"/>
                  </a:lnTo>
                  <a:lnTo>
                    <a:pt x="12" y="135"/>
                  </a:lnTo>
                  <a:lnTo>
                    <a:pt x="12" y="134"/>
                  </a:lnTo>
                  <a:lnTo>
                    <a:pt x="12" y="134"/>
                  </a:lnTo>
                  <a:lnTo>
                    <a:pt x="16" y="134"/>
                  </a:lnTo>
                  <a:lnTo>
                    <a:pt x="16" y="134"/>
                  </a:lnTo>
                  <a:lnTo>
                    <a:pt x="19" y="134"/>
                  </a:lnTo>
                  <a:lnTo>
                    <a:pt x="20" y="134"/>
                  </a:lnTo>
                  <a:lnTo>
                    <a:pt x="21" y="134"/>
                  </a:lnTo>
                  <a:lnTo>
                    <a:pt x="23" y="135"/>
                  </a:lnTo>
                  <a:lnTo>
                    <a:pt x="27" y="135"/>
                  </a:lnTo>
                  <a:lnTo>
                    <a:pt x="27" y="135"/>
                  </a:lnTo>
                  <a:lnTo>
                    <a:pt x="31" y="134"/>
                  </a:lnTo>
                  <a:lnTo>
                    <a:pt x="35" y="134"/>
                  </a:lnTo>
                  <a:lnTo>
                    <a:pt x="38" y="134"/>
                  </a:lnTo>
                  <a:lnTo>
                    <a:pt x="42" y="134"/>
                  </a:lnTo>
                  <a:lnTo>
                    <a:pt x="44" y="134"/>
                  </a:lnTo>
                  <a:lnTo>
                    <a:pt x="44" y="135"/>
                  </a:lnTo>
                  <a:lnTo>
                    <a:pt x="46" y="135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47" y="138"/>
                  </a:lnTo>
                  <a:lnTo>
                    <a:pt x="48" y="138"/>
                  </a:lnTo>
                  <a:lnTo>
                    <a:pt x="48" y="139"/>
                  </a:lnTo>
                  <a:lnTo>
                    <a:pt x="48" y="141"/>
                  </a:lnTo>
                  <a:lnTo>
                    <a:pt x="48" y="142"/>
                  </a:lnTo>
                  <a:lnTo>
                    <a:pt x="48" y="144"/>
                  </a:lnTo>
                  <a:lnTo>
                    <a:pt x="48" y="145"/>
                  </a:lnTo>
                  <a:lnTo>
                    <a:pt x="50" y="148"/>
                  </a:lnTo>
                  <a:lnTo>
                    <a:pt x="51" y="149"/>
                  </a:lnTo>
                  <a:lnTo>
                    <a:pt x="51" y="150"/>
                  </a:lnTo>
                  <a:lnTo>
                    <a:pt x="51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4"/>
                  </a:lnTo>
                  <a:lnTo>
                    <a:pt x="54" y="156"/>
                  </a:lnTo>
                  <a:lnTo>
                    <a:pt x="55" y="158"/>
                  </a:lnTo>
                  <a:lnTo>
                    <a:pt x="57" y="161"/>
                  </a:lnTo>
                  <a:lnTo>
                    <a:pt x="57" y="161"/>
                  </a:lnTo>
                  <a:lnTo>
                    <a:pt x="58" y="161"/>
                  </a:lnTo>
                  <a:lnTo>
                    <a:pt x="59" y="161"/>
                  </a:lnTo>
                  <a:lnTo>
                    <a:pt x="61" y="161"/>
                  </a:lnTo>
                  <a:lnTo>
                    <a:pt x="62" y="161"/>
                  </a:lnTo>
                  <a:lnTo>
                    <a:pt x="62" y="161"/>
                  </a:lnTo>
                  <a:lnTo>
                    <a:pt x="63" y="161"/>
                  </a:lnTo>
                  <a:lnTo>
                    <a:pt x="65" y="160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9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4" y="160"/>
                  </a:lnTo>
                  <a:lnTo>
                    <a:pt x="76" y="160"/>
                  </a:lnTo>
                  <a:lnTo>
                    <a:pt x="77" y="157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2"/>
                  </a:lnTo>
                  <a:lnTo>
                    <a:pt x="78" y="150"/>
                  </a:lnTo>
                  <a:lnTo>
                    <a:pt x="80" y="149"/>
                  </a:lnTo>
                  <a:lnTo>
                    <a:pt x="82" y="148"/>
                  </a:lnTo>
                  <a:lnTo>
                    <a:pt x="84" y="148"/>
                  </a:lnTo>
                  <a:lnTo>
                    <a:pt x="85" y="148"/>
                  </a:lnTo>
                  <a:lnTo>
                    <a:pt x="88" y="148"/>
                  </a:lnTo>
                  <a:lnTo>
                    <a:pt x="89" y="148"/>
                  </a:lnTo>
                  <a:lnTo>
                    <a:pt x="89" y="148"/>
                  </a:lnTo>
                  <a:lnTo>
                    <a:pt x="89" y="150"/>
                  </a:lnTo>
                  <a:lnTo>
                    <a:pt x="89" y="150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3" y="152"/>
                  </a:lnTo>
                  <a:lnTo>
                    <a:pt x="96" y="152"/>
                  </a:lnTo>
                  <a:lnTo>
                    <a:pt x="99" y="152"/>
                  </a:lnTo>
                  <a:lnTo>
                    <a:pt x="101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3"/>
                  </a:lnTo>
                  <a:lnTo>
                    <a:pt x="103" y="156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5"/>
                  </a:lnTo>
                  <a:lnTo>
                    <a:pt x="103" y="169"/>
                  </a:lnTo>
                  <a:lnTo>
                    <a:pt x="103" y="172"/>
                  </a:lnTo>
                  <a:lnTo>
                    <a:pt x="103" y="175"/>
                  </a:lnTo>
                  <a:lnTo>
                    <a:pt x="103" y="179"/>
                  </a:lnTo>
                  <a:lnTo>
                    <a:pt x="103" y="180"/>
                  </a:lnTo>
                  <a:lnTo>
                    <a:pt x="104" y="181"/>
                  </a:lnTo>
                  <a:lnTo>
                    <a:pt x="105" y="183"/>
                  </a:lnTo>
                  <a:lnTo>
                    <a:pt x="107" y="186"/>
                  </a:lnTo>
                  <a:lnTo>
                    <a:pt x="107" y="188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7" y="191"/>
                  </a:lnTo>
                  <a:lnTo>
                    <a:pt x="107" y="192"/>
                  </a:lnTo>
                  <a:lnTo>
                    <a:pt x="107" y="194"/>
                  </a:lnTo>
                  <a:lnTo>
                    <a:pt x="107" y="195"/>
                  </a:lnTo>
                  <a:lnTo>
                    <a:pt x="105" y="195"/>
                  </a:lnTo>
                  <a:lnTo>
                    <a:pt x="107" y="196"/>
                  </a:lnTo>
                  <a:lnTo>
                    <a:pt x="107" y="198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108" y="199"/>
                  </a:lnTo>
                  <a:lnTo>
                    <a:pt x="109" y="198"/>
                  </a:lnTo>
                  <a:lnTo>
                    <a:pt x="109" y="198"/>
                  </a:lnTo>
                  <a:lnTo>
                    <a:pt x="111" y="198"/>
                  </a:lnTo>
                  <a:lnTo>
                    <a:pt x="112" y="198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9" y="196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2" y="196"/>
                  </a:lnTo>
                  <a:lnTo>
                    <a:pt x="123" y="196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30" y="198"/>
                  </a:lnTo>
                  <a:lnTo>
                    <a:pt x="130" y="200"/>
                  </a:lnTo>
                  <a:lnTo>
                    <a:pt x="130" y="200"/>
                  </a:lnTo>
                  <a:lnTo>
                    <a:pt x="128" y="202"/>
                  </a:lnTo>
                  <a:lnTo>
                    <a:pt x="130" y="202"/>
                  </a:lnTo>
                  <a:lnTo>
                    <a:pt x="130" y="202"/>
                  </a:lnTo>
                  <a:lnTo>
                    <a:pt x="131" y="202"/>
                  </a:lnTo>
                  <a:lnTo>
                    <a:pt x="132" y="200"/>
                  </a:lnTo>
                  <a:lnTo>
                    <a:pt x="132" y="200"/>
                  </a:lnTo>
                  <a:lnTo>
                    <a:pt x="134" y="200"/>
                  </a:lnTo>
                  <a:lnTo>
                    <a:pt x="135" y="200"/>
                  </a:lnTo>
                  <a:lnTo>
                    <a:pt x="137" y="200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200"/>
                  </a:lnTo>
                  <a:lnTo>
                    <a:pt x="139" y="202"/>
                  </a:lnTo>
                  <a:lnTo>
                    <a:pt x="139" y="203"/>
                  </a:lnTo>
                  <a:lnTo>
                    <a:pt x="139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6"/>
                  </a:lnTo>
                  <a:lnTo>
                    <a:pt x="142" y="206"/>
                  </a:lnTo>
                  <a:lnTo>
                    <a:pt x="145" y="207"/>
                  </a:lnTo>
                  <a:lnTo>
                    <a:pt x="146" y="207"/>
                  </a:lnTo>
                  <a:lnTo>
                    <a:pt x="147" y="207"/>
                  </a:lnTo>
                  <a:lnTo>
                    <a:pt x="147" y="207"/>
                  </a:lnTo>
                  <a:lnTo>
                    <a:pt x="150" y="209"/>
                  </a:lnTo>
                  <a:lnTo>
                    <a:pt x="151" y="209"/>
                  </a:lnTo>
                  <a:lnTo>
                    <a:pt x="153" y="209"/>
                  </a:lnTo>
                  <a:lnTo>
                    <a:pt x="154" y="209"/>
                  </a:lnTo>
                  <a:lnTo>
                    <a:pt x="156" y="209"/>
                  </a:lnTo>
                  <a:lnTo>
                    <a:pt x="156" y="209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4"/>
                  </a:lnTo>
                  <a:lnTo>
                    <a:pt x="158" y="204"/>
                  </a:lnTo>
                  <a:lnTo>
                    <a:pt x="158" y="204"/>
                  </a:lnTo>
                  <a:lnTo>
                    <a:pt x="158" y="203"/>
                  </a:lnTo>
                  <a:lnTo>
                    <a:pt x="160" y="204"/>
                  </a:lnTo>
                  <a:lnTo>
                    <a:pt x="160" y="206"/>
                  </a:lnTo>
                  <a:lnTo>
                    <a:pt x="161" y="209"/>
                  </a:lnTo>
                  <a:lnTo>
                    <a:pt x="162" y="210"/>
                  </a:lnTo>
                  <a:lnTo>
                    <a:pt x="162" y="211"/>
                  </a:lnTo>
                  <a:lnTo>
                    <a:pt x="164" y="211"/>
                  </a:lnTo>
                  <a:lnTo>
                    <a:pt x="164" y="213"/>
                  </a:lnTo>
                  <a:lnTo>
                    <a:pt x="165" y="213"/>
                  </a:lnTo>
                  <a:lnTo>
                    <a:pt x="166" y="213"/>
                  </a:lnTo>
                  <a:lnTo>
                    <a:pt x="168" y="213"/>
                  </a:lnTo>
                  <a:lnTo>
                    <a:pt x="170" y="214"/>
                  </a:lnTo>
                  <a:lnTo>
                    <a:pt x="172" y="214"/>
                  </a:lnTo>
                  <a:lnTo>
                    <a:pt x="172" y="215"/>
                  </a:lnTo>
                  <a:lnTo>
                    <a:pt x="172" y="215"/>
                  </a:lnTo>
                  <a:lnTo>
                    <a:pt x="173" y="217"/>
                  </a:lnTo>
                  <a:lnTo>
                    <a:pt x="173" y="218"/>
                  </a:lnTo>
                  <a:lnTo>
                    <a:pt x="173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6" y="219"/>
                  </a:lnTo>
                  <a:lnTo>
                    <a:pt x="176" y="221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5"/>
                  </a:lnTo>
                  <a:lnTo>
                    <a:pt x="179" y="225"/>
                  </a:lnTo>
                  <a:lnTo>
                    <a:pt x="179" y="226"/>
                  </a:lnTo>
                  <a:lnTo>
                    <a:pt x="180" y="226"/>
                  </a:lnTo>
                  <a:lnTo>
                    <a:pt x="181" y="225"/>
                  </a:lnTo>
                  <a:lnTo>
                    <a:pt x="183" y="225"/>
                  </a:lnTo>
                  <a:lnTo>
                    <a:pt x="183" y="223"/>
                  </a:lnTo>
                  <a:lnTo>
                    <a:pt x="184" y="223"/>
                  </a:lnTo>
                  <a:lnTo>
                    <a:pt x="184" y="223"/>
                  </a:lnTo>
                  <a:lnTo>
                    <a:pt x="185" y="225"/>
                  </a:lnTo>
                  <a:lnTo>
                    <a:pt x="185" y="225"/>
                  </a:lnTo>
                  <a:lnTo>
                    <a:pt x="185" y="226"/>
                  </a:lnTo>
                  <a:lnTo>
                    <a:pt x="185" y="226"/>
                  </a:lnTo>
                  <a:lnTo>
                    <a:pt x="187" y="226"/>
                  </a:lnTo>
                  <a:lnTo>
                    <a:pt x="187" y="226"/>
                  </a:lnTo>
                  <a:lnTo>
                    <a:pt x="187" y="225"/>
                  </a:lnTo>
                  <a:lnTo>
                    <a:pt x="187" y="223"/>
                  </a:lnTo>
                  <a:lnTo>
                    <a:pt x="187" y="221"/>
                  </a:lnTo>
                  <a:lnTo>
                    <a:pt x="187" y="219"/>
                  </a:lnTo>
                  <a:lnTo>
                    <a:pt x="187" y="217"/>
                  </a:lnTo>
                  <a:lnTo>
                    <a:pt x="187" y="214"/>
                  </a:lnTo>
                  <a:lnTo>
                    <a:pt x="187" y="213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85" y="211"/>
                  </a:lnTo>
                  <a:lnTo>
                    <a:pt x="184" y="211"/>
                  </a:lnTo>
                  <a:lnTo>
                    <a:pt x="184" y="211"/>
                  </a:lnTo>
                  <a:lnTo>
                    <a:pt x="184" y="213"/>
                  </a:lnTo>
                  <a:lnTo>
                    <a:pt x="184" y="213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3" y="214"/>
                  </a:lnTo>
                  <a:lnTo>
                    <a:pt x="181" y="214"/>
                  </a:lnTo>
                  <a:lnTo>
                    <a:pt x="180" y="213"/>
                  </a:lnTo>
                  <a:lnTo>
                    <a:pt x="179" y="213"/>
                  </a:lnTo>
                  <a:lnTo>
                    <a:pt x="179" y="211"/>
                  </a:lnTo>
                  <a:lnTo>
                    <a:pt x="177" y="210"/>
                  </a:lnTo>
                  <a:lnTo>
                    <a:pt x="176" y="210"/>
                  </a:lnTo>
                  <a:lnTo>
                    <a:pt x="173" y="207"/>
                  </a:lnTo>
                  <a:lnTo>
                    <a:pt x="173" y="207"/>
                  </a:lnTo>
                  <a:lnTo>
                    <a:pt x="173" y="206"/>
                  </a:lnTo>
                  <a:lnTo>
                    <a:pt x="172" y="204"/>
                  </a:lnTo>
                  <a:lnTo>
                    <a:pt x="172" y="204"/>
                  </a:lnTo>
                  <a:lnTo>
                    <a:pt x="172" y="203"/>
                  </a:lnTo>
                  <a:lnTo>
                    <a:pt x="172" y="203"/>
                  </a:lnTo>
                  <a:lnTo>
                    <a:pt x="172" y="200"/>
                  </a:lnTo>
                  <a:lnTo>
                    <a:pt x="173" y="198"/>
                  </a:lnTo>
                  <a:lnTo>
                    <a:pt x="173" y="196"/>
                  </a:lnTo>
                  <a:lnTo>
                    <a:pt x="173" y="194"/>
                  </a:lnTo>
                  <a:lnTo>
                    <a:pt x="175" y="192"/>
                  </a:lnTo>
                  <a:lnTo>
                    <a:pt x="175" y="191"/>
                  </a:lnTo>
                  <a:lnTo>
                    <a:pt x="175" y="190"/>
                  </a:lnTo>
                  <a:lnTo>
                    <a:pt x="175" y="188"/>
                  </a:lnTo>
                  <a:lnTo>
                    <a:pt x="175" y="186"/>
                  </a:lnTo>
                  <a:lnTo>
                    <a:pt x="175" y="184"/>
                  </a:lnTo>
                  <a:lnTo>
                    <a:pt x="175" y="183"/>
                  </a:lnTo>
                  <a:lnTo>
                    <a:pt x="175" y="180"/>
                  </a:lnTo>
                  <a:lnTo>
                    <a:pt x="175" y="179"/>
                  </a:lnTo>
                  <a:lnTo>
                    <a:pt x="172" y="176"/>
                  </a:lnTo>
                  <a:lnTo>
                    <a:pt x="172" y="175"/>
                  </a:lnTo>
                  <a:lnTo>
                    <a:pt x="173" y="175"/>
                  </a:lnTo>
                  <a:lnTo>
                    <a:pt x="175" y="173"/>
                  </a:lnTo>
                  <a:lnTo>
                    <a:pt x="176" y="173"/>
                  </a:lnTo>
                  <a:lnTo>
                    <a:pt x="176" y="172"/>
                  </a:lnTo>
                  <a:lnTo>
                    <a:pt x="177" y="171"/>
                  </a:lnTo>
                  <a:lnTo>
                    <a:pt x="177" y="169"/>
                  </a:lnTo>
                  <a:lnTo>
                    <a:pt x="179" y="169"/>
                  </a:lnTo>
                  <a:lnTo>
                    <a:pt x="179" y="168"/>
                  </a:lnTo>
                  <a:lnTo>
                    <a:pt x="177" y="167"/>
                  </a:lnTo>
                  <a:lnTo>
                    <a:pt x="179" y="167"/>
                  </a:lnTo>
                  <a:lnTo>
                    <a:pt x="181" y="165"/>
                  </a:lnTo>
                  <a:lnTo>
                    <a:pt x="184" y="165"/>
                  </a:lnTo>
                  <a:lnTo>
                    <a:pt x="187" y="165"/>
                  </a:lnTo>
                  <a:lnTo>
                    <a:pt x="191" y="164"/>
                  </a:lnTo>
                  <a:lnTo>
                    <a:pt x="194" y="164"/>
                  </a:lnTo>
                  <a:lnTo>
                    <a:pt x="196" y="163"/>
                  </a:lnTo>
                  <a:lnTo>
                    <a:pt x="198" y="163"/>
                  </a:lnTo>
                  <a:lnTo>
                    <a:pt x="198" y="161"/>
                  </a:lnTo>
                  <a:lnTo>
                    <a:pt x="196" y="160"/>
                  </a:lnTo>
                  <a:lnTo>
                    <a:pt x="196" y="158"/>
                  </a:lnTo>
                  <a:lnTo>
                    <a:pt x="195" y="156"/>
                  </a:lnTo>
                  <a:lnTo>
                    <a:pt x="194" y="154"/>
                  </a:lnTo>
                  <a:lnTo>
                    <a:pt x="194" y="153"/>
                  </a:lnTo>
                  <a:lnTo>
                    <a:pt x="194" y="150"/>
                  </a:lnTo>
                  <a:lnTo>
                    <a:pt x="192" y="149"/>
                  </a:lnTo>
                  <a:lnTo>
                    <a:pt x="192" y="148"/>
                  </a:lnTo>
                  <a:lnTo>
                    <a:pt x="191" y="148"/>
                  </a:lnTo>
                  <a:lnTo>
                    <a:pt x="189" y="146"/>
                  </a:lnTo>
                  <a:lnTo>
                    <a:pt x="188" y="145"/>
                  </a:lnTo>
                  <a:lnTo>
                    <a:pt x="187" y="144"/>
                  </a:lnTo>
                  <a:lnTo>
                    <a:pt x="185" y="141"/>
                  </a:lnTo>
                  <a:lnTo>
                    <a:pt x="185" y="139"/>
                  </a:lnTo>
                  <a:lnTo>
                    <a:pt x="184" y="138"/>
                  </a:lnTo>
                  <a:lnTo>
                    <a:pt x="184" y="137"/>
                  </a:lnTo>
                  <a:lnTo>
                    <a:pt x="184" y="135"/>
                  </a:lnTo>
                  <a:lnTo>
                    <a:pt x="185" y="134"/>
                  </a:lnTo>
                  <a:lnTo>
                    <a:pt x="185" y="133"/>
                  </a:lnTo>
                  <a:lnTo>
                    <a:pt x="185" y="131"/>
                  </a:lnTo>
                  <a:lnTo>
                    <a:pt x="185" y="130"/>
                  </a:lnTo>
                  <a:lnTo>
                    <a:pt x="184" y="129"/>
                  </a:lnTo>
                  <a:lnTo>
                    <a:pt x="184" y="127"/>
                  </a:lnTo>
                  <a:lnTo>
                    <a:pt x="184" y="126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2"/>
                  </a:lnTo>
                  <a:lnTo>
                    <a:pt x="183" y="121"/>
                  </a:lnTo>
                  <a:lnTo>
                    <a:pt x="184" y="118"/>
                  </a:lnTo>
                  <a:lnTo>
                    <a:pt x="184" y="118"/>
                  </a:lnTo>
                  <a:lnTo>
                    <a:pt x="184" y="115"/>
                  </a:lnTo>
                  <a:lnTo>
                    <a:pt x="183" y="114"/>
                  </a:lnTo>
                  <a:lnTo>
                    <a:pt x="181" y="111"/>
                  </a:lnTo>
                  <a:lnTo>
                    <a:pt x="181" y="110"/>
                  </a:lnTo>
                  <a:lnTo>
                    <a:pt x="181" y="108"/>
                  </a:lnTo>
                  <a:lnTo>
                    <a:pt x="181" y="106"/>
                  </a:lnTo>
                  <a:lnTo>
                    <a:pt x="181" y="104"/>
                  </a:lnTo>
                  <a:lnTo>
                    <a:pt x="181" y="103"/>
                  </a:lnTo>
                  <a:lnTo>
                    <a:pt x="181" y="102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6"/>
                  </a:lnTo>
                  <a:lnTo>
                    <a:pt x="179" y="95"/>
                  </a:lnTo>
                  <a:lnTo>
                    <a:pt x="179" y="93"/>
                  </a:lnTo>
                  <a:lnTo>
                    <a:pt x="179" y="92"/>
                  </a:lnTo>
                  <a:lnTo>
                    <a:pt x="179" y="92"/>
                  </a:lnTo>
                  <a:lnTo>
                    <a:pt x="180" y="92"/>
                  </a:lnTo>
                  <a:lnTo>
                    <a:pt x="181" y="91"/>
                  </a:lnTo>
                  <a:lnTo>
                    <a:pt x="181" y="91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7"/>
                  </a:lnTo>
                  <a:lnTo>
                    <a:pt x="181" y="85"/>
                  </a:lnTo>
                  <a:lnTo>
                    <a:pt x="181" y="84"/>
                  </a:lnTo>
                  <a:lnTo>
                    <a:pt x="183" y="84"/>
                  </a:lnTo>
                  <a:lnTo>
                    <a:pt x="183" y="83"/>
                  </a:lnTo>
                  <a:lnTo>
                    <a:pt x="184" y="81"/>
                  </a:lnTo>
                  <a:lnTo>
                    <a:pt x="184" y="81"/>
                  </a:lnTo>
                  <a:lnTo>
                    <a:pt x="185" y="81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5" y="77"/>
                  </a:lnTo>
                  <a:lnTo>
                    <a:pt x="185" y="76"/>
                  </a:lnTo>
                  <a:lnTo>
                    <a:pt x="185" y="74"/>
                  </a:lnTo>
                  <a:lnTo>
                    <a:pt x="185" y="73"/>
                  </a:lnTo>
                  <a:lnTo>
                    <a:pt x="187" y="72"/>
                  </a:lnTo>
                  <a:lnTo>
                    <a:pt x="187" y="70"/>
                  </a:lnTo>
                  <a:lnTo>
                    <a:pt x="187" y="69"/>
                  </a:lnTo>
                  <a:lnTo>
                    <a:pt x="187" y="65"/>
                  </a:lnTo>
                  <a:lnTo>
                    <a:pt x="187" y="65"/>
                  </a:lnTo>
                  <a:lnTo>
                    <a:pt x="187" y="62"/>
                  </a:lnTo>
                  <a:lnTo>
                    <a:pt x="188" y="62"/>
                  </a:lnTo>
                  <a:lnTo>
                    <a:pt x="188" y="62"/>
                  </a:lnTo>
                  <a:lnTo>
                    <a:pt x="188" y="61"/>
                  </a:lnTo>
                  <a:lnTo>
                    <a:pt x="189" y="58"/>
                  </a:lnTo>
                  <a:lnTo>
                    <a:pt x="189" y="58"/>
                  </a:lnTo>
                  <a:lnTo>
                    <a:pt x="189" y="56"/>
                  </a:lnTo>
                  <a:lnTo>
                    <a:pt x="189" y="54"/>
                  </a:lnTo>
                  <a:lnTo>
                    <a:pt x="189" y="54"/>
                  </a:lnTo>
                  <a:lnTo>
                    <a:pt x="191" y="53"/>
                  </a:lnTo>
                  <a:lnTo>
                    <a:pt x="192" y="51"/>
                  </a:lnTo>
                  <a:lnTo>
                    <a:pt x="192" y="50"/>
                  </a:lnTo>
                  <a:lnTo>
                    <a:pt x="194" y="49"/>
                  </a:lnTo>
                  <a:lnTo>
                    <a:pt x="195" y="49"/>
                  </a:lnTo>
                  <a:lnTo>
                    <a:pt x="195" y="49"/>
                  </a:lnTo>
                  <a:lnTo>
                    <a:pt x="200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3" y="38"/>
                  </a:lnTo>
                  <a:lnTo>
                    <a:pt x="204" y="38"/>
                  </a:lnTo>
                  <a:lnTo>
                    <a:pt x="20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0" name="Freeform 1994">
              <a:extLst>
                <a:ext uri="{FF2B5EF4-FFF2-40B4-BE49-F238E27FC236}">
                  <a16:creationId xmlns:a16="http://schemas.microsoft.com/office/drawing/2014/main" id="{4B6937C1-5454-440D-84C6-D0D5AE856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915" y="2473168"/>
              <a:ext cx="132090" cy="61918"/>
            </a:xfrm>
            <a:custGeom>
              <a:avLst/>
              <a:gdLst>
                <a:gd name="T0" fmla="*/ 61 w 64"/>
                <a:gd name="T1" fmla="*/ 15 h 30"/>
                <a:gd name="T2" fmla="*/ 58 w 64"/>
                <a:gd name="T3" fmla="*/ 13 h 30"/>
                <a:gd name="T4" fmla="*/ 55 w 64"/>
                <a:gd name="T5" fmla="*/ 12 h 30"/>
                <a:gd name="T6" fmla="*/ 55 w 64"/>
                <a:gd name="T7" fmla="*/ 12 h 30"/>
                <a:gd name="T8" fmla="*/ 53 w 64"/>
                <a:gd name="T9" fmla="*/ 12 h 30"/>
                <a:gd name="T10" fmla="*/ 51 w 64"/>
                <a:gd name="T11" fmla="*/ 11 h 30"/>
                <a:gd name="T12" fmla="*/ 53 w 64"/>
                <a:gd name="T13" fmla="*/ 9 h 30"/>
                <a:gd name="T14" fmla="*/ 50 w 64"/>
                <a:gd name="T15" fmla="*/ 9 h 30"/>
                <a:gd name="T16" fmla="*/ 45 w 64"/>
                <a:gd name="T17" fmla="*/ 8 h 30"/>
                <a:gd name="T18" fmla="*/ 46 w 64"/>
                <a:gd name="T19" fmla="*/ 9 h 30"/>
                <a:gd name="T20" fmla="*/ 43 w 64"/>
                <a:gd name="T21" fmla="*/ 11 h 30"/>
                <a:gd name="T22" fmla="*/ 41 w 64"/>
                <a:gd name="T23" fmla="*/ 9 h 30"/>
                <a:gd name="T24" fmla="*/ 38 w 64"/>
                <a:gd name="T25" fmla="*/ 8 h 30"/>
                <a:gd name="T26" fmla="*/ 39 w 64"/>
                <a:gd name="T27" fmla="*/ 7 h 30"/>
                <a:gd name="T28" fmla="*/ 41 w 64"/>
                <a:gd name="T29" fmla="*/ 5 h 30"/>
                <a:gd name="T30" fmla="*/ 37 w 64"/>
                <a:gd name="T31" fmla="*/ 5 h 30"/>
                <a:gd name="T32" fmla="*/ 35 w 64"/>
                <a:gd name="T33" fmla="*/ 4 h 30"/>
                <a:gd name="T34" fmla="*/ 31 w 64"/>
                <a:gd name="T35" fmla="*/ 2 h 30"/>
                <a:gd name="T36" fmla="*/ 30 w 64"/>
                <a:gd name="T37" fmla="*/ 1 h 30"/>
                <a:gd name="T38" fmla="*/ 27 w 64"/>
                <a:gd name="T39" fmla="*/ 1 h 30"/>
                <a:gd name="T40" fmla="*/ 26 w 64"/>
                <a:gd name="T41" fmla="*/ 2 h 30"/>
                <a:gd name="T42" fmla="*/ 23 w 64"/>
                <a:gd name="T43" fmla="*/ 2 h 30"/>
                <a:gd name="T44" fmla="*/ 23 w 64"/>
                <a:gd name="T45" fmla="*/ 1 h 30"/>
                <a:gd name="T46" fmla="*/ 20 w 64"/>
                <a:gd name="T47" fmla="*/ 0 h 30"/>
                <a:gd name="T48" fmla="*/ 22 w 64"/>
                <a:gd name="T49" fmla="*/ 1 h 30"/>
                <a:gd name="T50" fmla="*/ 18 w 64"/>
                <a:gd name="T51" fmla="*/ 2 h 30"/>
                <a:gd name="T52" fmla="*/ 13 w 64"/>
                <a:gd name="T53" fmla="*/ 4 h 30"/>
                <a:gd name="T54" fmla="*/ 12 w 64"/>
                <a:gd name="T55" fmla="*/ 5 h 30"/>
                <a:gd name="T56" fmla="*/ 11 w 64"/>
                <a:gd name="T57" fmla="*/ 5 h 30"/>
                <a:gd name="T58" fmla="*/ 8 w 64"/>
                <a:gd name="T59" fmla="*/ 8 h 30"/>
                <a:gd name="T60" fmla="*/ 5 w 64"/>
                <a:gd name="T61" fmla="*/ 8 h 30"/>
                <a:gd name="T62" fmla="*/ 3 w 64"/>
                <a:gd name="T63" fmla="*/ 9 h 30"/>
                <a:gd name="T64" fmla="*/ 1 w 64"/>
                <a:gd name="T65" fmla="*/ 9 h 30"/>
                <a:gd name="T66" fmla="*/ 0 w 64"/>
                <a:gd name="T67" fmla="*/ 9 h 30"/>
                <a:gd name="T68" fmla="*/ 1 w 64"/>
                <a:gd name="T69" fmla="*/ 11 h 30"/>
                <a:gd name="T70" fmla="*/ 4 w 64"/>
                <a:gd name="T71" fmla="*/ 13 h 30"/>
                <a:gd name="T72" fmla="*/ 4 w 64"/>
                <a:gd name="T73" fmla="*/ 15 h 30"/>
                <a:gd name="T74" fmla="*/ 4 w 64"/>
                <a:gd name="T75" fmla="*/ 16 h 30"/>
                <a:gd name="T76" fmla="*/ 7 w 64"/>
                <a:gd name="T77" fmla="*/ 20 h 30"/>
                <a:gd name="T78" fmla="*/ 9 w 64"/>
                <a:gd name="T79" fmla="*/ 23 h 30"/>
                <a:gd name="T80" fmla="*/ 12 w 64"/>
                <a:gd name="T81" fmla="*/ 24 h 30"/>
                <a:gd name="T82" fmla="*/ 15 w 64"/>
                <a:gd name="T83" fmla="*/ 26 h 30"/>
                <a:gd name="T84" fmla="*/ 18 w 64"/>
                <a:gd name="T85" fmla="*/ 27 h 30"/>
                <a:gd name="T86" fmla="*/ 22 w 64"/>
                <a:gd name="T87" fmla="*/ 30 h 30"/>
                <a:gd name="T88" fmla="*/ 24 w 64"/>
                <a:gd name="T89" fmla="*/ 30 h 30"/>
                <a:gd name="T90" fmla="*/ 27 w 64"/>
                <a:gd name="T91" fmla="*/ 27 h 30"/>
                <a:gd name="T92" fmla="*/ 28 w 64"/>
                <a:gd name="T93" fmla="*/ 24 h 30"/>
                <a:gd name="T94" fmla="*/ 30 w 64"/>
                <a:gd name="T95" fmla="*/ 24 h 30"/>
                <a:gd name="T96" fmla="*/ 34 w 64"/>
                <a:gd name="T97" fmla="*/ 26 h 30"/>
                <a:gd name="T98" fmla="*/ 39 w 64"/>
                <a:gd name="T99" fmla="*/ 27 h 30"/>
                <a:gd name="T100" fmla="*/ 42 w 64"/>
                <a:gd name="T101" fmla="*/ 27 h 30"/>
                <a:gd name="T102" fmla="*/ 45 w 64"/>
                <a:gd name="T103" fmla="*/ 28 h 30"/>
                <a:gd name="T104" fmla="*/ 46 w 64"/>
                <a:gd name="T105" fmla="*/ 28 h 30"/>
                <a:gd name="T106" fmla="*/ 49 w 64"/>
                <a:gd name="T107" fmla="*/ 26 h 30"/>
                <a:gd name="T108" fmla="*/ 54 w 64"/>
                <a:gd name="T109" fmla="*/ 26 h 30"/>
                <a:gd name="T110" fmla="*/ 55 w 64"/>
                <a:gd name="T111" fmla="*/ 24 h 30"/>
                <a:gd name="T112" fmla="*/ 57 w 64"/>
                <a:gd name="T113" fmla="*/ 21 h 30"/>
                <a:gd name="T114" fmla="*/ 60 w 64"/>
                <a:gd name="T115" fmla="*/ 20 h 30"/>
                <a:gd name="T116" fmla="*/ 61 w 64"/>
                <a:gd name="T117" fmla="*/ 19 h 30"/>
                <a:gd name="T118" fmla="*/ 62 w 64"/>
                <a:gd name="T11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" h="30">
                  <a:moveTo>
                    <a:pt x="62" y="17"/>
                  </a:moveTo>
                  <a:lnTo>
                    <a:pt x="62" y="17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4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7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9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9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9" y="21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5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8" y="27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1" y="24"/>
                  </a:lnTo>
                  <a:lnTo>
                    <a:pt x="32" y="26"/>
                  </a:lnTo>
                  <a:lnTo>
                    <a:pt x="34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28"/>
                  </a:lnTo>
                  <a:lnTo>
                    <a:pt x="47" y="27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9" y="26"/>
                  </a:lnTo>
                  <a:lnTo>
                    <a:pt x="50" y="27"/>
                  </a:lnTo>
                  <a:lnTo>
                    <a:pt x="51" y="26"/>
                  </a:lnTo>
                  <a:lnTo>
                    <a:pt x="53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60" y="20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4" y="19"/>
                  </a:lnTo>
                  <a:lnTo>
                    <a:pt x="62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1" name="Freeform 1995">
              <a:extLst>
                <a:ext uri="{FF2B5EF4-FFF2-40B4-BE49-F238E27FC236}">
                  <a16:creationId xmlns:a16="http://schemas.microsoft.com/office/drawing/2014/main" id="{376AB88E-2FCA-4757-87F3-E17BDA334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016" y="2852928"/>
              <a:ext cx="43343" cy="24767"/>
            </a:xfrm>
            <a:custGeom>
              <a:avLst/>
              <a:gdLst>
                <a:gd name="T0" fmla="*/ 21 w 21"/>
                <a:gd name="T1" fmla="*/ 0 h 12"/>
                <a:gd name="T2" fmla="*/ 21 w 21"/>
                <a:gd name="T3" fmla="*/ 0 h 12"/>
                <a:gd name="T4" fmla="*/ 20 w 21"/>
                <a:gd name="T5" fmla="*/ 0 h 12"/>
                <a:gd name="T6" fmla="*/ 19 w 21"/>
                <a:gd name="T7" fmla="*/ 0 h 12"/>
                <a:gd name="T8" fmla="*/ 19 w 21"/>
                <a:gd name="T9" fmla="*/ 1 h 12"/>
                <a:gd name="T10" fmla="*/ 17 w 21"/>
                <a:gd name="T11" fmla="*/ 1 h 12"/>
                <a:gd name="T12" fmla="*/ 13 w 21"/>
                <a:gd name="T13" fmla="*/ 3 h 12"/>
                <a:gd name="T14" fmla="*/ 12 w 21"/>
                <a:gd name="T15" fmla="*/ 3 h 12"/>
                <a:gd name="T16" fmla="*/ 9 w 21"/>
                <a:gd name="T17" fmla="*/ 3 h 12"/>
                <a:gd name="T18" fmla="*/ 8 w 21"/>
                <a:gd name="T19" fmla="*/ 3 h 12"/>
                <a:gd name="T20" fmla="*/ 6 w 21"/>
                <a:gd name="T21" fmla="*/ 3 h 12"/>
                <a:gd name="T22" fmla="*/ 6 w 21"/>
                <a:gd name="T23" fmla="*/ 4 h 12"/>
                <a:gd name="T24" fmla="*/ 5 w 21"/>
                <a:gd name="T25" fmla="*/ 5 h 12"/>
                <a:gd name="T26" fmla="*/ 5 w 21"/>
                <a:gd name="T27" fmla="*/ 5 h 12"/>
                <a:gd name="T28" fmla="*/ 4 w 21"/>
                <a:gd name="T29" fmla="*/ 5 h 12"/>
                <a:gd name="T30" fmla="*/ 4 w 21"/>
                <a:gd name="T31" fmla="*/ 5 h 12"/>
                <a:gd name="T32" fmla="*/ 2 w 21"/>
                <a:gd name="T33" fmla="*/ 5 h 12"/>
                <a:gd name="T34" fmla="*/ 1 w 21"/>
                <a:gd name="T35" fmla="*/ 7 h 12"/>
                <a:gd name="T36" fmla="*/ 1 w 21"/>
                <a:gd name="T37" fmla="*/ 7 h 12"/>
                <a:gd name="T38" fmla="*/ 0 w 21"/>
                <a:gd name="T39" fmla="*/ 7 h 12"/>
                <a:gd name="T40" fmla="*/ 0 w 21"/>
                <a:gd name="T41" fmla="*/ 8 h 12"/>
                <a:gd name="T42" fmla="*/ 1 w 21"/>
                <a:gd name="T43" fmla="*/ 11 h 12"/>
                <a:gd name="T44" fmla="*/ 1 w 21"/>
                <a:gd name="T45" fmla="*/ 11 h 12"/>
                <a:gd name="T46" fmla="*/ 2 w 21"/>
                <a:gd name="T47" fmla="*/ 11 h 12"/>
                <a:gd name="T48" fmla="*/ 4 w 21"/>
                <a:gd name="T49" fmla="*/ 12 h 12"/>
                <a:gd name="T50" fmla="*/ 5 w 21"/>
                <a:gd name="T51" fmla="*/ 12 h 12"/>
                <a:gd name="T52" fmla="*/ 6 w 21"/>
                <a:gd name="T53" fmla="*/ 12 h 12"/>
                <a:gd name="T54" fmla="*/ 6 w 21"/>
                <a:gd name="T55" fmla="*/ 12 h 12"/>
                <a:gd name="T56" fmla="*/ 6 w 21"/>
                <a:gd name="T57" fmla="*/ 12 h 12"/>
                <a:gd name="T58" fmla="*/ 8 w 21"/>
                <a:gd name="T59" fmla="*/ 12 h 12"/>
                <a:gd name="T60" fmla="*/ 8 w 21"/>
                <a:gd name="T61" fmla="*/ 12 h 12"/>
                <a:gd name="T62" fmla="*/ 8 w 21"/>
                <a:gd name="T63" fmla="*/ 12 h 12"/>
                <a:gd name="T64" fmla="*/ 8 w 21"/>
                <a:gd name="T65" fmla="*/ 11 h 12"/>
                <a:gd name="T66" fmla="*/ 8 w 21"/>
                <a:gd name="T67" fmla="*/ 11 h 12"/>
                <a:gd name="T68" fmla="*/ 9 w 21"/>
                <a:gd name="T69" fmla="*/ 11 h 12"/>
                <a:gd name="T70" fmla="*/ 10 w 21"/>
                <a:gd name="T71" fmla="*/ 11 h 12"/>
                <a:gd name="T72" fmla="*/ 12 w 21"/>
                <a:gd name="T73" fmla="*/ 11 h 12"/>
                <a:gd name="T74" fmla="*/ 12 w 21"/>
                <a:gd name="T75" fmla="*/ 9 h 12"/>
                <a:gd name="T76" fmla="*/ 15 w 21"/>
                <a:gd name="T77" fmla="*/ 8 h 12"/>
                <a:gd name="T78" fmla="*/ 15 w 21"/>
                <a:gd name="T79" fmla="*/ 8 h 12"/>
                <a:gd name="T80" fmla="*/ 15 w 21"/>
                <a:gd name="T81" fmla="*/ 8 h 12"/>
                <a:gd name="T82" fmla="*/ 16 w 21"/>
                <a:gd name="T83" fmla="*/ 8 h 12"/>
                <a:gd name="T84" fmla="*/ 17 w 21"/>
                <a:gd name="T85" fmla="*/ 8 h 12"/>
                <a:gd name="T86" fmla="*/ 17 w 21"/>
                <a:gd name="T87" fmla="*/ 7 h 12"/>
                <a:gd name="T88" fmla="*/ 17 w 21"/>
                <a:gd name="T89" fmla="*/ 7 h 12"/>
                <a:gd name="T90" fmla="*/ 16 w 21"/>
                <a:gd name="T91" fmla="*/ 5 h 12"/>
                <a:gd name="T92" fmla="*/ 16 w 21"/>
                <a:gd name="T93" fmla="*/ 5 h 12"/>
                <a:gd name="T94" fmla="*/ 16 w 21"/>
                <a:gd name="T95" fmla="*/ 4 h 12"/>
                <a:gd name="T96" fmla="*/ 21 w 21"/>
                <a:gd name="T9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2" name="Freeform 1996">
              <a:extLst>
                <a:ext uri="{FF2B5EF4-FFF2-40B4-BE49-F238E27FC236}">
                  <a16:creationId xmlns:a16="http://schemas.microsoft.com/office/drawing/2014/main" id="{3096A5BA-1C03-4347-9977-040B0B4DC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85" y="3430824"/>
              <a:ext cx="8256" cy="8256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0 w 4"/>
                <a:gd name="T5" fmla="*/ 2 h 4"/>
                <a:gd name="T6" fmla="*/ 0 w 4"/>
                <a:gd name="T7" fmla="*/ 2 h 4"/>
                <a:gd name="T8" fmla="*/ 0 w 4"/>
                <a:gd name="T9" fmla="*/ 0 h 4"/>
                <a:gd name="T10" fmla="*/ 0 w 4"/>
                <a:gd name="T11" fmla="*/ 2 h 4"/>
                <a:gd name="T12" fmla="*/ 1 w 4"/>
                <a:gd name="T13" fmla="*/ 4 h 4"/>
                <a:gd name="T14" fmla="*/ 3 w 4"/>
                <a:gd name="T15" fmla="*/ 4 h 4"/>
                <a:gd name="T16" fmla="*/ 4 w 4"/>
                <a:gd name="T17" fmla="*/ 4 h 4"/>
                <a:gd name="T18" fmla="*/ 3 w 4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3" name="Freeform 1997">
              <a:extLst>
                <a:ext uri="{FF2B5EF4-FFF2-40B4-BE49-F238E27FC236}">
                  <a16:creationId xmlns:a16="http://schemas.microsoft.com/office/drawing/2014/main" id="{7691069E-9EFA-4CC0-85FF-4BF0215432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2107" y="3162515"/>
              <a:ext cx="224967" cy="84620"/>
            </a:xfrm>
            <a:custGeom>
              <a:avLst/>
              <a:gdLst>
                <a:gd name="T0" fmla="*/ 19 w 109"/>
                <a:gd name="T1" fmla="*/ 17 h 41"/>
                <a:gd name="T2" fmla="*/ 17 w 109"/>
                <a:gd name="T3" fmla="*/ 19 h 41"/>
                <a:gd name="T4" fmla="*/ 19 w 109"/>
                <a:gd name="T5" fmla="*/ 22 h 41"/>
                <a:gd name="T6" fmla="*/ 23 w 109"/>
                <a:gd name="T7" fmla="*/ 18 h 41"/>
                <a:gd name="T8" fmla="*/ 74 w 109"/>
                <a:gd name="T9" fmla="*/ 15 h 41"/>
                <a:gd name="T10" fmla="*/ 76 w 109"/>
                <a:gd name="T11" fmla="*/ 14 h 41"/>
                <a:gd name="T12" fmla="*/ 73 w 109"/>
                <a:gd name="T13" fmla="*/ 12 h 41"/>
                <a:gd name="T14" fmla="*/ 73 w 109"/>
                <a:gd name="T15" fmla="*/ 11 h 41"/>
                <a:gd name="T16" fmla="*/ 73 w 109"/>
                <a:gd name="T17" fmla="*/ 12 h 41"/>
                <a:gd name="T18" fmla="*/ 73 w 109"/>
                <a:gd name="T19" fmla="*/ 11 h 41"/>
                <a:gd name="T20" fmla="*/ 70 w 109"/>
                <a:gd name="T21" fmla="*/ 10 h 41"/>
                <a:gd name="T22" fmla="*/ 69 w 109"/>
                <a:gd name="T23" fmla="*/ 10 h 41"/>
                <a:gd name="T24" fmla="*/ 69 w 109"/>
                <a:gd name="T25" fmla="*/ 8 h 41"/>
                <a:gd name="T26" fmla="*/ 66 w 109"/>
                <a:gd name="T27" fmla="*/ 8 h 41"/>
                <a:gd name="T28" fmla="*/ 59 w 109"/>
                <a:gd name="T29" fmla="*/ 7 h 41"/>
                <a:gd name="T30" fmla="*/ 109 w 109"/>
                <a:gd name="T31" fmla="*/ 36 h 41"/>
                <a:gd name="T32" fmla="*/ 107 w 109"/>
                <a:gd name="T33" fmla="*/ 34 h 41"/>
                <a:gd name="T34" fmla="*/ 100 w 109"/>
                <a:gd name="T35" fmla="*/ 30 h 41"/>
                <a:gd name="T36" fmla="*/ 93 w 109"/>
                <a:gd name="T37" fmla="*/ 30 h 41"/>
                <a:gd name="T38" fmla="*/ 95 w 109"/>
                <a:gd name="T39" fmla="*/ 27 h 41"/>
                <a:gd name="T40" fmla="*/ 90 w 109"/>
                <a:gd name="T41" fmla="*/ 25 h 41"/>
                <a:gd name="T42" fmla="*/ 85 w 109"/>
                <a:gd name="T43" fmla="*/ 22 h 41"/>
                <a:gd name="T44" fmla="*/ 84 w 109"/>
                <a:gd name="T45" fmla="*/ 22 h 41"/>
                <a:gd name="T46" fmla="*/ 80 w 109"/>
                <a:gd name="T47" fmla="*/ 21 h 41"/>
                <a:gd name="T48" fmla="*/ 81 w 109"/>
                <a:gd name="T49" fmla="*/ 19 h 41"/>
                <a:gd name="T50" fmla="*/ 77 w 109"/>
                <a:gd name="T51" fmla="*/ 17 h 41"/>
                <a:gd name="T52" fmla="*/ 76 w 109"/>
                <a:gd name="T53" fmla="*/ 17 h 41"/>
                <a:gd name="T54" fmla="*/ 65 w 109"/>
                <a:gd name="T55" fmla="*/ 10 h 41"/>
                <a:gd name="T56" fmla="*/ 59 w 109"/>
                <a:gd name="T57" fmla="*/ 10 h 41"/>
                <a:gd name="T58" fmla="*/ 54 w 109"/>
                <a:gd name="T59" fmla="*/ 4 h 41"/>
                <a:gd name="T60" fmla="*/ 51 w 109"/>
                <a:gd name="T61" fmla="*/ 3 h 41"/>
                <a:gd name="T62" fmla="*/ 47 w 109"/>
                <a:gd name="T63" fmla="*/ 2 h 41"/>
                <a:gd name="T64" fmla="*/ 40 w 109"/>
                <a:gd name="T65" fmla="*/ 2 h 41"/>
                <a:gd name="T66" fmla="*/ 31 w 109"/>
                <a:gd name="T67" fmla="*/ 0 h 41"/>
                <a:gd name="T68" fmla="*/ 19 w 109"/>
                <a:gd name="T69" fmla="*/ 3 h 41"/>
                <a:gd name="T70" fmla="*/ 6 w 109"/>
                <a:gd name="T71" fmla="*/ 11 h 41"/>
                <a:gd name="T72" fmla="*/ 4 w 109"/>
                <a:gd name="T73" fmla="*/ 14 h 41"/>
                <a:gd name="T74" fmla="*/ 2 w 109"/>
                <a:gd name="T75" fmla="*/ 17 h 41"/>
                <a:gd name="T76" fmla="*/ 4 w 109"/>
                <a:gd name="T77" fmla="*/ 18 h 41"/>
                <a:gd name="T78" fmla="*/ 9 w 109"/>
                <a:gd name="T79" fmla="*/ 15 h 41"/>
                <a:gd name="T80" fmla="*/ 13 w 109"/>
                <a:gd name="T81" fmla="*/ 12 h 41"/>
                <a:gd name="T82" fmla="*/ 17 w 109"/>
                <a:gd name="T83" fmla="*/ 11 h 41"/>
                <a:gd name="T84" fmla="*/ 23 w 109"/>
                <a:gd name="T85" fmla="*/ 7 h 41"/>
                <a:gd name="T86" fmla="*/ 34 w 109"/>
                <a:gd name="T87" fmla="*/ 7 h 41"/>
                <a:gd name="T88" fmla="*/ 34 w 109"/>
                <a:gd name="T89" fmla="*/ 8 h 41"/>
                <a:gd name="T90" fmla="*/ 32 w 109"/>
                <a:gd name="T91" fmla="*/ 12 h 41"/>
                <a:gd name="T92" fmla="*/ 39 w 109"/>
                <a:gd name="T93" fmla="*/ 12 h 41"/>
                <a:gd name="T94" fmla="*/ 40 w 109"/>
                <a:gd name="T95" fmla="*/ 14 h 41"/>
                <a:gd name="T96" fmla="*/ 47 w 109"/>
                <a:gd name="T97" fmla="*/ 14 h 41"/>
                <a:gd name="T98" fmla="*/ 57 w 109"/>
                <a:gd name="T99" fmla="*/ 19 h 41"/>
                <a:gd name="T100" fmla="*/ 65 w 109"/>
                <a:gd name="T101" fmla="*/ 21 h 41"/>
                <a:gd name="T102" fmla="*/ 66 w 109"/>
                <a:gd name="T103" fmla="*/ 27 h 41"/>
                <a:gd name="T104" fmla="*/ 74 w 109"/>
                <a:gd name="T105" fmla="*/ 30 h 41"/>
                <a:gd name="T106" fmla="*/ 78 w 109"/>
                <a:gd name="T107" fmla="*/ 31 h 41"/>
                <a:gd name="T108" fmla="*/ 78 w 109"/>
                <a:gd name="T109" fmla="*/ 36 h 41"/>
                <a:gd name="T110" fmla="*/ 80 w 109"/>
                <a:gd name="T111" fmla="*/ 40 h 41"/>
                <a:gd name="T112" fmla="*/ 88 w 109"/>
                <a:gd name="T113" fmla="*/ 40 h 41"/>
                <a:gd name="T114" fmla="*/ 99 w 109"/>
                <a:gd name="T115" fmla="*/ 40 h 41"/>
                <a:gd name="T116" fmla="*/ 99 w 109"/>
                <a:gd name="T117" fmla="*/ 40 h 41"/>
                <a:gd name="T118" fmla="*/ 107 w 109"/>
                <a:gd name="T119" fmla="*/ 38 h 41"/>
                <a:gd name="T120" fmla="*/ 109 w 109"/>
                <a:gd name="T121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41">
                  <a:moveTo>
                    <a:pt x="23" y="17"/>
                  </a:moveTo>
                  <a:lnTo>
                    <a:pt x="23" y="17"/>
                  </a:lnTo>
                  <a:lnTo>
                    <a:pt x="23" y="15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19" y="22"/>
                  </a:lnTo>
                  <a:lnTo>
                    <a:pt x="20" y="22"/>
                  </a:lnTo>
                  <a:lnTo>
                    <a:pt x="23" y="21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3" y="18"/>
                  </a:lnTo>
                  <a:lnTo>
                    <a:pt x="23" y="17"/>
                  </a:lnTo>
                  <a:close/>
                  <a:moveTo>
                    <a:pt x="73" y="14"/>
                  </a:moveTo>
                  <a:lnTo>
                    <a:pt x="73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close/>
                  <a:moveTo>
                    <a:pt x="73" y="12"/>
                  </a:moveTo>
                  <a:lnTo>
                    <a:pt x="73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3" y="11"/>
                  </a:lnTo>
                  <a:lnTo>
                    <a:pt x="73" y="11"/>
                  </a:lnTo>
                  <a:lnTo>
                    <a:pt x="73" y="11"/>
                  </a:lnTo>
                  <a:lnTo>
                    <a:pt x="73" y="11"/>
                  </a:lnTo>
                  <a:lnTo>
                    <a:pt x="71" y="12"/>
                  </a:lnTo>
                  <a:lnTo>
                    <a:pt x="73" y="12"/>
                  </a:lnTo>
                  <a:close/>
                  <a:moveTo>
                    <a:pt x="70" y="10"/>
                  </a:move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close/>
                  <a:moveTo>
                    <a:pt x="66" y="8"/>
                  </a:moveTo>
                  <a:lnTo>
                    <a:pt x="67" y="8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close/>
                  <a:moveTo>
                    <a:pt x="58" y="6"/>
                  </a:move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8" y="6"/>
                  </a:lnTo>
                  <a:close/>
                  <a:moveTo>
                    <a:pt x="109" y="36"/>
                  </a:moveTo>
                  <a:lnTo>
                    <a:pt x="109" y="36"/>
                  </a:lnTo>
                  <a:lnTo>
                    <a:pt x="109" y="36"/>
                  </a:lnTo>
                  <a:lnTo>
                    <a:pt x="108" y="36"/>
                  </a:lnTo>
                  <a:lnTo>
                    <a:pt x="107" y="36"/>
                  </a:lnTo>
                  <a:lnTo>
                    <a:pt x="107" y="34"/>
                  </a:lnTo>
                  <a:lnTo>
                    <a:pt x="105" y="33"/>
                  </a:lnTo>
                  <a:lnTo>
                    <a:pt x="104" y="31"/>
                  </a:lnTo>
                  <a:lnTo>
                    <a:pt x="103" y="31"/>
                  </a:lnTo>
                  <a:lnTo>
                    <a:pt x="101" y="30"/>
                  </a:lnTo>
                  <a:lnTo>
                    <a:pt x="100" y="30"/>
                  </a:lnTo>
                  <a:lnTo>
                    <a:pt x="99" y="30"/>
                  </a:lnTo>
                  <a:lnTo>
                    <a:pt x="96" y="30"/>
                  </a:lnTo>
                  <a:lnTo>
                    <a:pt x="95" y="30"/>
                  </a:lnTo>
                  <a:lnTo>
                    <a:pt x="95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6" y="27"/>
                  </a:lnTo>
                  <a:lnTo>
                    <a:pt x="96" y="26"/>
                  </a:lnTo>
                  <a:lnTo>
                    <a:pt x="95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9" y="25"/>
                  </a:lnTo>
                  <a:lnTo>
                    <a:pt x="88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4" y="22"/>
                  </a:lnTo>
                  <a:lnTo>
                    <a:pt x="82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2" y="21"/>
                  </a:lnTo>
                  <a:lnTo>
                    <a:pt x="81" y="19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8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1" y="19"/>
                  </a:lnTo>
                  <a:lnTo>
                    <a:pt x="80" y="19"/>
                  </a:lnTo>
                  <a:lnTo>
                    <a:pt x="80" y="18"/>
                  </a:lnTo>
                  <a:lnTo>
                    <a:pt x="78" y="18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7" y="18"/>
                  </a:lnTo>
                  <a:lnTo>
                    <a:pt x="76" y="17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1" y="14"/>
                  </a:lnTo>
                  <a:lnTo>
                    <a:pt x="66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3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8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2"/>
                  </a:lnTo>
                  <a:lnTo>
                    <a:pt x="46" y="2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39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0" y="7"/>
                  </a:lnTo>
                  <a:lnTo>
                    <a:pt x="9" y="7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7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7" y="14"/>
                  </a:lnTo>
                  <a:lnTo>
                    <a:pt x="48" y="15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8"/>
                  </a:lnTo>
                  <a:lnTo>
                    <a:pt x="57" y="19"/>
                  </a:lnTo>
                  <a:lnTo>
                    <a:pt x="58" y="21"/>
                  </a:lnTo>
                  <a:lnTo>
                    <a:pt x="59" y="21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7"/>
                  </a:lnTo>
                  <a:lnTo>
                    <a:pt x="67" y="27"/>
                  </a:lnTo>
                  <a:lnTo>
                    <a:pt x="69" y="30"/>
                  </a:lnTo>
                  <a:lnTo>
                    <a:pt x="70" y="30"/>
                  </a:lnTo>
                  <a:lnTo>
                    <a:pt x="71" y="30"/>
                  </a:lnTo>
                  <a:lnTo>
                    <a:pt x="74" y="30"/>
                  </a:lnTo>
                  <a:lnTo>
                    <a:pt x="76" y="30"/>
                  </a:lnTo>
                  <a:lnTo>
                    <a:pt x="77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78" y="34"/>
                  </a:lnTo>
                  <a:lnTo>
                    <a:pt x="78" y="36"/>
                  </a:lnTo>
                  <a:lnTo>
                    <a:pt x="74" y="38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7" y="40"/>
                  </a:lnTo>
                  <a:lnTo>
                    <a:pt x="80" y="40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5" y="40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92" y="40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9" y="38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100" y="40"/>
                  </a:lnTo>
                  <a:lnTo>
                    <a:pt x="101" y="40"/>
                  </a:lnTo>
                  <a:lnTo>
                    <a:pt x="103" y="38"/>
                  </a:lnTo>
                  <a:lnTo>
                    <a:pt x="104" y="38"/>
                  </a:lnTo>
                  <a:lnTo>
                    <a:pt x="107" y="38"/>
                  </a:lnTo>
                  <a:lnTo>
                    <a:pt x="108" y="38"/>
                  </a:lnTo>
                  <a:lnTo>
                    <a:pt x="109" y="37"/>
                  </a:lnTo>
                  <a:lnTo>
                    <a:pt x="109" y="37"/>
                  </a:lnTo>
                  <a:lnTo>
                    <a:pt x="109" y="36"/>
                  </a:lnTo>
                  <a:lnTo>
                    <a:pt x="109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4" name="Freeform 1998">
              <a:extLst>
                <a:ext uri="{FF2B5EF4-FFF2-40B4-BE49-F238E27FC236}">
                  <a16:creationId xmlns:a16="http://schemas.microsoft.com/office/drawing/2014/main" id="{8D368F37-2AB1-40E3-AA6E-B1C080E9FA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61745" y="2584620"/>
              <a:ext cx="117644" cy="101131"/>
            </a:xfrm>
            <a:custGeom>
              <a:avLst/>
              <a:gdLst>
                <a:gd name="T0" fmla="*/ 40 w 57"/>
                <a:gd name="T1" fmla="*/ 45 h 49"/>
                <a:gd name="T2" fmla="*/ 32 w 57"/>
                <a:gd name="T3" fmla="*/ 42 h 49"/>
                <a:gd name="T4" fmla="*/ 37 w 57"/>
                <a:gd name="T5" fmla="*/ 42 h 49"/>
                <a:gd name="T6" fmla="*/ 47 w 57"/>
                <a:gd name="T7" fmla="*/ 46 h 49"/>
                <a:gd name="T8" fmla="*/ 41 w 57"/>
                <a:gd name="T9" fmla="*/ 43 h 49"/>
                <a:gd name="T10" fmla="*/ 41 w 57"/>
                <a:gd name="T11" fmla="*/ 43 h 49"/>
                <a:gd name="T12" fmla="*/ 49 w 57"/>
                <a:gd name="T13" fmla="*/ 47 h 49"/>
                <a:gd name="T14" fmla="*/ 30 w 57"/>
                <a:gd name="T15" fmla="*/ 39 h 49"/>
                <a:gd name="T16" fmla="*/ 33 w 57"/>
                <a:gd name="T17" fmla="*/ 39 h 49"/>
                <a:gd name="T18" fmla="*/ 29 w 57"/>
                <a:gd name="T19" fmla="*/ 38 h 49"/>
                <a:gd name="T20" fmla="*/ 18 w 57"/>
                <a:gd name="T21" fmla="*/ 31 h 49"/>
                <a:gd name="T22" fmla="*/ 17 w 57"/>
                <a:gd name="T23" fmla="*/ 28 h 49"/>
                <a:gd name="T24" fmla="*/ 14 w 57"/>
                <a:gd name="T25" fmla="*/ 28 h 49"/>
                <a:gd name="T26" fmla="*/ 18 w 57"/>
                <a:gd name="T27" fmla="*/ 31 h 49"/>
                <a:gd name="T28" fmla="*/ 17 w 57"/>
                <a:gd name="T29" fmla="*/ 27 h 49"/>
                <a:gd name="T30" fmla="*/ 14 w 57"/>
                <a:gd name="T31" fmla="*/ 23 h 49"/>
                <a:gd name="T32" fmla="*/ 14 w 57"/>
                <a:gd name="T33" fmla="*/ 24 h 49"/>
                <a:gd name="T34" fmla="*/ 13 w 57"/>
                <a:gd name="T35" fmla="*/ 20 h 49"/>
                <a:gd name="T36" fmla="*/ 10 w 57"/>
                <a:gd name="T37" fmla="*/ 20 h 49"/>
                <a:gd name="T38" fmla="*/ 9 w 57"/>
                <a:gd name="T39" fmla="*/ 16 h 49"/>
                <a:gd name="T40" fmla="*/ 10 w 57"/>
                <a:gd name="T41" fmla="*/ 22 h 49"/>
                <a:gd name="T42" fmla="*/ 13 w 57"/>
                <a:gd name="T43" fmla="*/ 16 h 49"/>
                <a:gd name="T44" fmla="*/ 10 w 57"/>
                <a:gd name="T45" fmla="*/ 16 h 49"/>
                <a:gd name="T46" fmla="*/ 57 w 57"/>
                <a:gd name="T47" fmla="*/ 15 h 49"/>
                <a:gd name="T48" fmla="*/ 53 w 57"/>
                <a:gd name="T49" fmla="*/ 12 h 49"/>
                <a:gd name="T50" fmla="*/ 52 w 57"/>
                <a:gd name="T51" fmla="*/ 11 h 49"/>
                <a:gd name="T52" fmla="*/ 52 w 57"/>
                <a:gd name="T53" fmla="*/ 7 h 49"/>
                <a:gd name="T54" fmla="*/ 49 w 57"/>
                <a:gd name="T55" fmla="*/ 8 h 49"/>
                <a:gd name="T56" fmla="*/ 42 w 57"/>
                <a:gd name="T57" fmla="*/ 8 h 49"/>
                <a:gd name="T58" fmla="*/ 37 w 57"/>
                <a:gd name="T59" fmla="*/ 5 h 49"/>
                <a:gd name="T60" fmla="*/ 32 w 57"/>
                <a:gd name="T61" fmla="*/ 1 h 49"/>
                <a:gd name="T62" fmla="*/ 28 w 57"/>
                <a:gd name="T63" fmla="*/ 0 h 49"/>
                <a:gd name="T64" fmla="*/ 25 w 57"/>
                <a:gd name="T65" fmla="*/ 3 h 49"/>
                <a:gd name="T66" fmla="*/ 21 w 57"/>
                <a:gd name="T67" fmla="*/ 4 h 49"/>
                <a:gd name="T68" fmla="*/ 21 w 57"/>
                <a:gd name="T69" fmla="*/ 7 h 49"/>
                <a:gd name="T70" fmla="*/ 18 w 57"/>
                <a:gd name="T71" fmla="*/ 9 h 49"/>
                <a:gd name="T72" fmla="*/ 18 w 57"/>
                <a:gd name="T73" fmla="*/ 12 h 49"/>
                <a:gd name="T74" fmla="*/ 13 w 57"/>
                <a:gd name="T75" fmla="*/ 11 h 49"/>
                <a:gd name="T76" fmla="*/ 10 w 57"/>
                <a:gd name="T77" fmla="*/ 11 h 49"/>
                <a:gd name="T78" fmla="*/ 6 w 57"/>
                <a:gd name="T79" fmla="*/ 11 h 49"/>
                <a:gd name="T80" fmla="*/ 2 w 57"/>
                <a:gd name="T81" fmla="*/ 11 h 49"/>
                <a:gd name="T82" fmla="*/ 5 w 57"/>
                <a:gd name="T83" fmla="*/ 20 h 49"/>
                <a:gd name="T84" fmla="*/ 9 w 57"/>
                <a:gd name="T85" fmla="*/ 13 h 49"/>
                <a:gd name="T86" fmla="*/ 14 w 57"/>
                <a:gd name="T87" fmla="*/ 19 h 49"/>
                <a:gd name="T88" fmla="*/ 19 w 57"/>
                <a:gd name="T89" fmla="*/ 27 h 49"/>
                <a:gd name="T90" fmla="*/ 17 w 57"/>
                <a:gd name="T91" fmla="*/ 28 h 49"/>
                <a:gd name="T92" fmla="*/ 25 w 57"/>
                <a:gd name="T93" fmla="*/ 35 h 49"/>
                <a:gd name="T94" fmla="*/ 32 w 57"/>
                <a:gd name="T95" fmla="*/ 37 h 49"/>
                <a:gd name="T96" fmla="*/ 41 w 57"/>
                <a:gd name="T97" fmla="*/ 42 h 49"/>
                <a:gd name="T98" fmla="*/ 38 w 57"/>
                <a:gd name="T99" fmla="*/ 38 h 49"/>
                <a:gd name="T100" fmla="*/ 32 w 57"/>
                <a:gd name="T101" fmla="*/ 32 h 49"/>
                <a:gd name="T102" fmla="*/ 26 w 57"/>
                <a:gd name="T103" fmla="*/ 26 h 49"/>
                <a:gd name="T104" fmla="*/ 22 w 57"/>
                <a:gd name="T105" fmla="*/ 20 h 49"/>
                <a:gd name="T106" fmla="*/ 25 w 57"/>
                <a:gd name="T107" fmla="*/ 15 h 49"/>
                <a:gd name="T108" fmla="*/ 30 w 57"/>
                <a:gd name="T109" fmla="*/ 15 h 49"/>
                <a:gd name="T110" fmla="*/ 37 w 57"/>
                <a:gd name="T111" fmla="*/ 15 h 49"/>
                <a:gd name="T112" fmla="*/ 42 w 57"/>
                <a:gd name="T113" fmla="*/ 16 h 49"/>
                <a:gd name="T114" fmla="*/ 47 w 57"/>
                <a:gd name="T115" fmla="*/ 16 h 49"/>
                <a:gd name="T116" fmla="*/ 52 w 57"/>
                <a:gd name="T117" fmla="*/ 19 h 49"/>
                <a:gd name="T118" fmla="*/ 53 w 57"/>
                <a:gd name="T119" fmla="*/ 19 h 49"/>
                <a:gd name="T120" fmla="*/ 55 w 57"/>
                <a:gd name="T121" fmla="*/ 16 h 49"/>
                <a:gd name="T122" fmla="*/ 57 w 57"/>
                <a:gd name="T123" fmla="*/ 1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9">
                  <a:moveTo>
                    <a:pt x="40" y="45"/>
                  </a:moveTo>
                  <a:lnTo>
                    <a:pt x="38" y="45"/>
                  </a:lnTo>
                  <a:lnTo>
                    <a:pt x="38" y="45"/>
                  </a:lnTo>
                  <a:lnTo>
                    <a:pt x="42" y="45"/>
                  </a:lnTo>
                  <a:lnTo>
                    <a:pt x="41" y="45"/>
                  </a:lnTo>
                  <a:lnTo>
                    <a:pt x="40" y="45"/>
                  </a:lnTo>
                  <a:close/>
                  <a:moveTo>
                    <a:pt x="36" y="42"/>
                  </a:moveTo>
                  <a:lnTo>
                    <a:pt x="34" y="42"/>
                  </a:lnTo>
                  <a:lnTo>
                    <a:pt x="33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6" y="43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6" y="42"/>
                  </a:lnTo>
                  <a:close/>
                  <a:moveTo>
                    <a:pt x="49" y="47"/>
                  </a:moveTo>
                  <a:lnTo>
                    <a:pt x="49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3"/>
                  </a:lnTo>
                  <a:lnTo>
                    <a:pt x="42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41" y="43"/>
                  </a:lnTo>
                  <a:lnTo>
                    <a:pt x="44" y="45"/>
                  </a:lnTo>
                  <a:lnTo>
                    <a:pt x="47" y="46"/>
                  </a:lnTo>
                  <a:lnTo>
                    <a:pt x="48" y="47"/>
                  </a:lnTo>
                  <a:lnTo>
                    <a:pt x="51" y="49"/>
                  </a:lnTo>
                  <a:lnTo>
                    <a:pt x="49" y="47"/>
                  </a:lnTo>
                  <a:lnTo>
                    <a:pt x="49" y="47"/>
                  </a:lnTo>
                  <a:close/>
                  <a:moveTo>
                    <a:pt x="36" y="41"/>
                  </a:moveTo>
                  <a:lnTo>
                    <a:pt x="37" y="41"/>
                  </a:lnTo>
                  <a:lnTo>
                    <a:pt x="36" y="41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6" y="41"/>
                  </a:lnTo>
                  <a:close/>
                  <a:moveTo>
                    <a:pt x="33" y="39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3" y="38"/>
                  </a:lnTo>
                  <a:lnTo>
                    <a:pt x="32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2" y="39"/>
                  </a:lnTo>
                  <a:lnTo>
                    <a:pt x="33" y="39"/>
                  </a:lnTo>
                  <a:close/>
                  <a:moveTo>
                    <a:pt x="18" y="30"/>
                  </a:moveTo>
                  <a:lnTo>
                    <a:pt x="18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8" y="30"/>
                  </a:lnTo>
                  <a:close/>
                  <a:moveTo>
                    <a:pt x="17" y="28"/>
                  </a:moveTo>
                  <a:lnTo>
                    <a:pt x="17" y="28"/>
                  </a:lnTo>
                  <a:lnTo>
                    <a:pt x="17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7" y="28"/>
                  </a:lnTo>
                  <a:close/>
                  <a:moveTo>
                    <a:pt x="15" y="28"/>
                  </a:moveTo>
                  <a:lnTo>
                    <a:pt x="14" y="28"/>
                  </a:lnTo>
                  <a:lnTo>
                    <a:pt x="14" y="28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5" y="28"/>
                  </a:lnTo>
                  <a:close/>
                  <a:moveTo>
                    <a:pt x="14" y="24"/>
                  </a:moveTo>
                  <a:lnTo>
                    <a:pt x="15" y="26"/>
                  </a:lnTo>
                  <a:lnTo>
                    <a:pt x="15" y="26"/>
                  </a:lnTo>
                  <a:lnTo>
                    <a:pt x="17" y="26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6"/>
                  </a:lnTo>
                  <a:lnTo>
                    <a:pt x="15" y="24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4" y="24"/>
                  </a:lnTo>
                  <a:lnTo>
                    <a:pt x="14" y="24"/>
                  </a:lnTo>
                  <a:close/>
                  <a:moveTo>
                    <a:pt x="14" y="22"/>
                  </a:moveTo>
                  <a:lnTo>
                    <a:pt x="14" y="22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2"/>
                  </a:lnTo>
                  <a:close/>
                  <a:moveTo>
                    <a:pt x="10" y="22"/>
                  </a:moveTo>
                  <a:lnTo>
                    <a:pt x="10" y="20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close/>
                  <a:moveTo>
                    <a:pt x="14" y="19"/>
                  </a:moveTo>
                  <a:lnTo>
                    <a:pt x="13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4" y="19"/>
                  </a:lnTo>
                  <a:close/>
                  <a:moveTo>
                    <a:pt x="57" y="15"/>
                  </a:moveTo>
                  <a:lnTo>
                    <a:pt x="57" y="15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6" y="13"/>
                  </a:lnTo>
                  <a:lnTo>
                    <a:pt x="55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5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3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3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9" y="16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4" y="16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5" y="23"/>
                  </a:lnTo>
                  <a:lnTo>
                    <a:pt x="18" y="26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21" y="31"/>
                  </a:lnTo>
                  <a:lnTo>
                    <a:pt x="22" y="32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32" y="37"/>
                  </a:lnTo>
                  <a:lnTo>
                    <a:pt x="34" y="38"/>
                  </a:lnTo>
                  <a:lnTo>
                    <a:pt x="37" y="39"/>
                  </a:lnTo>
                  <a:lnTo>
                    <a:pt x="38" y="41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5"/>
                  </a:lnTo>
                  <a:lnTo>
                    <a:pt x="34" y="34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8" y="28"/>
                  </a:lnTo>
                  <a:lnTo>
                    <a:pt x="28" y="27"/>
                  </a:lnTo>
                  <a:lnTo>
                    <a:pt x="26" y="2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4" y="22"/>
                  </a:lnTo>
                  <a:lnTo>
                    <a:pt x="22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30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6" y="15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6"/>
                  </a:lnTo>
                  <a:lnTo>
                    <a:pt x="51" y="18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5" name="Freeform 1999">
              <a:extLst>
                <a:ext uri="{FF2B5EF4-FFF2-40B4-BE49-F238E27FC236}">
                  <a16:creationId xmlns:a16="http://schemas.microsoft.com/office/drawing/2014/main" id="{43D815FC-53F7-4496-B53F-7814AEED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318" y="3461782"/>
              <a:ext cx="74301" cy="78428"/>
            </a:xfrm>
            <a:custGeom>
              <a:avLst/>
              <a:gdLst>
                <a:gd name="T0" fmla="*/ 33 w 36"/>
                <a:gd name="T1" fmla="*/ 18 h 38"/>
                <a:gd name="T2" fmla="*/ 30 w 36"/>
                <a:gd name="T3" fmla="*/ 14 h 38"/>
                <a:gd name="T4" fmla="*/ 26 w 36"/>
                <a:gd name="T5" fmla="*/ 6 h 38"/>
                <a:gd name="T6" fmla="*/ 25 w 36"/>
                <a:gd name="T7" fmla="*/ 4 h 38"/>
                <a:gd name="T8" fmla="*/ 24 w 36"/>
                <a:gd name="T9" fmla="*/ 6 h 38"/>
                <a:gd name="T10" fmla="*/ 19 w 36"/>
                <a:gd name="T11" fmla="*/ 6 h 38"/>
                <a:gd name="T12" fmla="*/ 18 w 36"/>
                <a:gd name="T13" fmla="*/ 4 h 38"/>
                <a:gd name="T14" fmla="*/ 17 w 36"/>
                <a:gd name="T15" fmla="*/ 3 h 38"/>
                <a:gd name="T16" fmla="*/ 13 w 36"/>
                <a:gd name="T17" fmla="*/ 3 h 38"/>
                <a:gd name="T18" fmla="*/ 7 w 36"/>
                <a:gd name="T19" fmla="*/ 2 h 38"/>
                <a:gd name="T20" fmla="*/ 5 w 36"/>
                <a:gd name="T21" fmla="*/ 0 h 38"/>
                <a:gd name="T22" fmla="*/ 3 w 36"/>
                <a:gd name="T23" fmla="*/ 2 h 38"/>
                <a:gd name="T24" fmla="*/ 3 w 36"/>
                <a:gd name="T25" fmla="*/ 2 h 38"/>
                <a:gd name="T26" fmla="*/ 0 w 36"/>
                <a:gd name="T27" fmla="*/ 4 h 38"/>
                <a:gd name="T28" fmla="*/ 3 w 36"/>
                <a:gd name="T29" fmla="*/ 6 h 38"/>
                <a:gd name="T30" fmla="*/ 3 w 36"/>
                <a:gd name="T31" fmla="*/ 8 h 38"/>
                <a:gd name="T32" fmla="*/ 2 w 36"/>
                <a:gd name="T33" fmla="*/ 14 h 38"/>
                <a:gd name="T34" fmla="*/ 6 w 36"/>
                <a:gd name="T35" fmla="*/ 16 h 38"/>
                <a:gd name="T36" fmla="*/ 9 w 36"/>
                <a:gd name="T37" fmla="*/ 19 h 38"/>
                <a:gd name="T38" fmla="*/ 11 w 36"/>
                <a:gd name="T39" fmla="*/ 16 h 38"/>
                <a:gd name="T40" fmla="*/ 9 w 36"/>
                <a:gd name="T41" fmla="*/ 15 h 38"/>
                <a:gd name="T42" fmla="*/ 7 w 36"/>
                <a:gd name="T43" fmla="*/ 12 h 38"/>
                <a:gd name="T44" fmla="*/ 13 w 36"/>
                <a:gd name="T45" fmla="*/ 16 h 38"/>
                <a:gd name="T46" fmla="*/ 13 w 36"/>
                <a:gd name="T47" fmla="*/ 19 h 38"/>
                <a:gd name="T48" fmla="*/ 18 w 36"/>
                <a:gd name="T49" fmla="*/ 22 h 38"/>
                <a:gd name="T50" fmla="*/ 22 w 36"/>
                <a:gd name="T51" fmla="*/ 25 h 38"/>
                <a:gd name="T52" fmla="*/ 24 w 36"/>
                <a:gd name="T53" fmla="*/ 29 h 38"/>
                <a:gd name="T54" fmla="*/ 24 w 36"/>
                <a:gd name="T55" fmla="*/ 33 h 38"/>
                <a:gd name="T56" fmla="*/ 26 w 36"/>
                <a:gd name="T57" fmla="*/ 34 h 38"/>
                <a:gd name="T58" fmla="*/ 26 w 36"/>
                <a:gd name="T59" fmla="*/ 33 h 38"/>
                <a:gd name="T60" fmla="*/ 26 w 36"/>
                <a:gd name="T61" fmla="*/ 30 h 38"/>
                <a:gd name="T62" fmla="*/ 29 w 36"/>
                <a:gd name="T63" fmla="*/ 33 h 38"/>
                <a:gd name="T64" fmla="*/ 30 w 36"/>
                <a:gd name="T65" fmla="*/ 37 h 38"/>
                <a:gd name="T66" fmla="*/ 30 w 36"/>
                <a:gd name="T67" fmla="*/ 37 h 38"/>
                <a:gd name="T68" fmla="*/ 29 w 36"/>
                <a:gd name="T69" fmla="*/ 35 h 38"/>
                <a:gd name="T70" fmla="*/ 32 w 36"/>
                <a:gd name="T71" fmla="*/ 33 h 38"/>
                <a:gd name="T72" fmla="*/ 30 w 36"/>
                <a:gd name="T73" fmla="*/ 30 h 38"/>
                <a:gd name="T74" fmla="*/ 33 w 36"/>
                <a:gd name="T75" fmla="*/ 29 h 38"/>
                <a:gd name="T76" fmla="*/ 33 w 36"/>
                <a:gd name="T77" fmla="*/ 27 h 38"/>
                <a:gd name="T78" fmla="*/ 32 w 36"/>
                <a:gd name="T79" fmla="*/ 23 h 38"/>
                <a:gd name="T80" fmla="*/ 32 w 36"/>
                <a:gd name="T81" fmla="*/ 21 h 38"/>
                <a:gd name="T82" fmla="*/ 33 w 36"/>
                <a:gd name="T83" fmla="*/ 19 h 38"/>
                <a:gd name="T84" fmla="*/ 34 w 36"/>
                <a:gd name="T85" fmla="*/ 21 h 38"/>
                <a:gd name="T86" fmla="*/ 36 w 36"/>
                <a:gd name="T87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" h="38">
                  <a:moveTo>
                    <a:pt x="34" y="19"/>
                  </a:move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28" y="11"/>
                  </a:lnTo>
                  <a:lnTo>
                    <a:pt x="26" y="10"/>
                  </a:lnTo>
                  <a:lnTo>
                    <a:pt x="26" y="6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1" y="3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7" y="14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10" y="14"/>
                  </a:lnTo>
                  <a:lnTo>
                    <a:pt x="13" y="16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1" y="23"/>
                  </a:lnTo>
                  <a:lnTo>
                    <a:pt x="22" y="25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5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30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1"/>
                  </a:lnTo>
                  <a:lnTo>
                    <a:pt x="30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6"/>
                  </a:lnTo>
                  <a:lnTo>
                    <a:pt x="30" y="26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3" y="21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6" name="Freeform 2000">
              <a:extLst>
                <a:ext uri="{FF2B5EF4-FFF2-40B4-BE49-F238E27FC236}">
                  <a16:creationId xmlns:a16="http://schemas.microsoft.com/office/drawing/2014/main" id="{AAEA0B53-9EE0-44FB-A3C9-1E6F8AC48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404" y="3649598"/>
              <a:ext cx="165113" cy="218775"/>
            </a:xfrm>
            <a:custGeom>
              <a:avLst/>
              <a:gdLst>
                <a:gd name="T0" fmla="*/ 76 w 80"/>
                <a:gd name="T1" fmla="*/ 1 h 106"/>
                <a:gd name="T2" fmla="*/ 72 w 80"/>
                <a:gd name="T3" fmla="*/ 1 h 106"/>
                <a:gd name="T4" fmla="*/ 66 w 80"/>
                <a:gd name="T5" fmla="*/ 0 h 106"/>
                <a:gd name="T6" fmla="*/ 58 w 80"/>
                <a:gd name="T7" fmla="*/ 3 h 106"/>
                <a:gd name="T8" fmla="*/ 57 w 80"/>
                <a:gd name="T9" fmla="*/ 8 h 106"/>
                <a:gd name="T10" fmla="*/ 54 w 80"/>
                <a:gd name="T11" fmla="*/ 18 h 106"/>
                <a:gd name="T12" fmla="*/ 53 w 80"/>
                <a:gd name="T13" fmla="*/ 22 h 106"/>
                <a:gd name="T14" fmla="*/ 51 w 80"/>
                <a:gd name="T15" fmla="*/ 23 h 106"/>
                <a:gd name="T16" fmla="*/ 43 w 80"/>
                <a:gd name="T17" fmla="*/ 20 h 106"/>
                <a:gd name="T18" fmla="*/ 39 w 80"/>
                <a:gd name="T19" fmla="*/ 20 h 106"/>
                <a:gd name="T20" fmla="*/ 38 w 80"/>
                <a:gd name="T21" fmla="*/ 19 h 106"/>
                <a:gd name="T22" fmla="*/ 26 w 80"/>
                <a:gd name="T23" fmla="*/ 19 h 106"/>
                <a:gd name="T24" fmla="*/ 21 w 80"/>
                <a:gd name="T25" fmla="*/ 26 h 106"/>
                <a:gd name="T26" fmla="*/ 23 w 80"/>
                <a:gd name="T27" fmla="*/ 30 h 106"/>
                <a:gd name="T28" fmla="*/ 32 w 80"/>
                <a:gd name="T29" fmla="*/ 28 h 106"/>
                <a:gd name="T30" fmla="*/ 35 w 80"/>
                <a:gd name="T31" fmla="*/ 34 h 106"/>
                <a:gd name="T32" fmla="*/ 32 w 80"/>
                <a:gd name="T33" fmla="*/ 38 h 106"/>
                <a:gd name="T34" fmla="*/ 28 w 80"/>
                <a:gd name="T35" fmla="*/ 42 h 106"/>
                <a:gd name="T36" fmla="*/ 31 w 80"/>
                <a:gd name="T37" fmla="*/ 49 h 106"/>
                <a:gd name="T38" fmla="*/ 35 w 80"/>
                <a:gd name="T39" fmla="*/ 53 h 106"/>
                <a:gd name="T40" fmla="*/ 35 w 80"/>
                <a:gd name="T41" fmla="*/ 64 h 106"/>
                <a:gd name="T42" fmla="*/ 34 w 80"/>
                <a:gd name="T43" fmla="*/ 68 h 106"/>
                <a:gd name="T44" fmla="*/ 32 w 80"/>
                <a:gd name="T45" fmla="*/ 73 h 106"/>
                <a:gd name="T46" fmla="*/ 28 w 80"/>
                <a:gd name="T47" fmla="*/ 74 h 106"/>
                <a:gd name="T48" fmla="*/ 27 w 80"/>
                <a:gd name="T49" fmla="*/ 72 h 106"/>
                <a:gd name="T50" fmla="*/ 19 w 80"/>
                <a:gd name="T51" fmla="*/ 70 h 106"/>
                <a:gd name="T52" fmla="*/ 13 w 80"/>
                <a:gd name="T53" fmla="*/ 68 h 106"/>
                <a:gd name="T54" fmla="*/ 13 w 80"/>
                <a:gd name="T55" fmla="*/ 70 h 106"/>
                <a:gd name="T56" fmla="*/ 8 w 80"/>
                <a:gd name="T57" fmla="*/ 73 h 106"/>
                <a:gd name="T58" fmla="*/ 4 w 80"/>
                <a:gd name="T59" fmla="*/ 76 h 106"/>
                <a:gd name="T60" fmla="*/ 5 w 80"/>
                <a:gd name="T61" fmla="*/ 80 h 106"/>
                <a:gd name="T62" fmla="*/ 7 w 80"/>
                <a:gd name="T63" fmla="*/ 84 h 106"/>
                <a:gd name="T64" fmla="*/ 7 w 80"/>
                <a:gd name="T65" fmla="*/ 88 h 106"/>
                <a:gd name="T66" fmla="*/ 5 w 80"/>
                <a:gd name="T67" fmla="*/ 89 h 106"/>
                <a:gd name="T68" fmla="*/ 0 w 80"/>
                <a:gd name="T69" fmla="*/ 91 h 106"/>
                <a:gd name="T70" fmla="*/ 7 w 80"/>
                <a:gd name="T71" fmla="*/ 102 h 106"/>
                <a:gd name="T72" fmla="*/ 9 w 80"/>
                <a:gd name="T73" fmla="*/ 106 h 106"/>
                <a:gd name="T74" fmla="*/ 13 w 80"/>
                <a:gd name="T75" fmla="*/ 102 h 106"/>
                <a:gd name="T76" fmla="*/ 17 w 80"/>
                <a:gd name="T77" fmla="*/ 99 h 106"/>
                <a:gd name="T78" fmla="*/ 21 w 80"/>
                <a:gd name="T79" fmla="*/ 100 h 106"/>
                <a:gd name="T80" fmla="*/ 24 w 80"/>
                <a:gd name="T81" fmla="*/ 103 h 106"/>
                <a:gd name="T82" fmla="*/ 27 w 80"/>
                <a:gd name="T83" fmla="*/ 100 h 106"/>
                <a:gd name="T84" fmla="*/ 30 w 80"/>
                <a:gd name="T85" fmla="*/ 99 h 106"/>
                <a:gd name="T86" fmla="*/ 34 w 80"/>
                <a:gd name="T87" fmla="*/ 96 h 106"/>
                <a:gd name="T88" fmla="*/ 35 w 80"/>
                <a:gd name="T89" fmla="*/ 102 h 106"/>
                <a:gd name="T90" fmla="*/ 36 w 80"/>
                <a:gd name="T91" fmla="*/ 103 h 106"/>
                <a:gd name="T92" fmla="*/ 43 w 80"/>
                <a:gd name="T93" fmla="*/ 96 h 106"/>
                <a:gd name="T94" fmla="*/ 50 w 80"/>
                <a:gd name="T95" fmla="*/ 92 h 106"/>
                <a:gd name="T96" fmla="*/ 54 w 80"/>
                <a:gd name="T97" fmla="*/ 72 h 106"/>
                <a:gd name="T98" fmla="*/ 59 w 80"/>
                <a:gd name="T99" fmla="*/ 61 h 106"/>
                <a:gd name="T100" fmla="*/ 68 w 80"/>
                <a:gd name="T101" fmla="*/ 54 h 106"/>
                <a:gd name="T102" fmla="*/ 72 w 80"/>
                <a:gd name="T103" fmla="*/ 34 h 106"/>
                <a:gd name="T104" fmla="*/ 76 w 80"/>
                <a:gd name="T105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106">
                  <a:moveTo>
                    <a:pt x="80" y="3"/>
                  </a:moveTo>
                  <a:lnTo>
                    <a:pt x="78" y="3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74" y="3"/>
                  </a:lnTo>
                  <a:lnTo>
                    <a:pt x="74" y="3"/>
                  </a:lnTo>
                  <a:lnTo>
                    <a:pt x="74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4"/>
                  </a:lnTo>
                  <a:lnTo>
                    <a:pt x="57" y="5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5" y="12"/>
                  </a:lnTo>
                  <a:lnTo>
                    <a:pt x="55" y="13"/>
                  </a:lnTo>
                  <a:lnTo>
                    <a:pt x="54" y="16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20"/>
                  </a:lnTo>
                  <a:lnTo>
                    <a:pt x="53" y="22"/>
                  </a:lnTo>
                  <a:lnTo>
                    <a:pt x="53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49" y="22"/>
                  </a:lnTo>
                  <a:lnTo>
                    <a:pt x="47" y="22"/>
                  </a:lnTo>
                  <a:lnTo>
                    <a:pt x="46" y="22"/>
                  </a:lnTo>
                  <a:lnTo>
                    <a:pt x="45" y="22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1" y="22"/>
                  </a:lnTo>
                  <a:lnTo>
                    <a:pt x="21" y="23"/>
                  </a:lnTo>
                  <a:lnTo>
                    <a:pt x="21" y="24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8" y="27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8" y="42"/>
                  </a:lnTo>
                  <a:lnTo>
                    <a:pt x="30" y="43"/>
                  </a:lnTo>
                  <a:lnTo>
                    <a:pt x="28" y="46"/>
                  </a:lnTo>
                  <a:lnTo>
                    <a:pt x="28" y="47"/>
                  </a:lnTo>
                  <a:lnTo>
                    <a:pt x="30" y="47"/>
                  </a:lnTo>
                  <a:lnTo>
                    <a:pt x="31" y="47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3"/>
                  </a:lnTo>
                  <a:lnTo>
                    <a:pt x="35" y="54"/>
                  </a:lnTo>
                  <a:lnTo>
                    <a:pt x="35" y="57"/>
                  </a:lnTo>
                  <a:lnTo>
                    <a:pt x="35" y="58"/>
                  </a:lnTo>
                  <a:lnTo>
                    <a:pt x="35" y="60"/>
                  </a:lnTo>
                  <a:lnTo>
                    <a:pt x="35" y="62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35" y="65"/>
                  </a:lnTo>
                  <a:lnTo>
                    <a:pt x="35" y="65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2" y="69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0" y="74"/>
                  </a:lnTo>
                  <a:lnTo>
                    <a:pt x="28" y="74"/>
                  </a:lnTo>
                  <a:lnTo>
                    <a:pt x="28" y="74"/>
                  </a:lnTo>
                  <a:lnTo>
                    <a:pt x="28" y="73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4" y="73"/>
                  </a:lnTo>
                  <a:lnTo>
                    <a:pt x="23" y="73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9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2"/>
                  </a:lnTo>
                  <a:lnTo>
                    <a:pt x="13" y="73"/>
                  </a:lnTo>
                  <a:lnTo>
                    <a:pt x="9" y="74"/>
                  </a:lnTo>
                  <a:lnTo>
                    <a:pt x="9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5" y="73"/>
                  </a:lnTo>
                  <a:lnTo>
                    <a:pt x="5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6"/>
                  </a:lnTo>
                  <a:lnTo>
                    <a:pt x="4" y="77"/>
                  </a:lnTo>
                  <a:lnTo>
                    <a:pt x="4" y="79"/>
                  </a:lnTo>
                  <a:lnTo>
                    <a:pt x="4" y="79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7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8"/>
                  </a:lnTo>
                  <a:lnTo>
                    <a:pt x="8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5" y="89"/>
                  </a:lnTo>
                  <a:lnTo>
                    <a:pt x="5" y="89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0" y="91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5" y="99"/>
                  </a:lnTo>
                  <a:lnTo>
                    <a:pt x="7" y="100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8" y="103"/>
                  </a:lnTo>
                  <a:lnTo>
                    <a:pt x="8" y="104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11" y="103"/>
                  </a:lnTo>
                  <a:lnTo>
                    <a:pt x="11" y="103"/>
                  </a:lnTo>
                  <a:lnTo>
                    <a:pt x="12" y="103"/>
                  </a:lnTo>
                  <a:lnTo>
                    <a:pt x="12" y="102"/>
                  </a:lnTo>
                  <a:lnTo>
                    <a:pt x="13" y="102"/>
                  </a:lnTo>
                  <a:lnTo>
                    <a:pt x="13" y="100"/>
                  </a:lnTo>
                  <a:lnTo>
                    <a:pt x="15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9" y="99"/>
                  </a:lnTo>
                  <a:lnTo>
                    <a:pt x="19" y="100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6" y="102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32" y="97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5" y="97"/>
                  </a:lnTo>
                  <a:lnTo>
                    <a:pt x="35" y="97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4" y="100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4"/>
                  </a:lnTo>
                  <a:lnTo>
                    <a:pt x="38" y="104"/>
                  </a:lnTo>
                  <a:lnTo>
                    <a:pt x="38" y="103"/>
                  </a:lnTo>
                  <a:lnTo>
                    <a:pt x="40" y="102"/>
                  </a:lnTo>
                  <a:lnTo>
                    <a:pt x="42" y="99"/>
                  </a:lnTo>
                  <a:lnTo>
                    <a:pt x="43" y="96"/>
                  </a:lnTo>
                  <a:lnTo>
                    <a:pt x="45" y="96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7" y="93"/>
                  </a:lnTo>
                  <a:lnTo>
                    <a:pt x="49" y="93"/>
                  </a:lnTo>
                  <a:lnTo>
                    <a:pt x="50" y="92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4" y="84"/>
                  </a:lnTo>
                  <a:lnTo>
                    <a:pt x="54" y="81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7" y="69"/>
                  </a:lnTo>
                  <a:lnTo>
                    <a:pt x="57" y="66"/>
                  </a:lnTo>
                  <a:lnTo>
                    <a:pt x="58" y="65"/>
                  </a:lnTo>
                  <a:lnTo>
                    <a:pt x="59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8"/>
                  </a:lnTo>
                  <a:lnTo>
                    <a:pt x="63" y="58"/>
                  </a:lnTo>
                  <a:lnTo>
                    <a:pt x="65" y="57"/>
                  </a:lnTo>
                  <a:lnTo>
                    <a:pt x="68" y="54"/>
                  </a:lnTo>
                  <a:lnTo>
                    <a:pt x="70" y="51"/>
                  </a:lnTo>
                  <a:lnTo>
                    <a:pt x="70" y="49"/>
                  </a:lnTo>
                  <a:lnTo>
                    <a:pt x="70" y="45"/>
                  </a:lnTo>
                  <a:lnTo>
                    <a:pt x="72" y="42"/>
                  </a:lnTo>
                  <a:lnTo>
                    <a:pt x="72" y="38"/>
                  </a:lnTo>
                  <a:lnTo>
                    <a:pt x="72" y="34"/>
                  </a:lnTo>
                  <a:lnTo>
                    <a:pt x="72" y="31"/>
                  </a:lnTo>
                  <a:lnTo>
                    <a:pt x="73" y="27"/>
                  </a:lnTo>
                  <a:lnTo>
                    <a:pt x="73" y="26"/>
                  </a:lnTo>
                  <a:lnTo>
                    <a:pt x="74" y="24"/>
                  </a:lnTo>
                  <a:lnTo>
                    <a:pt x="73" y="20"/>
                  </a:lnTo>
                  <a:lnTo>
                    <a:pt x="76" y="15"/>
                  </a:lnTo>
                  <a:lnTo>
                    <a:pt x="77" y="12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80" y="5"/>
                  </a:lnTo>
                  <a:lnTo>
                    <a:pt x="8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7" name="Freeform 2001">
              <a:extLst>
                <a:ext uri="{FF2B5EF4-FFF2-40B4-BE49-F238E27FC236}">
                  <a16:creationId xmlns:a16="http://schemas.microsoft.com/office/drawing/2014/main" id="{9BB3B26B-6A34-4369-8CD9-ADCAE1FE32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0134" y="4027293"/>
              <a:ext cx="28895" cy="22702"/>
            </a:xfrm>
            <a:custGeom>
              <a:avLst/>
              <a:gdLst>
                <a:gd name="T0" fmla="*/ 6 w 14"/>
                <a:gd name="T1" fmla="*/ 9 h 11"/>
                <a:gd name="T2" fmla="*/ 4 w 14"/>
                <a:gd name="T3" fmla="*/ 9 h 11"/>
                <a:gd name="T4" fmla="*/ 4 w 14"/>
                <a:gd name="T5" fmla="*/ 11 h 11"/>
                <a:gd name="T6" fmla="*/ 6 w 14"/>
                <a:gd name="T7" fmla="*/ 11 h 11"/>
                <a:gd name="T8" fmla="*/ 7 w 14"/>
                <a:gd name="T9" fmla="*/ 11 h 11"/>
                <a:gd name="T10" fmla="*/ 7 w 14"/>
                <a:gd name="T11" fmla="*/ 11 h 11"/>
                <a:gd name="T12" fmla="*/ 6 w 14"/>
                <a:gd name="T13" fmla="*/ 9 h 11"/>
                <a:gd name="T14" fmla="*/ 3 w 14"/>
                <a:gd name="T15" fmla="*/ 2 h 11"/>
                <a:gd name="T16" fmla="*/ 3 w 14"/>
                <a:gd name="T17" fmla="*/ 0 h 11"/>
                <a:gd name="T18" fmla="*/ 1 w 14"/>
                <a:gd name="T19" fmla="*/ 0 h 11"/>
                <a:gd name="T20" fmla="*/ 1 w 14"/>
                <a:gd name="T21" fmla="*/ 0 h 11"/>
                <a:gd name="T22" fmla="*/ 1 w 14"/>
                <a:gd name="T23" fmla="*/ 0 h 11"/>
                <a:gd name="T24" fmla="*/ 1 w 14"/>
                <a:gd name="T25" fmla="*/ 0 h 11"/>
                <a:gd name="T26" fmla="*/ 0 w 14"/>
                <a:gd name="T27" fmla="*/ 4 h 11"/>
                <a:gd name="T28" fmla="*/ 1 w 14"/>
                <a:gd name="T29" fmla="*/ 5 h 11"/>
                <a:gd name="T30" fmla="*/ 1 w 14"/>
                <a:gd name="T31" fmla="*/ 5 h 11"/>
                <a:gd name="T32" fmla="*/ 3 w 14"/>
                <a:gd name="T33" fmla="*/ 5 h 11"/>
                <a:gd name="T34" fmla="*/ 3 w 14"/>
                <a:gd name="T35" fmla="*/ 5 h 11"/>
                <a:gd name="T36" fmla="*/ 3 w 14"/>
                <a:gd name="T37" fmla="*/ 5 h 11"/>
                <a:gd name="T38" fmla="*/ 3 w 14"/>
                <a:gd name="T39" fmla="*/ 4 h 11"/>
                <a:gd name="T40" fmla="*/ 3 w 14"/>
                <a:gd name="T41" fmla="*/ 2 h 11"/>
                <a:gd name="T42" fmla="*/ 14 w 14"/>
                <a:gd name="T43" fmla="*/ 8 h 11"/>
                <a:gd name="T44" fmla="*/ 14 w 14"/>
                <a:gd name="T45" fmla="*/ 8 h 11"/>
                <a:gd name="T46" fmla="*/ 14 w 14"/>
                <a:gd name="T47" fmla="*/ 8 h 11"/>
                <a:gd name="T48" fmla="*/ 14 w 14"/>
                <a:gd name="T49" fmla="*/ 8 h 11"/>
                <a:gd name="T50" fmla="*/ 12 w 14"/>
                <a:gd name="T51" fmla="*/ 9 h 11"/>
                <a:gd name="T52" fmla="*/ 12 w 14"/>
                <a:gd name="T53" fmla="*/ 9 h 11"/>
                <a:gd name="T54" fmla="*/ 12 w 14"/>
                <a:gd name="T55" fmla="*/ 9 h 11"/>
                <a:gd name="T56" fmla="*/ 11 w 14"/>
                <a:gd name="T57" fmla="*/ 9 h 11"/>
                <a:gd name="T58" fmla="*/ 12 w 14"/>
                <a:gd name="T59" fmla="*/ 9 h 11"/>
                <a:gd name="T60" fmla="*/ 14 w 14"/>
                <a:gd name="T61" fmla="*/ 11 h 11"/>
                <a:gd name="T62" fmla="*/ 14 w 14"/>
                <a:gd name="T63" fmla="*/ 11 h 11"/>
                <a:gd name="T64" fmla="*/ 14 w 14"/>
                <a:gd name="T65" fmla="*/ 11 h 11"/>
                <a:gd name="T66" fmla="*/ 14 w 14"/>
                <a:gd name="T67" fmla="*/ 9 h 11"/>
                <a:gd name="T68" fmla="*/ 14 w 14"/>
                <a:gd name="T6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" h="11">
                  <a:moveTo>
                    <a:pt x="6" y="9"/>
                  </a:moveTo>
                  <a:lnTo>
                    <a:pt x="4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9"/>
                  </a:lnTo>
                  <a:close/>
                  <a:moveTo>
                    <a:pt x="3" y="2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2"/>
                  </a:lnTo>
                  <a:close/>
                  <a:moveTo>
                    <a:pt x="14" y="8"/>
                  </a:move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9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8" name="Freeform 2002">
              <a:extLst>
                <a:ext uri="{FF2B5EF4-FFF2-40B4-BE49-F238E27FC236}">
                  <a16:creationId xmlns:a16="http://schemas.microsoft.com/office/drawing/2014/main" id="{DB2E4027-F207-462A-A812-AB6023EE5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8791" y="3430824"/>
              <a:ext cx="264181" cy="416910"/>
            </a:xfrm>
            <a:custGeom>
              <a:avLst/>
              <a:gdLst>
                <a:gd name="T0" fmla="*/ 128 w 128"/>
                <a:gd name="T1" fmla="*/ 134 h 202"/>
                <a:gd name="T2" fmla="*/ 126 w 128"/>
                <a:gd name="T3" fmla="*/ 125 h 202"/>
                <a:gd name="T4" fmla="*/ 122 w 128"/>
                <a:gd name="T5" fmla="*/ 117 h 202"/>
                <a:gd name="T6" fmla="*/ 124 w 128"/>
                <a:gd name="T7" fmla="*/ 110 h 202"/>
                <a:gd name="T8" fmla="*/ 120 w 128"/>
                <a:gd name="T9" fmla="*/ 98 h 202"/>
                <a:gd name="T10" fmla="*/ 122 w 128"/>
                <a:gd name="T11" fmla="*/ 82 h 202"/>
                <a:gd name="T12" fmla="*/ 118 w 128"/>
                <a:gd name="T13" fmla="*/ 76 h 202"/>
                <a:gd name="T14" fmla="*/ 103 w 128"/>
                <a:gd name="T15" fmla="*/ 76 h 202"/>
                <a:gd name="T16" fmla="*/ 92 w 128"/>
                <a:gd name="T17" fmla="*/ 65 h 202"/>
                <a:gd name="T18" fmla="*/ 77 w 128"/>
                <a:gd name="T19" fmla="*/ 67 h 202"/>
                <a:gd name="T20" fmla="*/ 72 w 128"/>
                <a:gd name="T21" fmla="*/ 57 h 202"/>
                <a:gd name="T22" fmla="*/ 70 w 128"/>
                <a:gd name="T23" fmla="*/ 44 h 202"/>
                <a:gd name="T24" fmla="*/ 63 w 128"/>
                <a:gd name="T25" fmla="*/ 40 h 202"/>
                <a:gd name="T26" fmla="*/ 72 w 128"/>
                <a:gd name="T27" fmla="*/ 21 h 202"/>
                <a:gd name="T28" fmla="*/ 86 w 128"/>
                <a:gd name="T29" fmla="*/ 7 h 202"/>
                <a:gd name="T30" fmla="*/ 81 w 128"/>
                <a:gd name="T31" fmla="*/ 2 h 202"/>
                <a:gd name="T32" fmla="*/ 62 w 128"/>
                <a:gd name="T33" fmla="*/ 14 h 202"/>
                <a:gd name="T34" fmla="*/ 53 w 128"/>
                <a:gd name="T35" fmla="*/ 21 h 202"/>
                <a:gd name="T36" fmla="*/ 44 w 128"/>
                <a:gd name="T37" fmla="*/ 21 h 202"/>
                <a:gd name="T38" fmla="*/ 40 w 128"/>
                <a:gd name="T39" fmla="*/ 29 h 202"/>
                <a:gd name="T40" fmla="*/ 34 w 128"/>
                <a:gd name="T41" fmla="*/ 38 h 202"/>
                <a:gd name="T42" fmla="*/ 25 w 128"/>
                <a:gd name="T43" fmla="*/ 54 h 202"/>
                <a:gd name="T44" fmla="*/ 23 w 128"/>
                <a:gd name="T45" fmla="*/ 49 h 202"/>
                <a:gd name="T46" fmla="*/ 21 w 128"/>
                <a:gd name="T47" fmla="*/ 52 h 202"/>
                <a:gd name="T48" fmla="*/ 17 w 128"/>
                <a:gd name="T49" fmla="*/ 59 h 202"/>
                <a:gd name="T50" fmla="*/ 13 w 128"/>
                <a:gd name="T51" fmla="*/ 63 h 202"/>
                <a:gd name="T52" fmla="*/ 17 w 128"/>
                <a:gd name="T53" fmla="*/ 75 h 202"/>
                <a:gd name="T54" fmla="*/ 19 w 128"/>
                <a:gd name="T55" fmla="*/ 90 h 202"/>
                <a:gd name="T56" fmla="*/ 16 w 128"/>
                <a:gd name="T57" fmla="*/ 99 h 202"/>
                <a:gd name="T58" fmla="*/ 20 w 128"/>
                <a:gd name="T59" fmla="*/ 105 h 202"/>
                <a:gd name="T60" fmla="*/ 15 w 128"/>
                <a:gd name="T61" fmla="*/ 114 h 202"/>
                <a:gd name="T62" fmla="*/ 10 w 128"/>
                <a:gd name="T63" fmla="*/ 119 h 202"/>
                <a:gd name="T64" fmla="*/ 4 w 128"/>
                <a:gd name="T65" fmla="*/ 122 h 202"/>
                <a:gd name="T66" fmla="*/ 1 w 128"/>
                <a:gd name="T67" fmla="*/ 133 h 202"/>
                <a:gd name="T68" fmla="*/ 13 w 128"/>
                <a:gd name="T69" fmla="*/ 141 h 202"/>
                <a:gd name="T70" fmla="*/ 20 w 128"/>
                <a:gd name="T71" fmla="*/ 147 h 202"/>
                <a:gd name="T72" fmla="*/ 27 w 128"/>
                <a:gd name="T73" fmla="*/ 148 h 202"/>
                <a:gd name="T74" fmla="*/ 34 w 128"/>
                <a:gd name="T75" fmla="*/ 149 h 202"/>
                <a:gd name="T76" fmla="*/ 43 w 128"/>
                <a:gd name="T77" fmla="*/ 153 h 202"/>
                <a:gd name="T78" fmla="*/ 48 w 128"/>
                <a:gd name="T79" fmla="*/ 157 h 202"/>
                <a:gd name="T80" fmla="*/ 54 w 128"/>
                <a:gd name="T81" fmla="*/ 164 h 202"/>
                <a:gd name="T82" fmla="*/ 58 w 128"/>
                <a:gd name="T83" fmla="*/ 171 h 202"/>
                <a:gd name="T84" fmla="*/ 62 w 128"/>
                <a:gd name="T85" fmla="*/ 178 h 202"/>
                <a:gd name="T86" fmla="*/ 69 w 128"/>
                <a:gd name="T87" fmla="*/ 179 h 202"/>
                <a:gd name="T88" fmla="*/ 77 w 128"/>
                <a:gd name="T89" fmla="*/ 176 h 202"/>
                <a:gd name="T90" fmla="*/ 85 w 128"/>
                <a:gd name="T91" fmla="*/ 178 h 202"/>
                <a:gd name="T92" fmla="*/ 93 w 128"/>
                <a:gd name="T93" fmla="*/ 182 h 202"/>
                <a:gd name="T94" fmla="*/ 88 w 128"/>
                <a:gd name="T95" fmla="*/ 197 h 202"/>
                <a:gd name="T96" fmla="*/ 95 w 128"/>
                <a:gd name="T97" fmla="*/ 199 h 202"/>
                <a:gd name="T98" fmla="*/ 100 w 128"/>
                <a:gd name="T99" fmla="*/ 179 h 202"/>
                <a:gd name="T100" fmla="*/ 101 w 128"/>
                <a:gd name="T101" fmla="*/ 163 h 202"/>
                <a:gd name="T102" fmla="*/ 100 w 128"/>
                <a:gd name="T103" fmla="*/ 159 h 202"/>
                <a:gd name="T104" fmla="*/ 95 w 128"/>
                <a:gd name="T105" fmla="*/ 152 h 202"/>
                <a:gd name="T106" fmla="*/ 99 w 128"/>
                <a:gd name="T107" fmla="*/ 143 h 202"/>
                <a:gd name="T108" fmla="*/ 103 w 128"/>
                <a:gd name="T109" fmla="*/ 143 h 202"/>
                <a:gd name="T110" fmla="*/ 104 w 128"/>
                <a:gd name="T111" fmla="*/ 141 h 202"/>
                <a:gd name="T112" fmla="*/ 101 w 128"/>
                <a:gd name="T113" fmla="*/ 138 h 202"/>
                <a:gd name="T114" fmla="*/ 97 w 128"/>
                <a:gd name="T115" fmla="*/ 130 h 202"/>
                <a:gd name="T116" fmla="*/ 107 w 128"/>
                <a:gd name="T117" fmla="*/ 130 h 202"/>
                <a:gd name="T118" fmla="*/ 116 w 128"/>
                <a:gd name="T119" fmla="*/ 128 h 202"/>
                <a:gd name="T120" fmla="*/ 123 w 128"/>
                <a:gd name="T121" fmla="*/ 125 h 202"/>
                <a:gd name="T122" fmla="*/ 127 w 128"/>
                <a:gd name="T123" fmla="*/ 13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202">
                  <a:moveTo>
                    <a:pt x="9" y="121"/>
                  </a:moveTo>
                  <a:lnTo>
                    <a:pt x="9" y="119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9" y="118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9" y="121"/>
                  </a:lnTo>
                  <a:close/>
                  <a:moveTo>
                    <a:pt x="128" y="136"/>
                  </a:moveTo>
                  <a:lnTo>
                    <a:pt x="128" y="134"/>
                  </a:lnTo>
                  <a:lnTo>
                    <a:pt x="128" y="133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0"/>
                  </a:lnTo>
                  <a:lnTo>
                    <a:pt x="127" y="129"/>
                  </a:lnTo>
                  <a:lnTo>
                    <a:pt x="127" y="128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5"/>
                  </a:lnTo>
                  <a:lnTo>
                    <a:pt x="126" y="125"/>
                  </a:lnTo>
                  <a:lnTo>
                    <a:pt x="126" y="124"/>
                  </a:lnTo>
                  <a:lnTo>
                    <a:pt x="126" y="122"/>
                  </a:lnTo>
                  <a:lnTo>
                    <a:pt x="126" y="122"/>
                  </a:lnTo>
                  <a:lnTo>
                    <a:pt x="126" y="121"/>
                  </a:lnTo>
                  <a:lnTo>
                    <a:pt x="124" y="121"/>
                  </a:lnTo>
                  <a:lnTo>
                    <a:pt x="124" y="119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19" y="115"/>
                  </a:lnTo>
                  <a:lnTo>
                    <a:pt x="123" y="113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09"/>
                  </a:lnTo>
                  <a:lnTo>
                    <a:pt x="123" y="106"/>
                  </a:lnTo>
                  <a:lnTo>
                    <a:pt x="123" y="106"/>
                  </a:lnTo>
                  <a:lnTo>
                    <a:pt x="122" y="105"/>
                  </a:lnTo>
                  <a:lnTo>
                    <a:pt x="122" y="105"/>
                  </a:lnTo>
                  <a:lnTo>
                    <a:pt x="120" y="102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120" y="98"/>
                  </a:lnTo>
                  <a:lnTo>
                    <a:pt x="120" y="96"/>
                  </a:lnTo>
                  <a:lnTo>
                    <a:pt x="119" y="96"/>
                  </a:lnTo>
                  <a:lnTo>
                    <a:pt x="119" y="94"/>
                  </a:lnTo>
                  <a:lnTo>
                    <a:pt x="120" y="91"/>
                  </a:lnTo>
                  <a:lnTo>
                    <a:pt x="120" y="88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2"/>
                  </a:lnTo>
                  <a:lnTo>
                    <a:pt x="123" y="80"/>
                  </a:lnTo>
                  <a:lnTo>
                    <a:pt x="124" y="79"/>
                  </a:lnTo>
                  <a:lnTo>
                    <a:pt x="124" y="78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3" y="75"/>
                  </a:lnTo>
                  <a:lnTo>
                    <a:pt x="122" y="75"/>
                  </a:lnTo>
                  <a:lnTo>
                    <a:pt x="120" y="75"/>
                  </a:lnTo>
                  <a:lnTo>
                    <a:pt x="119" y="75"/>
                  </a:lnTo>
                  <a:lnTo>
                    <a:pt x="118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5" y="76"/>
                  </a:lnTo>
                  <a:lnTo>
                    <a:pt x="105" y="78"/>
                  </a:lnTo>
                  <a:lnTo>
                    <a:pt x="104" y="76"/>
                  </a:lnTo>
                  <a:lnTo>
                    <a:pt x="104" y="76"/>
                  </a:lnTo>
                  <a:lnTo>
                    <a:pt x="103" y="76"/>
                  </a:lnTo>
                  <a:lnTo>
                    <a:pt x="103" y="76"/>
                  </a:lnTo>
                  <a:lnTo>
                    <a:pt x="101" y="75"/>
                  </a:lnTo>
                  <a:lnTo>
                    <a:pt x="100" y="72"/>
                  </a:lnTo>
                  <a:lnTo>
                    <a:pt x="99" y="69"/>
                  </a:lnTo>
                  <a:lnTo>
                    <a:pt x="97" y="67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67"/>
                  </a:lnTo>
                  <a:lnTo>
                    <a:pt x="93" y="67"/>
                  </a:lnTo>
                  <a:lnTo>
                    <a:pt x="93" y="65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9" y="65"/>
                  </a:lnTo>
                  <a:lnTo>
                    <a:pt x="86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78" y="65"/>
                  </a:lnTo>
                  <a:lnTo>
                    <a:pt x="77" y="67"/>
                  </a:lnTo>
                  <a:lnTo>
                    <a:pt x="77" y="65"/>
                  </a:lnTo>
                  <a:lnTo>
                    <a:pt x="76" y="65"/>
                  </a:lnTo>
                  <a:lnTo>
                    <a:pt x="74" y="63"/>
                  </a:lnTo>
                  <a:lnTo>
                    <a:pt x="74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59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2" y="54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3" y="52"/>
                  </a:lnTo>
                  <a:lnTo>
                    <a:pt x="73" y="50"/>
                  </a:lnTo>
                  <a:lnTo>
                    <a:pt x="73" y="49"/>
                  </a:lnTo>
                  <a:lnTo>
                    <a:pt x="72" y="48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9" y="41"/>
                  </a:lnTo>
                  <a:lnTo>
                    <a:pt x="69" y="40"/>
                  </a:lnTo>
                  <a:lnTo>
                    <a:pt x="67" y="41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6" y="38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38"/>
                  </a:lnTo>
                  <a:lnTo>
                    <a:pt x="65" y="37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9" y="27"/>
                  </a:lnTo>
                  <a:lnTo>
                    <a:pt x="69" y="23"/>
                  </a:lnTo>
                  <a:lnTo>
                    <a:pt x="72" y="21"/>
                  </a:lnTo>
                  <a:lnTo>
                    <a:pt x="72" y="19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4" y="17"/>
                  </a:lnTo>
                  <a:lnTo>
                    <a:pt x="77" y="15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85" y="8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8" y="7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8" y="4"/>
                  </a:lnTo>
                  <a:lnTo>
                    <a:pt x="77" y="7"/>
                  </a:lnTo>
                  <a:lnTo>
                    <a:pt x="76" y="8"/>
                  </a:lnTo>
                  <a:lnTo>
                    <a:pt x="72" y="8"/>
                  </a:lnTo>
                  <a:lnTo>
                    <a:pt x="65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8" y="14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5" y="17"/>
                  </a:lnTo>
                  <a:lnTo>
                    <a:pt x="54" y="18"/>
                  </a:lnTo>
                  <a:lnTo>
                    <a:pt x="54" y="19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3" y="19"/>
                  </a:lnTo>
                  <a:lnTo>
                    <a:pt x="53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6" y="19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40" y="30"/>
                  </a:lnTo>
                  <a:lnTo>
                    <a:pt x="39" y="31"/>
                  </a:lnTo>
                  <a:lnTo>
                    <a:pt x="39" y="33"/>
                  </a:lnTo>
                  <a:lnTo>
                    <a:pt x="39" y="34"/>
                  </a:lnTo>
                  <a:lnTo>
                    <a:pt x="39" y="36"/>
                  </a:lnTo>
                  <a:lnTo>
                    <a:pt x="39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2" y="42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7" y="50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5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4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1" y="48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50"/>
                  </a:lnTo>
                  <a:lnTo>
                    <a:pt x="21" y="52"/>
                  </a:lnTo>
                  <a:lnTo>
                    <a:pt x="21" y="53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6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7" y="59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5" y="59"/>
                  </a:lnTo>
                  <a:lnTo>
                    <a:pt x="16" y="60"/>
                  </a:lnTo>
                  <a:lnTo>
                    <a:pt x="15" y="60"/>
                  </a:lnTo>
                  <a:lnTo>
                    <a:pt x="15" y="61"/>
                  </a:lnTo>
                  <a:lnTo>
                    <a:pt x="13" y="63"/>
                  </a:lnTo>
                  <a:lnTo>
                    <a:pt x="15" y="64"/>
                  </a:lnTo>
                  <a:lnTo>
                    <a:pt x="16" y="67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17" y="69"/>
                  </a:lnTo>
                  <a:lnTo>
                    <a:pt x="19" y="69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5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7" y="76"/>
                  </a:lnTo>
                  <a:lnTo>
                    <a:pt x="19" y="79"/>
                  </a:lnTo>
                  <a:lnTo>
                    <a:pt x="20" y="80"/>
                  </a:lnTo>
                  <a:lnTo>
                    <a:pt x="19" y="82"/>
                  </a:lnTo>
                  <a:lnTo>
                    <a:pt x="16" y="84"/>
                  </a:lnTo>
                  <a:lnTo>
                    <a:pt x="17" y="86"/>
                  </a:lnTo>
                  <a:lnTo>
                    <a:pt x="19" y="86"/>
                  </a:lnTo>
                  <a:lnTo>
                    <a:pt x="19" y="87"/>
                  </a:lnTo>
                  <a:lnTo>
                    <a:pt x="19" y="90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4"/>
                  </a:lnTo>
                  <a:lnTo>
                    <a:pt x="19" y="95"/>
                  </a:lnTo>
                  <a:lnTo>
                    <a:pt x="19" y="96"/>
                  </a:lnTo>
                  <a:lnTo>
                    <a:pt x="17" y="98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7" y="99"/>
                  </a:lnTo>
                  <a:lnTo>
                    <a:pt x="17" y="101"/>
                  </a:lnTo>
                  <a:lnTo>
                    <a:pt x="17" y="101"/>
                  </a:lnTo>
                  <a:lnTo>
                    <a:pt x="17" y="102"/>
                  </a:lnTo>
                  <a:lnTo>
                    <a:pt x="17" y="103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19" y="103"/>
                  </a:lnTo>
                  <a:lnTo>
                    <a:pt x="19" y="103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1" y="103"/>
                  </a:lnTo>
                  <a:lnTo>
                    <a:pt x="19" y="107"/>
                  </a:lnTo>
                  <a:lnTo>
                    <a:pt x="17" y="109"/>
                  </a:lnTo>
                  <a:lnTo>
                    <a:pt x="17" y="110"/>
                  </a:lnTo>
                  <a:lnTo>
                    <a:pt x="17" y="110"/>
                  </a:lnTo>
                  <a:lnTo>
                    <a:pt x="16" y="111"/>
                  </a:lnTo>
                  <a:lnTo>
                    <a:pt x="16" y="113"/>
                  </a:lnTo>
                  <a:lnTo>
                    <a:pt x="15" y="114"/>
                  </a:lnTo>
                  <a:lnTo>
                    <a:pt x="15" y="114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3" y="117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6"/>
                  </a:lnTo>
                  <a:lnTo>
                    <a:pt x="4" y="128"/>
                  </a:lnTo>
                  <a:lnTo>
                    <a:pt x="4" y="129"/>
                  </a:lnTo>
                  <a:lnTo>
                    <a:pt x="2" y="129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2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2" y="134"/>
                  </a:lnTo>
                  <a:lnTo>
                    <a:pt x="2" y="136"/>
                  </a:lnTo>
                  <a:lnTo>
                    <a:pt x="4" y="136"/>
                  </a:lnTo>
                  <a:lnTo>
                    <a:pt x="5" y="136"/>
                  </a:lnTo>
                  <a:lnTo>
                    <a:pt x="6" y="138"/>
                  </a:lnTo>
                  <a:lnTo>
                    <a:pt x="8" y="138"/>
                  </a:lnTo>
                  <a:lnTo>
                    <a:pt x="9" y="140"/>
                  </a:lnTo>
                  <a:lnTo>
                    <a:pt x="12" y="141"/>
                  </a:lnTo>
                  <a:lnTo>
                    <a:pt x="13" y="141"/>
                  </a:lnTo>
                  <a:lnTo>
                    <a:pt x="13" y="141"/>
                  </a:lnTo>
                  <a:lnTo>
                    <a:pt x="13" y="143"/>
                  </a:lnTo>
                  <a:lnTo>
                    <a:pt x="15" y="143"/>
                  </a:lnTo>
                  <a:lnTo>
                    <a:pt x="15" y="143"/>
                  </a:lnTo>
                  <a:lnTo>
                    <a:pt x="16" y="143"/>
                  </a:lnTo>
                  <a:lnTo>
                    <a:pt x="16" y="143"/>
                  </a:lnTo>
                  <a:lnTo>
                    <a:pt x="16" y="145"/>
                  </a:lnTo>
                  <a:lnTo>
                    <a:pt x="16" y="147"/>
                  </a:lnTo>
                  <a:lnTo>
                    <a:pt x="17" y="147"/>
                  </a:lnTo>
                  <a:lnTo>
                    <a:pt x="19" y="147"/>
                  </a:lnTo>
                  <a:lnTo>
                    <a:pt x="20" y="147"/>
                  </a:lnTo>
                  <a:lnTo>
                    <a:pt x="20" y="147"/>
                  </a:lnTo>
                  <a:lnTo>
                    <a:pt x="21" y="148"/>
                  </a:lnTo>
                  <a:lnTo>
                    <a:pt x="23" y="148"/>
                  </a:lnTo>
                  <a:lnTo>
                    <a:pt x="23" y="148"/>
                  </a:lnTo>
                  <a:lnTo>
                    <a:pt x="24" y="148"/>
                  </a:lnTo>
                  <a:lnTo>
                    <a:pt x="24" y="148"/>
                  </a:lnTo>
                  <a:lnTo>
                    <a:pt x="24" y="148"/>
                  </a:lnTo>
                  <a:lnTo>
                    <a:pt x="25" y="148"/>
                  </a:lnTo>
                  <a:lnTo>
                    <a:pt x="25" y="148"/>
                  </a:lnTo>
                  <a:lnTo>
                    <a:pt x="27" y="148"/>
                  </a:lnTo>
                  <a:lnTo>
                    <a:pt x="27" y="147"/>
                  </a:lnTo>
                  <a:lnTo>
                    <a:pt x="27" y="147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31" y="147"/>
                  </a:lnTo>
                  <a:lnTo>
                    <a:pt x="31" y="147"/>
                  </a:lnTo>
                  <a:lnTo>
                    <a:pt x="32" y="148"/>
                  </a:lnTo>
                  <a:lnTo>
                    <a:pt x="32" y="149"/>
                  </a:lnTo>
                  <a:lnTo>
                    <a:pt x="34" y="149"/>
                  </a:lnTo>
                  <a:lnTo>
                    <a:pt x="35" y="149"/>
                  </a:lnTo>
                  <a:lnTo>
                    <a:pt x="38" y="151"/>
                  </a:lnTo>
                  <a:lnTo>
                    <a:pt x="39" y="152"/>
                  </a:lnTo>
                  <a:lnTo>
                    <a:pt x="39" y="151"/>
                  </a:lnTo>
                  <a:lnTo>
                    <a:pt x="40" y="151"/>
                  </a:lnTo>
                  <a:lnTo>
                    <a:pt x="40" y="151"/>
                  </a:lnTo>
                  <a:lnTo>
                    <a:pt x="42" y="152"/>
                  </a:lnTo>
                  <a:lnTo>
                    <a:pt x="42" y="152"/>
                  </a:lnTo>
                  <a:lnTo>
                    <a:pt x="43" y="153"/>
                  </a:lnTo>
                  <a:lnTo>
                    <a:pt x="43" y="153"/>
                  </a:lnTo>
                  <a:lnTo>
                    <a:pt x="44" y="153"/>
                  </a:lnTo>
                  <a:lnTo>
                    <a:pt x="44" y="153"/>
                  </a:lnTo>
                  <a:lnTo>
                    <a:pt x="44" y="153"/>
                  </a:lnTo>
                  <a:lnTo>
                    <a:pt x="44" y="155"/>
                  </a:lnTo>
                  <a:lnTo>
                    <a:pt x="46" y="155"/>
                  </a:lnTo>
                  <a:lnTo>
                    <a:pt x="46" y="155"/>
                  </a:lnTo>
                  <a:lnTo>
                    <a:pt x="47" y="156"/>
                  </a:lnTo>
                  <a:lnTo>
                    <a:pt x="47" y="156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48" y="159"/>
                  </a:lnTo>
                  <a:lnTo>
                    <a:pt x="48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3"/>
                  </a:lnTo>
                  <a:lnTo>
                    <a:pt x="51" y="163"/>
                  </a:lnTo>
                  <a:lnTo>
                    <a:pt x="53" y="163"/>
                  </a:lnTo>
                  <a:lnTo>
                    <a:pt x="53" y="164"/>
                  </a:lnTo>
                  <a:lnTo>
                    <a:pt x="54" y="164"/>
                  </a:lnTo>
                  <a:lnTo>
                    <a:pt x="54" y="166"/>
                  </a:lnTo>
                  <a:lnTo>
                    <a:pt x="55" y="166"/>
                  </a:lnTo>
                  <a:lnTo>
                    <a:pt x="55" y="166"/>
                  </a:lnTo>
                  <a:lnTo>
                    <a:pt x="57" y="166"/>
                  </a:lnTo>
                  <a:lnTo>
                    <a:pt x="57" y="167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8" y="170"/>
                  </a:lnTo>
                  <a:lnTo>
                    <a:pt x="58" y="171"/>
                  </a:lnTo>
                  <a:lnTo>
                    <a:pt x="58" y="171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61" y="172"/>
                  </a:lnTo>
                  <a:lnTo>
                    <a:pt x="61" y="172"/>
                  </a:lnTo>
                  <a:lnTo>
                    <a:pt x="62" y="172"/>
                  </a:lnTo>
                  <a:lnTo>
                    <a:pt x="62" y="174"/>
                  </a:lnTo>
                  <a:lnTo>
                    <a:pt x="62" y="175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2" y="178"/>
                  </a:lnTo>
                  <a:lnTo>
                    <a:pt x="62" y="178"/>
                  </a:lnTo>
                  <a:lnTo>
                    <a:pt x="63" y="179"/>
                  </a:lnTo>
                  <a:lnTo>
                    <a:pt x="63" y="179"/>
                  </a:lnTo>
                  <a:lnTo>
                    <a:pt x="65" y="179"/>
                  </a:lnTo>
                  <a:lnTo>
                    <a:pt x="65" y="180"/>
                  </a:lnTo>
                  <a:lnTo>
                    <a:pt x="66" y="180"/>
                  </a:lnTo>
                  <a:lnTo>
                    <a:pt x="67" y="179"/>
                  </a:lnTo>
                  <a:lnTo>
                    <a:pt x="67" y="179"/>
                  </a:lnTo>
                  <a:lnTo>
                    <a:pt x="67" y="179"/>
                  </a:lnTo>
                  <a:lnTo>
                    <a:pt x="69" y="179"/>
                  </a:lnTo>
                  <a:lnTo>
                    <a:pt x="69" y="179"/>
                  </a:lnTo>
                  <a:lnTo>
                    <a:pt x="70" y="180"/>
                  </a:lnTo>
                  <a:lnTo>
                    <a:pt x="72" y="180"/>
                  </a:lnTo>
                  <a:lnTo>
                    <a:pt x="72" y="179"/>
                  </a:lnTo>
                  <a:lnTo>
                    <a:pt x="73" y="179"/>
                  </a:lnTo>
                  <a:lnTo>
                    <a:pt x="74" y="179"/>
                  </a:lnTo>
                  <a:lnTo>
                    <a:pt x="74" y="179"/>
                  </a:lnTo>
                  <a:lnTo>
                    <a:pt x="76" y="178"/>
                  </a:lnTo>
                  <a:lnTo>
                    <a:pt x="76" y="178"/>
                  </a:lnTo>
                  <a:lnTo>
                    <a:pt x="77" y="176"/>
                  </a:lnTo>
                  <a:lnTo>
                    <a:pt x="77" y="176"/>
                  </a:lnTo>
                  <a:lnTo>
                    <a:pt x="78" y="178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82" y="179"/>
                  </a:lnTo>
                  <a:lnTo>
                    <a:pt x="82" y="179"/>
                  </a:lnTo>
                  <a:lnTo>
                    <a:pt x="84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6" y="178"/>
                  </a:lnTo>
                  <a:lnTo>
                    <a:pt x="88" y="179"/>
                  </a:lnTo>
                  <a:lnTo>
                    <a:pt x="89" y="180"/>
                  </a:lnTo>
                  <a:lnTo>
                    <a:pt x="89" y="180"/>
                  </a:lnTo>
                  <a:lnTo>
                    <a:pt x="91" y="180"/>
                  </a:lnTo>
                  <a:lnTo>
                    <a:pt x="92" y="180"/>
                  </a:lnTo>
                  <a:lnTo>
                    <a:pt x="92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6" y="183"/>
                  </a:lnTo>
                  <a:lnTo>
                    <a:pt x="95" y="185"/>
                  </a:lnTo>
                  <a:lnTo>
                    <a:pt x="95" y="186"/>
                  </a:lnTo>
                  <a:lnTo>
                    <a:pt x="93" y="189"/>
                  </a:lnTo>
                  <a:lnTo>
                    <a:pt x="92" y="190"/>
                  </a:lnTo>
                  <a:lnTo>
                    <a:pt x="89" y="194"/>
                  </a:lnTo>
                  <a:lnTo>
                    <a:pt x="88" y="197"/>
                  </a:lnTo>
                  <a:lnTo>
                    <a:pt x="89" y="197"/>
                  </a:lnTo>
                  <a:lnTo>
                    <a:pt x="91" y="198"/>
                  </a:lnTo>
                  <a:lnTo>
                    <a:pt x="91" y="198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8"/>
                  </a:lnTo>
                  <a:lnTo>
                    <a:pt x="95" y="199"/>
                  </a:lnTo>
                  <a:lnTo>
                    <a:pt x="95" y="199"/>
                  </a:lnTo>
                  <a:lnTo>
                    <a:pt x="96" y="201"/>
                  </a:lnTo>
                  <a:lnTo>
                    <a:pt x="96" y="201"/>
                  </a:lnTo>
                  <a:lnTo>
                    <a:pt x="97" y="202"/>
                  </a:lnTo>
                  <a:lnTo>
                    <a:pt x="97" y="202"/>
                  </a:lnTo>
                  <a:lnTo>
                    <a:pt x="97" y="199"/>
                  </a:lnTo>
                  <a:lnTo>
                    <a:pt x="97" y="195"/>
                  </a:lnTo>
                  <a:lnTo>
                    <a:pt x="99" y="191"/>
                  </a:lnTo>
                  <a:lnTo>
                    <a:pt x="99" y="187"/>
                  </a:lnTo>
                  <a:lnTo>
                    <a:pt x="100" y="183"/>
                  </a:lnTo>
                  <a:lnTo>
                    <a:pt x="100" y="179"/>
                  </a:lnTo>
                  <a:lnTo>
                    <a:pt x="100" y="175"/>
                  </a:lnTo>
                  <a:lnTo>
                    <a:pt x="101" y="172"/>
                  </a:lnTo>
                  <a:lnTo>
                    <a:pt x="101" y="171"/>
                  </a:lnTo>
                  <a:lnTo>
                    <a:pt x="101" y="168"/>
                  </a:lnTo>
                  <a:lnTo>
                    <a:pt x="101" y="166"/>
                  </a:lnTo>
                  <a:lnTo>
                    <a:pt x="103" y="166"/>
                  </a:lnTo>
                  <a:lnTo>
                    <a:pt x="101" y="164"/>
                  </a:lnTo>
                  <a:lnTo>
                    <a:pt x="101" y="164"/>
                  </a:lnTo>
                  <a:lnTo>
                    <a:pt x="101" y="164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101" y="161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0" y="160"/>
                  </a:lnTo>
                  <a:lnTo>
                    <a:pt x="100" y="160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97" y="155"/>
                  </a:lnTo>
                  <a:lnTo>
                    <a:pt x="96" y="155"/>
                  </a:lnTo>
                  <a:lnTo>
                    <a:pt x="95" y="153"/>
                  </a:lnTo>
                  <a:lnTo>
                    <a:pt x="95" y="152"/>
                  </a:lnTo>
                  <a:lnTo>
                    <a:pt x="95" y="151"/>
                  </a:lnTo>
                  <a:lnTo>
                    <a:pt x="95" y="148"/>
                  </a:lnTo>
                  <a:lnTo>
                    <a:pt x="95" y="145"/>
                  </a:lnTo>
                  <a:lnTo>
                    <a:pt x="95" y="144"/>
                  </a:lnTo>
                  <a:lnTo>
                    <a:pt x="96" y="144"/>
                  </a:lnTo>
                  <a:lnTo>
                    <a:pt x="96" y="144"/>
                  </a:lnTo>
                  <a:lnTo>
                    <a:pt x="97" y="144"/>
                  </a:lnTo>
                  <a:lnTo>
                    <a:pt x="97" y="144"/>
                  </a:lnTo>
                  <a:lnTo>
                    <a:pt x="99" y="143"/>
                  </a:lnTo>
                  <a:lnTo>
                    <a:pt x="99" y="143"/>
                  </a:lnTo>
                  <a:lnTo>
                    <a:pt x="99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1" y="143"/>
                  </a:lnTo>
                  <a:lnTo>
                    <a:pt x="101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3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3" y="138"/>
                  </a:lnTo>
                  <a:lnTo>
                    <a:pt x="103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0" y="138"/>
                  </a:lnTo>
                  <a:lnTo>
                    <a:pt x="100" y="137"/>
                  </a:lnTo>
                  <a:lnTo>
                    <a:pt x="99" y="138"/>
                  </a:lnTo>
                  <a:lnTo>
                    <a:pt x="99" y="137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7" y="134"/>
                  </a:lnTo>
                  <a:lnTo>
                    <a:pt x="97" y="132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9" y="130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1" y="129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5" y="130"/>
                  </a:lnTo>
                  <a:lnTo>
                    <a:pt x="107" y="130"/>
                  </a:lnTo>
                  <a:lnTo>
                    <a:pt x="109" y="130"/>
                  </a:lnTo>
                  <a:lnTo>
                    <a:pt x="112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5" y="129"/>
                  </a:lnTo>
                  <a:lnTo>
                    <a:pt x="115" y="129"/>
                  </a:lnTo>
                  <a:lnTo>
                    <a:pt x="115" y="128"/>
                  </a:lnTo>
                  <a:lnTo>
                    <a:pt x="115" y="128"/>
                  </a:lnTo>
                  <a:lnTo>
                    <a:pt x="115" y="126"/>
                  </a:lnTo>
                  <a:lnTo>
                    <a:pt x="116" y="128"/>
                  </a:lnTo>
                  <a:lnTo>
                    <a:pt x="116" y="128"/>
                  </a:lnTo>
                  <a:lnTo>
                    <a:pt x="116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9" y="129"/>
                  </a:lnTo>
                  <a:lnTo>
                    <a:pt x="119" y="129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6"/>
                  </a:lnTo>
                  <a:lnTo>
                    <a:pt x="123" y="125"/>
                  </a:lnTo>
                  <a:lnTo>
                    <a:pt x="123" y="125"/>
                  </a:lnTo>
                  <a:lnTo>
                    <a:pt x="123" y="125"/>
                  </a:lnTo>
                  <a:lnTo>
                    <a:pt x="124" y="125"/>
                  </a:lnTo>
                  <a:lnTo>
                    <a:pt x="124" y="126"/>
                  </a:lnTo>
                  <a:lnTo>
                    <a:pt x="126" y="129"/>
                  </a:lnTo>
                  <a:lnTo>
                    <a:pt x="127" y="130"/>
                  </a:lnTo>
                  <a:lnTo>
                    <a:pt x="127" y="132"/>
                  </a:lnTo>
                  <a:lnTo>
                    <a:pt x="127" y="134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8" y="136"/>
                  </a:lnTo>
                  <a:lnTo>
                    <a:pt x="128" y="1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9" name="Freeform 2003">
              <a:extLst>
                <a:ext uri="{FF2B5EF4-FFF2-40B4-BE49-F238E27FC236}">
                  <a16:creationId xmlns:a16="http://schemas.microsoft.com/office/drawing/2014/main" id="{BDDC582C-630F-404F-8E1C-EDA7CA51D6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564" y="4002527"/>
              <a:ext cx="198136" cy="43341"/>
            </a:xfrm>
            <a:custGeom>
              <a:avLst/>
              <a:gdLst>
                <a:gd name="T0" fmla="*/ 1 w 96"/>
                <a:gd name="T1" fmla="*/ 21 h 21"/>
                <a:gd name="T2" fmla="*/ 1 w 96"/>
                <a:gd name="T3" fmla="*/ 21 h 21"/>
                <a:gd name="T4" fmla="*/ 1 w 96"/>
                <a:gd name="T5" fmla="*/ 21 h 21"/>
                <a:gd name="T6" fmla="*/ 1 w 96"/>
                <a:gd name="T7" fmla="*/ 21 h 21"/>
                <a:gd name="T8" fmla="*/ 1 w 96"/>
                <a:gd name="T9" fmla="*/ 21 h 21"/>
                <a:gd name="T10" fmla="*/ 1 w 96"/>
                <a:gd name="T11" fmla="*/ 21 h 21"/>
                <a:gd name="T12" fmla="*/ 1 w 96"/>
                <a:gd name="T13" fmla="*/ 21 h 21"/>
                <a:gd name="T14" fmla="*/ 1 w 96"/>
                <a:gd name="T15" fmla="*/ 21 h 21"/>
                <a:gd name="T16" fmla="*/ 1 w 96"/>
                <a:gd name="T17" fmla="*/ 21 h 21"/>
                <a:gd name="T18" fmla="*/ 1 w 96"/>
                <a:gd name="T19" fmla="*/ 21 h 21"/>
                <a:gd name="T20" fmla="*/ 1 w 96"/>
                <a:gd name="T21" fmla="*/ 21 h 21"/>
                <a:gd name="T22" fmla="*/ 1 w 96"/>
                <a:gd name="T23" fmla="*/ 21 h 21"/>
                <a:gd name="T24" fmla="*/ 1 w 96"/>
                <a:gd name="T25" fmla="*/ 21 h 21"/>
                <a:gd name="T26" fmla="*/ 0 w 96"/>
                <a:gd name="T27" fmla="*/ 21 h 21"/>
                <a:gd name="T28" fmla="*/ 0 w 96"/>
                <a:gd name="T29" fmla="*/ 21 h 21"/>
                <a:gd name="T30" fmla="*/ 0 w 96"/>
                <a:gd name="T31" fmla="*/ 21 h 21"/>
                <a:gd name="T32" fmla="*/ 0 w 96"/>
                <a:gd name="T33" fmla="*/ 20 h 21"/>
                <a:gd name="T34" fmla="*/ 0 w 96"/>
                <a:gd name="T35" fmla="*/ 20 h 21"/>
                <a:gd name="T36" fmla="*/ 0 w 96"/>
                <a:gd name="T37" fmla="*/ 20 h 21"/>
                <a:gd name="T38" fmla="*/ 0 w 96"/>
                <a:gd name="T39" fmla="*/ 20 h 21"/>
                <a:gd name="T40" fmla="*/ 0 w 96"/>
                <a:gd name="T41" fmla="*/ 21 h 21"/>
                <a:gd name="T42" fmla="*/ 0 w 96"/>
                <a:gd name="T43" fmla="*/ 21 h 21"/>
                <a:gd name="T44" fmla="*/ 0 w 96"/>
                <a:gd name="T45" fmla="*/ 21 h 21"/>
                <a:gd name="T46" fmla="*/ 1 w 96"/>
                <a:gd name="T47" fmla="*/ 21 h 21"/>
                <a:gd name="T48" fmla="*/ 1 w 96"/>
                <a:gd name="T49" fmla="*/ 21 h 21"/>
                <a:gd name="T50" fmla="*/ 1 w 96"/>
                <a:gd name="T51" fmla="*/ 21 h 21"/>
                <a:gd name="T52" fmla="*/ 96 w 96"/>
                <a:gd name="T53" fmla="*/ 0 h 21"/>
                <a:gd name="T54" fmla="*/ 96 w 96"/>
                <a:gd name="T55" fmla="*/ 0 h 21"/>
                <a:gd name="T56" fmla="*/ 96 w 96"/>
                <a:gd name="T57" fmla="*/ 0 h 21"/>
                <a:gd name="T58" fmla="*/ 95 w 96"/>
                <a:gd name="T59" fmla="*/ 0 h 21"/>
                <a:gd name="T60" fmla="*/ 95 w 96"/>
                <a:gd name="T61" fmla="*/ 1 h 21"/>
                <a:gd name="T62" fmla="*/ 96 w 96"/>
                <a:gd name="T63" fmla="*/ 1 h 21"/>
                <a:gd name="T64" fmla="*/ 96 w 96"/>
                <a:gd name="T65" fmla="*/ 1 h 21"/>
                <a:gd name="T66" fmla="*/ 96 w 96"/>
                <a:gd name="T67" fmla="*/ 1 h 21"/>
                <a:gd name="T68" fmla="*/ 96 w 96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21">
                  <a:moveTo>
                    <a:pt x="1" y="21"/>
                  </a:move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close/>
                  <a:moveTo>
                    <a:pt x="1" y="21"/>
                  </a:move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0" name="Freeform 2004">
              <a:extLst>
                <a:ext uri="{FF2B5EF4-FFF2-40B4-BE49-F238E27FC236}">
                  <a16:creationId xmlns:a16="http://schemas.microsoft.com/office/drawing/2014/main" id="{C3293BA8-106B-4A63-9E0C-231B09147B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1837" y="2413314"/>
              <a:ext cx="1135152" cy="873035"/>
            </a:xfrm>
            <a:custGeom>
              <a:avLst/>
              <a:gdLst>
                <a:gd name="T0" fmla="*/ 413 w 550"/>
                <a:gd name="T1" fmla="*/ 422 h 423"/>
                <a:gd name="T2" fmla="*/ 426 w 550"/>
                <a:gd name="T3" fmla="*/ 389 h 423"/>
                <a:gd name="T4" fmla="*/ 512 w 550"/>
                <a:gd name="T5" fmla="*/ 333 h 423"/>
                <a:gd name="T6" fmla="*/ 525 w 550"/>
                <a:gd name="T7" fmla="*/ 281 h 423"/>
                <a:gd name="T8" fmla="*/ 549 w 550"/>
                <a:gd name="T9" fmla="*/ 83 h 423"/>
                <a:gd name="T10" fmla="*/ 530 w 550"/>
                <a:gd name="T11" fmla="*/ 64 h 423"/>
                <a:gd name="T12" fmla="*/ 485 w 550"/>
                <a:gd name="T13" fmla="*/ 49 h 423"/>
                <a:gd name="T14" fmla="*/ 446 w 550"/>
                <a:gd name="T15" fmla="*/ 25 h 423"/>
                <a:gd name="T16" fmla="*/ 415 w 550"/>
                <a:gd name="T17" fmla="*/ 4 h 423"/>
                <a:gd name="T18" fmla="*/ 383 w 550"/>
                <a:gd name="T19" fmla="*/ 15 h 423"/>
                <a:gd name="T20" fmla="*/ 364 w 550"/>
                <a:gd name="T21" fmla="*/ 55 h 423"/>
                <a:gd name="T22" fmla="*/ 397 w 550"/>
                <a:gd name="T23" fmla="*/ 68 h 423"/>
                <a:gd name="T24" fmla="*/ 396 w 550"/>
                <a:gd name="T25" fmla="*/ 83 h 423"/>
                <a:gd name="T26" fmla="*/ 371 w 550"/>
                <a:gd name="T27" fmla="*/ 98 h 423"/>
                <a:gd name="T28" fmla="*/ 356 w 550"/>
                <a:gd name="T29" fmla="*/ 117 h 423"/>
                <a:gd name="T30" fmla="*/ 312 w 550"/>
                <a:gd name="T31" fmla="*/ 134 h 423"/>
                <a:gd name="T32" fmla="*/ 215 w 550"/>
                <a:gd name="T33" fmla="*/ 128 h 423"/>
                <a:gd name="T34" fmla="*/ 153 w 550"/>
                <a:gd name="T35" fmla="*/ 99 h 423"/>
                <a:gd name="T36" fmla="*/ 130 w 550"/>
                <a:gd name="T37" fmla="*/ 71 h 423"/>
                <a:gd name="T38" fmla="*/ 100 w 550"/>
                <a:gd name="T39" fmla="*/ 55 h 423"/>
                <a:gd name="T40" fmla="*/ 87 w 550"/>
                <a:gd name="T41" fmla="*/ 72 h 423"/>
                <a:gd name="T42" fmla="*/ 66 w 550"/>
                <a:gd name="T43" fmla="*/ 95 h 423"/>
                <a:gd name="T44" fmla="*/ 49 w 550"/>
                <a:gd name="T45" fmla="*/ 107 h 423"/>
                <a:gd name="T46" fmla="*/ 53 w 550"/>
                <a:gd name="T47" fmla="*/ 136 h 423"/>
                <a:gd name="T48" fmla="*/ 16 w 550"/>
                <a:gd name="T49" fmla="*/ 153 h 423"/>
                <a:gd name="T50" fmla="*/ 2 w 550"/>
                <a:gd name="T51" fmla="*/ 174 h 423"/>
                <a:gd name="T52" fmla="*/ 16 w 550"/>
                <a:gd name="T53" fmla="*/ 195 h 423"/>
                <a:gd name="T54" fmla="*/ 50 w 550"/>
                <a:gd name="T55" fmla="*/ 214 h 423"/>
                <a:gd name="T56" fmla="*/ 73 w 550"/>
                <a:gd name="T57" fmla="*/ 243 h 423"/>
                <a:gd name="T58" fmla="*/ 73 w 550"/>
                <a:gd name="T59" fmla="*/ 262 h 423"/>
                <a:gd name="T60" fmla="*/ 103 w 550"/>
                <a:gd name="T61" fmla="*/ 279 h 423"/>
                <a:gd name="T62" fmla="*/ 148 w 550"/>
                <a:gd name="T63" fmla="*/ 301 h 423"/>
                <a:gd name="T64" fmla="*/ 181 w 550"/>
                <a:gd name="T65" fmla="*/ 304 h 423"/>
                <a:gd name="T66" fmla="*/ 210 w 550"/>
                <a:gd name="T67" fmla="*/ 304 h 423"/>
                <a:gd name="T68" fmla="*/ 238 w 550"/>
                <a:gd name="T69" fmla="*/ 293 h 423"/>
                <a:gd name="T70" fmla="*/ 261 w 550"/>
                <a:gd name="T71" fmla="*/ 298 h 423"/>
                <a:gd name="T72" fmla="*/ 284 w 550"/>
                <a:gd name="T73" fmla="*/ 309 h 423"/>
                <a:gd name="T74" fmla="*/ 283 w 550"/>
                <a:gd name="T75" fmla="*/ 344 h 423"/>
                <a:gd name="T76" fmla="*/ 306 w 550"/>
                <a:gd name="T77" fmla="*/ 366 h 423"/>
                <a:gd name="T78" fmla="*/ 325 w 550"/>
                <a:gd name="T79" fmla="*/ 382 h 423"/>
                <a:gd name="T80" fmla="*/ 333 w 550"/>
                <a:gd name="T81" fmla="*/ 373 h 423"/>
                <a:gd name="T82" fmla="*/ 358 w 550"/>
                <a:gd name="T83" fmla="*/ 369 h 423"/>
                <a:gd name="T84" fmla="*/ 381 w 550"/>
                <a:gd name="T85" fmla="*/ 374 h 423"/>
                <a:gd name="T86" fmla="*/ 404 w 550"/>
                <a:gd name="T87" fmla="*/ 381 h 423"/>
                <a:gd name="T88" fmla="*/ 420 w 550"/>
                <a:gd name="T89" fmla="*/ 399 h 423"/>
                <a:gd name="T90" fmla="*/ 439 w 550"/>
                <a:gd name="T91" fmla="*/ 380 h 423"/>
                <a:gd name="T92" fmla="*/ 451 w 550"/>
                <a:gd name="T93" fmla="*/ 367 h 423"/>
                <a:gd name="T94" fmla="*/ 474 w 550"/>
                <a:gd name="T95" fmla="*/ 369 h 423"/>
                <a:gd name="T96" fmla="*/ 496 w 550"/>
                <a:gd name="T97" fmla="*/ 352 h 423"/>
                <a:gd name="T98" fmla="*/ 510 w 550"/>
                <a:gd name="T99" fmla="*/ 333 h 423"/>
                <a:gd name="T100" fmla="*/ 514 w 550"/>
                <a:gd name="T101" fmla="*/ 316 h 423"/>
                <a:gd name="T102" fmla="*/ 523 w 550"/>
                <a:gd name="T103" fmla="*/ 292 h 423"/>
                <a:gd name="T104" fmla="*/ 512 w 550"/>
                <a:gd name="T105" fmla="*/ 264 h 423"/>
                <a:gd name="T106" fmla="*/ 491 w 550"/>
                <a:gd name="T107" fmla="*/ 237 h 423"/>
                <a:gd name="T108" fmla="*/ 481 w 550"/>
                <a:gd name="T109" fmla="*/ 203 h 423"/>
                <a:gd name="T110" fmla="*/ 482 w 550"/>
                <a:gd name="T111" fmla="*/ 189 h 423"/>
                <a:gd name="T112" fmla="*/ 446 w 550"/>
                <a:gd name="T113" fmla="*/ 170 h 423"/>
                <a:gd name="T114" fmla="*/ 472 w 550"/>
                <a:gd name="T115" fmla="*/ 164 h 423"/>
                <a:gd name="T116" fmla="*/ 492 w 550"/>
                <a:gd name="T117" fmla="*/ 161 h 423"/>
                <a:gd name="T118" fmla="*/ 511 w 550"/>
                <a:gd name="T119" fmla="*/ 140 h 423"/>
                <a:gd name="T120" fmla="*/ 531 w 550"/>
                <a:gd name="T121" fmla="*/ 136 h 423"/>
                <a:gd name="T122" fmla="*/ 541 w 550"/>
                <a:gd name="T123" fmla="*/ 128 h 423"/>
                <a:gd name="T124" fmla="*/ 537 w 550"/>
                <a:gd name="T125" fmla="*/ 9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0" h="423">
                  <a:moveTo>
                    <a:pt x="432" y="404"/>
                  </a:moveTo>
                  <a:lnTo>
                    <a:pt x="431" y="403"/>
                  </a:lnTo>
                  <a:lnTo>
                    <a:pt x="431" y="403"/>
                  </a:lnTo>
                  <a:lnTo>
                    <a:pt x="430" y="401"/>
                  </a:lnTo>
                  <a:lnTo>
                    <a:pt x="430" y="401"/>
                  </a:lnTo>
                  <a:lnTo>
                    <a:pt x="428" y="400"/>
                  </a:lnTo>
                  <a:lnTo>
                    <a:pt x="428" y="400"/>
                  </a:lnTo>
                  <a:lnTo>
                    <a:pt x="427" y="401"/>
                  </a:lnTo>
                  <a:lnTo>
                    <a:pt x="427" y="401"/>
                  </a:lnTo>
                  <a:lnTo>
                    <a:pt x="427" y="403"/>
                  </a:lnTo>
                  <a:lnTo>
                    <a:pt x="426" y="401"/>
                  </a:lnTo>
                  <a:lnTo>
                    <a:pt x="426" y="401"/>
                  </a:lnTo>
                  <a:lnTo>
                    <a:pt x="426" y="401"/>
                  </a:lnTo>
                  <a:lnTo>
                    <a:pt x="426" y="403"/>
                  </a:lnTo>
                  <a:lnTo>
                    <a:pt x="424" y="401"/>
                  </a:lnTo>
                  <a:lnTo>
                    <a:pt x="423" y="401"/>
                  </a:lnTo>
                  <a:lnTo>
                    <a:pt x="423" y="401"/>
                  </a:lnTo>
                  <a:lnTo>
                    <a:pt x="421" y="403"/>
                  </a:lnTo>
                  <a:lnTo>
                    <a:pt x="420" y="403"/>
                  </a:lnTo>
                  <a:lnTo>
                    <a:pt x="417" y="403"/>
                  </a:lnTo>
                  <a:lnTo>
                    <a:pt x="417" y="403"/>
                  </a:lnTo>
                  <a:lnTo>
                    <a:pt x="416" y="403"/>
                  </a:lnTo>
                  <a:lnTo>
                    <a:pt x="415" y="403"/>
                  </a:lnTo>
                  <a:lnTo>
                    <a:pt x="415" y="403"/>
                  </a:lnTo>
                  <a:lnTo>
                    <a:pt x="413" y="404"/>
                  </a:lnTo>
                  <a:lnTo>
                    <a:pt x="413" y="404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13" y="405"/>
                  </a:lnTo>
                  <a:lnTo>
                    <a:pt x="412" y="407"/>
                  </a:lnTo>
                  <a:lnTo>
                    <a:pt x="411" y="408"/>
                  </a:lnTo>
                  <a:lnTo>
                    <a:pt x="409" y="409"/>
                  </a:lnTo>
                  <a:lnTo>
                    <a:pt x="409" y="409"/>
                  </a:lnTo>
                  <a:lnTo>
                    <a:pt x="408" y="411"/>
                  </a:lnTo>
                  <a:lnTo>
                    <a:pt x="408" y="411"/>
                  </a:lnTo>
                  <a:lnTo>
                    <a:pt x="409" y="415"/>
                  </a:lnTo>
                  <a:lnTo>
                    <a:pt x="409" y="416"/>
                  </a:lnTo>
                  <a:lnTo>
                    <a:pt x="409" y="417"/>
                  </a:lnTo>
                  <a:lnTo>
                    <a:pt x="411" y="420"/>
                  </a:lnTo>
                  <a:lnTo>
                    <a:pt x="413" y="422"/>
                  </a:lnTo>
                  <a:lnTo>
                    <a:pt x="413" y="422"/>
                  </a:lnTo>
                  <a:lnTo>
                    <a:pt x="416" y="422"/>
                  </a:lnTo>
                  <a:lnTo>
                    <a:pt x="417" y="423"/>
                  </a:lnTo>
                  <a:lnTo>
                    <a:pt x="417" y="423"/>
                  </a:lnTo>
                  <a:lnTo>
                    <a:pt x="419" y="423"/>
                  </a:lnTo>
                  <a:lnTo>
                    <a:pt x="420" y="423"/>
                  </a:lnTo>
                  <a:lnTo>
                    <a:pt x="421" y="423"/>
                  </a:lnTo>
                  <a:lnTo>
                    <a:pt x="421" y="423"/>
                  </a:lnTo>
                  <a:lnTo>
                    <a:pt x="421" y="422"/>
                  </a:lnTo>
                  <a:lnTo>
                    <a:pt x="421" y="422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4" y="420"/>
                  </a:lnTo>
                  <a:lnTo>
                    <a:pt x="424" y="420"/>
                  </a:lnTo>
                  <a:lnTo>
                    <a:pt x="424" y="420"/>
                  </a:lnTo>
                  <a:lnTo>
                    <a:pt x="426" y="419"/>
                  </a:lnTo>
                  <a:lnTo>
                    <a:pt x="427" y="417"/>
                  </a:lnTo>
                  <a:lnTo>
                    <a:pt x="427" y="417"/>
                  </a:lnTo>
                  <a:lnTo>
                    <a:pt x="427" y="417"/>
                  </a:lnTo>
                  <a:lnTo>
                    <a:pt x="428" y="417"/>
                  </a:lnTo>
                  <a:lnTo>
                    <a:pt x="428" y="417"/>
                  </a:lnTo>
                  <a:lnTo>
                    <a:pt x="428" y="416"/>
                  </a:lnTo>
                  <a:lnTo>
                    <a:pt x="428" y="415"/>
                  </a:lnTo>
                  <a:lnTo>
                    <a:pt x="428" y="413"/>
                  </a:lnTo>
                  <a:lnTo>
                    <a:pt x="428" y="412"/>
                  </a:lnTo>
                  <a:lnTo>
                    <a:pt x="428" y="412"/>
                  </a:lnTo>
                  <a:lnTo>
                    <a:pt x="430" y="412"/>
                  </a:lnTo>
                  <a:lnTo>
                    <a:pt x="430" y="411"/>
                  </a:lnTo>
                  <a:lnTo>
                    <a:pt x="431" y="407"/>
                  </a:lnTo>
                  <a:lnTo>
                    <a:pt x="431" y="407"/>
                  </a:lnTo>
                  <a:lnTo>
                    <a:pt x="432" y="407"/>
                  </a:lnTo>
                  <a:lnTo>
                    <a:pt x="432" y="405"/>
                  </a:lnTo>
                  <a:lnTo>
                    <a:pt x="432" y="404"/>
                  </a:lnTo>
                  <a:close/>
                  <a:moveTo>
                    <a:pt x="424" y="389"/>
                  </a:moveTo>
                  <a:lnTo>
                    <a:pt x="423" y="389"/>
                  </a:lnTo>
                  <a:lnTo>
                    <a:pt x="423" y="389"/>
                  </a:lnTo>
                  <a:lnTo>
                    <a:pt x="423" y="389"/>
                  </a:lnTo>
                  <a:lnTo>
                    <a:pt x="423" y="390"/>
                  </a:lnTo>
                  <a:lnTo>
                    <a:pt x="423" y="390"/>
                  </a:lnTo>
                  <a:lnTo>
                    <a:pt x="424" y="389"/>
                  </a:lnTo>
                  <a:lnTo>
                    <a:pt x="424" y="390"/>
                  </a:lnTo>
                  <a:lnTo>
                    <a:pt x="426" y="389"/>
                  </a:lnTo>
                  <a:lnTo>
                    <a:pt x="426" y="389"/>
                  </a:lnTo>
                  <a:lnTo>
                    <a:pt x="424" y="389"/>
                  </a:lnTo>
                  <a:lnTo>
                    <a:pt x="424" y="389"/>
                  </a:lnTo>
                  <a:close/>
                  <a:moveTo>
                    <a:pt x="444" y="382"/>
                  </a:moveTo>
                  <a:lnTo>
                    <a:pt x="444" y="382"/>
                  </a:lnTo>
                  <a:lnTo>
                    <a:pt x="444" y="382"/>
                  </a:lnTo>
                  <a:lnTo>
                    <a:pt x="446" y="382"/>
                  </a:lnTo>
                  <a:lnTo>
                    <a:pt x="446" y="381"/>
                  </a:lnTo>
                  <a:lnTo>
                    <a:pt x="444" y="382"/>
                  </a:lnTo>
                  <a:close/>
                  <a:moveTo>
                    <a:pt x="447" y="381"/>
                  </a:moveTo>
                  <a:lnTo>
                    <a:pt x="447" y="381"/>
                  </a:lnTo>
                  <a:lnTo>
                    <a:pt x="447" y="381"/>
                  </a:lnTo>
                  <a:lnTo>
                    <a:pt x="447" y="382"/>
                  </a:lnTo>
                  <a:lnTo>
                    <a:pt x="447" y="382"/>
                  </a:lnTo>
                  <a:lnTo>
                    <a:pt x="447" y="382"/>
                  </a:lnTo>
                  <a:lnTo>
                    <a:pt x="447" y="382"/>
                  </a:lnTo>
                  <a:lnTo>
                    <a:pt x="447" y="381"/>
                  </a:lnTo>
                  <a:lnTo>
                    <a:pt x="447" y="381"/>
                  </a:lnTo>
                  <a:lnTo>
                    <a:pt x="449" y="381"/>
                  </a:lnTo>
                  <a:lnTo>
                    <a:pt x="447" y="381"/>
                  </a:lnTo>
                  <a:lnTo>
                    <a:pt x="447" y="381"/>
                  </a:lnTo>
                  <a:close/>
                  <a:moveTo>
                    <a:pt x="453" y="367"/>
                  </a:moveTo>
                  <a:lnTo>
                    <a:pt x="453" y="367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3" y="367"/>
                  </a:lnTo>
                  <a:lnTo>
                    <a:pt x="453" y="367"/>
                  </a:lnTo>
                  <a:lnTo>
                    <a:pt x="454" y="369"/>
                  </a:lnTo>
                  <a:lnTo>
                    <a:pt x="453" y="367"/>
                  </a:lnTo>
                  <a:lnTo>
                    <a:pt x="453" y="367"/>
                  </a:lnTo>
                  <a:close/>
                  <a:moveTo>
                    <a:pt x="497" y="347"/>
                  </a:moveTo>
                  <a:lnTo>
                    <a:pt x="497" y="347"/>
                  </a:lnTo>
                  <a:lnTo>
                    <a:pt x="497" y="347"/>
                  </a:lnTo>
                  <a:lnTo>
                    <a:pt x="497" y="347"/>
                  </a:lnTo>
                  <a:lnTo>
                    <a:pt x="497" y="348"/>
                  </a:lnTo>
                  <a:lnTo>
                    <a:pt x="497" y="348"/>
                  </a:lnTo>
                  <a:lnTo>
                    <a:pt x="497" y="347"/>
                  </a:lnTo>
                  <a:lnTo>
                    <a:pt x="497" y="347"/>
                  </a:lnTo>
                  <a:lnTo>
                    <a:pt x="497" y="347"/>
                  </a:lnTo>
                  <a:close/>
                  <a:moveTo>
                    <a:pt x="512" y="335"/>
                  </a:moveTo>
                  <a:lnTo>
                    <a:pt x="512" y="335"/>
                  </a:lnTo>
                  <a:lnTo>
                    <a:pt x="512" y="333"/>
                  </a:lnTo>
                  <a:lnTo>
                    <a:pt x="512" y="333"/>
                  </a:lnTo>
                  <a:lnTo>
                    <a:pt x="511" y="333"/>
                  </a:lnTo>
                  <a:lnTo>
                    <a:pt x="511" y="333"/>
                  </a:lnTo>
                  <a:lnTo>
                    <a:pt x="511" y="335"/>
                  </a:lnTo>
                  <a:lnTo>
                    <a:pt x="511" y="335"/>
                  </a:lnTo>
                  <a:lnTo>
                    <a:pt x="511" y="335"/>
                  </a:lnTo>
                  <a:lnTo>
                    <a:pt x="511" y="336"/>
                  </a:lnTo>
                  <a:lnTo>
                    <a:pt x="512" y="336"/>
                  </a:lnTo>
                  <a:lnTo>
                    <a:pt x="512" y="336"/>
                  </a:lnTo>
                  <a:lnTo>
                    <a:pt x="512" y="336"/>
                  </a:lnTo>
                  <a:lnTo>
                    <a:pt x="512" y="335"/>
                  </a:lnTo>
                  <a:lnTo>
                    <a:pt x="512" y="335"/>
                  </a:lnTo>
                  <a:close/>
                  <a:moveTo>
                    <a:pt x="519" y="302"/>
                  </a:moveTo>
                  <a:lnTo>
                    <a:pt x="519" y="302"/>
                  </a:lnTo>
                  <a:lnTo>
                    <a:pt x="518" y="304"/>
                  </a:lnTo>
                  <a:lnTo>
                    <a:pt x="519" y="304"/>
                  </a:lnTo>
                  <a:lnTo>
                    <a:pt x="519" y="304"/>
                  </a:lnTo>
                  <a:lnTo>
                    <a:pt x="519" y="304"/>
                  </a:lnTo>
                  <a:lnTo>
                    <a:pt x="519" y="304"/>
                  </a:lnTo>
                  <a:lnTo>
                    <a:pt x="519" y="302"/>
                  </a:lnTo>
                  <a:close/>
                  <a:moveTo>
                    <a:pt x="523" y="283"/>
                  </a:moveTo>
                  <a:lnTo>
                    <a:pt x="522" y="283"/>
                  </a:lnTo>
                  <a:lnTo>
                    <a:pt x="522" y="285"/>
                  </a:lnTo>
                  <a:lnTo>
                    <a:pt x="523" y="285"/>
                  </a:lnTo>
                  <a:lnTo>
                    <a:pt x="525" y="285"/>
                  </a:lnTo>
                  <a:lnTo>
                    <a:pt x="525" y="285"/>
                  </a:lnTo>
                  <a:lnTo>
                    <a:pt x="523" y="285"/>
                  </a:lnTo>
                  <a:lnTo>
                    <a:pt x="523" y="283"/>
                  </a:lnTo>
                  <a:close/>
                  <a:moveTo>
                    <a:pt x="526" y="282"/>
                  </a:moveTo>
                  <a:lnTo>
                    <a:pt x="525" y="282"/>
                  </a:lnTo>
                  <a:lnTo>
                    <a:pt x="525" y="282"/>
                  </a:lnTo>
                  <a:lnTo>
                    <a:pt x="526" y="282"/>
                  </a:lnTo>
                  <a:lnTo>
                    <a:pt x="526" y="283"/>
                  </a:lnTo>
                  <a:lnTo>
                    <a:pt x="526" y="282"/>
                  </a:lnTo>
                  <a:lnTo>
                    <a:pt x="526" y="282"/>
                  </a:lnTo>
                  <a:close/>
                  <a:moveTo>
                    <a:pt x="522" y="279"/>
                  </a:moveTo>
                  <a:lnTo>
                    <a:pt x="520" y="279"/>
                  </a:lnTo>
                  <a:lnTo>
                    <a:pt x="520" y="281"/>
                  </a:lnTo>
                  <a:lnTo>
                    <a:pt x="522" y="281"/>
                  </a:lnTo>
                  <a:lnTo>
                    <a:pt x="523" y="281"/>
                  </a:lnTo>
                  <a:lnTo>
                    <a:pt x="525" y="282"/>
                  </a:lnTo>
                  <a:lnTo>
                    <a:pt x="525" y="282"/>
                  </a:lnTo>
                  <a:lnTo>
                    <a:pt x="525" y="281"/>
                  </a:lnTo>
                  <a:lnTo>
                    <a:pt x="523" y="281"/>
                  </a:lnTo>
                  <a:lnTo>
                    <a:pt x="522" y="279"/>
                  </a:lnTo>
                  <a:close/>
                  <a:moveTo>
                    <a:pt x="511" y="262"/>
                  </a:moveTo>
                  <a:lnTo>
                    <a:pt x="510" y="260"/>
                  </a:lnTo>
                  <a:lnTo>
                    <a:pt x="510" y="260"/>
                  </a:lnTo>
                  <a:lnTo>
                    <a:pt x="508" y="260"/>
                  </a:lnTo>
                  <a:lnTo>
                    <a:pt x="507" y="259"/>
                  </a:lnTo>
                  <a:lnTo>
                    <a:pt x="506" y="259"/>
                  </a:lnTo>
                  <a:lnTo>
                    <a:pt x="507" y="260"/>
                  </a:lnTo>
                  <a:lnTo>
                    <a:pt x="508" y="262"/>
                  </a:lnTo>
                  <a:lnTo>
                    <a:pt x="510" y="262"/>
                  </a:lnTo>
                  <a:lnTo>
                    <a:pt x="514" y="263"/>
                  </a:lnTo>
                  <a:lnTo>
                    <a:pt x="514" y="263"/>
                  </a:lnTo>
                  <a:lnTo>
                    <a:pt x="514" y="263"/>
                  </a:lnTo>
                  <a:lnTo>
                    <a:pt x="514" y="262"/>
                  </a:lnTo>
                  <a:lnTo>
                    <a:pt x="511" y="262"/>
                  </a:lnTo>
                  <a:close/>
                  <a:moveTo>
                    <a:pt x="550" y="98"/>
                  </a:moveTo>
                  <a:lnTo>
                    <a:pt x="549" y="96"/>
                  </a:lnTo>
                  <a:lnTo>
                    <a:pt x="549" y="95"/>
                  </a:lnTo>
                  <a:lnTo>
                    <a:pt x="549" y="94"/>
                  </a:lnTo>
                  <a:lnTo>
                    <a:pt x="550" y="94"/>
                  </a:lnTo>
                  <a:lnTo>
                    <a:pt x="550" y="94"/>
                  </a:lnTo>
                  <a:lnTo>
                    <a:pt x="550" y="94"/>
                  </a:lnTo>
                  <a:lnTo>
                    <a:pt x="550" y="92"/>
                  </a:lnTo>
                  <a:lnTo>
                    <a:pt x="550" y="92"/>
                  </a:lnTo>
                  <a:lnTo>
                    <a:pt x="550" y="91"/>
                  </a:lnTo>
                  <a:lnTo>
                    <a:pt x="549" y="91"/>
                  </a:lnTo>
                  <a:lnTo>
                    <a:pt x="549" y="90"/>
                  </a:lnTo>
                  <a:lnTo>
                    <a:pt x="549" y="90"/>
                  </a:lnTo>
                  <a:lnTo>
                    <a:pt x="550" y="90"/>
                  </a:lnTo>
                  <a:lnTo>
                    <a:pt x="550" y="90"/>
                  </a:lnTo>
                  <a:lnTo>
                    <a:pt x="550" y="88"/>
                  </a:lnTo>
                  <a:lnTo>
                    <a:pt x="550" y="88"/>
                  </a:lnTo>
                  <a:lnTo>
                    <a:pt x="549" y="87"/>
                  </a:lnTo>
                  <a:lnTo>
                    <a:pt x="549" y="87"/>
                  </a:lnTo>
                  <a:lnTo>
                    <a:pt x="550" y="86"/>
                  </a:lnTo>
                  <a:lnTo>
                    <a:pt x="550" y="86"/>
                  </a:lnTo>
                  <a:lnTo>
                    <a:pt x="550" y="86"/>
                  </a:lnTo>
                  <a:lnTo>
                    <a:pt x="549" y="84"/>
                  </a:lnTo>
                  <a:lnTo>
                    <a:pt x="549" y="84"/>
                  </a:lnTo>
                  <a:lnTo>
                    <a:pt x="549" y="83"/>
                  </a:lnTo>
                  <a:lnTo>
                    <a:pt x="549" y="83"/>
                  </a:lnTo>
                  <a:lnTo>
                    <a:pt x="549" y="82"/>
                  </a:lnTo>
                  <a:lnTo>
                    <a:pt x="548" y="80"/>
                  </a:lnTo>
                  <a:lnTo>
                    <a:pt x="548" y="79"/>
                  </a:lnTo>
                  <a:lnTo>
                    <a:pt x="548" y="79"/>
                  </a:lnTo>
                  <a:lnTo>
                    <a:pt x="548" y="78"/>
                  </a:lnTo>
                  <a:lnTo>
                    <a:pt x="546" y="78"/>
                  </a:lnTo>
                  <a:lnTo>
                    <a:pt x="546" y="76"/>
                  </a:lnTo>
                  <a:lnTo>
                    <a:pt x="546" y="75"/>
                  </a:lnTo>
                  <a:lnTo>
                    <a:pt x="546" y="75"/>
                  </a:lnTo>
                  <a:lnTo>
                    <a:pt x="546" y="73"/>
                  </a:lnTo>
                  <a:lnTo>
                    <a:pt x="545" y="73"/>
                  </a:lnTo>
                  <a:lnTo>
                    <a:pt x="545" y="72"/>
                  </a:lnTo>
                  <a:lnTo>
                    <a:pt x="546" y="72"/>
                  </a:lnTo>
                  <a:lnTo>
                    <a:pt x="546" y="72"/>
                  </a:lnTo>
                  <a:lnTo>
                    <a:pt x="546" y="72"/>
                  </a:lnTo>
                  <a:lnTo>
                    <a:pt x="546" y="72"/>
                  </a:lnTo>
                  <a:lnTo>
                    <a:pt x="548" y="72"/>
                  </a:lnTo>
                  <a:lnTo>
                    <a:pt x="548" y="71"/>
                  </a:lnTo>
                  <a:lnTo>
                    <a:pt x="548" y="71"/>
                  </a:lnTo>
                  <a:lnTo>
                    <a:pt x="548" y="69"/>
                  </a:lnTo>
                  <a:lnTo>
                    <a:pt x="548" y="69"/>
                  </a:lnTo>
                  <a:lnTo>
                    <a:pt x="548" y="68"/>
                  </a:lnTo>
                  <a:lnTo>
                    <a:pt x="546" y="67"/>
                  </a:lnTo>
                  <a:lnTo>
                    <a:pt x="546" y="67"/>
                  </a:lnTo>
                  <a:lnTo>
                    <a:pt x="545" y="65"/>
                  </a:lnTo>
                  <a:lnTo>
                    <a:pt x="543" y="65"/>
                  </a:lnTo>
                  <a:lnTo>
                    <a:pt x="543" y="64"/>
                  </a:lnTo>
                  <a:lnTo>
                    <a:pt x="543" y="64"/>
                  </a:lnTo>
                  <a:lnTo>
                    <a:pt x="543" y="63"/>
                  </a:lnTo>
                  <a:lnTo>
                    <a:pt x="543" y="63"/>
                  </a:lnTo>
                  <a:lnTo>
                    <a:pt x="543" y="63"/>
                  </a:lnTo>
                  <a:lnTo>
                    <a:pt x="541" y="61"/>
                  </a:lnTo>
                  <a:lnTo>
                    <a:pt x="539" y="61"/>
                  </a:lnTo>
                  <a:lnTo>
                    <a:pt x="539" y="61"/>
                  </a:lnTo>
                  <a:lnTo>
                    <a:pt x="538" y="60"/>
                  </a:lnTo>
                  <a:lnTo>
                    <a:pt x="538" y="61"/>
                  </a:lnTo>
                  <a:lnTo>
                    <a:pt x="535" y="61"/>
                  </a:lnTo>
                  <a:lnTo>
                    <a:pt x="534" y="63"/>
                  </a:lnTo>
                  <a:lnTo>
                    <a:pt x="534" y="64"/>
                  </a:lnTo>
                  <a:lnTo>
                    <a:pt x="533" y="64"/>
                  </a:lnTo>
                  <a:lnTo>
                    <a:pt x="531" y="64"/>
                  </a:lnTo>
                  <a:lnTo>
                    <a:pt x="530" y="64"/>
                  </a:lnTo>
                  <a:lnTo>
                    <a:pt x="529" y="64"/>
                  </a:lnTo>
                  <a:lnTo>
                    <a:pt x="529" y="65"/>
                  </a:lnTo>
                  <a:lnTo>
                    <a:pt x="527" y="65"/>
                  </a:lnTo>
                  <a:lnTo>
                    <a:pt x="527" y="65"/>
                  </a:lnTo>
                  <a:lnTo>
                    <a:pt x="526" y="67"/>
                  </a:lnTo>
                  <a:lnTo>
                    <a:pt x="527" y="68"/>
                  </a:lnTo>
                  <a:lnTo>
                    <a:pt x="526" y="68"/>
                  </a:lnTo>
                  <a:lnTo>
                    <a:pt x="526" y="68"/>
                  </a:lnTo>
                  <a:lnTo>
                    <a:pt x="523" y="68"/>
                  </a:lnTo>
                  <a:lnTo>
                    <a:pt x="520" y="69"/>
                  </a:lnTo>
                  <a:lnTo>
                    <a:pt x="518" y="69"/>
                  </a:lnTo>
                  <a:lnTo>
                    <a:pt x="516" y="68"/>
                  </a:lnTo>
                  <a:lnTo>
                    <a:pt x="515" y="68"/>
                  </a:lnTo>
                  <a:lnTo>
                    <a:pt x="514" y="68"/>
                  </a:lnTo>
                  <a:lnTo>
                    <a:pt x="512" y="68"/>
                  </a:lnTo>
                  <a:lnTo>
                    <a:pt x="512" y="68"/>
                  </a:lnTo>
                  <a:lnTo>
                    <a:pt x="511" y="68"/>
                  </a:lnTo>
                  <a:lnTo>
                    <a:pt x="511" y="67"/>
                  </a:lnTo>
                  <a:lnTo>
                    <a:pt x="510" y="65"/>
                  </a:lnTo>
                  <a:lnTo>
                    <a:pt x="508" y="65"/>
                  </a:lnTo>
                  <a:lnTo>
                    <a:pt x="507" y="64"/>
                  </a:lnTo>
                  <a:lnTo>
                    <a:pt x="507" y="63"/>
                  </a:lnTo>
                  <a:lnTo>
                    <a:pt x="506" y="61"/>
                  </a:lnTo>
                  <a:lnTo>
                    <a:pt x="506" y="60"/>
                  </a:lnTo>
                  <a:lnTo>
                    <a:pt x="504" y="60"/>
                  </a:lnTo>
                  <a:lnTo>
                    <a:pt x="504" y="60"/>
                  </a:lnTo>
                  <a:lnTo>
                    <a:pt x="503" y="59"/>
                  </a:lnTo>
                  <a:lnTo>
                    <a:pt x="501" y="57"/>
                  </a:lnTo>
                  <a:lnTo>
                    <a:pt x="501" y="57"/>
                  </a:lnTo>
                  <a:lnTo>
                    <a:pt x="501" y="56"/>
                  </a:lnTo>
                  <a:lnTo>
                    <a:pt x="500" y="55"/>
                  </a:lnTo>
                  <a:lnTo>
                    <a:pt x="497" y="55"/>
                  </a:lnTo>
                  <a:lnTo>
                    <a:pt x="496" y="55"/>
                  </a:lnTo>
                  <a:lnTo>
                    <a:pt x="495" y="53"/>
                  </a:lnTo>
                  <a:lnTo>
                    <a:pt x="491" y="50"/>
                  </a:lnTo>
                  <a:lnTo>
                    <a:pt x="488" y="50"/>
                  </a:lnTo>
                  <a:lnTo>
                    <a:pt x="488" y="50"/>
                  </a:lnTo>
                  <a:lnTo>
                    <a:pt x="487" y="49"/>
                  </a:lnTo>
                  <a:lnTo>
                    <a:pt x="485" y="49"/>
                  </a:lnTo>
                  <a:lnTo>
                    <a:pt x="485" y="49"/>
                  </a:lnTo>
                  <a:lnTo>
                    <a:pt x="485" y="49"/>
                  </a:lnTo>
                  <a:lnTo>
                    <a:pt x="485" y="49"/>
                  </a:lnTo>
                  <a:lnTo>
                    <a:pt x="484" y="49"/>
                  </a:lnTo>
                  <a:lnTo>
                    <a:pt x="484" y="49"/>
                  </a:lnTo>
                  <a:lnTo>
                    <a:pt x="482" y="49"/>
                  </a:lnTo>
                  <a:lnTo>
                    <a:pt x="482" y="49"/>
                  </a:lnTo>
                  <a:lnTo>
                    <a:pt x="482" y="49"/>
                  </a:lnTo>
                  <a:lnTo>
                    <a:pt x="481" y="48"/>
                  </a:lnTo>
                  <a:lnTo>
                    <a:pt x="480" y="48"/>
                  </a:lnTo>
                  <a:lnTo>
                    <a:pt x="478" y="48"/>
                  </a:lnTo>
                  <a:lnTo>
                    <a:pt x="478" y="48"/>
                  </a:lnTo>
                  <a:lnTo>
                    <a:pt x="478" y="46"/>
                  </a:lnTo>
                  <a:lnTo>
                    <a:pt x="477" y="46"/>
                  </a:lnTo>
                  <a:lnTo>
                    <a:pt x="477" y="46"/>
                  </a:lnTo>
                  <a:lnTo>
                    <a:pt x="476" y="46"/>
                  </a:lnTo>
                  <a:lnTo>
                    <a:pt x="473" y="46"/>
                  </a:lnTo>
                  <a:lnTo>
                    <a:pt x="470" y="46"/>
                  </a:lnTo>
                  <a:lnTo>
                    <a:pt x="469" y="46"/>
                  </a:lnTo>
                  <a:lnTo>
                    <a:pt x="468" y="45"/>
                  </a:lnTo>
                  <a:lnTo>
                    <a:pt x="466" y="45"/>
                  </a:lnTo>
                  <a:lnTo>
                    <a:pt x="466" y="44"/>
                  </a:lnTo>
                  <a:lnTo>
                    <a:pt x="465" y="44"/>
                  </a:lnTo>
                  <a:lnTo>
                    <a:pt x="463" y="42"/>
                  </a:lnTo>
                  <a:lnTo>
                    <a:pt x="462" y="42"/>
                  </a:lnTo>
                  <a:lnTo>
                    <a:pt x="462" y="41"/>
                  </a:lnTo>
                  <a:lnTo>
                    <a:pt x="462" y="40"/>
                  </a:lnTo>
                  <a:lnTo>
                    <a:pt x="459" y="38"/>
                  </a:lnTo>
                  <a:lnTo>
                    <a:pt x="458" y="37"/>
                  </a:lnTo>
                  <a:lnTo>
                    <a:pt x="458" y="37"/>
                  </a:lnTo>
                  <a:lnTo>
                    <a:pt x="458" y="37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4"/>
                  </a:lnTo>
                  <a:lnTo>
                    <a:pt x="455" y="33"/>
                  </a:lnTo>
                  <a:lnTo>
                    <a:pt x="454" y="31"/>
                  </a:lnTo>
                  <a:lnTo>
                    <a:pt x="450" y="30"/>
                  </a:lnTo>
                  <a:lnTo>
                    <a:pt x="449" y="29"/>
                  </a:lnTo>
                  <a:lnTo>
                    <a:pt x="449" y="27"/>
                  </a:lnTo>
                  <a:lnTo>
                    <a:pt x="447" y="27"/>
                  </a:lnTo>
                  <a:lnTo>
                    <a:pt x="447" y="26"/>
                  </a:lnTo>
                  <a:lnTo>
                    <a:pt x="446" y="26"/>
                  </a:lnTo>
                  <a:lnTo>
                    <a:pt x="446" y="25"/>
                  </a:lnTo>
                  <a:lnTo>
                    <a:pt x="446" y="25"/>
                  </a:lnTo>
                  <a:lnTo>
                    <a:pt x="444" y="25"/>
                  </a:lnTo>
                  <a:lnTo>
                    <a:pt x="444" y="23"/>
                  </a:lnTo>
                  <a:lnTo>
                    <a:pt x="444" y="23"/>
                  </a:lnTo>
                  <a:lnTo>
                    <a:pt x="443" y="23"/>
                  </a:lnTo>
                  <a:lnTo>
                    <a:pt x="443" y="22"/>
                  </a:lnTo>
                  <a:lnTo>
                    <a:pt x="442" y="22"/>
                  </a:lnTo>
                  <a:lnTo>
                    <a:pt x="440" y="21"/>
                  </a:lnTo>
                  <a:lnTo>
                    <a:pt x="439" y="19"/>
                  </a:lnTo>
                  <a:lnTo>
                    <a:pt x="438" y="18"/>
                  </a:lnTo>
                  <a:lnTo>
                    <a:pt x="436" y="17"/>
                  </a:lnTo>
                  <a:lnTo>
                    <a:pt x="435" y="17"/>
                  </a:lnTo>
                  <a:lnTo>
                    <a:pt x="435" y="15"/>
                  </a:lnTo>
                  <a:lnTo>
                    <a:pt x="435" y="15"/>
                  </a:lnTo>
                  <a:lnTo>
                    <a:pt x="434" y="14"/>
                  </a:lnTo>
                  <a:lnTo>
                    <a:pt x="434" y="14"/>
                  </a:lnTo>
                  <a:lnTo>
                    <a:pt x="434" y="14"/>
                  </a:lnTo>
                  <a:lnTo>
                    <a:pt x="432" y="14"/>
                  </a:lnTo>
                  <a:lnTo>
                    <a:pt x="432" y="13"/>
                  </a:lnTo>
                  <a:lnTo>
                    <a:pt x="431" y="13"/>
                  </a:lnTo>
                  <a:lnTo>
                    <a:pt x="431" y="13"/>
                  </a:lnTo>
                  <a:lnTo>
                    <a:pt x="430" y="11"/>
                  </a:lnTo>
                  <a:lnTo>
                    <a:pt x="430" y="11"/>
                  </a:lnTo>
                  <a:lnTo>
                    <a:pt x="428" y="11"/>
                  </a:lnTo>
                  <a:lnTo>
                    <a:pt x="428" y="11"/>
                  </a:lnTo>
                  <a:lnTo>
                    <a:pt x="428" y="10"/>
                  </a:lnTo>
                  <a:lnTo>
                    <a:pt x="428" y="10"/>
                  </a:lnTo>
                  <a:lnTo>
                    <a:pt x="428" y="10"/>
                  </a:lnTo>
                  <a:lnTo>
                    <a:pt x="428" y="10"/>
                  </a:lnTo>
                  <a:lnTo>
                    <a:pt x="427" y="10"/>
                  </a:lnTo>
                  <a:lnTo>
                    <a:pt x="426" y="8"/>
                  </a:lnTo>
                  <a:lnTo>
                    <a:pt x="426" y="8"/>
                  </a:lnTo>
                  <a:lnTo>
                    <a:pt x="424" y="8"/>
                  </a:lnTo>
                  <a:lnTo>
                    <a:pt x="424" y="8"/>
                  </a:lnTo>
                  <a:lnTo>
                    <a:pt x="423" y="7"/>
                  </a:lnTo>
                  <a:lnTo>
                    <a:pt x="423" y="7"/>
                  </a:lnTo>
                  <a:lnTo>
                    <a:pt x="423" y="7"/>
                  </a:lnTo>
                  <a:lnTo>
                    <a:pt x="421" y="6"/>
                  </a:lnTo>
                  <a:lnTo>
                    <a:pt x="421" y="6"/>
                  </a:lnTo>
                  <a:lnTo>
                    <a:pt x="420" y="6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5" y="4"/>
                  </a:lnTo>
                  <a:lnTo>
                    <a:pt x="415" y="4"/>
                  </a:lnTo>
                  <a:lnTo>
                    <a:pt x="413" y="4"/>
                  </a:lnTo>
                  <a:lnTo>
                    <a:pt x="413" y="4"/>
                  </a:lnTo>
                  <a:lnTo>
                    <a:pt x="413" y="4"/>
                  </a:lnTo>
                  <a:lnTo>
                    <a:pt x="411" y="4"/>
                  </a:lnTo>
                  <a:lnTo>
                    <a:pt x="409" y="4"/>
                  </a:lnTo>
                  <a:lnTo>
                    <a:pt x="408" y="3"/>
                  </a:lnTo>
                  <a:lnTo>
                    <a:pt x="407" y="3"/>
                  </a:lnTo>
                  <a:lnTo>
                    <a:pt x="407" y="2"/>
                  </a:lnTo>
                  <a:lnTo>
                    <a:pt x="405" y="3"/>
                  </a:lnTo>
                  <a:lnTo>
                    <a:pt x="404" y="2"/>
                  </a:lnTo>
                  <a:lnTo>
                    <a:pt x="400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97" y="0"/>
                  </a:lnTo>
                  <a:lnTo>
                    <a:pt x="396" y="0"/>
                  </a:lnTo>
                  <a:lnTo>
                    <a:pt x="394" y="0"/>
                  </a:lnTo>
                  <a:lnTo>
                    <a:pt x="393" y="0"/>
                  </a:lnTo>
                  <a:lnTo>
                    <a:pt x="392" y="2"/>
                  </a:lnTo>
                  <a:lnTo>
                    <a:pt x="390" y="2"/>
                  </a:lnTo>
                  <a:lnTo>
                    <a:pt x="389" y="2"/>
                  </a:lnTo>
                  <a:lnTo>
                    <a:pt x="388" y="0"/>
                  </a:lnTo>
                  <a:lnTo>
                    <a:pt x="386" y="2"/>
                  </a:lnTo>
                  <a:lnTo>
                    <a:pt x="383" y="2"/>
                  </a:lnTo>
                  <a:lnTo>
                    <a:pt x="381" y="3"/>
                  </a:lnTo>
                  <a:lnTo>
                    <a:pt x="377" y="3"/>
                  </a:lnTo>
                  <a:lnTo>
                    <a:pt x="375" y="4"/>
                  </a:lnTo>
                  <a:lnTo>
                    <a:pt x="375" y="7"/>
                  </a:lnTo>
                  <a:lnTo>
                    <a:pt x="374" y="8"/>
                  </a:lnTo>
                  <a:lnTo>
                    <a:pt x="373" y="8"/>
                  </a:lnTo>
                  <a:lnTo>
                    <a:pt x="373" y="10"/>
                  </a:lnTo>
                  <a:lnTo>
                    <a:pt x="374" y="11"/>
                  </a:lnTo>
                  <a:lnTo>
                    <a:pt x="375" y="11"/>
                  </a:lnTo>
                  <a:lnTo>
                    <a:pt x="377" y="11"/>
                  </a:lnTo>
                  <a:lnTo>
                    <a:pt x="378" y="11"/>
                  </a:lnTo>
                  <a:lnTo>
                    <a:pt x="379" y="11"/>
                  </a:lnTo>
                  <a:lnTo>
                    <a:pt x="381" y="13"/>
                  </a:lnTo>
                  <a:lnTo>
                    <a:pt x="381" y="14"/>
                  </a:lnTo>
                  <a:lnTo>
                    <a:pt x="382" y="15"/>
                  </a:lnTo>
                  <a:lnTo>
                    <a:pt x="383" y="15"/>
                  </a:lnTo>
                  <a:lnTo>
                    <a:pt x="385" y="17"/>
                  </a:lnTo>
                  <a:lnTo>
                    <a:pt x="385" y="18"/>
                  </a:lnTo>
                  <a:lnTo>
                    <a:pt x="383" y="19"/>
                  </a:lnTo>
                  <a:lnTo>
                    <a:pt x="382" y="21"/>
                  </a:lnTo>
                  <a:lnTo>
                    <a:pt x="382" y="23"/>
                  </a:lnTo>
                  <a:lnTo>
                    <a:pt x="382" y="25"/>
                  </a:lnTo>
                  <a:lnTo>
                    <a:pt x="382" y="26"/>
                  </a:lnTo>
                  <a:lnTo>
                    <a:pt x="382" y="27"/>
                  </a:lnTo>
                  <a:lnTo>
                    <a:pt x="382" y="29"/>
                  </a:lnTo>
                  <a:lnTo>
                    <a:pt x="382" y="29"/>
                  </a:lnTo>
                  <a:lnTo>
                    <a:pt x="382" y="30"/>
                  </a:lnTo>
                  <a:lnTo>
                    <a:pt x="382" y="31"/>
                  </a:lnTo>
                  <a:lnTo>
                    <a:pt x="382" y="33"/>
                  </a:lnTo>
                  <a:lnTo>
                    <a:pt x="383" y="33"/>
                  </a:lnTo>
                  <a:lnTo>
                    <a:pt x="382" y="34"/>
                  </a:lnTo>
                  <a:lnTo>
                    <a:pt x="382" y="34"/>
                  </a:lnTo>
                  <a:lnTo>
                    <a:pt x="382" y="36"/>
                  </a:lnTo>
                  <a:lnTo>
                    <a:pt x="382" y="37"/>
                  </a:lnTo>
                  <a:lnTo>
                    <a:pt x="382" y="37"/>
                  </a:lnTo>
                  <a:lnTo>
                    <a:pt x="383" y="37"/>
                  </a:lnTo>
                  <a:lnTo>
                    <a:pt x="383" y="37"/>
                  </a:lnTo>
                  <a:lnTo>
                    <a:pt x="385" y="38"/>
                  </a:lnTo>
                  <a:lnTo>
                    <a:pt x="386" y="40"/>
                  </a:lnTo>
                  <a:lnTo>
                    <a:pt x="386" y="41"/>
                  </a:lnTo>
                  <a:lnTo>
                    <a:pt x="385" y="41"/>
                  </a:lnTo>
                  <a:lnTo>
                    <a:pt x="383" y="42"/>
                  </a:lnTo>
                  <a:lnTo>
                    <a:pt x="382" y="42"/>
                  </a:lnTo>
                  <a:lnTo>
                    <a:pt x="379" y="44"/>
                  </a:lnTo>
                  <a:lnTo>
                    <a:pt x="378" y="45"/>
                  </a:lnTo>
                  <a:lnTo>
                    <a:pt x="377" y="48"/>
                  </a:lnTo>
                  <a:lnTo>
                    <a:pt x="377" y="48"/>
                  </a:lnTo>
                  <a:lnTo>
                    <a:pt x="375" y="46"/>
                  </a:lnTo>
                  <a:lnTo>
                    <a:pt x="373" y="46"/>
                  </a:lnTo>
                  <a:lnTo>
                    <a:pt x="370" y="46"/>
                  </a:lnTo>
                  <a:lnTo>
                    <a:pt x="367" y="45"/>
                  </a:lnTo>
                  <a:lnTo>
                    <a:pt x="366" y="45"/>
                  </a:lnTo>
                  <a:lnTo>
                    <a:pt x="363" y="44"/>
                  </a:lnTo>
                  <a:lnTo>
                    <a:pt x="363" y="45"/>
                  </a:lnTo>
                  <a:lnTo>
                    <a:pt x="363" y="48"/>
                  </a:lnTo>
                  <a:lnTo>
                    <a:pt x="363" y="52"/>
                  </a:lnTo>
                  <a:lnTo>
                    <a:pt x="364" y="53"/>
                  </a:lnTo>
                  <a:lnTo>
                    <a:pt x="364" y="55"/>
                  </a:lnTo>
                  <a:lnTo>
                    <a:pt x="364" y="55"/>
                  </a:lnTo>
                  <a:lnTo>
                    <a:pt x="364" y="56"/>
                  </a:lnTo>
                  <a:lnTo>
                    <a:pt x="364" y="57"/>
                  </a:lnTo>
                  <a:lnTo>
                    <a:pt x="363" y="59"/>
                  </a:lnTo>
                  <a:lnTo>
                    <a:pt x="364" y="60"/>
                  </a:lnTo>
                  <a:lnTo>
                    <a:pt x="364" y="61"/>
                  </a:lnTo>
                  <a:lnTo>
                    <a:pt x="366" y="63"/>
                  </a:lnTo>
                  <a:lnTo>
                    <a:pt x="364" y="63"/>
                  </a:lnTo>
                  <a:lnTo>
                    <a:pt x="363" y="64"/>
                  </a:lnTo>
                  <a:lnTo>
                    <a:pt x="366" y="65"/>
                  </a:lnTo>
                  <a:lnTo>
                    <a:pt x="366" y="67"/>
                  </a:lnTo>
                  <a:lnTo>
                    <a:pt x="367" y="68"/>
                  </a:lnTo>
                  <a:lnTo>
                    <a:pt x="369" y="68"/>
                  </a:lnTo>
                  <a:lnTo>
                    <a:pt x="370" y="68"/>
                  </a:lnTo>
                  <a:lnTo>
                    <a:pt x="371" y="68"/>
                  </a:lnTo>
                  <a:lnTo>
                    <a:pt x="371" y="68"/>
                  </a:lnTo>
                  <a:lnTo>
                    <a:pt x="373" y="67"/>
                  </a:lnTo>
                  <a:lnTo>
                    <a:pt x="373" y="67"/>
                  </a:lnTo>
                  <a:lnTo>
                    <a:pt x="374" y="67"/>
                  </a:lnTo>
                  <a:lnTo>
                    <a:pt x="375" y="67"/>
                  </a:lnTo>
                  <a:lnTo>
                    <a:pt x="377" y="67"/>
                  </a:lnTo>
                  <a:lnTo>
                    <a:pt x="377" y="67"/>
                  </a:lnTo>
                  <a:lnTo>
                    <a:pt x="378" y="67"/>
                  </a:lnTo>
                  <a:lnTo>
                    <a:pt x="379" y="67"/>
                  </a:lnTo>
                  <a:lnTo>
                    <a:pt x="381" y="67"/>
                  </a:lnTo>
                  <a:lnTo>
                    <a:pt x="382" y="68"/>
                  </a:lnTo>
                  <a:lnTo>
                    <a:pt x="383" y="69"/>
                  </a:lnTo>
                  <a:lnTo>
                    <a:pt x="383" y="69"/>
                  </a:lnTo>
                  <a:lnTo>
                    <a:pt x="385" y="69"/>
                  </a:lnTo>
                  <a:lnTo>
                    <a:pt x="385" y="68"/>
                  </a:lnTo>
                  <a:lnTo>
                    <a:pt x="385" y="67"/>
                  </a:lnTo>
                  <a:lnTo>
                    <a:pt x="385" y="67"/>
                  </a:lnTo>
                  <a:lnTo>
                    <a:pt x="386" y="65"/>
                  </a:lnTo>
                  <a:lnTo>
                    <a:pt x="386" y="65"/>
                  </a:lnTo>
                  <a:lnTo>
                    <a:pt x="388" y="65"/>
                  </a:lnTo>
                  <a:lnTo>
                    <a:pt x="388" y="65"/>
                  </a:lnTo>
                  <a:lnTo>
                    <a:pt x="389" y="65"/>
                  </a:lnTo>
                  <a:lnTo>
                    <a:pt x="390" y="65"/>
                  </a:lnTo>
                  <a:lnTo>
                    <a:pt x="393" y="65"/>
                  </a:lnTo>
                  <a:lnTo>
                    <a:pt x="393" y="65"/>
                  </a:lnTo>
                  <a:lnTo>
                    <a:pt x="396" y="67"/>
                  </a:lnTo>
                  <a:lnTo>
                    <a:pt x="397" y="68"/>
                  </a:lnTo>
                  <a:lnTo>
                    <a:pt x="398" y="68"/>
                  </a:lnTo>
                  <a:lnTo>
                    <a:pt x="398" y="68"/>
                  </a:lnTo>
                  <a:lnTo>
                    <a:pt x="400" y="69"/>
                  </a:lnTo>
                  <a:lnTo>
                    <a:pt x="400" y="69"/>
                  </a:lnTo>
                  <a:lnTo>
                    <a:pt x="401" y="69"/>
                  </a:lnTo>
                  <a:lnTo>
                    <a:pt x="401" y="71"/>
                  </a:lnTo>
                  <a:lnTo>
                    <a:pt x="402" y="71"/>
                  </a:lnTo>
                  <a:lnTo>
                    <a:pt x="402" y="71"/>
                  </a:lnTo>
                  <a:lnTo>
                    <a:pt x="404" y="71"/>
                  </a:lnTo>
                  <a:lnTo>
                    <a:pt x="404" y="72"/>
                  </a:lnTo>
                  <a:lnTo>
                    <a:pt x="404" y="72"/>
                  </a:lnTo>
                  <a:lnTo>
                    <a:pt x="405" y="72"/>
                  </a:lnTo>
                  <a:lnTo>
                    <a:pt x="407" y="73"/>
                  </a:lnTo>
                  <a:lnTo>
                    <a:pt x="408" y="75"/>
                  </a:lnTo>
                  <a:lnTo>
                    <a:pt x="409" y="75"/>
                  </a:lnTo>
                  <a:lnTo>
                    <a:pt x="411" y="76"/>
                  </a:lnTo>
                  <a:lnTo>
                    <a:pt x="411" y="76"/>
                  </a:lnTo>
                  <a:lnTo>
                    <a:pt x="412" y="78"/>
                  </a:lnTo>
                  <a:lnTo>
                    <a:pt x="412" y="78"/>
                  </a:lnTo>
                  <a:lnTo>
                    <a:pt x="413" y="79"/>
                  </a:lnTo>
                  <a:lnTo>
                    <a:pt x="413" y="79"/>
                  </a:lnTo>
                  <a:lnTo>
                    <a:pt x="415" y="80"/>
                  </a:lnTo>
                  <a:lnTo>
                    <a:pt x="415" y="80"/>
                  </a:lnTo>
                  <a:lnTo>
                    <a:pt x="413" y="82"/>
                  </a:lnTo>
                  <a:lnTo>
                    <a:pt x="413" y="82"/>
                  </a:lnTo>
                  <a:lnTo>
                    <a:pt x="412" y="82"/>
                  </a:lnTo>
                  <a:lnTo>
                    <a:pt x="411" y="82"/>
                  </a:lnTo>
                  <a:lnTo>
                    <a:pt x="409" y="82"/>
                  </a:lnTo>
                  <a:lnTo>
                    <a:pt x="408" y="82"/>
                  </a:lnTo>
                  <a:lnTo>
                    <a:pt x="407" y="80"/>
                  </a:lnTo>
                  <a:lnTo>
                    <a:pt x="405" y="80"/>
                  </a:lnTo>
                  <a:lnTo>
                    <a:pt x="404" y="80"/>
                  </a:lnTo>
                  <a:lnTo>
                    <a:pt x="404" y="80"/>
                  </a:lnTo>
                  <a:lnTo>
                    <a:pt x="404" y="80"/>
                  </a:lnTo>
                  <a:lnTo>
                    <a:pt x="402" y="80"/>
                  </a:lnTo>
                  <a:lnTo>
                    <a:pt x="402" y="80"/>
                  </a:lnTo>
                  <a:lnTo>
                    <a:pt x="400" y="80"/>
                  </a:lnTo>
                  <a:lnTo>
                    <a:pt x="400" y="80"/>
                  </a:lnTo>
                  <a:lnTo>
                    <a:pt x="398" y="80"/>
                  </a:lnTo>
                  <a:lnTo>
                    <a:pt x="397" y="80"/>
                  </a:lnTo>
                  <a:lnTo>
                    <a:pt x="396" y="82"/>
                  </a:lnTo>
                  <a:lnTo>
                    <a:pt x="396" y="83"/>
                  </a:lnTo>
                  <a:lnTo>
                    <a:pt x="394" y="83"/>
                  </a:lnTo>
                  <a:lnTo>
                    <a:pt x="394" y="83"/>
                  </a:lnTo>
                  <a:lnTo>
                    <a:pt x="393" y="82"/>
                  </a:lnTo>
                  <a:lnTo>
                    <a:pt x="393" y="82"/>
                  </a:lnTo>
                  <a:lnTo>
                    <a:pt x="392" y="82"/>
                  </a:lnTo>
                  <a:lnTo>
                    <a:pt x="392" y="82"/>
                  </a:lnTo>
                  <a:lnTo>
                    <a:pt x="392" y="83"/>
                  </a:lnTo>
                  <a:lnTo>
                    <a:pt x="392" y="83"/>
                  </a:lnTo>
                  <a:lnTo>
                    <a:pt x="392" y="84"/>
                  </a:lnTo>
                  <a:lnTo>
                    <a:pt x="392" y="84"/>
                  </a:lnTo>
                  <a:lnTo>
                    <a:pt x="392" y="84"/>
                  </a:lnTo>
                  <a:lnTo>
                    <a:pt x="390" y="84"/>
                  </a:lnTo>
                  <a:lnTo>
                    <a:pt x="389" y="84"/>
                  </a:lnTo>
                  <a:lnTo>
                    <a:pt x="388" y="84"/>
                  </a:lnTo>
                  <a:lnTo>
                    <a:pt x="386" y="84"/>
                  </a:lnTo>
                  <a:lnTo>
                    <a:pt x="386" y="84"/>
                  </a:lnTo>
                  <a:lnTo>
                    <a:pt x="386" y="84"/>
                  </a:lnTo>
                  <a:lnTo>
                    <a:pt x="385" y="86"/>
                  </a:lnTo>
                  <a:lnTo>
                    <a:pt x="385" y="86"/>
                  </a:lnTo>
                  <a:lnTo>
                    <a:pt x="385" y="87"/>
                  </a:lnTo>
                  <a:lnTo>
                    <a:pt x="385" y="87"/>
                  </a:lnTo>
                  <a:lnTo>
                    <a:pt x="385" y="90"/>
                  </a:lnTo>
                  <a:lnTo>
                    <a:pt x="385" y="90"/>
                  </a:lnTo>
                  <a:lnTo>
                    <a:pt x="385" y="91"/>
                  </a:lnTo>
                  <a:lnTo>
                    <a:pt x="385" y="91"/>
                  </a:lnTo>
                  <a:lnTo>
                    <a:pt x="385" y="91"/>
                  </a:lnTo>
                  <a:lnTo>
                    <a:pt x="385" y="92"/>
                  </a:lnTo>
                  <a:lnTo>
                    <a:pt x="383" y="92"/>
                  </a:lnTo>
                  <a:lnTo>
                    <a:pt x="383" y="92"/>
                  </a:lnTo>
                  <a:lnTo>
                    <a:pt x="382" y="94"/>
                  </a:lnTo>
                  <a:lnTo>
                    <a:pt x="382" y="95"/>
                  </a:lnTo>
                  <a:lnTo>
                    <a:pt x="381" y="95"/>
                  </a:lnTo>
                  <a:lnTo>
                    <a:pt x="379" y="95"/>
                  </a:lnTo>
                  <a:lnTo>
                    <a:pt x="378" y="95"/>
                  </a:lnTo>
                  <a:lnTo>
                    <a:pt x="377" y="96"/>
                  </a:lnTo>
                  <a:lnTo>
                    <a:pt x="375" y="96"/>
                  </a:lnTo>
                  <a:lnTo>
                    <a:pt x="373" y="95"/>
                  </a:lnTo>
                  <a:lnTo>
                    <a:pt x="373" y="95"/>
                  </a:lnTo>
                  <a:lnTo>
                    <a:pt x="371" y="96"/>
                  </a:lnTo>
                  <a:lnTo>
                    <a:pt x="371" y="96"/>
                  </a:lnTo>
                  <a:lnTo>
                    <a:pt x="371" y="96"/>
                  </a:lnTo>
                  <a:lnTo>
                    <a:pt x="371" y="98"/>
                  </a:lnTo>
                  <a:lnTo>
                    <a:pt x="371" y="98"/>
                  </a:lnTo>
                  <a:lnTo>
                    <a:pt x="370" y="99"/>
                  </a:lnTo>
                  <a:lnTo>
                    <a:pt x="370" y="99"/>
                  </a:lnTo>
                  <a:lnTo>
                    <a:pt x="370" y="102"/>
                  </a:lnTo>
                  <a:lnTo>
                    <a:pt x="369" y="102"/>
                  </a:lnTo>
                  <a:lnTo>
                    <a:pt x="369" y="102"/>
                  </a:lnTo>
                  <a:lnTo>
                    <a:pt x="369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66" y="105"/>
                  </a:lnTo>
                  <a:lnTo>
                    <a:pt x="364" y="105"/>
                  </a:lnTo>
                  <a:lnTo>
                    <a:pt x="364" y="105"/>
                  </a:lnTo>
                  <a:lnTo>
                    <a:pt x="363" y="103"/>
                  </a:lnTo>
                  <a:lnTo>
                    <a:pt x="362" y="103"/>
                  </a:lnTo>
                  <a:lnTo>
                    <a:pt x="360" y="103"/>
                  </a:lnTo>
                  <a:lnTo>
                    <a:pt x="356" y="103"/>
                  </a:lnTo>
                  <a:lnTo>
                    <a:pt x="355" y="102"/>
                  </a:lnTo>
                  <a:lnTo>
                    <a:pt x="354" y="101"/>
                  </a:lnTo>
                  <a:lnTo>
                    <a:pt x="352" y="99"/>
                  </a:lnTo>
                  <a:lnTo>
                    <a:pt x="352" y="99"/>
                  </a:lnTo>
                  <a:lnTo>
                    <a:pt x="350" y="99"/>
                  </a:lnTo>
                  <a:lnTo>
                    <a:pt x="350" y="99"/>
                  </a:lnTo>
                  <a:lnTo>
                    <a:pt x="348" y="99"/>
                  </a:lnTo>
                  <a:lnTo>
                    <a:pt x="347" y="102"/>
                  </a:lnTo>
                  <a:lnTo>
                    <a:pt x="347" y="102"/>
                  </a:lnTo>
                  <a:lnTo>
                    <a:pt x="347" y="103"/>
                  </a:lnTo>
                  <a:lnTo>
                    <a:pt x="347" y="105"/>
                  </a:lnTo>
                  <a:lnTo>
                    <a:pt x="347" y="106"/>
                  </a:lnTo>
                  <a:lnTo>
                    <a:pt x="347" y="107"/>
                  </a:lnTo>
                  <a:lnTo>
                    <a:pt x="347" y="109"/>
                  </a:lnTo>
                  <a:lnTo>
                    <a:pt x="347" y="109"/>
                  </a:lnTo>
                  <a:lnTo>
                    <a:pt x="348" y="109"/>
                  </a:lnTo>
                  <a:lnTo>
                    <a:pt x="348" y="110"/>
                  </a:lnTo>
                  <a:lnTo>
                    <a:pt x="350" y="111"/>
                  </a:lnTo>
                  <a:lnTo>
                    <a:pt x="351" y="111"/>
                  </a:lnTo>
                  <a:lnTo>
                    <a:pt x="352" y="113"/>
                  </a:lnTo>
                  <a:lnTo>
                    <a:pt x="354" y="114"/>
                  </a:lnTo>
                  <a:lnTo>
                    <a:pt x="355" y="114"/>
                  </a:lnTo>
                  <a:lnTo>
                    <a:pt x="355" y="115"/>
                  </a:lnTo>
                  <a:lnTo>
                    <a:pt x="356" y="115"/>
                  </a:lnTo>
                  <a:lnTo>
                    <a:pt x="356" y="117"/>
                  </a:lnTo>
                  <a:lnTo>
                    <a:pt x="356" y="117"/>
                  </a:lnTo>
                  <a:lnTo>
                    <a:pt x="355" y="117"/>
                  </a:lnTo>
                  <a:lnTo>
                    <a:pt x="355" y="118"/>
                  </a:lnTo>
                  <a:lnTo>
                    <a:pt x="354" y="118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2" y="120"/>
                  </a:lnTo>
                  <a:lnTo>
                    <a:pt x="351" y="121"/>
                  </a:lnTo>
                  <a:lnTo>
                    <a:pt x="350" y="121"/>
                  </a:lnTo>
                  <a:lnTo>
                    <a:pt x="350" y="121"/>
                  </a:lnTo>
                  <a:lnTo>
                    <a:pt x="348" y="122"/>
                  </a:lnTo>
                  <a:lnTo>
                    <a:pt x="348" y="122"/>
                  </a:lnTo>
                  <a:lnTo>
                    <a:pt x="348" y="124"/>
                  </a:lnTo>
                  <a:lnTo>
                    <a:pt x="348" y="124"/>
                  </a:lnTo>
                  <a:lnTo>
                    <a:pt x="347" y="125"/>
                  </a:lnTo>
                  <a:lnTo>
                    <a:pt x="347" y="126"/>
                  </a:lnTo>
                  <a:lnTo>
                    <a:pt x="347" y="126"/>
                  </a:lnTo>
                  <a:lnTo>
                    <a:pt x="347" y="126"/>
                  </a:lnTo>
                  <a:lnTo>
                    <a:pt x="347" y="128"/>
                  </a:lnTo>
                  <a:lnTo>
                    <a:pt x="346" y="128"/>
                  </a:lnTo>
                  <a:lnTo>
                    <a:pt x="344" y="128"/>
                  </a:lnTo>
                  <a:lnTo>
                    <a:pt x="344" y="129"/>
                  </a:lnTo>
                  <a:lnTo>
                    <a:pt x="341" y="129"/>
                  </a:lnTo>
                  <a:lnTo>
                    <a:pt x="341" y="130"/>
                  </a:lnTo>
                  <a:lnTo>
                    <a:pt x="340" y="130"/>
                  </a:lnTo>
                  <a:lnTo>
                    <a:pt x="339" y="132"/>
                  </a:lnTo>
                  <a:lnTo>
                    <a:pt x="337" y="132"/>
                  </a:lnTo>
                  <a:lnTo>
                    <a:pt x="336" y="132"/>
                  </a:lnTo>
                  <a:lnTo>
                    <a:pt x="333" y="132"/>
                  </a:lnTo>
                  <a:lnTo>
                    <a:pt x="332" y="132"/>
                  </a:lnTo>
                  <a:lnTo>
                    <a:pt x="331" y="132"/>
                  </a:lnTo>
                  <a:lnTo>
                    <a:pt x="328" y="132"/>
                  </a:lnTo>
                  <a:lnTo>
                    <a:pt x="327" y="132"/>
                  </a:lnTo>
                  <a:lnTo>
                    <a:pt x="325" y="132"/>
                  </a:lnTo>
                  <a:lnTo>
                    <a:pt x="324" y="132"/>
                  </a:lnTo>
                  <a:lnTo>
                    <a:pt x="322" y="132"/>
                  </a:lnTo>
                  <a:lnTo>
                    <a:pt x="318" y="133"/>
                  </a:lnTo>
                  <a:lnTo>
                    <a:pt x="317" y="133"/>
                  </a:lnTo>
                  <a:lnTo>
                    <a:pt x="314" y="133"/>
                  </a:lnTo>
                  <a:lnTo>
                    <a:pt x="314" y="133"/>
                  </a:lnTo>
                  <a:lnTo>
                    <a:pt x="313" y="133"/>
                  </a:lnTo>
                  <a:lnTo>
                    <a:pt x="312" y="134"/>
                  </a:lnTo>
                  <a:lnTo>
                    <a:pt x="312" y="134"/>
                  </a:lnTo>
                  <a:lnTo>
                    <a:pt x="310" y="134"/>
                  </a:lnTo>
                  <a:lnTo>
                    <a:pt x="306" y="137"/>
                  </a:lnTo>
                  <a:lnTo>
                    <a:pt x="303" y="138"/>
                  </a:lnTo>
                  <a:lnTo>
                    <a:pt x="303" y="138"/>
                  </a:lnTo>
                  <a:lnTo>
                    <a:pt x="302" y="140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301" y="141"/>
                  </a:lnTo>
                  <a:lnTo>
                    <a:pt x="299" y="141"/>
                  </a:lnTo>
                  <a:lnTo>
                    <a:pt x="298" y="141"/>
                  </a:lnTo>
                  <a:lnTo>
                    <a:pt x="298" y="141"/>
                  </a:lnTo>
                  <a:lnTo>
                    <a:pt x="295" y="140"/>
                  </a:lnTo>
                  <a:lnTo>
                    <a:pt x="294" y="138"/>
                  </a:lnTo>
                  <a:lnTo>
                    <a:pt x="291" y="138"/>
                  </a:lnTo>
                  <a:lnTo>
                    <a:pt x="289" y="138"/>
                  </a:lnTo>
                  <a:lnTo>
                    <a:pt x="287" y="140"/>
                  </a:lnTo>
                  <a:lnTo>
                    <a:pt x="283" y="138"/>
                  </a:lnTo>
                  <a:lnTo>
                    <a:pt x="282" y="137"/>
                  </a:lnTo>
                  <a:lnTo>
                    <a:pt x="279" y="136"/>
                  </a:lnTo>
                  <a:lnTo>
                    <a:pt x="276" y="136"/>
                  </a:lnTo>
                  <a:lnTo>
                    <a:pt x="274" y="136"/>
                  </a:lnTo>
                  <a:lnTo>
                    <a:pt x="270" y="134"/>
                  </a:lnTo>
                  <a:lnTo>
                    <a:pt x="267" y="134"/>
                  </a:lnTo>
                  <a:lnTo>
                    <a:pt x="266" y="133"/>
                  </a:lnTo>
                  <a:lnTo>
                    <a:pt x="264" y="130"/>
                  </a:lnTo>
                  <a:lnTo>
                    <a:pt x="263" y="130"/>
                  </a:lnTo>
                  <a:lnTo>
                    <a:pt x="261" y="130"/>
                  </a:lnTo>
                  <a:lnTo>
                    <a:pt x="261" y="130"/>
                  </a:lnTo>
                  <a:lnTo>
                    <a:pt x="259" y="130"/>
                  </a:lnTo>
                  <a:lnTo>
                    <a:pt x="257" y="130"/>
                  </a:lnTo>
                  <a:lnTo>
                    <a:pt x="253" y="129"/>
                  </a:lnTo>
                  <a:lnTo>
                    <a:pt x="251" y="129"/>
                  </a:lnTo>
                  <a:lnTo>
                    <a:pt x="247" y="129"/>
                  </a:lnTo>
                  <a:lnTo>
                    <a:pt x="245" y="129"/>
                  </a:lnTo>
                  <a:lnTo>
                    <a:pt x="244" y="129"/>
                  </a:lnTo>
                  <a:lnTo>
                    <a:pt x="241" y="130"/>
                  </a:lnTo>
                  <a:lnTo>
                    <a:pt x="236" y="129"/>
                  </a:lnTo>
                  <a:lnTo>
                    <a:pt x="233" y="129"/>
                  </a:lnTo>
                  <a:lnTo>
                    <a:pt x="229" y="129"/>
                  </a:lnTo>
                  <a:lnTo>
                    <a:pt x="223" y="128"/>
                  </a:lnTo>
                  <a:lnTo>
                    <a:pt x="218" y="128"/>
                  </a:lnTo>
                  <a:lnTo>
                    <a:pt x="215" y="128"/>
                  </a:lnTo>
                  <a:lnTo>
                    <a:pt x="213" y="128"/>
                  </a:lnTo>
                  <a:lnTo>
                    <a:pt x="210" y="128"/>
                  </a:lnTo>
                  <a:lnTo>
                    <a:pt x="210" y="128"/>
                  </a:lnTo>
                  <a:lnTo>
                    <a:pt x="210" y="126"/>
                  </a:lnTo>
                  <a:lnTo>
                    <a:pt x="209" y="126"/>
                  </a:lnTo>
                  <a:lnTo>
                    <a:pt x="207" y="125"/>
                  </a:lnTo>
                  <a:lnTo>
                    <a:pt x="206" y="124"/>
                  </a:lnTo>
                  <a:lnTo>
                    <a:pt x="203" y="122"/>
                  </a:lnTo>
                  <a:lnTo>
                    <a:pt x="203" y="122"/>
                  </a:lnTo>
                  <a:lnTo>
                    <a:pt x="202" y="121"/>
                  </a:lnTo>
                  <a:lnTo>
                    <a:pt x="199" y="117"/>
                  </a:lnTo>
                  <a:lnTo>
                    <a:pt x="198" y="115"/>
                  </a:lnTo>
                  <a:lnTo>
                    <a:pt x="198" y="114"/>
                  </a:lnTo>
                  <a:lnTo>
                    <a:pt x="196" y="114"/>
                  </a:lnTo>
                  <a:lnTo>
                    <a:pt x="196" y="113"/>
                  </a:lnTo>
                  <a:lnTo>
                    <a:pt x="195" y="113"/>
                  </a:lnTo>
                  <a:lnTo>
                    <a:pt x="194" y="113"/>
                  </a:lnTo>
                  <a:lnTo>
                    <a:pt x="194" y="111"/>
                  </a:lnTo>
                  <a:lnTo>
                    <a:pt x="194" y="111"/>
                  </a:lnTo>
                  <a:lnTo>
                    <a:pt x="194" y="110"/>
                  </a:lnTo>
                  <a:lnTo>
                    <a:pt x="194" y="110"/>
                  </a:lnTo>
                  <a:lnTo>
                    <a:pt x="191" y="110"/>
                  </a:lnTo>
                  <a:lnTo>
                    <a:pt x="188" y="110"/>
                  </a:lnTo>
                  <a:lnTo>
                    <a:pt x="187" y="109"/>
                  </a:lnTo>
                  <a:lnTo>
                    <a:pt x="184" y="107"/>
                  </a:lnTo>
                  <a:lnTo>
                    <a:pt x="183" y="107"/>
                  </a:lnTo>
                  <a:lnTo>
                    <a:pt x="180" y="106"/>
                  </a:lnTo>
                  <a:lnTo>
                    <a:pt x="177" y="105"/>
                  </a:lnTo>
                  <a:lnTo>
                    <a:pt x="177" y="105"/>
                  </a:lnTo>
                  <a:lnTo>
                    <a:pt x="175" y="103"/>
                  </a:lnTo>
                  <a:lnTo>
                    <a:pt x="173" y="102"/>
                  </a:lnTo>
                  <a:lnTo>
                    <a:pt x="172" y="102"/>
                  </a:lnTo>
                  <a:lnTo>
                    <a:pt x="171" y="102"/>
                  </a:lnTo>
                  <a:lnTo>
                    <a:pt x="167" y="101"/>
                  </a:lnTo>
                  <a:lnTo>
                    <a:pt x="165" y="101"/>
                  </a:lnTo>
                  <a:lnTo>
                    <a:pt x="162" y="101"/>
                  </a:lnTo>
                  <a:lnTo>
                    <a:pt x="161" y="101"/>
                  </a:lnTo>
                  <a:lnTo>
                    <a:pt x="158" y="101"/>
                  </a:lnTo>
                  <a:lnTo>
                    <a:pt x="157" y="99"/>
                  </a:lnTo>
                  <a:lnTo>
                    <a:pt x="156" y="99"/>
                  </a:lnTo>
                  <a:lnTo>
                    <a:pt x="154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0" y="99"/>
                  </a:lnTo>
                  <a:lnTo>
                    <a:pt x="149" y="99"/>
                  </a:lnTo>
                  <a:lnTo>
                    <a:pt x="149" y="98"/>
                  </a:lnTo>
                  <a:lnTo>
                    <a:pt x="148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5" y="98"/>
                  </a:lnTo>
                  <a:lnTo>
                    <a:pt x="143" y="96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2" y="94"/>
                  </a:lnTo>
                  <a:lnTo>
                    <a:pt x="142" y="94"/>
                  </a:lnTo>
                  <a:lnTo>
                    <a:pt x="142" y="92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8"/>
                  </a:lnTo>
                  <a:lnTo>
                    <a:pt x="143" y="87"/>
                  </a:lnTo>
                  <a:lnTo>
                    <a:pt x="142" y="87"/>
                  </a:lnTo>
                  <a:lnTo>
                    <a:pt x="141" y="86"/>
                  </a:lnTo>
                  <a:lnTo>
                    <a:pt x="141" y="84"/>
                  </a:lnTo>
                  <a:lnTo>
                    <a:pt x="141" y="84"/>
                  </a:lnTo>
                  <a:lnTo>
                    <a:pt x="141" y="83"/>
                  </a:lnTo>
                  <a:lnTo>
                    <a:pt x="141" y="82"/>
                  </a:lnTo>
                  <a:lnTo>
                    <a:pt x="141" y="82"/>
                  </a:lnTo>
                  <a:lnTo>
                    <a:pt x="141" y="80"/>
                  </a:lnTo>
                  <a:lnTo>
                    <a:pt x="139" y="80"/>
                  </a:lnTo>
                  <a:lnTo>
                    <a:pt x="138" y="79"/>
                  </a:lnTo>
                  <a:lnTo>
                    <a:pt x="138" y="78"/>
                  </a:lnTo>
                  <a:lnTo>
                    <a:pt x="137" y="78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4" y="75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1" y="72"/>
                  </a:lnTo>
                  <a:lnTo>
                    <a:pt x="131" y="71"/>
                  </a:lnTo>
                  <a:lnTo>
                    <a:pt x="130" y="71"/>
                  </a:lnTo>
                  <a:lnTo>
                    <a:pt x="130" y="69"/>
                  </a:lnTo>
                  <a:lnTo>
                    <a:pt x="129" y="69"/>
                  </a:lnTo>
                  <a:lnTo>
                    <a:pt x="129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0" y="65"/>
                  </a:lnTo>
                  <a:lnTo>
                    <a:pt x="119" y="65"/>
                  </a:lnTo>
                  <a:lnTo>
                    <a:pt x="118" y="65"/>
                  </a:lnTo>
                  <a:lnTo>
                    <a:pt x="116" y="65"/>
                  </a:lnTo>
                  <a:lnTo>
                    <a:pt x="116" y="65"/>
                  </a:lnTo>
                  <a:lnTo>
                    <a:pt x="115" y="65"/>
                  </a:lnTo>
                  <a:lnTo>
                    <a:pt x="115" y="64"/>
                  </a:lnTo>
                  <a:lnTo>
                    <a:pt x="114" y="64"/>
                  </a:lnTo>
                  <a:lnTo>
                    <a:pt x="114" y="64"/>
                  </a:lnTo>
                  <a:lnTo>
                    <a:pt x="111" y="63"/>
                  </a:lnTo>
                  <a:lnTo>
                    <a:pt x="110" y="63"/>
                  </a:lnTo>
                  <a:lnTo>
                    <a:pt x="110" y="61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7" y="60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99" y="53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7" y="52"/>
                  </a:lnTo>
                  <a:lnTo>
                    <a:pt x="97" y="52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3" y="52"/>
                  </a:lnTo>
                  <a:lnTo>
                    <a:pt x="92" y="52"/>
                  </a:lnTo>
                  <a:lnTo>
                    <a:pt x="91" y="52"/>
                  </a:lnTo>
                  <a:lnTo>
                    <a:pt x="91" y="52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91" y="57"/>
                  </a:lnTo>
                  <a:lnTo>
                    <a:pt x="91" y="57"/>
                  </a:lnTo>
                  <a:lnTo>
                    <a:pt x="89" y="59"/>
                  </a:lnTo>
                  <a:lnTo>
                    <a:pt x="89" y="59"/>
                  </a:lnTo>
                  <a:lnTo>
                    <a:pt x="88" y="60"/>
                  </a:lnTo>
                  <a:lnTo>
                    <a:pt x="87" y="60"/>
                  </a:lnTo>
                  <a:lnTo>
                    <a:pt x="85" y="60"/>
                  </a:lnTo>
                  <a:lnTo>
                    <a:pt x="84" y="60"/>
                  </a:lnTo>
                  <a:lnTo>
                    <a:pt x="82" y="60"/>
                  </a:lnTo>
                  <a:lnTo>
                    <a:pt x="82" y="61"/>
                  </a:lnTo>
                  <a:lnTo>
                    <a:pt x="82" y="63"/>
                  </a:lnTo>
                  <a:lnTo>
                    <a:pt x="82" y="63"/>
                  </a:lnTo>
                  <a:lnTo>
                    <a:pt x="82" y="64"/>
                  </a:lnTo>
                  <a:lnTo>
                    <a:pt x="82" y="65"/>
                  </a:lnTo>
                  <a:lnTo>
                    <a:pt x="84" y="68"/>
                  </a:lnTo>
                  <a:lnTo>
                    <a:pt x="85" y="71"/>
                  </a:lnTo>
                  <a:lnTo>
                    <a:pt x="85" y="71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4" y="76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7" y="78"/>
                  </a:lnTo>
                  <a:lnTo>
                    <a:pt x="76" y="78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0" y="78"/>
                  </a:lnTo>
                  <a:lnTo>
                    <a:pt x="69" y="76"/>
                  </a:lnTo>
                  <a:lnTo>
                    <a:pt x="69" y="76"/>
                  </a:lnTo>
                  <a:lnTo>
                    <a:pt x="66" y="76"/>
                  </a:lnTo>
                  <a:lnTo>
                    <a:pt x="63" y="75"/>
                  </a:lnTo>
                  <a:lnTo>
                    <a:pt x="63" y="75"/>
                  </a:lnTo>
                  <a:lnTo>
                    <a:pt x="62" y="75"/>
                  </a:lnTo>
                  <a:lnTo>
                    <a:pt x="62" y="75"/>
                  </a:lnTo>
                  <a:lnTo>
                    <a:pt x="62" y="76"/>
                  </a:lnTo>
                  <a:lnTo>
                    <a:pt x="63" y="78"/>
                  </a:lnTo>
                  <a:lnTo>
                    <a:pt x="62" y="82"/>
                  </a:lnTo>
                  <a:lnTo>
                    <a:pt x="62" y="84"/>
                  </a:lnTo>
                  <a:lnTo>
                    <a:pt x="62" y="87"/>
                  </a:lnTo>
                  <a:lnTo>
                    <a:pt x="62" y="88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5"/>
                  </a:lnTo>
                  <a:lnTo>
                    <a:pt x="65" y="95"/>
                  </a:lnTo>
                  <a:lnTo>
                    <a:pt x="66" y="95"/>
                  </a:lnTo>
                  <a:lnTo>
                    <a:pt x="66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6" y="99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2" y="98"/>
                  </a:lnTo>
                  <a:lnTo>
                    <a:pt x="61" y="99"/>
                  </a:lnTo>
                  <a:lnTo>
                    <a:pt x="61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4" y="98"/>
                  </a:lnTo>
                  <a:lnTo>
                    <a:pt x="51" y="98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9" y="99"/>
                  </a:lnTo>
                  <a:lnTo>
                    <a:pt x="47" y="99"/>
                  </a:lnTo>
                  <a:lnTo>
                    <a:pt x="46" y="99"/>
                  </a:lnTo>
                  <a:lnTo>
                    <a:pt x="44" y="101"/>
                  </a:lnTo>
                  <a:lnTo>
                    <a:pt x="43" y="101"/>
                  </a:lnTo>
                  <a:lnTo>
                    <a:pt x="42" y="102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3" y="103"/>
                  </a:lnTo>
                  <a:lnTo>
                    <a:pt x="43" y="103"/>
                  </a:lnTo>
                  <a:lnTo>
                    <a:pt x="44" y="103"/>
                  </a:lnTo>
                  <a:lnTo>
                    <a:pt x="46" y="103"/>
                  </a:lnTo>
                  <a:lnTo>
                    <a:pt x="47" y="105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47" y="105"/>
                  </a:lnTo>
                  <a:lnTo>
                    <a:pt x="47" y="106"/>
                  </a:lnTo>
                  <a:lnTo>
                    <a:pt x="47" y="106"/>
                  </a:lnTo>
                  <a:lnTo>
                    <a:pt x="47" y="106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9" y="110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3"/>
                  </a:lnTo>
                  <a:lnTo>
                    <a:pt x="51" y="114"/>
                  </a:lnTo>
                  <a:lnTo>
                    <a:pt x="51" y="114"/>
                  </a:lnTo>
                  <a:lnTo>
                    <a:pt x="54" y="117"/>
                  </a:lnTo>
                  <a:lnTo>
                    <a:pt x="54" y="118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1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58" y="124"/>
                  </a:lnTo>
                  <a:lnTo>
                    <a:pt x="57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7" y="126"/>
                  </a:lnTo>
                  <a:lnTo>
                    <a:pt x="55" y="126"/>
                  </a:lnTo>
                  <a:lnTo>
                    <a:pt x="54" y="128"/>
                  </a:lnTo>
                  <a:lnTo>
                    <a:pt x="53" y="128"/>
                  </a:lnTo>
                  <a:lnTo>
                    <a:pt x="53" y="129"/>
                  </a:lnTo>
                  <a:lnTo>
                    <a:pt x="54" y="129"/>
                  </a:lnTo>
                  <a:lnTo>
                    <a:pt x="54" y="130"/>
                  </a:lnTo>
                  <a:lnTo>
                    <a:pt x="54" y="132"/>
                  </a:lnTo>
                  <a:lnTo>
                    <a:pt x="55" y="133"/>
                  </a:lnTo>
                  <a:lnTo>
                    <a:pt x="55" y="133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57" y="136"/>
                  </a:lnTo>
                  <a:lnTo>
                    <a:pt x="57" y="136"/>
                  </a:lnTo>
                  <a:lnTo>
                    <a:pt x="57" y="136"/>
                  </a:lnTo>
                  <a:lnTo>
                    <a:pt x="53" y="136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0" y="138"/>
                  </a:lnTo>
                  <a:lnTo>
                    <a:pt x="49" y="138"/>
                  </a:lnTo>
                  <a:lnTo>
                    <a:pt x="49" y="138"/>
                  </a:lnTo>
                  <a:lnTo>
                    <a:pt x="47" y="140"/>
                  </a:lnTo>
                  <a:lnTo>
                    <a:pt x="43" y="141"/>
                  </a:lnTo>
                  <a:lnTo>
                    <a:pt x="42" y="143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40" y="145"/>
                  </a:lnTo>
                  <a:lnTo>
                    <a:pt x="39" y="148"/>
                  </a:lnTo>
                  <a:lnTo>
                    <a:pt x="38" y="148"/>
                  </a:lnTo>
                  <a:lnTo>
                    <a:pt x="36" y="148"/>
                  </a:lnTo>
                  <a:lnTo>
                    <a:pt x="35" y="148"/>
                  </a:lnTo>
                  <a:lnTo>
                    <a:pt x="34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5"/>
                  </a:lnTo>
                  <a:lnTo>
                    <a:pt x="25" y="155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23" y="156"/>
                  </a:lnTo>
                  <a:lnTo>
                    <a:pt x="21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5" y="153"/>
                  </a:lnTo>
                  <a:lnTo>
                    <a:pt x="13" y="155"/>
                  </a:lnTo>
                  <a:lnTo>
                    <a:pt x="12" y="155"/>
                  </a:lnTo>
                  <a:lnTo>
                    <a:pt x="11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8" y="156"/>
                  </a:lnTo>
                  <a:lnTo>
                    <a:pt x="8" y="157"/>
                  </a:lnTo>
                  <a:lnTo>
                    <a:pt x="5" y="159"/>
                  </a:lnTo>
                  <a:lnTo>
                    <a:pt x="4" y="159"/>
                  </a:lnTo>
                  <a:lnTo>
                    <a:pt x="2" y="159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6"/>
                  </a:lnTo>
                  <a:lnTo>
                    <a:pt x="1" y="166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2" y="170"/>
                  </a:lnTo>
                  <a:lnTo>
                    <a:pt x="2" y="171"/>
                  </a:lnTo>
                  <a:lnTo>
                    <a:pt x="4" y="171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4" y="176"/>
                  </a:lnTo>
                  <a:lnTo>
                    <a:pt x="5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9" y="175"/>
                  </a:lnTo>
                  <a:lnTo>
                    <a:pt x="12" y="176"/>
                  </a:lnTo>
                  <a:lnTo>
                    <a:pt x="15" y="178"/>
                  </a:lnTo>
                  <a:lnTo>
                    <a:pt x="15" y="178"/>
                  </a:lnTo>
                  <a:lnTo>
                    <a:pt x="15" y="179"/>
                  </a:lnTo>
                  <a:lnTo>
                    <a:pt x="15" y="180"/>
                  </a:lnTo>
                  <a:lnTo>
                    <a:pt x="15" y="182"/>
                  </a:lnTo>
                  <a:lnTo>
                    <a:pt x="16" y="182"/>
                  </a:lnTo>
                  <a:lnTo>
                    <a:pt x="16" y="183"/>
                  </a:lnTo>
                  <a:lnTo>
                    <a:pt x="17" y="185"/>
                  </a:lnTo>
                  <a:lnTo>
                    <a:pt x="17" y="186"/>
                  </a:lnTo>
                  <a:lnTo>
                    <a:pt x="17" y="186"/>
                  </a:lnTo>
                  <a:lnTo>
                    <a:pt x="19" y="186"/>
                  </a:lnTo>
                  <a:lnTo>
                    <a:pt x="19" y="187"/>
                  </a:lnTo>
                  <a:lnTo>
                    <a:pt x="19" y="189"/>
                  </a:lnTo>
                  <a:lnTo>
                    <a:pt x="19" y="189"/>
                  </a:lnTo>
                  <a:lnTo>
                    <a:pt x="19" y="190"/>
                  </a:lnTo>
                  <a:lnTo>
                    <a:pt x="20" y="190"/>
                  </a:lnTo>
                  <a:lnTo>
                    <a:pt x="21" y="191"/>
                  </a:lnTo>
                  <a:lnTo>
                    <a:pt x="21" y="191"/>
                  </a:lnTo>
                  <a:lnTo>
                    <a:pt x="20" y="193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9" y="193"/>
                  </a:lnTo>
                  <a:lnTo>
                    <a:pt x="17" y="193"/>
                  </a:lnTo>
                  <a:lnTo>
                    <a:pt x="17" y="193"/>
                  </a:lnTo>
                  <a:lnTo>
                    <a:pt x="17" y="193"/>
                  </a:lnTo>
                  <a:lnTo>
                    <a:pt x="17" y="193"/>
                  </a:lnTo>
                  <a:lnTo>
                    <a:pt x="16" y="193"/>
                  </a:lnTo>
                  <a:lnTo>
                    <a:pt x="15" y="194"/>
                  </a:lnTo>
                  <a:lnTo>
                    <a:pt x="15" y="194"/>
                  </a:lnTo>
                  <a:lnTo>
                    <a:pt x="16" y="195"/>
                  </a:lnTo>
                  <a:lnTo>
                    <a:pt x="16" y="195"/>
                  </a:lnTo>
                  <a:lnTo>
                    <a:pt x="16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9" y="195"/>
                  </a:lnTo>
                  <a:lnTo>
                    <a:pt x="20" y="197"/>
                  </a:lnTo>
                  <a:lnTo>
                    <a:pt x="20" y="197"/>
                  </a:lnTo>
                  <a:lnTo>
                    <a:pt x="20" y="197"/>
                  </a:lnTo>
                  <a:lnTo>
                    <a:pt x="21" y="195"/>
                  </a:lnTo>
                  <a:lnTo>
                    <a:pt x="23" y="197"/>
                  </a:lnTo>
                  <a:lnTo>
                    <a:pt x="24" y="197"/>
                  </a:lnTo>
                  <a:lnTo>
                    <a:pt x="25" y="197"/>
                  </a:lnTo>
                  <a:lnTo>
                    <a:pt x="25" y="199"/>
                  </a:lnTo>
                  <a:lnTo>
                    <a:pt x="27" y="199"/>
                  </a:lnTo>
                  <a:lnTo>
                    <a:pt x="27" y="199"/>
                  </a:lnTo>
                  <a:lnTo>
                    <a:pt x="28" y="199"/>
                  </a:lnTo>
                  <a:lnTo>
                    <a:pt x="30" y="199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2" y="203"/>
                  </a:lnTo>
                  <a:lnTo>
                    <a:pt x="34" y="206"/>
                  </a:lnTo>
                  <a:lnTo>
                    <a:pt x="32" y="206"/>
                  </a:lnTo>
                  <a:lnTo>
                    <a:pt x="32" y="208"/>
                  </a:lnTo>
                  <a:lnTo>
                    <a:pt x="32" y="208"/>
                  </a:lnTo>
                  <a:lnTo>
                    <a:pt x="34" y="208"/>
                  </a:lnTo>
                  <a:lnTo>
                    <a:pt x="34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8" y="210"/>
                  </a:lnTo>
                  <a:lnTo>
                    <a:pt x="39" y="210"/>
                  </a:lnTo>
                  <a:lnTo>
                    <a:pt x="39" y="209"/>
                  </a:lnTo>
                  <a:lnTo>
                    <a:pt x="40" y="212"/>
                  </a:lnTo>
                  <a:lnTo>
                    <a:pt x="40" y="212"/>
                  </a:lnTo>
                  <a:lnTo>
                    <a:pt x="42" y="212"/>
                  </a:lnTo>
                  <a:lnTo>
                    <a:pt x="42" y="213"/>
                  </a:lnTo>
                  <a:lnTo>
                    <a:pt x="43" y="213"/>
                  </a:lnTo>
                  <a:lnTo>
                    <a:pt x="46" y="214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8" y="221"/>
                  </a:lnTo>
                  <a:lnTo>
                    <a:pt x="59" y="224"/>
                  </a:lnTo>
                  <a:lnTo>
                    <a:pt x="61" y="225"/>
                  </a:lnTo>
                  <a:lnTo>
                    <a:pt x="61" y="225"/>
                  </a:lnTo>
                  <a:lnTo>
                    <a:pt x="63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8" y="228"/>
                  </a:lnTo>
                  <a:lnTo>
                    <a:pt x="68" y="228"/>
                  </a:lnTo>
                  <a:lnTo>
                    <a:pt x="69" y="229"/>
                  </a:lnTo>
                  <a:lnTo>
                    <a:pt x="69" y="229"/>
                  </a:lnTo>
                  <a:lnTo>
                    <a:pt x="69" y="229"/>
                  </a:lnTo>
                  <a:lnTo>
                    <a:pt x="69" y="231"/>
                  </a:lnTo>
                  <a:lnTo>
                    <a:pt x="66" y="232"/>
                  </a:lnTo>
                  <a:lnTo>
                    <a:pt x="66" y="232"/>
                  </a:lnTo>
                  <a:lnTo>
                    <a:pt x="66" y="232"/>
                  </a:lnTo>
                  <a:lnTo>
                    <a:pt x="68" y="235"/>
                  </a:lnTo>
                  <a:lnTo>
                    <a:pt x="68" y="235"/>
                  </a:lnTo>
                  <a:lnTo>
                    <a:pt x="69" y="237"/>
                  </a:lnTo>
                  <a:lnTo>
                    <a:pt x="69" y="239"/>
                  </a:lnTo>
                  <a:lnTo>
                    <a:pt x="70" y="240"/>
                  </a:lnTo>
                  <a:lnTo>
                    <a:pt x="70" y="240"/>
                  </a:lnTo>
                  <a:lnTo>
                    <a:pt x="70" y="240"/>
                  </a:lnTo>
                  <a:lnTo>
                    <a:pt x="72" y="241"/>
                  </a:lnTo>
                  <a:lnTo>
                    <a:pt x="72" y="241"/>
                  </a:lnTo>
                  <a:lnTo>
                    <a:pt x="73" y="241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4" y="245"/>
                  </a:lnTo>
                  <a:lnTo>
                    <a:pt x="74" y="247"/>
                  </a:lnTo>
                  <a:lnTo>
                    <a:pt x="74" y="247"/>
                  </a:lnTo>
                  <a:lnTo>
                    <a:pt x="76" y="248"/>
                  </a:lnTo>
                  <a:lnTo>
                    <a:pt x="76" y="248"/>
                  </a:lnTo>
                  <a:lnTo>
                    <a:pt x="76" y="250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4" y="251"/>
                  </a:lnTo>
                  <a:lnTo>
                    <a:pt x="74" y="252"/>
                  </a:lnTo>
                  <a:lnTo>
                    <a:pt x="74" y="252"/>
                  </a:lnTo>
                  <a:lnTo>
                    <a:pt x="73" y="252"/>
                  </a:lnTo>
                  <a:lnTo>
                    <a:pt x="72" y="252"/>
                  </a:lnTo>
                  <a:lnTo>
                    <a:pt x="72" y="251"/>
                  </a:lnTo>
                  <a:lnTo>
                    <a:pt x="70" y="251"/>
                  </a:lnTo>
                  <a:lnTo>
                    <a:pt x="70" y="250"/>
                  </a:lnTo>
                  <a:lnTo>
                    <a:pt x="70" y="250"/>
                  </a:lnTo>
                  <a:lnTo>
                    <a:pt x="69" y="250"/>
                  </a:lnTo>
                  <a:lnTo>
                    <a:pt x="69" y="250"/>
                  </a:lnTo>
                  <a:lnTo>
                    <a:pt x="68" y="250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2"/>
                  </a:lnTo>
                  <a:lnTo>
                    <a:pt x="69" y="254"/>
                  </a:lnTo>
                  <a:lnTo>
                    <a:pt x="69" y="254"/>
                  </a:lnTo>
                  <a:lnTo>
                    <a:pt x="69" y="254"/>
                  </a:lnTo>
                  <a:lnTo>
                    <a:pt x="72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9"/>
                  </a:lnTo>
                  <a:lnTo>
                    <a:pt x="72" y="260"/>
                  </a:lnTo>
                  <a:lnTo>
                    <a:pt x="73" y="260"/>
                  </a:lnTo>
                  <a:lnTo>
                    <a:pt x="73" y="262"/>
                  </a:lnTo>
                  <a:lnTo>
                    <a:pt x="73" y="262"/>
                  </a:lnTo>
                  <a:lnTo>
                    <a:pt x="73" y="263"/>
                  </a:lnTo>
                  <a:lnTo>
                    <a:pt x="73" y="263"/>
                  </a:lnTo>
                  <a:lnTo>
                    <a:pt x="74" y="264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6" y="264"/>
                  </a:lnTo>
                  <a:lnTo>
                    <a:pt x="76" y="264"/>
                  </a:lnTo>
                  <a:lnTo>
                    <a:pt x="76" y="264"/>
                  </a:lnTo>
                  <a:lnTo>
                    <a:pt x="76" y="264"/>
                  </a:lnTo>
                  <a:lnTo>
                    <a:pt x="77" y="263"/>
                  </a:lnTo>
                  <a:lnTo>
                    <a:pt x="77" y="264"/>
                  </a:lnTo>
                  <a:lnTo>
                    <a:pt x="78" y="266"/>
                  </a:lnTo>
                  <a:lnTo>
                    <a:pt x="80" y="267"/>
                  </a:lnTo>
                  <a:lnTo>
                    <a:pt x="81" y="268"/>
                  </a:lnTo>
                  <a:lnTo>
                    <a:pt x="81" y="268"/>
                  </a:lnTo>
                  <a:lnTo>
                    <a:pt x="82" y="268"/>
                  </a:lnTo>
                  <a:lnTo>
                    <a:pt x="82" y="270"/>
                  </a:lnTo>
                  <a:lnTo>
                    <a:pt x="84" y="270"/>
                  </a:lnTo>
                  <a:lnTo>
                    <a:pt x="85" y="270"/>
                  </a:lnTo>
                  <a:lnTo>
                    <a:pt x="87" y="270"/>
                  </a:lnTo>
                  <a:lnTo>
                    <a:pt x="87" y="270"/>
                  </a:lnTo>
                  <a:lnTo>
                    <a:pt x="87" y="270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91" y="273"/>
                  </a:lnTo>
                  <a:lnTo>
                    <a:pt x="91" y="274"/>
                  </a:lnTo>
                  <a:lnTo>
                    <a:pt x="91" y="274"/>
                  </a:lnTo>
                  <a:lnTo>
                    <a:pt x="91" y="274"/>
                  </a:lnTo>
                  <a:lnTo>
                    <a:pt x="93" y="275"/>
                  </a:lnTo>
                  <a:lnTo>
                    <a:pt x="95" y="275"/>
                  </a:lnTo>
                  <a:lnTo>
                    <a:pt x="95" y="275"/>
                  </a:lnTo>
                  <a:lnTo>
                    <a:pt x="96" y="275"/>
                  </a:lnTo>
                  <a:lnTo>
                    <a:pt x="96" y="277"/>
                  </a:lnTo>
                  <a:lnTo>
                    <a:pt x="97" y="278"/>
                  </a:lnTo>
                  <a:lnTo>
                    <a:pt x="99" y="278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101" y="281"/>
                  </a:lnTo>
                  <a:lnTo>
                    <a:pt x="101" y="281"/>
                  </a:lnTo>
                  <a:lnTo>
                    <a:pt x="103" y="279"/>
                  </a:lnTo>
                  <a:lnTo>
                    <a:pt x="103" y="277"/>
                  </a:lnTo>
                  <a:lnTo>
                    <a:pt x="106" y="277"/>
                  </a:lnTo>
                  <a:lnTo>
                    <a:pt x="108" y="277"/>
                  </a:lnTo>
                  <a:lnTo>
                    <a:pt x="110" y="277"/>
                  </a:lnTo>
                  <a:lnTo>
                    <a:pt x="111" y="278"/>
                  </a:lnTo>
                  <a:lnTo>
                    <a:pt x="111" y="279"/>
                  </a:lnTo>
                  <a:lnTo>
                    <a:pt x="111" y="279"/>
                  </a:lnTo>
                  <a:lnTo>
                    <a:pt x="112" y="281"/>
                  </a:lnTo>
                  <a:lnTo>
                    <a:pt x="115" y="282"/>
                  </a:lnTo>
                  <a:lnTo>
                    <a:pt x="118" y="283"/>
                  </a:lnTo>
                  <a:lnTo>
                    <a:pt x="119" y="285"/>
                  </a:lnTo>
                  <a:lnTo>
                    <a:pt x="122" y="286"/>
                  </a:lnTo>
                  <a:lnTo>
                    <a:pt x="123" y="286"/>
                  </a:lnTo>
                  <a:lnTo>
                    <a:pt x="124" y="286"/>
                  </a:lnTo>
                  <a:lnTo>
                    <a:pt x="126" y="287"/>
                  </a:lnTo>
                  <a:lnTo>
                    <a:pt x="127" y="289"/>
                  </a:lnTo>
                  <a:lnTo>
                    <a:pt x="129" y="290"/>
                  </a:lnTo>
                  <a:lnTo>
                    <a:pt x="129" y="290"/>
                  </a:lnTo>
                  <a:lnTo>
                    <a:pt x="130" y="290"/>
                  </a:lnTo>
                  <a:lnTo>
                    <a:pt x="131" y="290"/>
                  </a:lnTo>
                  <a:lnTo>
                    <a:pt x="133" y="290"/>
                  </a:lnTo>
                  <a:lnTo>
                    <a:pt x="134" y="290"/>
                  </a:lnTo>
                  <a:lnTo>
                    <a:pt x="134" y="292"/>
                  </a:lnTo>
                  <a:lnTo>
                    <a:pt x="135" y="293"/>
                  </a:lnTo>
                  <a:lnTo>
                    <a:pt x="135" y="294"/>
                  </a:lnTo>
                  <a:lnTo>
                    <a:pt x="137" y="294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1" y="297"/>
                  </a:lnTo>
                  <a:lnTo>
                    <a:pt x="141" y="297"/>
                  </a:lnTo>
                  <a:lnTo>
                    <a:pt x="141" y="298"/>
                  </a:lnTo>
                  <a:lnTo>
                    <a:pt x="142" y="298"/>
                  </a:lnTo>
                  <a:lnTo>
                    <a:pt x="142" y="298"/>
                  </a:lnTo>
                  <a:lnTo>
                    <a:pt x="143" y="298"/>
                  </a:lnTo>
                  <a:lnTo>
                    <a:pt x="145" y="298"/>
                  </a:lnTo>
                  <a:lnTo>
                    <a:pt x="145" y="298"/>
                  </a:lnTo>
                  <a:lnTo>
                    <a:pt x="146" y="298"/>
                  </a:lnTo>
                  <a:lnTo>
                    <a:pt x="146" y="298"/>
                  </a:lnTo>
                  <a:lnTo>
                    <a:pt x="146" y="300"/>
                  </a:lnTo>
                  <a:lnTo>
                    <a:pt x="146" y="301"/>
                  </a:lnTo>
                  <a:lnTo>
                    <a:pt x="146" y="301"/>
                  </a:lnTo>
                  <a:lnTo>
                    <a:pt x="148" y="301"/>
                  </a:lnTo>
                  <a:lnTo>
                    <a:pt x="149" y="302"/>
                  </a:lnTo>
                  <a:lnTo>
                    <a:pt x="152" y="302"/>
                  </a:lnTo>
                  <a:lnTo>
                    <a:pt x="153" y="302"/>
                  </a:lnTo>
                  <a:lnTo>
                    <a:pt x="154" y="304"/>
                  </a:lnTo>
                  <a:lnTo>
                    <a:pt x="156" y="305"/>
                  </a:lnTo>
                  <a:lnTo>
                    <a:pt x="156" y="306"/>
                  </a:lnTo>
                  <a:lnTo>
                    <a:pt x="156" y="306"/>
                  </a:lnTo>
                  <a:lnTo>
                    <a:pt x="157" y="306"/>
                  </a:lnTo>
                  <a:lnTo>
                    <a:pt x="157" y="305"/>
                  </a:lnTo>
                  <a:lnTo>
                    <a:pt x="157" y="304"/>
                  </a:lnTo>
                  <a:lnTo>
                    <a:pt x="157" y="304"/>
                  </a:lnTo>
                  <a:lnTo>
                    <a:pt x="157" y="304"/>
                  </a:lnTo>
                  <a:lnTo>
                    <a:pt x="158" y="305"/>
                  </a:lnTo>
                  <a:lnTo>
                    <a:pt x="160" y="305"/>
                  </a:lnTo>
                  <a:lnTo>
                    <a:pt x="160" y="306"/>
                  </a:lnTo>
                  <a:lnTo>
                    <a:pt x="161" y="306"/>
                  </a:lnTo>
                  <a:lnTo>
                    <a:pt x="161" y="305"/>
                  </a:lnTo>
                  <a:lnTo>
                    <a:pt x="161" y="304"/>
                  </a:lnTo>
                  <a:lnTo>
                    <a:pt x="162" y="304"/>
                  </a:lnTo>
                  <a:lnTo>
                    <a:pt x="162" y="304"/>
                  </a:lnTo>
                  <a:lnTo>
                    <a:pt x="162" y="304"/>
                  </a:lnTo>
                  <a:lnTo>
                    <a:pt x="164" y="305"/>
                  </a:lnTo>
                  <a:lnTo>
                    <a:pt x="165" y="305"/>
                  </a:lnTo>
                  <a:lnTo>
                    <a:pt x="165" y="305"/>
                  </a:lnTo>
                  <a:lnTo>
                    <a:pt x="167" y="306"/>
                  </a:lnTo>
                  <a:lnTo>
                    <a:pt x="168" y="306"/>
                  </a:lnTo>
                  <a:lnTo>
                    <a:pt x="169" y="308"/>
                  </a:lnTo>
                  <a:lnTo>
                    <a:pt x="172" y="308"/>
                  </a:lnTo>
                  <a:lnTo>
                    <a:pt x="172" y="308"/>
                  </a:lnTo>
                  <a:lnTo>
                    <a:pt x="173" y="308"/>
                  </a:lnTo>
                  <a:lnTo>
                    <a:pt x="173" y="308"/>
                  </a:lnTo>
                  <a:lnTo>
                    <a:pt x="175" y="306"/>
                  </a:lnTo>
                  <a:lnTo>
                    <a:pt x="176" y="306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79" y="305"/>
                  </a:lnTo>
                  <a:lnTo>
                    <a:pt x="180" y="305"/>
                  </a:lnTo>
                  <a:lnTo>
                    <a:pt x="181" y="305"/>
                  </a:lnTo>
                  <a:lnTo>
                    <a:pt x="181" y="305"/>
                  </a:lnTo>
                  <a:lnTo>
                    <a:pt x="181" y="304"/>
                  </a:lnTo>
                  <a:lnTo>
                    <a:pt x="183" y="304"/>
                  </a:lnTo>
                  <a:lnTo>
                    <a:pt x="183" y="304"/>
                  </a:lnTo>
                  <a:lnTo>
                    <a:pt x="184" y="305"/>
                  </a:lnTo>
                  <a:lnTo>
                    <a:pt x="184" y="305"/>
                  </a:lnTo>
                  <a:lnTo>
                    <a:pt x="186" y="306"/>
                  </a:lnTo>
                  <a:lnTo>
                    <a:pt x="186" y="306"/>
                  </a:lnTo>
                  <a:lnTo>
                    <a:pt x="186" y="308"/>
                  </a:lnTo>
                  <a:lnTo>
                    <a:pt x="186" y="310"/>
                  </a:lnTo>
                  <a:lnTo>
                    <a:pt x="186" y="312"/>
                  </a:lnTo>
                  <a:lnTo>
                    <a:pt x="187" y="313"/>
                  </a:lnTo>
                  <a:lnTo>
                    <a:pt x="187" y="313"/>
                  </a:lnTo>
                  <a:lnTo>
                    <a:pt x="187" y="312"/>
                  </a:lnTo>
                  <a:lnTo>
                    <a:pt x="188" y="310"/>
                  </a:lnTo>
                  <a:lnTo>
                    <a:pt x="188" y="310"/>
                  </a:lnTo>
                  <a:lnTo>
                    <a:pt x="190" y="309"/>
                  </a:lnTo>
                  <a:lnTo>
                    <a:pt x="190" y="308"/>
                  </a:lnTo>
                  <a:lnTo>
                    <a:pt x="191" y="305"/>
                  </a:lnTo>
                  <a:lnTo>
                    <a:pt x="192" y="304"/>
                  </a:lnTo>
                  <a:lnTo>
                    <a:pt x="192" y="304"/>
                  </a:lnTo>
                  <a:lnTo>
                    <a:pt x="194" y="304"/>
                  </a:lnTo>
                  <a:lnTo>
                    <a:pt x="194" y="302"/>
                  </a:lnTo>
                  <a:lnTo>
                    <a:pt x="195" y="302"/>
                  </a:lnTo>
                  <a:lnTo>
                    <a:pt x="195" y="301"/>
                  </a:lnTo>
                  <a:lnTo>
                    <a:pt x="196" y="301"/>
                  </a:lnTo>
                  <a:lnTo>
                    <a:pt x="198" y="301"/>
                  </a:lnTo>
                  <a:lnTo>
                    <a:pt x="199" y="302"/>
                  </a:lnTo>
                  <a:lnTo>
                    <a:pt x="200" y="302"/>
                  </a:lnTo>
                  <a:lnTo>
                    <a:pt x="200" y="302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2" y="304"/>
                  </a:lnTo>
                  <a:lnTo>
                    <a:pt x="203" y="304"/>
                  </a:lnTo>
                  <a:lnTo>
                    <a:pt x="204" y="304"/>
                  </a:lnTo>
                  <a:lnTo>
                    <a:pt x="206" y="305"/>
                  </a:lnTo>
                  <a:lnTo>
                    <a:pt x="207" y="305"/>
                  </a:lnTo>
                  <a:lnTo>
                    <a:pt x="207" y="305"/>
                  </a:lnTo>
                  <a:lnTo>
                    <a:pt x="209" y="305"/>
                  </a:lnTo>
                  <a:lnTo>
                    <a:pt x="209" y="305"/>
                  </a:lnTo>
                  <a:lnTo>
                    <a:pt x="210" y="304"/>
                  </a:lnTo>
                  <a:lnTo>
                    <a:pt x="210" y="304"/>
                  </a:lnTo>
                  <a:lnTo>
                    <a:pt x="210" y="304"/>
                  </a:lnTo>
                  <a:lnTo>
                    <a:pt x="211" y="305"/>
                  </a:lnTo>
                  <a:lnTo>
                    <a:pt x="213" y="305"/>
                  </a:lnTo>
                  <a:lnTo>
                    <a:pt x="214" y="305"/>
                  </a:lnTo>
                  <a:lnTo>
                    <a:pt x="214" y="306"/>
                  </a:lnTo>
                  <a:lnTo>
                    <a:pt x="214" y="308"/>
                  </a:lnTo>
                  <a:lnTo>
                    <a:pt x="214" y="308"/>
                  </a:lnTo>
                  <a:lnTo>
                    <a:pt x="215" y="308"/>
                  </a:lnTo>
                  <a:lnTo>
                    <a:pt x="217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9" y="308"/>
                  </a:lnTo>
                  <a:lnTo>
                    <a:pt x="219" y="308"/>
                  </a:lnTo>
                  <a:lnTo>
                    <a:pt x="221" y="308"/>
                  </a:lnTo>
                  <a:lnTo>
                    <a:pt x="221" y="306"/>
                  </a:lnTo>
                  <a:lnTo>
                    <a:pt x="221" y="308"/>
                  </a:lnTo>
                  <a:lnTo>
                    <a:pt x="222" y="308"/>
                  </a:lnTo>
                  <a:lnTo>
                    <a:pt x="222" y="308"/>
                  </a:lnTo>
                  <a:lnTo>
                    <a:pt x="223" y="306"/>
                  </a:lnTo>
                  <a:lnTo>
                    <a:pt x="223" y="306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4"/>
                  </a:lnTo>
                  <a:lnTo>
                    <a:pt x="225" y="304"/>
                  </a:lnTo>
                  <a:lnTo>
                    <a:pt x="225" y="304"/>
                  </a:lnTo>
                  <a:lnTo>
                    <a:pt x="226" y="302"/>
                  </a:lnTo>
                  <a:lnTo>
                    <a:pt x="228" y="301"/>
                  </a:lnTo>
                  <a:lnTo>
                    <a:pt x="229" y="300"/>
                  </a:lnTo>
                  <a:lnTo>
                    <a:pt x="229" y="300"/>
                  </a:lnTo>
                  <a:lnTo>
                    <a:pt x="229" y="298"/>
                  </a:lnTo>
                  <a:lnTo>
                    <a:pt x="229" y="297"/>
                  </a:lnTo>
                  <a:lnTo>
                    <a:pt x="230" y="297"/>
                  </a:lnTo>
                  <a:lnTo>
                    <a:pt x="233" y="297"/>
                  </a:lnTo>
                  <a:lnTo>
                    <a:pt x="234" y="296"/>
                  </a:lnTo>
                  <a:lnTo>
                    <a:pt x="236" y="296"/>
                  </a:lnTo>
                  <a:lnTo>
                    <a:pt x="236" y="294"/>
                  </a:lnTo>
                  <a:lnTo>
                    <a:pt x="237" y="294"/>
                  </a:lnTo>
                  <a:lnTo>
                    <a:pt x="236" y="293"/>
                  </a:lnTo>
                  <a:lnTo>
                    <a:pt x="237" y="293"/>
                  </a:lnTo>
                  <a:lnTo>
                    <a:pt x="238" y="293"/>
                  </a:lnTo>
                  <a:lnTo>
                    <a:pt x="238" y="292"/>
                  </a:lnTo>
                  <a:lnTo>
                    <a:pt x="240" y="290"/>
                  </a:lnTo>
                  <a:lnTo>
                    <a:pt x="241" y="289"/>
                  </a:lnTo>
                  <a:lnTo>
                    <a:pt x="242" y="289"/>
                  </a:lnTo>
                  <a:lnTo>
                    <a:pt x="242" y="290"/>
                  </a:lnTo>
                  <a:lnTo>
                    <a:pt x="244" y="290"/>
                  </a:lnTo>
                  <a:lnTo>
                    <a:pt x="244" y="292"/>
                  </a:lnTo>
                  <a:lnTo>
                    <a:pt x="245" y="292"/>
                  </a:lnTo>
                  <a:lnTo>
                    <a:pt x="247" y="292"/>
                  </a:lnTo>
                  <a:lnTo>
                    <a:pt x="248" y="292"/>
                  </a:lnTo>
                  <a:lnTo>
                    <a:pt x="249" y="293"/>
                  </a:lnTo>
                  <a:lnTo>
                    <a:pt x="249" y="293"/>
                  </a:lnTo>
                  <a:lnTo>
                    <a:pt x="251" y="293"/>
                  </a:lnTo>
                  <a:lnTo>
                    <a:pt x="251" y="293"/>
                  </a:lnTo>
                  <a:lnTo>
                    <a:pt x="251" y="292"/>
                  </a:lnTo>
                  <a:lnTo>
                    <a:pt x="251" y="292"/>
                  </a:lnTo>
                  <a:lnTo>
                    <a:pt x="251" y="292"/>
                  </a:lnTo>
                  <a:lnTo>
                    <a:pt x="251" y="290"/>
                  </a:lnTo>
                  <a:lnTo>
                    <a:pt x="253" y="289"/>
                  </a:lnTo>
                  <a:lnTo>
                    <a:pt x="255" y="289"/>
                  </a:lnTo>
                  <a:lnTo>
                    <a:pt x="256" y="287"/>
                  </a:lnTo>
                  <a:lnTo>
                    <a:pt x="256" y="287"/>
                  </a:lnTo>
                  <a:lnTo>
                    <a:pt x="257" y="289"/>
                  </a:lnTo>
                  <a:lnTo>
                    <a:pt x="257" y="290"/>
                  </a:lnTo>
                  <a:lnTo>
                    <a:pt x="259" y="290"/>
                  </a:lnTo>
                  <a:lnTo>
                    <a:pt x="259" y="290"/>
                  </a:lnTo>
                  <a:lnTo>
                    <a:pt x="260" y="290"/>
                  </a:lnTo>
                  <a:lnTo>
                    <a:pt x="260" y="290"/>
                  </a:lnTo>
                  <a:lnTo>
                    <a:pt x="259" y="292"/>
                  </a:lnTo>
                  <a:lnTo>
                    <a:pt x="259" y="292"/>
                  </a:lnTo>
                  <a:lnTo>
                    <a:pt x="257" y="292"/>
                  </a:lnTo>
                  <a:lnTo>
                    <a:pt x="259" y="293"/>
                  </a:lnTo>
                  <a:lnTo>
                    <a:pt x="259" y="294"/>
                  </a:lnTo>
                  <a:lnTo>
                    <a:pt x="259" y="294"/>
                  </a:lnTo>
                  <a:lnTo>
                    <a:pt x="260" y="293"/>
                  </a:lnTo>
                  <a:lnTo>
                    <a:pt x="261" y="293"/>
                  </a:lnTo>
                  <a:lnTo>
                    <a:pt x="261" y="293"/>
                  </a:lnTo>
                  <a:lnTo>
                    <a:pt x="261" y="293"/>
                  </a:lnTo>
                  <a:lnTo>
                    <a:pt x="263" y="296"/>
                  </a:lnTo>
                  <a:lnTo>
                    <a:pt x="263" y="296"/>
                  </a:lnTo>
                  <a:lnTo>
                    <a:pt x="261" y="298"/>
                  </a:lnTo>
                  <a:lnTo>
                    <a:pt x="261" y="298"/>
                  </a:lnTo>
                  <a:lnTo>
                    <a:pt x="261" y="300"/>
                  </a:lnTo>
                  <a:lnTo>
                    <a:pt x="261" y="300"/>
                  </a:lnTo>
                  <a:lnTo>
                    <a:pt x="261" y="300"/>
                  </a:lnTo>
                  <a:lnTo>
                    <a:pt x="261" y="300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3" y="301"/>
                  </a:lnTo>
                  <a:lnTo>
                    <a:pt x="263" y="300"/>
                  </a:lnTo>
                  <a:lnTo>
                    <a:pt x="264" y="300"/>
                  </a:lnTo>
                  <a:lnTo>
                    <a:pt x="264" y="300"/>
                  </a:lnTo>
                  <a:lnTo>
                    <a:pt x="267" y="301"/>
                  </a:lnTo>
                  <a:lnTo>
                    <a:pt x="267" y="301"/>
                  </a:lnTo>
                  <a:lnTo>
                    <a:pt x="268" y="301"/>
                  </a:lnTo>
                  <a:lnTo>
                    <a:pt x="270" y="301"/>
                  </a:lnTo>
                  <a:lnTo>
                    <a:pt x="270" y="301"/>
                  </a:lnTo>
                  <a:lnTo>
                    <a:pt x="272" y="302"/>
                  </a:lnTo>
                  <a:lnTo>
                    <a:pt x="272" y="302"/>
                  </a:lnTo>
                  <a:lnTo>
                    <a:pt x="272" y="302"/>
                  </a:lnTo>
                  <a:lnTo>
                    <a:pt x="274" y="301"/>
                  </a:lnTo>
                  <a:lnTo>
                    <a:pt x="274" y="300"/>
                  </a:lnTo>
                  <a:lnTo>
                    <a:pt x="274" y="300"/>
                  </a:lnTo>
                  <a:lnTo>
                    <a:pt x="274" y="298"/>
                  </a:lnTo>
                  <a:lnTo>
                    <a:pt x="275" y="298"/>
                  </a:lnTo>
                  <a:lnTo>
                    <a:pt x="275" y="300"/>
                  </a:lnTo>
                  <a:lnTo>
                    <a:pt x="275" y="300"/>
                  </a:lnTo>
                  <a:lnTo>
                    <a:pt x="276" y="300"/>
                  </a:lnTo>
                  <a:lnTo>
                    <a:pt x="276" y="301"/>
                  </a:lnTo>
                  <a:lnTo>
                    <a:pt x="276" y="301"/>
                  </a:lnTo>
                  <a:lnTo>
                    <a:pt x="278" y="301"/>
                  </a:lnTo>
                  <a:lnTo>
                    <a:pt x="278" y="301"/>
                  </a:lnTo>
                  <a:lnTo>
                    <a:pt x="278" y="301"/>
                  </a:lnTo>
                  <a:lnTo>
                    <a:pt x="279" y="302"/>
                  </a:lnTo>
                  <a:lnTo>
                    <a:pt x="280" y="302"/>
                  </a:lnTo>
                  <a:lnTo>
                    <a:pt x="280" y="304"/>
                  </a:lnTo>
                  <a:lnTo>
                    <a:pt x="280" y="305"/>
                  </a:lnTo>
                  <a:lnTo>
                    <a:pt x="282" y="305"/>
                  </a:lnTo>
                  <a:lnTo>
                    <a:pt x="283" y="309"/>
                  </a:lnTo>
                  <a:lnTo>
                    <a:pt x="283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09"/>
                  </a:lnTo>
                  <a:lnTo>
                    <a:pt x="286" y="309"/>
                  </a:lnTo>
                  <a:lnTo>
                    <a:pt x="286" y="309"/>
                  </a:lnTo>
                  <a:lnTo>
                    <a:pt x="287" y="310"/>
                  </a:lnTo>
                  <a:lnTo>
                    <a:pt x="287" y="310"/>
                  </a:lnTo>
                  <a:lnTo>
                    <a:pt x="289" y="312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90" y="317"/>
                  </a:lnTo>
                  <a:lnTo>
                    <a:pt x="290" y="319"/>
                  </a:lnTo>
                  <a:lnTo>
                    <a:pt x="290" y="320"/>
                  </a:lnTo>
                  <a:lnTo>
                    <a:pt x="290" y="321"/>
                  </a:lnTo>
                  <a:lnTo>
                    <a:pt x="291" y="323"/>
                  </a:lnTo>
                  <a:lnTo>
                    <a:pt x="291" y="324"/>
                  </a:lnTo>
                  <a:lnTo>
                    <a:pt x="291" y="325"/>
                  </a:lnTo>
                  <a:lnTo>
                    <a:pt x="291" y="327"/>
                  </a:lnTo>
                  <a:lnTo>
                    <a:pt x="291" y="328"/>
                  </a:lnTo>
                  <a:lnTo>
                    <a:pt x="290" y="328"/>
                  </a:lnTo>
                  <a:lnTo>
                    <a:pt x="290" y="328"/>
                  </a:lnTo>
                  <a:lnTo>
                    <a:pt x="291" y="329"/>
                  </a:lnTo>
                  <a:lnTo>
                    <a:pt x="291" y="331"/>
                  </a:lnTo>
                  <a:lnTo>
                    <a:pt x="291" y="331"/>
                  </a:lnTo>
                  <a:lnTo>
                    <a:pt x="291" y="331"/>
                  </a:lnTo>
                  <a:lnTo>
                    <a:pt x="291" y="331"/>
                  </a:lnTo>
                  <a:lnTo>
                    <a:pt x="290" y="332"/>
                  </a:lnTo>
                  <a:lnTo>
                    <a:pt x="290" y="333"/>
                  </a:lnTo>
                  <a:lnTo>
                    <a:pt x="289" y="335"/>
                  </a:lnTo>
                  <a:lnTo>
                    <a:pt x="289" y="335"/>
                  </a:lnTo>
                  <a:lnTo>
                    <a:pt x="287" y="335"/>
                  </a:lnTo>
                  <a:lnTo>
                    <a:pt x="287" y="335"/>
                  </a:lnTo>
                  <a:lnTo>
                    <a:pt x="287" y="336"/>
                  </a:lnTo>
                  <a:lnTo>
                    <a:pt x="286" y="338"/>
                  </a:lnTo>
                  <a:lnTo>
                    <a:pt x="286" y="338"/>
                  </a:lnTo>
                  <a:lnTo>
                    <a:pt x="286" y="339"/>
                  </a:lnTo>
                  <a:lnTo>
                    <a:pt x="286" y="339"/>
                  </a:lnTo>
                  <a:lnTo>
                    <a:pt x="284" y="339"/>
                  </a:lnTo>
                  <a:lnTo>
                    <a:pt x="284" y="339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3" y="343"/>
                  </a:lnTo>
                  <a:lnTo>
                    <a:pt x="283" y="344"/>
                  </a:lnTo>
                  <a:lnTo>
                    <a:pt x="282" y="346"/>
                  </a:lnTo>
                  <a:lnTo>
                    <a:pt x="283" y="347"/>
                  </a:lnTo>
                  <a:lnTo>
                    <a:pt x="283" y="348"/>
                  </a:lnTo>
                  <a:lnTo>
                    <a:pt x="283" y="348"/>
                  </a:lnTo>
                  <a:lnTo>
                    <a:pt x="284" y="348"/>
                  </a:lnTo>
                  <a:lnTo>
                    <a:pt x="284" y="350"/>
                  </a:lnTo>
                  <a:lnTo>
                    <a:pt x="284" y="351"/>
                  </a:lnTo>
                  <a:lnTo>
                    <a:pt x="284" y="352"/>
                  </a:lnTo>
                  <a:lnTo>
                    <a:pt x="284" y="354"/>
                  </a:lnTo>
                  <a:lnTo>
                    <a:pt x="284" y="355"/>
                  </a:lnTo>
                  <a:lnTo>
                    <a:pt x="284" y="355"/>
                  </a:lnTo>
                  <a:lnTo>
                    <a:pt x="286" y="355"/>
                  </a:lnTo>
                  <a:lnTo>
                    <a:pt x="286" y="354"/>
                  </a:lnTo>
                  <a:lnTo>
                    <a:pt x="287" y="354"/>
                  </a:lnTo>
                  <a:lnTo>
                    <a:pt x="289" y="352"/>
                  </a:lnTo>
                  <a:lnTo>
                    <a:pt x="290" y="352"/>
                  </a:lnTo>
                  <a:lnTo>
                    <a:pt x="293" y="352"/>
                  </a:lnTo>
                  <a:lnTo>
                    <a:pt x="294" y="352"/>
                  </a:lnTo>
                  <a:lnTo>
                    <a:pt x="294" y="352"/>
                  </a:lnTo>
                  <a:lnTo>
                    <a:pt x="294" y="352"/>
                  </a:lnTo>
                  <a:lnTo>
                    <a:pt x="297" y="352"/>
                  </a:lnTo>
                  <a:lnTo>
                    <a:pt x="297" y="352"/>
                  </a:lnTo>
                  <a:lnTo>
                    <a:pt x="297" y="352"/>
                  </a:lnTo>
                  <a:lnTo>
                    <a:pt x="297" y="352"/>
                  </a:lnTo>
                  <a:lnTo>
                    <a:pt x="295" y="354"/>
                  </a:lnTo>
                  <a:lnTo>
                    <a:pt x="295" y="355"/>
                  </a:lnTo>
                  <a:lnTo>
                    <a:pt x="295" y="355"/>
                  </a:lnTo>
                  <a:lnTo>
                    <a:pt x="297" y="357"/>
                  </a:lnTo>
                  <a:lnTo>
                    <a:pt x="297" y="357"/>
                  </a:lnTo>
                  <a:lnTo>
                    <a:pt x="298" y="358"/>
                  </a:lnTo>
                  <a:lnTo>
                    <a:pt x="298" y="359"/>
                  </a:lnTo>
                  <a:lnTo>
                    <a:pt x="298" y="359"/>
                  </a:lnTo>
                  <a:lnTo>
                    <a:pt x="298" y="361"/>
                  </a:lnTo>
                  <a:lnTo>
                    <a:pt x="299" y="361"/>
                  </a:lnTo>
                  <a:lnTo>
                    <a:pt x="299" y="362"/>
                  </a:lnTo>
                  <a:lnTo>
                    <a:pt x="299" y="363"/>
                  </a:lnTo>
                  <a:lnTo>
                    <a:pt x="301" y="365"/>
                  </a:lnTo>
                  <a:lnTo>
                    <a:pt x="303" y="365"/>
                  </a:lnTo>
                  <a:lnTo>
                    <a:pt x="303" y="365"/>
                  </a:lnTo>
                  <a:lnTo>
                    <a:pt x="305" y="365"/>
                  </a:lnTo>
                  <a:lnTo>
                    <a:pt x="305" y="365"/>
                  </a:lnTo>
                  <a:lnTo>
                    <a:pt x="306" y="366"/>
                  </a:lnTo>
                  <a:lnTo>
                    <a:pt x="306" y="366"/>
                  </a:lnTo>
                  <a:lnTo>
                    <a:pt x="306" y="366"/>
                  </a:lnTo>
                  <a:lnTo>
                    <a:pt x="305" y="367"/>
                  </a:lnTo>
                  <a:lnTo>
                    <a:pt x="305" y="369"/>
                  </a:lnTo>
                  <a:lnTo>
                    <a:pt x="305" y="370"/>
                  </a:lnTo>
                  <a:lnTo>
                    <a:pt x="305" y="371"/>
                  </a:lnTo>
                  <a:lnTo>
                    <a:pt x="305" y="373"/>
                  </a:lnTo>
                  <a:lnTo>
                    <a:pt x="303" y="374"/>
                  </a:lnTo>
                  <a:lnTo>
                    <a:pt x="303" y="375"/>
                  </a:lnTo>
                  <a:lnTo>
                    <a:pt x="303" y="375"/>
                  </a:lnTo>
                  <a:lnTo>
                    <a:pt x="305" y="375"/>
                  </a:lnTo>
                  <a:lnTo>
                    <a:pt x="305" y="377"/>
                  </a:lnTo>
                  <a:lnTo>
                    <a:pt x="305" y="377"/>
                  </a:lnTo>
                  <a:lnTo>
                    <a:pt x="306" y="377"/>
                  </a:lnTo>
                  <a:lnTo>
                    <a:pt x="309" y="377"/>
                  </a:lnTo>
                  <a:lnTo>
                    <a:pt x="312" y="377"/>
                  </a:lnTo>
                  <a:lnTo>
                    <a:pt x="312" y="377"/>
                  </a:lnTo>
                  <a:lnTo>
                    <a:pt x="313" y="378"/>
                  </a:lnTo>
                  <a:lnTo>
                    <a:pt x="313" y="378"/>
                  </a:lnTo>
                  <a:lnTo>
                    <a:pt x="313" y="380"/>
                  </a:lnTo>
                  <a:lnTo>
                    <a:pt x="313" y="381"/>
                  </a:lnTo>
                  <a:lnTo>
                    <a:pt x="313" y="381"/>
                  </a:lnTo>
                  <a:lnTo>
                    <a:pt x="314" y="381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84"/>
                  </a:lnTo>
                  <a:lnTo>
                    <a:pt x="314" y="384"/>
                  </a:lnTo>
                  <a:lnTo>
                    <a:pt x="316" y="384"/>
                  </a:lnTo>
                  <a:lnTo>
                    <a:pt x="316" y="384"/>
                  </a:lnTo>
                  <a:lnTo>
                    <a:pt x="317" y="384"/>
                  </a:lnTo>
                  <a:lnTo>
                    <a:pt x="318" y="384"/>
                  </a:lnTo>
                  <a:lnTo>
                    <a:pt x="320" y="384"/>
                  </a:lnTo>
                  <a:lnTo>
                    <a:pt x="320" y="384"/>
                  </a:lnTo>
                  <a:lnTo>
                    <a:pt x="321" y="384"/>
                  </a:lnTo>
                  <a:lnTo>
                    <a:pt x="322" y="382"/>
                  </a:lnTo>
                  <a:lnTo>
                    <a:pt x="324" y="381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5" y="382"/>
                  </a:lnTo>
                  <a:lnTo>
                    <a:pt x="325" y="382"/>
                  </a:lnTo>
                  <a:lnTo>
                    <a:pt x="327" y="384"/>
                  </a:lnTo>
                  <a:lnTo>
                    <a:pt x="327" y="385"/>
                  </a:lnTo>
                  <a:lnTo>
                    <a:pt x="327" y="385"/>
                  </a:lnTo>
                  <a:lnTo>
                    <a:pt x="327" y="385"/>
                  </a:lnTo>
                  <a:lnTo>
                    <a:pt x="327" y="386"/>
                  </a:lnTo>
                  <a:lnTo>
                    <a:pt x="327" y="388"/>
                  </a:lnTo>
                  <a:lnTo>
                    <a:pt x="328" y="388"/>
                  </a:lnTo>
                  <a:lnTo>
                    <a:pt x="328" y="388"/>
                  </a:lnTo>
                  <a:lnTo>
                    <a:pt x="329" y="386"/>
                  </a:lnTo>
                  <a:lnTo>
                    <a:pt x="331" y="386"/>
                  </a:lnTo>
                  <a:lnTo>
                    <a:pt x="331" y="388"/>
                  </a:lnTo>
                  <a:lnTo>
                    <a:pt x="331" y="388"/>
                  </a:lnTo>
                  <a:lnTo>
                    <a:pt x="332" y="388"/>
                  </a:lnTo>
                  <a:lnTo>
                    <a:pt x="332" y="388"/>
                  </a:lnTo>
                  <a:lnTo>
                    <a:pt x="332" y="388"/>
                  </a:lnTo>
                  <a:lnTo>
                    <a:pt x="333" y="388"/>
                  </a:lnTo>
                  <a:lnTo>
                    <a:pt x="333" y="388"/>
                  </a:lnTo>
                  <a:lnTo>
                    <a:pt x="333" y="386"/>
                  </a:lnTo>
                  <a:lnTo>
                    <a:pt x="332" y="386"/>
                  </a:lnTo>
                  <a:lnTo>
                    <a:pt x="332" y="386"/>
                  </a:lnTo>
                  <a:lnTo>
                    <a:pt x="332" y="385"/>
                  </a:lnTo>
                  <a:lnTo>
                    <a:pt x="332" y="384"/>
                  </a:lnTo>
                  <a:lnTo>
                    <a:pt x="332" y="382"/>
                  </a:lnTo>
                  <a:lnTo>
                    <a:pt x="332" y="381"/>
                  </a:lnTo>
                  <a:lnTo>
                    <a:pt x="332" y="380"/>
                  </a:lnTo>
                  <a:lnTo>
                    <a:pt x="331" y="380"/>
                  </a:lnTo>
                  <a:lnTo>
                    <a:pt x="329" y="378"/>
                  </a:lnTo>
                  <a:lnTo>
                    <a:pt x="329" y="377"/>
                  </a:lnTo>
                  <a:lnTo>
                    <a:pt x="329" y="377"/>
                  </a:lnTo>
                  <a:lnTo>
                    <a:pt x="329" y="375"/>
                  </a:lnTo>
                  <a:lnTo>
                    <a:pt x="329" y="375"/>
                  </a:lnTo>
                  <a:lnTo>
                    <a:pt x="328" y="374"/>
                  </a:lnTo>
                  <a:lnTo>
                    <a:pt x="329" y="374"/>
                  </a:lnTo>
                  <a:lnTo>
                    <a:pt x="329" y="374"/>
                  </a:lnTo>
                  <a:lnTo>
                    <a:pt x="329" y="373"/>
                  </a:lnTo>
                  <a:lnTo>
                    <a:pt x="329" y="371"/>
                  </a:lnTo>
                  <a:lnTo>
                    <a:pt x="331" y="371"/>
                  </a:lnTo>
                  <a:lnTo>
                    <a:pt x="331" y="371"/>
                  </a:lnTo>
                  <a:lnTo>
                    <a:pt x="331" y="371"/>
                  </a:lnTo>
                  <a:lnTo>
                    <a:pt x="332" y="373"/>
                  </a:lnTo>
                  <a:lnTo>
                    <a:pt x="332" y="373"/>
                  </a:lnTo>
                  <a:lnTo>
                    <a:pt x="333" y="373"/>
                  </a:lnTo>
                  <a:lnTo>
                    <a:pt x="335" y="373"/>
                  </a:lnTo>
                  <a:lnTo>
                    <a:pt x="335" y="373"/>
                  </a:lnTo>
                  <a:lnTo>
                    <a:pt x="335" y="373"/>
                  </a:lnTo>
                  <a:lnTo>
                    <a:pt x="336" y="371"/>
                  </a:lnTo>
                  <a:lnTo>
                    <a:pt x="336" y="371"/>
                  </a:lnTo>
                  <a:lnTo>
                    <a:pt x="336" y="370"/>
                  </a:lnTo>
                  <a:lnTo>
                    <a:pt x="337" y="369"/>
                  </a:lnTo>
                  <a:lnTo>
                    <a:pt x="337" y="369"/>
                  </a:lnTo>
                  <a:lnTo>
                    <a:pt x="337" y="369"/>
                  </a:lnTo>
                  <a:lnTo>
                    <a:pt x="337" y="369"/>
                  </a:lnTo>
                  <a:lnTo>
                    <a:pt x="339" y="369"/>
                  </a:lnTo>
                  <a:lnTo>
                    <a:pt x="340" y="370"/>
                  </a:lnTo>
                  <a:lnTo>
                    <a:pt x="341" y="370"/>
                  </a:lnTo>
                  <a:lnTo>
                    <a:pt x="341" y="371"/>
                  </a:lnTo>
                  <a:lnTo>
                    <a:pt x="343" y="371"/>
                  </a:lnTo>
                  <a:lnTo>
                    <a:pt x="343" y="373"/>
                  </a:lnTo>
                  <a:lnTo>
                    <a:pt x="344" y="373"/>
                  </a:lnTo>
                  <a:lnTo>
                    <a:pt x="344" y="371"/>
                  </a:lnTo>
                  <a:lnTo>
                    <a:pt x="344" y="371"/>
                  </a:lnTo>
                  <a:lnTo>
                    <a:pt x="344" y="370"/>
                  </a:lnTo>
                  <a:lnTo>
                    <a:pt x="346" y="370"/>
                  </a:lnTo>
                  <a:lnTo>
                    <a:pt x="346" y="369"/>
                  </a:lnTo>
                  <a:lnTo>
                    <a:pt x="346" y="369"/>
                  </a:lnTo>
                  <a:lnTo>
                    <a:pt x="347" y="369"/>
                  </a:lnTo>
                  <a:lnTo>
                    <a:pt x="347" y="369"/>
                  </a:lnTo>
                  <a:lnTo>
                    <a:pt x="348" y="370"/>
                  </a:lnTo>
                  <a:lnTo>
                    <a:pt x="348" y="370"/>
                  </a:lnTo>
                  <a:lnTo>
                    <a:pt x="348" y="370"/>
                  </a:lnTo>
                  <a:lnTo>
                    <a:pt x="350" y="369"/>
                  </a:lnTo>
                  <a:lnTo>
                    <a:pt x="350" y="369"/>
                  </a:lnTo>
                  <a:lnTo>
                    <a:pt x="350" y="369"/>
                  </a:lnTo>
                  <a:lnTo>
                    <a:pt x="352" y="371"/>
                  </a:lnTo>
                  <a:lnTo>
                    <a:pt x="354" y="371"/>
                  </a:lnTo>
                  <a:lnTo>
                    <a:pt x="354" y="371"/>
                  </a:lnTo>
                  <a:lnTo>
                    <a:pt x="354" y="370"/>
                  </a:lnTo>
                  <a:lnTo>
                    <a:pt x="354" y="370"/>
                  </a:lnTo>
                  <a:lnTo>
                    <a:pt x="354" y="369"/>
                  </a:lnTo>
                  <a:lnTo>
                    <a:pt x="355" y="367"/>
                  </a:lnTo>
                  <a:lnTo>
                    <a:pt x="355" y="367"/>
                  </a:lnTo>
                  <a:lnTo>
                    <a:pt x="356" y="369"/>
                  </a:lnTo>
                  <a:lnTo>
                    <a:pt x="356" y="369"/>
                  </a:lnTo>
                  <a:lnTo>
                    <a:pt x="358" y="369"/>
                  </a:lnTo>
                  <a:lnTo>
                    <a:pt x="359" y="367"/>
                  </a:lnTo>
                  <a:lnTo>
                    <a:pt x="359" y="367"/>
                  </a:lnTo>
                  <a:lnTo>
                    <a:pt x="360" y="367"/>
                  </a:lnTo>
                  <a:lnTo>
                    <a:pt x="360" y="367"/>
                  </a:lnTo>
                  <a:lnTo>
                    <a:pt x="360" y="367"/>
                  </a:lnTo>
                  <a:lnTo>
                    <a:pt x="362" y="366"/>
                  </a:lnTo>
                  <a:lnTo>
                    <a:pt x="362" y="366"/>
                  </a:lnTo>
                  <a:lnTo>
                    <a:pt x="362" y="365"/>
                  </a:lnTo>
                  <a:lnTo>
                    <a:pt x="362" y="363"/>
                  </a:lnTo>
                  <a:lnTo>
                    <a:pt x="362" y="363"/>
                  </a:lnTo>
                  <a:lnTo>
                    <a:pt x="363" y="363"/>
                  </a:lnTo>
                  <a:lnTo>
                    <a:pt x="364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7" y="363"/>
                  </a:lnTo>
                  <a:lnTo>
                    <a:pt x="369" y="363"/>
                  </a:lnTo>
                  <a:lnTo>
                    <a:pt x="369" y="365"/>
                  </a:lnTo>
                  <a:lnTo>
                    <a:pt x="369" y="365"/>
                  </a:lnTo>
                  <a:lnTo>
                    <a:pt x="370" y="365"/>
                  </a:lnTo>
                  <a:lnTo>
                    <a:pt x="371" y="366"/>
                  </a:lnTo>
                  <a:lnTo>
                    <a:pt x="373" y="366"/>
                  </a:lnTo>
                  <a:lnTo>
                    <a:pt x="373" y="366"/>
                  </a:lnTo>
                  <a:lnTo>
                    <a:pt x="374" y="366"/>
                  </a:lnTo>
                  <a:lnTo>
                    <a:pt x="374" y="366"/>
                  </a:lnTo>
                  <a:lnTo>
                    <a:pt x="374" y="366"/>
                  </a:lnTo>
                  <a:lnTo>
                    <a:pt x="375" y="366"/>
                  </a:lnTo>
                  <a:lnTo>
                    <a:pt x="375" y="366"/>
                  </a:lnTo>
                  <a:lnTo>
                    <a:pt x="377" y="367"/>
                  </a:lnTo>
                  <a:lnTo>
                    <a:pt x="377" y="367"/>
                  </a:lnTo>
                  <a:lnTo>
                    <a:pt x="378" y="367"/>
                  </a:lnTo>
                  <a:lnTo>
                    <a:pt x="379" y="367"/>
                  </a:lnTo>
                  <a:lnTo>
                    <a:pt x="379" y="367"/>
                  </a:lnTo>
                  <a:lnTo>
                    <a:pt x="381" y="367"/>
                  </a:lnTo>
                  <a:lnTo>
                    <a:pt x="382" y="369"/>
                  </a:lnTo>
                  <a:lnTo>
                    <a:pt x="382" y="369"/>
                  </a:lnTo>
                  <a:lnTo>
                    <a:pt x="382" y="370"/>
                  </a:lnTo>
                  <a:lnTo>
                    <a:pt x="381" y="370"/>
                  </a:lnTo>
                  <a:lnTo>
                    <a:pt x="381" y="370"/>
                  </a:lnTo>
                  <a:lnTo>
                    <a:pt x="381" y="371"/>
                  </a:lnTo>
                  <a:lnTo>
                    <a:pt x="381" y="373"/>
                  </a:lnTo>
                  <a:lnTo>
                    <a:pt x="381" y="374"/>
                  </a:lnTo>
                  <a:lnTo>
                    <a:pt x="381" y="374"/>
                  </a:lnTo>
                  <a:lnTo>
                    <a:pt x="382" y="374"/>
                  </a:lnTo>
                  <a:lnTo>
                    <a:pt x="382" y="374"/>
                  </a:lnTo>
                  <a:lnTo>
                    <a:pt x="382" y="375"/>
                  </a:lnTo>
                  <a:lnTo>
                    <a:pt x="382" y="377"/>
                  </a:lnTo>
                  <a:lnTo>
                    <a:pt x="382" y="378"/>
                  </a:lnTo>
                  <a:lnTo>
                    <a:pt x="383" y="378"/>
                  </a:lnTo>
                  <a:lnTo>
                    <a:pt x="383" y="378"/>
                  </a:lnTo>
                  <a:lnTo>
                    <a:pt x="383" y="378"/>
                  </a:lnTo>
                  <a:lnTo>
                    <a:pt x="385" y="378"/>
                  </a:lnTo>
                  <a:lnTo>
                    <a:pt x="386" y="378"/>
                  </a:lnTo>
                  <a:lnTo>
                    <a:pt x="386" y="378"/>
                  </a:lnTo>
                  <a:lnTo>
                    <a:pt x="386" y="380"/>
                  </a:lnTo>
                  <a:lnTo>
                    <a:pt x="386" y="380"/>
                  </a:lnTo>
                  <a:lnTo>
                    <a:pt x="388" y="380"/>
                  </a:lnTo>
                  <a:lnTo>
                    <a:pt x="389" y="381"/>
                  </a:lnTo>
                  <a:lnTo>
                    <a:pt x="389" y="381"/>
                  </a:lnTo>
                  <a:lnTo>
                    <a:pt x="390" y="382"/>
                  </a:lnTo>
                  <a:lnTo>
                    <a:pt x="392" y="382"/>
                  </a:lnTo>
                  <a:lnTo>
                    <a:pt x="392" y="382"/>
                  </a:lnTo>
                  <a:lnTo>
                    <a:pt x="393" y="382"/>
                  </a:lnTo>
                  <a:lnTo>
                    <a:pt x="394" y="382"/>
                  </a:lnTo>
                  <a:lnTo>
                    <a:pt x="396" y="382"/>
                  </a:lnTo>
                  <a:lnTo>
                    <a:pt x="397" y="384"/>
                  </a:lnTo>
                  <a:lnTo>
                    <a:pt x="397" y="384"/>
                  </a:lnTo>
                  <a:lnTo>
                    <a:pt x="398" y="384"/>
                  </a:lnTo>
                  <a:lnTo>
                    <a:pt x="398" y="382"/>
                  </a:lnTo>
                  <a:lnTo>
                    <a:pt x="400" y="384"/>
                  </a:lnTo>
                  <a:lnTo>
                    <a:pt x="401" y="382"/>
                  </a:lnTo>
                  <a:lnTo>
                    <a:pt x="401" y="381"/>
                  </a:lnTo>
                  <a:lnTo>
                    <a:pt x="401" y="381"/>
                  </a:lnTo>
                  <a:lnTo>
                    <a:pt x="401" y="381"/>
                  </a:lnTo>
                  <a:lnTo>
                    <a:pt x="402" y="382"/>
                  </a:lnTo>
                  <a:lnTo>
                    <a:pt x="402" y="382"/>
                  </a:lnTo>
                  <a:lnTo>
                    <a:pt x="402" y="382"/>
                  </a:lnTo>
                  <a:lnTo>
                    <a:pt x="402" y="381"/>
                  </a:lnTo>
                  <a:lnTo>
                    <a:pt x="402" y="380"/>
                  </a:lnTo>
                  <a:lnTo>
                    <a:pt x="402" y="378"/>
                  </a:lnTo>
                  <a:lnTo>
                    <a:pt x="402" y="378"/>
                  </a:lnTo>
                  <a:lnTo>
                    <a:pt x="404" y="380"/>
                  </a:lnTo>
                  <a:lnTo>
                    <a:pt x="404" y="380"/>
                  </a:lnTo>
                  <a:lnTo>
                    <a:pt x="404" y="381"/>
                  </a:lnTo>
                  <a:lnTo>
                    <a:pt x="404" y="381"/>
                  </a:lnTo>
                  <a:lnTo>
                    <a:pt x="405" y="382"/>
                  </a:lnTo>
                  <a:lnTo>
                    <a:pt x="405" y="382"/>
                  </a:lnTo>
                  <a:lnTo>
                    <a:pt x="407" y="382"/>
                  </a:lnTo>
                  <a:lnTo>
                    <a:pt x="407" y="382"/>
                  </a:lnTo>
                  <a:lnTo>
                    <a:pt x="408" y="382"/>
                  </a:lnTo>
                  <a:lnTo>
                    <a:pt x="409" y="382"/>
                  </a:lnTo>
                  <a:lnTo>
                    <a:pt x="409" y="384"/>
                  </a:lnTo>
                  <a:lnTo>
                    <a:pt x="409" y="384"/>
                  </a:lnTo>
                  <a:lnTo>
                    <a:pt x="409" y="385"/>
                  </a:lnTo>
                  <a:lnTo>
                    <a:pt x="409" y="385"/>
                  </a:lnTo>
                  <a:lnTo>
                    <a:pt x="411" y="385"/>
                  </a:lnTo>
                  <a:lnTo>
                    <a:pt x="412" y="384"/>
                  </a:lnTo>
                  <a:lnTo>
                    <a:pt x="413" y="384"/>
                  </a:lnTo>
                  <a:lnTo>
                    <a:pt x="413" y="384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3" y="382"/>
                  </a:lnTo>
                  <a:lnTo>
                    <a:pt x="415" y="384"/>
                  </a:lnTo>
                  <a:lnTo>
                    <a:pt x="416" y="384"/>
                  </a:lnTo>
                  <a:lnTo>
                    <a:pt x="416" y="384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7" y="385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8"/>
                  </a:lnTo>
                  <a:lnTo>
                    <a:pt x="416" y="389"/>
                  </a:lnTo>
                  <a:lnTo>
                    <a:pt x="416" y="390"/>
                  </a:lnTo>
                  <a:lnTo>
                    <a:pt x="416" y="392"/>
                  </a:lnTo>
                  <a:lnTo>
                    <a:pt x="417" y="392"/>
                  </a:lnTo>
                  <a:lnTo>
                    <a:pt x="417" y="392"/>
                  </a:lnTo>
                  <a:lnTo>
                    <a:pt x="417" y="393"/>
                  </a:lnTo>
                  <a:lnTo>
                    <a:pt x="417" y="394"/>
                  </a:lnTo>
                  <a:lnTo>
                    <a:pt x="419" y="396"/>
                  </a:lnTo>
                  <a:lnTo>
                    <a:pt x="420" y="396"/>
                  </a:lnTo>
                  <a:lnTo>
                    <a:pt x="420" y="396"/>
                  </a:lnTo>
                  <a:lnTo>
                    <a:pt x="420" y="397"/>
                  </a:lnTo>
                  <a:lnTo>
                    <a:pt x="420" y="397"/>
                  </a:lnTo>
                  <a:lnTo>
                    <a:pt x="419" y="397"/>
                  </a:lnTo>
                  <a:lnTo>
                    <a:pt x="419" y="397"/>
                  </a:lnTo>
                  <a:lnTo>
                    <a:pt x="420" y="399"/>
                  </a:lnTo>
                  <a:lnTo>
                    <a:pt x="421" y="399"/>
                  </a:lnTo>
                  <a:lnTo>
                    <a:pt x="424" y="399"/>
                  </a:lnTo>
                  <a:lnTo>
                    <a:pt x="426" y="397"/>
                  </a:lnTo>
                  <a:lnTo>
                    <a:pt x="426" y="397"/>
                  </a:lnTo>
                  <a:lnTo>
                    <a:pt x="426" y="396"/>
                  </a:lnTo>
                  <a:lnTo>
                    <a:pt x="426" y="396"/>
                  </a:lnTo>
                  <a:lnTo>
                    <a:pt x="423" y="393"/>
                  </a:lnTo>
                  <a:lnTo>
                    <a:pt x="423" y="393"/>
                  </a:lnTo>
                  <a:lnTo>
                    <a:pt x="424" y="393"/>
                  </a:lnTo>
                  <a:lnTo>
                    <a:pt x="424" y="392"/>
                  </a:lnTo>
                  <a:lnTo>
                    <a:pt x="424" y="392"/>
                  </a:lnTo>
                  <a:lnTo>
                    <a:pt x="421" y="392"/>
                  </a:lnTo>
                  <a:lnTo>
                    <a:pt x="421" y="390"/>
                  </a:lnTo>
                  <a:lnTo>
                    <a:pt x="421" y="389"/>
                  </a:lnTo>
                  <a:lnTo>
                    <a:pt x="423" y="388"/>
                  </a:lnTo>
                  <a:lnTo>
                    <a:pt x="423" y="388"/>
                  </a:lnTo>
                  <a:lnTo>
                    <a:pt x="423" y="386"/>
                  </a:lnTo>
                  <a:lnTo>
                    <a:pt x="423" y="386"/>
                  </a:lnTo>
                  <a:lnTo>
                    <a:pt x="423" y="386"/>
                  </a:lnTo>
                  <a:lnTo>
                    <a:pt x="424" y="386"/>
                  </a:lnTo>
                  <a:lnTo>
                    <a:pt x="424" y="388"/>
                  </a:lnTo>
                  <a:lnTo>
                    <a:pt x="426" y="388"/>
                  </a:lnTo>
                  <a:lnTo>
                    <a:pt x="426" y="386"/>
                  </a:lnTo>
                  <a:lnTo>
                    <a:pt x="427" y="385"/>
                  </a:lnTo>
                  <a:lnTo>
                    <a:pt x="428" y="385"/>
                  </a:lnTo>
                  <a:lnTo>
                    <a:pt x="430" y="385"/>
                  </a:lnTo>
                  <a:lnTo>
                    <a:pt x="430" y="384"/>
                  </a:lnTo>
                  <a:lnTo>
                    <a:pt x="430" y="384"/>
                  </a:lnTo>
                  <a:lnTo>
                    <a:pt x="430" y="384"/>
                  </a:lnTo>
                  <a:lnTo>
                    <a:pt x="431" y="384"/>
                  </a:lnTo>
                  <a:lnTo>
                    <a:pt x="431" y="384"/>
                  </a:lnTo>
                  <a:lnTo>
                    <a:pt x="432" y="384"/>
                  </a:lnTo>
                  <a:lnTo>
                    <a:pt x="434" y="384"/>
                  </a:lnTo>
                  <a:lnTo>
                    <a:pt x="435" y="384"/>
                  </a:lnTo>
                  <a:lnTo>
                    <a:pt x="436" y="382"/>
                  </a:lnTo>
                  <a:lnTo>
                    <a:pt x="436" y="382"/>
                  </a:lnTo>
                  <a:lnTo>
                    <a:pt x="436" y="381"/>
                  </a:lnTo>
                  <a:lnTo>
                    <a:pt x="438" y="381"/>
                  </a:lnTo>
                  <a:lnTo>
                    <a:pt x="438" y="381"/>
                  </a:lnTo>
                  <a:lnTo>
                    <a:pt x="438" y="381"/>
                  </a:lnTo>
                  <a:lnTo>
                    <a:pt x="438" y="380"/>
                  </a:lnTo>
                  <a:lnTo>
                    <a:pt x="439" y="380"/>
                  </a:lnTo>
                  <a:lnTo>
                    <a:pt x="440" y="380"/>
                  </a:lnTo>
                  <a:lnTo>
                    <a:pt x="440" y="381"/>
                  </a:lnTo>
                  <a:lnTo>
                    <a:pt x="442" y="381"/>
                  </a:lnTo>
                  <a:lnTo>
                    <a:pt x="443" y="381"/>
                  </a:lnTo>
                  <a:lnTo>
                    <a:pt x="443" y="380"/>
                  </a:lnTo>
                  <a:lnTo>
                    <a:pt x="443" y="378"/>
                  </a:lnTo>
                  <a:lnTo>
                    <a:pt x="442" y="378"/>
                  </a:lnTo>
                  <a:lnTo>
                    <a:pt x="443" y="378"/>
                  </a:lnTo>
                  <a:lnTo>
                    <a:pt x="443" y="378"/>
                  </a:lnTo>
                  <a:lnTo>
                    <a:pt x="443" y="378"/>
                  </a:lnTo>
                  <a:lnTo>
                    <a:pt x="443" y="380"/>
                  </a:lnTo>
                  <a:lnTo>
                    <a:pt x="444" y="380"/>
                  </a:lnTo>
                  <a:lnTo>
                    <a:pt x="444" y="381"/>
                  </a:lnTo>
                  <a:lnTo>
                    <a:pt x="446" y="380"/>
                  </a:lnTo>
                  <a:lnTo>
                    <a:pt x="446" y="380"/>
                  </a:lnTo>
                  <a:lnTo>
                    <a:pt x="446" y="378"/>
                  </a:lnTo>
                  <a:lnTo>
                    <a:pt x="447" y="378"/>
                  </a:lnTo>
                  <a:lnTo>
                    <a:pt x="449" y="380"/>
                  </a:lnTo>
                  <a:lnTo>
                    <a:pt x="449" y="378"/>
                  </a:lnTo>
                  <a:lnTo>
                    <a:pt x="449" y="378"/>
                  </a:lnTo>
                  <a:lnTo>
                    <a:pt x="449" y="377"/>
                  </a:lnTo>
                  <a:lnTo>
                    <a:pt x="450" y="375"/>
                  </a:lnTo>
                  <a:lnTo>
                    <a:pt x="450" y="377"/>
                  </a:lnTo>
                  <a:lnTo>
                    <a:pt x="451" y="377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4" y="375"/>
                  </a:lnTo>
                  <a:lnTo>
                    <a:pt x="454" y="375"/>
                  </a:lnTo>
                  <a:lnTo>
                    <a:pt x="454" y="375"/>
                  </a:lnTo>
                  <a:lnTo>
                    <a:pt x="454" y="374"/>
                  </a:lnTo>
                  <a:lnTo>
                    <a:pt x="454" y="374"/>
                  </a:lnTo>
                  <a:lnTo>
                    <a:pt x="454" y="375"/>
                  </a:lnTo>
                  <a:lnTo>
                    <a:pt x="454" y="375"/>
                  </a:lnTo>
                  <a:lnTo>
                    <a:pt x="454" y="374"/>
                  </a:lnTo>
                  <a:lnTo>
                    <a:pt x="454" y="373"/>
                  </a:lnTo>
                  <a:lnTo>
                    <a:pt x="454" y="373"/>
                  </a:lnTo>
                  <a:lnTo>
                    <a:pt x="454" y="370"/>
                  </a:lnTo>
                  <a:lnTo>
                    <a:pt x="453" y="369"/>
                  </a:lnTo>
                  <a:lnTo>
                    <a:pt x="453" y="369"/>
                  </a:lnTo>
                  <a:lnTo>
                    <a:pt x="453" y="369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1" y="366"/>
                  </a:lnTo>
                  <a:lnTo>
                    <a:pt x="451" y="366"/>
                  </a:lnTo>
                  <a:lnTo>
                    <a:pt x="451" y="366"/>
                  </a:lnTo>
                  <a:lnTo>
                    <a:pt x="451" y="365"/>
                  </a:lnTo>
                  <a:lnTo>
                    <a:pt x="453" y="365"/>
                  </a:lnTo>
                  <a:lnTo>
                    <a:pt x="453" y="365"/>
                  </a:lnTo>
                  <a:lnTo>
                    <a:pt x="453" y="365"/>
                  </a:lnTo>
                  <a:lnTo>
                    <a:pt x="453" y="366"/>
                  </a:lnTo>
                  <a:lnTo>
                    <a:pt x="454" y="366"/>
                  </a:lnTo>
                  <a:lnTo>
                    <a:pt x="454" y="367"/>
                  </a:lnTo>
                  <a:lnTo>
                    <a:pt x="454" y="367"/>
                  </a:lnTo>
                  <a:lnTo>
                    <a:pt x="455" y="369"/>
                  </a:lnTo>
                  <a:lnTo>
                    <a:pt x="457" y="370"/>
                  </a:lnTo>
                  <a:lnTo>
                    <a:pt x="458" y="371"/>
                  </a:lnTo>
                  <a:lnTo>
                    <a:pt x="458" y="371"/>
                  </a:lnTo>
                  <a:lnTo>
                    <a:pt x="458" y="371"/>
                  </a:lnTo>
                  <a:lnTo>
                    <a:pt x="459" y="371"/>
                  </a:lnTo>
                  <a:lnTo>
                    <a:pt x="459" y="371"/>
                  </a:lnTo>
                  <a:lnTo>
                    <a:pt x="459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2" y="370"/>
                  </a:lnTo>
                  <a:lnTo>
                    <a:pt x="462" y="370"/>
                  </a:lnTo>
                  <a:lnTo>
                    <a:pt x="463" y="371"/>
                  </a:lnTo>
                  <a:lnTo>
                    <a:pt x="465" y="371"/>
                  </a:lnTo>
                  <a:lnTo>
                    <a:pt x="463" y="370"/>
                  </a:lnTo>
                  <a:lnTo>
                    <a:pt x="465" y="370"/>
                  </a:lnTo>
                  <a:lnTo>
                    <a:pt x="465" y="369"/>
                  </a:lnTo>
                  <a:lnTo>
                    <a:pt x="465" y="369"/>
                  </a:lnTo>
                  <a:lnTo>
                    <a:pt x="465" y="369"/>
                  </a:lnTo>
                  <a:lnTo>
                    <a:pt x="466" y="370"/>
                  </a:lnTo>
                  <a:lnTo>
                    <a:pt x="468" y="370"/>
                  </a:lnTo>
                  <a:lnTo>
                    <a:pt x="468" y="370"/>
                  </a:lnTo>
                  <a:lnTo>
                    <a:pt x="468" y="370"/>
                  </a:lnTo>
                  <a:lnTo>
                    <a:pt x="469" y="369"/>
                  </a:lnTo>
                  <a:lnTo>
                    <a:pt x="469" y="369"/>
                  </a:lnTo>
                  <a:lnTo>
                    <a:pt x="470" y="367"/>
                  </a:lnTo>
                  <a:lnTo>
                    <a:pt x="472" y="369"/>
                  </a:lnTo>
                  <a:lnTo>
                    <a:pt x="473" y="369"/>
                  </a:lnTo>
                  <a:lnTo>
                    <a:pt x="474" y="369"/>
                  </a:lnTo>
                  <a:lnTo>
                    <a:pt x="474" y="369"/>
                  </a:lnTo>
                  <a:lnTo>
                    <a:pt x="474" y="367"/>
                  </a:lnTo>
                  <a:lnTo>
                    <a:pt x="474" y="367"/>
                  </a:lnTo>
                  <a:lnTo>
                    <a:pt x="476" y="367"/>
                  </a:lnTo>
                  <a:lnTo>
                    <a:pt x="477" y="367"/>
                  </a:lnTo>
                  <a:lnTo>
                    <a:pt x="480" y="367"/>
                  </a:lnTo>
                  <a:lnTo>
                    <a:pt x="480" y="367"/>
                  </a:lnTo>
                  <a:lnTo>
                    <a:pt x="481" y="366"/>
                  </a:lnTo>
                  <a:lnTo>
                    <a:pt x="481" y="366"/>
                  </a:lnTo>
                  <a:lnTo>
                    <a:pt x="481" y="366"/>
                  </a:lnTo>
                  <a:lnTo>
                    <a:pt x="482" y="366"/>
                  </a:lnTo>
                  <a:lnTo>
                    <a:pt x="484" y="366"/>
                  </a:lnTo>
                  <a:lnTo>
                    <a:pt x="484" y="366"/>
                  </a:lnTo>
                  <a:lnTo>
                    <a:pt x="484" y="363"/>
                  </a:lnTo>
                  <a:lnTo>
                    <a:pt x="484" y="363"/>
                  </a:lnTo>
                  <a:lnTo>
                    <a:pt x="485" y="363"/>
                  </a:lnTo>
                  <a:lnTo>
                    <a:pt x="485" y="362"/>
                  </a:lnTo>
                  <a:lnTo>
                    <a:pt x="485" y="362"/>
                  </a:lnTo>
                  <a:lnTo>
                    <a:pt x="484" y="362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7" y="361"/>
                  </a:lnTo>
                  <a:lnTo>
                    <a:pt x="487" y="358"/>
                  </a:lnTo>
                  <a:lnTo>
                    <a:pt x="488" y="358"/>
                  </a:lnTo>
                  <a:lnTo>
                    <a:pt x="488" y="359"/>
                  </a:lnTo>
                  <a:lnTo>
                    <a:pt x="489" y="358"/>
                  </a:lnTo>
                  <a:lnTo>
                    <a:pt x="489" y="358"/>
                  </a:lnTo>
                  <a:lnTo>
                    <a:pt x="491" y="357"/>
                  </a:lnTo>
                  <a:lnTo>
                    <a:pt x="491" y="357"/>
                  </a:lnTo>
                  <a:lnTo>
                    <a:pt x="491" y="358"/>
                  </a:lnTo>
                  <a:lnTo>
                    <a:pt x="492" y="358"/>
                  </a:lnTo>
                  <a:lnTo>
                    <a:pt x="492" y="358"/>
                  </a:lnTo>
                  <a:lnTo>
                    <a:pt x="492" y="357"/>
                  </a:lnTo>
                  <a:lnTo>
                    <a:pt x="492" y="357"/>
                  </a:lnTo>
                  <a:lnTo>
                    <a:pt x="492" y="357"/>
                  </a:lnTo>
                  <a:lnTo>
                    <a:pt x="492" y="355"/>
                  </a:lnTo>
                  <a:lnTo>
                    <a:pt x="493" y="355"/>
                  </a:lnTo>
                  <a:lnTo>
                    <a:pt x="493" y="355"/>
                  </a:lnTo>
                  <a:lnTo>
                    <a:pt x="493" y="354"/>
                  </a:lnTo>
                  <a:lnTo>
                    <a:pt x="495" y="354"/>
                  </a:lnTo>
                  <a:lnTo>
                    <a:pt x="496" y="354"/>
                  </a:lnTo>
                  <a:lnTo>
                    <a:pt x="496" y="352"/>
                  </a:lnTo>
                  <a:lnTo>
                    <a:pt x="497" y="351"/>
                  </a:lnTo>
                  <a:lnTo>
                    <a:pt x="497" y="350"/>
                  </a:lnTo>
                  <a:lnTo>
                    <a:pt x="496" y="348"/>
                  </a:lnTo>
                  <a:lnTo>
                    <a:pt x="495" y="348"/>
                  </a:lnTo>
                  <a:lnTo>
                    <a:pt x="495" y="348"/>
                  </a:lnTo>
                  <a:lnTo>
                    <a:pt x="495" y="348"/>
                  </a:lnTo>
                  <a:lnTo>
                    <a:pt x="495" y="347"/>
                  </a:lnTo>
                  <a:lnTo>
                    <a:pt x="495" y="348"/>
                  </a:lnTo>
                  <a:lnTo>
                    <a:pt x="496" y="347"/>
                  </a:lnTo>
                  <a:lnTo>
                    <a:pt x="496" y="347"/>
                  </a:lnTo>
                  <a:lnTo>
                    <a:pt x="496" y="346"/>
                  </a:lnTo>
                  <a:lnTo>
                    <a:pt x="497" y="346"/>
                  </a:lnTo>
                  <a:lnTo>
                    <a:pt x="499" y="347"/>
                  </a:lnTo>
                  <a:lnTo>
                    <a:pt x="500" y="346"/>
                  </a:lnTo>
                  <a:lnTo>
                    <a:pt x="501" y="347"/>
                  </a:lnTo>
                  <a:lnTo>
                    <a:pt x="503" y="346"/>
                  </a:lnTo>
                  <a:lnTo>
                    <a:pt x="503" y="344"/>
                  </a:lnTo>
                  <a:lnTo>
                    <a:pt x="503" y="344"/>
                  </a:lnTo>
                  <a:lnTo>
                    <a:pt x="501" y="344"/>
                  </a:lnTo>
                  <a:lnTo>
                    <a:pt x="501" y="343"/>
                  </a:lnTo>
                  <a:lnTo>
                    <a:pt x="503" y="343"/>
                  </a:lnTo>
                  <a:lnTo>
                    <a:pt x="504" y="343"/>
                  </a:lnTo>
                  <a:lnTo>
                    <a:pt x="504" y="342"/>
                  </a:lnTo>
                  <a:lnTo>
                    <a:pt x="504" y="342"/>
                  </a:lnTo>
                  <a:lnTo>
                    <a:pt x="504" y="340"/>
                  </a:lnTo>
                  <a:lnTo>
                    <a:pt x="504" y="339"/>
                  </a:lnTo>
                  <a:lnTo>
                    <a:pt x="504" y="339"/>
                  </a:lnTo>
                  <a:lnTo>
                    <a:pt x="507" y="339"/>
                  </a:lnTo>
                  <a:lnTo>
                    <a:pt x="507" y="339"/>
                  </a:lnTo>
                  <a:lnTo>
                    <a:pt x="507" y="338"/>
                  </a:lnTo>
                  <a:lnTo>
                    <a:pt x="506" y="338"/>
                  </a:lnTo>
                  <a:lnTo>
                    <a:pt x="506" y="336"/>
                  </a:lnTo>
                  <a:lnTo>
                    <a:pt x="506" y="336"/>
                  </a:lnTo>
                  <a:lnTo>
                    <a:pt x="507" y="336"/>
                  </a:lnTo>
                  <a:lnTo>
                    <a:pt x="508" y="336"/>
                  </a:lnTo>
                  <a:lnTo>
                    <a:pt x="508" y="336"/>
                  </a:lnTo>
                  <a:lnTo>
                    <a:pt x="510" y="336"/>
                  </a:lnTo>
                  <a:lnTo>
                    <a:pt x="511" y="338"/>
                  </a:lnTo>
                  <a:lnTo>
                    <a:pt x="511" y="336"/>
                  </a:lnTo>
                  <a:lnTo>
                    <a:pt x="511" y="336"/>
                  </a:lnTo>
                  <a:lnTo>
                    <a:pt x="510" y="335"/>
                  </a:lnTo>
                  <a:lnTo>
                    <a:pt x="510" y="333"/>
                  </a:lnTo>
                  <a:lnTo>
                    <a:pt x="510" y="331"/>
                  </a:lnTo>
                  <a:lnTo>
                    <a:pt x="510" y="331"/>
                  </a:lnTo>
                  <a:lnTo>
                    <a:pt x="510" y="329"/>
                  </a:lnTo>
                  <a:lnTo>
                    <a:pt x="508" y="329"/>
                  </a:lnTo>
                  <a:lnTo>
                    <a:pt x="507" y="329"/>
                  </a:lnTo>
                  <a:lnTo>
                    <a:pt x="506" y="329"/>
                  </a:lnTo>
                  <a:lnTo>
                    <a:pt x="506" y="329"/>
                  </a:lnTo>
                  <a:lnTo>
                    <a:pt x="504" y="328"/>
                  </a:lnTo>
                  <a:lnTo>
                    <a:pt x="504" y="328"/>
                  </a:lnTo>
                  <a:lnTo>
                    <a:pt x="506" y="328"/>
                  </a:lnTo>
                  <a:lnTo>
                    <a:pt x="507" y="328"/>
                  </a:lnTo>
                  <a:lnTo>
                    <a:pt x="507" y="328"/>
                  </a:lnTo>
                  <a:lnTo>
                    <a:pt x="508" y="328"/>
                  </a:lnTo>
                  <a:lnTo>
                    <a:pt x="510" y="327"/>
                  </a:lnTo>
                  <a:lnTo>
                    <a:pt x="510" y="325"/>
                  </a:lnTo>
                  <a:lnTo>
                    <a:pt x="511" y="325"/>
                  </a:lnTo>
                  <a:lnTo>
                    <a:pt x="511" y="325"/>
                  </a:lnTo>
                  <a:lnTo>
                    <a:pt x="510" y="324"/>
                  </a:lnTo>
                  <a:lnTo>
                    <a:pt x="510" y="324"/>
                  </a:lnTo>
                  <a:lnTo>
                    <a:pt x="510" y="323"/>
                  </a:lnTo>
                  <a:lnTo>
                    <a:pt x="508" y="321"/>
                  </a:lnTo>
                  <a:lnTo>
                    <a:pt x="507" y="321"/>
                  </a:lnTo>
                  <a:lnTo>
                    <a:pt x="507" y="321"/>
                  </a:lnTo>
                  <a:lnTo>
                    <a:pt x="507" y="320"/>
                  </a:lnTo>
                  <a:lnTo>
                    <a:pt x="507" y="320"/>
                  </a:lnTo>
                  <a:lnTo>
                    <a:pt x="507" y="320"/>
                  </a:lnTo>
                  <a:lnTo>
                    <a:pt x="508" y="320"/>
                  </a:lnTo>
                  <a:lnTo>
                    <a:pt x="508" y="320"/>
                  </a:lnTo>
                  <a:lnTo>
                    <a:pt x="508" y="319"/>
                  </a:lnTo>
                  <a:lnTo>
                    <a:pt x="508" y="319"/>
                  </a:lnTo>
                  <a:lnTo>
                    <a:pt x="508" y="320"/>
                  </a:lnTo>
                  <a:lnTo>
                    <a:pt x="510" y="320"/>
                  </a:lnTo>
                  <a:lnTo>
                    <a:pt x="510" y="321"/>
                  </a:lnTo>
                  <a:lnTo>
                    <a:pt x="510" y="321"/>
                  </a:lnTo>
                  <a:lnTo>
                    <a:pt x="510" y="321"/>
                  </a:lnTo>
                  <a:lnTo>
                    <a:pt x="511" y="323"/>
                  </a:lnTo>
                  <a:lnTo>
                    <a:pt x="512" y="321"/>
                  </a:lnTo>
                  <a:lnTo>
                    <a:pt x="512" y="321"/>
                  </a:lnTo>
                  <a:lnTo>
                    <a:pt x="512" y="320"/>
                  </a:lnTo>
                  <a:lnTo>
                    <a:pt x="512" y="319"/>
                  </a:lnTo>
                  <a:lnTo>
                    <a:pt x="512" y="316"/>
                  </a:lnTo>
                  <a:lnTo>
                    <a:pt x="514" y="316"/>
                  </a:lnTo>
                  <a:lnTo>
                    <a:pt x="514" y="315"/>
                  </a:lnTo>
                  <a:lnTo>
                    <a:pt x="515" y="313"/>
                  </a:lnTo>
                  <a:lnTo>
                    <a:pt x="515" y="312"/>
                  </a:lnTo>
                  <a:lnTo>
                    <a:pt x="515" y="312"/>
                  </a:lnTo>
                  <a:lnTo>
                    <a:pt x="515" y="310"/>
                  </a:lnTo>
                  <a:lnTo>
                    <a:pt x="515" y="309"/>
                  </a:lnTo>
                  <a:lnTo>
                    <a:pt x="515" y="309"/>
                  </a:lnTo>
                  <a:lnTo>
                    <a:pt x="515" y="308"/>
                  </a:lnTo>
                  <a:lnTo>
                    <a:pt x="516" y="306"/>
                  </a:lnTo>
                  <a:lnTo>
                    <a:pt x="516" y="306"/>
                  </a:lnTo>
                  <a:lnTo>
                    <a:pt x="515" y="305"/>
                  </a:lnTo>
                  <a:lnTo>
                    <a:pt x="515" y="305"/>
                  </a:lnTo>
                  <a:lnTo>
                    <a:pt x="515" y="305"/>
                  </a:lnTo>
                  <a:lnTo>
                    <a:pt x="516" y="305"/>
                  </a:lnTo>
                  <a:lnTo>
                    <a:pt x="516" y="305"/>
                  </a:lnTo>
                  <a:lnTo>
                    <a:pt x="518" y="304"/>
                  </a:lnTo>
                  <a:lnTo>
                    <a:pt x="518" y="301"/>
                  </a:lnTo>
                  <a:lnTo>
                    <a:pt x="518" y="301"/>
                  </a:lnTo>
                  <a:lnTo>
                    <a:pt x="519" y="301"/>
                  </a:lnTo>
                  <a:lnTo>
                    <a:pt x="519" y="302"/>
                  </a:lnTo>
                  <a:lnTo>
                    <a:pt x="520" y="302"/>
                  </a:lnTo>
                  <a:lnTo>
                    <a:pt x="522" y="301"/>
                  </a:lnTo>
                  <a:lnTo>
                    <a:pt x="523" y="301"/>
                  </a:lnTo>
                  <a:lnTo>
                    <a:pt x="522" y="301"/>
                  </a:lnTo>
                  <a:lnTo>
                    <a:pt x="522" y="298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2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20" y="294"/>
                  </a:lnTo>
                  <a:lnTo>
                    <a:pt x="520" y="294"/>
                  </a:lnTo>
                  <a:lnTo>
                    <a:pt x="522" y="294"/>
                  </a:lnTo>
                  <a:lnTo>
                    <a:pt x="520" y="293"/>
                  </a:lnTo>
                  <a:lnTo>
                    <a:pt x="519" y="292"/>
                  </a:lnTo>
                  <a:lnTo>
                    <a:pt x="518" y="292"/>
                  </a:lnTo>
                  <a:lnTo>
                    <a:pt x="519" y="290"/>
                  </a:lnTo>
                  <a:lnTo>
                    <a:pt x="519" y="290"/>
                  </a:lnTo>
                  <a:lnTo>
                    <a:pt x="520" y="290"/>
                  </a:lnTo>
                  <a:lnTo>
                    <a:pt x="520" y="290"/>
                  </a:lnTo>
                  <a:lnTo>
                    <a:pt x="522" y="290"/>
                  </a:lnTo>
                  <a:lnTo>
                    <a:pt x="523" y="292"/>
                  </a:lnTo>
                  <a:lnTo>
                    <a:pt x="523" y="292"/>
                  </a:lnTo>
                  <a:lnTo>
                    <a:pt x="522" y="287"/>
                  </a:lnTo>
                  <a:lnTo>
                    <a:pt x="522" y="286"/>
                  </a:lnTo>
                  <a:lnTo>
                    <a:pt x="522" y="285"/>
                  </a:lnTo>
                  <a:lnTo>
                    <a:pt x="520" y="286"/>
                  </a:lnTo>
                  <a:lnTo>
                    <a:pt x="519" y="287"/>
                  </a:lnTo>
                  <a:lnTo>
                    <a:pt x="518" y="287"/>
                  </a:lnTo>
                  <a:lnTo>
                    <a:pt x="518" y="286"/>
                  </a:lnTo>
                  <a:lnTo>
                    <a:pt x="519" y="286"/>
                  </a:lnTo>
                  <a:lnTo>
                    <a:pt x="520" y="283"/>
                  </a:lnTo>
                  <a:lnTo>
                    <a:pt x="522" y="282"/>
                  </a:lnTo>
                  <a:lnTo>
                    <a:pt x="522" y="282"/>
                  </a:lnTo>
                  <a:lnTo>
                    <a:pt x="520" y="282"/>
                  </a:lnTo>
                  <a:lnTo>
                    <a:pt x="519" y="282"/>
                  </a:lnTo>
                  <a:lnTo>
                    <a:pt x="518" y="281"/>
                  </a:lnTo>
                  <a:lnTo>
                    <a:pt x="514" y="278"/>
                  </a:lnTo>
                  <a:lnTo>
                    <a:pt x="514" y="278"/>
                  </a:lnTo>
                  <a:lnTo>
                    <a:pt x="512" y="277"/>
                  </a:lnTo>
                  <a:lnTo>
                    <a:pt x="511" y="277"/>
                  </a:lnTo>
                  <a:lnTo>
                    <a:pt x="510" y="279"/>
                  </a:lnTo>
                  <a:lnTo>
                    <a:pt x="507" y="279"/>
                  </a:lnTo>
                  <a:lnTo>
                    <a:pt x="504" y="277"/>
                  </a:lnTo>
                  <a:lnTo>
                    <a:pt x="503" y="278"/>
                  </a:lnTo>
                  <a:lnTo>
                    <a:pt x="501" y="278"/>
                  </a:lnTo>
                  <a:lnTo>
                    <a:pt x="501" y="278"/>
                  </a:lnTo>
                  <a:lnTo>
                    <a:pt x="501" y="278"/>
                  </a:lnTo>
                  <a:lnTo>
                    <a:pt x="501" y="278"/>
                  </a:lnTo>
                  <a:lnTo>
                    <a:pt x="504" y="277"/>
                  </a:lnTo>
                  <a:lnTo>
                    <a:pt x="506" y="277"/>
                  </a:lnTo>
                  <a:lnTo>
                    <a:pt x="507" y="277"/>
                  </a:lnTo>
                  <a:lnTo>
                    <a:pt x="508" y="277"/>
                  </a:lnTo>
                  <a:lnTo>
                    <a:pt x="508" y="275"/>
                  </a:lnTo>
                  <a:lnTo>
                    <a:pt x="508" y="274"/>
                  </a:lnTo>
                  <a:lnTo>
                    <a:pt x="511" y="273"/>
                  </a:lnTo>
                  <a:lnTo>
                    <a:pt x="512" y="271"/>
                  </a:lnTo>
                  <a:lnTo>
                    <a:pt x="512" y="271"/>
                  </a:lnTo>
                  <a:lnTo>
                    <a:pt x="515" y="270"/>
                  </a:lnTo>
                  <a:lnTo>
                    <a:pt x="515" y="270"/>
                  </a:lnTo>
                  <a:lnTo>
                    <a:pt x="516" y="270"/>
                  </a:lnTo>
                  <a:lnTo>
                    <a:pt x="515" y="268"/>
                  </a:lnTo>
                  <a:lnTo>
                    <a:pt x="515" y="267"/>
                  </a:lnTo>
                  <a:lnTo>
                    <a:pt x="512" y="264"/>
                  </a:lnTo>
                  <a:lnTo>
                    <a:pt x="508" y="263"/>
                  </a:lnTo>
                  <a:lnTo>
                    <a:pt x="507" y="262"/>
                  </a:lnTo>
                  <a:lnTo>
                    <a:pt x="504" y="260"/>
                  </a:lnTo>
                  <a:lnTo>
                    <a:pt x="503" y="260"/>
                  </a:lnTo>
                  <a:lnTo>
                    <a:pt x="501" y="259"/>
                  </a:lnTo>
                  <a:lnTo>
                    <a:pt x="501" y="258"/>
                  </a:lnTo>
                  <a:lnTo>
                    <a:pt x="500" y="258"/>
                  </a:lnTo>
                  <a:lnTo>
                    <a:pt x="497" y="256"/>
                  </a:lnTo>
                  <a:lnTo>
                    <a:pt x="496" y="258"/>
                  </a:lnTo>
                  <a:lnTo>
                    <a:pt x="495" y="258"/>
                  </a:lnTo>
                  <a:lnTo>
                    <a:pt x="493" y="258"/>
                  </a:lnTo>
                  <a:lnTo>
                    <a:pt x="493" y="258"/>
                  </a:lnTo>
                  <a:lnTo>
                    <a:pt x="493" y="258"/>
                  </a:lnTo>
                  <a:lnTo>
                    <a:pt x="495" y="258"/>
                  </a:lnTo>
                  <a:lnTo>
                    <a:pt x="497" y="255"/>
                  </a:lnTo>
                  <a:lnTo>
                    <a:pt x="499" y="256"/>
                  </a:lnTo>
                  <a:lnTo>
                    <a:pt x="501" y="256"/>
                  </a:lnTo>
                  <a:lnTo>
                    <a:pt x="503" y="259"/>
                  </a:lnTo>
                  <a:lnTo>
                    <a:pt x="506" y="259"/>
                  </a:lnTo>
                  <a:lnTo>
                    <a:pt x="507" y="259"/>
                  </a:lnTo>
                  <a:lnTo>
                    <a:pt x="507" y="259"/>
                  </a:lnTo>
                  <a:lnTo>
                    <a:pt x="511" y="260"/>
                  </a:lnTo>
                  <a:lnTo>
                    <a:pt x="512" y="260"/>
                  </a:lnTo>
                  <a:lnTo>
                    <a:pt x="514" y="260"/>
                  </a:lnTo>
                  <a:lnTo>
                    <a:pt x="512" y="259"/>
                  </a:lnTo>
                  <a:lnTo>
                    <a:pt x="512" y="258"/>
                  </a:lnTo>
                  <a:lnTo>
                    <a:pt x="511" y="256"/>
                  </a:lnTo>
                  <a:lnTo>
                    <a:pt x="510" y="256"/>
                  </a:lnTo>
                  <a:lnTo>
                    <a:pt x="508" y="255"/>
                  </a:lnTo>
                  <a:lnTo>
                    <a:pt x="507" y="255"/>
                  </a:lnTo>
                  <a:lnTo>
                    <a:pt x="507" y="255"/>
                  </a:lnTo>
                  <a:lnTo>
                    <a:pt x="506" y="252"/>
                  </a:lnTo>
                  <a:lnTo>
                    <a:pt x="506" y="252"/>
                  </a:lnTo>
                  <a:lnTo>
                    <a:pt x="504" y="251"/>
                  </a:lnTo>
                  <a:lnTo>
                    <a:pt x="500" y="250"/>
                  </a:lnTo>
                  <a:lnTo>
                    <a:pt x="499" y="250"/>
                  </a:lnTo>
                  <a:lnTo>
                    <a:pt x="499" y="248"/>
                  </a:lnTo>
                  <a:lnTo>
                    <a:pt x="499" y="247"/>
                  </a:lnTo>
                  <a:lnTo>
                    <a:pt x="497" y="244"/>
                  </a:lnTo>
                  <a:lnTo>
                    <a:pt x="495" y="241"/>
                  </a:lnTo>
                  <a:lnTo>
                    <a:pt x="493" y="239"/>
                  </a:lnTo>
                  <a:lnTo>
                    <a:pt x="491" y="237"/>
                  </a:lnTo>
                  <a:lnTo>
                    <a:pt x="491" y="236"/>
                  </a:lnTo>
                  <a:lnTo>
                    <a:pt x="489" y="235"/>
                  </a:lnTo>
                  <a:lnTo>
                    <a:pt x="487" y="231"/>
                  </a:lnTo>
                  <a:lnTo>
                    <a:pt x="487" y="229"/>
                  </a:lnTo>
                  <a:lnTo>
                    <a:pt x="485" y="229"/>
                  </a:lnTo>
                  <a:lnTo>
                    <a:pt x="482" y="228"/>
                  </a:lnTo>
                  <a:lnTo>
                    <a:pt x="480" y="227"/>
                  </a:lnTo>
                  <a:lnTo>
                    <a:pt x="478" y="225"/>
                  </a:lnTo>
                  <a:lnTo>
                    <a:pt x="476" y="224"/>
                  </a:lnTo>
                  <a:lnTo>
                    <a:pt x="474" y="224"/>
                  </a:lnTo>
                  <a:lnTo>
                    <a:pt x="473" y="224"/>
                  </a:lnTo>
                  <a:lnTo>
                    <a:pt x="473" y="222"/>
                  </a:lnTo>
                  <a:lnTo>
                    <a:pt x="472" y="220"/>
                  </a:lnTo>
                  <a:lnTo>
                    <a:pt x="473" y="220"/>
                  </a:lnTo>
                  <a:lnTo>
                    <a:pt x="473" y="217"/>
                  </a:lnTo>
                  <a:lnTo>
                    <a:pt x="474" y="216"/>
                  </a:lnTo>
                  <a:lnTo>
                    <a:pt x="474" y="214"/>
                  </a:lnTo>
                  <a:lnTo>
                    <a:pt x="474" y="213"/>
                  </a:lnTo>
                  <a:lnTo>
                    <a:pt x="476" y="213"/>
                  </a:lnTo>
                  <a:lnTo>
                    <a:pt x="476" y="213"/>
                  </a:lnTo>
                  <a:lnTo>
                    <a:pt x="476" y="212"/>
                  </a:lnTo>
                  <a:lnTo>
                    <a:pt x="477" y="212"/>
                  </a:lnTo>
                  <a:lnTo>
                    <a:pt x="477" y="210"/>
                  </a:lnTo>
                  <a:lnTo>
                    <a:pt x="477" y="210"/>
                  </a:lnTo>
                  <a:lnTo>
                    <a:pt x="478" y="209"/>
                  </a:lnTo>
                  <a:lnTo>
                    <a:pt x="478" y="209"/>
                  </a:lnTo>
                  <a:lnTo>
                    <a:pt x="478" y="208"/>
                  </a:lnTo>
                  <a:lnTo>
                    <a:pt x="477" y="208"/>
                  </a:lnTo>
                  <a:lnTo>
                    <a:pt x="476" y="206"/>
                  </a:lnTo>
                  <a:lnTo>
                    <a:pt x="476" y="206"/>
                  </a:lnTo>
                  <a:lnTo>
                    <a:pt x="477" y="206"/>
                  </a:lnTo>
                  <a:lnTo>
                    <a:pt x="477" y="205"/>
                  </a:lnTo>
                  <a:lnTo>
                    <a:pt x="478" y="205"/>
                  </a:lnTo>
                  <a:lnTo>
                    <a:pt x="478" y="206"/>
                  </a:lnTo>
                  <a:lnTo>
                    <a:pt x="478" y="206"/>
                  </a:lnTo>
                  <a:lnTo>
                    <a:pt x="478" y="208"/>
                  </a:lnTo>
                  <a:lnTo>
                    <a:pt x="480" y="208"/>
                  </a:lnTo>
                  <a:lnTo>
                    <a:pt x="480" y="206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81" y="203"/>
                  </a:lnTo>
                  <a:lnTo>
                    <a:pt x="481" y="203"/>
                  </a:lnTo>
                  <a:lnTo>
                    <a:pt x="481" y="202"/>
                  </a:lnTo>
                  <a:lnTo>
                    <a:pt x="482" y="203"/>
                  </a:lnTo>
                  <a:lnTo>
                    <a:pt x="482" y="202"/>
                  </a:lnTo>
                  <a:lnTo>
                    <a:pt x="482" y="202"/>
                  </a:lnTo>
                  <a:lnTo>
                    <a:pt x="482" y="202"/>
                  </a:lnTo>
                  <a:lnTo>
                    <a:pt x="481" y="201"/>
                  </a:lnTo>
                  <a:lnTo>
                    <a:pt x="481" y="201"/>
                  </a:lnTo>
                  <a:lnTo>
                    <a:pt x="481" y="201"/>
                  </a:lnTo>
                  <a:lnTo>
                    <a:pt x="482" y="201"/>
                  </a:lnTo>
                  <a:lnTo>
                    <a:pt x="484" y="201"/>
                  </a:lnTo>
                  <a:lnTo>
                    <a:pt x="484" y="199"/>
                  </a:lnTo>
                  <a:lnTo>
                    <a:pt x="487" y="199"/>
                  </a:lnTo>
                  <a:lnTo>
                    <a:pt x="488" y="198"/>
                  </a:lnTo>
                  <a:lnTo>
                    <a:pt x="491" y="197"/>
                  </a:lnTo>
                  <a:lnTo>
                    <a:pt x="492" y="197"/>
                  </a:lnTo>
                  <a:lnTo>
                    <a:pt x="493" y="197"/>
                  </a:lnTo>
                  <a:lnTo>
                    <a:pt x="493" y="197"/>
                  </a:lnTo>
                  <a:lnTo>
                    <a:pt x="493" y="197"/>
                  </a:lnTo>
                  <a:lnTo>
                    <a:pt x="495" y="198"/>
                  </a:lnTo>
                  <a:lnTo>
                    <a:pt x="495" y="198"/>
                  </a:lnTo>
                  <a:lnTo>
                    <a:pt x="495" y="198"/>
                  </a:lnTo>
                  <a:lnTo>
                    <a:pt x="496" y="197"/>
                  </a:lnTo>
                  <a:lnTo>
                    <a:pt x="496" y="197"/>
                  </a:lnTo>
                  <a:lnTo>
                    <a:pt x="496" y="195"/>
                  </a:lnTo>
                  <a:lnTo>
                    <a:pt x="496" y="195"/>
                  </a:lnTo>
                  <a:lnTo>
                    <a:pt x="495" y="195"/>
                  </a:lnTo>
                  <a:lnTo>
                    <a:pt x="496" y="194"/>
                  </a:lnTo>
                  <a:lnTo>
                    <a:pt x="496" y="194"/>
                  </a:lnTo>
                  <a:lnTo>
                    <a:pt x="495" y="191"/>
                  </a:lnTo>
                  <a:lnTo>
                    <a:pt x="496" y="191"/>
                  </a:lnTo>
                  <a:lnTo>
                    <a:pt x="495" y="190"/>
                  </a:lnTo>
                  <a:lnTo>
                    <a:pt x="493" y="191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489" y="190"/>
                  </a:lnTo>
                  <a:lnTo>
                    <a:pt x="489" y="190"/>
                  </a:lnTo>
                  <a:lnTo>
                    <a:pt x="489" y="190"/>
                  </a:lnTo>
                  <a:lnTo>
                    <a:pt x="488" y="190"/>
                  </a:lnTo>
                  <a:lnTo>
                    <a:pt x="487" y="190"/>
                  </a:lnTo>
                  <a:lnTo>
                    <a:pt x="485" y="190"/>
                  </a:lnTo>
                  <a:lnTo>
                    <a:pt x="484" y="190"/>
                  </a:lnTo>
                  <a:lnTo>
                    <a:pt x="482" y="189"/>
                  </a:lnTo>
                  <a:lnTo>
                    <a:pt x="480" y="189"/>
                  </a:lnTo>
                  <a:lnTo>
                    <a:pt x="478" y="187"/>
                  </a:lnTo>
                  <a:lnTo>
                    <a:pt x="474" y="186"/>
                  </a:lnTo>
                  <a:lnTo>
                    <a:pt x="472" y="187"/>
                  </a:lnTo>
                  <a:lnTo>
                    <a:pt x="470" y="187"/>
                  </a:lnTo>
                  <a:lnTo>
                    <a:pt x="470" y="187"/>
                  </a:lnTo>
                  <a:lnTo>
                    <a:pt x="470" y="187"/>
                  </a:lnTo>
                  <a:lnTo>
                    <a:pt x="472" y="189"/>
                  </a:lnTo>
                  <a:lnTo>
                    <a:pt x="470" y="190"/>
                  </a:lnTo>
                  <a:lnTo>
                    <a:pt x="468" y="191"/>
                  </a:lnTo>
                  <a:lnTo>
                    <a:pt x="469" y="193"/>
                  </a:lnTo>
                  <a:lnTo>
                    <a:pt x="469" y="193"/>
                  </a:lnTo>
                  <a:lnTo>
                    <a:pt x="468" y="194"/>
                  </a:lnTo>
                  <a:lnTo>
                    <a:pt x="465" y="194"/>
                  </a:lnTo>
                  <a:lnTo>
                    <a:pt x="463" y="194"/>
                  </a:lnTo>
                  <a:lnTo>
                    <a:pt x="461" y="194"/>
                  </a:lnTo>
                  <a:lnTo>
                    <a:pt x="459" y="193"/>
                  </a:lnTo>
                  <a:lnTo>
                    <a:pt x="459" y="191"/>
                  </a:lnTo>
                  <a:lnTo>
                    <a:pt x="458" y="190"/>
                  </a:lnTo>
                  <a:lnTo>
                    <a:pt x="458" y="189"/>
                  </a:lnTo>
                  <a:lnTo>
                    <a:pt x="458" y="187"/>
                  </a:lnTo>
                  <a:lnTo>
                    <a:pt x="458" y="187"/>
                  </a:lnTo>
                  <a:lnTo>
                    <a:pt x="458" y="187"/>
                  </a:lnTo>
                  <a:lnTo>
                    <a:pt x="458" y="186"/>
                  </a:lnTo>
                  <a:lnTo>
                    <a:pt x="458" y="186"/>
                  </a:lnTo>
                  <a:lnTo>
                    <a:pt x="457" y="185"/>
                  </a:lnTo>
                  <a:lnTo>
                    <a:pt x="455" y="183"/>
                  </a:lnTo>
                  <a:lnTo>
                    <a:pt x="454" y="182"/>
                  </a:lnTo>
                  <a:lnTo>
                    <a:pt x="453" y="182"/>
                  </a:lnTo>
                  <a:lnTo>
                    <a:pt x="451" y="182"/>
                  </a:lnTo>
                  <a:lnTo>
                    <a:pt x="446" y="182"/>
                  </a:lnTo>
                  <a:lnTo>
                    <a:pt x="442" y="179"/>
                  </a:lnTo>
                  <a:lnTo>
                    <a:pt x="440" y="178"/>
                  </a:lnTo>
                  <a:lnTo>
                    <a:pt x="439" y="176"/>
                  </a:lnTo>
                  <a:lnTo>
                    <a:pt x="438" y="175"/>
                  </a:lnTo>
                  <a:lnTo>
                    <a:pt x="438" y="174"/>
                  </a:lnTo>
                  <a:lnTo>
                    <a:pt x="438" y="170"/>
                  </a:lnTo>
                  <a:lnTo>
                    <a:pt x="439" y="170"/>
                  </a:lnTo>
                  <a:lnTo>
                    <a:pt x="440" y="168"/>
                  </a:lnTo>
                  <a:lnTo>
                    <a:pt x="442" y="170"/>
                  </a:lnTo>
                  <a:lnTo>
                    <a:pt x="443" y="171"/>
                  </a:lnTo>
                  <a:lnTo>
                    <a:pt x="446" y="170"/>
                  </a:lnTo>
                  <a:lnTo>
                    <a:pt x="446" y="170"/>
                  </a:lnTo>
                  <a:lnTo>
                    <a:pt x="447" y="170"/>
                  </a:lnTo>
                  <a:lnTo>
                    <a:pt x="449" y="170"/>
                  </a:lnTo>
                  <a:lnTo>
                    <a:pt x="450" y="170"/>
                  </a:lnTo>
                  <a:lnTo>
                    <a:pt x="450" y="170"/>
                  </a:lnTo>
                  <a:lnTo>
                    <a:pt x="450" y="168"/>
                  </a:lnTo>
                  <a:lnTo>
                    <a:pt x="451" y="167"/>
                  </a:lnTo>
                  <a:lnTo>
                    <a:pt x="451" y="164"/>
                  </a:lnTo>
                  <a:lnTo>
                    <a:pt x="451" y="163"/>
                  </a:lnTo>
                  <a:lnTo>
                    <a:pt x="451" y="163"/>
                  </a:lnTo>
                  <a:lnTo>
                    <a:pt x="453" y="160"/>
                  </a:lnTo>
                  <a:lnTo>
                    <a:pt x="454" y="159"/>
                  </a:lnTo>
                  <a:lnTo>
                    <a:pt x="458" y="157"/>
                  </a:lnTo>
                  <a:lnTo>
                    <a:pt x="459" y="157"/>
                  </a:lnTo>
                  <a:lnTo>
                    <a:pt x="459" y="153"/>
                  </a:lnTo>
                  <a:lnTo>
                    <a:pt x="461" y="152"/>
                  </a:lnTo>
                  <a:lnTo>
                    <a:pt x="461" y="152"/>
                  </a:lnTo>
                  <a:lnTo>
                    <a:pt x="461" y="151"/>
                  </a:lnTo>
                  <a:lnTo>
                    <a:pt x="462" y="151"/>
                  </a:lnTo>
                  <a:lnTo>
                    <a:pt x="462" y="149"/>
                  </a:lnTo>
                  <a:lnTo>
                    <a:pt x="466" y="149"/>
                  </a:lnTo>
                  <a:lnTo>
                    <a:pt x="466" y="151"/>
                  </a:lnTo>
                  <a:lnTo>
                    <a:pt x="468" y="151"/>
                  </a:lnTo>
                  <a:lnTo>
                    <a:pt x="468" y="149"/>
                  </a:lnTo>
                  <a:lnTo>
                    <a:pt x="468" y="149"/>
                  </a:lnTo>
                  <a:lnTo>
                    <a:pt x="468" y="148"/>
                  </a:lnTo>
                  <a:lnTo>
                    <a:pt x="469" y="151"/>
                  </a:lnTo>
                  <a:lnTo>
                    <a:pt x="473" y="152"/>
                  </a:lnTo>
                  <a:lnTo>
                    <a:pt x="474" y="153"/>
                  </a:lnTo>
                  <a:lnTo>
                    <a:pt x="474" y="153"/>
                  </a:lnTo>
                  <a:lnTo>
                    <a:pt x="476" y="155"/>
                  </a:lnTo>
                  <a:lnTo>
                    <a:pt x="476" y="156"/>
                  </a:lnTo>
                  <a:lnTo>
                    <a:pt x="476" y="156"/>
                  </a:lnTo>
                  <a:lnTo>
                    <a:pt x="474" y="159"/>
                  </a:lnTo>
                  <a:lnTo>
                    <a:pt x="474" y="160"/>
                  </a:lnTo>
                  <a:lnTo>
                    <a:pt x="473" y="160"/>
                  </a:lnTo>
                  <a:lnTo>
                    <a:pt x="472" y="161"/>
                  </a:lnTo>
                  <a:lnTo>
                    <a:pt x="472" y="161"/>
                  </a:lnTo>
                  <a:lnTo>
                    <a:pt x="472" y="163"/>
                  </a:lnTo>
                  <a:lnTo>
                    <a:pt x="473" y="164"/>
                  </a:lnTo>
                  <a:lnTo>
                    <a:pt x="472" y="164"/>
                  </a:lnTo>
                  <a:lnTo>
                    <a:pt x="472" y="164"/>
                  </a:lnTo>
                  <a:lnTo>
                    <a:pt x="470" y="164"/>
                  </a:lnTo>
                  <a:lnTo>
                    <a:pt x="470" y="166"/>
                  </a:lnTo>
                  <a:lnTo>
                    <a:pt x="472" y="166"/>
                  </a:lnTo>
                  <a:lnTo>
                    <a:pt x="472" y="167"/>
                  </a:lnTo>
                  <a:lnTo>
                    <a:pt x="473" y="167"/>
                  </a:lnTo>
                  <a:lnTo>
                    <a:pt x="474" y="167"/>
                  </a:lnTo>
                  <a:lnTo>
                    <a:pt x="477" y="167"/>
                  </a:lnTo>
                  <a:lnTo>
                    <a:pt x="477" y="167"/>
                  </a:lnTo>
                  <a:lnTo>
                    <a:pt x="477" y="167"/>
                  </a:lnTo>
                  <a:lnTo>
                    <a:pt x="476" y="168"/>
                  </a:lnTo>
                  <a:lnTo>
                    <a:pt x="476" y="168"/>
                  </a:lnTo>
                  <a:lnTo>
                    <a:pt x="477" y="170"/>
                  </a:lnTo>
                  <a:lnTo>
                    <a:pt x="474" y="172"/>
                  </a:lnTo>
                  <a:lnTo>
                    <a:pt x="473" y="172"/>
                  </a:lnTo>
                  <a:lnTo>
                    <a:pt x="473" y="172"/>
                  </a:lnTo>
                  <a:lnTo>
                    <a:pt x="473" y="174"/>
                  </a:lnTo>
                  <a:lnTo>
                    <a:pt x="474" y="175"/>
                  </a:lnTo>
                  <a:lnTo>
                    <a:pt x="474" y="175"/>
                  </a:lnTo>
                  <a:lnTo>
                    <a:pt x="474" y="174"/>
                  </a:lnTo>
                  <a:lnTo>
                    <a:pt x="476" y="174"/>
                  </a:lnTo>
                  <a:lnTo>
                    <a:pt x="477" y="174"/>
                  </a:lnTo>
                  <a:lnTo>
                    <a:pt x="478" y="172"/>
                  </a:lnTo>
                  <a:lnTo>
                    <a:pt x="478" y="172"/>
                  </a:lnTo>
                  <a:lnTo>
                    <a:pt x="477" y="172"/>
                  </a:lnTo>
                  <a:lnTo>
                    <a:pt x="477" y="171"/>
                  </a:lnTo>
                  <a:lnTo>
                    <a:pt x="478" y="171"/>
                  </a:lnTo>
                  <a:lnTo>
                    <a:pt x="478" y="171"/>
                  </a:lnTo>
                  <a:lnTo>
                    <a:pt x="480" y="171"/>
                  </a:lnTo>
                  <a:lnTo>
                    <a:pt x="480" y="171"/>
                  </a:lnTo>
                  <a:lnTo>
                    <a:pt x="480" y="171"/>
                  </a:lnTo>
                  <a:lnTo>
                    <a:pt x="481" y="170"/>
                  </a:lnTo>
                  <a:lnTo>
                    <a:pt x="481" y="170"/>
                  </a:lnTo>
                  <a:lnTo>
                    <a:pt x="481" y="168"/>
                  </a:lnTo>
                  <a:lnTo>
                    <a:pt x="482" y="167"/>
                  </a:lnTo>
                  <a:lnTo>
                    <a:pt x="485" y="164"/>
                  </a:lnTo>
                  <a:lnTo>
                    <a:pt x="487" y="164"/>
                  </a:lnTo>
                  <a:lnTo>
                    <a:pt x="488" y="163"/>
                  </a:lnTo>
                  <a:lnTo>
                    <a:pt x="489" y="163"/>
                  </a:lnTo>
                  <a:lnTo>
                    <a:pt x="489" y="163"/>
                  </a:lnTo>
                  <a:lnTo>
                    <a:pt x="491" y="161"/>
                  </a:lnTo>
                  <a:lnTo>
                    <a:pt x="492" y="161"/>
                  </a:lnTo>
                  <a:lnTo>
                    <a:pt x="492" y="161"/>
                  </a:lnTo>
                  <a:lnTo>
                    <a:pt x="492" y="161"/>
                  </a:lnTo>
                  <a:lnTo>
                    <a:pt x="492" y="160"/>
                  </a:lnTo>
                  <a:lnTo>
                    <a:pt x="493" y="161"/>
                  </a:lnTo>
                  <a:lnTo>
                    <a:pt x="497" y="161"/>
                  </a:lnTo>
                  <a:lnTo>
                    <a:pt x="499" y="160"/>
                  </a:lnTo>
                  <a:lnTo>
                    <a:pt x="499" y="160"/>
                  </a:lnTo>
                  <a:lnTo>
                    <a:pt x="499" y="160"/>
                  </a:lnTo>
                  <a:lnTo>
                    <a:pt x="499" y="159"/>
                  </a:lnTo>
                  <a:lnTo>
                    <a:pt x="499" y="157"/>
                  </a:lnTo>
                  <a:lnTo>
                    <a:pt x="500" y="156"/>
                  </a:lnTo>
                  <a:lnTo>
                    <a:pt x="500" y="156"/>
                  </a:lnTo>
                  <a:lnTo>
                    <a:pt x="501" y="155"/>
                  </a:lnTo>
                  <a:lnTo>
                    <a:pt x="501" y="155"/>
                  </a:lnTo>
                  <a:lnTo>
                    <a:pt x="503" y="155"/>
                  </a:lnTo>
                  <a:lnTo>
                    <a:pt x="503" y="155"/>
                  </a:lnTo>
                  <a:lnTo>
                    <a:pt x="503" y="153"/>
                  </a:lnTo>
                  <a:lnTo>
                    <a:pt x="503" y="153"/>
                  </a:lnTo>
                  <a:lnTo>
                    <a:pt x="503" y="153"/>
                  </a:lnTo>
                  <a:lnTo>
                    <a:pt x="504" y="152"/>
                  </a:lnTo>
                  <a:lnTo>
                    <a:pt x="506" y="152"/>
                  </a:lnTo>
                  <a:lnTo>
                    <a:pt x="506" y="151"/>
                  </a:lnTo>
                  <a:lnTo>
                    <a:pt x="507" y="151"/>
                  </a:lnTo>
                  <a:lnTo>
                    <a:pt x="507" y="151"/>
                  </a:lnTo>
                  <a:lnTo>
                    <a:pt x="507" y="151"/>
                  </a:lnTo>
                  <a:lnTo>
                    <a:pt x="507" y="151"/>
                  </a:lnTo>
                  <a:lnTo>
                    <a:pt x="507" y="149"/>
                  </a:lnTo>
                  <a:lnTo>
                    <a:pt x="507" y="149"/>
                  </a:lnTo>
                  <a:lnTo>
                    <a:pt x="508" y="149"/>
                  </a:lnTo>
                  <a:lnTo>
                    <a:pt x="510" y="149"/>
                  </a:lnTo>
                  <a:lnTo>
                    <a:pt x="510" y="148"/>
                  </a:lnTo>
                  <a:lnTo>
                    <a:pt x="510" y="148"/>
                  </a:lnTo>
                  <a:lnTo>
                    <a:pt x="510" y="148"/>
                  </a:lnTo>
                  <a:lnTo>
                    <a:pt x="511" y="147"/>
                  </a:lnTo>
                  <a:lnTo>
                    <a:pt x="511" y="145"/>
                  </a:lnTo>
                  <a:lnTo>
                    <a:pt x="511" y="144"/>
                  </a:lnTo>
                  <a:lnTo>
                    <a:pt x="511" y="144"/>
                  </a:lnTo>
                  <a:lnTo>
                    <a:pt x="511" y="144"/>
                  </a:lnTo>
                  <a:lnTo>
                    <a:pt x="511" y="144"/>
                  </a:lnTo>
                  <a:lnTo>
                    <a:pt x="511" y="143"/>
                  </a:lnTo>
                  <a:lnTo>
                    <a:pt x="511" y="141"/>
                  </a:lnTo>
                  <a:lnTo>
                    <a:pt x="511" y="141"/>
                  </a:lnTo>
                  <a:lnTo>
                    <a:pt x="511" y="140"/>
                  </a:lnTo>
                  <a:lnTo>
                    <a:pt x="511" y="140"/>
                  </a:lnTo>
                  <a:lnTo>
                    <a:pt x="512" y="140"/>
                  </a:lnTo>
                  <a:lnTo>
                    <a:pt x="512" y="140"/>
                  </a:lnTo>
                  <a:lnTo>
                    <a:pt x="512" y="140"/>
                  </a:lnTo>
                  <a:lnTo>
                    <a:pt x="512" y="138"/>
                  </a:lnTo>
                  <a:lnTo>
                    <a:pt x="514" y="140"/>
                  </a:lnTo>
                  <a:lnTo>
                    <a:pt x="514" y="140"/>
                  </a:lnTo>
                  <a:lnTo>
                    <a:pt x="515" y="140"/>
                  </a:lnTo>
                  <a:lnTo>
                    <a:pt x="515" y="141"/>
                  </a:lnTo>
                  <a:lnTo>
                    <a:pt x="516" y="141"/>
                  </a:lnTo>
                  <a:lnTo>
                    <a:pt x="516" y="141"/>
                  </a:lnTo>
                  <a:lnTo>
                    <a:pt x="518" y="143"/>
                  </a:lnTo>
                  <a:lnTo>
                    <a:pt x="518" y="143"/>
                  </a:lnTo>
                  <a:lnTo>
                    <a:pt x="520" y="143"/>
                  </a:lnTo>
                  <a:lnTo>
                    <a:pt x="520" y="143"/>
                  </a:lnTo>
                  <a:lnTo>
                    <a:pt x="522" y="143"/>
                  </a:lnTo>
                  <a:lnTo>
                    <a:pt x="523" y="143"/>
                  </a:lnTo>
                  <a:lnTo>
                    <a:pt x="525" y="143"/>
                  </a:lnTo>
                  <a:lnTo>
                    <a:pt x="526" y="143"/>
                  </a:lnTo>
                  <a:lnTo>
                    <a:pt x="526" y="144"/>
                  </a:lnTo>
                  <a:lnTo>
                    <a:pt x="527" y="144"/>
                  </a:lnTo>
                  <a:lnTo>
                    <a:pt x="527" y="144"/>
                  </a:lnTo>
                  <a:lnTo>
                    <a:pt x="527" y="143"/>
                  </a:lnTo>
                  <a:lnTo>
                    <a:pt x="527" y="143"/>
                  </a:lnTo>
                  <a:lnTo>
                    <a:pt x="527" y="141"/>
                  </a:lnTo>
                  <a:lnTo>
                    <a:pt x="527" y="141"/>
                  </a:lnTo>
                  <a:lnTo>
                    <a:pt x="527" y="141"/>
                  </a:lnTo>
                  <a:lnTo>
                    <a:pt x="526" y="140"/>
                  </a:lnTo>
                  <a:lnTo>
                    <a:pt x="525" y="140"/>
                  </a:lnTo>
                  <a:lnTo>
                    <a:pt x="525" y="138"/>
                  </a:lnTo>
                  <a:lnTo>
                    <a:pt x="523" y="138"/>
                  </a:lnTo>
                  <a:lnTo>
                    <a:pt x="523" y="137"/>
                  </a:lnTo>
                  <a:lnTo>
                    <a:pt x="523" y="137"/>
                  </a:lnTo>
                  <a:lnTo>
                    <a:pt x="523" y="137"/>
                  </a:lnTo>
                  <a:lnTo>
                    <a:pt x="523" y="136"/>
                  </a:lnTo>
                  <a:lnTo>
                    <a:pt x="525" y="136"/>
                  </a:lnTo>
                  <a:lnTo>
                    <a:pt x="526" y="136"/>
                  </a:lnTo>
                  <a:lnTo>
                    <a:pt x="529" y="136"/>
                  </a:lnTo>
                  <a:lnTo>
                    <a:pt x="530" y="136"/>
                  </a:lnTo>
                  <a:lnTo>
                    <a:pt x="530" y="136"/>
                  </a:lnTo>
                  <a:lnTo>
                    <a:pt x="531" y="136"/>
                  </a:lnTo>
                  <a:lnTo>
                    <a:pt x="531" y="136"/>
                  </a:lnTo>
                  <a:lnTo>
                    <a:pt x="531" y="134"/>
                  </a:lnTo>
                  <a:lnTo>
                    <a:pt x="533" y="134"/>
                  </a:lnTo>
                  <a:lnTo>
                    <a:pt x="533" y="134"/>
                  </a:lnTo>
                  <a:lnTo>
                    <a:pt x="533" y="133"/>
                  </a:lnTo>
                  <a:lnTo>
                    <a:pt x="533" y="133"/>
                  </a:lnTo>
                  <a:lnTo>
                    <a:pt x="533" y="132"/>
                  </a:lnTo>
                  <a:lnTo>
                    <a:pt x="533" y="132"/>
                  </a:lnTo>
                  <a:lnTo>
                    <a:pt x="533" y="132"/>
                  </a:lnTo>
                  <a:lnTo>
                    <a:pt x="534" y="132"/>
                  </a:lnTo>
                  <a:lnTo>
                    <a:pt x="534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2"/>
                  </a:lnTo>
                  <a:lnTo>
                    <a:pt x="535" y="130"/>
                  </a:lnTo>
                  <a:lnTo>
                    <a:pt x="535" y="129"/>
                  </a:lnTo>
                  <a:lnTo>
                    <a:pt x="535" y="128"/>
                  </a:lnTo>
                  <a:lnTo>
                    <a:pt x="534" y="128"/>
                  </a:lnTo>
                  <a:lnTo>
                    <a:pt x="534" y="126"/>
                  </a:lnTo>
                  <a:lnTo>
                    <a:pt x="534" y="125"/>
                  </a:lnTo>
                  <a:lnTo>
                    <a:pt x="534" y="125"/>
                  </a:lnTo>
                  <a:lnTo>
                    <a:pt x="535" y="125"/>
                  </a:lnTo>
                  <a:lnTo>
                    <a:pt x="535" y="125"/>
                  </a:lnTo>
                  <a:lnTo>
                    <a:pt x="535" y="125"/>
                  </a:lnTo>
                  <a:lnTo>
                    <a:pt x="537" y="125"/>
                  </a:lnTo>
                  <a:lnTo>
                    <a:pt x="537" y="125"/>
                  </a:lnTo>
                  <a:lnTo>
                    <a:pt x="537" y="126"/>
                  </a:lnTo>
                  <a:lnTo>
                    <a:pt x="538" y="126"/>
                  </a:lnTo>
                  <a:lnTo>
                    <a:pt x="538" y="126"/>
                  </a:lnTo>
                  <a:lnTo>
                    <a:pt x="539" y="128"/>
                  </a:lnTo>
                  <a:lnTo>
                    <a:pt x="541" y="129"/>
                  </a:lnTo>
                  <a:lnTo>
                    <a:pt x="541" y="129"/>
                  </a:lnTo>
                  <a:lnTo>
                    <a:pt x="542" y="129"/>
                  </a:lnTo>
                  <a:lnTo>
                    <a:pt x="543" y="130"/>
                  </a:lnTo>
                  <a:lnTo>
                    <a:pt x="543" y="130"/>
                  </a:lnTo>
                  <a:lnTo>
                    <a:pt x="543" y="130"/>
                  </a:lnTo>
                  <a:lnTo>
                    <a:pt x="543" y="129"/>
                  </a:lnTo>
                  <a:lnTo>
                    <a:pt x="542" y="129"/>
                  </a:lnTo>
                  <a:lnTo>
                    <a:pt x="542" y="129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42" y="128"/>
                  </a:lnTo>
                  <a:lnTo>
                    <a:pt x="542" y="128"/>
                  </a:lnTo>
                  <a:lnTo>
                    <a:pt x="543" y="126"/>
                  </a:lnTo>
                  <a:lnTo>
                    <a:pt x="543" y="126"/>
                  </a:lnTo>
                  <a:lnTo>
                    <a:pt x="545" y="126"/>
                  </a:lnTo>
                  <a:lnTo>
                    <a:pt x="545" y="126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6" y="125"/>
                  </a:lnTo>
                  <a:lnTo>
                    <a:pt x="546" y="125"/>
                  </a:lnTo>
                  <a:lnTo>
                    <a:pt x="546" y="124"/>
                  </a:lnTo>
                  <a:lnTo>
                    <a:pt x="546" y="124"/>
                  </a:lnTo>
                  <a:lnTo>
                    <a:pt x="546" y="124"/>
                  </a:lnTo>
                  <a:lnTo>
                    <a:pt x="545" y="122"/>
                  </a:lnTo>
                  <a:lnTo>
                    <a:pt x="545" y="121"/>
                  </a:lnTo>
                  <a:lnTo>
                    <a:pt x="545" y="121"/>
                  </a:lnTo>
                  <a:lnTo>
                    <a:pt x="545" y="120"/>
                  </a:lnTo>
                  <a:lnTo>
                    <a:pt x="545" y="120"/>
                  </a:lnTo>
                  <a:lnTo>
                    <a:pt x="543" y="120"/>
                  </a:lnTo>
                  <a:lnTo>
                    <a:pt x="543" y="120"/>
                  </a:lnTo>
                  <a:lnTo>
                    <a:pt x="543" y="118"/>
                  </a:lnTo>
                  <a:lnTo>
                    <a:pt x="542" y="117"/>
                  </a:lnTo>
                  <a:lnTo>
                    <a:pt x="542" y="117"/>
                  </a:lnTo>
                  <a:lnTo>
                    <a:pt x="541" y="113"/>
                  </a:lnTo>
                  <a:lnTo>
                    <a:pt x="541" y="113"/>
                  </a:lnTo>
                  <a:lnTo>
                    <a:pt x="537" y="107"/>
                  </a:lnTo>
                  <a:lnTo>
                    <a:pt x="535" y="106"/>
                  </a:lnTo>
                  <a:lnTo>
                    <a:pt x="534" y="106"/>
                  </a:lnTo>
                  <a:lnTo>
                    <a:pt x="533" y="105"/>
                  </a:lnTo>
                  <a:lnTo>
                    <a:pt x="533" y="103"/>
                  </a:lnTo>
                  <a:lnTo>
                    <a:pt x="533" y="103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4" y="102"/>
                  </a:lnTo>
                  <a:lnTo>
                    <a:pt x="534" y="102"/>
                  </a:lnTo>
                  <a:lnTo>
                    <a:pt x="535" y="102"/>
                  </a:lnTo>
                  <a:lnTo>
                    <a:pt x="537" y="101"/>
                  </a:lnTo>
                  <a:lnTo>
                    <a:pt x="537" y="99"/>
                  </a:lnTo>
                  <a:lnTo>
                    <a:pt x="537" y="99"/>
                  </a:lnTo>
                  <a:lnTo>
                    <a:pt x="537" y="98"/>
                  </a:lnTo>
                  <a:lnTo>
                    <a:pt x="537" y="98"/>
                  </a:lnTo>
                  <a:lnTo>
                    <a:pt x="537" y="96"/>
                  </a:lnTo>
                  <a:lnTo>
                    <a:pt x="537" y="96"/>
                  </a:lnTo>
                  <a:lnTo>
                    <a:pt x="538" y="98"/>
                  </a:lnTo>
                  <a:lnTo>
                    <a:pt x="539" y="98"/>
                  </a:lnTo>
                  <a:lnTo>
                    <a:pt x="541" y="98"/>
                  </a:lnTo>
                  <a:lnTo>
                    <a:pt x="541" y="98"/>
                  </a:lnTo>
                  <a:lnTo>
                    <a:pt x="543" y="99"/>
                  </a:lnTo>
                  <a:lnTo>
                    <a:pt x="545" y="99"/>
                  </a:lnTo>
                  <a:lnTo>
                    <a:pt x="546" y="99"/>
                  </a:lnTo>
                  <a:lnTo>
                    <a:pt x="548" y="99"/>
                  </a:lnTo>
                  <a:lnTo>
                    <a:pt x="549" y="99"/>
                  </a:lnTo>
                  <a:lnTo>
                    <a:pt x="549" y="101"/>
                  </a:lnTo>
                  <a:lnTo>
                    <a:pt x="550" y="101"/>
                  </a:lnTo>
                  <a:lnTo>
                    <a:pt x="550" y="99"/>
                  </a:lnTo>
                  <a:lnTo>
                    <a:pt x="550" y="99"/>
                  </a:lnTo>
                  <a:lnTo>
                    <a:pt x="55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1" name="Freeform 2005">
              <a:extLst>
                <a:ext uri="{FF2B5EF4-FFF2-40B4-BE49-F238E27FC236}">
                  <a16:creationId xmlns:a16="http://schemas.microsoft.com/office/drawing/2014/main" id="{FDE11B1A-09ED-49C6-AFAA-6F547F610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0576" y="4177960"/>
              <a:ext cx="1147536" cy="947335"/>
            </a:xfrm>
            <a:custGeom>
              <a:avLst/>
              <a:gdLst>
                <a:gd name="T0" fmla="*/ 554 w 556"/>
                <a:gd name="T1" fmla="*/ 451 h 459"/>
                <a:gd name="T2" fmla="*/ 548 w 556"/>
                <a:gd name="T3" fmla="*/ 451 h 459"/>
                <a:gd name="T4" fmla="*/ 529 w 556"/>
                <a:gd name="T5" fmla="*/ 452 h 459"/>
                <a:gd name="T6" fmla="*/ 545 w 556"/>
                <a:gd name="T7" fmla="*/ 456 h 459"/>
                <a:gd name="T8" fmla="*/ 519 w 556"/>
                <a:gd name="T9" fmla="*/ 450 h 459"/>
                <a:gd name="T10" fmla="*/ 504 w 556"/>
                <a:gd name="T11" fmla="*/ 440 h 459"/>
                <a:gd name="T12" fmla="*/ 487 w 556"/>
                <a:gd name="T13" fmla="*/ 436 h 459"/>
                <a:gd name="T14" fmla="*/ 481 w 556"/>
                <a:gd name="T15" fmla="*/ 429 h 459"/>
                <a:gd name="T16" fmla="*/ 479 w 556"/>
                <a:gd name="T17" fmla="*/ 428 h 459"/>
                <a:gd name="T18" fmla="*/ 508 w 556"/>
                <a:gd name="T19" fmla="*/ 422 h 459"/>
                <a:gd name="T20" fmla="*/ 515 w 556"/>
                <a:gd name="T21" fmla="*/ 436 h 459"/>
                <a:gd name="T22" fmla="*/ 511 w 556"/>
                <a:gd name="T23" fmla="*/ 435 h 459"/>
                <a:gd name="T24" fmla="*/ 504 w 556"/>
                <a:gd name="T25" fmla="*/ 444 h 459"/>
                <a:gd name="T26" fmla="*/ 462 w 556"/>
                <a:gd name="T27" fmla="*/ 413 h 459"/>
                <a:gd name="T28" fmla="*/ 456 w 556"/>
                <a:gd name="T29" fmla="*/ 409 h 459"/>
                <a:gd name="T30" fmla="*/ 449 w 556"/>
                <a:gd name="T31" fmla="*/ 395 h 459"/>
                <a:gd name="T32" fmla="*/ 451 w 556"/>
                <a:gd name="T33" fmla="*/ 387 h 459"/>
                <a:gd name="T34" fmla="*/ 442 w 556"/>
                <a:gd name="T35" fmla="*/ 387 h 459"/>
                <a:gd name="T36" fmla="*/ 437 w 556"/>
                <a:gd name="T37" fmla="*/ 370 h 459"/>
                <a:gd name="T38" fmla="*/ 441 w 556"/>
                <a:gd name="T39" fmla="*/ 368 h 459"/>
                <a:gd name="T40" fmla="*/ 430 w 556"/>
                <a:gd name="T41" fmla="*/ 334 h 459"/>
                <a:gd name="T42" fmla="*/ 435 w 556"/>
                <a:gd name="T43" fmla="*/ 326 h 459"/>
                <a:gd name="T44" fmla="*/ 426 w 556"/>
                <a:gd name="T45" fmla="*/ 324 h 459"/>
                <a:gd name="T46" fmla="*/ 428 w 556"/>
                <a:gd name="T47" fmla="*/ 317 h 459"/>
                <a:gd name="T48" fmla="*/ 426 w 556"/>
                <a:gd name="T49" fmla="*/ 305 h 459"/>
                <a:gd name="T50" fmla="*/ 420 w 556"/>
                <a:gd name="T51" fmla="*/ 306 h 459"/>
                <a:gd name="T52" fmla="*/ 506 w 556"/>
                <a:gd name="T53" fmla="*/ 436 h 459"/>
                <a:gd name="T54" fmla="*/ 493 w 556"/>
                <a:gd name="T55" fmla="*/ 414 h 459"/>
                <a:gd name="T56" fmla="*/ 468 w 556"/>
                <a:gd name="T57" fmla="*/ 397 h 459"/>
                <a:gd name="T58" fmla="*/ 461 w 556"/>
                <a:gd name="T59" fmla="*/ 364 h 459"/>
                <a:gd name="T60" fmla="*/ 458 w 556"/>
                <a:gd name="T61" fmla="*/ 337 h 459"/>
                <a:gd name="T62" fmla="*/ 447 w 556"/>
                <a:gd name="T63" fmla="*/ 315 h 459"/>
                <a:gd name="T64" fmla="*/ 437 w 556"/>
                <a:gd name="T65" fmla="*/ 291 h 459"/>
                <a:gd name="T66" fmla="*/ 431 w 556"/>
                <a:gd name="T67" fmla="*/ 267 h 459"/>
                <a:gd name="T68" fmla="*/ 424 w 556"/>
                <a:gd name="T69" fmla="*/ 233 h 459"/>
                <a:gd name="T70" fmla="*/ 427 w 556"/>
                <a:gd name="T71" fmla="*/ 208 h 459"/>
                <a:gd name="T72" fmla="*/ 419 w 556"/>
                <a:gd name="T73" fmla="*/ 179 h 459"/>
                <a:gd name="T74" fmla="*/ 416 w 556"/>
                <a:gd name="T75" fmla="*/ 156 h 459"/>
                <a:gd name="T76" fmla="*/ 420 w 556"/>
                <a:gd name="T77" fmla="*/ 118 h 459"/>
                <a:gd name="T78" fmla="*/ 419 w 556"/>
                <a:gd name="T79" fmla="*/ 89 h 459"/>
                <a:gd name="T80" fmla="*/ 420 w 556"/>
                <a:gd name="T81" fmla="*/ 55 h 459"/>
                <a:gd name="T82" fmla="*/ 409 w 556"/>
                <a:gd name="T83" fmla="*/ 27 h 459"/>
                <a:gd name="T84" fmla="*/ 396 w 556"/>
                <a:gd name="T85" fmla="*/ 3 h 459"/>
                <a:gd name="T86" fmla="*/ 397 w 556"/>
                <a:gd name="T87" fmla="*/ 65 h 459"/>
                <a:gd name="T88" fmla="*/ 399 w 556"/>
                <a:gd name="T89" fmla="*/ 118 h 459"/>
                <a:gd name="T90" fmla="*/ 407 w 556"/>
                <a:gd name="T91" fmla="*/ 188 h 459"/>
                <a:gd name="T92" fmla="*/ 404 w 556"/>
                <a:gd name="T93" fmla="*/ 240 h 459"/>
                <a:gd name="T94" fmla="*/ 419 w 556"/>
                <a:gd name="T95" fmla="*/ 292 h 459"/>
                <a:gd name="T96" fmla="*/ 431 w 556"/>
                <a:gd name="T97" fmla="*/ 299 h 459"/>
                <a:gd name="T98" fmla="*/ 443 w 556"/>
                <a:gd name="T99" fmla="*/ 336 h 459"/>
                <a:gd name="T100" fmla="*/ 438 w 556"/>
                <a:gd name="T101" fmla="*/ 344 h 459"/>
                <a:gd name="T102" fmla="*/ 428 w 556"/>
                <a:gd name="T103" fmla="*/ 345 h 459"/>
                <a:gd name="T104" fmla="*/ 437 w 556"/>
                <a:gd name="T105" fmla="*/ 353 h 459"/>
                <a:gd name="T106" fmla="*/ 447 w 556"/>
                <a:gd name="T107" fmla="*/ 364 h 459"/>
                <a:gd name="T108" fmla="*/ 451 w 556"/>
                <a:gd name="T109" fmla="*/ 385 h 459"/>
                <a:gd name="T110" fmla="*/ 458 w 556"/>
                <a:gd name="T111" fmla="*/ 391 h 459"/>
                <a:gd name="T112" fmla="*/ 454 w 556"/>
                <a:gd name="T113" fmla="*/ 395 h 459"/>
                <a:gd name="T114" fmla="*/ 474 w 556"/>
                <a:gd name="T115" fmla="*/ 414 h 459"/>
                <a:gd name="T116" fmla="*/ 484 w 556"/>
                <a:gd name="T117" fmla="*/ 417 h 459"/>
                <a:gd name="T118" fmla="*/ 472 w 556"/>
                <a:gd name="T119" fmla="*/ 421 h 459"/>
                <a:gd name="T120" fmla="*/ 488 w 556"/>
                <a:gd name="T121" fmla="*/ 421 h 459"/>
                <a:gd name="T122" fmla="*/ 500 w 556"/>
                <a:gd name="T123" fmla="*/ 42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59">
                  <a:moveTo>
                    <a:pt x="550" y="458"/>
                  </a:moveTo>
                  <a:lnTo>
                    <a:pt x="548" y="458"/>
                  </a:lnTo>
                  <a:lnTo>
                    <a:pt x="548" y="458"/>
                  </a:lnTo>
                  <a:lnTo>
                    <a:pt x="548" y="458"/>
                  </a:lnTo>
                  <a:lnTo>
                    <a:pt x="548" y="459"/>
                  </a:lnTo>
                  <a:lnTo>
                    <a:pt x="548" y="459"/>
                  </a:lnTo>
                  <a:lnTo>
                    <a:pt x="549" y="459"/>
                  </a:lnTo>
                  <a:lnTo>
                    <a:pt x="550" y="459"/>
                  </a:lnTo>
                  <a:lnTo>
                    <a:pt x="550" y="459"/>
                  </a:lnTo>
                  <a:lnTo>
                    <a:pt x="550" y="459"/>
                  </a:lnTo>
                  <a:lnTo>
                    <a:pt x="550" y="459"/>
                  </a:lnTo>
                  <a:lnTo>
                    <a:pt x="550" y="458"/>
                  </a:lnTo>
                  <a:lnTo>
                    <a:pt x="550" y="458"/>
                  </a:lnTo>
                  <a:close/>
                  <a:moveTo>
                    <a:pt x="552" y="456"/>
                  </a:moveTo>
                  <a:lnTo>
                    <a:pt x="550" y="456"/>
                  </a:lnTo>
                  <a:lnTo>
                    <a:pt x="550" y="455"/>
                  </a:lnTo>
                  <a:lnTo>
                    <a:pt x="550" y="455"/>
                  </a:lnTo>
                  <a:lnTo>
                    <a:pt x="550" y="456"/>
                  </a:lnTo>
                  <a:lnTo>
                    <a:pt x="549" y="456"/>
                  </a:lnTo>
                  <a:lnTo>
                    <a:pt x="549" y="456"/>
                  </a:lnTo>
                  <a:lnTo>
                    <a:pt x="549" y="456"/>
                  </a:lnTo>
                  <a:lnTo>
                    <a:pt x="549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8"/>
                  </a:lnTo>
                  <a:lnTo>
                    <a:pt x="552" y="456"/>
                  </a:lnTo>
                  <a:close/>
                  <a:moveTo>
                    <a:pt x="556" y="451"/>
                  </a:moveTo>
                  <a:lnTo>
                    <a:pt x="556" y="451"/>
                  </a:lnTo>
                  <a:lnTo>
                    <a:pt x="554" y="451"/>
                  </a:lnTo>
                  <a:lnTo>
                    <a:pt x="554" y="451"/>
                  </a:lnTo>
                  <a:lnTo>
                    <a:pt x="554" y="451"/>
                  </a:lnTo>
                  <a:lnTo>
                    <a:pt x="554" y="452"/>
                  </a:lnTo>
                  <a:lnTo>
                    <a:pt x="556" y="452"/>
                  </a:lnTo>
                  <a:lnTo>
                    <a:pt x="556" y="452"/>
                  </a:lnTo>
                  <a:lnTo>
                    <a:pt x="556" y="451"/>
                  </a:lnTo>
                  <a:lnTo>
                    <a:pt x="556" y="451"/>
                  </a:lnTo>
                  <a:lnTo>
                    <a:pt x="556" y="451"/>
                  </a:lnTo>
                  <a:close/>
                  <a:moveTo>
                    <a:pt x="548" y="452"/>
                  </a:moveTo>
                  <a:lnTo>
                    <a:pt x="549" y="452"/>
                  </a:lnTo>
                  <a:lnTo>
                    <a:pt x="549" y="452"/>
                  </a:lnTo>
                  <a:lnTo>
                    <a:pt x="550" y="451"/>
                  </a:lnTo>
                  <a:lnTo>
                    <a:pt x="550" y="451"/>
                  </a:lnTo>
                  <a:lnTo>
                    <a:pt x="550" y="451"/>
                  </a:lnTo>
                  <a:lnTo>
                    <a:pt x="550" y="450"/>
                  </a:lnTo>
                  <a:lnTo>
                    <a:pt x="549" y="450"/>
                  </a:lnTo>
                  <a:lnTo>
                    <a:pt x="548" y="448"/>
                  </a:lnTo>
                  <a:lnTo>
                    <a:pt x="546" y="448"/>
                  </a:lnTo>
                  <a:lnTo>
                    <a:pt x="542" y="448"/>
                  </a:lnTo>
                  <a:lnTo>
                    <a:pt x="540" y="448"/>
                  </a:lnTo>
                  <a:lnTo>
                    <a:pt x="538" y="448"/>
                  </a:lnTo>
                  <a:lnTo>
                    <a:pt x="540" y="450"/>
                  </a:lnTo>
                  <a:lnTo>
                    <a:pt x="541" y="451"/>
                  </a:lnTo>
                  <a:lnTo>
                    <a:pt x="542" y="451"/>
                  </a:lnTo>
                  <a:lnTo>
                    <a:pt x="542" y="451"/>
                  </a:lnTo>
                  <a:lnTo>
                    <a:pt x="545" y="452"/>
                  </a:lnTo>
                  <a:lnTo>
                    <a:pt x="545" y="452"/>
                  </a:lnTo>
                  <a:lnTo>
                    <a:pt x="545" y="451"/>
                  </a:lnTo>
                  <a:lnTo>
                    <a:pt x="546" y="451"/>
                  </a:lnTo>
                  <a:lnTo>
                    <a:pt x="546" y="451"/>
                  </a:lnTo>
                  <a:lnTo>
                    <a:pt x="546" y="451"/>
                  </a:lnTo>
                  <a:lnTo>
                    <a:pt x="548" y="451"/>
                  </a:lnTo>
                  <a:lnTo>
                    <a:pt x="548" y="451"/>
                  </a:lnTo>
                  <a:lnTo>
                    <a:pt x="548" y="451"/>
                  </a:lnTo>
                  <a:lnTo>
                    <a:pt x="548" y="452"/>
                  </a:lnTo>
                  <a:close/>
                  <a:moveTo>
                    <a:pt x="544" y="455"/>
                  </a:moveTo>
                  <a:lnTo>
                    <a:pt x="544" y="454"/>
                  </a:lnTo>
                  <a:lnTo>
                    <a:pt x="542" y="454"/>
                  </a:lnTo>
                  <a:lnTo>
                    <a:pt x="541" y="452"/>
                  </a:lnTo>
                  <a:lnTo>
                    <a:pt x="541" y="452"/>
                  </a:lnTo>
                  <a:lnTo>
                    <a:pt x="541" y="452"/>
                  </a:lnTo>
                  <a:lnTo>
                    <a:pt x="541" y="452"/>
                  </a:lnTo>
                  <a:lnTo>
                    <a:pt x="540" y="451"/>
                  </a:lnTo>
                  <a:lnTo>
                    <a:pt x="540" y="451"/>
                  </a:lnTo>
                  <a:lnTo>
                    <a:pt x="537" y="451"/>
                  </a:lnTo>
                  <a:lnTo>
                    <a:pt x="537" y="451"/>
                  </a:lnTo>
                  <a:lnTo>
                    <a:pt x="537" y="450"/>
                  </a:lnTo>
                  <a:lnTo>
                    <a:pt x="538" y="450"/>
                  </a:lnTo>
                  <a:lnTo>
                    <a:pt x="537" y="448"/>
                  </a:lnTo>
                  <a:lnTo>
                    <a:pt x="536" y="448"/>
                  </a:lnTo>
                  <a:lnTo>
                    <a:pt x="533" y="450"/>
                  </a:lnTo>
                  <a:lnTo>
                    <a:pt x="526" y="448"/>
                  </a:lnTo>
                  <a:lnTo>
                    <a:pt x="523" y="447"/>
                  </a:lnTo>
                  <a:lnTo>
                    <a:pt x="525" y="450"/>
                  </a:lnTo>
                  <a:lnTo>
                    <a:pt x="525" y="450"/>
                  </a:lnTo>
                  <a:lnTo>
                    <a:pt x="525" y="451"/>
                  </a:lnTo>
                  <a:lnTo>
                    <a:pt x="525" y="451"/>
                  </a:lnTo>
                  <a:lnTo>
                    <a:pt x="526" y="451"/>
                  </a:lnTo>
                  <a:lnTo>
                    <a:pt x="526" y="451"/>
                  </a:lnTo>
                  <a:lnTo>
                    <a:pt x="526" y="451"/>
                  </a:lnTo>
                  <a:lnTo>
                    <a:pt x="526" y="451"/>
                  </a:lnTo>
                  <a:lnTo>
                    <a:pt x="527" y="451"/>
                  </a:lnTo>
                  <a:lnTo>
                    <a:pt x="527" y="451"/>
                  </a:lnTo>
                  <a:lnTo>
                    <a:pt x="529" y="452"/>
                  </a:lnTo>
                  <a:lnTo>
                    <a:pt x="529" y="452"/>
                  </a:lnTo>
                  <a:lnTo>
                    <a:pt x="529" y="452"/>
                  </a:lnTo>
                  <a:lnTo>
                    <a:pt x="530" y="454"/>
                  </a:lnTo>
                  <a:lnTo>
                    <a:pt x="531" y="454"/>
                  </a:lnTo>
                  <a:lnTo>
                    <a:pt x="531" y="454"/>
                  </a:lnTo>
                  <a:lnTo>
                    <a:pt x="533" y="454"/>
                  </a:lnTo>
                  <a:lnTo>
                    <a:pt x="534" y="454"/>
                  </a:lnTo>
                  <a:lnTo>
                    <a:pt x="531" y="454"/>
                  </a:lnTo>
                  <a:lnTo>
                    <a:pt x="531" y="452"/>
                  </a:lnTo>
                  <a:lnTo>
                    <a:pt x="531" y="452"/>
                  </a:lnTo>
                  <a:lnTo>
                    <a:pt x="531" y="451"/>
                  </a:lnTo>
                  <a:lnTo>
                    <a:pt x="531" y="451"/>
                  </a:lnTo>
                  <a:lnTo>
                    <a:pt x="533" y="451"/>
                  </a:lnTo>
                  <a:lnTo>
                    <a:pt x="534" y="451"/>
                  </a:lnTo>
                  <a:lnTo>
                    <a:pt x="534" y="452"/>
                  </a:lnTo>
                  <a:lnTo>
                    <a:pt x="534" y="451"/>
                  </a:lnTo>
                  <a:lnTo>
                    <a:pt x="536" y="451"/>
                  </a:lnTo>
                  <a:lnTo>
                    <a:pt x="536" y="452"/>
                  </a:lnTo>
                  <a:lnTo>
                    <a:pt x="536" y="452"/>
                  </a:lnTo>
                  <a:lnTo>
                    <a:pt x="536" y="454"/>
                  </a:lnTo>
                  <a:lnTo>
                    <a:pt x="536" y="454"/>
                  </a:lnTo>
                  <a:lnTo>
                    <a:pt x="537" y="454"/>
                  </a:lnTo>
                  <a:lnTo>
                    <a:pt x="537" y="454"/>
                  </a:lnTo>
                  <a:lnTo>
                    <a:pt x="538" y="454"/>
                  </a:lnTo>
                  <a:lnTo>
                    <a:pt x="538" y="454"/>
                  </a:lnTo>
                  <a:lnTo>
                    <a:pt x="540" y="455"/>
                  </a:lnTo>
                  <a:lnTo>
                    <a:pt x="541" y="455"/>
                  </a:lnTo>
                  <a:lnTo>
                    <a:pt x="542" y="455"/>
                  </a:lnTo>
                  <a:lnTo>
                    <a:pt x="542" y="455"/>
                  </a:lnTo>
                  <a:lnTo>
                    <a:pt x="544" y="456"/>
                  </a:lnTo>
                  <a:lnTo>
                    <a:pt x="545" y="456"/>
                  </a:lnTo>
                  <a:lnTo>
                    <a:pt x="545" y="456"/>
                  </a:lnTo>
                  <a:lnTo>
                    <a:pt x="545" y="455"/>
                  </a:lnTo>
                  <a:lnTo>
                    <a:pt x="544" y="455"/>
                  </a:lnTo>
                  <a:close/>
                  <a:moveTo>
                    <a:pt x="519" y="448"/>
                  </a:moveTo>
                  <a:lnTo>
                    <a:pt x="518" y="448"/>
                  </a:lnTo>
                  <a:lnTo>
                    <a:pt x="518" y="448"/>
                  </a:lnTo>
                  <a:lnTo>
                    <a:pt x="517" y="448"/>
                  </a:lnTo>
                  <a:lnTo>
                    <a:pt x="517" y="448"/>
                  </a:lnTo>
                  <a:lnTo>
                    <a:pt x="515" y="448"/>
                  </a:lnTo>
                  <a:lnTo>
                    <a:pt x="515" y="448"/>
                  </a:lnTo>
                  <a:lnTo>
                    <a:pt x="514" y="447"/>
                  </a:lnTo>
                  <a:lnTo>
                    <a:pt x="512" y="447"/>
                  </a:lnTo>
                  <a:lnTo>
                    <a:pt x="512" y="447"/>
                  </a:lnTo>
                  <a:lnTo>
                    <a:pt x="510" y="447"/>
                  </a:lnTo>
                  <a:lnTo>
                    <a:pt x="510" y="447"/>
                  </a:lnTo>
                  <a:lnTo>
                    <a:pt x="510" y="447"/>
                  </a:lnTo>
                  <a:lnTo>
                    <a:pt x="510" y="448"/>
                  </a:lnTo>
                  <a:lnTo>
                    <a:pt x="511" y="448"/>
                  </a:lnTo>
                  <a:lnTo>
                    <a:pt x="511" y="448"/>
                  </a:lnTo>
                  <a:lnTo>
                    <a:pt x="511" y="448"/>
                  </a:lnTo>
                  <a:lnTo>
                    <a:pt x="511" y="448"/>
                  </a:lnTo>
                  <a:lnTo>
                    <a:pt x="511" y="447"/>
                  </a:lnTo>
                  <a:lnTo>
                    <a:pt x="512" y="448"/>
                  </a:lnTo>
                  <a:lnTo>
                    <a:pt x="512" y="448"/>
                  </a:lnTo>
                  <a:lnTo>
                    <a:pt x="515" y="448"/>
                  </a:lnTo>
                  <a:lnTo>
                    <a:pt x="515" y="448"/>
                  </a:lnTo>
                  <a:lnTo>
                    <a:pt x="515" y="450"/>
                  </a:lnTo>
                  <a:lnTo>
                    <a:pt x="515" y="450"/>
                  </a:lnTo>
                  <a:lnTo>
                    <a:pt x="517" y="450"/>
                  </a:lnTo>
                  <a:lnTo>
                    <a:pt x="518" y="450"/>
                  </a:lnTo>
                  <a:lnTo>
                    <a:pt x="518" y="450"/>
                  </a:lnTo>
                  <a:lnTo>
                    <a:pt x="518" y="450"/>
                  </a:lnTo>
                  <a:lnTo>
                    <a:pt x="519" y="450"/>
                  </a:lnTo>
                  <a:lnTo>
                    <a:pt x="519" y="450"/>
                  </a:lnTo>
                  <a:lnTo>
                    <a:pt x="519" y="451"/>
                  </a:lnTo>
                  <a:lnTo>
                    <a:pt x="519" y="451"/>
                  </a:lnTo>
                  <a:lnTo>
                    <a:pt x="521" y="451"/>
                  </a:lnTo>
                  <a:lnTo>
                    <a:pt x="521" y="451"/>
                  </a:lnTo>
                  <a:lnTo>
                    <a:pt x="522" y="450"/>
                  </a:lnTo>
                  <a:lnTo>
                    <a:pt x="522" y="450"/>
                  </a:lnTo>
                  <a:lnTo>
                    <a:pt x="519" y="448"/>
                  </a:lnTo>
                  <a:close/>
                  <a:moveTo>
                    <a:pt x="504" y="440"/>
                  </a:moveTo>
                  <a:lnTo>
                    <a:pt x="506" y="440"/>
                  </a:lnTo>
                  <a:lnTo>
                    <a:pt x="507" y="441"/>
                  </a:lnTo>
                  <a:lnTo>
                    <a:pt x="510" y="441"/>
                  </a:lnTo>
                  <a:lnTo>
                    <a:pt x="510" y="441"/>
                  </a:lnTo>
                  <a:lnTo>
                    <a:pt x="510" y="441"/>
                  </a:lnTo>
                  <a:lnTo>
                    <a:pt x="510" y="440"/>
                  </a:lnTo>
                  <a:lnTo>
                    <a:pt x="510" y="440"/>
                  </a:lnTo>
                  <a:lnTo>
                    <a:pt x="510" y="439"/>
                  </a:lnTo>
                  <a:lnTo>
                    <a:pt x="508" y="439"/>
                  </a:lnTo>
                  <a:lnTo>
                    <a:pt x="507" y="439"/>
                  </a:lnTo>
                  <a:lnTo>
                    <a:pt x="506" y="437"/>
                  </a:lnTo>
                  <a:lnTo>
                    <a:pt x="503" y="437"/>
                  </a:lnTo>
                  <a:lnTo>
                    <a:pt x="502" y="436"/>
                  </a:lnTo>
                  <a:lnTo>
                    <a:pt x="499" y="436"/>
                  </a:lnTo>
                  <a:lnTo>
                    <a:pt x="499" y="436"/>
                  </a:lnTo>
                  <a:lnTo>
                    <a:pt x="498" y="436"/>
                  </a:lnTo>
                  <a:lnTo>
                    <a:pt x="498" y="437"/>
                  </a:lnTo>
                  <a:lnTo>
                    <a:pt x="499" y="439"/>
                  </a:lnTo>
                  <a:lnTo>
                    <a:pt x="502" y="440"/>
                  </a:lnTo>
                  <a:lnTo>
                    <a:pt x="502" y="441"/>
                  </a:lnTo>
                  <a:lnTo>
                    <a:pt x="503" y="440"/>
                  </a:lnTo>
                  <a:lnTo>
                    <a:pt x="503" y="440"/>
                  </a:lnTo>
                  <a:lnTo>
                    <a:pt x="504" y="440"/>
                  </a:lnTo>
                  <a:lnTo>
                    <a:pt x="504" y="440"/>
                  </a:lnTo>
                  <a:close/>
                  <a:moveTo>
                    <a:pt x="496" y="435"/>
                  </a:moveTo>
                  <a:lnTo>
                    <a:pt x="495" y="435"/>
                  </a:lnTo>
                  <a:lnTo>
                    <a:pt x="495" y="433"/>
                  </a:lnTo>
                  <a:lnTo>
                    <a:pt x="493" y="433"/>
                  </a:lnTo>
                  <a:lnTo>
                    <a:pt x="492" y="432"/>
                  </a:lnTo>
                  <a:lnTo>
                    <a:pt x="491" y="432"/>
                  </a:lnTo>
                  <a:lnTo>
                    <a:pt x="489" y="432"/>
                  </a:lnTo>
                  <a:lnTo>
                    <a:pt x="489" y="432"/>
                  </a:lnTo>
                  <a:lnTo>
                    <a:pt x="489" y="432"/>
                  </a:lnTo>
                  <a:lnTo>
                    <a:pt x="488" y="432"/>
                  </a:lnTo>
                  <a:lnTo>
                    <a:pt x="488" y="431"/>
                  </a:lnTo>
                  <a:lnTo>
                    <a:pt x="487" y="431"/>
                  </a:lnTo>
                  <a:lnTo>
                    <a:pt x="487" y="431"/>
                  </a:lnTo>
                  <a:lnTo>
                    <a:pt x="487" y="431"/>
                  </a:lnTo>
                  <a:lnTo>
                    <a:pt x="487" y="431"/>
                  </a:lnTo>
                  <a:lnTo>
                    <a:pt x="485" y="431"/>
                  </a:lnTo>
                  <a:lnTo>
                    <a:pt x="487" y="431"/>
                  </a:lnTo>
                  <a:lnTo>
                    <a:pt x="487" y="432"/>
                  </a:lnTo>
                  <a:lnTo>
                    <a:pt x="484" y="431"/>
                  </a:lnTo>
                  <a:lnTo>
                    <a:pt x="483" y="431"/>
                  </a:lnTo>
                  <a:lnTo>
                    <a:pt x="481" y="431"/>
                  </a:lnTo>
                  <a:lnTo>
                    <a:pt x="480" y="432"/>
                  </a:lnTo>
                  <a:lnTo>
                    <a:pt x="483" y="432"/>
                  </a:lnTo>
                  <a:lnTo>
                    <a:pt x="483" y="433"/>
                  </a:lnTo>
                  <a:lnTo>
                    <a:pt x="484" y="435"/>
                  </a:lnTo>
                  <a:lnTo>
                    <a:pt x="485" y="435"/>
                  </a:lnTo>
                  <a:lnTo>
                    <a:pt x="485" y="435"/>
                  </a:lnTo>
                  <a:lnTo>
                    <a:pt x="485" y="435"/>
                  </a:lnTo>
                  <a:lnTo>
                    <a:pt x="487" y="435"/>
                  </a:lnTo>
                  <a:lnTo>
                    <a:pt x="487" y="436"/>
                  </a:lnTo>
                  <a:lnTo>
                    <a:pt x="487" y="436"/>
                  </a:lnTo>
                  <a:lnTo>
                    <a:pt x="488" y="436"/>
                  </a:lnTo>
                  <a:lnTo>
                    <a:pt x="488" y="437"/>
                  </a:lnTo>
                  <a:lnTo>
                    <a:pt x="489" y="437"/>
                  </a:lnTo>
                  <a:lnTo>
                    <a:pt x="489" y="437"/>
                  </a:lnTo>
                  <a:lnTo>
                    <a:pt x="489" y="437"/>
                  </a:lnTo>
                  <a:lnTo>
                    <a:pt x="489" y="436"/>
                  </a:lnTo>
                  <a:lnTo>
                    <a:pt x="489" y="436"/>
                  </a:lnTo>
                  <a:lnTo>
                    <a:pt x="489" y="436"/>
                  </a:lnTo>
                  <a:lnTo>
                    <a:pt x="489" y="436"/>
                  </a:lnTo>
                  <a:lnTo>
                    <a:pt x="491" y="436"/>
                  </a:lnTo>
                  <a:lnTo>
                    <a:pt x="491" y="436"/>
                  </a:lnTo>
                  <a:lnTo>
                    <a:pt x="492" y="436"/>
                  </a:lnTo>
                  <a:lnTo>
                    <a:pt x="492" y="437"/>
                  </a:lnTo>
                  <a:lnTo>
                    <a:pt x="492" y="437"/>
                  </a:lnTo>
                  <a:lnTo>
                    <a:pt x="491" y="439"/>
                  </a:lnTo>
                  <a:lnTo>
                    <a:pt x="492" y="439"/>
                  </a:lnTo>
                  <a:lnTo>
                    <a:pt x="492" y="439"/>
                  </a:lnTo>
                  <a:lnTo>
                    <a:pt x="492" y="439"/>
                  </a:lnTo>
                  <a:lnTo>
                    <a:pt x="492" y="439"/>
                  </a:lnTo>
                  <a:lnTo>
                    <a:pt x="493" y="439"/>
                  </a:lnTo>
                  <a:lnTo>
                    <a:pt x="493" y="439"/>
                  </a:lnTo>
                  <a:lnTo>
                    <a:pt x="495" y="439"/>
                  </a:lnTo>
                  <a:lnTo>
                    <a:pt x="495" y="437"/>
                  </a:lnTo>
                  <a:lnTo>
                    <a:pt x="496" y="437"/>
                  </a:lnTo>
                  <a:lnTo>
                    <a:pt x="496" y="437"/>
                  </a:lnTo>
                  <a:lnTo>
                    <a:pt x="496" y="436"/>
                  </a:lnTo>
                  <a:lnTo>
                    <a:pt x="496" y="436"/>
                  </a:lnTo>
                  <a:lnTo>
                    <a:pt x="496" y="435"/>
                  </a:lnTo>
                  <a:close/>
                  <a:moveTo>
                    <a:pt x="480" y="429"/>
                  </a:moveTo>
                  <a:lnTo>
                    <a:pt x="481" y="429"/>
                  </a:lnTo>
                  <a:lnTo>
                    <a:pt x="481" y="429"/>
                  </a:lnTo>
                  <a:lnTo>
                    <a:pt x="481" y="429"/>
                  </a:lnTo>
                  <a:lnTo>
                    <a:pt x="483" y="429"/>
                  </a:lnTo>
                  <a:lnTo>
                    <a:pt x="484" y="431"/>
                  </a:lnTo>
                  <a:lnTo>
                    <a:pt x="485" y="429"/>
                  </a:lnTo>
                  <a:lnTo>
                    <a:pt x="485" y="429"/>
                  </a:lnTo>
                  <a:lnTo>
                    <a:pt x="483" y="429"/>
                  </a:lnTo>
                  <a:lnTo>
                    <a:pt x="483" y="429"/>
                  </a:lnTo>
                  <a:lnTo>
                    <a:pt x="481" y="428"/>
                  </a:lnTo>
                  <a:lnTo>
                    <a:pt x="481" y="428"/>
                  </a:lnTo>
                  <a:lnTo>
                    <a:pt x="480" y="428"/>
                  </a:lnTo>
                  <a:lnTo>
                    <a:pt x="479" y="427"/>
                  </a:lnTo>
                  <a:lnTo>
                    <a:pt x="477" y="427"/>
                  </a:lnTo>
                  <a:lnTo>
                    <a:pt x="476" y="427"/>
                  </a:lnTo>
                  <a:lnTo>
                    <a:pt x="474" y="425"/>
                  </a:lnTo>
                  <a:lnTo>
                    <a:pt x="473" y="425"/>
                  </a:lnTo>
                  <a:lnTo>
                    <a:pt x="472" y="425"/>
                  </a:lnTo>
                  <a:lnTo>
                    <a:pt x="472" y="425"/>
                  </a:lnTo>
                  <a:lnTo>
                    <a:pt x="472" y="425"/>
                  </a:lnTo>
                  <a:lnTo>
                    <a:pt x="470" y="424"/>
                  </a:lnTo>
                  <a:lnTo>
                    <a:pt x="470" y="424"/>
                  </a:lnTo>
                  <a:lnTo>
                    <a:pt x="469" y="424"/>
                  </a:lnTo>
                  <a:lnTo>
                    <a:pt x="468" y="422"/>
                  </a:lnTo>
                  <a:lnTo>
                    <a:pt x="468" y="422"/>
                  </a:lnTo>
                  <a:lnTo>
                    <a:pt x="468" y="424"/>
                  </a:lnTo>
                  <a:lnTo>
                    <a:pt x="469" y="424"/>
                  </a:lnTo>
                  <a:lnTo>
                    <a:pt x="470" y="425"/>
                  </a:lnTo>
                  <a:lnTo>
                    <a:pt x="472" y="425"/>
                  </a:lnTo>
                  <a:lnTo>
                    <a:pt x="473" y="427"/>
                  </a:lnTo>
                  <a:lnTo>
                    <a:pt x="473" y="427"/>
                  </a:lnTo>
                  <a:lnTo>
                    <a:pt x="474" y="427"/>
                  </a:lnTo>
                  <a:lnTo>
                    <a:pt x="476" y="427"/>
                  </a:lnTo>
                  <a:lnTo>
                    <a:pt x="477" y="427"/>
                  </a:lnTo>
                  <a:lnTo>
                    <a:pt x="479" y="428"/>
                  </a:lnTo>
                  <a:lnTo>
                    <a:pt x="480" y="428"/>
                  </a:lnTo>
                  <a:lnTo>
                    <a:pt x="480" y="429"/>
                  </a:lnTo>
                  <a:close/>
                  <a:moveTo>
                    <a:pt x="525" y="446"/>
                  </a:moveTo>
                  <a:lnTo>
                    <a:pt x="526" y="447"/>
                  </a:lnTo>
                  <a:lnTo>
                    <a:pt x="527" y="447"/>
                  </a:lnTo>
                  <a:lnTo>
                    <a:pt x="531" y="448"/>
                  </a:lnTo>
                  <a:lnTo>
                    <a:pt x="533" y="447"/>
                  </a:lnTo>
                  <a:lnTo>
                    <a:pt x="533" y="447"/>
                  </a:lnTo>
                  <a:lnTo>
                    <a:pt x="534" y="447"/>
                  </a:lnTo>
                  <a:lnTo>
                    <a:pt x="533" y="444"/>
                  </a:lnTo>
                  <a:lnTo>
                    <a:pt x="531" y="441"/>
                  </a:lnTo>
                  <a:lnTo>
                    <a:pt x="530" y="437"/>
                  </a:lnTo>
                  <a:lnTo>
                    <a:pt x="529" y="435"/>
                  </a:lnTo>
                  <a:lnTo>
                    <a:pt x="527" y="432"/>
                  </a:lnTo>
                  <a:lnTo>
                    <a:pt x="526" y="429"/>
                  </a:lnTo>
                  <a:lnTo>
                    <a:pt x="523" y="425"/>
                  </a:lnTo>
                  <a:lnTo>
                    <a:pt x="522" y="422"/>
                  </a:lnTo>
                  <a:lnTo>
                    <a:pt x="522" y="421"/>
                  </a:lnTo>
                  <a:lnTo>
                    <a:pt x="521" y="421"/>
                  </a:lnTo>
                  <a:lnTo>
                    <a:pt x="521" y="421"/>
                  </a:lnTo>
                  <a:lnTo>
                    <a:pt x="518" y="422"/>
                  </a:lnTo>
                  <a:lnTo>
                    <a:pt x="518" y="422"/>
                  </a:lnTo>
                  <a:lnTo>
                    <a:pt x="514" y="420"/>
                  </a:lnTo>
                  <a:lnTo>
                    <a:pt x="514" y="420"/>
                  </a:lnTo>
                  <a:lnTo>
                    <a:pt x="512" y="421"/>
                  </a:lnTo>
                  <a:lnTo>
                    <a:pt x="512" y="421"/>
                  </a:lnTo>
                  <a:lnTo>
                    <a:pt x="512" y="422"/>
                  </a:lnTo>
                  <a:lnTo>
                    <a:pt x="511" y="424"/>
                  </a:lnTo>
                  <a:lnTo>
                    <a:pt x="511" y="424"/>
                  </a:lnTo>
                  <a:lnTo>
                    <a:pt x="511" y="424"/>
                  </a:lnTo>
                  <a:lnTo>
                    <a:pt x="510" y="424"/>
                  </a:lnTo>
                  <a:lnTo>
                    <a:pt x="508" y="422"/>
                  </a:lnTo>
                  <a:lnTo>
                    <a:pt x="507" y="422"/>
                  </a:lnTo>
                  <a:lnTo>
                    <a:pt x="507" y="422"/>
                  </a:lnTo>
                  <a:lnTo>
                    <a:pt x="508" y="424"/>
                  </a:lnTo>
                  <a:lnTo>
                    <a:pt x="508" y="424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5"/>
                  </a:lnTo>
                  <a:lnTo>
                    <a:pt x="510" y="427"/>
                  </a:lnTo>
                  <a:lnTo>
                    <a:pt x="508" y="425"/>
                  </a:lnTo>
                  <a:lnTo>
                    <a:pt x="508" y="427"/>
                  </a:lnTo>
                  <a:lnTo>
                    <a:pt x="508" y="427"/>
                  </a:lnTo>
                  <a:lnTo>
                    <a:pt x="508" y="428"/>
                  </a:lnTo>
                  <a:lnTo>
                    <a:pt x="508" y="428"/>
                  </a:lnTo>
                  <a:lnTo>
                    <a:pt x="510" y="429"/>
                  </a:lnTo>
                  <a:lnTo>
                    <a:pt x="511" y="431"/>
                  </a:lnTo>
                  <a:lnTo>
                    <a:pt x="512" y="431"/>
                  </a:lnTo>
                  <a:lnTo>
                    <a:pt x="514" y="431"/>
                  </a:lnTo>
                  <a:lnTo>
                    <a:pt x="515" y="429"/>
                  </a:lnTo>
                  <a:lnTo>
                    <a:pt x="515" y="429"/>
                  </a:lnTo>
                  <a:lnTo>
                    <a:pt x="517" y="429"/>
                  </a:lnTo>
                  <a:lnTo>
                    <a:pt x="518" y="429"/>
                  </a:lnTo>
                  <a:lnTo>
                    <a:pt x="519" y="431"/>
                  </a:lnTo>
                  <a:lnTo>
                    <a:pt x="519" y="431"/>
                  </a:lnTo>
                  <a:lnTo>
                    <a:pt x="521" y="432"/>
                  </a:lnTo>
                  <a:lnTo>
                    <a:pt x="521" y="432"/>
                  </a:lnTo>
                  <a:lnTo>
                    <a:pt x="518" y="433"/>
                  </a:lnTo>
                  <a:lnTo>
                    <a:pt x="517" y="433"/>
                  </a:lnTo>
                  <a:lnTo>
                    <a:pt x="515" y="435"/>
                  </a:lnTo>
                  <a:lnTo>
                    <a:pt x="515" y="435"/>
                  </a:lnTo>
                  <a:lnTo>
                    <a:pt x="515" y="436"/>
                  </a:lnTo>
                  <a:lnTo>
                    <a:pt x="517" y="437"/>
                  </a:lnTo>
                  <a:lnTo>
                    <a:pt x="518" y="439"/>
                  </a:lnTo>
                  <a:lnTo>
                    <a:pt x="527" y="441"/>
                  </a:lnTo>
                  <a:lnTo>
                    <a:pt x="529" y="441"/>
                  </a:lnTo>
                  <a:lnTo>
                    <a:pt x="529" y="443"/>
                  </a:lnTo>
                  <a:lnTo>
                    <a:pt x="529" y="443"/>
                  </a:lnTo>
                  <a:lnTo>
                    <a:pt x="529" y="443"/>
                  </a:lnTo>
                  <a:lnTo>
                    <a:pt x="527" y="443"/>
                  </a:lnTo>
                  <a:lnTo>
                    <a:pt x="527" y="444"/>
                  </a:lnTo>
                  <a:lnTo>
                    <a:pt x="527" y="444"/>
                  </a:lnTo>
                  <a:lnTo>
                    <a:pt x="527" y="444"/>
                  </a:lnTo>
                  <a:lnTo>
                    <a:pt x="526" y="443"/>
                  </a:lnTo>
                  <a:lnTo>
                    <a:pt x="526" y="443"/>
                  </a:lnTo>
                  <a:lnTo>
                    <a:pt x="525" y="441"/>
                  </a:lnTo>
                  <a:lnTo>
                    <a:pt x="523" y="441"/>
                  </a:lnTo>
                  <a:lnTo>
                    <a:pt x="522" y="441"/>
                  </a:lnTo>
                  <a:lnTo>
                    <a:pt x="521" y="441"/>
                  </a:lnTo>
                  <a:lnTo>
                    <a:pt x="521" y="441"/>
                  </a:lnTo>
                  <a:lnTo>
                    <a:pt x="519" y="441"/>
                  </a:lnTo>
                  <a:lnTo>
                    <a:pt x="518" y="441"/>
                  </a:lnTo>
                  <a:lnTo>
                    <a:pt x="518" y="441"/>
                  </a:lnTo>
                  <a:lnTo>
                    <a:pt x="517" y="440"/>
                  </a:lnTo>
                  <a:lnTo>
                    <a:pt x="515" y="439"/>
                  </a:lnTo>
                  <a:lnTo>
                    <a:pt x="514" y="439"/>
                  </a:lnTo>
                  <a:lnTo>
                    <a:pt x="512" y="437"/>
                  </a:lnTo>
                  <a:lnTo>
                    <a:pt x="514" y="437"/>
                  </a:lnTo>
                  <a:lnTo>
                    <a:pt x="514" y="437"/>
                  </a:lnTo>
                  <a:lnTo>
                    <a:pt x="512" y="436"/>
                  </a:lnTo>
                  <a:lnTo>
                    <a:pt x="511" y="433"/>
                  </a:lnTo>
                  <a:lnTo>
                    <a:pt x="510" y="433"/>
                  </a:lnTo>
                  <a:lnTo>
                    <a:pt x="510" y="435"/>
                  </a:lnTo>
                  <a:lnTo>
                    <a:pt x="511" y="435"/>
                  </a:lnTo>
                  <a:lnTo>
                    <a:pt x="508" y="436"/>
                  </a:lnTo>
                  <a:lnTo>
                    <a:pt x="510" y="437"/>
                  </a:lnTo>
                  <a:lnTo>
                    <a:pt x="510" y="439"/>
                  </a:lnTo>
                  <a:lnTo>
                    <a:pt x="512" y="440"/>
                  </a:lnTo>
                  <a:lnTo>
                    <a:pt x="514" y="440"/>
                  </a:lnTo>
                  <a:lnTo>
                    <a:pt x="514" y="441"/>
                  </a:lnTo>
                  <a:lnTo>
                    <a:pt x="515" y="441"/>
                  </a:lnTo>
                  <a:lnTo>
                    <a:pt x="518" y="443"/>
                  </a:lnTo>
                  <a:lnTo>
                    <a:pt x="518" y="443"/>
                  </a:lnTo>
                  <a:lnTo>
                    <a:pt x="517" y="443"/>
                  </a:lnTo>
                  <a:lnTo>
                    <a:pt x="515" y="443"/>
                  </a:lnTo>
                  <a:lnTo>
                    <a:pt x="514" y="443"/>
                  </a:lnTo>
                  <a:lnTo>
                    <a:pt x="514" y="441"/>
                  </a:lnTo>
                  <a:lnTo>
                    <a:pt x="514" y="441"/>
                  </a:lnTo>
                  <a:lnTo>
                    <a:pt x="512" y="441"/>
                  </a:lnTo>
                  <a:lnTo>
                    <a:pt x="511" y="441"/>
                  </a:lnTo>
                  <a:lnTo>
                    <a:pt x="511" y="441"/>
                  </a:lnTo>
                  <a:lnTo>
                    <a:pt x="511" y="441"/>
                  </a:lnTo>
                  <a:lnTo>
                    <a:pt x="511" y="443"/>
                  </a:lnTo>
                  <a:lnTo>
                    <a:pt x="511" y="443"/>
                  </a:lnTo>
                  <a:lnTo>
                    <a:pt x="510" y="443"/>
                  </a:lnTo>
                  <a:lnTo>
                    <a:pt x="507" y="441"/>
                  </a:lnTo>
                  <a:lnTo>
                    <a:pt x="507" y="441"/>
                  </a:lnTo>
                  <a:lnTo>
                    <a:pt x="507" y="443"/>
                  </a:lnTo>
                  <a:lnTo>
                    <a:pt x="507" y="443"/>
                  </a:lnTo>
                  <a:lnTo>
                    <a:pt x="506" y="443"/>
                  </a:lnTo>
                  <a:lnTo>
                    <a:pt x="504" y="443"/>
                  </a:lnTo>
                  <a:lnTo>
                    <a:pt x="504" y="443"/>
                  </a:lnTo>
                  <a:lnTo>
                    <a:pt x="504" y="443"/>
                  </a:lnTo>
                  <a:lnTo>
                    <a:pt x="503" y="443"/>
                  </a:lnTo>
                  <a:lnTo>
                    <a:pt x="503" y="443"/>
                  </a:lnTo>
                  <a:lnTo>
                    <a:pt x="504" y="444"/>
                  </a:lnTo>
                  <a:lnTo>
                    <a:pt x="504" y="444"/>
                  </a:lnTo>
                  <a:lnTo>
                    <a:pt x="508" y="444"/>
                  </a:lnTo>
                  <a:lnTo>
                    <a:pt x="511" y="446"/>
                  </a:lnTo>
                  <a:lnTo>
                    <a:pt x="514" y="446"/>
                  </a:lnTo>
                  <a:lnTo>
                    <a:pt x="515" y="446"/>
                  </a:lnTo>
                  <a:lnTo>
                    <a:pt x="518" y="447"/>
                  </a:lnTo>
                  <a:lnTo>
                    <a:pt x="519" y="446"/>
                  </a:lnTo>
                  <a:lnTo>
                    <a:pt x="519" y="446"/>
                  </a:lnTo>
                  <a:lnTo>
                    <a:pt x="521" y="447"/>
                  </a:lnTo>
                  <a:lnTo>
                    <a:pt x="521" y="447"/>
                  </a:lnTo>
                  <a:lnTo>
                    <a:pt x="522" y="447"/>
                  </a:lnTo>
                  <a:lnTo>
                    <a:pt x="523" y="447"/>
                  </a:lnTo>
                  <a:lnTo>
                    <a:pt x="523" y="446"/>
                  </a:lnTo>
                  <a:lnTo>
                    <a:pt x="525" y="446"/>
                  </a:lnTo>
                  <a:close/>
                  <a:moveTo>
                    <a:pt x="468" y="413"/>
                  </a:moveTo>
                  <a:lnTo>
                    <a:pt x="468" y="413"/>
                  </a:lnTo>
                  <a:lnTo>
                    <a:pt x="468" y="413"/>
                  </a:lnTo>
                  <a:lnTo>
                    <a:pt x="468" y="413"/>
                  </a:lnTo>
                  <a:lnTo>
                    <a:pt x="466" y="412"/>
                  </a:lnTo>
                  <a:lnTo>
                    <a:pt x="465" y="412"/>
                  </a:lnTo>
                  <a:lnTo>
                    <a:pt x="465" y="412"/>
                  </a:lnTo>
                  <a:lnTo>
                    <a:pt x="464" y="412"/>
                  </a:lnTo>
                  <a:lnTo>
                    <a:pt x="464" y="412"/>
                  </a:lnTo>
                  <a:lnTo>
                    <a:pt x="464" y="412"/>
                  </a:lnTo>
                  <a:lnTo>
                    <a:pt x="465" y="413"/>
                  </a:lnTo>
                  <a:lnTo>
                    <a:pt x="465" y="413"/>
                  </a:lnTo>
                  <a:lnTo>
                    <a:pt x="466" y="413"/>
                  </a:lnTo>
                  <a:lnTo>
                    <a:pt x="468" y="413"/>
                  </a:lnTo>
                  <a:lnTo>
                    <a:pt x="468" y="413"/>
                  </a:lnTo>
                  <a:close/>
                  <a:moveTo>
                    <a:pt x="465" y="414"/>
                  </a:moveTo>
                  <a:lnTo>
                    <a:pt x="464" y="414"/>
                  </a:lnTo>
                  <a:lnTo>
                    <a:pt x="462" y="413"/>
                  </a:lnTo>
                  <a:lnTo>
                    <a:pt x="461" y="413"/>
                  </a:lnTo>
                  <a:lnTo>
                    <a:pt x="461" y="412"/>
                  </a:lnTo>
                  <a:lnTo>
                    <a:pt x="460" y="410"/>
                  </a:lnTo>
                  <a:lnTo>
                    <a:pt x="460" y="410"/>
                  </a:lnTo>
                  <a:lnTo>
                    <a:pt x="460" y="412"/>
                  </a:lnTo>
                  <a:lnTo>
                    <a:pt x="458" y="412"/>
                  </a:lnTo>
                  <a:lnTo>
                    <a:pt x="458" y="412"/>
                  </a:lnTo>
                  <a:lnTo>
                    <a:pt x="460" y="413"/>
                  </a:lnTo>
                  <a:lnTo>
                    <a:pt x="461" y="414"/>
                  </a:lnTo>
                  <a:lnTo>
                    <a:pt x="462" y="416"/>
                  </a:lnTo>
                  <a:lnTo>
                    <a:pt x="464" y="417"/>
                  </a:lnTo>
                  <a:lnTo>
                    <a:pt x="465" y="417"/>
                  </a:lnTo>
                  <a:lnTo>
                    <a:pt x="464" y="416"/>
                  </a:lnTo>
                  <a:lnTo>
                    <a:pt x="465" y="414"/>
                  </a:lnTo>
                  <a:close/>
                  <a:moveTo>
                    <a:pt x="458" y="408"/>
                  </a:moveTo>
                  <a:lnTo>
                    <a:pt x="460" y="408"/>
                  </a:lnTo>
                  <a:lnTo>
                    <a:pt x="460" y="408"/>
                  </a:lnTo>
                  <a:lnTo>
                    <a:pt x="460" y="408"/>
                  </a:lnTo>
                  <a:lnTo>
                    <a:pt x="461" y="408"/>
                  </a:lnTo>
                  <a:lnTo>
                    <a:pt x="461" y="406"/>
                  </a:lnTo>
                  <a:lnTo>
                    <a:pt x="460" y="406"/>
                  </a:lnTo>
                  <a:lnTo>
                    <a:pt x="460" y="405"/>
                  </a:lnTo>
                  <a:lnTo>
                    <a:pt x="460" y="405"/>
                  </a:lnTo>
                  <a:lnTo>
                    <a:pt x="458" y="405"/>
                  </a:lnTo>
                  <a:lnTo>
                    <a:pt x="457" y="406"/>
                  </a:lnTo>
                  <a:lnTo>
                    <a:pt x="456" y="406"/>
                  </a:lnTo>
                  <a:lnTo>
                    <a:pt x="454" y="406"/>
                  </a:lnTo>
                  <a:lnTo>
                    <a:pt x="454" y="408"/>
                  </a:lnTo>
                  <a:lnTo>
                    <a:pt x="454" y="408"/>
                  </a:lnTo>
                  <a:lnTo>
                    <a:pt x="454" y="409"/>
                  </a:lnTo>
                  <a:lnTo>
                    <a:pt x="456" y="410"/>
                  </a:lnTo>
                  <a:lnTo>
                    <a:pt x="456" y="409"/>
                  </a:lnTo>
                  <a:lnTo>
                    <a:pt x="456" y="409"/>
                  </a:lnTo>
                  <a:lnTo>
                    <a:pt x="456" y="408"/>
                  </a:lnTo>
                  <a:lnTo>
                    <a:pt x="457" y="408"/>
                  </a:lnTo>
                  <a:lnTo>
                    <a:pt x="458" y="408"/>
                  </a:lnTo>
                  <a:lnTo>
                    <a:pt x="458" y="408"/>
                  </a:lnTo>
                  <a:close/>
                  <a:moveTo>
                    <a:pt x="449" y="397"/>
                  </a:moveTo>
                  <a:lnTo>
                    <a:pt x="447" y="397"/>
                  </a:lnTo>
                  <a:lnTo>
                    <a:pt x="447" y="397"/>
                  </a:lnTo>
                  <a:lnTo>
                    <a:pt x="447" y="398"/>
                  </a:lnTo>
                  <a:lnTo>
                    <a:pt x="447" y="398"/>
                  </a:lnTo>
                  <a:lnTo>
                    <a:pt x="449" y="399"/>
                  </a:lnTo>
                  <a:lnTo>
                    <a:pt x="449" y="399"/>
                  </a:lnTo>
                  <a:lnTo>
                    <a:pt x="449" y="399"/>
                  </a:lnTo>
                  <a:lnTo>
                    <a:pt x="450" y="399"/>
                  </a:lnTo>
                  <a:lnTo>
                    <a:pt x="450" y="399"/>
                  </a:lnTo>
                  <a:lnTo>
                    <a:pt x="449" y="398"/>
                  </a:lnTo>
                  <a:lnTo>
                    <a:pt x="450" y="398"/>
                  </a:lnTo>
                  <a:lnTo>
                    <a:pt x="450" y="398"/>
                  </a:lnTo>
                  <a:lnTo>
                    <a:pt x="450" y="397"/>
                  </a:lnTo>
                  <a:lnTo>
                    <a:pt x="450" y="397"/>
                  </a:lnTo>
                  <a:lnTo>
                    <a:pt x="449" y="397"/>
                  </a:lnTo>
                  <a:close/>
                  <a:moveTo>
                    <a:pt x="449" y="391"/>
                  </a:moveTo>
                  <a:lnTo>
                    <a:pt x="447" y="391"/>
                  </a:lnTo>
                  <a:lnTo>
                    <a:pt x="447" y="391"/>
                  </a:lnTo>
                  <a:lnTo>
                    <a:pt x="446" y="391"/>
                  </a:lnTo>
                  <a:lnTo>
                    <a:pt x="446" y="393"/>
                  </a:lnTo>
                  <a:lnTo>
                    <a:pt x="446" y="393"/>
                  </a:lnTo>
                  <a:lnTo>
                    <a:pt x="446" y="393"/>
                  </a:lnTo>
                  <a:lnTo>
                    <a:pt x="446" y="394"/>
                  </a:lnTo>
                  <a:lnTo>
                    <a:pt x="446" y="395"/>
                  </a:lnTo>
                  <a:lnTo>
                    <a:pt x="447" y="395"/>
                  </a:lnTo>
                  <a:lnTo>
                    <a:pt x="449" y="395"/>
                  </a:lnTo>
                  <a:lnTo>
                    <a:pt x="450" y="394"/>
                  </a:lnTo>
                  <a:lnTo>
                    <a:pt x="450" y="394"/>
                  </a:lnTo>
                  <a:lnTo>
                    <a:pt x="451" y="393"/>
                  </a:lnTo>
                  <a:lnTo>
                    <a:pt x="450" y="393"/>
                  </a:lnTo>
                  <a:lnTo>
                    <a:pt x="449" y="391"/>
                  </a:lnTo>
                  <a:close/>
                  <a:moveTo>
                    <a:pt x="442" y="378"/>
                  </a:moveTo>
                  <a:lnTo>
                    <a:pt x="441" y="378"/>
                  </a:lnTo>
                  <a:lnTo>
                    <a:pt x="441" y="376"/>
                  </a:lnTo>
                  <a:lnTo>
                    <a:pt x="439" y="376"/>
                  </a:lnTo>
                  <a:lnTo>
                    <a:pt x="439" y="376"/>
                  </a:lnTo>
                  <a:lnTo>
                    <a:pt x="438" y="378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9"/>
                  </a:lnTo>
                  <a:lnTo>
                    <a:pt x="438" y="379"/>
                  </a:lnTo>
                  <a:lnTo>
                    <a:pt x="438" y="379"/>
                  </a:lnTo>
                  <a:lnTo>
                    <a:pt x="438" y="379"/>
                  </a:lnTo>
                  <a:lnTo>
                    <a:pt x="439" y="380"/>
                  </a:lnTo>
                  <a:lnTo>
                    <a:pt x="438" y="380"/>
                  </a:lnTo>
                  <a:lnTo>
                    <a:pt x="438" y="382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41" y="380"/>
                  </a:lnTo>
                  <a:lnTo>
                    <a:pt x="441" y="380"/>
                  </a:lnTo>
                  <a:lnTo>
                    <a:pt x="442" y="378"/>
                  </a:lnTo>
                  <a:close/>
                  <a:moveTo>
                    <a:pt x="453" y="391"/>
                  </a:moveTo>
                  <a:lnTo>
                    <a:pt x="453" y="390"/>
                  </a:lnTo>
                  <a:lnTo>
                    <a:pt x="453" y="389"/>
                  </a:lnTo>
                  <a:lnTo>
                    <a:pt x="453" y="389"/>
                  </a:lnTo>
                  <a:lnTo>
                    <a:pt x="451" y="387"/>
                  </a:lnTo>
                  <a:lnTo>
                    <a:pt x="451" y="387"/>
                  </a:lnTo>
                  <a:lnTo>
                    <a:pt x="451" y="387"/>
                  </a:lnTo>
                  <a:lnTo>
                    <a:pt x="451" y="386"/>
                  </a:lnTo>
                  <a:lnTo>
                    <a:pt x="450" y="385"/>
                  </a:lnTo>
                  <a:lnTo>
                    <a:pt x="450" y="383"/>
                  </a:lnTo>
                  <a:lnTo>
                    <a:pt x="449" y="380"/>
                  </a:lnTo>
                  <a:lnTo>
                    <a:pt x="446" y="376"/>
                  </a:lnTo>
                  <a:lnTo>
                    <a:pt x="446" y="376"/>
                  </a:lnTo>
                  <a:lnTo>
                    <a:pt x="446" y="376"/>
                  </a:lnTo>
                  <a:lnTo>
                    <a:pt x="445" y="376"/>
                  </a:lnTo>
                  <a:lnTo>
                    <a:pt x="443" y="375"/>
                  </a:lnTo>
                  <a:lnTo>
                    <a:pt x="443" y="375"/>
                  </a:lnTo>
                  <a:lnTo>
                    <a:pt x="442" y="376"/>
                  </a:lnTo>
                  <a:lnTo>
                    <a:pt x="442" y="376"/>
                  </a:lnTo>
                  <a:lnTo>
                    <a:pt x="442" y="376"/>
                  </a:lnTo>
                  <a:lnTo>
                    <a:pt x="443" y="378"/>
                  </a:lnTo>
                  <a:lnTo>
                    <a:pt x="443" y="379"/>
                  </a:lnTo>
                  <a:lnTo>
                    <a:pt x="443" y="379"/>
                  </a:lnTo>
                  <a:lnTo>
                    <a:pt x="442" y="380"/>
                  </a:lnTo>
                  <a:lnTo>
                    <a:pt x="442" y="380"/>
                  </a:lnTo>
                  <a:lnTo>
                    <a:pt x="443" y="382"/>
                  </a:lnTo>
                  <a:lnTo>
                    <a:pt x="443" y="382"/>
                  </a:lnTo>
                  <a:lnTo>
                    <a:pt x="443" y="383"/>
                  </a:lnTo>
                  <a:lnTo>
                    <a:pt x="442" y="382"/>
                  </a:lnTo>
                  <a:lnTo>
                    <a:pt x="442" y="382"/>
                  </a:lnTo>
                  <a:lnTo>
                    <a:pt x="441" y="383"/>
                  </a:lnTo>
                  <a:lnTo>
                    <a:pt x="441" y="383"/>
                  </a:lnTo>
                  <a:lnTo>
                    <a:pt x="442" y="385"/>
                  </a:lnTo>
                  <a:lnTo>
                    <a:pt x="442" y="385"/>
                  </a:lnTo>
                  <a:lnTo>
                    <a:pt x="443" y="385"/>
                  </a:lnTo>
                  <a:lnTo>
                    <a:pt x="443" y="386"/>
                  </a:lnTo>
                  <a:lnTo>
                    <a:pt x="442" y="386"/>
                  </a:lnTo>
                  <a:lnTo>
                    <a:pt x="442" y="387"/>
                  </a:lnTo>
                  <a:lnTo>
                    <a:pt x="442" y="389"/>
                  </a:lnTo>
                  <a:lnTo>
                    <a:pt x="443" y="389"/>
                  </a:lnTo>
                  <a:lnTo>
                    <a:pt x="445" y="389"/>
                  </a:lnTo>
                  <a:lnTo>
                    <a:pt x="446" y="389"/>
                  </a:lnTo>
                  <a:lnTo>
                    <a:pt x="447" y="389"/>
                  </a:lnTo>
                  <a:lnTo>
                    <a:pt x="447" y="389"/>
                  </a:lnTo>
                  <a:lnTo>
                    <a:pt x="447" y="389"/>
                  </a:lnTo>
                  <a:lnTo>
                    <a:pt x="446" y="386"/>
                  </a:lnTo>
                  <a:lnTo>
                    <a:pt x="446" y="386"/>
                  </a:lnTo>
                  <a:lnTo>
                    <a:pt x="446" y="386"/>
                  </a:lnTo>
                  <a:lnTo>
                    <a:pt x="447" y="385"/>
                  </a:lnTo>
                  <a:lnTo>
                    <a:pt x="447" y="385"/>
                  </a:lnTo>
                  <a:lnTo>
                    <a:pt x="449" y="385"/>
                  </a:lnTo>
                  <a:lnTo>
                    <a:pt x="449" y="385"/>
                  </a:lnTo>
                  <a:lnTo>
                    <a:pt x="447" y="385"/>
                  </a:lnTo>
                  <a:lnTo>
                    <a:pt x="447" y="386"/>
                  </a:lnTo>
                  <a:lnTo>
                    <a:pt x="449" y="386"/>
                  </a:lnTo>
                  <a:lnTo>
                    <a:pt x="447" y="387"/>
                  </a:lnTo>
                  <a:lnTo>
                    <a:pt x="447" y="387"/>
                  </a:lnTo>
                  <a:lnTo>
                    <a:pt x="449" y="387"/>
                  </a:lnTo>
                  <a:lnTo>
                    <a:pt x="449" y="389"/>
                  </a:lnTo>
                  <a:lnTo>
                    <a:pt x="450" y="390"/>
                  </a:lnTo>
                  <a:lnTo>
                    <a:pt x="450" y="390"/>
                  </a:lnTo>
                  <a:lnTo>
                    <a:pt x="451" y="391"/>
                  </a:lnTo>
                  <a:lnTo>
                    <a:pt x="451" y="391"/>
                  </a:lnTo>
                  <a:lnTo>
                    <a:pt x="453" y="391"/>
                  </a:lnTo>
                  <a:lnTo>
                    <a:pt x="453" y="391"/>
                  </a:lnTo>
                  <a:close/>
                  <a:moveTo>
                    <a:pt x="438" y="376"/>
                  </a:moveTo>
                  <a:lnTo>
                    <a:pt x="439" y="375"/>
                  </a:lnTo>
                  <a:lnTo>
                    <a:pt x="439" y="375"/>
                  </a:lnTo>
                  <a:lnTo>
                    <a:pt x="438" y="372"/>
                  </a:lnTo>
                  <a:lnTo>
                    <a:pt x="437" y="370"/>
                  </a:lnTo>
                  <a:lnTo>
                    <a:pt x="435" y="368"/>
                  </a:lnTo>
                  <a:lnTo>
                    <a:pt x="434" y="367"/>
                  </a:lnTo>
                  <a:lnTo>
                    <a:pt x="432" y="368"/>
                  </a:lnTo>
                  <a:lnTo>
                    <a:pt x="432" y="368"/>
                  </a:lnTo>
                  <a:lnTo>
                    <a:pt x="434" y="370"/>
                  </a:lnTo>
                  <a:lnTo>
                    <a:pt x="434" y="370"/>
                  </a:lnTo>
                  <a:lnTo>
                    <a:pt x="435" y="371"/>
                  </a:lnTo>
                  <a:lnTo>
                    <a:pt x="435" y="374"/>
                  </a:lnTo>
                  <a:lnTo>
                    <a:pt x="437" y="376"/>
                  </a:lnTo>
                  <a:lnTo>
                    <a:pt x="437" y="376"/>
                  </a:lnTo>
                  <a:lnTo>
                    <a:pt x="438" y="376"/>
                  </a:lnTo>
                  <a:close/>
                  <a:moveTo>
                    <a:pt x="435" y="368"/>
                  </a:moveTo>
                  <a:lnTo>
                    <a:pt x="435" y="368"/>
                  </a:lnTo>
                  <a:lnTo>
                    <a:pt x="437" y="370"/>
                  </a:lnTo>
                  <a:lnTo>
                    <a:pt x="438" y="370"/>
                  </a:lnTo>
                  <a:lnTo>
                    <a:pt x="438" y="371"/>
                  </a:lnTo>
                  <a:lnTo>
                    <a:pt x="439" y="371"/>
                  </a:lnTo>
                  <a:lnTo>
                    <a:pt x="439" y="372"/>
                  </a:lnTo>
                  <a:lnTo>
                    <a:pt x="441" y="374"/>
                  </a:lnTo>
                  <a:lnTo>
                    <a:pt x="442" y="375"/>
                  </a:lnTo>
                  <a:lnTo>
                    <a:pt x="443" y="375"/>
                  </a:lnTo>
                  <a:lnTo>
                    <a:pt x="445" y="375"/>
                  </a:lnTo>
                  <a:lnTo>
                    <a:pt x="445" y="374"/>
                  </a:lnTo>
                  <a:lnTo>
                    <a:pt x="443" y="372"/>
                  </a:lnTo>
                  <a:lnTo>
                    <a:pt x="443" y="372"/>
                  </a:lnTo>
                  <a:lnTo>
                    <a:pt x="443" y="372"/>
                  </a:lnTo>
                  <a:lnTo>
                    <a:pt x="443" y="371"/>
                  </a:lnTo>
                  <a:lnTo>
                    <a:pt x="442" y="371"/>
                  </a:lnTo>
                  <a:lnTo>
                    <a:pt x="442" y="370"/>
                  </a:lnTo>
                  <a:lnTo>
                    <a:pt x="441" y="370"/>
                  </a:lnTo>
                  <a:lnTo>
                    <a:pt x="441" y="368"/>
                  </a:lnTo>
                  <a:lnTo>
                    <a:pt x="441" y="368"/>
                  </a:lnTo>
                  <a:lnTo>
                    <a:pt x="439" y="367"/>
                  </a:lnTo>
                  <a:lnTo>
                    <a:pt x="439" y="366"/>
                  </a:lnTo>
                  <a:lnTo>
                    <a:pt x="438" y="366"/>
                  </a:lnTo>
                  <a:lnTo>
                    <a:pt x="438" y="367"/>
                  </a:lnTo>
                  <a:lnTo>
                    <a:pt x="435" y="367"/>
                  </a:lnTo>
                  <a:lnTo>
                    <a:pt x="435" y="368"/>
                  </a:lnTo>
                  <a:close/>
                  <a:moveTo>
                    <a:pt x="437" y="364"/>
                  </a:moveTo>
                  <a:lnTo>
                    <a:pt x="435" y="364"/>
                  </a:lnTo>
                  <a:lnTo>
                    <a:pt x="434" y="364"/>
                  </a:lnTo>
                  <a:lnTo>
                    <a:pt x="434" y="364"/>
                  </a:lnTo>
                  <a:lnTo>
                    <a:pt x="435" y="366"/>
                  </a:lnTo>
                  <a:lnTo>
                    <a:pt x="435" y="366"/>
                  </a:lnTo>
                  <a:lnTo>
                    <a:pt x="435" y="366"/>
                  </a:lnTo>
                  <a:lnTo>
                    <a:pt x="437" y="366"/>
                  </a:lnTo>
                  <a:lnTo>
                    <a:pt x="437" y="366"/>
                  </a:lnTo>
                  <a:lnTo>
                    <a:pt x="438" y="364"/>
                  </a:lnTo>
                  <a:lnTo>
                    <a:pt x="437" y="364"/>
                  </a:lnTo>
                  <a:lnTo>
                    <a:pt x="437" y="364"/>
                  </a:lnTo>
                  <a:close/>
                  <a:moveTo>
                    <a:pt x="428" y="339"/>
                  </a:moveTo>
                  <a:lnTo>
                    <a:pt x="428" y="340"/>
                  </a:lnTo>
                  <a:lnTo>
                    <a:pt x="430" y="341"/>
                  </a:lnTo>
                  <a:lnTo>
                    <a:pt x="430" y="340"/>
                  </a:lnTo>
                  <a:lnTo>
                    <a:pt x="431" y="341"/>
                  </a:lnTo>
                  <a:lnTo>
                    <a:pt x="432" y="341"/>
                  </a:lnTo>
                  <a:lnTo>
                    <a:pt x="432" y="340"/>
                  </a:lnTo>
                  <a:lnTo>
                    <a:pt x="432" y="340"/>
                  </a:lnTo>
                  <a:lnTo>
                    <a:pt x="432" y="339"/>
                  </a:lnTo>
                  <a:lnTo>
                    <a:pt x="432" y="339"/>
                  </a:lnTo>
                  <a:lnTo>
                    <a:pt x="431" y="337"/>
                  </a:lnTo>
                  <a:lnTo>
                    <a:pt x="431" y="336"/>
                  </a:lnTo>
                  <a:lnTo>
                    <a:pt x="430" y="334"/>
                  </a:lnTo>
                  <a:lnTo>
                    <a:pt x="430" y="334"/>
                  </a:lnTo>
                  <a:lnTo>
                    <a:pt x="428" y="334"/>
                  </a:lnTo>
                  <a:lnTo>
                    <a:pt x="428" y="336"/>
                  </a:lnTo>
                  <a:lnTo>
                    <a:pt x="430" y="337"/>
                  </a:lnTo>
                  <a:lnTo>
                    <a:pt x="430" y="339"/>
                  </a:lnTo>
                  <a:lnTo>
                    <a:pt x="428" y="339"/>
                  </a:lnTo>
                  <a:close/>
                  <a:moveTo>
                    <a:pt x="420" y="329"/>
                  </a:moveTo>
                  <a:lnTo>
                    <a:pt x="420" y="329"/>
                  </a:lnTo>
                  <a:lnTo>
                    <a:pt x="420" y="329"/>
                  </a:lnTo>
                  <a:lnTo>
                    <a:pt x="420" y="329"/>
                  </a:lnTo>
                  <a:lnTo>
                    <a:pt x="422" y="330"/>
                  </a:lnTo>
                  <a:lnTo>
                    <a:pt x="422" y="330"/>
                  </a:lnTo>
                  <a:lnTo>
                    <a:pt x="422" y="329"/>
                  </a:lnTo>
                  <a:lnTo>
                    <a:pt x="422" y="329"/>
                  </a:lnTo>
                  <a:lnTo>
                    <a:pt x="422" y="329"/>
                  </a:lnTo>
                  <a:lnTo>
                    <a:pt x="420" y="329"/>
                  </a:lnTo>
                  <a:close/>
                  <a:moveTo>
                    <a:pt x="434" y="328"/>
                  </a:moveTo>
                  <a:lnTo>
                    <a:pt x="434" y="329"/>
                  </a:lnTo>
                  <a:lnTo>
                    <a:pt x="434" y="329"/>
                  </a:lnTo>
                  <a:lnTo>
                    <a:pt x="435" y="329"/>
                  </a:lnTo>
                  <a:lnTo>
                    <a:pt x="435" y="329"/>
                  </a:lnTo>
                  <a:lnTo>
                    <a:pt x="435" y="328"/>
                  </a:lnTo>
                  <a:lnTo>
                    <a:pt x="434" y="328"/>
                  </a:lnTo>
                  <a:lnTo>
                    <a:pt x="434" y="326"/>
                  </a:lnTo>
                  <a:lnTo>
                    <a:pt x="432" y="326"/>
                  </a:lnTo>
                  <a:lnTo>
                    <a:pt x="432" y="325"/>
                  </a:lnTo>
                  <a:lnTo>
                    <a:pt x="432" y="326"/>
                  </a:lnTo>
                  <a:lnTo>
                    <a:pt x="432" y="326"/>
                  </a:lnTo>
                  <a:lnTo>
                    <a:pt x="432" y="326"/>
                  </a:lnTo>
                  <a:lnTo>
                    <a:pt x="432" y="328"/>
                  </a:lnTo>
                  <a:lnTo>
                    <a:pt x="434" y="328"/>
                  </a:lnTo>
                  <a:close/>
                  <a:moveTo>
                    <a:pt x="437" y="326"/>
                  </a:moveTo>
                  <a:lnTo>
                    <a:pt x="435" y="326"/>
                  </a:lnTo>
                  <a:lnTo>
                    <a:pt x="437" y="328"/>
                  </a:lnTo>
                  <a:lnTo>
                    <a:pt x="437" y="328"/>
                  </a:lnTo>
                  <a:lnTo>
                    <a:pt x="438" y="329"/>
                  </a:lnTo>
                  <a:lnTo>
                    <a:pt x="439" y="329"/>
                  </a:lnTo>
                  <a:lnTo>
                    <a:pt x="441" y="329"/>
                  </a:lnTo>
                  <a:lnTo>
                    <a:pt x="442" y="328"/>
                  </a:lnTo>
                  <a:lnTo>
                    <a:pt x="442" y="326"/>
                  </a:lnTo>
                  <a:lnTo>
                    <a:pt x="442" y="326"/>
                  </a:lnTo>
                  <a:lnTo>
                    <a:pt x="442" y="325"/>
                  </a:lnTo>
                  <a:lnTo>
                    <a:pt x="441" y="325"/>
                  </a:lnTo>
                  <a:lnTo>
                    <a:pt x="438" y="324"/>
                  </a:lnTo>
                  <a:lnTo>
                    <a:pt x="437" y="324"/>
                  </a:lnTo>
                  <a:lnTo>
                    <a:pt x="437" y="324"/>
                  </a:lnTo>
                  <a:lnTo>
                    <a:pt x="437" y="324"/>
                  </a:lnTo>
                  <a:lnTo>
                    <a:pt x="437" y="325"/>
                  </a:lnTo>
                  <a:lnTo>
                    <a:pt x="437" y="325"/>
                  </a:lnTo>
                  <a:lnTo>
                    <a:pt x="437" y="325"/>
                  </a:lnTo>
                  <a:lnTo>
                    <a:pt x="437" y="326"/>
                  </a:lnTo>
                  <a:close/>
                  <a:moveTo>
                    <a:pt x="431" y="325"/>
                  </a:moveTo>
                  <a:lnTo>
                    <a:pt x="431" y="324"/>
                  </a:lnTo>
                  <a:lnTo>
                    <a:pt x="431" y="324"/>
                  </a:lnTo>
                  <a:lnTo>
                    <a:pt x="431" y="322"/>
                  </a:lnTo>
                  <a:lnTo>
                    <a:pt x="430" y="322"/>
                  </a:lnTo>
                  <a:lnTo>
                    <a:pt x="430" y="321"/>
                  </a:lnTo>
                  <a:lnTo>
                    <a:pt x="428" y="321"/>
                  </a:lnTo>
                  <a:lnTo>
                    <a:pt x="428" y="321"/>
                  </a:lnTo>
                  <a:lnTo>
                    <a:pt x="427" y="321"/>
                  </a:lnTo>
                  <a:lnTo>
                    <a:pt x="427" y="322"/>
                  </a:lnTo>
                  <a:lnTo>
                    <a:pt x="428" y="324"/>
                  </a:lnTo>
                  <a:lnTo>
                    <a:pt x="428" y="324"/>
                  </a:lnTo>
                  <a:lnTo>
                    <a:pt x="427" y="324"/>
                  </a:lnTo>
                  <a:lnTo>
                    <a:pt x="426" y="324"/>
                  </a:lnTo>
                  <a:lnTo>
                    <a:pt x="426" y="325"/>
                  </a:lnTo>
                  <a:lnTo>
                    <a:pt x="424" y="325"/>
                  </a:lnTo>
                  <a:lnTo>
                    <a:pt x="426" y="326"/>
                  </a:lnTo>
                  <a:lnTo>
                    <a:pt x="424" y="326"/>
                  </a:lnTo>
                  <a:lnTo>
                    <a:pt x="426" y="328"/>
                  </a:lnTo>
                  <a:lnTo>
                    <a:pt x="427" y="329"/>
                  </a:lnTo>
                  <a:lnTo>
                    <a:pt x="428" y="330"/>
                  </a:lnTo>
                  <a:lnTo>
                    <a:pt x="430" y="333"/>
                  </a:lnTo>
                  <a:lnTo>
                    <a:pt x="431" y="333"/>
                  </a:lnTo>
                  <a:lnTo>
                    <a:pt x="432" y="334"/>
                  </a:lnTo>
                  <a:lnTo>
                    <a:pt x="432" y="336"/>
                  </a:lnTo>
                  <a:lnTo>
                    <a:pt x="434" y="336"/>
                  </a:lnTo>
                  <a:lnTo>
                    <a:pt x="435" y="336"/>
                  </a:lnTo>
                  <a:lnTo>
                    <a:pt x="435" y="336"/>
                  </a:lnTo>
                  <a:lnTo>
                    <a:pt x="435" y="336"/>
                  </a:lnTo>
                  <a:lnTo>
                    <a:pt x="435" y="336"/>
                  </a:lnTo>
                  <a:lnTo>
                    <a:pt x="435" y="334"/>
                  </a:lnTo>
                  <a:lnTo>
                    <a:pt x="435" y="334"/>
                  </a:lnTo>
                  <a:lnTo>
                    <a:pt x="435" y="334"/>
                  </a:lnTo>
                  <a:lnTo>
                    <a:pt x="435" y="333"/>
                  </a:lnTo>
                  <a:lnTo>
                    <a:pt x="434" y="332"/>
                  </a:lnTo>
                  <a:lnTo>
                    <a:pt x="434" y="330"/>
                  </a:lnTo>
                  <a:lnTo>
                    <a:pt x="434" y="330"/>
                  </a:lnTo>
                  <a:lnTo>
                    <a:pt x="432" y="329"/>
                  </a:lnTo>
                  <a:lnTo>
                    <a:pt x="432" y="328"/>
                  </a:lnTo>
                  <a:lnTo>
                    <a:pt x="431" y="326"/>
                  </a:lnTo>
                  <a:lnTo>
                    <a:pt x="430" y="326"/>
                  </a:lnTo>
                  <a:lnTo>
                    <a:pt x="430" y="325"/>
                  </a:lnTo>
                  <a:lnTo>
                    <a:pt x="430" y="325"/>
                  </a:lnTo>
                  <a:lnTo>
                    <a:pt x="431" y="325"/>
                  </a:lnTo>
                  <a:lnTo>
                    <a:pt x="431" y="325"/>
                  </a:lnTo>
                  <a:close/>
                  <a:moveTo>
                    <a:pt x="428" y="317"/>
                  </a:moveTo>
                  <a:lnTo>
                    <a:pt x="427" y="317"/>
                  </a:lnTo>
                  <a:lnTo>
                    <a:pt x="427" y="317"/>
                  </a:lnTo>
                  <a:lnTo>
                    <a:pt x="426" y="317"/>
                  </a:lnTo>
                  <a:lnTo>
                    <a:pt x="426" y="318"/>
                  </a:lnTo>
                  <a:lnTo>
                    <a:pt x="426" y="318"/>
                  </a:lnTo>
                  <a:lnTo>
                    <a:pt x="427" y="318"/>
                  </a:lnTo>
                  <a:lnTo>
                    <a:pt x="427" y="318"/>
                  </a:lnTo>
                  <a:lnTo>
                    <a:pt x="427" y="318"/>
                  </a:lnTo>
                  <a:lnTo>
                    <a:pt x="428" y="318"/>
                  </a:lnTo>
                  <a:lnTo>
                    <a:pt x="428" y="318"/>
                  </a:lnTo>
                  <a:lnTo>
                    <a:pt x="428" y="317"/>
                  </a:lnTo>
                  <a:lnTo>
                    <a:pt x="428" y="317"/>
                  </a:lnTo>
                  <a:close/>
                  <a:moveTo>
                    <a:pt x="419" y="314"/>
                  </a:moveTo>
                  <a:lnTo>
                    <a:pt x="419" y="314"/>
                  </a:lnTo>
                  <a:lnTo>
                    <a:pt x="418" y="314"/>
                  </a:lnTo>
                  <a:lnTo>
                    <a:pt x="418" y="314"/>
                  </a:lnTo>
                  <a:lnTo>
                    <a:pt x="418" y="314"/>
                  </a:lnTo>
                  <a:lnTo>
                    <a:pt x="418" y="314"/>
                  </a:lnTo>
                  <a:lnTo>
                    <a:pt x="418" y="315"/>
                  </a:lnTo>
                  <a:lnTo>
                    <a:pt x="419" y="314"/>
                  </a:lnTo>
                  <a:lnTo>
                    <a:pt x="419" y="314"/>
                  </a:lnTo>
                  <a:lnTo>
                    <a:pt x="419" y="314"/>
                  </a:lnTo>
                  <a:close/>
                  <a:moveTo>
                    <a:pt x="426" y="311"/>
                  </a:moveTo>
                  <a:lnTo>
                    <a:pt x="427" y="311"/>
                  </a:lnTo>
                  <a:lnTo>
                    <a:pt x="427" y="311"/>
                  </a:lnTo>
                  <a:lnTo>
                    <a:pt x="426" y="310"/>
                  </a:lnTo>
                  <a:lnTo>
                    <a:pt x="427" y="309"/>
                  </a:lnTo>
                  <a:lnTo>
                    <a:pt x="427" y="309"/>
                  </a:lnTo>
                  <a:lnTo>
                    <a:pt x="427" y="307"/>
                  </a:lnTo>
                  <a:lnTo>
                    <a:pt x="427" y="307"/>
                  </a:lnTo>
                  <a:lnTo>
                    <a:pt x="427" y="306"/>
                  </a:lnTo>
                  <a:lnTo>
                    <a:pt x="426" y="305"/>
                  </a:lnTo>
                  <a:lnTo>
                    <a:pt x="424" y="305"/>
                  </a:lnTo>
                  <a:lnTo>
                    <a:pt x="423" y="303"/>
                  </a:lnTo>
                  <a:lnTo>
                    <a:pt x="423" y="303"/>
                  </a:lnTo>
                  <a:lnTo>
                    <a:pt x="423" y="302"/>
                  </a:lnTo>
                  <a:lnTo>
                    <a:pt x="424" y="302"/>
                  </a:lnTo>
                  <a:lnTo>
                    <a:pt x="424" y="302"/>
                  </a:lnTo>
                  <a:lnTo>
                    <a:pt x="424" y="302"/>
                  </a:lnTo>
                  <a:lnTo>
                    <a:pt x="426" y="302"/>
                  </a:lnTo>
                  <a:lnTo>
                    <a:pt x="424" y="301"/>
                  </a:lnTo>
                  <a:lnTo>
                    <a:pt x="424" y="299"/>
                  </a:lnTo>
                  <a:lnTo>
                    <a:pt x="424" y="299"/>
                  </a:lnTo>
                  <a:lnTo>
                    <a:pt x="424" y="298"/>
                  </a:lnTo>
                  <a:lnTo>
                    <a:pt x="424" y="298"/>
                  </a:lnTo>
                  <a:lnTo>
                    <a:pt x="423" y="297"/>
                  </a:lnTo>
                  <a:lnTo>
                    <a:pt x="423" y="295"/>
                  </a:lnTo>
                  <a:lnTo>
                    <a:pt x="422" y="295"/>
                  </a:lnTo>
                  <a:lnTo>
                    <a:pt x="420" y="294"/>
                  </a:lnTo>
                  <a:lnTo>
                    <a:pt x="416" y="294"/>
                  </a:lnTo>
                  <a:lnTo>
                    <a:pt x="416" y="294"/>
                  </a:lnTo>
                  <a:lnTo>
                    <a:pt x="418" y="294"/>
                  </a:lnTo>
                  <a:lnTo>
                    <a:pt x="418" y="295"/>
                  </a:lnTo>
                  <a:lnTo>
                    <a:pt x="418" y="297"/>
                  </a:lnTo>
                  <a:lnTo>
                    <a:pt x="418" y="297"/>
                  </a:lnTo>
                  <a:lnTo>
                    <a:pt x="418" y="297"/>
                  </a:lnTo>
                  <a:lnTo>
                    <a:pt x="418" y="298"/>
                  </a:lnTo>
                  <a:lnTo>
                    <a:pt x="418" y="299"/>
                  </a:lnTo>
                  <a:lnTo>
                    <a:pt x="418" y="299"/>
                  </a:lnTo>
                  <a:lnTo>
                    <a:pt x="418" y="301"/>
                  </a:lnTo>
                  <a:lnTo>
                    <a:pt x="418" y="301"/>
                  </a:lnTo>
                  <a:lnTo>
                    <a:pt x="418" y="302"/>
                  </a:lnTo>
                  <a:lnTo>
                    <a:pt x="419" y="303"/>
                  </a:lnTo>
                  <a:lnTo>
                    <a:pt x="420" y="306"/>
                  </a:lnTo>
                  <a:lnTo>
                    <a:pt x="420" y="309"/>
                  </a:lnTo>
                  <a:lnTo>
                    <a:pt x="420" y="310"/>
                  </a:lnTo>
                  <a:lnTo>
                    <a:pt x="420" y="310"/>
                  </a:lnTo>
                  <a:lnTo>
                    <a:pt x="420" y="310"/>
                  </a:lnTo>
                  <a:lnTo>
                    <a:pt x="422" y="311"/>
                  </a:lnTo>
                  <a:lnTo>
                    <a:pt x="423" y="311"/>
                  </a:lnTo>
                  <a:lnTo>
                    <a:pt x="424" y="311"/>
                  </a:lnTo>
                  <a:lnTo>
                    <a:pt x="426" y="311"/>
                  </a:lnTo>
                  <a:lnTo>
                    <a:pt x="426" y="311"/>
                  </a:lnTo>
                  <a:close/>
                  <a:moveTo>
                    <a:pt x="336" y="195"/>
                  </a:moveTo>
                  <a:lnTo>
                    <a:pt x="336" y="195"/>
                  </a:lnTo>
                  <a:lnTo>
                    <a:pt x="336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6" y="195"/>
                  </a:lnTo>
                  <a:close/>
                  <a:moveTo>
                    <a:pt x="0" y="116"/>
                  </a:moveTo>
                  <a:lnTo>
                    <a:pt x="0" y="116"/>
                  </a:lnTo>
                  <a:lnTo>
                    <a:pt x="0" y="118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1" y="116"/>
                  </a:lnTo>
                  <a:lnTo>
                    <a:pt x="0" y="116"/>
                  </a:lnTo>
                  <a:close/>
                  <a:moveTo>
                    <a:pt x="502" y="435"/>
                  </a:moveTo>
                  <a:lnTo>
                    <a:pt x="503" y="436"/>
                  </a:lnTo>
                  <a:lnTo>
                    <a:pt x="506" y="436"/>
                  </a:lnTo>
                  <a:lnTo>
                    <a:pt x="507" y="435"/>
                  </a:lnTo>
                  <a:lnTo>
                    <a:pt x="507" y="435"/>
                  </a:lnTo>
                  <a:lnTo>
                    <a:pt x="507" y="432"/>
                  </a:lnTo>
                  <a:lnTo>
                    <a:pt x="506" y="431"/>
                  </a:lnTo>
                  <a:lnTo>
                    <a:pt x="504" y="431"/>
                  </a:lnTo>
                  <a:lnTo>
                    <a:pt x="504" y="428"/>
                  </a:lnTo>
                  <a:lnTo>
                    <a:pt x="504" y="425"/>
                  </a:lnTo>
                  <a:lnTo>
                    <a:pt x="503" y="425"/>
                  </a:lnTo>
                  <a:lnTo>
                    <a:pt x="503" y="424"/>
                  </a:lnTo>
                  <a:lnTo>
                    <a:pt x="504" y="422"/>
                  </a:lnTo>
                  <a:lnTo>
                    <a:pt x="504" y="422"/>
                  </a:lnTo>
                  <a:lnTo>
                    <a:pt x="506" y="422"/>
                  </a:lnTo>
                  <a:lnTo>
                    <a:pt x="510" y="420"/>
                  </a:lnTo>
                  <a:lnTo>
                    <a:pt x="511" y="420"/>
                  </a:lnTo>
                  <a:lnTo>
                    <a:pt x="512" y="420"/>
                  </a:lnTo>
                  <a:lnTo>
                    <a:pt x="512" y="420"/>
                  </a:lnTo>
                  <a:lnTo>
                    <a:pt x="512" y="417"/>
                  </a:lnTo>
                  <a:lnTo>
                    <a:pt x="514" y="417"/>
                  </a:lnTo>
                  <a:lnTo>
                    <a:pt x="515" y="417"/>
                  </a:lnTo>
                  <a:lnTo>
                    <a:pt x="517" y="417"/>
                  </a:lnTo>
                  <a:lnTo>
                    <a:pt x="522" y="418"/>
                  </a:lnTo>
                  <a:lnTo>
                    <a:pt x="522" y="417"/>
                  </a:lnTo>
                  <a:lnTo>
                    <a:pt x="521" y="417"/>
                  </a:lnTo>
                  <a:lnTo>
                    <a:pt x="519" y="417"/>
                  </a:lnTo>
                  <a:lnTo>
                    <a:pt x="517" y="417"/>
                  </a:lnTo>
                  <a:lnTo>
                    <a:pt x="514" y="416"/>
                  </a:lnTo>
                  <a:lnTo>
                    <a:pt x="511" y="416"/>
                  </a:lnTo>
                  <a:lnTo>
                    <a:pt x="508" y="416"/>
                  </a:lnTo>
                  <a:lnTo>
                    <a:pt x="506" y="414"/>
                  </a:lnTo>
                  <a:lnTo>
                    <a:pt x="502" y="414"/>
                  </a:lnTo>
                  <a:lnTo>
                    <a:pt x="498" y="414"/>
                  </a:lnTo>
                  <a:lnTo>
                    <a:pt x="493" y="414"/>
                  </a:lnTo>
                  <a:lnTo>
                    <a:pt x="491" y="414"/>
                  </a:lnTo>
                  <a:lnTo>
                    <a:pt x="488" y="414"/>
                  </a:lnTo>
                  <a:lnTo>
                    <a:pt x="488" y="414"/>
                  </a:lnTo>
                  <a:lnTo>
                    <a:pt x="487" y="413"/>
                  </a:lnTo>
                  <a:lnTo>
                    <a:pt x="487" y="412"/>
                  </a:lnTo>
                  <a:lnTo>
                    <a:pt x="485" y="412"/>
                  </a:lnTo>
                  <a:lnTo>
                    <a:pt x="484" y="410"/>
                  </a:lnTo>
                  <a:lnTo>
                    <a:pt x="483" y="410"/>
                  </a:lnTo>
                  <a:lnTo>
                    <a:pt x="481" y="409"/>
                  </a:lnTo>
                  <a:lnTo>
                    <a:pt x="481" y="408"/>
                  </a:lnTo>
                  <a:lnTo>
                    <a:pt x="481" y="406"/>
                  </a:lnTo>
                  <a:lnTo>
                    <a:pt x="480" y="405"/>
                  </a:lnTo>
                  <a:lnTo>
                    <a:pt x="480" y="405"/>
                  </a:lnTo>
                  <a:lnTo>
                    <a:pt x="479" y="404"/>
                  </a:lnTo>
                  <a:lnTo>
                    <a:pt x="479" y="404"/>
                  </a:lnTo>
                  <a:lnTo>
                    <a:pt x="480" y="404"/>
                  </a:lnTo>
                  <a:lnTo>
                    <a:pt x="479" y="402"/>
                  </a:lnTo>
                  <a:lnTo>
                    <a:pt x="479" y="401"/>
                  </a:lnTo>
                  <a:lnTo>
                    <a:pt x="477" y="399"/>
                  </a:lnTo>
                  <a:lnTo>
                    <a:pt x="476" y="398"/>
                  </a:lnTo>
                  <a:lnTo>
                    <a:pt x="476" y="398"/>
                  </a:lnTo>
                  <a:lnTo>
                    <a:pt x="474" y="398"/>
                  </a:lnTo>
                  <a:lnTo>
                    <a:pt x="474" y="398"/>
                  </a:lnTo>
                  <a:lnTo>
                    <a:pt x="473" y="398"/>
                  </a:lnTo>
                  <a:lnTo>
                    <a:pt x="472" y="398"/>
                  </a:lnTo>
                  <a:lnTo>
                    <a:pt x="472" y="399"/>
                  </a:lnTo>
                  <a:lnTo>
                    <a:pt x="470" y="399"/>
                  </a:lnTo>
                  <a:lnTo>
                    <a:pt x="470" y="399"/>
                  </a:lnTo>
                  <a:lnTo>
                    <a:pt x="469" y="399"/>
                  </a:lnTo>
                  <a:lnTo>
                    <a:pt x="469" y="398"/>
                  </a:lnTo>
                  <a:lnTo>
                    <a:pt x="468" y="398"/>
                  </a:lnTo>
                  <a:lnTo>
                    <a:pt x="468" y="397"/>
                  </a:lnTo>
                  <a:lnTo>
                    <a:pt x="466" y="395"/>
                  </a:lnTo>
                  <a:lnTo>
                    <a:pt x="465" y="394"/>
                  </a:lnTo>
                  <a:lnTo>
                    <a:pt x="464" y="393"/>
                  </a:lnTo>
                  <a:lnTo>
                    <a:pt x="462" y="391"/>
                  </a:lnTo>
                  <a:lnTo>
                    <a:pt x="462" y="390"/>
                  </a:lnTo>
                  <a:lnTo>
                    <a:pt x="462" y="389"/>
                  </a:lnTo>
                  <a:lnTo>
                    <a:pt x="461" y="387"/>
                  </a:lnTo>
                  <a:lnTo>
                    <a:pt x="460" y="386"/>
                  </a:lnTo>
                  <a:lnTo>
                    <a:pt x="460" y="385"/>
                  </a:lnTo>
                  <a:lnTo>
                    <a:pt x="460" y="383"/>
                  </a:lnTo>
                  <a:lnTo>
                    <a:pt x="460" y="383"/>
                  </a:lnTo>
                  <a:lnTo>
                    <a:pt x="462" y="383"/>
                  </a:lnTo>
                  <a:lnTo>
                    <a:pt x="461" y="382"/>
                  </a:lnTo>
                  <a:lnTo>
                    <a:pt x="461" y="380"/>
                  </a:lnTo>
                  <a:lnTo>
                    <a:pt x="461" y="379"/>
                  </a:lnTo>
                  <a:lnTo>
                    <a:pt x="462" y="379"/>
                  </a:lnTo>
                  <a:lnTo>
                    <a:pt x="462" y="379"/>
                  </a:lnTo>
                  <a:lnTo>
                    <a:pt x="464" y="378"/>
                  </a:lnTo>
                  <a:lnTo>
                    <a:pt x="464" y="378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4" y="375"/>
                  </a:lnTo>
                  <a:lnTo>
                    <a:pt x="462" y="374"/>
                  </a:lnTo>
                  <a:lnTo>
                    <a:pt x="462" y="372"/>
                  </a:lnTo>
                  <a:lnTo>
                    <a:pt x="464" y="372"/>
                  </a:lnTo>
                  <a:lnTo>
                    <a:pt x="465" y="371"/>
                  </a:lnTo>
                  <a:lnTo>
                    <a:pt x="465" y="370"/>
                  </a:lnTo>
                  <a:lnTo>
                    <a:pt x="464" y="368"/>
                  </a:lnTo>
                  <a:lnTo>
                    <a:pt x="462" y="367"/>
                  </a:lnTo>
                  <a:lnTo>
                    <a:pt x="461" y="367"/>
                  </a:lnTo>
                  <a:lnTo>
                    <a:pt x="461" y="366"/>
                  </a:lnTo>
                  <a:lnTo>
                    <a:pt x="461" y="364"/>
                  </a:lnTo>
                  <a:lnTo>
                    <a:pt x="461" y="364"/>
                  </a:lnTo>
                  <a:lnTo>
                    <a:pt x="461" y="363"/>
                  </a:lnTo>
                  <a:lnTo>
                    <a:pt x="460" y="362"/>
                  </a:lnTo>
                  <a:lnTo>
                    <a:pt x="461" y="360"/>
                  </a:lnTo>
                  <a:lnTo>
                    <a:pt x="462" y="360"/>
                  </a:lnTo>
                  <a:lnTo>
                    <a:pt x="462" y="359"/>
                  </a:lnTo>
                  <a:lnTo>
                    <a:pt x="462" y="357"/>
                  </a:lnTo>
                  <a:lnTo>
                    <a:pt x="462" y="357"/>
                  </a:lnTo>
                  <a:lnTo>
                    <a:pt x="462" y="357"/>
                  </a:lnTo>
                  <a:lnTo>
                    <a:pt x="462" y="356"/>
                  </a:lnTo>
                  <a:lnTo>
                    <a:pt x="461" y="356"/>
                  </a:lnTo>
                  <a:lnTo>
                    <a:pt x="461" y="355"/>
                  </a:lnTo>
                  <a:lnTo>
                    <a:pt x="461" y="353"/>
                  </a:lnTo>
                  <a:lnTo>
                    <a:pt x="461" y="353"/>
                  </a:lnTo>
                  <a:lnTo>
                    <a:pt x="462" y="352"/>
                  </a:lnTo>
                  <a:lnTo>
                    <a:pt x="462" y="352"/>
                  </a:lnTo>
                  <a:lnTo>
                    <a:pt x="462" y="351"/>
                  </a:lnTo>
                  <a:lnTo>
                    <a:pt x="461" y="349"/>
                  </a:lnTo>
                  <a:lnTo>
                    <a:pt x="460" y="348"/>
                  </a:lnTo>
                  <a:lnTo>
                    <a:pt x="460" y="347"/>
                  </a:lnTo>
                  <a:lnTo>
                    <a:pt x="458" y="347"/>
                  </a:lnTo>
                  <a:lnTo>
                    <a:pt x="458" y="345"/>
                  </a:lnTo>
                  <a:lnTo>
                    <a:pt x="458" y="345"/>
                  </a:lnTo>
                  <a:lnTo>
                    <a:pt x="460" y="344"/>
                  </a:lnTo>
                  <a:lnTo>
                    <a:pt x="460" y="343"/>
                  </a:lnTo>
                  <a:lnTo>
                    <a:pt x="458" y="343"/>
                  </a:lnTo>
                  <a:lnTo>
                    <a:pt x="458" y="341"/>
                  </a:lnTo>
                  <a:lnTo>
                    <a:pt x="457" y="340"/>
                  </a:lnTo>
                  <a:lnTo>
                    <a:pt x="457" y="339"/>
                  </a:lnTo>
                  <a:lnTo>
                    <a:pt x="457" y="339"/>
                  </a:lnTo>
                  <a:lnTo>
                    <a:pt x="458" y="339"/>
                  </a:lnTo>
                  <a:lnTo>
                    <a:pt x="458" y="337"/>
                  </a:lnTo>
                  <a:lnTo>
                    <a:pt x="460" y="336"/>
                  </a:lnTo>
                  <a:lnTo>
                    <a:pt x="458" y="334"/>
                  </a:lnTo>
                  <a:lnTo>
                    <a:pt x="457" y="334"/>
                  </a:lnTo>
                  <a:lnTo>
                    <a:pt x="456" y="333"/>
                  </a:lnTo>
                  <a:lnTo>
                    <a:pt x="456" y="330"/>
                  </a:lnTo>
                  <a:lnTo>
                    <a:pt x="453" y="330"/>
                  </a:lnTo>
                  <a:lnTo>
                    <a:pt x="450" y="330"/>
                  </a:lnTo>
                  <a:lnTo>
                    <a:pt x="450" y="329"/>
                  </a:lnTo>
                  <a:lnTo>
                    <a:pt x="450" y="328"/>
                  </a:lnTo>
                  <a:lnTo>
                    <a:pt x="450" y="329"/>
                  </a:lnTo>
                  <a:lnTo>
                    <a:pt x="453" y="328"/>
                  </a:lnTo>
                  <a:lnTo>
                    <a:pt x="454" y="328"/>
                  </a:lnTo>
                  <a:lnTo>
                    <a:pt x="454" y="328"/>
                  </a:lnTo>
                  <a:lnTo>
                    <a:pt x="456" y="328"/>
                  </a:lnTo>
                  <a:lnTo>
                    <a:pt x="457" y="329"/>
                  </a:lnTo>
                  <a:lnTo>
                    <a:pt x="457" y="328"/>
                  </a:lnTo>
                  <a:lnTo>
                    <a:pt x="457" y="326"/>
                  </a:lnTo>
                  <a:lnTo>
                    <a:pt x="457" y="326"/>
                  </a:lnTo>
                  <a:lnTo>
                    <a:pt x="457" y="325"/>
                  </a:lnTo>
                  <a:lnTo>
                    <a:pt x="457" y="325"/>
                  </a:lnTo>
                  <a:lnTo>
                    <a:pt x="456" y="324"/>
                  </a:lnTo>
                  <a:lnTo>
                    <a:pt x="450" y="324"/>
                  </a:lnTo>
                  <a:lnTo>
                    <a:pt x="450" y="324"/>
                  </a:lnTo>
                  <a:lnTo>
                    <a:pt x="449" y="322"/>
                  </a:lnTo>
                  <a:lnTo>
                    <a:pt x="449" y="321"/>
                  </a:lnTo>
                  <a:lnTo>
                    <a:pt x="449" y="321"/>
                  </a:lnTo>
                  <a:lnTo>
                    <a:pt x="449" y="320"/>
                  </a:lnTo>
                  <a:lnTo>
                    <a:pt x="449" y="320"/>
                  </a:lnTo>
                  <a:lnTo>
                    <a:pt x="449" y="318"/>
                  </a:lnTo>
                  <a:lnTo>
                    <a:pt x="449" y="318"/>
                  </a:lnTo>
                  <a:lnTo>
                    <a:pt x="447" y="317"/>
                  </a:lnTo>
                  <a:lnTo>
                    <a:pt x="447" y="315"/>
                  </a:lnTo>
                  <a:lnTo>
                    <a:pt x="447" y="315"/>
                  </a:lnTo>
                  <a:lnTo>
                    <a:pt x="447" y="314"/>
                  </a:lnTo>
                  <a:lnTo>
                    <a:pt x="446" y="314"/>
                  </a:lnTo>
                  <a:lnTo>
                    <a:pt x="445" y="313"/>
                  </a:lnTo>
                  <a:lnTo>
                    <a:pt x="445" y="311"/>
                  </a:lnTo>
                  <a:lnTo>
                    <a:pt x="445" y="311"/>
                  </a:lnTo>
                  <a:lnTo>
                    <a:pt x="446" y="311"/>
                  </a:lnTo>
                  <a:lnTo>
                    <a:pt x="446" y="310"/>
                  </a:lnTo>
                  <a:lnTo>
                    <a:pt x="445" y="310"/>
                  </a:lnTo>
                  <a:lnTo>
                    <a:pt x="443" y="309"/>
                  </a:lnTo>
                  <a:lnTo>
                    <a:pt x="442" y="309"/>
                  </a:lnTo>
                  <a:lnTo>
                    <a:pt x="441" y="309"/>
                  </a:lnTo>
                  <a:lnTo>
                    <a:pt x="441" y="307"/>
                  </a:lnTo>
                  <a:lnTo>
                    <a:pt x="439" y="305"/>
                  </a:lnTo>
                  <a:lnTo>
                    <a:pt x="439" y="303"/>
                  </a:lnTo>
                  <a:lnTo>
                    <a:pt x="439" y="303"/>
                  </a:lnTo>
                  <a:lnTo>
                    <a:pt x="439" y="302"/>
                  </a:lnTo>
                  <a:lnTo>
                    <a:pt x="439" y="302"/>
                  </a:lnTo>
                  <a:lnTo>
                    <a:pt x="438" y="301"/>
                  </a:lnTo>
                  <a:lnTo>
                    <a:pt x="438" y="299"/>
                  </a:lnTo>
                  <a:lnTo>
                    <a:pt x="438" y="299"/>
                  </a:lnTo>
                  <a:lnTo>
                    <a:pt x="438" y="298"/>
                  </a:lnTo>
                  <a:lnTo>
                    <a:pt x="438" y="298"/>
                  </a:lnTo>
                  <a:lnTo>
                    <a:pt x="438" y="298"/>
                  </a:lnTo>
                  <a:lnTo>
                    <a:pt x="439" y="298"/>
                  </a:lnTo>
                  <a:lnTo>
                    <a:pt x="439" y="298"/>
                  </a:lnTo>
                  <a:lnTo>
                    <a:pt x="441" y="297"/>
                  </a:lnTo>
                  <a:lnTo>
                    <a:pt x="441" y="297"/>
                  </a:lnTo>
                  <a:lnTo>
                    <a:pt x="439" y="295"/>
                  </a:lnTo>
                  <a:lnTo>
                    <a:pt x="438" y="294"/>
                  </a:lnTo>
                  <a:lnTo>
                    <a:pt x="437" y="291"/>
                  </a:lnTo>
                  <a:lnTo>
                    <a:pt x="437" y="291"/>
                  </a:lnTo>
                  <a:lnTo>
                    <a:pt x="437" y="291"/>
                  </a:lnTo>
                  <a:lnTo>
                    <a:pt x="435" y="288"/>
                  </a:lnTo>
                  <a:lnTo>
                    <a:pt x="435" y="287"/>
                  </a:lnTo>
                  <a:lnTo>
                    <a:pt x="434" y="284"/>
                  </a:lnTo>
                  <a:lnTo>
                    <a:pt x="434" y="283"/>
                  </a:lnTo>
                  <a:lnTo>
                    <a:pt x="432" y="282"/>
                  </a:lnTo>
                  <a:lnTo>
                    <a:pt x="432" y="280"/>
                  </a:lnTo>
                  <a:lnTo>
                    <a:pt x="432" y="279"/>
                  </a:lnTo>
                  <a:lnTo>
                    <a:pt x="432" y="279"/>
                  </a:lnTo>
                  <a:lnTo>
                    <a:pt x="432" y="278"/>
                  </a:lnTo>
                  <a:lnTo>
                    <a:pt x="432" y="278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2" y="276"/>
                  </a:lnTo>
                  <a:lnTo>
                    <a:pt x="431" y="275"/>
                  </a:lnTo>
                  <a:lnTo>
                    <a:pt x="431" y="275"/>
                  </a:lnTo>
                  <a:lnTo>
                    <a:pt x="431" y="274"/>
                  </a:lnTo>
                  <a:lnTo>
                    <a:pt x="431" y="274"/>
                  </a:lnTo>
                  <a:lnTo>
                    <a:pt x="432" y="274"/>
                  </a:lnTo>
                  <a:lnTo>
                    <a:pt x="432" y="272"/>
                  </a:lnTo>
                  <a:lnTo>
                    <a:pt x="432" y="272"/>
                  </a:lnTo>
                  <a:lnTo>
                    <a:pt x="432" y="272"/>
                  </a:lnTo>
                  <a:lnTo>
                    <a:pt x="431" y="271"/>
                  </a:lnTo>
                  <a:lnTo>
                    <a:pt x="431" y="269"/>
                  </a:lnTo>
                  <a:lnTo>
                    <a:pt x="430" y="268"/>
                  </a:lnTo>
                  <a:lnTo>
                    <a:pt x="430" y="268"/>
                  </a:lnTo>
                  <a:lnTo>
                    <a:pt x="431" y="268"/>
                  </a:lnTo>
                  <a:lnTo>
                    <a:pt x="431" y="268"/>
                  </a:lnTo>
                  <a:lnTo>
                    <a:pt x="431" y="268"/>
                  </a:lnTo>
                  <a:lnTo>
                    <a:pt x="431" y="268"/>
                  </a:lnTo>
                  <a:lnTo>
                    <a:pt x="431" y="267"/>
                  </a:lnTo>
                  <a:lnTo>
                    <a:pt x="431" y="267"/>
                  </a:lnTo>
                  <a:lnTo>
                    <a:pt x="431" y="265"/>
                  </a:lnTo>
                  <a:lnTo>
                    <a:pt x="431" y="264"/>
                  </a:lnTo>
                  <a:lnTo>
                    <a:pt x="431" y="264"/>
                  </a:lnTo>
                  <a:lnTo>
                    <a:pt x="430" y="261"/>
                  </a:lnTo>
                  <a:lnTo>
                    <a:pt x="430" y="260"/>
                  </a:lnTo>
                  <a:lnTo>
                    <a:pt x="431" y="260"/>
                  </a:lnTo>
                  <a:lnTo>
                    <a:pt x="431" y="259"/>
                  </a:lnTo>
                  <a:lnTo>
                    <a:pt x="432" y="259"/>
                  </a:lnTo>
                  <a:lnTo>
                    <a:pt x="432" y="259"/>
                  </a:lnTo>
                  <a:lnTo>
                    <a:pt x="434" y="257"/>
                  </a:lnTo>
                  <a:lnTo>
                    <a:pt x="434" y="257"/>
                  </a:lnTo>
                  <a:lnTo>
                    <a:pt x="434" y="256"/>
                  </a:lnTo>
                  <a:lnTo>
                    <a:pt x="434" y="256"/>
                  </a:lnTo>
                  <a:lnTo>
                    <a:pt x="434" y="255"/>
                  </a:lnTo>
                  <a:lnTo>
                    <a:pt x="432" y="255"/>
                  </a:lnTo>
                  <a:lnTo>
                    <a:pt x="432" y="253"/>
                  </a:lnTo>
                  <a:lnTo>
                    <a:pt x="431" y="252"/>
                  </a:lnTo>
                  <a:lnTo>
                    <a:pt x="431" y="249"/>
                  </a:lnTo>
                  <a:lnTo>
                    <a:pt x="430" y="248"/>
                  </a:lnTo>
                  <a:lnTo>
                    <a:pt x="428" y="246"/>
                  </a:lnTo>
                  <a:lnTo>
                    <a:pt x="427" y="244"/>
                  </a:lnTo>
                  <a:lnTo>
                    <a:pt x="427" y="244"/>
                  </a:lnTo>
                  <a:lnTo>
                    <a:pt x="427" y="242"/>
                  </a:lnTo>
                  <a:lnTo>
                    <a:pt x="427" y="241"/>
                  </a:lnTo>
                  <a:lnTo>
                    <a:pt x="426" y="240"/>
                  </a:lnTo>
                  <a:lnTo>
                    <a:pt x="426" y="240"/>
                  </a:lnTo>
                  <a:lnTo>
                    <a:pt x="426" y="238"/>
                  </a:lnTo>
                  <a:lnTo>
                    <a:pt x="426" y="237"/>
                  </a:lnTo>
                  <a:lnTo>
                    <a:pt x="426" y="236"/>
                  </a:lnTo>
                  <a:lnTo>
                    <a:pt x="424" y="234"/>
                  </a:lnTo>
                  <a:lnTo>
                    <a:pt x="424" y="234"/>
                  </a:lnTo>
                  <a:lnTo>
                    <a:pt x="424" y="233"/>
                  </a:lnTo>
                  <a:lnTo>
                    <a:pt x="426" y="232"/>
                  </a:lnTo>
                  <a:lnTo>
                    <a:pt x="424" y="232"/>
                  </a:lnTo>
                  <a:lnTo>
                    <a:pt x="424" y="230"/>
                  </a:lnTo>
                  <a:lnTo>
                    <a:pt x="426" y="230"/>
                  </a:lnTo>
                  <a:lnTo>
                    <a:pt x="426" y="229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7" y="227"/>
                  </a:lnTo>
                  <a:lnTo>
                    <a:pt x="428" y="227"/>
                  </a:lnTo>
                  <a:lnTo>
                    <a:pt x="428" y="226"/>
                  </a:lnTo>
                  <a:lnTo>
                    <a:pt x="430" y="226"/>
                  </a:lnTo>
                  <a:lnTo>
                    <a:pt x="430" y="225"/>
                  </a:lnTo>
                  <a:lnTo>
                    <a:pt x="430" y="223"/>
                  </a:lnTo>
                  <a:lnTo>
                    <a:pt x="428" y="222"/>
                  </a:lnTo>
                  <a:lnTo>
                    <a:pt x="428" y="222"/>
                  </a:lnTo>
                  <a:lnTo>
                    <a:pt x="428" y="219"/>
                  </a:lnTo>
                  <a:lnTo>
                    <a:pt x="428" y="218"/>
                  </a:lnTo>
                  <a:lnTo>
                    <a:pt x="427" y="218"/>
                  </a:lnTo>
                  <a:lnTo>
                    <a:pt x="427" y="217"/>
                  </a:lnTo>
                  <a:lnTo>
                    <a:pt x="427" y="215"/>
                  </a:lnTo>
                  <a:lnTo>
                    <a:pt x="426" y="215"/>
                  </a:lnTo>
                  <a:lnTo>
                    <a:pt x="426" y="215"/>
                  </a:lnTo>
                  <a:lnTo>
                    <a:pt x="426" y="214"/>
                  </a:lnTo>
                  <a:lnTo>
                    <a:pt x="426" y="214"/>
                  </a:lnTo>
                  <a:lnTo>
                    <a:pt x="427" y="214"/>
                  </a:lnTo>
                  <a:lnTo>
                    <a:pt x="427" y="211"/>
                  </a:lnTo>
                  <a:lnTo>
                    <a:pt x="427" y="210"/>
                  </a:lnTo>
                  <a:lnTo>
                    <a:pt x="427" y="208"/>
                  </a:lnTo>
                  <a:lnTo>
                    <a:pt x="427" y="208"/>
                  </a:lnTo>
                  <a:lnTo>
                    <a:pt x="427" y="208"/>
                  </a:lnTo>
                  <a:lnTo>
                    <a:pt x="427" y="207"/>
                  </a:lnTo>
                  <a:lnTo>
                    <a:pt x="427" y="206"/>
                  </a:lnTo>
                  <a:lnTo>
                    <a:pt x="427" y="204"/>
                  </a:lnTo>
                  <a:lnTo>
                    <a:pt x="427" y="204"/>
                  </a:lnTo>
                  <a:lnTo>
                    <a:pt x="427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30" y="203"/>
                  </a:lnTo>
                  <a:lnTo>
                    <a:pt x="428" y="202"/>
                  </a:lnTo>
                  <a:lnTo>
                    <a:pt x="428" y="200"/>
                  </a:lnTo>
                  <a:lnTo>
                    <a:pt x="428" y="199"/>
                  </a:lnTo>
                  <a:lnTo>
                    <a:pt x="427" y="196"/>
                  </a:lnTo>
                  <a:lnTo>
                    <a:pt x="427" y="195"/>
                  </a:lnTo>
                  <a:lnTo>
                    <a:pt x="427" y="194"/>
                  </a:lnTo>
                  <a:lnTo>
                    <a:pt x="427" y="192"/>
                  </a:lnTo>
                  <a:lnTo>
                    <a:pt x="427" y="192"/>
                  </a:lnTo>
                  <a:lnTo>
                    <a:pt x="427" y="191"/>
                  </a:lnTo>
                  <a:lnTo>
                    <a:pt x="426" y="191"/>
                  </a:lnTo>
                  <a:lnTo>
                    <a:pt x="424" y="191"/>
                  </a:lnTo>
                  <a:lnTo>
                    <a:pt x="424" y="191"/>
                  </a:lnTo>
                  <a:lnTo>
                    <a:pt x="423" y="190"/>
                  </a:lnTo>
                  <a:lnTo>
                    <a:pt x="423" y="190"/>
                  </a:lnTo>
                  <a:lnTo>
                    <a:pt x="423" y="188"/>
                  </a:lnTo>
                  <a:lnTo>
                    <a:pt x="423" y="187"/>
                  </a:lnTo>
                  <a:lnTo>
                    <a:pt x="423" y="187"/>
                  </a:lnTo>
                  <a:lnTo>
                    <a:pt x="423" y="185"/>
                  </a:lnTo>
                  <a:lnTo>
                    <a:pt x="422" y="185"/>
                  </a:lnTo>
                  <a:lnTo>
                    <a:pt x="420" y="183"/>
                  </a:lnTo>
                  <a:lnTo>
                    <a:pt x="420" y="181"/>
                  </a:lnTo>
                  <a:lnTo>
                    <a:pt x="420" y="180"/>
                  </a:lnTo>
                  <a:lnTo>
                    <a:pt x="419" y="179"/>
                  </a:lnTo>
                  <a:lnTo>
                    <a:pt x="419" y="179"/>
                  </a:lnTo>
                  <a:lnTo>
                    <a:pt x="418" y="177"/>
                  </a:lnTo>
                  <a:lnTo>
                    <a:pt x="418" y="176"/>
                  </a:lnTo>
                  <a:lnTo>
                    <a:pt x="418" y="176"/>
                  </a:lnTo>
                  <a:lnTo>
                    <a:pt x="418" y="176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416" y="175"/>
                  </a:lnTo>
                  <a:lnTo>
                    <a:pt x="416" y="173"/>
                  </a:lnTo>
                  <a:lnTo>
                    <a:pt x="415" y="172"/>
                  </a:lnTo>
                  <a:lnTo>
                    <a:pt x="413" y="171"/>
                  </a:lnTo>
                  <a:lnTo>
                    <a:pt x="413" y="169"/>
                  </a:lnTo>
                  <a:lnTo>
                    <a:pt x="413" y="168"/>
                  </a:lnTo>
                  <a:lnTo>
                    <a:pt x="413" y="167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15" y="165"/>
                  </a:lnTo>
                  <a:lnTo>
                    <a:pt x="415" y="164"/>
                  </a:lnTo>
                  <a:lnTo>
                    <a:pt x="415" y="164"/>
                  </a:lnTo>
                  <a:lnTo>
                    <a:pt x="415" y="164"/>
                  </a:lnTo>
                  <a:lnTo>
                    <a:pt x="415" y="162"/>
                  </a:lnTo>
                  <a:lnTo>
                    <a:pt x="413" y="162"/>
                  </a:lnTo>
                  <a:lnTo>
                    <a:pt x="415" y="161"/>
                  </a:lnTo>
                  <a:lnTo>
                    <a:pt x="415" y="160"/>
                  </a:lnTo>
                  <a:lnTo>
                    <a:pt x="415" y="157"/>
                  </a:lnTo>
                  <a:lnTo>
                    <a:pt x="415" y="157"/>
                  </a:lnTo>
                  <a:lnTo>
                    <a:pt x="415" y="156"/>
                  </a:lnTo>
                  <a:lnTo>
                    <a:pt x="415" y="156"/>
                  </a:lnTo>
                  <a:lnTo>
                    <a:pt x="415" y="156"/>
                  </a:lnTo>
                  <a:lnTo>
                    <a:pt x="416" y="156"/>
                  </a:lnTo>
                  <a:lnTo>
                    <a:pt x="418" y="154"/>
                  </a:lnTo>
                  <a:lnTo>
                    <a:pt x="418" y="154"/>
                  </a:lnTo>
                  <a:lnTo>
                    <a:pt x="418" y="153"/>
                  </a:lnTo>
                  <a:lnTo>
                    <a:pt x="418" y="153"/>
                  </a:lnTo>
                  <a:lnTo>
                    <a:pt x="416" y="153"/>
                  </a:lnTo>
                  <a:lnTo>
                    <a:pt x="416" y="153"/>
                  </a:lnTo>
                  <a:lnTo>
                    <a:pt x="416" y="152"/>
                  </a:lnTo>
                  <a:lnTo>
                    <a:pt x="416" y="150"/>
                  </a:lnTo>
                  <a:lnTo>
                    <a:pt x="415" y="149"/>
                  </a:lnTo>
                  <a:lnTo>
                    <a:pt x="415" y="146"/>
                  </a:lnTo>
                  <a:lnTo>
                    <a:pt x="413" y="143"/>
                  </a:lnTo>
                  <a:lnTo>
                    <a:pt x="413" y="142"/>
                  </a:lnTo>
                  <a:lnTo>
                    <a:pt x="413" y="141"/>
                  </a:lnTo>
                  <a:lnTo>
                    <a:pt x="415" y="141"/>
                  </a:lnTo>
                  <a:lnTo>
                    <a:pt x="415" y="139"/>
                  </a:lnTo>
                  <a:lnTo>
                    <a:pt x="415" y="137"/>
                  </a:lnTo>
                  <a:lnTo>
                    <a:pt x="415" y="135"/>
                  </a:lnTo>
                  <a:lnTo>
                    <a:pt x="415" y="134"/>
                  </a:lnTo>
                  <a:lnTo>
                    <a:pt x="415" y="133"/>
                  </a:lnTo>
                  <a:lnTo>
                    <a:pt x="416" y="131"/>
                  </a:lnTo>
                  <a:lnTo>
                    <a:pt x="416" y="130"/>
                  </a:lnTo>
                  <a:lnTo>
                    <a:pt x="416" y="130"/>
                  </a:lnTo>
                  <a:lnTo>
                    <a:pt x="416" y="130"/>
                  </a:lnTo>
                  <a:lnTo>
                    <a:pt x="418" y="129"/>
                  </a:lnTo>
                  <a:lnTo>
                    <a:pt x="418" y="127"/>
                  </a:lnTo>
                  <a:lnTo>
                    <a:pt x="419" y="126"/>
                  </a:lnTo>
                  <a:lnTo>
                    <a:pt x="419" y="126"/>
                  </a:lnTo>
                  <a:lnTo>
                    <a:pt x="419" y="125"/>
                  </a:lnTo>
                  <a:lnTo>
                    <a:pt x="419" y="122"/>
                  </a:lnTo>
                  <a:lnTo>
                    <a:pt x="419" y="120"/>
                  </a:lnTo>
                  <a:lnTo>
                    <a:pt x="420" y="120"/>
                  </a:lnTo>
                  <a:lnTo>
                    <a:pt x="420" y="118"/>
                  </a:lnTo>
                  <a:lnTo>
                    <a:pt x="420" y="116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3" y="116"/>
                  </a:lnTo>
                  <a:lnTo>
                    <a:pt x="423" y="116"/>
                  </a:lnTo>
                  <a:lnTo>
                    <a:pt x="424" y="116"/>
                  </a:lnTo>
                  <a:lnTo>
                    <a:pt x="426" y="115"/>
                  </a:lnTo>
                  <a:lnTo>
                    <a:pt x="426" y="115"/>
                  </a:lnTo>
                  <a:lnTo>
                    <a:pt x="426" y="114"/>
                  </a:lnTo>
                  <a:lnTo>
                    <a:pt x="424" y="112"/>
                  </a:lnTo>
                  <a:lnTo>
                    <a:pt x="423" y="111"/>
                  </a:lnTo>
                  <a:lnTo>
                    <a:pt x="422" y="110"/>
                  </a:lnTo>
                  <a:lnTo>
                    <a:pt x="422" y="108"/>
                  </a:lnTo>
                  <a:lnTo>
                    <a:pt x="422" y="108"/>
                  </a:lnTo>
                  <a:lnTo>
                    <a:pt x="422" y="107"/>
                  </a:lnTo>
                  <a:lnTo>
                    <a:pt x="422" y="107"/>
                  </a:lnTo>
                  <a:lnTo>
                    <a:pt x="423" y="106"/>
                  </a:lnTo>
                  <a:lnTo>
                    <a:pt x="423" y="104"/>
                  </a:lnTo>
                  <a:lnTo>
                    <a:pt x="420" y="100"/>
                  </a:lnTo>
                  <a:lnTo>
                    <a:pt x="420" y="99"/>
                  </a:lnTo>
                  <a:lnTo>
                    <a:pt x="419" y="97"/>
                  </a:lnTo>
                  <a:lnTo>
                    <a:pt x="419" y="96"/>
                  </a:lnTo>
                  <a:lnTo>
                    <a:pt x="419" y="93"/>
                  </a:lnTo>
                  <a:lnTo>
                    <a:pt x="420" y="93"/>
                  </a:lnTo>
                  <a:lnTo>
                    <a:pt x="420" y="93"/>
                  </a:lnTo>
                  <a:lnTo>
                    <a:pt x="420" y="92"/>
                  </a:lnTo>
                  <a:lnTo>
                    <a:pt x="420" y="92"/>
                  </a:lnTo>
                  <a:lnTo>
                    <a:pt x="420" y="92"/>
                  </a:lnTo>
                  <a:lnTo>
                    <a:pt x="420" y="91"/>
                  </a:lnTo>
                  <a:lnTo>
                    <a:pt x="420" y="91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9" y="88"/>
                  </a:lnTo>
                  <a:lnTo>
                    <a:pt x="419" y="87"/>
                  </a:lnTo>
                  <a:lnTo>
                    <a:pt x="419" y="87"/>
                  </a:lnTo>
                  <a:lnTo>
                    <a:pt x="419" y="85"/>
                  </a:lnTo>
                  <a:lnTo>
                    <a:pt x="420" y="85"/>
                  </a:lnTo>
                  <a:lnTo>
                    <a:pt x="420" y="84"/>
                  </a:lnTo>
                  <a:lnTo>
                    <a:pt x="422" y="84"/>
                  </a:lnTo>
                  <a:lnTo>
                    <a:pt x="423" y="83"/>
                  </a:lnTo>
                  <a:lnTo>
                    <a:pt x="424" y="81"/>
                  </a:lnTo>
                  <a:lnTo>
                    <a:pt x="427" y="80"/>
                  </a:lnTo>
                  <a:lnTo>
                    <a:pt x="430" y="80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4"/>
                  </a:lnTo>
                  <a:lnTo>
                    <a:pt x="431" y="70"/>
                  </a:lnTo>
                  <a:lnTo>
                    <a:pt x="431" y="66"/>
                  </a:lnTo>
                  <a:lnTo>
                    <a:pt x="430" y="65"/>
                  </a:lnTo>
                  <a:lnTo>
                    <a:pt x="428" y="65"/>
                  </a:lnTo>
                  <a:lnTo>
                    <a:pt x="426" y="65"/>
                  </a:lnTo>
                  <a:lnTo>
                    <a:pt x="424" y="65"/>
                  </a:lnTo>
                  <a:lnTo>
                    <a:pt x="423" y="65"/>
                  </a:lnTo>
                  <a:lnTo>
                    <a:pt x="423" y="65"/>
                  </a:lnTo>
                  <a:lnTo>
                    <a:pt x="423" y="65"/>
                  </a:lnTo>
                  <a:lnTo>
                    <a:pt x="422" y="64"/>
                  </a:lnTo>
                  <a:lnTo>
                    <a:pt x="422" y="64"/>
                  </a:lnTo>
                  <a:lnTo>
                    <a:pt x="422" y="62"/>
                  </a:lnTo>
                  <a:lnTo>
                    <a:pt x="422" y="61"/>
                  </a:lnTo>
                  <a:lnTo>
                    <a:pt x="420" y="58"/>
                  </a:lnTo>
                  <a:lnTo>
                    <a:pt x="420" y="58"/>
                  </a:lnTo>
                  <a:lnTo>
                    <a:pt x="420" y="57"/>
                  </a:lnTo>
                  <a:lnTo>
                    <a:pt x="420" y="55"/>
                  </a:lnTo>
                  <a:lnTo>
                    <a:pt x="419" y="54"/>
                  </a:lnTo>
                  <a:lnTo>
                    <a:pt x="419" y="53"/>
                  </a:lnTo>
                  <a:lnTo>
                    <a:pt x="419" y="51"/>
                  </a:lnTo>
                  <a:lnTo>
                    <a:pt x="418" y="50"/>
                  </a:lnTo>
                  <a:lnTo>
                    <a:pt x="418" y="49"/>
                  </a:lnTo>
                  <a:lnTo>
                    <a:pt x="416" y="46"/>
                  </a:lnTo>
                  <a:lnTo>
                    <a:pt x="415" y="45"/>
                  </a:lnTo>
                  <a:lnTo>
                    <a:pt x="413" y="42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2" y="41"/>
                  </a:lnTo>
                  <a:lnTo>
                    <a:pt x="412" y="39"/>
                  </a:lnTo>
                  <a:lnTo>
                    <a:pt x="412" y="39"/>
                  </a:lnTo>
                  <a:lnTo>
                    <a:pt x="412" y="38"/>
                  </a:lnTo>
                  <a:lnTo>
                    <a:pt x="412" y="38"/>
                  </a:lnTo>
                  <a:lnTo>
                    <a:pt x="412" y="38"/>
                  </a:lnTo>
                  <a:lnTo>
                    <a:pt x="411" y="36"/>
                  </a:lnTo>
                  <a:lnTo>
                    <a:pt x="409" y="36"/>
                  </a:lnTo>
                  <a:lnTo>
                    <a:pt x="409" y="35"/>
                  </a:lnTo>
                  <a:lnTo>
                    <a:pt x="409" y="35"/>
                  </a:lnTo>
                  <a:lnTo>
                    <a:pt x="409" y="35"/>
                  </a:lnTo>
                  <a:lnTo>
                    <a:pt x="411" y="34"/>
                  </a:lnTo>
                  <a:lnTo>
                    <a:pt x="409" y="34"/>
                  </a:lnTo>
                  <a:lnTo>
                    <a:pt x="409" y="32"/>
                  </a:lnTo>
                  <a:lnTo>
                    <a:pt x="409" y="32"/>
                  </a:lnTo>
                  <a:lnTo>
                    <a:pt x="409" y="31"/>
                  </a:lnTo>
                  <a:lnTo>
                    <a:pt x="409" y="31"/>
                  </a:lnTo>
                  <a:lnTo>
                    <a:pt x="411" y="31"/>
                  </a:lnTo>
                  <a:lnTo>
                    <a:pt x="411" y="30"/>
                  </a:lnTo>
                  <a:lnTo>
                    <a:pt x="411" y="30"/>
                  </a:lnTo>
                  <a:lnTo>
                    <a:pt x="411" y="28"/>
                  </a:lnTo>
                  <a:lnTo>
                    <a:pt x="409" y="27"/>
                  </a:lnTo>
                  <a:lnTo>
                    <a:pt x="409" y="27"/>
                  </a:lnTo>
                  <a:lnTo>
                    <a:pt x="411" y="26"/>
                  </a:lnTo>
                  <a:lnTo>
                    <a:pt x="411" y="24"/>
                  </a:lnTo>
                  <a:lnTo>
                    <a:pt x="411" y="24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09" y="22"/>
                  </a:lnTo>
                  <a:lnTo>
                    <a:pt x="409" y="22"/>
                  </a:lnTo>
                  <a:lnTo>
                    <a:pt x="408" y="20"/>
                  </a:lnTo>
                  <a:lnTo>
                    <a:pt x="407" y="20"/>
                  </a:lnTo>
                  <a:lnTo>
                    <a:pt x="405" y="19"/>
                  </a:lnTo>
                  <a:lnTo>
                    <a:pt x="405" y="18"/>
                  </a:lnTo>
                  <a:lnTo>
                    <a:pt x="405" y="18"/>
                  </a:lnTo>
                  <a:lnTo>
                    <a:pt x="405" y="16"/>
                  </a:lnTo>
                  <a:lnTo>
                    <a:pt x="404" y="15"/>
                  </a:lnTo>
                  <a:lnTo>
                    <a:pt x="404" y="13"/>
                  </a:lnTo>
                  <a:lnTo>
                    <a:pt x="404" y="12"/>
                  </a:lnTo>
                  <a:lnTo>
                    <a:pt x="403" y="11"/>
                  </a:lnTo>
                  <a:lnTo>
                    <a:pt x="403" y="9"/>
                  </a:lnTo>
                  <a:lnTo>
                    <a:pt x="403" y="9"/>
                  </a:lnTo>
                  <a:lnTo>
                    <a:pt x="403" y="8"/>
                  </a:lnTo>
                  <a:lnTo>
                    <a:pt x="403" y="8"/>
                  </a:lnTo>
                  <a:lnTo>
                    <a:pt x="403" y="7"/>
                  </a:lnTo>
                  <a:lnTo>
                    <a:pt x="403" y="7"/>
                  </a:lnTo>
                  <a:lnTo>
                    <a:pt x="401" y="5"/>
                  </a:lnTo>
                  <a:lnTo>
                    <a:pt x="400" y="5"/>
                  </a:lnTo>
                  <a:lnTo>
                    <a:pt x="400" y="4"/>
                  </a:lnTo>
                  <a:lnTo>
                    <a:pt x="399" y="1"/>
                  </a:lnTo>
                  <a:lnTo>
                    <a:pt x="397" y="0"/>
                  </a:lnTo>
                  <a:lnTo>
                    <a:pt x="397" y="1"/>
                  </a:lnTo>
                  <a:lnTo>
                    <a:pt x="396" y="3"/>
                  </a:lnTo>
                  <a:lnTo>
                    <a:pt x="394" y="3"/>
                  </a:lnTo>
                  <a:lnTo>
                    <a:pt x="394" y="3"/>
                  </a:lnTo>
                  <a:lnTo>
                    <a:pt x="394" y="4"/>
                  </a:lnTo>
                  <a:lnTo>
                    <a:pt x="394" y="5"/>
                  </a:lnTo>
                  <a:lnTo>
                    <a:pt x="396" y="7"/>
                  </a:lnTo>
                  <a:lnTo>
                    <a:pt x="394" y="8"/>
                  </a:lnTo>
                  <a:lnTo>
                    <a:pt x="394" y="9"/>
                  </a:lnTo>
                  <a:lnTo>
                    <a:pt x="393" y="9"/>
                  </a:lnTo>
                  <a:lnTo>
                    <a:pt x="392" y="11"/>
                  </a:lnTo>
                  <a:lnTo>
                    <a:pt x="390" y="11"/>
                  </a:lnTo>
                  <a:lnTo>
                    <a:pt x="389" y="11"/>
                  </a:lnTo>
                  <a:lnTo>
                    <a:pt x="389" y="11"/>
                  </a:lnTo>
                  <a:lnTo>
                    <a:pt x="390" y="11"/>
                  </a:lnTo>
                  <a:lnTo>
                    <a:pt x="390" y="13"/>
                  </a:lnTo>
                  <a:lnTo>
                    <a:pt x="390" y="16"/>
                  </a:lnTo>
                  <a:lnTo>
                    <a:pt x="392" y="22"/>
                  </a:lnTo>
                  <a:lnTo>
                    <a:pt x="393" y="24"/>
                  </a:lnTo>
                  <a:lnTo>
                    <a:pt x="393" y="26"/>
                  </a:lnTo>
                  <a:lnTo>
                    <a:pt x="394" y="27"/>
                  </a:lnTo>
                  <a:lnTo>
                    <a:pt x="394" y="28"/>
                  </a:lnTo>
                  <a:lnTo>
                    <a:pt x="394" y="34"/>
                  </a:lnTo>
                  <a:lnTo>
                    <a:pt x="394" y="36"/>
                  </a:lnTo>
                  <a:lnTo>
                    <a:pt x="394" y="39"/>
                  </a:lnTo>
                  <a:lnTo>
                    <a:pt x="397" y="46"/>
                  </a:lnTo>
                  <a:lnTo>
                    <a:pt x="397" y="47"/>
                  </a:lnTo>
                  <a:lnTo>
                    <a:pt x="397" y="49"/>
                  </a:lnTo>
                  <a:lnTo>
                    <a:pt x="397" y="50"/>
                  </a:lnTo>
                  <a:lnTo>
                    <a:pt x="397" y="53"/>
                  </a:lnTo>
                  <a:lnTo>
                    <a:pt x="397" y="54"/>
                  </a:lnTo>
                  <a:lnTo>
                    <a:pt x="397" y="57"/>
                  </a:lnTo>
                  <a:lnTo>
                    <a:pt x="397" y="61"/>
                  </a:lnTo>
                  <a:lnTo>
                    <a:pt x="397" y="65"/>
                  </a:lnTo>
                  <a:lnTo>
                    <a:pt x="396" y="66"/>
                  </a:lnTo>
                  <a:lnTo>
                    <a:pt x="396" y="68"/>
                  </a:lnTo>
                  <a:lnTo>
                    <a:pt x="394" y="68"/>
                  </a:lnTo>
                  <a:lnTo>
                    <a:pt x="394" y="69"/>
                  </a:lnTo>
                  <a:lnTo>
                    <a:pt x="394" y="70"/>
                  </a:lnTo>
                  <a:lnTo>
                    <a:pt x="394" y="72"/>
                  </a:lnTo>
                  <a:lnTo>
                    <a:pt x="396" y="73"/>
                  </a:lnTo>
                  <a:lnTo>
                    <a:pt x="397" y="73"/>
                  </a:lnTo>
                  <a:lnTo>
                    <a:pt x="397" y="73"/>
                  </a:lnTo>
                  <a:lnTo>
                    <a:pt x="397" y="74"/>
                  </a:lnTo>
                  <a:lnTo>
                    <a:pt x="397" y="76"/>
                  </a:lnTo>
                  <a:lnTo>
                    <a:pt x="397" y="77"/>
                  </a:lnTo>
                  <a:lnTo>
                    <a:pt x="397" y="78"/>
                  </a:lnTo>
                  <a:lnTo>
                    <a:pt x="397" y="80"/>
                  </a:lnTo>
                  <a:lnTo>
                    <a:pt x="397" y="83"/>
                  </a:lnTo>
                  <a:lnTo>
                    <a:pt x="397" y="87"/>
                  </a:lnTo>
                  <a:lnTo>
                    <a:pt x="397" y="88"/>
                  </a:lnTo>
                  <a:lnTo>
                    <a:pt x="400" y="93"/>
                  </a:lnTo>
                  <a:lnTo>
                    <a:pt x="400" y="93"/>
                  </a:lnTo>
                  <a:lnTo>
                    <a:pt x="400" y="96"/>
                  </a:lnTo>
                  <a:lnTo>
                    <a:pt x="399" y="97"/>
                  </a:lnTo>
                  <a:lnTo>
                    <a:pt x="399" y="97"/>
                  </a:lnTo>
                  <a:lnTo>
                    <a:pt x="399" y="100"/>
                  </a:lnTo>
                  <a:lnTo>
                    <a:pt x="399" y="102"/>
                  </a:lnTo>
                  <a:lnTo>
                    <a:pt x="400" y="103"/>
                  </a:lnTo>
                  <a:lnTo>
                    <a:pt x="400" y="106"/>
                  </a:lnTo>
                  <a:lnTo>
                    <a:pt x="400" y="107"/>
                  </a:lnTo>
                  <a:lnTo>
                    <a:pt x="400" y="108"/>
                  </a:lnTo>
                  <a:lnTo>
                    <a:pt x="400" y="111"/>
                  </a:lnTo>
                  <a:lnTo>
                    <a:pt x="400" y="114"/>
                  </a:lnTo>
                  <a:lnTo>
                    <a:pt x="400" y="115"/>
                  </a:lnTo>
                  <a:lnTo>
                    <a:pt x="399" y="118"/>
                  </a:lnTo>
                  <a:lnTo>
                    <a:pt x="399" y="119"/>
                  </a:lnTo>
                  <a:lnTo>
                    <a:pt x="400" y="122"/>
                  </a:lnTo>
                  <a:lnTo>
                    <a:pt x="400" y="122"/>
                  </a:lnTo>
                  <a:lnTo>
                    <a:pt x="400" y="123"/>
                  </a:lnTo>
                  <a:lnTo>
                    <a:pt x="399" y="125"/>
                  </a:lnTo>
                  <a:lnTo>
                    <a:pt x="399" y="125"/>
                  </a:lnTo>
                  <a:lnTo>
                    <a:pt x="399" y="129"/>
                  </a:lnTo>
                  <a:lnTo>
                    <a:pt x="399" y="131"/>
                  </a:lnTo>
                  <a:lnTo>
                    <a:pt x="399" y="134"/>
                  </a:lnTo>
                  <a:lnTo>
                    <a:pt x="399" y="135"/>
                  </a:lnTo>
                  <a:lnTo>
                    <a:pt x="397" y="137"/>
                  </a:lnTo>
                  <a:lnTo>
                    <a:pt x="397" y="138"/>
                  </a:lnTo>
                  <a:lnTo>
                    <a:pt x="397" y="138"/>
                  </a:lnTo>
                  <a:lnTo>
                    <a:pt x="397" y="142"/>
                  </a:lnTo>
                  <a:lnTo>
                    <a:pt x="400" y="143"/>
                  </a:lnTo>
                  <a:lnTo>
                    <a:pt x="400" y="145"/>
                  </a:lnTo>
                  <a:lnTo>
                    <a:pt x="401" y="148"/>
                  </a:lnTo>
                  <a:lnTo>
                    <a:pt x="401" y="150"/>
                  </a:lnTo>
                  <a:lnTo>
                    <a:pt x="401" y="153"/>
                  </a:lnTo>
                  <a:lnTo>
                    <a:pt x="399" y="156"/>
                  </a:lnTo>
                  <a:lnTo>
                    <a:pt x="400" y="158"/>
                  </a:lnTo>
                  <a:lnTo>
                    <a:pt x="400" y="161"/>
                  </a:lnTo>
                  <a:lnTo>
                    <a:pt x="401" y="164"/>
                  </a:lnTo>
                  <a:lnTo>
                    <a:pt x="401" y="165"/>
                  </a:lnTo>
                  <a:lnTo>
                    <a:pt x="403" y="169"/>
                  </a:lnTo>
                  <a:lnTo>
                    <a:pt x="404" y="173"/>
                  </a:lnTo>
                  <a:lnTo>
                    <a:pt x="405" y="179"/>
                  </a:lnTo>
                  <a:lnTo>
                    <a:pt x="408" y="180"/>
                  </a:lnTo>
                  <a:lnTo>
                    <a:pt x="408" y="181"/>
                  </a:lnTo>
                  <a:lnTo>
                    <a:pt x="408" y="184"/>
                  </a:lnTo>
                  <a:lnTo>
                    <a:pt x="408" y="187"/>
                  </a:lnTo>
                  <a:lnTo>
                    <a:pt x="407" y="188"/>
                  </a:lnTo>
                  <a:lnTo>
                    <a:pt x="407" y="188"/>
                  </a:lnTo>
                  <a:lnTo>
                    <a:pt x="408" y="191"/>
                  </a:lnTo>
                  <a:lnTo>
                    <a:pt x="408" y="192"/>
                  </a:lnTo>
                  <a:lnTo>
                    <a:pt x="409" y="194"/>
                  </a:lnTo>
                  <a:lnTo>
                    <a:pt x="409" y="195"/>
                  </a:lnTo>
                  <a:lnTo>
                    <a:pt x="408" y="198"/>
                  </a:lnTo>
                  <a:lnTo>
                    <a:pt x="408" y="199"/>
                  </a:lnTo>
                  <a:lnTo>
                    <a:pt x="408" y="200"/>
                  </a:lnTo>
                  <a:lnTo>
                    <a:pt x="407" y="202"/>
                  </a:lnTo>
                  <a:lnTo>
                    <a:pt x="408" y="203"/>
                  </a:lnTo>
                  <a:lnTo>
                    <a:pt x="408" y="204"/>
                  </a:lnTo>
                  <a:lnTo>
                    <a:pt x="408" y="207"/>
                  </a:lnTo>
                  <a:lnTo>
                    <a:pt x="408" y="211"/>
                  </a:lnTo>
                  <a:lnTo>
                    <a:pt x="408" y="213"/>
                  </a:lnTo>
                  <a:lnTo>
                    <a:pt x="407" y="215"/>
                  </a:lnTo>
                  <a:lnTo>
                    <a:pt x="407" y="217"/>
                  </a:lnTo>
                  <a:lnTo>
                    <a:pt x="407" y="218"/>
                  </a:lnTo>
                  <a:lnTo>
                    <a:pt x="407" y="218"/>
                  </a:lnTo>
                  <a:lnTo>
                    <a:pt x="405" y="219"/>
                  </a:lnTo>
                  <a:lnTo>
                    <a:pt x="407" y="221"/>
                  </a:lnTo>
                  <a:lnTo>
                    <a:pt x="407" y="222"/>
                  </a:lnTo>
                  <a:lnTo>
                    <a:pt x="405" y="223"/>
                  </a:lnTo>
                  <a:lnTo>
                    <a:pt x="407" y="229"/>
                  </a:lnTo>
                  <a:lnTo>
                    <a:pt x="405" y="230"/>
                  </a:lnTo>
                  <a:lnTo>
                    <a:pt x="405" y="232"/>
                  </a:lnTo>
                  <a:lnTo>
                    <a:pt x="405" y="233"/>
                  </a:lnTo>
                  <a:lnTo>
                    <a:pt x="405" y="234"/>
                  </a:lnTo>
                  <a:lnTo>
                    <a:pt x="405" y="236"/>
                  </a:lnTo>
                  <a:lnTo>
                    <a:pt x="405" y="237"/>
                  </a:lnTo>
                  <a:lnTo>
                    <a:pt x="405" y="238"/>
                  </a:lnTo>
                  <a:lnTo>
                    <a:pt x="405" y="240"/>
                  </a:lnTo>
                  <a:lnTo>
                    <a:pt x="404" y="240"/>
                  </a:lnTo>
                  <a:lnTo>
                    <a:pt x="401" y="238"/>
                  </a:lnTo>
                  <a:lnTo>
                    <a:pt x="401" y="240"/>
                  </a:lnTo>
                  <a:lnTo>
                    <a:pt x="401" y="241"/>
                  </a:lnTo>
                  <a:lnTo>
                    <a:pt x="403" y="242"/>
                  </a:lnTo>
                  <a:lnTo>
                    <a:pt x="403" y="244"/>
                  </a:lnTo>
                  <a:lnTo>
                    <a:pt x="403" y="245"/>
                  </a:lnTo>
                  <a:lnTo>
                    <a:pt x="405" y="248"/>
                  </a:lnTo>
                  <a:lnTo>
                    <a:pt x="407" y="249"/>
                  </a:lnTo>
                  <a:lnTo>
                    <a:pt x="407" y="250"/>
                  </a:lnTo>
                  <a:lnTo>
                    <a:pt x="407" y="253"/>
                  </a:lnTo>
                  <a:lnTo>
                    <a:pt x="408" y="255"/>
                  </a:lnTo>
                  <a:lnTo>
                    <a:pt x="408" y="256"/>
                  </a:lnTo>
                  <a:lnTo>
                    <a:pt x="413" y="264"/>
                  </a:lnTo>
                  <a:lnTo>
                    <a:pt x="413" y="267"/>
                  </a:lnTo>
                  <a:lnTo>
                    <a:pt x="413" y="271"/>
                  </a:lnTo>
                  <a:lnTo>
                    <a:pt x="413" y="271"/>
                  </a:lnTo>
                  <a:lnTo>
                    <a:pt x="412" y="272"/>
                  </a:lnTo>
                  <a:lnTo>
                    <a:pt x="412" y="274"/>
                  </a:lnTo>
                  <a:lnTo>
                    <a:pt x="412" y="275"/>
                  </a:lnTo>
                  <a:lnTo>
                    <a:pt x="413" y="278"/>
                  </a:lnTo>
                  <a:lnTo>
                    <a:pt x="413" y="283"/>
                  </a:lnTo>
                  <a:lnTo>
                    <a:pt x="413" y="284"/>
                  </a:lnTo>
                  <a:lnTo>
                    <a:pt x="415" y="286"/>
                  </a:lnTo>
                  <a:lnTo>
                    <a:pt x="416" y="288"/>
                  </a:lnTo>
                  <a:lnTo>
                    <a:pt x="416" y="290"/>
                  </a:lnTo>
                  <a:lnTo>
                    <a:pt x="418" y="290"/>
                  </a:lnTo>
                  <a:lnTo>
                    <a:pt x="419" y="291"/>
                  </a:lnTo>
                  <a:lnTo>
                    <a:pt x="420" y="291"/>
                  </a:lnTo>
                  <a:lnTo>
                    <a:pt x="420" y="291"/>
                  </a:lnTo>
                  <a:lnTo>
                    <a:pt x="419" y="291"/>
                  </a:lnTo>
                  <a:lnTo>
                    <a:pt x="419" y="292"/>
                  </a:lnTo>
                  <a:lnTo>
                    <a:pt x="419" y="292"/>
                  </a:lnTo>
                  <a:lnTo>
                    <a:pt x="420" y="294"/>
                  </a:lnTo>
                  <a:lnTo>
                    <a:pt x="422" y="294"/>
                  </a:lnTo>
                  <a:lnTo>
                    <a:pt x="424" y="294"/>
                  </a:lnTo>
                  <a:lnTo>
                    <a:pt x="424" y="292"/>
                  </a:lnTo>
                  <a:lnTo>
                    <a:pt x="426" y="291"/>
                  </a:lnTo>
                  <a:lnTo>
                    <a:pt x="426" y="290"/>
                  </a:lnTo>
                  <a:lnTo>
                    <a:pt x="427" y="290"/>
                  </a:lnTo>
                  <a:lnTo>
                    <a:pt x="427" y="291"/>
                  </a:lnTo>
                  <a:lnTo>
                    <a:pt x="430" y="292"/>
                  </a:lnTo>
                  <a:lnTo>
                    <a:pt x="430" y="292"/>
                  </a:lnTo>
                  <a:lnTo>
                    <a:pt x="431" y="292"/>
                  </a:lnTo>
                  <a:lnTo>
                    <a:pt x="431" y="291"/>
                  </a:lnTo>
                  <a:lnTo>
                    <a:pt x="431" y="290"/>
                  </a:lnTo>
                  <a:lnTo>
                    <a:pt x="432" y="290"/>
                  </a:lnTo>
                  <a:lnTo>
                    <a:pt x="432" y="291"/>
                  </a:lnTo>
                  <a:lnTo>
                    <a:pt x="431" y="292"/>
                  </a:lnTo>
                  <a:lnTo>
                    <a:pt x="430" y="292"/>
                  </a:lnTo>
                  <a:lnTo>
                    <a:pt x="430" y="294"/>
                  </a:lnTo>
                  <a:lnTo>
                    <a:pt x="428" y="294"/>
                  </a:lnTo>
                  <a:lnTo>
                    <a:pt x="428" y="295"/>
                  </a:lnTo>
                  <a:lnTo>
                    <a:pt x="430" y="295"/>
                  </a:lnTo>
                  <a:lnTo>
                    <a:pt x="430" y="295"/>
                  </a:lnTo>
                  <a:lnTo>
                    <a:pt x="431" y="297"/>
                  </a:lnTo>
                  <a:lnTo>
                    <a:pt x="432" y="295"/>
                  </a:lnTo>
                  <a:lnTo>
                    <a:pt x="434" y="298"/>
                  </a:lnTo>
                  <a:lnTo>
                    <a:pt x="435" y="301"/>
                  </a:lnTo>
                  <a:lnTo>
                    <a:pt x="435" y="301"/>
                  </a:lnTo>
                  <a:lnTo>
                    <a:pt x="434" y="299"/>
                  </a:lnTo>
                  <a:lnTo>
                    <a:pt x="432" y="298"/>
                  </a:lnTo>
                  <a:lnTo>
                    <a:pt x="431" y="298"/>
                  </a:lnTo>
                  <a:lnTo>
                    <a:pt x="431" y="299"/>
                  </a:lnTo>
                  <a:lnTo>
                    <a:pt x="431" y="299"/>
                  </a:lnTo>
                  <a:lnTo>
                    <a:pt x="432" y="301"/>
                  </a:lnTo>
                  <a:lnTo>
                    <a:pt x="434" y="302"/>
                  </a:lnTo>
                  <a:lnTo>
                    <a:pt x="434" y="302"/>
                  </a:lnTo>
                  <a:lnTo>
                    <a:pt x="432" y="302"/>
                  </a:lnTo>
                  <a:lnTo>
                    <a:pt x="432" y="303"/>
                  </a:lnTo>
                  <a:lnTo>
                    <a:pt x="432" y="306"/>
                  </a:lnTo>
                  <a:lnTo>
                    <a:pt x="434" y="306"/>
                  </a:lnTo>
                  <a:lnTo>
                    <a:pt x="435" y="307"/>
                  </a:lnTo>
                  <a:lnTo>
                    <a:pt x="435" y="309"/>
                  </a:lnTo>
                  <a:lnTo>
                    <a:pt x="434" y="309"/>
                  </a:lnTo>
                  <a:lnTo>
                    <a:pt x="434" y="309"/>
                  </a:lnTo>
                  <a:lnTo>
                    <a:pt x="434" y="310"/>
                  </a:lnTo>
                  <a:lnTo>
                    <a:pt x="432" y="311"/>
                  </a:lnTo>
                  <a:lnTo>
                    <a:pt x="434" y="313"/>
                  </a:lnTo>
                  <a:lnTo>
                    <a:pt x="435" y="315"/>
                  </a:lnTo>
                  <a:lnTo>
                    <a:pt x="435" y="318"/>
                  </a:lnTo>
                  <a:lnTo>
                    <a:pt x="434" y="318"/>
                  </a:lnTo>
                  <a:lnTo>
                    <a:pt x="435" y="320"/>
                  </a:lnTo>
                  <a:lnTo>
                    <a:pt x="435" y="321"/>
                  </a:lnTo>
                  <a:lnTo>
                    <a:pt x="437" y="322"/>
                  </a:lnTo>
                  <a:lnTo>
                    <a:pt x="438" y="322"/>
                  </a:lnTo>
                  <a:lnTo>
                    <a:pt x="441" y="324"/>
                  </a:lnTo>
                  <a:lnTo>
                    <a:pt x="442" y="325"/>
                  </a:lnTo>
                  <a:lnTo>
                    <a:pt x="443" y="326"/>
                  </a:lnTo>
                  <a:lnTo>
                    <a:pt x="443" y="328"/>
                  </a:lnTo>
                  <a:lnTo>
                    <a:pt x="441" y="330"/>
                  </a:lnTo>
                  <a:lnTo>
                    <a:pt x="439" y="330"/>
                  </a:lnTo>
                  <a:lnTo>
                    <a:pt x="438" y="330"/>
                  </a:lnTo>
                  <a:lnTo>
                    <a:pt x="438" y="333"/>
                  </a:lnTo>
                  <a:lnTo>
                    <a:pt x="439" y="334"/>
                  </a:lnTo>
                  <a:lnTo>
                    <a:pt x="441" y="334"/>
                  </a:lnTo>
                  <a:lnTo>
                    <a:pt x="443" y="336"/>
                  </a:lnTo>
                  <a:lnTo>
                    <a:pt x="443" y="337"/>
                  </a:lnTo>
                  <a:lnTo>
                    <a:pt x="445" y="337"/>
                  </a:lnTo>
                  <a:lnTo>
                    <a:pt x="445" y="337"/>
                  </a:lnTo>
                  <a:lnTo>
                    <a:pt x="445" y="337"/>
                  </a:lnTo>
                  <a:lnTo>
                    <a:pt x="442" y="336"/>
                  </a:lnTo>
                  <a:lnTo>
                    <a:pt x="441" y="336"/>
                  </a:lnTo>
                  <a:lnTo>
                    <a:pt x="441" y="336"/>
                  </a:lnTo>
                  <a:lnTo>
                    <a:pt x="439" y="337"/>
                  </a:lnTo>
                  <a:lnTo>
                    <a:pt x="437" y="337"/>
                  </a:lnTo>
                  <a:lnTo>
                    <a:pt x="438" y="340"/>
                  </a:lnTo>
                  <a:lnTo>
                    <a:pt x="438" y="340"/>
                  </a:lnTo>
                  <a:lnTo>
                    <a:pt x="439" y="340"/>
                  </a:lnTo>
                  <a:lnTo>
                    <a:pt x="439" y="341"/>
                  </a:lnTo>
                  <a:lnTo>
                    <a:pt x="441" y="343"/>
                  </a:lnTo>
                  <a:lnTo>
                    <a:pt x="441" y="344"/>
                  </a:lnTo>
                  <a:lnTo>
                    <a:pt x="441" y="345"/>
                  </a:lnTo>
                  <a:lnTo>
                    <a:pt x="441" y="347"/>
                  </a:lnTo>
                  <a:lnTo>
                    <a:pt x="442" y="347"/>
                  </a:lnTo>
                  <a:lnTo>
                    <a:pt x="442" y="348"/>
                  </a:lnTo>
                  <a:lnTo>
                    <a:pt x="442" y="349"/>
                  </a:lnTo>
                  <a:lnTo>
                    <a:pt x="442" y="351"/>
                  </a:lnTo>
                  <a:lnTo>
                    <a:pt x="441" y="351"/>
                  </a:lnTo>
                  <a:lnTo>
                    <a:pt x="441" y="349"/>
                  </a:lnTo>
                  <a:lnTo>
                    <a:pt x="441" y="349"/>
                  </a:lnTo>
                  <a:lnTo>
                    <a:pt x="441" y="348"/>
                  </a:lnTo>
                  <a:lnTo>
                    <a:pt x="441" y="344"/>
                  </a:lnTo>
                  <a:lnTo>
                    <a:pt x="439" y="344"/>
                  </a:lnTo>
                  <a:lnTo>
                    <a:pt x="439" y="343"/>
                  </a:lnTo>
                  <a:lnTo>
                    <a:pt x="439" y="341"/>
                  </a:lnTo>
                  <a:lnTo>
                    <a:pt x="438" y="341"/>
                  </a:lnTo>
                  <a:lnTo>
                    <a:pt x="438" y="343"/>
                  </a:lnTo>
                  <a:lnTo>
                    <a:pt x="438" y="344"/>
                  </a:lnTo>
                  <a:lnTo>
                    <a:pt x="438" y="345"/>
                  </a:lnTo>
                  <a:lnTo>
                    <a:pt x="438" y="347"/>
                  </a:lnTo>
                  <a:lnTo>
                    <a:pt x="437" y="347"/>
                  </a:lnTo>
                  <a:lnTo>
                    <a:pt x="435" y="347"/>
                  </a:lnTo>
                  <a:lnTo>
                    <a:pt x="434" y="347"/>
                  </a:lnTo>
                  <a:lnTo>
                    <a:pt x="435" y="347"/>
                  </a:lnTo>
                  <a:lnTo>
                    <a:pt x="437" y="345"/>
                  </a:lnTo>
                  <a:lnTo>
                    <a:pt x="437" y="344"/>
                  </a:lnTo>
                  <a:lnTo>
                    <a:pt x="437" y="343"/>
                  </a:lnTo>
                  <a:lnTo>
                    <a:pt x="437" y="343"/>
                  </a:lnTo>
                  <a:lnTo>
                    <a:pt x="437" y="341"/>
                  </a:lnTo>
                  <a:lnTo>
                    <a:pt x="437" y="339"/>
                  </a:lnTo>
                  <a:lnTo>
                    <a:pt x="437" y="339"/>
                  </a:lnTo>
                  <a:lnTo>
                    <a:pt x="437" y="337"/>
                  </a:lnTo>
                  <a:lnTo>
                    <a:pt x="435" y="337"/>
                  </a:lnTo>
                  <a:lnTo>
                    <a:pt x="435" y="337"/>
                  </a:lnTo>
                  <a:lnTo>
                    <a:pt x="434" y="337"/>
                  </a:lnTo>
                  <a:lnTo>
                    <a:pt x="434" y="337"/>
                  </a:lnTo>
                  <a:lnTo>
                    <a:pt x="434" y="337"/>
                  </a:lnTo>
                  <a:lnTo>
                    <a:pt x="434" y="339"/>
                  </a:lnTo>
                  <a:lnTo>
                    <a:pt x="435" y="340"/>
                  </a:lnTo>
                  <a:lnTo>
                    <a:pt x="435" y="340"/>
                  </a:lnTo>
                  <a:lnTo>
                    <a:pt x="435" y="340"/>
                  </a:lnTo>
                  <a:lnTo>
                    <a:pt x="434" y="341"/>
                  </a:lnTo>
                  <a:lnTo>
                    <a:pt x="434" y="341"/>
                  </a:lnTo>
                  <a:lnTo>
                    <a:pt x="432" y="341"/>
                  </a:lnTo>
                  <a:lnTo>
                    <a:pt x="432" y="341"/>
                  </a:lnTo>
                  <a:lnTo>
                    <a:pt x="430" y="341"/>
                  </a:lnTo>
                  <a:lnTo>
                    <a:pt x="428" y="341"/>
                  </a:lnTo>
                  <a:lnTo>
                    <a:pt x="426" y="343"/>
                  </a:lnTo>
                  <a:lnTo>
                    <a:pt x="427" y="344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8" y="347"/>
                  </a:lnTo>
                  <a:lnTo>
                    <a:pt x="427" y="348"/>
                  </a:lnTo>
                  <a:lnTo>
                    <a:pt x="426" y="349"/>
                  </a:lnTo>
                  <a:lnTo>
                    <a:pt x="426" y="349"/>
                  </a:lnTo>
                  <a:lnTo>
                    <a:pt x="424" y="351"/>
                  </a:lnTo>
                  <a:lnTo>
                    <a:pt x="424" y="352"/>
                  </a:lnTo>
                  <a:lnTo>
                    <a:pt x="424" y="353"/>
                  </a:lnTo>
                  <a:lnTo>
                    <a:pt x="426" y="353"/>
                  </a:lnTo>
                  <a:lnTo>
                    <a:pt x="427" y="355"/>
                  </a:lnTo>
                  <a:lnTo>
                    <a:pt x="428" y="355"/>
                  </a:lnTo>
                  <a:lnTo>
                    <a:pt x="428" y="355"/>
                  </a:lnTo>
                  <a:lnTo>
                    <a:pt x="428" y="353"/>
                  </a:lnTo>
                  <a:lnTo>
                    <a:pt x="427" y="352"/>
                  </a:lnTo>
                  <a:lnTo>
                    <a:pt x="426" y="352"/>
                  </a:lnTo>
                  <a:lnTo>
                    <a:pt x="426" y="352"/>
                  </a:lnTo>
                  <a:lnTo>
                    <a:pt x="426" y="352"/>
                  </a:lnTo>
                  <a:lnTo>
                    <a:pt x="426" y="352"/>
                  </a:lnTo>
                  <a:lnTo>
                    <a:pt x="427" y="351"/>
                  </a:lnTo>
                  <a:lnTo>
                    <a:pt x="430" y="351"/>
                  </a:lnTo>
                  <a:lnTo>
                    <a:pt x="430" y="349"/>
                  </a:lnTo>
                  <a:lnTo>
                    <a:pt x="430" y="349"/>
                  </a:lnTo>
                  <a:lnTo>
                    <a:pt x="430" y="351"/>
                  </a:lnTo>
                  <a:lnTo>
                    <a:pt x="431" y="352"/>
                  </a:lnTo>
                  <a:lnTo>
                    <a:pt x="431" y="352"/>
                  </a:lnTo>
                  <a:lnTo>
                    <a:pt x="434" y="353"/>
                  </a:lnTo>
                  <a:lnTo>
                    <a:pt x="435" y="353"/>
                  </a:lnTo>
                  <a:lnTo>
                    <a:pt x="437" y="355"/>
                  </a:lnTo>
                  <a:lnTo>
                    <a:pt x="437" y="355"/>
                  </a:lnTo>
                  <a:lnTo>
                    <a:pt x="437" y="353"/>
                  </a:lnTo>
                  <a:lnTo>
                    <a:pt x="437" y="353"/>
                  </a:lnTo>
                  <a:lnTo>
                    <a:pt x="437" y="353"/>
                  </a:lnTo>
                  <a:lnTo>
                    <a:pt x="437" y="353"/>
                  </a:lnTo>
                  <a:lnTo>
                    <a:pt x="438" y="353"/>
                  </a:lnTo>
                  <a:lnTo>
                    <a:pt x="439" y="355"/>
                  </a:lnTo>
                  <a:lnTo>
                    <a:pt x="441" y="355"/>
                  </a:lnTo>
                  <a:lnTo>
                    <a:pt x="441" y="356"/>
                  </a:lnTo>
                  <a:lnTo>
                    <a:pt x="442" y="357"/>
                  </a:lnTo>
                  <a:lnTo>
                    <a:pt x="441" y="357"/>
                  </a:lnTo>
                  <a:lnTo>
                    <a:pt x="439" y="359"/>
                  </a:lnTo>
                  <a:lnTo>
                    <a:pt x="439" y="360"/>
                  </a:lnTo>
                  <a:lnTo>
                    <a:pt x="442" y="362"/>
                  </a:lnTo>
                  <a:lnTo>
                    <a:pt x="442" y="362"/>
                  </a:lnTo>
                  <a:lnTo>
                    <a:pt x="443" y="363"/>
                  </a:lnTo>
                  <a:lnTo>
                    <a:pt x="443" y="363"/>
                  </a:lnTo>
                  <a:lnTo>
                    <a:pt x="443" y="363"/>
                  </a:lnTo>
                  <a:lnTo>
                    <a:pt x="443" y="363"/>
                  </a:lnTo>
                  <a:lnTo>
                    <a:pt x="442" y="363"/>
                  </a:lnTo>
                  <a:lnTo>
                    <a:pt x="442" y="363"/>
                  </a:lnTo>
                  <a:lnTo>
                    <a:pt x="441" y="363"/>
                  </a:lnTo>
                  <a:lnTo>
                    <a:pt x="439" y="363"/>
                  </a:lnTo>
                  <a:lnTo>
                    <a:pt x="439" y="363"/>
                  </a:lnTo>
                  <a:lnTo>
                    <a:pt x="439" y="364"/>
                  </a:lnTo>
                  <a:lnTo>
                    <a:pt x="441" y="364"/>
                  </a:lnTo>
                  <a:lnTo>
                    <a:pt x="441" y="364"/>
                  </a:lnTo>
                  <a:lnTo>
                    <a:pt x="442" y="366"/>
                  </a:lnTo>
                  <a:lnTo>
                    <a:pt x="443" y="366"/>
                  </a:lnTo>
                  <a:lnTo>
                    <a:pt x="443" y="366"/>
                  </a:lnTo>
                  <a:lnTo>
                    <a:pt x="443" y="367"/>
                  </a:lnTo>
                  <a:lnTo>
                    <a:pt x="445" y="367"/>
                  </a:lnTo>
                  <a:lnTo>
                    <a:pt x="446" y="367"/>
                  </a:lnTo>
                  <a:lnTo>
                    <a:pt x="447" y="367"/>
                  </a:lnTo>
                  <a:lnTo>
                    <a:pt x="447" y="366"/>
                  </a:lnTo>
                  <a:lnTo>
                    <a:pt x="447" y="364"/>
                  </a:lnTo>
                  <a:lnTo>
                    <a:pt x="447" y="363"/>
                  </a:lnTo>
                  <a:lnTo>
                    <a:pt x="449" y="363"/>
                  </a:lnTo>
                  <a:lnTo>
                    <a:pt x="450" y="366"/>
                  </a:lnTo>
                  <a:lnTo>
                    <a:pt x="450" y="367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3" y="368"/>
                  </a:lnTo>
                  <a:lnTo>
                    <a:pt x="454" y="370"/>
                  </a:lnTo>
                  <a:lnTo>
                    <a:pt x="454" y="370"/>
                  </a:lnTo>
                  <a:lnTo>
                    <a:pt x="453" y="370"/>
                  </a:lnTo>
                  <a:lnTo>
                    <a:pt x="449" y="368"/>
                  </a:lnTo>
                  <a:lnTo>
                    <a:pt x="445" y="368"/>
                  </a:lnTo>
                  <a:lnTo>
                    <a:pt x="443" y="367"/>
                  </a:lnTo>
                  <a:lnTo>
                    <a:pt x="442" y="367"/>
                  </a:lnTo>
                  <a:lnTo>
                    <a:pt x="442" y="370"/>
                  </a:lnTo>
                  <a:lnTo>
                    <a:pt x="443" y="371"/>
                  </a:lnTo>
                  <a:lnTo>
                    <a:pt x="445" y="371"/>
                  </a:lnTo>
                  <a:lnTo>
                    <a:pt x="445" y="372"/>
                  </a:lnTo>
                  <a:lnTo>
                    <a:pt x="446" y="374"/>
                  </a:lnTo>
                  <a:lnTo>
                    <a:pt x="447" y="372"/>
                  </a:lnTo>
                  <a:lnTo>
                    <a:pt x="447" y="372"/>
                  </a:lnTo>
                  <a:lnTo>
                    <a:pt x="450" y="372"/>
                  </a:lnTo>
                  <a:lnTo>
                    <a:pt x="449" y="374"/>
                  </a:lnTo>
                  <a:lnTo>
                    <a:pt x="449" y="374"/>
                  </a:lnTo>
                  <a:lnTo>
                    <a:pt x="449" y="374"/>
                  </a:lnTo>
                  <a:lnTo>
                    <a:pt x="447" y="374"/>
                  </a:lnTo>
                  <a:lnTo>
                    <a:pt x="447" y="375"/>
                  </a:lnTo>
                  <a:lnTo>
                    <a:pt x="447" y="376"/>
                  </a:lnTo>
                  <a:lnTo>
                    <a:pt x="449" y="379"/>
                  </a:lnTo>
                  <a:lnTo>
                    <a:pt x="451" y="383"/>
                  </a:lnTo>
                  <a:lnTo>
                    <a:pt x="451" y="385"/>
                  </a:lnTo>
                  <a:lnTo>
                    <a:pt x="451" y="385"/>
                  </a:lnTo>
                  <a:lnTo>
                    <a:pt x="451" y="385"/>
                  </a:lnTo>
                  <a:lnTo>
                    <a:pt x="453" y="385"/>
                  </a:lnTo>
                  <a:lnTo>
                    <a:pt x="453" y="385"/>
                  </a:lnTo>
                  <a:lnTo>
                    <a:pt x="453" y="383"/>
                  </a:lnTo>
                  <a:lnTo>
                    <a:pt x="453" y="382"/>
                  </a:lnTo>
                  <a:lnTo>
                    <a:pt x="453" y="382"/>
                  </a:lnTo>
                  <a:lnTo>
                    <a:pt x="453" y="380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4" y="382"/>
                  </a:lnTo>
                  <a:lnTo>
                    <a:pt x="454" y="383"/>
                  </a:lnTo>
                  <a:lnTo>
                    <a:pt x="454" y="383"/>
                  </a:lnTo>
                  <a:lnTo>
                    <a:pt x="454" y="385"/>
                  </a:lnTo>
                  <a:lnTo>
                    <a:pt x="456" y="385"/>
                  </a:lnTo>
                  <a:lnTo>
                    <a:pt x="457" y="386"/>
                  </a:lnTo>
                  <a:lnTo>
                    <a:pt x="457" y="386"/>
                  </a:lnTo>
                  <a:lnTo>
                    <a:pt x="457" y="386"/>
                  </a:lnTo>
                  <a:lnTo>
                    <a:pt x="456" y="386"/>
                  </a:lnTo>
                  <a:lnTo>
                    <a:pt x="454" y="386"/>
                  </a:lnTo>
                  <a:lnTo>
                    <a:pt x="453" y="386"/>
                  </a:lnTo>
                  <a:lnTo>
                    <a:pt x="453" y="386"/>
                  </a:lnTo>
                  <a:lnTo>
                    <a:pt x="453" y="387"/>
                  </a:lnTo>
                  <a:lnTo>
                    <a:pt x="454" y="389"/>
                  </a:lnTo>
                  <a:lnTo>
                    <a:pt x="456" y="390"/>
                  </a:lnTo>
                  <a:lnTo>
                    <a:pt x="457" y="390"/>
                  </a:lnTo>
                  <a:lnTo>
                    <a:pt x="457" y="390"/>
                  </a:lnTo>
                  <a:lnTo>
                    <a:pt x="458" y="391"/>
                  </a:lnTo>
                  <a:lnTo>
                    <a:pt x="458" y="391"/>
                  </a:lnTo>
                  <a:lnTo>
                    <a:pt x="454" y="390"/>
                  </a:lnTo>
                  <a:lnTo>
                    <a:pt x="454" y="391"/>
                  </a:lnTo>
                  <a:lnTo>
                    <a:pt x="453" y="393"/>
                  </a:lnTo>
                  <a:lnTo>
                    <a:pt x="454" y="394"/>
                  </a:lnTo>
                  <a:lnTo>
                    <a:pt x="456" y="395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60" y="397"/>
                  </a:lnTo>
                  <a:lnTo>
                    <a:pt x="461" y="397"/>
                  </a:lnTo>
                  <a:lnTo>
                    <a:pt x="458" y="397"/>
                  </a:lnTo>
                  <a:lnTo>
                    <a:pt x="460" y="398"/>
                  </a:lnTo>
                  <a:lnTo>
                    <a:pt x="460" y="398"/>
                  </a:lnTo>
                  <a:lnTo>
                    <a:pt x="461" y="399"/>
                  </a:lnTo>
                  <a:lnTo>
                    <a:pt x="462" y="401"/>
                  </a:lnTo>
                  <a:lnTo>
                    <a:pt x="464" y="399"/>
                  </a:lnTo>
                  <a:lnTo>
                    <a:pt x="464" y="397"/>
                  </a:lnTo>
                  <a:lnTo>
                    <a:pt x="464" y="397"/>
                  </a:lnTo>
                  <a:lnTo>
                    <a:pt x="464" y="397"/>
                  </a:lnTo>
                  <a:lnTo>
                    <a:pt x="464" y="398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4" y="399"/>
                  </a:lnTo>
                  <a:lnTo>
                    <a:pt x="464" y="401"/>
                  </a:lnTo>
                  <a:lnTo>
                    <a:pt x="465" y="402"/>
                  </a:lnTo>
                  <a:lnTo>
                    <a:pt x="465" y="402"/>
                  </a:lnTo>
                  <a:lnTo>
                    <a:pt x="461" y="401"/>
                  </a:lnTo>
                  <a:lnTo>
                    <a:pt x="461" y="401"/>
                  </a:lnTo>
                  <a:lnTo>
                    <a:pt x="461" y="399"/>
                  </a:lnTo>
                  <a:lnTo>
                    <a:pt x="458" y="398"/>
                  </a:lnTo>
                  <a:lnTo>
                    <a:pt x="457" y="397"/>
                  </a:lnTo>
                  <a:lnTo>
                    <a:pt x="454" y="395"/>
                  </a:lnTo>
                  <a:lnTo>
                    <a:pt x="454" y="395"/>
                  </a:lnTo>
                  <a:lnTo>
                    <a:pt x="453" y="395"/>
                  </a:lnTo>
                  <a:lnTo>
                    <a:pt x="453" y="397"/>
                  </a:lnTo>
                  <a:lnTo>
                    <a:pt x="454" y="397"/>
                  </a:lnTo>
                  <a:lnTo>
                    <a:pt x="456" y="398"/>
                  </a:lnTo>
                  <a:lnTo>
                    <a:pt x="456" y="398"/>
                  </a:lnTo>
                  <a:lnTo>
                    <a:pt x="454" y="399"/>
                  </a:lnTo>
                  <a:lnTo>
                    <a:pt x="451" y="399"/>
                  </a:lnTo>
                  <a:lnTo>
                    <a:pt x="453" y="401"/>
                  </a:lnTo>
                  <a:lnTo>
                    <a:pt x="454" y="401"/>
                  </a:lnTo>
                  <a:lnTo>
                    <a:pt x="457" y="404"/>
                  </a:lnTo>
                  <a:lnTo>
                    <a:pt x="458" y="404"/>
                  </a:lnTo>
                  <a:lnTo>
                    <a:pt x="458" y="404"/>
                  </a:lnTo>
                  <a:lnTo>
                    <a:pt x="460" y="405"/>
                  </a:lnTo>
                  <a:lnTo>
                    <a:pt x="461" y="405"/>
                  </a:lnTo>
                  <a:lnTo>
                    <a:pt x="461" y="405"/>
                  </a:lnTo>
                  <a:lnTo>
                    <a:pt x="462" y="405"/>
                  </a:lnTo>
                  <a:lnTo>
                    <a:pt x="464" y="405"/>
                  </a:lnTo>
                  <a:lnTo>
                    <a:pt x="465" y="406"/>
                  </a:lnTo>
                  <a:lnTo>
                    <a:pt x="466" y="406"/>
                  </a:lnTo>
                  <a:lnTo>
                    <a:pt x="468" y="410"/>
                  </a:lnTo>
                  <a:lnTo>
                    <a:pt x="466" y="409"/>
                  </a:lnTo>
                  <a:lnTo>
                    <a:pt x="465" y="410"/>
                  </a:lnTo>
                  <a:lnTo>
                    <a:pt x="466" y="410"/>
                  </a:lnTo>
                  <a:lnTo>
                    <a:pt x="468" y="412"/>
                  </a:lnTo>
                  <a:lnTo>
                    <a:pt x="469" y="412"/>
                  </a:lnTo>
                  <a:lnTo>
                    <a:pt x="469" y="412"/>
                  </a:lnTo>
                  <a:lnTo>
                    <a:pt x="470" y="412"/>
                  </a:lnTo>
                  <a:lnTo>
                    <a:pt x="470" y="412"/>
                  </a:lnTo>
                  <a:lnTo>
                    <a:pt x="472" y="413"/>
                  </a:lnTo>
                  <a:lnTo>
                    <a:pt x="473" y="414"/>
                  </a:lnTo>
                  <a:lnTo>
                    <a:pt x="474" y="414"/>
                  </a:lnTo>
                  <a:lnTo>
                    <a:pt x="476" y="416"/>
                  </a:lnTo>
                  <a:lnTo>
                    <a:pt x="477" y="414"/>
                  </a:lnTo>
                  <a:lnTo>
                    <a:pt x="479" y="413"/>
                  </a:lnTo>
                  <a:lnTo>
                    <a:pt x="481" y="412"/>
                  </a:lnTo>
                  <a:lnTo>
                    <a:pt x="481" y="412"/>
                  </a:lnTo>
                  <a:lnTo>
                    <a:pt x="480" y="410"/>
                  </a:lnTo>
                  <a:lnTo>
                    <a:pt x="480" y="410"/>
                  </a:lnTo>
                  <a:lnTo>
                    <a:pt x="479" y="410"/>
                  </a:lnTo>
                  <a:lnTo>
                    <a:pt x="474" y="409"/>
                  </a:lnTo>
                  <a:lnTo>
                    <a:pt x="474" y="409"/>
                  </a:lnTo>
                  <a:lnTo>
                    <a:pt x="473" y="408"/>
                  </a:lnTo>
                  <a:lnTo>
                    <a:pt x="473" y="408"/>
                  </a:lnTo>
                  <a:lnTo>
                    <a:pt x="474" y="408"/>
                  </a:lnTo>
                  <a:lnTo>
                    <a:pt x="479" y="409"/>
                  </a:lnTo>
                  <a:lnTo>
                    <a:pt x="481" y="410"/>
                  </a:lnTo>
                  <a:lnTo>
                    <a:pt x="481" y="412"/>
                  </a:lnTo>
                  <a:lnTo>
                    <a:pt x="483" y="413"/>
                  </a:lnTo>
                  <a:lnTo>
                    <a:pt x="483" y="413"/>
                  </a:lnTo>
                  <a:lnTo>
                    <a:pt x="481" y="413"/>
                  </a:lnTo>
                  <a:lnTo>
                    <a:pt x="483" y="414"/>
                  </a:lnTo>
                  <a:lnTo>
                    <a:pt x="483" y="414"/>
                  </a:lnTo>
                  <a:lnTo>
                    <a:pt x="484" y="416"/>
                  </a:lnTo>
                  <a:lnTo>
                    <a:pt x="484" y="417"/>
                  </a:lnTo>
                  <a:lnTo>
                    <a:pt x="484" y="417"/>
                  </a:lnTo>
                  <a:lnTo>
                    <a:pt x="484" y="417"/>
                  </a:lnTo>
                  <a:lnTo>
                    <a:pt x="484" y="418"/>
                  </a:lnTo>
                  <a:lnTo>
                    <a:pt x="484" y="418"/>
                  </a:lnTo>
                  <a:lnTo>
                    <a:pt x="484" y="418"/>
                  </a:lnTo>
                  <a:lnTo>
                    <a:pt x="483" y="418"/>
                  </a:lnTo>
                  <a:lnTo>
                    <a:pt x="483" y="418"/>
                  </a:lnTo>
                  <a:lnTo>
                    <a:pt x="484" y="417"/>
                  </a:lnTo>
                  <a:lnTo>
                    <a:pt x="484" y="417"/>
                  </a:lnTo>
                  <a:lnTo>
                    <a:pt x="483" y="416"/>
                  </a:lnTo>
                  <a:lnTo>
                    <a:pt x="483" y="416"/>
                  </a:lnTo>
                  <a:lnTo>
                    <a:pt x="481" y="414"/>
                  </a:lnTo>
                  <a:lnTo>
                    <a:pt x="481" y="414"/>
                  </a:lnTo>
                  <a:lnTo>
                    <a:pt x="481" y="414"/>
                  </a:lnTo>
                  <a:lnTo>
                    <a:pt x="480" y="414"/>
                  </a:lnTo>
                  <a:lnTo>
                    <a:pt x="480" y="414"/>
                  </a:lnTo>
                  <a:lnTo>
                    <a:pt x="480" y="414"/>
                  </a:lnTo>
                  <a:lnTo>
                    <a:pt x="479" y="416"/>
                  </a:lnTo>
                  <a:lnTo>
                    <a:pt x="477" y="416"/>
                  </a:lnTo>
                  <a:lnTo>
                    <a:pt x="476" y="416"/>
                  </a:lnTo>
                  <a:lnTo>
                    <a:pt x="474" y="416"/>
                  </a:lnTo>
                  <a:lnTo>
                    <a:pt x="474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17"/>
                  </a:lnTo>
                  <a:lnTo>
                    <a:pt x="473" y="417"/>
                  </a:lnTo>
                  <a:lnTo>
                    <a:pt x="472" y="417"/>
                  </a:lnTo>
                  <a:lnTo>
                    <a:pt x="470" y="416"/>
                  </a:lnTo>
                  <a:lnTo>
                    <a:pt x="469" y="416"/>
                  </a:lnTo>
                  <a:lnTo>
                    <a:pt x="468" y="416"/>
                  </a:lnTo>
                  <a:lnTo>
                    <a:pt x="468" y="416"/>
                  </a:lnTo>
                  <a:lnTo>
                    <a:pt x="468" y="416"/>
                  </a:lnTo>
                  <a:lnTo>
                    <a:pt x="468" y="416"/>
                  </a:lnTo>
                  <a:lnTo>
                    <a:pt x="468" y="417"/>
                  </a:lnTo>
                  <a:lnTo>
                    <a:pt x="469" y="418"/>
                  </a:lnTo>
                  <a:lnTo>
                    <a:pt x="470" y="418"/>
                  </a:lnTo>
                  <a:lnTo>
                    <a:pt x="470" y="418"/>
                  </a:lnTo>
                  <a:lnTo>
                    <a:pt x="472" y="418"/>
                  </a:lnTo>
                  <a:lnTo>
                    <a:pt x="472" y="420"/>
                  </a:lnTo>
                  <a:lnTo>
                    <a:pt x="472" y="421"/>
                  </a:lnTo>
                  <a:lnTo>
                    <a:pt x="473" y="421"/>
                  </a:lnTo>
                  <a:lnTo>
                    <a:pt x="474" y="422"/>
                  </a:lnTo>
                  <a:lnTo>
                    <a:pt x="476" y="422"/>
                  </a:lnTo>
                  <a:lnTo>
                    <a:pt x="477" y="422"/>
                  </a:lnTo>
                  <a:lnTo>
                    <a:pt x="479" y="421"/>
                  </a:lnTo>
                  <a:lnTo>
                    <a:pt x="480" y="421"/>
                  </a:lnTo>
                  <a:lnTo>
                    <a:pt x="480" y="421"/>
                  </a:lnTo>
                  <a:lnTo>
                    <a:pt x="480" y="420"/>
                  </a:lnTo>
                  <a:lnTo>
                    <a:pt x="480" y="420"/>
                  </a:lnTo>
                  <a:lnTo>
                    <a:pt x="481" y="421"/>
                  </a:lnTo>
                  <a:lnTo>
                    <a:pt x="481" y="421"/>
                  </a:lnTo>
                  <a:lnTo>
                    <a:pt x="480" y="422"/>
                  </a:lnTo>
                  <a:lnTo>
                    <a:pt x="480" y="422"/>
                  </a:lnTo>
                  <a:lnTo>
                    <a:pt x="477" y="424"/>
                  </a:lnTo>
                  <a:lnTo>
                    <a:pt x="479" y="425"/>
                  </a:lnTo>
                  <a:lnTo>
                    <a:pt x="480" y="425"/>
                  </a:lnTo>
                  <a:lnTo>
                    <a:pt x="481" y="427"/>
                  </a:lnTo>
                  <a:lnTo>
                    <a:pt x="484" y="427"/>
                  </a:lnTo>
                  <a:lnTo>
                    <a:pt x="484" y="427"/>
                  </a:lnTo>
                  <a:lnTo>
                    <a:pt x="484" y="427"/>
                  </a:lnTo>
                  <a:lnTo>
                    <a:pt x="484" y="425"/>
                  </a:lnTo>
                  <a:lnTo>
                    <a:pt x="484" y="425"/>
                  </a:lnTo>
                  <a:lnTo>
                    <a:pt x="484" y="424"/>
                  </a:lnTo>
                  <a:lnTo>
                    <a:pt x="484" y="422"/>
                  </a:lnTo>
                  <a:lnTo>
                    <a:pt x="484" y="421"/>
                  </a:lnTo>
                  <a:lnTo>
                    <a:pt x="484" y="421"/>
                  </a:lnTo>
                  <a:lnTo>
                    <a:pt x="484" y="421"/>
                  </a:lnTo>
                  <a:lnTo>
                    <a:pt x="485" y="420"/>
                  </a:lnTo>
                  <a:lnTo>
                    <a:pt x="487" y="421"/>
                  </a:lnTo>
                  <a:lnTo>
                    <a:pt x="487" y="421"/>
                  </a:lnTo>
                  <a:lnTo>
                    <a:pt x="487" y="421"/>
                  </a:lnTo>
                  <a:lnTo>
                    <a:pt x="488" y="421"/>
                  </a:lnTo>
                  <a:lnTo>
                    <a:pt x="488" y="420"/>
                  </a:lnTo>
                  <a:lnTo>
                    <a:pt x="492" y="421"/>
                  </a:lnTo>
                  <a:lnTo>
                    <a:pt x="493" y="421"/>
                  </a:lnTo>
                  <a:lnTo>
                    <a:pt x="496" y="421"/>
                  </a:lnTo>
                  <a:lnTo>
                    <a:pt x="495" y="421"/>
                  </a:lnTo>
                  <a:lnTo>
                    <a:pt x="495" y="422"/>
                  </a:lnTo>
                  <a:lnTo>
                    <a:pt x="493" y="422"/>
                  </a:lnTo>
                  <a:lnTo>
                    <a:pt x="492" y="421"/>
                  </a:lnTo>
                  <a:lnTo>
                    <a:pt x="491" y="421"/>
                  </a:lnTo>
                  <a:lnTo>
                    <a:pt x="488" y="424"/>
                  </a:lnTo>
                  <a:lnTo>
                    <a:pt x="487" y="424"/>
                  </a:lnTo>
                  <a:lnTo>
                    <a:pt x="487" y="424"/>
                  </a:lnTo>
                  <a:lnTo>
                    <a:pt x="485" y="422"/>
                  </a:lnTo>
                  <a:lnTo>
                    <a:pt x="485" y="422"/>
                  </a:lnTo>
                  <a:lnTo>
                    <a:pt x="485" y="424"/>
                  </a:lnTo>
                  <a:lnTo>
                    <a:pt x="484" y="424"/>
                  </a:lnTo>
                  <a:lnTo>
                    <a:pt x="485" y="425"/>
                  </a:lnTo>
                  <a:lnTo>
                    <a:pt x="485" y="428"/>
                  </a:lnTo>
                  <a:lnTo>
                    <a:pt x="485" y="428"/>
                  </a:lnTo>
                  <a:lnTo>
                    <a:pt x="485" y="429"/>
                  </a:lnTo>
                  <a:lnTo>
                    <a:pt x="487" y="429"/>
                  </a:lnTo>
                  <a:lnTo>
                    <a:pt x="489" y="431"/>
                  </a:lnTo>
                  <a:lnTo>
                    <a:pt x="491" y="431"/>
                  </a:lnTo>
                  <a:lnTo>
                    <a:pt x="491" y="431"/>
                  </a:lnTo>
                  <a:lnTo>
                    <a:pt x="491" y="429"/>
                  </a:lnTo>
                  <a:lnTo>
                    <a:pt x="491" y="429"/>
                  </a:lnTo>
                  <a:lnTo>
                    <a:pt x="492" y="428"/>
                  </a:lnTo>
                  <a:lnTo>
                    <a:pt x="492" y="427"/>
                  </a:lnTo>
                  <a:lnTo>
                    <a:pt x="495" y="425"/>
                  </a:lnTo>
                  <a:lnTo>
                    <a:pt x="498" y="422"/>
                  </a:lnTo>
                  <a:lnTo>
                    <a:pt x="499" y="424"/>
                  </a:lnTo>
                  <a:lnTo>
                    <a:pt x="500" y="424"/>
                  </a:lnTo>
                  <a:lnTo>
                    <a:pt x="500" y="425"/>
                  </a:lnTo>
                  <a:lnTo>
                    <a:pt x="500" y="425"/>
                  </a:lnTo>
                  <a:lnTo>
                    <a:pt x="500" y="427"/>
                  </a:lnTo>
                  <a:lnTo>
                    <a:pt x="499" y="427"/>
                  </a:lnTo>
                  <a:lnTo>
                    <a:pt x="498" y="428"/>
                  </a:lnTo>
                  <a:lnTo>
                    <a:pt x="499" y="432"/>
                  </a:lnTo>
                  <a:lnTo>
                    <a:pt x="498" y="432"/>
                  </a:lnTo>
                  <a:lnTo>
                    <a:pt x="498" y="432"/>
                  </a:lnTo>
                  <a:lnTo>
                    <a:pt x="498" y="431"/>
                  </a:lnTo>
                  <a:lnTo>
                    <a:pt x="498" y="431"/>
                  </a:lnTo>
                  <a:lnTo>
                    <a:pt x="496" y="429"/>
                  </a:lnTo>
                  <a:lnTo>
                    <a:pt x="495" y="428"/>
                  </a:lnTo>
                  <a:lnTo>
                    <a:pt x="495" y="429"/>
                  </a:lnTo>
                  <a:lnTo>
                    <a:pt x="492" y="429"/>
                  </a:lnTo>
                  <a:lnTo>
                    <a:pt x="492" y="429"/>
                  </a:lnTo>
                  <a:lnTo>
                    <a:pt x="492" y="429"/>
                  </a:lnTo>
                  <a:lnTo>
                    <a:pt x="492" y="431"/>
                  </a:lnTo>
                  <a:lnTo>
                    <a:pt x="493" y="431"/>
                  </a:lnTo>
                  <a:lnTo>
                    <a:pt x="496" y="433"/>
                  </a:lnTo>
                  <a:lnTo>
                    <a:pt x="496" y="433"/>
                  </a:lnTo>
                  <a:lnTo>
                    <a:pt x="499" y="435"/>
                  </a:lnTo>
                  <a:lnTo>
                    <a:pt x="502" y="4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2" name="Freeform 2006">
              <a:extLst>
                <a:ext uri="{FF2B5EF4-FFF2-40B4-BE49-F238E27FC236}">
                  <a16:creationId xmlns:a16="http://schemas.microsoft.com/office/drawing/2014/main" id="{6D4218F0-AACF-4509-A389-D55FCC4A2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937" y="3158387"/>
              <a:ext cx="229095" cy="396271"/>
            </a:xfrm>
            <a:custGeom>
              <a:avLst/>
              <a:gdLst>
                <a:gd name="T0" fmla="*/ 111 w 111"/>
                <a:gd name="T1" fmla="*/ 69 h 192"/>
                <a:gd name="T2" fmla="*/ 106 w 111"/>
                <a:gd name="T3" fmla="*/ 44 h 192"/>
                <a:gd name="T4" fmla="*/ 80 w 111"/>
                <a:gd name="T5" fmla="*/ 29 h 192"/>
                <a:gd name="T6" fmla="*/ 54 w 111"/>
                <a:gd name="T7" fmla="*/ 16 h 192"/>
                <a:gd name="T8" fmla="*/ 30 w 111"/>
                <a:gd name="T9" fmla="*/ 1 h 192"/>
                <a:gd name="T10" fmla="*/ 16 w 111"/>
                <a:gd name="T11" fmla="*/ 12 h 192"/>
                <a:gd name="T12" fmla="*/ 19 w 111"/>
                <a:gd name="T13" fmla="*/ 24 h 192"/>
                <a:gd name="T14" fmla="*/ 26 w 111"/>
                <a:gd name="T15" fmla="*/ 36 h 192"/>
                <a:gd name="T16" fmla="*/ 23 w 111"/>
                <a:gd name="T17" fmla="*/ 47 h 192"/>
                <a:gd name="T18" fmla="*/ 22 w 111"/>
                <a:gd name="T19" fmla="*/ 73 h 192"/>
                <a:gd name="T20" fmla="*/ 8 w 111"/>
                <a:gd name="T21" fmla="*/ 96 h 192"/>
                <a:gd name="T22" fmla="*/ 0 w 111"/>
                <a:gd name="T23" fmla="*/ 112 h 192"/>
                <a:gd name="T24" fmla="*/ 8 w 111"/>
                <a:gd name="T25" fmla="*/ 124 h 192"/>
                <a:gd name="T26" fmla="*/ 14 w 111"/>
                <a:gd name="T27" fmla="*/ 130 h 192"/>
                <a:gd name="T28" fmla="*/ 18 w 111"/>
                <a:gd name="T29" fmla="*/ 139 h 192"/>
                <a:gd name="T30" fmla="*/ 18 w 111"/>
                <a:gd name="T31" fmla="*/ 146 h 192"/>
                <a:gd name="T32" fmla="*/ 19 w 111"/>
                <a:gd name="T33" fmla="*/ 155 h 192"/>
                <a:gd name="T34" fmla="*/ 22 w 111"/>
                <a:gd name="T35" fmla="*/ 162 h 192"/>
                <a:gd name="T36" fmla="*/ 15 w 111"/>
                <a:gd name="T37" fmla="*/ 162 h 192"/>
                <a:gd name="T38" fmla="*/ 7 w 111"/>
                <a:gd name="T39" fmla="*/ 165 h 192"/>
                <a:gd name="T40" fmla="*/ 8 w 111"/>
                <a:gd name="T41" fmla="*/ 170 h 192"/>
                <a:gd name="T42" fmla="*/ 15 w 111"/>
                <a:gd name="T43" fmla="*/ 176 h 192"/>
                <a:gd name="T44" fmla="*/ 21 w 111"/>
                <a:gd name="T45" fmla="*/ 185 h 192"/>
                <a:gd name="T46" fmla="*/ 23 w 111"/>
                <a:gd name="T47" fmla="*/ 191 h 192"/>
                <a:gd name="T48" fmla="*/ 26 w 111"/>
                <a:gd name="T49" fmla="*/ 192 h 192"/>
                <a:gd name="T50" fmla="*/ 31 w 111"/>
                <a:gd name="T51" fmla="*/ 189 h 192"/>
                <a:gd name="T52" fmla="*/ 34 w 111"/>
                <a:gd name="T53" fmla="*/ 189 h 192"/>
                <a:gd name="T54" fmla="*/ 38 w 111"/>
                <a:gd name="T55" fmla="*/ 189 h 192"/>
                <a:gd name="T56" fmla="*/ 44 w 111"/>
                <a:gd name="T57" fmla="*/ 186 h 192"/>
                <a:gd name="T58" fmla="*/ 53 w 111"/>
                <a:gd name="T59" fmla="*/ 185 h 192"/>
                <a:gd name="T60" fmla="*/ 57 w 111"/>
                <a:gd name="T61" fmla="*/ 182 h 192"/>
                <a:gd name="T62" fmla="*/ 60 w 111"/>
                <a:gd name="T63" fmla="*/ 178 h 192"/>
                <a:gd name="T64" fmla="*/ 58 w 111"/>
                <a:gd name="T65" fmla="*/ 176 h 192"/>
                <a:gd name="T66" fmla="*/ 64 w 111"/>
                <a:gd name="T67" fmla="*/ 174 h 192"/>
                <a:gd name="T68" fmla="*/ 71 w 111"/>
                <a:gd name="T69" fmla="*/ 172 h 192"/>
                <a:gd name="T70" fmla="*/ 77 w 111"/>
                <a:gd name="T71" fmla="*/ 170 h 192"/>
                <a:gd name="T72" fmla="*/ 83 w 111"/>
                <a:gd name="T73" fmla="*/ 162 h 192"/>
                <a:gd name="T74" fmla="*/ 87 w 111"/>
                <a:gd name="T75" fmla="*/ 159 h 192"/>
                <a:gd name="T76" fmla="*/ 88 w 111"/>
                <a:gd name="T77" fmla="*/ 155 h 192"/>
                <a:gd name="T78" fmla="*/ 91 w 111"/>
                <a:gd name="T79" fmla="*/ 153 h 192"/>
                <a:gd name="T80" fmla="*/ 94 w 111"/>
                <a:gd name="T81" fmla="*/ 151 h 192"/>
                <a:gd name="T82" fmla="*/ 99 w 111"/>
                <a:gd name="T83" fmla="*/ 150 h 192"/>
                <a:gd name="T84" fmla="*/ 101 w 111"/>
                <a:gd name="T85" fmla="*/ 146 h 192"/>
                <a:gd name="T86" fmla="*/ 98 w 111"/>
                <a:gd name="T87" fmla="*/ 143 h 192"/>
                <a:gd name="T88" fmla="*/ 96 w 111"/>
                <a:gd name="T89" fmla="*/ 136 h 192"/>
                <a:gd name="T90" fmla="*/ 95 w 111"/>
                <a:gd name="T91" fmla="*/ 131 h 192"/>
                <a:gd name="T92" fmla="*/ 90 w 111"/>
                <a:gd name="T93" fmla="*/ 130 h 192"/>
                <a:gd name="T94" fmla="*/ 90 w 111"/>
                <a:gd name="T95" fmla="*/ 126 h 192"/>
                <a:gd name="T96" fmla="*/ 94 w 111"/>
                <a:gd name="T97" fmla="*/ 120 h 192"/>
                <a:gd name="T98" fmla="*/ 92 w 111"/>
                <a:gd name="T99" fmla="*/ 116 h 192"/>
                <a:gd name="T100" fmla="*/ 94 w 111"/>
                <a:gd name="T101" fmla="*/ 113 h 192"/>
                <a:gd name="T102" fmla="*/ 96 w 111"/>
                <a:gd name="T103" fmla="*/ 111 h 192"/>
                <a:gd name="T104" fmla="*/ 95 w 111"/>
                <a:gd name="T105" fmla="*/ 107 h 192"/>
                <a:gd name="T106" fmla="*/ 98 w 111"/>
                <a:gd name="T107" fmla="*/ 105 h 192"/>
                <a:gd name="T108" fmla="*/ 99 w 111"/>
                <a:gd name="T109" fmla="*/ 101 h 192"/>
                <a:gd name="T110" fmla="*/ 101 w 111"/>
                <a:gd name="T111" fmla="*/ 94 h 192"/>
                <a:gd name="T112" fmla="*/ 107 w 111"/>
                <a:gd name="T113" fmla="*/ 92 h 192"/>
                <a:gd name="T114" fmla="*/ 111 w 111"/>
                <a:gd name="T115" fmla="*/ 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" h="192">
                  <a:moveTo>
                    <a:pt x="111" y="90"/>
                  </a:moveTo>
                  <a:lnTo>
                    <a:pt x="111" y="85"/>
                  </a:lnTo>
                  <a:lnTo>
                    <a:pt x="111" y="79"/>
                  </a:lnTo>
                  <a:lnTo>
                    <a:pt x="111" y="74"/>
                  </a:lnTo>
                  <a:lnTo>
                    <a:pt x="111" y="69"/>
                  </a:lnTo>
                  <a:lnTo>
                    <a:pt x="111" y="63"/>
                  </a:lnTo>
                  <a:lnTo>
                    <a:pt x="111" y="58"/>
                  </a:lnTo>
                  <a:lnTo>
                    <a:pt x="110" y="52"/>
                  </a:lnTo>
                  <a:lnTo>
                    <a:pt x="110" y="47"/>
                  </a:lnTo>
                  <a:lnTo>
                    <a:pt x="106" y="44"/>
                  </a:lnTo>
                  <a:lnTo>
                    <a:pt x="101" y="42"/>
                  </a:lnTo>
                  <a:lnTo>
                    <a:pt x="95" y="39"/>
                  </a:lnTo>
                  <a:lnTo>
                    <a:pt x="90" y="36"/>
                  </a:lnTo>
                  <a:lnTo>
                    <a:pt x="86" y="32"/>
                  </a:lnTo>
                  <a:lnTo>
                    <a:pt x="80" y="29"/>
                  </a:lnTo>
                  <a:lnTo>
                    <a:pt x="75" y="27"/>
                  </a:lnTo>
                  <a:lnTo>
                    <a:pt x="69" y="24"/>
                  </a:lnTo>
                  <a:lnTo>
                    <a:pt x="65" y="21"/>
                  </a:lnTo>
                  <a:lnTo>
                    <a:pt x="60" y="19"/>
                  </a:lnTo>
                  <a:lnTo>
                    <a:pt x="54" y="16"/>
                  </a:lnTo>
                  <a:lnTo>
                    <a:pt x="50" y="13"/>
                  </a:lnTo>
                  <a:lnTo>
                    <a:pt x="45" y="10"/>
                  </a:lnTo>
                  <a:lnTo>
                    <a:pt x="39" y="6"/>
                  </a:lnTo>
                  <a:lnTo>
                    <a:pt x="34" y="4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16" y="12"/>
                  </a:lnTo>
                  <a:lnTo>
                    <a:pt x="18" y="17"/>
                  </a:lnTo>
                  <a:lnTo>
                    <a:pt x="18" y="21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9" y="24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32"/>
                  </a:lnTo>
                  <a:lnTo>
                    <a:pt x="23" y="32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5" y="42"/>
                  </a:lnTo>
                  <a:lnTo>
                    <a:pt x="23" y="42"/>
                  </a:lnTo>
                  <a:lnTo>
                    <a:pt x="23" y="47"/>
                  </a:lnTo>
                  <a:lnTo>
                    <a:pt x="23" y="51"/>
                  </a:lnTo>
                  <a:lnTo>
                    <a:pt x="23" y="55"/>
                  </a:lnTo>
                  <a:lnTo>
                    <a:pt x="22" y="61"/>
                  </a:lnTo>
                  <a:lnTo>
                    <a:pt x="22" y="66"/>
                  </a:lnTo>
                  <a:lnTo>
                    <a:pt x="22" y="73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4" y="88"/>
                  </a:lnTo>
                  <a:lnTo>
                    <a:pt x="10" y="92"/>
                  </a:lnTo>
                  <a:lnTo>
                    <a:pt x="8" y="96"/>
                  </a:lnTo>
                  <a:lnTo>
                    <a:pt x="4" y="101"/>
                  </a:lnTo>
                  <a:lnTo>
                    <a:pt x="2" y="105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0" y="112"/>
                  </a:lnTo>
                  <a:lnTo>
                    <a:pt x="2" y="117"/>
                  </a:lnTo>
                  <a:lnTo>
                    <a:pt x="3" y="120"/>
                  </a:lnTo>
                  <a:lnTo>
                    <a:pt x="6" y="123"/>
                  </a:lnTo>
                  <a:lnTo>
                    <a:pt x="7" y="124"/>
                  </a:lnTo>
                  <a:lnTo>
                    <a:pt x="8" y="124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8"/>
                  </a:lnTo>
                  <a:lnTo>
                    <a:pt x="12" y="128"/>
                  </a:lnTo>
                  <a:lnTo>
                    <a:pt x="14" y="130"/>
                  </a:lnTo>
                  <a:lnTo>
                    <a:pt x="15" y="131"/>
                  </a:lnTo>
                  <a:lnTo>
                    <a:pt x="15" y="134"/>
                  </a:lnTo>
                  <a:lnTo>
                    <a:pt x="16" y="136"/>
                  </a:lnTo>
                  <a:lnTo>
                    <a:pt x="16" y="136"/>
                  </a:lnTo>
                  <a:lnTo>
                    <a:pt x="18" y="139"/>
                  </a:lnTo>
                  <a:lnTo>
                    <a:pt x="18" y="139"/>
                  </a:lnTo>
                  <a:lnTo>
                    <a:pt x="18" y="140"/>
                  </a:lnTo>
                  <a:lnTo>
                    <a:pt x="18" y="142"/>
                  </a:lnTo>
                  <a:lnTo>
                    <a:pt x="18" y="143"/>
                  </a:lnTo>
                  <a:lnTo>
                    <a:pt x="18" y="146"/>
                  </a:lnTo>
                  <a:lnTo>
                    <a:pt x="16" y="146"/>
                  </a:lnTo>
                  <a:lnTo>
                    <a:pt x="16" y="149"/>
                  </a:lnTo>
                  <a:lnTo>
                    <a:pt x="18" y="151"/>
                  </a:lnTo>
                  <a:lnTo>
                    <a:pt x="18" y="154"/>
                  </a:lnTo>
                  <a:lnTo>
                    <a:pt x="19" y="155"/>
                  </a:lnTo>
                  <a:lnTo>
                    <a:pt x="19" y="158"/>
                  </a:lnTo>
                  <a:lnTo>
                    <a:pt x="21" y="159"/>
                  </a:lnTo>
                  <a:lnTo>
                    <a:pt x="22" y="161"/>
                  </a:lnTo>
                  <a:lnTo>
                    <a:pt x="23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19" y="162"/>
                  </a:lnTo>
                  <a:lnTo>
                    <a:pt x="18" y="162"/>
                  </a:lnTo>
                  <a:lnTo>
                    <a:pt x="18" y="162"/>
                  </a:lnTo>
                  <a:lnTo>
                    <a:pt x="15" y="162"/>
                  </a:lnTo>
                  <a:lnTo>
                    <a:pt x="12" y="162"/>
                  </a:lnTo>
                  <a:lnTo>
                    <a:pt x="10" y="162"/>
                  </a:lnTo>
                  <a:lnTo>
                    <a:pt x="8" y="162"/>
                  </a:lnTo>
                  <a:lnTo>
                    <a:pt x="7" y="163"/>
                  </a:lnTo>
                  <a:lnTo>
                    <a:pt x="7" y="165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7" y="168"/>
                  </a:lnTo>
                  <a:lnTo>
                    <a:pt x="8" y="169"/>
                  </a:lnTo>
                  <a:lnTo>
                    <a:pt x="8" y="170"/>
                  </a:lnTo>
                  <a:lnTo>
                    <a:pt x="10" y="172"/>
                  </a:lnTo>
                  <a:lnTo>
                    <a:pt x="12" y="173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8" y="180"/>
                  </a:lnTo>
                  <a:lnTo>
                    <a:pt x="19" y="182"/>
                  </a:lnTo>
                  <a:lnTo>
                    <a:pt x="21" y="185"/>
                  </a:lnTo>
                  <a:lnTo>
                    <a:pt x="22" y="188"/>
                  </a:lnTo>
                  <a:lnTo>
                    <a:pt x="22" y="188"/>
                  </a:lnTo>
                  <a:lnTo>
                    <a:pt x="23" y="188"/>
                  </a:lnTo>
                  <a:lnTo>
                    <a:pt x="23" y="189"/>
                  </a:lnTo>
                  <a:lnTo>
                    <a:pt x="23" y="191"/>
                  </a:lnTo>
                  <a:lnTo>
                    <a:pt x="22" y="191"/>
                  </a:lnTo>
                  <a:lnTo>
                    <a:pt x="22" y="192"/>
                  </a:lnTo>
                  <a:lnTo>
                    <a:pt x="23" y="192"/>
                  </a:lnTo>
                  <a:lnTo>
                    <a:pt x="25" y="192"/>
                  </a:lnTo>
                  <a:lnTo>
                    <a:pt x="26" y="192"/>
                  </a:lnTo>
                  <a:lnTo>
                    <a:pt x="27" y="192"/>
                  </a:lnTo>
                  <a:lnTo>
                    <a:pt x="27" y="191"/>
                  </a:lnTo>
                  <a:lnTo>
                    <a:pt x="30" y="191"/>
                  </a:lnTo>
                  <a:lnTo>
                    <a:pt x="31" y="189"/>
                  </a:lnTo>
                  <a:lnTo>
                    <a:pt x="31" y="189"/>
                  </a:lnTo>
                  <a:lnTo>
                    <a:pt x="33" y="188"/>
                  </a:lnTo>
                  <a:lnTo>
                    <a:pt x="33" y="188"/>
                  </a:lnTo>
                  <a:lnTo>
                    <a:pt x="33" y="188"/>
                  </a:lnTo>
                  <a:lnTo>
                    <a:pt x="33" y="188"/>
                  </a:lnTo>
                  <a:lnTo>
                    <a:pt x="34" y="189"/>
                  </a:lnTo>
                  <a:lnTo>
                    <a:pt x="34" y="191"/>
                  </a:lnTo>
                  <a:lnTo>
                    <a:pt x="35" y="192"/>
                  </a:lnTo>
                  <a:lnTo>
                    <a:pt x="35" y="192"/>
                  </a:lnTo>
                  <a:lnTo>
                    <a:pt x="37" y="191"/>
                  </a:lnTo>
                  <a:lnTo>
                    <a:pt x="38" y="189"/>
                  </a:lnTo>
                  <a:lnTo>
                    <a:pt x="39" y="189"/>
                  </a:lnTo>
                  <a:lnTo>
                    <a:pt x="41" y="188"/>
                  </a:lnTo>
                  <a:lnTo>
                    <a:pt x="42" y="188"/>
                  </a:lnTo>
                  <a:lnTo>
                    <a:pt x="42" y="188"/>
                  </a:lnTo>
                  <a:lnTo>
                    <a:pt x="44" y="186"/>
                  </a:lnTo>
                  <a:lnTo>
                    <a:pt x="45" y="186"/>
                  </a:lnTo>
                  <a:lnTo>
                    <a:pt x="46" y="186"/>
                  </a:lnTo>
                  <a:lnTo>
                    <a:pt x="48" y="186"/>
                  </a:lnTo>
                  <a:lnTo>
                    <a:pt x="52" y="185"/>
                  </a:lnTo>
                  <a:lnTo>
                    <a:pt x="53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7" y="182"/>
                  </a:lnTo>
                  <a:lnTo>
                    <a:pt x="58" y="181"/>
                  </a:lnTo>
                  <a:lnTo>
                    <a:pt x="60" y="180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60" y="177"/>
                  </a:lnTo>
                  <a:lnTo>
                    <a:pt x="58" y="176"/>
                  </a:lnTo>
                  <a:lnTo>
                    <a:pt x="58" y="176"/>
                  </a:lnTo>
                  <a:lnTo>
                    <a:pt x="58" y="176"/>
                  </a:lnTo>
                  <a:lnTo>
                    <a:pt x="58" y="176"/>
                  </a:lnTo>
                  <a:lnTo>
                    <a:pt x="58" y="174"/>
                  </a:lnTo>
                  <a:lnTo>
                    <a:pt x="60" y="174"/>
                  </a:lnTo>
                  <a:lnTo>
                    <a:pt x="61" y="174"/>
                  </a:lnTo>
                  <a:lnTo>
                    <a:pt x="64" y="174"/>
                  </a:lnTo>
                  <a:lnTo>
                    <a:pt x="65" y="173"/>
                  </a:lnTo>
                  <a:lnTo>
                    <a:pt x="67" y="173"/>
                  </a:lnTo>
                  <a:lnTo>
                    <a:pt x="68" y="173"/>
                  </a:lnTo>
                  <a:lnTo>
                    <a:pt x="69" y="173"/>
                  </a:lnTo>
                  <a:lnTo>
                    <a:pt x="71" y="172"/>
                  </a:lnTo>
                  <a:lnTo>
                    <a:pt x="73" y="173"/>
                  </a:lnTo>
                  <a:lnTo>
                    <a:pt x="76" y="170"/>
                  </a:lnTo>
                  <a:lnTo>
                    <a:pt x="76" y="170"/>
                  </a:lnTo>
                  <a:lnTo>
                    <a:pt x="77" y="170"/>
                  </a:lnTo>
                  <a:lnTo>
                    <a:pt x="77" y="170"/>
                  </a:lnTo>
                  <a:lnTo>
                    <a:pt x="79" y="169"/>
                  </a:lnTo>
                  <a:lnTo>
                    <a:pt x="79" y="168"/>
                  </a:lnTo>
                  <a:lnTo>
                    <a:pt x="80" y="166"/>
                  </a:lnTo>
                  <a:lnTo>
                    <a:pt x="80" y="165"/>
                  </a:lnTo>
                  <a:lnTo>
                    <a:pt x="83" y="162"/>
                  </a:lnTo>
                  <a:lnTo>
                    <a:pt x="84" y="162"/>
                  </a:lnTo>
                  <a:lnTo>
                    <a:pt x="84" y="162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7" y="159"/>
                  </a:lnTo>
                  <a:lnTo>
                    <a:pt x="87" y="159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55"/>
                  </a:lnTo>
                  <a:lnTo>
                    <a:pt x="88" y="154"/>
                  </a:lnTo>
                  <a:lnTo>
                    <a:pt x="88" y="154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1" y="151"/>
                  </a:lnTo>
                  <a:lnTo>
                    <a:pt x="92" y="151"/>
                  </a:lnTo>
                  <a:lnTo>
                    <a:pt x="92" y="151"/>
                  </a:lnTo>
                  <a:lnTo>
                    <a:pt x="94" y="151"/>
                  </a:lnTo>
                  <a:lnTo>
                    <a:pt x="94" y="151"/>
                  </a:lnTo>
                  <a:lnTo>
                    <a:pt x="95" y="150"/>
                  </a:lnTo>
                  <a:lnTo>
                    <a:pt x="96" y="150"/>
                  </a:lnTo>
                  <a:lnTo>
                    <a:pt x="98" y="150"/>
                  </a:lnTo>
                  <a:lnTo>
                    <a:pt x="99" y="150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1" y="150"/>
                  </a:lnTo>
                  <a:lnTo>
                    <a:pt x="101" y="147"/>
                  </a:lnTo>
                  <a:lnTo>
                    <a:pt x="101" y="146"/>
                  </a:lnTo>
                  <a:lnTo>
                    <a:pt x="101" y="146"/>
                  </a:lnTo>
                  <a:lnTo>
                    <a:pt x="101" y="145"/>
                  </a:lnTo>
                  <a:lnTo>
                    <a:pt x="99" y="145"/>
                  </a:lnTo>
                  <a:lnTo>
                    <a:pt x="99" y="145"/>
                  </a:lnTo>
                  <a:lnTo>
                    <a:pt x="98" y="145"/>
                  </a:lnTo>
                  <a:lnTo>
                    <a:pt x="98" y="143"/>
                  </a:lnTo>
                  <a:lnTo>
                    <a:pt x="98" y="143"/>
                  </a:lnTo>
                  <a:lnTo>
                    <a:pt x="96" y="142"/>
                  </a:lnTo>
                  <a:lnTo>
                    <a:pt x="96" y="138"/>
                  </a:lnTo>
                  <a:lnTo>
                    <a:pt x="96" y="138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31"/>
                  </a:lnTo>
                  <a:lnTo>
                    <a:pt x="95" y="130"/>
                  </a:lnTo>
                  <a:lnTo>
                    <a:pt x="94" y="130"/>
                  </a:lnTo>
                  <a:lnTo>
                    <a:pt x="92" y="130"/>
                  </a:lnTo>
                  <a:lnTo>
                    <a:pt x="91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28"/>
                  </a:lnTo>
                  <a:lnTo>
                    <a:pt x="88" y="128"/>
                  </a:lnTo>
                  <a:lnTo>
                    <a:pt x="90" y="127"/>
                  </a:lnTo>
                  <a:lnTo>
                    <a:pt x="90" y="126"/>
                  </a:lnTo>
                  <a:lnTo>
                    <a:pt x="91" y="124"/>
                  </a:lnTo>
                  <a:lnTo>
                    <a:pt x="92" y="123"/>
                  </a:lnTo>
                  <a:lnTo>
                    <a:pt x="92" y="123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4" y="120"/>
                  </a:lnTo>
                  <a:lnTo>
                    <a:pt x="92" y="119"/>
                  </a:lnTo>
                  <a:lnTo>
                    <a:pt x="92" y="117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2" y="115"/>
                  </a:lnTo>
                  <a:lnTo>
                    <a:pt x="92" y="115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95" y="109"/>
                  </a:lnTo>
                  <a:lnTo>
                    <a:pt x="95" y="109"/>
                  </a:lnTo>
                  <a:lnTo>
                    <a:pt x="95" y="108"/>
                  </a:lnTo>
                  <a:lnTo>
                    <a:pt x="95" y="108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5" y="105"/>
                  </a:lnTo>
                  <a:lnTo>
                    <a:pt x="96" y="105"/>
                  </a:lnTo>
                  <a:lnTo>
                    <a:pt x="98" y="105"/>
                  </a:lnTo>
                  <a:lnTo>
                    <a:pt x="98" y="105"/>
                  </a:lnTo>
                  <a:lnTo>
                    <a:pt x="98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9" y="101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101" y="100"/>
                  </a:lnTo>
                  <a:lnTo>
                    <a:pt x="101" y="98"/>
                  </a:lnTo>
                  <a:lnTo>
                    <a:pt x="101" y="97"/>
                  </a:lnTo>
                  <a:lnTo>
                    <a:pt x="101" y="94"/>
                  </a:lnTo>
                  <a:lnTo>
                    <a:pt x="101" y="94"/>
                  </a:lnTo>
                  <a:lnTo>
                    <a:pt x="102" y="93"/>
                  </a:lnTo>
                  <a:lnTo>
                    <a:pt x="103" y="93"/>
                  </a:lnTo>
                  <a:lnTo>
                    <a:pt x="106" y="93"/>
                  </a:lnTo>
                  <a:lnTo>
                    <a:pt x="107" y="92"/>
                  </a:lnTo>
                  <a:lnTo>
                    <a:pt x="109" y="92"/>
                  </a:lnTo>
                  <a:lnTo>
                    <a:pt x="111" y="93"/>
                  </a:lnTo>
                  <a:lnTo>
                    <a:pt x="111" y="93"/>
                  </a:lnTo>
                  <a:lnTo>
                    <a:pt x="111" y="93"/>
                  </a:lnTo>
                  <a:lnTo>
                    <a:pt x="111" y="92"/>
                  </a:lnTo>
                  <a:lnTo>
                    <a:pt x="111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3" name="Freeform 2007">
              <a:extLst>
                <a:ext uri="{FF2B5EF4-FFF2-40B4-BE49-F238E27FC236}">
                  <a16:creationId xmlns:a16="http://schemas.microsoft.com/office/drawing/2014/main" id="{83113EB1-667F-4906-B926-9FA959CE8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0640" y="3467974"/>
              <a:ext cx="284820" cy="218775"/>
            </a:xfrm>
            <a:custGeom>
              <a:avLst/>
              <a:gdLst>
                <a:gd name="T0" fmla="*/ 136 w 138"/>
                <a:gd name="T1" fmla="*/ 64 h 106"/>
                <a:gd name="T2" fmla="*/ 130 w 138"/>
                <a:gd name="T3" fmla="*/ 60 h 106"/>
                <a:gd name="T4" fmla="*/ 126 w 138"/>
                <a:gd name="T5" fmla="*/ 54 h 106"/>
                <a:gd name="T6" fmla="*/ 122 w 138"/>
                <a:gd name="T7" fmla="*/ 47 h 106"/>
                <a:gd name="T8" fmla="*/ 115 w 138"/>
                <a:gd name="T9" fmla="*/ 41 h 106"/>
                <a:gd name="T10" fmla="*/ 107 w 138"/>
                <a:gd name="T11" fmla="*/ 32 h 106"/>
                <a:gd name="T12" fmla="*/ 103 w 138"/>
                <a:gd name="T13" fmla="*/ 28 h 106"/>
                <a:gd name="T14" fmla="*/ 96 w 138"/>
                <a:gd name="T15" fmla="*/ 26 h 106"/>
                <a:gd name="T16" fmla="*/ 98 w 138"/>
                <a:gd name="T17" fmla="*/ 20 h 106"/>
                <a:gd name="T18" fmla="*/ 96 w 138"/>
                <a:gd name="T19" fmla="*/ 9 h 106"/>
                <a:gd name="T20" fmla="*/ 88 w 138"/>
                <a:gd name="T21" fmla="*/ 0 h 106"/>
                <a:gd name="T22" fmla="*/ 83 w 138"/>
                <a:gd name="T23" fmla="*/ 1 h 106"/>
                <a:gd name="T24" fmla="*/ 77 w 138"/>
                <a:gd name="T25" fmla="*/ 4 h 106"/>
                <a:gd name="T26" fmla="*/ 77 w 138"/>
                <a:gd name="T27" fmla="*/ 8 h 106"/>
                <a:gd name="T28" fmla="*/ 73 w 138"/>
                <a:gd name="T29" fmla="*/ 12 h 106"/>
                <a:gd name="T30" fmla="*/ 66 w 138"/>
                <a:gd name="T31" fmla="*/ 20 h 106"/>
                <a:gd name="T32" fmla="*/ 58 w 138"/>
                <a:gd name="T33" fmla="*/ 23 h 106"/>
                <a:gd name="T34" fmla="*/ 49 w 138"/>
                <a:gd name="T35" fmla="*/ 24 h 106"/>
                <a:gd name="T36" fmla="*/ 49 w 138"/>
                <a:gd name="T37" fmla="*/ 27 h 106"/>
                <a:gd name="T38" fmla="*/ 47 w 138"/>
                <a:gd name="T39" fmla="*/ 31 h 106"/>
                <a:gd name="T40" fmla="*/ 42 w 138"/>
                <a:gd name="T41" fmla="*/ 35 h 106"/>
                <a:gd name="T42" fmla="*/ 31 w 138"/>
                <a:gd name="T43" fmla="*/ 38 h 106"/>
                <a:gd name="T44" fmla="*/ 24 w 138"/>
                <a:gd name="T45" fmla="*/ 42 h 106"/>
                <a:gd name="T46" fmla="*/ 22 w 138"/>
                <a:gd name="T47" fmla="*/ 38 h 106"/>
                <a:gd name="T48" fmla="*/ 16 w 138"/>
                <a:gd name="T49" fmla="*/ 42 h 106"/>
                <a:gd name="T50" fmla="*/ 8 w 138"/>
                <a:gd name="T51" fmla="*/ 45 h 106"/>
                <a:gd name="T52" fmla="*/ 5 w 138"/>
                <a:gd name="T53" fmla="*/ 51 h 106"/>
                <a:gd name="T54" fmla="*/ 1 w 138"/>
                <a:gd name="T55" fmla="*/ 58 h 106"/>
                <a:gd name="T56" fmla="*/ 0 w 138"/>
                <a:gd name="T57" fmla="*/ 61 h 106"/>
                <a:gd name="T58" fmla="*/ 1 w 138"/>
                <a:gd name="T59" fmla="*/ 66 h 106"/>
                <a:gd name="T60" fmla="*/ 1 w 138"/>
                <a:gd name="T61" fmla="*/ 70 h 106"/>
                <a:gd name="T62" fmla="*/ 5 w 138"/>
                <a:gd name="T63" fmla="*/ 80 h 106"/>
                <a:gd name="T64" fmla="*/ 7 w 138"/>
                <a:gd name="T65" fmla="*/ 84 h 106"/>
                <a:gd name="T66" fmla="*/ 11 w 138"/>
                <a:gd name="T67" fmla="*/ 91 h 106"/>
                <a:gd name="T68" fmla="*/ 16 w 138"/>
                <a:gd name="T69" fmla="*/ 96 h 106"/>
                <a:gd name="T70" fmla="*/ 18 w 138"/>
                <a:gd name="T71" fmla="*/ 100 h 106"/>
                <a:gd name="T72" fmla="*/ 19 w 138"/>
                <a:gd name="T73" fmla="*/ 106 h 106"/>
                <a:gd name="T74" fmla="*/ 22 w 138"/>
                <a:gd name="T75" fmla="*/ 96 h 106"/>
                <a:gd name="T76" fmla="*/ 23 w 138"/>
                <a:gd name="T77" fmla="*/ 91 h 106"/>
                <a:gd name="T78" fmla="*/ 31 w 138"/>
                <a:gd name="T79" fmla="*/ 88 h 106"/>
                <a:gd name="T80" fmla="*/ 37 w 138"/>
                <a:gd name="T81" fmla="*/ 89 h 106"/>
                <a:gd name="T82" fmla="*/ 41 w 138"/>
                <a:gd name="T83" fmla="*/ 89 h 106"/>
                <a:gd name="T84" fmla="*/ 45 w 138"/>
                <a:gd name="T85" fmla="*/ 88 h 106"/>
                <a:gd name="T86" fmla="*/ 46 w 138"/>
                <a:gd name="T87" fmla="*/ 78 h 106"/>
                <a:gd name="T88" fmla="*/ 58 w 138"/>
                <a:gd name="T89" fmla="*/ 72 h 106"/>
                <a:gd name="T90" fmla="*/ 66 w 138"/>
                <a:gd name="T91" fmla="*/ 78 h 106"/>
                <a:gd name="T92" fmla="*/ 73 w 138"/>
                <a:gd name="T93" fmla="*/ 81 h 106"/>
                <a:gd name="T94" fmla="*/ 85 w 138"/>
                <a:gd name="T95" fmla="*/ 83 h 106"/>
                <a:gd name="T96" fmla="*/ 91 w 138"/>
                <a:gd name="T97" fmla="*/ 76 h 106"/>
                <a:gd name="T98" fmla="*/ 99 w 138"/>
                <a:gd name="T99" fmla="*/ 74 h 106"/>
                <a:gd name="T100" fmla="*/ 110 w 138"/>
                <a:gd name="T101" fmla="*/ 73 h 106"/>
                <a:gd name="T102" fmla="*/ 118 w 138"/>
                <a:gd name="T103" fmla="*/ 69 h 106"/>
                <a:gd name="T104" fmla="*/ 132 w 138"/>
                <a:gd name="T105" fmla="*/ 72 h 106"/>
                <a:gd name="T106" fmla="*/ 137 w 138"/>
                <a:gd name="T10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" h="106">
                  <a:moveTo>
                    <a:pt x="137" y="70"/>
                  </a:moveTo>
                  <a:lnTo>
                    <a:pt x="137" y="69"/>
                  </a:lnTo>
                  <a:lnTo>
                    <a:pt x="137" y="66"/>
                  </a:lnTo>
                  <a:lnTo>
                    <a:pt x="137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4" y="62"/>
                  </a:lnTo>
                  <a:lnTo>
                    <a:pt x="133" y="62"/>
                  </a:lnTo>
                  <a:lnTo>
                    <a:pt x="132" y="61"/>
                  </a:lnTo>
                  <a:lnTo>
                    <a:pt x="132" y="60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7" y="58"/>
                  </a:lnTo>
                  <a:lnTo>
                    <a:pt x="127" y="57"/>
                  </a:lnTo>
                  <a:lnTo>
                    <a:pt x="127" y="55"/>
                  </a:lnTo>
                  <a:lnTo>
                    <a:pt x="126" y="55"/>
                  </a:lnTo>
                  <a:lnTo>
                    <a:pt x="126" y="54"/>
                  </a:lnTo>
                  <a:lnTo>
                    <a:pt x="127" y="53"/>
                  </a:lnTo>
                  <a:lnTo>
                    <a:pt x="126" y="51"/>
                  </a:lnTo>
                  <a:lnTo>
                    <a:pt x="125" y="50"/>
                  </a:lnTo>
                  <a:lnTo>
                    <a:pt x="123" y="50"/>
                  </a:lnTo>
                  <a:lnTo>
                    <a:pt x="123" y="49"/>
                  </a:lnTo>
                  <a:lnTo>
                    <a:pt x="122" y="47"/>
                  </a:lnTo>
                  <a:lnTo>
                    <a:pt x="118" y="45"/>
                  </a:lnTo>
                  <a:lnTo>
                    <a:pt x="117" y="45"/>
                  </a:lnTo>
                  <a:lnTo>
                    <a:pt x="115" y="43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5" y="41"/>
                  </a:lnTo>
                  <a:lnTo>
                    <a:pt x="115" y="39"/>
                  </a:lnTo>
                  <a:lnTo>
                    <a:pt x="114" y="38"/>
                  </a:lnTo>
                  <a:lnTo>
                    <a:pt x="113" y="36"/>
                  </a:lnTo>
                  <a:lnTo>
                    <a:pt x="111" y="34"/>
                  </a:lnTo>
                  <a:lnTo>
                    <a:pt x="110" y="34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4" y="32"/>
                  </a:lnTo>
                  <a:lnTo>
                    <a:pt x="104" y="31"/>
                  </a:lnTo>
                  <a:lnTo>
                    <a:pt x="103" y="30"/>
                  </a:lnTo>
                  <a:lnTo>
                    <a:pt x="104" y="28"/>
                  </a:lnTo>
                  <a:lnTo>
                    <a:pt x="103" y="28"/>
                  </a:lnTo>
                  <a:lnTo>
                    <a:pt x="103" y="28"/>
                  </a:lnTo>
                  <a:lnTo>
                    <a:pt x="102" y="27"/>
                  </a:lnTo>
                  <a:lnTo>
                    <a:pt x="100" y="27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6" y="26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16"/>
                  </a:lnTo>
                  <a:lnTo>
                    <a:pt x="98" y="15"/>
                  </a:lnTo>
                  <a:lnTo>
                    <a:pt x="98" y="13"/>
                  </a:lnTo>
                  <a:lnTo>
                    <a:pt x="96" y="11"/>
                  </a:lnTo>
                  <a:lnTo>
                    <a:pt x="96" y="9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3" y="1"/>
                  </a:lnTo>
                  <a:lnTo>
                    <a:pt x="83" y="1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80" y="1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2" y="12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68" y="18"/>
                  </a:lnTo>
                  <a:lnTo>
                    <a:pt x="68" y="19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2" y="23"/>
                  </a:lnTo>
                  <a:lnTo>
                    <a:pt x="60" y="22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3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7" y="24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9" y="27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30"/>
                  </a:lnTo>
                  <a:lnTo>
                    <a:pt x="47" y="31"/>
                  </a:lnTo>
                  <a:lnTo>
                    <a:pt x="46" y="32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4" y="36"/>
                  </a:lnTo>
                  <a:lnTo>
                    <a:pt x="33" y="36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8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6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1"/>
                  </a:lnTo>
                  <a:lnTo>
                    <a:pt x="23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0" y="43"/>
                  </a:lnTo>
                  <a:lnTo>
                    <a:pt x="8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7"/>
                  </a:lnTo>
                  <a:lnTo>
                    <a:pt x="7" y="49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4" y="53"/>
                  </a:lnTo>
                  <a:lnTo>
                    <a:pt x="3" y="55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2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3" y="76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4" y="78"/>
                  </a:lnTo>
                  <a:lnTo>
                    <a:pt x="5" y="8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7"/>
                  </a:lnTo>
                  <a:lnTo>
                    <a:pt x="8" y="88"/>
                  </a:lnTo>
                  <a:lnTo>
                    <a:pt x="10" y="89"/>
                  </a:lnTo>
                  <a:lnTo>
                    <a:pt x="11" y="91"/>
                  </a:lnTo>
                  <a:lnTo>
                    <a:pt x="12" y="92"/>
                  </a:lnTo>
                  <a:lnTo>
                    <a:pt x="14" y="93"/>
                  </a:lnTo>
                  <a:lnTo>
                    <a:pt x="14" y="95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97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1"/>
                  </a:lnTo>
                  <a:lnTo>
                    <a:pt x="18" y="101"/>
                  </a:lnTo>
                  <a:lnTo>
                    <a:pt x="18" y="103"/>
                  </a:lnTo>
                  <a:lnTo>
                    <a:pt x="18" y="104"/>
                  </a:lnTo>
                  <a:lnTo>
                    <a:pt x="19" y="106"/>
                  </a:lnTo>
                  <a:lnTo>
                    <a:pt x="19" y="104"/>
                  </a:lnTo>
                  <a:lnTo>
                    <a:pt x="20" y="101"/>
                  </a:lnTo>
                  <a:lnTo>
                    <a:pt x="20" y="100"/>
                  </a:lnTo>
                  <a:lnTo>
                    <a:pt x="22" y="99"/>
                  </a:lnTo>
                  <a:lnTo>
                    <a:pt x="22" y="97"/>
                  </a:lnTo>
                  <a:lnTo>
                    <a:pt x="22" y="96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3"/>
                  </a:lnTo>
                  <a:lnTo>
                    <a:pt x="22" y="92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3" y="89"/>
                  </a:lnTo>
                  <a:lnTo>
                    <a:pt x="24" y="89"/>
                  </a:lnTo>
                  <a:lnTo>
                    <a:pt x="27" y="89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5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9" y="89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3" y="89"/>
                  </a:lnTo>
                  <a:lnTo>
                    <a:pt x="43" y="89"/>
                  </a:lnTo>
                  <a:lnTo>
                    <a:pt x="43" y="91"/>
                  </a:lnTo>
                  <a:lnTo>
                    <a:pt x="45" y="91"/>
                  </a:lnTo>
                  <a:lnTo>
                    <a:pt x="45" y="88"/>
                  </a:lnTo>
                  <a:lnTo>
                    <a:pt x="45" y="85"/>
                  </a:lnTo>
                  <a:lnTo>
                    <a:pt x="45" y="83"/>
                  </a:lnTo>
                  <a:lnTo>
                    <a:pt x="43" y="81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6" y="78"/>
                  </a:lnTo>
                  <a:lnTo>
                    <a:pt x="49" y="73"/>
                  </a:lnTo>
                  <a:lnTo>
                    <a:pt x="52" y="72"/>
                  </a:lnTo>
                  <a:lnTo>
                    <a:pt x="54" y="70"/>
                  </a:lnTo>
                  <a:lnTo>
                    <a:pt x="56" y="70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60" y="73"/>
                  </a:lnTo>
                  <a:lnTo>
                    <a:pt x="61" y="74"/>
                  </a:lnTo>
                  <a:lnTo>
                    <a:pt x="64" y="76"/>
                  </a:lnTo>
                  <a:lnTo>
                    <a:pt x="64" y="77"/>
                  </a:lnTo>
                  <a:lnTo>
                    <a:pt x="65" y="78"/>
                  </a:lnTo>
                  <a:lnTo>
                    <a:pt x="66" y="78"/>
                  </a:lnTo>
                  <a:lnTo>
                    <a:pt x="68" y="78"/>
                  </a:lnTo>
                  <a:lnTo>
                    <a:pt x="69" y="80"/>
                  </a:lnTo>
                  <a:lnTo>
                    <a:pt x="72" y="80"/>
                  </a:lnTo>
                  <a:lnTo>
                    <a:pt x="72" y="81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6" y="81"/>
                  </a:lnTo>
                  <a:lnTo>
                    <a:pt x="77" y="81"/>
                  </a:lnTo>
                  <a:lnTo>
                    <a:pt x="80" y="81"/>
                  </a:lnTo>
                  <a:lnTo>
                    <a:pt x="85" y="83"/>
                  </a:lnTo>
                  <a:lnTo>
                    <a:pt x="85" y="83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78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2" y="76"/>
                  </a:lnTo>
                  <a:lnTo>
                    <a:pt x="94" y="76"/>
                  </a:lnTo>
                  <a:lnTo>
                    <a:pt x="95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9" y="74"/>
                  </a:lnTo>
                  <a:lnTo>
                    <a:pt x="100" y="74"/>
                  </a:lnTo>
                  <a:lnTo>
                    <a:pt x="102" y="74"/>
                  </a:lnTo>
                  <a:lnTo>
                    <a:pt x="104" y="73"/>
                  </a:lnTo>
                  <a:lnTo>
                    <a:pt x="106" y="72"/>
                  </a:lnTo>
                  <a:lnTo>
                    <a:pt x="107" y="72"/>
                  </a:lnTo>
                  <a:lnTo>
                    <a:pt x="110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5" y="72"/>
                  </a:lnTo>
                  <a:lnTo>
                    <a:pt x="115" y="72"/>
                  </a:lnTo>
                  <a:lnTo>
                    <a:pt x="117" y="69"/>
                  </a:lnTo>
                  <a:lnTo>
                    <a:pt x="118" y="69"/>
                  </a:lnTo>
                  <a:lnTo>
                    <a:pt x="121" y="69"/>
                  </a:lnTo>
                  <a:lnTo>
                    <a:pt x="121" y="69"/>
                  </a:lnTo>
                  <a:lnTo>
                    <a:pt x="125" y="70"/>
                  </a:lnTo>
                  <a:lnTo>
                    <a:pt x="130" y="72"/>
                  </a:lnTo>
                  <a:lnTo>
                    <a:pt x="132" y="72"/>
                  </a:lnTo>
                  <a:lnTo>
                    <a:pt x="132" y="72"/>
                  </a:lnTo>
                  <a:lnTo>
                    <a:pt x="133" y="72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38" y="70"/>
                  </a:lnTo>
                  <a:lnTo>
                    <a:pt x="1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4" name="Freeform 2008">
              <a:extLst>
                <a:ext uri="{FF2B5EF4-FFF2-40B4-BE49-F238E27FC236}">
                  <a16:creationId xmlns:a16="http://schemas.microsoft.com/office/drawing/2014/main" id="{961A9704-3B8C-4A8B-93D8-665B404337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152" y="3249199"/>
              <a:ext cx="37151" cy="12383"/>
            </a:xfrm>
            <a:custGeom>
              <a:avLst/>
              <a:gdLst>
                <a:gd name="T0" fmla="*/ 2 w 18"/>
                <a:gd name="T1" fmla="*/ 4 h 6"/>
                <a:gd name="T2" fmla="*/ 2 w 18"/>
                <a:gd name="T3" fmla="*/ 4 h 6"/>
                <a:gd name="T4" fmla="*/ 0 w 18"/>
                <a:gd name="T5" fmla="*/ 4 h 6"/>
                <a:gd name="T6" fmla="*/ 0 w 18"/>
                <a:gd name="T7" fmla="*/ 4 h 6"/>
                <a:gd name="T8" fmla="*/ 0 w 18"/>
                <a:gd name="T9" fmla="*/ 4 h 6"/>
                <a:gd name="T10" fmla="*/ 0 w 18"/>
                <a:gd name="T11" fmla="*/ 4 h 6"/>
                <a:gd name="T12" fmla="*/ 0 w 18"/>
                <a:gd name="T13" fmla="*/ 6 h 6"/>
                <a:gd name="T14" fmla="*/ 2 w 18"/>
                <a:gd name="T15" fmla="*/ 6 h 6"/>
                <a:gd name="T16" fmla="*/ 2 w 18"/>
                <a:gd name="T17" fmla="*/ 6 h 6"/>
                <a:gd name="T18" fmla="*/ 2 w 18"/>
                <a:gd name="T19" fmla="*/ 6 h 6"/>
                <a:gd name="T20" fmla="*/ 3 w 18"/>
                <a:gd name="T21" fmla="*/ 6 h 6"/>
                <a:gd name="T22" fmla="*/ 3 w 18"/>
                <a:gd name="T23" fmla="*/ 4 h 6"/>
                <a:gd name="T24" fmla="*/ 2 w 18"/>
                <a:gd name="T25" fmla="*/ 4 h 6"/>
                <a:gd name="T26" fmla="*/ 15 w 18"/>
                <a:gd name="T27" fmla="*/ 0 h 6"/>
                <a:gd name="T28" fmla="*/ 15 w 18"/>
                <a:gd name="T29" fmla="*/ 0 h 6"/>
                <a:gd name="T30" fmla="*/ 15 w 18"/>
                <a:gd name="T31" fmla="*/ 0 h 6"/>
                <a:gd name="T32" fmla="*/ 14 w 18"/>
                <a:gd name="T33" fmla="*/ 0 h 6"/>
                <a:gd name="T34" fmla="*/ 14 w 18"/>
                <a:gd name="T35" fmla="*/ 0 h 6"/>
                <a:gd name="T36" fmla="*/ 14 w 18"/>
                <a:gd name="T37" fmla="*/ 0 h 6"/>
                <a:gd name="T38" fmla="*/ 14 w 18"/>
                <a:gd name="T39" fmla="*/ 0 h 6"/>
                <a:gd name="T40" fmla="*/ 15 w 18"/>
                <a:gd name="T41" fmla="*/ 0 h 6"/>
                <a:gd name="T42" fmla="*/ 15 w 18"/>
                <a:gd name="T43" fmla="*/ 0 h 6"/>
                <a:gd name="T44" fmla="*/ 15 w 18"/>
                <a:gd name="T45" fmla="*/ 0 h 6"/>
                <a:gd name="T46" fmla="*/ 15 w 18"/>
                <a:gd name="T47" fmla="*/ 0 h 6"/>
                <a:gd name="T48" fmla="*/ 15 w 18"/>
                <a:gd name="T49" fmla="*/ 0 h 6"/>
                <a:gd name="T50" fmla="*/ 15 w 18"/>
                <a:gd name="T51" fmla="*/ 0 h 6"/>
                <a:gd name="T52" fmla="*/ 18 w 18"/>
                <a:gd name="T53" fmla="*/ 0 h 6"/>
                <a:gd name="T54" fmla="*/ 18 w 18"/>
                <a:gd name="T55" fmla="*/ 0 h 6"/>
                <a:gd name="T56" fmla="*/ 18 w 18"/>
                <a:gd name="T57" fmla="*/ 0 h 6"/>
                <a:gd name="T58" fmla="*/ 18 w 18"/>
                <a:gd name="T59" fmla="*/ 0 h 6"/>
                <a:gd name="T60" fmla="*/ 16 w 18"/>
                <a:gd name="T61" fmla="*/ 0 h 6"/>
                <a:gd name="T62" fmla="*/ 16 w 18"/>
                <a:gd name="T63" fmla="*/ 0 h 6"/>
                <a:gd name="T64" fmla="*/ 18 w 18"/>
                <a:gd name="T65" fmla="*/ 0 h 6"/>
                <a:gd name="T66" fmla="*/ 18 w 18"/>
                <a:gd name="T67" fmla="*/ 0 h 6"/>
                <a:gd name="T68" fmla="*/ 18 w 18"/>
                <a:gd name="T69" fmla="*/ 0 h 6"/>
                <a:gd name="T70" fmla="*/ 18 w 18"/>
                <a:gd name="T7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6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4"/>
                  </a:lnTo>
                  <a:lnTo>
                    <a:pt x="2" y="4"/>
                  </a:lnTo>
                  <a:close/>
                  <a:moveTo>
                    <a:pt x="15" y="0"/>
                  </a:move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5" name="Freeform 2009">
              <a:extLst>
                <a:ext uri="{FF2B5EF4-FFF2-40B4-BE49-F238E27FC236}">
                  <a16:creationId xmlns:a16="http://schemas.microsoft.com/office/drawing/2014/main" id="{1D4F1161-C50E-4A3B-8725-7CDC5D4097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3796" y="3313180"/>
              <a:ext cx="55726" cy="59853"/>
            </a:xfrm>
            <a:custGeom>
              <a:avLst/>
              <a:gdLst>
                <a:gd name="T0" fmla="*/ 6 w 27"/>
                <a:gd name="T1" fmla="*/ 26 h 29"/>
                <a:gd name="T2" fmla="*/ 6 w 27"/>
                <a:gd name="T3" fmla="*/ 28 h 29"/>
                <a:gd name="T4" fmla="*/ 8 w 27"/>
                <a:gd name="T5" fmla="*/ 29 h 29"/>
                <a:gd name="T6" fmla="*/ 9 w 27"/>
                <a:gd name="T7" fmla="*/ 28 h 29"/>
                <a:gd name="T8" fmla="*/ 8 w 27"/>
                <a:gd name="T9" fmla="*/ 26 h 29"/>
                <a:gd name="T10" fmla="*/ 20 w 27"/>
                <a:gd name="T11" fmla="*/ 23 h 29"/>
                <a:gd name="T12" fmla="*/ 20 w 27"/>
                <a:gd name="T13" fmla="*/ 25 h 29"/>
                <a:gd name="T14" fmla="*/ 21 w 27"/>
                <a:gd name="T15" fmla="*/ 25 h 29"/>
                <a:gd name="T16" fmla="*/ 21 w 27"/>
                <a:gd name="T17" fmla="*/ 23 h 29"/>
                <a:gd name="T18" fmla="*/ 21 w 27"/>
                <a:gd name="T19" fmla="*/ 22 h 29"/>
                <a:gd name="T20" fmla="*/ 16 w 27"/>
                <a:gd name="T21" fmla="*/ 23 h 29"/>
                <a:gd name="T22" fmla="*/ 15 w 27"/>
                <a:gd name="T23" fmla="*/ 22 h 29"/>
                <a:gd name="T24" fmla="*/ 15 w 27"/>
                <a:gd name="T25" fmla="*/ 23 h 29"/>
                <a:gd name="T26" fmla="*/ 15 w 27"/>
                <a:gd name="T27" fmla="*/ 25 h 29"/>
                <a:gd name="T28" fmla="*/ 16 w 27"/>
                <a:gd name="T29" fmla="*/ 28 h 29"/>
                <a:gd name="T30" fmla="*/ 19 w 27"/>
                <a:gd name="T31" fmla="*/ 26 h 29"/>
                <a:gd name="T32" fmla="*/ 17 w 27"/>
                <a:gd name="T33" fmla="*/ 25 h 29"/>
                <a:gd name="T34" fmla="*/ 27 w 27"/>
                <a:gd name="T35" fmla="*/ 11 h 29"/>
                <a:gd name="T36" fmla="*/ 25 w 27"/>
                <a:gd name="T37" fmla="*/ 11 h 29"/>
                <a:gd name="T38" fmla="*/ 24 w 27"/>
                <a:gd name="T39" fmla="*/ 13 h 29"/>
                <a:gd name="T40" fmla="*/ 24 w 27"/>
                <a:gd name="T41" fmla="*/ 14 h 29"/>
                <a:gd name="T42" fmla="*/ 27 w 27"/>
                <a:gd name="T43" fmla="*/ 14 h 29"/>
                <a:gd name="T44" fmla="*/ 27 w 27"/>
                <a:gd name="T45" fmla="*/ 13 h 29"/>
                <a:gd name="T46" fmla="*/ 11 w 27"/>
                <a:gd name="T47" fmla="*/ 6 h 29"/>
                <a:gd name="T48" fmla="*/ 9 w 27"/>
                <a:gd name="T49" fmla="*/ 6 h 29"/>
                <a:gd name="T50" fmla="*/ 9 w 27"/>
                <a:gd name="T51" fmla="*/ 9 h 29"/>
                <a:gd name="T52" fmla="*/ 11 w 27"/>
                <a:gd name="T53" fmla="*/ 7 h 29"/>
                <a:gd name="T54" fmla="*/ 13 w 27"/>
                <a:gd name="T55" fmla="*/ 7 h 29"/>
                <a:gd name="T56" fmla="*/ 12 w 27"/>
                <a:gd name="T57" fmla="*/ 7 h 29"/>
                <a:gd name="T58" fmla="*/ 24 w 27"/>
                <a:gd name="T59" fmla="*/ 7 h 29"/>
                <a:gd name="T60" fmla="*/ 25 w 27"/>
                <a:gd name="T61" fmla="*/ 6 h 29"/>
                <a:gd name="T62" fmla="*/ 24 w 27"/>
                <a:gd name="T63" fmla="*/ 4 h 29"/>
                <a:gd name="T64" fmla="*/ 24 w 27"/>
                <a:gd name="T65" fmla="*/ 6 h 29"/>
                <a:gd name="T66" fmla="*/ 4 w 27"/>
                <a:gd name="T67" fmla="*/ 3 h 29"/>
                <a:gd name="T68" fmla="*/ 2 w 27"/>
                <a:gd name="T69" fmla="*/ 3 h 29"/>
                <a:gd name="T70" fmla="*/ 2 w 27"/>
                <a:gd name="T71" fmla="*/ 4 h 29"/>
                <a:gd name="T72" fmla="*/ 4 w 27"/>
                <a:gd name="T73" fmla="*/ 4 h 29"/>
                <a:gd name="T74" fmla="*/ 4 w 27"/>
                <a:gd name="T75" fmla="*/ 3 h 29"/>
                <a:gd name="T76" fmla="*/ 2 w 27"/>
                <a:gd name="T77" fmla="*/ 0 h 29"/>
                <a:gd name="T78" fmla="*/ 0 w 27"/>
                <a:gd name="T79" fmla="*/ 0 h 29"/>
                <a:gd name="T80" fmla="*/ 0 w 27"/>
                <a:gd name="T81" fmla="*/ 2 h 29"/>
                <a:gd name="T82" fmla="*/ 0 w 27"/>
                <a:gd name="T83" fmla="*/ 3 h 29"/>
                <a:gd name="T84" fmla="*/ 2 w 27"/>
                <a:gd name="T85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" h="29">
                  <a:moveTo>
                    <a:pt x="8" y="26"/>
                  </a:move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8" y="26"/>
                  </a:lnTo>
                  <a:close/>
                  <a:moveTo>
                    <a:pt x="21" y="22"/>
                  </a:moveTo>
                  <a:lnTo>
                    <a:pt x="20" y="23"/>
                  </a:lnTo>
                  <a:lnTo>
                    <a:pt x="20" y="23"/>
                  </a:lnTo>
                  <a:lnTo>
                    <a:pt x="20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1" y="22"/>
                  </a:lnTo>
                  <a:close/>
                  <a:moveTo>
                    <a:pt x="17" y="25"/>
                  </a:moveTo>
                  <a:lnTo>
                    <a:pt x="16" y="23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7" y="28"/>
                  </a:lnTo>
                  <a:lnTo>
                    <a:pt x="19" y="26"/>
                  </a:lnTo>
                  <a:lnTo>
                    <a:pt x="17" y="25"/>
                  </a:lnTo>
                  <a:lnTo>
                    <a:pt x="17" y="25"/>
                  </a:lnTo>
                  <a:close/>
                  <a:moveTo>
                    <a:pt x="27" y="13"/>
                  </a:moveTo>
                  <a:lnTo>
                    <a:pt x="27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4" y="11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close/>
                  <a:moveTo>
                    <a:pt x="12" y="7"/>
                  </a:moveTo>
                  <a:lnTo>
                    <a:pt x="11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close/>
                  <a:moveTo>
                    <a:pt x="24" y="6"/>
                  </a:moveTo>
                  <a:lnTo>
                    <a:pt x="24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4" y="3"/>
                  </a:move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close/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6" name="Freeform 2010">
              <a:extLst>
                <a:ext uri="{FF2B5EF4-FFF2-40B4-BE49-F238E27FC236}">
                  <a16:creationId xmlns:a16="http://schemas.microsoft.com/office/drawing/2014/main" id="{0491BF69-A7C2-46F7-85DF-C44197035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8550" y="3414312"/>
              <a:ext cx="171305" cy="284820"/>
            </a:xfrm>
            <a:custGeom>
              <a:avLst/>
              <a:gdLst>
                <a:gd name="T0" fmla="*/ 82 w 83"/>
                <a:gd name="T1" fmla="*/ 126 h 138"/>
                <a:gd name="T2" fmla="*/ 80 w 83"/>
                <a:gd name="T3" fmla="*/ 122 h 138"/>
                <a:gd name="T4" fmla="*/ 75 w 83"/>
                <a:gd name="T5" fmla="*/ 117 h 138"/>
                <a:gd name="T6" fmla="*/ 71 w 83"/>
                <a:gd name="T7" fmla="*/ 110 h 138"/>
                <a:gd name="T8" fmla="*/ 69 w 83"/>
                <a:gd name="T9" fmla="*/ 106 h 138"/>
                <a:gd name="T10" fmla="*/ 65 w 83"/>
                <a:gd name="T11" fmla="*/ 96 h 138"/>
                <a:gd name="T12" fmla="*/ 65 w 83"/>
                <a:gd name="T13" fmla="*/ 92 h 138"/>
                <a:gd name="T14" fmla="*/ 64 w 83"/>
                <a:gd name="T15" fmla="*/ 87 h 138"/>
                <a:gd name="T16" fmla="*/ 65 w 83"/>
                <a:gd name="T17" fmla="*/ 84 h 138"/>
                <a:gd name="T18" fmla="*/ 69 w 83"/>
                <a:gd name="T19" fmla="*/ 77 h 138"/>
                <a:gd name="T20" fmla="*/ 72 w 83"/>
                <a:gd name="T21" fmla="*/ 71 h 138"/>
                <a:gd name="T22" fmla="*/ 76 w 83"/>
                <a:gd name="T23" fmla="*/ 64 h 138"/>
                <a:gd name="T24" fmla="*/ 69 w 83"/>
                <a:gd name="T25" fmla="*/ 53 h 138"/>
                <a:gd name="T26" fmla="*/ 63 w 83"/>
                <a:gd name="T27" fmla="*/ 48 h 138"/>
                <a:gd name="T28" fmla="*/ 60 w 83"/>
                <a:gd name="T29" fmla="*/ 41 h 138"/>
                <a:gd name="T30" fmla="*/ 71 w 83"/>
                <a:gd name="T31" fmla="*/ 38 h 138"/>
                <a:gd name="T32" fmla="*/ 75 w 83"/>
                <a:gd name="T33" fmla="*/ 37 h 138"/>
                <a:gd name="T34" fmla="*/ 69 w 83"/>
                <a:gd name="T35" fmla="*/ 25 h 138"/>
                <a:gd name="T36" fmla="*/ 71 w 83"/>
                <a:gd name="T37" fmla="*/ 15 h 138"/>
                <a:gd name="T38" fmla="*/ 67 w 83"/>
                <a:gd name="T39" fmla="*/ 6 h 138"/>
                <a:gd name="T40" fmla="*/ 60 w 83"/>
                <a:gd name="T41" fmla="*/ 0 h 138"/>
                <a:gd name="T42" fmla="*/ 61 w 83"/>
                <a:gd name="T43" fmla="*/ 10 h 138"/>
                <a:gd name="T44" fmla="*/ 65 w 83"/>
                <a:gd name="T45" fmla="*/ 12 h 138"/>
                <a:gd name="T46" fmla="*/ 65 w 83"/>
                <a:gd name="T47" fmla="*/ 19 h 138"/>
                <a:gd name="T48" fmla="*/ 59 w 83"/>
                <a:gd name="T49" fmla="*/ 23 h 138"/>
                <a:gd name="T50" fmla="*/ 52 w 83"/>
                <a:gd name="T51" fmla="*/ 37 h 138"/>
                <a:gd name="T52" fmla="*/ 50 w 83"/>
                <a:gd name="T53" fmla="*/ 44 h 138"/>
                <a:gd name="T54" fmla="*/ 46 w 83"/>
                <a:gd name="T55" fmla="*/ 52 h 138"/>
                <a:gd name="T56" fmla="*/ 41 w 83"/>
                <a:gd name="T57" fmla="*/ 57 h 138"/>
                <a:gd name="T58" fmla="*/ 38 w 83"/>
                <a:gd name="T59" fmla="*/ 67 h 138"/>
                <a:gd name="T60" fmla="*/ 36 w 83"/>
                <a:gd name="T61" fmla="*/ 72 h 138"/>
                <a:gd name="T62" fmla="*/ 33 w 83"/>
                <a:gd name="T63" fmla="*/ 79 h 138"/>
                <a:gd name="T64" fmla="*/ 29 w 83"/>
                <a:gd name="T65" fmla="*/ 80 h 138"/>
                <a:gd name="T66" fmla="*/ 25 w 83"/>
                <a:gd name="T67" fmla="*/ 75 h 138"/>
                <a:gd name="T68" fmla="*/ 21 w 83"/>
                <a:gd name="T69" fmla="*/ 76 h 138"/>
                <a:gd name="T70" fmla="*/ 17 w 83"/>
                <a:gd name="T71" fmla="*/ 75 h 138"/>
                <a:gd name="T72" fmla="*/ 11 w 83"/>
                <a:gd name="T73" fmla="*/ 80 h 138"/>
                <a:gd name="T74" fmla="*/ 6 w 83"/>
                <a:gd name="T75" fmla="*/ 87 h 138"/>
                <a:gd name="T76" fmla="*/ 2 w 83"/>
                <a:gd name="T77" fmla="*/ 99 h 138"/>
                <a:gd name="T78" fmla="*/ 2 w 83"/>
                <a:gd name="T79" fmla="*/ 104 h 138"/>
                <a:gd name="T80" fmla="*/ 3 w 83"/>
                <a:gd name="T81" fmla="*/ 103 h 138"/>
                <a:gd name="T82" fmla="*/ 4 w 83"/>
                <a:gd name="T83" fmla="*/ 107 h 138"/>
                <a:gd name="T84" fmla="*/ 8 w 83"/>
                <a:gd name="T85" fmla="*/ 111 h 138"/>
                <a:gd name="T86" fmla="*/ 11 w 83"/>
                <a:gd name="T87" fmla="*/ 110 h 138"/>
                <a:gd name="T88" fmla="*/ 12 w 83"/>
                <a:gd name="T89" fmla="*/ 111 h 138"/>
                <a:gd name="T90" fmla="*/ 12 w 83"/>
                <a:gd name="T91" fmla="*/ 114 h 138"/>
                <a:gd name="T92" fmla="*/ 15 w 83"/>
                <a:gd name="T93" fmla="*/ 122 h 138"/>
                <a:gd name="T94" fmla="*/ 14 w 83"/>
                <a:gd name="T95" fmla="*/ 132 h 138"/>
                <a:gd name="T96" fmla="*/ 25 w 83"/>
                <a:gd name="T97" fmla="*/ 133 h 138"/>
                <a:gd name="T98" fmla="*/ 33 w 83"/>
                <a:gd name="T99" fmla="*/ 130 h 138"/>
                <a:gd name="T100" fmla="*/ 44 w 83"/>
                <a:gd name="T101" fmla="*/ 132 h 138"/>
                <a:gd name="T102" fmla="*/ 52 w 83"/>
                <a:gd name="T103" fmla="*/ 133 h 138"/>
                <a:gd name="T104" fmla="*/ 65 w 83"/>
                <a:gd name="T105" fmla="*/ 132 h 138"/>
                <a:gd name="T106" fmla="*/ 68 w 83"/>
                <a:gd name="T107" fmla="*/ 134 h 138"/>
                <a:gd name="T108" fmla="*/ 72 w 83"/>
                <a:gd name="T109" fmla="*/ 134 h 138"/>
                <a:gd name="T110" fmla="*/ 79 w 83"/>
                <a:gd name="T111" fmla="*/ 137 h 138"/>
                <a:gd name="T112" fmla="*/ 82 w 83"/>
                <a:gd name="T113" fmla="*/ 137 h 138"/>
                <a:gd name="T114" fmla="*/ 83 w 83"/>
                <a:gd name="T115" fmla="*/ 13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" h="138">
                  <a:moveTo>
                    <a:pt x="82" y="130"/>
                  </a:moveTo>
                  <a:lnTo>
                    <a:pt x="82" y="129"/>
                  </a:lnTo>
                  <a:lnTo>
                    <a:pt x="82" y="127"/>
                  </a:lnTo>
                  <a:lnTo>
                    <a:pt x="82" y="127"/>
                  </a:lnTo>
                  <a:lnTo>
                    <a:pt x="82" y="126"/>
                  </a:lnTo>
                  <a:lnTo>
                    <a:pt x="82" y="126"/>
                  </a:lnTo>
                  <a:lnTo>
                    <a:pt x="82" y="125"/>
                  </a:lnTo>
                  <a:lnTo>
                    <a:pt x="82" y="125"/>
                  </a:lnTo>
                  <a:lnTo>
                    <a:pt x="82" y="123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79" y="121"/>
                  </a:lnTo>
                  <a:lnTo>
                    <a:pt x="79" y="121"/>
                  </a:lnTo>
                  <a:lnTo>
                    <a:pt x="78" y="121"/>
                  </a:lnTo>
                  <a:lnTo>
                    <a:pt x="78" y="119"/>
                  </a:lnTo>
                  <a:lnTo>
                    <a:pt x="76" y="118"/>
                  </a:lnTo>
                  <a:lnTo>
                    <a:pt x="75" y="117"/>
                  </a:lnTo>
                  <a:lnTo>
                    <a:pt x="74" y="115"/>
                  </a:lnTo>
                  <a:lnTo>
                    <a:pt x="72" y="114"/>
                  </a:lnTo>
                  <a:lnTo>
                    <a:pt x="71" y="113"/>
                  </a:lnTo>
                  <a:lnTo>
                    <a:pt x="71" y="111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09"/>
                  </a:lnTo>
                  <a:lnTo>
                    <a:pt x="71" y="107"/>
                  </a:lnTo>
                  <a:lnTo>
                    <a:pt x="69" y="106"/>
                  </a:lnTo>
                  <a:lnTo>
                    <a:pt x="68" y="104"/>
                  </a:lnTo>
                  <a:lnTo>
                    <a:pt x="67" y="103"/>
                  </a:lnTo>
                  <a:lnTo>
                    <a:pt x="67" y="103"/>
                  </a:lnTo>
                  <a:lnTo>
                    <a:pt x="67" y="102"/>
                  </a:lnTo>
                  <a:lnTo>
                    <a:pt x="67" y="98"/>
                  </a:lnTo>
                  <a:lnTo>
                    <a:pt x="65" y="96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5" y="94"/>
                  </a:lnTo>
                  <a:lnTo>
                    <a:pt x="65" y="94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65" y="88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65" y="84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1"/>
                  </a:lnTo>
                  <a:lnTo>
                    <a:pt x="68" y="79"/>
                  </a:lnTo>
                  <a:lnTo>
                    <a:pt x="69" y="77"/>
                  </a:lnTo>
                  <a:lnTo>
                    <a:pt x="69" y="76"/>
                  </a:lnTo>
                  <a:lnTo>
                    <a:pt x="71" y="75"/>
                  </a:lnTo>
                  <a:lnTo>
                    <a:pt x="71" y="73"/>
                  </a:lnTo>
                  <a:lnTo>
                    <a:pt x="72" y="72"/>
                  </a:lnTo>
                  <a:lnTo>
                    <a:pt x="72" y="72"/>
                  </a:lnTo>
                  <a:lnTo>
                    <a:pt x="72" y="71"/>
                  </a:lnTo>
                  <a:lnTo>
                    <a:pt x="74" y="69"/>
                  </a:lnTo>
                  <a:lnTo>
                    <a:pt x="75" y="68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5"/>
                  </a:lnTo>
                  <a:lnTo>
                    <a:pt x="76" y="64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1"/>
                  </a:lnTo>
                  <a:lnTo>
                    <a:pt x="72" y="58"/>
                  </a:lnTo>
                  <a:lnTo>
                    <a:pt x="71" y="56"/>
                  </a:lnTo>
                  <a:lnTo>
                    <a:pt x="69" y="53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5" y="49"/>
                  </a:lnTo>
                  <a:lnTo>
                    <a:pt x="63" y="48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0" y="44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1"/>
                  </a:lnTo>
                  <a:lnTo>
                    <a:pt x="60" y="39"/>
                  </a:lnTo>
                  <a:lnTo>
                    <a:pt x="61" y="38"/>
                  </a:lnTo>
                  <a:lnTo>
                    <a:pt x="63" y="38"/>
                  </a:lnTo>
                  <a:lnTo>
                    <a:pt x="65" y="38"/>
                  </a:lnTo>
                  <a:lnTo>
                    <a:pt x="68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2" y="38"/>
                  </a:lnTo>
                  <a:lnTo>
                    <a:pt x="74" y="38"/>
                  </a:lnTo>
                  <a:lnTo>
                    <a:pt x="75" y="38"/>
                  </a:lnTo>
                  <a:lnTo>
                    <a:pt x="76" y="38"/>
                  </a:lnTo>
                  <a:lnTo>
                    <a:pt x="75" y="37"/>
                  </a:lnTo>
                  <a:lnTo>
                    <a:pt x="74" y="35"/>
                  </a:lnTo>
                  <a:lnTo>
                    <a:pt x="72" y="34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69" y="25"/>
                  </a:lnTo>
                  <a:lnTo>
                    <a:pt x="69" y="22"/>
                  </a:lnTo>
                  <a:lnTo>
                    <a:pt x="71" y="22"/>
                  </a:lnTo>
                  <a:lnTo>
                    <a:pt x="71" y="19"/>
                  </a:lnTo>
                  <a:lnTo>
                    <a:pt x="71" y="18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8" y="10"/>
                  </a:lnTo>
                  <a:lnTo>
                    <a:pt x="68" y="7"/>
                  </a:lnTo>
                  <a:lnTo>
                    <a:pt x="67" y="6"/>
                  </a:lnTo>
                  <a:lnTo>
                    <a:pt x="65" y="4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6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4" y="10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4"/>
                  </a:lnTo>
                  <a:lnTo>
                    <a:pt x="65" y="15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61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59" y="23"/>
                  </a:lnTo>
                  <a:lnTo>
                    <a:pt x="57" y="25"/>
                  </a:lnTo>
                  <a:lnTo>
                    <a:pt x="56" y="27"/>
                  </a:lnTo>
                  <a:lnTo>
                    <a:pt x="55" y="30"/>
                  </a:lnTo>
                  <a:lnTo>
                    <a:pt x="53" y="33"/>
                  </a:lnTo>
                  <a:lnTo>
                    <a:pt x="53" y="35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8" y="45"/>
                  </a:lnTo>
                  <a:lnTo>
                    <a:pt x="46" y="46"/>
                  </a:lnTo>
                  <a:lnTo>
                    <a:pt x="46" y="48"/>
                  </a:lnTo>
                  <a:lnTo>
                    <a:pt x="46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5" y="53"/>
                  </a:lnTo>
                  <a:lnTo>
                    <a:pt x="45" y="54"/>
                  </a:lnTo>
                  <a:lnTo>
                    <a:pt x="44" y="54"/>
                  </a:lnTo>
                  <a:lnTo>
                    <a:pt x="42" y="54"/>
                  </a:lnTo>
                  <a:lnTo>
                    <a:pt x="41" y="57"/>
                  </a:lnTo>
                  <a:lnTo>
                    <a:pt x="40" y="58"/>
                  </a:lnTo>
                  <a:lnTo>
                    <a:pt x="40" y="60"/>
                  </a:lnTo>
                  <a:lnTo>
                    <a:pt x="40" y="62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8" y="67"/>
                  </a:lnTo>
                  <a:lnTo>
                    <a:pt x="36" y="69"/>
                  </a:lnTo>
                  <a:lnTo>
                    <a:pt x="36" y="69"/>
                  </a:lnTo>
                  <a:lnTo>
                    <a:pt x="36" y="71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3"/>
                  </a:lnTo>
                  <a:lnTo>
                    <a:pt x="34" y="75"/>
                  </a:lnTo>
                  <a:lnTo>
                    <a:pt x="33" y="76"/>
                  </a:lnTo>
                  <a:lnTo>
                    <a:pt x="33" y="76"/>
                  </a:lnTo>
                  <a:lnTo>
                    <a:pt x="33" y="77"/>
                  </a:lnTo>
                  <a:lnTo>
                    <a:pt x="33" y="79"/>
                  </a:lnTo>
                  <a:lnTo>
                    <a:pt x="31" y="79"/>
                  </a:lnTo>
                  <a:lnTo>
                    <a:pt x="31" y="80"/>
                  </a:lnTo>
                  <a:lnTo>
                    <a:pt x="30" y="80"/>
                  </a:lnTo>
                  <a:lnTo>
                    <a:pt x="30" y="80"/>
                  </a:lnTo>
                  <a:lnTo>
                    <a:pt x="29" y="81"/>
                  </a:lnTo>
                  <a:lnTo>
                    <a:pt x="29" y="80"/>
                  </a:lnTo>
                  <a:lnTo>
                    <a:pt x="27" y="80"/>
                  </a:lnTo>
                  <a:lnTo>
                    <a:pt x="27" y="77"/>
                  </a:lnTo>
                  <a:lnTo>
                    <a:pt x="27" y="77"/>
                  </a:lnTo>
                  <a:lnTo>
                    <a:pt x="26" y="77"/>
                  </a:lnTo>
                  <a:lnTo>
                    <a:pt x="26" y="76"/>
                  </a:lnTo>
                  <a:lnTo>
                    <a:pt x="25" y="75"/>
                  </a:lnTo>
                  <a:lnTo>
                    <a:pt x="23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5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5" y="76"/>
                  </a:lnTo>
                  <a:lnTo>
                    <a:pt x="14" y="76"/>
                  </a:lnTo>
                  <a:lnTo>
                    <a:pt x="14" y="77"/>
                  </a:lnTo>
                  <a:lnTo>
                    <a:pt x="14" y="79"/>
                  </a:lnTo>
                  <a:lnTo>
                    <a:pt x="12" y="80"/>
                  </a:lnTo>
                  <a:lnTo>
                    <a:pt x="11" y="80"/>
                  </a:lnTo>
                  <a:lnTo>
                    <a:pt x="11" y="81"/>
                  </a:lnTo>
                  <a:lnTo>
                    <a:pt x="10" y="81"/>
                  </a:lnTo>
                  <a:lnTo>
                    <a:pt x="10" y="83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7"/>
                  </a:lnTo>
                  <a:lnTo>
                    <a:pt x="4" y="88"/>
                  </a:lnTo>
                  <a:lnTo>
                    <a:pt x="4" y="91"/>
                  </a:lnTo>
                  <a:lnTo>
                    <a:pt x="4" y="92"/>
                  </a:lnTo>
                  <a:lnTo>
                    <a:pt x="3" y="96"/>
                  </a:lnTo>
                  <a:lnTo>
                    <a:pt x="3" y="98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0" y="102"/>
                  </a:lnTo>
                  <a:lnTo>
                    <a:pt x="2" y="102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3"/>
                  </a:lnTo>
                  <a:lnTo>
                    <a:pt x="2" y="102"/>
                  </a:lnTo>
                  <a:lnTo>
                    <a:pt x="3" y="103"/>
                  </a:lnTo>
                  <a:lnTo>
                    <a:pt x="3" y="103"/>
                  </a:lnTo>
                  <a:lnTo>
                    <a:pt x="3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6" y="107"/>
                  </a:lnTo>
                  <a:lnTo>
                    <a:pt x="6" y="109"/>
                  </a:lnTo>
                  <a:lnTo>
                    <a:pt x="7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11"/>
                  </a:lnTo>
                  <a:lnTo>
                    <a:pt x="14" y="111"/>
                  </a:lnTo>
                  <a:lnTo>
                    <a:pt x="14" y="113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1" y="113"/>
                  </a:lnTo>
                  <a:lnTo>
                    <a:pt x="12" y="114"/>
                  </a:lnTo>
                  <a:lnTo>
                    <a:pt x="12" y="115"/>
                  </a:lnTo>
                  <a:lnTo>
                    <a:pt x="14" y="115"/>
                  </a:lnTo>
                  <a:lnTo>
                    <a:pt x="12" y="115"/>
                  </a:lnTo>
                  <a:lnTo>
                    <a:pt x="15" y="118"/>
                  </a:lnTo>
                  <a:lnTo>
                    <a:pt x="15" y="119"/>
                  </a:lnTo>
                  <a:lnTo>
                    <a:pt x="15" y="122"/>
                  </a:lnTo>
                  <a:lnTo>
                    <a:pt x="15" y="123"/>
                  </a:lnTo>
                  <a:lnTo>
                    <a:pt x="15" y="126"/>
                  </a:lnTo>
                  <a:lnTo>
                    <a:pt x="14" y="127"/>
                  </a:lnTo>
                  <a:lnTo>
                    <a:pt x="14" y="130"/>
                  </a:lnTo>
                  <a:lnTo>
                    <a:pt x="14" y="132"/>
                  </a:lnTo>
                  <a:lnTo>
                    <a:pt x="14" y="132"/>
                  </a:lnTo>
                  <a:lnTo>
                    <a:pt x="15" y="132"/>
                  </a:lnTo>
                  <a:lnTo>
                    <a:pt x="15" y="132"/>
                  </a:lnTo>
                  <a:lnTo>
                    <a:pt x="17" y="133"/>
                  </a:lnTo>
                  <a:lnTo>
                    <a:pt x="19" y="133"/>
                  </a:lnTo>
                  <a:lnTo>
                    <a:pt x="22" y="133"/>
                  </a:lnTo>
                  <a:lnTo>
                    <a:pt x="25" y="133"/>
                  </a:lnTo>
                  <a:lnTo>
                    <a:pt x="27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0" y="130"/>
                  </a:lnTo>
                  <a:lnTo>
                    <a:pt x="33" y="130"/>
                  </a:lnTo>
                  <a:lnTo>
                    <a:pt x="37" y="132"/>
                  </a:lnTo>
                  <a:lnTo>
                    <a:pt x="38" y="132"/>
                  </a:lnTo>
                  <a:lnTo>
                    <a:pt x="40" y="132"/>
                  </a:lnTo>
                  <a:lnTo>
                    <a:pt x="41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5" y="132"/>
                  </a:lnTo>
                  <a:lnTo>
                    <a:pt x="46" y="132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52" y="132"/>
                  </a:lnTo>
                  <a:lnTo>
                    <a:pt x="52" y="133"/>
                  </a:lnTo>
                  <a:lnTo>
                    <a:pt x="55" y="133"/>
                  </a:lnTo>
                  <a:lnTo>
                    <a:pt x="57" y="133"/>
                  </a:lnTo>
                  <a:lnTo>
                    <a:pt x="60" y="133"/>
                  </a:lnTo>
                  <a:lnTo>
                    <a:pt x="63" y="133"/>
                  </a:lnTo>
                  <a:lnTo>
                    <a:pt x="64" y="133"/>
                  </a:lnTo>
                  <a:lnTo>
                    <a:pt x="65" y="132"/>
                  </a:lnTo>
                  <a:lnTo>
                    <a:pt x="67" y="133"/>
                  </a:lnTo>
                  <a:lnTo>
                    <a:pt x="67" y="133"/>
                  </a:lnTo>
                  <a:lnTo>
                    <a:pt x="67" y="133"/>
                  </a:lnTo>
                  <a:lnTo>
                    <a:pt x="67" y="134"/>
                  </a:lnTo>
                  <a:lnTo>
                    <a:pt x="68" y="133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69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74" y="136"/>
                  </a:lnTo>
                  <a:lnTo>
                    <a:pt x="75" y="136"/>
                  </a:lnTo>
                  <a:lnTo>
                    <a:pt x="76" y="136"/>
                  </a:lnTo>
                  <a:lnTo>
                    <a:pt x="78" y="136"/>
                  </a:lnTo>
                  <a:lnTo>
                    <a:pt x="79" y="137"/>
                  </a:lnTo>
                  <a:lnTo>
                    <a:pt x="80" y="137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2" y="137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2" y="133"/>
                  </a:lnTo>
                  <a:lnTo>
                    <a:pt x="82" y="133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82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7" name="Freeform 2011">
              <a:extLst>
                <a:ext uri="{FF2B5EF4-FFF2-40B4-BE49-F238E27FC236}">
                  <a16:creationId xmlns:a16="http://schemas.microsoft.com/office/drawing/2014/main" id="{BC76300B-9A21-4ACE-A26A-653849DA75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4207" y="3375097"/>
              <a:ext cx="117644" cy="107323"/>
            </a:xfrm>
            <a:custGeom>
              <a:avLst/>
              <a:gdLst>
                <a:gd name="T0" fmla="*/ 12 w 57"/>
                <a:gd name="T1" fmla="*/ 48 h 52"/>
                <a:gd name="T2" fmla="*/ 9 w 57"/>
                <a:gd name="T3" fmla="*/ 41 h 52"/>
                <a:gd name="T4" fmla="*/ 10 w 57"/>
                <a:gd name="T5" fmla="*/ 40 h 52"/>
                <a:gd name="T6" fmla="*/ 55 w 57"/>
                <a:gd name="T7" fmla="*/ 22 h 52"/>
                <a:gd name="T8" fmla="*/ 57 w 57"/>
                <a:gd name="T9" fmla="*/ 14 h 52"/>
                <a:gd name="T10" fmla="*/ 52 w 57"/>
                <a:gd name="T11" fmla="*/ 8 h 52"/>
                <a:gd name="T12" fmla="*/ 52 w 57"/>
                <a:gd name="T13" fmla="*/ 4 h 52"/>
                <a:gd name="T14" fmla="*/ 54 w 57"/>
                <a:gd name="T15" fmla="*/ 0 h 52"/>
                <a:gd name="T16" fmla="*/ 51 w 57"/>
                <a:gd name="T17" fmla="*/ 2 h 52"/>
                <a:gd name="T18" fmla="*/ 50 w 57"/>
                <a:gd name="T19" fmla="*/ 3 h 52"/>
                <a:gd name="T20" fmla="*/ 47 w 57"/>
                <a:gd name="T21" fmla="*/ 4 h 52"/>
                <a:gd name="T22" fmla="*/ 44 w 57"/>
                <a:gd name="T23" fmla="*/ 3 h 52"/>
                <a:gd name="T24" fmla="*/ 43 w 57"/>
                <a:gd name="T25" fmla="*/ 2 h 52"/>
                <a:gd name="T26" fmla="*/ 40 w 57"/>
                <a:gd name="T27" fmla="*/ 3 h 52"/>
                <a:gd name="T28" fmla="*/ 38 w 57"/>
                <a:gd name="T29" fmla="*/ 4 h 52"/>
                <a:gd name="T30" fmla="*/ 39 w 57"/>
                <a:gd name="T31" fmla="*/ 10 h 52"/>
                <a:gd name="T32" fmla="*/ 36 w 57"/>
                <a:gd name="T33" fmla="*/ 7 h 52"/>
                <a:gd name="T34" fmla="*/ 31 w 57"/>
                <a:gd name="T35" fmla="*/ 7 h 52"/>
                <a:gd name="T36" fmla="*/ 29 w 57"/>
                <a:gd name="T37" fmla="*/ 4 h 52"/>
                <a:gd name="T38" fmla="*/ 28 w 57"/>
                <a:gd name="T39" fmla="*/ 6 h 52"/>
                <a:gd name="T40" fmla="*/ 27 w 57"/>
                <a:gd name="T41" fmla="*/ 3 h 52"/>
                <a:gd name="T42" fmla="*/ 19 w 57"/>
                <a:gd name="T43" fmla="*/ 4 h 52"/>
                <a:gd name="T44" fmla="*/ 14 w 57"/>
                <a:gd name="T45" fmla="*/ 4 h 52"/>
                <a:gd name="T46" fmla="*/ 10 w 57"/>
                <a:gd name="T47" fmla="*/ 4 h 52"/>
                <a:gd name="T48" fmla="*/ 5 w 57"/>
                <a:gd name="T49" fmla="*/ 7 h 52"/>
                <a:gd name="T50" fmla="*/ 2 w 57"/>
                <a:gd name="T51" fmla="*/ 12 h 52"/>
                <a:gd name="T52" fmla="*/ 1 w 57"/>
                <a:gd name="T53" fmla="*/ 14 h 52"/>
                <a:gd name="T54" fmla="*/ 1 w 57"/>
                <a:gd name="T55" fmla="*/ 18 h 52"/>
                <a:gd name="T56" fmla="*/ 2 w 57"/>
                <a:gd name="T57" fmla="*/ 25 h 52"/>
                <a:gd name="T58" fmla="*/ 5 w 57"/>
                <a:gd name="T59" fmla="*/ 27 h 52"/>
                <a:gd name="T60" fmla="*/ 9 w 57"/>
                <a:gd name="T61" fmla="*/ 37 h 52"/>
                <a:gd name="T62" fmla="*/ 9 w 57"/>
                <a:gd name="T63" fmla="*/ 38 h 52"/>
                <a:gd name="T64" fmla="*/ 10 w 57"/>
                <a:gd name="T65" fmla="*/ 44 h 52"/>
                <a:gd name="T66" fmla="*/ 14 w 57"/>
                <a:gd name="T67" fmla="*/ 45 h 52"/>
                <a:gd name="T68" fmla="*/ 17 w 57"/>
                <a:gd name="T69" fmla="*/ 44 h 52"/>
                <a:gd name="T70" fmla="*/ 16 w 57"/>
                <a:gd name="T71" fmla="*/ 49 h 52"/>
                <a:gd name="T72" fmla="*/ 19 w 57"/>
                <a:gd name="T73" fmla="*/ 50 h 52"/>
                <a:gd name="T74" fmla="*/ 24 w 57"/>
                <a:gd name="T75" fmla="*/ 50 h 52"/>
                <a:gd name="T76" fmla="*/ 27 w 57"/>
                <a:gd name="T77" fmla="*/ 50 h 52"/>
                <a:gd name="T78" fmla="*/ 31 w 57"/>
                <a:gd name="T79" fmla="*/ 49 h 52"/>
                <a:gd name="T80" fmla="*/ 32 w 57"/>
                <a:gd name="T81" fmla="*/ 48 h 52"/>
                <a:gd name="T82" fmla="*/ 35 w 57"/>
                <a:gd name="T83" fmla="*/ 46 h 52"/>
                <a:gd name="T84" fmla="*/ 36 w 57"/>
                <a:gd name="T85" fmla="*/ 45 h 52"/>
                <a:gd name="T86" fmla="*/ 40 w 57"/>
                <a:gd name="T87" fmla="*/ 45 h 52"/>
                <a:gd name="T88" fmla="*/ 42 w 57"/>
                <a:gd name="T89" fmla="*/ 46 h 52"/>
                <a:gd name="T90" fmla="*/ 43 w 57"/>
                <a:gd name="T91" fmla="*/ 45 h 52"/>
                <a:gd name="T92" fmla="*/ 40 w 57"/>
                <a:gd name="T93" fmla="*/ 41 h 52"/>
                <a:gd name="T94" fmla="*/ 39 w 57"/>
                <a:gd name="T95" fmla="*/ 37 h 52"/>
                <a:gd name="T96" fmla="*/ 40 w 57"/>
                <a:gd name="T97" fmla="*/ 37 h 52"/>
                <a:gd name="T98" fmla="*/ 44 w 57"/>
                <a:gd name="T99" fmla="*/ 37 h 52"/>
                <a:gd name="T100" fmla="*/ 46 w 57"/>
                <a:gd name="T101" fmla="*/ 34 h 52"/>
                <a:gd name="T102" fmla="*/ 48 w 57"/>
                <a:gd name="T103" fmla="*/ 33 h 52"/>
                <a:gd name="T104" fmla="*/ 52 w 57"/>
                <a:gd name="T105" fmla="*/ 29 h 52"/>
                <a:gd name="T106" fmla="*/ 55 w 57"/>
                <a:gd name="T107" fmla="*/ 30 h 52"/>
                <a:gd name="T108" fmla="*/ 57 w 57"/>
                <a:gd name="T109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" h="52">
                  <a:moveTo>
                    <a:pt x="12" y="48"/>
                  </a:move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close/>
                  <a:moveTo>
                    <a:pt x="9" y="40"/>
                  </a:move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close/>
                  <a:moveTo>
                    <a:pt x="57" y="25"/>
                  </a:moveTo>
                  <a:lnTo>
                    <a:pt x="57" y="22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18"/>
                  </a:lnTo>
                  <a:lnTo>
                    <a:pt x="57" y="15"/>
                  </a:lnTo>
                  <a:lnTo>
                    <a:pt x="57" y="14"/>
                  </a:lnTo>
                  <a:lnTo>
                    <a:pt x="55" y="12"/>
                  </a:lnTo>
                  <a:lnTo>
                    <a:pt x="54" y="11"/>
                  </a:lnTo>
                  <a:lnTo>
                    <a:pt x="54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4" y="3"/>
                  </a:lnTo>
                  <a:lnTo>
                    <a:pt x="54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39" y="7"/>
                  </a:lnTo>
                  <a:lnTo>
                    <a:pt x="40" y="8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30"/>
                  </a:lnTo>
                  <a:lnTo>
                    <a:pt x="6" y="31"/>
                  </a:lnTo>
                  <a:lnTo>
                    <a:pt x="8" y="35"/>
                  </a:lnTo>
                  <a:lnTo>
                    <a:pt x="9" y="37"/>
                  </a:lnTo>
                  <a:lnTo>
                    <a:pt x="8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12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8"/>
                  </a:lnTo>
                  <a:lnTo>
                    <a:pt x="16" y="48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8" y="50"/>
                  </a:lnTo>
                  <a:lnTo>
                    <a:pt x="29" y="50"/>
                  </a:lnTo>
                  <a:lnTo>
                    <a:pt x="29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1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6" y="45"/>
                  </a:lnTo>
                  <a:lnTo>
                    <a:pt x="38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0" y="42"/>
                  </a:lnTo>
                  <a:lnTo>
                    <a:pt x="40" y="41"/>
                  </a:lnTo>
                  <a:lnTo>
                    <a:pt x="40" y="40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3" y="35"/>
                  </a:lnTo>
                  <a:lnTo>
                    <a:pt x="44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1"/>
                  </a:lnTo>
                  <a:lnTo>
                    <a:pt x="51" y="31"/>
                  </a:lnTo>
                  <a:lnTo>
                    <a:pt x="51" y="30"/>
                  </a:lnTo>
                  <a:lnTo>
                    <a:pt x="52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7" y="29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8" name="Freeform 2012">
              <a:extLst>
                <a:ext uri="{FF2B5EF4-FFF2-40B4-BE49-F238E27FC236}">
                  <a16:creationId xmlns:a16="http://schemas.microsoft.com/office/drawing/2014/main" id="{E071D0F1-D4BF-450F-9D92-93DB2636D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611" y="3800264"/>
              <a:ext cx="39215" cy="53662"/>
            </a:xfrm>
            <a:custGeom>
              <a:avLst/>
              <a:gdLst>
                <a:gd name="T0" fmla="*/ 19 w 19"/>
                <a:gd name="T1" fmla="*/ 8 h 26"/>
                <a:gd name="T2" fmla="*/ 18 w 19"/>
                <a:gd name="T3" fmla="*/ 8 h 26"/>
                <a:gd name="T4" fmla="*/ 16 w 19"/>
                <a:gd name="T5" fmla="*/ 7 h 26"/>
                <a:gd name="T6" fmla="*/ 15 w 19"/>
                <a:gd name="T7" fmla="*/ 7 h 26"/>
                <a:gd name="T8" fmla="*/ 15 w 19"/>
                <a:gd name="T9" fmla="*/ 6 h 26"/>
                <a:gd name="T10" fmla="*/ 15 w 19"/>
                <a:gd name="T11" fmla="*/ 4 h 26"/>
                <a:gd name="T12" fmla="*/ 15 w 19"/>
                <a:gd name="T13" fmla="*/ 4 h 26"/>
                <a:gd name="T14" fmla="*/ 16 w 19"/>
                <a:gd name="T15" fmla="*/ 1 h 26"/>
                <a:gd name="T16" fmla="*/ 16 w 19"/>
                <a:gd name="T17" fmla="*/ 0 h 26"/>
                <a:gd name="T18" fmla="*/ 15 w 19"/>
                <a:gd name="T19" fmla="*/ 0 h 26"/>
                <a:gd name="T20" fmla="*/ 12 w 19"/>
                <a:gd name="T21" fmla="*/ 0 h 26"/>
                <a:gd name="T22" fmla="*/ 12 w 19"/>
                <a:gd name="T23" fmla="*/ 1 h 26"/>
                <a:gd name="T24" fmla="*/ 11 w 19"/>
                <a:gd name="T25" fmla="*/ 1 h 26"/>
                <a:gd name="T26" fmla="*/ 9 w 19"/>
                <a:gd name="T27" fmla="*/ 0 h 26"/>
                <a:gd name="T28" fmla="*/ 9 w 19"/>
                <a:gd name="T29" fmla="*/ 4 h 26"/>
                <a:gd name="T30" fmla="*/ 8 w 19"/>
                <a:gd name="T31" fmla="*/ 6 h 26"/>
                <a:gd name="T32" fmla="*/ 7 w 19"/>
                <a:gd name="T33" fmla="*/ 6 h 26"/>
                <a:gd name="T34" fmla="*/ 4 w 19"/>
                <a:gd name="T35" fmla="*/ 6 h 26"/>
                <a:gd name="T36" fmla="*/ 3 w 19"/>
                <a:gd name="T37" fmla="*/ 4 h 26"/>
                <a:gd name="T38" fmla="*/ 0 w 19"/>
                <a:gd name="T39" fmla="*/ 3 h 26"/>
                <a:gd name="T40" fmla="*/ 0 w 19"/>
                <a:gd name="T41" fmla="*/ 4 h 26"/>
                <a:gd name="T42" fmla="*/ 0 w 19"/>
                <a:gd name="T43" fmla="*/ 6 h 26"/>
                <a:gd name="T44" fmla="*/ 0 w 19"/>
                <a:gd name="T45" fmla="*/ 6 h 26"/>
                <a:gd name="T46" fmla="*/ 1 w 19"/>
                <a:gd name="T47" fmla="*/ 8 h 26"/>
                <a:gd name="T48" fmla="*/ 1 w 19"/>
                <a:gd name="T49" fmla="*/ 11 h 26"/>
                <a:gd name="T50" fmla="*/ 1 w 19"/>
                <a:gd name="T51" fmla="*/ 14 h 26"/>
                <a:gd name="T52" fmla="*/ 1 w 19"/>
                <a:gd name="T53" fmla="*/ 18 h 26"/>
                <a:gd name="T54" fmla="*/ 3 w 19"/>
                <a:gd name="T55" fmla="*/ 22 h 26"/>
                <a:gd name="T56" fmla="*/ 4 w 19"/>
                <a:gd name="T57" fmla="*/ 26 h 26"/>
                <a:gd name="T58" fmla="*/ 8 w 19"/>
                <a:gd name="T59" fmla="*/ 24 h 26"/>
                <a:gd name="T60" fmla="*/ 12 w 19"/>
                <a:gd name="T61" fmla="*/ 22 h 26"/>
                <a:gd name="T62" fmla="*/ 14 w 19"/>
                <a:gd name="T63" fmla="*/ 18 h 26"/>
                <a:gd name="T64" fmla="*/ 14 w 19"/>
                <a:gd name="T65" fmla="*/ 16 h 26"/>
                <a:gd name="T66" fmla="*/ 15 w 19"/>
                <a:gd name="T67" fmla="*/ 15 h 26"/>
                <a:gd name="T68" fmla="*/ 16 w 19"/>
                <a:gd name="T69" fmla="*/ 14 h 26"/>
                <a:gd name="T70" fmla="*/ 16 w 19"/>
                <a:gd name="T71" fmla="*/ 12 h 26"/>
                <a:gd name="T72" fmla="*/ 18 w 19"/>
                <a:gd name="T73" fmla="*/ 12 h 26"/>
                <a:gd name="T74" fmla="*/ 19 w 19"/>
                <a:gd name="T75" fmla="*/ 11 h 26"/>
                <a:gd name="T76" fmla="*/ 19 w 19"/>
                <a:gd name="T7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26"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9" name="Freeform 2013">
              <a:extLst>
                <a:ext uri="{FF2B5EF4-FFF2-40B4-BE49-F238E27FC236}">
                  <a16:creationId xmlns:a16="http://schemas.microsoft.com/office/drawing/2014/main" id="{FF724E62-89B1-4690-B08C-AD6E6F0F5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027" y="3364778"/>
              <a:ext cx="173368" cy="142410"/>
            </a:xfrm>
            <a:custGeom>
              <a:avLst/>
              <a:gdLst>
                <a:gd name="T0" fmla="*/ 81 w 84"/>
                <a:gd name="T1" fmla="*/ 34 h 69"/>
                <a:gd name="T2" fmla="*/ 83 w 84"/>
                <a:gd name="T3" fmla="*/ 32 h 69"/>
                <a:gd name="T4" fmla="*/ 81 w 84"/>
                <a:gd name="T5" fmla="*/ 30 h 69"/>
                <a:gd name="T6" fmla="*/ 80 w 84"/>
                <a:gd name="T7" fmla="*/ 30 h 69"/>
                <a:gd name="T8" fmla="*/ 76 w 84"/>
                <a:gd name="T9" fmla="*/ 30 h 69"/>
                <a:gd name="T10" fmla="*/ 69 w 84"/>
                <a:gd name="T11" fmla="*/ 26 h 69"/>
                <a:gd name="T12" fmla="*/ 69 w 84"/>
                <a:gd name="T13" fmla="*/ 21 h 69"/>
                <a:gd name="T14" fmla="*/ 71 w 84"/>
                <a:gd name="T15" fmla="*/ 20 h 69"/>
                <a:gd name="T16" fmla="*/ 69 w 84"/>
                <a:gd name="T17" fmla="*/ 19 h 69"/>
                <a:gd name="T18" fmla="*/ 67 w 84"/>
                <a:gd name="T19" fmla="*/ 17 h 69"/>
                <a:gd name="T20" fmla="*/ 64 w 84"/>
                <a:gd name="T21" fmla="*/ 12 h 69"/>
                <a:gd name="T22" fmla="*/ 62 w 84"/>
                <a:gd name="T23" fmla="*/ 8 h 69"/>
                <a:gd name="T24" fmla="*/ 61 w 84"/>
                <a:gd name="T25" fmla="*/ 3 h 69"/>
                <a:gd name="T26" fmla="*/ 56 w 84"/>
                <a:gd name="T27" fmla="*/ 1 h 69"/>
                <a:gd name="T28" fmla="*/ 53 w 84"/>
                <a:gd name="T29" fmla="*/ 0 h 69"/>
                <a:gd name="T30" fmla="*/ 49 w 84"/>
                <a:gd name="T31" fmla="*/ 4 h 69"/>
                <a:gd name="T32" fmla="*/ 42 w 84"/>
                <a:gd name="T33" fmla="*/ 7 h 69"/>
                <a:gd name="T34" fmla="*/ 38 w 84"/>
                <a:gd name="T35" fmla="*/ 11 h 69"/>
                <a:gd name="T36" fmla="*/ 31 w 84"/>
                <a:gd name="T37" fmla="*/ 11 h 69"/>
                <a:gd name="T38" fmla="*/ 29 w 84"/>
                <a:gd name="T39" fmla="*/ 16 h 69"/>
                <a:gd name="T40" fmla="*/ 27 w 84"/>
                <a:gd name="T41" fmla="*/ 17 h 69"/>
                <a:gd name="T42" fmla="*/ 25 w 84"/>
                <a:gd name="T43" fmla="*/ 20 h 69"/>
                <a:gd name="T44" fmla="*/ 22 w 84"/>
                <a:gd name="T45" fmla="*/ 23 h 69"/>
                <a:gd name="T46" fmla="*/ 16 w 84"/>
                <a:gd name="T47" fmla="*/ 21 h 69"/>
                <a:gd name="T48" fmla="*/ 14 w 84"/>
                <a:gd name="T49" fmla="*/ 24 h 69"/>
                <a:gd name="T50" fmla="*/ 14 w 84"/>
                <a:gd name="T51" fmla="*/ 28 h 69"/>
                <a:gd name="T52" fmla="*/ 12 w 84"/>
                <a:gd name="T53" fmla="*/ 31 h 69"/>
                <a:gd name="T54" fmla="*/ 11 w 84"/>
                <a:gd name="T55" fmla="*/ 36 h 69"/>
                <a:gd name="T56" fmla="*/ 7 w 84"/>
                <a:gd name="T57" fmla="*/ 38 h 69"/>
                <a:gd name="T58" fmla="*/ 3 w 84"/>
                <a:gd name="T59" fmla="*/ 39 h 69"/>
                <a:gd name="T60" fmla="*/ 3 w 84"/>
                <a:gd name="T61" fmla="*/ 43 h 69"/>
                <a:gd name="T62" fmla="*/ 1 w 84"/>
                <a:gd name="T63" fmla="*/ 49 h 69"/>
                <a:gd name="T64" fmla="*/ 1 w 84"/>
                <a:gd name="T65" fmla="*/ 53 h 69"/>
                <a:gd name="T66" fmla="*/ 0 w 84"/>
                <a:gd name="T67" fmla="*/ 57 h 69"/>
                <a:gd name="T68" fmla="*/ 4 w 84"/>
                <a:gd name="T69" fmla="*/ 58 h 69"/>
                <a:gd name="T70" fmla="*/ 6 w 84"/>
                <a:gd name="T71" fmla="*/ 62 h 69"/>
                <a:gd name="T72" fmla="*/ 10 w 84"/>
                <a:gd name="T73" fmla="*/ 65 h 69"/>
                <a:gd name="T74" fmla="*/ 12 w 84"/>
                <a:gd name="T75" fmla="*/ 66 h 69"/>
                <a:gd name="T76" fmla="*/ 18 w 84"/>
                <a:gd name="T77" fmla="*/ 63 h 69"/>
                <a:gd name="T78" fmla="*/ 23 w 84"/>
                <a:gd name="T79" fmla="*/ 63 h 69"/>
                <a:gd name="T80" fmla="*/ 26 w 84"/>
                <a:gd name="T81" fmla="*/ 65 h 69"/>
                <a:gd name="T82" fmla="*/ 29 w 84"/>
                <a:gd name="T83" fmla="*/ 68 h 69"/>
                <a:gd name="T84" fmla="*/ 30 w 84"/>
                <a:gd name="T85" fmla="*/ 68 h 69"/>
                <a:gd name="T86" fmla="*/ 30 w 84"/>
                <a:gd name="T87" fmla="*/ 65 h 69"/>
                <a:gd name="T88" fmla="*/ 30 w 84"/>
                <a:gd name="T89" fmla="*/ 59 h 69"/>
                <a:gd name="T90" fmla="*/ 29 w 84"/>
                <a:gd name="T91" fmla="*/ 57 h 69"/>
                <a:gd name="T92" fmla="*/ 29 w 84"/>
                <a:gd name="T93" fmla="*/ 54 h 69"/>
                <a:gd name="T94" fmla="*/ 30 w 84"/>
                <a:gd name="T95" fmla="*/ 50 h 69"/>
                <a:gd name="T96" fmla="*/ 39 w 84"/>
                <a:gd name="T97" fmla="*/ 50 h 69"/>
                <a:gd name="T98" fmla="*/ 46 w 84"/>
                <a:gd name="T99" fmla="*/ 50 h 69"/>
                <a:gd name="T100" fmla="*/ 50 w 84"/>
                <a:gd name="T101" fmla="*/ 50 h 69"/>
                <a:gd name="T102" fmla="*/ 53 w 84"/>
                <a:gd name="T103" fmla="*/ 50 h 69"/>
                <a:gd name="T104" fmla="*/ 54 w 84"/>
                <a:gd name="T105" fmla="*/ 49 h 69"/>
                <a:gd name="T106" fmla="*/ 56 w 84"/>
                <a:gd name="T107" fmla="*/ 47 h 69"/>
                <a:gd name="T108" fmla="*/ 64 w 84"/>
                <a:gd name="T109" fmla="*/ 50 h 69"/>
                <a:gd name="T110" fmla="*/ 68 w 84"/>
                <a:gd name="T111" fmla="*/ 50 h 69"/>
                <a:gd name="T112" fmla="*/ 69 w 84"/>
                <a:gd name="T113" fmla="*/ 49 h 69"/>
                <a:gd name="T114" fmla="*/ 71 w 84"/>
                <a:gd name="T115" fmla="*/ 47 h 69"/>
                <a:gd name="T116" fmla="*/ 72 w 84"/>
                <a:gd name="T117" fmla="*/ 46 h 69"/>
                <a:gd name="T118" fmla="*/ 73 w 84"/>
                <a:gd name="T119" fmla="*/ 45 h 69"/>
                <a:gd name="T120" fmla="*/ 75 w 84"/>
                <a:gd name="T121" fmla="*/ 45 h 69"/>
                <a:gd name="T122" fmla="*/ 80 w 84"/>
                <a:gd name="T123" fmla="*/ 45 h 69"/>
                <a:gd name="T124" fmla="*/ 84 w 84"/>
                <a:gd name="T1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69">
                  <a:moveTo>
                    <a:pt x="84" y="38"/>
                  </a:moveTo>
                  <a:lnTo>
                    <a:pt x="83" y="36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3" y="32"/>
                  </a:lnTo>
                  <a:lnTo>
                    <a:pt x="83" y="32"/>
                  </a:lnTo>
                  <a:lnTo>
                    <a:pt x="83" y="32"/>
                  </a:lnTo>
                  <a:lnTo>
                    <a:pt x="83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0" y="28"/>
                  </a:lnTo>
                  <a:lnTo>
                    <a:pt x="80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7" y="30"/>
                  </a:lnTo>
                  <a:lnTo>
                    <a:pt x="76" y="30"/>
                  </a:lnTo>
                  <a:lnTo>
                    <a:pt x="75" y="30"/>
                  </a:lnTo>
                  <a:lnTo>
                    <a:pt x="73" y="27"/>
                  </a:lnTo>
                  <a:lnTo>
                    <a:pt x="71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5" y="15"/>
                  </a:lnTo>
                  <a:lnTo>
                    <a:pt x="64" y="13"/>
                  </a:lnTo>
                  <a:lnTo>
                    <a:pt x="64" y="12"/>
                  </a:lnTo>
                  <a:lnTo>
                    <a:pt x="62" y="12"/>
                  </a:lnTo>
                  <a:lnTo>
                    <a:pt x="64" y="11"/>
                  </a:lnTo>
                  <a:lnTo>
                    <a:pt x="62" y="9"/>
                  </a:lnTo>
                  <a:lnTo>
                    <a:pt x="62" y="8"/>
                  </a:lnTo>
                  <a:lnTo>
                    <a:pt x="61" y="8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7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2" y="1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6" y="4"/>
                  </a:lnTo>
                  <a:lnTo>
                    <a:pt x="44" y="5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1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11"/>
                  </a:lnTo>
                  <a:lnTo>
                    <a:pt x="37" y="12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1" y="11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18" y="21"/>
                  </a:lnTo>
                  <a:lnTo>
                    <a:pt x="18" y="20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5"/>
                  </a:lnTo>
                  <a:lnTo>
                    <a:pt x="3" y="4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3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58"/>
                  </a:lnTo>
                  <a:lnTo>
                    <a:pt x="3" y="58"/>
                  </a:lnTo>
                  <a:lnTo>
                    <a:pt x="4" y="58"/>
                  </a:lnTo>
                  <a:lnTo>
                    <a:pt x="4" y="59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3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10" y="65"/>
                  </a:lnTo>
                  <a:lnTo>
                    <a:pt x="11" y="65"/>
                  </a:lnTo>
                  <a:lnTo>
                    <a:pt x="11" y="66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6" y="63"/>
                  </a:lnTo>
                  <a:lnTo>
                    <a:pt x="18" y="63"/>
                  </a:lnTo>
                  <a:lnTo>
                    <a:pt x="19" y="62"/>
                  </a:lnTo>
                  <a:lnTo>
                    <a:pt x="20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9" y="68"/>
                  </a:lnTo>
                  <a:lnTo>
                    <a:pt x="29" y="68"/>
                  </a:lnTo>
                  <a:lnTo>
                    <a:pt x="29" y="69"/>
                  </a:lnTo>
                  <a:lnTo>
                    <a:pt x="30" y="69"/>
                  </a:lnTo>
                  <a:lnTo>
                    <a:pt x="30" y="69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0" y="66"/>
                  </a:lnTo>
                  <a:lnTo>
                    <a:pt x="29" y="65"/>
                  </a:lnTo>
                  <a:lnTo>
                    <a:pt x="30" y="65"/>
                  </a:lnTo>
                  <a:lnTo>
                    <a:pt x="30" y="63"/>
                  </a:lnTo>
                  <a:lnTo>
                    <a:pt x="29" y="61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30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5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9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6" y="50"/>
                  </a:lnTo>
                  <a:lnTo>
                    <a:pt x="48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50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4" y="50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6" y="49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8" y="49"/>
                  </a:lnTo>
                  <a:lnTo>
                    <a:pt x="61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3" y="46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9" y="45"/>
                  </a:lnTo>
                  <a:lnTo>
                    <a:pt x="80" y="45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0" name="Freeform 2014">
              <a:extLst>
                <a:ext uri="{FF2B5EF4-FFF2-40B4-BE49-F238E27FC236}">
                  <a16:creationId xmlns:a16="http://schemas.microsoft.com/office/drawing/2014/main" id="{E3382AC6-D452-4A27-9A76-A44974995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307" y="2640345"/>
              <a:ext cx="123835" cy="72236"/>
            </a:xfrm>
            <a:custGeom>
              <a:avLst/>
              <a:gdLst>
                <a:gd name="T0" fmla="*/ 57 w 60"/>
                <a:gd name="T1" fmla="*/ 5 h 35"/>
                <a:gd name="T2" fmla="*/ 53 w 60"/>
                <a:gd name="T3" fmla="*/ 4 h 35"/>
                <a:gd name="T4" fmla="*/ 52 w 60"/>
                <a:gd name="T5" fmla="*/ 4 h 35"/>
                <a:gd name="T6" fmla="*/ 49 w 60"/>
                <a:gd name="T7" fmla="*/ 3 h 35"/>
                <a:gd name="T8" fmla="*/ 42 w 60"/>
                <a:gd name="T9" fmla="*/ 1 h 35"/>
                <a:gd name="T10" fmla="*/ 34 w 60"/>
                <a:gd name="T11" fmla="*/ 4 h 35"/>
                <a:gd name="T12" fmla="*/ 30 w 60"/>
                <a:gd name="T13" fmla="*/ 7 h 35"/>
                <a:gd name="T14" fmla="*/ 19 w 60"/>
                <a:gd name="T15" fmla="*/ 5 h 35"/>
                <a:gd name="T16" fmla="*/ 11 w 60"/>
                <a:gd name="T17" fmla="*/ 5 h 35"/>
                <a:gd name="T18" fmla="*/ 4 w 60"/>
                <a:gd name="T19" fmla="*/ 4 h 35"/>
                <a:gd name="T20" fmla="*/ 4 w 60"/>
                <a:gd name="T21" fmla="*/ 3 h 35"/>
                <a:gd name="T22" fmla="*/ 6 w 60"/>
                <a:gd name="T23" fmla="*/ 3 h 35"/>
                <a:gd name="T24" fmla="*/ 3 w 60"/>
                <a:gd name="T25" fmla="*/ 0 h 35"/>
                <a:gd name="T26" fmla="*/ 2 w 60"/>
                <a:gd name="T27" fmla="*/ 1 h 35"/>
                <a:gd name="T28" fmla="*/ 0 w 60"/>
                <a:gd name="T29" fmla="*/ 3 h 35"/>
                <a:gd name="T30" fmla="*/ 0 w 60"/>
                <a:gd name="T31" fmla="*/ 5 h 35"/>
                <a:gd name="T32" fmla="*/ 0 w 60"/>
                <a:gd name="T33" fmla="*/ 7 h 35"/>
                <a:gd name="T34" fmla="*/ 2 w 60"/>
                <a:gd name="T35" fmla="*/ 10 h 35"/>
                <a:gd name="T36" fmla="*/ 4 w 60"/>
                <a:gd name="T37" fmla="*/ 11 h 35"/>
                <a:gd name="T38" fmla="*/ 6 w 60"/>
                <a:gd name="T39" fmla="*/ 14 h 35"/>
                <a:gd name="T40" fmla="*/ 6 w 60"/>
                <a:gd name="T41" fmla="*/ 15 h 35"/>
                <a:gd name="T42" fmla="*/ 2 w 60"/>
                <a:gd name="T43" fmla="*/ 16 h 35"/>
                <a:gd name="T44" fmla="*/ 2 w 60"/>
                <a:gd name="T45" fmla="*/ 18 h 35"/>
                <a:gd name="T46" fmla="*/ 2 w 60"/>
                <a:gd name="T47" fmla="*/ 19 h 35"/>
                <a:gd name="T48" fmla="*/ 2 w 60"/>
                <a:gd name="T49" fmla="*/ 20 h 35"/>
                <a:gd name="T50" fmla="*/ 2 w 60"/>
                <a:gd name="T51" fmla="*/ 23 h 35"/>
                <a:gd name="T52" fmla="*/ 3 w 60"/>
                <a:gd name="T53" fmla="*/ 26 h 35"/>
                <a:gd name="T54" fmla="*/ 6 w 60"/>
                <a:gd name="T55" fmla="*/ 27 h 35"/>
                <a:gd name="T56" fmla="*/ 7 w 60"/>
                <a:gd name="T57" fmla="*/ 30 h 35"/>
                <a:gd name="T58" fmla="*/ 7 w 60"/>
                <a:gd name="T59" fmla="*/ 31 h 35"/>
                <a:gd name="T60" fmla="*/ 8 w 60"/>
                <a:gd name="T61" fmla="*/ 34 h 35"/>
                <a:gd name="T62" fmla="*/ 11 w 60"/>
                <a:gd name="T63" fmla="*/ 34 h 35"/>
                <a:gd name="T64" fmla="*/ 14 w 60"/>
                <a:gd name="T65" fmla="*/ 34 h 35"/>
                <a:gd name="T66" fmla="*/ 17 w 60"/>
                <a:gd name="T67" fmla="*/ 33 h 35"/>
                <a:gd name="T68" fmla="*/ 18 w 60"/>
                <a:gd name="T69" fmla="*/ 33 h 35"/>
                <a:gd name="T70" fmla="*/ 21 w 60"/>
                <a:gd name="T71" fmla="*/ 33 h 35"/>
                <a:gd name="T72" fmla="*/ 23 w 60"/>
                <a:gd name="T73" fmla="*/ 33 h 35"/>
                <a:gd name="T74" fmla="*/ 25 w 60"/>
                <a:gd name="T75" fmla="*/ 34 h 35"/>
                <a:gd name="T76" fmla="*/ 27 w 60"/>
                <a:gd name="T77" fmla="*/ 34 h 35"/>
                <a:gd name="T78" fmla="*/ 31 w 60"/>
                <a:gd name="T79" fmla="*/ 35 h 35"/>
                <a:gd name="T80" fmla="*/ 34 w 60"/>
                <a:gd name="T81" fmla="*/ 34 h 35"/>
                <a:gd name="T82" fmla="*/ 37 w 60"/>
                <a:gd name="T83" fmla="*/ 34 h 35"/>
                <a:gd name="T84" fmla="*/ 38 w 60"/>
                <a:gd name="T85" fmla="*/ 33 h 35"/>
                <a:gd name="T86" fmla="*/ 37 w 60"/>
                <a:gd name="T87" fmla="*/ 30 h 35"/>
                <a:gd name="T88" fmla="*/ 38 w 60"/>
                <a:gd name="T89" fmla="*/ 30 h 35"/>
                <a:gd name="T90" fmla="*/ 40 w 60"/>
                <a:gd name="T91" fmla="*/ 30 h 35"/>
                <a:gd name="T92" fmla="*/ 42 w 60"/>
                <a:gd name="T93" fmla="*/ 28 h 35"/>
                <a:gd name="T94" fmla="*/ 42 w 60"/>
                <a:gd name="T95" fmla="*/ 27 h 35"/>
                <a:gd name="T96" fmla="*/ 45 w 60"/>
                <a:gd name="T97" fmla="*/ 27 h 35"/>
                <a:gd name="T98" fmla="*/ 48 w 60"/>
                <a:gd name="T99" fmla="*/ 26 h 35"/>
                <a:gd name="T100" fmla="*/ 49 w 60"/>
                <a:gd name="T101" fmla="*/ 26 h 35"/>
                <a:gd name="T102" fmla="*/ 52 w 60"/>
                <a:gd name="T103" fmla="*/ 27 h 35"/>
                <a:gd name="T104" fmla="*/ 54 w 60"/>
                <a:gd name="T105" fmla="*/ 27 h 35"/>
                <a:gd name="T106" fmla="*/ 56 w 60"/>
                <a:gd name="T107" fmla="*/ 27 h 35"/>
                <a:gd name="T108" fmla="*/ 53 w 60"/>
                <a:gd name="T109" fmla="*/ 22 h 35"/>
                <a:gd name="T110" fmla="*/ 53 w 60"/>
                <a:gd name="T111" fmla="*/ 18 h 35"/>
                <a:gd name="T112" fmla="*/ 54 w 60"/>
                <a:gd name="T113" fmla="*/ 15 h 35"/>
                <a:gd name="T114" fmla="*/ 54 w 60"/>
                <a:gd name="T115" fmla="*/ 12 h 35"/>
                <a:gd name="T116" fmla="*/ 59 w 60"/>
                <a:gd name="T1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5">
                  <a:moveTo>
                    <a:pt x="60" y="5"/>
                  </a:moveTo>
                  <a:lnTo>
                    <a:pt x="59" y="7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3" y="4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2" y="1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1" y="7"/>
                  </a:lnTo>
                  <a:lnTo>
                    <a:pt x="30" y="7"/>
                  </a:lnTo>
                  <a:lnTo>
                    <a:pt x="27" y="7"/>
                  </a:lnTo>
                  <a:lnTo>
                    <a:pt x="23" y="7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5" y="5"/>
                  </a:lnTo>
                  <a:lnTo>
                    <a:pt x="11" y="5"/>
                  </a:lnTo>
                  <a:lnTo>
                    <a:pt x="8" y="4"/>
                  </a:lnTo>
                  <a:lnTo>
                    <a:pt x="6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9" y="34"/>
                  </a:lnTo>
                  <a:lnTo>
                    <a:pt x="30" y="35"/>
                  </a:lnTo>
                  <a:lnTo>
                    <a:pt x="31" y="35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5"/>
                  </a:lnTo>
                  <a:lnTo>
                    <a:pt x="37" y="34"/>
                  </a:lnTo>
                  <a:lnTo>
                    <a:pt x="38" y="34"/>
                  </a:lnTo>
                  <a:lnTo>
                    <a:pt x="38" y="33"/>
                  </a:lnTo>
                  <a:lnTo>
                    <a:pt x="38" y="33"/>
                  </a:lnTo>
                  <a:lnTo>
                    <a:pt x="38" y="31"/>
                  </a:lnTo>
                  <a:lnTo>
                    <a:pt x="37" y="31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2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5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8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3" y="22"/>
                  </a:lnTo>
                  <a:lnTo>
                    <a:pt x="52" y="22"/>
                  </a:lnTo>
                  <a:lnTo>
                    <a:pt x="50" y="20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4" y="18"/>
                  </a:lnTo>
                  <a:lnTo>
                    <a:pt x="54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6" y="10"/>
                  </a:lnTo>
                  <a:lnTo>
                    <a:pt x="57" y="10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1" name="Freeform 2015">
              <a:extLst>
                <a:ext uri="{FF2B5EF4-FFF2-40B4-BE49-F238E27FC236}">
                  <a16:creationId xmlns:a16="http://schemas.microsoft.com/office/drawing/2014/main" id="{D59D7FEC-0852-4521-B662-D9CC2835D5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6643" y="3616576"/>
              <a:ext cx="28895" cy="24767"/>
            </a:xfrm>
            <a:custGeom>
              <a:avLst/>
              <a:gdLst>
                <a:gd name="T0" fmla="*/ 13 w 14"/>
                <a:gd name="T1" fmla="*/ 6 h 12"/>
                <a:gd name="T2" fmla="*/ 13 w 14"/>
                <a:gd name="T3" fmla="*/ 5 h 12"/>
                <a:gd name="T4" fmla="*/ 13 w 14"/>
                <a:gd name="T5" fmla="*/ 4 h 12"/>
                <a:gd name="T6" fmla="*/ 11 w 14"/>
                <a:gd name="T7" fmla="*/ 2 h 12"/>
                <a:gd name="T8" fmla="*/ 11 w 14"/>
                <a:gd name="T9" fmla="*/ 1 h 12"/>
                <a:gd name="T10" fmla="*/ 10 w 14"/>
                <a:gd name="T11" fmla="*/ 1 h 12"/>
                <a:gd name="T12" fmla="*/ 10 w 14"/>
                <a:gd name="T13" fmla="*/ 2 h 12"/>
                <a:gd name="T14" fmla="*/ 10 w 14"/>
                <a:gd name="T15" fmla="*/ 4 h 12"/>
                <a:gd name="T16" fmla="*/ 11 w 14"/>
                <a:gd name="T17" fmla="*/ 5 h 12"/>
                <a:gd name="T18" fmla="*/ 11 w 14"/>
                <a:gd name="T19" fmla="*/ 8 h 12"/>
                <a:gd name="T20" fmla="*/ 13 w 14"/>
                <a:gd name="T21" fmla="*/ 8 h 12"/>
                <a:gd name="T22" fmla="*/ 13 w 14"/>
                <a:gd name="T23" fmla="*/ 8 h 12"/>
                <a:gd name="T24" fmla="*/ 14 w 14"/>
                <a:gd name="T25" fmla="*/ 8 h 12"/>
                <a:gd name="T26" fmla="*/ 14 w 14"/>
                <a:gd name="T27" fmla="*/ 8 h 12"/>
                <a:gd name="T28" fmla="*/ 14 w 14"/>
                <a:gd name="T29" fmla="*/ 8 h 12"/>
                <a:gd name="T30" fmla="*/ 13 w 14"/>
                <a:gd name="T31" fmla="*/ 6 h 12"/>
                <a:gd name="T32" fmla="*/ 10 w 14"/>
                <a:gd name="T33" fmla="*/ 0 h 12"/>
                <a:gd name="T34" fmla="*/ 10 w 14"/>
                <a:gd name="T35" fmla="*/ 0 h 12"/>
                <a:gd name="T36" fmla="*/ 9 w 14"/>
                <a:gd name="T37" fmla="*/ 1 h 12"/>
                <a:gd name="T38" fmla="*/ 7 w 14"/>
                <a:gd name="T39" fmla="*/ 1 h 12"/>
                <a:gd name="T40" fmla="*/ 6 w 14"/>
                <a:gd name="T41" fmla="*/ 2 h 12"/>
                <a:gd name="T42" fmla="*/ 6 w 14"/>
                <a:gd name="T43" fmla="*/ 4 h 12"/>
                <a:gd name="T44" fmla="*/ 5 w 14"/>
                <a:gd name="T45" fmla="*/ 4 h 12"/>
                <a:gd name="T46" fmla="*/ 3 w 14"/>
                <a:gd name="T47" fmla="*/ 5 h 12"/>
                <a:gd name="T48" fmla="*/ 2 w 14"/>
                <a:gd name="T49" fmla="*/ 5 h 12"/>
                <a:gd name="T50" fmla="*/ 0 w 14"/>
                <a:gd name="T51" fmla="*/ 5 h 12"/>
                <a:gd name="T52" fmla="*/ 0 w 14"/>
                <a:gd name="T53" fmla="*/ 5 h 12"/>
                <a:gd name="T54" fmla="*/ 2 w 14"/>
                <a:gd name="T55" fmla="*/ 6 h 12"/>
                <a:gd name="T56" fmla="*/ 2 w 14"/>
                <a:gd name="T57" fmla="*/ 6 h 12"/>
                <a:gd name="T58" fmla="*/ 2 w 14"/>
                <a:gd name="T59" fmla="*/ 8 h 12"/>
                <a:gd name="T60" fmla="*/ 3 w 14"/>
                <a:gd name="T61" fmla="*/ 8 h 12"/>
                <a:gd name="T62" fmla="*/ 3 w 14"/>
                <a:gd name="T63" fmla="*/ 9 h 12"/>
                <a:gd name="T64" fmla="*/ 3 w 14"/>
                <a:gd name="T65" fmla="*/ 9 h 12"/>
                <a:gd name="T66" fmla="*/ 5 w 14"/>
                <a:gd name="T67" fmla="*/ 9 h 12"/>
                <a:gd name="T68" fmla="*/ 5 w 14"/>
                <a:gd name="T69" fmla="*/ 9 h 12"/>
                <a:gd name="T70" fmla="*/ 6 w 14"/>
                <a:gd name="T71" fmla="*/ 11 h 12"/>
                <a:gd name="T72" fmla="*/ 6 w 14"/>
                <a:gd name="T73" fmla="*/ 12 h 12"/>
                <a:gd name="T74" fmla="*/ 6 w 14"/>
                <a:gd name="T75" fmla="*/ 12 h 12"/>
                <a:gd name="T76" fmla="*/ 7 w 14"/>
                <a:gd name="T77" fmla="*/ 12 h 12"/>
                <a:gd name="T78" fmla="*/ 7 w 14"/>
                <a:gd name="T79" fmla="*/ 11 h 12"/>
                <a:gd name="T80" fmla="*/ 9 w 14"/>
                <a:gd name="T81" fmla="*/ 11 h 12"/>
                <a:gd name="T82" fmla="*/ 9 w 14"/>
                <a:gd name="T83" fmla="*/ 9 h 12"/>
                <a:gd name="T84" fmla="*/ 9 w 14"/>
                <a:gd name="T85" fmla="*/ 9 h 12"/>
                <a:gd name="T86" fmla="*/ 9 w 14"/>
                <a:gd name="T87" fmla="*/ 8 h 12"/>
                <a:gd name="T88" fmla="*/ 9 w 14"/>
                <a:gd name="T89" fmla="*/ 8 h 12"/>
                <a:gd name="T90" fmla="*/ 9 w 14"/>
                <a:gd name="T91" fmla="*/ 6 h 12"/>
                <a:gd name="T92" fmla="*/ 9 w 14"/>
                <a:gd name="T93" fmla="*/ 6 h 12"/>
                <a:gd name="T94" fmla="*/ 7 w 14"/>
                <a:gd name="T95" fmla="*/ 5 h 12"/>
                <a:gd name="T96" fmla="*/ 7 w 14"/>
                <a:gd name="T97" fmla="*/ 4 h 12"/>
                <a:gd name="T98" fmla="*/ 7 w 14"/>
                <a:gd name="T99" fmla="*/ 4 h 12"/>
                <a:gd name="T100" fmla="*/ 7 w 14"/>
                <a:gd name="T101" fmla="*/ 4 h 12"/>
                <a:gd name="T102" fmla="*/ 9 w 14"/>
                <a:gd name="T103" fmla="*/ 2 h 12"/>
                <a:gd name="T104" fmla="*/ 10 w 14"/>
                <a:gd name="T105" fmla="*/ 2 h 12"/>
                <a:gd name="T106" fmla="*/ 10 w 14"/>
                <a:gd name="T107" fmla="*/ 1 h 12"/>
                <a:gd name="T108" fmla="*/ 10 w 14"/>
                <a:gd name="T109" fmla="*/ 1 h 12"/>
                <a:gd name="T110" fmla="*/ 10 w 14"/>
                <a:gd name="T1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" h="12">
                  <a:moveTo>
                    <a:pt x="13" y="6"/>
                  </a:moveTo>
                  <a:lnTo>
                    <a:pt x="13" y="5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6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9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4"/>
                  </a:lnTo>
                  <a:lnTo>
                    <a:pt x="5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6"/>
                  </a:lnTo>
                  <a:lnTo>
                    <a:pt x="9" y="6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2" name="Freeform 2016">
              <a:extLst>
                <a:ext uri="{FF2B5EF4-FFF2-40B4-BE49-F238E27FC236}">
                  <a16:creationId xmlns:a16="http://schemas.microsoft.com/office/drawing/2014/main" id="{1AD84328-41DB-4596-8A2B-C6483C04D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9337" y="3273966"/>
              <a:ext cx="8256" cy="10319"/>
            </a:xfrm>
            <a:custGeom>
              <a:avLst/>
              <a:gdLst>
                <a:gd name="T0" fmla="*/ 0 w 4"/>
                <a:gd name="T1" fmla="*/ 3 h 5"/>
                <a:gd name="T2" fmla="*/ 0 w 4"/>
                <a:gd name="T3" fmla="*/ 5 h 5"/>
                <a:gd name="T4" fmla="*/ 0 w 4"/>
                <a:gd name="T5" fmla="*/ 5 h 5"/>
                <a:gd name="T6" fmla="*/ 0 w 4"/>
                <a:gd name="T7" fmla="*/ 5 h 5"/>
                <a:gd name="T8" fmla="*/ 1 w 4"/>
                <a:gd name="T9" fmla="*/ 3 h 5"/>
                <a:gd name="T10" fmla="*/ 1 w 4"/>
                <a:gd name="T11" fmla="*/ 3 h 5"/>
                <a:gd name="T12" fmla="*/ 0 w 4"/>
                <a:gd name="T13" fmla="*/ 3 h 5"/>
                <a:gd name="T14" fmla="*/ 3 w 4"/>
                <a:gd name="T15" fmla="*/ 3 h 5"/>
                <a:gd name="T16" fmla="*/ 3 w 4"/>
                <a:gd name="T17" fmla="*/ 3 h 5"/>
                <a:gd name="T18" fmla="*/ 3 w 4"/>
                <a:gd name="T19" fmla="*/ 3 h 5"/>
                <a:gd name="T20" fmla="*/ 3 w 4"/>
                <a:gd name="T21" fmla="*/ 3 h 5"/>
                <a:gd name="T22" fmla="*/ 4 w 4"/>
                <a:gd name="T23" fmla="*/ 3 h 5"/>
                <a:gd name="T24" fmla="*/ 3 w 4"/>
                <a:gd name="T25" fmla="*/ 3 h 5"/>
                <a:gd name="T26" fmla="*/ 3 w 4"/>
                <a:gd name="T27" fmla="*/ 3 h 5"/>
                <a:gd name="T28" fmla="*/ 4 w 4"/>
                <a:gd name="T29" fmla="*/ 0 h 5"/>
                <a:gd name="T30" fmla="*/ 4 w 4"/>
                <a:gd name="T31" fmla="*/ 0 h 5"/>
                <a:gd name="T32" fmla="*/ 3 w 4"/>
                <a:gd name="T33" fmla="*/ 0 h 5"/>
                <a:gd name="T34" fmla="*/ 3 w 4"/>
                <a:gd name="T35" fmla="*/ 0 h 5"/>
                <a:gd name="T36" fmla="*/ 3 w 4"/>
                <a:gd name="T37" fmla="*/ 0 h 5"/>
                <a:gd name="T38" fmla="*/ 4 w 4"/>
                <a:gd name="T39" fmla="*/ 0 h 5"/>
                <a:gd name="T40" fmla="*/ 4 w 4"/>
                <a:gd name="T41" fmla="*/ 0 h 5"/>
                <a:gd name="T42" fmla="*/ 4 w 4"/>
                <a:gd name="T43" fmla="*/ 0 h 5"/>
                <a:gd name="T44" fmla="*/ 4 w 4"/>
                <a:gd name="T4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close/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3" name="Freeform 2017">
              <a:extLst>
                <a:ext uri="{FF2B5EF4-FFF2-40B4-BE49-F238E27FC236}">
                  <a16:creationId xmlns:a16="http://schemas.microsoft.com/office/drawing/2014/main" id="{506173B0-B2EA-425F-BBD3-A3C6634C4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4075" y="3919970"/>
              <a:ext cx="6192" cy="6191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0 h 3"/>
                <a:gd name="T4" fmla="*/ 1 w 3"/>
                <a:gd name="T5" fmla="*/ 2 h 3"/>
                <a:gd name="T6" fmla="*/ 1 w 3"/>
                <a:gd name="T7" fmla="*/ 2 h 3"/>
                <a:gd name="T8" fmla="*/ 1 w 3"/>
                <a:gd name="T9" fmla="*/ 2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2 h 3"/>
                <a:gd name="T18" fmla="*/ 1 w 3"/>
                <a:gd name="T19" fmla="*/ 2 h 3"/>
                <a:gd name="T20" fmla="*/ 0 w 3"/>
                <a:gd name="T21" fmla="*/ 2 h 3"/>
                <a:gd name="T22" fmla="*/ 1 w 3"/>
                <a:gd name="T23" fmla="*/ 3 h 3"/>
                <a:gd name="T24" fmla="*/ 1 w 3"/>
                <a:gd name="T25" fmla="*/ 3 h 3"/>
                <a:gd name="T26" fmla="*/ 1 w 3"/>
                <a:gd name="T27" fmla="*/ 3 h 3"/>
                <a:gd name="T28" fmla="*/ 3 w 3"/>
                <a:gd name="T29" fmla="*/ 3 h 3"/>
                <a:gd name="T30" fmla="*/ 3 w 3"/>
                <a:gd name="T31" fmla="*/ 2 h 3"/>
                <a:gd name="T32" fmla="*/ 3 w 3"/>
                <a:gd name="T3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4" name="Freeform 2018">
              <a:extLst>
                <a:ext uri="{FF2B5EF4-FFF2-40B4-BE49-F238E27FC236}">
                  <a16:creationId xmlns:a16="http://schemas.microsoft.com/office/drawing/2014/main" id="{2BC19662-153D-4589-BF7D-1A8727FEA5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2306" y="3610384"/>
              <a:ext cx="862716" cy="972102"/>
            </a:xfrm>
            <a:custGeom>
              <a:avLst/>
              <a:gdLst>
                <a:gd name="T0" fmla="*/ 330 w 418"/>
                <a:gd name="T1" fmla="*/ 343 h 471"/>
                <a:gd name="T2" fmla="*/ 313 w 418"/>
                <a:gd name="T3" fmla="*/ 98 h 471"/>
                <a:gd name="T4" fmla="*/ 235 w 418"/>
                <a:gd name="T5" fmla="*/ 79 h 471"/>
                <a:gd name="T6" fmla="*/ 254 w 418"/>
                <a:gd name="T7" fmla="*/ 85 h 471"/>
                <a:gd name="T8" fmla="*/ 270 w 418"/>
                <a:gd name="T9" fmla="*/ 73 h 471"/>
                <a:gd name="T10" fmla="*/ 257 w 418"/>
                <a:gd name="T11" fmla="*/ 65 h 471"/>
                <a:gd name="T12" fmla="*/ 250 w 418"/>
                <a:gd name="T13" fmla="*/ 58 h 471"/>
                <a:gd name="T14" fmla="*/ 418 w 418"/>
                <a:gd name="T15" fmla="*/ 149 h 471"/>
                <a:gd name="T16" fmla="*/ 366 w 418"/>
                <a:gd name="T17" fmla="*/ 102 h 471"/>
                <a:gd name="T18" fmla="*/ 318 w 418"/>
                <a:gd name="T19" fmla="*/ 95 h 471"/>
                <a:gd name="T20" fmla="*/ 313 w 418"/>
                <a:gd name="T21" fmla="*/ 87 h 471"/>
                <a:gd name="T22" fmla="*/ 289 w 418"/>
                <a:gd name="T23" fmla="*/ 73 h 471"/>
                <a:gd name="T24" fmla="*/ 271 w 418"/>
                <a:gd name="T25" fmla="*/ 77 h 471"/>
                <a:gd name="T26" fmla="*/ 252 w 418"/>
                <a:gd name="T27" fmla="*/ 87 h 471"/>
                <a:gd name="T28" fmla="*/ 233 w 418"/>
                <a:gd name="T29" fmla="*/ 80 h 471"/>
                <a:gd name="T30" fmla="*/ 251 w 418"/>
                <a:gd name="T31" fmla="*/ 42 h 471"/>
                <a:gd name="T32" fmla="*/ 233 w 418"/>
                <a:gd name="T33" fmla="*/ 19 h 471"/>
                <a:gd name="T34" fmla="*/ 217 w 418"/>
                <a:gd name="T35" fmla="*/ 37 h 471"/>
                <a:gd name="T36" fmla="*/ 201 w 418"/>
                <a:gd name="T37" fmla="*/ 32 h 471"/>
                <a:gd name="T38" fmla="*/ 185 w 418"/>
                <a:gd name="T39" fmla="*/ 41 h 471"/>
                <a:gd name="T40" fmla="*/ 167 w 418"/>
                <a:gd name="T41" fmla="*/ 45 h 471"/>
                <a:gd name="T42" fmla="*/ 151 w 418"/>
                <a:gd name="T43" fmla="*/ 42 h 471"/>
                <a:gd name="T44" fmla="*/ 151 w 418"/>
                <a:gd name="T45" fmla="*/ 14 h 471"/>
                <a:gd name="T46" fmla="*/ 141 w 418"/>
                <a:gd name="T47" fmla="*/ 1 h 471"/>
                <a:gd name="T48" fmla="*/ 118 w 418"/>
                <a:gd name="T49" fmla="*/ 19 h 471"/>
                <a:gd name="T50" fmla="*/ 103 w 418"/>
                <a:gd name="T51" fmla="*/ 20 h 471"/>
                <a:gd name="T52" fmla="*/ 101 w 418"/>
                <a:gd name="T53" fmla="*/ 46 h 471"/>
                <a:gd name="T54" fmla="*/ 76 w 418"/>
                <a:gd name="T55" fmla="*/ 51 h 471"/>
                <a:gd name="T56" fmla="*/ 60 w 418"/>
                <a:gd name="T57" fmla="*/ 43 h 471"/>
                <a:gd name="T58" fmla="*/ 49 w 418"/>
                <a:gd name="T59" fmla="*/ 53 h 471"/>
                <a:gd name="T60" fmla="*/ 40 w 418"/>
                <a:gd name="T61" fmla="*/ 58 h 471"/>
                <a:gd name="T62" fmla="*/ 46 w 418"/>
                <a:gd name="T63" fmla="*/ 84 h 471"/>
                <a:gd name="T64" fmla="*/ 26 w 418"/>
                <a:gd name="T65" fmla="*/ 118 h 471"/>
                <a:gd name="T66" fmla="*/ 8 w 418"/>
                <a:gd name="T67" fmla="*/ 144 h 471"/>
                <a:gd name="T68" fmla="*/ 3 w 418"/>
                <a:gd name="T69" fmla="*/ 160 h 471"/>
                <a:gd name="T70" fmla="*/ 19 w 418"/>
                <a:gd name="T71" fmla="*/ 180 h 471"/>
                <a:gd name="T72" fmla="*/ 38 w 418"/>
                <a:gd name="T73" fmla="*/ 192 h 471"/>
                <a:gd name="T74" fmla="*/ 67 w 418"/>
                <a:gd name="T75" fmla="*/ 192 h 471"/>
                <a:gd name="T76" fmla="*/ 94 w 418"/>
                <a:gd name="T77" fmla="*/ 190 h 471"/>
                <a:gd name="T78" fmla="*/ 103 w 418"/>
                <a:gd name="T79" fmla="*/ 211 h 471"/>
                <a:gd name="T80" fmla="*/ 133 w 418"/>
                <a:gd name="T81" fmla="*/ 226 h 471"/>
                <a:gd name="T82" fmla="*/ 155 w 418"/>
                <a:gd name="T83" fmla="*/ 259 h 471"/>
                <a:gd name="T84" fmla="*/ 185 w 418"/>
                <a:gd name="T85" fmla="*/ 284 h 471"/>
                <a:gd name="T86" fmla="*/ 183 w 418"/>
                <a:gd name="T87" fmla="*/ 313 h 471"/>
                <a:gd name="T88" fmla="*/ 186 w 418"/>
                <a:gd name="T89" fmla="*/ 332 h 471"/>
                <a:gd name="T90" fmla="*/ 208 w 418"/>
                <a:gd name="T91" fmla="*/ 335 h 471"/>
                <a:gd name="T92" fmla="*/ 220 w 418"/>
                <a:gd name="T93" fmla="*/ 353 h 471"/>
                <a:gd name="T94" fmla="*/ 231 w 418"/>
                <a:gd name="T95" fmla="*/ 372 h 471"/>
                <a:gd name="T96" fmla="*/ 227 w 418"/>
                <a:gd name="T97" fmla="*/ 397 h 471"/>
                <a:gd name="T98" fmla="*/ 214 w 418"/>
                <a:gd name="T99" fmla="*/ 410 h 471"/>
                <a:gd name="T100" fmla="*/ 221 w 418"/>
                <a:gd name="T101" fmla="*/ 436 h 471"/>
                <a:gd name="T102" fmla="*/ 244 w 418"/>
                <a:gd name="T103" fmla="*/ 450 h 471"/>
                <a:gd name="T104" fmla="*/ 261 w 418"/>
                <a:gd name="T105" fmla="*/ 460 h 471"/>
                <a:gd name="T106" fmla="*/ 269 w 418"/>
                <a:gd name="T107" fmla="*/ 428 h 471"/>
                <a:gd name="T108" fmla="*/ 263 w 418"/>
                <a:gd name="T109" fmla="*/ 450 h 471"/>
                <a:gd name="T110" fmla="*/ 288 w 418"/>
                <a:gd name="T111" fmla="*/ 386 h 471"/>
                <a:gd name="T112" fmla="*/ 294 w 418"/>
                <a:gd name="T113" fmla="*/ 368 h 471"/>
                <a:gd name="T114" fmla="*/ 331 w 418"/>
                <a:gd name="T115" fmla="*/ 341 h 471"/>
                <a:gd name="T116" fmla="*/ 353 w 418"/>
                <a:gd name="T117" fmla="*/ 339 h 471"/>
                <a:gd name="T118" fmla="*/ 376 w 418"/>
                <a:gd name="T119" fmla="*/ 280 h 471"/>
                <a:gd name="T120" fmla="*/ 379 w 418"/>
                <a:gd name="T121" fmla="*/ 222 h 471"/>
                <a:gd name="T122" fmla="*/ 395 w 418"/>
                <a:gd name="T123" fmla="*/ 19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8" h="471">
                  <a:moveTo>
                    <a:pt x="292" y="395"/>
                  </a:moveTo>
                  <a:lnTo>
                    <a:pt x="292" y="397"/>
                  </a:lnTo>
                  <a:lnTo>
                    <a:pt x="292" y="397"/>
                  </a:lnTo>
                  <a:lnTo>
                    <a:pt x="292" y="400"/>
                  </a:lnTo>
                  <a:lnTo>
                    <a:pt x="292" y="400"/>
                  </a:lnTo>
                  <a:lnTo>
                    <a:pt x="292" y="398"/>
                  </a:lnTo>
                  <a:lnTo>
                    <a:pt x="293" y="397"/>
                  </a:lnTo>
                  <a:lnTo>
                    <a:pt x="293" y="395"/>
                  </a:lnTo>
                  <a:lnTo>
                    <a:pt x="292" y="395"/>
                  </a:lnTo>
                  <a:lnTo>
                    <a:pt x="292" y="395"/>
                  </a:lnTo>
                  <a:close/>
                  <a:moveTo>
                    <a:pt x="289" y="383"/>
                  </a:moveTo>
                  <a:lnTo>
                    <a:pt x="289" y="383"/>
                  </a:lnTo>
                  <a:lnTo>
                    <a:pt x="289" y="383"/>
                  </a:lnTo>
                  <a:lnTo>
                    <a:pt x="289" y="382"/>
                  </a:lnTo>
                  <a:lnTo>
                    <a:pt x="289" y="381"/>
                  </a:lnTo>
                  <a:lnTo>
                    <a:pt x="289" y="381"/>
                  </a:lnTo>
                  <a:lnTo>
                    <a:pt x="288" y="382"/>
                  </a:lnTo>
                  <a:lnTo>
                    <a:pt x="289" y="383"/>
                  </a:lnTo>
                  <a:close/>
                  <a:moveTo>
                    <a:pt x="320" y="351"/>
                  </a:moveTo>
                  <a:lnTo>
                    <a:pt x="319" y="351"/>
                  </a:lnTo>
                  <a:lnTo>
                    <a:pt x="318" y="352"/>
                  </a:lnTo>
                  <a:lnTo>
                    <a:pt x="319" y="353"/>
                  </a:lnTo>
                  <a:lnTo>
                    <a:pt x="320" y="353"/>
                  </a:lnTo>
                  <a:lnTo>
                    <a:pt x="320" y="353"/>
                  </a:lnTo>
                  <a:lnTo>
                    <a:pt x="320" y="352"/>
                  </a:lnTo>
                  <a:lnTo>
                    <a:pt x="320" y="352"/>
                  </a:lnTo>
                  <a:lnTo>
                    <a:pt x="320" y="352"/>
                  </a:lnTo>
                  <a:lnTo>
                    <a:pt x="320" y="351"/>
                  </a:lnTo>
                  <a:lnTo>
                    <a:pt x="320" y="351"/>
                  </a:lnTo>
                  <a:close/>
                  <a:moveTo>
                    <a:pt x="330" y="343"/>
                  </a:moveTo>
                  <a:lnTo>
                    <a:pt x="330" y="343"/>
                  </a:lnTo>
                  <a:lnTo>
                    <a:pt x="330" y="343"/>
                  </a:lnTo>
                  <a:lnTo>
                    <a:pt x="330" y="343"/>
                  </a:lnTo>
                  <a:lnTo>
                    <a:pt x="328" y="344"/>
                  </a:lnTo>
                  <a:lnTo>
                    <a:pt x="330" y="344"/>
                  </a:lnTo>
                  <a:lnTo>
                    <a:pt x="330" y="344"/>
                  </a:lnTo>
                  <a:lnTo>
                    <a:pt x="331" y="344"/>
                  </a:lnTo>
                  <a:lnTo>
                    <a:pt x="331" y="344"/>
                  </a:lnTo>
                  <a:lnTo>
                    <a:pt x="331" y="344"/>
                  </a:lnTo>
                  <a:lnTo>
                    <a:pt x="330" y="343"/>
                  </a:lnTo>
                  <a:close/>
                  <a:moveTo>
                    <a:pt x="376" y="226"/>
                  </a:moveTo>
                  <a:lnTo>
                    <a:pt x="376" y="226"/>
                  </a:lnTo>
                  <a:lnTo>
                    <a:pt x="377" y="226"/>
                  </a:lnTo>
                  <a:lnTo>
                    <a:pt x="377" y="228"/>
                  </a:lnTo>
                  <a:lnTo>
                    <a:pt x="377" y="228"/>
                  </a:lnTo>
                  <a:lnTo>
                    <a:pt x="377" y="226"/>
                  </a:lnTo>
                  <a:lnTo>
                    <a:pt x="377" y="226"/>
                  </a:lnTo>
                  <a:lnTo>
                    <a:pt x="377" y="226"/>
                  </a:lnTo>
                  <a:lnTo>
                    <a:pt x="376" y="226"/>
                  </a:lnTo>
                  <a:close/>
                  <a:moveTo>
                    <a:pt x="380" y="219"/>
                  </a:moveTo>
                  <a:lnTo>
                    <a:pt x="380" y="221"/>
                  </a:lnTo>
                  <a:lnTo>
                    <a:pt x="379" y="222"/>
                  </a:lnTo>
                  <a:lnTo>
                    <a:pt x="379" y="222"/>
                  </a:lnTo>
                  <a:lnTo>
                    <a:pt x="379" y="222"/>
                  </a:lnTo>
                  <a:lnTo>
                    <a:pt x="380" y="221"/>
                  </a:lnTo>
                  <a:lnTo>
                    <a:pt x="380" y="221"/>
                  </a:lnTo>
                  <a:lnTo>
                    <a:pt x="380" y="219"/>
                  </a:lnTo>
                  <a:lnTo>
                    <a:pt x="380" y="219"/>
                  </a:lnTo>
                  <a:close/>
                  <a:moveTo>
                    <a:pt x="313" y="99"/>
                  </a:moveTo>
                  <a:lnTo>
                    <a:pt x="313" y="98"/>
                  </a:lnTo>
                  <a:lnTo>
                    <a:pt x="313" y="98"/>
                  </a:lnTo>
                  <a:lnTo>
                    <a:pt x="313" y="96"/>
                  </a:lnTo>
                  <a:lnTo>
                    <a:pt x="313" y="96"/>
                  </a:lnTo>
                  <a:lnTo>
                    <a:pt x="313" y="98"/>
                  </a:lnTo>
                  <a:lnTo>
                    <a:pt x="312" y="98"/>
                  </a:lnTo>
                  <a:lnTo>
                    <a:pt x="313" y="99"/>
                  </a:lnTo>
                  <a:lnTo>
                    <a:pt x="312" y="100"/>
                  </a:lnTo>
                  <a:lnTo>
                    <a:pt x="313" y="99"/>
                  </a:lnTo>
                  <a:close/>
                  <a:moveTo>
                    <a:pt x="308" y="80"/>
                  </a:moveTo>
                  <a:lnTo>
                    <a:pt x="309" y="80"/>
                  </a:lnTo>
                  <a:lnTo>
                    <a:pt x="309" y="79"/>
                  </a:lnTo>
                  <a:lnTo>
                    <a:pt x="308" y="79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08" y="80"/>
                  </a:lnTo>
                  <a:close/>
                  <a:moveTo>
                    <a:pt x="233" y="81"/>
                  </a:moveTo>
                  <a:lnTo>
                    <a:pt x="235" y="81"/>
                  </a:lnTo>
                  <a:lnTo>
                    <a:pt x="238" y="80"/>
                  </a:lnTo>
                  <a:lnTo>
                    <a:pt x="239" y="79"/>
                  </a:lnTo>
                  <a:lnTo>
                    <a:pt x="240" y="76"/>
                  </a:lnTo>
                  <a:lnTo>
                    <a:pt x="240" y="76"/>
                  </a:lnTo>
                  <a:lnTo>
                    <a:pt x="242" y="72"/>
                  </a:lnTo>
                  <a:lnTo>
                    <a:pt x="242" y="70"/>
                  </a:lnTo>
                  <a:lnTo>
                    <a:pt x="239" y="70"/>
                  </a:lnTo>
                  <a:lnTo>
                    <a:pt x="238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5" y="79"/>
                  </a:lnTo>
                  <a:lnTo>
                    <a:pt x="233" y="81"/>
                  </a:lnTo>
                  <a:close/>
                  <a:moveTo>
                    <a:pt x="259" y="66"/>
                  </a:moveTo>
                  <a:lnTo>
                    <a:pt x="258" y="66"/>
                  </a:lnTo>
                  <a:lnTo>
                    <a:pt x="252" y="65"/>
                  </a:lnTo>
                  <a:lnTo>
                    <a:pt x="250" y="65"/>
                  </a:lnTo>
                  <a:lnTo>
                    <a:pt x="247" y="66"/>
                  </a:lnTo>
                  <a:lnTo>
                    <a:pt x="247" y="68"/>
                  </a:lnTo>
                  <a:lnTo>
                    <a:pt x="247" y="69"/>
                  </a:lnTo>
                  <a:lnTo>
                    <a:pt x="247" y="70"/>
                  </a:lnTo>
                  <a:lnTo>
                    <a:pt x="247" y="70"/>
                  </a:lnTo>
                  <a:lnTo>
                    <a:pt x="246" y="72"/>
                  </a:lnTo>
                  <a:lnTo>
                    <a:pt x="246" y="72"/>
                  </a:lnTo>
                  <a:lnTo>
                    <a:pt x="246" y="74"/>
                  </a:lnTo>
                  <a:lnTo>
                    <a:pt x="246" y="76"/>
                  </a:lnTo>
                  <a:lnTo>
                    <a:pt x="247" y="77"/>
                  </a:lnTo>
                  <a:lnTo>
                    <a:pt x="248" y="77"/>
                  </a:lnTo>
                  <a:lnTo>
                    <a:pt x="248" y="77"/>
                  </a:lnTo>
                  <a:lnTo>
                    <a:pt x="248" y="77"/>
                  </a:lnTo>
                  <a:lnTo>
                    <a:pt x="248" y="77"/>
                  </a:lnTo>
                  <a:lnTo>
                    <a:pt x="247" y="77"/>
                  </a:lnTo>
                  <a:lnTo>
                    <a:pt x="247" y="77"/>
                  </a:lnTo>
                  <a:lnTo>
                    <a:pt x="247" y="79"/>
                  </a:lnTo>
                  <a:lnTo>
                    <a:pt x="247" y="80"/>
                  </a:lnTo>
                  <a:lnTo>
                    <a:pt x="247" y="83"/>
                  </a:lnTo>
                  <a:lnTo>
                    <a:pt x="248" y="84"/>
                  </a:lnTo>
                  <a:lnTo>
                    <a:pt x="248" y="84"/>
                  </a:lnTo>
                  <a:lnTo>
                    <a:pt x="250" y="85"/>
                  </a:lnTo>
                  <a:lnTo>
                    <a:pt x="250" y="85"/>
                  </a:lnTo>
                  <a:lnTo>
                    <a:pt x="251" y="85"/>
                  </a:lnTo>
                  <a:lnTo>
                    <a:pt x="254" y="85"/>
                  </a:lnTo>
                  <a:lnTo>
                    <a:pt x="254" y="84"/>
                  </a:lnTo>
                  <a:lnTo>
                    <a:pt x="255" y="84"/>
                  </a:lnTo>
                  <a:lnTo>
                    <a:pt x="255" y="85"/>
                  </a:lnTo>
                  <a:lnTo>
                    <a:pt x="257" y="85"/>
                  </a:lnTo>
                  <a:lnTo>
                    <a:pt x="258" y="85"/>
                  </a:lnTo>
                  <a:lnTo>
                    <a:pt x="258" y="85"/>
                  </a:lnTo>
                  <a:lnTo>
                    <a:pt x="259" y="84"/>
                  </a:lnTo>
                  <a:lnTo>
                    <a:pt x="259" y="84"/>
                  </a:lnTo>
                  <a:lnTo>
                    <a:pt x="259" y="83"/>
                  </a:lnTo>
                  <a:lnTo>
                    <a:pt x="261" y="83"/>
                  </a:lnTo>
                  <a:lnTo>
                    <a:pt x="262" y="83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3" y="81"/>
                  </a:lnTo>
                  <a:lnTo>
                    <a:pt x="263" y="81"/>
                  </a:lnTo>
                  <a:lnTo>
                    <a:pt x="265" y="81"/>
                  </a:lnTo>
                  <a:lnTo>
                    <a:pt x="265" y="83"/>
                  </a:lnTo>
                  <a:lnTo>
                    <a:pt x="266" y="81"/>
                  </a:lnTo>
                  <a:lnTo>
                    <a:pt x="266" y="81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79"/>
                  </a:lnTo>
                  <a:lnTo>
                    <a:pt x="267" y="79"/>
                  </a:lnTo>
                  <a:lnTo>
                    <a:pt x="267" y="79"/>
                  </a:lnTo>
                  <a:lnTo>
                    <a:pt x="269" y="77"/>
                  </a:lnTo>
                  <a:lnTo>
                    <a:pt x="269" y="77"/>
                  </a:lnTo>
                  <a:lnTo>
                    <a:pt x="269" y="76"/>
                  </a:lnTo>
                  <a:lnTo>
                    <a:pt x="270" y="74"/>
                  </a:lnTo>
                  <a:lnTo>
                    <a:pt x="270" y="74"/>
                  </a:lnTo>
                  <a:lnTo>
                    <a:pt x="270" y="73"/>
                  </a:lnTo>
                  <a:lnTo>
                    <a:pt x="270" y="72"/>
                  </a:lnTo>
                  <a:lnTo>
                    <a:pt x="270" y="72"/>
                  </a:lnTo>
                  <a:lnTo>
                    <a:pt x="270" y="72"/>
                  </a:lnTo>
                  <a:lnTo>
                    <a:pt x="271" y="70"/>
                  </a:lnTo>
                  <a:lnTo>
                    <a:pt x="271" y="69"/>
                  </a:lnTo>
                  <a:lnTo>
                    <a:pt x="271" y="68"/>
                  </a:lnTo>
                  <a:lnTo>
                    <a:pt x="271" y="68"/>
                  </a:lnTo>
                  <a:lnTo>
                    <a:pt x="271" y="66"/>
                  </a:lnTo>
                  <a:lnTo>
                    <a:pt x="270" y="66"/>
                  </a:lnTo>
                  <a:lnTo>
                    <a:pt x="270" y="66"/>
                  </a:lnTo>
                  <a:lnTo>
                    <a:pt x="267" y="66"/>
                  </a:lnTo>
                  <a:lnTo>
                    <a:pt x="263" y="65"/>
                  </a:lnTo>
                  <a:lnTo>
                    <a:pt x="263" y="65"/>
                  </a:lnTo>
                  <a:lnTo>
                    <a:pt x="262" y="66"/>
                  </a:lnTo>
                  <a:lnTo>
                    <a:pt x="261" y="66"/>
                  </a:lnTo>
                  <a:lnTo>
                    <a:pt x="259" y="66"/>
                  </a:lnTo>
                  <a:close/>
                  <a:moveTo>
                    <a:pt x="243" y="66"/>
                  </a:moveTo>
                  <a:lnTo>
                    <a:pt x="244" y="68"/>
                  </a:lnTo>
                  <a:lnTo>
                    <a:pt x="247" y="65"/>
                  </a:lnTo>
                  <a:lnTo>
                    <a:pt x="247" y="65"/>
                  </a:lnTo>
                  <a:lnTo>
                    <a:pt x="247" y="65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4" y="65"/>
                  </a:lnTo>
                  <a:lnTo>
                    <a:pt x="243" y="66"/>
                  </a:lnTo>
                  <a:lnTo>
                    <a:pt x="243" y="66"/>
                  </a:lnTo>
                  <a:lnTo>
                    <a:pt x="243" y="66"/>
                  </a:lnTo>
                  <a:lnTo>
                    <a:pt x="243" y="66"/>
                  </a:lnTo>
                  <a:close/>
                  <a:moveTo>
                    <a:pt x="257" y="64"/>
                  </a:moveTo>
                  <a:lnTo>
                    <a:pt x="257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1" y="65"/>
                  </a:lnTo>
                  <a:lnTo>
                    <a:pt x="261" y="64"/>
                  </a:lnTo>
                  <a:lnTo>
                    <a:pt x="261" y="64"/>
                  </a:lnTo>
                  <a:lnTo>
                    <a:pt x="259" y="62"/>
                  </a:lnTo>
                  <a:lnTo>
                    <a:pt x="259" y="62"/>
                  </a:lnTo>
                  <a:lnTo>
                    <a:pt x="258" y="64"/>
                  </a:lnTo>
                  <a:lnTo>
                    <a:pt x="257" y="64"/>
                  </a:lnTo>
                  <a:close/>
                  <a:moveTo>
                    <a:pt x="252" y="61"/>
                  </a:moveTo>
                  <a:lnTo>
                    <a:pt x="251" y="61"/>
                  </a:lnTo>
                  <a:lnTo>
                    <a:pt x="251" y="62"/>
                  </a:lnTo>
                  <a:lnTo>
                    <a:pt x="251" y="64"/>
                  </a:lnTo>
                  <a:lnTo>
                    <a:pt x="251" y="64"/>
                  </a:lnTo>
                  <a:lnTo>
                    <a:pt x="254" y="64"/>
                  </a:lnTo>
                  <a:lnTo>
                    <a:pt x="254" y="64"/>
                  </a:lnTo>
                  <a:lnTo>
                    <a:pt x="255" y="64"/>
                  </a:lnTo>
                  <a:lnTo>
                    <a:pt x="257" y="64"/>
                  </a:lnTo>
                  <a:lnTo>
                    <a:pt x="258" y="61"/>
                  </a:lnTo>
                  <a:lnTo>
                    <a:pt x="258" y="61"/>
                  </a:lnTo>
                  <a:lnTo>
                    <a:pt x="255" y="60"/>
                  </a:lnTo>
                  <a:lnTo>
                    <a:pt x="252" y="61"/>
                  </a:lnTo>
                  <a:close/>
                  <a:moveTo>
                    <a:pt x="250" y="62"/>
                  </a:moveTo>
                  <a:lnTo>
                    <a:pt x="251" y="61"/>
                  </a:lnTo>
                  <a:lnTo>
                    <a:pt x="251" y="60"/>
                  </a:lnTo>
                  <a:lnTo>
                    <a:pt x="251" y="57"/>
                  </a:lnTo>
                  <a:lnTo>
                    <a:pt x="251" y="57"/>
                  </a:lnTo>
                  <a:lnTo>
                    <a:pt x="250" y="57"/>
                  </a:lnTo>
                  <a:lnTo>
                    <a:pt x="250" y="57"/>
                  </a:lnTo>
                  <a:lnTo>
                    <a:pt x="250" y="58"/>
                  </a:lnTo>
                  <a:lnTo>
                    <a:pt x="250" y="60"/>
                  </a:lnTo>
                  <a:lnTo>
                    <a:pt x="248" y="61"/>
                  </a:lnTo>
                  <a:lnTo>
                    <a:pt x="248" y="61"/>
                  </a:lnTo>
                  <a:lnTo>
                    <a:pt x="248" y="64"/>
                  </a:lnTo>
                  <a:lnTo>
                    <a:pt x="250" y="64"/>
                  </a:lnTo>
                  <a:lnTo>
                    <a:pt x="250" y="62"/>
                  </a:lnTo>
                  <a:close/>
                  <a:moveTo>
                    <a:pt x="252" y="60"/>
                  </a:moveTo>
                  <a:lnTo>
                    <a:pt x="254" y="57"/>
                  </a:lnTo>
                  <a:lnTo>
                    <a:pt x="254" y="57"/>
                  </a:lnTo>
                  <a:lnTo>
                    <a:pt x="254" y="56"/>
                  </a:lnTo>
                  <a:lnTo>
                    <a:pt x="254" y="56"/>
                  </a:lnTo>
                  <a:lnTo>
                    <a:pt x="254" y="57"/>
                  </a:lnTo>
                  <a:lnTo>
                    <a:pt x="252" y="57"/>
                  </a:lnTo>
                  <a:lnTo>
                    <a:pt x="251" y="57"/>
                  </a:lnTo>
                  <a:lnTo>
                    <a:pt x="251" y="60"/>
                  </a:lnTo>
                  <a:lnTo>
                    <a:pt x="251" y="60"/>
                  </a:lnTo>
                  <a:lnTo>
                    <a:pt x="252" y="60"/>
                  </a:lnTo>
                  <a:close/>
                  <a:moveTo>
                    <a:pt x="250" y="41"/>
                  </a:moveTo>
                  <a:lnTo>
                    <a:pt x="251" y="41"/>
                  </a:lnTo>
                  <a:lnTo>
                    <a:pt x="251" y="39"/>
                  </a:lnTo>
                  <a:lnTo>
                    <a:pt x="251" y="38"/>
                  </a:lnTo>
                  <a:lnTo>
                    <a:pt x="251" y="38"/>
                  </a:lnTo>
                  <a:lnTo>
                    <a:pt x="250" y="38"/>
                  </a:lnTo>
                  <a:lnTo>
                    <a:pt x="250" y="38"/>
                  </a:lnTo>
                  <a:lnTo>
                    <a:pt x="250" y="39"/>
                  </a:lnTo>
                  <a:lnTo>
                    <a:pt x="250" y="41"/>
                  </a:lnTo>
                  <a:lnTo>
                    <a:pt x="250" y="41"/>
                  </a:lnTo>
                  <a:close/>
                  <a:moveTo>
                    <a:pt x="418" y="153"/>
                  </a:moveTo>
                  <a:lnTo>
                    <a:pt x="418" y="152"/>
                  </a:lnTo>
                  <a:lnTo>
                    <a:pt x="418" y="149"/>
                  </a:lnTo>
                  <a:lnTo>
                    <a:pt x="418" y="149"/>
                  </a:lnTo>
                  <a:lnTo>
                    <a:pt x="418" y="148"/>
                  </a:lnTo>
                  <a:lnTo>
                    <a:pt x="417" y="146"/>
                  </a:lnTo>
                  <a:lnTo>
                    <a:pt x="417" y="141"/>
                  </a:lnTo>
                  <a:lnTo>
                    <a:pt x="415" y="138"/>
                  </a:lnTo>
                  <a:lnTo>
                    <a:pt x="414" y="135"/>
                  </a:lnTo>
                  <a:lnTo>
                    <a:pt x="414" y="131"/>
                  </a:lnTo>
                  <a:lnTo>
                    <a:pt x="411" y="127"/>
                  </a:lnTo>
                  <a:lnTo>
                    <a:pt x="411" y="126"/>
                  </a:lnTo>
                  <a:lnTo>
                    <a:pt x="410" y="126"/>
                  </a:lnTo>
                  <a:lnTo>
                    <a:pt x="406" y="125"/>
                  </a:lnTo>
                  <a:lnTo>
                    <a:pt x="403" y="126"/>
                  </a:lnTo>
                  <a:lnTo>
                    <a:pt x="400" y="125"/>
                  </a:lnTo>
                  <a:lnTo>
                    <a:pt x="399" y="126"/>
                  </a:lnTo>
                  <a:lnTo>
                    <a:pt x="398" y="125"/>
                  </a:lnTo>
                  <a:lnTo>
                    <a:pt x="396" y="123"/>
                  </a:lnTo>
                  <a:lnTo>
                    <a:pt x="395" y="123"/>
                  </a:lnTo>
                  <a:lnTo>
                    <a:pt x="392" y="123"/>
                  </a:lnTo>
                  <a:lnTo>
                    <a:pt x="391" y="121"/>
                  </a:lnTo>
                  <a:lnTo>
                    <a:pt x="388" y="119"/>
                  </a:lnTo>
                  <a:lnTo>
                    <a:pt x="385" y="116"/>
                  </a:lnTo>
                  <a:lnTo>
                    <a:pt x="383" y="115"/>
                  </a:lnTo>
                  <a:lnTo>
                    <a:pt x="380" y="111"/>
                  </a:lnTo>
                  <a:lnTo>
                    <a:pt x="380" y="111"/>
                  </a:lnTo>
                  <a:lnTo>
                    <a:pt x="379" y="108"/>
                  </a:lnTo>
                  <a:lnTo>
                    <a:pt x="376" y="108"/>
                  </a:lnTo>
                  <a:lnTo>
                    <a:pt x="373" y="106"/>
                  </a:lnTo>
                  <a:lnTo>
                    <a:pt x="372" y="104"/>
                  </a:lnTo>
                  <a:lnTo>
                    <a:pt x="369" y="103"/>
                  </a:lnTo>
                  <a:lnTo>
                    <a:pt x="366" y="102"/>
                  </a:lnTo>
                  <a:lnTo>
                    <a:pt x="366" y="100"/>
                  </a:lnTo>
                  <a:lnTo>
                    <a:pt x="364" y="100"/>
                  </a:lnTo>
                  <a:lnTo>
                    <a:pt x="362" y="99"/>
                  </a:lnTo>
                  <a:lnTo>
                    <a:pt x="360" y="98"/>
                  </a:lnTo>
                  <a:lnTo>
                    <a:pt x="357" y="98"/>
                  </a:lnTo>
                  <a:lnTo>
                    <a:pt x="353" y="99"/>
                  </a:lnTo>
                  <a:lnTo>
                    <a:pt x="349" y="99"/>
                  </a:lnTo>
                  <a:lnTo>
                    <a:pt x="347" y="99"/>
                  </a:lnTo>
                  <a:lnTo>
                    <a:pt x="346" y="99"/>
                  </a:lnTo>
                  <a:lnTo>
                    <a:pt x="345" y="99"/>
                  </a:lnTo>
                  <a:lnTo>
                    <a:pt x="343" y="98"/>
                  </a:lnTo>
                  <a:lnTo>
                    <a:pt x="342" y="98"/>
                  </a:lnTo>
                  <a:lnTo>
                    <a:pt x="341" y="98"/>
                  </a:lnTo>
                  <a:lnTo>
                    <a:pt x="338" y="98"/>
                  </a:lnTo>
                  <a:lnTo>
                    <a:pt x="334" y="96"/>
                  </a:lnTo>
                  <a:lnTo>
                    <a:pt x="332" y="95"/>
                  </a:lnTo>
                  <a:lnTo>
                    <a:pt x="331" y="95"/>
                  </a:lnTo>
                  <a:lnTo>
                    <a:pt x="330" y="93"/>
                  </a:lnTo>
                  <a:lnTo>
                    <a:pt x="327" y="92"/>
                  </a:lnTo>
                  <a:lnTo>
                    <a:pt x="326" y="92"/>
                  </a:lnTo>
                  <a:lnTo>
                    <a:pt x="324" y="93"/>
                  </a:lnTo>
                  <a:lnTo>
                    <a:pt x="324" y="93"/>
                  </a:lnTo>
                  <a:lnTo>
                    <a:pt x="322" y="95"/>
                  </a:lnTo>
                  <a:lnTo>
                    <a:pt x="320" y="95"/>
                  </a:lnTo>
                  <a:lnTo>
                    <a:pt x="320" y="95"/>
                  </a:lnTo>
                  <a:lnTo>
                    <a:pt x="319" y="96"/>
                  </a:lnTo>
                  <a:lnTo>
                    <a:pt x="318" y="98"/>
                  </a:lnTo>
                  <a:lnTo>
                    <a:pt x="316" y="98"/>
                  </a:lnTo>
                  <a:lnTo>
                    <a:pt x="318" y="96"/>
                  </a:lnTo>
                  <a:lnTo>
                    <a:pt x="318" y="95"/>
                  </a:lnTo>
                  <a:lnTo>
                    <a:pt x="318" y="95"/>
                  </a:lnTo>
                  <a:lnTo>
                    <a:pt x="318" y="93"/>
                  </a:lnTo>
                  <a:lnTo>
                    <a:pt x="318" y="93"/>
                  </a:lnTo>
                  <a:lnTo>
                    <a:pt x="316" y="93"/>
                  </a:lnTo>
                  <a:lnTo>
                    <a:pt x="316" y="95"/>
                  </a:lnTo>
                  <a:lnTo>
                    <a:pt x="315" y="96"/>
                  </a:lnTo>
                  <a:lnTo>
                    <a:pt x="315" y="99"/>
                  </a:lnTo>
                  <a:lnTo>
                    <a:pt x="312" y="102"/>
                  </a:lnTo>
                  <a:lnTo>
                    <a:pt x="311" y="103"/>
                  </a:lnTo>
                  <a:lnTo>
                    <a:pt x="311" y="102"/>
                  </a:lnTo>
                  <a:lnTo>
                    <a:pt x="312" y="98"/>
                  </a:lnTo>
                  <a:lnTo>
                    <a:pt x="312" y="96"/>
                  </a:lnTo>
                  <a:lnTo>
                    <a:pt x="312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13" y="93"/>
                  </a:lnTo>
                  <a:lnTo>
                    <a:pt x="315" y="92"/>
                  </a:lnTo>
                  <a:lnTo>
                    <a:pt x="315" y="91"/>
                  </a:lnTo>
                  <a:lnTo>
                    <a:pt x="315" y="89"/>
                  </a:lnTo>
                  <a:lnTo>
                    <a:pt x="313" y="91"/>
                  </a:lnTo>
                  <a:lnTo>
                    <a:pt x="312" y="91"/>
                  </a:lnTo>
                  <a:lnTo>
                    <a:pt x="312" y="92"/>
                  </a:lnTo>
                  <a:lnTo>
                    <a:pt x="311" y="92"/>
                  </a:lnTo>
                  <a:lnTo>
                    <a:pt x="311" y="91"/>
                  </a:lnTo>
                  <a:lnTo>
                    <a:pt x="311" y="91"/>
                  </a:lnTo>
                  <a:lnTo>
                    <a:pt x="312" y="91"/>
                  </a:lnTo>
                  <a:lnTo>
                    <a:pt x="312" y="89"/>
                  </a:lnTo>
                  <a:lnTo>
                    <a:pt x="312" y="89"/>
                  </a:lnTo>
                  <a:lnTo>
                    <a:pt x="313" y="88"/>
                  </a:lnTo>
                  <a:lnTo>
                    <a:pt x="313" y="87"/>
                  </a:lnTo>
                  <a:lnTo>
                    <a:pt x="312" y="85"/>
                  </a:lnTo>
                  <a:lnTo>
                    <a:pt x="312" y="85"/>
                  </a:lnTo>
                  <a:lnTo>
                    <a:pt x="311" y="85"/>
                  </a:lnTo>
                  <a:lnTo>
                    <a:pt x="311" y="85"/>
                  </a:lnTo>
                  <a:lnTo>
                    <a:pt x="311" y="85"/>
                  </a:lnTo>
                  <a:lnTo>
                    <a:pt x="311" y="84"/>
                  </a:lnTo>
                  <a:lnTo>
                    <a:pt x="309" y="84"/>
                  </a:lnTo>
                  <a:lnTo>
                    <a:pt x="309" y="83"/>
                  </a:lnTo>
                  <a:lnTo>
                    <a:pt x="308" y="83"/>
                  </a:lnTo>
                  <a:lnTo>
                    <a:pt x="307" y="81"/>
                  </a:lnTo>
                  <a:lnTo>
                    <a:pt x="307" y="81"/>
                  </a:lnTo>
                  <a:lnTo>
                    <a:pt x="305" y="84"/>
                  </a:lnTo>
                  <a:lnTo>
                    <a:pt x="305" y="84"/>
                  </a:lnTo>
                  <a:lnTo>
                    <a:pt x="304" y="84"/>
                  </a:lnTo>
                  <a:lnTo>
                    <a:pt x="304" y="83"/>
                  </a:lnTo>
                  <a:lnTo>
                    <a:pt x="303" y="80"/>
                  </a:lnTo>
                  <a:lnTo>
                    <a:pt x="303" y="80"/>
                  </a:lnTo>
                  <a:lnTo>
                    <a:pt x="301" y="80"/>
                  </a:lnTo>
                  <a:lnTo>
                    <a:pt x="300" y="79"/>
                  </a:lnTo>
                  <a:lnTo>
                    <a:pt x="297" y="79"/>
                  </a:lnTo>
                  <a:lnTo>
                    <a:pt x="297" y="77"/>
                  </a:lnTo>
                  <a:lnTo>
                    <a:pt x="296" y="77"/>
                  </a:lnTo>
                  <a:lnTo>
                    <a:pt x="294" y="77"/>
                  </a:lnTo>
                  <a:lnTo>
                    <a:pt x="294" y="76"/>
                  </a:lnTo>
                  <a:lnTo>
                    <a:pt x="294" y="76"/>
                  </a:lnTo>
                  <a:lnTo>
                    <a:pt x="293" y="76"/>
                  </a:lnTo>
                  <a:lnTo>
                    <a:pt x="292" y="76"/>
                  </a:lnTo>
                  <a:lnTo>
                    <a:pt x="290" y="76"/>
                  </a:lnTo>
                  <a:lnTo>
                    <a:pt x="290" y="74"/>
                  </a:lnTo>
                  <a:lnTo>
                    <a:pt x="289" y="73"/>
                  </a:lnTo>
                  <a:lnTo>
                    <a:pt x="289" y="73"/>
                  </a:lnTo>
                  <a:lnTo>
                    <a:pt x="288" y="73"/>
                  </a:lnTo>
                  <a:lnTo>
                    <a:pt x="288" y="73"/>
                  </a:lnTo>
                  <a:lnTo>
                    <a:pt x="286" y="73"/>
                  </a:lnTo>
                  <a:lnTo>
                    <a:pt x="285" y="73"/>
                  </a:lnTo>
                  <a:lnTo>
                    <a:pt x="285" y="72"/>
                  </a:lnTo>
                  <a:lnTo>
                    <a:pt x="284" y="72"/>
                  </a:lnTo>
                  <a:lnTo>
                    <a:pt x="282" y="72"/>
                  </a:lnTo>
                  <a:lnTo>
                    <a:pt x="282" y="72"/>
                  </a:lnTo>
                  <a:lnTo>
                    <a:pt x="282" y="72"/>
                  </a:lnTo>
                  <a:lnTo>
                    <a:pt x="282" y="72"/>
                  </a:lnTo>
                  <a:lnTo>
                    <a:pt x="282" y="73"/>
                  </a:lnTo>
                  <a:lnTo>
                    <a:pt x="281" y="73"/>
                  </a:lnTo>
                  <a:lnTo>
                    <a:pt x="281" y="72"/>
                  </a:lnTo>
                  <a:lnTo>
                    <a:pt x="280" y="72"/>
                  </a:lnTo>
                  <a:lnTo>
                    <a:pt x="280" y="72"/>
                  </a:lnTo>
                  <a:lnTo>
                    <a:pt x="278" y="72"/>
                  </a:lnTo>
                  <a:lnTo>
                    <a:pt x="278" y="72"/>
                  </a:lnTo>
                  <a:lnTo>
                    <a:pt x="278" y="72"/>
                  </a:lnTo>
                  <a:lnTo>
                    <a:pt x="277" y="72"/>
                  </a:lnTo>
                  <a:lnTo>
                    <a:pt x="277" y="73"/>
                  </a:lnTo>
                  <a:lnTo>
                    <a:pt x="276" y="72"/>
                  </a:lnTo>
                  <a:lnTo>
                    <a:pt x="276" y="72"/>
                  </a:lnTo>
                  <a:lnTo>
                    <a:pt x="274" y="73"/>
                  </a:lnTo>
                  <a:lnTo>
                    <a:pt x="274" y="73"/>
                  </a:lnTo>
                  <a:lnTo>
                    <a:pt x="274" y="73"/>
                  </a:lnTo>
                  <a:lnTo>
                    <a:pt x="273" y="74"/>
                  </a:lnTo>
                  <a:lnTo>
                    <a:pt x="273" y="76"/>
                  </a:lnTo>
                  <a:lnTo>
                    <a:pt x="273" y="76"/>
                  </a:lnTo>
                  <a:lnTo>
                    <a:pt x="271" y="77"/>
                  </a:lnTo>
                  <a:lnTo>
                    <a:pt x="271" y="79"/>
                  </a:lnTo>
                  <a:lnTo>
                    <a:pt x="271" y="80"/>
                  </a:lnTo>
                  <a:lnTo>
                    <a:pt x="271" y="80"/>
                  </a:lnTo>
                  <a:lnTo>
                    <a:pt x="271" y="81"/>
                  </a:lnTo>
                  <a:lnTo>
                    <a:pt x="273" y="81"/>
                  </a:lnTo>
                  <a:lnTo>
                    <a:pt x="271" y="83"/>
                  </a:lnTo>
                  <a:lnTo>
                    <a:pt x="271" y="83"/>
                  </a:lnTo>
                  <a:lnTo>
                    <a:pt x="270" y="83"/>
                  </a:lnTo>
                  <a:lnTo>
                    <a:pt x="270" y="81"/>
                  </a:lnTo>
                  <a:lnTo>
                    <a:pt x="269" y="81"/>
                  </a:lnTo>
                  <a:lnTo>
                    <a:pt x="266" y="85"/>
                  </a:lnTo>
                  <a:lnTo>
                    <a:pt x="263" y="87"/>
                  </a:lnTo>
                  <a:lnTo>
                    <a:pt x="263" y="87"/>
                  </a:lnTo>
                  <a:lnTo>
                    <a:pt x="261" y="92"/>
                  </a:lnTo>
                  <a:lnTo>
                    <a:pt x="261" y="93"/>
                  </a:lnTo>
                  <a:lnTo>
                    <a:pt x="259" y="95"/>
                  </a:lnTo>
                  <a:lnTo>
                    <a:pt x="259" y="96"/>
                  </a:lnTo>
                  <a:lnTo>
                    <a:pt x="259" y="96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1"/>
                  </a:lnTo>
                  <a:lnTo>
                    <a:pt x="261" y="91"/>
                  </a:lnTo>
                  <a:lnTo>
                    <a:pt x="261" y="88"/>
                  </a:lnTo>
                  <a:lnTo>
                    <a:pt x="262" y="84"/>
                  </a:lnTo>
                  <a:lnTo>
                    <a:pt x="259" y="87"/>
                  </a:lnTo>
                  <a:lnTo>
                    <a:pt x="258" y="87"/>
                  </a:lnTo>
                  <a:lnTo>
                    <a:pt x="255" y="87"/>
                  </a:lnTo>
                  <a:lnTo>
                    <a:pt x="255" y="85"/>
                  </a:lnTo>
                  <a:lnTo>
                    <a:pt x="254" y="87"/>
                  </a:lnTo>
                  <a:lnTo>
                    <a:pt x="252" y="87"/>
                  </a:lnTo>
                  <a:lnTo>
                    <a:pt x="252" y="87"/>
                  </a:lnTo>
                  <a:lnTo>
                    <a:pt x="250" y="88"/>
                  </a:lnTo>
                  <a:lnTo>
                    <a:pt x="248" y="87"/>
                  </a:lnTo>
                  <a:lnTo>
                    <a:pt x="248" y="85"/>
                  </a:lnTo>
                  <a:lnTo>
                    <a:pt x="247" y="85"/>
                  </a:lnTo>
                  <a:lnTo>
                    <a:pt x="247" y="84"/>
                  </a:lnTo>
                  <a:lnTo>
                    <a:pt x="247" y="84"/>
                  </a:lnTo>
                  <a:lnTo>
                    <a:pt x="246" y="81"/>
                  </a:lnTo>
                  <a:lnTo>
                    <a:pt x="246" y="80"/>
                  </a:lnTo>
                  <a:lnTo>
                    <a:pt x="246" y="80"/>
                  </a:lnTo>
                  <a:lnTo>
                    <a:pt x="246" y="79"/>
                  </a:lnTo>
                  <a:lnTo>
                    <a:pt x="244" y="77"/>
                  </a:lnTo>
                  <a:lnTo>
                    <a:pt x="244" y="77"/>
                  </a:lnTo>
                  <a:lnTo>
                    <a:pt x="246" y="76"/>
                  </a:lnTo>
                  <a:lnTo>
                    <a:pt x="246" y="76"/>
                  </a:lnTo>
                  <a:lnTo>
                    <a:pt x="244" y="74"/>
                  </a:lnTo>
                  <a:lnTo>
                    <a:pt x="244" y="76"/>
                  </a:lnTo>
                  <a:lnTo>
                    <a:pt x="243" y="76"/>
                  </a:lnTo>
                  <a:lnTo>
                    <a:pt x="242" y="77"/>
                  </a:lnTo>
                  <a:lnTo>
                    <a:pt x="240" y="79"/>
                  </a:lnTo>
                  <a:lnTo>
                    <a:pt x="238" y="80"/>
                  </a:lnTo>
                  <a:lnTo>
                    <a:pt x="238" y="80"/>
                  </a:lnTo>
                  <a:lnTo>
                    <a:pt x="233" y="83"/>
                  </a:lnTo>
                  <a:lnTo>
                    <a:pt x="231" y="84"/>
                  </a:lnTo>
                  <a:lnTo>
                    <a:pt x="229" y="83"/>
                  </a:lnTo>
                  <a:lnTo>
                    <a:pt x="227" y="83"/>
                  </a:lnTo>
                  <a:lnTo>
                    <a:pt x="227" y="83"/>
                  </a:lnTo>
                  <a:lnTo>
                    <a:pt x="231" y="80"/>
                  </a:lnTo>
                  <a:lnTo>
                    <a:pt x="233" y="81"/>
                  </a:lnTo>
                  <a:lnTo>
                    <a:pt x="233" y="80"/>
                  </a:lnTo>
                  <a:lnTo>
                    <a:pt x="233" y="80"/>
                  </a:lnTo>
                  <a:lnTo>
                    <a:pt x="233" y="79"/>
                  </a:lnTo>
                  <a:lnTo>
                    <a:pt x="235" y="77"/>
                  </a:lnTo>
                  <a:lnTo>
                    <a:pt x="236" y="76"/>
                  </a:lnTo>
                  <a:lnTo>
                    <a:pt x="236" y="74"/>
                  </a:lnTo>
                  <a:lnTo>
                    <a:pt x="236" y="73"/>
                  </a:lnTo>
                  <a:lnTo>
                    <a:pt x="238" y="70"/>
                  </a:lnTo>
                  <a:lnTo>
                    <a:pt x="239" y="70"/>
                  </a:lnTo>
                  <a:lnTo>
                    <a:pt x="239" y="69"/>
                  </a:lnTo>
                  <a:lnTo>
                    <a:pt x="240" y="66"/>
                  </a:lnTo>
                  <a:lnTo>
                    <a:pt x="240" y="65"/>
                  </a:lnTo>
                  <a:lnTo>
                    <a:pt x="243" y="64"/>
                  </a:lnTo>
                  <a:lnTo>
                    <a:pt x="244" y="62"/>
                  </a:lnTo>
                  <a:lnTo>
                    <a:pt x="244" y="62"/>
                  </a:lnTo>
                  <a:lnTo>
                    <a:pt x="246" y="61"/>
                  </a:lnTo>
                  <a:lnTo>
                    <a:pt x="247" y="61"/>
                  </a:lnTo>
                  <a:lnTo>
                    <a:pt x="248" y="58"/>
                  </a:lnTo>
                  <a:lnTo>
                    <a:pt x="250" y="56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54" y="51"/>
                  </a:lnTo>
                  <a:lnTo>
                    <a:pt x="254" y="51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55" y="49"/>
                  </a:lnTo>
                  <a:lnTo>
                    <a:pt x="255" y="46"/>
                  </a:lnTo>
                  <a:lnTo>
                    <a:pt x="255" y="43"/>
                  </a:lnTo>
                  <a:lnTo>
                    <a:pt x="254" y="43"/>
                  </a:lnTo>
                  <a:lnTo>
                    <a:pt x="252" y="42"/>
                  </a:lnTo>
                  <a:lnTo>
                    <a:pt x="251" y="42"/>
                  </a:lnTo>
                  <a:lnTo>
                    <a:pt x="250" y="42"/>
                  </a:lnTo>
                  <a:lnTo>
                    <a:pt x="248" y="41"/>
                  </a:lnTo>
                  <a:lnTo>
                    <a:pt x="248" y="39"/>
                  </a:lnTo>
                  <a:lnTo>
                    <a:pt x="248" y="38"/>
                  </a:lnTo>
                  <a:lnTo>
                    <a:pt x="247" y="38"/>
                  </a:lnTo>
                  <a:lnTo>
                    <a:pt x="247" y="38"/>
                  </a:lnTo>
                  <a:lnTo>
                    <a:pt x="247" y="38"/>
                  </a:lnTo>
                  <a:lnTo>
                    <a:pt x="247" y="37"/>
                  </a:lnTo>
                  <a:lnTo>
                    <a:pt x="247" y="35"/>
                  </a:lnTo>
                  <a:lnTo>
                    <a:pt x="246" y="34"/>
                  </a:lnTo>
                  <a:lnTo>
                    <a:pt x="246" y="32"/>
                  </a:lnTo>
                  <a:lnTo>
                    <a:pt x="246" y="31"/>
                  </a:lnTo>
                  <a:lnTo>
                    <a:pt x="244" y="27"/>
                  </a:lnTo>
                  <a:lnTo>
                    <a:pt x="244" y="24"/>
                  </a:lnTo>
                  <a:lnTo>
                    <a:pt x="243" y="19"/>
                  </a:lnTo>
                  <a:lnTo>
                    <a:pt x="242" y="14"/>
                  </a:lnTo>
                  <a:lnTo>
                    <a:pt x="242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8" y="15"/>
                  </a:lnTo>
                  <a:lnTo>
                    <a:pt x="238" y="15"/>
                  </a:lnTo>
                  <a:lnTo>
                    <a:pt x="236" y="15"/>
                  </a:lnTo>
                  <a:lnTo>
                    <a:pt x="236" y="16"/>
                  </a:lnTo>
                  <a:lnTo>
                    <a:pt x="236" y="16"/>
                  </a:lnTo>
                  <a:lnTo>
                    <a:pt x="235" y="18"/>
                  </a:lnTo>
                  <a:lnTo>
                    <a:pt x="235" y="18"/>
                  </a:lnTo>
                  <a:lnTo>
                    <a:pt x="235" y="19"/>
                  </a:lnTo>
                  <a:lnTo>
                    <a:pt x="233" y="19"/>
                  </a:lnTo>
                  <a:lnTo>
                    <a:pt x="233" y="19"/>
                  </a:lnTo>
                  <a:lnTo>
                    <a:pt x="232" y="22"/>
                  </a:lnTo>
                  <a:lnTo>
                    <a:pt x="232" y="23"/>
                  </a:lnTo>
                  <a:lnTo>
                    <a:pt x="231" y="24"/>
                  </a:lnTo>
                  <a:lnTo>
                    <a:pt x="231" y="24"/>
                  </a:lnTo>
                  <a:lnTo>
                    <a:pt x="229" y="26"/>
                  </a:lnTo>
                  <a:lnTo>
                    <a:pt x="229" y="26"/>
                  </a:lnTo>
                  <a:lnTo>
                    <a:pt x="229" y="27"/>
                  </a:lnTo>
                  <a:lnTo>
                    <a:pt x="229" y="27"/>
                  </a:lnTo>
                  <a:lnTo>
                    <a:pt x="229" y="28"/>
                  </a:lnTo>
                  <a:lnTo>
                    <a:pt x="228" y="28"/>
                  </a:lnTo>
                  <a:lnTo>
                    <a:pt x="228" y="31"/>
                  </a:lnTo>
                  <a:lnTo>
                    <a:pt x="228" y="32"/>
                  </a:lnTo>
                  <a:lnTo>
                    <a:pt x="227" y="32"/>
                  </a:lnTo>
                  <a:lnTo>
                    <a:pt x="227" y="34"/>
                  </a:lnTo>
                  <a:lnTo>
                    <a:pt x="225" y="35"/>
                  </a:lnTo>
                  <a:lnTo>
                    <a:pt x="225" y="35"/>
                  </a:lnTo>
                  <a:lnTo>
                    <a:pt x="224" y="37"/>
                  </a:lnTo>
                  <a:lnTo>
                    <a:pt x="224" y="37"/>
                  </a:lnTo>
                  <a:lnTo>
                    <a:pt x="223" y="38"/>
                  </a:lnTo>
                  <a:lnTo>
                    <a:pt x="223" y="38"/>
                  </a:lnTo>
                  <a:lnTo>
                    <a:pt x="221" y="37"/>
                  </a:lnTo>
                  <a:lnTo>
                    <a:pt x="221" y="37"/>
                  </a:lnTo>
                  <a:lnTo>
                    <a:pt x="220" y="37"/>
                  </a:lnTo>
                  <a:lnTo>
                    <a:pt x="220" y="37"/>
                  </a:lnTo>
                  <a:lnTo>
                    <a:pt x="220" y="37"/>
                  </a:lnTo>
                  <a:lnTo>
                    <a:pt x="219" y="35"/>
                  </a:lnTo>
                  <a:lnTo>
                    <a:pt x="219" y="35"/>
                  </a:lnTo>
                  <a:lnTo>
                    <a:pt x="219" y="37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16" y="37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3" y="35"/>
                  </a:lnTo>
                  <a:lnTo>
                    <a:pt x="213" y="37"/>
                  </a:lnTo>
                  <a:lnTo>
                    <a:pt x="213" y="37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9" y="38"/>
                  </a:lnTo>
                  <a:lnTo>
                    <a:pt x="209" y="38"/>
                  </a:lnTo>
                  <a:lnTo>
                    <a:pt x="208" y="37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4" y="34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02" y="34"/>
                  </a:lnTo>
                  <a:lnTo>
                    <a:pt x="202" y="34"/>
                  </a:lnTo>
                  <a:lnTo>
                    <a:pt x="202" y="32"/>
                  </a:lnTo>
                  <a:lnTo>
                    <a:pt x="201" y="32"/>
                  </a:lnTo>
                  <a:lnTo>
                    <a:pt x="201" y="32"/>
                  </a:lnTo>
                  <a:lnTo>
                    <a:pt x="201" y="32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198" y="34"/>
                  </a:lnTo>
                  <a:lnTo>
                    <a:pt x="198" y="34"/>
                  </a:lnTo>
                  <a:lnTo>
                    <a:pt x="197" y="34"/>
                  </a:lnTo>
                  <a:lnTo>
                    <a:pt x="194" y="34"/>
                  </a:lnTo>
                  <a:lnTo>
                    <a:pt x="193" y="35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90" y="34"/>
                  </a:lnTo>
                  <a:lnTo>
                    <a:pt x="190" y="35"/>
                  </a:lnTo>
                  <a:lnTo>
                    <a:pt x="190" y="35"/>
                  </a:lnTo>
                  <a:lnTo>
                    <a:pt x="190" y="35"/>
                  </a:lnTo>
                  <a:lnTo>
                    <a:pt x="189" y="35"/>
                  </a:lnTo>
                  <a:lnTo>
                    <a:pt x="189" y="37"/>
                  </a:lnTo>
                  <a:lnTo>
                    <a:pt x="190" y="37"/>
                  </a:lnTo>
                  <a:lnTo>
                    <a:pt x="190" y="38"/>
                  </a:lnTo>
                  <a:lnTo>
                    <a:pt x="191" y="38"/>
                  </a:lnTo>
                  <a:lnTo>
                    <a:pt x="191" y="39"/>
                  </a:lnTo>
                  <a:lnTo>
                    <a:pt x="191" y="39"/>
                  </a:lnTo>
                  <a:lnTo>
                    <a:pt x="191" y="41"/>
                  </a:lnTo>
                  <a:lnTo>
                    <a:pt x="191" y="41"/>
                  </a:lnTo>
                  <a:lnTo>
                    <a:pt x="190" y="42"/>
                  </a:lnTo>
                  <a:lnTo>
                    <a:pt x="187" y="41"/>
                  </a:lnTo>
                  <a:lnTo>
                    <a:pt x="186" y="41"/>
                  </a:lnTo>
                  <a:lnTo>
                    <a:pt x="186" y="41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3" y="41"/>
                  </a:lnTo>
                  <a:lnTo>
                    <a:pt x="183" y="41"/>
                  </a:lnTo>
                  <a:lnTo>
                    <a:pt x="182" y="41"/>
                  </a:lnTo>
                  <a:lnTo>
                    <a:pt x="182" y="41"/>
                  </a:lnTo>
                  <a:lnTo>
                    <a:pt x="181" y="41"/>
                  </a:lnTo>
                  <a:lnTo>
                    <a:pt x="179" y="41"/>
                  </a:lnTo>
                  <a:lnTo>
                    <a:pt x="179" y="41"/>
                  </a:lnTo>
                  <a:lnTo>
                    <a:pt x="179" y="39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1"/>
                  </a:lnTo>
                  <a:lnTo>
                    <a:pt x="177" y="39"/>
                  </a:lnTo>
                  <a:lnTo>
                    <a:pt x="177" y="41"/>
                  </a:lnTo>
                  <a:lnTo>
                    <a:pt x="175" y="41"/>
                  </a:lnTo>
                  <a:lnTo>
                    <a:pt x="174" y="42"/>
                  </a:lnTo>
                  <a:lnTo>
                    <a:pt x="174" y="43"/>
                  </a:lnTo>
                  <a:lnTo>
                    <a:pt x="174" y="43"/>
                  </a:lnTo>
                  <a:lnTo>
                    <a:pt x="172" y="43"/>
                  </a:lnTo>
                  <a:lnTo>
                    <a:pt x="171" y="43"/>
                  </a:lnTo>
                  <a:lnTo>
                    <a:pt x="170" y="43"/>
                  </a:lnTo>
                  <a:lnTo>
                    <a:pt x="170" y="43"/>
                  </a:lnTo>
                  <a:lnTo>
                    <a:pt x="170" y="43"/>
                  </a:lnTo>
                  <a:lnTo>
                    <a:pt x="170" y="45"/>
                  </a:lnTo>
                  <a:lnTo>
                    <a:pt x="168" y="45"/>
                  </a:lnTo>
                  <a:lnTo>
                    <a:pt x="168" y="45"/>
                  </a:lnTo>
                  <a:lnTo>
                    <a:pt x="168" y="46"/>
                  </a:lnTo>
                  <a:lnTo>
                    <a:pt x="167" y="45"/>
                  </a:lnTo>
                  <a:lnTo>
                    <a:pt x="167" y="45"/>
                  </a:lnTo>
                  <a:lnTo>
                    <a:pt x="167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4" y="45"/>
                  </a:lnTo>
                  <a:lnTo>
                    <a:pt x="164" y="46"/>
                  </a:lnTo>
                  <a:lnTo>
                    <a:pt x="164" y="46"/>
                  </a:lnTo>
                  <a:lnTo>
                    <a:pt x="163" y="46"/>
                  </a:lnTo>
                  <a:lnTo>
                    <a:pt x="164" y="47"/>
                  </a:lnTo>
                  <a:lnTo>
                    <a:pt x="164" y="47"/>
                  </a:lnTo>
                  <a:lnTo>
                    <a:pt x="163" y="49"/>
                  </a:lnTo>
                  <a:lnTo>
                    <a:pt x="163" y="49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0" y="49"/>
                  </a:lnTo>
                  <a:lnTo>
                    <a:pt x="160" y="49"/>
                  </a:lnTo>
                  <a:lnTo>
                    <a:pt x="160" y="49"/>
                  </a:lnTo>
                  <a:lnTo>
                    <a:pt x="159" y="49"/>
                  </a:lnTo>
                  <a:lnTo>
                    <a:pt x="159" y="47"/>
                  </a:lnTo>
                  <a:lnTo>
                    <a:pt x="158" y="47"/>
                  </a:lnTo>
                  <a:lnTo>
                    <a:pt x="156" y="47"/>
                  </a:lnTo>
                  <a:lnTo>
                    <a:pt x="155" y="46"/>
                  </a:lnTo>
                  <a:lnTo>
                    <a:pt x="155" y="46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2" y="43"/>
                  </a:lnTo>
                  <a:lnTo>
                    <a:pt x="152" y="43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1" y="38"/>
                  </a:lnTo>
                  <a:lnTo>
                    <a:pt x="151" y="37"/>
                  </a:lnTo>
                  <a:lnTo>
                    <a:pt x="149" y="35"/>
                  </a:lnTo>
                  <a:lnTo>
                    <a:pt x="149" y="35"/>
                  </a:lnTo>
                  <a:lnTo>
                    <a:pt x="148" y="32"/>
                  </a:lnTo>
                  <a:lnTo>
                    <a:pt x="148" y="31"/>
                  </a:lnTo>
                  <a:lnTo>
                    <a:pt x="148" y="30"/>
                  </a:lnTo>
                  <a:lnTo>
                    <a:pt x="148" y="27"/>
                  </a:lnTo>
                  <a:lnTo>
                    <a:pt x="148" y="26"/>
                  </a:lnTo>
                  <a:lnTo>
                    <a:pt x="149" y="24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2"/>
                  </a:lnTo>
                  <a:lnTo>
                    <a:pt x="149" y="20"/>
                  </a:lnTo>
                  <a:lnTo>
                    <a:pt x="151" y="19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8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2" y="14"/>
                  </a:lnTo>
                  <a:lnTo>
                    <a:pt x="151" y="14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9"/>
                  </a:lnTo>
                  <a:lnTo>
                    <a:pt x="149" y="9"/>
                  </a:lnTo>
                  <a:lnTo>
                    <a:pt x="149" y="9"/>
                  </a:lnTo>
                  <a:lnTo>
                    <a:pt x="148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8"/>
                  </a:lnTo>
                  <a:lnTo>
                    <a:pt x="147" y="8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1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5" y="1"/>
                  </a:lnTo>
                  <a:lnTo>
                    <a:pt x="144" y="1"/>
                  </a:lnTo>
                  <a:lnTo>
                    <a:pt x="144" y="1"/>
                  </a:lnTo>
                  <a:lnTo>
                    <a:pt x="143" y="1"/>
                  </a:lnTo>
                  <a:lnTo>
                    <a:pt x="141" y="0"/>
                  </a:lnTo>
                  <a:lnTo>
                    <a:pt x="141" y="1"/>
                  </a:lnTo>
                  <a:lnTo>
                    <a:pt x="141" y="1"/>
                  </a:lnTo>
                  <a:lnTo>
                    <a:pt x="141" y="1"/>
                  </a:lnTo>
                  <a:lnTo>
                    <a:pt x="141" y="3"/>
                  </a:lnTo>
                  <a:lnTo>
                    <a:pt x="143" y="3"/>
                  </a:lnTo>
                  <a:lnTo>
                    <a:pt x="143" y="4"/>
                  </a:lnTo>
                  <a:lnTo>
                    <a:pt x="141" y="4"/>
                  </a:lnTo>
                  <a:lnTo>
                    <a:pt x="141" y="5"/>
                  </a:lnTo>
                  <a:lnTo>
                    <a:pt x="140" y="5"/>
                  </a:lnTo>
                  <a:lnTo>
                    <a:pt x="140" y="7"/>
                  </a:lnTo>
                  <a:lnTo>
                    <a:pt x="139" y="7"/>
                  </a:lnTo>
                  <a:lnTo>
                    <a:pt x="139" y="8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6" y="9"/>
                  </a:lnTo>
                  <a:lnTo>
                    <a:pt x="134" y="9"/>
                  </a:lnTo>
                  <a:lnTo>
                    <a:pt x="133" y="9"/>
                  </a:lnTo>
                  <a:lnTo>
                    <a:pt x="133" y="11"/>
                  </a:lnTo>
                  <a:lnTo>
                    <a:pt x="132" y="12"/>
                  </a:lnTo>
                  <a:lnTo>
                    <a:pt x="129" y="14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20" y="16"/>
                  </a:lnTo>
                  <a:lnTo>
                    <a:pt x="118" y="19"/>
                  </a:lnTo>
                  <a:lnTo>
                    <a:pt x="118" y="20"/>
                  </a:lnTo>
                  <a:lnTo>
                    <a:pt x="117" y="20"/>
                  </a:lnTo>
                  <a:lnTo>
                    <a:pt x="116" y="19"/>
                  </a:lnTo>
                  <a:lnTo>
                    <a:pt x="114" y="18"/>
                  </a:lnTo>
                  <a:lnTo>
                    <a:pt x="113" y="16"/>
                  </a:lnTo>
                  <a:lnTo>
                    <a:pt x="113" y="16"/>
                  </a:lnTo>
                  <a:lnTo>
                    <a:pt x="111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09" y="16"/>
                  </a:lnTo>
                  <a:lnTo>
                    <a:pt x="109" y="16"/>
                  </a:lnTo>
                  <a:lnTo>
                    <a:pt x="106" y="16"/>
                  </a:lnTo>
                  <a:lnTo>
                    <a:pt x="105" y="16"/>
                  </a:lnTo>
                  <a:lnTo>
                    <a:pt x="105" y="16"/>
                  </a:lnTo>
                  <a:lnTo>
                    <a:pt x="105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9" y="16"/>
                  </a:lnTo>
                  <a:lnTo>
                    <a:pt x="102" y="19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5" y="30"/>
                  </a:lnTo>
                  <a:lnTo>
                    <a:pt x="105" y="31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6" y="34"/>
                  </a:lnTo>
                  <a:lnTo>
                    <a:pt x="109" y="34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1" y="35"/>
                  </a:lnTo>
                  <a:lnTo>
                    <a:pt x="111" y="37"/>
                  </a:lnTo>
                  <a:lnTo>
                    <a:pt x="111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09" y="39"/>
                  </a:lnTo>
                  <a:lnTo>
                    <a:pt x="106" y="39"/>
                  </a:lnTo>
                  <a:lnTo>
                    <a:pt x="106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3" y="45"/>
                  </a:lnTo>
                  <a:lnTo>
                    <a:pt x="103" y="45"/>
                  </a:lnTo>
                  <a:lnTo>
                    <a:pt x="102" y="46"/>
                  </a:lnTo>
                  <a:lnTo>
                    <a:pt x="101" y="46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99" y="47"/>
                  </a:lnTo>
                  <a:lnTo>
                    <a:pt x="98" y="47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5" y="49"/>
                  </a:lnTo>
                  <a:lnTo>
                    <a:pt x="94" y="50"/>
                  </a:lnTo>
                  <a:lnTo>
                    <a:pt x="92" y="50"/>
                  </a:lnTo>
                  <a:lnTo>
                    <a:pt x="92" y="51"/>
                  </a:lnTo>
                  <a:lnTo>
                    <a:pt x="91" y="53"/>
                  </a:lnTo>
                  <a:lnTo>
                    <a:pt x="90" y="53"/>
                  </a:lnTo>
                  <a:lnTo>
                    <a:pt x="90" y="54"/>
                  </a:lnTo>
                  <a:lnTo>
                    <a:pt x="88" y="56"/>
                  </a:lnTo>
                  <a:lnTo>
                    <a:pt x="88" y="56"/>
                  </a:lnTo>
                  <a:lnTo>
                    <a:pt x="88" y="54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3"/>
                  </a:lnTo>
                  <a:lnTo>
                    <a:pt x="84" y="53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2" y="54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9" y="54"/>
                  </a:lnTo>
                  <a:lnTo>
                    <a:pt x="76" y="51"/>
                  </a:lnTo>
                  <a:lnTo>
                    <a:pt x="73" y="49"/>
                  </a:lnTo>
                  <a:lnTo>
                    <a:pt x="72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1" y="42"/>
                  </a:lnTo>
                  <a:lnTo>
                    <a:pt x="69" y="39"/>
                  </a:lnTo>
                  <a:lnTo>
                    <a:pt x="69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5" y="41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39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57" y="43"/>
                  </a:lnTo>
                  <a:lnTo>
                    <a:pt x="54" y="43"/>
                  </a:lnTo>
                  <a:lnTo>
                    <a:pt x="52" y="43"/>
                  </a:lnTo>
                  <a:lnTo>
                    <a:pt x="50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5"/>
                  </a:lnTo>
                  <a:lnTo>
                    <a:pt x="42" y="47"/>
                  </a:lnTo>
                  <a:lnTo>
                    <a:pt x="42" y="51"/>
                  </a:lnTo>
                  <a:lnTo>
                    <a:pt x="42" y="50"/>
                  </a:lnTo>
                  <a:lnTo>
                    <a:pt x="44" y="50"/>
                  </a:lnTo>
                  <a:lnTo>
                    <a:pt x="44" y="51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8" y="51"/>
                  </a:lnTo>
                  <a:lnTo>
                    <a:pt x="48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61"/>
                  </a:lnTo>
                  <a:lnTo>
                    <a:pt x="40" y="64"/>
                  </a:lnTo>
                  <a:lnTo>
                    <a:pt x="40" y="65"/>
                  </a:lnTo>
                  <a:lnTo>
                    <a:pt x="40" y="66"/>
                  </a:lnTo>
                  <a:lnTo>
                    <a:pt x="41" y="68"/>
                  </a:lnTo>
                  <a:lnTo>
                    <a:pt x="42" y="68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8" y="79"/>
                  </a:lnTo>
                  <a:lnTo>
                    <a:pt x="46" y="79"/>
                  </a:lnTo>
                  <a:lnTo>
                    <a:pt x="46" y="81"/>
                  </a:lnTo>
                  <a:lnTo>
                    <a:pt x="46" y="84"/>
                  </a:lnTo>
                  <a:lnTo>
                    <a:pt x="46" y="85"/>
                  </a:lnTo>
                  <a:lnTo>
                    <a:pt x="45" y="88"/>
                  </a:lnTo>
                  <a:lnTo>
                    <a:pt x="45" y="92"/>
                  </a:lnTo>
                  <a:lnTo>
                    <a:pt x="45" y="96"/>
                  </a:lnTo>
                  <a:lnTo>
                    <a:pt x="44" y="100"/>
                  </a:lnTo>
                  <a:lnTo>
                    <a:pt x="44" y="104"/>
                  </a:lnTo>
                  <a:lnTo>
                    <a:pt x="42" y="108"/>
                  </a:lnTo>
                  <a:lnTo>
                    <a:pt x="42" y="112"/>
                  </a:lnTo>
                  <a:lnTo>
                    <a:pt x="42" y="115"/>
                  </a:lnTo>
                  <a:lnTo>
                    <a:pt x="42" y="115"/>
                  </a:lnTo>
                  <a:lnTo>
                    <a:pt x="42" y="115"/>
                  </a:lnTo>
                  <a:lnTo>
                    <a:pt x="41" y="116"/>
                  </a:lnTo>
                  <a:lnTo>
                    <a:pt x="41" y="116"/>
                  </a:lnTo>
                  <a:lnTo>
                    <a:pt x="40" y="115"/>
                  </a:lnTo>
                  <a:lnTo>
                    <a:pt x="40" y="115"/>
                  </a:lnTo>
                  <a:lnTo>
                    <a:pt x="40" y="115"/>
                  </a:lnTo>
                  <a:lnTo>
                    <a:pt x="38" y="115"/>
                  </a:lnTo>
                  <a:lnTo>
                    <a:pt x="38" y="114"/>
                  </a:lnTo>
                  <a:lnTo>
                    <a:pt x="37" y="114"/>
                  </a:lnTo>
                  <a:lnTo>
                    <a:pt x="36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4"/>
                  </a:lnTo>
                  <a:lnTo>
                    <a:pt x="33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29" y="116"/>
                  </a:lnTo>
                  <a:lnTo>
                    <a:pt x="29" y="116"/>
                  </a:lnTo>
                  <a:lnTo>
                    <a:pt x="27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19" y="119"/>
                  </a:lnTo>
                  <a:lnTo>
                    <a:pt x="18" y="121"/>
                  </a:lnTo>
                  <a:lnTo>
                    <a:pt x="17" y="122"/>
                  </a:lnTo>
                  <a:lnTo>
                    <a:pt x="15" y="123"/>
                  </a:lnTo>
                  <a:lnTo>
                    <a:pt x="14" y="125"/>
                  </a:lnTo>
                  <a:lnTo>
                    <a:pt x="12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0" y="130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10" y="134"/>
                  </a:lnTo>
                  <a:lnTo>
                    <a:pt x="8" y="135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8" y="138"/>
                  </a:lnTo>
                  <a:lnTo>
                    <a:pt x="8" y="13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42"/>
                  </a:lnTo>
                  <a:lnTo>
                    <a:pt x="8" y="142"/>
                  </a:lnTo>
                  <a:lnTo>
                    <a:pt x="8" y="144"/>
                  </a:lnTo>
                  <a:lnTo>
                    <a:pt x="7" y="144"/>
                  </a:lnTo>
                  <a:lnTo>
                    <a:pt x="6" y="145"/>
                  </a:lnTo>
                  <a:lnTo>
                    <a:pt x="3" y="146"/>
                  </a:lnTo>
                  <a:lnTo>
                    <a:pt x="3" y="148"/>
                  </a:lnTo>
                  <a:lnTo>
                    <a:pt x="3" y="148"/>
                  </a:lnTo>
                  <a:lnTo>
                    <a:pt x="2" y="149"/>
                  </a:lnTo>
                  <a:lnTo>
                    <a:pt x="2" y="150"/>
                  </a:lnTo>
                  <a:lnTo>
                    <a:pt x="3" y="150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56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3" y="158"/>
                  </a:lnTo>
                  <a:lnTo>
                    <a:pt x="3" y="158"/>
                  </a:lnTo>
                  <a:lnTo>
                    <a:pt x="3" y="158"/>
                  </a:lnTo>
                  <a:lnTo>
                    <a:pt x="3" y="160"/>
                  </a:lnTo>
                  <a:lnTo>
                    <a:pt x="3" y="160"/>
                  </a:lnTo>
                  <a:lnTo>
                    <a:pt x="3" y="160"/>
                  </a:lnTo>
                  <a:lnTo>
                    <a:pt x="4" y="161"/>
                  </a:lnTo>
                  <a:lnTo>
                    <a:pt x="4" y="16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6" y="164"/>
                  </a:lnTo>
                  <a:lnTo>
                    <a:pt x="6" y="164"/>
                  </a:lnTo>
                  <a:lnTo>
                    <a:pt x="6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7" y="167"/>
                  </a:lnTo>
                  <a:lnTo>
                    <a:pt x="7" y="167"/>
                  </a:lnTo>
                  <a:lnTo>
                    <a:pt x="8" y="167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0" y="169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2" y="172"/>
                  </a:lnTo>
                  <a:lnTo>
                    <a:pt x="12" y="173"/>
                  </a:lnTo>
                  <a:lnTo>
                    <a:pt x="11" y="176"/>
                  </a:lnTo>
                  <a:lnTo>
                    <a:pt x="10" y="177"/>
                  </a:lnTo>
                  <a:lnTo>
                    <a:pt x="12" y="177"/>
                  </a:lnTo>
                  <a:lnTo>
                    <a:pt x="14" y="177"/>
                  </a:lnTo>
                  <a:lnTo>
                    <a:pt x="17" y="177"/>
                  </a:lnTo>
                  <a:lnTo>
                    <a:pt x="18" y="179"/>
                  </a:lnTo>
                  <a:lnTo>
                    <a:pt x="19" y="179"/>
                  </a:lnTo>
                  <a:lnTo>
                    <a:pt x="19" y="179"/>
                  </a:lnTo>
                  <a:lnTo>
                    <a:pt x="19" y="180"/>
                  </a:lnTo>
                  <a:lnTo>
                    <a:pt x="21" y="181"/>
                  </a:lnTo>
                  <a:lnTo>
                    <a:pt x="21" y="181"/>
                  </a:lnTo>
                  <a:lnTo>
                    <a:pt x="22" y="183"/>
                  </a:lnTo>
                  <a:lnTo>
                    <a:pt x="21" y="184"/>
                  </a:lnTo>
                  <a:lnTo>
                    <a:pt x="22" y="184"/>
                  </a:lnTo>
                  <a:lnTo>
                    <a:pt x="22" y="184"/>
                  </a:lnTo>
                  <a:lnTo>
                    <a:pt x="25" y="184"/>
                  </a:lnTo>
                  <a:lnTo>
                    <a:pt x="27" y="184"/>
                  </a:lnTo>
                  <a:lnTo>
                    <a:pt x="30" y="184"/>
                  </a:lnTo>
                  <a:lnTo>
                    <a:pt x="31" y="184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1"/>
                  </a:lnTo>
                  <a:lnTo>
                    <a:pt x="36" y="180"/>
                  </a:lnTo>
                  <a:lnTo>
                    <a:pt x="36" y="180"/>
                  </a:lnTo>
                  <a:lnTo>
                    <a:pt x="36" y="179"/>
                  </a:lnTo>
                  <a:lnTo>
                    <a:pt x="37" y="179"/>
                  </a:lnTo>
                  <a:lnTo>
                    <a:pt x="37" y="179"/>
                  </a:lnTo>
                  <a:lnTo>
                    <a:pt x="38" y="179"/>
                  </a:lnTo>
                  <a:lnTo>
                    <a:pt x="38" y="177"/>
                  </a:lnTo>
                  <a:lnTo>
                    <a:pt x="38" y="179"/>
                  </a:lnTo>
                  <a:lnTo>
                    <a:pt x="38" y="179"/>
                  </a:lnTo>
                  <a:lnTo>
                    <a:pt x="38" y="180"/>
                  </a:lnTo>
                  <a:lnTo>
                    <a:pt x="38" y="181"/>
                  </a:lnTo>
                  <a:lnTo>
                    <a:pt x="38" y="181"/>
                  </a:lnTo>
                  <a:lnTo>
                    <a:pt x="38" y="183"/>
                  </a:lnTo>
                  <a:lnTo>
                    <a:pt x="38" y="184"/>
                  </a:lnTo>
                  <a:lnTo>
                    <a:pt x="38" y="187"/>
                  </a:lnTo>
                  <a:lnTo>
                    <a:pt x="38" y="190"/>
                  </a:lnTo>
                  <a:lnTo>
                    <a:pt x="38" y="192"/>
                  </a:lnTo>
                  <a:lnTo>
                    <a:pt x="38" y="195"/>
                  </a:lnTo>
                  <a:lnTo>
                    <a:pt x="38" y="196"/>
                  </a:lnTo>
                  <a:lnTo>
                    <a:pt x="40" y="196"/>
                  </a:lnTo>
                  <a:lnTo>
                    <a:pt x="40" y="196"/>
                  </a:lnTo>
                  <a:lnTo>
                    <a:pt x="41" y="196"/>
                  </a:lnTo>
                  <a:lnTo>
                    <a:pt x="41" y="198"/>
                  </a:lnTo>
                  <a:lnTo>
                    <a:pt x="42" y="198"/>
                  </a:lnTo>
                  <a:lnTo>
                    <a:pt x="42" y="198"/>
                  </a:lnTo>
                  <a:lnTo>
                    <a:pt x="44" y="198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46" y="196"/>
                  </a:lnTo>
                  <a:lnTo>
                    <a:pt x="49" y="196"/>
                  </a:lnTo>
                  <a:lnTo>
                    <a:pt x="49" y="196"/>
                  </a:lnTo>
                  <a:lnTo>
                    <a:pt x="50" y="196"/>
                  </a:lnTo>
                  <a:lnTo>
                    <a:pt x="53" y="196"/>
                  </a:lnTo>
                  <a:lnTo>
                    <a:pt x="56" y="196"/>
                  </a:lnTo>
                  <a:lnTo>
                    <a:pt x="57" y="196"/>
                  </a:lnTo>
                  <a:lnTo>
                    <a:pt x="59" y="198"/>
                  </a:lnTo>
                  <a:lnTo>
                    <a:pt x="59" y="198"/>
                  </a:lnTo>
                  <a:lnTo>
                    <a:pt x="59" y="198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61" y="198"/>
                  </a:lnTo>
                  <a:lnTo>
                    <a:pt x="63" y="196"/>
                  </a:lnTo>
                  <a:lnTo>
                    <a:pt x="63" y="196"/>
                  </a:lnTo>
                  <a:lnTo>
                    <a:pt x="64" y="196"/>
                  </a:lnTo>
                  <a:lnTo>
                    <a:pt x="65" y="194"/>
                  </a:lnTo>
                  <a:lnTo>
                    <a:pt x="65" y="194"/>
                  </a:lnTo>
                  <a:lnTo>
                    <a:pt x="67" y="192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1" y="191"/>
                  </a:lnTo>
                  <a:lnTo>
                    <a:pt x="72" y="190"/>
                  </a:lnTo>
                  <a:lnTo>
                    <a:pt x="73" y="190"/>
                  </a:lnTo>
                  <a:lnTo>
                    <a:pt x="73" y="188"/>
                  </a:lnTo>
                  <a:lnTo>
                    <a:pt x="75" y="188"/>
                  </a:lnTo>
                  <a:lnTo>
                    <a:pt x="75" y="188"/>
                  </a:lnTo>
                  <a:lnTo>
                    <a:pt x="79" y="184"/>
                  </a:lnTo>
                  <a:lnTo>
                    <a:pt x="80" y="183"/>
                  </a:lnTo>
                  <a:lnTo>
                    <a:pt x="82" y="183"/>
                  </a:lnTo>
                  <a:lnTo>
                    <a:pt x="83" y="183"/>
                  </a:lnTo>
                  <a:lnTo>
                    <a:pt x="84" y="183"/>
                  </a:lnTo>
                  <a:lnTo>
                    <a:pt x="88" y="181"/>
                  </a:lnTo>
                  <a:lnTo>
                    <a:pt x="90" y="181"/>
                  </a:lnTo>
                  <a:lnTo>
                    <a:pt x="91" y="183"/>
                  </a:lnTo>
                  <a:lnTo>
                    <a:pt x="91" y="183"/>
                  </a:lnTo>
                  <a:lnTo>
                    <a:pt x="92" y="181"/>
                  </a:lnTo>
                  <a:lnTo>
                    <a:pt x="92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3"/>
                  </a:lnTo>
                  <a:lnTo>
                    <a:pt x="94" y="184"/>
                  </a:lnTo>
                  <a:lnTo>
                    <a:pt x="94" y="186"/>
                  </a:lnTo>
                  <a:lnTo>
                    <a:pt x="95" y="187"/>
                  </a:lnTo>
                  <a:lnTo>
                    <a:pt x="95" y="188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94" y="191"/>
                  </a:lnTo>
                  <a:lnTo>
                    <a:pt x="94" y="192"/>
                  </a:lnTo>
                  <a:lnTo>
                    <a:pt x="94" y="194"/>
                  </a:lnTo>
                  <a:lnTo>
                    <a:pt x="95" y="195"/>
                  </a:lnTo>
                  <a:lnTo>
                    <a:pt x="95" y="196"/>
                  </a:lnTo>
                  <a:lnTo>
                    <a:pt x="95" y="198"/>
                  </a:lnTo>
                  <a:lnTo>
                    <a:pt x="94" y="199"/>
                  </a:lnTo>
                  <a:lnTo>
                    <a:pt x="95" y="199"/>
                  </a:lnTo>
                  <a:lnTo>
                    <a:pt x="95" y="200"/>
                  </a:lnTo>
                  <a:lnTo>
                    <a:pt x="95" y="200"/>
                  </a:lnTo>
                  <a:lnTo>
                    <a:pt x="95" y="200"/>
                  </a:lnTo>
                  <a:lnTo>
                    <a:pt x="95" y="202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7" y="204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9"/>
                  </a:lnTo>
                  <a:lnTo>
                    <a:pt x="101" y="209"/>
                  </a:lnTo>
                  <a:lnTo>
                    <a:pt x="101" y="209"/>
                  </a:lnTo>
                  <a:lnTo>
                    <a:pt x="102" y="210"/>
                  </a:lnTo>
                  <a:lnTo>
                    <a:pt x="103" y="210"/>
                  </a:lnTo>
                  <a:lnTo>
                    <a:pt x="103" y="211"/>
                  </a:lnTo>
                  <a:lnTo>
                    <a:pt x="105" y="211"/>
                  </a:lnTo>
                  <a:lnTo>
                    <a:pt x="105" y="213"/>
                  </a:lnTo>
                  <a:lnTo>
                    <a:pt x="106" y="214"/>
                  </a:lnTo>
                  <a:lnTo>
                    <a:pt x="107" y="214"/>
                  </a:lnTo>
                  <a:lnTo>
                    <a:pt x="110" y="215"/>
                  </a:lnTo>
                  <a:lnTo>
                    <a:pt x="111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6" y="217"/>
                  </a:lnTo>
                  <a:lnTo>
                    <a:pt x="117" y="217"/>
                  </a:lnTo>
                  <a:lnTo>
                    <a:pt x="118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8"/>
                  </a:lnTo>
                  <a:lnTo>
                    <a:pt x="121" y="218"/>
                  </a:lnTo>
                  <a:lnTo>
                    <a:pt x="122" y="219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5" y="221"/>
                  </a:lnTo>
                  <a:lnTo>
                    <a:pt x="126" y="222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30" y="222"/>
                  </a:lnTo>
                  <a:lnTo>
                    <a:pt x="130" y="223"/>
                  </a:lnTo>
                  <a:lnTo>
                    <a:pt x="132" y="223"/>
                  </a:lnTo>
                  <a:lnTo>
                    <a:pt x="133" y="226"/>
                  </a:lnTo>
                  <a:lnTo>
                    <a:pt x="133" y="226"/>
                  </a:lnTo>
                  <a:lnTo>
                    <a:pt x="134" y="228"/>
                  </a:lnTo>
                  <a:lnTo>
                    <a:pt x="137" y="228"/>
                  </a:lnTo>
                  <a:lnTo>
                    <a:pt x="137" y="228"/>
                  </a:lnTo>
                  <a:lnTo>
                    <a:pt x="139" y="228"/>
                  </a:lnTo>
                  <a:lnTo>
                    <a:pt x="141" y="228"/>
                  </a:lnTo>
                  <a:lnTo>
                    <a:pt x="143" y="226"/>
                  </a:lnTo>
                  <a:lnTo>
                    <a:pt x="144" y="228"/>
                  </a:lnTo>
                  <a:lnTo>
                    <a:pt x="147" y="229"/>
                  </a:lnTo>
                  <a:lnTo>
                    <a:pt x="148" y="230"/>
                  </a:lnTo>
                  <a:lnTo>
                    <a:pt x="148" y="230"/>
                  </a:lnTo>
                  <a:lnTo>
                    <a:pt x="149" y="232"/>
                  </a:lnTo>
                  <a:lnTo>
                    <a:pt x="149" y="232"/>
                  </a:lnTo>
                  <a:lnTo>
                    <a:pt x="149" y="233"/>
                  </a:lnTo>
                  <a:lnTo>
                    <a:pt x="149" y="234"/>
                  </a:lnTo>
                  <a:lnTo>
                    <a:pt x="149" y="234"/>
                  </a:lnTo>
                  <a:lnTo>
                    <a:pt x="149" y="236"/>
                  </a:lnTo>
                  <a:lnTo>
                    <a:pt x="149" y="236"/>
                  </a:lnTo>
                  <a:lnTo>
                    <a:pt x="151" y="237"/>
                  </a:lnTo>
                  <a:lnTo>
                    <a:pt x="151" y="238"/>
                  </a:lnTo>
                  <a:lnTo>
                    <a:pt x="151" y="240"/>
                  </a:lnTo>
                  <a:lnTo>
                    <a:pt x="152" y="241"/>
                  </a:lnTo>
                  <a:lnTo>
                    <a:pt x="152" y="246"/>
                  </a:lnTo>
                  <a:lnTo>
                    <a:pt x="151" y="246"/>
                  </a:lnTo>
                  <a:lnTo>
                    <a:pt x="149" y="246"/>
                  </a:lnTo>
                  <a:lnTo>
                    <a:pt x="149" y="246"/>
                  </a:lnTo>
                  <a:lnTo>
                    <a:pt x="151" y="249"/>
                  </a:lnTo>
                  <a:lnTo>
                    <a:pt x="153" y="251"/>
                  </a:lnTo>
                  <a:lnTo>
                    <a:pt x="153" y="255"/>
                  </a:lnTo>
                  <a:lnTo>
                    <a:pt x="153" y="256"/>
                  </a:lnTo>
                  <a:lnTo>
                    <a:pt x="155" y="259"/>
                  </a:lnTo>
                  <a:lnTo>
                    <a:pt x="155" y="260"/>
                  </a:lnTo>
                  <a:lnTo>
                    <a:pt x="159" y="260"/>
                  </a:lnTo>
                  <a:lnTo>
                    <a:pt x="163" y="261"/>
                  </a:lnTo>
                  <a:lnTo>
                    <a:pt x="167" y="261"/>
                  </a:lnTo>
                  <a:lnTo>
                    <a:pt x="172" y="261"/>
                  </a:lnTo>
                  <a:lnTo>
                    <a:pt x="172" y="261"/>
                  </a:lnTo>
                  <a:lnTo>
                    <a:pt x="174" y="261"/>
                  </a:lnTo>
                  <a:lnTo>
                    <a:pt x="174" y="260"/>
                  </a:lnTo>
                  <a:lnTo>
                    <a:pt x="174" y="260"/>
                  </a:lnTo>
                  <a:lnTo>
                    <a:pt x="174" y="261"/>
                  </a:lnTo>
                  <a:lnTo>
                    <a:pt x="174" y="263"/>
                  </a:lnTo>
                  <a:lnTo>
                    <a:pt x="174" y="263"/>
                  </a:lnTo>
                  <a:lnTo>
                    <a:pt x="172" y="265"/>
                  </a:lnTo>
                  <a:lnTo>
                    <a:pt x="172" y="265"/>
                  </a:lnTo>
                  <a:lnTo>
                    <a:pt x="174" y="268"/>
                  </a:lnTo>
                  <a:lnTo>
                    <a:pt x="174" y="271"/>
                  </a:lnTo>
                  <a:lnTo>
                    <a:pt x="175" y="272"/>
                  </a:lnTo>
                  <a:lnTo>
                    <a:pt x="175" y="272"/>
                  </a:lnTo>
                  <a:lnTo>
                    <a:pt x="177" y="274"/>
                  </a:lnTo>
                  <a:lnTo>
                    <a:pt x="179" y="275"/>
                  </a:lnTo>
                  <a:lnTo>
                    <a:pt x="181" y="276"/>
                  </a:lnTo>
                  <a:lnTo>
                    <a:pt x="181" y="275"/>
                  </a:lnTo>
                  <a:lnTo>
                    <a:pt x="182" y="276"/>
                  </a:lnTo>
                  <a:lnTo>
                    <a:pt x="182" y="278"/>
                  </a:lnTo>
                  <a:lnTo>
                    <a:pt x="183" y="280"/>
                  </a:lnTo>
                  <a:lnTo>
                    <a:pt x="185" y="283"/>
                  </a:lnTo>
                  <a:lnTo>
                    <a:pt x="185" y="283"/>
                  </a:lnTo>
                  <a:lnTo>
                    <a:pt x="185" y="284"/>
                  </a:lnTo>
                  <a:lnTo>
                    <a:pt x="185" y="284"/>
                  </a:lnTo>
                  <a:lnTo>
                    <a:pt x="185" y="284"/>
                  </a:lnTo>
                  <a:lnTo>
                    <a:pt x="185" y="284"/>
                  </a:lnTo>
                  <a:lnTo>
                    <a:pt x="183" y="287"/>
                  </a:lnTo>
                  <a:lnTo>
                    <a:pt x="183" y="290"/>
                  </a:lnTo>
                  <a:lnTo>
                    <a:pt x="183" y="293"/>
                  </a:lnTo>
                  <a:lnTo>
                    <a:pt x="183" y="293"/>
                  </a:lnTo>
                  <a:lnTo>
                    <a:pt x="183" y="293"/>
                  </a:lnTo>
                  <a:lnTo>
                    <a:pt x="183" y="294"/>
                  </a:lnTo>
                  <a:lnTo>
                    <a:pt x="183" y="294"/>
                  </a:lnTo>
                  <a:lnTo>
                    <a:pt x="183" y="294"/>
                  </a:lnTo>
                  <a:lnTo>
                    <a:pt x="182" y="297"/>
                  </a:lnTo>
                  <a:lnTo>
                    <a:pt x="182" y="298"/>
                  </a:lnTo>
                  <a:lnTo>
                    <a:pt x="181" y="301"/>
                  </a:lnTo>
                  <a:lnTo>
                    <a:pt x="181" y="302"/>
                  </a:lnTo>
                  <a:lnTo>
                    <a:pt x="182" y="303"/>
                  </a:lnTo>
                  <a:lnTo>
                    <a:pt x="183" y="305"/>
                  </a:lnTo>
                  <a:lnTo>
                    <a:pt x="183" y="306"/>
                  </a:lnTo>
                  <a:lnTo>
                    <a:pt x="182" y="306"/>
                  </a:lnTo>
                  <a:lnTo>
                    <a:pt x="182" y="306"/>
                  </a:lnTo>
                  <a:lnTo>
                    <a:pt x="182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9"/>
                  </a:lnTo>
                  <a:lnTo>
                    <a:pt x="181" y="309"/>
                  </a:lnTo>
                  <a:lnTo>
                    <a:pt x="182" y="310"/>
                  </a:lnTo>
                  <a:lnTo>
                    <a:pt x="182" y="310"/>
                  </a:lnTo>
                  <a:lnTo>
                    <a:pt x="182" y="310"/>
                  </a:lnTo>
                  <a:lnTo>
                    <a:pt x="182" y="311"/>
                  </a:lnTo>
                  <a:lnTo>
                    <a:pt x="182" y="311"/>
                  </a:lnTo>
                  <a:lnTo>
                    <a:pt x="183" y="313"/>
                  </a:lnTo>
                  <a:lnTo>
                    <a:pt x="183" y="313"/>
                  </a:lnTo>
                  <a:lnTo>
                    <a:pt x="183" y="314"/>
                  </a:lnTo>
                  <a:lnTo>
                    <a:pt x="183" y="314"/>
                  </a:lnTo>
                  <a:lnTo>
                    <a:pt x="185" y="314"/>
                  </a:lnTo>
                  <a:lnTo>
                    <a:pt x="183" y="316"/>
                  </a:lnTo>
                  <a:lnTo>
                    <a:pt x="185" y="316"/>
                  </a:lnTo>
                  <a:lnTo>
                    <a:pt x="185" y="316"/>
                  </a:lnTo>
                  <a:lnTo>
                    <a:pt x="185" y="316"/>
                  </a:lnTo>
                  <a:lnTo>
                    <a:pt x="185" y="317"/>
                  </a:lnTo>
                  <a:lnTo>
                    <a:pt x="185" y="317"/>
                  </a:lnTo>
                  <a:lnTo>
                    <a:pt x="185" y="318"/>
                  </a:lnTo>
                  <a:lnTo>
                    <a:pt x="185" y="320"/>
                  </a:lnTo>
                  <a:lnTo>
                    <a:pt x="185" y="320"/>
                  </a:lnTo>
                  <a:lnTo>
                    <a:pt x="185" y="321"/>
                  </a:lnTo>
                  <a:lnTo>
                    <a:pt x="185" y="321"/>
                  </a:lnTo>
                  <a:lnTo>
                    <a:pt x="185" y="322"/>
                  </a:lnTo>
                  <a:lnTo>
                    <a:pt x="185" y="322"/>
                  </a:lnTo>
                  <a:lnTo>
                    <a:pt x="185" y="324"/>
                  </a:lnTo>
                  <a:lnTo>
                    <a:pt x="185" y="324"/>
                  </a:lnTo>
                  <a:lnTo>
                    <a:pt x="185" y="325"/>
                  </a:lnTo>
                  <a:lnTo>
                    <a:pt x="185" y="325"/>
                  </a:lnTo>
                  <a:lnTo>
                    <a:pt x="185" y="326"/>
                  </a:lnTo>
                  <a:lnTo>
                    <a:pt x="185" y="326"/>
                  </a:lnTo>
                  <a:lnTo>
                    <a:pt x="185" y="328"/>
                  </a:lnTo>
                  <a:lnTo>
                    <a:pt x="185" y="328"/>
                  </a:lnTo>
                  <a:lnTo>
                    <a:pt x="185" y="329"/>
                  </a:lnTo>
                  <a:lnTo>
                    <a:pt x="185" y="329"/>
                  </a:lnTo>
                  <a:lnTo>
                    <a:pt x="185" y="330"/>
                  </a:lnTo>
                  <a:lnTo>
                    <a:pt x="185" y="330"/>
                  </a:lnTo>
                  <a:lnTo>
                    <a:pt x="185" y="330"/>
                  </a:lnTo>
                  <a:lnTo>
                    <a:pt x="186" y="332"/>
                  </a:lnTo>
                  <a:lnTo>
                    <a:pt x="186" y="332"/>
                  </a:lnTo>
                  <a:lnTo>
                    <a:pt x="187" y="330"/>
                  </a:lnTo>
                  <a:lnTo>
                    <a:pt x="187" y="330"/>
                  </a:lnTo>
                  <a:lnTo>
                    <a:pt x="189" y="332"/>
                  </a:lnTo>
                  <a:lnTo>
                    <a:pt x="189" y="332"/>
                  </a:lnTo>
                  <a:lnTo>
                    <a:pt x="190" y="332"/>
                  </a:lnTo>
                  <a:lnTo>
                    <a:pt x="191" y="332"/>
                  </a:lnTo>
                  <a:lnTo>
                    <a:pt x="191" y="332"/>
                  </a:lnTo>
                  <a:lnTo>
                    <a:pt x="193" y="332"/>
                  </a:lnTo>
                  <a:lnTo>
                    <a:pt x="194" y="332"/>
                  </a:lnTo>
                  <a:lnTo>
                    <a:pt x="196" y="333"/>
                  </a:lnTo>
                  <a:lnTo>
                    <a:pt x="196" y="333"/>
                  </a:lnTo>
                  <a:lnTo>
                    <a:pt x="197" y="333"/>
                  </a:lnTo>
                  <a:lnTo>
                    <a:pt x="198" y="333"/>
                  </a:lnTo>
                  <a:lnTo>
                    <a:pt x="198" y="333"/>
                  </a:lnTo>
                  <a:lnTo>
                    <a:pt x="200" y="333"/>
                  </a:lnTo>
                  <a:lnTo>
                    <a:pt x="200" y="332"/>
                  </a:lnTo>
                  <a:lnTo>
                    <a:pt x="200" y="332"/>
                  </a:lnTo>
                  <a:lnTo>
                    <a:pt x="200" y="330"/>
                  </a:lnTo>
                  <a:lnTo>
                    <a:pt x="201" y="330"/>
                  </a:lnTo>
                  <a:lnTo>
                    <a:pt x="201" y="330"/>
                  </a:lnTo>
                  <a:lnTo>
                    <a:pt x="202" y="332"/>
                  </a:lnTo>
                  <a:lnTo>
                    <a:pt x="202" y="332"/>
                  </a:lnTo>
                  <a:lnTo>
                    <a:pt x="204" y="333"/>
                  </a:lnTo>
                  <a:lnTo>
                    <a:pt x="204" y="333"/>
                  </a:lnTo>
                  <a:lnTo>
                    <a:pt x="205" y="333"/>
                  </a:lnTo>
                  <a:lnTo>
                    <a:pt x="206" y="333"/>
                  </a:lnTo>
                  <a:lnTo>
                    <a:pt x="206" y="333"/>
                  </a:lnTo>
                  <a:lnTo>
                    <a:pt x="208" y="333"/>
                  </a:lnTo>
                  <a:lnTo>
                    <a:pt x="208" y="335"/>
                  </a:lnTo>
                  <a:lnTo>
                    <a:pt x="209" y="335"/>
                  </a:lnTo>
                  <a:lnTo>
                    <a:pt x="209" y="336"/>
                  </a:lnTo>
                  <a:lnTo>
                    <a:pt x="209" y="337"/>
                  </a:lnTo>
                  <a:lnTo>
                    <a:pt x="210" y="337"/>
                  </a:lnTo>
                  <a:lnTo>
                    <a:pt x="210" y="337"/>
                  </a:lnTo>
                  <a:lnTo>
                    <a:pt x="210" y="339"/>
                  </a:lnTo>
                  <a:lnTo>
                    <a:pt x="210" y="340"/>
                  </a:lnTo>
                  <a:lnTo>
                    <a:pt x="210" y="340"/>
                  </a:lnTo>
                  <a:lnTo>
                    <a:pt x="210" y="341"/>
                  </a:lnTo>
                  <a:lnTo>
                    <a:pt x="210" y="343"/>
                  </a:lnTo>
                  <a:lnTo>
                    <a:pt x="210" y="343"/>
                  </a:lnTo>
                  <a:lnTo>
                    <a:pt x="212" y="344"/>
                  </a:lnTo>
                  <a:lnTo>
                    <a:pt x="212" y="345"/>
                  </a:lnTo>
                  <a:lnTo>
                    <a:pt x="212" y="345"/>
                  </a:lnTo>
                  <a:lnTo>
                    <a:pt x="212" y="347"/>
                  </a:lnTo>
                  <a:lnTo>
                    <a:pt x="212" y="347"/>
                  </a:lnTo>
                  <a:lnTo>
                    <a:pt x="212" y="347"/>
                  </a:lnTo>
                  <a:lnTo>
                    <a:pt x="212" y="348"/>
                  </a:lnTo>
                  <a:lnTo>
                    <a:pt x="212" y="349"/>
                  </a:lnTo>
                  <a:lnTo>
                    <a:pt x="213" y="349"/>
                  </a:lnTo>
                  <a:lnTo>
                    <a:pt x="213" y="351"/>
                  </a:lnTo>
                  <a:lnTo>
                    <a:pt x="213" y="351"/>
                  </a:lnTo>
                  <a:lnTo>
                    <a:pt x="213" y="352"/>
                  </a:lnTo>
                  <a:lnTo>
                    <a:pt x="214" y="353"/>
                  </a:lnTo>
                  <a:lnTo>
                    <a:pt x="214" y="353"/>
                  </a:lnTo>
                  <a:lnTo>
                    <a:pt x="216" y="353"/>
                  </a:lnTo>
                  <a:lnTo>
                    <a:pt x="217" y="353"/>
                  </a:lnTo>
                  <a:lnTo>
                    <a:pt x="217" y="353"/>
                  </a:lnTo>
                  <a:lnTo>
                    <a:pt x="219" y="353"/>
                  </a:lnTo>
                  <a:lnTo>
                    <a:pt x="220" y="353"/>
                  </a:lnTo>
                  <a:lnTo>
                    <a:pt x="220" y="352"/>
                  </a:lnTo>
                  <a:lnTo>
                    <a:pt x="221" y="352"/>
                  </a:lnTo>
                  <a:lnTo>
                    <a:pt x="221" y="352"/>
                  </a:lnTo>
                  <a:lnTo>
                    <a:pt x="223" y="352"/>
                  </a:lnTo>
                  <a:lnTo>
                    <a:pt x="223" y="352"/>
                  </a:lnTo>
                  <a:lnTo>
                    <a:pt x="224" y="352"/>
                  </a:lnTo>
                  <a:lnTo>
                    <a:pt x="225" y="353"/>
                  </a:lnTo>
                  <a:lnTo>
                    <a:pt x="227" y="355"/>
                  </a:lnTo>
                  <a:lnTo>
                    <a:pt x="227" y="355"/>
                  </a:lnTo>
                  <a:lnTo>
                    <a:pt x="225" y="355"/>
                  </a:lnTo>
                  <a:lnTo>
                    <a:pt x="225" y="356"/>
                  </a:lnTo>
                  <a:lnTo>
                    <a:pt x="227" y="358"/>
                  </a:lnTo>
                  <a:lnTo>
                    <a:pt x="227" y="360"/>
                  </a:lnTo>
                  <a:lnTo>
                    <a:pt x="225" y="364"/>
                  </a:lnTo>
                  <a:lnTo>
                    <a:pt x="225" y="367"/>
                  </a:lnTo>
                  <a:lnTo>
                    <a:pt x="227" y="367"/>
                  </a:lnTo>
                  <a:lnTo>
                    <a:pt x="225" y="368"/>
                  </a:lnTo>
                  <a:lnTo>
                    <a:pt x="225" y="371"/>
                  </a:lnTo>
                  <a:lnTo>
                    <a:pt x="225" y="372"/>
                  </a:lnTo>
                  <a:lnTo>
                    <a:pt x="225" y="372"/>
                  </a:lnTo>
                  <a:lnTo>
                    <a:pt x="227" y="374"/>
                  </a:lnTo>
                  <a:lnTo>
                    <a:pt x="227" y="374"/>
                  </a:lnTo>
                  <a:lnTo>
                    <a:pt x="228" y="372"/>
                  </a:lnTo>
                  <a:lnTo>
                    <a:pt x="228" y="372"/>
                  </a:lnTo>
                  <a:lnTo>
                    <a:pt x="229" y="372"/>
                  </a:lnTo>
                  <a:lnTo>
                    <a:pt x="229" y="372"/>
                  </a:lnTo>
                  <a:lnTo>
                    <a:pt x="229" y="372"/>
                  </a:lnTo>
                  <a:lnTo>
                    <a:pt x="229" y="372"/>
                  </a:lnTo>
                  <a:lnTo>
                    <a:pt x="231" y="372"/>
                  </a:lnTo>
                  <a:lnTo>
                    <a:pt x="231" y="372"/>
                  </a:lnTo>
                  <a:lnTo>
                    <a:pt x="232" y="374"/>
                  </a:lnTo>
                  <a:lnTo>
                    <a:pt x="232" y="374"/>
                  </a:lnTo>
                  <a:lnTo>
                    <a:pt x="233" y="375"/>
                  </a:lnTo>
                  <a:lnTo>
                    <a:pt x="233" y="378"/>
                  </a:lnTo>
                  <a:lnTo>
                    <a:pt x="235" y="379"/>
                  </a:lnTo>
                  <a:lnTo>
                    <a:pt x="236" y="381"/>
                  </a:lnTo>
                  <a:lnTo>
                    <a:pt x="236" y="382"/>
                  </a:lnTo>
                  <a:lnTo>
                    <a:pt x="236" y="382"/>
                  </a:lnTo>
                  <a:lnTo>
                    <a:pt x="236" y="383"/>
                  </a:lnTo>
                  <a:lnTo>
                    <a:pt x="236" y="386"/>
                  </a:lnTo>
                  <a:lnTo>
                    <a:pt x="236" y="387"/>
                  </a:lnTo>
                  <a:lnTo>
                    <a:pt x="236" y="387"/>
                  </a:lnTo>
                  <a:lnTo>
                    <a:pt x="236" y="389"/>
                  </a:lnTo>
                  <a:lnTo>
                    <a:pt x="236" y="390"/>
                  </a:lnTo>
                  <a:lnTo>
                    <a:pt x="236" y="391"/>
                  </a:lnTo>
                  <a:lnTo>
                    <a:pt x="235" y="393"/>
                  </a:lnTo>
                  <a:lnTo>
                    <a:pt x="235" y="393"/>
                  </a:lnTo>
                  <a:lnTo>
                    <a:pt x="233" y="393"/>
                  </a:lnTo>
                  <a:lnTo>
                    <a:pt x="233" y="394"/>
                  </a:lnTo>
                  <a:lnTo>
                    <a:pt x="232" y="393"/>
                  </a:lnTo>
                  <a:lnTo>
                    <a:pt x="232" y="394"/>
                  </a:lnTo>
                  <a:lnTo>
                    <a:pt x="232" y="395"/>
                  </a:lnTo>
                  <a:lnTo>
                    <a:pt x="231" y="395"/>
                  </a:lnTo>
                  <a:lnTo>
                    <a:pt x="229" y="395"/>
                  </a:lnTo>
                  <a:lnTo>
                    <a:pt x="229" y="395"/>
                  </a:lnTo>
                  <a:lnTo>
                    <a:pt x="229" y="395"/>
                  </a:lnTo>
                  <a:lnTo>
                    <a:pt x="228" y="395"/>
                  </a:lnTo>
                  <a:lnTo>
                    <a:pt x="228" y="397"/>
                  </a:lnTo>
                  <a:lnTo>
                    <a:pt x="227" y="397"/>
                  </a:lnTo>
                  <a:lnTo>
                    <a:pt x="227" y="397"/>
                  </a:lnTo>
                  <a:lnTo>
                    <a:pt x="227" y="397"/>
                  </a:lnTo>
                  <a:lnTo>
                    <a:pt x="225" y="397"/>
                  </a:lnTo>
                  <a:lnTo>
                    <a:pt x="225" y="398"/>
                  </a:lnTo>
                  <a:lnTo>
                    <a:pt x="225" y="398"/>
                  </a:lnTo>
                  <a:lnTo>
                    <a:pt x="225" y="400"/>
                  </a:lnTo>
                  <a:lnTo>
                    <a:pt x="224" y="400"/>
                  </a:lnTo>
                  <a:lnTo>
                    <a:pt x="224" y="400"/>
                  </a:lnTo>
                  <a:lnTo>
                    <a:pt x="224" y="401"/>
                  </a:lnTo>
                  <a:lnTo>
                    <a:pt x="224" y="401"/>
                  </a:lnTo>
                  <a:lnTo>
                    <a:pt x="223" y="401"/>
                  </a:lnTo>
                  <a:lnTo>
                    <a:pt x="221" y="402"/>
                  </a:lnTo>
                  <a:lnTo>
                    <a:pt x="221" y="402"/>
                  </a:lnTo>
                  <a:lnTo>
                    <a:pt x="220" y="404"/>
                  </a:lnTo>
                  <a:lnTo>
                    <a:pt x="220" y="404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6"/>
                  </a:lnTo>
                  <a:lnTo>
                    <a:pt x="219" y="406"/>
                  </a:lnTo>
                  <a:lnTo>
                    <a:pt x="219" y="406"/>
                  </a:lnTo>
                  <a:lnTo>
                    <a:pt x="219" y="406"/>
                  </a:lnTo>
                  <a:lnTo>
                    <a:pt x="217" y="406"/>
                  </a:lnTo>
                  <a:lnTo>
                    <a:pt x="217" y="406"/>
                  </a:lnTo>
                  <a:lnTo>
                    <a:pt x="217" y="406"/>
                  </a:lnTo>
                  <a:lnTo>
                    <a:pt x="217" y="408"/>
                  </a:lnTo>
                  <a:lnTo>
                    <a:pt x="217" y="408"/>
                  </a:lnTo>
                  <a:lnTo>
                    <a:pt x="216" y="408"/>
                  </a:lnTo>
                  <a:lnTo>
                    <a:pt x="216" y="408"/>
                  </a:lnTo>
                  <a:lnTo>
                    <a:pt x="216" y="409"/>
                  </a:lnTo>
                  <a:lnTo>
                    <a:pt x="216" y="409"/>
                  </a:lnTo>
                  <a:lnTo>
                    <a:pt x="214" y="410"/>
                  </a:lnTo>
                  <a:lnTo>
                    <a:pt x="214" y="412"/>
                  </a:lnTo>
                  <a:lnTo>
                    <a:pt x="213" y="413"/>
                  </a:lnTo>
                  <a:lnTo>
                    <a:pt x="213" y="414"/>
                  </a:lnTo>
                  <a:lnTo>
                    <a:pt x="212" y="416"/>
                  </a:lnTo>
                  <a:lnTo>
                    <a:pt x="212" y="416"/>
                  </a:lnTo>
                  <a:lnTo>
                    <a:pt x="210" y="417"/>
                  </a:lnTo>
                  <a:lnTo>
                    <a:pt x="210" y="418"/>
                  </a:lnTo>
                  <a:lnTo>
                    <a:pt x="210" y="420"/>
                  </a:lnTo>
                  <a:lnTo>
                    <a:pt x="209" y="421"/>
                  </a:lnTo>
                  <a:lnTo>
                    <a:pt x="208" y="423"/>
                  </a:lnTo>
                  <a:lnTo>
                    <a:pt x="206" y="424"/>
                  </a:lnTo>
                  <a:lnTo>
                    <a:pt x="205" y="425"/>
                  </a:lnTo>
                  <a:lnTo>
                    <a:pt x="205" y="425"/>
                  </a:lnTo>
                  <a:lnTo>
                    <a:pt x="205" y="427"/>
                  </a:lnTo>
                  <a:lnTo>
                    <a:pt x="204" y="428"/>
                  </a:lnTo>
                  <a:lnTo>
                    <a:pt x="202" y="429"/>
                  </a:lnTo>
                  <a:lnTo>
                    <a:pt x="204" y="429"/>
                  </a:lnTo>
                  <a:lnTo>
                    <a:pt x="205" y="429"/>
                  </a:lnTo>
                  <a:lnTo>
                    <a:pt x="208" y="429"/>
                  </a:lnTo>
                  <a:lnTo>
                    <a:pt x="208" y="429"/>
                  </a:lnTo>
                  <a:lnTo>
                    <a:pt x="208" y="428"/>
                  </a:lnTo>
                  <a:lnTo>
                    <a:pt x="209" y="428"/>
                  </a:lnTo>
                  <a:lnTo>
                    <a:pt x="209" y="428"/>
                  </a:lnTo>
                  <a:lnTo>
                    <a:pt x="210" y="428"/>
                  </a:lnTo>
                  <a:lnTo>
                    <a:pt x="212" y="429"/>
                  </a:lnTo>
                  <a:lnTo>
                    <a:pt x="216" y="432"/>
                  </a:lnTo>
                  <a:lnTo>
                    <a:pt x="219" y="433"/>
                  </a:lnTo>
                  <a:lnTo>
                    <a:pt x="220" y="435"/>
                  </a:lnTo>
                  <a:lnTo>
                    <a:pt x="220" y="436"/>
                  </a:lnTo>
                  <a:lnTo>
                    <a:pt x="221" y="436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23" y="439"/>
                  </a:lnTo>
                  <a:lnTo>
                    <a:pt x="223" y="439"/>
                  </a:lnTo>
                  <a:lnTo>
                    <a:pt x="224" y="439"/>
                  </a:lnTo>
                  <a:lnTo>
                    <a:pt x="224" y="437"/>
                  </a:lnTo>
                  <a:lnTo>
                    <a:pt x="224" y="437"/>
                  </a:lnTo>
                  <a:lnTo>
                    <a:pt x="224" y="437"/>
                  </a:lnTo>
                  <a:lnTo>
                    <a:pt x="225" y="437"/>
                  </a:lnTo>
                  <a:lnTo>
                    <a:pt x="225" y="436"/>
                  </a:lnTo>
                  <a:lnTo>
                    <a:pt x="225" y="437"/>
                  </a:lnTo>
                  <a:lnTo>
                    <a:pt x="227" y="437"/>
                  </a:lnTo>
                  <a:lnTo>
                    <a:pt x="228" y="439"/>
                  </a:lnTo>
                  <a:lnTo>
                    <a:pt x="228" y="440"/>
                  </a:lnTo>
                  <a:lnTo>
                    <a:pt x="228" y="440"/>
                  </a:lnTo>
                  <a:lnTo>
                    <a:pt x="229" y="440"/>
                  </a:lnTo>
                  <a:lnTo>
                    <a:pt x="229" y="442"/>
                  </a:lnTo>
                  <a:lnTo>
                    <a:pt x="231" y="442"/>
                  </a:lnTo>
                  <a:lnTo>
                    <a:pt x="231" y="443"/>
                  </a:lnTo>
                  <a:lnTo>
                    <a:pt x="232" y="442"/>
                  </a:lnTo>
                  <a:lnTo>
                    <a:pt x="233" y="443"/>
                  </a:lnTo>
                  <a:lnTo>
                    <a:pt x="236" y="444"/>
                  </a:lnTo>
                  <a:lnTo>
                    <a:pt x="238" y="446"/>
                  </a:lnTo>
                  <a:lnTo>
                    <a:pt x="239" y="446"/>
                  </a:lnTo>
                  <a:lnTo>
                    <a:pt x="240" y="447"/>
                  </a:lnTo>
                  <a:lnTo>
                    <a:pt x="242" y="448"/>
                  </a:lnTo>
                  <a:lnTo>
                    <a:pt x="243" y="450"/>
                  </a:lnTo>
                  <a:lnTo>
                    <a:pt x="244" y="450"/>
                  </a:lnTo>
                  <a:lnTo>
                    <a:pt x="244" y="450"/>
                  </a:lnTo>
                  <a:lnTo>
                    <a:pt x="246" y="451"/>
                  </a:lnTo>
                  <a:lnTo>
                    <a:pt x="246" y="451"/>
                  </a:lnTo>
                  <a:lnTo>
                    <a:pt x="247" y="451"/>
                  </a:lnTo>
                  <a:lnTo>
                    <a:pt x="247" y="452"/>
                  </a:lnTo>
                  <a:lnTo>
                    <a:pt x="247" y="452"/>
                  </a:lnTo>
                  <a:lnTo>
                    <a:pt x="248" y="454"/>
                  </a:lnTo>
                  <a:lnTo>
                    <a:pt x="248" y="455"/>
                  </a:lnTo>
                  <a:lnTo>
                    <a:pt x="250" y="456"/>
                  </a:lnTo>
                  <a:lnTo>
                    <a:pt x="252" y="458"/>
                  </a:lnTo>
                  <a:lnTo>
                    <a:pt x="254" y="458"/>
                  </a:lnTo>
                  <a:lnTo>
                    <a:pt x="254" y="459"/>
                  </a:lnTo>
                  <a:lnTo>
                    <a:pt x="255" y="459"/>
                  </a:lnTo>
                  <a:lnTo>
                    <a:pt x="254" y="460"/>
                  </a:lnTo>
                  <a:lnTo>
                    <a:pt x="254" y="462"/>
                  </a:lnTo>
                  <a:lnTo>
                    <a:pt x="252" y="463"/>
                  </a:lnTo>
                  <a:lnTo>
                    <a:pt x="252" y="463"/>
                  </a:lnTo>
                  <a:lnTo>
                    <a:pt x="251" y="465"/>
                  </a:lnTo>
                  <a:lnTo>
                    <a:pt x="251" y="465"/>
                  </a:lnTo>
                  <a:lnTo>
                    <a:pt x="252" y="469"/>
                  </a:lnTo>
                  <a:lnTo>
                    <a:pt x="252" y="470"/>
                  </a:lnTo>
                  <a:lnTo>
                    <a:pt x="252" y="470"/>
                  </a:lnTo>
                  <a:lnTo>
                    <a:pt x="252" y="471"/>
                  </a:lnTo>
                  <a:lnTo>
                    <a:pt x="254" y="471"/>
                  </a:lnTo>
                  <a:lnTo>
                    <a:pt x="254" y="471"/>
                  </a:lnTo>
                  <a:lnTo>
                    <a:pt x="255" y="471"/>
                  </a:lnTo>
                  <a:lnTo>
                    <a:pt x="258" y="467"/>
                  </a:lnTo>
                  <a:lnTo>
                    <a:pt x="259" y="466"/>
                  </a:lnTo>
                  <a:lnTo>
                    <a:pt x="261" y="465"/>
                  </a:lnTo>
                  <a:lnTo>
                    <a:pt x="261" y="460"/>
                  </a:lnTo>
                  <a:lnTo>
                    <a:pt x="262" y="456"/>
                  </a:lnTo>
                  <a:lnTo>
                    <a:pt x="262" y="455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3" y="451"/>
                  </a:lnTo>
                  <a:lnTo>
                    <a:pt x="262" y="450"/>
                  </a:lnTo>
                  <a:lnTo>
                    <a:pt x="262" y="450"/>
                  </a:lnTo>
                  <a:lnTo>
                    <a:pt x="262" y="447"/>
                  </a:lnTo>
                  <a:lnTo>
                    <a:pt x="263" y="446"/>
                  </a:lnTo>
                  <a:lnTo>
                    <a:pt x="263" y="444"/>
                  </a:lnTo>
                  <a:lnTo>
                    <a:pt x="263" y="443"/>
                  </a:lnTo>
                  <a:lnTo>
                    <a:pt x="263" y="443"/>
                  </a:lnTo>
                  <a:lnTo>
                    <a:pt x="266" y="442"/>
                  </a:lnTo>
                  <a:lnTo>
                    <a:pt x="267" y="440"/>
                  </a:lnTo>
                  <a:lnTo>
                    <a:pt x="267" y="439"/>
                  </a:lnTo>
                  <a:lnTo>
                    <a:pt x="267" y="439"/>
                  </a:lnTo>
                  <a:lnTo>
                    <a:pt x="267" y="437"/>
                  </a:lnTo>
                  <a:lnTo>
                    <a:pt x="269" y="436"/>
                  </a:lnTo>
                  <a:lnTo>
                    <a:pt x="267" y="435"/>
                  </a:lnTo>
                  <a:lnTo>
                    <a:pt x="269" y="435"/>
                  </a:lnTo>
                  <a:lnTo>
                    <a:pt x="269" y="436"/>
                  </a:lnTo>
                  <a:lnTo>
                    <a:pt x="269" y="433"/>
                  </a:lnTo>
                  <a:lnTo>
                    <a:pt x="269" y="432"/>
                  </a:lnTo>
                  <a:lnTo>
                    <a:pt x="269" y="432"/>
                  </a:lnTo>
                  <a:lnTo>
                    <a:pt x="270" y="431"/>
                  </a:lnTo>
                  <a:lnTo>
                    <a:pt x="267" y="429"/>
                  </a:lnTo>
                  <a:lnTo>
                    <a:pt x="267" y="428"/>
                  </a:lnTo>
                  <a:lnTo>
                    <a:pt x="267" y="427"/>
                  </a:lnTo>
                  <a:lnTo>
                    <a:pt x="267" y="427"/>
                  </a:lnTo>
                  <a:lnTo>
                    <a:pt x="269" y="428"/>
                  </a:lnTo>
                  <a:lnTo>
                    <a:pt x="269" y="429"/>
                  </a:lnTo>
                  <a:lnTo>
                    <a:pt x="270" y="429"/>
                  </a:lnTo>
                  <a:lnTo>
                    <a:pt x="271" y="431"/>
                  </a:lnTo>
                  <a:lnTo>
                    <a:pt x="271" y="431"/>
                  </a:lnTo>
                  <a:lnTo>
                    <a:pt x="274" y="429"/>
                  </a:lnTo>
                  <a:lnTo>
                    <a:pt x="276" y="429"/>
                  </a:lnTo>
                  <a:lnTo>
                    <a:pt x="276" y="431"/>
                  </a:lnTo>
                  <a:lnTo>
                    <a:pt x="276" y="432"/>
                  </a:lnTo>
                  <a:lnTo>
                    <a:pt x="276" y="432"/>
                  </a:lnTo>
                  <a:lnTo>
                    <a:pt x="274" y="432"/>
                  </a:lnTo>
                  <a:lnTo>
                    <a:pt x="274" y="432"/>
                  </a:lnTo>
                  <a:lnTo>
                    <a:pt x="276" y="435"/>
                  </a:lnTo>
                  <a:lnTo>
                    <a:pt x="274" y="436"/>
                  </a:lnTo>
                  <a:lnTo>
                    <a:pt x="273" y="437"/>
                  </a:lnTo>
                  <a:lnTo>
                    <a:pt x="273" y="439"/>
                  </a:lnTo>
                  <a:lnTo>
                    <a:pt x="273" y="439"/>
                  </a:lnTo>
                  <a:lnTo>
                    <a:pt x="273" y="440"/>
                  </a:lnTo>
                  <a:lnTo>
                    <a:pt x="271" y="439"/>
                  </a:lnTo>
                  <a:lnTo>
                    <a:pt x="271" y="440"/>
                  </a:lnTo>
                  <a:lnTo>
                    <a:pt x="271" y="442"/>
                  </a:lnTo>
                  <a:lnTo>
                    <a:pt x="271" y="443"/>
                  </a:lnTo>
                  <a:lnTo>
                    <a:pt x="270" y="444"/>
                  </a:lnTo>
                  <a:lnTo>
                    <a:pt x="269" y="446"/>
                  </a:lnTo>
                  <a:lnTo>
                    <a:pt x="267" y="448"/>
                  </a:lnTo>
                  <a:lnTo>
                    <a:pt x="266" y="448"/>
                  </a:lnTo>
                  <a:lnTo>
                    <a:pt x="266" y="448"/>
                  </a:lnTo>
                  <a:lnTo>
                    <a:pt x="265" y="448"/>
                  </a:lnTo>
                  <a:lnTo>
                    <a:pt x="265" y="448"/>
                  </a:lnTo>
                  <a:lnTo>
                    <a:pt x="263" y="448"/>
                  </a:lnTo>
                  <a:lnTo>
                    <a:pt x="263" y="450"/>
                  </a:lnTo>
                  <a:lnTo>
                    <a:pt x="263" y="450"/>
                  </a:lnTo>
                  <a:lnTo>
                    <a:pt x="263" y="451"/>
                  </a:lnTo>
                  <a:lnTo>
                    <a:pt x="265" y="452"/>
                  </a:lnTo>
                  <a:lnTo>
                    <a:pt x="265" y="451"/>
                  </a:lnTo>
                  <a:lnTo>
                    <a:pt x="266" y="450"/>
                  </a:lnTo>
                  <a:lnTo>
                    <a:pt x="269" y="447"/>
                  </a:lnTo>
                  <a:lnTo>
                    <a:pt x="271" y="444"/>
                  </a:lnTo>
                  <a:lnTo>
                    <a:pt x="274" y="442"/>
                  </a:lnTo>
                  <a:lnTo>
                    <a:pt x="276" y="439"/>
                  </a:lnTo>
                  <a:lnTo>
                    <a:pt x="276" y="437"/>
                  </a:lnTo>
                  <a:lnTo>
                    <a:pt x="278" y="432"/>
                  </a:lnTo>
                  <a:lnTo>
                    <a:pt x="280" y="424"/>
                  </a:lnTo>
                  <a:lnTo>
                    <a:pt x="282" y="418"/>
                  </a:lnTo>
                  <a:lnTo>
                    <a:pt x="284" y="416"/>
                  </a:lnTo>
                  <a:lnTo>
                    <a:pt x="286" y="413"/>
                  </a:lnTo>
                  <a:lnTo>
                    <a:pt x="288" y="410"/>
                  </a:lnTo>
                  <a:lnTo>
                    <a:pt x="290" y="409"/>
                  </a:lnTo>
                  <a:lnTo>
                    <a:pt x="290" y="408"/>
                  </a:lnTo>
                  <a:lnTo>
                    <a:pt x="290" y="406"/>
                  </a:lnTo>
                  <a:lnTo>
                    <a:pt x="292" y="405"/>
                  </a:lnTo>
                  <a:lnTo>
                    <a:pt x="292" y="404"/>
                  </a:lnTo>
                  <a:lnTo>
                    <a:pt x="290" y="400"/>
                  </a:lnTo>
                  <a:lnTo>
                    <a:pt x="290" y="397"/>
                  </a:lnTo>
                  <a:lnTo>
                    <a:pt x="290" y="394"/>
                  </a:lnTo>
                  <a:lnTo>
                    <a:pt x="290" y="393"/>
                  </a:lnTo>
                  <a:lnTo>
                    <a:pt x="290" y="393"/>
                  </a:lnTo>
                  <a:lnTo>
                    <a:pt x="290" y="391"/>
                  </a:lnTo>
                  <a:lnTo>
                    <a:pt x="290" y="391"/>
                  </a:lnTo>
                  <a:lnTo>
                    <a:pt x="289" y="389"/>
                  </a:lnTo>
                  <a:lnTo>
                    <a:pt x="288" y="386"/>
                  </a:lnTo>
                  <a:lnTo>
                    <a:pt x="288" y="386"/>
                  </a:lnTo>
                  <a:lnTo>
                    <a:pt x="288" y="385"/>
                  </a:lnTo>
                  <a:lnTo>
                    <a:pt x="288" y="383"/>
                  </a:lnTo>
                  <a:lnTo>
                    <a:pt x="288" y="382"/>
                  </a:lnTo>
                  <a:lnTo>
                    <a:pt x="286" y="382"/>
                  </a:lnTo>
                  <a:lnTo>
                    <a:pt x="288" y="381"/>
                  </a:lnTo>
                  <a:lnTo>
                    <a:pt x="288" y="381"/>
                  </a:lnTo>
                  <a:lnTo>
                    <a:pt x="288" y="381"/>
                  </a:lnTo>
                  <a:lnTo>
                    <a:pt x="288" y="378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9" y="377"/>
                  </a:lnTo>
                  <a:lnTo>
                    <a:pt x="289" y="374"/>
                  </a:lnTo>
                  <a:lnTo>
                    <a:pt x="289" y="372"/>
                  </a:lnTo>
                  <a:lnTo>
                    <a:pt x="288" y="372"/>
                  </a:lnTo>
                  <a:lnTo>
                    <a:pt x="286" y="372"/>
                  </a:lnTo>
                  <a:lnTo>
                    <a:pt x="286" y="371"/>
                  </a:lnTo>
                  <a:lnTo>
                    <a:pt x="286" y="371"/>
                  </a:lnTo>
                  <a:lnTo>
                    <a:pt x="288" y="371"/>
                  </a:lnTo>
                  <a:lnTo>
                    <a:pt x="289" y="371"/>
                  </a:lnTo>
                  <a:lnTo>
                    <a:pt x="289" y="371"/>
                  </a:lnTo>
                  <a:lnTo>
                    <a:pt x="289" y="370"/>
                  </a:lnTo>
                  <a:lnTo>
                    <a:pt x="289" y="370"/>
                  </a:lnTo>
                  <a:lnTo>
                    <a:pt x="290" y="370"/>
                  </a:lnTo>
                  <a:lnTo>
                    <a:pt x="292" y="370"/>
                  </a:lnTo>
                  <a:lnTo>
                    <a:pt x="290" y="371"/>
                  </a:lnTo>
                  <a:lnTo>
                    <a:pt x="292" y="371"/>
                  </a:lnTo>
                  <a:lnTo>
                    <a:pt x="293" y="368"/>
                  </a:lnTo>
                  <a:lnTo>
                    <a:pt x="294" y="368"/>
                  </a:lnTo>
                  <a:lnTo>
                    <a:pt x="294" y="367"/>
                  </a:lnTo>
                  <a:lnTo>
                    <a:pt x="293" y="367"/>
                  </a:lnTo>
                  <a:lnTo>
                    <a:pt x="293" y="367"/>
                  </a:lnTo>
                  <a:lnTo>
                    <a:pt x="293" y="366"/>
                  </a:lnTo>
                  <a:lnTo>
                    <a:pt x="294" y="366"/>
                  </a:lnTo>
                  <a:lnTo>
                    <a:pt x="294" y="366"/>
                  </a:lnTo>
                  <a:lnTo>
                    <a:pt x="297" y="363"/>
                  </a:lnTo>
                  <a:lnTo>
                    <a:pt x="301" y="360"/>
                  </a:lnTo>
                  <a:lnTo>
                    <a:pt x="304" y="356"/>
                  </a:lnTo>
                  <a:lnTo>
                    <a:pt x="307" y="355"/>
                  </a:lnTo>
                  <a:lnTo>
                    <a:pt x="312" y="351"/>
                  </a:lnTo>
                  <a:lnTo>
                    <a:pt x="313" y="351"/>
                  </a:lnTo>
                  <a:lnTo>
                    <a:pt x="316" y="351"/>
                  </a:lnTo>
                  <a:lnTo>
                    <a:pt x="318" y="352"/>
                  </a:lnTo>
                  <a:lnTo>
                    <a:pt x="318" y="352"/>
                  </a:lnTo>
                  <a:lnTo>
                    <a:pt x="318" y="351"/>
                  </a:lnTo>
                  <a:lnTo>
                    <a:pt x="318" y="349"/>
                  </a:lnTo>
                  <a:lnTo>
                    <a:pt x="319" y="349"/>
                  </a:lnTo>
                  <a:lnTo>
                    <a:pt x="320" y="349"/>
                  </a:lnTo>
                  <a:lnTo>
                    <a:pt x="323" y="347"/>
                  </a:lnTo>
                  <a:lnTo>
                    <a:pt x="326" y="345"/>
                  </a:lnTo>
                  <a:lnTo>
                    <a:pt x="326" y="345"/>
                  </a:lnTo>
                  <a:lnTo>
                    <a:pt x="327" y="345"/>
                  </a:lnTo>
                  <a:lnTo>
                    <a:pt x="326" y="344"/>
                  </a:lnTo>
                  <a:lnTo>
                    <a:pt x="326" y="344"/>
                  </a:lnTo>
                  <a:lnTo>
                    <a:pt x="326" y="343"/>
                  </a:lnTo>
                  <a:lnTo>
                    <a:pt x="326" y="343"/>
                  </a:lnTo>
                  <a:lnTo>
                    <a:pt x="328" y="341"/>
                  </a:lnTo>
                  <a:lnTo>
                    <a:pt x="331" y="341"/>
                  </a:lnTo>
                  <a:lnTo>
                    <a:pt x="331" y="341"/>
                  </a:lnTo>
                  <a:lnTo>
                    <a:pt x="334" y="341"/>
                  </a:lnTo>
                  <a:lnTo>
                    <a:pt x="335" y="341"/>
                  </a:lnTo>
                  <a:lnTo>
                    <a:pt x="335" y="341"/>
                  </a:lnTo>
                  <a:lnTo>
                    <a:pt x="334" y="343"/>
                  </a:lnTo>
                  <a:lnTo>
                    <a:pt x="334" y="343"/>
                  </a:lnTo>
                  <a:lnTo>
                    <a:pt x="332" y="343"/>
                  </a:lnTo>
                  <a:lnTo>
                    <a:pt x="334" y="343"/>
                  </a:lnTo>
                  <a:lnTo>
                    <a:pt x="335" y="343"/>
                  </a:lnTo>
                  <a:lnTo>
                    <a:pt x="337" y="343"/>
                  </a:lnTo>
                  <a:lnTo>
                    <a:pt x="339" y="341"/>
                  </a:lnTo>
                  <a:lnTo>
                    <a:pt x="341" y="341"/>
                  </a:lnTo>
                  <a:lnTo>
                    <a:pt x="341" y="341"/>
                  </a:lnTo>
                  <a:lnTo>
                    <a:pt x="341" y="340"/>
                  </a:lnTo>
                  <a:lnTo>
                    <a:pt x="341" y="340"/>
                  </a:lnTo>
                  <a:lnTo>
                    <a:pt x="339" y="340"/>
                  </a:lnTo>
                  <a:lnTo>
                    <a:pt x="341" y="339"/>
                  </a:lnTo>
                  <a:lnTo>
                    <a:pt x="341" y="339"/>
                  </a:lnTo>
                  <a:lnTo>
                    <a:pt x="342" y="339"/>
                  </a:lnTo>
                  <a:lnTo>
                    <a:pt x="342" y="339"/>
                  </a:lnTo>
                  <a:lnTo>
                    <a:pt x="342" y="340"/>
                  </a:lnTo>
                  <a:lnTo>
                    <a:pt x="342" y="341"/>
                  </a:lnTo>
                  <a:lnTo>
                    <a:pt x="342" y="341"/>
                  </a:lnTo>
                  <a:lnTo>
                    <a:pt x="343" y="341"/>
                  </a:lnTo>
                  <a:lnTo>
                    <a:pt x="345" y="341"/>
                  </a:lnTo>
                  <a:lnTo>
                    <a:pt x="347" y="341"/>
                  </a:lnTo>
                  <a:lnTo>
                    <a:pt x="351" y="341"/>
                  </a:lnTo>
                  <a:lnTo>
                    <a:pt x="353" y="341"/>
                  </a:lnTo>
                  <a:lnTo>
                    <a:pt x="353" y="340"/>
                  </a:lnTo>
                  <a:lnTo>
                    <a:pt x="354" y="339"/>
                  </a:lnTo>
                  <a:lnTo>
                    <a:pt x="353" y="339"/>
                  </a:lnTo>
                  <a:lnTo>
                    <a:pt x="353" y="337"/>
                  </a:lnTo>
                  <a:lnTo>
                    <a:pt x="353" y="337"/>
                  </a:lnTo>
                  <a:lnTo>
                    <a:pt x="356" y="333"/>
                  </a:lnTo>
                  <a:lnTo>
                    <a:pt x="357" y="333"/>
                  </a:lnTo>
                  <a:lnTo>
                    <a:pt x="361" y="330"/>
                  </a:lnTo>
                  <a:lnTo>
                    <a:pt x="362" y="329"/>
                  </a:lnTo>
                  <a:lnTo>
                    <a:pt x="362" y="329"/>
                  </a:lnTo>
                  <a:lnTo>
                    <a:pt x="362" y="325"/>
                  </a:lnTo>
                  <a:lnTo>
                    <a:pt x="362" y="325"/>
                  </a:lnTo>
                  <a:lnTo>
                    <a:pt x="361" y="324"/>
                  </a:lnTo>
                  <a:lnTo>
                    <a:pt x="362" y="321"/>
                  </a:lnTo>
                  <a:lnTo>
                    <a:pt x="364" y="318"/>
                  </a:lnTo>
                  <a:lnTo>
                    <a:pt x="364" y="317"/>
                  </a:lnTo>
                  <a:lnTo>
                    <a:pt x="364" y="316"/>
                  </a:lnTo>
                  <a:lnTo>
                    <a:pt x="365" y="316"/>
                  </a:lnTo>
                  <a:lnTo>
                    <a:pt x="368" y="313"/>
                  </a:lnTo>
                  <a:lnTo>
                    <a:pt x="368" y="310"/>
                  </a:lnTo>
                  <a:lnTo>
                    <a:pt x="368" y="309"/>
                  </a:lnTo>
                  <a:lnTo>
                    <a:pt x="369" y="307"/>
                  </a:lnTo>
                  <a:lnTo>
                    <a:pt x="369" y="305"/>
                  </a:lnTo>
                  <a:lnTo>
                    <a:pt x="370" y="302"/>
                  </a:lnTo>
                  <a:lnTo>
                    <a:pt x="373" y="301"/>
                  </a:lnTo>
                  <a:lnTo>
                    <a:pt x="373" y="301"/>
                  </a:lnTo>
                  <a:lnTo>
                    <a:pt x="373" y="299"/>
                  </a:lnTo>
                  <a:lnTo>
                    <a:pt x="373" y="297"/>
                  </a:lnTo>
                  <a:lnTo>
                    <a:pt x="373" y="291"/>
                  </a:lnTo>
                  <a:lnTo>
                    <a:pt x="373" y="288"/>
                  </a:lnTo>
                  <a:lnTo>
                    <a:pt x="373" y="284"/>
                  </a:lnTo>
                  <a:lnTo>
                    <a:pt x="374" y="282"/>
                  </a:lnTo>
                  <a:lnTo>
                    <a:pt x="376" y="280"/>
                  </a:lnTo>
                  <a:lnTo>
                    <a:pt x="377" y="279"/>
                  </a:lnTo>
                  <a:lnTo>
                    <a:pt x="379" y="278"/>
                  </a:lnTo>
                  <a:lnTo>
                    <a:pt x="377" y="278"/>
                  </a:lnTo>
                  <a:lnTo>
                    <a:pt x="377" y="274"/>
                  </a:lnTo>
                  <a:lnTo>
                    <a:pt x="377" y="271"/>
                  </a:lnTo>
                  <a:lnTo>
                    <a:pt x="377" y="270"/>
                  </a:lnTo>
                  <a:lnTo>
                    <a:pt x="377" y="267"/>
                  </a:lnTo>
                  <a:lnTo>
                    <a:pt x="379" y="263"/>
                  </a:lnTo>
                  <a:lnTo>
                    <a:pt x="379" y="260"/>
                  </a:lnTo>
                  <a:lnTo>
                    <a:pt x="380" y="256"/>
                  </a:lnTo>
                  <a:lnTo>
                    <a:pt x="380" y="255"/>
                  </a:lnTo>
                  <a:lnTo>
                    <a:pt x="379" y="252"/>
                  </a:lnTo>
                  <a:lnTo>
                    <a:pt x="377" y="248"/>
                  </a:lnTo>
                  <a:lnTo>
                    <a:pt x="377" y="244"/>
                  </a:lnTo>
                  <a:lnTo>
                    <a:pt x="377" y="241"/>
                  </a:lnTo>
                  <a:lnTo>
                    <a:pt x="377" y="233"/>
                  </a:lnTo>
                  <a:lnTo>
                    <a:pt x="377" y="233"/>
                  </a:lnTo>
                  <a:lnTo>
                    <a:pt x="377" y="234"/>
                  </a:lnTo>
                  <a:lnTo>
                    <a:pt x="376" y="233"/>
                  </a:lnTo>
                  <a:lnTo>
                    <a:pt x="376" y="233"/>
                  </a:lnTo>
                  <a:lnTo>
                    <a:pt x="376" y="230"/>
                  </a:lnTo>
                  <a:lnTo>
                    <a:pt x="377" y="229"/>
                  </a:lnTo>
                  <a:lnTo>
                    <a:pt x="377" y="229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6"/>
                  </a:lnTo>
                  <a:lnTo>
                    <a:pt x="376" y="225"/>
                  </a:lnTo>
                  <a:lnTo>
                    <a:pt x="377" y="225"/>
                  </a:lnTo>
                  <a:lnTo>
                    <a:pt x="379" y="222"/>
                  </a:lnTo>
                  <a:lnTo>
                    <a:pt x="379" y="221"/>
                  </a:lnTo>
                  <a:lnTo>
                    <a:pt x="379" y="219"/>
                  </a:lnTo>
                  <a:lnTo>
                    <a:pt x="379" y="219"/>
                  </a:lnTo>
                  <a:lnTo>
                    <a:pt x="377" y="218"/>
                  </a:lnTo>
                  <a:lnTo>
                    <a:pt x="379" y="218"/>
                  </a:lnTo>
                  <a:lnTo>
                    <a:pt x="379" y="218"/>
                  </a:lnTo>
                  <a:lnTo>
                    <a:pt x="379" y="217"/>
                  </a:lnTo>
                  <a:lnTo>
                    <a:pt x="380" y="217"/>
                  </a:lnTo>
                  <a:lnTo>
                    <a:pt x="381" y="218"/>
                  </a:lnTo>
                  <a:lnTo>
                    <a:pt x="381" y="221"/>
                  </a:lnTo>
                  <a:lnTo>
                    <a:pt x="383" y="221"/>
                  </a:lnTo>
                  <a:lnTo>
                    <a:pt x="383" y="221"/>
                  </a:lnTo>
                  <a:lnTo>
                    <a:pt x="384" y="219"/>
                  </a:lnTo>
                  <a:lnTo>
                    <a:pt x="387" y="215"/>
                  </a:lnTo>
                  <a:lnTo>
                    <a:pt x="387" y="214"/>
                  </a:lnTo>
                  <a:lnTo>
                    <a:pt x="389" y="210"/>
                  </a:lnTo>
                  <a:lnTo>
                    <a:pt x="392" y="204"/>
                  </a:lnTo>
                  <a:lnTo>
                    <a:pt x="392" y="203"/>
                  </a:lnTo>
                  <a:lnTo>
                    <a:pt x="392" y="202"/>
                  </a:lnTo>
                  <a:lnTo>
                    <a:pt x="392" y="199"/>
                  </a:lnTo>
                  <a:lnTo>
                    <a:pt x="393" y="199"/>
                  </a:lnTo>
                  <a:lnTo>
                    <a:pt x="393" y="200"/>
                  </a:lnTo>
                  <a:lnTo>
                    <a:pt x="393" y="200"/>
                  </a:lnTo>
                  <a:lnTo>
                    <a:pt x="392" y="200"/>
                  </a:lnTo>
                  <a:lnTo>
                    <a:pt x="392" y="202"/>
                  </a:lnTo>
                  <a:lnTo>
                    <a:pt x="393" y="202"/>
                  </a:lnTo>
                  <a:lnTo>
                    <a:pt x="395" y="199"/>
                  </a:lnTo>
                  <a:lnTo>
                    <a:pt x="395" y="198"/>
                  </a:lnTo>
                  <a:lnTo>
                    <a:pt x="395" y="198"/>
                  </a:lnTo>
                  <a:lnTo>
                    <a:pt x="395" y="198"/>
                  </a:lnTo>
                  <a:lnTo>
                    <a:pt x="398" y="195"/>
                  </a:lnTo>
                  <a:lnTo>
                    <a:pt x="399" y="192"/>
                  </a:lnTo>
                  <a:lnTo>
                    <a:pt x="400" y="192"/>
                  </a:lnTo>
                  <a:lnTo>
                    <a:pt x="403" y="191"/>
                  </a:lnTo>
                  <a:lnTo>
                    <a:pt x="403" y="191"/>
                  </a:lnTo>
                  <a:lnTo>
                    <a:pt x="404" y="187"/>
                  </a:lnTo>
                  <a:lnTo>
                    <a:pt x="406" y="186"/>
                  </a:lnTo>
                  <a:lnTo>
                    <a:pt x="407" y="183"/>
                  </a:lnTo>
                  <a:lnTo>
                    <a:pt x="408" y="181"/>
                  </a:lnTo>
                  <a:lnTo>
                    <a:pt x="407" y="181"/>
                  </a:lnTo>
                  <a:lnTo>
                    <a:pt x="408" y="181"/>
                  </a:lnTo>
                  <a:lnTo>
                    <a:pt x="408" y="181"/>
                  </a:lnTo>
                  <a:lnTo>
                    <a:pt x="411" y="179"/>
                  </a:lnTo>
                  <a:lnTo>
                    <a:pt x="414" y="175"/>
                  </a:lnTo>
                  <a:lnTo>
                    <a:pt x="415" y="172"/>
                  </a:lnTo>
                  <a:lnTo>
                    <a:pt x="417" y="165"/>
                  </a:lnTo>
                  <a:lnTo>
                    <a:pt x="418" y="161"/>
                  </a:lnTo>
                  <a:lnTo>
                    <a:pt x="418" y="160"/>
                  </a:lnTo>
                  <a:lnTo>
                    <a:pt x="418" y="158"/>
                  </a:lnTo>
                  <a:lnTo>
                    <a:pt x="418" y="157"/>
                  </a:lnTo>
                  <a:lnTo>
                    <a:pt x="418" y="157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18" y="154"/>
                  </a:lnTo>
                  <a:lnTo>
                    <a:pt x="418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5" name="Freeform 2019">
              <a:extLst>
                <a:ext uri="{FF2B5EF4-FFF2-40B4-BE49-F238E27FC236}">
                  <a16:creationId xmlns:a16="http://schemas.microsoft.com/office/drawing/2014/main" id="{A6DCEE3F-44D1-40DA-8A8D-9ED313742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8283" y="4186215"/>
              <a:ext cx="202263" cy="227030"/>
            </a:xfrm>
            <a:custGeom>
              <a:avLst/>
              <a:gdLst>
                <a:gd name="T0" fmla="*/ 95 w 98"/>
                <a:gd name="T1" fmla="*/ 51 h 110"/>
                <a:gd name="T2" fmla="*/ 95 w 98"/>
                <a:gd name="T3" fmla="*/ 49 h 110"/>
                <a:gd name="T4" fmla="*/ 92 w 98"/>
                <a:gd name="T5" fmla="*/ 47 h 110"/>
                <a:gd name="T6" fmla="*/ 84 w 98"/>
                <a:gd name="T7" fmla="*/ 45 h 110"/>
                <a:gd name="T8" fmla="*/ 81 w 98"/>
                <a:gd name="T9" fmla="*/ 41 h 110"/>
                <a:gd name="T10" fmla="*/ 81 w 98"/>
                <a:gd name="T11" fmla="*/ 35 h 110"/>
                <a:gd name="T12" fmla="*/ 81 w 98"/>
                <a:gd name="T13" fmla="*/ 32 h 110"/>
                <a:gd name="T14" fmla="*/ 77 w 98"/>
                <a:gd name="T15" fmla="*/ 31 h 110"/>
                <a:gd name="T16" fmla="*/ 75 w 98"/>
                <a:gd name="T17" fmla="*/ 27 h 110"/>
                <a:gd name="T18" fmla="*/ 66 w 98"/>
                <a:gd name="T19" fmla="*/ 22 h 110"/>
                <a:gd name="T20" fmla="*/ 64 w 98"/>
                <a:gd name="T21" fmla="*/ 15 h 110"/>
                <a:gd name="T22" fmla="*/ 61 w 98"/>
                <a:gd name="T23" fmla="*/ 11 h 110"/>
                <a:gd name="T24" fmla="*/ 58 w 98"/>
                <a:gd name="T25" fmla="*/ 4 h 110"/>
                <a:gd name="T26" fmla="*/ 56 w 98"/>
                <a:gd name="T27" fmla="*/ 1 h 110"/>
                <a:gd name="T28" fmla="*/ 53 w 98"/>
                <a:gd name="T29" fmla="*/ 0 h 110"/>
                <a:gd name="T30" fmla="*/ 47 w 98"/>
                <a:gd name="T31" fmla="*/ 3 h 110"/>
                <a:gd name="T32" fmla="*/ 43 w 98"/>
                <a:gd name="T33" fmla="*/ 4 h 110"/>
                <a:gd name="T34" fmla="*/ 39 w 98"/>
                <a:gd name="T35" fmla="*/ 8 h 110"/>
                <a:gd name="T36" fmla="*/ 38 w 98"/>
                <a:gd name="T37" fmla="*/ 5 h 110"/>
                <a:gd name="T38" fmla="*/ 34 w 98"/>
                <a:gd name="T39" fmla="*/ 3 h 110"/>
                <a:gd name="T40" fmla="*/ 18 w 98"/>
                <a:gd name="T41" fmla="*/ 5 h 110"/>
                <a:gd name="T42" fmla="*/ 11 w 98"/>
                <a:gd name="T43" fmla="*/ 14 h 110"/>
                <a:gd name="T44" fmla="*/ 11 w 98"/>
                <a:gd name="T45" fmla="*/ 34 h 110"/>
                <a:gd name="T46" fmla="*/ 11 w 98"/>
                <a:gd name="T47" fmla="*/ 50 h 110"/>
                <a:gd name="T48" fmla="*/ 0 w 98"/>
                <a:gd name="T49" fmla="*/ 57 h 110"/>
                <a:gd name="T50" fmla="*/ 0 w 98"/>
                <a:gd name="T51" fmla="*/ 70 h 110"/>
                <a:gd name="T52" fmla="*/ 0 w 98"/>
                <a:gd name="T53" fmla="*/ 84 h 110"/>
                <a:gd name="T54" fmla="*/ 4 w 98"/>
                <a:gd name="T55" fmla="*/ 89 h 110"/>
                <a:gd name="T56" fmla="*/ 8 w 98"/>
                <a:gd name="T57" fmla="*/ 98 h 110"/>
                <a:gd name="T58" fmla="*/ 8 w 98"/>
                <a:gd name="T59" fmla="*/ 102 h 110"/>
                <a:gd name="T60" fmla="*/ 5 w 98"/>
                <a:gd name="T61" fmla="*/ 106 h 110"/>
                <a:gd name="T62" fmla="*/ 8 w 98"/>
                <a:gd name="T63" fmla="*/ 108 h 110"/>
                <a:gd name="T64" fmla="*/ 15 w 98"/>
                <a:gd name="T65" fmla="*/ 110 h 110"/>
                <a:gd name="T66" fmla="*/ 18 w 98"/>
                <a:gd name="T67" fmla="*/ 108 h 110"/>
                <a:gd name="T68" fmla="*/ 22 w 98"/>
                <a:gd name="T69" fmla="*/ 106 h 110"/>
                <a:gd name="T70" fmla="*/ 27 w 98"/>
                <a:gd name="T71" fmla="*/ 100 h 110"/>
                <a:gd name="T72" fmla="*/ 28 w 98"/>
                <a:gd name="T73" fmla="*/ 95 h 110"/>
                <a:gd name="T74" fmla="*/ 31 w 98"/>
                <a:gd name="T75" fmla="*/ 91 h 110"/>
                <a:gd name="T76" fmla="*/ 37 w 98"/>
                <a:gd name="T77" fmla="*/ 91 h 110"/>
                <a:gd name="T78" fmla="*/ 41 w 98"/>
                <a:gd name="T79" fmla="*/ 95 h 110"/>
                <a:gd name="T80" fmla="*/ 45 w 98"/>
                <a:gd name="T81" fmla="*/ 96 h 110"/>
                <a:gd name="T82" fmla="*/ 51 w 98"/>
                <a:gd name="T83" fmla="*/ 96 h 110"/>
                <a:gd name="T84" fmla="*/ 56 w 98"/>
                <a:gd name="T85" fmla="*/ 96 h 110"/>
                <a:gd name="T86" fmla="*/ 58 w 98"/>
                <a:gd name="T87" fmla="*/ 91 h 110"/>
                <a:gd name="T88" fmla="*/ 61 w 98"/>
                <a:gd name="T89" fmla="*/ 84 h 110"/>
                <a:gd name="T90" fmla="*/ 66 w 98"/>
                <a:gd name="T91" fmla="*/ 83 h 110"/>
                <a:gd name="T92" fmla="*/ 70 w 98"/>
                <a:gd name="T93" fmla="*/ 77 h 110"/>
                <a:gd name="T94" fmla="*/ 75 w 98"/>
                <a:gd name="T95" fmla="*/ 69 h 110"/>
                <a:gd name="T96" fmla="*/ 77 w 98"/>
                <a:gd name="T97" fmla="*/ 68 h 110"/>
                <a:gd name="T98" fmla="*/ 80 w 98"/>
                <a:gd name="T99" fmla="*/ 65 h 110"/>
                <a:gd name="T100" fmla="*/ 81 w 98"/>
                <a:gd name="T101" fmla="*/ 64 h 110"/>
                <a:gd name="T102" fmla="*/ 84 w 98"/>
                <a:gd name="T103" fmla="*/ 61 h 110"/>
                <a:gd name="T104" fmla="*/ 91 w 98"/>
                <a:gd name="T105" fmla="*/ 57 h 110"/>
                <a:gd name="T106" fmla="*/ 96 w 98"/>
                <a:gd name="T107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" h="110">
                  <a:moveTo>
                    <a:pt x="98" y="53"/>
                  </a:moveTo>
                  <a:lnTo>
                    <a:pt x="98" y="51"/>
                  </a:lnTo>
                  <a:lnTo>
                    <a:pt x="96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5" y="47"/>
                  </a:lnTo>
                  <a:lnTo>
                    <a:pt x="94" y="47"/>
                  </a:lnTo>
                  <a:lnTo>
                    <a:pt x="92" y="47"/>
                  </a:lnTo>
                  <a:lnTo>
                    <a:pt x="89" y="46"/>
                  </a:lnTo>
                  <a:lnTo>
                    <a:pt x="85" y="46"/>
                  </a:lnTo>
                  <a:lnTo>
                    <a:pt x="84" y="46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83" y="43"/>
                  </a:lnTo>
                  <a:lnTo>
                    <a:pt x="83" y="42"/>
                  </a:lnTo>
                  <a:lnTo>
                    <a:pt x="81" y="41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7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0" y="32"/>
                  </a:lnTo>
                  <a:lnTo>
                    <a:pt x="79" y="32"/>
                  </a:lnTo>
                  <a:lnTo>
                    <a:pt x="77" y="32"/>
                  </a:lnTo>
                  <a:lnTo>
                    <a:pt x="77" y="31"/>
                  </a:lnTo>
                  <a:lnTo>
                    <a:pt x="77" y="30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3" y="27"/>
                  </a:lnTo>
                  <a:lnTo>
                    <a:pt x="70" y="26"/>
                  </a:lnTo>
                  <a:lnTo>
                    <a:pt x="69" y="23"/>
                  </a:lnTo>
                  <a:lnTo>
                    <a:pt x="66" y="22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0" y="8"/>
                  </a:lnTo>
                  <a:lnTo>
                    <a:pt x="58" y="7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8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0" y="3"/>
                  </a:lnTo>
                  <a:lnTo>
                    <a:pt x="27" y="4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14"/>
                  </a:lnTo>
                  <a:lnTo>
                    <a:pt x="11" y="19"/>
                  </a:lnTo>
                  <a:lnTo>
                    <a:pt x="11" y="23"/>
                  </a:lnTo>
                  <a:lnTo>
                    <a:pt x="11" y="28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43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3" y="88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5" y="93"/>
                  </a:lnTo>
                  <a:lnTo>
                    <a:pt x="7" y="96"/>
                  </a:lnTo>
                  <a:lnTo>
                    <a:pt x="8" y="98"/>
                  </a:lnTo>
                  <a:lnTo>
                    <a:pt x="8" y="99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5" y="104"/>
                  </a:lnTo>
                  <a:lnTo>
                    <a:pt x="5" y="106"/>
                  </a:lnTo>
                  <a:lnTo>
                    <a:pt x="5" y="108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8" y="108"/>
                  </a:lnTo>
                  <a:lnTo>
                    <a:pt x="9" y="110"/>
                  </a:lnTo>
                  <a:lnTo>
                    <a:pt x="11" y="110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0" y="107"/>
                  </a:lnTo>
                  <a:lnTo>
                    <a:pt x="22" y="106"/>
                  </a:lnTo>
                  <a:lnTo>
                    <a:pt x="23" y="104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8" y="98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3" y="91"/>
                  </a:lnTo>
                  <a:lnTo>
                    <a:pt x="34" y="91"/>
                  </a:lnTo>
                  <a:lnTo>
                    <a:pt x="35" y="91"/>
                  </a:lnTo>
                  <a:lnTo>
                    <a:pt x="37" y="91"/>
                  </a:lnTo>
                  <a:lnTo>
                    <a:pt x="38" y="92"/>
                  </a:lnTo>
                  <a:lnTo>
                    <a:pt x="39" y="93"/>
                  </a:lnTo>
                  <a:lnTo>
                    <a:pt x="41" y="95"/>
                  </a:lnTo>
                  <a:lnTo>
                    <a:pt x="41" y="95"/>
                  </a:lnTo>
                  <a:lnTo>
                    <a:pt x="42" y="95"/>
                  </a:lnTo>
                  <a:lnTo>
                    <a:pt x="43" y="95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7" y="96"/>
                  </a:lnTo>
                  <a:lnTo>
                    <a:pt x="49" y="98"/>
                  </a:lnTo>
                  <a:lnTo>
                    <a:pt x="50" y="98"/>
                  </a:lnTo>
                  <a:lnTo>
                    <a:pt x="51" y="96"/>
                  </a:lnTo>
                  <a:lnTo>
                    <a:pt x="53" y="96"/>
                  </a:lnTo>
                  <a:lnTo>
                    <a:pt x="54" y="96"/>
                  </a:lnTo>
                  <a:lnTo>
                    <a:pt x="56" y="96"/>
                  </a:lnTo>
                  <a:lnTo>
                    <a:pt x="56" y="96"/>
                  </a:lnTo>
                  <a:lnTo>
                    <a:pt x="57" y="95"/>
                  </a:lnTo>
                  <a:lnTo>
                    <a:pt x="58" y="95"/>
                  </a:lnTo>
                  <a:lnTo>
                    <a:pt x="58" y="92"/>
                  </a:lnTo>
                  <a:lnTo>
                    <a:pt x="58" y="91"/>
                  </a:lnTo>
                  <a:lnTo>
                    <a:pt x="60" y="89"/>
                  </a:lnTo>
                  <a:lnTo>
                    <a:pt x="61" y="87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2" y="84"/>
                  </a:lnTo>
                  <a:lnTo>
                    <a:pt x="64" y="83"/>
                  </a:lnTo>
                  <a:lnTo>
                    <a:pt x="66" y="83"/>
                  </a:lnTo>
                  <a:lnTo>
                    <a:pt x="66" y="83"/>
                  </a:lnTo>
                  <a:lnTo>
                    <a:pt x="68" y="81"/>
                  </a:lnTo>
                  <a:lnTo>
                    <a:pt x="69" y="80"/>
                  </a:lnTo>
                  <a:lnTo>
                    <a:pt x="70" y="79"/>
                  </a:lnTo>
                  <a:lnTo>
                    <a:pt x="70" y="77"/>
                  </a:lnTo>
                  <a:lnTo>
                    <a:pt x="73" y="72"/>
                  </a:lnTo>
                  <a:lnTo>
                    <a:pt x="73" y="72"/>
                  </a:lnTo>
                  <a:lnTo>
                    <a:pt x="75" y="70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76" y="69"/>
                  </a:lnTo>
                  <a:lnTo>
                    <a:pt x="76" y="68"/>
                  </a:lnTo>
                  <a:lnTo>
                    <a:pt x="77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2"/>
                  </a:lnTo>
                  <a:lnTo>
                    <a:pt x="84" y="61"/>
                  </a:lnTo>
                  <a:lnTo>
                    <a:pt x="85" y="60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91" y="57"/>
                  </a:lnTo>
                  <a:lnTo>
                    <a:pt x="92" y="57"/>
                  </a:lnTo>
                  <a:lnTo>
                    <a:pt x="94" y="56"/>
                  </a:lnTo>
                  <a:lnTo>
                    <a:pt x="95" y="54"/>
                  </a:lnTo>
                  <a:lnTo>
                    <a:pt x="96" y="53"/>
                  </a:lnTo>
                  <a:lnTo>
                    <a:pt x="98" y="53"/>
                  </a:lnTo>
                  <a:lnTo>
                    <a:pt x="98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6" name="Freeform 2020">
              <a:extLst>
                <a:ext uri="{FF2B5EF4-FFF2-40B4-BE49-F238E27FC236}">
                  <a16:creationId xmlns:a16="http://schemas.microsoft.com/office/drawing/2014/main" id="{049BAB67-A2C2-40D0-88BF-546CA5C5B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51" y="2615578"/>
              <a:ext cx="78428" cy="66045"/>
            </a:xfrm>
            <a:custGeom>
              <a:avLst/>
              <a:gdLst>
                <a:gd name="T0" fmla="*/ 37 w 38"/>
                <a:gd name="T1" fmla="*/ 15 h 32"/>
                <a:gd name="T2" fmla="*/ 38 w 38"/>
                <a:gd name="T3" fmla="*/ 15 h 32"/>
                <a:gd name="T4" fmla="*/ 35 w 38"/>
                <a:gd name="T5" fmla="*/ 12 h 32"/>
                <a:gd name="T6" fmla="*/ 33 w 38"/>
                <a:gd name="T7" fmla="*/ 11 h 32"/>
                <a:gd name="T8" fmla="*/ 33 w 38"/>
                <a:gd name="T9" fmla="*/ 9 h 32"/>
                <a:gd name="T10" fmla="*/ 34 w 38"/>
                <a:gd name="T11" fmla="*/ 7 h 32"/>
                <a:gd name="T12" fmla="*/ 35 w 38"/>
                <a:gd name="T13" fmla="*/ 5 h 32"/>
                <a:gd name="T14" fmla="*/ 33 w 38"/>
                <a:gd name="T15" fmla="*/ 4 h 32"/>
                <a:gd name="T16" fmla="*/ 31 w 38"/>
                <a:gd name="T17" fmla="*/ 5 h 32"/>
                <a:gd name="T18" fmla="*/ 30 w 38"/>
                <a:gd name="T19" fmla="*/ 4 h 32"/>
                <a:gd name="T20" fmla="*/ 29 w 38"/>
                <a:gd name="T21" fmla="*/ 1 h 32"/>
                <a:gd name="T22" fmla="*/ 26 w 38"/>
                <a:gd name="T23" fmla="*/ 1 h 32"/>
                <a:gd name="T24" fmla="*/ 23 w 38"/>
                <a:gd name="T25" fmla="*/ 1 h 32"/>
                <a:gd name="T26" fmla="*/ 20 w 38"/>
                <a:gd name="T27" fmla="*/ 1 h 32"/>
                <a:gd name="T28" fmla="*/ 19 w 38"/>
                <a:gd name="T29" fmla="*/ 0 h 32"/>
                <a:gd name="T30" fmla="*/ 16 w 38"/>
                <a:gd name="T31" fmla="*/ 1 h 32"/>
                <a:gd name="T32" fmla="*/ 15 w 38"/>
                <a:gd name="T33" fmla="*/ 1 h 32"/>
                <a:gd name="T34" fmla="*/ 11 w 38"/>
                <a:gd name="T35" fmla="*/ 0 h 32"/>
                <a:gd name="T36" fmla="*/ 7 w 38"/>
                <a:gd name="T37" fmla="*/ 1 h 32"/>
                <a:gd name="T38" fmla="*/ 4 w 38"/>
                <a:gd name="T39" fmla="*/ 1 h 32"/>
                <a:gd name="T40" fmla="*/ 2 w 38"/>
                <a:gd name="T41" fmla="*/ 0 h 32"/>
                <a:gd name="T42" fmla="*/ 0 w 38"/>
                <a:gd name="T43" fmla="*/ 3 h 32"/>
                <a:gd name="T44" fmla="*/ 2 w 38"/>
                <a:gd name="T45" fmla="*/ 7 h 32"/>
                <a:gd name="T46" fmla="*/ 4 w 38"/>
                <a:gd name="T47" fmla="*/ 9 h 32"/>
                <a:gd name="T48" fmla="*/ 6 w 38"/>
                <a:gd name="T49" fmla="*/ 13 h 32"/>
                <a:gd name="T50" fmla="*/ 10 w 38"/>
                <a:gd name="T51" fmla="*/ 16 h 32"/>
                <a:gd name="T52" fmla="*/ 12 w 38"/>
                <a:gd name="T53" fmla="*/ 19 h 32"/>
                <a:gd name="T54" fmla="*/ 15 w 38"/>
                <a:gd name="T55" fmla="*/ 22 h 32"/>
                <a:gd name="T56" fmla="*/ 16 w 38"/>
                <a:gd name="T57" fmla="*/ 24 h 32"/>
                <a:gd name="T58" fmla="*/ 19 w 38"/>
                <a:gd name="T59" fmla="*/ 27 h 32"/>
                <a:gd name="T60" fmla="*/ 19 w 38"/>
                <a:gd name="T61" fmla="*/ 28 h 32"/>
                <a:gd name="T62" fmla="*/ 22 w 38"/>
                <a:gd name="T63" fmla="*/ 28 h 32"/>
                <a:gd name="T64" fmla="*/ 25 w 38"/>
                <a:gd name="T65" fmla="*/ 31 h 32"/>
                <a:gd name="T66" fmla="*/ 27 w 38"/>
                <a:gd name="T67" fmla="*/ 32 h 32"/>
                <a:gd name="T68" fmla="*/ 29 w 38"/>
                <a:gd name="T69" fmla="*/ 31 h 32"/>
                <a:gd name="T70" fmla="*/ 27 w 38"/>
                <a:gd name="T71" fmla="*/ 30 h 32"/>
                <a:gd name="T72" fmla="*/ 27 w 38"/>
                <a:gd name="T73" fmla="*/ 27 h 32"/>
                <a:gd name="T74" fmla="*/ 29 w 38"/>
                <a:gd name="T75" fmla="*/ 26 h 32"/>
                <a:gd name="T76" fmla="*/ 30 w 38"/>
                <a:gd name="T77" fmla="*/ 24 h 32"/>
                <a:gd name="T78" fmla="*/ 31 w 38"/>
                <a:gd name="T79" fmla="*/ 23 h 32"/>
                <a:gd name="T80" fmla="*/ 33 w 38"/>
                <a:gd name="T81" fmla="*/ 23 h 32"/>
                <a:gd name="T82" fmla="*/ 31 w 38"/>
                <a:gd name="T83" fmla="*/ 22 h 32"/>
                <a:gd name="T84" fmla="*/ 33 w 38"/>
                <a:gd name="T85" fmla="*/ 20 h 32"/>
                <a:gd name="T86" fmla="*/ 34 w 38"/>
                <a:gd name="T87" fmla="*/ 20 h 32"/>
                <a:gd name="T88" fmla="*/ 35 w 38"/>
                <a:gd name="T89" fmla="*/ 20 h 32"/>
                <a:gd name="T90" fmla="*/ 37 w 38"/>
                <a:gd name="T91" fmla="*/ 20 h 32"/>
                <a:gd name="T92" fmla="*/ 37 w 38"/>
                <a:gd name="T93" fmla="*/ 19 h 32"/>
                <a:gd name="T94" fmla="*/ 34 w 38"/>
                <a:gd name="T95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" h="32">
                  <a:moveTo>
                    <a:pt x="35" y="15"/>
                  </a:move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4" y="20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5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7" y="30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5"/>
                  </a:lnTo>
                  <a:lnTo>
                    <a:pt x="35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7" name="Freeform 2021">
              <a:extLst>
                <a:ext uri="{FF2B5EF4-FFF2-40B4-BE49-F238E27FC236}">
                  <a16:creationId xmlns:a16="http://schemas.microsoft.com/office/drawing/2014/main" id="{6B17D67B-2060-4AA1-949F-35B154926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397" y="3434951"/>
              <a:ext cx="2064" cy="8256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0 h 4"/>
                <a:gd name="T4" fmla="*/ 0 w 1"/>
                <a:gd name="T5" fmla="*/ 1 h 4"/>
                <a:gd name="T6" fmla="*/ 0 w 1"/>
                <a:gd name="T7" fmla="*/ 1 h 4"/>
                <a:gd name="T8" fmla="*/ 0 w 1"/>
                <a:gd name="T9" fmla="*/ 1 h 4"/>
                <a:gd name="T10" fmla="*/ 0 w 1"/>
                <a:gd name="T11" fmla="*/ 1 h 4"/>
                <a:gd name="T12" fmla="*/ 0 w 1"/>
                <a:gd name="T13" fmla="*/ 2 h 4"/>
                <a:gd name="T14" fmla="*/ 1 w 1"/>
                <a:gd name="T15" fmla="*/ 4 h 4"/>
                <a:gd name="T16" fmla="*/ 1 w 1"/>
                <a:gd name="T17" fmla="*/ 2 h 4"/>
                <a:gd name="T18" fmla="*/ 1 w 1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8" name="Freeform 2022">
              <a:extLst>
                <a:ext uri="{FF2B5EF4-FFF2-40B4-BE49-F238E27FC236}">
                  <a16:creationId xmlns:a16="http://schemas.microsoft.com/office/drawing/2014/main" id="{45E6CF80-C1D6-4F10-ACA2-23F422B30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439" y="3983952"/>
              <a:ext cx="280693" cy="328161"/>
            </a:xfrm>
            <a:custGeom>
              <a:avLst/>
              <a:gdLst>
                <a:gd name="T0" fmla="*/ 132 w 136"/>
                <a:gd name="T1" fmla="*/ 95 h 159"/>
                <a:gd name="T2" fmla="*/ 123 w 136"/>
                <a:gd name="T3" fmla="*/ 84 h 159"/>
                <a:gd name="T4" fmla="*/ 125 w 136"/>
                <a:gd name="T5" fmla="*/ 80 h 159"/>
                <a:gd name="T6" fmla="*/ 106 w 136"/>
                <a:gd name="T7" fmla="*/ 78 h 159"/>
                <a:gd name="T8" fmla="*/ 102 w 136"/>
                <a:gd name="T9" fmla="*/ 65 h 159"/>
                <a:gd name="T10" fmla="*/ 100 w 136"/>
                <a:gd name="T11" fmla="*/ 55 h 159"/>
                <a:gd name="T12" fmla="*/ 99 w 136"/>
                <a:gd name="T13" fmla="*/ 49 h 159"/>
                <a:gd name="T14" fmla="*/ 88 w 136"/>
                <a:gd name="T15" fmla="*/ 47 h 159"/>
                <a:gd name="T16" fmla="*/ 80 w 136"/>
                <a:gd name="T17" fmla="*/ 41 h 159"/>
                <a:gd name="T18" fmla="*/ 72 w 136"/>
                <a:gd name="T19" fmla="*/ 37 h 159"/>
                <a:gd name="T20" fmla="*/ 67 w 136"/>
                <a:gd name="T21" fmla="*/ 36 h 159"/>
                <a:gd name="T22" fmla="*/ 58 w 136"/>
                <a:gd name="T23" fmla="*/ 33 h 159"/>
                <a:gd name="T24" fmla="*/ 52 w 136"/>
                <a:gd name="T25" fmla="*/ 28 h 159"/>
                <a:gd name="T26" fmla="*/ 49 w 136"/>
                <a:gd name="T27" fmla="*/ 25 h 159"/>
                <a:gd name="T28" fmla="*/ 48 w 136"/>
                <a:gd name="T29" fmla="*/ 22 h 159"/>
                <a:gd name="T30" fmla="*/ 46 w 136"/>
                <a:gd name="T31" fmla="*/ 17 h 159"/>
                <a:gd name="T32" fmla="*/ 45 w 136"/>
                <a:gd name="T33" fmla="*/ 9 h 159"/>
                <a:gd name="T34" fmla="*/ 45 w 136"/>
                <a:gd name="T35" fmla="*/ 0 h 159"/>
                <a:gd name="T36" fmla="*/ 35 w 136"/>
                <a:gd name="T37" fmla="*/ 2 h 159"/>
                <a:gd name="T38" fmla="*/ 24 w 136"/>
                <a:gd name="T39" fmla="*/ 7 h 159"/>
                <a:gd name="T40" fmla="*/ 19 w 136"/>
                <a:gd name="T41" fmla="*/ 11 h 159"/>
                <a:gd name="T42" fmla="*/ 12 w 136"/>
                <a:gd name="T43" fmla="*/ 17 h 159"/>
                <a:gd name="T44" fmla="*/ 7 w 136"/>
                <a:gd name="T45" fmla="*/ 15 h 159"/>
                <a:gd name="T46" fmla="*/ 5 w 136"/>
                <a:gd name="T47" fmla="*/ 23 h 159"/>
                <a:gd name="T48" fmla="*/ 11 w 136"/>
                <a:gd name="T49" fmla="*/ 36 h 159"/>
                <a:gd name="T50" fmla="*/ 10 w 136"/>
                <a:gd name="T51" fmla="*/ 47 h 159"/>
                <a:gd name="T52" fmla="*/ 11 w 136"/>
                <a:gd name="T53" fmla="*/ 53 h 159"/>
                <a:gd name="T54" fmla="*/ 10 w 136"/>
                <a:gd name="T55" fmla="*/ 57 h 159"/>
                <a:gd name="T56" fmla="*/ 7 w 136"/>
                <a:gd name="T57" fmla="*/ 63 h 159"/>
                <a:gd name="T58" fmla="*/ 7 w 136"/>
                <a:gd name="T59" fmla="*/ 71 h 159"/>
                <a:gd name="T60" fmla="*/ 14 w 136"/>
                <a:gd name="T61" fmla="*/ 79 h 159"/>
                <a:gd name="T62" fmla="*/ 12 w 136"/>
                <a:gd name="T63" fmla="*/ 83 h 159"/>
                <a:gd name="T64" fmla="*/ 10 w 136"/>
                <a:gd name="T65" fmla="*/ 89 h 159"/>
                <a:gd name="T66" fmla="*/ 8 w 136"/>
                <a:gd name="T67" fmla="*/ 93 h 159"/>
                <a:gd name="T68" fmla="*/ 12 w 136"/>
                <a:gd name="T69" fmla="*/ 99 h 159"/>
                <a:gd name="T70" fmla="*/ 14 w 136"/>
                <a:gd name="T71" fmla="*/ 105 h 159"/>
                <a:gd name="T72" fmla="*/ 16 w 136"/>
                <a:gd name="T73" fmla="*/ 113 h 159"/>
                <a:gd name="T74" fmla="*/ 22 w 136"/>
                <a:gd name="T75" fmla="*/ 117 h 159"/>
                <a:gd name="T76" fmla="*/ 22 w 136"/>
                <a:gd name="T77" fmla="*/ 124 h 159"/>
                <a:gd name="T78" fmla="*/ 20 w 136"/>
                <a:gd name="T79" fmla="*/ 128 h 159"/>
                <a:gd name="T80" fmla="*/ 23 w 136"/>
                <a:gd name="T81" fmla="*/ 132 h 159"/>
                <a:gd name="T82" fmla="*/ 23 w 136"/>
                <a:gd name="T83" fmla="*/ 136 h 159"/>
                <a:gd name="T84" fmla="*/ 30 w 136"/>
                <a:gd name="T85" fmla="*/ 147 h 159"/>
                <a:gd name="T86" fmla="*/ 33 w 136"/>
                <a:gd name="T87" fmla="*/ 156 h 159"/>
                <a:gd name="T88" fmla="*/ 37 w 136"/>
                <a:gd name="T89" fmla="*/ 159 h 159"/>
                <a:gd name="T90" fmla="*/ 43 w 136"/>
                <a:gd name="T91" fmla="*/ 154 h 159"/>
                <a:gd name="T92" fmla="*/ 49 w 136"/>
                <a:gd name="T93" fmla="*/ 149 h 159"/>
                <a:gd name="T94" fmla="*/ 53 w 136"/>
                <a:gd name="T95" fmla="*/ 149 h 159"/>
                <a:gd name="T96" fmla="*/ 64 w 136"/>
                <a:gd name="T97" fmla="*/ 151 h 159"/>
                <a:gd name="T98" fmla="*/ 71 w 136"/>
                <a:gd name="T99" fmla="*/ 158 h 159"/>
                <a:gd name="T100" fmla="*/ 73 w 136"/>
                <a:gd name="T101" fmla="*/ 149 h 159"/>
                <a:gd name="T102" fmla="*/ 85 w 136"/>
                <a:gd name="T103" fmla="*/ 148 h 159"/>
                <a:gd name="T104" fmla="*/ 88 w 136"/>
                <a:gd name="T105" fmla="*/ 148 h 159"/>
                <a:gd name="T106" fmla="*/ 91 w 136"/>
                <a:gd name="T107" fmla="*/ 126 h 159"/>
                <a:gd name="T108" fmla="*/ 106 w 136"/>
                <a:gd name="T109" fmla="*/ 117 h 159"/>
                <a:gd name="T110" fmla="*/ 132 w 136"/>
                <a:gd name="T111" fmla="*/ 122 h 159"/>
                <a:gd name="T112" fmla="*/ 134 w 136"/>
                <a:gd name="T113" fmla="*/ 125 h 159"/>
                <a:gd name="T114" fmla="*/ 134 w 136"/>
                <a:gd name="T115" fmla="*/ 113 h 159"/>
                <a:gd name="T116" fmla="*/ 134 w 136"/>
                <a:gd name="T1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" h="159">
                  <a:moveTo>
                    <a:pt x="136" y="102"/>
                  </a:moveTo>
                  <a:lnTo>
                    <a:pt x="136" y="102"/>
                  </a:lnTo>
                  <a:lnTo>
                    <a:pt x="134" y="99"/>
                  </a:lnTo>
                  <a:lnTo>
                    <a:pt x="133" y="97"/>
                  </a:lnTo>
                  <a:lnTo>
                    <a:pt x="133" y="95"/>
                  </a:lnTo>
                  <a:lnTo>
                    <a:pt x="132" y="94"/>
                  </a:lnTo>
                  <a:lnTo>
                    <a:pt x="132" y="95"/>
                  </a:lnTo>
                  <a:lnTo>
                    <a:pt x="130" y="94"/>
                  </a:lnTo>
                  <a:lnTo>
                    <a:pt x="128" y="93"/>
                  </a:lnTo>
                  <a:lnTo>
                    <a:pt x="126" y="91"/>
                  </a:lnTo>
                  <a:lnTo>
                    <a:pt x="126" y="91"/>
                  </a:lnTo>
                  <a:lnTo>
                    <a:pt x="125" y="90"/>
                  </a:lnTo>
                  <a:lnTo>
                    <a:pt x="125" y="87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0"/>
                  </a:lnTo>
                  <a:lnTo>
                    <a:pt x="125" y="79"/>
                  </a:lnTo>
                  <a:lnTo>
                    <a:pt x="125" y="79"/>
                  </a:lnTo>
                  <a:lnTo>
                    <a:pt x="125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18" y="80"/>
                  </a:lnTo>
                  <a:lnTo>
                    <a:pt x="114" y="80"/>
                  </a:lnTo>
                  <a:lnTo>
                    <a:pt x="110" y="79"/>
                  </a:lnTo>
                  <a:lnTo>
                    <a:pt x="106" y="79"/>
                  </a:lnTo>
                  <a:lnTo>
                    <a:pt x="106" y="78"/>
                  </a:lnTo>
                  <a:lnTo>
                    <a:pt x="104" y="75"/>
                  </a:lnTo>
                  <a:lnTo>
                    <a:pt x="104" y="74"/>
                  </a:lnTo>
                  <a:lnTo>
                    <a:pt x="104" y="70"/>
                  </a:lnTo>
                  <a:lnTo>
                    <a:pt x="102" y="68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2" y="65"/>
                  </a:lnTo>
                  <a:lnTo>
                    <a:pt x="103" y="65"/>
                  </a:lnTo>
                  <a:lnTo>
                    <a:pt x="103" y="60"/>
                  </a:lnTo>
                  <a:lnTo>
                    <a:pt x="102" y="59"/>
                  </a:lnTo>
                  <a:lnTo>
                    <a:pt x="102" y="57"/>
                  </a:lnTo>
                  <a:lnTo>
                    <a:pt x="102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00" y="52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49"/>
                  </a:lnTo>
                  <a:lnTo>
                    <a:pt x="99" y="49"/>
                  </a:lnTo>
                  <a:lnTo>
                    <a:pt x="98" y="48"/>
                  </a:lnTo>
                  <a:lnTo>
                    <a:pt x="95" y="47"/>
                  </a:lnTo>
                  <a:lnTo>
                    <a:pt x="94" y="45"/>
                  </a:lnTo>
                  <a:lnTo>
                    <a:pt x="92" y="47"/>
                  </a:lnTo>
                  <a:lnTo>
                    <a:pt x="90" y="47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5" y="47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83" y="42"/>
                  </a:lnTo>
                  <a:lnTo>
                    <a:pt x="81" y="42"/>
                  </a:lnTo>
                  <a:lnTo>
                    <a:pt x="81" y="41"/>
                  </a:lnTo>
                  <a:lnTo>
                    <a:pt x="80" y="41"/>
                  </a:lnTo>
                  <a:lnTo>
                    <a:pt x="79" y="41"/>
                  </a:lnTo>
                  <a:lnTo>
                    <a:pt x="77" y="41"/>
                  </a:lnTo>
                  <a:lnTo>
                    <a:pt x="76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3" y="38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8" y="36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4" y="33"/>
                  </a:lnTo>
                  <a:lnTo>
                    <a:pt x="62" y="34"/>
                  </a:lnTo>
                  <a:lnTo>
                    <a:pt x="61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6" y="32"/>
                  </a:lnTo>
                  <a:lnTo>
                    <a:pt x="56" y="30"/>
                  </a:lnTo>
                  <a:lnTo>
                    <a:pt x="54" y="30"/>
                  </a:lnTo>
                  <a:lnTo>
                    <a:pt x="54" y="29"/>
                  </a:lnTo>
                  <a:lnTo>
                    <a:pt x="53" y="29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6" y="21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6" y="17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5" y="13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6" y="7"/>
                  </a:lnTo>
                  <a:lnTo>
                    <a:pt x="46" y="6"/>
                  </a:lnTo>
                  <a:lnTo>
                    <a:pt x="45" y="5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30" y="3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8" y="29"/>
                  </a:lnTo>
                  <a:lnTo>
                    <a:pt x="10" y="3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40"/>
                  </a:lnTo>
                  <a:lnTo>
                    <a:pt x="10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0" y="49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7" y="63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7" y="71"/>
                  </a:lnTo>
                  <a:lnTo>
                    <a:pt x="7" y="72"/>
                  </a:lnTo>
                  <a:lnTo>
                    <a:pt x="8" y="74"/>
                  </a:lnTo>
                  <a:lnTo>
                    <a:pt x="10" y="78"/>
                  </a:lnTo>
                  <a:lnTo>
                    <a:pt x="11" y="79"/>
                  </a:lnTo>
                  <a:lnTo>
                    <a:pt x="11" y="79"/>
                  </a:lnTo>
                  <a:lnTo>
                    <a:pt x="12" y="79"/>
                  </a:lnTo>
                  <a:lnTo>
                    <a:pt x="14" y="79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3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11" y="86"/>
                  </a:lnTo>
                  <a:lnTo>
                    <a:pt x="11" y="87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7" y="91"/>
                  </a:lnTo>
                  <a:lnTo>
                    <a:pt x="7" y="91"/>
                  </a:lnTo>
                  <a:lnTo>
                    <a:pt x="7" y="9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0" y="95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4" y="101"/>
                  </a:lnTo>
                  <a:lnTo>
                    <a:pt x="14" y="101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105"/>
                  </a:lnTo>
                  <a:lnTo>
                    <a:pt x="15" y="106"/>
                  </a:lnTo>
                  <a:lnTo>
                    <a:pt x="15" y="107"/>
                  </a:lnTo>
                  <a:lnTo>
                    <a:pt x="15" y="109"/>
                  </a:lnTo>
                  <a:lnTo>
                    <a:pt x="16" y="110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3"/>
                  </a:lnTo>
                  <a:lnTo>
                    <a:pt x="18" y="114"/>
                  </a:lnTo>
                  <a:lnTo>
                    <a:pt x="19" y="114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20" y="121"/>
                  </a:lnTo>
                  <a:lnTo>
                    <a:pt x="20" y="121"/>
                  </a:lnTo>
                  <a:lnTo>
                    <a:pt x="22" y="122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5"/>
                  </a:lnTo>
                  <a:lnTo>
                    <a:pt x="20" y="125"/>
                  </a:lnTo>
                  <a:lnTo>
                    <a:pt x="20" y="125"/>
                  </a:lnTo>
                  <a:lnTo>
                    <a:pt x="20" y="126"/>
                  </a:lnTo>
                  <a:lnTo>
                    <a:pt x="20" y="126"/>
                  </a:lnTo>
                  <a:lnTo>
                    <a:pt x="20" y="128"/>
                  </a:lnTo>
                  <a:lnTo>
                    <a:pt x="22" y="128"/>
                  </a:lnTo>
                  <a:lnTo>
                    <a:pt x="20" y="129"/>
                  </a:lnTo>
                  <a:lnTo>
                    <a:pt x="20" y="129"/>
                  </a:lnTo>
                  <a:lnTo>
                    <a:pt x="20" y="129"/>
                  </a:lnTo>
                  <a:lnTo>
                    <a:pt x="20" y="130"/>
                  </a:lnTo>
                  <a:lnTo>
                    <a:pt x="22" y="130"/>
                  </a:lnTo>
                  <a:lnTo>
                    <a:pt x="23" y="132"/>
                  </a:lnTo>
                  <a:lnTo>
                    <a:pt x="23" y="132"/>
                  </a:lnTo>
                  <a:lnTo>
                    <a:pt x="23" y="132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5"/>
                  </a:lnTo>
                  <a:lnTo>
                    <a:pt x="23" y="136"/>
                  </a:lnTo>
                  <a:lnTo>
                    <a:pt x="23" y="136"/>
                  </a:lnTo>
                  <a:lnTo>
                    <a:pt x="24" y="136"/>
                  </a:lnTo>
                  <a:lnTo>
                    <a:pt x="26" y="139"/>
                  </a:lnTo>
                  <a:lnTo>
                    <a:pt x="27" y="140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30" y="145"/>
                  </a:lnTo>
                  <a:lnTo>
                    <a:pt x="30" y="147"/>
                  </a:lnTo>
                  <a:lnTo>
                    <a:pt x="30" y="148"/>
                  </a:lnTo>
                  <a:lnTo>
                    <a:pt x="31" y="149"/>
                  </a:lnTo>
                  <a:lnTo>
                    <a:pt x="31" y="151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33" y="155"/>
                  </a:lnTo>
                  <a:lnTo>
                    <a:pt x="33" y="156"/>
                  </a:lnTo>
                  <a:lnTo>
                    <a:pt x="33" y="158"/>
                  </a:lnTo>
                  <a:lnTo>
                    <a:pt x="33" y="158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7" y="159"/>
                  </a:lnTo>
                  <a:lnTo>
                    <a:pt x="39" y="159"/>
                  </a:lnTo>
                  <a:lnTo>
                    <a:pt x="41" y="159"/>
                  </a:lnTo>
                  <a:lnTo>
                    <a:pt x="41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3" y="154"/>
                  </a:lnTo>
                  <a:lnTo>
                    <a:pt x="45" y="154"/>
                  </a:lnTo>
                  <a:lnTo>
                    <a:pt x="45" y="152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6" y="151"/>
                  </a:lnTo>
                  <a:lnTo>
                    <a:pt x="48" y="149"/>
                  </a:lnTo>
                  <a:lnTo>
                    <a:pt x="49" y="149"/>
                  </a:lnTo>
                  <a:lnTo>
                    <a:pt x="49" y="148"/>
                  </a:lnTo>
                  <a:lnTo>
                    <a:pt x="49" y="147"/>
                  </a:lnTo>
                  <a:lnTo>
                    <a:pt x="49" y="147"/>
                  </a:lnTo>
                  <a:lnTo>
                    <a:pt x="50" y="147"/>
                  </a:lnTo>
                  <a:lnTo>
                    <a:pt x="50" y="147"/>
                  </a:lnTo>
                  <a:lnTo>
                    <a:pt x="52" y="147"/>
                  </a:lnTo>
                  <a:lnTo>
                    <a:pt x="53" y="149"/>
                  </a:lnTo>
                  <a:lnTo>
                    <a:pt x="54" y="149"/>
                  </a:lnTo>
                  <a:lnTo>
                    <a:pt x="56" y="149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62" y="149"/>
                  </a:lnTo>
                  <a:lnTo>
                    <a:pt x="62" y="149"/>
                  </a:lnTo>
                  <a:lnTo>
                    <a:pt x="64" y="151"/>
                  </a:lnTo>
                  <a:lnTo>
                    <a:pt x="65" y="151"/>
                  </a:lnTo>
                  <a:lnTo>
                    <a:pt x="65" y="151"/>
                  </a:lnTo>
                  <a:lnTo>
                    <a:pt x="67" y="151"/>
                  </a:lnTo>
                  <a:lnTo>
                    <a:pt x="68" y="154"/>
                  </a:lnTo>
                  <a:lnTo>
                    <a:pt x="68" y="155"/>
                  </a:lnTo>
                  <a:lnTo>
                    <a:pt x="69" y="156"/>
                  </a:lnTo>
                  <a:lnTo>
                    <a:pt x="71" y="158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6"/>
                  </a:lnTo>
                  <a:lnTo>
                    <a:pt x="72" y="155"/>
                  </a:lnTo>
                  <a:lnTo>
                    <a:pt x="72" y="154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75" y="149"/>
                  </a:lnTo>
                  <a:lnTo>
                    <a:pt x="75" y="148"/>
                  </a:lnTo>
                  <a:lnTo>
                    <a:pt x="75" y="149"/>
                  </a:lnTo>
                  <a:lnTo>
                    <a:pt x="76" y="149"/>
                  </a:lnTo>
                  <a:lnTo>
                    <a:pt x="76" y="148"/>
                  </a:lnTo>
                  <a:lnTo>
                    <a:pt x="80" y="148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85" y="149"/>
                  </a:lnTo>
                  <a:lnTo>
                    <a:pt x="85" y="151"/>
                  </a:lnTo>
                  <a:lnTo>
                    <a:pt x="87" y="151"/>
                  </a:lnTo>
                  <a:lnTo>
                    <a:pt x="87" y="152"/>
                  </a:lnTo>
                  <a:lnTo>
                    <a:pt x="87" y="151"/>
                  </a:lnTo>
                  <a:lnTo>
                    <a:pt x="88" y="148"/>
                  </a:lnTo>
                  <a:lnTo>
                    <a:pt x="88" y="145"/>
                  </a:lnTo>
                  <a:lnTo>
                    <a:pt x="88" y="141"/>
                  </a:lnTo>
                  <a:lnTo>
                    <a:pt x="90" y="137"/>
                  </a:lnTo>
                  <a:lnTo>
                    <a:pt x="90" y="135"/>
                  </a:lnTo>
                  <a:lnTo>
                    <a:pt x="88" y="132"/>
                  </a:lnTo>
                  <a:lnTo>
                    <a:pt x="90" y="129"/>
                  </a:lnTo>
                  <a:lnTo>
                    <a:pt x="91" y="126"/>
                  </a:lnTo>
                  <a:lnTo>
                    <a:pt x="92" y="125"/>
                  </a:lnTo>
                  <a:lnTo>
                    <a:pt x="92" y="122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100" y="118"/>
                  </a:lnTo>
                  <a:lnTo>
                    <a:pt x="102" y="118"/>
                  </a:lnTo>
                  <a:lnTo>
                    <a:pt x="106" y="117"/>
                  </a:lnTo>
                  <a:lnTo>
                    <a:pt x="111" y="116"/>
                  </a:lnTo>
                  <a:lnTo>
                    <a:pt x="115" y="116"/>
                  </a:lnTo>
                  <a:lnTo>
                    <a:pt x="121" y="116"/>
                  </a:lnTo>
                  <a:lnTo>
                    <a:pt x="125" y="118"/>
                  </a:lnTo>
                  <a:lnTo>
                    <a:pt x="128" y="120"/>
                  </a:lnTo>
                  <a:lnTo>
                    <a:pt x="132" y="122"/>
                  </a:lnTo>
                  <a:lnTo>
                    <a:pt x="132" y="122"/>
                  </a:lnTo>
                  <a:lnTo>
                    <a:pt x="132" y="125"/>
                  </a:lnTo>
                  <a:lnTo>
                    <a:pt x="132" y="126"/>
                  </a:lnTo>
                  <a:lnTo>
                    <a:pt x="132" y="126"/>
                  </a:lnTo>
                  <a:lnTo>
                    <a:pt x="133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4" y="125"/>
                  </a:lnTo>
                  <a:lnTo>
                    <a:pt x="134" y="124"/>
                  </a:lnTo>
                  <a:lnTo>
                    <a:pt x="133" y="122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3" y="117"/>
                  </a:lnTo>
                  <a:lnTo>
                    <a:pt x="133" y="116"/>
                  </a:lnTo>
                  <a:lnTo>
                    <a:pt x="134" y="113"/>
                  </a:lnTo>
                  <a:lnTo>
                    <a:pt x="134" y="113"/>
                  </a:lnTo>
                  <a:lnTo>
                    <a:pt x="134" y="113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4" y="109"/>
                  </a:lnTo>
                  <a:lnTo>
                    <a:pt x="134" y="106"/>
                  </a:lnTo>
                  <a:lnTo>
                    <a:pt x="136" y="103"/>
                  </a:lnTo>
                  <a:lnTo>
                    <a:pt x="136" y="103"/>
                  </a:lnTo>
                  <a:lnTo>
                    <a:pt x="136" y="103"/>
                  </a:lnTo>
                  <a:lnTo>
                    <a:pt x="136" y="103"/>
                  </a:lnTo>
                  <a:lnTo>
                    <a:pt x="13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9" name="Freeform 2023">
              <a:extLst>
                <a:ext uri="{FF2B5EF4-FFF2-40B4-BE49-F238E27FC236}">
                  <a16:creationId xmlns:a16="http://schemas.microsoft.com/office/drawing/2014/main" id="{5397682D-A86B-43C1-A566-1E3D081A6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725" y="3034552"/>
              <a:ext cx="72238" cy="41278"/>
            </a:xfrm>
            <a:custGeom>
              <a:avLst/>
              <a:gdLst>
                <a:gd name="T0" fmla="*/ 35 w 35"/>
                <a:gd name="T1" fmla="*/ 16 h 20"/>
                <a:gd name="T2" fmla="*/ 33 w 35"/>
                <a:gd name="T3" fmla="*/ 15 h 20"/>
                <a:gd name="T4" fmla="*/ 33 w 35"/>
                <a:gd name="T5" fmla="*/ 14 h 20"/>
                <a:gd name="T6" fmla="*/ 33 w 35"/>
                <a:gd name="T7" fmla="*/ 12 h 20"/>
                <a:gd name="T8" fmla="*/ 32 w 35"/>
                <a:gd name="T9" fmla="*/ 11 h 20"/>
                <a:gd name="T10" fmla="*/ 31 w 35"/>
                <a:gd name="T11" fmla="*/ 11 h 20"/>
                <a:gd name="T12" fmla="*/ 28 w 35"/>
                <a:gd name="T13" fmla="*/ 9 h 20"/>
                <a:gd name="T14" fmla="*/ 28 w 35"/>
                <a:gd name="T15" fmla="*/ 8 h 20"/>
                <a:gd name="T16" fmla="*/ 28 w 35"/>
                <a:gd name="T17" fmla="*/ 7 h 20"/>
                <a:gd name="T18" fmla="*/ 28 w 35"/>
                <a:gd name="T19" fmla="*/ 5 h 20"/>
                <a:gd name="T20" fmla="*/ 27 w 35"/>
                <a:gd name="T21" fmla="*/ 4 h 20"/>
                <a:gd name="T22" fmla="*/ 24 w 35"/>
                <a:gd name="T23" fmla="*/ 3 h 20"/>
                <a:gd name="T24" fmla="*/ 24 w 35"/>
                <a:gd name="T25" fmla="*/ 3 h 20"/>
                <a:gd name="T26" fmla="*/ 23 w 35"/>
                <a:gd name="T27" fmla="*/ 4 h 20"/>
                <a:gd name="T28" fmla="*/ 21 w 35"/>
                <a:gd name="T29" fmla="*/ 4 h 20"/>
                <a:gd name="T30" fmla="*/ 18 w 35"/>
                <a:gd name="T31" fmla="*/ 3 h 20"/>
                <a:gd name="T32" fmla="*/ 16 w 35"/>
                <a:gd name="T33" fmla="*/ 3 h 20"/>
                <a:gd name="T34" fmla="*/ 14 w 35"/>
                <a:gd name="T35" fmla="*/ 3 h 20"/>
                <a:gd name="T36" fmla="*/ 14 w 35"/>
                <a:gd name="T37" fmla="*/ 3 h 20"/>
                <a:gd name="T38" fmla="*/ 14 w 35"/>
                <a:gd name="T39" fmla="*/ 1 h 20"/>
                <a:gd name="T40" fmla="*/ 12 w 35"/>
                <a:gd name="T41" fmla="*/ 0 h 20"/>
                <a:gd name="T42" fmla="*/ 9 w 35"/>
                <a:gd name="T43" fmla="*/ 0 h 20"/>
                <a:gd name="T44" fmla="*/ 8 w 35"/>
                <a:gd name="T45" fmla="*/ 1 h 20"/>
                <a:gd name="T46" fmla="*/ 6 w 35"/>
                <a:gd name="T47" fmla="*/ 3 h 20"/>
                <a:gd name="T48" fmla="*/ 5 w 35"/>
                <a:gd name="T49" fmla="*/ 4 h 20"/>
                <a:gd name="T50" fmla="*/ 4 w 35"/>
                <a:gd name="T51" fmla="*/ 8 h 20"/>
                <a:gd name="T52" fmla="*/ 2 w 35"/>
                <a:gd name="T53" fmla="*/ 9 h 20"/>
                <a:gd name="T54" fmla="*/ 1 w 35"/>
                <a:gd name="T55" fmla="*/ 12 h 20"/>
                <a:gd name="T56" fmla="*/ 0 w 35"/>
                <a:gd name="T57" fmla="*/ 14 h 20"/>
                <a:gd name="T58" fmla="*/ 1 w 35"/>
                <a:gd name="T59" fmla="*/ 15 h 20"/>
                <a:gd name="T60" fmla="*/ 1 w 35"/>
                <a:gd name="T61" fmla="*/ 15 h 20"/>
                <a:gd name="T62" fmla="*/ 2 w 35"/>
                <a:gd name="T63" fmla="*/ 18 h 20"/>
                <a:gd name="T64" fmla="*/ 5 w 35"/>
                <a:gd name="T65" fmla="*/ 19 h 20"/>
                <a:gd name="T66" fmla="*/ 8 w 35"/>
                <a:gd name="T67" fmla="*/ 18 h 20"/>
                <a:gd name="T68" fmla="*/ 9 w 35"/>
                <a:gd name="T69" fmla="*/ 19 h 20"/>
                <a:gd name="T70" fmla="*/ 10 w 35"/>
                <a:gd name="T71" fmla="*/ 19 h 20"/>
                <a:gd name="T72" fmla="*/ 10 w 35"/>
                <a:gd name="T73" fmla="*/ 19 h 20"/>
                <a:gd name="T74" fmla="*/ 12 w 35"/>
                <a:gd name="T75" fmla="*/ 20 h 20"/>
                <a:gd name="T76" fmla="*/ 16 w 35"/>
                <a:gd name="T77" fmla="*/ 19 h 20"/>
                <a:gd name="T78" fmla="*/ 16 w 35"/>
                <a:gd name="T79" fmla="*/ 18 h 20"/>
                <a:gd name="T80" fmla="*/ 18 w 35"/>
                <a:gd name="T81" fmla="*/ 18 h 20"/>
                <a:gd name="T82" fmla="*/ 20 w 35"/>
                <a:gd name="T83" fmla="*/ 19 h 20"/>
                <a:gd name="T84" fmla="*/ 23 w 35"/>
                <a:gd name="T85" fmla="*/ 19 h 20"/>
                <a:gd name="T86" fmla="*/ 27 w 35"/>
                <a:gd name="T87" fmla="*/ 19 h 20"/>
                <a:gd name="T88" fmla="*/ 29 w 35"/>
                <a:gd name="T89" fmla="*/ 18 h 20"/>
                <a:gd name="T90" fmla="*/ 31 w 35"/>
                <a:gd name="T91" fmla="*/ 19 h 20"/>
                <a:gd name="T92" fmla="*/ 33 w 35"/>
                <a:gd name="T93" fmla="*/ 18 h 20"/>
                <a:gd name="T94" fmla="*/ 33 w 35"/>
                <a:gd name="T95" fmla="*/ 18 h 20"/>
                <a:gd name="T96" fmla="*/ 35 w 35"/>
                <a:gd name="T97" fmla="*/ 18 h 20"/>
                <a:gd name="T98" fmla="*/ 35 w 35"/>
                <a:gd name="T9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" h="20">
                  <a:moveTo>
                    <a:pt x="35" y="16"/>
                  </a:moveTo>
                  <a:lnTo>
                    <a:pt x="35" y="1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29" y="11"/>
                  </a:lnTo>
                  <a:lnTo>
                    <a:pt x="28" y="9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4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6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5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0" name="Freeform 2024">
              <a:extLst>
                <a:ext uri="{FF2B5EF4-FFF2-40B4-BE49-F238E27FC236}">
                  <a16:creationId xmlns:a16="http://schemas.microsoft.com/office/drawing/2014/main" id="{DB72AF32-0D77-4BBF-AF4F-F6C099F98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870" y="2933420"/>
              <a:ext cx="4127" cy="412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1" name="Freeform 2025">
              <a:extLst>
                <a:ext uri="{FF2B5EF4-FFF2-40B4-BE49-F238E27FC236}">
                  <a16:creationId xmlns:a16="http://schemas.microsoft.com/office/drawing/2014/main" id="{21BE3BC4-F725-43DB-8307-9139567F4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309" y="3430824"/>
              <a:ext cx="66045" cy="156858"/>
            </a:xfrm>
            <a:custGeom>
              <a:avLst/>
              <a:gdLst>
                <a:gd name="T0" fmla="*/ 32 w 32"/>
                <a:gd name="T1" fmla="*/ 19 h 76"/>
                <a:gd name="T2" fmla="*/ 31 w 32"/>
                <a:gd name="T3" fmla="*/ 17 h 76"/>
                <a:gd name="T4" fmla="*/ 29 w 32"/>
                <a:gd name="T5" fmla="*/ 13 h 76"/>
                <a:gd name="T6" fmla="*/ 31 w 32"/>
                <a:gd name="T7" fmla="*/ 10 h 76"/>
                <a:gd name="T8" fmla="*/ 28 w 32"/>
                <a:gd name="T9" fmla="*/ 7 h 76"/>
                <a:gd name="T10" fmla="*/ 25 w 32"/>
                <a:gd name="T11" fmla="*/ 4 h 76"/>
                <a:gd name="T12" fmla="*/ 23 w 32"/>
                <a:gd name="T13" fmla="*/ 0 h 76"/>
                <a:gd name="T14" fmla="*/ 20 w 32"/>
                <a:gd name="T15" fmla="*/ 2 h 76"/>
                <a:gd name="T16" fmla="*/ 17 w 32"/>
                <a:gd name="T17" fmla="*/ 3 h 76"/>
                <a:gd name="T18" fmla="*/ 17 w 32"/>
                <a:gd name="T19" fmla="*/ 7 h 76"/>
                <a:gd name="T20" fmla="*/ 16 w 32"/>
                <a:gd name="T21" fmla="*/ 10 h 76"/>
                <a:gd name="T22" fmla="*/ 9 w 32"/>
                <a:gd name="T23" fmla="*/ 13 h 76"/>
                <a:gd name="T24" fmla="*/ 8 w 32"/>
                <a:gd name="T25" fmla="*/ 13 h 76"/>
                <a:gd name="T26" fmla="*/ 6 w 32"/>
                <a:gd name="T27" fmla="*/ 13 h 76"/>
                <a:gd name="T28" fmla="*/ 5 w 32"/>
                <a:gd name="T29" fmla="*/ 14 h 76"/>
                <a:gd name="T30" fmla="*/ 4 w 32"/>
                <a:gd name="T31" fmla="*/ 15 h 76"/>
                <a:gd name="T32" fmla="*/ 4 w 32"/>
                <a:gd name="T33" fmla="*/ 17 h 76"/>
                <a:gd name="T34" fmla="*/ 2 w 32"/>
                <a:gd name="T35" fmla="*/ 17 h 76"/>
                <a:gd name="T36" fmla="*/ 2 w 32"/>
                <a:gd name="T37" fmla="*/ 18 h 76"/>
                <a:gd name="T38" fmla="*/ 1 w 32"/>
                <a:gd name="T39" fmla="*/ 21 h 76"/>
                <a:gd name="T40" fmla="*/ 0 w 32"/>
                <a:gd name="T41" fmla="*/ 26 h 76"/>
                <a:gd name="T42" fmla="*/ 5 w 32"/>
                <a:gd name="T43" fmla="*/ 29 h 76"/>
                <a:gd name="T44" fmla="*/ 6 w 32"/>
                <a:gd name="T45" fmla="*/ 33 h 76"/>
                <a:gd name="T46" fmla="*/ 6 w 32"/>
                <a:gd name="T47" fmla="*/ 37 h 76"/>
                <a:gd name="T48" fmla="*/ 9 w 32"/>
                <a:gd name="T49" fmla="*/ 41 h 76"/>
                <a:gd name="T50" fmla="*/ 9 w 32"/>
                <a:gd name="T51" fmla="*/ 50 h 76"/>
                <a:gd name="T52" fmla="*/ 9 w 32"/>
                <a:gd name="T53" fmla="*/ 61 h 76"/>
                <a:gd name="T54" fmla="*/ 9 w 32"/>
                <a:gd name="T55" fmla="*/ 68 h 76"/>
                <a:gd name="T56" fmla="*/ 9 w 32"/>
                <a:gd name="T57" fmla="*/ 69 h 76"/>
                <a:gd name="T58" fmla="*/ 10 w 32"/>
                <a:gd name="T59" fmla="*/ 73 h 76"/>
                <a:gd name="T60" fmla="*/ 9 w 32"/>
                <a:gd name="T61" fmla="*/ 76 h 76"/>
                <a:gd name="T62" fmla="*/ 20 w 32"/>
                <a:gd name="T63" fmla="*/ 73 h 76"/>
                <a:gd name="T64" fmla="*/ 21 w 32"/>
                <a:gd name="T65" fmla="*/ 71 h 76"/>
                <a:gd name="T66" fmla="*/ 21 w 32"/>
                <a:gd name="T67" fmla="*/ 68 h 76"/>
                <a:gd name="T68" fmla="*/ 21 w 32"/>
                <a:gd name="T69" fmla="*/ 65 h 76"/>
                <a:gd name="T70" fmla="*/ 21 w 32"/>
                <a:gd name="T71" fmla="*/ 61 h 76"/>
                <a:gd name="T72" fmla="*/ 21 w 32"/>
                <a:gd name="T73" fmla="*/ 60 h 76"/>
                <a:gd name="T74" fmla="*/ 20 w 32"/>
                <a:gd name="T75" fmla="*/ 56 h 76"/>
                <a:gd name="T76" fmla="*/ 21 w 32"/>
                <a:gd name="T77" fmla="*/ 50 h 76"/>
                <a:gd name="T78" fmla="*/ 21 w 32"/>
                <a:gd name="T79" fmla="*/ 46 h 76"/>
                <a:gd name="T80" fmla="*/ 23 w 32"/>
                <a:gd name="T81" fmla="*/ 41 h 76"/>
                <a:gd name="T82" fmla="*/ 25 w 32"/>
                <a:gd name="T83" fmla="*/ 38 h 76"/>
                <a:gd name="T84" fmla="*/ 27 w 32"/>
                <a:gd name="T85" fmla="*/ 36 h 76"/>
                <a:gd name="T86" fmla="*/ 28 w 32"/>
                <a:gd name="T87" fmla="*/ 31 h 76"/>
                <a:gd name="T88" fmla="*/ 29 w 32"/>
                <a:gd name="T89" fmla="*/ 31 h 76"/>
                <a:gd name="T90" fmla="*/ 29 w 32"/>
                <a:gd name="T91" fmla="*/ 26 h 76"/>
                <a:gd name="T92" fmla="*/ 31 w 32"/>
                <a:gd name="T93" fmla="*/ 25 h 76"/>
                <a:gd name="T94" fmla="*/ 32 w 32"/>
                <a:gd name="T95" fmla="*/ 25 h 76"/>
                <a:gd name="T96" fmla="*/ 32 w 32"/>
                <a:gd name="T97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" h="76">
                  <a:moveTo>
                    <a:pt x="32" y="22"/>
                  </a:moveTo>
                  <a:lnTo>
                    <a:pt x="32" y="21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29" y="11"/>
                  </a:lnTo>
                  <a:lnTo>
                    <a:pt x="29" y="10"/>
                  </a:lnTo>
                  <a:lnTo>
                    <a:pt x="31" y="10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5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3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9" y="40"/>
                  </a:lnTo>
                  <a:lnTo>
                    <a:pt x="9" y="41"/>
                  </a:lnTo>
                  <a:lnTo>
                    <a:pt x="9" y="45"/>
                  </a:lnTo>
                  <a:lnTo>
                    <a:pt x="9" y="48"/>
                  </a:lnTo>
                  <a:lnTo>
                    <a:pt x="9" y="50"/>
                  </a:lnTo>
                  <a:lnTo>
                    <a:pt x="9" y="53"/>
                  </a:lnTo>
                  <a:lnTo>
                    <a:pt x="9" y="57"/>
                  </a:lnTo>
                  <a:lnTo>
                    <a:pt x="9" y="61"/>
                  </a:lnTo>
                  <a:lnTo>
                    <a:pt x="9" y="67"/>
                  </a:lnTo>
                  <a:lnTo>
                    <a:pt x="8" y="67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3"/>
                  </a:lnTo>
                  <a:lnTo>
                    <a:pt x="10" y="75"/>
                  </a:lnTo>
                  <a:lnTo>
                    <a:pt x="9" y="75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6" y="75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69"/>
                  </a:lnTo>
                  <a:lnTo>
                    <a:pt x="21" y="69"/>
                  </a:lnTo>
                  <a:lnTo>
                    <a:pt x="21" y="68"/>
                  </a:lnTo>
                  <a:lnTo>
                    <a:pt x="21" y="67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4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0"/>
                  </a:lnTo>
                  <a:lnTo>
                    <a:pt x="21" y="60"/>
                  </a:lnTo>
                  <a:lnTo>
                    <a:pt x="21" y="59"/>
                  </a:lnTo>
                  <a:lnTo>
                    <a:pt x="21" y="57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1" y="50"/>
                  </a:lnTo>
                  <a:lnTo>
                    <a:pt x="20" y="49"/>
                  </a:lnTo>
                  <a:lnTo>
                    <a:pt x="21" y="49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5" y="38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7" y="36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1" y="30"/>
                  </a:lnTo>
                  <a:lnTo>
                    <a:pt x="31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31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2"/>
                  </a:lnTo>
                  <a:lnTo>
                    <a:pt x="3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2" name="Freeform 2026">
              <a:extLst>
                <a:ext uri="{FF2B5EF4-FFF2-40B4-BE49-F238E27FC236}">
                  <a16:creationId xmlns:a16="http://schemas.microsoft.com/office/drawing/2014/main" id="{F12B4C03-41BD-4644-A42E-D82E52A11E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6528" y="3280157"/>
              <a:ext cx="37151" cy="63981"/>
            </a:xfrm>
            <a:custGeom>
              <a:avLst/>
              <a:gdLst>
                <a:gd name="T0" fmla="*/ 16 w 18"/>
                <a:gd name="T1" fmla="*/ 12 h 31"/>
                <a:gd name="T2" fmla="*/ 16 w 18"/>
                <a:gd name="T3" fmla="*/ 14 h 31"/>
                <a:gd name="T4" fmla="*/ 16 w 18"/>
                <a:gd name="T5" fmla="*/ 12 h 31"/>
                <a:gd name="T6" fmla="*/ 18 w 18"/>
                <a:gd name="T7" fmla="*/ 12 h 31"/>
                <a:gd name="T8" fmla="*/ 18 w 18"/>
                <a:gd name="T9" fmla="*/ 12 h 31"/>
                <a:gd name="T10" fmla="*/ 18 w 18"/>
                <a:gd name="T11" fmla="*/ 4 h 31"/>
                <a:gd name="T12" fmla="*/ 16 w 18"/>
                <a:gd name="T13" fmla="*/ 6 h 31"/>
                <a:gd name="T14" fmla="*/ 16 w 18"/>
                <a:gd name="T15" fmla="*/ 7 h 31"/>
                <a:gd name="T16" fmla="*/ 18 w 18"/>
                <a:gd name="T17" fmla="*/ 4 h 31"/>
                <a:gd name="T18" fmla="*/ 14 w 18"/>
                <a:gd name="T19" fmla="*/ 2 h 31"/>
                <a:gd name="T20" fmla="*/ 14 w 18"/>
                <a:gd name="T21" fmla="*/ 0 h 31"/>
                <a:gd name="T22" fmla="*/ 12 w 18"/>
                <a:gd name="T23" fmla="*/ 0 h 31"/>
                <a:gd name="T24" fmla="*/ 11 w 18"/>
                <a:gd name="T25" fmla="*/ 3 h 31"/>
                <a:gd name="T26" fmla="*/ 8 w 18"/>
                <a:gd name="T27" fmla="*/ 7 h 31"/>
                <a:gd name="T28" fmla="*/ 7 w 18"/>
                <a:gd name="T29" fmla="*/ 7 h 31"/>
                <a:gd name="T30" fmla="*/ 5 w 18"/>
                <a:gd name="T31" fmla="*/ 6 h 31"/>
                <a:gd name="T32" fmla="*/ 4 w 18"/>
                <a:gd name="T33" fmla="*/ 7 h 31"/>
                <a:gd name="T34" fmla="*/ 3 w 18"/>
                <a:gd name="T35" fmla="*/ 11 h 31"/>
                <a:gd name="T36" fmla="*/ 3 w 18"/>
                <a:gd name="T37" fmla="*/ 16 h 31"/>
                <a:gd name="T38" fmla="*/ 1 w 18"/>
                <a:gd name="T39" fmla="*/ 23 h 31"/>
                <a:gd name="T40" fmla="*/ 0 w 18"/>
                <a:gd name="T41" fmla="*/ 31 h 31"/>
                <a:gd name="T42" fmla="*/ 1 w 18"/>
                <a:gd name="T43" fmla="*/ 31 h 31"/>
                <a:gd name="T44" fmla="*/ 4 w 18"/>
                <a:gd name="T45" fmla="*/ 31 h 31"/>
                <a:gd name="T46" fmla="*/ 4 w 18"/>
                <a:gd name="T47" fmla="*/ 30 h 31"/>
                <a:gd name="T48" fmla="*/ 8 w 18"/>
                <a:gd name="T49" fmla="*/ 27 h 31"/>
                <a:gd name="T50" fmla="*/ 10 w 18"/>
                <a:gd name="T51" fmla="*/ 25 h 31"/>
                <a:gd name="T52" fmla="*/ 12 w 18"/>
                <a:gd name="T53" fmla="*/ 19 h 31"/>
                <a:gd name="T54" fmla="*/ 12 w 18"/>
                <a:gd name="T55" fmla="*/ 14 h 31"/>
                <a:gd name="T56" fmla="*/ 14 w 18"/>
                <a:gd name="T57" fmla="*/ 12 h 31"/>
                <a:gd name="T58" fmla="*/ 14 w 18"/>
                <a:gd name="T59" fmla="*/ 10 h 31"/>
                <a:gd name="T60" fmla="*/ 15 w 18"/>
                <a:gd name="T61" fmla="*/ 4 h 31"/>
                <a:gd name="T62" fmla="*/ 15 w 18"/>
                <a:gd name="T6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" h="31">
                  <a:moveTo>
                    <a:pt x="18" y="12"/>
                  </a:moveTo>
                  <a:lnTo>
                    <a:pt x="16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2"/>
                  </a:lnTo>
                  <a:close/>
                  <a:moveTo>
                    <a:pt x="18" y="4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8" y="4"/>
                  </a:lnTo>
                  <a:close/>
                  <a:moveTo>
                    <a:pt x="15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1" y="3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31"/>
                  </a:lnTo>
                  <a:lnTo>
                    <a:pt x="3" y="31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4" y="30"/>
                  </a:lnTo>
                  <a:lnTo>
                    <a:pt x="5" y="27"/>
                  </a:lnTo>
                  <a:lnTo>
                    <a:pt x="8" y="27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1" y="23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5" y="2"/>
                  </a:lnTo>
                  <a:lnTo>
                    <a:pt x="1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3" name="Freeform 2027">
              <a:extLst>
                <a:ext uri="{FF2B5EF4-FFF2-40B4-BE49-F238E27FC236}">
                  <a16:creationId xmlns:a16="http://schemas.microsoft.com/office/drawing/2014/main" id="{D9BC4CF6-8892-4C29-BA00-480C2D2AA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291" y="2460785"/>
              <a:ext cx="72238" cy="51597"/>
            </a:xfrm>
            <a:custGeom>
              <a:avLst/>
              <a:gdLst>
                <a:gd name="T0" fmla="*/ 35 w 35"/>
                <a:gd name="T1" fmla="*/ 13 h 25"/>
                <a:gd name="T2" fmla="*/ 34 w 35"/>
                <a:gd name="T3" fmla="*/ 13 h 25"/>
                <a:gd name="T4" fmla="*/ 32 w 35"/>
                <a:gd name="T5" fmla="*/ 10 h 25"/>
                <a:gd name="T6" fmla="*/ 31 w 35"/>
                <a:gd name="T7" fmla="*/ 10 h 25"/>
                <a:gd name="T8" fmla="*/ 30 w 35"/>
                <a:gd name="T9" fmla="*/ 10 h 25"/>
                <a:gd name="T10" fmla="*/ 28 w 35"/>
                <a:gd name="T11" fmla="*/ 8 h 25"/>
                <a:gd name="T12" fmla="*/ 30 w 35"/>
                <a:gd name="T13" fmla="*/ 7 h 25"/>
                <a:gd name="T14" fmla="*/ 31 w 35"/>
                <a:gd name="T15" fmla="*/ 6 h 25"/>
                <a:gd name="T16" fmla="*/ 28 w 35"/>
                <a:gd name="T17" fmla="*/ 4 h 25"/>
                <a:gd name="T18" fmla="*/ 27 w 35"/>
                <a:gd name="T19" fmla="*/ 3 h 25"/>
                <a:gd name="T20" fmla="*/ 24 w 35"/>
                <a:gd name="T21" fmla="*/ 3 h 25"/>
                <a:gd name="T22" fmla="*/ 23 w 35"/>
                <a:gd name="T23" fmla="*/ 2 h 25"/>
                <a:gd name="T24" fmla="*/ 23 w 35"/>
                <a:gd name="T25" fmla="*/ 2 h 25"/>
                <a:gd name="T26" fmla="*/ 21 w 35"/>
                <a:gd name="T27" fmla="*/ 2 h 25"/>
                <a:gd name="T28" fmla="*/ 20 w 35"/>
                <a:gd name="T29" fmla="*/ 0 h 25"/>
                <a:gd name="T30" fmla="*/ 19 w 35"/>
                <a:gd name="T31" fmla="*/ 2 h 25"/>
                <a:gd name="T32" fmla="*/ 17 w 35"/>
                <a:gd name="T33" fmla="*/ 2 h 25"/>
                <a:gd name="T34" fmla="*/ 16 w 35"/>
                <a:gd name="T35" fmla="*/ 3 h 25"/>
                <a:gd name="T36" fmla="*/ 15 w 35"/>
                <a:gd name="T37" fmla="*/ 3 h 25"/>
                <a:gd name="T38" fmla="*/ 12 w 35"/>
                <a:gd name="T39" fmla="*/ 4 h 25"/>
                <a:gd name="T40" fmla="*/ 11 w 35"/>
                <a:gd name="T41" fmla="*/ 3 h 25"/>
                <a:gd name="T42" fmla="*/ 9 w 35"/>
                <a:gd name="T43" fmla="*/ 4 h 25"/>
                <a:gd name="T44" fmla="*/ 8 w 35"/>
                <a:gd name="T45" fmla="*/ 3 h 25"/>
                <a:gd name="T46" fmla="*/ 4 w 35"/>
                <a:gd name="T47" fmla="*/ 3 h 25"/>
                <a:gd name="T48" fmla="*/ 0 w 35"/>
                <a:gd name="T49" fmla="*/ 7 h 25"/>
                <a:gd name="T50" fmla="*/ 1 w 35"/>
                <a:gd name="T51" fmla="*/ 8 h 25"/>
                <a:gd name="T52" fmla="*/ 2 w 35"/>
                <a:gd name="T53" fmla="*/ 10 h 25"/>
                <a:gd name="T54" fmla="*/ 4 w 35"/>
                <a:gd name="T55" fmla="*/ 10 h 25"/>
                <a:gd name="T56" fmla="*/ 5 w 35"/>
                <a:gd name="T57" fmla="*/ 10 h 25"/>
                <a:gd name="T58" fmla="*/ 7 w 35"/>
                <a:gd name="T59" fmla="*/ 13 h 25"/>
                <a:gd name="T60" fmla="*/ 9 w 35"/>
                <a:gd name="T61" fmla="*/ 13 h 25"/>
                <a:gd name="T62" fmla="*/ 11 w 35"/>
                <a:gd name="T63" fmla="*/ 15 h 25"/>
                <a:gd name="T64" fmla="*/ 11 w 35"/>
                <a:gd name="T65" fmla="*/ 14 h 25"/>
                <a:gd name="T66" fmla="*/ 13 w 35"/>
                <a:gd name="T67" fmla="*/ 15 h 25"/>
                <a:gd name="T68" fmla="*/ 15 w 35"/>
                <a:gd name="T69" fmla="*/ 17 h 25"/>
                <a:gd name="T70" fmla="*/ 15 w 35"/>
                <a:gd name="T71" fmla="*/ 18 h 25"/>
                <a:gd name="T72" fmla="*/ 15 w 35"/>
                <a:gd name="T73" fmla="*/ 18 h 25"/>
                <a:gd name="T74" fmla="*/ 15 w 35"/>
                <a:gd name="T75" fmla="*/ 19 h 25"/>
                <a:gd name="T76" fmla="*/ 19 w 35"/>
                <a:gd name="T77" fmla="*/ 18 h 25"/>
                <a:gd name="T78" fmla="*/ 20 w 35"/>
                <a:gd name="T79" fmla="*/ 17 h 25"/>
                <a:gd name="T80" fmla="*/ 20 w 35"/>
                <a:gd name="T81" fmla="*/ 19 h 25"/>
                <a:gd name="T82" fmla="*/ 21 w 35"/>
                <a:gd name="T83" fmla="*/ 21 h 25"/>
                <a:gd name="T84" fmla="*/ 23 w 35"/>
                <a:gd name="T85" fmla="*/ 21 h 25"/>
                <a:gd name="T86" fmla="*/ 24 w 35"/>
                <a:gd name="T87" fmla="*/ 22 h 25"/>
                <a:gd name="T88" fmla="*/ 26 w 35"/>
                <a:gd name="T89" fmla="*/ 23 h 25"/>
                <a:gd name="T90" fmla="*/ 28 w 35"/>
                <a:gd name="T91" fmla="*/ 23 h 25"/>
                <a:gd name="T92" fmla="*/ 30 w 35"/>
                <a:gd name="T93" fmla="*/ 23 h 25"/>
                <a:gd name="T94" fmla="*/ 31 w 35"/>
                <a:gd name="T95" fmla="*/ 22 h 25"/>
                <a:gd name="T96" fmla="*/ 30 w 35"/>
                <a:gd name="T97" fmla="*/ 21 h 25"/>
                <a:gd name="T98" fmla="*/ 30 w 35"/>
                <a:gd name="T99" fmla="*/ 19 h 25"/>
                <a:gd name="T100" fmla="*/ 30 w 35"/>
                <a:gd name="T101" fmla="*/ 18 h 25"/>
                <a:gd name="T102" fmla="*/ 32 w 35"/>
                <a:gd name="T103" fmla="*/ 17 h 25"/>
                <a:gd name="T104" fmla="*/ 32 w 35"/>
                <a:gd name="T105" fmla="*/ 17 h 25"/>
                <a:gd name="T106" fmla="*/ 35 w 35"/>
                <a:gd name="T10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" h="25">
                  <a:moveTo>
                    <a:pt x="35" y="14"/>
                  </a:moveTo>
                  <a:lnTo>
                    <a:pt x="35" y="13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8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9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2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4" name="Freeform 2028">
              <a:extLst>
                <a:ext uri="{FF2B5EF4-FFF2-40B4-BE49-F238E27FC236}">
                  <a16:creationId xmlns:a16="http://schemas.microsoft.com/office/drawing/2014/main" id="{AEED5289-094A-4BD8-9AE8-7AE8241CC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5434" y="2353462"/>
              <a:ext cx="175433" cy="113515"/>
            </a:xfrm>
            <a:custGeom>
              <a:avLst/>
              <a:gdLst>
                <a:gd name="T0" fmla="*/ 81 w 85"/>
                <a:gd name="T1" fmla="*/ 28 h 55"/>
                <a:gd name="T2" fmla="*/ 76 w 85"/>
                <a:gd name="T3" fmla="*/ 27 h 55"/>
                <a:gd name="T4" fmla="*/ 74 w 85"/>
                <a:gd name="T5" fmla="*/ 23 h 55"/>
                <a:gd name="T6" fmla="*/ 69 w 85"/>
                <a:gd name="T7" fmla="*/ 18 h 55"/>
                <a:gd name="T8" fmla="*/ 65 w 85"/>
                <a:gd name="T9" fmla="*/ 14 h 55"/>
                <a:gd name="T10" fmla="*/ 66 w 85"/>
                <a:gd name="T11" fmla="*/ 10 h 55"/>
                <a:gd name="T12" fmla="*/ 65 w 85"/>
                <a:gd name="T13" fmla="*/ 8 h 55"/>
                <a:gd name="T14" fmla="*/ 63 w 85"/>
                <a:gd name="T15" fmla="*/ 5 h 55"/>
                <a:gd name="T16" fmla="*/ 59 w 85"/>
                <a:gd name="T17" fmla="*/ 4 h 55"/>
                <a:gd name="T18" fmla="*/ 54 w 85"/>
                <a:gd name="T19" fmla="*/ 4 h 55"/>
                <a:gd name="T20" fmla="*/ 51 w 85"/>
                <a:gd name="T21" fmla="*/ 2 h 55"/>
                <a:gd name="T22" fmla="*/ 47 w 85"/>
                <a:gd name="T23" fmla="*/ 1 h 55"/>
                <a:gd name="T24" fmla="*/ 42 w 85"/>
                <a:gd name="T25" fmla="*/ 0 h 55"/>
                <a:gd name="T26" fmla="*/ 39 w 85"/>
                <a:gd name="T27" fmla="*/ 0 h 55"/>
                <a:gd name="T28" fmla="*/ 33 w 85"/>
                <a:gd name="T29" fmla="*/ 4 h 55"/>
                <a:gd name="T30" fmla="*/ 28 w 85"/>
                <a:gd name="T31" fmla="*/ 5 h 55"/>
                <a:gd name="T32" fmla="*/ 25 w 85"/>
                <a:gd name="T33" fmla="*/ 9 h 55"/>
                <a:gd name="T34" fmla="*/ 28 w 85"/>
                <a:gd name="T35" fmla="*/ 10 h 55"/>
                <a:gd name="T36" fmla="*/ 24 w 85"/>
                <a:gd name="T37" fmla="*/ 12 h 55"/>
                <a:gd name="T38" fmla="*/ 20 w 85"/>
                <a:gd name="T39" fmla="*/ 14 h 55"/>
                <a:gd name="T40" fmla="*/ 19 w 85"/>
                <a:gd name="T41" fmla="*/ 18 h 55"/>
                <a:gd name="T42" fmla="*/ 20 w 85"/>
                <a:gd name="T43" fmla="*/ 21 h 55"/>
                <a:gd name="T44" fmla="*/ 19 w 85"/>
                <a:gd name="T45" fmla="*/ 23 h 55"/>
                <a:gd name="T46" fmla="*/ 16 w 85"/>
                <a:gd name="T47" fmla="*/ 21 h 55"/>
                <a:gd name="T48" fmla="*/ 12 w 85"/>
                <a:gd name="T49" fmla="*/ 24 h 55"/>
                <a:gd name="T50" fmla="*/ 6 w 85"/>
                <a:gd name="T51" fmla="*/ 25 h 55"/>
                <a:gd name="T52" fmla="*/ 1 w 85"/>
                <a:gd name="T53" fmla="*/ 25 h 55"/>
                <a:gd name="T54" fmla="*/ 5 w 85"/>
                <a:gd name="T55" fmla="*/ 36 h 55"/>
                <a:gd name="T56" fmla="*/ 1 w 85"/>
                <a:gd name="T57" fmla="*/ 42 h 55"/>
                <a:gd name="T58" fmla="*/ 1 w 85"/>
                <a:gd name="T59" fmla="*/ 44 h 55"/>
                <a:gd name="T60" fmla="*/ 4 w 85"/>
                <a:gd name="T61" fmla="*/ 47 h 55"/>
                <a:gd name="T62" fmla="*/ 4 w 85"/>
                <a:gd name="T63" fmla="*/ 52 h 55"/>
                <a:gd name="T64" fmla="*/ 6 w 85"/>
                <a:gd name="T65" fmla="*/ 51 h 55"/>
                <a:gd name="T66" fmla="*/ 10 w 85"/>
                <a:gd name="T67" fmla="*/ 48 h 55"/>
                <a:gd name="T68" fmla="*/ 17 w 85"/>
                <a:gd name="T69" fmla="*/ 48 h 55"/>
                <a:gd name="T70" fmla="*/ 29 w 85"/>
                <a:gd name="T71" fmla="*/ 48 h 55"/>
                <a:gd name="T72" fmla="*/ 36 w 85"/>
                <a:gd name="T73" fmla="*/ 50 h 55"/>
                <a:gd name="T74" fmla="*/ 42 w 85"/>
                <a:gd name="T75" fmla="*/ 52 h 55"/>
                <a:gd name="T76" fmla="*/ 43 w 85"/>
                <a:gd name="T77" fmla="*/ 52 h 55"/>
                <a:gd name="T78" fmla="*/ 48 w 85"/>
                <a:gd name="T79" fmla="*/ 52 h 55"/>
                <a:gd name="T80" fmla="*/ 51 w 85"/>
                <a:gd name="T81" fmla="*/ 52 h 55"/>
                <a:gd name="T82" fmla="*/ 54 w 85"/>
                <a:gd name="T83" fmla="*/ 51 h 55"/>
                <a:gd name="T84" fmla="*/ 58 w 85"/>
                <a:gd name="T85" fmla="*/ 54 h 55"/>
                <a:gd name="T86" fmla="*/ 65 w 85"/>
                <a:gd name="T87" fmla="*/ 54 h 55"/>
                <a:gd name="T88" fmla="*/ 69 w 85"/>
                <a:gd name="T89" fmla="*/ 55 h 55"/>
                <a:gd name="T90" fmla="*/ 67 w 85"/>
                <a:gd name="T91" fmla="*/ 50 h 55"/>
                <a:gd name="T92" fmla="*/ 73 w 85"/>
                <a:gd name="T93" fmla="*/ 47 h 55"/>
                <a:gd name="T94" fmla="*/ 77 w 85"/>
                <a:gd name="T95" fmla="*/ 44 h 55"/>
                <a:gd name="T96" fmla="*/ 76 w 85"/>
                <a:gd name="T97" fmla="*/ 40 h 55"/>
                <a:gd name="T98" fmla="*/ 74 w 85"/>
                <a:gd name="T99" fmla="*/ 37 h 55"/>
                <a:gd name="T100" fmla="*/ 73 w 85"/>
                <a:gd name="T101" fmla="*/ 33 h 55"/>
                <a:gd name="T102" fmla="*/ 77 w 85"/>
                <a:gd name="T103" fmla="*/ 35 h 55"/>
                <a:gd name="T104" fmla="*/ 84 w 85"/>
                <a:gd name="T10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" h="55">
                  <a:moveTo>
                    <a:pt x="85" y="31"/>
                  </a:moveTo>
                  <a:lnTo>
                    <a:pt x="85" y="31"/>
                  </a:lnTo>
                  <a:lnTo>
                    <a:pt x="84" y="31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1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0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4" y="23"/>
                  </a:lnTo>
                  <a:lnTo>
                    <a:pt x="71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7" y="16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0"/>
                  </a:lnTo>
                  <a:lnTo>
                    <a:pt x="65" y="10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3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2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1" y="21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8"/>
                  </a:lnTo>
                  <a:lnTo>
                    <a:pt x="4" y="32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2" y="4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9" y="51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7" y="48"/>
                  </a:lnTo>
                  <a:lnTo>
                    <a:pt x="19" y="48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8" y="48"/>
                  </a:lnTo>
                  <a:lnTo>
                    <a:pt x="29" y="48"/>
                  </a:lnTo>
                  <a:lnTo>
                    <a:pt x="29" y="50"/>
                  </a:lnTo>
                  <a:lnTo>
                    <a:pt x="31" y="50"/>
                  </a:lnTo>
                  <a:lnTo>
                    <a:pt x="32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9" y="51"/>
                  </a:lnTo>
                  <a:lnTo>
                    <a:pt x="40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6" y="52"/>
                  </a:lnTo>
                  <a:lnTo>
                    <a:pt x="46" y="51"/>
                  </a:lnTo>
                  <a:lnTo>
                    <a:pt x="47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50" y="52"/>
                  </a:lnTo>
                  <a:lnTo>
                    <a:pt x="50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9" y="54"/>
                  </a:lnTo>
                  <a:lnTo>
                    <a:pt x="62" y="54"/>
                  </a:lnTo>
                  <a:lnTo>
                    <a:pt x="63" y="54"/>
                  </a:lnTo>
                  <a:lnTo>
                    <a:pt x="65" y="54"/>
                  </a:lnTo>
                  <a:lnTo>
                    <a:pt x="65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9" y="55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7" y="50"/>
                  </a:lnTo>
                  <a:lnTo>
                    <a:pt x="69" y="50"/>
                  </a:lnTo>
                  <a:lnTo>
                    <a:pt x="69" y="48"/>
                  </a:lnTo>
                  <a:lnTo>
                    <a:pt x="70" y="48"/>
                  </a:lnTo>
                  <a:lnTo>
                    <a:pt x="70" y="47"/>
                  </a:lnTo>
                  <a:lnTo>
                    <a:pt x="71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4" y="46"/>
                  </a:lnTo>
                  <a:lnTo>
                    <a:pt x="76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76" y="44"/>
                  </a:lnTo>
                  <a:lnTo>
                    <a:pt x="76" y="43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4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1" y="35"/>
                  </a:lnTo>
                  <a:lnTo>
                    <a:pt x="73" y="35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4" y="33"/>
                  </a:lnTo>
                  <a:lnTo>
                    <a:pt x="76" y="33"/>
                  </a:lnTo>
                  <a:lnTo>
                    <a:pt x="76" y="33"/>
                  </a:lnTo>
                  <a:lnTo>
                    <a:pt x="77" y="33"/>
                  </a:lnTo>
                  <a:lnTo>
                    <a:pt x="77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5" y="32"/>
                  </a:lnTo>
                  <a:lnTo>
                    <a:pt x="8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5" name="Freeform 2029">
              <a:extLst>
                <a:ext uri="{FF2B5EF4-FFF2-40B4-BE49-F238E27FC236}">
                  <a16:creationId xmlns:a16="http://schemas.microsoft.com/office/drawing/2014/main" id="{8BBE1AF1-ABEE-4E72-8FD1-06C3A8B6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404" y="3408120"/>
              <a:ext cx="2064" cy="6191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3 h 3"/>
                <a:gd name="T12" fmla="*/ 1 w 1"/>
                <a:gd name="T13" fmla="*/ 3 h 3"/>
                <a:gd name="T14" fmla="*/ 1 w 1"/>
                <a:gd name="T15" fmla="*/ 3 h 3"/>
                <a:gd name="T16" fmla="*/ 1 w 1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6" name="Freeform 2030">
              <a:extLst>
                <a:ext uri="{FF2B5EF4-FFF2-40B4-BE49-F238E27FC236}">
                  <a16:creationId xmlns:a16="http://schemas.microsoft.com/office/drawing/2014/main" id="{A2BA1CE1-7884-4486-8DFF-68166E7588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5406" y="3079958"/>
              <a:ext cx="115579" cy="142410"/>
            </a:xfrm>
            <a:custGeom>
              <a:avLst/>
              <a:gdLst>
                <a:gd name="T0" fmla="*/ 48 w 56"/>
                <a:gd name="T1" fmla="*/ 61 h 69"/>
                <a:gd name="T2" fmla="*/ 47 w 56"/>
                <a:gd name="T3" fmla="*/ 57 h 69"/>
                <a:gd name="T4" fmla="*/ 38 w 56"/>
                <a:gd name="T5" fmla="*/ 52 h 69"/>
                <a:gd name="T6" fmla="*/ 41 w 56"/>
                <a:gd name="T7" fmla="*/ 47 h 69"/>
                <a:gd name="T8" fmla="*/ 34 w 56"/>
                <a:gd name="T9" fmla="*/ 47 h 69"/>
                <a:gd name="T10" fmla="*/ 32 w 56"/>
                <a:gd name="T11" fmla="*/ 47 h 69"/>
                <a:gd name="T12" fmla="*/ 36 w 56"/>
                <a:gd name="T13" fmla="*/ 54 h 69"/>
                <a:gd name="T14" fmla="*/ 32 w 56"/>
                <a:gd name="T15" fmla="*/ 43 h 69"/>
                <a:gd name="T16" fmla="*/ 55 w 56"/>
                <a:gd name="T17" fmla="*/ 59 h 69"/>
                <a:gd name="T18" fmla="*/ 52 w 56"/>
                <a:gd name="T19" fmla="*/ 46 h 69"/>
                <a:gd name="T20" fmla="*/ 49 w 56"/>
                <a:gd name="T21" fmla="*/ 36 h 69"/>
                <a:gd name="T22" fmla="*/ 45 w 56"/>
                <a:gd name="T23" fmla="*/ 35 h 69"/>
                <a:gd name="T24" fmla="*/ 44 w 56"/>
                <a:gd name="T25" fmla="*/ 42 h 69"/>
                <a:gd name="T26" fmla="*/ 40 w 56"/>
                <a:gd name="T27" fmla="*/ 40 h 69"/>
                <a:gd name="T28" fmla="*/ 40 w 56"/>
                <a:gd name="T29" fmla="*/ 42 h 69"/>
                <a:gd name="T30" fmla="*/ 38 w 56"/>
                <a:gd name="T31" fmla="*/ 29 h 69"/>
                <a:gd name="T32" fmla="*/ 41 w 56"/>
                <a:gd name="T33" fmla="*/ 28 h 69"/>
                <a:gd name="T34" fmla="*/ 44 w 56"/>
                <a:gd name="T35" fmla="*/ 25 h 69"/>
                <a:gd name="T36" fmla="*/ 47 w 56"/>
                <a:gd name="T37" fmla="*/ 21 h 69"/>
                <a:gd name="T38" fmla="*/ 48 w 56"/>
                <a:gd name="T39" fmla="*/ 19 h 69"/>
                <a:gd name="T40" fmla="*/ 36 w 56"/>
                <a:gd name="T41" fmla="*/ 16 h 69"/>
                <a:gd name="T42" fmla="*/ 23 w 56"/>
                <a:gd name="T43" fmla="*/ 16 h 69"/>
                <a:gd name="T44" fmla="*/ 19 w 56"/>
                <a:gd name="T45" fmla="*/ 12 h 69"/>
                <a:gd name="T46" fmla="*/ 15 w 56"/>
                <a:gd name="T47" fmla="*/ 5 h 69"/>
                <a:gd name="T48" fmla="*/ 11 w 56"/>
                <a:gd name="T49" fmla="*/ 4 h 69"/>
                <a:gd name="T50" fmla="*/ 9 w 56"/>
                <a:gd name="T51" fmla="*/ 2 h 69"/>
                <a:gd name="T52" fmla="*/ 7 w 56"/>
                <a:gd name="T53" fmla="*/ 2 h 69"/>
                <a:gd name="T54" fmla="*/ 2 w 56"/>
                <a:gd name="T55" fmla="*/ 0 h 69"/>
                <a:gd name="T56" fmla="*/ 3 w 56"/>
                <a:gd name="T57" fmla="*/ 4 h 69"/>
                <a:gd name="T58" fmla="*/ 2 w 56"/>
                <a:gd name="T59" fmla="*/ 9 h 69"/>
                <a:gd name="T60" fmla="*/ 9 w 56"/>
                <a:gd name="T61" fmla="*/ 13 h 69"/>
                <a:gd name="T62" fmla="*/ 10 w 56"/>
                <a:gd name="T63" fmla="*/ 16 h 69"/>
                <a:gd name="T64" fmla="*/ 5 w 56"/>
                <a:gd name="T65" fmla="*/ 20 h 69"/>
                <a:gd name="T66" fmla="*/ 5 w 56"/>
                <a:gd name="T67" fmla="*/ 24 h 69"/>
                <a:gd name="T68" fmla="*/ 10 w 56"/>
                <a:gd name="T69" fmla="*/ 27 h 69"/>
                <a:gd name="T70" fmla="*/ 10 w 56"/>
                <a:gd name="T71" fmla="*/ 35 h 69"/>
                <a:gd name="T72" fmla="*/ 13 w 56"/>
                <a:gd name="T73" fmla="*/ 40 h 69"/>
                <a:gd name="T74" fmla="*/ 15 w 56"/>
                <a:gd name="T75" fmla="*/ 47 h 69"/>
                <a:gd name="T76" fmla="*/ 18 w 56"/>
                <a:gd name="T77" fmla="*/ 57 h 69"/>
                <a:gd name="T78" fmla="*/ 22 w 56"/>
                <a:gd name="T79" fmla="*/ 54 h 69"/>
                <a:gd name="T80" fmla="*/ 23 w 56"/>
                <a:gd name="T81" fmla="*/ 57 h 69"/>
                <a:gd name="T82" fmla="*/ 26 w 56"/>
                <a:gd name="T83" fmla="*/ 48 h 69"/>
                <a:gd name="T84" fmla="*/ 29 w 56"/>
                <a:gd name="T85" fmla="*/ 52 h 69"/>
                <a:gd name="T86" fmla="*/ 30 w 56"/>
                <a:gd name="T87" fmla="*/ 57 h 69"/>
                <a:gd name="T88" fmla="*/ 32 w 56"/>
                <a:gd name="T89" fmla="*/ 48 h 69"/>
                <a:gd name="T90" fmla="*/ 32 w 56"/>
                <a:gd name="T91" fmla="*/ 44 h 69"/>
                <a:gd name="T92" fmla="*/ 30 w 56"/>
                <a:gd name="T93" fmla="*/ 39 h 69"/>
                <a:gd name="T94" fmla="*/ 30 w 56"/>
                <a:gd name="T95" fmla="*/ 36 h 69"/>
                <a:gd name="T96" fmla="*/ 34 w 56"/>
                <a:gd name="T97" fmla="*/ 46 h 69"/>
                <a:gd name="T98" fmla="*/ 41 w 56"/>
                <a:gd name="T99" fmla="*/ 44 h 69"/>
                <a:gd name="T100" fmla="*/ 47 w 56"/>
                <a:gd name="T101" fmla="*/ 51 h 69"/>
                <a:gd name="T102" fmla="*/ 52 w 56"/>
                <a:gd name="T103" fmla="*/ 67 h 69"/>
                <a:gd name="T104" fmla="*/ 52 w 56"/>
                <a:gd name="T105" fmla="*/ 66 h 69"/>
                <a:gd name="T106" fmla="*/ 53 w 56"/>
                <a:gd name="T107" fmla="*/ 6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" h="69">
                  <a:moveTo>
                    <a:pt x="48" y="58"/>
                  </a:moveTo>
                  <a:lnTo>
                    <a:pt x="48" y="58"/>
                  </a:lnTo>
                  <a:lnTo>
                    <a:pt x="48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8" y="59"/>
                  </a:lnTo>
                  <a:lnTo>
                    <a:pt x="48" y="58"/>
                  </a:lnTo>
                  <a:close/>
                  <a:moveTo>
                    <a:pt x="47" y="55"/>
                  </a:moveTo>
                  <a:lnTo>
                    <a:pt x="47" y="55"/>
                  </a:lnTo>
                  <a:lnTo>
                    <a:pt x="47" y="57"/>
                  </a:lnTo>
                  <a:lnTo>
                    <a:pt x="47" y="57"/>
                  </a:lnTo>
                  <a:lnTo>
                    <a:pt x="47" y="58"/>
                  </a:lnTo>
                  <a:lnTo>
                    <a:pt x="47" y="57"/>
                  </a:lnTo>
                  <a:lnTo>
                    <a:pt x="47" y="57"/>
                  </a:lnTo>
                  <a:lnTo>
                    <a:pt x="47" y="55"/>
                  </a:lnTo>
                  <a:close/>
                  <a:moveTo>
                    <a:pt x="37" y="48"/>
                  </a:moveTo>
                  <a:lnTo>
                    <a:pt x="38" y="54"/>
                  </a:lnTo>
                  <a:lnTo>
                    <a:pt x="38" y="52"/>
                  </a:lnTo>
                  <a:lnTo>
                    <a:pt x="40" y="51"/>
                  </a:lnTo>
                  <a:lnTo>
                    <a:pt x="38" y="50"/>
                  </a:lnTo>
                  <a:lnTo>
                    <a:pt x="37" y="48"/>
                  </a:lnTo>
                  <a:close/>
                  <a:moveTo>
                    <a:pt x="42" y="48"/>
                  </a:move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2" y="48"/>
                  </a:lnTo>
                  <a:close/>
                  <a:moveTo>
                    <a:pt x="34" y="47"/>
                  </a:moveTo>
                  <a:lnTo>
                    <a:pt x="33" y="46"/>
                  </a:lnTo>
                  <a:lnTo>
                    <a:pt x="33" y="46"/>
                  </a:lnTo>
                  <a:lnTo>
                    <a:pt x="33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3" y="48"/>
                  </a:lnTo>
                  <a:lnTo>
                    <a:pt x="33" y="50"/>
                  </a:lnTo>
                  <a:lnTo>
                    <a:pt x="34" y="51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4" y="47"/>
                  </a:lnTo>
                  <a:close/>
                  <a:moveTo>
                    <a:pt x="33" y="43"/>
                  </a:move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3"/>
                  </a:lnTo>
                  <a:close/>
                  <a:moveTo>
                    <a:pt x="56" y="62"/>
                  </a:moveTo>
                  <a:lnTo>
                    <a:pt x="55" y="61"/>
                  </a:lnTo>
                  <a:lnTo>
                    <a:pt x="55" y="59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3" y="54"/>
                  </a:lnTo>
                  <a:lnTo>
                    <a:pt x="53" y="50"/>
                  </a:lnTo>
                  <a:lnTo>
                    <a:pt x="53" y="48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4"/>
                  </a:lnTo>
                  <a:lnTo>
                    <a:pt x="51" y="44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4" y="39"/>
                  </a:lnTo>
                  <a:lnTo>
                    <a:pt x="44" y="40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8" y="38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4"/>
                  </a:lnTo>
                  <a:lnTo>
                    <a:pt x="37" y="31"/>
                  </a:lnTo>
                  <a:lnTo>
                    <a:pt x="38" y="31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5" y="23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5" y="20"/>
                  </a:lnTo>
                  <a:lnTo>
                    <a:pt x="47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19"/>
                  </a:lnTo>
                  <a:lnTo>
                    <a:pt x="47" y="19"/>
                  </a:lnTo>
                  <a:lnTo>
                    <a:pt x="45" y="17"/>
                  </a:lnTo>
                  <a:lnTo>
                    <a:pt x="44" y="16"/>
                  </a:lnTo>
                  <a:lnTo>
                    <a:pt x="40" y="16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30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3" y="16"/>
                  </a:lnTo>
                  <a:lnTo>
                    <a:pt x="22" y="16"/>
                  </a:lnTo>
                  <a:lnTo>
                    <a:pt x="21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8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7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21" y="58"/>
                  </a:lnTo>
                  <a:lnTo>
                    <a:pt x="22" y="57"/>
                  </a:lnTo>
                  <a:lnTo>
                    <a:pt x="22" y="55"/>
                  </a:lnTo>
                  <a:lnTo>
                    <a:pt x="22" y="54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2" y="55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4"/>
                  </a:lnTo>
                  <a:lnTo>
                    <a:pt x="26" y="52"/>
                  </a:lnTo>
                  <a:lnTo>
                    <a:pt x="25" y="51"/>
                  </a:lnTo>
                  <a:lnTo>
                    <a:pt x="25" y="50"/>
                  </a:lnTo>
                  <a:lnTo>
                    <a:pt x="26" y="48"/>
                  </a:lnTo>
                  <a:lnTo>
                    <a:pt x="26" y="51"/>
                  </a:lnTo>
                  <a:lnTo>
                    <a:pt x="26" y="52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2"/>
                  </a:lnTo>
                  <a:lnTo>
                    <a:pt x="29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30" y="54"/>
                  </a:lnTo>
                  <a:lnTo>
                    <a:pt x="32" y="52"/>
                  </a:lnTo>
                  <a:lnTo>
                    <a:pt x="33" y="52"/>
                  </a:lnTo>
                  <a:lnTo>
                    <a:pt x="33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2" y="48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0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4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2" y="42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5"/>
                  </a:lnTo>
                  <a:lnTo>
                    <a:pt x="32" y="36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4" y="46"/>
                  </a:lnTo>
                  <a:lnTo>
                    <a:pt x="36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40" y="46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6"/>
                  </a:lnTo>
                  <a:lnTo>
                    <a:pt x="44" y="48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7" y="51"/>
                  </a:lnTo>
                  <a:lnTo>
                    <a:pt x="47" y="50"/>
                  </a:lnTo>
                  <a:lnTo>
                    <a:pt x="47" y="51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48" y="57"/>
                  </a:lnTo>
                  <a:lnTo>
                    <a:pt x="49" y="58"/>
                  </a:lnTo>
                  <a:lnTo>
                    <a:pt x="49" y="61"/>
                  </a:lnTo>
                  <a:lnTo>
                    <a:pt x="51" y="65"/>
                  </a:lnTo>
                  <a:lnTo>
                    <a:pt x="52" y="67"/>
                  </a:lnTo>
                  <a:lnTo>
                    <a:pt x="52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7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1" y="63"/>
                  </a:lnTo>
                  <a:lnTo>
                    <a:pt x="51" y="62"/>
                  </a:lnTo>
                  <a:lnTo>
                    <a:pt x="52" y="62"/>
                  </a:lnTo>
                  <a:lnTo>
                    <a:pt x="52" y="62"/>
                  </a:lnTo>
                  <a:lnTo>
                    <a:pt x="53" y="62"/>
                  </a:lnTo>
                  <a:lnTo>
                    <a:pt x="55" y="62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7" name="Freeform 2031">
              <a:extLst>
                <a:ext uri="{FF2B5EF4-FFF2-40B4-BE49-F238E27FC236}">
                  <a16:creationId xmlns:a16="http://schemas.microsoft.com/office/drawing/2014/main" id="{EB403903-F001-41E6-9F94-9922D8D07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0480" y="3088214"/>
              <a:ext cx="2064" cy="10319"/>
            </a:xfrm>
            <a:custGeom>
              <a:avLst/>
              <a:gdLst>
                <a:gd name="T0" fmla="*/ 1 w 1"/>
                <a:gd name="T1" fmla="*/ 2 h 5"/>
                <a:gd name="T2" fmla="*/ 1 w 1"/>
                <a:gd name="T3" fmla="*/ 1 h 5"/>
                <a:gd name="T4" fmla="*/ 1 w 1"/>
                <a:gd name="T5" fmla="*/ 0 h 5"/>
                <a:gd name="T6" fmla="*/ 1 w 1"/>
                <a:gd name="T7" fmla="*/ 0 h 5"/>
                <a:gd name="T8" fmla="*/ 1 w 1"/>
                <a:gd name="T9" fmla="*/ 0 h 5"/>
                <a:gd name="T10" fmla="*/ 0 w 1"/>
                <a:gd name="T11" fmla="*/ 0 h 5"/>
                <a:gd name="T12" fmla="*/ 0 w 1"/>
                <a:gd name="T13" fmla="*/ 0 h 5"/>
                <a:gd name="T14" fmla="*/ 0 w 1"/>
                <a:gd name="T15" fmla="*/ 1 h 5"/>
                <a:gd name="T16" fmla="*/ 0 w 1"/>
                <a:gd name="T17" fmla="*/ 2 h 5"/>
                <a:gd name="T18" fmla="*/ 1 w 1"/>
                <a:gd name="T19" fmla="*/ 4 h 5"/>
                <a:gd name="T20" fmla="*/ 1 w 1"/>
                <a:gd name="T21" fmla="*/ 5 h 5"/>
                <a:gd name="T22" fmla="*/ 1 w 1"/>
                <a:gd name="T23" fmla="*/ 4 h 5"/>
                <a:gd name="T24" fmla="*/ 1 w 1"/>
                <a:gd name="T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5">
                  <a:moveTo>
                    <a:pt x="1" y="2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8" name="Freeform 2032">
              <a:extLst>
                <a:ext uri="{FF2B5EF4-FFF2-40B4-BE49-F238E27FC236}">
                  <a16:creationId xmlns:a16="http://schemas.microsoft.com/office/drawing/2014/main" id="{9C0DB461-5798-48AF-9B17-FBD0F139E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8644" y="3067575"/>
              <a:ext cx="115579" cy="150665"/>
            </a:xfrm>
            <a:custGeom>
              <a:avLst/>
              <a:gdLst>
                <a:gd name="T0" fmla="*/ 47 w 56"/>
                <a:gd name="T1" fmla="*/ 71 h 73"/>
                <a:gd name="T2" fmla="*/ 45 w 56"/>
                <a:gd name="T3" fmla="*/ 72 h 73"/>
                <a:gd name="T4" fmla="*/ 52 w 56"/>
                <a:gd name="T5" fmla="*/ 71 h 73"/>
                <a:gd name="T6" fmla="*/ 52 w 56"/>
                <a:gd name="T7" fmla="*/ 67 h 73"/>
                <a:gd name="T8" fmla="*/ 56 w 56"/>
                <a:gd name="T9" fmla="*/ 57 h 73"/>
                <a:gd name="T10" fmla="*/ 53 w 56"/>
                <a:gd name="T11" fmla="*/ 56 h 73"/>
                <a:gd name="T12" fmla="*/ 56 w 56"/>
                <a:gd name="T13" fmla="*/ 57 h 73"/>
                <a:gd name="T14" fmla="*/ 45 w 56"/>
                <a:gd name="T15" fmla="*/ 52 h 73"/>
                <a:gd name="T16" fmla="*/ 44 w 56"/>
                <a:gd name="T17" fmla="*/ 54 h 73"/>
                <a:gd name="T18" fmla="*/ 41 w 56"/>
                <a:gd name="T19" fmla="*/ 58 h 73"/>
                <a:gd name="T20" fmla="*/ 45 w 56"/>
                <a:gd name="T21" fmla="*/ 54 h 73"/>
                <a:gd name="T22" fmla="*/ 41 w 56"/>
                <a:gd name="T23" fmla="*/ 52 h 73"/>
                <a:gd name="T24" fmla="*/ 43 w 56"/>
                <a:gd name="T25" fmla="*/ 52 h 73"/>
                <a:gd name="T26" fmla="*/ 33 w 56"/>
                <a:gd name="T27" fmla="*/ 44 h 73"/>
                <a:gd name="T28" fmla="*/ 33 w 56"/>
                <a:gd name="T29" fmla="*/ 42 h 73"/>
                <a:gd name="T30" fmla="*/ 32 w 56"/>
                <a:gd name="T31" fmla="*/ 46 h 73"/>
                <a:gd name="T32" fmla="*/ 36 w 56"/>
                <a:gd name="T33" fmla="*/ 49 h 73"/>
                <a:gd name="T34" fmla="*/ 25 w 56"/>
                <a:gd name="T35" fmla="*/ 41 h 73"/>
                <a:gd name="T36" fmla="*/ 28 w 56"/>
                <a:gd name="T37" fmla="*/ 44 h 73"/>
                <a:gd name="T38" fmla="*/ 41 w 56"/>
                <a:gd name="T39" fmla="*/ 35 h 73"/>
                <a:gd name="T40" fmla="*/ 10 w 56"/>
                <a:gd name="T41" fmla="*/ 35 h 73"/>
                <a:gd name="T42" fmla="*/ 9 w 56"/>
                <a:gd name="T43" fmla="*/ 34 h 73"/>
                <a:gd name="T44" fmla="*/ 6 w 56"/>
                <a:gd name="T45" fmla="*/ 33 h 73"/>
                <a:gd name="T46" fmla="*/ 7 w 56"/>
                <a:gd name="T47" fmla="*/ 38 h 73"/>
                <a:gd name="T48" fmla="*/ 10 w 56"/>
                <a:gd name="T49" fmla="*/ 37 h 73"/>
                <a:gd name="T50" fmla="*/ 33 w 56"/>
                <a:gd name="T51" fmla="*/ 34 h 73"/>
                <a:gd name="T52" fmla="*/ 30 w 56"/>
                <a:gd name="T53" fmla="*/ 29 h 73"/>
                <a:gd name="T54" fmla="*/ 32 w 56"/>
                <a:gd name="T55" fmla="*/ 33 h 73"/>
                <a:gd name="T56" fmla="*/ 32 w 56"/>
                <a:gd name="T57" fmla="*/ 35 h 73"/>
                <a:gd name="T58" fmla="*/ 11 w 56"/>
                <a:gd name="T59" fmla="*/ 23 h 73"/>
                <a:gd name="T60" fmla="*/ 14 w 56"/>
                <a:gd name="T61" fmla="*/ 23 h 73"/>
                <a:gd name="T62" fmla="*/ 9 w 56"/>
                <a:gd name="T63" fmla="*/ 31 h 73"/>
                <a:gd name="T64" fmla="*/ 7 w 56"/>
                <a:gd name="T65" fmla="*/ 25 h 73"/>
                <a:gd name="T66" fmla="*/ 5 w 56"/>
                <a:gd name="T67" fmla="*/ 22 h 73"/>
                <a:gd name="T68" fmla="*/ 3 w 56"/>
                <a:gd name="T69" fmla="*/ 29 h 73"/>
                <a:gd name="T70" fmla="*/ 2 w 56"/>
                <a:gd name="T71" fmla="*/ 30 h 73"/>
                <a:gd name="T72" fmla="*/ 5 w 56"/>
                <a:gd name="T73" fmla="*/ 31 h 73"/>
                <a:gd name="T74" fmla="*/ 25 w 56"/>
                <a:gd name="T75" fmla="*/ 29 h 73"/>
                <a:gd name="T76" fmla="*/ 26 w 56"/>
                <a:gd name="T77" fmla="*/ 22 h 73"/>
                <a:gd name="T78" fmla="*/ 21 w 56"/>
                <a:gd name="T79" fmla="*/ 18 h 73"/>
                <a:gd name="T80" fmla="*/ 24 w 56"/>
                <a:gd name="T81" fmla="*/ 21 h 73"/>
                <a:gd name="T82" fmla="*/ 25 w 56"/>
                <a:gd name="T83" fmla="*/ 25 h 73"/>
                <a:gd name="T84" fmla="*/ 25 w 56"/>
                <a:gd name="T85" fmla="*/ 29 h 73"/>
                <a:gd name="T86" fmla="*/ 6 w 56"/>
                <a:gd name="T87" fmla="*/ 3 h 73"/>
                <a:gd name="T88" fmla="*/ 3 w 56"/>
                <a:gd name="T89" fmla="*/ 6 h 73"/>
                <a:gd name="T90" fmla="*/ 2 w 56"/>
                <a:gd name="T91" fmla="*/ 6 h 73"/>
                <a:gd name="T92" fmla="*/ 11 w 56"/>
                <a:gd name="T93" fmla="*/ 4 h 73"/>
                <a:gd name="T94" fmla="*/ 18 w 56"/>
                <a:gd name="T95" fmla="*/ 4 h 73"/>
                <a:gd name="T96" fmla="*/ 14 w 56"/>
                <a:gd name="T97" fmla="*/ 2 h 73"/>
                <a:gd name="T98" fmla="*/ 15 w 56"/>
                <a:gd name="T99" fmla="*/ 2 h 73"/>
                <a:gd name="T100" fmla="*/ 18 w 56"/>
                <a:gd name="T101" fmla="*/ 8 h 73"/>
                <a:gd name="T102" fmla="*/ 15 w 56"/>
                <a:gd name="T103" fmla="*/ 12 h 73"/>
                <a:gd name="T104" fmla="*/ 19 w 56"/>
                <a:gd name="T10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73">
                  <a:moveTo>
                    <a:pt x="51" y="71"/>
                  </a:moveTo>
                  <a:lnTo>
                    <a:pt x="49" y="71"/>
                  </a:lnTo>
                  <a:lnTo>
                    <a:pt x="49" y="71"/>
                  </a:lnTo>
                  <a:lnTo>
                    <a:pt x="48" y="71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8" y="73"/>
                  </a:lnTo>
                  <a:lnTo>
                    <a:pt x="51" y="73"/>
                  </a:lnTo>
                  <a:lnTo>
                    <a:pt x="52" y="71"/>
                  </a:lnTo>
                  <a:lnTo>
                    <a:pt x="52" y="71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1" y="71"/>
                  </a:lnTo>
                  <a:close/>
                  <a:moveTo>
                    <a:pt x="52" y="67"/>
                  </a:moveTo>
                  <a:lnTo>
                    <a:pt x="52" y="67"/>
                  </a:lnTo>
                  <a:lnTo>
                    <a:pt x="53" y="67"/>
                  </a:lnTo>
                  <a:lnTo>
                    <a:pt x="53" y="67"/>
                  </a:lnTo>
                  <a:lnTo>
                    <a:pt x="52" y="67"/>
                  </a:lnTo>
                  <a:close/>
                  <a:moveTo>
                    <a:pt x="56" y="57"/>
                  </a:moveTo>
                  <a:lnTo>
                    <a:pt x="56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7"/>
                  </a:lnTo>
                  <a:lnTo>
                    <a:pt x="56" y="57"/>
                  </a:lnTo>
                  <a:lnTo>
                    <a:pt x="56" y="57"/>
                  </a:lnTo>
                  <a:close/>
                  <a:moveTo>
                    <a:pt x="45" y="53"/>
                  </a:moveTo>
                  <a:lnTo>
                    <a:pt x="45" y="52"/>
                  </a:lnTo>
                  <a:lnTo>
                    <a:pt x="45" y="52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4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1" y="58"/>
                  </a:lnTo>
                  <a:lnTo>
                    <a:pt x="40" y="58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4" y="56"/>
                  </a:lnTo>
                  <a:lnTo>
                    <a:pt x="45" y="54"/>
                  </a:lnTo>
                  <a:lnTo>
                    <a:pt x="45" y="53"/>
                  </a:lnTo>
                  <a:close/>
                  <a:moveTo>
                    <a:pt x="41" y="50"/>
                  </a:moveTo>
                  <a:lnTo>
                    <a:pt x="41" y="50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3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3" y="50"/>
                  </a:lnTo>
                  <a:lnTo>
                    <a:pt x="41" y="50"/>
                  </a:lnTo>
                  <a:close/>
                  <a:moveTo>
                    <a:pt x="34" y="46"/>
                  </a:move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49"/>
                  </a:lnTo>
                  <a:lnTo>
                    <a:pt x="34" y="48"/>
                  </a:lnTo>
                  <a:lnTo>
                    <a:pt x="34" y="46"/>
                  </a:lnTo>
                  <a:close/>
                  <a:moveTo>
                    <a:pt x="26" y="42"/>
                  </a:move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6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2"/>
                  </a:lnTo>
                  <a:lnTo>
                    <a:pt x="26" y="42"/>
                  </a:lnTo>
                  <a:close/>
                  <a:moveTo>
                    <a:pt x="43" y="35"/>
                  </a:moveTo>
                  <a:lnTo>
                    <a:pt x="43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3" y="35"/>
                  </a:lnTo>
                  <a:close/>
                  <a:moveTo>
                    <a:pt x="10" y="35"/>
                  </a:moveTo>
                  <a:lnTo>
                    <a:pt x="9" y="34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9" y="40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5"/>
                  </a:lnTo>
                  <a:close/>
                  <a:moveTo>
                    <a:pt x="33" y="34"/>
                  </a:moveTo>
                  <a:lnTo>
                    <a:pt x="33" y="34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3" y="34"/>
                  </a:lnTo>
                  <a:lnTo>
                    <a:pt x="33" y="34"/>
                  </a:lnTo>
                  <a:close/>
                  <a:moveTo>
                    <a:pt x="14" y="23"/>
                  </a:moveTo>
                  <a:lnTo>
                    <a:pt x="13" y="23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close/>
                  <a:moveTo>
                    <a:pt x="7" y="31"/>
                  </a:moveTo>
                  <a:lnTo>
                    <a:pt x="7" y="31"/>
                  </a:lnTo>
                  <a:lnTo>
                    <a:pt x="9" y="31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9" y="27"/>
                  </a:lnTo>
                  <a:lnTo>
                    <a:pt x="7" y="27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5"/>
                  </a:lnTo>
                  <a:lnTo>
                    <a:pt x="5" y="26"/>
                  </a:lnTo>
                  <a:lnTo>
                    <a:pt x="3" y="27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7" y="31"/>
                  </a:lnTo>
                  <a:close/>
                  <a:moveTo>
                    <a:pt x="25" y="29"/>
                  </a:moveTo>
                  <a:lnTo>
                    <a:pt x="25" y="29"/>
                  </a:lnTo>
                  <a:lnTo>
                    <a:pt x="25" y="27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5" y="21"/>
                  </a:lnTo>
                  <a:lnTo>
                    <a:pt x="24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9"/>
                  </a:lnTo>
                  <a:lnTo>
                    <a:pt x="24" y="21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6" y="23"/>
                  </a:lnTo>
                  <a:lnTo>
                    <a:pt x="26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5" y="27"/>
                  </a:lnTo>
                  <a:lnTo>
                    <a:pt x="25" y="29"/>
                  </a:lnTo>
                  <a:close/>
                  <a:moveTo>
                    <a:pt x="10" y="3"/>
                  </a:moveTo>
                  <a:lnTo>
                    <a:pt x="7" y="3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3"/>
                  </a:lnTo>
                  <a:close/>
                  <a:moveTo>
                    <a:pt x="18" y="4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8" y="10"/>
                  </a:lnTo>
                  <a:lnTo>
                    <a:pt x="19" y="8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9" name="Freeform 2033">
              <a:extLst>
                <a:ext uri="{FF2B5EF4-FFF2-40B4-BE49-F238E27FC236}">
                  <a16:creationId xmlns:a16="http://schemas.microsoft.com/office/drawing/2014/main" id="{53149D54-6844-4C13-A7E3-8902C39FE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1558" y="2696071"/>
              <a:ext cx="113516" cy="86684"/>
            </a:xfrm>
            <a:custGeom>
              <a:avLst/>
              <a:gdLst>
                <a:gd name="T0" fmla="*/ 12 w 55"/>
                <a:gd name="T1" fmla="*/ 30 h 42"/>
                <a:gd name="T2" fmla="*/ 10 w 55"/>
                <a:gd name="T3" fmla="*/ 27 h 42"/>
                <a:gd name="T4" fmla="*/ 6 w 55"/>
                <a:gd name="T5" fmla="*/ 27 h 42"/>
                <a:gd name="T6" fmla="*/ 4 w 55"/>
                <a:gd name="T7" fmla="*/ 26 h 42"/>
                <a:gd name="T8" fmla="*/ 1 w 55"/>
                <a:gd name="T9" fmla="*/ 26 h 42"/>
                <a:gd name="T10" fmla="*/ 5 w 55"/>
                <a:gd name="T11" fmla="*/ 30 h 42"/>
                <a:gd name="T12" fmla="*/ 8 w 55"/>
                <a:gd name="T13" fmla="*/ 33 h 42"/>
                <a:gd name="T14" fmla="*/ 15 w 55"/>
                <a:gd name="T15" fmla="*/ 35 h 42"/>
                <a:gd name="T16" fmla="*/ 0 w 55"/>
                <a:gd name="T17" fmla="*/ 10 h 42"/>
                <a:gd name="T18" fmla="*/ 1 w 55"/>
                <a:gd name="T19" fmla="*/ 11 h 42"/>
                <a:gd name="T20" fmla="*/ 8 w 55"/>
                <a:gd name="T21" fmla="*/ 23 h 42"/>
                <a:gd name="T22" fmla="*/ 8 w 55"/>
                <a:gd name="T23" fmla="*/ 23 h 42"/>
                <a:gd name="T24" fmla="*/ 50 w 55"/>
                <a:gd name="T25" fmla="*/ 16 h 42"/>
                <a:gd name="T26" fmla="*/ 44 w 55"/>
                <a:gd name="T27" fmla="*/ 14 h 42"/>
                <a:gd name="T28" fmla="*/ 39 w 55"/>
                <a:gd name="T29" fmla="*/ 7 h 42"/>
                <a:gd name="T30" fmla="*/ 32 w 55"/>
                <a:gd name="T31" fmla="*/ 3 h 42"/>
                <a:gd name="T32" fmla="*/ 29 w 55"/>
                <a:gd name="T33" fmla="*/ 7 h 42"/>
                <a:gd name="T34" fmla="*/ 23 w 55"/>
                <a:gd name="T35" fmla="*/ 8 h 42"/>
                <a:gd name="T36" fmla="*/ 19 w 55"/>
                <a:gd name="T37" fmla="*/ 4 h 42"/>
                <a:gd name="T38" fmla="*/ 16 w 55"/>
                <a:gd name="T39" fmla="*/ 1 h 42"/>
                <a:gd name="T40" fmla="*/ 13 w 55"/>
                <a:gd name="T41" fmla="*/ 0 h 42"/>
                <a:gd name="T42" fmla="*/ 10 w 55"/>
                <a:gd name="T43" fmla="*/ 3 h 42"/>
                <a:gd name="T44" fmla="*/ 12 w 55"/>
                <a:gd name="T45" fmla="*/ 4 h 42"/>
                <a:gd name="T46" fmla="*/ 16 w 55"/>
                <a:gd name="T47" fmla="*/ 8 h 42"/>
                <a:gd name="T48" fmla="*/ 15 w 55"/>
                <a:gd name="T49" fmla="*/ 11 h 42"/>
                <a:gd name="T50" fmla="*/ 10 w 55"/>
                <a:gd name="T51" fmla="*/ 10 h 42"/>
                <a:gd name="T52" fmla="*/ 6 w 55"/>
                <a:gd name="T53" fmla="*/ 7 h 42"/>
                <a:gd name="T54" fmla="*/ 0 w 55"/>
                <a:gd name="T55" fmla="*/ 8 h 42"/>
                <a:gd name="T56" fmla="*/ 1 w 55"/>
                <a:gd name="T57" fmla="*/ 10 h 42"/>
                <a:gd name="T58" fmla="*/ 4 w 55"/>
                <a:gd name="T59" fmla="*/ 11 h 42"/>
                <a:gd name="T60" fmla="*/ 6 w 55"/>
                <a:gd name="T61" fmla="*/ 14 h 42"/>
                <a:gd name="T62" fmla="*/ 6 w 55"/>
                <a:gd name="T63" fmla="*/ 16 h 42"/>
                <a:gd name="T64" fmla="*/ 12 w 55"/>
                <a:gd name="T65" fmla="*/ 22 h 42"/>
                <a:gd name="T66" fmla="*/ 10 w 55"/>
                <a:gd name="T67" fmla="*/ 23 h 42"/>
                <a:gd name="T68" fmla="*/ 15 w 55"/>
                <a:gd name="T69" fmla="*/ 27 h 42"/>
                <a:gd name="T70" fmla="*/ 17 w 55"/>
                <a:gd name="T71" fmla="*/ 29 h 42"/>
                <a:gd name="T72" fmla="*/ 19 w 55"/>
                <a:gd name="T73" fmla="*/ 31 h 42"/>
                <a:gd name="T74" fmla="*/ 17 w 55"/>
                <a:gd name="T75" fmla="*/ 33 h 42"/>
                <a:gd name="T76" fmla="*/ 19 w 55"/>
                <a:gd name="T77" fmla="*/ 35 h 42"/>
                <a:gd name="T78" fmla="*/ 24 w 55"/>
                <a:gd name="T79" fmla="*/ 31 h 42"/>
                <a:gd name="T80" fmla="*/ 31 w 55"/>
                <a:gd name="T81" fmla="*/ 26 h 42"/>
                <a:gd name="T82" fmla="*/ 36 w 55"/>
                <a:gd name="T83" fmla="*/ 30 h 42"/>
                <a:gd name="T84" fmla="*/ 35 w 55"/>
                <a:gd name="T85" fmla="*/ 31 h 42"/>
                <a:gd name="T86" fmla="*/ 36 w 55"/>
                <a:gd name="T87" fmla="*/ 34 h 42"/>
                <a:gd name="T88" fmla="*/ 34 w 55"/>
                <a:gd name="T89" fmla="*/ 35 h 42"/>
                <a:gd name="T90" fmla="*/ 36 w 55"/>
                <a:gd name="T91" fmla="*/ 38 h 42"/>
                <a:gd name="T92" fmla="*/ 40 w 55"/>
                <a:gd name="T93" fmla="*/ 42 h 42"/>
                <a:gd name="T94" fmla="*/ 43 w 55"/>
                <a:gd name="T95" fmla="*/ 35 h 42"/>
                <a:gd name="T96" fmla="*/ 44 w 55"/>
                <a:gd name="T97" fmla="*/ 34 h 42"/>
                <a:gd name="T98" fmla="*/ 47 w 55"/>
                <a:gd name="T99" fmla="*/ 30 h 42"/>
                <a:gd name="T100" fmla="*/ 46 w 55"/>
                <a:gd name="T101" fmla="*/ 22 h 42"/>
                <a:gd name="T102" fmla="*/ 53 w 55"/>
                <a:gd name="T103" fmla="*/ 19 h 42"/>
                <a:gd name="T104" fmla="*/ 6 w 55"/>
                <a:gd name="T105" fmla="*/ 16 h 42"/>
                <a:gd name="T106" fmla="*/ 6 w 55"/>
                <a:gd name="T107" fmla="*/ 1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" h="42">
                  <a:moveTo>
                    <a:pt x="15" y="34"/>
                  </a:moveTo>
                  <a:lnTo>
                    <a:pt x="13" y="33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8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13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4"/>
                  </a:lnTo>
                  <a:close/>
                  <a:moveTo>
                    <a:pt x="1" y="11"/>
                  </a:moveTo>
                  <a:lnTo>
                    <a:pt x="1" y="11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1" y="11"/>
                  </a:lnTo>
                  <a:close/>
                  <a:moveTo>
                    <a:pt x="8" y="23"/>
                  </a:moveTo>
                  <a:lnTo>
                    <a:pt x="8" y="23"/>
                  </a:lnTo>
                  <a:lnTo>
                    <a:pt x="8" y="22"/>
                  </a:lnTo>
                  <a:lnTo>
                    <a:pt x="8" y="23"/>
                  </a:lnTo>
                  <a:close/>
                  <a:moveTo>
                    <a:pt x="8" y="23"/>
                  </a:move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8" y="23"/>
                  </a:lnTo>
                  <a:close/>
                  <a:moveTo>
                    <a:pt x="54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1" y="16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6" y="15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42" y="10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9" y="7"/>
                  </a:lnTo>
                  <a:lnTo>
                    <a:pt x="36" y="4"/>
                  </a:lnTo>
                  <a:lnTo>
                    <a:pt x="35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9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5" y="27"/>
                  </a:lnTo>
                  <a:lnTo>
                    <a:pt x="16" y="27"/>
                  </a:lnTo>
                  <a:lnTo>
                    <a:pt x="17" y="27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7" y="31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9" y="34"/>
                  </a:lnTo>
                  <a:lnTo>
                    <a:pt x="19" y="34"/>
                  </a:lnTo>
                  <a:lnTo>
                    <a:pt x="19" y="35"/>
                  </a:lnTo>
                  <a:lnTo>
                    <a:pt x="20" y="35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4" y="31"/>
                  </a:lnTo>
                  <a:lnTo>
                    <a:pt x="25" y="30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7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2" y="26"/>
                  </a:lnTo>
                  <a:lnTo>
                    <a:pt x="34" y="27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5"/>
                  </a:lnTo>
                  <a:lnTo>
                    <a:pt x="43" y="34"/>
                  </a:lnTo>
                  <a:lnTo>
                    <a:pt x="43" y="33"/>
                  </a:lnTo>
                  <a:lnTo>
                    <a:pt x="44" y="33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6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4"/>
                  </a:lnTo>
                  <a:lnTo>
                    <a:pt x="46" y="22"/>
                  </a:lnTo>
                  <a:lnTo>
                    <a:pt x="47" y="20"/>
                  </a:lnTo>
                  <a:lnTo>
                    <a:pt x="48" y="20"/>
                  </a:lnTo>
                  <a:lnTo>
                    <a:pt x="48" y="19"/>
                  </a:lnTo>
                  <a:lnTo>
                    <a:pt x="50" y="19"/>
                  </a:lnTo>
                  <a:lnTo>
                    <a:pt x="53" y="19"/>
                  </a:lnTo>
                  <a:lnTo>
                    <a:pt x="55" y="20"/>
                  </a:lnTo>
                  <a:lnTo>
                    <a:pt x="54" y="18"/>
                  </a:lnTo>
                  <a:close/>
                  <a:moveTo>
                    <a:pt x="6" y="16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0" name="Freeform 2034">
              <a:extLst>
                <a:ext uri="{FF2B5EF4-FFF2-40B4-BE49-F238E27FC236}">
                  <a16:creationId xmlns:a16="http://schemas.microsoft.com/office/drawing/2014/main" id="{3D88715D-4957-47D0-B131-5B0683D83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16" y="2522702"/>
              <a:ext cx="148602" cy="63981"/>
            </a:xfrm>
            <a:custGeom>
              <a:avLst/>
              <a:gdLst>
                <a:gd name="T0" fmla="*/ 70 w 72"/>
                <a:gd name="T1" fmla="*/ 7 h 31"/>
                <a:gd name="T2" fmla="*/ 71 w 72"/>
                <a:gd name="T3" fmla="*/ 4 h 31"/>
                <a:gd name="T4" fmla="*/ 67 w 72"/>
                <a:gd name="T5" fmla="*/ 3 h 31"/>
                <a:gd name="T6" fmla="*/ 64 w 72"/>
                <a:gd name="T7" fmla="*/ 3 h 31"/>
                <a:gd name="T8" fmla="*/ 57 w 72"/>
                <a:gd name="T9" fmla="*/ 2 h 31"/>
                <a:gd name="T10" fmla="*/ 53 w 72"/>
                <a:gd name="T11" fmla="*/ 2 h 31"/>
                <a:gd name="T12" fmla="*/ 52 w 72"/>
                <a:gd name="T13" fmla="*/ 3 h 31"/>
                <a:gd name="T14" fmla="*/ 49 w 72"/>
                <a:gd name="T15" fmla="*/ 6 h 31"/>
                <a:gd name="T16" fmla="*/ 45 w 72"/>
                <a:gd name="T17" fmla="*/ 6 h 31"/>
                <a:gd name="T18" fmla="*/ 41 w 72"/>
                <a:gd name="T19" fmla="*/ 3 h 31"/>
                <a:gd name="T20" fmla="*/ 41 w 72"/>
                <a:gd name="T21" fmla="*/ 6 h 31"/>
                <a:gd name="T22" fmla="*/ 38 w 72"/>
                <a:gd name="T23" fmla="*/ 6 h 31"/>
                <a:gd name="T24" fmla="*/ 36 w 72"/>
                <a:gd name="T25" fmla="*/ 8 h 31"/>
                <a:gd name="T26" fmla="*/ 32 w 72"/>
                <a:gd name="T27" fmla="*/ 11 h 31"/>
                <a:gd name="T28" fmla="*/ 33 w 72"/>
                <a:gd name="T29" fmla="*/ 15 h 31"/>
                <a:gd name="T30" fmla="*/ 34 w 72"/>
                <a:gd name="T31" fmla="*/ 16 h 31"/>
                <a:gd name="T32" fmla="*/ 32 w 72"/>
                <a:gd name="T33" fmla="*/ 18 h 31"/>
                <a:gd name="T34" fmla="*/ 30 w 72"/>
                <a:gd name="T35" fmla="*/ 16 h 31"/>
                <a:gd name="T36" fmla="*/ 28 w 72"/>
                <a:gd name="T37" fmla="*/ 15 h 31"/>
                <a:gd name="T38" fmla="*/ 26 w 72"/>
                <a:gd name="T39" fmla="*/ 16 h 31"/>
                <a:gd name="T40" fmla="*/ 18 w 72"/>
                <a:gd name="T41" fmla="*/ 18 h 31"/>
                <a:gd name="T42" fmla="*/ 15 w 72"/>
                <a:gd name="T43" fmla="*/ 19 h 31"/>
                <a:gd name="T44" fmla="*/ 14 w 72"/>
                <a:gd name="T45" fmla="*/ 18 h 31"/>
                <a:gd name="T46" fmla="*/ 10 w 72"/>
                <a:gd name="T47" fmla="*/ 18 h 31"/>
                <a:gd name="T48" fmla="*/ 7 w 72"/>
                <a:gd name="T49" fmla="*/ 20 h 31"/>
                <a:gd name="T50" fmla="*/ 6 w 72"/>
                <a:gd name="T51" fmla="*/ 19 h 31"/>
                <a:gd name="T52" fmla="*/ 5 w 72"/>
                <a:gd name="T53" fmla="*/ 18 h 31"/>
                <a:gd name="T54" fmla="*/ 0 w 72"/>
                <a:gd name="T55" fmla="*/ 18 h 31"/>
                <a:gd name="T56" fmla="*/ 2 w 72"/>
                <a:gd name="T57" fmla="*/ 20 h 31"/>
                <a:gd name="T58" fmla="*/ 2 w 72"/>
                <a:gd name="T59" fmla="*/ 22 h 31"/>
                <a:gd name="T60" fmla="*/ 3 w 72"/>
                <a:gd name="T61" fmla="*/ 23 h 31"/>
                <a:gd name="T62" fmla="*/ 7 w 72"/>
                <a:gd name="T63" fmla="*/ 26 h 31"/>
                <a:gd name="T64" fmla="*/ 10 w 72"/>
                <a:gd name="T65" fmla="*/ 26 h 31"/>
                <a:gd name="T66" fmla="*/ 14 w 72"/>
                <a:gd name="T67" fmla="*/ 26 h 31"/>
                <a:gd name="T68" fmla="*/ 17 w 72"/>
                <a:gd name="T69" fmla="*/ 25 h 31"/>
                <a:gd name="T70" fmla="*/ 22 w 72"/>
                <a:gd name="T71" fmla="*/ 25 h 31"/>
                <a:gd name="T72" fmla="*/ 26 w 72"/>
                <a:gd name="T73" fmla="*/ 23 h 31"/>
                <a:gd name="T74" fmla="*/ 28 w 72"/>
                <a:gd name="T75" fmla="*/ 27 h 31"/>
                <a:gd name="T76" fmla="*/ 32 w 72"/>
                <a:gd name="T77" fmla="*/ 29 h 31"/>
                <a:gd name="T78" fmla="*/ 41 w 72"/>
                <a:gd name="T79" fmla="*/ 30 h 31"/>
                <a:gd name="T80" fmla="*/ 47 w 72"/>
                <a:gd name="T81" fmla="*/ 30 h 31"/>
                <a:gd name="T82" fmla="*/ 49 w 72"/>
                <a:gd name="T83" fmla="*/ 31 h 31"/>
                <a:gd name="T84" fmla="*/ 52 w 72"/>
                <a:gd name="T85" fmla="*/ 29 h 31"/>
                <a:gd name="T86" fmla="*/ 57 w 72"/>
                <a:gd name="T87" fmla="*/ 29 h 31"/>
                <a:gd name="T88" fmla="*/ 62 w 72"/>
                <a:gd name="T89" fmla="*/ 27 h 31"/>
                <a:gd name="T90" fmla="*/ 63 w 72"/>
                <a:gd name="T91" fmla="*/ 26 h 31"/>
                <a:gd name="T92" fmla="*/ 67 w 72"/>
                <a:gd name="T93" fmla="*/ 23 h 31"/>
                <a:gd name="T94" fmla="*/ 67 w 72"/>
                <a:gd name="T95" fmla="*/ 22 h 31"/>
                <a:gd name="T96" fmla="*/ 67 w 72"/>
                <a:gd name="T97" fmla="*/ 19 h 31"/>
                <a:gd name="T98" fmla="*/ 68 w 72"/>
                <a:gd name="T99" fmla="*/ 18 h 31"/>
                <a:gd name="T100" fmla="*/ 67 w 72"/>
                <a:gd name="T101" fmla="*/ 15 h 31"/>
                <a:gd name="T102" fmla="*/ 70 w 72"/>
                <a:gd name="T103" fmla="*/ 16 h 31"/>
                <a:gd name="T104" fmla="*/ 72 w 72"/>
                <a:gd name="T105" fmla="*/ 15 h 31"/>
                <a:gd name="T106" fmla="*/ 72 w 72"/>
                <a:gd name="T10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" h="31">
                  <a:moveTo>
                    <a:pt x="72" y="11"/>
                  </a:moveTo>
                  <a:lnTo>
                    <a:pt x="72" y="11"/>
                  </a:lnTo>
                  <a:lnTo>
                    <a:pt x="71" y="10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8" y="3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3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3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49" y="4"/>
                  </a:lnTo>
                  <a:lnTo>
                    <a:pt x="49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6"/>
                  </a:lnTo>
                  <a:lnTo>
                    <a:pt x="45" y="6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2" y="16"/>
                  </a:lnTo>
                  <a:lnTo>
                    <a:pt x="21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1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4" y="26"/>
                  </a:lnTo>
                  <a:lnTo>
                    <a:pt x="14" y="27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1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3" y="29"/>
                  </a:lnTo>
                  <a:lnTo>
                    <a:pt x="55" y="29"/>
                  </a:lnTo>
                  <a:lnTo>
                    <a:pt x="57" y="29"/>
                  </a:lnTo>
                  <a:lnTo>
                    <a:pt x="59" y="29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2" y="27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6" y="23"/>
                  </a:lnTo>
                  <a:lnTo>
                    <a:pt x="67" y="25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6" y="22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19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1" name="Freeform 2035">
              <a:extLst>
                <a:ext uri="{FF2B5EF4-FFF2-40B4-BE49-F238E27FC236}">
                  <a16:creationId xmlns:a16="http://schemas.microsoft.com/office/drawing/2014/main" id="{5D0D8FD8-AFAD-466B-A0F3-57D068D8EC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7576" y="3994271"/>
              <a:ext cx="887483" cy="1104193"/>
            </a:xfrm>
            <a:custGeom>
              <a:avLst/>
              <a:gdLst>
                <a:gd name="T0" fmla="*/ 268 w 430"/>
                <a:gd name="T1" fmla="*/ 399 h 535"/>
                <a:gd name="T2" fmla="*/ 279 w 430"/>
                <a:gd name="T3" fmla="*/ 373 h 535"/>
                <a:gd name="T4" fmla="*/ 256 w 430"/>
                <a:gd name="T5" fmla="*/ 377 h 535"/>
                <a:gd name="T6" fmla="*/ 256 w 430"/>
                <a:gd name="T7" fmla="*/ 400 h 535"/>
                <a:gd name="T8" fmla="*/ 271 w 430"/>
                <a:gd name="T9" fmla="*/ 394 h 535"/>
                <a:gd name="T10" fmla="*/ 284 w 430"/>
                <a:gd name="T11" fmla="*/ 386 h 535"/>
                <a:gd name="T12" fmla="*/ 294 w 430"/>
                <a:gd name="T13" fmla="*/ 372 h 535"/>
                <a:gd name="T14" fmla="*/ 299 w 430"/>
                <a:gd name="T15" fmla="*/ 361 h 535"/>
                <a:gd name="T16" fmla="*/ 260 w 430"/>
                <a:gd name="T17" fmla="*/ 357 h 535"/>
                <a:gd name="T18" fmla="*/ 219 w 430"/>
                <a:gd name="T19" fmla="*/ 310 h 535"/>
                <a:gd name="T20" fmla="*/ 420 w 430"/>
                <a:gd name="T21" fmla="*/ 212 h 535"/>
                <a:gd name="T22" fmla="*/ 428 w 430"/>
                <a:gd name="T23" fmla="*/ 177 h 535"/>
                <a:gd name="T24" fmla="*/ 409 w 430"/>
                <a:gd name="T25" fmla="*/ 162 h 535"/>
                <a:gd name="T26" fmla="*/ 397 w 430"/>
                <a:gd name="T27" fmla="*/ 123 h 535"/>
                <a:gd name="T28" fmla="*/ 303 w 430"/>
                <a:gd name="T29" fmla="*/ 85 h 535"/>
                <a:gd name="T30" fmla="*/ 280 w 430"/>
                <a:gd name="T31" fmla="*/ 69 h 535"/>
                <a:gd name="T32" fmla="*/ 157 w 430"/>
                <a:gd name="T33" fmla="*/ 54 h 535"/>
                <a:gd name="T34" fmla="*/ 278 w 430"/>
                <a:gd name="T35" fmla="*/ 50 h 535"/>
                <a:gd name="T36" fmla="*/ 280 w 430"/>
                <a:gd name="T37" fmla="*/ 17 h 535"/>
                <a:gd name="T38" fmla="*/ 227 w 430"/>
                <a:gd name="T39" fmla="*/ 17 h 535"/>
                <a:gd name="T40" fmla="*/ 283 w 430"/>
                <a:gd name="T41" fmla="*/ 13 h 535"/>
                <a:gd name="T42" fmla="*/ 417 w 430"/>
                <a:gd name="T43" fmla="*/ 176 h 535"/>
                <a:gd name="T44" fmla="*/ 401 w 430"/>
                <a:gd name="T45" fmla="*/ 150 h 535"/>
                <a:gd name="T46" fmla="*/ 387 w 430"/>
                <a:gd name="T47" fmla="*/ 119 h 535"/>
                <a:gd name="T48" fmla="*/ 371 w 430"/>
                <a:gd name="T49" fmla="*/ 82 h 535"/>
                <a:gd name="T50" fmla="*/ 354 w 430"/>
                <a:gd name="T51" fmla="*/ 48 h 535"/>
                <a:gd name="T52" fmla="*/ 347 w 430"/>
                <a:gd name="T53" fmla="*/ 9 h 535"/>
                <a:gd name="T54" fmla="*/ 333 w 430"/>
                <a:gd name="T55" fmla="*/ 40 h 535"/>
                <a:gd name="T56" fmla="*/ 299 w 430"/>
                <a:gd name="T57" fmla="*/ 85 h 535"/>
                <a:gd name="T58" fmla="*/ 272 w 430"/>
                <a:gd name="T59" fmla="*/ 65 h 535"/>
                <a:gd name="T60" fmla="*/ 283 w 430"/>
                <a:gd name="T61" fmla="*/ 25 h 535"/>
                <a:gd name="T62" fmla="*/ 268 w 430"/>
                <a:gd name="T63" fmla="*/ 24 h 535"/>
                <a:gd name="T64" fmla="*/ 236 w 430"/>
                <a:gd name="T65" fmla="*/ 14 h 535"/>
                <a:gd name="T66" fmla="*/ 226 w 430"/>
                <a:gd name="T67" fmla="*/ 25 h 535"/>
                <a:gd name="T68" fmla="*/ 211 w 430"/>
                <a:gd name="T69" fmla="*/ 40 h 535"/>
                <a:gd name="T70" fmla="*/ 202 w 430"/>
                <a:gd name="T71" fmla="*/ 58 h 535"/>
                <a:gd name="T72" fmla="*/ 188 w 430"/>
                <a:gd name="T73" fmla="*/ 56 h 535"/>
                <a:gd name="T74" fmla="*/ 166 w 430"/>
                <a:gd name="T75" fmla="*/ 51 h 535"/>
                <a:gd name="T76" fmla="*/ 158 w 430"/>
                <a:gd name="T77" fmla="*/ 60 h 535"/>
                <a:gd name="T78" fmla="*/ 146 w 430"/>
                <a:gd name="T79" fmla="*/ 69 h 535"/>
                <a:gd name="T80" fmla="*/ 139 w 430"/>
                <a:gd name="T81" fmla="*/ 74 h 535"/>
                <a:gd name="T82" fmla="*/ 133 w 430"/>
                <a:gd name="T83" fmla="*/ 86 h 535"/>
                <a:gd name="T84" fmla="*/ 109 w 430"/>
                <a:gd name="T85" fmla="*/ 109 h 535"/>
                <a:gd name="T86" fmla="*/ 39 w 430"/>
                <a:gd name="T87" fmla="*/ 139 h 535"/>
                <a:gd name="T88" fmla="*/ 16 w 430"/>
                <a:gd name="T89" fmla="*/ 176 h 535"/>
                <a:gd name="T90" fmla="*/ 13 w 430"/>
                <a:gd name="T91" fmla="*/ 195 h 535"/>
                <a:gd name="T92" fmla="*/ 16 w 430"/>
                <a:gd name="T93" fmla="*/ 230 h 535"/>
                <a:gd name="T94" fmla="*/ 1 w 430"/>
                <a:gd name="T95" fmla="*/ 292 h 535"/>
                <a:gd name="T96" fmla="*/ 72 w 430"/>
                <a:gd name="T97" fmla="*/ 287 h 535"/>
                <a:gd name="T98" fmla="*/ 158 w 430"/>
                <a:gd name="T99" fmla="*/ 260 h 535"/>
                <a:gd name="T100" fmla="*/ 203 w 430"/>
                <a:gd name="T101" fmla="*/ 283 h 535"/>
                <a:gd name="T102" fmla="*/ 208 w 430"/>
                <a:gd name="T103" fmla="*/ 296 h 535"/>
                <a:gd name="T104" fmla="*/ 227 w 430"/>
                <a:gd name="T105" fmla="*/ 291 h 535"/>
                <a:gd name="T106" fmla="*/ 230 w 430"/>
                <a:gd name="T107" fmla="*/ 304 h 535"/>
                <a:gd name="T108" fmla="*/ 237 w 430"/>
                <a:gd name="T109" fmla="*/ 322 h 535"/>
                <a:gd name="T110" fmla="*/ 272 w 430"/>
                <a:gd name="T111" fmla="*/ 342 h 535"/>
                <a:gd name="T112" fmla="*/ 282 w 430"/>
                <a:gd name="T113" fmla="*/ 345 h 535"/>
                <a:gd name="T114" fmla="*/ 310 w 430"/>
                <a:gd name="T115" fmla="*/ 337 h 535"/>
                <a:gd name="T116" fmla="*/ 355 w 430"/>
                <a:gd name="T117" fmla="*/ 302 h 535"/>
                <a:gd name="T118" fmla="*/ 379 w 430"/>
                <a:gd name="T119" fmla="*/ 276 h 535"/>
                <a:gd name="T120" fmla="*/ 419 w 430"/>
                <a:gd name="T121" fmla="*/ 219 h 535"/>
                <a:gd name="T122" fmla="*/ 343 w 430"/>
                <a:gd name="T123" fmla="*/ 1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0" h="535">
                  <a:moveTo>
                    <a:pt x="271" y="535"/>
                  </a:moveTo>
                  <a:lnTo>
                    <a:pt x="271" y="535"/>
                  </a:lnTo>
                  <a:lnTo>
                    <a:pt x="271" y="535"/>
                  </a:lnTo>
                  <a:lnTo>
                    <a:pt x="274" y="533"/>
                  </a:lnTo>
                  <a:lnTo>
                    <a:pt x="275" y="532"/>
                  </a:lnTo>
                  <a:lnTo>
                    <a:pt x="274" y="532"/>
                  </a:lnTo>
                  <a:lnTo>
                    <a:pt x="271" y="535"/>
                  </a:lnTo>
                  <a:close/>
                  <a:moveTo>
                    <a:pt x="265" y="400"/>
                  </a:moveTo>
                  <a:lnTo>
                    <a:pt x="265" y="400"/>
                  </a:lnTo>
                  <a:lnTo>
                    <a:pt x="265" y="400"/>
                  </a:lnTo>
                  <a:lnTo>
                    <a:pt x="265" y="402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5" y="402"/>
                  </a:lnTo>
                  <a:lnTo>
                    <a:pt x="265" y="402"/>
                  </a:lnTo>
                  <a:lnTo>
                    <a:pt x="267" y="402"/>
                  </a:lnTo>
                  <a:lnTo>
                    <a:pt x="267" y="400"/>
                  </a:lnTo>
                  <a:lnTo>
                    <a:pt x="267" y="400"/>
                  </a:lnTo>
                  <a:lnTo>
                    <a:pt x="267" y="400"/>
                  </a:lnTo>
                  <a:lnTo>
                    <a:pt x="265" y="400"/>
                  </a:lnTo>
                  <a:close/>
                  <a:moveTo>
                    <a:pt x="268" y="398"/>
                  </a:moveTo>
                  <a:lnTo>
                    <a:pt x="268" y="398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8" y="399"/>
                  </a:lnTo>
                  <a:lnTo>
                    <a:pt x="269" y="398"/>
                  </a:lnTo>
                  <a:lnTo>
                    <a:pt x="269" y="398"/>
                  </a:lnTo>
                  <a:lnTo>
                    <a:pt x="268" y="398"/>
                  </a:lnTo>
                  <a:close/>
                  <a:moveTo>
                    <a:pt x="279" y="392"/>
                  </a:moveTo>
                  <a:lnTo>
                    <a:pt x="279" y="392"/>
                  </a:lnTo>
                  <a:lnTo>
                    <a:pt x="279" y="394"/>
                  </a:lnTo>
                  <a:lnTo>
                    <a:pt x="279" y="394"/>
                  </a:lnTo>
                  <a:lnTo>
                    <a:pt x="279" y="394"/>
                  </a:lnTo>
                  <a:lnTo>
                    <a:pt x="279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79" y="392"/>
                  </a:lnTo>
                  <a:close/>
                  <a:moveTo>
                    <a:pt x="293" y="371"/>
                  </a:moveTo>
                  <a:lnTo>
                    <a:pt x="293" y="371"/>
                  </a:lnTo>
                  <a:lnTo>
                    <a:pt x="290" y="372"/>
                  </a:lnTo>
                  <a:lnTo>
                    <a:pt x="290" y="372"/>
                  </a:lnTo>
                  <a:lnTo>
                    <a:pt x="288" y="371"/>
                  </a:lnTo>
                  <a:lnTo>
                    <a:pt x="287" y="372"/>
                  </a:lnTo>
                  <a:lnTo>
                    <a:pt x="286" y="373"/>
                  </a:lnTo>
                  <a:lnTo>
                    <a:pt x="286" y="373"/>
                  </a:lnTo>
                  <a:lnTo>
                    <a:pt x="284" y="373"/>
                  </a:lnTo>
                  <a:lnTo>
                    <a:pt x="284" y="372"/>
                  </a:lnTo>
                  <a:lnTo>
                    <a:pt x="284" y="372"/>
                  </a:lnTo>
                  <a:lnTo>
                    <a:pt x="283" y="373"/>
                  </a:lnTo>
                  <a:lnTo>
                    <a:pt x="282" y="373"/>
                  </a:lnTo>
                  <a:lnTo>
                    <a:pt x="280" y="373"/>
                  </a:lnTo>
                  <a:lnTo>
                    <a:pt x="280" y="373"/>
                  </a:lnTo>
                  <a:lnTo>
                    <a:pt x="279" y="373"/>
                  </a:lnTo>
                  <a:lnTo>
                    <a:pt x="279" y="375"/>
                  </a:lnTo>
                  <a:lnTo>
                    <a:pt x="278" y="375"/>
                  </a:lnTo>
                  <a:lnTo>
                    <a:pt x="278" y="375"/>
                  </a:lnTo>
                  <a:lnTo>
                    <a:pt x="278" y="375"/>
                  </a:lnTo>
                  <a:lnTo>
                    <a:pt x="276" y="375"/>
                  </a:lnTo>
                  <a:lnTo>
                    <a:pt x="276" y="375"/>
                  </a:lnTo>
                  <a:lnTo>
                    <a:pt x="274" y="375"/>
                  </a:lnTo>
                  <a:lnTo>
                    <a:pt x="271" y="375"/>
                  </a:lnTo>
                  <a:lnTo>
                    <a:pt x="269" y="373"/>
                  </a:lnTo>
                  <a:lnTo>
                    <a:pt x="269" y="373"/>
                  </a:lnTo>
                  <a:lnTo>
                    <a:pt x="268" y="372"/>
                  </a:lnTo>
                  <a:lnTo>
                    <a:pt x="268" y="372"/>
                  </a:lnTo>
                  <a:lnTo>
                    <a:pt x="268" y="372"/>
                  </a:lnTo>
                  <a:lnTo>
                    <a:pt x="267" y="372"/>
                  </a:lnTo>
                  <a:lnTo>
                    <a:pt x="267" y="372"/>
                  </a:lnTo>
                  <a:lnTo>
                    <a:pt x="267" y="372"/>
                  </a:lnTo>
                  <a:lnTo>
                    <a:pt x="265" y="371"/>
                  </a:lnTo>
                  <a:lnTo>
                    <a:pt x="265" y="371"/>
                  </a:lnTo>
                  <a:lnTo>
                    <a:pt x="265" y="371"/>
                  </a:lnTo>
                  <a:lnTo>
                    <a:pt x="264" y="371"/>
                  </a:lnTo>
                  <a:lnTo>
                    <a:pt x="263" y="371"/>
                  </a:lnTo>
                  <a:lnTo>
                    <a:pt x="261" y="369"/>
                  </a:lnTo>
                  <a:lnTo>
                    <a:pt x="261" y="369"/>
                  </a:lnTo>
                  <a:lnTo>
                    <a:pt x="260" y="371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7" y="375"/>
                  </a:lnTo>
                  <a:lnTo>
                    <a:pt x="256" y="377"/>
                  </a:lnTo>
                  <a:lnTo>
                    <a:pt x="256" y="377"/>
                  </a:lnTo>
                  <a:lnTo>
                    <a:pt x="256" y="377"/>
                  </a:lnTo>
                  <a:lnTo>
                    <a:pt x="256" y="380"/>
                  </a:lnTo>
                  <a:lnTo>
                    <a:pt x="256" y="383"/>
                  </a:lnTo>
                  <a:lnTo>
                    <a:pt x="256" y="386"/>
                  </a:lnTo>
                  <a:lnTo>
                    <a:pt x="256" y="386"/>
                  </a:lnTo>
                  <a:lnTo>
                    <a:pt x="255" y="387"/>
                  </a:lnTo>
                  <a:lnTo>
                    <a:pt x="256" y="387"/>
                  </a:lnTo>
                  <a:lnTo>
                    <a:pt x="256" y="387"/>
                  </a:lnTo>
                  <a:lnTo>
                    <a:pt x="256" y="387"/>
                  </a:lnTo>
                  <a:lnTo>
                    <a:pt x="256" y="388"/>
                  </a:lnTo>
                  <a:lnTo>
                    <a:pt x="256" y="390"/>
                  </a:lnTo>
                  <a:lnTo>
                    <a:pt x="256" y="390"/>
                  </a:lnTo>
                  <a:lnTo>
                    <a:pt x="255" y="391"/>
                  </a:lnTo>
                  <a:lnTo>
                    <a:pt x="256" y="390"/>
                  </a:lnTo>
                  <a:lnTo>
                    <a:pt x="256" y="388"/>
                  </a:lnTo>
                  <a:lnTo>
                    <a:pt x="255" y="388"/>
                  </a:lnTo>
                  <a:lnTo>
                    <a:pt x="253" y="390"/>
                  </a:lnTo>
                  <a:lnTo>
                    <a:pt x="253" y="391"/>
                  </a:lnTo>
                  <a:lnTo>
                    <a:pt x="252" y="396"/>
                  </a:lnTo>
                  <a:lnTo>
                    <a:pt x="252" y="396"/>
                  </a:lnTo>
                  <a:lnTo>
                    <a:pt x="253" y="396"/>
                  </a:lnTo>
                  <a:lnTo>
                    <a:pt x="253" y="396"/>
                  </a:lnTo>
                  <a:lnTo>
                    <a:pt x="253" y="398"/>
                  </a:lnTo>
                  <a:lnTo>
                    <a:pt x="253" y="399"/>
                  </a:lnTo>
                  <a:lnTo>
                    <a:pt x="253" y="400"/>
                  </a:lnTo>
                  <a:lnTo>
                    <a:pt x="255" y="40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5" y="400"/>
                  </a:lnTo>
                  <a:lnTo>
                    <a:pt x="253" y="400"/>
                  </a:lnTo>
                  <a:lnTo>
                    <a:pt x="253" y="402"/>
                  </a:lnTo>
                  <a:lnTo>
                    <a:pt x="253" y="402"/>
                  </a:lnTo>
                  <a:lnTo>
                    <a:pt x="253" y="403"/>
                  </a:lnTo>
                  <a:lnTo>
                    <a:pt x="255" y="403"/>
                  </a:lnTo>
                  <a:lnTo>
                    <a:pt x="256" y="403"/>
                  </a:lnTo>
                  <a:lnTo>
                    <a:pt x="259" y="403"/>
                  </a:lnTo>
                  <a:lnTo>
                    <a:pt x="259" y="403"/>
                  </a:lnTo>
                  <a:lnTo>
                    <a:pt x="260" y="404"/>
                  </a:lnTo>
                  <a:lnTo>
                    <a:pt x="260" y="403"/>
                  </a:lnTo>
                  <a:lnTo>
                    <a:pt x="261" y="403"/>
                  </a:lnTo>
                  <a:lnTo>
                    <a:pt x="264" y="400"/>
                  </a:lnTo>
                  <a:lnTo>
                    <a:pt x="264" y="400"/>
                  </a:lnTo>
                  <a:lnTo>
                    <a:pt x="265" y="400"/>
                  </a:lnTo>
                  <a:lnTo>
                    <a:pt x="264" y="399"/>
                  </a:lnTo>
                  <a:lnTo>
                    <a:pt x="264" y="399"/>
                  </a:lnTo>
                  <a:lnTo>
                    <a:pt x="265" y="399"/>
                  </a:lnTo>
                  <a:lnTo>
                    <a:pt x="265" y="399"/>
                  </a:lnTo>
                  <a:lnTo>
                    <a:pt x="267" y="399"/>
                  </a:lnTo>
                  <a:lnTo>
                    <a:pt x="268" y="398"/>
                  </a:lnTo>
                  <a:lnTo>
                    <a:pt x="268" y="398"/>
                  </a:lnTo>
                  <a:lnTo>
                    <a:pt x="268" y="396"/>
                  </a:lnTo>
                  <a:lnTo>
                    <a:pt x="269" y="396"/>
                  </a:lnTo>
                  <a:lnTo>
                    <a:pt x="269" y="396"/>
                  </a:lnTo>
                  <a:lnTo>
                    <a:pt x="269" y="396"/>
                  </a:lnTo>
                  <a:lnTo>
                    <a:pt x="271" y="395"/>
                  </a:lnTo>
                  <a:lnTo>
                    <a:pt x="271" y="394"/>
                  </a:lnTo>
                  <a:lnTo>
                    <a:pt x="271" y="395"/>
                  </a:lnTo>
                  <a:lnTo>
                    <a:pt x="271" y="396"/>
                  </a:lnTo>
                  <a:lnTo>
                    <a:pt x="271" y="396"/>
                  </a:lnTo>
                  <a:lnTo>
                    <a:pt x="272" y="396"/>
                  </a:lnTo>
                  <a:lnTo>
                    <a:pt x="272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4" y="396"/>
                  </a:lnTo>
                  <a:lnTo>
                    <a:pt x="274" y="396"/>
                  </a:lnTo>
                  <a:lnTo>
                    <a:pt x="274" y="396"/>
                  </a:lnTo>
                  <a:lnTo>
                    <a:pt x="272" y="396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2" y="399"/>
                  </a:lnTo>
                  <a:lnTo>
                    <a:pt x="274" y="399"/>
                  </a:lnTo>
                  <a:lnTo>
                    <a:pt x="275" y="399"/>
                  </a:lnTo>
                  <a:lnTo>
                    <a:pt x="276" y="396"/>
                  </a:lnTo>
                  <a:lnTo>
                    <a:pt x="276" y="395"/>
                  </a:lnTo>
                  <a:lnTo>
                    <a:pt x="278" y="392"/>
                  </a:lnTo>
                  <a:lnTo>
                    <a:pt x="279" y="391"/>
                  </a:lnTo>
                  <a:lnTo>
                    <a:pt x="279" y="391"/>
                  </a:lnTo>
                  <a:lnTo>
                    <a:pt x="280" y="390"/>
                  </a:lnTo>
                  <a:lnTo>
                    <a:pt x="280" y="390"/>
                  </a:lnTo>
                  <a:lnTo>
                    <a:pt x="282" y="388"/>
                  </a:lnTo>
                  <a:lnTo>
                    <a:pt x="283" y="387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6" y="384"/>
                  </a:lnTo>
                  <a:lnTo>
                    <a:pt x="286" y="386"/>
                  </a:lnTo>
                  <a:lnTo>
                    <a:pt x="284" y="386"/>
                  </a:lnTo>
                  <a:lnTo>
                    <a:pt x="284" y="386"/>
                  </a:lnTo>
                  <a:lnTo>
                    <a:pt x="286" y="386"/>
                  </a:lnTo>
                  <a:lnTo>
                    <a:pt x="286" y="387"/>
                  </a:lnTo>
                  <a:lnTo>
                    <a:pt x="284" y="387"/>
                  </a:lnTo>
                  <a:lnTo>
                    <a:pt x="284" y="387"/>
                  </a:lnTo>
                  <a:lnTo>
                    <a:pt x="284" y="388"/>
                  </a:lnTo>
                  <a:lnTo>
                    <a:pt x="284" y="388"/>
                  </a:lnTo>
                  <a:lnTo>
                    <a:pt x="286" y="387"/>
                  </a:lnTo>
                  <a:lnTo>
                    <a:pt x="286" y="387"/>
                  </a:lnTo>
                  <a:lnTo>
                    <a:pt x="286" y="386"/>
                  </a:lnTo>
                  <a:lnTo>
                    <a:pt x="286" y="386"/>
                  </a:lnTo>
                  <a:lnTo>
                    <a:pt x="286" y="386"/>
                  </a:lnTo>
                  <a:lnTo>
                    <a:pt x="286" y="386"/>
                  </a:lnTo>
                  <a:lnTo>
                    <a:pt x="287" y="384"/>
                  </a:lnTo>
                  <a:lnTo>
                    <a:pt x="287" y="383"/>
                  </a:lnTo>
                  <a:lnTo>
                    <a:pt x="288" y="380"/>
                  </a:lnTo>
                  <a:lnTo>
                    <a:pt x="290" y="380"/>
                  </a:lnTo>
                  <a:lnTo>
                    <a:pt x="290" y="379"/>
                  </a:lnTo>
                  <a:lnTo>
                    <a:pt x="291" y="377"/>
                  </a:lnTo>
                  <a:lnTo>
                    <a:pt x="293" y="376"/>
                  </a:lnTo>
                  <a:lnTo>
                    <a:pt x="293" y="375"/>
                  </a:lnTo>
                  <a:lnTo>
                    <a:pt x="293" y="375"/>
                  </a:lnTo>
                  <a:lnTo>
                    <a:pt x="294" y="372"/>
                  </a:lnTo>
                  <a:lnTo>
                    <a:pt x="294" y="372"/>
                  </a:lnTo>
                  <a:lnTo>
                    <a:pt x="293" y="371"/>
                  </a:lnTo>
                  <a:close/>
                  <a:moveTo>
                    <a:pt x="297" y="367"/>
                  </a:moveTo>
                  <a:lnTo>
                    <a:pt x="295" y="368"/>
                  </a:lnTo>
                  <a:lnTo>
                    <a:pt x="295" y="368"/>
                  </a:lnTo>
                  <a:lnTo>
                    <a:pt x="295" y="368"/>
                  </a:lnTo>
                  <a:lnTo>
                    <a:pt x="297" y="368"/>
                  </a:lnTo>
                  <a:lnTo>
                    <a:pt x="297" y="367"/>
                  </a:lnTo>
                  <a:lnTo>
                    <a:pt x="297" y="367"/>
                  </a:lnTo>
                  <a:close/>
                  <a:moveTo>
                    <a:pt x="263" y="367"/>
                  </a:moveTo>
                  <a:lnTo>
                    <a:pt x="263" y="367"/>
                  </a:lnTo>
                  <a:lnTo>
                    <a:pt x="261" y="367"/>
                  </a:lnTo>
                  <a:lnTo>
                    <a:pt x="261" y="368"/>
                  </a:lnTo>
                  <a:lnTo>
                    <a:pt x="263" y="367"/>
                  </a:lnTo>
                  <a:lnTo>
                    <a:pt x="263" y="367"/>
                  </a:lnTo>
                  <a:lnTo>
                    <a:pt x="263" y="367"/>
                  </a:lnTo>
                  <a:close/>
                  <a:moveTo>
                    <a:pt x="299" y="365"/>
                  </a:moveTo>
                  <a:lnTo>
                    <a:pt x="297" y="365"/>
                  </a:lnTo>
                  <a:lnTo>
                    <a:pt x="295" y="365"/>
                  </a:lnTo>
                  <a:lnTo>
                    <a:pt x="295" y="365"/>
                  </a:lnTo>
                  <a:lnTo>
                    <a:pt x="295" y="367"/>
                  </a:lnTo>
                  <a:lnTo>
                    <a:pt x="295" y="367"/>
                  </a:lnTo>
                  <a:lnTo>
                    <a:pt x="297" y="367"/>
                  </a:lnTo>
                  <a:lnTo>
                    <a:pt x="298" y="367"/>
                  </a:lnTo>
                  <a:lnTo>
                    <a:pt x="298" y="367"/>
                  </a:lnTo>
                  <a:lnTo>
                    <a:pt x="298" y="367"/>
                  </a:lnTo>
                  <a:lnTo>
                    <a:pt x="299" y="367"/>
                  </a:lnTo>
                  <a:lnTo>
                    <a:pt x="299" y="365"/>
                  </a:lnTo>
                  <a:lnTo>
                    <a:pt x="299" y="365"/>
                  </a:lnTo>
                  <a:close/>
                  <a:moveTo>
                    <a:pt x="299" y="361"/>
                  </a:moveTo>
                  <a:lnTo>
                    <a:pt x="299" y="360"/>
                  </a:lnTo>
                  <a:lnTo>
                    <a:pt x="299" y="358"/>
                  </a:lnTo>
                  <a:lnTo>
                    <a:pt x="297" y="360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1"/>
                  </a:lnTo>
                  <a:lnTo>
                    <a:pt x="297" y="364"/>
                  </a:lnTo>
                  <a:lnTo>
                    <a:pt x="297" y="364"/>
                  </a:lnTo>
                  <a:lnTo>
                    <a:pt x="297" y="364"/>
                  </a:lnTo>
                  <a:lnTo>
                    <a:pt x="297" y="364"/>
                  </a:lnTo>
                  <a:lnTo>
                    <a:pt x="298" y="364"/>
                  </a:lnTo>
                  <a:lnTo>
                    <a:pt x="299" y="364"/>
                  </a:lnTo>
                  <a:lnTo>
                    <a:pt x="299" y="364"/>
                  </a:lnTo>
                  <a:lnTo>
                    <a:pt x="299" y="363"/>
                  </a:lnTo>
                  <a:lnTo>
                    <a:pt x="299" y="363"/>
                  </a:lnTo>
                  <a:lnTo>
                    <a:pt x="301" y="363"/>
                  </a:lnTo>
                  <a:lnTo>
                    <a:pt x="301" y="363"/>
                  </a:lnTo>
                  <a:lnTo>
                    <a:pt x="301" y="361"/>
                  </a:lnTo>
                  <a:lnTo>
                    <a:pt x="299" y="361"/>
                  </a:lnTo>
                  <a:close/>
                  <a:moveTo>
                    <a:pt x="259" y="363"/>
                  </a:moveTo>
                  <a:lnTo>
                    <a:pt x="259" y="361"/>
                  </a:lnTo>
                  <a:lnTo>
                    <a:pt x="260" y="361"/>
                  </a:lnTo>
                  <a:lnTo>
                    <a:pt x="260" y="361"/>
                  </a:lnTo>
                  <a:lnTo>
                    <a:pt x="261" y="360"/>
                  </a:lnTo>
                  <a:lnTo>
                    <a:pt x="261" y="358"/>
                  </a:lnTo>
                  <a:lnTo>
                    <a:pt x="261" y="357"/>
                  </a:lnTo>
                  <a:lnTo>
                    <a:pt x="260" y="357"/>
                  </a:lnTo>
                  <a:lnTo>
                    <a:pt x="260" y="358"/>
                  </a:lnTo>
                  <a:lnTo>
                    <a:pt x="259" y="358"/>
                  </a:lnTo>
                  <a:lnTo>
                    <a:pt x="259" y="358"/>
                  </a:lnTo>
                  <a:lnTo>
                    <a:pt x="259" y="360"/>
                  </a:lnTo>
                  <a:lnTo>
                    <a:pt x="257" y="361"/>
                  </a:lnTo>
                  <a:lnTo>
                    <a:pt x="257" y="363"/>
                  </a:lnTo>
                  <a:lnTo>
                    <a:pt x="256" y="363"/>
                  </a:lnTo>
                  <a:lnTo>
                    <a:pt x="256" y="363"/>
                  </a:lnTo>
                  <a:lnTo>
                    <a:pt x="257" y="363"/>
                  </a:lnTo>
                  <a:lnTo>
                    <a:pt x="259" y="363"/>
                  </a:lnTo>
                  <a:close/>
                  <a:moveTo>
                    <a:pt x="280" y="345"/>
                  </a:moveTo>
                  <a:lnTo>
                    <a:pt x="282" y="345"/>
                  </a:lnTo>
                  <a:lnTo>
                    <a:pt x="280" y="344"/>
                  </a:lnTo>
                  <a:lnTo>
                    <a:pt x="280" y="344"/>
                  </a:lnTo>
                  <a:lnTo>
                    <a:pt x="280" y="344"/>
                  </a:lnTo>
                  <a:lnTo>
                    <a:pt x="279" y="345"/>
                  </a:lnTo>
                  <a:lnTo>
                    <a:pt x="280" y="344"/>
                  </a:lnTo>
                  <a:lnTo>
                    <a:pt x="280" y="345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2" y="342"/>
                  </a:lnTo>
                  <a:lnTo>
                    <a:pt x="282" y="342"/>
                  </a:lnTo>
                  <a:lnTo>
                    <a:pt x="282" y="342"/>
                  </a:lnTo>
                  <a:lnTo>
                    <a:pt x="282" y="344"/>
                  </a:lnTo>
                  <a:lnTo>
                    <a:pt x="283" y="342"/>
                  </a:lnTo>
                  <a:close/>
                  <a:moveTo>
                    <a:pt x="223" y="310"/>
                  </a:moveTo>
                  <a:lnTo>
                    <a:pt x="222" y="310"/>
                  </a:lnTo>
                  <a:lnTo>
                    <a:pt x="219" y="310"/>
                  </a:lnTo>
                  <a:lnTo>
                    <a:pt x="219" y="310"/>
                  </a:lnTo>
                  <a:lnTo>
                    <a:pt x="221" y="308"/>
                  </a:lnTo>
                  <a:lnTo>
                    <a:pt x="221" y="308"/>
                  </a:lnTo>
                  <a:lnTo>
                    <a:pt x="219" y="308"/>
                  </a:lnTo>
                  <a:lnTo>
                    <a:pt x="218" y="308"/>
                  </a:lnTo>
                  <a:lnTo>
                    <a:pt x="215" y="310"/>
                  </a:lnTo>
                  <a:lnTo>
                    <a:pt x="210" y="310"/>
                  </a:lnTo>
                  <a:lnTo>
                    <a:pt x="210" y="311"/>
                  </a:lnTo>
                  <a:lnTo>
                    <a:pt x="208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1" y="314"/>
                  </a:lnTo>
                  <a:lnTo>
                    <a:pt x="213" y="314"/>
                  </a:lnTo>
                  <a:lnTo>
                    <a:pt x="214" y="314"/>
                  </a:lnTo>
                  <a:lnTo>
                    <a:pt x="215" y="312"/>
                  </a:lnTo>
                  <a:lnTo>
                    <a:pt x="217" y="314"/>
                  </a:lnTo>
                  <a:lnTo>
                    <a:pt x="217" y="314"/>
                  </a:lnTo>
                  <a:lnTo>
                    <a:pt x="218" y="314"/>
                  </a:lnTo>
                  <a:lnTo>
                    <a:pt x="219" y="312"/>
                  </a:lnTo>
                  <a:lnTo>
                    <a:pt x="219" y="312"/>
                  </a:lnTo>
                  <a:lnTo>
                    <a:pt x="222" y="311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25" y="311"/>
                  </a:lnTo>
                  <a:lnTo>
                    <a:pt x="225" y="310"/>
                  </a:lnTo>
                  <a:lnTo>
                    <a:pt x="223" y="310"/>
                  </a:lnTo>
                  <a:close/>
                  <a:moveTo>
                    <a:pt x="421" y="209"/>
                  </a:moveTo>
                  <a:lnTo>
                    <a:pt x="420" y="211"/>
                  </a:lnTo>
                  <a:lnTo>
                    <a:pt x="420" y="212"/>
                  </a:lnTo>
                  <a:lnTo>
                    <a:pt x="420" y="212"/>
                  </a:lnTo>
                  <a:lnTo>
                    <a:pt x="420" y="212"/>
                  </a:lnTo>
                  <a:lnTo>
                    <a:pt x="421" y="209"/>
                  </a:lnTo>
                  <a:lnTo>
                    <a:pt x="421" y="209"/>
                  </a:lnTo>
                  <a:lnTo>
                    <a:pt x="421" y="209"/>
                  </a:lnTo>
                  <a:close/>
                  <a:moveTo>
                    <a:pt x="421" y="205"/>
                  </a:moveTo>
                  <a:lnTo>
                    <a:pt x="421" y="205"/>
                  </a:lnTo>
                  <a:lnTo>
                    <a:pt x="421" y="207"/>
                  </a:lnTo>
                  <a:lnTo>
                    <a:pt x="421" y="208"/>
                  </a:lnTo>
                  <a:lnTo>
                    <a:pt x="421" y="208"/>
                  </a:lnTo>
                  <a:lnTo>
                    <a:pt x="421" y="207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1" y="205"/>
                  </a:lnTo>
                  <a:close/>
                  <a:moveTo>
                    <a:pt x="8" y="193"/>
                  </a:moveTo>
                  <a:lnTo>
                    <a:pt x="8" y="193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8" y="191"/>
                  </a:lnTo>
                  <a:lnTo>
                    <a:pt x="8" y="191"/>
                  </a:lnTo>
                  <a:lnTo>
                    <a:pt x="8" y="186"/>
                  </a:lnTo>
                  <a:lnTo>
                    <a:pt x="6" y="186"/>
                  </a:lnTo>
                  <a:lnTo>
                    <a:pt x="6" y="186"/>
                  </a:lnTo>
                  <a:lnTo>
                    <a:pt x="6" y="189"/>
                  </a:lnTo>
                  <a:lnTo>
                    <a:pt x="8" y="193"/>
                  </a:lnTo>
                  <a:close/>
                  <a:moveTo>
                    <a:pt x="428" y="178"/>
                  </a:moveTo>
                  <a:lnTo>
                    <a:pt x="428" y="177"/>
                  </a:lnTo>
                  <a:lnTo>
                    <a:pt x="428" y="177"/>
                  </a:lnTo>
                  <a:lnTo>
                    <a:pt x="428" y="177"/>
                  </a:lnTo>
                  <a:lnTo>
                    <a:pt x="428" y="177"/>
                  </a:lnTo>
                  <a:lnTo>
                    <a:pt x="427" y="178"/>
                  </a:lnTo>
                  <a:lnTo>
                    <a:pt x="428" y="178"/>
                  </a:lnTo>
                  <a:lnTo>
                    <a:pt x="428" y="180"/>
                  </a:lnTo>
                  <a:lnTo>
                    <a:pt x="427" y="180"/>
                  </a:lnTo>
                  <a:lnTo>
                    <a:pt x="427" y="181"/>
                  </a:lnTo>
                  <a:lnTo>
                    <a:pt x="425" y="182"/>
                  </a:lnTo>
                  <a:lnTo>
                    <a:pt x="424" y="184"/>
                  </a:lnTo>
                  <a:lnTo>
                    <a:pt x="424" y="184"/>
                  </a:lnTo>
                  <a:lnTo>
                    <a:pt x="424" y="185"/>
                  </a:lnTo>
                  <a:lnTo>
                    <a:pt x="423" y="186"/>
                  </a:lnTo>
                  <a:lnTo>
                    <a:pt x="423" y="189"/>
                  </a:lnTo>
                  <a:lnTo>
                    <a:pt x="423" y="189"/>
                  </a:lnTo>
                  <a:lnTo>
                    <a:pt x="423" y="189"/>
                  </a:lnTo>
                  <a:lnTo>
                    <a:pt x="424" y="188"/>
                  </a:lnTo>
                  <a:lnTo>
                    <a:pt x="425" y="186"/>
                  </a:lnTo>
                  <a:lnTo>
                    <a:pt x="428" y="181"/>
                  </a:lnTo>
                  <a:lnTo>
                    <a:pt x="430" y="180"/>
                  </a:lnTo>
                  <a:lnTo>
                    <a:pt x="428" y="178"/>
                  </a:lnTo>
                  <a:close/>
                  <a:moveTo>
                    <a:pt x="411" y="165"/>
                  </a:moveTo>
                  <a:lnTo>
                    <a:pt x="411" y="165"/>
                  </a:lnTo>
                  <a:lnTo>
                    <a:pt x="412" y="165"/>
                  </a:lnTo>
                  <a:lnTo>
                    <a:pt x="411" y="163"/>
                  </a:lnTo>
                  <a:lnTo>
                    <a:pt x="411" y="163"/>
                  </a:lnTo>
                  <a:lnTo>
                    <a:pt x="411" y="162"/>
                  </a:lnTo>
                  <a:lnTo>
                    <a:pt x="411" y="162"/>
                  </a:lnTo>
                  <a:lnTo>
                    <a:pt x="411" y="162"/>
                  </a:lnTo>
                  <a:lnTo>
                    <a:pt x="411" y="162"/>
                  </a:lnTo>
                  <a:lnTo>
                    <a:pt x="409" y="161"/>
                  </a:lnTo>
                  <a:lnTo>
                    <a:pt x="409" y="162"/>
                  </a:lnTo>
                  <a:lnTo>
                    <a:pt x="411" y="165"/>
                  </a:lnTo>
                  <a:lnTo>
                    <a:pt x="411" y="165"/>
                  </a:lnTo>
                  <a:close/>
                  <a:moveTo>
                    <a:pt x="406" y="147"/>
                  </a:moveTo>
                  <a:lnTo>
                    <a:pt x="408" y="147"/>
                  </a:lnTo>
                  <a:lnTo>
                    <a:pt x="408" y="146"/>
                  </a:lnTo>
                  <a:lnTo>
                    <a:pt x="406" y="146"/>
                  </a:lnTo>
                  <a:lnTo>
                    <a:pt x="406" y="147"/>
                  </a:lnTo>
                  <a:lnTo>
                    <a:pt x="406" y="147"/>
                  </a:lnTo>
                  <a:lnTo>
                    <a:pt x="406" y="147"/>
                  </a:lnTo>
                  <a:lnTo>
                    <a:pt x="406" y="147"/>
                  </a:lnTo>
                  <a:close/>
                  <a:moveTo>
                    <a:pt x="401" y="146"/>
                  </a:moveTo>
                  <a:lnTo>
                    <a:pt x="401" y="146"/>
                  </a:lnTo>
                  <a:lnTo>
                    <a:pt x="401" y="144"/>
                  </a:lnTo>
                  <a:lnTo>
                    <a:pt x="401" y="144"/>
                  </a:lnTo>
                  <a:lnTo>
                    <a:pt x="401" y="146"/>
                  </a:lnTo>
                  <a:lnTo>
                    <a:pt x="401" y="146"/>
                  </a:lnTo>
                  <a:lnTo>
                    <a:pt x="401" y="146"/>
                  </a:lnTo>
                  <a:close/>
                  <a:moveTo>
                    <a:pt x="42" y="130"/>
                  </a:moveTo>
                  <a:lnTo>
                    <a:pt x="43" y="130"/>
                  </a:lnTo>
                  <a:lnTo>
                    <a:pt x="43" y="128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close/>
                  <a:moveTo>
                    <a:pt x="397" y="121"/>
                  </a:moveTo>
                  <a:lnTo>
                    <a:pt x="396" y="123"/>
                  </a:lnTo>
                  <a:lnTo>
                    <a:pt x="396" y="123"/>
                  </a:lnTo>
                  <a:lnTo>
                    <a:pt x="397" y="123"/>
                  </a:lnTo>
                  <a:lnTo>
                    <a:pt x="397" y="123"/>
                  </a:lnTo>
                  <a:lnTo>
                    <a:pt x="397" y="123"/>
                  </a:lnTo>
                  <a:lnTo>
                    <a:pt x="397" y="123"/>
                  </a:lnTo>
                  <a:lnTo>
                    <a:pt x="397" y="121"/>
                  </a:lnTo>
                  <a:close/>
                  <a:moveTo>
                    <a:pt x="396" y="121"/>
                  </a:moveTo>
                  <a:lnTo>
                    <a:pt x="396" y="121"/>
                  </a:lnTo>
                  <a:lnTo>
                    <a:pt x="397" y="120"/>
                  </a:lnTo>
                  <a:lnTo>
                    <a:pt x="396" y="120"/>
                  </a:lnTo>
                  <a:lnTo>
                    <a:pt x="396" y="121"/>
                  </a:lnTo>
                  <a:lnTo>
                    <a:pt x="396" y="121"/>
                  </a:lnTo>
                  <a:lnTo>
                    <a:pt x="396" y="121"/>
                  </a:lnTo>
                  <a:lnTo>
                    <a:pt x="396" y="121"/>
                  </a:lnTo>
                  <a:close/>
                  <a:moveTo>
                    <a:pt x="373" y="98"/>
                  </a:moveTo>
                  <a:lnTo>
                    <a:pt x="373" y="98"/>
                  </a:lnTo>
                  <a:lnTo>
                    <a:pt x="371" y="98"/>
                  </a:lnTo>
                  <a:lnTo>
                    <a:pt x="371" y="98"/>
                  </a:lnTo>
                  <a:lnTo>
                    <a:pt x="371" y="98"/>
                  </a:lnTo>
                  <a:lnTo>
                    <a:pt x="371" y="100"/>
                  </a:lnTo>
                  <a:lnTo>
                    <a:pt x="371" y="101"/>
                  </a:lnTo>
                  <a:lnTo>
                    <a:pt x="373" y="101"/>
                  </a:lnTo>
                  <a:lnTo>
                    <a:pt x="373" y="101"/>
                  </a:lnTo>
                  <a:lnTo>
                    <a:pt x="373" y="100"/>
                  </a:lnTo>
                  <a:lnTo>
                    <a:pt x="373" y="100"/>
                  </a:lnTo>
                  <a:lnTo>
                    <a:pt x="373" y="98"/>
                  </a:lnTo>
                  <a:lnTo>
                    <a:pt x="373" y="98"/>
                  </a:lnTo>
                  <a:close/>
                  <a:moveTo>
                    <a:pt x="303" y="84"/>
                  </a:moveTo>
                  <a:lnTo>
                    <a:pt x="302" y="85"/>
                  </a:lnTo>
                  <a:lnTo>
                    <a:pt x="303" y="85"/>
                  </a:lnTo>
                  <a:lnTo>
                    <a:pt x="303" y="85"/>
                  </a:lnTo>
                  <a:lnTo>
                    <a:pt x="305" y="85"/>
                  </a:lnTo>
                  <a:lnTo>
                    <a:pt x="305" y="84"/>
                  </a:lnTo>
                  <a:lnTo>
                    <a:pt x="303" y="84"/>
                  </a:lnTo>
                  <a:lnTo>
                    <a:pt x="303" y="84"/>
                  </a:lnTo>
                  <a:close/>
                  <a:moveTo>
                    <a:pt x="302" y="79"/>
                  </a:moveTo>
                  <a:lnTo>
                    <a:pt x="302" y="79"/>
                  </a:lnTo>
                  <a:lnTo>
                    <a:pt x="303" y="79"/>
                  </a:lnTo>
                  <a:lnTo>
                    <a:pt x="303" y="79"/>
                  </a:lnTo>
                  <a:lnTo>
                    <a:pt x="303" y="79"/>
                  </a:lnTo>
                  <a:lnTo>
                    <a:pt x="305" y="78"/>
                  </a:lnTo>
                  <a:lnTo>
                    <a:pt x="306" y="78"/>
                  </a:lnTo>
                  <a:lnTo>
                    <a:pt x="307" y="77"/>
                  </a:lnTo>
                  <a:lnTo>
                    <a:pt x="306" y="75"/>
                  </a:lnTo>
                  <a:lnTo>
                    <a:pt x="306" y="75"/>
                  </a:lnTo>
                  <a:lnTo>
                    <a:pt x="305" y="77"/>
                  </a:lnTo>
                  <a:lnTo>
                    <a:pt x="303" y="77"/>
                  </a:lnTo>
                  <a:lnTo>
                    <a:pt x="302" y="78"/>
                  </a:lnTo>
                  <a:lnTo>
                    <a:pt x="301" y="78"/>
                  </a:lnTo>
                  <a:lnTo>
                    <a:pt x="301" y="79"/>
                  </a:lnTo>
                  <a:lnTo>
                    <a:pt x="301" y="81"/>
                  </a:lnTo>
                  <a:lnTo>
                    <a:pt x="302" y="79"/>
                  </a:lnTo>
                  <a:close/>
                  <a:moveTo>
                    <a:pt x="280" y="66"/>
                  </a:moveTo>
                  <a:lnTo>
                    <a:pt x="280" y="67"/>
                  </a:lnTo>
                  <a:lnTo>
                    <a:pt x="280" y="67"/>
                  </a:lnTo>
                  <a:lnTo>
                    <a:pt x="279" y="67"/>
                  </a:lnTo>
                  <a:lnTo>
                    <a:pt x="280" y="67"/>
                  </a:lnTo>
                  <a:lnTo>
                    <a:pt x="280" y="69"/>
                  </a:lnTo>
                  <a:lnTo>
                    <a:pt x="280" y="69"/>
                  </a:lnTo>
                  <a:lnTo>
                    <a:pt x="280" y="69"/>
                  </a:lnTo>
                  <a:lnTo>
                    <a:pt x="280" y="69"/>
                  </a:lnTo>
                  <a:lnTo>
                    <a:pt x="280" y="67"/>
                  </a:lnTo>
                  <a:lnTo>
                    <a:pt x="280" y="66"/>
                  </a:lnTo>
                  <a:close/>
                  <a:moveTo>
                    <a:pt x="275" y="67"/>
                  </a:moveTo>
                  <a:lnTo>
                    <a:pt x="276" y="67"/>
                  </a:lnTo>
                  <a:lnTo>
                    <a:pt x="276" y="66"/>
                  </a:lnTo>
                  <a:lnTo>
                    <a:pt x="276" y="66"/>
                  </a:lnTo>
                  <a:lnTo>
                    <a:pt x="275" y="66"/>
                  </a:lnTo>
                  <a:lnTo>
                    <a:pt x="275" y="66"/>
                  </a:lnTo>
                  <a:lnTo>
                    <a:pt x="275" y="67"/>
                  </a:lnTo>
                  <a:lnTo>
                    <a:pt x="275" y="67"/>
                  </a:lnTo>
                  <a:close/>
                  <a:moveTo>
                    <a:pt x="279" y="67"/>
                  </a:moveTo>
                  <a:lnTo>
                    <a:pt x="279" y="66"/>
                  </a:lnTo>
                  <a:lnTo>
                    <a:pt x="279" y="66"/>
                  </a:lnTo>
                  <a:lnTo>
                    <a:pt x="279" y="65"/>
                  </a:lnTo>
                  <a:lnTo>
                    <a:pt x="279" y="66"/>
                  </a:lnTo>
                  <a:lnTo>
                    <a:pt x="279" y="67"/>
                  </a:lnTo>
                  <a:close/>
                  <a:moveTo>
                    <a:pt x="149" y="65"/>
                  </a:moveTo>
                  <a:lnTo>
                    <a:pt x="149" y="65"/>
                  </a:lnTo>
                  <a:lnTo>
                    <a:pt x="149" y="65"/>
                  </a:lnTo>
                  <a:lnTo>
                    <a:pt x="150" y="63"/>
                  </a:lnTo>
                  <a:lnTo>
                    <a:pt x="149" y="63"/>
                  </a:lnTo>
                  <a:lnTo>
                    <a:pt x="149" y="62"/>
                  </a:lnTo>
                  <a:lnTo>
                    <a:pt x="149" y="62"/>
                  </a:lnTo>
                  <a:lnTo>
                    <a:pt x="149" y="63"/>
                  </a:lnTo>
                  <a:lnTo>
                    <a:pt x="149" y="63"/>
                  </a:lnTo>
                  <a:lnTo>
                    <a:pt x="149" y="63"/>
                  </a:lnTo>
                  <a:lnTo>
                    <a:pt x="149" y="65"/>
                  </a:lnTo>
                  <a:close/>
                  <a:moveTo>
                    <a:pt x="157" y="54"/>
                  </a:moveTo>
                  <a:lnTo>
                    <a:pt x="157" y="54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56" y="54"/>
                  </a:lnTo>
                  <a:lnTo>
                    <a:pt x="157" y="55"/>
                  </a:lnTo>
                  <a:lnTo>
                    <a:pt x="157" y="54"/>
                  </a:lnTo>
                  <a:close/>
                  <a:moveTo>
                    <a:pt x="280" y="47"/>
                  </a:moveTo>
                  <a:lnTo>
                    <a:pt x="282" y="46"/>
                  </a:lnTo>
                  <a:lnTo>
                    <a:pt x="282" y="46"/>
                  </a:lnTo>
                  <a:lnTo>
                    <a:pt x="283" y="44"/>
                  </a:lnTo>
                  <a:lnTo>
                    <a:pt x="282" y="44"/>
                  </a:lnTo>
                  <a:lnTo>
                    <a:pt x="282" y="44"/>
                  </a:lnTo>
                  <a:lnTo>
                    <a:pt x="282" y="44"/>
                  </a:lnTo>
                  <a:lnTo>
                    <a:pt x="282" y="46"/>
                  </a:lnTo>
                  <a:lnTo>
                    <a:pt x="280" y="46"/>
                  </a:lnTo>
                  <a:lnTo>
                    <a:pt x="280" y="44"/>
                  </a:lnTo>
                  <a:lnTo>
                    <a:pt x="280" y="44"/>
                  </a:lnTo>
                  <a:lnTo>
                    <a:pt x="280" y="43"/>
                  </a:lnTo>
                  <a:lnTo>
                    <a:pt x="280" y="43"/>
                  </a:lnTo>
                  <a:lnTo>
                    <a:pt x="279" y="44"/>
                  </a:lnTo>
                  <a:lnTo>
                    <a:pt x="279" y="44"/>
                  </a:lnTo>
                  <a:lnTo>
                    <a:pt x="278" y="46"/>
                  </a:lnTo>
                  <a:lnTo>
                    <a:pt x="276" y="47"/>
                  </a:lnTo>
                  <a:lnTo>
                    <a:pt x="276" y="48"/>
                  </a:lnTo>
                  <a:lnTo>
                    <a:pt x="276" y="50"/>
                  </a:lnTo>
                  <a:lnTo>
                    <a:pt x="276" y="50"/>
                  </a:lnTo>
                  <a:lnTo>
                    <a:pt x="276" y="50"/>
                  </a:lnTo>
                  <a:lnTo>
                    <a:pt x="278" y="50"/>
                  </a:lnTo>
                  <a:lnTo>
                    <a:pt x="279" y="51"/>
                  </a:lnTo>
                  <a:lnTo>
                    <a:pt x="280" y="50"/>
                  </a:lnTo>
                  <a:lnTo>
                    <a:pt x="282" y="51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2" y="50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80" y="47"/>
                  </a:lnTo>
                  <a:close/>
                  <a:moveTo>
                    <a:pt x="276" y="44"/>
                  </a:moveTo>
                  <a:lnTo>
                    <a:pt x="276" y="43"/>
                  </a:lnTo>
                  <a:lnTo>
                    <a:pt x="275" y="43"/>
                  </a:lnTo>
                  <a:lnTo>
                    <a:pt x="275" y="44"/>
                  </a:lnTo>
                  <a:lnTo>
                    <a:pt x="275" y="44"/>
                  </a:lnTo>
                  <a:lnTo>
                    <a:pt x="274" y="44"/>
                  </a:lnTo>
                  <a:lnTo>
                    <a:pt x="274" y="44"/>
                  </a:lnTo>
                  <a:lnTo>
                    <a:pt x="275" y="46"/>
                  </a:lnTo>
                  <a:lnTo>
                    <a:pt x="275" y="44"/>
                  </a:lnTo>
                  <a:lnTo>
                    <a:pt x="276" y="44"/>
                  </a:lnTo>
                  <a:close/>
                  <a:moveTo>
                    <a:pt x="280" y="17"/>
                  </a:moveTo>
                  <a:lnTo>
                    <a:pt x="282" y="17"/>
                  </a:lnTo>
                  <a:lnTo>
                    <a:pt x="282" y="16"/>
                  </a:lnTo>
                  <a:lnTo>
                    <a:pt x="282" y="17"/>
                  </a:lnTo>
                  <a:lnTo>
                    <a:pt x="279" y="17"/>
                  </a:lnTo>
                  <a:lnTo>
                    <a:pt x="278" y="18"/>
                  </a:lnTo>
                  <a:lnTo>
                    <a:pt x="280" y="18"/>
                  </a:lnTo>
                  <a:lnTo>
                    <a:pt x="280" y="17"/>
                  </a:lnTo>
                  <a:close/>
                  <a:moveTo>
                    <a:pt x="214" y="21"/>
                  </a:moveTo>
                  <a:lnTo>
                    <a:pt x="215" y="20"/>
                  </a:lnTo>
                  <a:lnTo>
                    <a:pt x="218" y="21"/>
                  </a:lnTo>
                  <a:lnTo>
                    <a:pt x="218" y="21"/>
                  </a:lnTo>
                  <a:lnTo>
                    <a:pt x="218" y="20"/>
                  </a:lnTo>
                  <a:lnTo>
                    <a:pt x="218" y="20"/>
                  </a:lnTo>
                  <a:lnTo>
                    <a:pt x="218" y="20"/>
                  </a:lnTo>
                  <a:lnTo>
                    <a:pt x="217" y="18"/>
                  </a:lnTo>
                  <a:lnTo>
                    <a:pt x="217" y="18"/>
                  </a:lnTo>
                  <a:lnTo>
                    <a:pt x="217" y="17"/>
                  </a:lnTo>
                  <a:lnTo>
                    <a:pt x="217" y="16"/>
                  </a:lnTo>
                  <a:lnTo>
                    <a:pt x="217" y="14"/>
                  </a:lnTo>
                  <a:lnTo>
                    <a:pt x="215" y="14"/>
                  </a:lnTo>
                  <a:lnTo>
                    <a:pt x="215" y="14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13" y="18"/>
                  </a:lnTo>
                  <a:lnTo>
                    <a:pt x="213" y="20"/>
                  </a:lnTo>
                  <a:lnTo>
                    <a:pt x="213" y="21"/>
                  </a:lnTo>
                  <a:lnTo>
                    <a:pt x="214" y="21"/>
                  </a:lnTo>
                  <a:close/>
                  <a:moveTo>
                    <a:pt x="217" y="16"/>
                  </a:moveTo>
                  <a:lnTo>
                    <a:pt x="218" y="18"/>
                  </a:lnTo>
                  <a:lnTo>
                    <a:pt x="219" y="20"/>
                  </a:lnTo>
                  <a:lnTo>
                    <a:pt x="222" y="23"/>
                  </a:lnTo>
                  <a:lnTo>
                    <a:pt x="226" y="20"/>
                  </a:lnTo>
                  <a:lnTo>
                    <a:pt x="227" y="17"/>
                  </a:lnTo>
                  <a:lnTo>
                    <a:pt x="227" y="17"/>
                  </a:lnTo>
                  <a:lnTo>
                    <a:pt x="227" y="17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9" y="16"/>
                  </a:lnTo>
                  <a:lnTo>
                    <a:pt x="227" y="14"/>
                  </a:lnTo>
                  <a:lnTo>
                    <a:pt x="227" y="13"/>
                  </a:lnTo>
                  <a:lnTo>
                    <a:pt x="226" y="13"/>
                  </a:lnTo>
                  <a:lnTo>
                    <a:pt x="226" y="13"/>
                  </a:lnTo>
                  <a:lnTo>
                    <a:pt x="225" y="14"/>
                  </a:lnTo>
                  <a:lnTo>
                    <a:pt x="223" y="14"/>
                  </a:lnTo>
                  <a:lnTo>
                    <a:pt x="223" y="14"/>
                  </a:lnTo>
                  <a:lnTo>
                    <a:pt x="222" y="14"/>
                  </a:lnTo>
                  <a:lnTo>
                    <a:pt x="221" y="16"/>
                  </a:lnTo>
                  <a:lnTo>
                    <a:pt x="219" y="16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3"/>
                  </a:lnTo>
                  <a:lnTo>
                    <a:pt x="217" y="13"/>
                  </a:lnTo>
                  <a:lnTo>
                    <a:pt x="217" y="13"/>
                  </a:lnTo>
                  <a:lnTo>
                    <a:pt x="217" y="13"/>
                  </a:lnTo>
                  <a:lnTo>
                    <a:pt x="217" y="14"/>
                  </a:lnTo>
                  <a:lnTo>
                    <a:pt x="217" y="16"/>
                  </a:lnTo>
                  <a:close/>
                  <a:moveTo>
                    <a:pt x="284" y="13"/>
                  </a:moveTo>
                  <a:lnTo>
                    <a:pt x="286" y="10"/>
                  </a:lnTo>
                  <a:lnTo>
                    <a:pt x="284" y="10"/>
                  </a:lnTo>
                  <a:lnTo>
                    <a:pt x="284" y="12"/>
                  </a:lnTo>
                  <a:lnTo>
                    <a:pt x="284" y="13"/>
                  </a:lnTo>
                  <a:lnTo>
                    <a:pt x="284" y="13"/>
                  </a:lnTo>
                  <a:lnTo>
                    <a:pt x="283" y="13"/>
                  </a:lnTo>
                  <a:lnTo>
                    <a:pt x="282" y="14"/>
                  </a:lnTo>
                  <a:lnTo>
                    <a:pt x="282" y="16"/>
                  </a:lnTo>
                  <a:lnTo>
                    <a:pt x="282" y="16"/>
                  </a:lnTo>
                  <a:lnTo>
                    <a:pt x="283" y="16"/>
                  </a:lnTo>
                  <a:lnTo>
                    <a:pt x="284" y="13"/>
                  </a:lnTo>
                  <a:close/>
                  <a:moveTo>
                    <a:pt x="240" y="14"/>
                  </a:moveTo>
                  <a:lnTo>
                    <a:pt x="240" y="14"/>
                  </a:lnTo>
                  <a:lnTo>
                    <a:pt x="241" y="13"/>
                  </a:lnTo>
                  <a:lnTo>
                    <a:pt x="241" y="12"/>
                  </a:lnTo>
                  <a:lnTo>
                    <a:pt x="241" y="10"/>
                  </a:lnTo>
                  <a:lnTo>
                    <a:pt x="241" y="10"/>
                  </a:lnTo>
                  <a:lnTo>
                    <a:pt x="240" y="10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40" y="13"/>
                  </a:lnTo>
                  <a:lnTo>
                    <a:pt x="240" y="14"/>
                  </a:lnTo>
                  <a:close/>
                  <a:moveTo>
                    <a:pt x="423" y="191"/>
                  </a:moveTo>
                  <a:lnTo>
                    <a:pt x="423" y="191"/>
                  </a:lnTo>
                  <a:lnTo>
                    <a:pt x="421" y="188"/>
                  </a:lnTo>
                  <a:lnTo>
                    <a:pt x="423" y="185"/>
                  </a:lnTo>
                  <a:lnTo>
                    <a:pt x="421" y="184"/>
                  </a:lnTo>
                  <a:lnTo>
                    <a:pt x="421" y="182"/>
                  </a:lnTo>
                  <a:lnTo>
                    <a:pt x="420" y="181"/>
                  </a:lnTo>
                  <a:lnTo>
                    <a:pt x="420" y="180"/>
                  </a:lnTo>
                  <a:lnTo>
                    <a:pt x="420" y="178"/>
                  </a:lnTo>
                  <a:lnTo>
                    <a:pt x="420" y="177"/>
                  </a:lnTo>
                  <a:lnTo>
                    <a:pt x="419" y="177"/>
                  </a:lnTo>
                  <a:lnTo>
                    <a:pt x="419" y="177"/>
                  </a:lnTo>
                  <a:lnTo>
                    <a:pt x="417" y="176"/>
                  </a:lnTo>
                  <a:lnTo>
                    <a:pt x="417" y="174"/>
                  </a:lnTo>
                  <a:lnTo>
                    <a:pt x="416" y="170"/>
                  </a:lnTo>
                  <a:lnTo>
                    <a:pt x="416" y="169"/>
                  </a:lnTo>
                  <a:lnTo>
                    <a:pt x="415" y="169"/>
                  </a:lnTo>
                  <a:lnTo>
                    <a:pt x="413" y="169"/>
                  </a:lnTo>
                  <a:lnTo>
                    <a:pt x="412" y="167"/>
                  </a:lnTo>
                  <a:lnTo>
                    <a:pt x="411" y="166"/>
                  </a:lnTo>
                  <a:lnTo>
                    <a:pt x="409" y="165"/>
                  </a:lnTo>
                  <a:lnTo>
                    <a:pt x="409" y="165"/>
                  </a:lnTo>
                  <a:lnTo>
                    <a:pt x="408" y="163"/>
                  </a:lnTo>
                  <a:lnTo>
                    <a:pt x="408" y="162"/>
                  </a:lnTo>
                  <a:lnTo>
                    <a:pt x="408" y="161"/>
                  </a:lnTo>
                  <a:lnTo>
                    <a:pt x="408" y="158"/>
                  </a:lnTo>
                  <a:lnTo>
                    <a:pt x="408" y="155"/>
                  </a:lnTo>
                  <a:lnTo>
                    <a:pt x="409" y="151"/>
                  </a:lnTo>
                  <a:lnTo>
                    <a:pt x="408" y="149"/>
                  </a:lnTo>
                  <a:lnTo>
                    <a:pt x="408" y="149"/>
                  </a:lnTo>
                  <a:lnTo>
                    <a:pt x="408" y="149"/>
                  </a:lnTo>
                  <a:lnTo>
                    <a:pt x="406" y="150"/>
                  </a:lnTo>
                  <a:lnTo>
                    <a:pt x="406" y="150"/>
                  </a:lnTo>
                  <a:lnTo>
                    <a:pt x="406" y="150"/>
                  </a:lnTo>
                  <a:lnTo>
                    <a:pt x="405" y="150"/>
                  </a:lnTo>
                  <a:lnTo>
                    <a:pt x="404" y="149"/>
                  </a:lnTo>
                  <a:lnTo>
                    <a:pt x="404" y="147"/>
                  </a:lnTo>
                  <a:lnTo>
                    <a:pt x="402" y="146"/>
                  </a:lnTo>
                  <a:lnTo>
                    <a:pt x="402" y="146"/>
                  </a:lnTo>
                  <a:lnTo>
                    <a:pt x="402" y="146"/>
                  </a:lnTo>
                  <a:lnTo>
                    <a:pt x="401" y="147"/>
                  </a:lnTo>
                  <a:lnTo>
                    <a:pt x="401" y="150"/>
                  </a:lnTo>
                  <a:lnTo>
                    <a:pt x="401" y="150"/>
                  </a:lnTo>
                  <a:lnTo>
                    <a:pt x="400" y="150"/>
                  </a:lnTo>
                  <a:lnTo>
                    <a:pt x="400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7"/>
                  </a:lnTo>
                  <a:lnTo>
                    <a:pt x="397" y="147"/>
                  </a:lnTo>
                  <a:lnTo>
                    <a:pt x="397" y="144"/>
                  </a:lnTo>
                  <a:lnTo>
                    <a:pt x="397" y="140"/>
                  </a:lnTo>
                  <a:lnTo>
                    <a:pt x="398" y="139"/>
                  </a:lnTo>
                  <a:lnTo>
                    <a:pt x="397" y="138"/>
                  </a:lnTo>
                  <a:lnTo>
                    <a:pt x="397" y="135"/>
                  </a:lnTo>
                  <a:lnTo>
                    <a:pt x="397" y="135"/>
                  </a:lnTo>
                  <a:lnTo>
                    <a:pt x="397" y="134"/>
                  </a:lnTo>
                  <a:lnTo>
                    <a:pt x="396" y="131"/>
                  </a:lnTo>
                  <a:lnTo>
                    <a:pt x="394" y="130"/>
                  </a:lnTo>
                  <a:lnTo>
                    <a:pt x="393" y="128"/>
                  </a:lnTo>
                  <a:lnTo>
                    <a:pt x="393" y="127"/>
                  </a:lnTo>
                  <a:lnTo>
                    <a:pt x="393" y="125"/>
                  </a:lnTo>
                  <a:lnTo>
                    <a:pt x="394" y="125"/>
                  </a:lnTo>
                  <a:lnTo>
                    <a:pt x="394" y="125"/>
                  </a:lnTo>
                  <a:lnTo>
                    <a:pt x="394" y="124"/>
                  </a:lnTo>
                  <a:lnTo>
                    <a:pt x="394" y="123"/>
                  </a:lnTo>
                  <a:lnTo>
                    <a:pt x="393" y="121"/>
                  </a:lnTo>
                  <a:lnTo>
                    <a:pt x="392" y="121"/>
                  </a:lnTo>
                  <a:lnTo>
                    <a:pt x="390" y="120"/>
                  </a:lnTo>
                  <a:lnTo>
                    <a:pt x="389" y="119"/>
                  </a:lnTo>
                  <a:lnTo>
                    <a:pt x="387" y="119"/>
                  </a:lnTo>
                  <a:lnTo>
                    <a:pt x="387" y="119"/>
                  </a:lnTo>
                  <a:lnTo>
                    <a:pt x="386" y="117"/>
                  </a:lnTo>
                  <a:lnTo>
                    <a:pt x="386" y="117"/>
                  </a:lnTo>
                  <a:lnTo>
                    <a:pt x="385" y="117"/>
                  </a:lnTo>
                  <a:lnTo>
                    <a:pt x="383" y="115"/>
                  </a:lnTo>
                  <a:lnTo>
                    <a:pt x="382" y="113"/>
                  </a:lnTo>
                  <a:lnTo>
                    <a:pt x="382" y="112"/>
                  </a:lnTo>
                  <a:lnTo>
                    <a:pt x="382" y="112"/>
                  </a:lnTo>
                  <a:lnTo>
                    <a:pt x="381" y="112"/>
                  </a:lnTo>
                  <a:lnTo>
                    <a:pt x="381" y="112"/>
                  </a:lnTo>
                  <a:lnTo>
                    <a:pt x="379" y="112"/>
                  </a:lnTo>
                  <a:lnTo>
                    <a:pt x="378" y="112"/>
                  </a:lnTo>
                  <a:lnTo>
                    <a:pt x="378" y="111"/>
                  </a:lnTo>
                  <a:lnTo>
                    <a:pt x="377" y="111"/>
                  </a:lnTo>
                  <a:lnTo>
                    <a:pt x="375" y="109"/>
                  </a:lnTo>
                  <a:lnTo>
                    <a:pt x="374" y="109"/>
                  </a:lnTo>
                  <a:lnTo>
                    <a:pt x="373" y="108"/>
                  </a:lnTo>
                  <a:lnTo>
                    <a:pt x="373" y="107"/>
                  </a:lnTo>
                  <a:lnTo>
                    <a:pt x="371" y="105"/>
                  </a:lnTo>
                  <a:lnTo>
                    <a:pt x="373" y="104"/>
                  </a:lnTo>
                  <a:lnTo>
                    <a:pt x="373" y="102"/>
                  </a:lnTo>
                  <a:lnTo>
                    <a:pt x="371" y="101"/>
                  </a:lnTo>
                  <a:lnTo>
                    <a:pt x="370" y="98"/>
                  </a:lnTo>
                  <a:lnTo>
                    <a:pt x="370" y="97"/>
                  </a:lnTo>
                  <a:lnTo>
                    <a:pt x="371" y="96"/>
                  </a:lnTo>
                  <a:lnTo>
                    <a:pt x="373" y="90"/>
                  </a:lnTo>
                  <a:lnTo>
                    <a:pt x="373" y="88"/>
                  </a:lnTo>
                  <a:lnTo>
                    <a:pt x="371" y="84"/>
                  </a:lnTo>
                  <a:lnTo>
                    <a:pt x="371" y="82"/>
                  </a:lnTo>
                  <a:lnTo>
                    <a:pt x="371" y="82"/>
                  </a:lnTo>
                  <a:lnTo>
                    <a:pt x="370" y="82"/>
                  </a:lnTo>
                  <a:lnTo>
                    <a:pt x="370" y="79"/>
                  </a:lnTo>
                  <a:lnTo>
                    <a:pt x="368" y="78"/>
                  </a:lnTo>
                  <a:lnTo>
                    <a:pt x="368" y="78"/>
                  </a:lnTo>
                  <a:lnTo>
                    <a:pt x="367" y="77"/>
                  </a:lnTo>
                  <a:lnTo>
                    <a:pt x="368" y="75"/>
                  </a:lnTo>
                  <a:lnTo>
                    <a:pt x="368" y="74"/>
                  </a:lnTo>
                  <a:lnTo>
                    <a:pt x="368" y="71"/>
                  </a:lnTo>
                  <a:lnTo>
                    <a:pt x="368" y="70"/>
                  </a:lnTo>
                  <a:lnTo>
                    <a:pt x="368" y="67"/>
                  </a:lnTo>
                  <a:lnTo>
                    <a:pt x="368" y="65"/>
                  </a:lnTo>
                  <a:lnTo>
                    <a:pt x="368" y="63"/>
                  </a:lnTo>
                  <a:lnTo>
                    <a:pt x="368" y="62"/>
                  </a:lnTo>
                  <a:lnTo>
                    <a:pt x="368" y="60"/>
                  </a:lnTo>
                  <a:lnTo>
                    <a:pt x="368" y="59"/>
                  </a:lnTo>
                  <a:lnTo>
                    <a:pt x="370" y="58"/>
                  </a:lnTo>
                  <a:lnTo>
                    <a:pt x="368" y="58"/>
                  </a:lnTo>
                  <a:lnTo>
                    <a:pt x="367" y="56"/>
                  </a:lnTo>
                  <a:lnTo>
                    <a:pt x="366" y="55"/>
                  </a:lnTo>
                  <a:lnTo>
                    <a:pt x="363" y="52"/>
                  </a:lnTo>
                  <a:lnTo>
                    <a:pt x="363" y="51"/>
                  </a:lnTo>
                  <a:lnTo>
                    <a:pt x="362" y="50"/>
                  </a:lnTo>
                  <a:lnTo>
                    <a:pt x="360" y="51"/>
                  </a:lnTo>
                  <a:lnTo>
                    <a:pt x="359" y="51"/>
                  </a:lnTo>
                  <a:lnTo>
                    <a:pt x="358" y="52"/>
                  </a:lnTo>
                  <a:lnTo>
                    <a:pt x="356" y="52"/>
                  </a:lnTo>
                  <a:lnTo>
                    <a:pt x="355" y="52"/>
                  </a:lnTo>
                  <a:lnTo>
                    <a:pt x="354" y="51"/>
                  </a:lnTo>
                  <a:lnTo>
                    <a:pt x="354" y="48"/>
                  </a:lnTo>
                  <a:lnTo>
                    <a:pt x="354" y="47"/>
                  </a:lnTo>
                  <a:lnTo>
                    <a:pt x="354" y="46"/>
                  </a:lnTo>
                  <a:lnTo>
                    <a:pt x="354" y="44"/>
                  </a:lnTo>
                  <a:lnTo>
                    <a:pt x="354" y="40"/>
                  </a:lnTo>
                  <a:lnTo>
                    <a:pt x="354" y="39"/>
                  </a:lnTo>
                  <a:lnTo>
                    <a:pt x="354" y="36"/>
                  </a:lnTo>
                  <a:lnTo>
                    <a:pt x="354" y="33"/>
                  </a:lnTo>
                  <a:lnTo>
                    <a:pt x="354" y="32"/>
                  </a:lnTo>
                  <a:lnTo>
                    <a:pt x="354" y="31"/>
                  </a:lnTo>
                  <a:lnTo>
                    <a:pt x="352" y="29"/>
                  </a:lnTo>
                  <a:lnTo>
                    <a:pt x="352" y="28"/>
                  </a:lnTo>
                  <a:lnTo>
                    <a:pt x="351" y="27"/>
                  </a:lnTo>
                  <a:lnTo>
                    <a:pt x="351" y="27"/>
                  </a:lnTo>
                  <a:lnTo>
                    <a:pt x="351" y="25"/>
                  </a:lnTo>
                  <a:lnTo>
                    <a:pt x="351" y="25"/>
                  </a:lnTo>
                  <a:lnTo>
                    <a:pt x="351" y="24"/>
                  </a:lnTo>
                  <a:lnTo>
                    <a:pt x="352" y="23"/>
                  </a:lnTo>
                  <a:lnTo>
                    <a:pt x="351" y="21"/>
                  </a:lnTo>
                  <a:lnTo>
                    <a:pt x="349" y="21"/>
                  </a:lnTo>
                  <a:lnTo>
                    <a:pt x="349" y="21"/>
                  </a:lnTo>
                  <a:lnTo>
                    <a:pt x="349" y="21"/>
                  </a:lnTo>
                  <a:lnTo>
                    <a:pt x="349" y="18"/>
                  </a:lnTo>
                  <a:lnTo>
                    <a:pt x="349" y="16"/>
                  </a:lnTo>
                  <a:lnTo>
                    <a:pt x="349" y="14"/>
                  </a:lnTo>
                  <a:lnTo>
                    <a:pt x="349" y="13"/>
                  </a:lnTo>
                  <a:lnTo>
                    <a:pt x="349" y="12"/>
                  </a:lnTo>
                  <a:lnTo>
                    <a:pt x="348" y="10"/>
                  </a:lnTo>
                  <a:lnTo>
                    <a:pt x="347" y="9"/>
                  </a:lnTo>
                  <a:lnTo>
                    <a:pt x="347" y="9"/>
                  </a:lnTo>
                  <a:lnTo>
                    <a:pt x="347" y="8"/>
                  </a:lnTo>
                  <a:lnTo>
                    <a:pt x="347" y="8"/>
                  </a:lnTo>
                  <a:lnTo>
                    <a:pt x="345" y="8"/>
                  </a:lnTo>
                  <a:lnTo>
                    <a:pt x="345" y="8"/>
                  </a:lnTo>
                  <a:lnTo>
                    <a:pt x="344" y="9"/>
                  </a:lnTo>
                  <a:lnTo>
                    <a:pt x="343" y="10"/>
                  </a:lnTo>
                  <a:lnTo>
                    <a:pt x="341" y="14"/>
                  </a:lnTo>
                  <a:lnTo>
                    <a:pt x="340" y="18"/>
                  </a:lnTo>
                  <a:lnTo>
                    <a:pt x="339" y="21"/>
                  </a:lnTo>
                  <a:lnTo>
                    <a:pt x="339" y="23"/>
                  </a:lnTo>
                  <a:lnTo>
                    <a:pt x="339" y="24"/>
                  </a:lnTo>
                  <a:lnTo>
                    <a:pt x="339" y="23"/>
                  </a:lnTo>
                  <a:lnTo>
                    <a:pt x="339" y="23"/>
                  </a:lnTo>
                  <a:lnTo>
                    <a:pt x="337" y="24"/>
                  </a:lnTo>
                  <a:lnTo>
                    <a:pt x="336" y="27"/>
                  </a:lnTo>
                  <a:lnTo>
                    <a:pt x="335" y="29"/>
                  </a:lnTo>
                  <a:lnTo>
                    <a:pt x="336" y="29"/>
                  </a:lnTo>
                  <a:lnTo>
                    <a:pt x="336" y="29"/>
                  </a:lnTo>
                  <a:lnTo>
                    <a:pt x="337" y="29"/>
                  </a:lnTo>
                  <a:lnTo>
                    <a:pt x="337" y="31"/>
                  </a:lnTo>
                  <a:lnTo>
                    <a:pt x="337" y="31"/>
                  </a:lnTo>
                  <a:lnTo>
                    <a:pt x="337" y="32"/>
                  </a:lnTo>
                  <a:lnTo>
                    <a:pt x="337" y="32"/>
                  </a:lnTo>
                  <a:lnTo>
                    <a:pt x="337" y="32"/>
                  </a:lnTo>
                  <a:lnTo>
                    <a:pt x="336" y="32"/>
                  </a:lnTo>
                  <a:lnTo>
                    <a:pt x="336" y="33"/>
                  </a:lnTo>
                  <a:lnTo>
                    <a:pt x="333" y="35"/>
                  </a:lnTo>
                  <a:lnTo>
                    <a:pt x="333" y="37"/>
                  </a:lnTo>
                  <a:lnTo>
                    <a:pt x="333" y="40"/>
                  </a:lnTo>
                  <a:lnTo>
                    <a:pt x="332" y="42"/>
                  </a:lnTo>
                  <a:lnTo>
                    <a:pt x="331" y="44"/>
                  </a:lnTo>
                  <a:lnTo>
                    <a:pt x="331" y="46"/>
                  </a:lnTo>
                  <a:lnTo>
                    <a:pt x="332" y="47"/>
                  </a:lnTo>
                  <a:lnTo>
                    <a:pt x="332" y="48"/>
                  </a:lnTo>
                  <a:lnTo>
                    <a:pt x="331" y="51"/>
                  </a:lnTo>
                  <a:lnTo>
                    <a:pt x="331" y="52"/>
                  </a:lnTo>
                  <a:lnTo>
                    <a:pt x="331" y="58"/>
                  </a:lnTo>
                  <a:lnTo>
                    <a:pt x="331" y="59"/>
                  </a:lnTo>
                  <a:lnTo>
                    <a:pt x="329" y="62"/>
                  </a:lnTo>
                  <a:lnTo>
                    <a:pt x="328" y="66"/>
                  </a:lnTo>
                  <a:lnTo>
                    <a:pt x="326" y="70"/>
                  </a:lnTo>
                  <a:lnTo>
                    <a:pt x="326" y="73"/>
                  </a:lnTo>
                  <a:lnTo>
                    <a:pt x="325" y="74"/>
                  </a:lnTo>
                  <a:lnTo>
                    <a:pt x="324" y="77"/>
                  </a:lnTo>
                  <a:lnTo>
                    <a:pt x="322" y="79"/>
                  </a:lnTo>
                  <a:lnTo>
                    <a:pt x="320" y="84"/>
                  </a:lnTo>
                  <a:lnTo>
                    <a:pt x="318" y="86"/>
                  </a:lnTo>
                  <a:lnTo>
                    <a:pt x="317" y="89"/>
                  </a:lnTo>
                  <a:lnTo>
                    <a:pt x="314" y="90"/>
                  </a:lnTo>
                  <a:lnTo>
                    <a:pt x="313" y="90"/>
                  </a:lnTo>
                  <a:lnTo>
                    <a:pt x="310" y="92"/>
                  </a:lnTo>
                  <a:lnTo>
                    <a:pt x="307" y="92"/>
                  </a:lnTo>
                  <a:lnTo>
                    <a:pt x="307" y="92"/>
                  </a:lnTo>
                  <a:lnTo>
                    <a:pt x="306" y="90"/>
                  </a:lnTo>
                  <a:lnTo>
                    <a:pt x="305" y="90"/>
                  </a:lnTo>
                  <a:lnTo>
                    <a:pt x="302" y="88"/>
                  </a:lnTo>
                  <a:lnTo>
                    <a:pt x="301" y="88"/>
                  </a:lnTo>
                  <a:lnTo>
                    <a:pt x="299" y="85"/>
                  </a:lnTo>
                  <a:lnTo>
                    <a:pt x="299" y="85"/>
                  </a:lnTo>
                  <a:lnTo>
                    <a:pt x="299" y="84"/>
                  </a:lnTo>
                  <a:lnTo>
                    <a:pt x="299" y="82"/>
                  </a:lnTo>
                  <a:lnTo>
                    <a:pt x="297" y="82"/>
                  </a:lnTo>
                  <a:lnTo>
                    <a:pt x="295" y="81"/>
                  </a:lnTo>
                  <a:lnTo>
                    <a:pt x="294" y="81"/>
                  </a:lnTo>
                  <a:lnTo>
                    <a:pt x="291" y="79"/>
                  </a:lnTo>
                  <a:lnTo>
                    <a:pt x="290" y="78"/>
                  </a:lnTo>
                  <a:lnTo>
                    <a:pt x="288" y="77"/>
                  </a:lnTo>
                  <a:lnTo>
                    <a:pt x="287" y="74"/>
                  </a:lnTo>
                  <a:lnTo>
                    <a:pt x="284" y="73"/>
                  </a:lnTo>
                  <a:lnTo>
                    <a:pt x="283" y="71"/>
                  </a:lnTo>
                  <a:lnTo>
                    <a:pt x="282" y="71"/>
                  </a:lnTo>
                  <a:lnTo>
                    <a:pt x="280" y="70"/>
                  </a:lnTo>
                  <a:lnTo>
                    <a:pt x="280" y="70"/>
                  </a:lnTo>
                  <a:lnTo>
                    <a:pt x="279" y="70"/>
                  </a:lnTo>
                  <a:lnTo>
                    <a:pt x="278" y="70"/>
                  </a:lnTo>
                  <a:lnTo>
                    <a:pt x="276" y="69"/>
                  </a:lnTo>
                  <a:lnTo>
                    <a:pt x="276" y="69"/>
                  </a:lnTo>
                  <a:lnTo>
                    <a:pt x="276" y="69"/>
                  </a:lnTo>
                  <a:lnTo>
                    <a:pt x="278" y="67"/>
                  </a:lnTo>
                  <a:lnTo>
                    <a:pt x="276" y="67"/>
                  </a:lnTo>
                  <a:lnTo>
                    <a:pt x="276" y="67"/>
                  </a:lnTo>
                  <a:lnTo>
                    <a:pt x="276" y="67"/>
                  </a:lnTo>
                  <a:lnTo>
                    <a:pt x="276" y="67"/>
                  </a:lnTo>
                  <a:lnTo>
                    <a:pt x="275" y="67"/>
                  </a:lnTo>
                  <a:lnTo>
                    <a:pt x="272" y="66"/>
                  </a:lnTo>
                  <a:lnTo>
                    <a:pt x="272" y="65"/>
                  </a:lnTo>
                  <a:lnTo>
                    <a:pt x="272" y="65"/>
                  </a:lnTo>
                  <a:lnTo>
                    <a:pt x="269" y="62"/>
                  </a:lnTo>
                  <a:lnTo>
                    <a:pt x="268" y="60"/>
                  </a:lnTo>
                  <a:lnTo>
                    <a:pt x="265" y="59"/>
                  </a:lnTo>
                  <a:lnTo>
                    <a:pt x="265" y="58"/>
                  </a:lnTo>
                  <a:lnTo>
                    <a:pt x="265" y="58"/>
                  </a:lnTo>
                  <a:lnTo>
                    <a:pt x="265" y="56"/>
                  </a:lnTo>
                  <a:lnTo>
                    <a:pt x="265" y="55"/>
                  </a:lnTo>
                  <a:lnTo>
                    <a:pt x="267" y="54"/>
                  </a:lnTo>
                  <a:lnTo>
                    <a:pt x="269" y="51"/>
                  </a:lnTo>
                  <a:lnTo>
                    <a:pt x="269" y="50"/>
                  </a:lnTo>
                  <a:lnTo>
                    <a:pt x="271" y="48"/>
                  </a:lnTo>
                  <a:lnTo>
                    <a:pt x="272" y="46"/>
                  </a:lnTo>
                  <a:lnTo>
                    <a:pt x="272" y="44"/>
                  </a:lnTo>
                  <a:lnTo>
                    <a:pt x="272" y="43"/>
                  </a:lnTo>
                  <a:lnTo>
                    <a:pt x="274" y="39"/>
                  </a:lnTo>
                  <a:lnTo>
                    <a:pt x="276" y="37"/>
                  </a:lnTo>
                  <a:lnTo>
                    <a:pt x="276" y="37"/>
                  </a:lnTo>
                  <a:lnTo>
                    <a:pt x="278" y="36"/>
                  </a:lnTo>
                  <a:lnTo>
                    <a:pt x="278" y="37"/>
                  </a:lnTo>
                  <a:lnTo>
                    <a:pt x="278" y="37"/>
                  </a:lnTo>
                  <a:lnTo>
                    <a:pt x="279" y="37"/>
                  </a:lnTo>
                  <a:lnTo>
                    <a:pt x="280" y="35"/>
                  </a:lnTo>
                  <a:lnTo>
                    <a:pt x="280" y="33"/>
                  </a:lnTo>
                  <a:lnTo>
                    <a:pt x="280" y="33"/>
                  </a:lnTo>
                  <a:lnTo>
                    <a:pt x="280" y="32"/>
                  </a:lnTo>
                  <a:lnTo>
                    <a:pt x="286" y="27"/>
                  </a:lnTo>
                  <a:lnTo>
                    <a:pt x="284" y="25"/>
                  </a:lnTo>
                  <a:lnTo>
                    <a:pt x="284" y="25"/>
                  </a:lnTo>
                  <a:lnTo>
                    <a:pt x="283" y="25"/>
                  </a:lnTo>
                  <a:lnTo>
                    <a:pt x="282" y="24"/>
                  </a:lnTo>
                  <a:lnTo>
                    <a:pt x="282" y="23"/>
                  </a:lnTo>
                  <a:lnTo>
                    <a:pt x="280" y="23"/>
                  </a:lnTo>
                  <a:lnTo>
                    <a:pt x="278" y="24"/>
                  </a:lnTo>
                  <a:lnTo>
                    <a:pt x="278" y="25"/>
                  </a:lnTo>
                  <a:lnTo>
                    <a:pt x="279" y="25"/>
                  </a:lnTo>
                  <a:lnTo>
                    <a:pt x="279" y="27"/>
                  </a:lnTo>
                  <a:lnTo>
                    <a:pt x="278" y="28"/>
                  </a:lnTo>
                  <a:lnTo>
                    <a:pt x="278" y="28"/>
                  </a:lnTo>
                  <a:lnTo>
                    <a:pt x="276" y="28"/>
                  </a:lnTo>
                  <a:lnTo>
                    <a:pt x="275" y="27"/>
                  </a:lnTo>
                  <a:lnTo>
                    <a:pt x="275" y="25"/>
                  </a:lnTo>
                  <a:lnTo>
                    <a:pt x="275" y="25"/>
                  </a:lnTo>
                  <a:lnTo>
                    <a:pt x="274" y="25"/>
                  </a:lnTo>
                  <a:lnTo>
                    <a:pt x="274" y="25"/>
                  </a:lnTo>
                  <a:lnTo>
                    <a:pt x="272" y="25"/>
                  </a:lnTo>
                  <a:lnTo>
                    <a:pt x="272" y="25"/>
                  </a:lnTo>
                  <a:lnTo>
                    <a:pt x="272" y="25"/>
                  </a:lnTo>
                  <a:lnTo>
                    <a:pt x="274" y="24"/>
                  </a:lnTo>
                  <a:lnTo>
                    <a:pt x="275" y="23"/>
                  </a:lnTo>
                  <a:lnTo>
                    <a:pt x="275" y="23"/>
                  </a:lnTo>
                  <a:lnTo>
                    <a:pt x="274" y="23"/>
                  </a:lnTo>
                  <a:lnTo>
                    <a:pt x="274" y="21"/>
                  </a:lnTo>
                  <a:lnTo>
                    <a:pt x="275" y="21"/>
                  </a:lnTo>
                  <a:lnTo>
                    <a:pt x="275" y="21"/>
                  </a:lnTo>
                  <a:lnTo>
                    <a:pt x="274" y="21"/>
                  </a:lnTo>
                  <a:lnTo>
                    <a:pt x="272" y="23"/>
                  </a:lnTo>
                  <a:lnTo>
                    <a:pt x="271" y="24"/>
                  </a:lnTo>
                  <a:lnTo>
                    <a:pt x="268" y="24"/>
                  </a:lnTo>
                  <a:lnTo>
                    <a:pt x="267" y="25"/>
                  </a:lnTo>
                  <a:lnTo>
                    <a:pt x="265" y="25"/>
                  </a:lnTo>
                  <a:lnTo>
                    <a:pt x="263" y="24"/>
                  </a:lnTo>
                  <a:lnTo>
                    <a:pt x="263" y="24"/>
                  </a:lnTo>
                  <a:lnTo>
                    <a:pt x="263" y="23"/>
                  </a:lnTo>
                  <a:lnTo>
                    <a:pt x="260" y="24"/>
                  </a:lnTo>
                  <a:lnTo>
                    <a:pt x="259" y="24"/>
                  </a:lnTo>
                  <a:lnTo>
                    <a:pt x="259" y="23"/>
                  </a:lnTo>
                  <a:lnTo>
                    <a:pt x="257" y="23"/>
                  </a:lnTo>
                  <a:lnTo>
                    <a:pt x="256" y="23"/>
                  </a:lnTo>
                  <a:lnTo>
                    <a:pt x="253" y="21"/>
                  </a:lnTo>
                  <a:lnTo>
                    <a:pt x="251" y="20"/>
                  </a:lnTo>
                  <a:lnTo>
                    <a:pt x="249" y="21"/>
                  </a:lnTo>
                  <a:lnTo>
                    <a:pt x="249" y="20"/>
                  </a:lnTo>
                  <a:lnTo>
                    <a:pt x="248" y="20"/>
                  </a:lnTo>
                  <a:lnTo>
                    <a:pt x="246" y="20"/>
                  </a:lnTo>
                  <a:lnTo>
                    <a:pt x="245" y="18"/>
                  </a:lnTo>
                  <a:lnTo>
                    <a:pt x="245" y="16"/>
                  </a:lnTo>
                  <a:lnTo>
                    <a:pt x="244" y="16"/>
                  </a:lnTo>
                  <a:lnTo>
                    <a:pt x="242" y="16"/>
                  </a:lnTo>
                  <a:lnTo>
                    <a:pt x="241" y="16"/>
                  </a:lnTo>
                  <a:lnTo>
                    <a:pt x="241" y="17"/>
                  </a:lnTo>
                  <a:lnTo>
                    <a:pt x="240" y="16"/>
                  </a:lnTo>
                  <a:lnTo>
                    <a:pt x="237" y="13"/>
                  </a:lnTo>
                  <a:lnTo>
                    <a:pt x="237" y="13"/>
                  </a:lnTo>
                  <a:lnTo>
                    <a:pt x="237" y="13"/>
                  </a:lnTo>
                  <a:lnTo>
                    <a:pt x="236" y="14"/>
                  </a:lnTo>
                  <a:lnTo>
                    <a:pt x="236" y="14"/>
                  </a:lnTo>
                  <a:lnTo>
                    <a:pt x="236" y="14"/>
                  </a:lnTo>
                  <a:lnTo>
                    <a:pt x="234" y="13"/>
                  </a:lnTo>
                  <a:lnTo>
                    <a:pt x="234" y="13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33" y="14"/>
                  </a:lnTo>
                  <a:lnTo>
                    <a:pt x="234" y="16"/>
                  </a:lnTo>
                  <a:lnTo>
                    <a:pt x="236" y="17"/>
                  </a:lnTo>
                  <a:lnTo>
                    <a:pt x="237" y="16"/>
                  </a:lnTo>
                  <a:lnTo>
                    <a:pt x="238" y="17"/>
                  </a:lnTo>
                  <a:lnTo>
                    <a:pt x="241" y="18"/>
                  </a:lnTo>
                  <a:lnTo>
                    <a:pt x="240" y="20"/>
                  </a:lnTo>
                  <a:lnTo>
                    <a:pt x="240" y="21"/>
                  </a:lnTo>
                  <a:lnTo>
                    <a:pt x="240" y="23"/>
                  </a:lnTo>
                  <a:lnTo>
                    <a:pt x="240" y="23"/>
                  </a:lnTo>
                  <a:lnTo>
                    <a:pt x="241" y="24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7" y="25"/>
                  </a:lnTo>
                  <a:lnTo>
                    <a:pt x="237" y="27"/>
                  </a:lnTo>
                  <a:lnTo>
                    <a:pt x="237" y="25"/>
                  </a:lnTo>
                  <a:lnTo>
                    <a:pt x="236" y="25"/>
                  </a:lnTo>
                  <a:lnTo>
                    <a:pt x="234" y="25"/>
                  </a:lnTo>
                  <a:lnTo>
                    <a:pt x="233" y="27"/>
                  </a:lnTo>
                  <a:lnTo>
                    <a:pt x="233" y="25"/>
                  </a:lnTo>
                  <a:lnTo>
                    <a:pt x="232" y="25"/>
                  </a:lnTo>
                  <a:lnTo>
                    <a:pt x="230" y="27"/>
                  </a:lnTo>
                  <a:lnTo>
                    <a:pt x="226" y="27"/>
                  </a:lnTo>
                  <a:lnTo>
                    <a:pt x="226" y="25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5" y="24"/>
                  </a:lnTo>
                  <a:lnTo>
                    <a:pt x="225" y="25"/>
                  </a:lnTo>
                  <a:lnTo>
                    <a:pt x="222" y="25"/>
                  </a:lnTo>
                  <a:lnTo>
                    <a:pt x="222" y="25"/>
                  </a:lnTo>
                  <a:lnTo>
                    <a:pt x="222" y="27"/>
                  </a:lnTo>
                  <a:lnTo>
                    <a:pt x="222" y="27"/>
                  </a:lnTo>
                  <a:lnTo>
                    <a:pt x="222" y="27"/>
                  </a:lnTo>
                  <a:lnTo>
                    <a:pt x="221" y="27"/>
                  </a:lnTo>
                  <a:lnTo>
                    <a:pt x="221" y="28"/>
                  </a:lnTo>
                  <a:lnTo>
                    <a:pt x="221" y="29"/>
                  </a:lnTo>
                  <a:lnTo>
                    <a:pt x="221" y="29"/>
                  </a:lnTo>
                  <a:lnTo>
                    <a:pt x="219" y="29"/>
                  </a:lnTo>
                  <a:lnTo>
                    <a:pt x="219" y="28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8" y="29"/>
                  </a:lnTo>
                  <a:lnTo>
                    <a:pt x="218" y="31"/>
                  </a:lnTo>
                  <a:lnTo>
                    <a:pt x="217" y="31"/>
                  </a:lnTo>
                  <a:lnTo>
                    <a:pt x="215" y="31"/>
                  </a:lnTo>
                  <a:lnTo>
                    <a:pt x="215" y="31"/>
                  </a:lnTo>
                  <a:lnTo>
                    <a:pt x="214" y="33"/>
                  </a:lnTo>
                  <a:lnTo>
                    <a:pt x="213" y="35"/>
                  </a:lnTo>
                  <a:lnTo>
                    <a:pt x="213" y="36"/>
                  </a:lnTo>
                  <a:lnTo>
                    <a:pt x="211" y="36"/>
                  </a:lnTo>
                  <a:lnTo>
                    <a:pt x="213" y="39"/>
                  </a:lnTo>
                  <a:lnTo>
                    <a:pt x="213" y="40"/>
                  </a:lnTo>
                  <a:lnTo>
                    <a:pt x="211" y="40"/>
                  </a:lnTo>
                  <a:lnTo>
                    <a:pt x="210" y="40"/>
                  </a:lnTo>
                  <a:lnTo>
                    <a:pt x="208" y="42"/>
                  </a:lnTo>
                  <a:lnTo>
                    <a:pt x="208" y="42"/>
                  </a:lnTo>
                  <a:lnTo>
                    <a:pt x="207" y="43"/>
                  </a:lnTo>
                  <a:lnTo>
                    <a:pt x="207" y="44"/>
                  </a:lnTo>
                  <a:lnTo>
                    <a:pt x="207" y="44"/>
                  </a:lnTo>
                  <a:lnTo>
                    <a:pt x="206" y="46"/>
                  </a:lnTo>
                  <a:lnTo>
                    <a:pt x="206" y="47"/>
                  </a:lnTo>
                  <a:lnTo>
                    <a:pt x="204" y="47"/>
                  </a:lnTo>
                  <a:lnTo>
                    <a:pt x="203" y="50"/>
                  </a:lnTo>
                  <a:lnTo>
                    <a:pt x="202" y="52"/>
                  </a:lnTo>
                  <a:lnTo>
                    <a:pt x="203" y="52"/>
                  </a:lnTo>
                  <a:lnTo>
                    <a:pt x="204" y="54"/>
                  </a:lnTo>
                  <a:lnTo>
                    <a:pt x="204" y="54"/>
                  </a:lnTo>
                  <a:lnTo>
                    <a:pt x="204" y="54"/>
                  </a:lnTo>
                  <a:lnTo>
                    <a:pt x="203" y="55"/>
                  </a:lnTo>
                  <a:lnTo>
                    <a:pt x="204" y="55"/>
                  </a:lnTo>
                  <a:lnTo>
                    <a:pt x="204" y="56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4" y="58"/>
                  </a:lnTo>
                  <a:lnTo>
                    <a:pt x="203" y="58"/>
                  </a:lnTo>
                  <a:lnTo>
                    <a:pt x="203" y="58"/>
                  </a:lnTo>
                  <a:lnTo>
                    <a:pt x="203" y="59"/>
                  </a:lnTo>
                  <a:lnTo>
                    <a:pt x="203" y="60"/>
                  </a:lnTo>
                  <a:lnTo>
                    <a:pt x="203" y="60"/>
                  </a:lnTo>
                  <a:lnTo>
                    <a:pt x="203" y="60"/>
                  </a:lnTo>
                  <a:lnTo>
                    <a:pt x="203" y="59"/>
                  </a:lnTo>
                  <a:lnTo>
                    <a:pt x="202" y="58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99" y="58"/>
                  </a:lnTo>
                  <a:lnTo>
                    <a:pt x="199" y="60"/>
                  </a:lnTo>
                  <a:lnTo>
                    <a:pt x="199" y="60"/>
                  </a:lnTo>
                  <a:lnTo>
                    <a:pt x="199" y="60"/>
                  </a:lnTo>
                  <a:lnTo>
                    <a:pt x="199" y="59"/>
                  </a:lnTo>
                  <a:lnTo>
                    <a:pt x="198" y="58"/>
                  </a:lnTo>
                  <a:lnTo>
                    <a:pt x="194" y="56"/>
                  </a:lnTo>
                  <a:lnTo>
                    <a:pt x="192" y="56"/>
                  </a:lnTo>
                  <a:lnTo>
                    <a:pt x="191" y="56"/>
                  </a:lnTo>
                  <a:lnTo>
                    <a:pt x="191" y="56"/>
                  </a:lnTo>
                  <a:lnTo>
                    <a:pt x="191" y="58"/>
                  </a:lnTo>
                  <a:lnTo>
                    <a:pt x="189" y="58"/>
                  </a:lnTo>
                  <a:lnTo>
                    <a:pt x="189" y="58"/>
                  </a:lnTo>
                  <a:lnTo>
                    <a:pt x="188" y="59"/>
                  </a:lnTo>
                  <a:lnTo>
                    <a:pt x="188" y="59"/>
                  </a:lnTo>
                  <a:lnTo>
                    <a:pt x="188" y="60"/>
                  </a:lnTo>
                  <a:lnTo>
                    <a:pt x="188" y="62"/>
                  </a:lnTo>
                  <a:lnTo>
                    <a:pt x="188" y="62"/>
                  </a:lnTo>
                  <a:lnTo>
                    <a:pt x="188" y="63"/>
                  </a:lnTo>
                  <a:lnTo>
                    <a:pt x="188" y="62"/>
                  </a:lnTo>
                  <a:lnTo>
                    <a:pt x="187" y="62"/>
                  </a:lnTo>
                  <a:lnTo>
                    <a:pt x="187" y="63"/>
                  </a:lnTo>
                  <a:lnTo>
                    <a:pt x="187" y="63"/>
                  </a:lnTo>
                  <a:lnTo>
                    <a:pt x="187" y="60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6"/>
                  </a:lnTo>
                  <a:lnTo>
                    <a:pt x="188" y="55"/>
                  </a:lnTo>
                  <a:lnTo>
                    <a:pt x="185" y="52"/>
                  </a:lnTo>
                  <a:lnTo>
                    <a:pt x="184" y="51"/>
                  </a:lnTo>
                  <a:lnTo>
                    <a:pt x="184" y="50"/>
                  </a:lnTo>
                  <a:lnTo>
                    <a:pt x="183" y="48"/>
                  </a:lnTo>
                  <a:lnTo>
                    <a:pt x="181" y="47"/>
                  </a:lnTo>
                  <a:lnTo>
                    <a:pt x="180" y="46"/>
                  </a:lnTo>
                  <a:lnTo>
                    <a:pt x="179" y="46"/>
                  </a:lnTo>
                  <a:lnTo>
                    <a:pt x="177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5" y="46"/>
                  </a:lnTo>
                  <a:lnTo>
                    <a:pt x="175" y="47"/>
                  </a:lnTo>
                  <a:lnTo>
                    <a:pt x="173" y="48"/>
                  </a:lnTo>
                  <a:lnTo>
                    <a:pt x="172" y="48"/>
                  </a:lnTo>
                  <a:lnTo>
                    <a:pt x="172" y="48"/>
                  </a:lnTo>
                  <a:lnTo>
                    <a:pt x="171" y="47"/>
                  </a:lnTo>
                  <a:lnTo>
                    <a:pt x="171" y="48"/>
                  </a:lnTo>
                  <a:lnTo>
                    <a:pt x="169" y="48"/>
                  </a:lnTo>
                  <a:lnTo>
                    <a:pt x="169" y="48"/>
                  </a:lnTo>
                  <a:lnTo>
                    <a:pt x="169" y="48"/>
                  </a:lnTo>
                  <a:lnTo>
                    <a:pt x="168" y="47"/>
                  </a:lnTo>
                  <a:lnTo>
                    <a:pt x="168" y="47"/>
                  </a:lnTo>
                  <a:lnTo>
                    <a:pt x="166" y="47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68" y="50"/>
                  </a:lnTo>
                  <a:lnTo>
                    <a:pt x="166" y="50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52"/>
                  </a:lnTo>
                  <a:lnTo>
                    <a:pt x="165" y="54"/>
                  </a:lnTo>
                  <a:lnTo>
                    <a:pt x="164" y="55"/>
                  </a:lnTo>
                  <a:lnTo>
                    <a:pt x="164" y="54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2" y="52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50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1" y="52"/>
                  </a:lnTo>
                  <a:lnTo>
                    <a:pt x="161" y="54"/>
                  </a:lnTo>
                  <a:lnTo>
                    <a:pt x="160" y="54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8" y="55"/>
                  </a:lnTo>
                  <a:lnTo>
                    <a:pt x="157" y="55"/>
                  </a:lnTo>
                  <a:lnTo>
                    <a:pt x="157" y="56"/>
                  </a:lnTo>
                  <a:lnTo>
                    <a:pt x="157" y="58"/>
                  </a:lnTo>
                  <a:lnTo>
                    <a:pt x="157" y="58"/>
                  </a:lnTo>
                  <a:lnTo>
                    <a:pt x="158" y="59"/>
                  </a:lnTo>
                  <a:lnTo>
                    <a:pt x="158" y="60"/>
                  </a:lnTo>
                  <a:lnTo>
                    <a:pt x="158" y="60"/>
                  </a:lnTo>
                  <a:lnTo>
                    <a:pt x="157" y="60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60"/>
                  </a:lnTo>
                  <a:lnTo>
                    <a:pt x="154" y="60"/>
                  </a:lnTo>
                  <a:lnTo>
                    <a:pt x="153" y="60"/>
                  </a:lnTo>
                  <a:lnTo>
                    <a:pt x="153" y="60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3"/>
                  </a:lnTo>
                  <a:lnTo>
                    <a:pt x="154" y="63"/>
                  </a:lnTo>
                  <a:lnTo>
                    <a:pt x="154" y="63"/>
                  </a:lnTo>
                  <a:lnTo>
                    <a:pt x="154" y="63"/>
                  </a:lnTo>
                  <a:lnTo>
                    <a:pt x="154" y="65"/>
                  </a:lnTo>
                  <a:lnTo>
                    <a:pt x="154" y="65"/>
                  </a:lnTo>
                  <a:lnTo>
                    <a:pt x="153" y="65"/>
                  </a:lnTo>
                  <a:lnTo>
                    <a:pt x="152" y="63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7" y="65"/>
                  </a:lnTo>
                  <a:lnTo>
                    <a:pt x="147" y="67"/>
                  </a:lnTo>
                  <a:lnTo>
                    <a:pt x="146" y="69"/>
                  </a:lnTo>
                  <a:lnTo>
                    <a:pt x="147" y="70"/>
                  </a:lnTo>
                  <a:lnTo>
                    <a:pt x="147" y="71"/>
                  </a:lnTo>
                  <a:lnTo>
                    <a:pt x="149" y="69"/>
                  </a:lnTo>
                  <a:lnTo>
                    <a:pt x="149" y="69"/>
                  </a:lnTo>
                  <a:lnTo>
                    <a:pt x="149" y="70"/>
                  </a:lnTo>
                  <a:lnTo>
                    <a:pt x="149" y="70"/>
                  </a:lnTo>
                  <a:lnTo>
                    <a:pt x="149" y="71"/>
                  </a:lnTo>
                  <a:lnTo>
                    <a:pt x="147" y="73"/>
                  </a:lnTo>
                  <a:lnTo>
                    <a:pt x="147" y="73"/>
                  </a:lnTo>
                  <a:lnTo>
                    <a:pt x="146" y="73"/>
                  </a:lnTo>
                  <a:lnTo>
                    <a:pt x="146" y="73"/>
                  </a:lnTo>
                  <a:lnTo>
                    <a:pt x="146" y="74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7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7" y="75"/>
                  </a:lnTo>
                  <a:lnTo>
                    <a:pt x="146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2" y="74"/>
                  </a:lnTo>
                  <a:lnTo>
                    <a:pt x="141" y="74"/>
                  </a:lnTo>
                  <a:lnTo>
                    <a:pt x="141" y="75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5"/>
                  </a:lnTo>
                  <a:lnTo>
                    <a:pt x="138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5" y="77"/>
                  </a:lnTo>
                  <a:lnTo>
                    <a:pt x="137" y="78"/>
                  </a:lnTo>
                  <a:lnTo>
                    <a:pt x="137" y="79"/>
                  </a:lnTo>
                  <a:lnTo>
                    <a:pt x="138" y="79"/>
                  </a:lnTo>
                  <a:lnTo>
                    <a:pt x="138" y="81"/>
                  </a:lnTo>
                  <a:lnTo>
                    <a:pt x="138" y="82"/>
                  </a:lnTo>
                  <a:lnTo>
                    <a:pt x="139" y="82"/>
                  </a:lnTo>
                  <a:lnTo>
                    <a:pt x="139" y="82"/>
                  </a:lnTo>
                  <a:lnTo>
                    <a:pt x="138" y="84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7" y="84"/>
                  </a:lnTo>
                  <a:lnTo>
                    <a:pt x="137" y="84"/>
                  </a:lnTo>
                  <a:lnTo>
                    <a:pt x="135" y="84"/>
                  </a:lnTo>
                  <a:lnTo>
                    <a:pt x="135" y="85"/>
                  </a:lnTo>
                  <a:lnTo>
                    <a:pt x="135" y="86"/>
                  </a:lnTo>
                  <a:lnTo>
                    <a:pt x="135" y="89"/>
                  </a:lnTo>
                  <a:lnTo>
                    <a:pt x="135" y="89"/>
                  </a:lnTo>
                  <a:lnTo>
                    <a:pt x="135" y="89"/>
                  </a:lnTo>
                  <a:lnTo>
                    <a:pt x="134" y="89"/>
                  </a:lnTo>
                  <a:lnTo>
                    <a:pt x="134" y="88"/>
                  </a:lnTo>
                  <a:lnTo>
                    <a:pt x="133" y="86"/>
                  </a:lnTo>
                  <a:lnTo>
                    <a:pt x="133" y="84"/>
                  </a:lnTo>
                  <a:lnTo>
                    <a:pt x="131" y="82"/>
                  </a:lnTo>
                  <a:lnTo>
                    <a:pt x="131" y="79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28" y="78"/>
                  </a:lnTo>
                  <a:lnTo>
                    <a:pt x="127" y="79"/>
                  </a:lnTo>
                  <a:lnTo>
                    <a:pt x="127" y="81"/>
                  </a:lnTo>
                  <a:lnTo>
                    <a:pt x="126" y="82"/>
                  </a:lnTo>
                  <a:lnTo>
                    <a:pt x="124" y="82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0" y="88"/>
                  </a:lnTo>
                  <a:lnTo>
                    <a:pt x="120" y="89"/>
                  </a:lnTo>
                  <a:lnTo>
                    <a:pt x="119" y="90"/>
                  </a:lnTo>
                  <a:lnTo>
                    <a:pt x="120" y="92"/>
                  </a:lnTo>
                  <a:lnTo>
                    <a:pt x="120" y="94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6" y="100"/>
                  </a:lnTo>
                  <a:lnTo>
                    <a:pt x="115" y="101"/>
                  </a:lnTo>
                  <a:lnTo>
                    <a:pt x="114" y="102"/>
                  </a:lnTo>
                  <a:lnTo>
                    <a:pt x="114" y="104"/>
                  </a:lnTo>
                  <a:lnTo>
                    <a:pt x="112" y="105"/>
                  </a:lnTo>
                  <a:lnTo>
                    <a:pt x="111" y="107"/>
                  </a:lnTo>
                  <a:lnTo>
                    <a:pt x="109" y="109"/>
                  </a:lnTo>
                  <a:lnTo>
                    <a:pt x="108" y="112"/>
                  </a:lnTo>
                  <a:lnTo>
                    <a:pt x="105" y="113"/>
                  </a:lnTo>
                  <a:lnTo>
                    <a:pt x="104" y="115"/>
                  </a:lnTo>
                  <a:lnTo>
                    <a:pt x="103" y="116"/>
                  </a:lnTo>
                  <a:lnTo>
                    <a:pt x="97" y="117"/>
                  </a:lnTo>
                  <a:lnTo>
                    <a:pt x="95" y="119"/>
                  </a:lnTo>
                  <a:lnTo>
                    <a:pt x="91" y="119"/>
                  </a:lnTo>
                  <a:lnTo>
                    <a:pt x="88" y="120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78" y="123"/>
                  </a:lnTo>
                  <a:lnTo>
                    <a:pt x="76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69" y="127"/>
                  </a:lnTo>
                  <a:lnTo>
                    <a:pt x="66" y="127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1" y="127"/>
                  </a:lnTo>
                  <a:lnTo>
                    <a:pt x="59" y="127"/>
                  </a:lnTo>
                  <a:lnTo>
                    <a:pt x="58" y="127"/>
                  </a:lnTo>
                  <a:lnTo>
                    <a:pt x="57" y="127"/>
                  </a:lnTo>
                  <a:lnTo>
                    <a:pt x="55" y="128"/>
                  </a:lnTo>
                  <a:lnTo>
                    <a:pt x="48" y="132"/>
                  </a:lnTo>
                  <a:lnTo>
                    <a:pt x="47" y="134"/>
                  </a:lnTo>
                  <a:lnTo>
                    <a:pt x="46" y="135"/>
                  </a:lnTo>
                  <a:lnTo>
                    <a:pt x="43" y="136"/>
                  </a:lnTo>
                  <a:lnTo>
                    <a:pt x="42" y="138"/>
                  </a:lnTo>
                  <a:lnTo>
                    <a:pt x="39" y="139"/>
                  </a:lnTo>
                  <a:lnTo>
                    <a:pt x="35" y="140"/>
                  </a:lnTo>
                  <a:lnTo>
                    <a:pt x="34" y="142"/>
                  </a:lnTo>
                  <a:lnTo>
                    <a:pt x="32" y="143"/>
                  </a:lnTo>
                  <a:lnTo>
                    <a:pt x="29" y="147"/>
                  </a:lnTo>
                  <a:lnTo>
                    <a:pt x="28" y="147"/>
                  </a:lnTo>
                  <a:lnTo>
                    <a:pt x="28" y="149"/>
                  </a:lnTo>
                  <a:lnTo>
                    <a:pt x="27" y="150"/>
                  </a:lnTo>
                  <a:lnTo>
                    <a:pt x="25" y="150"/>
                  </a:lnTo>
                  <a:lnTo>
                    <a:pt x="27" y="147"/>
                  </a:lnTo>
                  <a:lnTo>
                    <a:pt x="27" y="146"/>
                  </a:lnTo>
                  <a:lnTo>
                    <a:pt x="27" y="143"/>
                  </a:lnTo>
                  <a:lnTo>
                    <a:pt x="27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3" y="147"/>
                  </a:lnTo>
                  <a:lnTo>
                    <a:pt x="21" y="151"/>
                  </a:lnTo>
                  <a:lnTo>
                    <a:pt x="21" y="154"/>
                  </a:lnTo>
                  <a:lnTo>
                    <a:pt x="21" y="155"/>
                  </a:lnTo>
                  <a:lnTo>
                    <a:pt x="21" y="157"/>
                  </a:lnTo>
                  <a:lnTo>
                    <a:pt x="20" y="158"/>
                  </a:lnTo>
                  <a:lnTo>
                    <a:pt x="20" y="159"/>
                  </a:lnTo>
                  <a:lnTo>
                    <a:pt x="20" y="161"/>
                  </a:lnTo>
                  <a:lnTo>
                    <a:pt x="17" y="165"/>
                  </a:lnTo>
                  <a:lnTo>
                    <a:pt x="16" y="166"/>
                  </a:lnTo>
                  <a:lnTo>
                    <a:pt x="15" y="169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6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16" y="182"/>
                  </a:lnTo>
                  <a:lnTo>
                    <a:pt x="17" y="186"/>
                  </a:lnTo>
                  <a:lnTo>
                    <a:pt x="19" y="191"/>
                  </a:lnTo>
                  <a:lnTo>
                    <a:pt x="19" y="192"/>
                  </a:lnTo>
                  <a:lnTo>
                    <a:pt x="19" y="193"/>
                  </a:lnTo>
                  <a:lnTo>
                    <a:pt x="19" y="196"/>
                  </a:lnTo>
                  <a:lnTo>
                    <a:pt x="17" y="196"/>
                  </a:lnTo>
                  <a:lnTo>
                    <a:pt x="16" y="197"/>
                  </a:lnTo>
                  <a:lnTo>
                    <a:pt x="16" y="196"/>
                  </a:lnTo>
                  <a:lnTo>
                    <a:pt x="16" y="195"/>
                  </a:lnTo>
                  <a:lnTo>
                    <a:pt x="16" y="192"/>
                  </a:lnTo>
                  <a:lnTo>
                    <a:pt x="15" y="192"/>
                  </a:lnTo>
                  <a:lnTo>
                    <a:pt x="15" y="193"/>
                  </a:lnTo>
                  <a:lnTo>
                    <a:pt x="13" y="195"/>
                  </a:lnTo>
                  <a:lnTo>
                    <a:pt x="13" y="193"/>
                  </a:lnTo>
                  <a:lnTo>
                    <a:pt x="13" y="193"/>
                  </a:lnTo>
                  <a:lnTo>
                    <a:pt x="13" y="193"/>
                  </a:lnTo>
                  <a:lnTo>
                    <a:pt x="13" y="192"/>
                  </a:lnTo>
                  <a:lnTo>
                    <a:pt x="15" y="191"/>
                  </a:lnTo>
                  <a:lnTo>
                    <a:pt x="13" y="189"/>
                  </a:lnTo>
                  <a:lnTo>
                    <a:pt x="13" y="188"/>
                  </a:lnTo>
                  <a:lnTo>
                    <a:pt x="12" y="188"/>
                  </a:lnTo>
                  <a:lnTo>
                    <a:pt x="12" y="188"/>
                  </a:lnTo>
                  <a:lnTo>
                    <a:pt x="10" y="189"/>
                  </a:lnTo>
                  <a:lnTo>
                    <a:pt x="12" y="191"/>
                  </a:lnTo>
                  <a:lnTo>
                    <a:pt x="12" y="193"/>
                  </a:lnTo>
                  <a:lnTo>
                    <a:pt x="13" y="195"/>
                  </a:lnTo>
                  <a:lnTo>
                    <a:pt x="13" y="195"/>
                  </a:lnTo>
                  <a:lnTo>
                    <a:pt x="15" y="196"/>
                  </a:lnTo>
                  <a:lnTo>
                    <a:pt x="13" y="199"/>
                  </a:lnTo>
                  <a:lnTo>
                    <a:pt x="13" y="199"/>
                  </a:lnTo>
                  <a:lnTo>
                    <a:pt x="12" y="199"/>
                  </a:lnTo>
                  <a:lnTo>
                    <a:pt x="10" y="199"/>
                  </a:lnTo>
                  <a:lnTo>
                    <a:pt x="10" y="197"/>
                  </a:lnTo>
                  <a:lnTo>
                    <a:pt x="10" y="195"/>
                  </a:lnTo>
                  <a:lnTo>
                    <a:pt x="10" y="193"/>
                  </a:lnTo>
                  <a:lnTo>
                    <a:pt x="9" y="193"/>
                  </a:lnTo>
                  <a:lnTo>
                    <a:pt x="9" y="193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9" y="197"/>
                  </a:lnTo>
                  <a:lnTo>
                    <a:pt x="12" y="203"/>
                  </a:lnTo>
                  <a:lnTo>
                    <a:pt x="13" y="208"/>
                  </a:lnTo>
                  <a:lnTo>
                    <a:pt x="13" y="211"/>
                  </a:lnTo>
                  <a:lnTo>
                    <a:pt x="13" y="216"/>
                  </a:lnTo>
                  <a:lnTo>
                    <a:pt x="13" y="218"/>
                  </a:lnTo>
                  <a:lnTo>
                    <a:pt x="13" y="220"/>
                  </a:lnTo>
                  <a:lnTo>
                    <a:pt x="15" y="223"/>
                  </a:lnTo>
                  <a:lnTo>
                    <a:pt x="15" y="224"/>
                  </a:lnTo>
                  <a:lnTo>
                    <a:pt x="15" y="226"/>
                  </a:lnTo>
                  <a:lnTo>
                    <a:pt x="15" y="227"/>
                  </a:lnTo>
                  <a:lnTo>
                    <a:pt x="16" y="230"/>
                  </a:lnTo>
                  <a:lnTo>
                    <a:pt x="16" y="234"/>
                  </a:lnTo>
                  <a:lnTo>
                    <a:pt x="16" y="235"/>
                  </a:lnTo>
                  <a:lnTo>
                    <a:pt x="16" y="237"/>
                  </a:lnTo>
                  <a:lnTo>
                    <a:pt x="15" y="241"/>
                  </a:lnTo>
                  <a:lnTo>
                    <a:pt x="15" y="243"/>
                  </a:lnTo>
                  <a:lnTo>
                    <a:pt x="15" y="247"/>
                  </a:lnTo>
                  <a:lnTo>
                    <a:pt x="15" y="250"/>
                  </a:lnTo>
                  <a:lnTo>
                    <a:pt x="15" y="251"/>
                  </a:lnTo>
                  <a:lnTo>
                    <a:pt x="15" y="256"/>
                  </a:lnTo>
                  <a:lnTo>
                    <a:pt x="16" y="261"/>
                  </a:lnTo>
                  <a:lnTo>
                    <a:pt x="16" y="264"/>
                  </a:lnTo>
                  <a:lnTo>
                    <a:pt x="13" y="269"/>
                  </a:lnTo>
                  <a:lnTo>
                    <a:pt x="13" y="272"/>
                  </a:lnTo>
                  <a:lnTo>
                    <a:pt x="12" y="272"/>
                  </a:lnTo>
                  <a:lnTo>
                    <a:pt x="12" y="273"/>
                  </a:lnTo>
                  <a:lnTo>
                    <a:pt x="10" y="277"/>
                  </a:lnTo>
                  <a:lnTo>
                    <a:pt x="10" y="279"/>
                  </a:lnTo>
                  <a:lnTo>
                    <a:pt x="9" y="281"/>
                  </a:lnTo>
                  <a:lnTo>
                    <a:pt x="8" y="283"/>
                  </a:lnTo>
                  <a:lnTo>
                    <a:pt x="5" y="284"/>
                  </a:lnTo>
                  <a:lnTo>
                    <a:pt x="4" y="284"/>
                  </a:lnTo>
                  <a:lnTo>
                    <a:pt x="2" y="284"/>
                  </a:lnTo>
                  <a:lnTo>
                    <a:pt x="2" y="283"/>
                  </a:lnTo>
                  <a:lnTo>
                    <a:pt x="1" y="287"/>
                  </a:lnTo>
                  <a:lnTo>
                    <a:pt x="0" y="289"/>
                  </a:lnTo>
                  <a:lnTo>
                    <a:pt x="0" y="291"/>
                  </a:lnTo>
                  <a:lnTo>
                    <a:pt x="0" y="292"/>
                  </a:lnTo>
                  <a:lnTo>
                    <a:pt x="0" y="293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4" y="293"/>
                  </a:lnTo>
                  <a:lnTo>
                    <a:pt x="5" y="295"/>
                  </a:lnTo>
                  <a:lnTo>
                    <a:pt x="6" y="299"/>
                  </a:lnTo>
                  <a:lnTo>
                    <a:pt x="9" y="299"/>
                  </a:lnTo>
                  <a:lnTo>
                    <a:pt x="10" y="300"/>
                  </a:lnTo>
                  <a:lnTo>
                    <a:pt x="15" y="302"/>
                  </a:lnTo>
                  <a:lnTo>
                    <a:pt x="17" y="302"/>
                  </a:lnTo>
                  <a:lnTo>
                    <a:pt x="21" y="302"/>
                  </a:lnTo>
                  <a:lnTo>
                    <a:pt x="23" y="302"/>
                  </a:lnTo>
                  <a:lnTo>
                    <a:pt x="24" y="302"/>
                  </a:lnTo>
                  <a:lnTo>
                    <a:pt x="25" y="302"/>
                  </a:lnTo>
                  <a:lnTo>
                    <a:pt x="28" y="300"/>
                  </a:lnTo>
                  <a:lnTo>
                    <a:pt x="32" y="297"/>
                  </a:lnTo>
                  <a:lnTo>
                    <a:pt x="38" y="295"/>
                  </a:lnTo>
                  <a:lnTo>
                    <a:pt x="39" y="295"/>
                  </a:lnTo>
                  <a:lnTo>
                    <a:pt x="42" y="295"/>
                  </a:lnTo>
                  <a:lnTo>
                    <a:pt x="43" y="293"/>
                  </a:lnTo>
                  <a:lnTo>
                    <a:pt x="47" y="289"/>
                  </a:lnTo>
                  <a:lnTo>
                    <a:pt x="47" y="289"/>
                  </a:lnTo>
                  <a:lnTo>
                    <a:pt x="50" y="288"/>
                  </a:lnTo>
                  <a:lnTo>
                    <a:pt x="53" y="288"/>
                  </a:lnTo>
                  <a:lnTo>
                    <a:pt x="55" y="288"/>
                  </a:lnTo>
                  <a:lnTo>
                    <a:pt x="57" y="288"/>
                  </a:lnTo>
                  <a:lnTo>
                    <a:pt x="59" y="287"/>
                  </a:lnTo>
                  <a:lnTo>
                    <a:pt x="66" y="287"/>
                  </a:lnTo>
                  <a:lnTo>
                    <a:pt x="69" y="287"/>
                  </a:lnTo>
                  <a:lnTo>
                    <a:pt x="72" y="287"/>
                  </a:lnTo>
                  <a:lnTo>
                    <a:pt x="72" y="287"/>
                  </a:lnTo>
                  <a:lnTo>
                    <a:pt x="73" y="288"/>
                  </a:lnTo>
                  <a:lnTo>
                    <a:pt x="80" y="288"/>
                  </a:lnTo>
                  <a:lnTo>
                    <a:pt x="81" y="287"/>
                  </a:lnTo>
                  <a:lnTo>
                    <a:pt x="82" y="288"/>
                  </a:lnTo>
                  <a:lnTo>
                    <a:pt x="84" y="288"/>
                  </a:lnTo>
                  <a:lnTo>
                    <a:pt x="85" y="288"/>
                  </a:lnTo>
                  <a:lnTo>
                    <a:pt x="86" y="288"/>
                  </a:lnTo>
                  <a:lnTo>
                    <a:pt x="88" y="287"/>
                  </a:lnTo>
                  <a:lnTo>
                    <a:pt x="92" y="284"/>
                  </a:lnTo>
                  <a:lnTo>
                    <a:pt x="93" y="283"/>
                  </a:lnTo>
                  <a:lnTo>
                    <a:pt x="96" y="279"/>
                  </a:lnTo>
                  <a:lnTo>
                    <a:pt x="97" y="277"/>
                  </a:lnTo>
                  <a:lnTo>
                    <a:pt x="100" y="276"/>
                  </a:lnTo>
                  <a:lnTo>
                    <a:pt x="101" y="276"/>
                  </a:lnTo>
                  <a:lnTo>
                    <a:pt x="104" y="276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4" y="270"/>
                  </a:lnTo>
                  <a:lnTo>
                    <a:pt x="118" y="268"/>
                  </a:lnTo>
                  <a:lnTo>
                    <a:pt x="120" y="268"/>
                  </a:lnTo>
                  <a:lnTo>
                    <a:pt x="127" y="268"/>
                  </a:lnTo>
                  <a:lnTo>
                    <a:pt x="130" y="268"/>
                  </a:lnTo>
                  <a:lnTo>
                    <a:pt x="133" y="268"/>
                  </a:lnTo>
                  <a:lnTo>
                    <a:pt x="137" y="266"/>
                  </a:lnTo>
                  <a:lnTo>
                    <a:pt x="141" y="265"/>
                  </a:lnTo>
                  <a:lnTo>
                    <a:pt x="146" y="264"/>
                  </a:lnTo>
                  <a:lnTo>
                    <a:pt x="152" y="261"/>
                  </a:lnTo>
                  <a:lnTo>
                    <a:pt x="154" y="261"/>
                  </a:lnTo>
                  <a:lnTo>
                    <a:pt x="158" y="260"/>
                  </a:lnTo>
                  <a:lnTo>
                    <a:pt x="164" y="260"/>
                  </a:lnTo>
                  <a:lnTo>
                    <a:pt x="171" y="260"/>
                  </a:lnTo>
                  <a:lnTo>
                    <a:pt x="172" y="260"/>
                  </a:lnTo>
                  <a:lnTo>
                    <a:pt x="173" y="258"/>
                  </a:lnTo>
                  <a:lnTo>
                    <a:pt x="175" y="258"/>
                  </a:lnTo>
                  <a:lnTo>
                    <a:pt x="176" y="258"/>
                  </a:lnTo>
                  <a:lnTo>
                    <a:pt x="177" y="260"/>
                  </a:lnTo>
                  <a:lnTo>
                    <a:pt x="180" y="261"/>
                  </a:lnTo>
                  <a:lnTo>
                    <a:pt x="184" y="265"/>
                  </a:lnTo>
                  <a:lnTo>
                    <a:pt x="184" y="265"/>
                  </a:lnTo>
                  <a:lnTo>
                    <a:pt x="188" y="264"/>
                  </a:lnTo>
                  <a:lnTo>
                    <a:pt x="189" y="264"/>
                  </a:lnTo>
                  <a:lnTo>
                    <a:pt x="192" y="266"/>
                  </a:lnTo>
                  <a:lnTo>
                    <a:pt x="195" y="266"/>
                  </a:lnTo>
                  <a:lnTo>
                    <a:pt x="196" y="266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9" y="269"/>
                  </a:lnTo>
                  <a:lnTo>
                    <a:pt x="202" y="272"/>
                  </a:lnTo>
                  <a:lnTo>
                    <a:pt x="202" y="273"/>
                  </a:lnTo>
                  <a:lnTo>
                    <a:pt x="200" y="273"/>
                  </a:lnTo>
                  <a:lnTo>
                    <a:pt x="200" y="273"/>
                  </a:lnTo>
                  <a:lnTo>
                    <a:pt x="199" y="273"/>
                  </a:lnTo>
                  <a:lnTo>
                    <a:pt x="199" y="276"/>
                  </a:lnTo>
                  <a:lnTo>
                    <a:pt x="199" y="279"/>
                  </a:lnTo>
                  <a:lnTo>
                    <a:pt x="203" y="279"/>
                  </a:lnTo>
                  <a:lnTo>
                    <a:pt x="203" y="280"/>
                  </a:lnTo>
                  <a:lnTo>
                    <a:pt x="203" y="281"/>
                  </a:lnTo>
                  <a:lnTo>
                    <a:pt x="203" y="283"/>
                  </a:lnTo>
                  <a:lnTo>
                    <a:pt x="203" y="284"/>
                  </a:lnTo>
                  <a:lnTo>
                    <a:pt x="204" y="287"/>
                  </a:lnTo>
                  <a:lnTo>
                    <a:pt x="204" y="288"/>
                  </a:lnTo>
                  <a:lnTo>
                    <a:pt x="204" y="288"/>
                  </a:lnTo>
                  <a:lnTo>
                    <a:pt x="204" y="291"/>
                  </a:lnTo>
                  <a:lnTo>
                    <a:pt x="204" y="291"/>
                  </a:lnTo>
                  <a:lnTo>
                    <a:pt x="204" y="293"/>
                  </a:lnTo>
                  <a:lnTo>
                    <a:pt x="204" y="296"/>
                  </a:lnTo>
                  <a:lnTo>
                    <a:pt x="204" y="296"/>
                  </a:lnTo>
                  <a:lnTo>
                    <a:pt x="203" y="296"/>
                  </a:lnTo>
                  <a:lnTo>
                    <a:pt x="203" y="295"/>
                  </a:lnTo>
                  <a:lnTo>
                    <a:pt x="202" y="295"/>
                  </a:lnTo>
                  <a:lnTo>
                    <a:pt x="202" y="295"/>
                  </a:lnTo>
                  <a:lnTo>
                    <a:pt x="202" y="295"/>
                  </a:lnTo>
                  <a:lnTo>
                    <a:pt x="200" y="296"/>
                  </a:lnTo>
                  <a:lnTo>
                    <a:pt x="202" y="296"/>
                  </a:lnTo>
                  <a:lnTo>
                    <a:pt x="202" y="296"/>
                  </a:lnTo>
                  <a:lnTo>
                    <a:pt x="203" y="296"/>
                  </a:lnTo>
                  <a:lnTo>
                    <a:pt x="203" y="297"/>
                  </a:lnTo>
                  <a:lnTo>
                    <a:pt x="203" y="297"/>
                  </a:lnTo>
                  <a:lnTo>
                    <a:pt x="204" y="300"/>
                  </a:lnTo>
                  <a:lnTo>
                    <a:pt x="206" y="300"/>
                  </a:lnTo>
                  <a:lnTo>
                    <a:pt x="206" y="299"/>
                  </a:lnTo>
                  <a:lnTo>
                    <a:pt x="207" y="300"/>
                  </a:lnTo>
                  <a:lnTo>
                    <a:pt x="207" y="300"/>
                  </a:lnTo>
                  <a:lnTo>
                    <a:pt x="208" y="300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10" y="296"/>
                  </a:lnTo>
                  <a:lnTo>
                    <a:pt x="211" y="293"/>
                  </a:lnTo>
                  <a:lnTo>
                    <a:pt x="217" y="289"/>
                  </a:lnTo>
                  <a:lnTo>
                    <a:pt x="218" y="288"/>
                  </a:lnTo>
                  <a:lnTo>
                    <a:pt x="219" y="288"/>
                  </a:lnTo>
                  <a:lnTo>
                    <a:pt x="222" y="287"/>
                  </a:lnTo>
                  <a:lnTo>
                    <a:pt x="223" y="285"/>
                  </a:lnTo>
                  <a:lnTo>
                    <a:pt x="225" y="285"/>
                  </a:lnTo>
                  <a:lnTo>
                    <a:pt x="226" y="285"/>
                  </a:lnTo>
                  <a:lnTo>
                    <a:pt x="227" y="284"/>
                  </a:lnTo>
                  <a:lnTo>
                    <a:pt x="229" y="281"/>
                  </a:lnTo>
                  <a:lnTo>
                    <a:pt x="232" y="279"/>
                  </a:lnTo>
                  <a:lnTo>
                    <a:pt x="233" y="277"/>
                  </a:lnTo>
                  <a:lnTo>
                    <a:pt x="234" y="276"/>
                  </a:lnTo>
                  <a:lnTo>
                    <a:pt x="237" y="274"/>
                  </a:lnTo>
                  <a:lnTo>
                    <a:pt x="237" y="273"/>
                  </a:lnTo>
                  <a:lnTo>
                    <a:pt x="237" y="272"/>
                  </a:lnTo>
                  <a:lnTo>
                    <a:pt x="238" y="273"/>
                  </a:lnTo>
                  <a:lnTo>
                    <a:pt x="238" y="274"/>
                  </a:lnTo>
                  <a:lnTo>
                    <a:pt x="237" y="277"/>
                  </a:lnTo>
                  <a:lnTo>
                    <a:pt x="236" y="279"/>
                  </a:lnTo>
                  <a:lnTo>
                    <a:pt x="236" y="279"/>
                  </a:lnTo>
                  <a:lnTo>
                    <a:pt x="234" y="280"/>
                  </a:lnTo>
                  <a:lnTo>
                    <a:pt x="234" y="283"/>
                  </a:lnTo>
                  <a:lnTo>
                    <a:pt x="234" y="284"/>
                  </a:lnTo>
                  <a:lnTo>
                    <a:pt x="232" y="285"/>
                  </a:lnTo>
                  <a:lnTo>
                    <a:pt x="230" y="287"/>
                  </a:lnTo>
                  <a:lnTo>
                    <a:pt x="227" y="291"/>
                  </a:lnTo>
                  <a:lnTo>
                    <a:pt x="226" y="292"/>
                  </a:lnTo>
                  <a:lnTo>
                    <a:pt x="226" y="293"/>
                  </a:lnTo>
                  <a:lnTo>
                    <a:pt x="225" y="295"/>
                  </a:lnTo>
                  <a:lnTo>
                    <a:pt x="225" y="296"/>
                  </a:lnTo>
                  <a:lnTo>
                    <a:pt x="223" y="297"/>
                  </a:lnTo>
                  <a:lnTo>
                    <a:pt x="222" y="300"/>
                  </a:lnTo>
                  <a:lnTo>
                    <a:pt x="221" y="300"/>
                  </a:lnTo>
                  <a:lnTo>
                    <a:pt x="221" y="300"/>
                  </a:lnTo>
                  <a:lnTo>
                    <a:pt x="219" y="300"/>
                  </a:lnTo>
                  <a:lnTo>
                    <a:pt x="218" y="300"/>
                  </a:lnTo>
                  <a:lnTo>
                    <a:pt x="215" y="304"/>
                  </a:lnTo>
                  <a:lnTo>
                    <a:pt x="217" y="304"/>
                  </a:lnTo>
                  <a:lnTo>
                    <a:pt x="217" y="304"/>
                  </a:lnTo>
                  <a:lnTo>
                    <a:pt x="218" y="304"/>
                  </a:lnTo>
                  <a:lnTo>
                    <a:pt x="219" y="303"/>
                  </a:lnTo>
                  <a:lnTo>
                    <a:pt x="222" y="303"/>
                  </a:lnTo>
                  <a:lnTo>
                    <a:pt x="222" y="303"/>
                  </a:lnTo>
                  <a:lnTo>
                    <a:pt x="223" y="303"/>
                  </a:lnTo>
                  <a:lnTo>
                    <a:pt x="227" y="297"/>
                  </a:lnTo>
                  <a:lnTo>
                    <a:pt x="230" y="295"/>
                  </a:lnTo>
                  <a:lnTo>
                    <a:pt x="232" y="293"/>
                  </a:lnTo>
                  <a:lnTo>
                    <a:pt x="232" y="292"/>
                  </a:lnTo>
                  <a:lnTo>
                    <a:pt x="233" y="291"/>
                  </a:lnTo>
                  <a:lnTo>
                    <a:pt x="233" y="292"/>
                  </a:lnTo>
                  <a:lnTo>
                    <a:pt x="233" y="293"/>
                  </a:lnTo>
                  <a:lnTo>
                    <a:pt x="234" y="296"/>
                  </a:lnTo>
                  <a:lnTo>
                    <a:pt x="234" y="297"/>
                  </a:lnTo>
                  <a:lnTo>
                    <a:pt x="233" y="302"/>
                  </a:lnTo>
                  <a:lnTo>
                    <a:pt x="230" y="304"/>
                  </a:lnTo>
                  <a:lnTo>
                    <a:pt x="229" y="306"/>
                  </a:lnTo>
                  <a:lnTo>
                    <a:pt x="227" y="307"/>
                  </a:lnTo>
                  <a:lnTo>
                    <a:pt x="226" y="308"/>
                  </a:lnTo>
                  <a:lnTo>
                    <a:pt x="229" y="308"/>
                  </a:lnTo>
                  <a:lnTo>
                    <a:pt x="230" y="308"/>
                  </a:lnTo>
                  <a:lnTo>
                    <a:pt x="232" y="308"/>
                  </a:lnTo>
                  <a:lnTo>
                    <a:pt x="233" y="307"/>
                  </a:lnTo>
                  <a:lnTo>
                    <a:pt x="234" y="307"/>
                  </a:lnTo>
                  <a:lnTo>
                    <a:pt x="234" y="307"/>
                  </a:lnTo>
                  <a:lnTo>
                    <a:pt x="236" y="307"/>
                  </a:lnTo>
                  <a:lnTo>
                    <a:pt x="237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8" y="307"/>
                  </a:lnTo>
                  <a:lnTo>
                    <a:pt x="237" y="308"/>
                  </a:lnTo>
                  <a:lnTo>
                    <a:pt x="237" y="308"/>
                  </a:lnTo>
                  <a:lnTo>
                    <a:pt x="237" y="307"/>
                  </a:lnTo>
                  <a:lnTo>
                    <a:pt x="236" y="307"/>
                  </a:lnTo>
                  <a:lnTo>
                    <a:pt x="236" y="308"/>
                  </a:lnTo>
                  <a:lnTo>
                    <a:pt x="234" y="308"/>
                  </a:lnTo>
                  <a:lnTo>
                    <a:pt x="234" y="308"/>
                  </a:lnTo>
                  <a:lnTo>
                    <a:pt x="234" y="310"/>
                  </a:lnTo>
                  <a:lnTo>
                    <a:pt x="236" y="311"/>
                  </a:lnTo>
                  <a:lnTo>
                    <a:pt x="237" y="314"/>
                  </a:lnTo>
                  <a:lnTo>
                    <a:pt x="237" y="314"/>
                  </a:lnTo>
                  <a:lnTo>
                    <a:pt x="238" y="318"/>
                  </a:lnTo>
                  <a:lnTo>
                    <a:pt x="237" y="322"/>
                  </a:lnTo>
                  <a:lnTo>
                    <a:pt x="237" y="322"/>
                  </a:lnTo>
                  <a:lnTo>
                    <a:pt x="236" y="325"/>
                  </a:lnTo>
                  <a:lnTo>
                    <a:pt x="234" y="326"/>
                  </a:lnTo>
                  <a:lnTo>
                    <a:pt x="234" y="327"/>
                  </a:lnTo>
                  <a:lnTo>
                    <a:pt x="233" y="329"/>
                  </a:lnTo>
                  <a:lnTo>
                    <a:pt x="234" y="330"/>
                  </a:lnTo>
                  <a:lnTo>
                    <a:pt x="236" y="334"/>
                  </a:lnTo>
                  <a:lnTo>
                    <a:pt x="236" y="337"/>
                  </a:lnTo>
                  <a:lnTo>
                    <a:pt x="237" y="338"/>
                  </a:lnTo>
                  <a:lnTo>
                    <a:pt x="241" y="338"/>
                  </a:lnTo>
                  <a:lnTo>
                    <a:pt x="242" y="339"/>
                  </a:lnTo>
                  <a:lnTo>
                    <a:pt x="244" y="342"/>
                  </a:lnTo>
                  <a:lnTo>
                    <a:pt x="244" y="342"/>
                  </a:lnTo>
                  <a:lnTo>
                    <a:pt x="245" y="342"/>
                  </a:lnTo>
                  <a:lnTo>
                    <a:pt x="246" y="341"/>
                  </a:lnTo>
                  <a:lnTo>
                    <a:pt x="249" y="341"/>
                  </a:lnTo>
                  <a:lnTo>
                    <a:pt x="251" y="342"/>
                  </a:lnTo>
                  <a:lnTo>
                    <a:pt x="252" y="342"/>
                  </a:lnTo>
                  <a:lnTo>
                    <a:pt x="253" y="342"/>
                  </a:lnTo>
                  <a:lnTo>
                    <a:pt x="255" y="344"/>
                  </a:lnTo>
                  <a:lnTo>
                    <a:pt x="256" y="345"/>
                  </a:lnTo>
                  <a:lnTo>
                    <a:pt x="257" y="346"/>
                  </a:lnTo>
                  <a:lnTo>
                    <a:pt x="259" y="346"/>
                  </a:lnTo>
                  <a:lnTo>
                    <a:pt x="260" y="348"/>
                  </a:lnTo>
                  <a:lnTo>
                    <a:pt x="261" y="348"/>
                  </a:lnTo>
                  <a:lnTo>
                    <a:pt x="263" y="348"/>
                  </a:lnTo>
                  <a:lnTo>
                    <a:pt x="265" y="346"/>
                  </a:lnTo>
                  <a:lnTo>
                    <a:pt x="269" y="344"/>
                  </a:lnTo>
                  <a:lnTo>
                    <a:pt x="272" y="342"/>
                  </a:lnTo>
                  <a:lnTo>
                    <a:pt x="274" y="342"/>
                  </a:lnTo>
                  <a:lnTo>
                    <a:pt x="275" y="341"/>
                  </a:lnTo>
                  <a:lnTo>
                    <a:pt x="276" y="341"/>
                  </a:lnTo>
                  <a:lnTo>
                    <a:pt x="276" y="339"/>
                  </a:lnTo>
                  <a:lnTo>
                    <a:pt x="275" y="339"/>
                  </a:lnTo>
                  <a:lnTo>
                    <a:pt x="274" y="339"/>
                  </a:lnTo>
                  <a:lnTo>
                    <a:pt x="275" y="339"/>
                  </a:lnTo>
                  <a:lnTo>
                    <a:pt x="276" y="338"/>
                  </a:lnTo>
                  <a:lnTo>
                    <a:pt x="280" y="337"/>
                  </a:lnTo>
                  <a:lnTo>
                    <a:pt x="282" y="337"/>
                  </a:lnTo>
                  <a:lnTo>
                    <a:pt x="282" y="338"/>
                  </a:lnTo>
                  <a:lnTo>
                    <a:pt x="282" y="339"/>
                  </a:lnTo>
                  <a:lnTo>
                    <a:pt x="280" y="341"/>
                  </a:lnTo>
                  <a:lnTo>
                    <a:pt x="279" y="341"/>
                  </a:lnTo>
                  <a:lnTo>
                    <a:pt x="278" y="342"/>
                  </a:lnTo>
                  <a:lnTo>
                    <a:pt x="276" y="342"/>
                  </a:lnTo>
                  <a:lnTo>
                    <a:pt x="276" y="342"/>
                  </a:lnTo>
                  <a:lnTo>
                    <a:pt x="276" y="344"/>
                  </a:lnTo>
                  <a:lnTo>
                    <a:pt x="278" y="344"/>
                  </a:lnTo>
                  <a:lnTo>
                    <a:pt x="280" y="342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4" y="341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3" y="344"/>
                  </a:lnTo>
                  <a:lnTo>
                    <a:pt x="282" y="344"/>
                  </a:lnTo>
                  <a:lnTo>
                    <a:pt x="282" y="345"/>
                  </a:lnTo>
                  <a:lnTo>
                    <a:pt x="283" y="345"/>
                  </a:lnTo>
                  <a:lnTo>
                    <a:pt x="283" y="346"/>
                  </a:lnTo>
                  <a:lnTo>
                    <a:pt x="283" y="346"/>
                  </a:lnTo>
                  <a:lnTo>
                    <a:pt x="284" y="346"/>
                  </a:lnTo>
                  <a:lnTo>
                    <a:pt x="284" y="348"/>
                  </a:lnTo>
                  <a:lnTo>
                    <a:pt x="284" y="349"/>
                  </a:lnTo>
                  <a:lnTo>
                    <a:pt x="286" y="349"/>
                  </a:lnTo>
                  <a:lnTo>
                    <a:pt x="286" y="348"/>
                  </a:lnTo>
                  <a:lnTo>
                    <a:pt x="287" y="349"/>
                  </a:lnTo>
                  <a:lnTo>
                    <a:pt x="287" y="349"/>
                  </a:lnTo>
                  <a:lnTo>
                    <a:pt x="287" y="350"/>
                  </a:lnTo>
                  <a:lnTo>
                    <a:pt x="287" y="352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88" y="350"/>
                  </a:lnTo>
                  <a:lnTo>
                    <a:pt x="290" y="350"/>
                  </a:lnTo>
                  <a:lnTo>
                    <a:pt x="290" y="348"/>
                  </a:lnTo>
                  <a:lnTo>
                    <a:pt x="290" y="348"/>
                  </a:lnTo>
                  <a:lnTo>
                    <a:pt x="288" y="349"/>
                  </a:lnTo>
                  <a:lnTo>
                    <a:pt x="288" y="348"/>
                  </a:lnTo>
                  <a:lnTo>
                    <a:pt x="288" y="348"/>
                  </a:lnTo>
                  <a:lnTo>
                    <a:pt x="288" y="346"/>
                  </a:lnTo>
                  <a:lnTo>
                    <a:pt x="290" y="346"/>
                  </a:lnTo>
                  <a:lnTo>
                    <a:pt x="290" y="346"/>
                  </a:lnTo>
                  <a:lnTo>
                    <a:pt x="291" y="346"/>
                  </a:lnTo>
                  <a:lnTo>
                    <a:pt x="295" y="346"/>
                  </a:lnTo>
                  <a:lnTo>
                    <a:pt x="303" y="341"/>
                  </a:lnTo>
                  <a:lnTo>
                    <a:pt x="306" y="338"/>
                  </a:lnTo>
                  <a:lnTo>
                    <a:pt x="310" y="337"/>
                  </a:lnTo>
                  <a:lnTo>
                    <a:pt x="313" y="335"/>
                  </a:lnTo>
                  <a:lnTo>
                    <a:pt x="314" y="335"/>
                  </a:lnTo>
                  <a:lnTo>
                    <a:pt x="321" y="335"/>
                  </a:lnTo>
                  <a:lnTo>
                    <a:pt x="325" y="335"/>
                  </a:lnTo>
                  <a:lnTo>
                    <a:pt x="326" y="335"/>
                  </a:lnTo>
                  <a:lnTo>
                    <a:pt x="328" y="334"/>
                  </a:lnTo>
                  <a:lnTo>
                    <a:pt x="331" y="333"/>
                  </a:lnTo>
                  <a:lnTo>
                    <a:pt x="332" y="333"/>
                  </a:lnTo>
                  <a:lnTo>
                    <a:pt x="333" y="331"/>
                  </a:lnTo>
                  <a:lnTo>
                    <a:pt x="333" y="331"/>
                  </a:lnTo>
                  <a:lnTo>
                    <a:pt x="335" y="330"/>
                  </a:lnTo>
                  <a:lnTo>
                    <a:pt x="335" y="329"/>
                  </a:lnTo>
                  <a:lnTo>
                    <a:pt x="336" y="326"/>
                  </a:lnTo>
                  <a:lnTo>
                    <a:pt x="337" y="323"/>
                  </a:lnTo>
                  <a:lnTo>
                    <a:pt x="339" y="322"/>
                  </a:lnTo>
                  <a:lnTo>
                    <a:pt x="340" y="321"/>
                  </a:lnTo>
                  <a:lnTo>
                    <a:pt x="341" y="318"/>
                  </a:lnTo>
                  <a:lnTo>
                    <a:pt x="344" y="315"/>
                  </a:lnTo>
                  <a:lnTo>
                    <a:pt x="344" y="312"/>
                  </a:lnTo>
                  <a:lnTo>
                    <a:pt x="345" y="311"/>
                  </a:lnTo>
                  <a:lnTo>
                    <a:pt x="348" y="310"/>
                  </a:lnTo>
                  <a:lnTo>
                    <a:pt x="349" y="308"/>
                  </a:lnTo>
                  <a:lnTo>
                    <a:pt x="354" y="303"/>
                  </a:lnTo>
                  <a:lnTo>
                    <a:pt x="354" y="303"/>
                  </a:lnTo>
                  <a:lnTo>
                    <a:pt x="355" y="303"/>
                  </a:lnTo>
                  <a:lnTo>
                    <a:pt x="355" y="303"/>
                  </a:lnTo>
                  <a:lnTo>
                    <a:pt x="355" y="303"/>
                  </a:lnTo>
                  <a:lnTo>
                    <a:pt x="355" y="303"/>
                  </a:lnTo>
                  <a:lnTo>
                    <a:pt x="355" y="302"/>
                  </a:lnTo>
                  <a:lnTo>
                    <a:pt x="355" y="302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6" y="300"/>
                  </a:lnTo>
                  <a:lnTo>
                    <a:pt x="358" y="300"/>
                  </a:lnTo>
                  <a:lnTo>
                    <a:pt x="359" y="297"/>
                  </a:lnTo>
                  <a:lnTo>
                    <a:pt x="360" y="295"/>
                  </a:lnTo>
                  <a:lnTo>
                    <a:pt x="362" y="293"/>
                  </a:lnTo>
                  <a:lnTo>
                    <a:pt x="363" y="292"/>
                  </a:lnTo>
                  <a:lnTo>
                    <a:pt x="364" y="291"/>
                  </a:lnTo>
                  <a:lnTo>
                    <a:pt x="367" y="289"/>
                  </a:lnTo>
                  <a:lnTo>
                    <a:pt x="366" y="289"/>
                  </a:lnTo>
                  <a:lnTo>
                    <a:pt x="366" y="289"/>
                  </a:lnTo>
                  <a:lnTo>
                    <a:pt x="366" y="288"/>
                  </a:lnTo>
                  <a:lnTo>
                    <a:pt x="367" y="288"/>
                  </a:lnTo>
                  <a:lnTo>
                    <a:pt x="367" y="288"/>
                  </a:lnTo>
                  <a:lnTo>
                    <a:pt x="367" y="288"/>
                  </a:lnTo>
                  <a:lnTo>
                    <a:pt x="368" y="287"/>
                  </a:lnTo>
                  <a:lnTo>
                    <a:pt x="370" y="285"/>
                  </a:lnTo>
                  <a:lnTo>
                    <a:pt x="370" y="284"/>
                  </a:lnTo>
                  <a:lnTo>
                    <a:pt x="371" y="283"/>
                  </a:lnTo>
                  <a:lnTo>
                    <a:pt x="371" y="283"/>
                  </a:lnTo>
                  <a:lnTo>
                    <a:pt x="373" y="281"/>
                  </a:lnTo>
                  <a:lnTo>
                    <a:pt x="373" y="281"/>
                  </a:lnTo>
                  <a:lnTo>
                    <a:pt x="374" y="280"/>
                  </a:lnTo>
                  <a:lnTo>
                    <a:pt x="375" y="279"/>
                  </a:lnTo>
                  <a:lnTo>
                    <a:pt x="377" y="277"/>
                  </a:lnTo>
                  <a:lnTo>
                    <a:pt x="379" y="276"/>
                  </a:lnTo>
                  <a:lnTo>
                    <a:pt x="381" y="274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3" y="273"/>
                  </a:lnTo>
                  <a:lnTo>
                    <a:pt x="385" y="272"/>
                  </a:lnTo>
                  <a:lnTo>
                    <a:pt x="386" y="272"/>
                  </a:lnTo>
                  <a:lnTo>
                    <a:pt x="387" y="270"/>
                  </a:lnTo>
                  <a:lnTo>
                    <a:pt x="389" y="269"/>
                  </a:lnTo>
                  <a:lnTo>
                    <a:pt x="390" y="268"/>
                  </a:lnTo>
                  <a:lnTo>
                    <a:pt x="390" y="265"/>
                  </a:lnTo>
                  <a:lnTo>
                    <a:pt x="394" y="262"/>
                  </a:lnTo>
                  <a:lnTo>
                    <a:pt x="398" y="258"/>
                  </a:lnTo>
                  <a:lnTo>
                    <a:pt x="400" y="256"/>
                  </a:lnTo>
                  <a:lnTo>
                    <a:pt x="400" y="254"/>
                  </a:lnTo>
                  <a:lnTo>
                    <a:pt x="401" y="251"/>
                  </a:lnTo>
                  <a:lnTo>
                    <a:pt x="402" y="249"/>
                  </a:lnTo>
                  <a:lnTo>
                    <a:pt x="402" y="247"/>
                  </a:lnTo>
                  <a:lnTo>
                    <a:pt x="406" y="242"/>
                  </a:lnTo>
                  <a:lnTo>
                    <a:pt x="408" y="241"/>
                  </a:lnTo>
                  <a:lnTo>
                    <a:pt x="409" y="239"/>
                  </a:lnTo>
                  <a:lnTo>
                    <a:pt x="411" y="234"/>
                  </a:lnTo>
                  <a:lnTo>
                    <a:pt x="412" y="232"/>
                  </a:lnTo>
                  <a:lnTo>
                    <a:pt x="415" y="228"/>
                  </a:lnTo>
                  <a:lnTo>
                    <a:pt x="417" y="227"/>
                  </a:lnTo>
                  <a:lnTo>
                    <a:pt x="417" y="224"/>
                  </a:lnTo>
                  <a:lnTo>
                    <a:pt x="417" y="223"/>
                  </a:lnTo>
                  <a:lnTo>
                    <a:pt x="419" y="219"/>
                  </a:lnTo>
                  <a:lnTo>
                    <a:pt x="419" y="216"/>
                  </a:lnTo>
                  <a:lnTo>
                    <a:pt x="419" y="215"/>
                  </a:lnTo>
                  <a:lnTo>
                    <a:pt x="419" y="214"/>
                  </a:lnTo>
                  <a:lnTo>
                    <a:pt x="419" y="209"/>
                  </a:lnTo>
                  <a:lnTo>
                    <a:pt x="419" y="207"/>
                  </a:lnTo>
                  <a:lnTo>
                    <a:pt x="420" y="204"/>
                  </a:lnTo>
                  <a:lnTo>
                    <a:pt x="421" y="196"/>
                  </a:lnTo>
                  <a:lnTo>
                    <a:pt x="424" y="192"/>
                  </a:lnTo>
                  <a:lnTo>
                    <a:pt x="423" y="191"/>
                  </a:lnTo>
                  <a:lnTo>
                    <a:pt x="423" y="191"/>
                  </a:lnTo>
                  <a:close/>
                  <a:moveTo>
                    <a:pt x="343" y="8"/>
                  </a:moveTo>
                  <a:lnTo>
                    <a:pt x="344" y="8"/>
                  </a:lnTo>
                  <a:lnTo>
                    <a:pt x="343" y="6"/>
                  </a:lnTo>
                  <a:lnTo>
                    <a:pt x="343" y="6"/>
                  </a:lnTo>
                  <a:lnTo>
                    <a:pt x="343" y="6"/>
                  </a:lnTo>
                  <a:lnTo>
                    <a:pt x="343" y="8"/>
                  </a:lnTo>
                  <a:lnTo>
                    <a:pt x="343" y="8"/>
                  </a:lnTo>
                  <a:close/>
                  <a:moveTo>
                    <a:pt x="344" y="1"/>
                  </a:moveTo>
                  <a:lnTo>
                    <a:pt x="344" y="2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44" y="1"/>
                  </a:lnTo>
                  <a:lnTo>
                    <a:pt x="344" y="1"/>
                  </a:lnTo>
                  <a:lnTo>
                    <a:pt x="344" y="1"/>
                  </a:lnTo>
                  <a:close/>
                  <a:moveTo>
                    <a:pt x="344" y="1"/>
                  </a:moveTo>
                  <a:lnTo>
                    <a:pt x="344" y="0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3" y="1"/>
                  </a:lnTo>
                  <a:lnTo>
                    <a:pt x="34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2" name="Freeform 2036">
              <a:extLst>
                <a:ext uri="{FF2B5EF4-FFF2-40B4-BE49-F238E27FC236}">
                  <a16:creationId xmlns:a16="http://schemas.microsoft.com/office/drawing/2014/main" id="{F853A46D-FE47-4EA7-8028-1309C20CB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246" y="3426696"/>
              <a:ext cx="4127" cy="4127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1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0 w 2"/>
                <a:gd name="T13" fmla="*/ 1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3" name="Freeform 2037">
              <a:extLst>
                <a:ext uri="{FF2B5EF4-FFF2-40B4-BE49-F238E27FC236}">
                  <a16:creationId xmlns:a16="http://schemas.microsoft.com/office/drawing/2014/main" id="{32A77D0D-4F6F-4265-996E-71830B3BE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0600" y="2712582"/>
              <a:ext cx="70173" cy="55725"/>
            </a:xfrm>
            <a:custGeom>
              <a:avLst/>
              <a:gdLst>
                <a:gd name="T0" fmla="*/ 21 w 34"/>
                <a:gd name="T1" fmla="*/ 8 h 27"/>
                <a:gd name="T2" fmla="*/ 21 w 34"/>
                <a:gd name="T3" fmla="*/ 7 h 27"/>
                <a:gd name="T4" fmla="*/ 34 w 34"/>
                <a:gd name="T5" fmla="*/ 23 h 27"/>
                <a:gd name="T6" fmla="*/ 34 w 34"/>
                <a:gd name="T7" fmla="*/ 23 h 27"/>
                <a:gd name="T8" fmla="*/ 32 w 34"/>
                <a:gd name="T9" fmla="*/ 22 h 27"/>
                <a:gd name="T10" fmla="*/ 32 w 34"/>
                <a:gd name="T11" fmla="*/ 21 h 27"/>
                <a:gd name="T12" fmla="*/ 31 w 34"/>
                <a:gd name="T13" fmla="*/ 19 h 27"/>
                <a:gd name="T14" fmla="*/ 28 w 34"/>
                <a:gd name="T15" fmla="*/ 18 h 27"/>
                <a:gd name="T16" fmla="*/ 25 w 34"/>
                <a:gd name="T17" fmla="*/ 15 h 27"/>
                <a:gd name="T18" fmla="*/ 23 w 34"/>
                <a:gd name="T19" fmla="*/ 15 h 27"/>
                <a:gd name="T20" fmla="*/ 23 w 34"/>
                <a:gd name="T21" fmla="*/ 14 h 27"/>
                <a:gd name="T22" fmla="*/ 24 w 34"/>
                <a:gd name="T23" fmla="*/ 15 h 27"/>
                <a:gd name="T24" fmla="*/ 25 w 34"/>
                <a:gd name="T25" fmla="*/ 15 h 27"/>
                <a:gd name="T26" fmla="*/ 27 w 34"/>
                <a:gd name="T27" fmla="*/ 12 h 27"/>
                <a:gd name="T28" fmla="*/ 21 w 34"/>
                <a:gd name="T29" fmla="*/ 8 h 27"/>
                <a:gd name="T30" fmla="*/ 20 w 34"/>
                <a:gd name="T31" fmla="*/ 7 h 27"/>
                <a:gd name="T32" fmla="*/ 21 w 34"/>
                <a:gd name="T33" fmla="*/ 6 h 27"/>
                <a:gd name="T34" fmla="*/ 20 w 34"/>
                <a:gd name="T35" fmla="*/ 3 h 27"/>
                <a:gd name="T36" fmla="*/ 16 w 34"/>
                <a:gd name="T37" fmla="*/ 3 h 27"/>
                <a:gd name="T38" fmla="*/ 16 w 34"/>
                <a:gd name="T39" fmla="*/ 2 h 27"/>
                <a:gd name="T40" fmla="*/ 17 w 34"/>
                <a:gd name="T41" fmla="*/ 2 h 27"/>
                <a:gd name="T42" fmla="*/ 15 w 34"/>
                <a:gd name="T43" fmla="*/ 0 h 27"/>
                <a:gd name="T44" fmla="*/ 13 w 34"/>
                <a:gd name="T45" fmla="*/ 0 h 27"/>
                <a:gd name="T46" fmla="*/ 11 w 34"/>
                <a:gd name="T47" fmla="*/ 0 h 27"/>
                <a:gd name="T48" fmla="*/ 6 w 34"/>
                <a:gd name="T49" fmla="*/ 0 h 27"/>
                <a:gd name="T50" fmla="*/ 4 w 34"/>
                <a:gd name="T51" fmla="*/ 2 h 27"/>
                <a:gd name="T52" fmla="*/ 0 w 34"/>
                <a:gd name="T53" fmla="*/ 2 h 27"/>
                <a:gd name="T54" fmla="*/ 1 w 34"/>
                <a:gd name="T55" fmla="*/ 4 h 27"/>
                <a:gd name="T56" fmla="*/ 4 w 34"/>
                <a:gd name="T57" fmla="*/ 7 h 27"/>
                <a:gd name="T58" fmla="*/ 2 w 34"/>
                <a:gd name="T59" fmla="*/ 10 h 27"/>
                <a:gd name="T60" fmla="*/ 2 w 34"/>
                <a:gd name="T61" fmla="*/ 11 h 27"/>
                <a:gd name="T62" fmla="*/ 4 w 34"/>
                <a:gd name="T63" fmla="*/ 14 h 27"/>
                <a:gd name="T64" fmla="*/ 6 w 34"/>
                <a:gd name="T65" fmla="*/ 15 h 27"/>
                <a:gd name="T66" fmla="*/ 11 w 34"/>
                <a:gd name="T67" fmla="*/ 15 h 27"/>
                <a:gd name="T68" fmla="*/ 15 w 34"/>
                <a:gd name="T69" fmla="*/ 18 h 27"/>
                <a:gd name="T70" fmla="*/ 17 w 34"/>
                <a:gd name="T71" fmla="*/ 16 h 27"/>
                <a:gd name="T72" fmla="*/ 19 w 34"/>
                <a:gd name="T73" fmla="*/ 18 h 27"/>
                <a:gd name="T74" fmla="*/ 20 w 34"/>
                <a:gd name="T75" fmla="*/ 19 h 27"/>
                <a:gd name="T76" fmla="*/ 23 w 34"/>
                <a:gd name="T77" fmla="*/ 21 h 27"/>
                <a:gd name="T78" fmla="*/ 25 w 34"/>
                <a:gd name="T79" fmla="*/ 19 h 27"/>
                <a:gd name="T80" fmla="*/ 25 w 34"/>
                <a:gd name="T81" fmla="*/ 22 h 27"/>
                <a:gd name="T82" fmla="*/ 28 w 34"/>
                <a:gd name="T83" fmla="*/ 23 h 27"/>
                <a:gd name="T84" fmla="*/ 30 w 34"/>
                <a:gd name="T85" fmla="*/ 26 h 27"/>
                <a:gd name="T86" fmla="*/ 31 w 34"/>
                <a:gd name="T87" fmla="*/ 27 h 27"/>
                <a:gd name="T88" fmla="*/ 34 w 34"/>
                <a:gd name="T89" fmla="*/ 26 h 27"/>
                <a:gd name="T90" fmla="*/ 32 w 34"/>
                <a:gd name="T91" fmla="*/ 25 h 27"/>
                <a:gd name="T92" fmla="*/ 34 w 34"/>
                <a:gd name="T93" fmla="*/ 23 h 27"/>
                <a:gd name="T94" fmla="*/ 15 w 34"/>
                <a:gd name="T95" fmla="*/ 3 h 27"/>
                <a:gd name="T96" fmla="*/ 15 w 34"/>
                <a:gd name="T97" fmla="*/ 2 h 27"/>
                <a:gd name="T98" fmla="*/ 16 w 34"/>
                <a:gd name="T9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" h="27">
                  <a:moveTo>
                    <a:pt x="21" y="7"/>
                  </a:moveTo>
                  <a:lnTo>
                    <a:pt x="21" y="7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close/>
                  <a:moveTo>
                    <a:pt x="34" y="23"/>
                  </a:moveTo>
                  <a:lnTo>
                    <a:pt x="34" y="23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19"/>
                  </a:lnTo>
                  <a:lnTo>
                    <a:pt x="31" y="19"/>
                  </a:lnTo>
                  <a:lnTo>
                    <a:pt x="30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4" y="11"/>
                  </a:lnTo>
                  <a:lnTo>
                    <a:pt x="23" y="10"/>
                  </a:lnTo>
                  <a:lnTo>
                    <a:pt x="21" y="8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5" y="14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6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1" y="19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5" y="22"/>
                  </a:lnTo>
                  <a:lnTo>
                    <a:pt x="27" y="22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5"/>
                  </a:lnTo>
                  <a:lnTo>
                    <a:pt x="30" y="26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4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4" y="23"/>
                  </a:lnTo>
                  <a:close/>
                  <a:moveTo>
                    <a:pt x="16" y="3"/>
                  </a:move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4" name="Freeform 2038">
              <a:extLst>
                <a:ext uri="{FF2B5EF4-FFF2-40B4-BE49-F238E27FC236}">
                  <a16:creationId xmlns:a16="http://schemas.microsoft.com/office/drawing/2014/main" id="{D95C8525-3E26-4533-959B-50A177776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2972" y="4287347"/>
              <a:ext cx="340546" cy="819373"/>
            </a:xfrm>
            <a:custGeom>
              <a:avLst/>
              <a:gdLst>
                <a:gd name="T0" fmla="*/ 160 w 165"/>
                <a:gd name="T1" fmla="*/ 394 h 397"/>
                <a:gd name="T2" fmla="*/ 121 w 165"/>
                <a:gd name="T3" fmla="*/ 380 h 397"/>
                <a:gd name="T4" fmla="*/ 113 w 165"/>
                <a:gd name="T5" fmla="*/ 376 h 397"/>
                <a:gd name="T6" fmla="*/ 143 w 165"/>
                <a:gd name="T7" fmla="*/ 395 h 397"/>
                <a:gd name="T8" fmla="*/ 110 w 165"/>
                <a:gd name="T9" fmla="*/ 210 h 397"/>
                <a:gd name="T10" fmla="*/ 148 w 165"/>
                <a:gd name="T11" fmla="*/ 165 h 397"/>
                <a:gd name="T12" fmla="*/ 129 w 165"/>
                <a:gd name="T13" fmla="*/ 138 h 397"/>
                <a:gd name="T14" fmla="*/ 129 w 165"/>
                <a:gd name="T15" fmla="*/ 120 h 397"/>
                <a:gd name="T16" fmla="*/ 128 w 165"/>
                <a:gd name="T17" fmla="*/ 105 h 397"/>
                <a:gd name="T18" fmla="*/ 139 w 165"/>
                <a:gd name="T19" fmla="*/ 88 h 397"/>
                <a:gd name="T20" fmla="*/ 146 w 165"/>
                <a:gd name="T21" fmla="*/ 78 h 397"/>
                <a:gd name="T22" fmla="*/ 154 w 165"/>
                <a:gd name="T23" fmla="*/ 69 h 397"/>
                <a:gd name="T24" fmla="*/ 163 w 165"/>
                <a:gd name="T25" fmla="*/ 61 h 397"/>
                <a:gd name="T26" fmla="*/ 156 w 165"/>
                <a:gd name="T27" fmla="*/ 44 h 397"/>
                <a:gd name="T28" fmla="*/ 148 w 165"/>
                <a:gd name="T29" fmla="*/ 61 h 397"/>
                <a:gd name="T30" fmla="*/ 139 w 165"/>
                <a:gd name="T31" fmla="*/ 66 h 397"/>
                <a:gd name="T32" fmla="*/ 114 w 165"/>
                <a:gd name="T33" fmla="*/ 63 h 397"/>
                <a:gd name="T34" fmla="*/ 116 w 165"/>
                <a:gd name="T35" fmla="*/ 54 h 397"/>
                <a:gd name="T36" fmla="*/ 120 w 165"/>
                <a:gd name="T37" fmla="*/ 42 h 397"/>
                <a:gd name="T38" fmla="*/ 89 w 165"/>
                <a:gd name="T39" fmla="*/ 25 h 397"/>
                <a:gd name="T40" fmla="*/ 63 w 165"/>
                <a:gd name="T41" fmla="*/ 5 h 397"/>
                <a:gd name="T42" fmla="*/ 47 w 165"/>
                <a:gd name="T43" fmla="*/ 9 h 397"/>
                <a:gd name="T44" fmla="*/ 29 w 165"/>
                <a:gd name="T45" fmla="*/ 2 h 397"/>
                <a:gd name="T46" fmla="*/ 18 w 165"/>
                <a:gd name="T47" fmla="*/ 9 h 397"/>
                <a:gd name="T48" fmla="*/ 6 w 165"/>
                <a:gd name="T49" fmla="*/ 34 h 397"/>
                <a:gd name="T50" fmla="*/ 10 w 165"/>
                <a:gd name="T51" fmla="*/ 53 h 397"/>
                <a:gd name="T52" fmla="*/ 7 w 165"/>
                <a:gd name="T53" fmla="*/ 63 h 397"/>
                <a:gd name="T54" fmla="*/ 2 w 165"/>
                <a:gd name="T55" fmla="*/ 84 h 397"/>
                <a:gd name="T56" fmla="*/ 2 w 165"/>
                <a:gd name="T57" fmla="*/ 103 h 397"/>
                <a:gd name="T58" fmla="*/ 0 w 165"/>
                <a:gd name="T59" fmla="*/ 115 h 397"/>
                <a:gd name="T60" fmla="*/ 7 w 165"/>
                <a:gd name="T61" fmla="*/ 130 h 397"/>
                <a:gd name="T62" fmla="*/ 15 w 165"/>
                <a:gd name="T63" fmla="*/ 146 h 397"/>
                <a:gd name="T64" fmla="*/ 14 w 165"/>
                <a:gd name="T65" fmla="*/ 161 h 397"/>
                <a:gd name="T66" fmla="*/ 14 w 165"/>
                <a:gd name="T67" fmla="*/ 174 h 397"/>
                <a:gd name="T68" fmla="*/ 13 w 165"/>
                <a:gd name="T69" fmla="*/ 187 h 397"/>
                <a:gd name="T70" fmla="*/ 19 w 165"/>
                <a:gd name="T71" fmla="*/ 206 h 397"/>
                <a:gd name="T72" fmla="*/ 18 w 165"/>
                <a:gd name="T73" fmla="*/ 218 h 397"/>
                <a:gd name="T74" fmla="*/ 19 w 165"/>
                <a:gd name="T75" fmla="*/ 229 h 397"/>
                <a:gd name="T76" fmla="*/ 25 w 165"/>
                <a:gd name="T77" fmla="*/ 246 h 397"/>
                <a:gd name="T78" fmla="*/ 32 w 165"/>
                <a:gd name="T79" fmla="*/ 260 h 397"/>
                <a:gd name="T80" fmla="*/ 44 w 165"/>
                <a:gd name="T81" fmla="*/ 272 h 397"/>
                <a:gd name="T82" fmla="*/ 45 w 165"/>
                <a:gd name="T83" fmla="*/ 281 h 397"/>
                <a:gd name="T84" fmla="*/ 49 w 165"/>
                <a:gd name="T85" fmla="*/ 298 h 397"/>
                <a:gd name="T86" fmla="*/ 48 w 165"/>
                <a:gd name="T87" fmla="*/ 311 h 397"/>
                <a:gd name="T88" fmla="*/ 48 w 165"/>
                <a:gd name="T89" fmla="*/ 326 h 397"/>
                <a:gd name="T90" fmla="*/ 56 w 165"/>
                <a:gd name="T91" fmla="*/ 345 h 397"/>
                <a:gd name="T92" fmla="*/ 67 w 165"/>
                <a:gd name="T93" fmla="*/ 352 h 397"/>
                <a:gd name="T94" fmla="*/ 95 w 165"/>
                <a:gd name="T95" fmla="*/ 363 h 397"/>
                <a:gd name="T96" fmla="*/ 95 w 165"/>
                <a:gd name="T97" fmla="*/ 356 h 397"/>
                <a:gd name="T98" fmla="*/ 94 w 165"/>
                <a:gd name="T99" fmla="*/ 342 h 397"/>
                <a:gd name="T100" fmla="*/ 97 w 165"/>
                <a:gd name="T101" fmla="*/ 338 h 397"/>
                <a:gd name="T102" fmla="*/ 110 w 165"/>
                <a:gd name="T103" fmla="*/ 314 h 397"/>
                <a:gd name="T104" fmla="*/ 98 w 165"/>
                <a:gd name="T105" fmla="*/ 303 h 397"/>
                <a:gd name="T106" fmla="*/ 98 w 165"/>
                <a:gd name="T107" fmla="*/ 279 h 397"/>
                <a:gd name="T108" fmla="*/ 101 w 165"/>
                <a:gd name="T109" fmla="*/ 256 h 397"/>
                <a:gd name="T110" fmla="*/ 109 w 165"/>
                <a:gd name="T111" fmla="*/ 252 h 397"/>
                <a:gd name="T112" fmla="*/ 99 w 165"/>
                <a:gd name="T113" fmla="*/ 248 h 397"/>
                <a:gd name="T114" fmla="*/ 87 w 165"/>
                <a:gd name="T115" fmla="*/ 229 h 397"/>
                <a:gd name="T116" fmla="*/ 112 w 165"/>
                <a:gd name="T117" fmla="*/ 225 h 397"/>
                <a:gd name="T118" fmla="*/ 106 w 165"/>
                <a:gd name="T119" fmla="*/ 206 h 397"/>
                <a:gd name="T120" fmla="*/ 155 w 165"/>
                <a:gd name="T121" fmla="*/ 18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5" h="397">
                  <a:moveTo>
                    <a:pt x="165" y="393"/>
                  </a:moveTo>
                  <a:lnTo>
                    <a:pt x="163" y="393"/>
                  </a:lnTo>
                  <a:lnTo>
                    <a:pt x="162" y="393"/>
                  </a:lnTo>
                  <a:lnTo>
                    <a:pt x="162" y="393"/>
                  </a:lnTo>
                  <a:lnTo>
                    <a:pt x="162" y="393"/>
                  </a:lnTo>
                  <a:lnTo>
                    <a:pt x="160" y="393"/>
                  </a:lnTo>
                  <a:lnTo>
                    <a:pt x="159" y="393"/>
                  </a:lnTo>
                  <a:lnTo>
                    <a:pt x="158" y="393"/>
                  </a:lnTo>
                  <a:lnTo>
                    <a:pt x="158" y="393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4"/>
                  </a:lnTo>
                  <a:lnTo>
                    <a:pt x="156" y="394"/>
                  </a:lnTo>
                  <a:lnTo>
                    <a:pt x="158" y="395"/>
                  </a:lnTo>
                  <a:lnTo>
                    <a:pt x="159" y="394"/>
                  </a:lnTo>
                  <a:lnTo>
                    <a:pt x="159" y="394"/>
                  </a:lnTo>
                  <a:lnTo>
                    <a:pt x="160" y="394"/>
                  </a:lnTo>
                  <a:lnTo>
                    <a:pt x="163" y="394"/>
                  </a:lnTo>
                  <a:lnTo>
                    <a:pt x="163" y="394"/>
                  </a:lnTo>
                  <a:lnTo>
                    <a:pt x="165" y="393"/>
                  </a:lnTo>
                  <a:lnTo>
                    <a:pt x="165" y="393"/>
                  </a:lnTo>
                  <a:close/>
                  <a:moveTo>
                    <a:pt x="150" y="391"/>
                  </a:moveTo>
                  <a:lnTo>
                    <a:pt x="147" y="391"/>
                  </a:lnTo>
                  <a:lnTo>
                    <a:pt x="144" y="391"/>
                  </a:lnTo>
                  <a:lnTo>
                    <a:pt x="141" y="390"/>
                  </a:lnTo>
                  <a:lnTo>
                    <a:pt x="139" y="390"/>
                  </a:lnTo>
                  <a:lnTo>
                    <a:pt x="136" y="388"/>
                  </a:lnTo>
                  <a:lnTo>
                    <a:pt x="133" y="387"/>
                  </a:lnTo>
                  <a:lnTo>
                    <a:pt x="132" y="386"/>
                  </a:lnTo>
                  <a:lnTo>
                    <a:pt x="129" y="384"/>
                  </a:lnTo>
                  <a:lnTo>
                    <a:pt x="127" y="383"/>
                  </a:lnTo>
                  <a:lnTo>
                    <a:pt x="124" y="382"/>
                  </a:lnTo>
                  <a:lnTo>
                    <a:pt x="123" y="380"/>
                  </a:lnTo>
                  <a:lnTo>
                    <a:pt x="121" y="380"/>
                  </a:lnTo>
                  <a:lnTo>
                    <a:pt x="120" y="379"/>
                  </a:lnTo>
                  <a:lnTo>
                    <a:pt x="117" y="376"/>
                  </a:lnTo>
                  <a:lnTo>
                    <a:pt x="117" y="376"/>
                  </a:lnTo>
                  <a:lnTo>
                    <a:pt x="114" y="376"/>
                  </a:lnTo>
                  <a:lnTo>
                    <a:pt x="114" y="376"/>
                  </a:lnTo>
                  <a:lnTo>
                    <a:pt x="113" y="375"/>
                  </a:lnTo>
                  <a:lnTo>
                    <a:pt x="113" y="375"/>
                  </a:lnTo>
                  <a:lnTo>
                    <a:pt x="113" y="374"/>
                  </a:lnTo>
                  <a:lnTo>
                    <a:pt x="113" y="374"/>
                  </a:lnTo>
                  <a:lnTo>
                    <a:pt x="114" y="374"/>
                  </a:lnTo>
                  <a:lnTo>
                    <a:pt x="116" y="374"/>
                  </a:lnTo>
                  <a:lnTo>
                    <a:pt x="114" y="372"/>
                  </a:lnTo>
                  <a:lnTo>
                    <a:pt x="113" y="372"/>
                  </a:lnTo>
                  <a:lnTo>
                    <a:pt x="110" y="369"/>
                  </a:lnTo>
                  <a:lnTo>
                    <a:pt x="109" y="369"/>
                  </a:lnTo>
                  <a:lnTo>
                    <a:pt x="110" y="372"/>
                  </a:lnTo>
                  <a:lnTo>
                    <a:pt x="113" y="376"/>
                  </a:lnTo>
                  <a:lnTo>
                    <a:pt x="114" y="379"/>
                  </a:lnTo>
                  <a:lnTo>
                    <a:pt x="116" y="382"/>
                  </a:lnTo>
                  <a:lnTo>
                    <a:pt x="117" y="384"/>
                  </a:lnTo>
                  <a:lnTo>
                    <a:pt x="118" y="388"/>
                  </a:lnTo>
                  <a:lnTo>
                    <a:pt x="120" y="391"/>
                  </a:lnTo>
                  <a:lnTo>
                    <a:pt x="121" y="394"/>
                  </a:lnTo>
                  <a:lnTo>
                    <a:pt x="123" y="394"/>
                  </a:lnTo>
                  <a:lnTo>
                    <a:pt x="123" y="394"/>
                  </a:lnTo>
                  <a:lnTo>
                    <a:pt x="124" y="394"/>
                  </a:lnTo>
                  <a:lnTo>
                    <a:pt x="125" y="394"/>
                  </a:lnTo>
                  <a:lnTo>
                    <a:pt x="128" y="394"/>
                  </a:lnTo>
                  <a:lnTo>
                    <a:pt x="129" y="394"/>
                  </a:lnTo>
                  <a:lnTo>
                    <a:pt x="136" y="395"/>
                  </a:lnTo>
                  <a:lnTo>
                    <a:pt x="137" y="395"/>
                  </a:lnTo>
                  <a:lnTo>
                    <a:pt x="140" y="397"/>
                  </a:lnTo>
                  <a:lnTo>
                    <a:pt x="141" y="397"/>
                  </a:lnTo>
                  <a:lnTo>
                    <a:pt x="143" y="395"/>
                  </a:lnTo>
                  <a:lnTo>
                    <a:pt x="144" y="395"/>
                  </a:lnTo>
                  <a:lnTo>
                    <a:pt x="144" y="395"/>
                  </a:lnTo>
                  <a:lnTo>
                    <a:pt x="146" y="395"/>
                  </a:lnTo>
                  <a:lnTo>
                    <a:pt x="146" y="395"/>
                  </a:lnTo>
                  <a:lnTo>
                    <a:pt x="147" y="395"/>
                  </a:lnTo>
                  <a:lnTo>
                    <a:pt x="148" y="395"/>
                  </a:lnTo>
                  <a:lnTo>
                    <a:pt x="150" y="395"/>
                  </a:lnTo>
                  <a:lnTo>
                    <a:pt x="151" y="395"/>
                  </a:lnTo>
                  <a:lnTo>
                    <a:pt x="151" y="394"/>
                  </a:lnTo>
                  <a:lnTo>
                    <a:pt x="152" y="394"/>
                  </a:lnTo>
                  <a:lnTo>
                    <a:pt x="152" y="393"/>
                  </a:lnTo>
                  <a:lnTo>
                    <a:pt x="151" y="391"/>
                  </a:lnTo>
                  <a:lnTo>
                    <a:pt x="150" y="391"/>
                  </a:lnTo>
                  <a:close/>
                  <a:moveTo>
                    <a:pt x="112" y="210"/>
                  </a:moveTo>
                  <a:lnTo>
                    <a:pt x="110" y="210"/>
                  </a:lnTo>
                  <a:lnTo>
                    <a:pt x="110" y="210"/>
                  </a:lnTo>
                  <a:lnTo>
                    <a:pt x="110" y="210"/>
                  </a:lnTo>
                  <a:lnTo>
                    <a:pt x="113" y="211"/>
                  </a:lnTo>
                  <a:lnTo>
                    <a:pt x="113" y="211"/>
                  </a:lnTo>
                  <a:lnTo>
                    <a:pt x="113" y="210"/>
                  </a:lnTo>
                  <a:lnTo>
                    <a:pt x="112" y="210"/>
                  </a:lnTo>
                  <a:lnTo>
                    <a:pt x="112" y="210"/>
                  </a:lnTo>
                  <a:close/>
                  <a:moveTo>
                    <a:pt x="156" y="181"/>
                  </a:moveTo>
                  <a:lnTo>
                    <a:pt x="156" y="180"/>
                  </a:lnTo>
                  <a:lnTo>
                    <a:pt x="155" y="176"/>
                  </a:lnTo>
                  <a:lnTo>
                    <a:pt x="155" y="176"/>
                  </a:lnTo>
                  <a:lnTo>
                    <a:pt x="155" y="176"/>
                  </a:lnTo>
                  <a:lnTo>
                    <a:pt x="152" y="176"/>
                  </a:lnTo>
                  <a:lnTo>
                    <a:pt x="151" y="174"/>
                  </a:lnTo>
                  <a:lnTo>
                    <a:pt x="148" y="173"/>
                  </a:lnTo>
                  <a:lnTo>
                    <a:pt x="148" y="172"/>
                  </a:lnTo>
                  <a:lnTo>
                    <a:pt x="147" y="170"/>
                  </a:lnTo>
                  <a:lnTo>
                    <a:pt x="147" y="168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6" y="161"/>
                  </a:lnTo>
                  <a:lnTo>
                    <a:pt x="143" y="160"/>
                  </a:lnTo>
                  <a:lnTo>
                    <a:pt x="140" y="158"/>
                  </a:lnTo>
                  <a:lnTo>
                    <a:pt x="135" y="155"/>
                  </a:lnTo>
                  <a:lnTo>
                    <a:pt x="132" y="153"/>
                  </a:lnTo>
                  <a:lnTo>
                    <a:pt x="132" y="153"/>
                  </a:lnTo>
                  <a:lnTo>
                    <a:pt x="131" y="150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32" y="149"/>
                  </a:lnTo>
                  <a:lnTo>
                    <a:pt x="132" y="147"/>
                  </a:lnTo>
                  <a:lnTo>
                    <a:pt x="131" y="146"/>
                  </a:lnTo>
                  <a:lnTo>
                    <a:pt x="131" y="146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38"/>
                  </a:lnTo>
                  <a:lnTo>
                    <a:pt x="129" y="137"/>
                  </a:lnTo>
                  <a:lnTo>
                    <a:pt x="129" y="135"/>
                  </a:lnTo>
                  <a:lnTo>
                    <a:pt x="129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29" y="130"/>
                  </a:lnTo>
                  <a:lnTo>
                    <a:pt x="129" y="128"/>
                  </a:lnTo>
                  <a:lnTo>
                    <a:pt x="129" y="127"/>
                  </a:lnTo>
                  <a:lnTo>
                    <a:pt x="129" y="12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8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0"/>
                  </a:lnTo>
                  <a:lnTo>
                    <a:pt x="129" y="120"/>
                  </a:lnTo>
                  <a:lnTo>
                    <a:pt x="129" y="119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8" y="116"/>
                  </a:lnTo>
                  <a:lnTo>
                    <a:pt x="128" y="115"/>
                  </a:lnTo>
                  <a:lnTo>
                    <a:pt x="129" y="114"/>
                  </a:lnTo>
                  <a:lnTo>
                    <a:pt x="129" y="114"/>
                  </a:lnTo>
                  <a:lnTo>
                    <a:pt x="129" y="112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29" y="109"/>
                  </a:lnTo>
                  <a:lnTo>
                    <a:pt x="129" y="109"/>
                  </a:lnTo>
                  <a:lnTo>
                    <a:pt x="129" y="109"/>
                  </a:lnTo>
                  <a:lnTo>
                    <a:pt x="129" y="107"/>
                  </a:lnTo>
                  <a:lnTo>
                    <a:pt x="128" y="105"/>
                  </a:lnTo>
                  <a:lnTo>
                    <a:pt x="128" y="104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1"/>
                  </a:lnTo>
                  <a:lnTo>
                    <a:pt x="129" y="101"/>
                  </a:lnTo>
                  <a:lnTo>
                    <a:pt x="131" y="100"/>
                  </a:lnTo>
                  <a:lnTo>
                    <a:pt x="132" y="99"/>
                  </a:lnTo>
                  <a:lnTo>
                    <a:pt x="132" y="97"/>
                  </a:lnTo>
                  <a:lnTo>
                    <a:pt x="132" y="97"/>
                  </a:lnTo>
                  <a:lnTo>
                    <a:pt x="133" y="96"/>
                  </a:lnTo>
                  <a:lnTo>
                    <a:pt x="135" y="95"/>
                  </a:lnTo>
                  <a:lnTo>
                    <a:pt x="136" y="93"/>
                  </a:lnTo>
                  <a:lnTo>
                    <a:pt x="137" y="92"/>
                  </a:lnTo>
                  <a:lnTo>
                    <a:pt x="137" y="90"/>
                  </a:lnTo>
                  <a:lnTo>
                    <a:pt x="137" y="89"/>
                  </a:lnTo>
                  <a:lnTo>
                    <a:pt x="139" y="88"/>
                  </a:lnTo>
                  <a:lnTo>
                    <a:pt x="139" y="88"/>
                  </a:lnTo>
                  <a:lnTo>
                    <a:pt x="140" y="86"/>
                  </a:lnTo>
                  <a:lnTo>
                    <a:pt x="140" y="85"/>
                  </a:lnTo>
                  <a:lnTo>
                    <a:pt x="141" y="84"/>
                  </a:lnTo>
                  <a:lnTo>
                    <a:pt x="141" y="82"/>
                  </a:lnTo>
                  <a:lnTo>
                    <a:pt x="143" y="81"/>
                  </a:lnTo>
                  <a:lnTo>
                    <a:pt x="143" y="81"/>
                  </a:lnTo>
                  <a:lnTo>
                    <a:pt x="143" y="80"/>
                  </a:lnTo>
                  <a:lnTo>
                    <a:pt x="143" y="80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7" y="76"/>
                  </a:lnTo>
                  <a:lnTo>
                    <a:pt x="147" y="76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0" y="73"/>
                  </a:lnTo>
                  <a:lnTo>
                    <a:pt x="151" y="73"/>
                  </a:lnTo>
                  <a:lnTo>
                    <a:pt x="151" y="73"/>
                  </a:lnTo>
                  <a:lnTo>
                    <a:pt x="151" y="72"/>
                  </a:lnTo>
                  <a:lnTo>
                    <a:pt x="151" y="72"/>
                  </a:lnTo>
                  <a:lnTo>
                    <a:pt x="152" y="72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4" y="69"/>
                  </a:lnTo>
                  <a:lnTo>
                    <a:pt x="154" y="69"/>
                  </a:lnTo>
                  <a:lnTo>
                    <a:pt x="154" y="69"/>
                  </a:lnTo>
                  <a:lnTo>
                    <a:pt x="155" y="69"/>
                  </a:lnTo>
                  <a:lnTo>
                    <a:pt x="155" y="67"/>
                  </a:lnTo>
                  <a:lnTo>
                    <a:pt x="156" y="67"/>
                  </a:lnTo>
                  <a:lnTo>
                    <a:pt x="156" y="67"/>
                  </a:lnTo>
                  <a:lnTo>
                    <a:pt x="156" y="67"/>
                  </a:lnTo>
                  <a:lnTo>
                    <a:pt x="158" y="67"/>
                  </a:lnTo>
                  <a:lnTo>
                    <a:pt x="159" y="67"/>
                  </a:lnTo>
                  <a:lnTo>
                    <a:pt x="159" y="66"/>
                  </a:lnTo>
                  <a:lnTo>
                    <a:pt x="159" y="65"/>
                  </a:lnTo>
                  <a:lnTo>
                    <a:pt x="160" y="66"/>
                  </a:lnTo>
                  <a:lnTo>
                    <a:pt x="160" y="65"/>
                  </a:lnTo>
                  <a:lnTo>
                    <a:pt x="162" y="65"/>
                  </a:lnTo>
                  <a:lnTo>
                    <a:pt x="162" y="65"/>
                  </a:lnTo>
                  <a:lnTo>
                    <a:pt x="163" y="63"/>
                  </a:lnTo>
                  <a:lnTo>
                    <a:pt x="163" y="62"/>
                  </a:lnTo>
                  <a:lnTo>
                    <a:pt x="163" y="61"/>
                  </a:lnTo>
                  <a:lnTo>
                    <a:pt x="163" y="59"/>
                  </a:lnTo>
                  <a:lnTo>
                    <a:pt x="163" y="59"/>
                  </a:lnTo>
                  <a:lnTo>
                    <a:pt x="163" y="58"/>
                  </a:lnTo>
                  <a:lnTo>
                    <a:pt x="163" y="55"/>
                  </a:lnTo>
                  <a:lnTo>
                    <a:pt x="163" y="54"/>
                  </a:lnTo>
                  <a:lnTo>
                    <a:pt x="163" y="54"/>
                  </a:lnTo>
                  <a:lnTo>
                    <a:pt x="163" y="53"/>
                  </a:lnTo>
                  <a:lnTo>
                    <a:pt x="162" y="51"/>
                  </a:lnTo>
                  <a:lnTo>
                    <a:pt x="160" y="50"/>
                  </a:lnTo>
                  <a:lnTo>
                    <a:pt x="160" y="47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5" y="44"/>
                  </a:lnTo>
                  <a:lnTo>
                    <a:pt x="155" y="44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52" y="44"/>
                  </a:lnTo>
                  <a:lnTo>
                    <a:pt x="152" y="44"/>
                  </a:lnTo>
                  <a:lnTo>
                    <a:pt x="152" y="50"/>
                  </a:lnTo>
                  <a:lnTo>
                    <a:pt x="152" y="54"/>
                  </a:lnTo>
                  <a:lnTo>
                    <a:pt x="152" y="57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51" y="59"/>
                  </a:lnTo>
                  <a:lnTo>
                    <a:pt x="150" y="59"/>
                  </a:lnTo>
                  <a:lnTo>
                    <a:pt x="150" y="61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8" y="62"/>
                  </a:lnTo>
                  <a:lnTo>
                    <a:pt x="147" y="62"/>
                  </a:lnTo>
                  <a:lnTo>
                    <a:pt x="146" y="62"/>
                  </a:lnTo>
                  <a:lnTo>
                    <a:pt x="146" y="63"/>
                  </a:lnTo>
                  <a:lnTo>
                    <a:pt x="146" y="63"/>
                  </a:lnTo>
                  <a:lnTo>
                    <a:pt x="144" y="63"/>
                  </a:lnTo>
                  <a:lnTo>
                    <a:pt x="144" y="65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7"/>
                  </a:lnTo>
                  <a:lnTo>
                    <a:pt x="143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0" y="66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7" y="67"/>
                  </a:lnTo>
                  <a:lnTo>
                    <a:pt x="137" y="69"/>
                  </a:lnTo>
                  <a:lnTo>
                    <a:pt x="136" y="69"/>
                  </a:lnTo>
                  <a:lnTo>
                    <a:pt x="136" y="67"/>
                  </a:lnTo>
                  <a:lnTo>
                    <a:pt x="135" y="67"/>
                  </a:lnTo>
                  <a:lnTo>
                    <a:pt x="133" y="69"/>
                  </a:lnTo>
                  <a:lnTo>
                    <a:pt x="132" y="67"/>
                  </a:lnTo>
                  <a:lnTo>
                    <a:pt x="132" y="67"/>
                  </a:lnTo>
                  <a:lnTo>
                    <a:pt x="131" y="67"/>
                  </a:lnTo>
                  <a:lnTo>
                    <a:pt x="129" y="67"/>
                  </a:lnTo>
                  <a:lnTo>
                    <a:pt x="127" y="67"/>
                  </a:lnTo>
                  <a:lnTo>
                    <a:pt x="121" y="66"/>
                  </a:lnTo>
                  <a:lnTo>
                    <a:pt x="118" y="66"/>
                  </a:lnTo>
                  <a:lnTo>
                    <a:pt x="113" y="66"/>
                  </a:lnTo>
                  <a:lnTo>
                    <a:pt x="113" y="65"/>
                  </a:lnTo>
                  <a:lnTo>
                    <a:pt x="113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1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6" y="55"/>
                  </a:lnTo>
                  <a:lnTo>
                    <a:pt x="116" y="55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7" y="53"/>
                  </a:lnTo>
                  <a:lnTo>
                    <a:pt x="117" y="53"/>
                  </a:lnTo>
                  <a:lnTo>
                    <a:pt x="117" y="53"/>
                  </a:lnTo>
                  <a:lnTo>
                    <a:pt x="117" y="51"/>
                  </a:lnTo>
                  <a:lnTo>
                    <a:pt x="118" y="51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49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1" y="46"/>
                  </a:lnTo>
                  <a:lnTo>
                    <a:pt x="121" y="44"/>
                  </a:lnTo>
                  <a:lnTo>
                    <a:pt x="121" y="43"/>
                  </a:lnTo>
                  <a:lnTo>
                    <a:pt x="121" y="43"/>
                  </a:lnTo>
                  <a:lnTo>
                    <a:pt x="120" y="42"/>
                  </a:lnTo>
                  <a:lnTo>
                    <a:pt x="118" y="39"/>
                  </a:lnTo>
                  <a:lnTo>
                    <a:pt x="116" y="39"/>
                  </a:lnTo>
                  <a:lnTo>
                    <a:pt x="114" y="38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2" y="38"/>
                  </a:lnTo>
                  <a:lnTo>
                    <a:pt x="112" y="36"/>
                  </a:lnTo>
                  <a:lnTo>
                    <a:pt x="110" y="36"/>
                  </a:lnTo>
                  <a:lnTo>
                    <a:pt x="108" y="35"/>
                  </a:lnTo>
                  <a:lnTo>
                    <a:pt x="102" y="32"/>
                  </a:lnTo>
                  <a:lnTo>
                    <a:pt x="101" y="31"/>
                  </a:lnTo>
                  <a:lnTo>
                    <a:pt x="99" y="31"/>
                  </a:lnTo>
                  <a:lnTo>
                    <a:pt x="98" y="30"/>
                  </a:lnTo>
                  <a:lnTo>
                    <a:pt x="95" y="27"/>
                  </a:lnTo>
                  <a:lnTo>
                    <a:pt x="93" y="25"/>
                  </a:lnTo>
                  <a:lnTo>
                    <a:pt x="91" y="25"/>
                  </a:lnTo>
                  <a:lnTo>
                    <a:pt x="89" y="25"/>
                  </a:lnTo>
                  <a:lnTo>
                    <a:pt x="85" y="24"/>
                  </a:lnTo>
                  <a:lnTo>
                    <a:pt x="82" y="23"/>
                  </a:lnTo>
                  <a:lnTo>
                    <a:pt x="82" y="21"/>
                  </a:lnTo>
                  <a:lnTo>
                    <a:pt x="80" y="20"/>
                  </a:lnTo>
                  <a:lnTo>
                    <a:pt x="78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7"/>
                  </a:lnTo>
                  <a:lnTo>
                    <a:pt x="75" y="17"/>
                  </a:lnTo>
                  <a:lnTo>
                    <a:pt x="74" y="16"/>
                  </a:lnTo>
                  <a:lnTo>
                    <a:pt x="72" y="15"/>
                  </a:lnTo>
                  <a:lnTo>
                    <a:pt x="70" y="12"/>
                  </a:lnTo>
                  <a:lnTo>
                    <a:pt x="68" y="9"/>
                  </a:lnTo>
                  <a:lnTo>
                    <a:pt x="67" y="7"/>
                  </a:lnTo>
                  <a:lnTo>
                    <a:pt x="64" y="7"/>
                  </a:lnTo>
                  <a:lnTo>
                    <a:pt x="64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61" y="2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56" y="1"/>
                  </a:lnTo>
                  <a:lnTo>
                    <a:pt x="52" y="1"/>
                  </a:lnTo>
                  <a:lnTo>
                    <a:pt x="52" y="2"/>
                  </a:lnTo>
                  <a:lnTo>
                    <a:pt x="51" y="2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7" y="9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5" y="9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3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8" y="13"/>
                  </a:lnTo>
                  <a:lnTo>
                    <a:pt x="18" y="17"/>
                  </a:lnTo>
                  <a:lnTo>
                    <a:pt x="18" y="21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7"/>
                  </a:lnTo>
                  <a:lnTo>
                    <a:pt x="14" y="27"/>
                  </a:lnTo>
                  <a:lnTo>
                    <a:pt x="11" y="28"/>
                  </a:lnTo>
                  <a:lnTo>
                    <a:pt x="10" y="30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7" y="46"/>
                  </a:lnTo>
                  <a:lnTo>
                    <a:pt x="7" y="47"/>
                  </a:lnTo>
                  <a:lnTo>
                    <a:pt x="10" y="51"/>
                  </a:lnTo>
                  <a:lnTo>
                    <a:pt x="10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7"/>
                  </a:lnTo>
                  <a:lnTo>
                    <a:pt x="10" y="58"/>
                  </a:lnTo>
                  <a:lnTo>
                    <a:pt x="11" y="59"/>
                  </a:lnTo>
                  <a:lnTo>
                    <a:pt x="13" y="61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7" y="63"/>
                  </a:lnTo>
                  <a:lnTo>
                    <a:pt x="7" y="65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9"/>
                  </a:lnTo>
                  <a:lnTo>
                    <a:pt x="6" y="72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5" y="74"/>
                  </a:lnTo>
                  <a:lnTo>
                    <a:pt x="5" y="76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8"/>
                  </a:lnTo>
                  <a:lnTo>
                    <a:pt x="2" y="80"/>
                  </a:lnTo>
                  <a:lnTo>
                    <a:pt x="2" y="81"/>
                  </a:lnTo>
                  <a:lnTo>
                    <a:pt x="2" y="82"/>
                  </a:lnTo>
                  <a:lnTo>
                    <a:pt x="2" y="84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2" y="93"/>
                  </a:lnTo>
                  <a:lnTo>
                    <a:pt x="2" y="96"/>
                  </a:lnTo>
                  <a:lnTo>
                    <a:pt x="3" y="97"/>
                  </a:lnTo>
                  <a:lnTo>
                    <a:pt x="3" y="99"/>
                  </a:lnTo>
                  <a:lnTo>
                    <a:pt x="3" y="100"/>
                  </a:lnTo>
                  <a:lnTo>
                    <a:pt x="3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3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7"/>
                  </a:lnTo>
                  <a:lnTo>
                    <a:pt x="2" y="108"/>
                  </a:lnTo>
                  <a:lnTo>
                    <a:pt x="0" y="109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2" y="119"/>
                  </a:lnTo>
                  <a:lnTo>
                    <a:pt x="3" y="120"/>
                  </a:lnTo>
                  <a:lnTo>
                    <a:pt x="3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4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7" y="127"/>
                  </a:lnTo>
                  <a:lnTo>
                    <a:pt x="7" y="128"/>
                  </a:lnTo>
                  <a:lnTo>
                    <a:pt x="7" y="130"/>
                  </a:lnTo>
                  <a:lnTo>
                    <a:pt x="9" y="132"/>
                  </a:lnTo>
                  <a:lnTo>
                    <a:pt x="10" y="132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0" y="135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3" y="138"/>
                  </a:lnTo>
                  <a:lnTo>
                    <a:pt x="14" y="138"/>
                  </a:lnTo>
                  <a:lnTo>
                    <a:pt x="14" y="139"/>
                  </a:lnTo>
                  <a:lnTo>
                    <a:pt x="14" y="139"/>
                  </a:lnTo>
                  <a:lnTo>
                    <a:pt x="14" y="141"/>
                  </a:lnTo>
                  <a:lnTo>
                    <a:pt x="14" y="142"/>
                  </a:lnTo>
                  <a:lnTo>
                    <a:pt x="14" y="143"/>
                  </a:lnTo>
                  <a:lnTo>
                    <a:pt x="15" y="146"/>
                  </a:lnTo>
                  <a:lnTo>
                    <a:pt x="15" y="147"/>
                  </a:lnTo>
                  <a:lnTo>
                    <a:pt x="15" y="149"/>
                  </a:lnTo>
                  <a:lnTo>
                    <a:pt x="17" y="150"/>
                  </a:lnTo>
                  <a:lnTo>
                    <a:pt x="15" y="150"/>
                  </a:lnTo>
                  <a:lnTo>
                    <a:pt x="15" y="150"/>
                  </a:lnTo>
                  <a:lnTo>
                    <a:pt x="15" y="150"/>
                  </a:lnTo>
                  <a:lnTo>
                    <a:pt x="14" y="150"/>
                  </a:lnTo>
                  <a:lnTo>
                    <a:pt x="14" y="151"/>
                  </a:lnTo>
                  <a:lnTo>
                    <a:pt x="14" y="151"/>
                  </a:lnTo>
                  <a:lnTo>
                    <a:pt x="14" y="153"/>
                  </a:lnTo>
                  <a:lnTo>
                    <a:pt x="14" y="154"/>
                  </a:lnTo>
                  <a:lnTo>
                    <a:pt x="14" y="155"/>
                  </a:lnTo>
                  <a:lnTo>
                    <a:pt x="14" y="155"/>
                  </a:lnTo>
                  <a:lnTo>
                    <a:pt x="14" y="155"/>
                  </a:lnTo>
                  <a:lnTo>
                    <a:pt x="14" y="157"/>
                  </a:lnTo>
                  <a:lnTo>
                    <a:pt x="14" y="158"/>
                  </a:lnTo>
                  <a:lnTo>
                    <a:pt x="14" y="161"/>
                  </a:lnTo>
                  <a:lnTo>
                    <a:pt x="13" y="161"/>
                  </a:lnTo>
                  <a:lnTo>
                    <a:pt x="13" y="161"/>
                  </a:lnTo>
                  <a:lnTo>
                    <a:pt x="13" y="162"/>
                  </a:lnTo>
                  <a:lnTo>
                    <a:pt x="13" y="162"/>
                  </a:lnTo>
                  <a:lnTo>
                    <a:pt x="14" y="162"/>
                  </a:lnTo>
                  <a:lnTo>
                    <a:pt x="14" y="164"/>
                  </a:lnTo>
                  <a:lnTo>
                    <a:pt x="14" y="165"/>
                  </a:lnTo>
                  <a:lnTo>
                    <a:pt x="15" y="165"/>
                  </a:lnTo>
                  <a:lnTo>
                    <a:pt x="15" y="166"/>
                  </a:lnTo>
                  <a:lnTo>
                    <a:pt x="15" y="169"/>
                  </a:lnTo>
                  <a:lnTo>
                    <a:pt x="15" y="169"/>
                  </a:lnTo>
                  <a:lnTo>
                    <a:pt x="17" y="170"/>
                  </a:lnTo>
                  <a:lnTo>
                    <a:pt x="17" y="172"/>
                  </a:lnTo>
                  <a:lnTo>
                    <a:pt x="17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4" y="174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3" y="176"/>
                  </a:lnTo>
                  <a:lnTo>
                    <a:pt x="13" y="177"/>
                  </a:lnTo>
                  <a:lnTo>
                    <a:pt x="11" y="177"/>
                  </a:lnTo>
                  <a:lnTo>
                    <a:pt x="11" y="179"/>
                  </a:lnTo>
                  <a:lnTo>
                    <a:pt x="13" y="179"/>
                  </a:lnTo>
                  <a:lnTo>
                    <a:pt x="11" y="180"/>
                  </a:lnTo>
                  <a:lnTo>
                    <a:pt x="11" y="181"/>
                  </a:lnTo>
                  <a:lnTo>
                    <a:pt x="11" y="181"/>
                  </a:lnTo>
                  <a:lnTo>
                    <a:pt x="13" y="183"/>
                  </a:lnTo>
                  <a:lnTo>
                    <a:pt x="13" y="184"/>
                  </a:lnTo>
                  <a:lnTo>
                    <a:pt x="13" y="185"/>
                  </a:lnTo>
                  <a:lnTo>
                    <a:pt x="13" y="187"/>
                  </a:lnTo>
                  <a:lnTo>
                    <a:pt x="13" y="187"/>
                  </a:lnTo>
                  <a:lnTo>
                    <a:pt x="14" y="188"/>
                  </a:lnTo>
                  <a:lnTo>
                    <a:pt x="14" y="189"/>
                  </a:lnTo>
                  <a:lnTo>
                    <a:pt x="14" y="191"/>
                  </a:lnTo>
                  <a:lnTo>
                    <a:pt x="14" y="191"/>
                  </a:lnTo>
                  <a:lnTo>
                    <a:pt x="15" y="193"/>
                  </a:lnTo>
                  <a:lnTo>
                    <a:pt x="17" y="195"/>
                  </a:lnTo>
                  <a:lnTo>
                    <a:pt x="18" y="196"/>
                  </a:lnTo>
                  <a:lnTo>
                    <a:pt x="18" y="199"/>
                  </a:lnTo>
                  <a:lnTo>
                    <a:pt x="19" y="200"/>
                  </a:lnTo>
                  <a:lnTo>
                    <a:pt x="19" y="202"/>
                  </a:lnTo>
                  <a:lnTo>
                    <a:pt x="21" y="202"/>
                  </a:lnTo>
                  <a:lnTo>
                    <a:pt x="21" y="203"/>
                  </a:lnTo>
                  <a:lnTo>
                    <a:pt x="21" y="203"/>
                  </a:lnTo>
                  <a:lnTo>
                    <a:pt x="21" y="204"/>
                  </a:lnTo>
                  <a:lnTo>
                    <a:pt x="21" y="204"/>
                  </a:lnTo>
                  <a:lnTo>
                    <a:pt x="19" y="206"/>
                  </a:lnTo>
                  <a:lnTo>
                    <a:pt x="19" y="206"/>
                  </a:lnTo>
                  <a:lnTo>
                    <a:pt x="18" y="206"/>
                  </a:lnTo>
                  <a:lnTo>
                    <a:pt x="18" y="207"/>
                  </a:lnTo>
                  <a:lnTo>
                    <a:pt x="17" y="207"/>
                  </a:lnTo>
                  <a:lnTo>
                    <a:pt x="17" y="208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2"/>
                  </a:lnTo>
                  <a:lnTo>
                    <a:pt x="18" y="214"/>
                  </a:lnTo>
                  <a:lnTo>
                    <a:pt x="18" y="214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7" y="215"/>
                  </a:lnTo>
                  <a:lnTo>
                    <a:pt x="17" y="215"/>
                  </a:lnTo>
                  <a:lnTo>
                    <a:pt x="18" y="216"/>
                  </a:lnTo>
                  <a:lnTo>
                    <a:pt x="18" y="218"/>
                  </a:lnTo>
                  <a:lnTo>
                    <a:pt x="19" y="219"/>
                  </a:lnTo>
                  <a:lnTo>
                    <a:pt x="19" y="219"/>
                  </a:lnTo>
                  <a:lnTo>
                    <a:pt x="19" y="219"/>
                  </a:lnTo>
                  <a:lnTo>
                    <a:pt x="19" y="221"/>
                  </a:lnTo>
                  <a:lnTo>
                    <a:pt x="18" y="221"/>
                  </a:lnTo>
                  <a:lnTo>
                    <a:pt x="18" y="221"/>
                  </a:lnTo>
                  <a:lnTo>
                    <a:pt x="18" y="222"/>
                  </a:lnTo>
                  <a:lnTo>
                    <a:pt x="18" y="222"/>
                  </a:lnTo>
                  <a:lnTo>
                    <a:pt x="19" y="223"/>
                  </a:lnTo>
                  <a:lnTo>
                    <a:pt x="21" y="223"/>
                  </a:lnTo>
                  <a:lnTo>
                    <a:pt x="21" y="223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6"/>
                  </a:lnTo>
                  <a:lnTo>
                    <a:pt x="19" y="226"/>
                  </a:lnTo>
                  <a:lnTo>
                    <a:pt x="19" y="227"/>
                  </a:lnTo>
                  <a:lnTo>
                    <a:pt x="19" y="229"/>
                  </a:lnTo>
                  <a:lnTo>
                    <a:pt x="21" y="230"/>
                  </a:lnTo>
                  <a:lnTo>
                    <a:pt x="21" y="231"/>
                  </a:lnTo>
                  <a:lnTo>
                    <a:pt x="22" y="234"/>
                  </a:lnTo>
                  <a:lnTo>
                    <a:pt x="22" y="235"/>
                  </a:lnTo>
                  <a:lnTo>
                    <a:pt x="24" y="238"/>
                  </a:lnTo>
                  <a:lnTo>
                    <a:pt x="24" y="238"/>
                  </a:lnTo>
                  <a:lnTo>
                    <a:pt x="24" y="238"/>
                  </a:lnTo>
                  <a:lnTo>
                    <a:pt x="25" y="241"/>
                  </a:lnTo>
                  <a:lnTo>
                    <a:pt x="26" y="242"/>
                  </a:lnTo>
                  <a:lnTo>
                    <a:pt x="28" y="244"/>
                  </a:lnTo>
                  <a:lnTo>
                    <a:pt x="28" y="244"/>
                  </a:lnTo>
                  <a:lnTo>
                    <a:pt x="26" y="245"/>
                  </a:lnTo>
                  <a:lnTo>
                    <a:pt x="26" y="245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8"/>
                  </a:lnTo>
                  <a:lnTo>
                    <a:pt x="26" y="249"/>
                  </a:lnTo>
                  <a:lnTo>
                    <a:pt x="26" y="249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6" y="252"/>
                  </a:lnTo>
                  <a:lnTo>
                    <a:pt x="28" y="254"/>
                  </a:lnTo>
                  <a:lnTo>
                    <a:pt x="28" y="256"/>
                  </a:lnTo>
                  <a:lnTo>
                    <a:pt x="29" y="256"/>
                  </a:lnTo>
                  <a:lnTo>
                    <a:pt x="30" y="256"/>
                  </a:lnTo>
                  <a:lnTo>
                    <a:pt x="32" y="257"/>
                  </a:lnTo>
                  <a:lnTo>
                    <a:pt x="33" y="257"/>
                  </a:lnTo>
                  <a:lnTo>
                    <a:pt x="33" y="258"/>
                  </a:lnTo>
                  <a:lnTo>
                    <a:pt x="32" y="258"/>
                  </a:lnTo>
                  <a:lnTo>
                    <a:pt x="32" y="258"/>
                  </a:lnTo>
                  <a:lnTo>
                    <a:pt x="32" y="260"/>
                  </a:lnTo>
                  <a:lnTo>
                    <a:pt x="33" y="261"/>
                  </a:lnTo>
                  <a:lnTo>
                    <a:pt x="34" y="261"/>
                  </a:lnTo>
                  <a:lnTo>
                    <a:pt x="34" y="262"/>
                  </a:lnTo>
                  <a:lnTo>
                    <a:pt x="34" y="262"/>
                  </a:lnTo>
                  <a:lnTo>
                    <a:pt x="34" y="264"/>
                  </a:lnTo>
                  <a:lnTo>
                    <a:pt x="36" y="265"/>
                  </a:lnTo>
                  <a:lnTo>
                    <a:pt x="36" y="265"/>
                  </a:lnTo>
                  <a:lnTo>
                    <a:pt x="36" y="267"/>
                  </a:lnTo>
                  <a:lnTo>
                    <a:pt x="36" y="267"/>
                  </a:lnTo>
                  <a:lnTo>
                    <a:pt x="36" y="268"/>
                  </a:lnTo>
                  <a:lnTo>
                    <a:pt x="36" y="268"/>
                  </a:lnTo>
                  <a:lnTo>
                    <a:pt x="36" y="269"/>
                  </a:lnTo>
                  <a:lnTo>
                    <a:pt x="37" y="271"/>
                  </a:lnTo>
                  <a:lnTo>
                    <a:pt x="37" y="271"/>
                  </a:lnTo>
                  <a:lnTo>
                    <a:pt x="43" y="271"/>
                  </a:lnTo>
                  <a:lnTo>
                    <a:pt x="44" y="272"/>
                  </a:lnTo>
                  <a:lnTo>
                    <a:pt x="44" y="272"/>
                  </a:lnTo>
                  <a:lnTo>
                    <a:pt x="44" y="273"/>
                  </a:lnTo>
                  <a:lnTo>
                    <a:pt x="44" y="273"/>
                  </a:lnTo>
                  <a:lnTo>
                    <a:pt x="44" y="275"/>
                  </a:lnTo>
                  <a:lnTo>
                    <a:pt x="44" y="276"/>
                  </a:lnTo>
                  <a:lnTo>
                    <a:pt x="43" y="275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40" y="275"/>
                  </a:lnTo>
                  <a:lnTo>
                    <a:pt x="37" y="276"/>
                  </a:lnTo>
                  <a:lnTo>
                    <a:pt x="37" y="275"/>
                  </a:lnTo>
                  <a:lnTo>
                    <a:pt x="37" y="276"/>
                  </a:lnTo>
                  <a:lnTo>
                    <a:pt x="37" y="277"/>
                  </a:lnTo>
                  <a:lnTo>
                    <a:pt x="40" y="277"/>
                  </a:lnTo>
                  <a:lnTo>
                    <a:pt x="43" y="277"/>
                  </a:lnTo>
                  <a:lnTo>
                    <a:pt x="43" y="280"/>
                  </a:lnTo>
                  <a:lnTo>
                    <a:pt x="44" y="281"/>
                  </a:lnTo>
                  <a:lnTo>
                    <a:pt x="45" y="281"/>
                  </a:lnTo>
                  <a:lnTo>
                    <a:pt x="47" y="283"/>
                  </a:lnTo>
                  <a:lnTo>
                    <a:pt x="45" y="284"/>
                  </a:lnTo>
                  <a:lnTo>
                    <a:pt x="45" y="286"/>
                  </a:lnTo>
                  <a:lnTo>
                    <a:pt x="44" y="286"/>
                  </a:lnTo>
                  <a:lnTo>
                    <a:pt x="44" y="286"/>
                  </a:lnTo>
                  <a:lnTo>
                    <a:pt x="44" y="287"/>
                  </a:lnTo>
                  <a:lnTo>
                    <a:pt x="45" y="288"/>
                  </a:lnTo>
                  <a:lnTo>
                    <a:pt x="45" y="290"/>
                  </a:lnTo>
                  <a:lnTo>
                    <a:pt x="47" y="290"/>
                  </a:lnTo>
                  <a:lnTo>
                    <a:pt x="47" y="291"/>
                  </a:lnTo>
                  <a:lnTo>
                    <a:pt x="45" y="292"/>
                  </a:lnTo>
                  <a:lnTo>
                    <a:pt x="45" y="292"/>
                  </a:lnTo>
                  <a:lnTo>
                    <a:pt x="45" y="294"/>
                  </a:lnTo>
                  <a:lnTo>
                    <a:pt x="47" y="294"/>
                  </a:lnTo>
                  <a:lnTo>
                    <a:pt x="47" y="295"/>
                  </a:lnTo>
                  <a:lnTo>
                    <a:pt x="48" y="296"/>
                  </a:lnTo>
                  <a:lnTo>
                    <a:pt x="49" y="298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8" y="300"/>
                  </a:lnTo>
                  <a:lnTo>
                    <a:pt x="48" y="300"/>
                  </a:lnTo>
                  <a:lnTo>
                    <a:pt x="48" y="302"/>
                  </a:lnTo>
                  <a:lnTo>
                    <a:pt x="48" y="303"/>
                  </a:lnTo>
                  <a:lnTo>
                    <a:pt x="49" y="303"/>
                  </a:lnTo>
                  <a:lnTo>
                    <a:pt x="49" y="304"/>
                  </a:lnTo>
                  <a:lnTo>
                    <a:pt x="49" y="304"/>
                  </a:lnTo>
                  <a:lnTo>
                    <a:pt x="49" y="304"/>
                  </a:lnTo>
                  <a:lnTo>
                    <a:pt x="49" y="306"/>
                  </a:lnTo>
                  <a:lnTo>
                    <a:pt x="49" y="307"/>
                  </a:lnTo>
                  <a:lnTo>
                    <a:pt x="48" y="307"/>
                  </a:lnTo>
                  <a:lnTo>
                    <a:pt x="47" y="309"/>
                  </a:lnTo>
                  <a:lnTo>
                    <a:pt x="48" y="310"/>
                  </a:lnTo>
                  <a:lnTo>
                    <a:pt x="48" y="311"/>
                  </a:lnTo>
                  <a:lnTo>
                    <a:pt x="48" y="311"/>
                  </a:lnTo>
                  <a:lnTo>
                    <a:pt x="48" y="313"/>
                  </a:lnTo>
                  <a:lnTo>
                    <a:pt x="48" y="314"/>
                  </a:lnTo>
                  <a:lnTo>
                    <a:pt x="49" y="314"/>
                  </a:lnTo>
                  <a:lnTo>
                    <a:pt x="51" y="315"/>
                  </a:lnTo>
                  <a:lnTo>
                    <a:pt x="52" y="317"/>
                  </a:lnTo>
                  <a:lnTo>
                    <a:pt x="52" y="318"/>
                  </a:lnTo>
                  <a:lnTo>
                    <a:pt x="51" y="319"/>
                  </a:lnTo>
                  <a:lnTo>
                    <a:pt x="49" y="319"/>
                  </a:lnTo>
                  <a:lnTo>
                    <a:pt x="49" y="321"/>
                  </a:lnTo>
                  <a:lnTo>
                    <a:pt x="51" y="322"/>
                  </a:lnTo>
                  <a:lnTo>
                    <a:pt x="51" y="323"/>
                  </a:lnTo>
                  <a:lnTo>
                    <a:pt x="51" y="323"/>
                  </a:lnTo>
                  <a:lnTo>
                    <a:pt x="51" y="325"/>
                  </a:lnTo>
                  <a:lnTo>
                    <a:pt x="51" y="325"/>
                  </a:lnTo>
                  <a:lnTo>
                    <a:pt x="49" y="326"/>
                  </a:lnTo>
                  <a:lnTo>
                    <a:pt x="49" y="326"/>
                  </a:lnTo>
                  <a:lnTo>
                    <a:pt x="48" y="326"/>
                  </a:lnTo>
                  <a:lnTo>
                    <a:pt x="48" y="327"/>
                  </a:lnTo>
                  <a:lnTo>
                    <a:pt x="48" y="329"/>
                  </a:lnTo>
                  <a:lnTo>
                    <a:pt x="49" y="330"/>
                  </a:lnTo>
                  <a:lnTo>
                    <a:pt x="47" y="330"/>
                  </a:lnTo>
                  <a:lnTo>
                    <a:pt x="47" y="330"/>
                  </a:lnTo>
                  <a:lnTo>
                    <a:pt x="47" y="332"/>
                  </a:lnTo>
                  <a:lnTo>
                    <a:pt x="47" y="333"/>
                  </a:lnTo>
                  <a:lnTo>
                    <a:pt x="48" y="334"/>
                  </a:lnTo>
                  <a:lnTo>
                    <a:pt x="49" y="336"/>
                  </a:lnTo>
                  <a:lnTo>
                    <a:pt x="49" y="337"/>
                  </a:lnTo>
                  <a:lnTo>
                    <a:pt x="49" y="338"/>
                  </a:lnTo>
                  <a:lnTo>
                    <a:pt x="51" y="340"/>
                  </a:lnTo>
                  <a:lnTo>
                    <a:pt x="52" y="341"/>
                  </a:lnTo>
                  <a:lnTo>
                    <a:pt x="53" y="342"/>
                  </a:lnTo>
                  <a:lnTo>
                    <a:pt x="55" y="344"/>
                  </a:lnTo>
                  <a:lnTo>
                    <a:pt x="55" y="345"/>
                  </a:lnTo>
                  <a:lnTo>
                    <a:pt x="56" y="345"/>
                  </a:lnTo>
                  <a:lnTo>
                    <a:pt x="56" y="346"/>
                  </a:lnTo>
                  <a:lnTo>
                    <a:pt x="57" y="346"/>
                  </a:lnTo>
                  <a:lnTo>
                    <a:pt x="57" y="346"/>
                  </a:lnTo>
                  <a:lnTo>
                    <a:pt x="59" y="346"/>
                  </a:lnTo>
                  <a:lnTo>
                    <a:pt x="59" y="345"/>
                  </a:lnTo>
                  <a:lnTo>
                    <a:pt x="60" y="345"/>
                  </a:lnTo>
                  <a:lnTo>
                    <a:pt x="61" y="345"/>
                  </a:lnTo>
                  <a:lnTo>
                    <a:pt x="61" y="345"/>
                  </a:lnTo>
                  <a:lnTo>
                    <a:pt x="63" y="345"/>
                  </a:lnTo>
                  <a:lnTo>
                    <a:pt x="63" y="345"/>
                  </a:lnTo>
                  <a:lnTo>
                    <a:pt x="64" y="346"/>
                  </a:lnTo>
                  <a:lnTo>
                    <a:pt x="66" y="348"/>
                  </a:lnTo>
                  <a:lnTo>
                    <a:pt x="66" y="349"/>
                  </a:lnTo>
                  <a:lnTo>
                    <a:pt x="67" y="351"/>
                  </a:lnTo>
                  <a:lnTo>
                    <a:pt x="66" y="351"/>
                  </a:lnTo>
                  <a:lnTo>
                    <a:pt x="66" y="351"/>
                  </a:lnTo>
                  <a:lnTo>
                    <a:pt x="67" y="352"/>
                  </a:lnTo>
                  <a:lnTo>
                    <a:pt x="67" y="352"/>
                  </a:lnTo>
                  <a:lnTo>
                    <a:pt x="68" y="353"/>
                  </a:lnTo>
                  <a:lnTo>
                    <a:pt x="68" y="355"/>
                  </a:lnTo>
                  <a:lnTo>
                    <a:pt x="68" y="356"/>
                  </a:lnTo>
                  <a:lnTo>
                    <a:pt x="70" y="357"/>
                  </a:lnTo>
                  <a:lnTo>
                    <a:pt x="71" y="357"/>
                  </a:lnTo>
                  <a:lnTo>
                    <a:pt x="72" y="359"/>
                  </a:lnTo>
                  <a:lnTo>
                    <a:pt x="74" y="359"/>
                  </a:lnTo>
                  <a:lnTo>
                    <a:pt x="74" y="360"/>
                  </a:lnTo>
                  <a:lnTo>
                    <a:pt x="75" y="361"/>
                  </a:lnTo>
                  <a:lnTo>
                    <a:pt x="75" y="361"/>
                  </a:lnTo>
                  <a:lnTo>
                    <a:pt x="78" y="361"/>
                  </a:lnTo>
                  <a:lnTo>
                    <a:pt x="80" y="361"/>
                  </a:lnTo>
                  <a:lnTo>
                    <a:pt x="85" y="361"/>
                  </a:lnTo>
                  <a:lnTo>
                    <a:pt x="89" y="361"/>
                  </a:lnTo>
                  <a:lnTo>
                    <a:pt x="93" y="361"/>
                  </a:lnTo>
                  <a:lnTo>
                    <a:pt x="95" y="363"/>
                  </a:lnTo>
                  <a:lnTo>
                    <a:pt x="98" y="363"/>
                  </a:lnTo>
                  <a:lnTo>
                    <a:pt x="101" y="363"/>
                  </a:lnTo>
                  <a:lnTo>
                    <a:pt x="104" y="364"/>
                  </a:lnTo>
                  <a:lnTo>
                    <a:pt x="106" y="364"/>
                  </a:lnTo>
                  <a:lnTo>
                    <a:pt x="108" y="364"/>
                  </a:lnTo>
                  <a:lnTo>
                    <a:pt x="109" y="364"/>
                  </a:lnTo>
                  <a:lnTo>
                    <a:pt x="109" y="365"/>
                  </a:lnTo>
                  <a:lnTo>
                    <a:pt x="109" y="365"/>
                  </a:lnTo>
                  <a:lnTo>
                    <a:pt x="108" y="364"/>
                  </a:lnTo>
                  <a:lnTo>
                    <a:pt x="105" y="361"/>
                  </a:lnTo>
                  <a:lnTo>
                    <a:pt x="101" y="357"/>
                  </a:lnTo>
                  <a:lnTo>
                    <a:pt x="101" y="357"/>
                  </a:lnTo>
                  <a:lnTo>
                    <a:pt x="99" y="357"/>
                  </a:lnTo>
                  <a:lnTo>
                    <a:pt x="98" y="357"/>
                  </a:lnTo>
                  <a:lnTo>
                    <a:pt x="97" y="357"/>
                  </a:lnTo>
                  <a:lnTo>
                    <a:pt x="97" y="357"/>
                  </a:lnTo>
                  <a:lnTo>
                    <a:pt x="95" y="356"/>
                  </a:lnTo>
                  <a:lnTo>
                    <a:pt x="97" y="356"/>
                  </a:lnTo>
                  <a:lnTo>
                    <a:pt x="98" y="356"/>
                  </a:lnTo>
                  <a:lnTo>
                    <a:pt x="99" y="356"/>
                  </a:lnTo>
                  <a:lnTo>
                    <a:pt x="99" y="356"/>
                  </a:lnTo>
                  <a:lnTo>
                    <a:pt x="98" y="355"/>
                  </a:lnTo>
                  <a:lnTo>
                    <a:pt x="98" y="353"/>
                  </a:lnTo>
                  <a:lnTo>
                    <a:pt x="95" y="351"/>
                  </a:lnTo>
                  <a:lnTo>
                    <a:pt x="94" y="349"/>
                  </a:lnTo>
                  <a:lnTo>
                    <a:pt x="94" y="349"/>
                  </a:lnTo>
                  <a:lnTo>
                    <a:pt x="94" y="351"/>
                  </a:lnTo>
                  <a:lnTo>
                    <a:pt x="94" y="351"/>
                  </a:lnTo>
                  <a:lnTo>
                    <a:pt x="94" y="349"/>
                  </a:lnTo>
                  <a:lnTo>
                    <a:pt x="94" y="348"/>
                  </a:lnTo>
                  <a:lnTo>
                    <a:pt x="94" y="346"/>
                  </a:lnTo>
                  <a:lnTo>
                    <a:pt x="94" y="345"/>
                  </a:lnTo>
                  <a:lnTo>
                    <a:pt x="94" y="344"/>
                  </a:lnTo>
                  <a:lnTo>
                    <a:pt x="94" y="342"/>
                  </a:lnTo>
                  <a:lnTo>
                    <a:pt x="95" y="341"/>
                  </a:lnTo>
                  <a:lnTo>
                    <a:pt x="97" y="341"/>
                  </a:lnTo>
                  <a:lnTo>
                    <a:pt x="97" y="340"/>
                  </a:lnTo>
                  <a:lnTo>
                    <a:pt x="98" y="340"/>
                  </a:lnTo>
                  <a:lnTo>
                    <a:pt x="97" y="340"/>
                  </a:lnTo>
                  <a:lnTo>
                    <a:pt x="95" y="338"/>
                  </a:lnTo>
                  <a:lnTo>
                    <a:pt x="95" y="338"/>
                  </a:lnTo>
                  <a:lnTo>
                    <a:pt x="94" y="338"/>
                  </a:lnTo>
                  <a:lnTo>
                    <a:pt x="91" y="338"/>
                  </a:lnTo>
                  <a:lnTo>
                    <a:pt x="91" y="337"/>
                  </a:lnTo>
                  <a:lnTo>
                    <a:pt x="94" y="337"/>
                  </a:lnTo>
                  <a:lnTo>
                    <a:pt x="94" y="337"/>
                  </a:lnTo>
                  <a:lnTo>
                    <a:pt x="93" y="336"/>
                  </a:lnTo>
                  <a:lnTo>
                    <a:pt x="93" y="336"/>
                  </a:lnTo>
                  <a:lnTo>
                    <a:pt x="94" y="337"/>
                  </a:lnTo>
                  <a:lnTo>
                    <a:pt x="95" y="338"/>
                  </a:lnTo>
                  <a:lnTo>
                    <a:pt x="97" y="338"/>
                  </a:lnTo>
                  <a:lnTo>
                    <a:pt x="98" y="340"/>
                  </a:lnTo>
                  <a:lnTo>
                    <a:pt x="99" y="340"/>
                  </a:lnTo>
                  <a:lnTo>
                    <a:pt x="101" y="338"/>
                  </a:lnTo>
                  <a:lnTo>
                    <a:pt x="102" y="337"/>
                  </a:lnTo>
                  <a:lnTo>
                    <a:pt x="102" y="336"/>
                  </a:lnTo>
                  <a:lnTo>
                    <a:pt x="101" y="330"/>
                  </a:lnTo>
                  <a:lnTo>
                    <a:pt x="99" y="330"/>
                  </a:lnTo>
                  <a:lnTo>
                    <a:pt x="99" y="329"/>
                  </a:lnTo>
                  <a:lnTo>
                    <a:pt x="101" y="326"/>
                  </a:lnTo>
                  <a:lnTo>
                    <a:pt x="101" y="323"/>
                  </a:lnTo>
                  <a:lnTo>
                    <a:pt x="102" y="322"/>
                  </a:lnTo>
                  <a:lnTo>
                    <a:pt x="102" y="322"/>
                  </a:lnTo>
                  <a:lnTo>
                    <a:pt x="105" y="321"/>
                  </a:lnTo>
                  <a:lnTo>
                    <a:pt x="106" y="319"/>
                  </a:lnTo>
                  <a:lnTo>
                    <a:pt x="108" y="318"/>
                  </a:lnTo>
                  <a:lnTo>
                    <a:pt x="110" y="315"/>
                  </a:lnTo>
                  <a:lnTo>
                    <a:pt x="110" y="314"/>
                  </a:lnTo>
                  <a:lnTo>
                    <a:pt x="110" y="314"/>
                  </a:lnTo>
                  <a:lnTo>
                    <a:pt x="110" y="314"/>
                  </a:lnTo>
                  <a:lnTo>
                    <a:pt x="110" y="313"/>
                  </a:lnTo>
                  <a:lnTo>
                    <a:pt x="109" y="313"/>
                  </a:lnTo>
                  <a:lnTo>
                    <a:pt x="108" y="313"/>
                  </a:lnTo>
                  <a:lnTo>
                    <a:pt x="108" y="313"/>
                  </a:lnTo>
                  <a:lnTo>
                    <a:pt x="106" y="313"/>
                  </a:lnTo>
                  <a:lnTo>
                    <a:pt x="108" y="311"/>
                  </a:lnTo>
                  <a:lnTo>
                    <a:pt x="109" y="311"/>
                  </a:lnTo>
                  <a:lnTo>
                    <a:pt x="109" y="310"/>
                  </a:lnTo>
                  <a:lnTo>
                    <a:pt x="109" y="310"/>
                  </a:lnTo>
                  <a:lnTo>
                    <a:pt x="109" y="307"/>
                  </a:lnTo>
                  <a:lnTo>
                    <a:pt x="108" y="306"/>
                  </a:lnTo>
                  <a:lnTo>
                    <a:pt x="106" y="304"/>
                  </a:lnTo>
                  <a:lnTo>
                    <a:pt x="105" y="303"/>
                  </a:lnTo>
                  <a:lnTo>
                    <a:pt x="99" y="303"/>
                  </a:lnTo>
                  <a:lnTo>
                    <a:pt x="98" y="303"/>
                  </a:lnTo>
                  <a:lnTo>
                    <a:pt x="90" y="298"/>
                  </a:lnTo>
                  <a:lnTo>
                    <a:pt x="89" y="296"/>
                  </a:lnTo>
                  <a:lnTo>
                    <a:pt x="87" y="295"/>
                  </a:lnTo>
                  <a:lnTo>
                    <a:pt x="86" y="294"/>
                  </a:lnTo>
                  <a:lnTo>
                    <a:pt x="86" y="292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8"/>
                  </a:lnTo>
                  <a:lnTo>
                    <a:pt x="86" y="286"/>
                  </a:lnTo>
                  <a:lnTo>
                    <a:pt x="89" y="281"/>
                  </a:lnTo>
                  <a:lnTo>
                    <a:pt x="89" y="281"/>
                  </a:lnTo>
                  <a:lnTo>
                    <a:pt x="91" y="281"/>
                  </a:lnTo>
                  <a:lnTo>
                    <a:pt x="91" y="281"/>
                  </a:lnTo>
                  <a:lnTo>
                    <a:pt x="91" y="280"/>
                  </a:lnTo>
                  <a:lnTo>
                    <a:pt x="93" y="279"/>
                  </a:lnTo>
                  <a:lnTo>
                    <a:pt x="94" y="277"/>
                  </a:lnTo>
                  <a:lnTo>
                    <a:pt x="98" y="279"/>
                  </a:lnTo>
                  <a:lnTo>
                    <a:pt x="99" y="279"/>
                  </a:lnTo>
                  <a:lnTo>
                    <a:pt x="99" y="277"/>
                  </a:lnTo>
                  <a:lnTo>
                    <a:pt x="99" y="276"/>
                  </a:lnTo>
                  <a:lnTo>
                    <a:pt x="98" y="276"/>
                  </a:lnTo>
                  <a:lnTo>
                    <a:pt x="98" y="275"/>
                  </a:lnTo>
                  <a:lnTo>
                    <a:pt x="99" y="272"/>
                  </a:lnTo>
                  <a:lnTo>
                    <a:pt x="99" y="271"/>
                  </a:lnTo>
                  <a:lnTo>
                    <a:pt x="99" y="269"/>
                  </a:lnTo>
                  <a:lnTo>
                    <a:pt x="99" y="268"/>
                  </a:lnTo>
                  <a:lnTo>
                    <a:pt x="99" y="267"/>
                  </a:lnTo>
                  <a:lnTo>
                    <a:pt x="97" y="264"/>
                  </a:lnTo>
                  <a:lnTo>
                    <a:pt x="97" y="262"/>
                  </a:lnTo>
                  <a:lnTo>
                    <a:pt x="97" y="261"/>
                  </a:lnTo>
                  <a:lnTo>
                    <a:pt x="97" y="261"/>
                  </a:lnTo>
                  <a:lnTo>
                    <a:pt x="98" y="258"/>
                  </a:lnTo>
                  <a:lnTo>
                    <a:pt x="99" y="257"/>
                  </a:lnTo>
                  <a:lnTo>
                    <a:pt x="101" y="256"/>
                  </a:lnTo>
                  <a:lnTo>
                    <a:pt x="102" y="256"/>
                  </a:lnTo>
                  <a:lnTo>
                    <a:pt x="104" y="254"/>
                  </a:lnTo>
                  <a:lnTo>
                    <a:pt x="104" y="254"/>
                  </a:lnTo>
                  <a:lnTo>
                    <a:pt x="102" y="254"/>
                  </a:lnTo>
                  <a:lnTo>
                    <a:pt x="102" y="254"/>
                  </a:lnTo>
                  <a:lnTo>
                    <a:pt x="99" y="253"/>
                  </a:lnTo>
                  <a:lnTo>
                    <a:pt x="95" y="252"/>
                  </a:lnTo>
                  <a:lnTo>
                    <a:pt x="95" y="250"/>
                  </a:lnTo>
                  <a:lnTo>
                    <a:pt x="97" y="250"/>
                  </a:lnTo>
                  <a:lnTo>
                    <a:pt x="98" y="249"/>
                  </a:lnTo>
                  <a:lnTo>
                    <a:pt x="99" y="249"/>
                  </a:lnTo>
                  <a:lnTo>
                    <a:pt x="102" y="249"/>
                  </a:lnTo>
                  <a:lnTo>
                    <a:pt x="102" y="250"/>
                  </a:lnTo>
                  <a:lnTo>
                    <a:pt x="104" y="252"/>
                  </a:lnTo>
                  <a:lnTo>
                    <a:pt x="105" y="253"/>
                  </a:lnTo>
                  <a:lnTo>
                    <a:pt x="106" y="253"/>
                  </a:lnTo>
                  <a:lnTo>
                    <a:pt x="109" y="252"/>
                  </a:lnTo>
                  <a:lnTo>
                    <a:pt x="109" y="252"/>
                  </a:lnTo>
                  <a:lnTo>
                    <a:pt x="109" y="252"/>
                  </a:lnTo>
                  <a:lnTo>
                    <a:pt x="109" y="249"/>
                  </a:lnTo>
                  <a:lnTo>
                    <a:pt x="108" y="248"/>
                  </a:lnTo>
                  <a:lnTo>
                    <a:pt x="108" y="246"/>
                  </a:lnTo>
                  <a:lnTo>
                    <a:pt x="106" y="245"/>
                  </a:lnTo>
                  <a:lnTo>
                    <a:pt x="106" y="245"/>
                  </a:lnTo>
                  <a:lnTo>
                    <a:pt x="105" y="245"/>
                  </a:lnTo>
                  <a:lnTo>
                    <a:pt x="104" y="245"/>
                  </a:lnTo>
                  <a:lnTo>
                    <a:pt x="102" y="245"/>
                  </a:lnTo>
                  <a:lnTo>
                    <a:pt x="101" y="245"/>
                  </a:lnTo>
                  <a:lnTo>
                    <a:pt x="101" y="246"/>
                  </a:lnTo>
                  <a:lnTo>
                    <a:pt x="104" y="246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102" y="248"/>
                  </a:lnTo>
                  <a:lnTo>
                    <a:pt x="99" y="248"/>
                  </a:lnTo>
                  <a:lnTo>
                    <a:pt x="98" y="248"/>
                  </a:lnTo>
                  <a:lnTo>
                    <a:pt x="98" y="248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7" y="245"/>
                  </a:lnTo>
                  <a:lnTo>
                    <a:pt x="94" y="245"/>
                  </a:lnTo>
                  <a:lnTo>
                    <a:pt x="93" y="244"/>
                  </a:lnTo>
                  <a:lnTo>
                    <a:pt x="91" y="242"/>
                  </a:lnTo>
                  <a:lnTo>
                    <a:pt x="91" y="239"/>
                  </a:lnTo>
                  <a:lnTo>
                    <a:pt x="91" y="238"/>
                  </a:lnTo>
                  <a:lnTo>
                    <a:pt x="89" y="234"/>
                  </a:lnTo>
                  <a:lnTo>
                    <a:pt x="87" y="233"/>
                  </a:lnTo>
                  <a:lnTo>
                    <a:pt x="87" y="230"/>
                  </a:lnTo>
                  <a:lnTo>
                    <a:pt x="87" y="230"/>
                  </a:lnTo>
                  <a:lnTo>
                    <a:pt x="87" y="229"/>
                  </a:lnTo>
                  <a:lnTo>
                    <a:pt x="89" y="227"/>
                  </a:lnTo>
                  <a:lnTo>
                    <a:pt x="89" y="229"/>
                  </a:lnTo>
                  <a:lnTo>
                    <a:pt x="90" y="229"/>
                  </a:lnTo>
                  <a:lnTo>
                    <a:pt x="90" y="229"/>
                  </a:lnTo>
                  <a:lnTo>
                    <a:pt x="90" y="229"/>
                  </a:lnTo>
                  <a:lnTo>
                    <a:pt x="91" y="230"/>
                  </a:lnTo>
                  <a:lnTo>
                    <a:pt x="94" y="230"/>
                  </a:lnTo>
                  <a:lnTo>
                    <a:pt x="97" y="231"/>
                  </a:lnTo>
                  <a:lnTo>
                    <a:pt x="101" y="233"/>
                  </a:lnTo>
                  <a:lnTo>
                    <a:pt x="102" y="233"/>
                  </a:lnTo>
                  <a:lnTo>
                    <a:pt x="106" y="233"/>
                  </a:lnTo>
                  <a:lnTo>
                    <a:pt x="109" y="233"/>
                  </a:lnTo>
                  <a:lnTo>
                    <a:pt x="110" y="231"/>
                  </a:lnTo>
                  <a:lnTo>
                    <a:pt x="114" y="230"/>
                  </a:lnTo>
                  <a:lnTo>
                    <a:pt x="114" y="229"/>
                  </a:lnTo>
                  <a:lnTo>
                    <a:pt x="114" y="227"/>
                  </a:lnTo>
                  <a:lnTo>
                    <a:pt x="112" y="225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0" y="219"/>
                  </a:lnTo>
                  <a:lnTo>
                    <a:pt x="112" y="219"/>
                  </a:lnTo>
                  <a:lnTo>
                    <a:pt x="112" y="219"/>
                  </a:lnTo>
                  <a:lnTo>
                    <a:pt x="113" y="218"/>
                  </a:lnTo>
                  <a:lnTo>
                    <a:pt x="112" y="215"/>
                  </a:lnTo>
                  <a:lnTo>
                    <a:pt x="112" y="214"/>
                  </a:lnTo>
                  <a:lnTo>
                    <a:pt x="112" y="214"/>
                  </a:lnTo>
                  <a:lnTo>
                    <a:pt x="110" y="212"/>
                  </a:lnTo>
                  <a:lnTo>
                    <a:pt x="112" y="212"/>
                  </a:lnTo>
                  <a:lnTo>
                    <a:pt x="110" y="212"/>
                  </a:lnTo>
                  <a:lnTo>
                    <a:pt x="109" y="211"/>
                  </a:lnTo>
                  <a:lnTo>
                    <a:pt x="109" y="211"/>
                  </a:lnTo>
                  <a:lnTo>
                    <a:pt x="108" y="210"/>
                  </a:lnTo>
                  <a:lnTo>
                    <a:pt x="108" y="208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8" y="206"/>
                  </a:lnTo>
                  <a:lnTo>
                    <a:pt x="110" y="207"/>
                  </a:lnTo>
                  <a:lnTo>
                    <a:pt x="112" y="207"/>
                  </a:lnTo>
                  <a:lnTo>
                    <a:pt x="114" y="208"/>
                  </a:lnTo>
                  <a:lnTo>
                    <a:pt x="117" y="208"/>
                  </a:lnTo>
                  <a:lnTo>
                    <a:pt x="120" y="208"/>
                  </a:lnTo>
                  <a:lnTo>
                    <a:pt x="121" y="208"/>
                  </a:lnTo>
                  <a:lnTo>
                    <a:pt x="132" y="206"/>
                  </a:lnTo>
                  <a:lnTo>
                    <a:pt x="133" y="206"/>
                  </a:lnTo>
                  <a:lnTo>
                    <a:pt x="139" y="204"/>
                  </a:lnTo>
                  <a:lnTo>
                    <a:pt x="147" y="202"/>
                  </a:lnTo>
                  <a:lnTo>
                    <a:pt x="151" y="197"/>
                  </a:lnTo>
                  <a:lnTo>
                    <a:pt x="152" y="197"/>
                  </a:lnTo>
                  <a:lnTo>
                    <a:pt x="152" y="195"/>
                  </a:lnTo>
                  <a:lnTo>
                    <a:pt x="152" y="192"/>
                  </a:lnTo>
                  <a:lnTo>
                    <a:pt x="155" y="189"/>
                  </a:lnTo>
                  <a:lnTo>
                    <a:pt x="156" y="183"/>
                  </a:lnTo>
                  <a:lnTo>
                    <a:pt x="156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5" name="Freeform 2039">
              <a:extLst>
                <a:ext uri="{FF2B5EF4-FFF2-40B4-BE49-F238E27FC236}">
                  <a16:creationId xmlns:a16="http://schemas.microsoft.com/office/drawing/2014/main" id="{8CC12B93-AABC-405A-A5D6-FC7FCFB61D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063" y="3300796"/>
              <a:ext cx="6192" cy="16512"/>
            </a:xfrm>
            <a:custGeom>
              <a:avLst/>
              <a:gdLst>
                <a:gd name="T0" fmla="*/ 2 w 3"/>
                <a:gd name="T1" fmla="*/ 6 h 8"/>
                <a:gd name="T2" fmla="*/ 2 w 3"/>
                <a:gd name="T3" fmla="*/ 6 h 8"/>
                <a:gd name="T4" fmla="*/ 0 w 3"/>
                <a:gd name="T5" fmla="*/ 6 h 8"/>
                <a:gd name="T6" fmla="*/ 0 w 3"/>
                <a:gd name="T7" fmla="*/ 8 h 8"/>
                <a:gd name="T8" fmla="*/ 0 w 3"/>
                <a:gd name="T9" fmla="*/ 8 h 8"/>
                <a:gd name="T10" fmla="*/ 2 w 3"/>
                <a:gd name="T11" fmla="*/ 8 h 8"/>
                <a:gd name="T12" fmla="*/ 3 w 3"/>
                <a:gd name="T13" fmla="*/ 8 h 8"/>
                <a:gd name="T14" fmla="*/ 3 w 3"/>
                <a:gd name="T15" fmla="*/ 8 h 8"/>
                <a:gd name="T16" fmla="*/ 3 w 3"/>
                <a:gd name="T17" fmla="*/ 8 h 8"/>
                <a:gd name="T18" fmla="*/ 3 w 3"/>
                <a:gd name="T19" fmla="*/ 6 h 8"/>
                <a:gd name="T20" fmla="*/ 3 w 3"/>
                <a:gd name="T21" fmla="*/ 6 h 8"/>
                <a:gd name="T22" fmla="*/ 2 w 3"/>
                <a:gd name="T23" fmla="*/ 6 h 8"/>
                <a:gd name="T24" fmla="*/ 3 w 3"/>
                <a:gd name="T25" fmla="*/ 1 h 8"/>
                <a:gd name="T26" fmla="*/ 3 w 3"/>
                <a:gd name="T27" fmla="*/ 1 h 8"/>
                <a:gd name="T28" fmla="*/ 3 w 3"/>
                <a:gd name="T29" fmla="*/ 0 h 8"/>
                <a:gd name="T30" fmla="*/ 3 w 3"/>
                <a:gd name="T31" fmla="*/ 0 h 8"/>
                <a:gd name="T32" fmla="*/ 2 w 3"/>
                <a:gd name="T33" fmla="*/ 0 h 8"/>
                <a:gd name="T34" fmla="*/ 2 w 3"/>
                <a:gd name="T35" fmla="*/ 0 h 8"/>
                <a:gd name="T36" fmla="*/ 2 w 3"/>
                <a:gd name="T37" fmla="*/ 0 h 8"/>
                <a:gd name="T38" fmla="*/ 2 w 3"/>
                <a:gd name="T39" fmla="*/ 0 h 8"/>
                <a:gd name="T40" fmla="*/ 2 w 3"/>
                <a:gd name="T41" fmla="*/ 1 h 8"/>
                <a:gd name="T42" fmla="*/ 3 w 3"/>
                <a:gd name="T4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8">
                  <a:moveTo>
                    <a:pt x="2" y="6"/>
                  </a:move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close/>
                  <a:moveTo>
                    <a:pt x="3" y="1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6" name="Freeform 2040">
              <a:extLst>
                <a:ext uri="{FF2B5EF4-FFF2-40B4-BE49-F238E27FC236}">
                  <a16:creationId xmlns:a16="http://schemas.microsoft.com/office/drawing/2014/main" id="{A2D7D404-3F95-4CBC-8A10-47E76E5B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295" y="3286350"/>
              <a:ext cx="6192" cy="2063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0 w 3"/>
                <a:gd name="T5" fmla="*/ 1 h 1"/>
                <a:gd name="T6" fmla="*/ 3 w 3"/>
                <a:gd name="T7" fmla="*/ 0 h 1"/>
                <a:gd name="T8" fmla="*/ 3 w 3"/>
                <a:gd name="T9" fmla="*/ 0 h 1"/>
                <a:gd name="T10" fmla="*/ 1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7" name="Freeform 2041">
              <a:extLst>
                <a:ext uri="{FF2B5EF4-FFF2-40B4-BE49-F238E27FC236}">
                  <a16:creationId xmlns:a16="http://schemas.microsoft.com/office/drawing/2014/main" id="{C10AA8FD-C533-463A-9C5B-CF0F1BA26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32850" y="3853925"/>
              <a:ext cx="268308" cy="338482"/>
            </a:xfrm>
            <a:custGeom>
              <a:avLst/>
              <a:gdLst>
                <a:gd name="T0" fmla="*/ 128 w 130"/>
                <a:gd name="T1" fmla="*/ 77 h 164"/>
                <a:gd name="T2" fmla="*/ 124 w 130"/>
                <a:gd name="T3" fmla="*/ 78 h 164"/>
                <a:gd name="T4" fmla="*/ 113 w 130"/>
                <a:gd name="T5" fmla="*/ 80 h 164"/>
                <a:gd name="T6" fmla="*/ 111 w 130"/>
                <a:gd name="T7" fmla="*/ 80 h 164"/>
                <a:gd name="T8" fmla="*/ 111 w 130"/>
                <a:gd name="T9" fmla="*/ 73 h 164"/>
                <a:gd name="T10" fmla="*/ 108 w 130"/>
                <a:gd name="T11" fmla="*/ 63 h 164"/>
                <a:gd name="T12" fmla="*/ 107 w 130"/>
                <a:gd name="T13" fmla="*/ 47 h 164"/>
                <a:gd name="T14" fmla="*/ 107 w 130"/>
                <a:gd name="T15" fmla="*/ 34 h 164"/>
                <a:gd name="T16" fmla="*/ 93 w 130"/>
                <a:gd name="T17" fmla="*/ 34 h 164"/>
                <a:gd name="T18" fmla="*/ 89 w 130"/>
                <a:gd name="T19" fmla="*/ 30 h 164"/>
                <a:gd name="T20" fmla="*/ 81 w 130"/>
                <a:gd name="T21" fmla="*/ 35 h 164"/>
                <a:gd name="T22" fmla="*/ 78 w 130"/>
                <a:gd name="T23" fmla="*/ 42 h 164"/>
                <a:gd name="T24" fmla="*/ 69 w 130"/>
                <a:gd name="T25" fmla="*/ 42 h 164"/>
                <a:gd name="T26" fmla="*/ 62 w 130"/>
                <a:gd name="T27" fmla="*/ 43 h 164"/>
                <a:gd name="T28" fmla="*/ 56 w 130"/>
                <a:gd name="T29" fmla="*/ 35 h 164"/>
                <a:gd name="T30" fmla="*/ 52 w 130"/>
                <a:gd name="T31" fmla="*/ 27 h 164"/>
                <a:gd name="T32" fmla="*/ 51 w 130"/>
                <a:gd name="T33" fmla="*/ 20 h 164"/>
                <a:gd name="T34" fmla="*/ 46 w 130"/>
                <a:gd name="T35" fmla="*/ 16 h 164"/>
                <a:gd name="T36" fmla="*/ 27 w 130"/>
                <a:gd name="T37" fmla="*/ 17 h 164"/>
                <a:gd name="T38" fmla="*/ 16 w 130"/>
                <a:gd name="T39" fmla="*/ 16 h 164"/>
                <a:gd name="T40" fmla="*/ 10 w 130"/>
                <a:gd name="T41" fmla="*/ 19 h 164"/>
                <a:gd name="T42" fmla="*/ 6 w 130"/>
                <a:gd name="T43" fmla="*/ 23 h 164"/>
                <a:gd name="T44" fmla="*/ 16 w 130"/>
                <a:gd name="T45" fmla="*/ 49 h 164"/>
                <a:gd name="T46" fmla="*/ 13 w 130"/>
                <a:gd name="T47" fmla="*/ 54 h 164"/>
                <a:gd name="T48" fmla="*/ 14 w 130"/>
                <a:gd name="T49" fmla="*/ 59 h 164"/>
                <a:gd name="T50" fmla="*/ 19 w 130"/>
                <a:gd name="T51" fmla="*/ 72 h 164"/>
                <a:gd name="T52" fmla="*/ 21 w 130"/>
                <a:gd name="T53" fmla="*/ 85 h 164"/>
                <a:gd name="T54" fmla="*/ 12 w 130"/>
                <a:gd name="T55" fmla="*/ 100 h 164"/>
                <a:gd name="T56" fmla="*/ 2 w 130"/>
                <a:gd name="T57" fmla="*/ 130 h 164"/>
                <a:gd name="T58" fmla="*/ 0 w 130"/>
                <a:gd name="T59" fmla="*/ 138 h 164"/>
                <a:gd name="T60" fmla="*/ 1 w 130"/>
                <a:gd name="T61" fmla="*/ 154 h 164"/>
                <a:gd name="T62" fmla="*/ 8 w 130"/>
                <a:gd name="T63" fmla="*/ 154 h 164"/>
                <a:gd name="T64" fmla="*/ 14 w 130"/>
                <a:gd name="T65" fmla="*/ 152 h 164"/>
                <a:gd name="T66" fmla="*/ 20 w 130"/>
                <a:gd name="T67" fmla="*/ 154 h 164"/>
                <a:gd name="T68" fmla="*/ 27 w 130"/>
                <a:gd name="T69" fmla="*/ 156 h 164"/>
                <a:gd name="T70" fmla="*/ 58 w 130"/>
                <a:gd name="T71" fmla="*/ 156 h 164"/>
                <a:gd name="T72" fmla="*/ 70 w 130"/>
                <a:gd name="T73" fmla="*/ 157 h 164"/>
                <a:gd name="T74" fmla="*/ 77 w 130"/>
                <a:gd name="T75" fmla="*/ 161 h 164"/>
                <a:gd name="T76" fmla="*/ 90 w 130"/>
                <a:gd name="T77" fmla="*/ 162 h 164"/>
                <a:gd name="T78" fmla="*/ 100 w 130"/>
                <a:gd name="T79" fmla="*/ 162 h 164"/>
                <a:gd name="T80" fmla="*/ 113 w 130"/>
                <a:gd name="T81" fmla="*/ 161 h 164"/>
                <a:gd name="T82" fmla="*/ 113 w 130"/>
                <a:gd name="T83" fmla="*/ 150 h 164"/>
                <a:gd name="T84" fmla="*/ 107 w 130"/>
                <a:gd name="T85" fmla="*/ 138 h 164"/>
                <a:gd name="T86" fmla="*/ 108 w 130"/>
                <a:gd name="T87" fmla="*/ 116 h 164"/>
                <a:gd name="T88" fmla="*/ 128 w 130"/>
                <a:gd name="T89" fmla="*/ 103 h 164"/>
                <a:gd name="T90" fmla="*/ 128 w 130"/>
                <a:gd name="T91" fmla="*/ 97 h 164"/>
                <a:gd name="T92" fmla="*/ 130 w 130"/>
                <a:gd name="T93" fmla="*/ 88 h 164"/>
                <a:gd name="T94" fmla="*/ 130 w 130"/>
                <a:gd name="T95" fmla="*/ 84 h 164"/>
                <a:gd name="T96" fmla="*/ 4 w 130"/>
                <a:gd name="T97" fmla="*/ 15 h 164"/>
                <a:gd name="T98" fmla="*/ 8 w 130"/>
                <a:gd name="T99" fmla="*/ 11 h 164"/>
                <a:gd name="T100" fmla="*/ 8 w 130"/>
                <a:gd name="T101" fmla="*/ 7 h 164"/>
                <a:gd name="T102" fmla="*/ 13 w 130"/>
                <a:gd name="T103" fmla="*/ 1 h 164"/>
                <a:gd name="T104" fmla="*/ 9 w 130"/>
                <a:gd name="T105" fmla="*/ 0 h 164"/>
                <a:gd name="T106" fmla="*/ 5 w 130"/>
                <a:gd name="T107" fmla="*/ 4 h 164"/>
                <a:gd name="T108" fmla="*/ 2 w 130"/>
                <a:gd name="T10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164">
                  <a:moveTo>
                    <a:pt x="130" y="84"/>
                  </a:moveTo>
                  <a:lnTo>
                    <a:pt x="130" y="82"/>
                  </a:lnTo>
                  <a:lnTo>
                    <a:pt x="130" y="81"/>
                  </a:lnTo>
                  <a:lnTo>
                    <a:pt x="130" y="78"/>
                  </a:lnTo>
                  <a:lnTo>
                    <a:pt x="128" y="77"/>
                  </a:lnTo>
                  <a:lnTo>
                    <a:pt x="128" y="77"/>
                  </a:lnTo>
                  <a:lnTo>
                    <a:pt x="128" y="78"/>
                  </a:lnTo>
                  <a:lnTo>
                    <a:pt x="128" y="78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0" y="80"/>
                  </a:lnTo>
                  <a:lnTo>
                    <a:pt x="119" y="80"/>
                  </a:lnTo>
                  <a:lnTo>
                    <a:pt x="116" y="80"/>
                  </a:lnTo>
                  <a:lnTo>
                    <a:pt x="115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0"/>
                  </a:lnTo>
                  <a:lnTo>
                    <a:pt x="111" y="78"/>
                  </a:lnTo>
                  <a:lnTo>
                    <a:pt x="109" y="77"/>
                  </a:lnTo>
                  <a:lnTo>
                    <a:pt x="111" y="77"/>
                  </a:lnTo>
                  <a:lnTo>
                    <a:pt x="111" y="76"/>
                  </a:lnTo>
                  <a:lnTo>
                    <a:pt x="111" y="74"/>
                  </a:lnTo>
                  <a:lnTo>
                    <a:pt x="111" y="73"/>
                  </a:lnTo>
                  <a:lnTo>
                    <a:pt x="111" y="72"/>
                  </a:lnTo>
                  <a:lnTo>
                    <a:pt x="111" y="72"/>
                  </a:lnTo>
                  <a:lnTo>
                    <a:pt x="111" y="70"/>
                  </a:lnTo>
                  <a:lnTo>
                    <a:pt x="111" y="68"/>
                  </a:lnTo>
                  <a:lnTo>
                    <a:pt x="109" y="65"/>
                  </a:lnTo>
                  <a:lnTo>
                    <a:pt x="108" y="63"/>
                  </a:lnTo>
                  <a:lnTo>
                    <a:pt x="107" y="62"/>
                  </a:lnTo>
                  <a:lnTo>
                    <a:pt x="107" y="61"/>
                  </a:lnTo>
                  <a:lnTo>
                    <a:pt x="107" y="57"/>
                  </a:lnTo>
                  <a:lnTo>
                    <a:pt x="107" y="54"/>
                  </a:lnTo>
                  <a:lnTo>
                    <a:pt x="107" y="51"/>
                  </a:lnTo>
                  <a:lnTo>
                    <a:pt x="107" y="47"/>
                  </a:lnTo>
                  <a:lnTo>
                    <a:pt x="107" y="43"/>
                  </a:lnTo>
                  <a:lnTo>
                    <a:pt x="107" y="40"/>
                  </a:lnTo>
                  <a:lnTo>
                    <a:pt x="107" y="38"/>
                  </a:lnTo>
                  <a:lnTo>
                    <a:pt x="107" y="35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05" y="34"/>
                  </a:lnTo>
                  <a:lnTo>
                    <a:pt x="103" y="34"/>
                  </a:lnTo>
                  <a:lnTo>
                    <a:pt x="100" y="34"/>
                  </a:lnTo>
                  <a:lnTo>
                    <a:pt x="97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2" y="30"/>
                  </a:lnTo>
                  <a:lnTo>
                    <a:pt x="89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4" y="31"/>
                  </a:lnTo>
                  <a:lnTo>
                    <a:pt x="82" y="32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9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3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69" y="42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3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59" y="40"/>
                  </a:lnTo>
                  <a:lnTo>
                    <a:pt x="58" y="38"/>
                  </a:lnTo>
                  <a:lnTo>
                    <a:pt x="56" y="36"/>
                  </a:lnTo>
                  <a:lnTo>
                    <a:pt x="56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4" y="30"/>
                  </a:lnTo>
                  <a:lnTo>
                    <a:pt x="52" y="27"/>
                  </a:lnTo>
                  <a:lnTo>
                    <a:pt x="52" y="26"/>
                  </a:lnTo>
                  <a:lnTo>
                    <a:pt x="52" y="24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0" y="17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9" y="16"/>
                  </a:lnTo>
                  <a:lnTo>
                    <a:pt x="35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27" y="17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7"/>
                  </a:lnTo>
                  <a:lnTo>
                    <a:pt x="14" y="16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3"/>
                  </a:lnTo>
                  <a:lnTo>
                    <a:pt x="8" y="26"/>
                  </a:lnTo>
                  <a:lnTo>
                    <a:pt x="10" y="30"/>
                  </a:lnTo>
                  <a:lnTo>
                    <a:pt x="10" y="34"/>
                  </a:lnTo>
                  <a:lnTo>
                    <a:pt x="13" y="39"/>
                  </a:lnTo>
                  <a:lnTo>
                    <a:pt x="16" y="47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50"/>
                  </a:lnTo>
                  <a:lnTo>
                    <a:pt x="16" y="51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2" y="54"/>
                  </a:lnTo>
                  <a:lnTo>
                    <a:pt x="12" y="55"/>
                  </a:lnTo>
                  <a:lnTo>
                    <a:pt x="13" y="57"/>
                  </a:lnTo>
                  <a:lnTo>
                    <a:pt x="14" y="59"/>
                  </a:lnTo>
                  <a:lnTo>
                    <a:pt x="14" y="61"/>
                  </a:lnTo>
                  <a:lnTo>
                    <a:pt x="14" y="63"/>
                  </a:lnTo>
                  <a:lnTo>
                    <a:pt x="16" y="65"/>
                  </a:lnTo>
                  <a:lnTo>
                    <a:pt x="16" y="66"/>
                  </a:lnTo>
                  <a:lnTo>
                    <a:pt x="17" y="70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20" y="74"/>
                  </a:lnTo>
                  <a:lnTo>
                    <a:pt x="20" y="76"/>
                  </a:lnTo>
                  <a:lnTo>
                    <a:pt x="21" y="78"/>
                  </a:lnTo>
                  <a:lnTo>
                    <a:pt x="21" y="80"/>
                  </a:lnTo>
                  <a:lnTo>
                    <a:pt x="21" y="85"/>
                  </a:lnTo>
                  <a:lnTo>
                    <a:pt x="21" y="88"/>
                  </a:lnTo>
                  <a:lnTo>
                    <a:pt x="20" y="92"/>
                  </a:lnTo>
                  <a:lnTo>
                    <a:pt x="19" y="95"/>
                  </a:lnTo>
                  <a:lnTo>
                    <a:pt x="17" y="97"/>
                  </a:lnTo>
                  <a:lnTo>
                    <a:pt x="14" y="99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8" y="108"/>
                  </a:lnTo>
                  <a:lnTo>
                    <a:pt x="6" y="112"/>
                  </a:lnTo>
                  <a:lnTo>
                    <a:pt x="6" y="115"/>
                  </a:lnTo>
                  <a:lnTo>
                    <a:pt x="5" y="123"/>
                  </a:lnTo>
                  <a:lnTo>
                    <a:pt x="2" y="130"/>
                  </a:lnTo>
                  <a:lnTo>
                    <a:pt x="2" y="134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0" y="139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0" y="154"/>
                  </a:lnTo>
                  <a:lnTo>
                    <a:pt x="1" y="154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4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8" y="154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2" y="152"/>
                  </a:lnTo>
                  <a:lnTo>
                    <a:pt x="13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17" y="152"/>
                  </a:lnTo>
                  <a:lnTo>
                    <a:pt x="19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6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25" y="156"/>
                  </a:lnTo>
                  <a:lnTo>
                    <a:pt x="27" y="156"/>
                  </a:lnTo>
                  <a:lnTo>
                    <a:pt x="29" y="156"/>
                  </a:lnTo>
                  <a:lnTo>
                    <a:pt x="38" y="156"/>
                  </a:lnTo>
                  <a:lnTo>
                    <a:pt x="42" y="156"/>
                  </a:lnTo>
                  <a:lnTo>
                    <a:pt x="46" y="156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6"/>
                  </a:lnTo>
                  <a:lnTo>
                    <a:pt x="63" y="156"/>
                  </a:lnTo>
                  <a:lnTo>
                    <a:pt x="66" y="156"/>
                  </a:lnTo>
                  <a:lnTo>
                    <a:pt x="69" y="156"/>
                  </a:lnTo>
                  <a:lnTo>
                    <a:pt x="70" y="156"/>
                  </a:lnTo>
                  <a:lnTo>
                    <a:pt x="70" y="157"/>
                  </a:lnTo>
                  <a:lnTo>
                    <a:pt x="70" y="157"/>
                  </a:lnTo>
                  <a:lnTo>
                    <a:pt x="71" y="158"/>
                  </a:lnTo>
                  <a:lnTo>
                    <a:pt x="73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80" y="161"/>
                  </a:lnTo>
                  <a:lnTo>
                    <a:pt x="82" y="162"/>
                  </a:lnTo>
                  <a:lnTo>
                    <a:pt x="85" y="162"/>
                  </a:lnTo>
                  <a:lnTo>
                    <a:pt x="88" y="162"/>
                  </a:lnTo>
                  <a:lnTo>
                    <a:pt x="90" y="162"/>
                  </a:lnTo>
                  <a:lnTo>
                    <a:pt x="92" y="162"/>
                  </a:lnTo>
                  <a:lnTo>
                    <a:pt x="93" y="164"/>
                  </a:lnTo>
                  <a:lnTo>
                    <a:pt x="93" y="164"/>
                  </a:lnTo>
                  <a:lnTo>
                    <a:pt x="96" y="164"/>
                  </a:lnTo>
                  <a:lnTo>
                    <a:pt x="97" y="162"/>
                  </a:lnTo>
                  <a:lnTo>
                    <a:pt x="100" y="162"/>
                  </a:lnTo>
                  <a:lnTo>
                    <a:pt x="100" y="164"/>
                  </a:lnTo>
                  <a:lnTo>
                    <a:pt x="101" y="164"/>
                  </a:lnTo>
                  <a:lnTo>
                    <a:pt x="104" y="162"/>
                  </a:lnTo>
                  <a:lnTo>
                    <a:pt x="107" y="162"/>
                  </a:lnTo>
                  <a:lnTo>
                    <a:pt x="111" y="161"/>
                  </a:lnTo>
                  <a:lnTo>
                    <a:pt x="113" y="161"/>
                  </a:lnTo>
                  <a:lnTo>
                    <a:pt x="119" y="160"/>
                  </a:lnTo>
                  <a:lnTo>
                    <a:pt x="122" y="160"/>
                  </a:lnTo>
                  <a:lnTo>
                    <a:pt x="120" y="157"/>
                  </a:lnTo>
                  <a:lnTo>
                    <a:pt x="118" y="154"/>
                  </a:lnTo>
                  <a:lnTo>
                    <a:pt x="115" y="152"/>
                  </a:lnTo>
                  <a:lnTo>
                    <a:pt x="113" y="150"/>
                  </a:lnTo>
                  <a:lnTo>
                    <a:pt x="112" y="149"/>
                  </a:lnTo>
                  <a:lnTo>
                    <a:pt x="111" y="147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2"/>
                  </a:lnTo>
                  <a:lnTo>
                    <a:pt x="107" y="138"/>
                  </a:lnTo>
                  <a:lnTo>
                    <a:pt x="107" y="135"/>
                  </a:lnTo>
                  <a:lnTo>
                    <a:pt x="107" y="133"/>
                  </a:lnTo>
                  <a:lnTo>
                    <a:pt x="107" y="128"/>
                  </a:lnTo>
                  <a:lnTo>
                    <a:pt x="107" y="124"/>
                  </a:lnTo>
                  <a:lnTo>
                    <a:pt x="108" y="120"/>
                  </a:lnTo>
                  <a:lnTo>
                    <a:pt x="108" y="116"/>
                  </a:lnTo>
                  <a:lnTo>
                    <a:pt x="108" y="112"/>
                  </a:lnTo>
                  <a:lnTo>
                    <a:pt x="108" y="108"/>
                  </a:lnTo>
                  <a:lnTo>
                    <a:pt x="108" y="104"/>
                  </a:lnTo>
                  <a:lnTo>
                    <a:pt x="108" y="103"/>
                  </a:lnTo>
                  <a:lnTo>
                    <a:pt x="127" y="103"/>
                  </a:lnTo>
                  <a:lnTo>
                    <a:pt x="128" y="103"/>
                  </a:lnTo>
                  <a:lnTo>
                    <a:pt x="128" y="103"/>
                  </a:lnTo>
                  <a:lnTo>
                    <a:pt x="128" y="103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28" y="99"/>
                  </a:lnTo>
                  <a:lnTo>
                    <a:pt x="128" y="97"/>
                  </a:lnTo>
                  <a:lnTo>
                    <a:pt x="130" y="96"/>
                  </a:lnTo>
                  <a:lnTo>
                    <a:pt x="130" y="95"/>
                  </a:lnTo>
                  <a:lnTo>
                    <a:pt x="128" y="92"/>
                  </a:lnTo>
                  <a:lnTo>
                    <a:pt x="128" y="91"/>
                  </a:lnTo>
                  <a:lnTo>
                    <a:pt x="128" y="89"/>
                  </a:lnTo>
                  <a:lnTo>
                    <a:pt x="130" y="88"/>
                  </a:lnTo>
                  <a:lnTo>
                    <a:pt x="128" y="86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30" y="84"/>
                  </a:lnTo>
                  <a:lnTo>
                    <a:pt x="130" y="84"/>
                  </a:lnTo>
                  <a:lnTo>
                    <a:pt x="130" y="84"/>
                  </a:lnTo>
                  <a:close/>
                  <a:moveTo>
                    <a:pt x="2" y="8"/>
                  </a:moveTo>
                  <a:lnTo>
                    <a:pt x="4" y="11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1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8" name="Freeform 2042">
              <a:extLst>
                <a:ext uri="{FF2B5EF4-FFF2-40B4-BE49-F238E27FC236}">
                  <a16:creationId xmlns:a16="http://schemas.microsoft.com/office/drawing/2014/main" id="{27A36F1C-6C7A-4EAC-B33D-63CF5D5A6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2331" y="2679560"/>
              <a:ext cx="6192" cy="6191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0 h 3"/>
                <a:gd name="T4" fmla="*/ 1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0 w 3"/>
                <a:gd name="T13" fmla="*/ 1 h 3"/>
                <a:gd name="T14" fmla="*/ 0 w 3"/>
                <a:gd name="T15" fmla="*/ 1 h 3"/>
                <a:gd name="T16" fmla="*/ 0 w 3"/>
                <a:gd name="T17" fmla="*/ 3 h 3"/>
                <a:gd name="T18" fmla="*/ 0 w 3"/>
                <a:gd name="T19" fmla="*/ 3 h 3"/>
                <a:gd name="T20" fmla="*/ 0 w 3"/>
                <a:gd name="T21" fmla="*/ 3 h 3"/>
                <a:gd name="T22" fmla="*/ 1 w 3"/>
                <a:gd name="T23" fmla="*/ 3 h 3"/>
                <a:gd name="T24" fmla="*/ 1 w 3"/>
                <a:gd name="T25" fmla="*/ 3 h 3"/>
                <a:gd name="T26" fmla="*/ 3 w 3"/>
                <a:gd name="T27" fmla="*/ 1 h 3"/>
                <a:gd name="T28" fmla="*/ 3 w 3"/>
                <a:gd name="T29" fmla="*/ 1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9" name="Freeform 2044">
              <a:extLst>
                <a:ext uri="{FF2B5EF4-FFF2-40B4-BE49-F238E27FC236}">
                  <a16:creationId xmlns:a16="http://schemas.microsoft.com/office/drawing/2014/main" id="{B33CB031-4CF5-434B-9803-8217B9F8E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3237" y="2815777"/>
              <a:ext cx="441678" cy="454061"/>
            </a:xfrm>
            <a:custGeom>
              <a:avLst/>
              <a:gdLst>
                <a:gd name="T0" fmla="*/ 206 w 214"/>
                <a:gd name="T1" fmla="*/ 153 h 220"/>
                <a:gd name="T2" fmla="*/ 196 w 214"/>
                <a:gd name="T3" fmla="*/ 151 h 220"/>
                <a:gd name="T4" fmla="*/ 189 w 214"/>
                <a:gd name="T5" fmla="*/ 136 h 220"/>
                <a:gd name="T6" fmla="*/ 192 w 214"/>
                <a:gd name="T7" fmla="*/ 128 h 220"/>
                <a:gd name="T8" fmla="*/ 191 w 214"/>
                <a:gd name="T9" fmla="*/ 118 h 220"/>
                <a:gd name="T10" fmla="*/ 192 w 214"/>
                <a:gd name="T11" fmla="*/ 97 h 220"/>
                <a:gd name="T12" fmla="*/ 188 w 214"/>
                <a:gd name="T13" fmla="*/ 86 h 220"/>
                <a:gd name="T14" fmla="*/ 187 w 214"/>
                <a:gd name="T15" fmla="*/ 76 h 220"/>
                <a:gd name="T16" fmla="*/ 184 w 214"/>
                <a:gd name="T17" fmla="*/ 60 h 220"/>
                <a:gd name="T18" fmla="*/ 176 w 214"/>
                <a:gd name="T19" fmla="*/ 50 h 220"/>
                <a:gd name="T20" fmla="*/ 171 w 214"/>
                <a:gd name="T21" fmla="*/ 45 h 220"/>
                <a:gd name="T22" fmla="*/ 169 w 214"/>
                <a:gd name="T23" fmla="*/ 36 h 220"/>
                <a:gd name="T24" fmla="*/ 176 w 214"/>
                <a:gd name="T25" fmla="*/ 30 h 220"/>
                <a:gd name="T26" fmla="*/ 177 w 214"/>
                <a:gd name="T27" fmla="*/ 22 h 220"/>
                <a:gd name="T28" fmla="*/ 176 w 214"/>
                <a:gd name="T29" fmla="*/ 15 h 220"/>
                <a:gd name="T30" fmla="*/ 176 w 214"/>
                <a:gd name="T31" fmla="*/ 7 h 220"/>
                <a:gd name="T32" fmla="*/ 180 w 214"/>
                <a:gd name="T33" fmla="*/ 3 h 220"/>
                <a:gd name="T34" fmla="*/ 171 w 214"/>
                <a:gd name="T35" fmla="*/ 0 h 220"/>
                <a:gd name="T36" fmla="*/ 160 w 214"/>
                <a:gd name="T37" fmla="*/ 0 h 220"/>
                <a:gd name="T38" fmla="*/ 149 w 214"/>
                <a:gd name="T39" fmla="*/ 4 h 220"/>
                <a:gd name="T40" fmla="*/ 131 w 214"/>
                <a:gd name="T41" fmla="*/ 2 h 220"/>
                <a:gd name="T42" fmla="*/ 114 w 214"/>
                <a:gd name="T43" fmla="*/ 6 h 220"/>
                <a:gd name="T44" fmla="*/ 95 w 214"/>
                <a:gd name="T45" fmla="*/ 13 h 220"/>
                <a:gd name="T46" fmla="*/ 84 w 214"/>
                <a:gd name="T47" fmla="*/ 17 h 220"/>
                <a:gd name="T48" fmla="*/ 74 w 214"/>
                <a:gd name="T49" fmla="*/ 25 h 220"/>
                <a:gd name="T50" fmla="*/ 74 w 214"/>
                <a:gd name="T51" fmla="*/ 29 h 220"/>
                <a:gd name="T52" fmla="*/ 76 w 214"/>
                <a:gd name="T53" fmla="*/ 32 h 220"/>
                <a:gd name="T54" fmla="*/ 76 w 214"/>
                <a:gd name="T55" fmla="*/ 40 h 220"/>
                <a:gd name="T56" fmla="*/ 77 w 214"/>
                <a:gd name="T57" fmla="*/ 52 h 220"/>
                <a:gd name="T58" fmla="*/ 81 w 214"/>
                <a:gd name="T59" fmla="*/ 56 h 220"/>
                <a:gd name="T60" fmla="*/ 78 w 214"/>
                <a:gd name="T61" fmla="*/ 61 h 220"/>
                <a:gd name="T62" fmla="*/ 67 w 214"/>
                <a:gd name="T63" fmla="*/ 60 h 220"/>
                <a:gd name="T64" fmla="*/ 62 w 214"/>
                <a:gd name="T65" fmla="*/ 63 h 220"/>
                <a:gd name="T66" fmla="*/ 54 w 214"/>
                <a:gd name="T67" fmla="*/ 65 h 220"/>
                <a:gd name="T68" fmla="*/ 53 w 214"/>
                <a:gd name="T69" fmla="*/ 69 h 220"/>
                <a:gd name="T70" fmla="*/ 54 w 214"/>
                <a:gd name="T71" fmla="*/ 72 h 220"/>
                <a:gd name="T72" fmla="*/ 53 w 214"/>
                <a:gd name="T73" fmla="*/ 75 h 220"/>
                <a:gd name="T74" fmla="*/ 42 w 214"/>
                <a:gd name="T75" fmla="*/ 79 h 220"/>
                <a:gd name="T76" fmla="*/ 34 w 214"/>
                <a:gd name="T77" fmla="*/ 87 h 220"/>
                <a:gd name="T78" fmla="*/ 25 w 214"/>
                <a:gd name="T79" fmla="*/ 88 h 220"/>
                <a:gd name="T80" fmla="*/ 24 w 214"/>
                <a:gd name="T81" fmla="*/ 91 h 220"/>
                <a:gd name="T82" fmla="*/ 17 w 214"/>
                <a:gd name="T83" fmla="*/ 91 h 220"/>
                <a:gd name="T84" fmla="*/ 12 w 214"/>
                <a:gd name="T85" fmla="*/ 94 h 220"/>
                <a:gd name="T86" fmla="*/ 4 w 214"/>
                <a:gd name="T87" fmla="*/ 99 h 220"/>
                <a:gd name="T88" fmla="*/ 1 w 214"/>
                <a:gd name="T89" fmla="*/ 106 h 220"/>
                <a:gd name="T90" fmla="*/ 2 w 214"/>
                <a:gd name="T91" fmla="*/ 120 h 220"/>
                <a:gd name="T92" fmla="*/ 13 w 214"/>
                <a:gd name="T93" fmla="*/ 128 h 220"/>
                <a:gd name="T94" fmla="*/ 25 w 214"/>
                <a:gd name="T95" fmla="*/ 136 h 220"/>
                <a:gd name="T96" fmla="*/ 38 w 214"/>
                <a:gd name="T97" fmla="*/ 145 h 220"/>
                <a:gd name="T98" fmla="*/ 55 w 214"/>
                <a:gd name="T99" fmla="*/ 159 h 220"/>
                <a:gd name="T100" fmla="*/ 76 w 214"/>
                <a:gd name="T101" fmla="*/ 174 h 220"/>
                <a:gd name="T102" fmla="*/ 96 w 214"/>
                <a:gd name="T103" fmla="*/ 190 h 220"/>
                <a:gd name="T104" fmla="*/ 101 w 214"/>
                <a:gd name="T105" fmla="*/ 197 h 220"/>
                <a:gd name="T106" fmla="*/ 107 w 214"/>
                <a:gd name="T107" fmla="*/ 202 h 220"/>
                <a:gd name="T108" fmla="*/ 114 w 214"/>
                <a:gd name="T109" fmla="*/ 206 h 220"/>
                <a:gd name="T110" fmla="*/ 122 w 214"/>
                <a:gd name="T111" fmla="*/ 209 h 220"/>
                <a:gd name="T112" fmla="*/ 123 w 214"/>
                <a:gd name="T113" fmla="*/ 214 h 220"/>
                <a:gd name="T114" fmla="*/ 120 w 214"/>
                <a:gd name="T115" fmla="*/ 217 h 220"/>
                <a:gd name="T116" fmla="*/ 124 w 214"/>
                <a:gd name="T117" fmla="*/ 218 h 220"/>
                <a:gd name="T118" fmla="*/ 138 w 214"/>
                <a:gd name="T119" fmla="*/ 216 h 220"/>
                <a:gd name="T120" fmla="*/ 154 w 214"/>
                <a:gd name="T121" fmla="*/ 209 h 220"/>
                <a:gd name="T122" fmla="*/ 171 w 214"/>
                <a:gd name="T123" fmla="*/ 194 h 220"/>
                <a:gd name="T124" fmla="*/ 203 w 214"/>
                <a:gd name="T125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4" h="220">
                  <a:moveTo>
                    <a:pt x="213" y="162"/>
                  </a:moveTo>
                  <a:lnTo>
                    <a:pt x="213" y="160"/>
                  </a:lnTo>
                  <a:lnTo>
                    <a:pt x="211" y="157"/>
                  </a:lnTo>
                  <a:lnTo>
                    <a:pt x="210" y="155"/>
                  </a:lnTo>
                  <a:lnTo>
                    <a:pt x="210" y="155"/>
                  </a:lnTo>
                  <a:lnTo>
                    <a:pt x="206" y="153"/>
                  </a:lnTo>
                  <a:lnTo>
                    <a:pt x="200" y="152"/>
                  </a:lnTo>
                  <a:lnTo>
                    <a:pt x="198" y="152"/>
                  </a:lnTo>
                  <a:lnTo>
                    <a:pt x="198" y="152"/>
                  </a:lnTo>
                  <a:lnTo>
                    <a:pt x="198" y="152"/>
                  </a:lnTo>
                  <a:lnTo>
                    <a:pt x="196" y="151"/>
                  </a:lnTo>
                  <a:lnTo>
                    <a:pt x="196" y="151"/>
                  </a:lnTo>
                  <a:lnTo>
                    <a:pt x="195" y="149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3"/>
                  </a:lnTo>
                  <a:lnTo>
                    <a:pt x="191" y="138"/>
                  </a:lnTo>
                  <a:lnTo>
                    <a:pt x="189" y="136"/>
                  </a:lnTo>
                  <a:lnTo>
                    <a:pt x="188" y="133"/>
                  </a:lnTo>
                  <a:lnTo>
                    <a:pt x="188" y="133"/>
                  </a:lnTo>
                  <a:lnTo>
                    <a:pt x="188" y="132"/>
                  </a:lnTo>
                  <a:lnTo>
                    <a:pt x="188" y="130"/>
                  </a:lnTo>
                  <a:lnTo>
                    <a:pt x="191" y="129"/>
                  </a:lnTo>
                  <a:lnTo>
                    <a:pt x="192" y="128"/>
                  </a:lnTo>
                  <a:lnTo>
                    <a:pt x="192" y="126"/>
                  </a:lnTo>
                  <a:lnTo>
                    <a:pt x="192" y="124"/>
                  </a:lnTo>
                  <a:lnTo>
                    <a:pt x="192" y="124"/>
                  </a:lnTo>
                  <a:lnTo>
                    <a:pt x="192" y="122"/>
                  </a:lnTo>
                  <a:lnTo>
                    <a:pt x="191" y="120"/>
                  </a:lnTo>
                  <a:lnTo>
                    <a:pt x="191" y="118"/>
                  </a:lnTo>
                  <a:lnTo>
                    <a:pt x="192" y="115"/>
                  </a:lnTo>
                  <a:lnTo>
                    <a:pt x="192" y="113"/>
                  </a:lnTo>
                  <a:lnTo>
                    <a:pt x="192" y="110"/>
                  </a:lnTo>
                  <a:lnTo>
                    <a:pt x="192" y="103"/>
                  </a:lnTo>
                  <a:lnTo>
                    <a:pt x="192" y="98"/>
                  </a:lnTo>
                  <a:lnTo>
                    <a:pt x="192" y="97"/>
                  </a:lnTo>
                  <a:lnTo>
                    <a:pt x="192" y="97"/>
                  </a:lnTo>
                  <a:lnTo>
                    <a:pt x="191" y="94"/>
                  </a:lnTo>
                  <a:lnTo>
                    <a:pt x="191" y="91"/>
                  </a:lnTo>
                  <a:lnTo>
                    <a:pt x="189" y="90"/>
                  </a:lnTo>
                  <a:lnTo>
                    <a:pt x="189" y="88"/>
                  </a:lnTo>
                  <a:lnTo>
                    <a:pt x="188" y="86"/>
                  </a:lnTo>
                  <a:lnTo>
                    <a:pt x="187" y="84"/>
                  </a:lnTo>
                  <a:lnTo>
                    <a:pt x="188" y="84"/>
                  </a:lnTo>
                  <a:lnTo>
                    <a:pt x="189" y="83"/>
                  </a:lnTo>
                  <a:lnTo>
                    <a:pt x="188" y="80"/>
                  </a:lnTo>
                  <a:lnTo>
                    <a:pt x="188" y="78"/>
                  </a:lnTo>
                  <a:lnTo>
                    <a:pt x="187" y="76"/>
                  </a:lnTo>
                  <a:lnTo>
                    <a:pt x="187" y="72"/>
                  </a:lnTo>
                  <a:lnTo>
                    <a:pt x="185" y="69"/>
                  </a:lnTo>
                  <a:lnTo>
                    <a:pt x="185" y="67"/>
                  </a:lnTo>
                  <a:lnTo>
                    <a:pt x="184" y="64"/>
                  </a:lnTo>
                  <a:lnTo>
                    <a:pt x="184" y="61"/>
                  </a:lnTo>
                  <a:lnTo>
                    <a:pt x="184" y="60"/>
                  </a:lnTo>
                  <a:lnTo>
                    <a:pt x="183" y="60"/>
                  </a:lnTo>
                  <a:lnTo>
                    <a:pt x="180" y="59"/>
                  </a:lnTo>
                  <a:lnTo>
                    <a:pt x="179" y="57"/>
                  </a:lnTo>
                  <a:lnTo>
                    <a:pt x="177" y="56"/>
                  </a:lnTo>
                  <a:lnTo>
                    <a:pt x="176" y="53"/>
                  </a:lnTo>
                  <a:lnTo>
                    <a:pt x="176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2" y="48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5"/>
                  </a:lnTo>
                  <a:lnTo>
                    <a:pt x="169" y="44"/>
                  </a:lnTo>
                  <a:lnTo>
                    <a:pt x="169" y="41"/>
                  </a:lnTo>
                  <a:lnTo>
                    <a:pt x="169" y="40"/>
                  </a:lnTo>
                  <a:lnTo>
                    <a:pt x="169" y="38"/>
                  </a:lnTo>
                  <a:lnTo>
                    <a:pt x="169" y="37"/>
                  </a:lnTo>
                  <a:lnTo>
                    <a:pt x="169" y="36"/>
                  </a:lnTo>
                  <a:lnTo>
                    <a:pt x="171" y="34"/>
                  </a:lnTo>
                  <a:lnTo>
                    <a:pt x="172" y="33"/>
                  </a:lnTo>
                  <a:lnTo>
                    <a:pt x="173" y="32"/>
                  </a:lnTo>
                  <a:lnTo>
                    <a:pt x="175" y="32"/>
                  </a:lnTo>
                  <a:lnTo>
                    <a:pt x="175" y="30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6" y="27"/>
                  </a:lnTo>
                  <a:lnTo>
                    <a:pt x="176" y="26"/>
                  </a:lnTo>
                  <a:lnTo>
                    <a:pt x="177" y="25"/>
                  </a:lnTo>
                  <a:lnTo>
                    <a:pt x="177" y="23"/>
                  </a:lnTo>
                  <a:lnTo>
                    <a:pt x="177" y="22"/>
                  </a:lnTo>
                  <a:lnTo>
                    <a:pt x="177" y="21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7"/>
                  </a:lnTo>
                  <a:lnTo>
                    <a:pt x="176" y="15"/>
                  </a:lnTo>
                  <a:lnTo>
                    <a:pt x="176" y="15"/>
                  </a:lnTo>
                  <a:lnTo>
                    <a:pt x="177" y="13"/>
                  </a:lnTo>
                  <a:lnTo>
                    <a:pt x="177" y="11"/>
                  </a:lnTo>
                  <a:lnTo>
                    <a:pt x="177" y="8"/>
                  </a:lnTo>
                  <a:lnTo>
                    <a:pt x="177" y="8"/>
                  </a:lnTo>
                  <a:lnTo>
                    <a:pt x="177" y="7"/>
                  </a:lnTo>
                  <a:lnTo>
                    <a:pt x="176" y="7"/>
                  </a:lnTo>
                  <a:lnTo>
                    <a:pt x="176" y="7"/>
                  </a:lnTo>
                  <a:lnTo>
                    <a:pt x="176" y="7"/>
                  </a:lnTo>
                  <a:lnTo>
                    <a:pt x="177" y="6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80" y="3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76" y="2"/>
                  </a:lnTo>
                  <a:lnTo>
                    <a:pt x="173" y="3"/>
                  </a:lnTo>
                  <a:lnTo>
                    <a:pt x="172" y="2"/>
                  </a:lnTo>
                  <a:lnTo>
                    <a:pt x="171" y="0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7" y="0"/>
                  </a:lnTo>
                  <a:lnTo>
                    <a:pt x="157" y="2"/>
                  </a:lnTo>
                  <a:lnTo>
                    <a:pt x="154" y="3"/>
                  </a:lnTo>
                  <a:lnTo>
                    <a:pt x="152" y="3"/>
                  </a:lnTo>
                  <a:lnTo>
                    <a:pt x="149" y="4"/>
                  </a:lnTo>
                  <a:lnTo>
                    <a:pt x="147" y="6"/>
                  </a:lnTo>
                  <a:lnTo>
                    <a:pt x="146" y="4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42" y="2"/>
                  </a:lnTo>
                  <a:lnTo>
                    <a:pt x="131" y="2"/>
                  </a:lnTo>
                  <a:lnTo>
                    <a:pt x="130" y="3"/>
                  </a:lnTo>
                  <a:lnTo>
                    <a:pt x="123" y="3"/>
                  </a:lnTo>
                  <a:lnTo>
                    <a:pt x="123" y="4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4" y="6"/>
                  </a:lnTo>
                  <a:lnTo>
                    <a:pt x="107" y="7"/>
                  </a:lnTo>
                  <a:lnTo>
                    <a:pt x="104" y="7"/>
                  </a:lnTo>
                  <a:lnTo>
                    <a:pt x="101" y="8"/>
                  </a:lnTo>
                  <a:lnTo>
                    <a:pt x="99" y="10"/>
                  </a:lnTo>
                  <a:lnTo>
                    <a:pt x="97" y="11"/>
                  </a:lnTo>
                  <a:lnTo>
                    <a:pt x="95" y="13"/>
                  </a:lnTo>
                  <a:lnTo>
                    <a:pt x="95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4" y="17"/>
                  </a:lnTo>
                  <a:lnTo>
                    <a:pt x="82" y="18"/>
                  </a:lnTo>
                  <a:lnTo>
                    <a:pt x="81" y="19"/>
                  </a:lnTo>
                  <a:lnTo>
                    <a:pt x="80" y="21"/>
                  </a:lnTo>
                  <a:lnTo>
                    <a:pt x="78" y="22"/>
                  </a:lnTo>
                  <a:lnTo>
                    <a:pt x="77" y="23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0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4" y="27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4" y="32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4" y="33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6" y="41"/>
                  </a:lnTo>
                  <a:lnTo>
                    <a:pt x="76" y="42"/>
                  </a:lnTo>
                  <a:lnTo>
                    <a:pt x="76" y="46"/>
                  </a:lnTo>
                  <a:lnTo>
                    <a:pt x="76" y="48"/>
                  </a:lnTo>
                  <a:lnTo>
                    <a:pt x="77" y="49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8" y="53"/>
                  </a:lnTo>
                  <a:lnTo>
                    <a:pt x="78" y="53"/>
                  </a:lnTo>
                  <a:lnTo>
                    <a:pt x="80" y="55"/>
                  </a:lnTo>
                  <a:lnTo>
                    <a:pt x="81" y="55"/>
                  </a:lnTo>
                  <a:lnTo>
                    <a:pt x="81" y="56"/>
                  </a:lnTo>
                  <a:lnTo>
                    <a:pt x="80" y="57"/>
                  </a:lnTo>
                  <a:lnTo>
                    <a:pt x="80" y="57"/>
                  </a:lnTo>
                  <a:lnTo>
                    <a:pt x="80" y="59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78" y="61"/>
                  </a:lnTo>
                  <a:lnTo>
                    <a:pt x="77" y="61"/>
                  </a:lnTo>
                  <a:lnTo>
                    <a:pt x="76" y="61"/>
                  </a:lnTo>
                  <a:lnTo>
                    <a:pt x="73" y="60"/>
                  </a:lnTo>
                  <a:lnTo>
                    <a:pt x="70" y="60"/>
                  </a:lnTo>
                  <a:lnTo>
                    <a:pt x="69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5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1" y="64"/>
                  </a:lnTo>
                  <a:lnTo>
                    <a:pt x="61" y="64"/>
                  </a:lnTo>
                  <a:lnTo>
                    <a:pt x="57" y="65"/>
                  </a:lnTo>
                  <a:lnTo>
                    <a:pt x="55" y="65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7"/>
                  </a:lnTo>
                  <a:lnTo>
                    <a:pt x="53" y="67"/>
                  </a:lnTo>
                  <a:lnTo>
                    <a:pt x="53" y="68"/>
                  </a:lnTo>
                  <a:lnTo>
                    <a:pt x="53" y="68"/>
                  </a:lnTo>
                  <a:lnTo>
                    <a:pt x="53" y="69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3" y="75"/>
                  </a:lnTo>
                  <a:lnTo>
                    <a:pt x="51" y="75"/>
                  </a:lnTo>
                  <a:lnTo>
                    <a:pt x="48" y="76"/>
                  </a:lnTo>
                  <a:lnTo>
                    <a:pt x="47" y="78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42" y="79"/>
                  </a:lnTo>
                  <a:lnTo>
                    <a:pt x="40" y="80"/>
                  </a:lnTo>
                  <a:lnTo>
                    <a:pt x="39" y="82"/>
                  </a:lnTo>
                  <a:lnTo>
                    <a:pt x="38" y="84"/>
                  </a:lnTo>
                  <a:lnTo>
                    <a:pt x="36" y="86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2" y="87"/>
                  </a:lnTo>
                  <a:lnTo>
                    <a:pt x="29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5" y="88"/>
                  </a:lnTo>
                  <a:lnTo>
                    <a:pt x="25" y="88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1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1" y="91"/>
                  </a:lnTo>
                  <a:lnTo>
                    <a:pt x="20" y="91"/>
                  </a:lnTo>
                  <a:lnTo>
                    <a:pt x="19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6" y="91"/>
                  </a:lnTo>
                  <a:lnTo>
                    <a:pt x="16" y="92"/>
                  </a:lnTo>
                  <a:lnTo>
                    <a:pt x="15" y="92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4" y="99"/>
                  </a:lnTo>
                  <a:lnTo>
                    <a:pt x="2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5"/>
                  </a:lnTo>
                  <a:lnTo>
                    <a:pt x="1" y="106"/>
                  </a:lnTo>
                  <a:lnTo>
                    <a:pt x="1" y="109"/>
                  </a:lnTo>
                  <a:lnTo>
                    <a:pt x="1" y="111"/>
                  </a:lnTo>
                  <a:lnTo>
                    <a:pt x="1" y="114"/>
                  </a:lnTo>
                  <a:lnTo>
                    <a:pt x="1" y="117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4" y="121"/>
                  </a:lnTo>
                  <a:lnTo>
                    <a:pt x="6" y="122"/>
                  </a:lnTo>
                  <a:lnTo>
                    <a:pt x="8" y="124"/>
                  </a:lnTo>
                  <a:lnTo>
                    <a:pt x="9" y="125"/>
                  </a:lnTo>
                  <a:lnTo>
                    <a:pt x="12" y="126"/>
                  </a:lnTo>
                  <a:lnTo>
                    <a:pt x="13" y="128"/>
                  </a:lnTo>
                  <a:lnTo>
                    <a:pt x="16" y="129"/>
                  </a:lnTo>
                  <a:lnTo>
                    <a:pt x="17" y="130"/>
                  </a:lnTo>
                  <a:lnTo>
                    <a:pt x="19" y="132"/>
                  </a:lnTo>
                  <a:lnTo>
                    <a:pt x="21" y="133"/>
                  </a:lnTo>
                  <a:lnTo>
                    <a:pt x="23" y="134"/>
                  </a:lnTo>
                  <a:lnTo>
                    <a:pt x="25" y="136"/>
                  </a:lnTo>
                  <a:lnTo>
                    <a:pt x="27" y="137"/>
                  </a:lnTo>
                  <a:lnTo>
                    <a:pt x="28" y="138"/>
                  </a:lnTo>
                  <a:lnTo>
                    <a:pt x="31" y="140"/>
                  </a:lnTo>
                  <a:lnTo>
                    <a:pt x="32" y="141"/>
                  </a:lnTo>
                  <a:lnTo>
                    <a:pt x="35" y="143"/>
                  </a:lnTo>
                  <a:lnTo>
                    <a:pt x="38" y="145"/>
                  </a:lnTo>
                  <a:lnTo>
                    <a:pt x="39" y="147"/>
                  </a:lnTo>
                  <a:lnTo>
                    <a:pt x="43" y="149"/>
                  </a:lnTo>
                  <a:lnTo>
                    <a:pt x="46" y="151"/>
                  </a:lnTo>
                  <a:lnTo>
                    <a:pt x="48" y="153"/>
                  </a:lnTo>
                  <a:lnTo>
                    <a:pt x="53" y="156"/>
                  </a:lnTo>
                  <a:lnTo>
                    <a:pt x="55" y="159"/>
                  </a:lnTo>
                  <a:lnTo>
                    <a:pt x="59" y="162"/>
                  </a:lnTo>
                  <a:lnTo>
                    <a:pt x="62" y="164"/>
                  </a:lnTo>
                  <a:lnTo>
                    <a:pt x="65" y="167"/>
                  </a:lnTo>
                  <a:lnTo>
                    <a:pt x="69" y="170"/>
                  </a:lnTo>
                  <a:lnTo>
                    <a:pt x="72" y="171"/>
                  </a:lnTo>
                  <a:lnTo>
                    <a:pt x="76" y="174"/>
                  </a:lnTo>
                  <a:lnTo>
                    <a:pt x="78" y="176"/>
                  </a:lnTo>
                  <a:lnTo>
                    <a:pt x="82" y="179"/>
                  </a:lnTo>
                  <a:lnTo>
                    <a:pt x="85" y="182"/>
                  </a:lnTo>
                  <a:lnTo>
                    <a:pt x="89" y="185"/>
                  </a:lnTo>
                  <a:lnTo>
                    <a:pt x="92" y="187"/>
                  </a:lnTo>
                  <a:lnTo>
                    <a:pt x="96" y="190"/>
                  </a:lnTo>
                  <a:lnTo>
                    <a:pt x="99" y="193"/>
                  </a:lnTo>
                  <a:lnTo>
                    <a:pt x="101" y="194"/>
                  </a:lnTo>
                  <a:lnTo>
                    <a:pt x="101" y="194"/>
                  </a:lnTo>
                  <a:lnTo>
                    <a:pt x="101" y="195"/>
                  </a:lnTo>
                  <a:lnTo>
                    <a:pt x="101" y="197"/>
                  </a:lnTo>
                  <a:lnTo>
                    <a:pt x="101" y="197"/>
                  </a:lnTo>
                  <a:lnTo>
                    <a:pt x="101" y="198"/>
                  </a:lnTo>
                  <a:lnTo>
                    <a:pt x="103" y="198"/>
                  </a:lnTo>
                  <a:lnTo>
                    <a:pt x="105" y="201"/>
                  </a:lnTo>
                  <a:lnTo>
                    <a:pt x="105" y="201"/>
                  </a:lnTo>
                  <a:lnTo>
                    <a:pt x="105" y="201"/>
                  </a:lnTo>
                  <a:lnTo>
                    <a:pt x="107" y="202"/>
                  </a:lnTo>
                  <a:lnTo>
                    <a:pt x="107" y="204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12" y="204"/>
                  </a:lnTo>
                  <a:lnTo>
                    <a:pt x="112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6" y="208"/>
                  </a:lnTo>
                  <a:lnTo>
                    <a:pt x="118" y="208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2" y="212"/>
                  </a:lnTo>
                  <a:lnTo>
                    <a:pt x="122" y="213"/>
                  </a:lnTo>
                  <a:lnTo>
                    <a:pt x="123" y="214"/>
                  </a:lnTo>
                  <a:lnTo>
                    <a:pt x="123" y="214"/>
                  </a:lnTo>
                  <a:lnTo>
                    <a:pt x="122" y="214"/>
                  </a:lnTo>
                  <a:lnTo>
                    <a:pt x="122" y="216"/>
                  </a:lnTo>
                  <a:lnTo>
                    <a:pt x="122" y="216"/>
                  </a:lnTo>
                  <a:lnTo>
                    <a:pt x="122" y="216"/>
                  </a:lnTo>
                  <a:lnTo>
                    <a:pt x="120" y="217"/>
                  </a:lnTo>
                  <a:lnTo>
                    <a:pt x="122" y="217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20"/>
                  </a:lnTo>
                  <a:lnTo>
                    <a:pt x="124" y="218"/>
                  </a:lnTo>
                  <a:lnTo>
                    <a:pt x="124" y="218"/>
                  </a:lnTo>
                  <a:lnTo>
                    <a:pt x="127" y="218"/>
                  </a:lnTo>
                  <a:lnTo>
                    <a:pt x="130" y="218"/>
                  </a:lnTo>
                  <a:lnTo>
                    <a:pt x="133" y="217"/>
                  </a:lnTo>
                  <a:lnTo>
                    <a:pt x="135" y="217"/>
                  </a:lnTo>
                  <a:lnTo>
                    <a:pt x="138" y="216"/>
                  </a:lnTo>
                  <a:lnTo>
                    <a:pt x="141" y="216"/>
                  </a:lnTo>
                  <a:lnTo>
                    <a:pt x="145" y="214"/>
                  </a:lnTo>
                  <a:lnTo>
                    <a:pt x="149" y="214"/>
                  </a:lnTo>
                  <a:lnTo>
                    <a:pt x="150" y="213"/>
                  </a:lnTo>
                  <a:lnTo>
                    <a:pt x="153" y="210"/>
                  </a:lnTo>
                  <a:lnTo>
                    <a:pt x="154" y="209"/>
                  </a:lnTo>
                  <a:lnTo>
                    <a:pt x="157" y="206"/>
                  </a:lnTo>
                  <a:lnTo>
                    <a:pt x="160" y="204"/>
                  </a:lnTo>
                  <a:lnTo>
                    <a:pt x="162" y="201"/>
                  </a:lnTo>
                  <a:lnTo>
                    <a:pt x="165" y="198"/>
                  </a:lnTo>
                  <a:lnTo>
                    <a:pt x="166" y="197"/>
                  </a:lnTo>
                  <a:lnTo>
                    <a:pt x="171" y="194"/>
                  </a:lnTo>
                  <a:lnTo>
                    <a:pt x="176" y="190"/>
                  </a:lnTo>
                  <a:lnTo>
                    <a:pt x="181" y="186"/>
                  </a:lnTo>
                  <a:lnTo>
                    <a:pt x="187" y="183"/>
                  </a:lnTo>
                  <a:lnTo>
                    <a:pt x="192" y="179"/>
                  </a:lnTo>
                  <a:lnTo>
                    <a:pt x="198" y="175"/>
                  </a:lnTo>
                  <a:lnTo>
                    <a:pt x="203" y="172"/>
                  </a:lnTo>
                  <a:lnTo>
                    <a:pt x="208" y="168"/>
                  </a:lnTo>
                  <a:lnTo>
                    <a:pt x="214" y="164"/>
                  </a:lnTo>
                  <a:lnTo>
                    <a:pt x="213" y="1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0" name="Freeform 2045">
              <a:extLst>
                <a:ext uri="{FF2B5EF4-FFF2-40B4-BE49-F238E27FC236}">
                  <a16:creationId xmlns:a16="http://schemas.microsoft.com/office/drawing/2014/main" id="{7981DAB3-1B42-4CC3-98E9-5893575B4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389" y="2679560"/>
              <a:ext cx="37151" cy="70173"/>
            </a:xfrm>
            <a:custGeom>
              <a:avLst/>
              <a:gdLst>
                <a:gd name="T0" fmla="*/ 18 w 18"/>
                <a:gd name="T1" fmla="*/ 23 h 34"/>
                <a:gd name="T2" fmla="*/ 18 w 18"/>
                <a:gd name="T3" fmla="*/ 22 h 34"/>
                <a:gd name="T4" fmla="*/ 18 w 18"/>
                <a:gd name="T5" fmla="*/ 20 h 34"/>
                <a:gd name="T6" fmla="*/ 15 w 18"/>
                <a:gd name="T7" fmla="*/ 20 h 34"/>
                <a:gd name="T8" fmla="*/ 15 w 18"/>
                <a:gd name="T9" fmla="*/ 19 h 34"/>
                <a:gd name="T10" fmla="*/ 14 w 18"/>
                <a:gd name="T11" fmla="*/ 18 h 34"/>
                <a:gd name="T12" fmla="*/ 13 w 18"/>
                <a:gd name="T13" fmla="*/ 15 h 34"/>
                <a:gd name="T14" fmla="*/ 13 w 18"/>
                <a:gd name="T15" fmla="*/ 14 h 34"/>
                <a:gd name="T16" fmla="*/ 13 w 18"/>
                <a:gd name="T17" fmla="*/ 12 h 34"/>
                <a:gd name="T18" fmla="*/ 13 w 18"/>
                <a:gd name="T19" fmla="*/ 11 h 34"/>
                <a:gd name="T20" fmla="*/ 14 w 18"/>
                <a:gd name="T21" fmla="*/ 9 h 34"/>
                <a:gd name="T22" fmla="*/ 14 w 18"/>
                <a:gd name="T23" fmla="*/ 7 h 34"/>
                <a:gd name="T24" fmla="*/ 13 w 18"/>
                <a:gd name="T25" fmla="*/ 5 h 34"/>
                <a:gd name="T26" fmla="*/ 11 w 18"/>
                <a:gd name="T27" fmla="*/ 4 h 34"/>
                <a:gd name="T28" fmla="*/ 10 w 18"/>
                <a:gd name="T29" fmla="*/ 3 h 34"/>
                <a:gd name="T30" fmla="*/ 9 w 18"/>
                <a:gd name="T31" fmla="*/ 1 h 34"/>
                <a:gd name="T32" fmla="*/ 7 w 18"/>
                <a:gd name="T33" fmla="*/ 1 h 34"/>
                <a:gd name="T34" fmla="*/ 6 w 18"/>
                <a:gd name="T35" fmla="*/ 1 h 34"/>
                <a:gd name="T36" fmla="*/ 4 w 18"/>
                <a:gd name="T37" fmla="*/ 1 h 34"/>
                <a:gd name="T38" fmla="*/ 4 w 18"/>
                <a:gd name="T39" fmla="*/ 0 h 34"/>
                <a:gd name="T40" fmla="*/ 4 w 18"/>
                <a:gd name="T41" fmla="*/ 0 h 34"/>
                <a:gd name="T42" fmla="*/ 3 w 18"/>
                <a:gd name="T43" fmla="*/ 1 h 34"/>
                <a:gd name="T44" fmla="*/ 2 w 18"/>
                <a:gd name="T45" fmla="*/ 4 h 34"/>
                <a:gd name="T46" fmla="*/ 0 w 18"/>
                <a:gd name="T47" fmla="*/ 5 h 34"/>
                <a:gd name="T48" fmla="*/ 2 w 18"/>
                <a:gd name="T49" fmla="*/ 7 h 34"/>
                <a:gd name="T50" fmla="*/ 2 w 18"/>
                <a:gd name="T51" fmla="*/ 8 h 34"/>
                <a:gd name="T52" fmla="*/ 2 w 18"/>
                <a:gd name="T53" fmla="*/ 9 h 34"/>
                <a:gd name="T54" fmla="*/ 3 w 18"/>
                <a:gd name="T55" fmla="*/ 9 h 34"/>
                <a:gd name="T56" fmla="*/ 3 w 18"/>
                <a:gd name="T57" fmla="*/ 12 h 34"/>
                <a:gd name="T58" fmla="*/ 3 w 18"/>
                <a:gd name="T59" fmla="*/ 15 h 34"/>
                <a:gd name="T60" fmla="*/ 3 w 18"/>
                <a:gd name="T61" fmla="*/ 16 h 34"/>
                <a:gd name="T62" fmla="*/ 3 w 18"/>
                <a:gd name="T63" fmla="*/ 20 h 34"/>
                <a:gd name="T64" fmla="*/ 2 w 18"/>
                <a:gd name="T65" fmla="*/ 23 h 34"/>
                <a:gd name="T66" fmla="*/ 3 w 18"/>
                <a:gd name="T67" fmla="*/ 26 h 34"/>
                <a:gd name="T68" fmla="*/ 3 w 18"/>
                <a:gd name="T69" fmla="*/ 27 h 34"/>
                <a:gd name="T70" fmla="*/ 2 w 18"/>
                <a:gd name="T71" fmla="*/ 26 h 34"/>
                <a:gd name="T72" fmla="*/ 2 w 18"/>
                <a:gd name="T73" fmla="*/ 27 h 34"/>
                <a:gd name="T74" fmla="*/ 3 w 18"/>
                <a:gd name="T75" fmla="*/ 28 h 34"/>
                <a:gd name="T76" fmla="*/ 9 w 18"/>
                <a:gd name="T77" fmla="*/ 31 h 34"/>
                <a:gd name="T78" fmla="*/ 9 w 18"/>
                <a:gd name="T79" fmla="*/ 34 h 34"/>
                <a:gd name="T80" fmla="*/ 10 w 18"/>
                <a:gd name="T81" fmla="*/ 34 h 34"/>
                <a:gd name="T82" fmla="*/ 11 w 18"/>
                <a:gd name="T83" fmla="*/ 34 h 34"/>
                <a:gd name="T84" fmla="*/ 11 w 18"/>
                <a:gd name="T85" fmla="*/ 34 h 34"/>
                <a:gd name="T86" fmla="*/ 11 w 18"/>
                <a:gd name="T87" fmla="*/ 32 h 34"/>
                <a:gd name="T88" fmla="*/ 13 w 18"/>
                <a:gd name="T89" fmla="*/ 32 h 34"/>
                <a:gd name="T90" fmla="*/ 13 w 18"/>
                <a:gd name="T91" fmla="*/ 32 h 34"/>
                <a:gd name="T92" fmla="*/ 11 w 18"/>
                <a:gd name="T93" fmla="*/ 31 h 34"/>
                <a:gd name="T94" fmla="*/ 13 w 18"/>
                <a:gd name="T95" fmla="*/ 30 h 34"/>
                <a:gd name="T96" fmla="*/ 13 w 18"/>
                <a:gd name="T97" fmla="*/ 31 h 34"/>
                <a:gd name="T98" fmla="*/ 14 w 18"/>
                <a:gd name="T99" fmla="*/ 30 h 34"/>
                <a:gd name="T100" fmla="*/ 15 w 18"/>
                <a:gd name="T101" fmla="*/ 30 h 34"/>
                <a:gd name="T102" fmla="*/ 15 w 18"/>
                <a:gd name="T103" fmla="*/ 28 h 34"/>
                <a:gd name="T104" fmla="*/ 15 w 18"/>
                <a:gd name="T105" fmla="*/ 27 h 34"/>
                <a:gd name="T106" fmla="*/ 17 w 18"/>
                <a:gd name="T107" fmla="*/ 26 h 34"/>
                <a:gd name="T108" fmla="*/ 18 w 18"/>
                <a:gd name="T109" fmla="*/ 26 h 34"/>
                <a:gd name="T110" fmla="*/ 18 w 18"/>
                <a:gd name="T111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" h="34">
                  <a:moveTo>
                    <a:pt x="18" y="23"/>
                  </a:moveTo>
                  <a:lnTo>
                    <a:pt x="18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8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7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8" y="2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1" name="Freeform 2046">
              <a:extLst>
                <a:ext uri="{FF2B5EF4-FFF2-40B4-BE49-F238E27FC236}">
                  <a16:creationId xmlns:a16="http://schemas.microsoft.com/office/drawing/2014/main" id="{CAE03CB1-FF46-4A16-BF6E-1A16E6C4A1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877" y="2254393"/>
              <a:ext cx="20639" cy="8256"/>
            </a:xfrm>
            <a:custGeom>
              <a:avLst/>
              <a:gdLst>
                <a:gd name="T0" fmla="*/ 10 w 10"/>
                <a:gd name="T1" fmla="*/ 4 h 4"/>
                <a:gd name="T2" fmla="*/ 8 w 10"/>
                <a:gd name="T3" fmla="*/ 3 h 4"/>
                <a:gd name="T4" fmla="*/ 8 w 10"/>
                <a:gd name="T5" fmla="*/ 4 h 4"/>
                <a:gd name="T6" fmla="*/ 8 w 10"/>
                <a:gd name="T7" fmla="*/ 4 h 4"/>
                <a:gd name="T8" fmla="*/ 8 w 10"/>
                <a:gd name="T9" fmla="*/ 4 h 4"/>
                <a:gd name="T10" fmla="*/ 8 w 10"/>
                <a:gd name="T11" fmla="*/ 4 h 4"/>
                <a:gd name="T12" fmla="*/ 10 w 10"/>
                <a:gd name="T13" fmla="*/ 4 h 4"/>
                <a:gd name="T14" fmla="*/ 10 w 10"/>
                <a:gd name="T15" fmla="*/ 4 h 4"/>
                <a:gd name="T16" fmla="*/ 10 w 10"/>
                <a:gd name="T17" fmla="*/ 4 h 4"/>
                <a:gd name="T18" fmla="*/ 10 w 10"/>
                <a:gd name="T19" fmla="*/ 4 h 4"/>
                <a:gd name="T20" fmla="*/ 2 w 10"/>
                <a:gd name="T21" fmla="*/ 1 h 4"/>
                <a:gd name="T22" fmla="*/ 0 w 10"/>
                <a:gd name="T23" fmla="*/ 1 h 4"/>
                <a:gd name="T24" fmla="*/ 0 w 10"/>
                <a:gd name="T25" fmla="*/ 3 h 4"/>
                <a:gd name="T26" fmla="*/ 0 w 10"/>
                <a:gd name="T27" fmla="*/ 3 h 4"/>
                <a:gd name="T28" fmla="*/ 2 w 10"/>
                <a:gd name="T29" fmla="*/ 3 h 4"/>
                <a:gd name="T30" fmla="*/ 2 w 10"/>
                <a:gd name="T31" fmla="*/ 3 h 4"/>
                <a:gd name="T32" fmla="*/ 2 w 10"/>
                <a:gd name="T33" fmla="*/ 3 h 4"/>
                <a:gd name="T34" fmla="*/ 2 w 10"/>
                <a:gd name="T35" fmla="*/ 3 h 4"/>
                <a:gd name="T36" fmla="*/ 2 w 10"/>
                <a:gd name="T37" fmla="*/ 3 h 4"/>
                <a:gd name="T38" fmla="*/ 2 w 10"/>
                <a:gd name="T39" fmla="*/ 1 h 4"/>
                <a:gd name="T40" fmla="*/ 6 w 10"/>
                <a:gd name="T41" fmla="*/ 1 h 4"/>
                <a:gd name="T42" fmla="*/ 6 w 10"/>
                <a:gd name="T43" fmla="*/ 1 h 4"/>
                <a:gd name="T44" fmla="*/ 6 w 10"/>
                <a:gd name="T45" fmla="*/ 0 h 4"/>
                <a:gd name="T46" fmla="*/ 4 w 10"/>
                <a:gd name="T47" fmla="*/ 0 h 4"/>
                <a:gd name="T48" fmla="*/ 4 w 10"/>
                <a:gd name="T49" fmla="*/ 0 h 4"/>
                <a:gd name="T50" fmla="*/ 4 w 10"/>
                <a:gd name="T51" fmla="*/ 0 h 4"/>
                <a:gd name="T52" fmla="*/ 4 w 10"/>
                <a:gd name="T53" fmla="*/ 0 h 4"/>
                <a:gd name="T54" fmla="*/ 4 w 10"/>
                <a:gd name="T55" fmla="*/ 0 h 4"/>
                <a:gd name="T56" fmla="*/ 3 w 10"/>
                <a:gd name="T57" fmla="*/ 0 h 4"/>
                <a:gd name="T58" fmla="*/ 3 w 10"/>
                <a:gd name="T59" fmla="*/ 0 h 4"/>
                <a:gd name="T60" fmla="*/ 3 w 10"/>
                <a:gd name="T61" fmla="*/ 0 h 4"/>
                <a:gd name="T62" fmla="*/ 3 w 10"/>
                <a:gd name="T63" fmla="*/ 0 h 4"/>
                <a:gd name="T64" fmla="*/ 3 w 10"/>
                <a:gd name="T65" fmla="*/ 1 h 4"/>
                <a:gd name="T66" fmla="*/ 3 w 10"/>
                <a:gd name="T67" fmla="*/ 1 h 4"/>
                <a:gd name="T68" fmla="*/ 3 w 10"/>
                <a:gd name="T69" fmla="*/ 1 h 4"/>
                <a:gd name="T70" fmla="*/ 3 w 10"/>
                <a:gd name="T71" fmla="*/ 1 h 4"/>
                <a:gd name="T72" fmla="*/ 3 w 10"/>
                <a:gd name="T73" fmla="*/ 1 h 4"/>
                <a:gd name="T74" fmla="*/ 3 w 10"/>
                <a:gd name="T75" fmla="*/ 1 h 4"/>
                <a:gd name="T76" fmla="*/ 2 w 10"/>
                <a:gd name="T77" fmla="*/ 1 h 4"/>
                <a:gd name="T78" fmla="*/ 2 w 10"/>
                <a:gd name="T79" fmla="*/ 1 h 4"/>
                <a:gd name="T80" fmla="*/ 3 w 10"/>
                <a:gd name="T81" fmla="*/ 3 h 4"/>
                <a:gd name="T82" fmla="*/ 3 w 10"/>
                <a:gd name="T83" fmla="*/ 3 h 4"/>
                <a:gd name="T84" fmla="*/ 6 w 10"/>
                <a:gd name="T85" fmla="*/ 3 h 4"/>
                <a:gd name="T86" fmla="*/ 6 w 10"/>
                <a:gd name="T87" fmla="*/ 3 h 4"/>
                <a:gd name="T88" fmla="*/ 6 w 10"/>
                <a:gd name="T89" fmla="*/ 3 h 4"/>
                <a:gd name="T90" fmla="*/ 6 w 10"/>
                <a:gd name="T91" fmla="*/ 3 h 4"/>
                <a:gd name="T92" fmla="*/ 6 w 10"/>
                <a:gd name="T93" fmla="*/ 1 h 4"/>
                <a:gd name="T94" fmla="*/ 6 w 10"/>
                <a:gd name="T95" fmla="*/ 3 h 4"/>
                <a:gd name="T96" fmla="*/ 7 w 10"/>
                <a:gd name="T97" fmla="*/ 3 h 4"/>
                <a:gd name="T98" fmla="*/ 7 w 10"/>
                <a:gd name="T99" fmla="*/ 1 h 4"/>
                <a:gd name="T100" fmla="*/ 7 w 10"/>
                <a:gd name="T101" fmla="*/ 1 h 4"/>
                <a:gd name="T102" fmla="*/ 6 w 10"/>
                <a:gd name="T10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  <a:moveTo>
                    <a:pt x="2" y="1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1"/>
                  </a:lnTo>
                  <a:close/>
                  <a:moveTo>
                    <a:pt x="6" y="1"/>
                  </a:move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2" name="Freeform 2047">
              <a:extLst>
                <a:ext uri="{FF2B5EF4-FFF2-40B4-BE49-F238E27FC236}">
                  <a16:creationId xmlns:a16="http://schemas.microsoft.com/office/drawing/2014/main" id="{7801175D-4207-4EF2-AC27-EF86DB4B6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296" y="2780690"/>
              <a:ext cx="282757" cy="229094"/>
            </a:xfrm>
            <a:custGeom>
              <a:avLst/>
              <a:gdLst>
                <a:gd name="T0" fmla="*/ 131 w 137"/>
                <a:gd name="T1" fmla="*/ 13 h 111"/>
                <a:gd name="T2" fmla="*/ 125 w 137"/>
                <a:gd name="T3" fmla="*/ 15 h 111"/>
                <a:gd name="T4" fmla="*/ 125 w 137"/>
                <a:gd name="T5" fmla="*/ 12 h 111"/>
                <a:gd name="T6" fmla="*/ 115 w 137"/>
                <a:gd name="T7" fmla="*/ 17 h 111"/>
                <a:gd name="T8" fmla="*/ 106 w 137"/>
                <a:gd name="T9" fmla="*/ 21 h 111"/>
                <a:gd name="T10" fmla="*/ 103 w 137"/>
                <a:gd name="T11" fmla="*/ 8 h 111"/>
                <a:gd name="T12" fmla="*/ 99 w 137"/>
                <a:gd name="T13" fmla="*/ 7 h 111"/>
                <a:gd name="T14" fmla="*/ 92 w 137"/>
                <a:gd name="T15" fmla="*/ 1 h 111"/>
                <a:gd name="T16" fmla="*/ 89 w 137"/>
                <a:gd name="T17" fmla="*/ 8 h 111"/>
                <a:gd name="T18" fmla="*/ 85 w 137"/>
                <a:gd name="T19" fmla="*/ 11 h 111"/>
                <a:gd name="T20" fmla="*/ 82 w 137"/>
                <a:gd name="T21" fmla="*/ 16 h 111"/>
                <a:gd name="T22" fmla="*/ 77 w 137"/>
                <a:gd name="T23" fmla="*/ 13 h 111"/>
                <a:gd name="T24" fmla="*/ 74 w 137"/>
                <a:gd name="T25" fmla="*/ 15 h 111"/>
                <a:gd name="T26" fmla="*/ 70 w 137"/>
                <a:gd name="T27" fmla="*/ 19 h 111"/>
                <a:gd name="T28" fmla="*/ 65 w 137"/>
                <a:gd name="T29" fmla="*/ 15 h 111"/>
                <a:gd name="T30" fmla="*/ 57 w 137"/>
                <a:gd name="T31" fmla="*/ 13 h 111"/>
                <a:gd name="T32" fmla="*/ 45 w 137"/>
                <a:gd name="T33" fmla="*/ 11 h 111"/>
                <a:gd name="T34" fmla="*/ 38 w 137"/>
                <a:gd name="T35" fmla="*/ 16 h 111"/>
                <a:gd name="T36" fmla="*/ 35 w 137"/>
                <a:gd name="T37" fmla="*/ 25 h 111"/>
                <a:gd name="T38" fmla="*/ 31 w 137"/>
                <a:gd name="T39" fmla="*/ 30 h 111"/>
                <a:gd name="T40" fmla="*/ 23 w 137"/>
                <a:gd name="T41" fmla="*/ 32 h 111"/>
                <a:gd name="T42" fmla="*/ 23 w 137"/>
                <a:gd name="T43" fmla="*/ 38 h 111"/>
                <a:gd name="T44" fmla="*/ 17 w 137"/>
                <a:gd name="T45" fmla="*/ 39 h 111"/>
                <a:gd name="T46" fmla="*/ 12 w 137"/>
                <a:gd name="T47" fmla="*/ 36 h 111"/>
                <a:gd name="T48" fmla="*/ 5 w 137"/>
                <a:gd name="T49" fmla="*/ 35 h 111"/>
                <a:gd name="T50" fmla="*/ 4 w 137"/>
                <a:gd name="T51" fmla="*/ 39 h 111"/>
                <a:gd name="T52" fmla="*/ 4 w 137"/>
                <a:gd name="T53" fmla="*/ 43 h 111"/>
                <a:gd name="T54" fmla="*/ 2 w 137"/>
                <a:gd name="T55" fmla="*/ 47 h 111"/>
                <a:gd name="T56" fmla="*/ 2 w 137"/>
                <a:gd name="T57" fmla="*/ 50 h 111"/>
                <a:gd name="T58" fmla="*/ 1 w 137"/>
                <a:gd name="T59" fmla="*/ 59 h 111"/>
                <a:gd name="T60" fmla="*/ 4 w 137"/>
                <a:gd name="T61" fmla="*/ 62 h 111"/>
                <a:gd name="T62" fmla="*/ 7 w 137"/>
                <a:gd name="T63" fmla="*/ 76 h 111"/>
                <a:gd name="T64" fmla="*/ 8 w 137"/>
                <a:gd name="T65" fmla="*/ 85 h 111"/>
                <a:gd name="T66" fmla="*/ 19 w 137"/>
                <a:gd name="T67" fmla="*/ 93 h 111"/>
                <a:gd name="T68" fmla="*/ 24 w 137"/>
                <a:gd name="T69" fmla="*/ 108 h 111"/>
                <a:gd name="T70" fmla="*/ 46 w 137"/>
                <a:gd name="T71" fmla="*/ 109 h 111"/>
                <a:gd name="T72" fmla="*/ 55 w 137"/>
                <a:gd name="T73" fmla="*/ 108 h 111"/>
                <a:gd name="T74" fmla="*/ 68 w 137"/>
                <a:gd name="T75" fmla="*/ 104 h 111"/>
                <a:gd name="T76" fmla="*/ 66 w 137"/>
                <a:gd name="T77" fmla="*/ 96 h 111"/>
                <a:gd name="T78" fmla="*/ 69 w 137"/>
                <a:gd name="T79" fmla="*/ 89 h 111"/>
                <a:gd name="T80" fmla="*/ 78 w 137"/>
                <a:gd name="T81" fmla="*/ 88 h 111"/>
                <a:gd name="T82" fmla="*/ 77 w 137"/>
                <a:gd name="T83" fmla="*/ 84 h 111"/>
                <a:gd name="T84" fmla="*/ 85 w 137"/>
                <a:gd name="T85" fmla="*/ 82 h 111"/>
                <a:gd name="T86" fmla="*/ 91 w 137"/>
                <a:gd name="T87" fmla="*/ 82 h 111"/>
                <a:gd name="T88" fmla="*/ 93 w 137"/>
                <a:gd name="T89" fmla="*/ 72 h 111"/>
                <a:gd name="T90" fmla="*/ 97 w 137"/>
                <a:gd name="T91" fmla="*/ 65 h 111"/>
                <a:gd name="T92" fmla="*/ 95 w 137"/>
                <a:gd name="T93" fmla="*/ 55 h 111"/>
                <a:gd name="T94" fmla="*/ 106 w 137"/>
                <a:gd name="T95" fmla="*/ 55 h 111"/>
                <a:gd name="T96" fmla="*/ 106 w 137"/>
                <a:gd name="T97" fmla="*/ 49 h 111"/>
                <a:gd name="T98" fmla="*/ 108 w 137"/>
                <a:gd name="T99" fmla="*/ 43 h 111"/>
                <a:gd name="T100" fmla="*/ 110 w 137"/>
                <a:gd name="T101" fmla="*/ 39 h 111"/>
                <a:gd name="T102" fmla="*/ 108 w 137"/>
                <a:gd name="T103" fmla="*/ 35 h 111"/>
                <a:gd name="T104" fmla="*/ 104 w 137"/>
                <a:gd name="T105" fmla="*/ 28 h 111"/>
                <a:gd name="T106" fmla="*/ 108 w 137"/>
                <a:gd name="T107" fmla="*/ 24 h 111"/>
                <a:gd name="T108" fmla="*/ 115 w 137"/>
                <a:gd name="T109" fmla="*/ 20 h 111"/>
                <a:gd name="T110" fmla="*/ 127 w 137"/>
                <a:gd name="T111" fmla="*/ 19 h 111"/>
                <a:gd name="T112" fmla="*/ 134 w 137"/>
                <a:gd name="T113" fmla="*/ 17 h 111"/>
                <a:gd name="T114" fmla="*/ 135 w 137"/>
                <a:gd name="T115" fmla="*/ 1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11">
                  <a:moveTo>
                    <a:pt x="137" y="15"/>
                  </a:moveTo>
                  <a:lnTo>
                    <a:pt x="137" y="15"/>
                  </a:lnTo>
                  <a:lnTo>
                    <a:pt x="135" y="13"/>
                  </a:lnTo>
                  <a:lnTo>
                    <a:pt x="134" y="13"/>
                  </a:lnTo>
                  <a:lnTo>
                    <a:pt x="133" y="13"/>
                  </a:lnTo>
                  <a:lnTo>
                    <a:pt x="133" y="13"/>
                  </a:lnTo>
                  <a:lnTo>
                    <a:pt x="131" y="13"/>
                  </a:lnTo>
                  <a:lnTo>
                    <a:pt x="130" y="13"/>
                  </a:lnTo>
                  <a:lnTo>
                    <a:pt x="130" y="13"/>
                  </a:lnTo>
                  <a:lnTo>
                    <a:pt x="130" y="13"/>
                  </a:lnTo>
                  <a:lnTo>
                    <a:pt x="129" y="13"/>
                  </a:lnTo>
                  <a:lnTo>
                    <a:pt x="127" y="15"/>
                  </a:lnTo>
                  <a:lnTo>
                    <a:pt x="126" y="15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26" y="13"/>
                  </a:lnTo>
                  <a:lnTo>
                    <a:pt x="126" y="13"/>
                  </a:lnTo>
                  <a:lnTo>
                    <a:pt x="125" y="13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3" y="12"/>
                  </a:lnTo>
                  <a:lnTo>
                    <a:pt x="123" y="12"/>
                  </a:lnTo>
                  <a:lnTo>
                    <a:pt x="122" y="12"/>
                  </a:lnTo>
                  <a:lnTo>
                    <a:pt x="120" y="13"/>
                  </a:lnTo>
                  <a:lnTo>
                    <a:pt x="118" y="15"/>
                  </a:lnTo>
                  <a:lnTo>
                    <a:pt x="116" y="16"/>
                  </a:lnTo>
                  <a:lnTo>
                    <a:pt x="115" y="17"/>
                  </a:lnTo>
                  <a:lnTo>
                    <a:pt x="112" y="19"/>
                  </a:lnTo>
                  <a:lnTo>
                    <a:pt x="111" y="19"/>
                  </a:lnTo>
                  <a:lnTo>
                    <a:pt x="110" y="20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6" y="21"/>
                  </a:lnTo>
                  <a:lnTo>
                    <a:pt x="104" y="20"/>
                  </a:lnTo>
                  <a:lnTo>
                    <a:pt x="104" y="17"/>
                  </a:lnTo>
                  <a:lnTo>
                    <a:pt x="103" y="16"/>
                  </a:lnTo>
                  <a:lnTo>
                    <a:pt x="103" y="15"/>
                  </a:lnTo>
                  <a:lnTo>
                    <a:pt x="103" y="12"/>
                  </a:lnTo>
                  <a:lnTo>
                    <a:pt x="103" y="11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9" y="7"/>
                  </a:lnTo>
                  <a:lnTo>
                    <a:pt x="99" y="5"/>
                  </a:lnTo>
                  <a:lnTo>
                    <a:pt x="99" y="4"/>
                  </a:lnTo>
                  <a:lnTo>
                    <a:pt x="97" y="2"/>
                  </a:lnTo>
                  <a:lnTo>
                    <a:pt x="96" y="1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1" y="4"/>
                  </a:lnTo>
                  <a:lnTo>
                    <a:pt x="91" y="5"/>
                  </a:lnTo>
                  <a:lnTo>
                    <a:pt x="89" y="5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8"/>
                  </a:lnTo>
                  <a:lnTo>
                    <a:pt x="89" y="9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1"/>
                  </a:lnTo>
                  <a:lnTo>
                    <a:pt x="84" y="11"/>
                  </a:lnTo>
                  <a:lnTo>
                    <a:pt x="82" y="11"/>
                  </a:lnTo>
                  <a:lnTo>
                    <a:pt x="82" y="12"/>
                  </a:lnTo>
                  <a:lnTo>
                    <a:pt x="82" y="13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6"/>
                  </a:lnTo>
                  <a:lnTo>
                    <a:pt x="81" y="16"/>
                  </a:lnTo>
                  <a:lnTo>
                    <a:pt x="81" y="16"/>
                  </a:lnTo>
                  <a:lnTo>
                    <a:pt x="80" y="16"/>
                  </a:lnTo>
                  <a:lnTo>
                    <a:pt x="78" y="15"/>
                  </a:lnTo>
                  <a:lnTo>
                    <a:pt x="78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8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1" y="15"/>
                  </a:lnTo>
                  <a:lnTo>
                    <a:pt x="59" y="13"/>
                  </a:lnTo>
                  <a:lnTo>
                    <a:pt x="57" y="13"/>
                  </a:lnTo>
                  <a:lnTo>
                    <a:pt x="54" y="13"/>
                  </a:lnTo>
                  <a:lnTo>
                    <a:pt x="53" y="13"/>
                  </a:lnTo>
                  <a:lnTo>
                    <a:pt x="51" y="13"/>
                  </a:lnTo>
                  <a:lnTo>
                    <a:pt x="49" y="13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5"/>
                  </a:lnTo>
                  <a:lnTo>
                    <a:pt x="42" y="15"/>
                  </a:lnTo>
                  <a:lnTo>
                    <a:pt x="39" y="15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7" y="31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1" y="38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2" y="49"/>
                  </a:lnTo>
                  <a:lnTo>
                    <a:pt x="2" y="50"/>
                  </a:lnTo>
                  <a:lnTo>
                    <a:pt x="4" y="51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2" y="59"/>
                  </a:lnTo>
                  <a:lnTo>
                    <a:pt x="4" y="59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5" y="72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3" y="86"/>
                  </a:lnTo>
                  <a:lnTo>
                    <a:pt x="17" y="86"/>
                  </a:lnTo>
                  <a:lnTo>
                    <a:pt x="17" y="88"/>
                  </a:lnTo>
                  <a:lnTo>
                    <a:pt x="19" y="90"/>
                  </a:lnTo>
                  <a:lnTo>
                    <a:pt x="19" y="92"/>
                  </a:lnTo>
                  <a:lnTo>
                    <a:pt x="19" y="93"/>
                  </a:lnTo>
                  <a:lnTo>
                    <a:pt x="17" y="96"/>
                  </a:lnTo>
                  <a:lnTo>
                    <a:pt x="15" y="99"/>
                  </a:lnTo>
                  <a:lnTo>
                    <a:pt x="13" y="101"/>
                  </a:lnTo>
                  <a:lnTo>
                    <a:pt x="11" y="104"/>
                  </a:lnTo>
                  <a:lnTo>
                    <a:pt x="15" y="105"/>
                  </a:lnTo>
                  <a:lnTo>
                    <a:pt x="19" y="107"/>
                  </a:lnTo>
                  <a:lnTo>
                    <a:pt x="24" y="108"/>
                  </a:lnTo>
                  <a:lnTo>
                    <a:pt x="27" y="109"/>
                  </a:lnTo>
                  <a:lnTo>
                    <a:pt x="28" y="109"/>
                  </a:lnTo>
                  <a:lnTo>
                    <a:pt x="39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6" y="109"/>
                  </a:lnTo>
                  <a:lnTo>
                    <a:pt x="46" y="109"/>
                  </a:lnTo>
                  <a:lnTo>
                    <a:pt x="47" y="109"/>
                  </a:lnTo>
                  <a:lnTo>
                    <a:pt x="49" y="108"/>
                  </a:lnTo>
                  <a:lnTo>
                    <a:pt x="50" y="108"/>
                  </a:lnTo>
                  <a:lnTo>
                    <a:pt x="51" y="108"/>
                  </a:lnTo>
                  <a:lnTo>
                    <a:pt x="53" y="108"/>
                  </a:lnTo>
                  <a:lnTo>
                    <a:pt x="54" y="108"/>
                  </a:lnTo>
                  <a:lnTo>
                    <a:pt x="55" y="108"/>
                  </a:lnTo>
                  <a:lnTo>
                    <a:pt x="57" y="108"/>
                  </a:lnTo>
                  <a:lnTo>
                    <a:pt x="59" y="107"/>
                  </a:lnTo>
                  <a:lnTo>
                    <a:pt x="61" y="107"/>
                  </a:lnTo>
                  <a:lnTo>
                    <a:pt x="63" y="105"/>
                  </a:lnTo>
                  <a:lnTo>
                    <a:pt x="66" y="105"/>
                  </a:lnTo>
                  <a:lnTo>
                    <a:pt x="66" y="104"/>
                  </a:lnTo>
                  <a:lnTo>
                    <a:pt x="68" y="104"/>
                  </a:lnTo>
                  <a:lnTo>
                    <a:pt x="68" y="103"/>
                  </a:lnTo>
                  <a:lnTo>
                    <a:pt x="66" y="103"/>
                  </a:lnTo>
                  <a:lnTo>
                    <a:pt x="66" y="101"/>
                  </a:lnTo>
                  <a:lnTo>
                    <a:pt x="66" y="100"/>
                  </a:lnTo>
                  <a:lnTo>
                    <a:pt x="66" y="99"/>
                  </a:lnTo>
                  <a:lnTo>
                    <a:pt x="66" y="97"/>
                  </a:lnTo>
                  <a:lnTo>
                    <a:pt x="66" y="96"/>
                  </a:lnTo>
                  <a:lnTo>
                    <a:pt x="66" y="93"/>
                  </a:lnTo>
                  <a:lnTo>
                    <a:pt x="66" y="92"/>
                  </a:lnTo>
                  <a:lnTo>
                    <a:pt x="68" y="92"/>
                  </a:lnTo>
                  <a:lnTo>
                    <a:pt x="68" y="90"/>
                  </a:lnTo>
                  <a:lnTo>
                    <a:pt x="68" y="90"/>
                  </a:lnTo>
                  <a:lnTo>
                    <a:pt x="69" y="90"/>
                  </a:lnTo>
                  <a:lnTo>
                    <a:pt x="69" y="89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2" y="88"/>
                  </a:lnTo>
                  <a:lnTo>
                    <a:pt x="73" y="88"/>
                  </a:lnTo>
                  <a:lnTo>
                    <a:pt x="74" y="88"/>
                  </a:lnTo>
                  <a:lnTo>
                    <a:pt x="77" y="88"/>
                  </a:lnTo>
                  <a:lnTo>
                    <a:pt x="78" y="88"/>
                  </a:lnTo>
                  <a:lnTo>
                    <a:pt x="78" y="88"/>
                  </a:lnTo>
                  <a:lnTo>
                    <a:pt x="80" y="86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77" y="85"/>
                  </a:lnTo>
                  <a:lnTo>
                    <a:pt x="77" y="85"/>
                  </a:lnTo>
                  <a:lnTo>
                    <a:pt x="77" y="84"/>
                  </a:lnTo>
                  <a:lnTo>
                    <a:pt x="78" y="84"/>
                  </a:lnTo>
                  <a:lnTo>
                    <a:pt x="81" y="82"/>
                  </a:lnTo>
                  <a:lnTo>
                    <a:pt x="82" y="82"/>
                  </a:lnTo>
                  <a:lnTo>
                    <a:pt x="82" y="81"/>
                  </a:lnTo>
                  <a:lnTo>
                    <a:pt x="82" y="81"/>
                  </a:lnTo>
                  <a:lnTo>
                    <a:pt x="84" y="81"/>
                  </a:lnTo>
                  <a:lnTo>
                    <a:pt x="85" y="82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9" y="84"/>
                  </a:lnTo>
                  <a:lnTo>
                    <a:pt x="91" y="84"/>
                  </a:lnTo>
                  <a:lnTo>
                    <a:pt x="91" y="82"/>
                  </a:lnTo>
                  <a:lnTo>
                    <a:pt x="92" y="82"/>
                  </a:lnTo>
                  <a:lnTo>
                    <a:pt x="93" y="81"/>
                  </a:lnTo>
                  <a:lnTo>
                    <a:pt x="93" y="80"/>
                  </a:lnTo>
                  <a:lnTo>
                    <a:pt x="93" y="76"/>
                  </a:lnTo>
                  <a:lnTo>
                    <a:pt x="92" y="74"/>
                  </a:lnTo>
                  <a:lnTo>
                    <a:pt x="92" y="73"/>
                  </a:lnTo>
                  <a:lnTo>
                    <a:pt x="93" y="72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3" y="69"/>
                  </a:lnTo>
                  <a:lnTo>
                    <a:pt x="93" y="66"/>
                  </a:lnTo>
                  <a:lnTo>
                    <a:pt x="95" y="66"/>
                  </a:lnTo>
                  <a:lnTo>
                    <a:pt x="96" y="66"/>
                  </a:lnTo>
                  <a:lnTo>
                    <a:pt x="97" y="65"/>
                  </a:lnTo>
                  <a:lnTo>
                    <a:pt x="99" y="65"/>
                  </a:lnTo>
                  <a:lnTo>
                    <a:pt x="100" y="63"/>
                  </a:lnTo>
                  <a:lnTo>
                    <a:pt x="100" y="62"/>
                  </a:lnTo>
                  <a:lnTo>
                    <a:pt x="100" y="61"/>
                  </a:lnTo>
                  <a:lnTo>
                    <a:pt x="99" y="59"/>
                  </a:lnTo>
                  <a:lnTo>
                    <a:pt x="97" y="58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6" y="54"/>
                  </a:lnTo>
                  <a:lnTo>
                    <a:pt x="99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3" y="55"/>
                  </a:lnTo>
                  <a:lnTo>
                    <a:pt x="106" y="55"/>
                  </a:lnTo>
                  <a:lnTo>
                    <a:pt x="107" y="54"/>
                  </a:lnTo>
                  <a:lnTo>
                    <a:pt x="107" y="53"/>
                  </a:lnTo>
                  <a:lnTo>
                    <a:pt x="107" y="53"/>
                  </a:lnTo>
                  <a:lnTo>
                    <a:pt x="107" y="51"/>
                  </a:lnTo>
                  <a:lnTo>
                    <a:pt x="107" y="50"/>
                  </a:lnTo>
                  <a:lnTo>
                    <a:pt x="106" y="50"/>
                  </a:lnTo>
                  <a:lnTo>
                    <a:pt x="106" y="49"/>
                  </a:lnTo>
                  <a:lnTo>
                    <a:pt x="106" y="49"/>
                  </a:lnTo>
                  <a:lnTo>
                    <a:pt x="106" y="49"/>
                  </a:lnTo>
                  <a:lnTo>
                    <a:pt x="106" y="47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0" y="39"/>
                  </a:lnTo>
                  <a:lnTo>
                    <a:pt x="108" y="39"/>
                  </a:lnTo>
                  <a:lnTo>
                    <a:pt x="108" y="39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5"/>
                  </a:lnTo>
                  <a:lnTo>
                    <a:pt x="107" y="34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6" y="31"/>
                  </a:lnTo>
                  <a:lnTo>
                    <a:pt x="104" y="30"/>
                  </a:lnTo>
                  <a:lnTo>
                    <a:pt x="103" y="30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6" y="27"/>
                  </a:lnTo>
                  <a:lnTo>
                    <a:pt x="106" y="25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110" y="24"/>
                  </a:lnTo>
                  <a:lnTo>
                    <a:pt x="111" y="23"/>
                  </a:lnTo>
                  <a:lnTo>
                    <a:pt x="111" y="21"/>
                  </a:lnTo>
                  <a:lnTo>
                    <a:pt x="112" y="21"/>
                  </a:lnTo>
                  <a:lnTo>
                    <a:pt x="112" y="21"/>
                  </a:lnTo>
                  <a:lnTo>
                    <a:pt x="114" y="21"/>
                  </a:lnTo>
                  <a:lnTo>
                    <a:pt x="115" y="20"/>
                  </a:lnTo>
                  <a:lnTo>
                    <a:pt x="115" y="20"/>
                  </a:lnTo>
                  <a:lnTo>
                    <a:pt x="118" y="20"/>
                  </a:lnTo>
                  <a:lnTo>
                    <a:pt x="119" y="20"/>
                  </a:lnTo>
                  <a:lnTo>
                    <a:pt x="120" y="20"/>
                  </a:lnTo>
                  <a:lnTo>
                    <a:pt x="123" y="19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9" y="20"/>
                  </a:lnTo>
                  <a:lnTo>
                    <a:pt x="130" y="20"/>
                  </a:lnTo>
                  <a:lnTo>
                    <a:pt x="130" y="20"/>
                  </a:lnTo>
                  <a:lnTo>
                    <a:pt x="131" y="19"/>
                  </a:lnTo>
                  <a:lnTo>
                    <a:pt x="134" y="19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34" y="15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37" y="15"/>
                  </a:lnTo>
                  <a:lnTo>
                    <a:pt x="137" y="15"/>
                  </a:lnTo>
                  <a:lnTo>
                    <a:pt x="13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3" name="Freeform 2048">
              <a:extLst>
                <a:ext uri="{FF2B5EF4-FFF2-40B4-BE49-F238E27FC236}">
                  <a16:creationId xmlns:a16="http://schemas.microsoft.com/office/drawing/2014/main" id="{4D3492D3-F048-4DA7-BE2D-07BC28765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9124" y="1802396"/>
              <a:ext cx="1731624" cy="899866"/>
            </a:xfrm>
            <a:custGeom>
              <a:avLst/>
              <a:gdLst>
                <a:gd name="T0" fmla="*/ 374 w 839"/>
                <a:gd name="T1" fmla="*/ 59 h 436"/>
                <a:gd name="T2" fmla="*/ 1 w 839"/>
                <a:gd name="T3" fmla="*/ 300 h 436"/>
                <a:gd name="T4" fmla="*/ 478 w 839"/>
                <a:gd name="T5" fmla="*/ 66 h 436"/>
                <a:gd name="T6" fmla="*/ 394 w 839"/>
                <a:gd name="T7" fmla="*/ 62 h 436"/>
                <a:gd name="T8" fmla="*/ 461 w 839"/>
                <a:gd name="T9" fmla="*/ 53 h 436"/>
                <a:gd name="T10" fmla="*/ 21 w 839"/>
                <a:gd name="T11" fmla="*/ 296 h 436"/>
                <a:gd name="T12" fmla="*/ 31 w 839"/>
                <a:gd name="T13" fmla="*/ 349 h 436"/>
                <a:gd name="T14" fmla="*/ 527 w 839"/>
                <a:gd name="T15" fmla="*/ 67 h 436"/>
                <a:gd name="T16" fmla="*/ 533 w 839"/>
                <a:gd name="T17" fmla="*/ 39 h 436"/>
                <a:gd name="T18" fmla="*/ 652 w 839"/>
                <a:gd name="T19" fmla="*/ 82 h 436"/>
                <a:gd name="T20" fmla="*/ 646 w 839"/>
                <a:gd name="T21" fmla="*/ 31 h 436"/>
                <a:gd name="T22" fmla="*/ 550 w 839"/>
                <a:gd name="T23" fmla="*/ 55 h 436"/>
                <a:gd name="T24" fmla="*/ 636 w 839"/>
                <a:gd name="T25" fmla="*/ 61 h 436"/>
                <a:gd name="T26" fmla="*/ 556 w 839"/>
                <a:gd name="T27" fmla="*/ 36 h 436"/>
                <a:gd name="T28" fmla="*/ 381 w 839"/>
                <a:gd name="T29" fmla="*/ 88 h 436"/>
                <a:gd name="T30" fmla="*/ 404 w 839"/>
                <a:gd name="T31" fmla="*/ 128 h 436"/>
                <a:gd name="T32" fmla="*/ 448 w 839"/>
                <a:gd name="T33" fmla="*/ 126 h 436"/>
                <a:gd name="T34" fmla="*/ 511 w 839"/>
                <a:gd name="T35" fmla="*/ 69 h 436"/>
                <a:gd name="T36" fmla="*/ 496 w 839"/>
                <a:gd name="T37" fmla="*/ 59 h 436"/>
                <a:gd name="T38" fmla="*/ 499 w 839"/>
                <a:gd name="T39" fmla="*/ 90 h 436"/>
                <a:gd name="T40" fmla="*/ 670 w 839"/>
                <a:gd name="T41" fmla="*/ 197 h 436"/>
                <a:gd name="T42" fmla="*/ 466 w 839"/>
                <a:gd name="T43" fmla="*/ 300 h 436"/>
                <a:gd name="T44" fmla="*/ 828 w 839"/>
                <a:gd name="T45" fmla="*/ 4 h 436"/>
                <a:gd name="T46" fmla="*/ 638 w 839"/>
                <a:gd name="T47" fmla="*/ 11 h 436"/>
                <a:gd name="T48" fmla="*/ 674 w 839"/>
                <a:gd name="T49" fmla="*/ 32 h 436"/>
                <a:gd name="T50" fmla="*/ 656 w 839"/>
                <a:gd name="T51" fmla="*/ 48 h 436"/>
                <a:gd name="T52" fmla="*/ 619 w 839"/>
                <a:gd name="T53" fmla="*/ 126 h 436"/>
                <a:gd name="T54" fmla="*/ 672 w 839"/>
                <a:gd name="T55" fmla="*/ 340 h 436"/>
                <a:gd name="T56" fmla="*/ 674 w 839"/>
                <a:gd name="T57" fmla="*/ 371 h 436"/>
                <a:gd name="T58" fmla="*/ 703 w 839"/>
                <a:gd name="T59" fmla="*/ 138 h 436"/>
                <a:gd name="T60" fmla="*/ 676 w 839"/>
                <a:gd name="T61" fmla="*/ 111 h 436"/>
                <a:gd name="T62" fmla="*/ 619 w 839"/>
                <a:gd name="T63" fmla="*/ 95 h 436"/>
                <a:gd name="T64" fmla="*/ 547 w 839"/>
                <a:gd name="T65" fmla="*/ 93 h 436"/>
                <a:gd name="T66" fmla="*/ 632 w 839"/>
                <a:gd name="T67" fmla="*/ 128 h 436"/>
                <a:gd name="T68" fmla="*/ 613 w 839"/>
                <a:gd name="T69" fmla="*/ 173 h 436"/>
                <a:gd name="T70" fmla="*/ 680 w 839"/>
                <a:gd name="T71" fmla="*/ 183 h 436"/>
                <a:gd name="T72" fmla="*/ 699 w 839"/>
                <a:gd name="T73" fmla="*/ 162 h 436"/>
                <a:gd name="T74" fmla="*/ 648 w 839"/>
                <a:gd name="T75" fmla="*/ 332 h 436"/>
                <a:gd name="T76" fmla="*/ 667 w 839"/>
                <a:gd name="T77" fmla="*/ 271 h 436"/>
                <a:gd name="T78" fmla="*/ 645 w 839"/>
                <a:gd name="T79" fmla="*/ 229 h 436"/>
                <a:gd name="T80" fmla="*/ 607 w 839"/>
                <a:gd name="T81" fmla="*/ 211 h 436"/>
                <a:gd name="T82" fmla="*/ 489 w 839"/>
                <a:gd name="T83" fmla="*/ 287 h 436"/>
                <a:gd name="T84" fmla="*/ 406 w 839"/>
                <a:gd name="T85" fmla="*/ 254 h 436"/>
                <a:gd name="T86" fmla="*/ 454 w 839"/>
                <a:gd name="T87" fmla="*/ 181 h 436"/>
                <a:gd name="T88" fmla="*/ 558 w 839"/>
                <a:gd name="T89" fmla="*/ 150 h 436"/>
                <a:gd name="T90" fmla="*/ 512 w 839"/>
                <a:gd name="T91" fmla="*/ 131 h 436"/>
                <a:gd name="T92" fmla="*/ 486 w 839"/>
                <a:gd name="T93" fmla="*/ 123 h 436"/>
                <a:gd name="T94" fmla="*/ 438 w 839"/>
                <a:gd name="T95" fmla="*/ 138 h 436"/>
                <a:gd name="T96" fmla="*/ 354 w 839"/>
                <a:gd name="T97" fmla="*/ 141 h 436"/>
                <a:gd name="T98" fmla="*/ 222 w 839"/>
                <a:gd name="T99" fmla="*/ 119 h 436"/>
                <a:gd name="T100" fmla="*/ 88 w 839"/>
                <a:gd name="T101" fmla="*/ 151 h 436"/>
                <a:gd name="T102" fmla="*/ 39 w 839"/>
                <a:gd name="T103" fmla="*/ 292 h 436"/>
                <a:gd name="T104" fmla="*/ 42 w 839"/>
                <a:gd name="T105" fmla="*/ 333 h 436"/>
                <a:gd name="T106" fmla="*/ 371 w 839"/>
                <a:gd name="T107" fmla="*/ 352 h 436"/>
                <a:gd name="T108" fmla="*/ 423 w 839"/>
                <a:gd name="T109" fmla="*/ 386 h 436"/>
                <a:gd name="T110" fmla="*/ 385 w 839"/>
                <a:gd name="T111" fmla="*/ 430 h 436"/>
                <a:gd name="T112" fmla="*/ 478 w 839"/>
                <a:gd name="T113" fmla="*/ 397 h 436"/>
                <a:gd name="T114" fmla="*/ 417 w 839"/>
                <a:gd name="T115" fmla="*/ 386 h 436"/>
                <a:gd name="T116" fmla="*/ 580 w 839"/>
                <a:gd name="T117" fmla="*/ 386 h 436"/>
                <a:gd name="T118" fmla="*/ 573 w 839"/>
                <a:gd name="T119" fmla="*/ 360 h 436"/>
                <a:gd name="T120" fmla="*/ 600 w 839"/>
                <a:gd name="T121" fmla="*/ 379 h 436"/>
                <a:gd name="T122" fmla="*/ 549 w 839"/>
                <a:gd name="T123" fmla="*/ 183 h 436"/>
                <a:gd name="T124" fmla="*/ 538 w 839"/>
                <a:gd name="T125" fmla="*/ 20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436">
                  <a:moveTo>
                    <a:pt x="278" y="97"/>
                  </a:moveTo>
                  <a:lnTo>
                    <a:pt x="279" y="97"/>
                  </a:lnTo>
                  <a:lnTo>
                    <a:pt x="279" y="99"/>
                  </a:lnTo>
                  <a:lnTo>
                    <a:pt x="280" y="99"/>
                  </a:lnTo>
                  <a:lnTo>
                    <a:pt x="284" y="100"/>
                  </a:lnTo>
                  <a:lnTo>
                    <a:pt x="284" y="101"/>
                  </a:lnTo>
                  <a:lnTo>
                    <a:pt x="284" y="101"/>
                  </a:lnTo>
                  <a:lnTo>
                    <a:pt x="284" y="103"/>
                  </a:lnTo>
                  <a:lnTo>
                    <a:pt x="284" y="103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3" y="105"/>
                  </a:lnTo>
                  <a:lnTo>
                    <a:pt x="283" y="107"/>
                  </a:lnTo>
                  <a:lnTo>
                    <a:pt x="284" y="107"/>
                  </a:lnTo>
                  <a:lnTo>
                    <a:pt x="286" y="107"/>
                  </a:lnTo>
                  <a:lnTo>
                    <a:pt x="287" y="105"/>
                  </a:lnTo>
                  <a:lnTo>
                    <a:pt x="288" y="105"/>
                  </a:lnTo>
                  <a:lnTo>
                    <a:pt x="293" y="104"/>
                  </a:lnTo>
                  <a:lnTo>
                    <a:pt x="298" y="103"/>
                  </a:lnTo>
                  <a:lnTo>
                    <a:pt x="299" y="103"/>
                  </a:lnTo>
                  <a:lnTo>
                    <a:pt x="299" y="103"/>
                  </a:lnTo>
                  <a:lnTo>
                    <a:pt x="299" y="103"/>
                  </a:lnTo>
                  <a:lnTo>
                    <a:pt x="299" y="103"/>
                  </a:lnTo>
                  <a:lnTo>
                    <a:pt x="302" y="103"/>
                  </a:lnTo>
                  <a:lnTo>
                    <a:pt x="305" y="103"/>
                  </a:lnTo>
                  <a:lnTo>
                    <a:pt x="307" y="103"/>
                  </a:lnTo>
                  <a:lnTo>
                    <a:pt x="309" y="101"/>
                  </a:lnTo>
                  <a:lnTo>
                    <a:pt x="310" y="101"/>
                  </a:lnTo>
                  <a:lnTo>
                    <a:pt x="310" y="101"/>
                  </a:lnTo>
                  <a:lnTo>
                    <a:pt x="314" y="99"/>
                  </a:lnTo>
                  <a:lnTo>
                    <a:pt x="316" y="97"/>
                  </a:lnTo>
                  <a:lnTo>
                    <a:pt x="318" y="96"/>
                  </a:lnTo>
                  <a:lnTo>
                    <a:pt x="320" y="95"/>
                  </a:lnTo>
                  <a:lnTo>
                    <a:pt x="321" y="95"/>
                  </a:lnTo>
                  <a:lnTo>
                    <a:pt x="324" y="95"/>
                  </a:lnTo>
                  <a:lnTo>
                    <a:pt x="326" y="95"/>
                  </a:lnTo>
                  <a:lnTo>
                    <a:pt x="328" y="93"/>
                  </a:lnTo>
                  <a:lnTo>
                    <a:pt x="332" y="92"/>
                  </a:lnTo>
                  <a:lnTo>
                    <a:pt x="333" y="90"/>
                  </a:lnTo>
                  <a:lnTo>
                    <a:pt x="335" y="90"/>
                  </a:lnTo>
                  <a:lnTo>
                    <a:pt x="344" y="88"/>
                  </a:lnTo>
                  <a:lnTo>
                    <a:pt x="351" y="86"/>
                  </a:lnTo>
                  <a:lnTo>
                    <a:pt x="354" y="86"/>
                  </a:lnTo>
                  <a:lnTo>
                    <a:pt x="360" y="85"/>
                  </a:lnTo>
                  <a:lnTo>
                    <a:pt x="363" y="85"/>
                  </a:lnTo>
                  <a:lnTo>
                    <a:pt x="364" y="84"/>
                  </a:lnTo>
                  <a:lnTo>
                    <a:pt x="370" y="84"/>
                  </a:lnTo>
                  <a:lnTo>
                    <a:pt x="370" y="84"/>
                  </a:lnTo>
                  <a:lnTo>
                    <a:pt x="371" y="82"/>
                  </a:lnTo>
                  <a:lnTo>
                    <a:pt x="371" y="82"/>
                  </a:lnTo>
                  <a:lnTo>
                    <a:pt x="371" y="82"/>
                  </a:lnTo>
                  <a:lnTo>
                    <a:pt x="373" y="82"/>
                  </a:lnTo>
                  <a:lnTo>
                    <a:pt x="373" y="81"/>
                  </a:lnTo>
                  <a:lnTo>
                    <a:pt x="371" y="81"/>
                  </a:lnTo>
                  <a:lnTo>
                    <a:pt x="370" y="80"/>
                  </a:lnTo>
                  <a:lnTo>
                    <a:pt x="368" y="77"/>
                  </a:lnTo>
                  <a:lnTo>
                    <a:pt x="367" y="77"/>
                  </a:lnTo>
                  <a:lnTo>
                    <a:pt x="367" y="76"/>
                  </a:lnTo>
                  <a:lnTo>
                    <a:pt x="366" y="76"/>
                  </a:lnTo>
                  <a:lnTo>
                    <a:pt x="364" y="76"/>
                  </a:lnTo>
                  <a:lnTo>
                    <a:pt x="363" y="76"/>
                  </a:lnTo>
                  <a:lnTo>
                    <a:pt x="360" y="76"/>
                  </a:lnTo>
                  <a:lnTo>
                    <a:pt x="358" y="76"/>
                  </a:lnTo>
                  <a:lnTo>
                    <a:pt x="358" y="76"/>
                  </a:lnTo>
                  <a:lnTo>
                    <a:pt x="356" y="76"/>
                  </a:lnTo>
                  <a:lnTo>
                    <a:pt x="352" y="77"/>
                  </a:lnTo>
                  <a:lnTo>
                    <a:pt x="351" y="77"/>
                  </a:lnTo>
                  <a:lnTo>
                    <a:pt x="351" y="78"/>
                  </a:lnTo>
                  <a:lnTo>
                    <a:pt x="351" y="77"/>
                  </a:lnTo>
                  <a:lnTo>
                    <a:pt x="352" y="77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1" y="76"/>
                  </a:lnTo>
                  <a:lnTo>
                    <a:pt x="348" y="77"/>
                  </a:lnTo>
                  <a:lnTo>
                    <a:pt x="348" y="77"/>
                  </a:lnTo>
                  <a:lnTo>
                    <a:pt x="348" y="77"/>
                  </a:lnTo>
                  <a:lnTo>
                    <a:pt x="348" y="77"/>
                  </a:lnTo>
                  <a:lnTo>
                    <a:pt x="351" y="76"/>
                  </a:lnTo>
                  <a:lnTo>
                    <a:pt x="348" y="76"/>
                  </a:lnTo>
                  <a:lnTo>
                    <a:pt x="345" y="74"/>
                  </a:lnTo>
                  <a:lnTo>
                    <a:pt x="343" y="74"/>
                  </a:lnTo>
                  <a:lnTo>
                    <a:pt x="343" y="73"/>
                  </a:lnTo>
                  <a:lnTo>
                    <a:pt x="341" y="73"/>
                  </a:lnTo>
                  <a:lnTo>
                    <a:pt x="340" y="73"/>
                  </a:lnTo>
                  <a:lnTo>
                    <a:pt x="339" y="73"/>
                  </a:lnTo>
                  <a:lnTo>
                    <a:pt x="332" y="73"/>
                  </a:lnTo>
                  <a:lnTo>
                    <a:pt x="325" y="74"/>
                  </a:lnTo>
                  <a:lnTo>
                    <a:pt x="314" y="74"/>
                  </a:lnTo>
                  <a:lnTo>
                    <a:pt x="314" y="74"/>
                  </a:lnTo>
                  <a:lnTo>
                    <a:pt x="314" y="74"/>
                  </a:lnTo>
                  <a:lnTo>
                    <a:pt x="314" y="76"/>
                  </a:lnTo>
                  <a:lnTo>
                    <a:pt x="314" y="76"/>
                  </a:lnTo>
                  <a:lnTo>
                    <a:pt x="313" y="78"/>
                  </a:lnTo>
                  <a:lnTo>
                    <a:pt x="312" y="78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10" y="81"/>
                  </a:lnTo>
                  <a:lnTo>
                    <a:pt x="307" y="82"/>
                  </a:lnTo>
                  <a:lnTo>
                    <a:pt x="303" y="84"/>
                  </a:lnTo>
                  <a:lnTo>
                    <a:pt x="301" y="85"/>
                  </a:lnTo>
                  <a:lnTo>
                    <a:pt x="299" y="85"/>
                  </a:lnTo>
                  <a:lnTo>
                    <a:pt x="297" y="86"/>
                  </a:lnTo>
                  <a:lnTo>
                    <a:pt x="297" y="86"/>
                  </a:lnTo>
                  <a:lnTo>
                    <a:pt x="297" y="86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7" y="88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1" y="89"/>
                  </a:lnTo>
                  <a:lnTo>
                    <a:pt x="291" y="89"/>
                  </a:lnTo>
                  <a:lnTo>
                    <a:pt x="290" y="90"/>
                  </a:lnTo>
                  <a:lnTo>
                    <a:pt x="288" y="90"/>
                  </a:lnTo>
                  <a:lnTo>
                    <a:pt x="288" y="92"/>
                  </a:lnTo>
                  <a:lnTo>
                    <a:pt x="288" y="92"/>
                  </a:lnTo>
                  <a:lnTo>
                    <a:pt x="288" y="92"/>
                  </a:lnTo>
                  <a:lnTo>
                    <a:pt x="287" y="92"/>
                  </a:lnTo>
                  <a:lnTo>
                    <a:pt x="286" y="92"/>
                  </a:lnTo>
                  <a:lnTo>
                    <a:pt x="284" y="93"/>
                  </a:lnTo>
                  <a:lnTo>
                    <a:pt x="283" y="93"/>
                  </a:lnTo>
                  <a:lnTo>
                    <a:pt x="283" y="93"/>
                  </a:lnTo>
                  <a:lnTo>
                    <a:pt x="282" y="95"/>
                  </a:lnTo>
                  <a:lnTo>
                    <a:pt x="280" y="95"/>
                  </a:lnTo>
                  <a:lnTo>
                    <a:pt x="279" y="95"/>
                  </a:lnTo>
                  <a:lnTo>
                    <a:pt x="279" y="95"/>
                  </a:lnTo>
                  <a:lnTo>
                    <a:pt x="279" y="95"/>
                  </a:lnTo>
                  <a:lnTo>
                    <a:pt x="279" y="96"/>
                  </a:lnTo>
                  <a:lnTo>
                    <a:pt x="279" y="96"/>
                  </a:lnTo>
                  <a:lnTo>
                    <a:pt x="276" y="96"/>
                  </a:lnTo>
                  <a:lnTo>
                    <a:pt x="276" y="96"/>
                  </a:lnTo>
                  <a:lnTo>
                    <a:pt x="276" y="96"/>
                  </a:lnTo>
                  <a:lnTo>
                    <a:pt x="276" y="97"/>
                  </a:lnTo>
                  <a:lnTo>
                    <a:pt x="275" y="97"/>
                  </a:lnTo>
                  <a:lnTo>
                    <a:pt x="274" y="97"/>
                  </a:lnTo>
                  <a:lnTo>
                    <a:pt x="274" y="97"/>
                  </a:lnTo>
                  <a:lnTo>
                    <a:pt x="275" y="97"/>
                  </a:lnTo>
                  <a:lnTo>
                    <a:pt x="278" y="97"/>
                  </a:lnTo>
                  <a:close/>
                  <a:moveTo>
                    <a:pt x="363" y="59"/>
                  </a:moveTo>
                  <a:lnTo>
                    <a:pt x="363" y="59"/>
                  </a:lnTo>
                  <a:lnTo>
                    <a:pt x="363" y="61"/>
                  </a:lnTo>
                  <a:lnTo>
                    <a:pt x="362" y="61"/>
                  </a:lnTo>
                  <a:lnTo>
                    <a:pt x="360" y="61"/>
                  </a:lnTo>
                  <a:lnTo>
                    <a:pt x="359" y="61"/>
                  </a:lnTo>
                  <a:lnTo>
                    <a:pt x="360" y="61"/>
                  </a:lnTo>
                  <a:lnTo>
                    <a:pt x="360" y="61"/>
                  </a:lnTo>
                  <a:lnTo>
                    <a:pt x="362" y="61"/>
                  </a:lnTo>
                  <a:lnTo>
                    <a:pt x="362" y="61"/>
                  </a:lnTo>
                  <a:lnTo>
                    <a:pt x="363" y="61"/>
                  </a:lnTo>
                  <a:lnTo>
                    <a:pt x="363" y="61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3" y="59"/>
                  </a:lnTo>
                  <a:lnTo>
                    <a:pt x="363" y="59"/>
                  </a:lnTo>
                  <a:close/>
                  <a:moveTo>
                    <a:pt x="354" y="58"/>
                  </a:moveTo>
                  <a:lnTo>
                    <a:pt x="354" y="58"/>
                  </a:lnTo>
                  <a:lnTo>
                    <a:pt x="354" y="59"/>
                  </a:lnTo>
                  <a:lnTo>
                    <a:pt x="354" y="59"/>
                  </a:lnTo>
                  <a:lnTo>
                    <a:pt x="354" y="59"/>
                  </a:lnTo>
                  <a:lnTo>
                    <a:pt x="354" y="59"/>
                  </a:lnTo>
                  <a:lnTo>
                    <a:pt x="355" y="59"/>
                  </a:lnTo>
                  <a:lnTo>
                    <a:pt x="358" y="59"/>
                  </a:lnTo>
                  <a:lnTo>
                    <a:pt x="359" y="58"/>
                  </a:lnTo>
                  <a:lnTo>
                    <a:pt x="360" y="59"/>
                  </a:lnTo>
                  <a:lnTo>
                    <a:pt x="362" y="59"/>
                  </a:lnTo>
                  <a:lnTo>
                    <a:pt x="362" y="59"/>
                  </a:lnTo>
                  <a:lnTo>
                    <a:pt x="363" y="59"/>
                  </a:lnTo>
                  <a:lnTo>
                    <a:pt x="364" y="59"/>
                  </a:lnTo>
                  <a:lnTo>
                    <a:pt x="367" y="58"/>
                  </a:lnTo>
                  <a:lnTo>
                    <a:pt x="368" y="57"/>
                  </a:lnTo>
                  <a:lnTo>
                    <a:pt x="368" y="57"/>
                  </a:lnTo>
                  <a:lnTo>
                    <a:pt x="368" y="58"/>
                  </a:lnTo>
                  <a:lnTo>
                    <a:pt x="368" y="58"/>
                  </a:lnTo>
                  <a:lnTo>
                    <a:pt x="367" y="58"/>
                  </a:lnTo>
                  <a:lnTo>
                    <a:pt x="368" y="59"/>
                  </a:lnTo>
                  <a:lnTo>
                    <a:pt x="367" y="59"/>
                  </a:lnTo>
                  <a:lnTo>
                    <a:pt x="367" y="61"/>
                  </a:lnTo>
                  <a:lnTo>
                    <a:pt x="366" y="61"/>
                  </a:lnTo>
                  <a:lnTo>
                    <a:pt x="367" y="61"/>
                  </a:lnTo>
                  <a:lnTo>
                    <a:pt x="368" y="61"/>
                  </a:lnTo>
                  <a:lnTo>
                    <a:pt x="370" y="61"/>
                  </a:lnTo>
                  <a:lnTo>
                    <a:pt x="373" y="59"/>
                  </a:lnTo>
                  <a:lnTo>
                    <a:pt x="374" y="59"/>
                  </a:lnTo>
                  <a:lnTo>
                    <a:pt x="374" y="59"/>
                  </a:lnTo>
                  <a:lnTo>
                    <a:pt x="375" y="59"/>
                  </a:lnTo>
                  <a:lnTo>
                    <a:pt x="375" y="59"/>
                  </a:lnTo>
                  <a:lnTo>
                    <a:pt x="375" y="58"/>
                  </a:lnTo>
                  <a:lnTo>
                    <a:pt x="375" y="58"/>
                  </a:lnTo>
                  <a:lnTo>
                    <a:pt x="375" y="58"/>
                  </a:lnTo>
                  <a:lnTo>
                    <a:pt x="375" y="58"/>
                  </a:lnTo>
                  <a:lnTo>
                    <a:pt x="377" y="58"/>
                  </a:lnTo>
                  <a:lnTo>
                    <a:pt x="377" y="57"/>
                  </a:lnTo>
                  <a:lnTo>
                    <a:pt x="378" y="57"/>
                  </a:lnTo>
                  <a:lnTo>
                    <a:pt x="378" y="57"/>
                  </a:lnTo>
                  <a:lnTo>
                    <a:pt x="379" y="55"/>
                  </a:lnTo>
                  <a:lnTo>
                    <a:pt x="379" y="55"/>
                  </a:lnTo>
                  <a:lnTo>
                    <a:pt x="379" y="55"/>
                  </a:lnTo>
                  <a:lnTo>
                    <a:pt x="379" y="57"/>
                  </a:lnTo>
                  <a:lnTo>
                    <a:pt x="379" y="57"/>
                  </a:lnTo>
                  <a:lnTo>
                    <a:pt x="379" y="58"/>
                  </a:lnTo>
                  <a:lnTo>
                    <a:pt x="379" y="58"/>
                  </a:lnTo>
                  <a:lnTo>
                    <a:pt x="379" y="58"/>
                  </a:lnTo>
                  <a:lnTo>
                    <a:pt x="381" y="58"/>
                  </a:lnTo>
                  <a:lnTo>
                    <a:pt x="382" y="58"/>
                  </a:lnTo>
                  <a:lnTo>
                    <a:pt x="383" y="57"/>
                  </a:lnTo>
                  <a:lnTo>
                    <a:pt x="383" y="57"/>
                  </a:lnTo>
                  <a:lnTo>
                    <a:pt x="386" y="55"/>
                  </a:lnTo>
                  <a:lnTo>
                    <a:pt x="386" y="55"/>
                  </a:lnTo>
                  <a:lnTo>
                    <a:pt x="387" y="55"/>
                  </a:lnTo>
                  <a:lnTo>
                    <a:pt x="387" y="55"/>
                  </a:lnTo>
                  <a:lnTo>
                    <a:pt x="387" y="54"/>
                  </a:lnTo>
                  <a:lnTo>
                    <a:pt x="387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90" y="54"/>
                  </a:lnTo>
                  <a:lnTo>
                    <a:pt x="392" y="54"/>
                  </a:lnTo>
                  <a:lnTo>
                    <a:pt x="393" y="53"/>
                  </a:lnTo>
                  <a:lnTo>
                    <a:pt x="393" y="53"/>
                  </a:lnTo>
                  <a:lnTo>
                    <a:pt x="394" y="53"/>
                  </a:lnTo>
                  <a:lnTo>
                    <a:pt x="396" y="53"/>
                  </a:lnTo>
                  <a:lnTo>
                    <a:pt x="397" y="51"/>
                  </a:lnTo>
                  <a:lnTo>
                    <a:pt x="398" y="51"/>
                  </a:lnTo>
                  <a:lnTo>
                    <a:pt x="398" y="51"/>
                  </a:lnTo>
                  <a:lnTo>
                    <a:pt x="398" y="51"/>
                  </a:lnTo>
                  <a:lnTo>
                    <a:pt x="398" y="53"/>
                  </a:lnTo>
                  <a:lnTo>
                    <a:pt x="396" y="53"/>
                  </a:lnTo>
                  <a:lnTo>
                    <a:pt x="394" y="54"/>
                  </a:lnTo>
                  <a:lnTo>
                    <a:pt x="393" y="54"/>
                  </a:lnTo>
                  <a:lnTo>
                    <a:pt x="392" y="55"/>
                  </a:lnTo>
                  <a:lnTo>
                    <a:pt x="392" y="55"/>
                  </a:lnTo>
                  <a:lnTo>
                    <a:pt x="392" y="55"/>
                  </a:lnTo>
                  <a:lnTo>
                    <a:pt x="393" y="57"/>
                  </a:lnTo>
                  <a:lnTo>
                    <a:pt x="393" y="57"/>
                  </a:lnTo>
                  <a:lnTo>
                    <a:pt x="394" y="57"/>
                  </a:lnTo>
                  <a:lnTo>
                    <a:pt x="396" y="57"/>
                  </a:lnTo>
                  <a:lnTo>
                    <a:pt x="396" y="57"/>
                  </a:lnTo>
                  <a:lnTo>
                    <a:pt x="397" y="55"/>
                  </a:lnTo>
                  <a:lnTo>
                    <a:pt x="398" y="55"/>
                  </a:lnTo>
                  <a:lnTo>
                    <a:pt x="398" y="55"/>
                  </a:lnTo>
                  <a:lnTo>
                    <a:pt x="400" y="54"/>
                  </a:lnTo>
                  <a:lnTo>
                    <a:pt x="400" y="54"/>
                  </a:lnTo>
                  <a:lnTo>
                    <a:pt x="401" y="54"/>
                  </a:lnTo>
                  <a:lnTo>
                    <a:pt x="405" y="54"/>
                  </a:lnTo>
                  <a:lnTo>
                    <a:pt x="406" y="54"/>
                  </a:lnTo>
                  <a:lnTo>
                    <a:pt x="409" y="53"/>
                  </a:lnTo>
                  <a:lnTo>
                    <a:pt x="409" y="53"/>
                  </a:lnTo>
                  <a:lnTo>
                    <a:pt x="411" y="53"/>
                  </a:lnTo>
                  <a:lnTo>
                    <a:pt x="411" y="53"/>
                  </a:lnTo>
                  <a:lnTo>
                    <a:pt x="411" y="51"/>
                  </a:lnTo>
                  <a:lnTo>
                    <a:pt x="411" y="51"/>
                  </a:lnTo>
                  <a:lnTo>
                    <a:pt x="411" y="51"/>
                  </a:lnTo>
                  <a:lnTo>
                    <a:pt x="412" y="50"/>
                  </a:lnTo>
                  <a:lnTo>
                    <a:pt x="412" y="50"/>
                  </a:lnTo>
                  <a:lnTo>
                    <a:pt x="413" y="51"/>
                  </a:lnTo>
                  <a:lnTo>
                    <a:pt x="415" y="50"/>
                  </a:lnTo>
                  <a:lnTo>
                    <a:pt x="415" y="50"/>
                  </a:lnTo>
                  <a:lnTo>
                    <a:pt x="415" y="50"/>
                  </a:lnTo>
                  <a:lnTo>
                    <a:pt x="413" y="48"/>
                  </a:lnTo>
                  <a:lnTo>
                    <a:pt x="413" y="48"/>
                  </a:lnTo>
                  <a:lnTo>
                    <a:pt x="415" y="48"/>
                  </a:lnTo>
                  <a:lnTo>
                    <a:pt x="420" y="47"/>
                  </a:lnTo>
                  <a:lnTo>
                    <a:pt x="421" y="47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6"/>
                  </a:lnTo>
                  <a:lnTo>
                    <a:pt x="420" y="46"/>
                  </a:lnTo>
                  <a:lnTo>
                    <a:pt x="420" y="44"/>
                  </a:lnTo>
                  <a:lnTo>
                    <a:pt x="419" y="44"/>
                  </a:lnTo>
                  <a:lnTo>
                    <a:pt x="419" y="44"/>
                  </a:lnTo>
                  <a:lnTo>
                    <a:pt x="416" y="44"/>
                  </a:lnTo>
                  <a:lnTo>
                    <a:pt x="415" y="46"/>
                  </a:lnTo>
                  <a:lnTo>
                    <a:pt x="413" y="46"/>
                  </a:lnTo>
                  <a:lnTo>
                    <a:pt x="413" y="46"/>
                  </a:lnTo>
                  <a:lnTo>
                    <a:pt x="413" y="46"/>
                  </a:lnTo>
                  <a:lnTo>
                    <a:pt x="415" y="46"/>
                  </a:lnTo>
                  <a:lnTo>
                    <a:pt x="415" y="46"/>
                  </a:lnTo>
                  <a:lnTo>
                    <a:pt x="413" y="47"/>
                  </a:lnTo>
                  <a:lnTo>
                    <a:pt x="413" y="47"/>
                  </a:lnTo>
                  <a:lnTo>
                    <a:pt x="412" y="47"/>
                  </a:lnTo>
                  <a:lnTo>
                    <a:pt x="412" y="46"/>
                  </a:lnTo>
                  <a:lnTo>
                    <a:pt x="411" y="47"/>
                  </a:lnTo>
                  <a:lnTo>
                    <a:pt x="409" y="47"/>
                  </a:lnTo>
                  <a:lnTo>
                    <a:pt x="409" y="47"/>
                  </a:lnTo>
                  <a:lnTo>
                    <a:pt x="405" y="46"/>
                  </a:lnTo>
                  <a:lnTo>
                    <a:pt x="400" y="47"/>
                  </a:lnTo>
                  <a:lnTo>
                    <a:pt x="397" y="47"/>
                  </a:lnTo>
                  <a:lnTo>
                    <a:pt x="394" y="47"/>
                  </a:lnTo>
                  <a:lnTo>
                    <a:pt x="393" y="48"/>
                  </a:lnTo>
                  <a:lnTo>
                    <a:pt x="389" y="48"/>
                  </a:lnTo>
                  <a:lnTo>
                    <a:pt x="383" y="50"/>
                  </a:lnTo>
                  <a:lnTo>
                    <a:pt x="382" y="51"/>
                  </a:lnTo>
                  <a:lnTo>
                    <a:pt x="382" y="51"/>
                  </a:lnTo>
                  <a:lnTo>
                    <a:pt x="381" y="51"/>
                  </a:lnTo>
                  <a:lnTo>
                    <a:pt x="379" y="51"/>
                  </a:lnTo>
                  <a:lnTo>
                    <a:pt x="375" y="53"/>
                  </a:lnTo>
                  <a:lnTo>
                    <a:pt x="374" y="53"/>
                  </a:lnTo>
                  <a:lnTo>
                    <a:pt x="373" y="53"/>
                  </a:lnTo>
                  <a:lnTo>
                    <a:pt x="367" y="55"/>
                  </a:lnTo>
                  <a:lnTo>
                    <a:pt x="367" y="55"/>
                  </a:lnTo>
                  <a:lnTo>
                    <a:pt x="360" y="55"/>
                  </a:lnTo>
                  <a:lnTo>
                    <a:pt x="360" y="55"/>
                  </a:lnTo>
                  <a:lnTo>
                    <a:pt x="359" y="55"/>
                  </a:lnTo>
                  <a:lnTo>
                    <a:pt x="355" y="57"/>
                  </a:lnTo>
                  <a:lnTo>
                    <a:pt x="354" y="58"/>
                  </a:lnTo>
                  <a:lnTo>
                    <a:pt x="354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6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54" y="58"/>
                  </a:lnTo>
                  <a:close/>
                  <a:moveTo>
                    <a:pt x="141" y="122"/>
                  </a:moveTo>
                  <a:lnTo>
                    <a:pt x="142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41" y="122"/>
                  </a:lnTo>
                  <a:lnTo>
                    <a:pt x="141" y="122"/>
                  </a:lnTo>
                  <a:lnTo>
                    <a:pt x="141" y="122"/>
                  </a:lnTo>
                  <a:close/>
                  <a:moveTo>
                    <a:pt x="16" y="291"/>
                  </a:moveTo>
                  <a:lnTo>
                    <a:pt x="16" y="291"/>
                  </a:lnTo>
                  <a:lnTo>
                    <a:pt x="17" y="290"/>
                  </a:lnTo>
                  <a:lnTo>
                    <a:pt x="17" y="290"/>
                  </a:lnTo>
                  <a:lnTo>
                    <a:pt x="16" y="290"/>
                  </a:lnTo>
                  <a:lnTo>
                    <a:pt x="15" y="291"/>
                  </a:lnTo>
                  <a:lnTo>
                    <a:pt x="12" y="291"/>
                  </a:lnTo>
                  <a:lnTo>
                    <a:pt x="12" y="291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9" y="294"/>
                  </a:lnTo>
                  <a:lnTo>
                    <a:pt x="9" y="295"/>
                  </a:lnTo>
                  <a:lnTo>
                    <a:pt x="8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5" y="295"/>
                  </a:lnTo>
                  <a:lnTo>
                    <a:pt x="9" y="294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10" y="291"/>
                  </a:lnTo>
                  <a:lnTo>
                    <a:pt x="12" y="291"/>
                  </a:lnTo>
                  <a:lnTo>
                    <a:pt x="12" y="290"/>
                  </a:lnTo>
                  <a:lnTo>
                    <a:pt x="12" y="290"/>
                  </a:lnTo>
                  <a:lnTo>
                    <a:pt x="10" y="290"/>
                  </a:lnTo>
                  <a:lnTo>
                    <a:pt x="9" y="291"/>
                  </a:lnTo>
                  <a:lnTo>
                    <a:pt x="9" y="290"/>
                  </a:lnTo>
                  <a:lnTo>
                    <a:pt x="6" y="290"/>
                  </a:lnTo>
                  <a:lnTo>
                    <a:pt x="6" y="290"/>
                  </a:lnTo>
                  <a:lnTo>
                    <a:pt x="5" y="290"/>
                  </a:lnTo>
                  <a:lnTo>
                    <a:pt x="5" y="290"/>
                  </a:lnTo>
                  <a:lnTo>
                    <a:pt x="4" y="291"/>
                  </a:lnTo>
                  <a:lnTo>
                    <a:pt x="2" y="292"/>
                  </a:lnTo>
                  <a:lnTo>
                    <a:pt x="1" y="292"/>
                  </a:lnTo>
                  <a:lnTo>
                    <a:pt x="1" y="294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1" y="298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1" y="299"/>
                  </a:lnTo>
                  <a:lnTo>
                    <a:pt x="1" y="298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0" y="300"/>
                  </a:lnTo>
                  <a:lnTo>
                    <a:pt x="1" y="300"/>
                  </a:lnTo>
                  <a:lnTo>
                    <a:pt x="5" y="299"/>
                  </a:lnTo>
                  <a:lnTo>
                    <a:pt x="6" y="299"/>
                  </a:lnTo>
                  <a:lnTo>
                    <a:pt x="8" y="298"/>
                  </a:lnTo>
                  <a:lnTo>
                    <a:pt x="9" y="296"/>
                  </a:lnTo>
                  <a:lnTo>
                    <a:pt x="10" y="295"/>
                  </a:lnTo>
                  <a:lnTo>
                    <a:pt x="13" y="292"/>
                  </a:lnTo>
                  <a:lnTo>
                    <a:pt x="16" y="291"/>
                  </a:lnTo>
                  <a:close/>
                  <a:moveTo>
                    <a:pt x="20" y="342"/>
                  </a:moveTo>
                  <a:lnTo>
                    <a:pt x="20" y="342"/>
                  </a:lnTo>
                  <a:lnTo>
                    <a:pt x="20" y="341"/>
                  </a:lnTo>
                  <a:lnTo>
                    <a:pt x="21" y="341"/>
                  </a:lnTo>
                  <a:lnTo>
                    <a:pt x="21" y="340"/>
                  </a:lnTo>
                  <a:lnTo>
                    <a:pt x="21" y="340"/>
                  </a:lnTo>
                  <a:lnTo>
                    <a:pt x="20" y="338"/>
                  </a:lnTo>
                  <a:lnTo>
                    <a:pt x="19" y="340"/>
                  </a:lnTo>
                  <a:lnTo>
                    <a:pt x="19" y="340"/>
                  </a:lnTo>
                  <a:lnTo>
                    <a:pt x="19" y="340"/>
                  </a:lnTo>
                  <a:lnTo>
                    <a:pt x="19" y="341"/>
                  </a:lnTo>
                  <a:lnTo>
                    <a:pt x="17" y="341"/>
                  </a:lnTo>
                  <a:lnTo>
                    <a:pt x="17" y="341"/>
                  </a:lnTo>
                  <a:lnTo>
                    <a:pt x="19" y="341"/>
                  </a:lnTo>
                  <a:lnTo>
                    <a:pt x="19" y="342"/>
                  </a:lnTo>
                  <a:lnTo>
                    <a:pt x="19" y="342"/>
                  </a:lnTo>
                  <a:lnTo>
                    <a:pt x="20" y="342"/>
                  </a:lnTo>
                  <a:close/>
                  <a:moveTo>
                    <a:pt x="420" y="51"/>
                  </a:moveTo>
                  <a:lnTo>
                    <a:pt x="419" y="51"/>
                  </a:lnTo>
                  <a:lnTo>
                    <a:pt x="420" y="53"/>
                  </a:lnTo>
                  <a:lnTo>
                    <a:pt x="425" y="53"/>
                  </a:lnTo>
                  <a:lnTo>
                    <a:pt x="428" y="53"/>
                  </a:lnTo>
                  <a:lnTo>
                    <a:pt x="428" y="51"/>
                  </a:lnTo>
                  <a:lnTo>
                    <a:pt x="430" y="51"/>
                  </a:lnTo>
                  <a:lnTo>
                    <a:pt x="430" y="51"/>
                  </a:lnTo>
                  <a:lnTo>
                    <a:pt x="428" y="51"/>
                  </a:lnTo>
                  <a:lnTo>
                    <a:pt x="427" y="51"/>
                  </a:lnTo>
                  <a:lnTo>
                    <a:pt x="424" y="51"/>
                  </a:lnTo>
                  <a:lnTo>
                    <a:pt x="421" y="51"/>
                  </a:lnTo>
                  <a:lnTo>
                    <a:pt x="420" y="51"/>
                  </a:lnTo>
                  <a:close/>
                  <a:moveTo>
                    <a:pt x="2" y="313"/>
                  </a:moveTo>
                  <a:lnTo>
                    <a:pt x="2" y="313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2" y="313"/>
                  </a:lnTo>
                  <a:lnTo>
                    <a:pt x="2" y="313"/>
                  </a:lnTo>
                  <a:lnTo>
                    <a:pt x="2" y="313"/>
                  </a:lnTo>
                  <a:close/>
                  <a:moveTo>
                    <a:pt x="6" y="300"/>
                  </a:moveTo>
                  <a:lnTo>
                    <a:pt x="5" y="300"/>
                  </a:lnTo>
                  <a:lnTo>
                    <a:pt x="4" y="300"/>
                  </a:lnTo>
                  <a:lnTo>
                    <a:pt x="2" y="300"/>
                  </a:lnTo>
                  <a:lnTo>
                    <a:pt x="1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6"/>
                  </a:lnTo>
                  <a:lnTo>
                    <a:pt x="0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0"/>
                  </a:lnTo>
                  <a:lnTo>
                    <a:pt x="1" y="311"/>
                  </a:lnTo>
                  <a:lnTo>
                    <a:pt x="1" y="313"/>
                  </a:lnTo>
                  <a:lnTo>
                    <a:pt x="2" y="311"/>
                  </a:lnTo>
                  <a:lnTo>
                    <a:pt x="4" y="311"/>
                  </a:lnTo>
                  <a:lnTo>
                    <a:pt x="2" y="311"/>
                  </a:lnTo>
                  <a:lnTo>
                    <a:pt x="2" y="311"/>
                  </a:lnTo>
                  <a:lnTo>
                    <a:pt x="2" y="310"/>
                  </a:lnTo>
                  <a:lnTo>
                    <a:pt x="4" y="310"/>
                  </a:lnTo>
                  <a:lnTo>
                    <a:pt x="4" y="310"/>
                  </a:lnTo>
                  <a:lnTo>
                    <a:pt x="4" y="309"/>
                  </a:lnTo>
                  <a:lnTo>
                    <a:pt x="2" y="310"/>
                  </a:lnTo>
                  <a:lnTo>
                    <a:pt x="2" y="310"/>
                  </a:lnTo>
                  <a:lnTo>
                    <a:pt x="2" y="309"/>
                  </a:lnTo>
                  <a:lnTo>
                    <a:pt x="2" y="307"/>
                  </a:lnTo>
                  <a:lnTo>
                    <a:pt x="2" y="307"/>
                  </a:lnTo>
                  <a:lnTo>
                    <a:pt x="5" y="306"/>
                  </a:lnTo>
                  <a:lnTo>
                    <a:pt x="4" y="306"/>
                  </a:lnTo>
                  <a:lnTo>
                    <a:pt x="2" y="306"/>
                  </a:lnTo>
                  <a:lnTo>
                    <a:pt x="2" y="304"/>
                  </a:lnTo>
                  <a:lnTo>
                    <a:pt x="2" y="304"/>
                  </a:lnTo>
                  <a:lnTo>
                    <a:pt x="2" y="304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4" y="304"/>
                  </a:lnTo>
                  <a:lnTo>
                    <a:pt x="5" y="303"/>
                  </a:lnTo>
                  <a:lnTo>
                    <a:pt x="6" y="302"/>
                  </a:lnTo>
                  <a:lnTo>
                    <a:pt x="6" y="302"/>
                  </a:lnTo>
                  <a:lnTo>
                    <a:pt x="6" y="300"/>
                  </a:lnTo>
                  <a:lnTo>
                    <a:pt x="6" y="300"/>
                  </a:lnTo>
                  <a:lnTo>
                    <a:pt x="6" y="300"/>
                  </a:lnTo>
                  <a:close/>
                  <a:moveTo>
                    <a:pt x="436" y="43"/>
                  </a:moveTo>
                  <a:lnTo>
                    <a:pt x="438" y="43"/>
                  </a:lnTo>
                  <a:lnTo>
                    <a:pt x="440" y="43"/>
                  </a:lnTo>
                  <a:lnTo>
                    <a:pt x="440" y="43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3" y="42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2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40" y="40"/>
                  </a:lnTo>
                  <a:lnTo>
                    <a:pt x="439" y="40"/>
                  </a:lnTo>
                  <a:lnTo>
                    <a:pt x="438" y="40"/>
                  </a:lnTo>
                  <a:lnTo>
                    <a:pt x="436" y="40"/>
                  </a:lnTo>
                  <a:lnTo>
                    <a:pt x="436" y="40"/>
                  </a:lnTo>
                  <a:lnTo>
                    <a:pt x="435" y="40"/>
                  </a:lnTo>
                  <a:lnTo>
                    <a:pt x="434" y="42"/>
                  </a:lnTo>
                  <a:lnTo>
                    <a:pt x="435" y="43"/>
                  </a:lnTo>
                  <a:lnTo>
                    <a:pt x="436" y="43"/>
                  </a:lnTo>
                  <a:close/>
                  <a:moveTo>
                    <a:pt x="443" y="86"/>
                  </a:moveTo>
                  <a:lnTo>
                    <a:pt x="443" y="86"/>
                  </a:lnTo>
                  <a:lnTo>
                    <a:pt x="446" y="86"/>
                  </a:lnTo>
                  <a:lnTo>
                    <a:pt x="448" y="85"/>
                  </a:lnTo>
                  <a:lnTo>
                    <a:pt x="450" y="84"/>
                  </a:lnTo>
                  <a:lnTo>
                    <a:pt x="451" y="82"/>
                  </a:lnTo>
                  <a:lnTo>
                    <a:pt x="451" y="82"/>
                  </a:lnTo>
                  <a:lnTo>
                    <a:pt x="451" y="82"/>
                  </a:lnTo>
                  <a:lnTo>
                    <a:pt x="451" y="81"/>
                  </a:lnTo>
                  <a:lnTo>
                    <a:pt x="451" y="81"/>
                  </a:lnTo>
                  <a:lnTo>
                    <a:pt x="451" y="81"/>
                  </a:lnTo>
                  <a:lnTo>
                    <a:pt x="450" y="80"/>
                  </a:lnTo>
                  <a:lnTo>
                    <a:pt x="448" y="80"/>
                  </a:lnTo>
                  <a:lnTo>
                    <a:pt x="447" y="80"/>
                  </a:lnTo>
                  <a:lnTo>
                    <a:pt x="440" y="81"/>
                  </a:lnTo>
                  <a:lnTo>
                    <a:pt x="438" y="81"/>
                  </a:lnTo>
                  <a:lnTo>
                    <a:pt x="438" y="81"/>
                  </a:lnTo>
                  <a:lnTo>
                    <a:pt x="435" y="81"/>
                  </a:lnTo>
                  <a:lnTo>
                    <a:pt x="434" y="82"/>
                  </a:lnTo>
                  <a:lnTo>
                    <a:pt x="434" y="82"/>
                  </a:lnTo>
                  <a:lnTo>
                    <a:pt x="435" y="82"/>
                  </a:lnTo>
                  <a:lnTo>
                    <a:pt x="435" y="84"/>
                  </a:lnTo>
                  <a:lnTo>
                    <a:pt x="436" y="85"/>
                  </a:lnTo>
                  <a:lnTo>
                    <a:pt x="436" y="85"/>
                  </a:lnTo>
                  <a:lnTo>
                    <a:pt x="436" y="85"/>
                  </a:lnTo>
                  <a:lnTo>
                    <a:pt x="438" y="86"/>
                  </a:lnTo>
                  <a:lnTo>
                    <a:pt x="438" y="88"/>
                  </a:lnTo>
                  <a:lnTo>
                    <a:pt x="438" y="88"/>
                  </a:lnTo>
                  <a:lnTo>
                    <a:pt x="439" y="88"/>
                  </a:lnTo>
                  <a:lnTo>
                    <a:pt x="439" y="88"/>
                  </a:lnTo>
                  <a:lnTo>
                    <a:pt x="440" y="88"/>
                  </a:lnTo>
                  <a:lnTo>
                    <a:pt x="442" y="88"/>
                  </a:lnTo>
                  <a:lnTo>
                    <a:pt x="443" y="86"/>
                  </a:lnTo>
                  <a:close/>
                  <a:moveTo>
                    <a:pt x="450" y="111"/>
                  </a:moveTo>
                  <a:lnTo>
                    <a:pt x="450" y="111"/>
                  </a:lnTo>
                  <a:lnTo>
                    <a:pt x="448" y="111"/>
                  </a:lnTo>
                  <a:lnTo>
                    <a:pt x="448" y="111"/>
                  </a:lnTo>
                  <a:lnTo>
                    <a:pt x="448" y="112"/>
                  </a:lnTo>
                  <a:lnTo>
                    <a:pt x="448" y="112"/>
                  </a:lnTo>
                  <a:lnTo>
                    <a:pt x="448" y="112"/>
                  </a:lnTo>
                  <a:lnTo>
                    <a:pt x="450" y="112"/>
                  </a:lnTo>
                  <a:lnTo>
                    <a:pt x="450" y="112"/>
                  </a:lnTo>
                  <a:lnTo>
                    <a:pt x="451" y="112"/>
                  </a:lnTo>
                  <a:lnTo>
                    <a:pt x="451" y="112"/>
                  </a:lnTo>
                  <a:lnTo>
                    <a:pt x="451" y="111"/>
                  </a:lnTo>
                  <a:lnTo>
                    <a:pt x="451" y="111"/>
                  </a:lnTo>
                  <a:lnTo>
                    <a:pt x="451" y="111"/>
                  </a:lnTo>
                  <a:lnTo>
                    <a:pt x="450" y="111"/>
                  </a:lnTo>
                  <a:close/>
                  <a:moveTo>
                    <a:pt x="478" y="65"/>
                  </a:moveTo>
                  <a:lnTo>
                    <a:pt x="478" y="65"/>
                  </a:lnTo>
                  <a:lnTo>
                    <a:pt x="478" y="65"/>
                  </a:lnTo>
                  <a:lnTo>
                    <a:pt x="477" y="65"/>
                  </a:lnTo>
                  <a:lnTo>
                    <a:pt x="476" y="65"/>
                  </a:lnTo>
                  <a:lnTo>
                    <a:pt x="474" y="65"/>
                  </a:lnTo>
                  <a:lnTo>
                    <a:pt x="473" y="65"/>
                  </a:lnTo>
                  <a:lnTo>
                    <a:pt x="472" y="65"/>
                  </a:lnTo>
                  <a:lnTo>
                    <a:pt x="470" y="66"/>
                  </a:lnTo>
                  <a:lnTo>
                    <a:pt x="469" y="66"/>
                  </a:lnTo>
                  <a:lnTo>
                    <a:pt x="469" y="66"/>
                  </a:lnTo>
                  <a:lnTo>
                    <a:pt x="469" y="67"/>
                  </a:lnTo>
                  <a:lnTo>
                    <a:pt x="469" y="67"/>
                  </a:lnTo>
                  <a:lnTo>
                    <a:pt x="469" y="67"/>
                  </a:lnTo>
                  <a:lnTo>
                    <a:pt x="472" y="67"/>
                  </a:lnTo>
                  <a:lnTo>
                    <a:pt x="473" y="67"/>
                  </a:lnTo>
                  <a:lnTo>
                    <a:pt x="476" y="67"/>
                  </a:lnTo>
                  <a:lnTo>
                    <a:pt x="477" y="67"/>
                  </a:lnTo>
                  <a:lnTo>
                    <a:pt x="477" y="67"/>
                  </a:lnTo>
                  <a:lnTo>
                    <a:pt x="477" y="66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78" y="65"/>
                  </a:lnTo>
                  <a:close/>
                  <a:moveTo>
                    <a:pt x="378" y="63"/>
                  </a:moveTo>
                  <a:lnTo>
                    <a:pt x="379" y="62"/>
                  </a:lnTo>
                  <a:lnTo>
                    <a:pt x="383" y="61"/>
                  </a:lnTo>
                  <a:lnTo>
                    <a:pt x="387" y="59"/>
                  </a:lnTo>
                  <a:lnTo>
                    <a:pt x="387" y="59"/>
                  </a:lnTo>
                  <a:lnTo>
                    <a:pt x="390" y="58"/>
                  </a:lnTo>
                  <a:lnTo>
                    <a:pt x="390" y="58"/>
                  </a:lnTo>
                  <a:lnTo>
                    <a:pt x="390" y="58"/>
                  </a:lnTo>
                  <a:lnTo>
                    <a:pt x="389" y="58"/>
                  </a:lnTo>
                  <a:lnTo>
                    <a:pt x="387" y="58"/>
                  </a:lnTo>
                  <a:lnTo>
                    <a:pt x="385" y="59"/>
                  </a:lnTo>
                  <a:lnTo>
                    <a:pt x="382" y="59"/>
                  </a:lnTo>
                  <a:lnTo>
                    <a:pt x="381" y="59"/>
                  </a:lnTo>
                  <a:lnTo>
                    <a:pt x="375" y="61"/>
                  </a:lnTo>
                  <a:lnTo>
                    <a:pt x="373" y="62"/>
                  </a:lnTo>
                  <a:lnTo>
                    <a:pt x="371" y="62"/>
                  </a:lnTo>
                  <a:lnTo>
                    <a:pt x="371" y="62"/>
                  </a:lnTo>
                  <a:lnTo>
                    <a:pt x="370" y="62"/>
                  </a:lnTo>
                  <a:lnTo>
                    <a:pt x="371" y="63"/>
                  </a:lnTo>
                  <a:lnTo>
                    <a:pt x="373" y="63"/>
                  </a:lnTo>
                  <a:lnTo>
                    <a:pt x="374" y="63"/>
                  </a:lnTo>
                  <a:lnTo>
                    <a:pt x="375" y="63"/>
                  </a:lnTo>
                  <a:lnTo>
                    <a:pt x="378" y="63"/>
                  </a:lnTo>
                  <a:close/>
                  <a:moveTo>
                    <a:pt x="442" y="44"/>
                  </a:moveTo>
                  <a:lnTo>
                    <a:pt x="442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42" y="46"/>
                  </a:lnTo>
                  <a:lnTo>
                    <a:pt x="443" y="46"/>
                  </a:lnTo>
                  <a:lnTo>
                    <a:pt x="444" y="46"/>
                  </a:lnTo>
                  <a:lnTo>
                    <a:pt x="446" y="47"/>
                  </a:lnTo>
                  <a:lnTo>
                    <a:pt x="447" y="47"/>
                  </a:lnTo>
                  <a:lnTo>
                    <a:pt x="454" y="46"/>
                  </a:lnTo>
                  <a:lnTo>
                    <a:pt x="454" y="46"/>
                  </a:lnTo>
                  <a:lnTo>
                    <a:pt x="455" y="46"/>
                  </a:lnTo>
                  <a:lnTo>
                    <a:pt x="458" y="46"/>
                  </a:lnTo>
                  <a:lnTo>
                    <a:pt x="461" y="46"/>
                  </a:lnTo>
                  <a:lnTo>
                    <a:pt x="462" y="44"/>
                  </a:lnTo>
                  <a:lnTo>
                    <a:pt x="463" y="44"/>
                  </a:lnTo>
                  <a:lnTo>
                    <a:pt x="463" y="44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5" y="43"/>
                  </a:lnTo>
                  <a:lnTo>
                    <a:pt x="462" y="43"/>
                  </a:lnTo>
                  <a:lnTo>
                    <a:pt x="461" y="43"/>
                  </a:lnTo>
                  <a:lnTo>
                    <a:pt x="461" y="42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67" y="42"/>
                  </a:lnTo>
                  <a:lnTo>
                    <a:pt x="470" y="42"/>
                  </a:lnTo>
                  <a:lnTo>
                    <a:pt x="472" y="40"/>
                  </a:lnTo>
                  <a:lnTo>
                    <a:pt x="473" y="40"/>
                  </a:lnTo>
                  <a:lnTo>
                    <a:pt x="473" y="40"/>
                  </a:lnTo>
                  <a:lnTo>
                    <a:pt x="473" y="40"/>
                  </a:lnTo>
                  <a:lnTo>
                    <a:pt x="467" y="40"/>
                  </a:lnTo>
                  <a:lnTo>
                    <a:pt x="466" y="40"/>
                  </a:lnTo>
                  <a:lnTo>
                    <a:pt x="465" y="40"/>
                  </a:lnTo>
                  <a:lnTo>
                    <a:pt x="462" y="40"/>
                  </a:lnTo>
                  <a:lnTo>
                    <a:pt x="454" y="40"/>
                  </a:lnTo>
                  <a:lnTo>
                    <a:pt x="450" y="42"/>
                  </a:lnTo>
                  <a:lnTo>
                    <a:pt x="447" y="42"/>
                  </a:lnTo>
                  <a:lnTo>
                    <a:pt x="447" y="42"/>
                  </a:lnTo>
                  <a:lnTo>
                    <a:pt x="446" y="42"/>
                  </a:lnTo>
                  <a:lnTo>
                    <a:pt x="446" y="42"/>
                  </a:lnTo>
                  <a:lnTo>
                    <a:pt x="444" y="42"/>
                  </a:lnTo>
                  <a:lnTo>
                    <a:pt x="444" y="42"/>
                  </a:lnTo>
                  <a:lnTo>
                    <a:pt x="444" y="43"/>
                  </a:lnTo>
                  <a:lnTo>
                    <a:pt x="443" y="43"/>
                  </a:lnTo>
                  <a:lnTo>
                    <a:pt x="443" y="43"/>
                  </a:lnTo>
                  <a:lnTo>
                    <a:pt x="443" y="44"/>
                  </a:lnTo>
                  <a:lnTo>
                    <a:pt x="443" y="44"/>
                  </a:lnTo>
                  <a:lnTo>
                    <a:pt x="442" y="44"/>
                  </a:lnTo>
                  <a:lnTo>
                    <a:pt x="442" y="44"/>
                  </a:lnTo>
                  <a:close/>
                  <a:moveTo>
                    <a:pt x="453" y="38"/>
                  </a:moveTo>
                  <a:lnTo>
                    <a:pt x="457" y="38"/>
                  </a:lnTo>
                  <a:lnTo>
                    <a:pt x="461" y="38"/>
                  </a:lnTo>
                  <a:lnTo>
                    <a:pt x="462" y="38"/>
                  </a:lnTo>
                  <a:lnTo>
                    <a:pt x="463" y="38"/>
                  </a:lnTo>
                  <a:lnTo>
                    <a:pt x="463" y="38"/>
                  </a:lnTo>
                  <a:lnTo>
                    <a:pt x="465" y="38"/>
                  </a:lnTo>
                  <a:lnTo>
                    <a:pt x="466" y="38"/>
                  </a:lnTo>
                  <a:lnTo>
                    <a:pt x="467" y="38"/>
                  </a:lnTo>
                  <a:lnTo>
                    <a:pt x="467" y="38"/>
                  </a:lnTo>
                  <a:lnTo>
                    <a:pt x="469" y="38"/>
                  </a:lnTo>
                  <a:lnTo>
                    <a:pt x="469" y="38"/>
                  </a:lnTo>
                  <a:lnTo>
                    <a:pt x="470" y="38"/>
                  </a:lnTo>
                  <a:lnTo>
                    <a:pt x="472" y="38"/>
                  </a:lnTo>
                  <a:lnTo>
                    <a:pt x="474" y="38"/>
                  </a:lnTo>
                  <a:lnTo>
                    <a:pt x="476" y="38"/>
                  </a:lnTo>
                  <a:lnTo>
                    <a:pt x="477" y="38"/>
                  </a:lnTo>
                  <a:lnTo>
                    <a:pt x="478" y="38"/>
                  </a:lnTo>
                  <a:lnTo>
                    <a:pt x="480" y="38"/>
                  </a:lnTo>
                  <a:lnTo>
                    <a:pt x="480" y="38"/>
                  </a:lnTo>
                  <a:lnTo>
                    <a:pt x="480" y="36"/>
                  </a:lnTo>
                  <a:lnTo>
                    <a:pt x="481" y="36"/>
                  </a:lnTo>
                  <a:lnTo>
                    <a:pt x="481" y="36"/>
                  </a:lnTo>
                  <a:lnTo>
                    <a:pt x="481" y="35"/>
                  </a:lnTo>
                  <a:lnTo>
                    <a:pt x="481" y="35"/>
                  </a:lnTo>
                  <a:lnTo>
                    <a:pt x="480" y="35"/>
                  </a:lnTo>
                  <a:lnTo>
                    <a:pt x="480" y="35"/>
                  </a:lnTo>
                  <a:lnTo>
                    <a:pt x="480" y="35"/>
                  </a:lnTo>
                  <a:lnTo>
                    <a:pt x="478" y="35"/>
                  </a:lnTo>
                  <a:lnTo>
                    <a:pt x="477" y="34"/>
                  </a:lnTo>
                  <a:lnTo>
                    <a:pt x="476" y="34"/>
                  </a:lnTo>
                  <a:lnTo>
                    <a:pt x="474" y="35"/>
                  </a:lnTo>
                  <a:lnTo>
                    <a:pt x="472" y="35"/>
                  </a:lnTo>
                  <a:lnTo>
                    <a:pt x="469" y="35"/>
                  </a:lnTo>
                  <a:lnTo>
                    <a:pt x="467" y="35"/>
                  </a:lnTo>
                  <a:lnTo>
                    <a:pt x="466" y="36"/>
                  </a:lnTo>
                  <a:lnTo>
                    <a:pt x="462" y="36"/>
                  </a:lnTo>
                  <a:lnTo>
                    <a:pt x="458" y="36"/>
                  </a:lnTo>
                  <a:lnTo>
                    <a:pt x="457" y="36"/>
                  </a:lnTo>
                  <a:lnTo>
                    <a:pt x="454" y="38"/>
                  </a:lnTo>
                  <a:lnTo>
                    <a:pt x="453" y="38"/>
                  </a:lnTo>
                  <a:lnTo>
                    <a:pt x="451" y="38"/>
                  </a:lnTo>
                  <a:lnTo>
                    <a:pt x="451" y="38"/>
                  </a:lnTo>
                  <a:lnTo>
                    <a:pt x="451" y="38"/>
                  </a:lnTo>
                  <a:lnTo>
                    <a:pt x="453" y="38"/>
                  </a:lnTo>
                  <a:close/>
                  <a:moveTo>
                    <a:pt x="21" y="345"/>
                  </a:moveTo>
                  <a:lnTo>
                    <a:pt x="21" y="345"/>
                  </a:lnTo>
                  <a:lnTo>
                    <a:pt x="21" y="345"/>
                  </a:lnTo>
                  <a:lnTo>
                    <a:pt x="21" y="346"/>
                  </a:lnTo>
                  <a:lnTo>
                    <a:pt x="21" y="346"/>
                  </a:lnTo>
                  <a:lnTo>
                    <a:pt x="23" y="345"/>
                  </a:lnTo>
                  <a:lnTo>
                    <a:pt x="23" y="345"/>
                  </a:lnTo>
                  <a:lnTo>
                    <a:pt x="21" y="345"/>
                  </a:lnTo>
                  <a:close/>
                  <a:moveTo>
                    <a:pt x="427" y="61"/>
                  </a:moveTo>
                  <a:lnTo>
                    <a:pt x="425" y="61"/>
                  </a:lnTo>
                  <a:lnTo>
                    <a:pt x="425" y="61"/>
                  </a:lnTo>
                  <a:lnTo>
                    <a:pt x="427" y="61"/>
                  </a:lnTo>
                  <a:lnTo>
                    <a:pt x="428" y="59"/>
                  </a:lnTo>
                  <a:lnTo>
                    <a:pt x="428" y="59"/>
                  </a:lnTo>
                  <a:lnTo>
                    <a:pt x="427" y="58"/>
                  </a:lnTo>
                  <a:lnTo>
                    <a:pt x="427" y="57"/>
                  </a:lnTo>
                  <a:lnTo>
                    <a:pt x="425" y="57"/>
                  </a:lnTo>
                  <a:lnTo>
                    <a:pt x="424" y="57"/>
                  </a:lnTo>
                  <a:lnTo>
                    <a:pt x="423" y="57"/>
                  </a:lnTo>
                  <a:lnTo>
                    <a:pt x="419" y="57"/>
                  </a:lnTo>
                  <a:lnTo>
                    <a:pt x="417" y="57"/>
                  </a:lnTo>
                  <a:lnTo>
                    <a:pt x="417" y="57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19" y="54"/>
                  </a:lnTo>
                  <a:lnTo>
                    <a:pt x="417" y="54"/>
                  </a:lnTo>
                  <a:lnTo>
                    <a:pt x="416" y="54"/>
                  </a:lnTo>
                  <a:lnTo>
                    <a:pt x="415" y="54"/>
                  </a:lnTo>
                  <a:lnTo>
                    <a:pt x="409" y="55"/>
                  </a:lnTo>
                  <a:lnTo>
                    <a:pt x="406" y="55"/>
                  </a:lnTo>
                  <a:lnTo>
                    <a:pt x="406" y="55"/>
                  </a:lnTo>
                  <a:lnTo>
                    <a:pt x="405" y="57"/>
                  </a:lnTo>
                  <a:lnTo>
                    <a:pt x="405" y="57"/>
                  </a:lnTo>
                  <a:lnTo>
                    <a:pt x="405" y="57"/>
                  </a:lnTo>
                  <a:lnTo>
                    <a:pt x="406" y="57"/>
                  </a:lnTo>
                  <a:lnTo>
                    <a:pt x="411" y="57"/>
                  </a:lnTo>
                  <a:lnTo>
                    <a:pt x="411" y="57"/>
                  </a:lnTo>
                  <a:lnTo>
                    <a:pt x="411" y="58"/>
                  </a:lnTo>
                  <a:lnTo>
                    <a:pt x="411" y="58"/>
                  </a:lnTo>
                  <a:lnTo>
                    <a:pt x="404" y="57"/>
                  </a:lnTo>
                  <a:lnTo>
                    <a:pt x="402" y="57"/>
                  </a:lnTo>
                  <a:lnTo>
                    <a:pt x="401" y="57"/>
                  </a:lnTo>
                  <a:lnTo>
                    <a:pt x="398" y="58"/>
                  </a:lnTo>
                  <a:lnTo>
                    <a:pt x="397" y="58"/>
                  </a:lnTo>
                  <a:lnTo>
                    <a:pt x="397" y="58"/>
                  </a:lnTo>
                  <a:lnTo>
                    <a:pt x="397" y="59"/>
                  </a:lnTo>
                  <a:lnTo>
                    <a:pt x="396" y="59"/>
                  </a:lnTo>
                  <a:lnTo>
                    <a:pt x="394" y="59"/>
                  </a:lnTo>
                  <a:lnTo>
                    <a:pt x="394" y="59"/>
                  </a:lnTo>
                  <a:lnTo>
                    <a:pt x="396" y="59"/>
                  </a:lnTo>
                  <a:lnTo>
                    <a:pt x="396" y="61"/>
                  </a:lnTo>
                  <a:lnTo>
                    <a:pt x="401" y="59"/>
                  </a:lnTo>
                  <a:lnTo>
                    <a:pt x="406" y="59"/>
                  </a:lnTo>
                  <a:lnTo>
                    <a:pt x="404" y="61"/>
                  </a:lnTo>
                  <a:lnTo>
                    <a:pt x="401" y="61"/>
                  </a:lnTo>
                  <a:lnTo>
                    <a:pt x="400" y="61"/>
                  </a:lnTo>
                  <a:lnTo>
                    <a:pt x="394" y="61"/>
                  </a:lnTo>
                  <a:lnTo>
                    <a:pt x="392" y="61"/>
                  </a:lnTo>
                  <a:lnTo>
                    <a:pt x="390" y="61"/>
                  </a:lnTo>
                  <a:lnTo>
                    <a:pt x="389" y="62"/>
                  </a:lnTo>
                  <a:lnTo>
                    <a:pt x="387" y="62"/>
                  </a:lnTo>
                  <a:lnTo>
                    <a:pt x="386" y="62"/>
                  </a:lnTo>
                  <a:lnTo>
                    <a:pt x="387" y="62"/>
                  </a:lnTo>
                  <a:lnTo>
                    <a:pt x="392" y="63"/>
                  </a:lnTo>
                  <a:lnTo>
                    <a:pt x="394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1" y="62"/>
                  </a:lnTo>
                  <a:lnTo>
                    <a:pt x="400" y="62"/>
                  </a:lnTo>
                  <a:lnTo>
                    <a:pt x="393" y="63"/>
                  </a:lnTo>
                  <a:lnTo>
                    <a:pt x="392" y="63"/>
                  </a:lnTo>
                  <a:lnTo>
                    <a:pt x="386" y="63"/>
                  </a:lnTo>
                  <a:lnTo>
                    <a:pt x="385" y="63"/>
                  </a:lnTo>
                  <a:lnTo>
                    <a:pt x="383" y="63"/>
                  </a:lnTo>
                  <a:lnTo>
                    <a:pt x="383" y="65"/>
                  </a:lnTo>
                  <a:lnTo>
                    <a:pt x="382" y="65"/>
                  </a:lnTo>
                  <a:lnTo>
                    <a:pt x="381" y="65"/>
                  </a:lnTo>
                  <a:lnTo>
                    <a:pt x="379" y="65"/>
                  </a:lnTo>
                  <a:lnTo>
                    <a:pt x="379" y="66"/>
                  </a:lnTo>
                  <a:lnTo>
                    <a:pt x="378" y="66"/>
                  </a:lnTo>
                  <a:lnTo>
                    <a:pt x="378" y="66"/>
                  </a:lnTo>
                  <a:lnTo>
                    <a:pt x="378" y="66"/>
                  </a:lnTo>
                  <a:lnTo>
                    <a:pt x="381" y="67"/>
                  </a:lnTo>
                  <a:lnTo>
                    <a:pt x="382" y="67"/>
                  </a:lnTo>
                  <a:lnTo>
                    <a:pt x="385" y="66"/>
                  </a:lnTo>
                  <a:lnTo>
                    <a:pt x="386" y="67"/>
                  </a:lnTo>
                  <a:lnTo>
                    <a:pt x="387" y="69"/>
                  </a:lnTo>
                  <a:lnTo>
                    <a:pt x="389" y="69"/>
                  </a:lnTo>
                  <a:lnTo>
                    <a:pt x="389" y="69"/>
                  </a:lnTo>
                  <a:lnTo>
                    <a:pt x="390" y="67"/>
                  </a:lnTo>
                  <a:lnTo>
                    <a:pt x="390" y="67"/>
                  </a:lnTo>
                  <a:lnTo>
                    <a:pt x="392" y="67"/>
                  </a:lnTo>
                  <a:lnTo>
                    <a:pt x="392" y="67"/>
                  </a:lnTo>
                  <a:lnTo>
                    <a:pt x="393" y="67"/>
                  </a:lnTo>
                  <a:lnTo>
                    <a:pt x="393" y="67"/>
                  </a:lnTo>
                  <a:lnTo>
                    <a:pt x="393" y="67"/>
                  </a:lnTo>
                  <a:lnTo>
                    <a:pt x="393" y="69"/>
                  </a:lnTo>
                  <a:lnTo>
                    <a:pt x="393" y="69"/>
                  </a:lnTo>
                  <a:lnTo>
                    <a:pt x="393" y="69"/>
                  </a:lnTo>
                  <a:lnTo>
                    <a:pt x="394" y="69"/>
                  </a:lnTo>
                  <a:lnTo>
                    <a:pt x="398" y="67"/>
                  </a:lnTo>
                  <a:lnTo>
                    <a:pt x="400" y="67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1" y="66"/>
                  </a:lnTo>
                  <a:lnTo>
                    <a:pt x="402" y="66"/>
                  </a:lnTo>
                  <a:lnTo>
                    <a:pt x="402" y="66"/>
                  </a:lnTo>
                  <a:lnTo>
                    <a:pt x="404" y="66"/>
                  </a:lnTo>
                  <a:lnTo>
                    <a:pt x="405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6" y="65"/>
                  </a:lnTo>
                  <a:lnTo>
                    <a:pt x="409" y="65"/>
                  </a:lnTo>
                  <a:lnTo>
                    <a:pt x="411" y="65"/>
                  </a:lnTo>
                  <a:lnTo>
                    <a:pt x="409" y="65"/>
                  </a:lnTo>
                  <a:lnTo>
                    <a:pt x="406" y="65"/>
                  </a:lnTo>
                  <a:lnTo>
                    <a:pt x="406" y="66"/>
                  </a:lnTo>
                  <a:lnTo>
                    <a:pt x="405" y="66"/>
                  </a:lnTo>
                  <a:lnTo>
                    <a:pt x="405" y="66"/>
                  </a:lnTo>
                  <a:lnTo>
                    <a:pt x="404" y="66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06" y="67"/>
                  </a:lnTo>
                  <a:lnTo>
                    <a:pt x="409" y="67"/>
                  </a:lnTo>
                  <a:lnTo>
                    <a:pt x="411" y="67"/>
                  </a:lnTo>
                  <a:lnTo>
                    <a:pt x="412" y="67"/>
                  </a:lnTo>
                  <a:lnTo>
                    <a:pt x="413" y="66"/>
                  </a:lnTo>
                  <a:lnTo>
                    <a:pt x="413" y="66"/>
                  </a:lnTo>
                  <a:lnTo>
                    <a:pt x="413" y="66"/>
                  </a:lnTo>
                  <a:lnTo>
                    <a:pt x="415" y="66"/>
                  </a:lnTo>
                  <a:lnTo>
                    <a:pt x="415" y="67"/>
                  </a:lnTo>
                  <a:lnTo>
                    <a:pt x="416" y="67"/>
                  </a:lnTo>
                  <a:lnTo>
                    <a:pt x="417" y="67"/>
                  </a:lnTo>
                  <a:lnTo>
                    <a:pt x="419" y="66"/>
                  </a:lnTo>
                  <a:lnTo>
                    <a:pt x="420" y="66"/>
                  </a:lnTo>
                  <a:lnTo>
                    <a:pt x="421" y="66"/>
                  </a:lnTo>
                  <a:lnTo>
                    <a:pt x="424" y="66"/>
                  </a:lnTo>
                  <a:lnTo>
                    <a:pt x="425" y="66"/>
                  </a:lnTo>
                  <a:lnTo>
                    <a:pt x="425" y="66"/>
                  </a:lnTo>
                  <a:lnTo>
                    <a:pt x="424" y="66"/>
                  </a:lnTo>
                  <a:lnTo>
                    <a:pt x="423" y="67"/>
                  </a:lnTo>
                  <a:lnTo>
                    <a:pt x="420" y="67"/>
                  </a:lnTo>
                  <a:lnTo>
                    <a:pt x="417" y="67"/>
                  </a:lnTo>
                  <a:lnTo>
                    <a:pt x="417" y="69"/>
                  </a:lnTo>
                  <a:lnTo>
                    <a:pt x="416" y="69"/>
                  </a:lnTo>
                  <a:lnTo>
                    <a:pt x="415" y="69"/>
                  </a:lnTo>
                  <a:lnTo>
                    <a:pt x="411" y="69"/>
                  </a:lnTo>
                  <a:lnTo>
                    <a:pt x="409" y="69"/>
                  </a:lnTo>
                  <a:lnTo>
                    <a:pt x="404" y="69"/>
                  </a:lnTo>
                  <a:lnTo>
                    <a:pt x="400" y="70"/>
                  </a:lnTo>
                  <a:lnTo>
                    <a:pt x="397" y="70"/>
                  </a:lnTo>
                  <a:lnTo>
                    <a:pt x="394" y="72"/>
                  </a:lnTo>
                  <a:lnTo>
                    <a:pt x="394" y="72"/>
                  </a:lnTo>
                  <a:lnTo>
                    <a:pt x="394" y="72"/>
                  </a:lnTo>
                  <a:lnTo>
                    <a:pt x="394" y="73"/>
                  </a:lnTo>
                  <a:lnTo>
                    <a:pt x="396" y="73"/>
                  </a:lnTo>
                  <a:lnTo>
                    <a:pt x="396" y="73"/>
                  </a:lnTo>
                  <a:lnTo>
                    <a:pt x="397" y="74"/>
                  </a:lnTo>
                  <a:lnTo>
                    <a:pt x="400" y="74"/>
                  </a:lnTo>
                  <a:lnTo>
                    <a:pt x="404" y="74"/>
                  </a:lnTo>
                  <a:lnTo>
                    <a:pt x="411" y="73"/>
                  </a:lnTo>
                  <a:lnTo>
                    <a:pt x="415" y="73"/>
                  </a:lnTo>
                  <a:lnTo>
                    <a:pt x="419" y="72"/>
                  </a:lnTo>
                  <a:lnTo>
                    <a:pt x="420" y="72"/>
                  </a:lnTo>
                  <a:lnTo>
                    <a:pt x="421" y="70"/>
                  </a:lnTo>
                  <a:lnTo>
                    <a:pt x="423" y="70"/>
                  </a:lnTo>
                  <a:lnTo>
                    <a:pt x="424" y="70"/>
                  </a:lnTo>
                  <a:lnTo>
                    <a:pt x="427" y="70"/>
                  </a:lnTo>
                  <a:lnTo>
                    <a:pt x="432" y="69"/>
                  </a:lnTo>
                  <a:lnTo>
                    <a:pt x="436" y="69"/>
                  </a:lnTo>
                  <a:lnTo>
                    <a:pt x="439" y="67"/>
                  </a:lnTo>
                  <a:lnTo>
                    <a:pt x="440" y="67"/>
                  </a:lnTo>
                  <a:lnTo>
                    <a:pt x="440" y="67"/>
                  </a:lnTo>
                  <a:lnTo>
                    <a:pt x="439" y="69"/>
                  </a:lnTo>
                  <a:lnTo>
                    <a:pt x="439" y="69"/>
                  </a:lnTo>
                  <a:lnTo>
                    <a:pt x="439" y="69"/>
                  </a:lnTo>
                  <a:lnTo>
                    <a:pt x="440" y="69"/>
                  </a:lnTo>
                  <a:lnTo>
                    <a:pt x="440" y="69"/>
                  </a:lnTo>
                  <a:lnTo>
                    <a:pt x="442" y="69"/>
                  </a:lnTo>
                  <a:lnTo>
                    <a:pt x="443" y="69"/>
                  </a:lnTo>
                  <a:lnTo>
                    <a:pt x="446" y="69"/>
                  </a:lnTo>
                  <a:lnTo>
                    <a:pt x="447" y="69"/>
                  </a:lnTo>
                  <a:lnTo>
                    <a:pt x="450" y="69"/>
                  </a:lnTo>
                  <a:lnTo>
                    <a:pt x="450" y="69"/>
                  </a:lnTo>
                  <a:lnTo>
                    <a:pt x="451" y="69"/>
                  </a:lnTo>
                  <a:lnTo>
                    <a:pt x="454" y="69"/>
                  </a:lnTo>
                  <a:lnTo>
                    <a:pt x="459" y="67"/>
                  </a:lnTo>
                  <a:lnTo>
                    <a:pt x="461" y="67"/>
                  </a:lnTo>
                  <a:lnTo>
                    <a:pt x="462" y="66"/>
                  </a:lnTo>
                  <a:lnTo>
                    <a:pt x="466" y="65"/>
                  </a:lnTo>
                  <a:lnTo>
                    <a:pt x="467" y="63"/>
                  </a:lnTo>
                  <a:lnTo>
                    <a:pt x="470" y="62"/>
                  </a:lnTo>
                  <a:lnTo>
                    <a:pt x="472" y="62"/>
                  </a:lnTo>
                  <a:lnTo>
                    <a:pt x="472" y="61"/>
                  </a:lnTo>
                  <a:lnTo>
                    <a:pt x="473" y="61"/>
                  </a:lnTo>
                  <a:lnTo>
                    <a:pt x="473" y="59"/>
                  </a:lnTo>
                  <a:lnTo>
                    <a:pt x="473" y="59"/>
                  </a:lnTo>
                  <a:lnTo>
                    <a:pt x="473" y="59"/>
                  </a:lnTo>
                  <a:lnTo>
                    <a:pt x="472" y="59"/>
                  </a:lnTo>
                  <a:lnTo>
                    <a:pt x="469" y="58"/>
                  </a:lnTo>
                  <a:lnTo>
                    <a:pt x="467" y="58"/>
                  </a:lnTo>
                  <a:lnTo>
                    <a:pt x="466" y="59"/>
                  </a:lnTo>
                  <a:lnTo>
                    <a:pt x="465" y="59"/>
                  </a:lnTo>
                  <a:lnTo>
                    <a:pt x="465" y="59"/>
                  </a:lnTo>
                  <a:lnTo>
                    <a:pt x="463" y="59"/>
                  </a:lnTo>
                  <a:lnTo>
                    <a:pt x="463" y="61"/>
                  </a:lnTo>
                  <a:lnTo>
                    <a:pt x="463" y="61"/>
                  </a:lnTo>
                  <a:lnTo>
                    <a:pt x="463" y="61"/>
                  </a:lnTo>
                  <a:lnTo>
                    <a:pt x="463" y="61"/>
                  </a:lnTo>
                  <a:lnTo>
                    <a:pt x="462" y="61"/>
                  </a:lnTo>
                  <a:lnTo>
                    <a:pt x="461" y="61"/>
                  </a:lnTo>
                  <a:lnTo>
                    <a:pt x="461" y="62"/>
                  </a:lnTo>
                  <a:lnTo>
                    <a:pt x="461" y="62"/>
                  </a:lnTo>
                  <a:lnTo>
                    <a:pt x="461" y="61"/>
                  </a:lnTo>
                  <a:lnTo>
                    <a:pt x="462" y="61"/>
                  </a:lnTo>
                  <a:lnTo>
                    <a:pt x="462" y="61"/>
                  </a:lnTo>
                  <a:lnTo>
                    <a:pt x="462" y="61"/>
                  </a:lnTo>
                  <a:lnTo>
                    <a:pt x="461" y="59"/>
                  </a:lnTo>
                  <a:lnTo>
                    <a:pt x="459" y="59"/>
                  </a:lnTo>
                  <a:lnTo>
                    <a:pt x="459" y="59"/>
                  </a:lnTo>
                  <a:lnTo>
                    <a:pt x="458" y="61"/>
                  </a:lnTo>
                  <a:lnTo>
                    <a:pt x="455" y="61"/>
                  </a:lnTo>
                  <a:lnTo>
                    <a:pt x="454" y="61"/>
                  </a:lnTo>
                  <a:lnTo>
                    <a:pt x="454" y="61"/>
                  </a:lnTo>
                  <a:lnTo>
                    <a:pt x="455" y="61"/>
                  </a:lnTo>
                  <a:lnTo>
                    <a:pt x="458" y="59"/>
                  </a:lnTo>
                  <a:lnTo>
                    <a:pt x="458" y="59"/>
                  </a:lnTo>
                  <a:lnTo>
                    <a:pt x="458" y="59"/>
                  </a:lnTo>
                  <a:lnTo>
                    <a:pt x="459" y="59"/>
                  </a:lnTo>
                  <a:lnTo>
                    <a:pt x="459" y="58"/>
                  </a:lnTo>
                  <a:lnTo>
                    <a:pt x="458" y="58"/>
                  </a:lnTo>
                  <a:lnTo>
                    <a:pt x="458" y="58"/>
                  </a:lnTo>
                  <a:lnTo>
                    <a:pt x="457" y="58"/>
                  </a:lnTo>
                  <a:lnTo>
                    <a:pt x="455" y="58"/>
                  </a:lnTo>
                  <a:lnTo>
                    <a:pt x="455" y="58"/>
                  </a:lnTo>
                  <a:lnTo>
                    <a:pt x="455" y="58"/>
                  </a:lnTo>
                  <a:lnTo>
                    <a:pt x="455" y="58"/>
                  </a:lnTo>
                  <a:lnTo>
                    <a:pt x="457" y="58"/>
                  </a:lnTo>
                  <a:lnTo>
                    <a:pt x="458" y="57"/>
                  </a:lnTo>
                  <a:lnTo>
                    <a:pt x="459" y="57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59" y="54"/>
                  </a:lnTo>
                  <a:lnTo>
                    <a:pt x="459" y="54"/>
                  </a:lnTo>
                  <a:lnTo>
                    <a:pt x="461" y="54"/>
                  </a:lnTo>
                  <a:lnTo>
                    <a:pt x="461" y="54"/>
                  </a:lnTo>
                  <a:lnTo>
                    <a:pt x="461" y="53"/>
                  </a:lnTo>
                  <a:lnTo>
                    <a:pt x="462" y="53"/>
                  </a:lnTo>
                  <a:lnTo>
                    <a:pt x="463" y="53"/>
                  </a:lnTo>
                  <a:lnTo>
                    <a:pt x="463" y="53"/>
                  </a:lnTo>
                  <a:lnTo>
                    <a:pt x="463" y="53"/>
                  </a:lnTo>
                  <a:lnTo>
                    <a:pt x="463" y="53"/>
                  </a:lnTo>
                  <a:lnTo>
                    <a:pt x="462" y="51"/>
                  </a:lnTo>
                  <a:lnTo>
                    <a:pt x="459" y="51"/>
                  </a:lnTo>
                  <a:lnTo>
                    <a:pt x="459" y="51"/>
                  </a:lnTo>
                  <a:lnTo>
                    <a:pt x="458" y="53"/>
                  </a:lnTo>
                  <a:lnTo>
                    <a:pt x="455" y="53"/>
                  </a:lnTo>
                  <a:lnTo>
                    <a:pt x="451" y="54"/>
                  </a:lnTo>
                  <a:lnTo>
                    <a:pt x="450" y="54"/>
                  </a:lnTo>
                  <a:lnTo>
                    <a:pt x="446" y="55"/>
                  </a:lnTo>
                  <a:lnTo>
                    <a:pt x="446" y="55"/>
                  </a:lnTo>
                  <a:lnTo>
                    <a:pt x="446" y="55"/>
                  </a:lnTo>
                  <a:lnTo>
                    <a:pt x="444" y="55"/>
                  </a:lnTo>
                  <a:lnTo>
                    <a:pt x="444" y="57"/>
                  </a:lnTo>
                  <a:lnTo>
                    <a:pt x="444" y="57"/>
                  </a:lnTo>
                  <a:lnTo>
                    <a:pt x="446" y="57"/>
                  </a:lnTo>
                  <a:lnTo>
                    <a:pt x="447" y="57"/>
                  </a:lnTo>
                  <a:lnTo>
                    <a:pt x="448" y="58"/>
                  </a:lnTo>
                  <a:lnTo>
                    <a:pt x="448" y="58"/>
                  </a:lnTo>
                  <a:lnTo>
                    <a:pt x="447" y="58"/>
                  </a:lnTo>
                  <a:lnTo>
                    <a:pt x="447" y="58"/>
                  </a:lnTo>
                  <a:lnTo>
                    <a:pt x="447" y="59"/>
                  </a:lnTo>
                  <a:lnTo>
                    <a:pt x="443" y="59"/>
                  </a:lnTo>
                  <a:lnTo>
                    <a:pt x="442" y="61"/>
                  </a:lnTo>
                  <a:lnTo>
                    <a:pt x="446" y="62"/>
                  </a:lnTo>
                  <a:lnTo>
                    <a:pt x="446" y="62"/>
                  </a:lnTo>
                  <a:lnTo>
                    <a:pt x="446" y="62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3" y="63"/>
                  </a:lnTo>
                  <a:lnTo>
                    <a:pt x="443" y="63"/>
                  </a:lnTo>
                  <a:lnTo>
                    <a:pt x="434" y="63"/>
                  </a:lnTo>
                  <a:lnTo>
                    <a:pt x="432" y="63"/>
                  </a:lnTo>
                  <a:lnTo>
                    <a:pt x="431" y="63"/>
                  </a:lnTo>
                  <a:lnTo>
                    <a:pt x="430" y="63"/>
                  </a:lnTo>
                  <a:lnTo>
                    <a:pt x="428" y="63"/>
                  </a:lnTo>
                  <a:lnTo>
                    <a:pt x="428" y="62"/>
                  </a:lnTo>
                  <a:lnTo>
                    <a:pt x="428" y="62"/>
                  </a:lnTo>
                  <a:lnTo>
                    <a:pt x="430" y="61"/>
                  </a:lnTo>
                  <a:lnTo>
                    <a:pt x="430" y="61"/>
                  </a:lnTo>
                  <a:lnTo>
                    <a:pt x="430" y="61"/>
                  </a:lnTo>
                  <a:lnTo>
                    <a:pt x="428" y="61"/>
                  </a:lnTo>
                  <a:lnTo>
                    <a:pt x="427" y="61"/>
                  </a:lnTo>
                  <a:close/>
                  <a:moveTo>
                    <a:pt x="29" y="302"/>
                  </a:moveTo>
                  <a:lnTo>
                    <a:pt x="29" y="302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31" y="299"/>
                  </a:lnTo>
                  <a:lnTo>
                    <a:pt x="29" y="300"/>
                  </a:lnTo>
                  <a:lnTo>
                    <a:pt x="28" y="300"/>
                  </a:lnTo>
                  <a:lnTo>
                    <a:pt x="28" y="300"/>
                  </a:lnTo>
                  <a:lnTo>
                    <a:pt x="28" y="302"/>
                  </a:lnTo>
                  <a:lnTo>
                    <a:pt x="28" y="302"/>
                  </a:lnTo>
                  <a:lnTo>
                    <a:pt x="29" y="302"/>
                  </a:lnTo>
                  <a:close/>
                  <a:moveTo>
                    <a:pt x="43" y="348"/>
                  </a:moveTo>
                  <a:lnTo>
                    <a:pt x="43" y="349"/>
                  </a:lnTo>
                  <a:lnTo>
                    <a:pt x="43" y="351"/>
                  </a:lnTo>
                  <a:lnTo>
                    <a:pt x="43" y="351"/>
                  </a:lnTo>
                  <a:lnTo>
                    <a:pt x="44" y="351"/>
                  </a:lnTo>
                  <a:lnTo>
                    <a:pt x="44" y="351"/>
                  </a:lnTo>
                  <a:lnTo>
                    <a:pt x="43" y="349"/>
                  </a:lnTo>
                  <a:lnTo>
                    <a:pt x="43" y="348"/>
                  </a:lnTo>
                  <a:close/>
                  <a:moveTo>
                    <a:pt x="39" y="340"/>
                  </a:moveTo>
                  <a:lnTo>
                    <a:pt x="39" y="341"/>
                  </a:lnTo>
                  <a:lnTo>
                    <a:pt x="40" y="341"/>
                  </a:lnTo>
                  <a:lnTo>
                    <a:pt x="40" y="341"/>
                  </a:lnTo>
                  <a:lnTo>
                    <a:pt x="40" y="342"/>
                  </a:lnTo>
                  <a:lnTo>
                    <a:pt x="40" y="342"/>
                  </a:lnTo>
                  <a:lnTo>
                    <a:pt x="42" y="344"/>
                  </a:lnTo>
                  <a:lnTo>
                    <a:pt x="42" y="342"/>
                  </a:lnTo>
                  <a:lnTo>
                    <a:pt x="42" y="341"/>
                  </a:lnTo>
                  <a:lnTo>
                    <a:pt x="42" y="341"/>
                  </a:lnTo>
                  <a:lnTo>
                    <a:pt x="40" y="340"/>
                  </a:lnTo>
                  <a:lnTo>
                    <a:pt x="40" y="340"/>
                  </a:lnTo>
                  <a:lnTo>
                    <a:pt x="39" y="340"/>
                  </a:lnTo>
                  <a:close/>
                  <a:moveTo>
                    <a:pt x="40" y="333"/>
                  </a:moveTo>
                  <a:lnTo>
                    <a:pt x="39" y="333"/>
                  </a:lnTo>
                  <a:lnTo>
                    <a:pt x="39" y="333"/>
                  </a:lnTo>
                  <a:lnTo>
                    <a:pt x="38" y="334"/>
                  </a:lnTo>
                  <a:lnTo>
                    <a:pt x="38" y="336"/>
                  </a:lnTo>
                  <a:lnTo>
                    <a:pt x="38" y="337"/>
                  </a:lnTo>
                  <a:lnTo>
                    <a:pt x="38" y="337"/>
                  </a:lnTo>
                  <a:lnTo>
                    <a:pt x="39" y="336"/>
                  </a:lnTo>
                  <a:lnTo>
                    <a:pt x="39" y="334"/>
                  </a:lnTo>
                  <a:lnTo>
                    <a:pt x="40" y="334"/>
                  </a:lnTo>
                  <a:lnTo>
                    <a:pt x="40" y="334"/>
                  </a:lnTo>
                  <a:lnTo>
                    <a:pt x="40" y="333"/>
                  </a:lnTo>
                  <a:lnTo>
                    <a:pt x="40" y="333"/>
                  </a:lnTo>
                  <a:lnTo>
                    <a:pt x="40" y="333"/>
                  </a:lnTo>
                  <a:close/>
                  <a:moveTo>
                    <a:pt x="40" y="336"/>
                  </a:moveTo>
                  <a:lnTo>
                    <a:pt x="40" y="336"/>
                  </a:lnTo>
                  <a:lnTo>
                    <a:pt x="39" y="336"/>
                  </a:lnTo>
                  <a:lnTo>
                    <a:pt x="39" y="337"/>
                  </a:lnTo>
                  <a:lnTo>
                    <a:pt x="39" y="337"/>
                  </a:lnTo>
                  <a:lnTo>
                    <a:pt x="40" y="337"/>
                  </a:lnTo>
                  <a:lnTo>
                    <a:pt x="40" y="337"/>
                  </a:lnTo>
                  <a:lnTo>
                    <a:pt x="40" y="336"/>
                  </a:lnTo>
                  <a:lnTo>
                    <a:pt x="40" y="336"/>
                  </a:lnTo>
                  <a:lnTo>
                    <a:pt x="40" y="334"/>
                  </a:lnTo>
                  <a:lnTo>
                    <a:pt x="40" y="336"/>
                  </a:lnTo>
                  <a:close/>
                  <a:moveTo>
                    <a:pt x="386" y="434"/>
                  </a:moveTo>
                  <a:lnTo>
                    <a:pt x="386" y="436"/>
                  </a:lnTo>
                  <a:lnTo>
                    <a:pt x="386" y="436"/>
                  </a:lnTo>
                  <a:lnTo>
                    <a:pt x="386" y="436"/>
                  </a:lnTo>
                  <a:lnTo>
                    <a:pt x="386" y="436"/>
                  </a:lnTo>
                  <a:lnTo>
                    <a:pt x="386" y="434"/>
                  </a:lnTo>
                  <a:lnTo>
                    <a:pt x="386" y="434"/>
                  </a:lnTo>
                  <a:lnTo>
                    <a:pt x="386" y="434"/>
                  </a:lnTo>
                  <a:close/>
                  <a:moveTo>
                    <a:pt x="25" y="304"/>
                  </a:moveTo>
                  <a:lnTo>
                    <a:pt x="25" y="304"/>
                  </a:lnTo>
                  <a:lnTo>
                    <a:pt x="25" y="304"/>
                  </a:lnTo>
                  <a:lnTo>
                    <a:pt x="25" y="306"/>
                  </a:lnTo>
                  <a:lnTo>
                    <a:pt x="25" y="306"/>
                  </a:lnTo>
                  <a:lnTo>
                    <a:pt x="24" y="307"/>
                  </a:lnTo>
                  <a:lnTo>
                    <a:pt x="25" y="307"/>
                  </a:lnTo>
                  <a:lnTo>
                    <a:pt x="25" y="309"/>
                  </a:lnTo>
                  <a:lnTo>
                    <a:pt x="25" y="309"/>
                  </a:lnTo>
                  <a:lnTo>
                    <a:pt x="27" y="307"/>
                  </a:lnTo>
                  <a:lnTo>
                    <a:pt x="27" y="306"/>
                  </a:lnTo>
                  <a:lnTo>
                    <a:pt x="27" y="304"/>
                  </a:lnTo>
                  <a:lnTo>
                    <a:pt x="25" y="304"/>
                  </a:lnTo>
                  <a:close/>
                  <a:moveTo>
                    <a:pt x="377" y="351"/>
                  </a:moveTo>
                  <a:lnTo>
                    <a:pt x="377" y="351"/>
                  </a:lnTo>
                  <a:lnTo>
                    <a:pt x="375" y="351"/>
                  </a:lnTo>
                  <a:lnTo>
                    <a:pt x="375" y="351"/>
                  </a:lnTo>
                  <a:lnTo>
                    <a:pt x="374" y="351"/>
                  </a:lnTo>
                  <a:lnTo>
                    <a:pt x="374" y="352"/>
                  </a:lnTo>
                  <a:lnTo>
                    <a:pt x="373" y="352"/>
                  </a:lnTo>
                  <a:lnTo>
                    <a:pt x="374" y="353"/>
                  </a:lnTo>
                  <a:lnTo>
                    <a:pt x="374" y="352"/>
                  </a:lnTo>
                  <a:lnTo>
                    <a:pt x="374" y="352"/>
                  </a:lnTo>
                  <a:lnTo>
                    <a:pt x="375" y="352"/>
                  </a:lnTo>
                  <a:lnTo>
                    <a:pt x="375" y="352"/>
                  </a:lnTo>
                  <a:lnTo>
                    <a:pt x="375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1"/>
                  </a:lnTo>
                  <a:close/>
                  <a:moveTo>
                    <a:pt x="455" y="407"/>
                  </a:moveTo>
                  <a:lnTo>
                    <a:pt x="455" y="407"/>
                  </a:lnTo>
                  <a:lnTo>
                    <a:pt x="455" y="407"/>
                  </a:lnTo>
                  <a:lnTo>
                    <a:pt x="455" y="407"/>
                  </a:lnTo>
                  <a:lnTo>
                    <a:pt x="457" y="407"/>
                  </a:lnTo>
                  <a:lnTo>
                    <a:pt x="457" y="407"/>
                  </a:lnTo>
                  <a:lnTo>
                    <a:pt x="457" y="407"/>
                  </a:lnTo>
                  <a:lnTo>
                    <a:pt x="455" y="407"/>
                  </a:lnTo>
                  <a:lnTo>
                    <a:pt x="455" y="407"/>
                  </a:lnTo>
                  <a:close/>
                  <a:moveTo>
                    <a:pt x="378" y="351"/>
                  </a:moveTo>
                  <a:lnTo>
                    <a:pt x="377" y="351"/>
                  </a:lnTo>
                  <a:lnTo>
                    <a:pt x="377" y="351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7" y="352"/>
                  </a:lnTo>
                  <a:lnTo>
                    <a:pt x="378" y="352"/>
                  </a:lnTo>
                  <a:lnTo>
                    <a:pt x="378" y="352"/>
                  </a:lnTo>
                  <a:lnTo>
                    <a:pt x="378" y="352"/>
                  </a:lnTo>
                  <a:lnTo>
                    <a:pt x="378" y="351"/>
                  </a:lnTo>
                  <a:close/>
                  <a:moveTo>
                    <a:pt x="25" y="291"/>
                  </a:move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4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5" y="292"/>
                  </a:lnTo>
                  <a:lnTo>
                    <a:pt x="27" y="292"/>
                  </a:lnTo>
                  <a:lnTo>
                    <a:pt x="28" y="292"/>
                  </a:lnTo>
                  <a:lnTo>
                    <a:pt x="28" y="291"/>
                  </a:lnTo>
                  <a:lnTo>
                    <a:pt x="29" y="291"/>
                  </a:lnTo>
                  <a:lnTo>
                    <a:pt x="28" y="291"/>
                  </a:lnTo>
                  <a:lnTo>
                    <a:pt x="28" y="290"/>
                  </a:lnTo>
                  <a:lnTo>
                    <a:pt x="28" y="290"/>
                  </a:lnTo>
                  <a:lnTo>
                    <a:pt x="28" y="290"/>
                  </a:lnTo>
                  <a:lnTo>
                    <a:pt x="25" y="291"/>
                  </a:lnTo>
                  <a:close/>
                  <a:moveTo>
                    <a:pt x="21" y="296"/>
                  </a:moveTo>
                  <a:lnTo>
                    <a:pt x="23" y="296"/>
                  </a:lnTo>
                  <a:lnTo>
                    <a:pt x="23" y="298"/>
                  </a:lnTo>
                  <a:lnTo>
                    <a:pt x="23" y="299"/>
                  </a:lnTo>
                  <a:lnTo>
                    <a:pt x="23" y="300"/>
                  </a:lnTo>
                  <a:lnTo>
                    <a:pt x="24" y="300"/>
                  </a:lnTo>
                  <a:lnTo>
                    <a:pt x="24" y="300"/>
                  </a:lnTo>
                  <a:lnTo>
                    <a:pt x="25" y="300"/>
                  </a:lnTo>
                  <a:lnTo>
                    <a:pt x="25" y="299"/>
                  </a:lnTo>
                  <a:lnTo>
                    <a:pt x="25" y="298"/>
                  </a:lnTo>
                  <a:lnTo>
                    <a:pt x="25" y="296"/>
                  </a:lnTo>
                  <a:lnTo>
                    <a:pt x="25" y="296"/>
                  </a:lnTo>
                  <a:lnTo>
                    <a:pt x="24" y="295"/>
                  </a:lnTo>
                  <a:lnTo>
                    <a:pt x="23" y="295"/>
                  </a:lnTo>
                  <a:lnTo>
                    <a:pt x="21" y="296"/>
                  </a:lnTo>
                  <a:close/>
                  <a:moveTo>
                    <a:pt x="31" y="284"/>
                  </a:moveTo>
                  <a:lnTo>
                    <a:pt x="31" y="284"/>
                  </a:lnTo>
                  <a:lnTo>
                    <a:pt x="31" y="284"/>
                  </a:lnTo>
                  <a:lnTo>
                    <a:pt x="31" y="284"/>
                  </a:lnTo>
                  <a:lnTo>
                    <a:pt x="29" y="284"/>
                  </a:lnTo>
                  <a:lnTo>
                    <a:pt x="29" y="284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29" y="284"/>
                  </a:lnTo>
                  <a:lnTo>
                    <a:pt x="31" y="284"/>
                  </a:lnTo>
                  <a:close/>
                  <a:moveTo>
                    <a:pt x="27" y="306"/>
                  </a:moveTo>
                  <a:lnTo>
                    <a:pt x="28" y="306"/>
                  </a:lnTo>
                  <a:lnTo>
                    <a:pt x="28" y="306"/>
                  </a:lnTo>
                  <a:lnTo>
                    <a:pt x="29" y="306"/>
                  </a:lnTo>
                  <a:lnTo>
                    <a:pt x="29" y="306"/>
                  </a:lnTo>
                  <a:lnTo>
                    <a:pt x="28" y="307"/>
                  </a:lnTo>
                  <a:lnTo>
                    <a:pt x="28" y="307"/>
                  </a:lnTo>
                  <a:lnTo>
                    <a:pt x="27" y="309"/>
                  </a:lnTo>
                  <a:lnTo>
                    <a:pt x="25" y="310"/>
                  </a:lnTo>
                  <a:lnTo>
                    <a:pt x="25" y="311"/>
                  </a:lnTo>
                  <a:lnTo>
                    <a:pt x="27" y="310"/>
                  </a:lnTo>
                  <a:lnTo>
                    <a:pt x="28" y="309"/>
                  </a:lnTo>
                  <a:lnTo>
                    <a:pt x="29" y="309"/>
                  </a:lnTo>
                  <a:lnTo>
                    <a:pt x="31" y="307"/>
                  </a:lnTo>
                  <a:lnTo>
                    <a:pt x="34" y="303"/>
                  </a:lnTo>
                  <a:lnTo>
                    <a:pt x="35" y="302"/>
                  </a:lnTo>
                  <a:lnTo>
                    <a:pt x="34" y="300"/>
                  </a:lnTo>
                  <a:lnTo>
                    <a:pt x="34" y="300"/>
                  </a:lnTo>
                  <a:lnTo>
                    <a:pt x="34" y="299"/>
                  </a:lnTo>
                  <a:lnTo>
                    <a:pt x="32" y="299"/>
                  </a:lnTo>
                  <a:lnTo>
                    <a:pt x="32" y="300"/>
                  </a:lnTo>
                  <a:lnTo>
                    <a:pt x="31" y="300"/>
                  </a:lnTo>
                  <a:lnTo>
                    <a:pt x="29" y="302"/>
                  </a:lnTo>
                  <a:lnTo>
                    <a:pt x="28" y="302"/>
                  </a:lnTo>
                  <a:lnTo>
                    <a:pt x="28" y="303"/>
                  </a:lnTo>
                  <a:lnTo>
                    <a:pt x="28" y="303"/>
                  </a:lnTo>
                  <a:lnTo>
                    <a:pt x="28" y="304"/>
                  </a:lnTo>
                  <a:lnTo>
                    <a:pt x="28" y="304"/>
                  </a:lnTo>
                  <a:lnTo>
                    <a:pt x="27" y="306"/>
                  </a:lnTo>
                  <a:close/>
                  <a:moveTo>
                    <a:pt x="42" y="353"/>
                  </a:moveTo>
                  <a:lnTo>
                    <a:pt x="42" y="353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42" y="352"/>
                  </a:lnTo>
                  <a:lnTo>
                    <a:pt x="40" y="349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40" y="346"/>
                  </a:lnTo>
                  <a:lnTo>
                    <a:pt x="40" y="345"/>
                  </a:lnTo>
                  <a:lnTo>
                    <a:pt x="38" y="345"/>
                  </a:lnTo>
                  <a:lnTo>
                    <a:pt x="36" y="344"/>
                  </a:lnTo>
                  <a:lnTo>
                    <a:pt x="36" y="342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6" y="340"/>
                  </a:lnTo>
                  <a:lnTo>
                    <a:pt x="36" y="337"/>
                  </a:lnTo>
                  <a:lnTo>
                    <a:pt x="36" y="336"/>
                  </a:lnTo>
                  <a:lnTo>
                    <a:pt x="36" y="334"/>
                  </a:lnTo>
                  <a:lnTo>
                    <a:pt x="36" y="334"/>
                  </a:lnTo>
                  <a:lnTo>
                    <a:pt x="36" y="333"/>
                  </a:lnTo>
                  <a:lnTo>
                    <a:pt x="36" y="333"/>
                  </a:lnTo>
                  <a:lnTo>
                    <a:pt x="34" y="333"/>
                  </a:lnTo>
                  <a:lnTo>
                    <a:pt x="31" y="332"/>
                  </a:lnTo>
                  <a:lnTo>
                    <a:pt x="27" y="332"/>
                  </a:lnTo>
                  <a:lnTo>
                    <a:pt x="24" y="330"/>
                  </a:lnTo>
                  <a:lnTo>
                    <a:pt x="21" y="327"/>
                  </a:lnTo>
                  <a:lnTo>
                    <a:pt x="19" y="327"/>
                  </a:lnTo>
                  <a:lnTo>
                    <a:pt x="17" y="327"/>
                  </a:lnTo>
                  <a:lnTo>
                    <a:pt x="16" y="327"/>
                  </a:lnTo>
                  <a:lnTo>
                    <a:pt x="15" y="327"/>
                  </a:lnTo>
                  <a:lnTo>
                    <a:pt x="15" y="329"/>
                  </a:lnTo>
                  <a:lnTo>
                    <a:pt x="13" y="329"/>
                  </a:lnTo>
                  <a:lnTo>
                    <a:pt x="13" y="330"/>
                  </a:lnTo>
                  <a:lnTo>
                    <a:pt x="15" y="332"/>
                  </a:lnTo>
                  <a:lnTo>
                    <a:pt x="15" y="332"/>
                  </a:lnTo>
                  <a:lnTo>
                    <a:pt x="16" y="332"/>
                  </a:lnTo>
                  <a:lnTo>
                    <a:pt x="16" y="332"/>
                  </a:lnTo>
                  <a:lnTo>
                    <a:pt x="17" y="332"/>
                  </a:lnTo>
                  <a:lnTo>
                    <a:pt x="19" y="330"/>
                  </a:lnTo>
                  <a:lnTo>
                    <a:pt x="19" y="330"/>
                  </a:lnTo>
                  <a:lnTo>
                    <a:pt x="20" y="330"/>
                  </a:lnTo>
                  <a:lnTo>
                    <a:pt x="21" y="330"/>
                  </a:lnTo>
                  <a:lnTo>
                    <a:pt x="20" y="332"/>
                  </a:lnTo>
                  <a:lnTo>
                    <a:pt x="20" y="332"/>
                  </a:lnTo>
                  <a:lnTo>
                    <a:pt x="19" y="333"/>
                  </a:lnTo>
                  <a:lnTo>
                    <a:pt x="19" y="333"/>
                  </a:lnTo>
                  <a:lnTo>
                    <a:pt x="19" y="332"/>
                  </a:lnTo>
                  <a:lnTo>
                    <a:pt x="19" y="332"/>
                  </a:lnTo>
                  <a:lnTo>
                    <a:pt x="16" y="332"/>
                  </a:lnTo>
                  <a:lnTo>
                    <a:pt x="16" y="332"/>
                  </a:lnTo>
                  <a:lnTo>
                    <a:pt x="16" y="332"/>
                  </a:lnTo>
                  <a:lnTo>
                    <a:pt x="15" y="333"/>
                  </a:lnTo>
                  <a:lnTo>
                    <a:pt x="15" y="334"/>
                  </a:lnTo>
                  <a:lnTo>
                    <a:pt x="15" y="334"/>
                  </a:lnTo>
                  <a:lnTo>
                    <a:pt x="15" y="334"/>
                  </a:lnTo>
                  <a:lnTo>
                    <a:pt x="15" y="336"/>
                  </a:lnTo>
                  <a:lnTo>
                    <a:pt x="13" y="336"/>
                  </a:lnTo>
                  <a:lnTo>
                    <a:pt x="13" y="336"/>
                  </a:lnTo>
                  <a:lnTo>
                    <a:pt x="13" y="336"/>
                  </a:lnTo>
                  <a:lnTo>
                    <a:pt x="13" y="336"/>
                  </a:lnTo>
                  <a:lnTo>
                    <a:pt x="15" y="336"/>
                  </a:lnTo>
                  <a:lnTo>
                    <a:pt x="17" y="336"/>
                  </a:lnTo>
                  <a:lnTo>
                    <a:pt x="17" y="336"/>
                  </a:lnTo>
                  <a:lnTo>
                    <a:pt x="17" y="337"/>
                  </a:lnTo>
                  <a:lnTo>
                    <a:pt x="17" y="337"/>
                  </a:lnTo>
                  <a:lnTo>
                    <a:pt x="17" y="337"/>
                  </a:lnTo>
                  <a:lnTo>
                    <a:pt x="19" y="337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9" y="337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7" y="338"/>
                  </a:lnTo>
                  <a:lnTo>
                    <a:pt x="17" y="338"/>
                  </a:lnTo>
                  <a:lnTo>
                    <a:pt x="17" y="338"/>
                  </a:lnTo>
                  <a:lnTo>
                    <a:pt x="19" y="338"/>
                  </a:lnTo>
                  <a:lnTo>
                    <a:pt x="19" y="338"/>
                  </a:lnTo>
                  <a:lnTo>
                    <a:pt x="20" y="338"/>
                  </a:lnTo>
                  <a:lnTo>
                    <a:pt x="20" y="338"/>
                  </a:lnTo>
                  <a:lnTo>
                    <a:pt x="20" y="338"/>
                  </a:lnTo>
                  <a:lnTo>
                    <a:pt x="20" y="338"/>
                  </a:lnTo>
                  <a:lnTo>
                    <a:pt x="21" y="338"/>
                  </a:lnTo>
                  <a:lnTo>
                    <a:pt x="21" y="338"/>
                  </a:lnTo>
                  <a:lnTo>
                    <a:pt x="21" y="340"/>
                  </a:lnTo>
                  <a:lnTo>
                    <a:pt x="21" y="341"/>
                  </a:lnTo>
                  <a:lnTo>
                    <a:pt x="21" y="341"/>
                  </a:lnTo>
                  <a:lnTo>
                    <a:pt x="23" y="341"/>
                  </a:lnTo>
                  <a:lnTo>
                    <a:pt x="23" y="341"/>
                  </a:lnTo>
                  <a:lnTo>
                    <a:pt x="23" y="341"/>
                  </a:lnTo>
                  <a:lnTo>
                    <a:pt x="25" y="341"/>
                  </a:lnTo>
                  <a:lnTo>
                    <a:pt x="24" y="341"/>
                  </a:lnTo>
                  <a:lnTo>
                    <a:pt x="21" y="342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19" y="344"/>
                  </a:lnTo>
                  <a:lnTo>
                    <a:pt x="19" y="345"/>
                  </a:lnTo>
                  <a:lnTo>
                    <a:pt x="19" y="345"/>
                  </a:lnTo>
                  <a:lnTo>
                    <a:pt x="20" y="344"/>
                  </a:lnTo>
                  <a:lnTo>
                    <a:pt x="20" y="344"/>
                  </a:lnTo>
                  <a:lnTo>
                    <a:pt x="21" y="345"/>
                  </a:lnTo>
                  <a:lnTo>
                    <a:pt x="21" y="345"/>
                  </a:lnTo>
                  <a:lnTo>
                    <a:pt x="21" y="344"/>
                  </a:lnTo>
                  <a:lnTo>
                    <a:pt x="21" y="344"/>
                  </a:lnTo>
                  <a:lnTo>
                    <a:pt x="23" y="344"/>
                  </a:lnTo>
                  <a:lnTo>
                    <a:pt x="23" y="344"/>
                  </a:lnTo>
                  <a:lnTo>
                    <a:pt x="23" y="344"/>
                  </a:lnTo>
                  <a:lnTo>
                    <a:pt x="23" y="345"/>
                  </a:lnTo>
                  <a:lnTo>
                    <a:pt x="23" y="345"/>
                  </a:lnTo>
                  <a:lnTo>
                    <a:pt x="24" y="345"/>
                  </a:lnTo>
                  <a:lnTo>
                    <a:pt x="24" y="345"/>
                  </a:lnTo>
                  <a:lnTo>
                    <a:pt x="23" y="346"/>
                  </a:lnTo>
                  <a:lnTo>
                    <a:pt x="23" y="346"/>
                  </a:lnTo>
                  <a:lnTo>
                    <a:pt x="23" y="346"/>
                  </a:lnTo>
                  <a:lnTo>
                    <a:pt x="24" y="346"/>
                  </a:lnTo>
                  <a:lnTo>
                    <a:pt x="24" y="346"/>
                  </a:lnTo>
                  <a:lnTo>
                    <a:pt x="24" y="346"/>
                  </a:lnTo>
                  <a:lnTo>
                    <a:pt x="25" y="346"/>
                  </a:lnTo>
                  <a:lnTo>
                    <a:pt x="25" y="346"/>
                  </a:lnTo>
                  <a:lnTo>
                    <a:pt x="25" y="346"/>
                  </a:lnTo>
                  <a:lnTo>
                    <a:pt x="24" y="348"/>
                  </a:lnTo>
                  <a:lnTo>
                    <a:pt x="23" y="348"/>
                  </a:lnTo>
                  <a:lnTo>
                    <a:pt x="23" y="348"/>
                  </a:lnTo>
                  <a:lnTo>
                    <a:pt x="24" y="349"/>
                  </a:lnTo>
                  <a:lnTo>
                    <a:pt x="24" y="349"/>
                  </a:lnTo>
                  <a:lnTo>
                    <a:pt x="24" y="351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28" y="349"/>
                  </a:lnTo>
                  <a:lnTo>
                    <a:pt x="31" y="349"/>
                  </a:lnTo>
                  <a:lnTo>
                    <a:pt x="31" y="349"/>
                  </a:lnTo>
                  <a:lnTo>
                    <a:pt x="32" y="348"/>
                  </a:lnTo>
                  <a:lnTo>
                    <a:pt x="32" y="348"/>
                  </a:lnTo>
                  <a:lnTo>
                    <a:pt x="34" y="346"/>
                  </a:lnTo>
                  <a:lnTo>
                    <a:pt x="34" y="346"/>
                  </a:lnTo>
                  <a:lnTo>
                    <a:pt x="32" y="348"/>
                  </a:lnTo>
                  <a:lnTo>
                    <a:pt x="32" y="348"/>
                  </a:lnTo>
                  <a:lnTo>
                    <a:pt x="31" y="349"/>
                  </a:lnTo>
                  <a:lnTo>
                    <a:pt x="29" y="349"/>
                  </a:lnTo>
                  <a:lnTo>
                    <a:pt x="27" y="352"/>
                  </a:lnTo>
                  <a:lnTo>
                    <a:pt x="27" y="352"/>
                  </a:lnTo>
                  <a:lnTo>
                    <a:pt x="27" y="352"/>
                  </a:lnTo>
                  <a:lnTo>
                    <a:pt x="27" y="353"/>
                  </a:lnTo>
                  <a:lnTo>
                    <a:pt x="28" y="353"/>
                  </a:lnTo>
                  <a:lnTo>
                    <a:pt x="29" y="355"/>
                  </a:lnTo>
                  <a:lnTo>
                    <a:pt x="31" y="355"/>
                  </a:lnTo>
                  <a:lnTo>
                    <a:pt x="34" y="356"/>
                  </a:lnTo>
                  <a:lnTo>
                    <a:pt x="35" y="356"/>
                  </a:lnTo>
                  <a:lnTo>
                    <a:pt x="38" y="357"/>
                  </a:lnTo>
                  <a:lnTo>
                    <a:pt x="38" y="357"/>
                  </a:lnTo>
                  <a:lnTo>
                    <a:pt x="38" y="357"/>
                  </a:lnTo>
                  <a:lnTo>
                    <a:pt x="39" y="356"/>
                  </a:lnTo>
                  <a:lnTo>
                    <a:pt x="39" y="356"/>
                  </a:lnTo>
                  <a:lnTo>
                    <a:pt x="40" y="356"/>
                  </a:lnTo>
                  <a:lnTo>
                    <a:pt x="40" y="356"/>
                  </a:lnTo>
                  <a:lnTo>
                    <a:pt x="42" y="356"/>
                  </a:lnTo>
                  <a:lnTo>
                    <a:pt x="42" y="353"/>
                  </a:lnTo>
                  <a:lnTo>
                    <a:pt x="42" y="353"/>
                  </a:lnTo>
                  <a:lnTo>
                    <a:pt x="42" y="353"/>
                  </a:lnTo>
                  <a:lnTo>
                    <a:pt x="42" y="353"/>
                  </a:lnTo>
                  <a:close/>
                  <a:moveTo>
                    <a:pt x="31" y="307"/>
                  </a:moveTo>
                  <a:lnTo>
                    <a:pt x="31" y="309"/>
                  </a:lnTo>
                  <a:lnTo>
                    <a:pt x="29" y="309"/>
                  </a:lnTo>
                  <a:lnTo>
                    <a:pt x="29" y="309"/>
                  </a:lnTo>
                  <a:lnTo>
                    <a:pt x="29" y="310"/>
                  </a:lnTo>
                  <a:lnTo>
                    <a:pt x="29" y="310"/>
                  </a:lnTo>
                  <a:lnTo>
                    <a:pt x="31" y="309"/>
                  </a:lnTo>
                  <a:lnTo>
                    <a:pt x="31" y="309"/>
                  </a:lnTo>
                  <a:lnTo>
                    <a:pt x="32" y="307"/>
                  </a:lnTo>
                  <a:lnTo>
                    <a:pt x="35" y="306"/>
                  </a:lnTo>
                  <a:lnTo>
                    <a:pt x="35" y="304"/>
                  </a:lnTo>
                  <a:lnTo>
                    <a:pt x="34" y="304"/>
                  </a:lnTo>
                  <a:lnTo>
                    <a:pt x="32" y="306"/>
                  </a:lnTo>
                  <a:lnTo>
                    <a:pt x="31" y="307"/>
                  </a:lnTo>
                  <a:close/>
                  <a:moveTo>
                    <a:pt x="24" y="318"/>
                  </a:moveTo>
                  <a:lnTo>
                    <a:pt x="24" y="318"/>
                  </a:lnTo>
                  <a:lnTo>
                    <a:pt x="24" y="319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5" y="321"/>
                  </a:lnTo>
                  <a:lnTo>
                    <a:pt x="25" y="319"/>
                  </a:lnTo>
                  <a:lnTo>
                    <a:pt x="25" y="319"/>
                  </a:lnTo>
                  <a:lnTo>
                    <a:pt x="27" y="318"/>
                  </a:lnTo>
                  <a:lnTo>
                    <a:pt x="27" y="318"/>
                  </a:lnTo>
                  <a:lnTo>
                    <a:pt x="27" y="318"/>
                  </a:lnTo>
                  <a:lnTo>
                    <a:pt x="27" y="318"/>
                  </a:lnTo>
                  <a:lnTo>
                    <a:pt x="25" y="318"/>
                  </a:lnTo>
                  <a:lnTo>
                    <a:pt x="24" y="318"/>
                  </a:lnTo>
                  <a:close/>
                  <a:moveTo>
                    <a:pt x="27" y="300"/>
                  </a:moveTo>
                  <a:lnTo>
                    <a:pt x="27" y="300"/>
                  </a:lnTo>
                  <a:lnTo>
                    <a:pt x="27" y="300"/>
                  </a:lnTo>
                  <a:lnTo>
                    <a:pt x="27" y="302"/>
                  </a:lnTo>
                  <a:lnTo>
                    <a:pt x="27" y="302"/>
                  </a:lnTo>
                  <a:lnTo>
                    <a:pt x="27" y="303"/>
                  </a:lnTo>
                  <a:lnTo>
                    <a:pt x="27" y="303"/>
                  </a:lnTo>
                  <a:lnTo>
                    <a:pt x="27" y="303"/>
                  </a:lnTo>
                  <a:lnTo>
                    <a:pt x="27" y="302"/>
                  </a:lnTo>
                  <a:lnTo>
                    <a:pt x="28" y="300"/>
                  </a:lnTo>
                  <a:lnTo>
                    <a:pt x="28" y="300"/>
                  </a:lnTo>
                  <a:lnTo>
                    <a:pt x="27" y="300"/>
                  </a:lnTo>
                  <a:close/>
                  <a:moveTo>
                    <a:pt x="461" y="406"/>
                  </a:moveTo>
                  <a:lnTo>
                    <a:pt x="459" y="406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8" y="407"/>
                  </a:lnTo>
                  <a:lnTo>
                    <a:pt x="459" y="407"/>
                  </a:lnTo>
                  <a:lnTo>
                    <a:pt x="459" y="407"/>
                  </a:lnTo>
                  <a:lnTo>
                    <a:pt x="459" y="406"/>
                  </a:lnTo>
                  <a:lnTo>
                    <a:pt x="461" y="406"/>
                  </a:lnTo>
                  <a:lnTo>
                    <a:pt x="461" y="406"/>
                  </a:lnTo>
                  <a:lnTo>
                    <a:pt x="461" y="406"/>
                  </a:lnTo>
                  <a:lnTo>
                    <a:pt x="461" y="406"/>
                  </a:lnTo>
                  <a:close/>
                  <a:moveTo>
                    <a:pt x="354" y="138"/>
                  </a:moveTo>
                  <a:lnTo>
                    <a:pt x="355" y="138"/>
                  </a:lnTo>
                  <a:lnTo>
                    <a:pt x="355" y="138"/>
                  </a:lnTo>
                  <a:lnTo>
                    <a:pt x="355" y="137"/>
                  </a:lnTo>
                  <a:lnTo>
                    <a:pt x="355" y="137"/>
                  </a:lnTo>
                  <a:lnTo>
                    <a:pt x="354" y="137"/>
                  </a:lnTo>
                  <a:lnTo>
                    <a:pt x="354" y="138"/>
                  </a:lnTo>
                  <a:close/>
                  <a:moveTo>
                    <a:pt x="516" y="73"/>
                  </a:moveTo>
                  <a:lnTo>
                    <a:pt x="516" y="73"/>
                  </a:lnTo>
                  <a:lnTo>
                    <a:pt x="516" y="72"/>
                  </a:lnTo>
                  <a:lnTo>
                    <a:pt x="516" y="72"/>
                  </a:lnTo>
                  <a:lnTo>
                    <a:pt x="515" y="72"/>
                  </a:lnTo>
                  <a:lnTo>
                    <a:pt x="512" y="73"/>
                  </a:lnTo>
                  <a:lnTo>
                    <a:pt x="512" y="73"/>
                  </a:lnTo>
                  <a:lnTo>
                    <a:pt x="512" y="73"/>
                  </a:lnTo>
                  <a:lnTo>
                    <a:pt x="515" y="73"/>
                  </a:lnTo>
                  <a:lnTo>
                    <a:pt x="516" y="73"/>
                  </a:lnTo>
                  <a:close/>
                  <a:moveTo>
                    <a:pt x="504" y="85"/>
                  </a:moveTo>
                  <a:lnTo>
                    <a:pt x="503" y="86"/>
                  </a:lnTo>
                  <a:lnTo>
                    <a:pt x="503" y="86"/>
                  </a:lnTo>
                  <a:lnTo>
                    <a:pt x="501" y="86"/>
                  </a:lnTo>
                  <a:lnTo>
                    <a:pt x="501" y="86"/>
                  </a:lnTo>
                  <a:lnTo>
                    <a:pt x="500" y="88"/>
                  </a:lnTo>
                  <a:lnTo>
                    <a:pt x="501" y="88"/>
                  </a:lnTo>
                  <a:lnTo>
                    <a:pt x="503" y="88"/>
                  </a:lnTo>
                  <a:lnTo>
                    <a:pt x="503" y="88"/>
                  </a:lnTo>
                  <a:lnTo>
                    <a:pt x="503" y="88"/>
                  </a:lnTo>
                  <a:lnTo>
                    <a:pt x="504" y="88"/>
                  </a:lnTo>
                  <a:lnTo>
                    <a:pt x="504" y="86"/>
                  </a:lnTo>
                  <a:lnTo>
                    <a:pt x="505" y="86"/>
                  </a:lnTo>
                  <a:lnTo>
                    <a:pt x="505" y="86"/>
                  </a:lnTo>
                  <a:lnTo>
                    <a:pt x="504" y="86"/>
                  </a:lnTo>
                  <a:lnTo>
                    <a:pt x="504" y="86"/>
                  </a:lnTo>
                  <a:lnTo>
                    <a:pt x="504" y="86"/>
                  </a:lnTo>
                  <a:lnTo>
                    <a:pt x="504" y="85"/>
                  </a:lnTo>
                  <a:close/>
                  <a:moveTo>
                    <a:pt x="516" y="123"/>
                  </a:moveTo>
                  <a:lnTo>
                    <a:pt x="516" y="123"/>
                  </a:lnTo>
                  <a:lnTo>
                    <a:pt x="515" y="123"/>
                  </a:lnTo>
                  <a:lnTo>
                    <a:pt x="515" y="123"/>
                  </a:lnTo>
                  <a:lnTo>
                    <a:pt x="515" y="124"/>
                  </a:lnTo>
                  <a:lnTo>
                    <a:pt x="515" y="124"/>
                  </a:lnTo>
                  <a:lnTo>
                    <a:pt x="515" y="124"/>
                  </a:lnTo>
                  <a:lnTo>
                    <a:pt x="515" y="124"/>
                  </a:lnTo>
                  <a:lnTo>
                    <a:pt x="516" y="124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6" y="123"/>
                  </a:lnTo>
                  <a:close/>
                  <a:moveTo>
                    <a:pt x="530" y="139"/>
                  </a:moveTo>
                  <a:lnTo>
                    <a:pt x="530" y="139"/>
                  </a:lnTo>
                  <a:lnTo>
                    <a:pt x="530" y="139"/>
                  </a:lnTo>
                  <a:lnTo>
                    <a:pt x="530" y="139"/>
                  </a:lnTo>
                  <a:lnTo>
                    <a:pt x="530" y="141"/>
                  </a:lnTo>
                  <a:lnTo>
                    <a:pt x="531" y="141"/>
                  </a:lnTo>
                  <a:lnTo>
                    <a:pt x="531" y="141"/>
                  </a:lnTo>
                  <a:lnTo>
                    <a:pt x="531" y="141"/>
                  </a:lnTo>
                  <a:lnTo>
                    <a:pt x="533" y="139"/>
                  </a:lnTo>
                  <a:lnTo>
                    <a:pt x="533" y="139"/>
                  </a:lnTo>
                  <a:lnTo>
                    <a:pt x="534" y="139"/>
                  </a:lnTo>
                  <a:lnTo>
                    <a:pt x="534" y="138"/>
                  </a:lnTo>
                  <a:lnTo>
                    <a:pt x="535" y="138"/>
                  </a:lnTo>
                  <a:lnTo>
                    <a:pt x="535" y="137"/>
                  </a:lnTo>
                  <a:lnTo>
                    <a:pt x="535" y="137"/>
                  </a:lnTo>
                  <a:lnTo>
                    <a:pt x="537" y="135"/>
                  </a:lnTo>
                  <a:lnTo>
                    <a:pt x="537" y="135"/>
                  </a:lnTo>
                  <a:lnTo>
                    <a:pt x="537" y="135"/>
                  </a:lnTo>
                  <a:lnTo>
                    <a:pt x="535" y="134"/>
                  </a:lnTo>
                  <a:lnTo>
                    <a:pt x="534" y="135"/>
                  </a:lnTo>
                  <a:lnTo>
                    <a:pt x="533" y="135"/>
                  </a:lnTo>
                  <a:lnTo>
                    <a:pt x="533" y="137"/>
                  </a:lnTo>
                  <a:lnTo>
                    <a:pt x="531" y="137"/>
                  </a:lnTo>
                  <a:lnTo>
                    <a:pt x="531" y="137"/>
                  </a:lnTo>
                  <a:lnTo>
                    <a:pt x="531" y="137"/>
                  </a:lnTo>
                  <a:lnTo>
                    <a:pt x="531" y="138"/>
                  </a:lnTo>
                  <a:lnTo>
                    <a:pt x="530" y="138"/>
                  </a:lnTo>
                  <a:lnTo>
                    <a:pt x="530" y="139"/>
                  </a:lnTo>
                  <a:close/>
                  <a:moveTo>
                    <a:pt x="530" y="65"/>
                  </a:moveTo>
                  <a:lnTo>
                    <a:pt x="530" y="65"/>
                  </a:lnTo>
                  <a:lnTo>
                    <a:pt x="531" y="65"/>
                  </a:lnTo>
                  <a:lnTo>
                    <a:pt x="533" y="63"/>
                  </a:lnTo>
                  <a:lnTo>
                    <a:pt x="534" y="63"/>
                  </a:lnTo>
                  <a:lnTo>
                    <a:pt x="534" y="63"/>
                  </a:lnTo>
                  <a:lnTo>
                    <a:pt x="535" y="63"/>
                  </a:lnTo>
                  <a:lnTo>
                    <a:pt x="535" y="63"/>
                  </a:lnTo>
                  <a:lnTo>
                    <a:pt x="537" y="63"/>
                  </a:lnTo>
                  <a:lnTo>
                    <a:pt x="537" y="63"/>
                  </a:lnTo>
                  <a:lnTo>
                    <a:pt x="537" y="63"/>
                  </a:lnTo>
                  <a:lnTo>
                    <a:pt x="537" y="62"/>
                  </a:lnTo>
                  <a:lnTo>
                    <a:pt x="535" y="62"/>
                  </a:lnTo>
                  <a:lnTo>
                    <a:pt x="535" y="62"/>
                  </a:lnTo>
                  <a:lnTo>
                    <a:pt x="535" y="62"/>
                  </a:lnTo>
                  <a:lnTo>
                    <a:pt x="534" y="62"/>
                  </a:lnTo>
                  <a:lnTo>
                    <a:pt x="534" y="63"/>
                  </a:lnTo>
                  <a:lnTo>
                    <a:pt x="530" y="63"/>
                  </a:lnTo>
                  <a:lnTo>
                    <a:pt x="530" y="63"/>
                  </a:lnTo>
                  <a:lnTo>
                    <a:pt x="528" y="63"/>
                  </a:lnTo>
                  <a:lnTo>
                    <a:pt x="528" y="65"/>
                  </a:lnTo>
                  <a:lnTo>
                    <a:pt x="528" y="65"/>
                  </a:lnTo>
                  <a:lnTo>
                    <a:pt x="528" y="65"/>
                  </a:lnTo>
                  <a:lnTo>
                    <a:pt x="530" y="65"/>
                  </a:lnTo>
                  <a:close/>
                  <a:moveTo>
                    <a:pt x="527" y="67"/>
                  </a:moveTo>
                  <a:lnTo>
                    <a:pt x="527" y="67"/>
                  </a:lnTo>
                  <a:lnTo>
                    <a:pt x="526" y="69"/>
                  </a:lnTo>
                  <a:lnTo>
                    <a:pt x="526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30" y="70"/>
                  </a:lnTo>
                  <a:lnTo>
                    <a:pt x="533" y="70"/>
                  </a:lnTo>
                  <a:lnTo>
                    <a:pt x="534" y="70"/>
                  </a:lnTo>
                  <a:lnTo>
                    <a:pt x="535" y="72"/>
                  </a:lnTo>
                  <a:lnTo>
                    <a:pt x="535" y="72"/>
                  </a:lnTo>
                  <a:lnTo>
                    <a:pt x="535" y="72"/>
                  </a:lnTo>
                  <a:lnTo>
                    <a:pt x="537" y="72"/>
                  </a:lnTo>
                  <a:lnTo>
                    <a:pt x="539" y="72"/>
                  </a:lnTo>
                  <a:lnTo>
                    <a:pt x="541" y="72"/>
                  </a:lnTo>
                  <a:lnTo>
                    <a:pt x="543" y="72"/>
                  </a:lnTo>
                  <a:lnTo>
                    <a:pt x="545" y="72"/>
                  </a:lnTo>
                  <a:lnTo>
                    <a:pt x="545" y="72"/>
                  </a:lnTo>
                  <a:lnTo>
                    <a:pt x="545" y="72"/>
                  </a:lnTo>
                  <a:lnTo>
                    <a:pt x="546" y="70"/>
                  </a:lnTo>
                  <a:lnTo>
                    <a:pt x="546" y="70"/>
                  </a:lnTo>
                  <a:lnTo>
                    <a:pt x="546" y="70"/>
                  </a:lnTo>
                  <a:lnTo>
                    <a:pt x="547" y="70"/>
                  </a:lnTo>
                  <a:lnTo>
                    <a:pt x="547" y="69"/>
                  </a:lnTo>
                  <a:lnTo>
                    <a:pt x="547" y="69"/>
                  </a:lnTo>
                  <a:lnTo>
                    <a:pt x="549" y="67"/>
                  </a:lnTo>
                  <a:lnTo>
                    <a:pt x="549" y="67"/>
                  </a:lnTo>
                  <a:lnTo>
                    <a:pt x="549" y="67"/>
                  </a:lnTo>
                  <a:lnTo>
                    <a:pt x="550" y="67"/>
                  </a:lnTo>
                  <a:lnTo>
                    <a:pt x="550" y="66"/>
                  </a:lnTo>
                  <a:lnTo>
                    <a:pt x="550" y="66"/>
                  </a:lnTo>
                  <a:lnTo>
                    <a:pt x="550" y="65"/>
                  </a:lnTo>
                  <a:lnTo>
                    <a:pt x="550" y="65"/>
                  </a:lnTo>
                  <a:lnTo>
                    <a:pt x="549" y="63"/>
                  </a:lnTo>
                  <a:lnTo>
                    <a:pt x="549" y="62"/>
                  </a:lnTo>
                  <a:lnTo>
                    <a:pt x="547" y="62"/>
                  </a:lnTo>
                  <a:lnTo>
                    <a:pt x="546" y="62"/>
                  </a:lnTo>
                  <a:lnTo>
                    <a:pt x="545" y="62"/>
                  </a:lnTo>
                  <a:lnTo>
                    <a:pt x="539" y="63"/>
                  </a:lnTo>
                  <a:lnTo>
                    <a:pt x="537" y="63"/>
                  </a:lnTo>
                  <a:lnTo>
                    <a:pt x="535" y="65"/>
                  </a:lnTo>
                  <a:lnTo>
                    <a:pt x="534" y="65"/>
                  </a:lnTo>
                  <a:lnTo>
                    <a:pt x="533" y="66"/>
                  </a:lnTo>
                  <a:lnTo>
                    <a:pt x="533" y="66"/>
                  </a:lnTo>
                  <a:lnTo>
                    <a:pt x="531" y="66"/>
                  </a:lnTo>
                  <a:lnTo>
                    <a:pt x="530" y="66"/>
                  </a:lnTo>
                  <a:lnTo>
                    <a:pt x="527" y="67"/>
                  </a:lnTo>
                  <a:lnTo>
                    <a:pt x="527" y="67"/>
                  </a:lnTo>
                  <a:close/>
                  <a:moveTo>
                    <a:pt x="528" y="72"/>
                  </a:moveTo>
                  <a:lnTo>
                    <a:pt x="528" y="72"/>
                  </a:lnTo>
                  <a:lnTo>
                    <a:pt x="527" y="72"/>
                  </a:lnTo>
                  <a:lnTo>
                    <a:pt x="527" y="73"/>
                  </a:lnTo>
                  <a:lnTo>
                    <a:pt x="527" y="73"/>
                  </a:lnTo>
                  <a:lnTo>
                    <a:pt x="527" y="73"/>
                  </a:lnTo>
                  <a:lnTo>
                    <a:pt x="528" y="73"/>
                  </a:lnTo>
                  <a:lnTo>
                    <a:pt x="530" y="73"/>
                  </a:lnTo>
                  <a:lnTo>
                    <a:pt x="530" y="73"/>
                  </a:lnTo>
                  <a:lnTo>
                    <a:pt x="530" y="73"/>
                  </a:lnTo>
                  <a:lnTo>
                    <a:pt x="531" y="73"/>
                  </a:lnTo>
                  <a:lnTo>
                    <a:pt x="530" y="73"/>
                  </a:lnTo>
                  <a:lnTo>
                    <a:pt x="530" y="72"/>
                  </a:lnTo>
                  <a:lnTo>
                    <a:pt x="528" y="72"/>
                  </a:lnTo>
                  <a:close/>
                  <a:moveTo>
                    <a:pt x="550" y="61"/>
                  </a:moveTo>
                  <a:lnTo>
                    <a:pt x="552" y="61"/>
                  </a:lnTo>
                  <a:lnTo>
                    <a:pt x="552" y="61"/>
                  </a:lnTo>
                  <a:lnTo>
                    <a:pt x="552" y="61"/>
                  </a:lnTo>
                  <a:lnTo>
                    <a:pt x="552" y="61"/>
                  </a:lnTo>
                  <a:lnTo>
                    <a:pt x="552" y="59"/>
                  </a:lnTo>
                  <a:lnTo>
                    <a:pt x="552" y="59"/>
                  </a:lnTo>
                  <a:lnTo>
                    <a:pt x="553" y="59"/>
                  </a:lnTo>
                  <a:lnTo>
                    <a:pt x="553" y="59"/>
                  </a:lnTo>
                  <a:lnTo>
                    <a:pt x="553" y="59"/>
                  </a:lnTo>
                  <a:lnTo>
                    <a:pt x="550" y="59"/>
                  </a:lnTo>
                  <a:lnTo>
                    <a:pt x="550" y="59"/>
                  </a:lnTo>
                  <a:lnTo>
                    <a:pt x="549" y="59"/>
                  </a:lnTo>
                  <a:lnTo>
                    <a:pt x="549" y="59"/>
                  </a:lnTo>
                  <a:lnTo>
                    <a:pt x="549" y="59"/>
                  </a:lnTo>
                  <a:lnTo>
                    <a:pt x="549" y="59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50" y="61"/>
                  </a:lnTo>
                  <a:close/>
                  <a:moveTo>
                    <a:pt x="547" y="85"/>
                  </a:moveTo>
                  <a:lnTo>
                    <a:pt x="549" y="84"/>
                  </a:lnTo>
                  <a:lnTo>
                    <a:pt x="550" y="82"/>
                  </a:lnTo>
                  <a:lnTo>
                    <a:pt x="552" y="82"/>
                  </a:lnTo>
                  <a:lnTo>
                    <a:pt x="552" y="82"/>
                  </a:lnTo>
                  <a:lnTo>
                    <a:pt x="553" y="82"/>
                  </a:lnTo>
                  <a:lnTo>
                    <a:pt x="556" y="81"/>
                  </a:lnTo>
                  <a:lnTo>
                    <a:pt x="557" y="80"/>
                  </a:lnTo>
                  <a:lnTo>
                    <a:pt x="558" y="80"/>
                  </a:lnTo>
                  <a:lnTo>
                    <a:pt x="560" y="80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6" y="78"/>
                  </a:lnTo>
                  <a:lnTo>
                    <a:pt x="552" y="77"/>
                  </a:lnTo>
                  <a:lnTo>
                    <a:pt x="550" y="78"/>
                  </a:lnTo>
                  <a:lnTo>
                    <a:pt x="546" y="78"/>
                  </a:lnTo>
                  <a:lnTo>
                    <a:pt x="546" y="78"/>
                  </a:lnTo>
                  <a:lnTo>
                    <a:pt x="546" y="77"/>
                  </a:lnTo>
                  <a:lnTo>
                    <a:pt x="545" y="77"/>
                  </a:lnTo>
                  <a:lnTo>
                    <a:pt x="545" y="77"/>
                  </a:lnTo>
                  <a:lnTo>
                    <a:pt x="542" y="77"/>
                  </a:lnTo>
                  <a:lnTo>
                    <a:pt x="541" y="76"/>
                  </a:lnTo>
                  <a:lnTo>
                    <a:pt x="539" y="76"/>
                  </a:lnTo>
                  <a:lnTo>
                    <a:pt x="537" y="77"/>
                  </a:lnTo>
                  <a:lnTo>
                    <a:pt x="535" y="77"/>
                  </a:lnTo>
                  <a:lnTo>
                    <a:pt x="531" y="77"/>
                  </a:lnTo>
                  <a:lnTo>
                    <a:pt x="530" y="77"/>
                  </a:lnTo>
                  <a:lnTo>
                    <a:pt x="527" y="77"/>
                  </a:lnTo>
                  <a:lnTo>
                    <a:pt x="527" y="77"/>
                  </a:lnTo>
                  <a:lnTo>
                    <a:pt x="526" y="78"/>
                  </a:lnTo>
                  <a:lnTo>
                    <a:pt x="526" y="78"/>
                  </a:lnTo>
                  <a:lnTo>
                    <a:pt x="524" y="78"/>
                  </a:lnTo>
                  <a:lnTo>
                    <a:pt x="524" y="78"/>
                  </a:lnTo>
                  <a:lnTo>
                    <a:pt x="524" y="78"/>
                  </a:lnTo>
                  <a:lnTo>
                    <a:pt x="524" y="80"/>
                  </a:lnTo>
                  <a:lnTo>
                    <a:pt x="524" y="81"/>
                  </a:lnTo>
                  <a:lnTo>
                    <a:pt x="524" y="81"/>
                  </a:lnTo>
                  <a:lnTo>
                    <a:pt x="526" y="81"/>
                  </a:lnTo>
                  <a:lnTo>
                    <a:pt x="526" y="81"/>
                  </a:lnTo>
                  <a:lnTo>
                    <a:pt x="524" y="81"/>
                  </a:lnTo>
                  <a:lnTo>
                    <a:pt x="523" y="81"/>
                  </a:lnTo>
                  <a:lnTo>
                    <a:pt x="522" y="80"/>
                  </a:lnTo>
                  <a:lnTo>
                    <a:pt x="520" y="80"/>
                  </a:lnTo>
                  <a:lnTo>
                    <a:pt x="519" y="81"/>
                  </a:lnTo>
                  <a:lnTo>
                    <a:pt x="519" y="81"/>
                  </a:lnTo>
                  <a:lnTo>
                    <a:pt x="519" y="81"/>
                  </a:lnTo>
                  <a:lnTo>
                    <a:pt x="518" y="81"/>
                  </a:lnTo>
                  <a:lnTo>
                    <a:pt x="518" y="82"/>
                  </a:lnTo>
                  <a:lnTo>
                    <a:pt x="515" y="84"/>
                  </a:lnTo>
                  <a:lnTo>
                    <a:pt x="514" y="86"/>
                  </a:lnTo>
                  <a:lnTo>
                    <a:pt x="514" y="86"/>
                  </a:lnTo>
                  <a:lnTo>
                    <a:pt x="512" y="88"/>
                  </a:lnTo>
                  <a:lnTo>
                    <a:pt x="511" y="88"/>
                  </a:lnTo>
                  <a:lnTo>
                    <a:pt x="511" y="89"/>
                  </a:lnTo>
                  <a:lnTo>
                    <a:pt x="510" y="89"/>
                  </a:lnTo>
                  <a:lnTo>
                    <a:pt x="510" y="89"/>
                  </a:lnTo>
                  <a:lnTo>
                    <a:pt x="510" y="92"/>
                  </a:lnTo>
                  <a:lnTo>
                    <a:pt x="508" y="93"/>
                  </a:lnTo>
                  <a:lnTo>
                    <a:pt x="507" y="96"/>
                  </a:lnTo>
                  <a:lnTo>
                    <a:pt x="504" y="97"/>
                  </a:lnTo>
                  <a:lnTo>
                    <a:pt x="505" y="97"/>
                  </a:lnTo>
                  <a:lnTo>
                    <a:pt x="510" y="97"/>
                  </a:lnTo>
                  <a:lnTo>
                    <a:pt x="510" y="97"/>
                  </a:lnTo>
                  <a:lnTo>
                    <a:pt x="512" y="97"/>
                  </a:lnTo>
                  <a:lnTo>
                    <a:pt x="514" y="97"/>
                  </a:lnTo>
                  <a:lnTo>
                    <a:pt x="515" y="96"/>
                  </a:lnTo>
                  <a:lnTo>
                    <a:pt x="516" y="95"/>
                  </a:lnTo>
                  <a:lnTo>
                    <a:pt x="520" y="93"/>
                  </a:lnTo>
                  <a:lnTo>
                    <a:pt x="522" y="93"/>
                  </a:lnTo>
                  <a:lnTo>
                    <a:pt x="522" y="92"/>
                  </a:lnTo>
                  <a:lnTo>
                    <a:pt x="522" y="92"/>
                  </a:lnTo>
                  <a:lnTo>
                    <a:pt x="522" y="92"/>
                  </a:lnTo>
                  <a:lnTo>
                    <a:pt x="522" y="90"/>
                  </a:lnTo>
                  <a:lnTo>
                    <a:pt x="522" y="90"/>
                  </a:lnTo>
                  <a:lnTo>
                    <a:pt x="520" y="90"/>
                  </a:lnTo>
                  <a:lnTo>
                    <a:pt x="519" y="90"/>
                  </a:lnTo>
                  <a:lnTo>
                    <a:pt x="524" y="89"/>
                  </a:lnTo>
                  <a:lnTo>
                    <a:pt x="526" y="89"/>
                  </a:lnTo>
                  <a:lnTo>
                    <a:pt x="533" y="90"/>
                  </a:lnTo>
                  <a:lnTo>
                    <a:pt x="534" y="90"/>
                  </a:lnTo>
                  <a:lnTo>
                    <a:pt x="535" y="90"/>
                  </a:lnTo>
                  <a:lnTo>
                    <a:pt x="538" y="89"/>
                  </a:lnTo>
                  <a:lnTo>
                    <a:pt x="539" y="88"/>
                  </a:lnTo>
                  <a:lnTo>
                    <a:pt x="542" y="88"/>
                  </a:lnTo>
                  <a:lnTo>
                    <a:pt x="543" y="86"/>
                  </a:lnTo>
                  <a:lnTo>
                    <a:pt x="545" y="85"/>
                  </a:lnTo>
                  <a:lnTo>
                    <a:pt x="545" y="85"/>
                  </a:lnTo>
                  <a:lnTo>
                    <a:pt x="543" y="85"/>
                  </a:lnTo>
                  <a:lnTo>
                    <a:pt x="546" y="85"/>
                  </a:lnTo>
                  <a:lnTo>
                    <a:pt x="547" y="85"/>
                  </a:lnTo>
                  <a:close/>
                  <a:moveTo>
                    <a:pt x="511" y="38"/>
                  </a:moveTo>
                  <a:lnTo>
                    <a:pt x="512" y="38"/>
                  </a:lnTo>
                  <a:lnTo>
                    <a:pt x="515" y="39"/>
                  </a:lnTo>
                  <a:lnTo>
                    <a:pt x="518" y="38"/>
                  </a:lnTo>
                  <a:lnTo>
                    <a:pt x="524" y="38"/>
                  </a:lnTo>
                  <a:lnTo>
                    <a:pt x="523" y="38"/>
                  </a:lnTo>
                  <a:lnTo>
                    <a:pt x="523" y="38"/>
                  </a:lnTo>
                  <a:lnTo>
                    <a:pt x="523" y="38"/>
                  </a:lnTo>
                  <a:lnTo>
                    <a:pt x="523" y="39"/>
                  </a:lnTo>
                  <a:lnTo>
                    <a:pt x="523" y="39"/>
                  </a:lnTo>
                  <a:lnTo>
                    <a:pt x="526" y="38"/>
                  </a:lnTo>
                  <a:lnTo>
                    <a:pt x="527" y="38"/>
                  </a:lnTo>
                  <a:lnTo>
                    <a:pt x="528" y="39"/>
                  </a:lnTo>
                  <a:lnTo>
                    <a:pt x="533" y="39"/>
                  </a:lnTo>
                  <a:lnTo>
                    <a:pt x="534" y="39"/>
                  </a:lnTo>
                  <a:lnTo>
                    <a:pt x="534" y="39"/>
                  </a:lnTo>
                  <a:lnTo>
                    <a:pt x="534" y="40"/>
                  </a:lnTo>
                  <a:lnTo>
                    <a:pt x="534" y="40"/>
                  </a:lnTo>
                  <a:lnTo>
                    <a:pt x="533" y="40"/>
                  </a:lnTo>
                  <a:lnTo>
                    <a:pt x="533" y="40"/>
                  </a:lnTo>
                  <a:lnTo>
                    <a:pt x="533" y="42"/>
                  </a:lnTo>
                  <a:lnTo>
                    <a:pt x="533" y="42"/>
                  </a:lnTo>
                  <a:lnTo>
                    <a:pt x="534" y="42"/>
                  </a:lnTo>
                  <a:lnTo>
                    <a:pt x="537" y="43"/>
                  </a:lnTo>
                  <a:lnTo>
                    <a:pt x="538" y="42"/>
                  </a:lnTo>
                  <a:lnTo>
                    <a:pt x="541" y="42"/>
                  </a:lnTo>
                  <a:lnTo>
                    <a:pt x="542" y="42"/>
                  </a:lnTo>
                  <a:lnTo>
                    <a:pt x="543" y="42"/>
                  </a:lnTo>
                  <a:lnTo>
                    <a:pt x="545" y="40"/>
                  </a:lnTo>
                  <a:lnTo>
                    <a:pt x="545" y="40"/>
                  </a:lnTo>
                  <a:lnTo>
                    <a:pt x="545" y="40"/>
                  </a:lnTo>
                  <a:lnTo>
                    <a:pt x="546" y="40"/>
                  </a:lnTo>
                  <a:lnTo>
                    <a:pt x="546" y="39"/>
                  </a:lnTo>
                  <a:lnTo>
                    <a:pt x="545" y="38"/>
                  </a:lnTo>
                  <a:lnTo>
                    <a:pt x="543" y="38"/>
                  </a:lnTo>
                  <a:lnTo>
                    <a:pt x="543" y="38"/>
                  </a:lnTo>
                  <a:lnTo>
                    <a:pt x="545" y="38"/>
                  </a:lnTo>
                  <a:lnTo>
                    <a:pt x="545" y="38"/>
                  </a:lnTo>
                  <a:lnTo>
                    <a:pt x="545" y="36"/>
                  </a:lnTo>
                  <a:lnTo>
                    <a:pt x="545" y="36"/>
                  </a:lnTo>
                  <a:lnTo>
                    <a:pt x="546" y="36"/>
                  </a:lnTo>
                  <a:lnTo>
                    <a:pt x="547" y="36"/>
                  </a:lnTo>
                  <a:lnTo>
                    <a:pt x="549" y="36"/>
                  </a:lnTo>
                  <a:lnTo>
                    <a:pt x="549" y="35"/>
                  </a:lnTo>
                  <a:lnTo>
                    <a:pt x="547" y="35"/>
                  </a:lnTo>
                  <a:lnTo>
                    <a:pt x="547" y="35"/>
                  </a:lnTo>
                  <a:lnTo>
                    <a:pt x="546" y="34"/>
                  </a:lnTo>
                  <a:lnTo>
                    <a:pt x="542" y="34"/>
                  </a:lnTo>
                  <a:lnTo>
                    <a:pt x="541" y="34"/>
                  </a:lnTo>
                  <a:lnTo>
                    <a:pt x="541" y="34"/>
                  </a:lnTo>
                  <a:lnTo>
                    <a:pt x="542" y="34"/>
                  </a:lnTo>
                  <a:lnTo>
                    <a:pt x="543" y="32"/>
                  </a:lnTo>
                  <a:lnTo>
                    <a:pt x="543" y="32"/>
                  </a:lnTo>
                  <a:lnTo>
                    <a:pt x="543" y="32"/>
                  </a:lnTo>
                  <a:lnTo>
                    <a:pt x="543" y="32"/>
                  </a:lnTo>
                  <a:lnTo>
                    <a:pt x="542" y="32"/>
                  </a:lnTo>
                  <a:lnTo>
                    <a:pt x="541" y="31"/>
                  </a:lnTo>
                  <a:lnTo>
                    <a:pt x="539" y="31"/>
                  </a:lnTo>
                  <a:lnTo>
                    <a:pt x="538" y="31"/>
                  </a:lnTo>
                  <a:lnTo>
                    <a:pt x="537" y="32"/>
                  </a:lnTo>
                  <a:lnTo>
                    <a:pt x="535" y="32"/>
                  </a:lnTo>
                  <a:lnTo>
                    <a:pt x="534" y="32"/>
                  </a:lnTo>
                  <a:lnTo>
                    <a:pt x="534" y="32"/>
                  </a:lnTo>
                  <a:lnTo>
                    <a:pt x="533" y="32"/>
                  </a:lnTo>
                  <a:lnTo>
                    <a:pt x="531" y="34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3" y="32"/>
                  </a:lnTo>
                  <a:lnTo>
                    <a:pt x="534" y="32"/>
                  </a:lnTo>
                  <a:lnTo>
                    <a:pt x="534" y="31"/>
                  </a:lnTo>
                  <a:lnTo>
                    <a:pt x="534" y="31"/>
                  </a:lnTo>
                  <a:lnTo>
                    <a:pt x="534" y="31"/>
                  </a:lnTo>
                  <a:lnTo>
                    <a:pt x="534" y="30"/>
                  </a:lnTo>
                  <a:lnTo>
                    <a:pt x="533" y="30"/>
                  </a:lnTo>
                  <a:lnTo>
                    <a:pt x="531" y="30"/>
                  </a:lnTo>
                  <a:lnTo>
                    <a:pt x="530" y="30"/>
                  </a:lnTo>
                  <a:lnTo>
                    <a:pt x="528" y="30"/>
                  </a:lnTo>
                  <a:lnTo>
                    <a:pt x="522" y="30"/>
                  </a:lnTo>
                  <a:lnTo>
                    <a:pt x="519" y="30"/>
                  </a:lnTo>
                  <a:lnTo>
                    <a:pt x="518" y="30"/>
                  </a:lnTo>
                  <a:lnTo>
                    <a:pt x="516" y="30"/>
                  </a:lnTo>
                  <a:lnTo>
                    <a:pt x="515" y="31"/>
                  </a:lnTo>
                  <a:lnTo>
                    <a:pt x="515" y="31"/>
                  </a:lnTo>
                  <a:lnTo>
                    <a:pt x="514" y="31"/>
                  </a:lnTo>
                  <a:lnTo>
                    <a:pt x="514" y="32"/>
                  </a:lnTo>
                  <a:lnTo>
                    <a:pt x="515" y="32"/>
                  </a:lnTo>
                  <a:lnTo>
                    <a:pt x="519" y="32"/>
                  </a:lnTo>
                  <a:lnTo>
                    <a:pt x="519" y="32"/>
                  </a:lnTo>
                  <a:lnTo>
                    <a:pt x="519" y="32"/>
                  </a:lnTo>
                  <a:lnTo>
                    <a:pt x="516" y="34"/>
                  </a:lnTo>
                  <a:lnTo>
                    <a:pt x="515" y="34"/>
                  </a:lnTo>
                  <a:lnTo>
                    <a:pt x="515" y="34"/>
                  </a:lnTo>
                  <a:lnTo>
                    <a:pt x="515" y="34"/>
                  </a:lnTo>
                  <a:lnTo>
                    <a:pt x="516" y="34"/>
                  </a:lnTo>
                  <a:lnTo>
                    <a:pt x="516" y="34"/>
                  </a:lnTo>
                  <a:lnTo>
                    <a:pt x="520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3" y="32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4" y="34"/>
                  </a:lnTo>
                  <a:lnTo>
                    <a:pt x="524" y="34"/>
                  </a:lnTo>
                  <a:lnTo>
                    <a:pt x="524" y="34"/>
                  </a:lnTo>
                  <a:lnTo>
                    <a:pt x="523" y="35"/>
                  </a:lnTo>
                  <a:lnTo>
                    <a:pt x="520" y="35"/>
                  </a:lnTo>
                  <a:lnTo>
                    <a:pt x="519" y="35"/>
                  </a:lnTo>
                  <a:lnTo>
                    <a:pt x="522" y="35"/>
                  </a:lnTo>
                  <a:lnTo>
                    <a:pt x="522" y="35"/>
                  </a:lnTo>
                  <a:lnTo>
                    <a:pt x="520" y="36"/>
                  </a:lnTo>
                  <a:lnTo>
                    <a:pt x="519" y="36"/>
                  </a:lnTo>
                  <a:lnTo>
                    <a:pt x="516" y="36"/>
                  </a:lnTo>
                  <a:lnTo>
                    <a:pt x="514" y="36"/>
                  </a:lnTo>
                  <a:lnTo>
                    <a:pt x="512" y="36"/>
                  </a:lnTo>
                  <a:lnTo>
                    <a:pt x="512" y="36"/>
                  </a:lnTo>
                  <a:lnTo>
                    <a:pt x="511" y="36"/>
                  </a:lnTo>
                  <a:lnTo>
                    <a:pt x="510" y="36"/>
                  </a:lnTo>
                  <a:lnTo>
                    <a:pt x="510" y="38"/>
                  </a:lnTo>
                  <a:lnTo>
                    <a:pt x="510" y="38"/>
                  </a:lnTo>
                  <a:lnTo>
                    <a:pt x="511" y="38"/>
                  </a:lnTo>
                  <a:close/>
                  <a:moveTo>
                    <a:pt x="592" y="54"/>
                  </a:moveTo>
                  <a:lnTo>
                    <a:pt x="592" y="53"/>
                  </a:lnTo>
                  <a:lnTo>
                    <a:pt x="594" y="53"/>
                  </a:lnTo>
                  <a:lnTo>
                    <a:pt x="595" y="53"/>
                  </a:lnTo>
                  <a:lnTo>
                    <a:pt x="595" y="53"/>
                  </a:lnTo>
                  <a:lnTo>
                    <a:pt x="595" y="53"/>
                  </a:lnTo>
                  <a:lnTo>
                    <a:pt x="595" y="51"/>
                  </a:lnTo>
                  <a:lnTo>
                    <a:pt x="595" y="51"/>
                  </a:lnTo>
                  <a:lnTo>
                    <a:pt x="594" y="51"/>
                  </a:lnTo>
                  <a:lnTo>
                    <a:pt x="592" y="51"/>
                  </a:lnTo>
                  <a:lnTo>
                    <a:pt x="591" y="51"/>
                  </a:lnTo>
                  <a:lnTo>
                    <a:pt x="590" y="51"/>
                  </a:lnTo>
                  <a:lnTo>
                    <a:pt x="590" y="53"/>
                  </a:lnTo>
                  <a:lnTo>
                    <a:pt x="588" y="53"/>
                  </a:lnTo>
                  <a:lnTo>
                    <a:pt x="588" y="53"/>
                  </a:lnTo>
                  <a:lnTo>
                    <a:pt x="590" y="54"/>
                  </a:lnTo>
                  <a:lnTo>
                    <a:pt x="590" y="54"/>
                  </a:lnTo>
                  <a:lnTo>
                    <a:pt x="590" y="54"/>
                  </a:lnTo>
                  <a:lnTo>
                    <a:pt x="590" y="54"/>
                  </a:lnTo>
                  <a:lnTo>
                    <a:pt x="591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2" y="54"/>
                  </a:lnTo>
                  <a:close/>
                  <a:moveTo>
                    <a:pt x="598" y="47"/>
                  </a:moveTo>
                  <a:lnTo>
                    <a:pt x="600" y="47"/>
                  </a:lnTo>
                  <a:lnTo>
                    <a:pt x="600" y="47"/>
                  </a:lnTo>
                  <a:lnTo>
                    <a:pt x="602" y="47"/>
                  </a:lnTo>
                  <a:lnTo>
                    <a:pt x="602" y="47"/>
                  </a:lnTo>
                  <a:lnTo>
                    <a:pt x="602" y="46"/>
                  </a:lnTo>
                  <a:lnTo>
                    <a:pt x="603" y="46"/>
                  </a:lnTo>
                  <a:lnTo>
                    <a:pt x="602" y="46"/>
                  </a:lnTo>
                  <a:lnTo>
                    <a:pt x="602" y="44"/>
                  </a:lnTo>
                  <a:lnTo>
                    <a:pt x="600" y="44"/>
                  </a:lnTo>
                  <a:lnTo>
                    <a:pt x="599" y="44"/>
                  </a:lnTo>
                  <a:lnTo>
                    <a:pt x="598" y="44"/>
                  </a:lnTo>
                  <a:lnTo>
                    <a:pt x="596" y="44"/>
                  </a:lnTo>
                  <a:lnTo>
                    <a:pt x="595" y="44"/>
                  </a:lnTo>
                  <a:lnTo>
                    <a:pt x="595" y="44"/>
                  </a:lnTo>
                  <a:lnTo>
                    <a:pt x="594" y="44"/>
                  </a:lnTo>
                  <a:lnTo>
                    <a:pt x="594" y="46"/>
                  </a:lnTo>
                  <a:lnTo>
                    <a:pt x="592" y="46"/>
                  </a:lnTo>
                  <a:lnTo>
                    <a:pt x="592" y="46"/>
                  </a:lnTo>
                  <a:lnTo>
                    <a:pt x="592" y="47"/>
                  </a:lnTo>
                  <a:lnTo>
                    <a:pt x="596" y="47"/>
                  </a:lnTo>
                  <a:lnTo>
                    <a:pt x="598" y="47"/>
                  </a:lnTo>
                  <a:close/>
                  <a:moveTo>
                    <a:pt x="572" y="43"/>
                  </a:moveTo>
                  <a:lnTo>
                    <a:pt x="571" y="43"/>
                  </a:lnTo>
                  <a:lnTo>
                    <a:pt x="568" y="43"/>
                  </a:lnTo>
                  <a:lnTo>
                    <a:pt x="566" y="43"/>
                  </a:lnTo>
                  <a:lnTo>
                    <a:pt x="565" y="43"/>
                  </a:lnTo>
                  <a:lnTo>
                    <a:pt x="561" y="43"/>
                  </a:lnTo>
                  <a:lnTo>
                    <a:pt x="561" y="43"/>
                  </a:lnTo>
                  <a:lnTo>
                    <a:pt x="560" y="43"/>
                  </a:lnTo>
                  <a:lnTo>
                    <a:pt x="560" y="44"/>
                  </a:lnTo>
                  <a:lnTo>
                    <a:pt x="560" y="44"/>
                  </a:lnTo>
                  <a:lnTo>
                    <a:pt x="560" y="46"/>
                  </a:lnTo>
                  <a:lnTo>
                    <a:pt x="560" y="46"/>
                  </a:lnTo>
                  <a:lnTo>
                    <a:pt x="571" y="46"/>
                  </a:lnTo>
                  <a:lnTo>
                    <a:pt x="575" y="46"/>
                  </a:lnTo>
                  <a:lnTo>
                    <a:pt x="575" y="46"/>
                  </a:lnTo>
                  <a:lnTo>
                    <a:pt x="576" y="46"/>
                  </a:lnTo>
                  <a:lnTo>
                    <a:pt x="577" y="46"/>
                  </a:lnTo>
                  <a:lnTo>
                    <a:pt x="580" y="44"/>
                  </a:lnTo>
                  <a:lnTo>
                    <a:pt x="581" y="43"/>
                  </a:lnTo>
                  <a:lnTo>
                    <a:pt x="581" y="43"/>
                  </a:lnTo>
                  <a:lnTo>
                    <a:pt x="581" y="43"/>
                  </a:lnTo>
                  <a:lnTo>
                    <a:pt x="580" y="43"/>
                  </a:lnTo>
                  <a:lnTo>
                    <a:pt x="580" y="43"/>
                  </a:lnTo>
                  <a:lnTo>
                    <a:pt x="576" y="43"/>
                  </a:lnTo>
                  <a:lnTo>
                    <a:pt x="572" y="43"/>
                  </a:lnTo>
                  <a:close/>
                  <a:moveTo>
                    <a:pt x="655" y="85"/>
                  </a:moveTo>
                  <a:lnTo>
                    <a:pt x="653" y="85"/>
                  </a:lnTo>
                  <a:lnTo>
                    <a:pt x="652" y="84"/>
                  </a:lnTo>
                  <a:lnTo>
                    <a:pt x="652" y="84"/>
                  </a:lnTo>
                  <a:lnTo>
                    <a:pt x="652" y="84"/>
                  </a:lnTo>
                  <a:lnTo>
                    <a:pt x="652" y="82"/>
                  </a:lnTo>
                  <a:lnTo>
                    <a:pt x="652" y="82"/>
                  </a:lnTo>
                  <a:lnTo>
                    <a:pt x="648" y="81"/>
                  </a:lnTo>
                  <a:lnTo>
                    <a:pt x="645" y="81"/>
                  </a:lnTo>
                  <a:lnTo>
                    <a:pt x="637" y="81"/>
                  </a:lnTo>
                  <a:lnTo>
                    <a:pt x="637" y="81"/>
                  </a:lnTo>
                  <a:lnTo>
                    <a:pt x="634" y="81"/>
                  </a:lnTo>
                  <a:lnTo>
                    <a:pt x="633" y="81"/>
                  </a:lnTo>
                  <a:lnTo>
                    <a:pt x="632" y="80"/>
                  </a:lnTo>
                  <a:lnTo>
                    <a:pt x="630" y="80"/>
                  </a:lnTo>
                  <a:lnTo>
                    <a:pt x="629" y="80"/>
                  </a:lnTo>
                  <a:lnTo>
                    <a:pt x="627" y="80"/>
                  </a:lnTo>
                  <a:lnTo>
                    <a:pt x="627" y="81"/>
                  </a:lnTo>
                  <a:lnTo>
                    <a:pt x="627" y="81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6" y="82"/>
                  </a:lnTo>
                  <a:lnTo>
                    <a:pt x="625" y="84"/>
                  </a:lnTo>
                  <a:lnTo>
                    <a:pt x="625" y="84"/>
                  </a:lnTo>
                  <a:lnTo>
                    <a:pt x="625" y="84"/>
                  </a:lnTo>
                  <a:lnTo>
                    <a:pt x="625" y="85"/>
                  </a:lnTo>
                  <a:lnTo>
                    <a:pt x="625" y="85"/>
                  </a:lnTo>
                  <a:lnTo>
                    <a:pt x="627" y="85"/>
                  </a:lnTo>
                  <a:lnTo>
                    <a:pt x="627" y="85"/>
                  </a:lnTo>
                  <a:lnTo>
                    <a:pt x="627" y="86"/>
                  </a:lnTo>
                  <a:lnTo>
                    <a:pt x="627" y="86"/>
                  </a:lnTo>
                  <a:lnTo>
                    <a:pt x="626" y="88"/>
                  </a:lnTo>
                  <a:lnTo>
                    <a:pt x="626" y="89"/>
                  </a:lnTo>
                  <a:lnTo>
                    <a:pt x="626" y="89"/>
                  </a:lnTo>
                  <a:lnTo>
                    <a:pt x="627" y="89"/>
                  </a:lnTo>
                  <a:lnTo>
                    <a:pt x="629" y="90"/>
                  </a:lnTo>
                  <a:lnTo>
                    <a:pt x="630" y="90"/>
                  </a:lnTo>
                  <a:lnTo>
                    <a:pt x="632" y="89"/>
                  </a:lnTo>
                  <a:lnTo>
                    <a:pt x="637" y="89"/>
                  </a:lnTo>
                  <a:lnTo>
                    <a:pt x="638" y="89"/>
                  </a:lnTo>
                  <a:lnTo>
                    <a:pt x="642" y="89"/>
                  </a:lnTo>
                  <a:lnTo>
                    <a:pt x="648" y="89"/>
                  </a:lnTo>
                  <a:lnTo>
                    <a:pt x="652" y="89"/>
                  </a:lnTo>
                  <a:lnTo>
                    <a:pt x="655" y="89"/>
                  </a:lnTo>
                  <a:lnTo>
                    <a:pt x="655" y="89"/>
                  </a:lnTo>
                  <a:lnTo>
                    <a:pt x="655" y="88"/>
                  </a:lnTo>
                  <a:lnTo>
                    <a:pt x="655" y="88"/>
                  </a:lnTo>
                  <a:lnTo>
                    <a:pt x="655" y="88"/>
                  </a:lnTo>
                  <a:lnTo>
                    <a:pt x="656" y="86"/>
                  </a:lnTo>
                  <a:lnTo>
                    <a:pt x="655" y="86"/>
                  </a:lnTo>
                  <a:lnTo>
                    <a:pt x="655" y="86"/>
                  </a:lnTo>
                  <a:lnTo>
                    <a:pt x="655" y="86"/>
                  </a:lnTo>
                  <a:lnTo>
                    <a:pt x="655" y="85"/>
                  </a:lnTo>
                  <a:lnTo>
                    <a:pt x="655" y="85"/>
                  </a:lnTo>
                  <a:close/>
                  <a:moveTo>
                    <a:pt x="596" y="27"/>
                  </a:moveTo>
                  <a:lnTo>
                    <a:pt x="590" y="27"/>
                  </a:lnTo>
                  <a:lnTo>
                    <a:pt x="587" y="27"/>
                  </a:lnTo>
                  <a:lnTo>
                    <a:pt x="587" y="28"/>
                  </a:lnTo>
                  <a:lnTo>
                    <a:pt x="584" y="28"/>
                  </a:lnTo>
                  <a:lnTo>
                    <a:pt x="585" y="28"/>
                  </a:lnTo>
                  <a:lnTo>
                    <a:pt x="587" y="30"/>
                  </a:lnTo>
                  <a:lnTo>
                    <a:pt x="587" y="30"/>
                  </a:lnTo>
                  <a:lnTo>
                    <a:pt x="588" y="30"/>
                  </a:lnTo>
                  <a:lnTo>
                    <a:pt x="590" y="30"/>
                  </a:lnTo>
                  <a:lnTo>
                    <a:pt x="594" y="28"/>
                  </a:lnTo>
                  <a:lnTo>
                    <a:pt x="594" y="28"/>
                  </a:lnTo>
                  <a:lnTo>
                    <a:pt x="595" y="28"/>
                  </a:lnTo>
                  <a:lnTo>
                    <a:pt x="596" y="28"/>
                  </a:lnTo>
                  <a:lnTo>
                    <a:pt x="596" y="28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5" y="30"/>
                  </a:lnTo>
                  <a:lnTo>
                    <a:pt x="599" y="30"/>
                  </a:lnTo>
                  <a:lnTo>
                    <a:pt x="600" y="30"/>
                  </a:lnTo>
                  <a:lnTo>
                    <a:pt x="603" y="28"/>
                  </a:lnTo>
                  <a:lnTo>
                    <a:pt x="604" y="28"/>
                  </a:lnTo>
                  <a:lnTo>
                    <a:pt x="606" y="28"/>
                  </a:lnTo>
                  <a:lnTo>
                    <a:pt x="607" y="28"/>
                  </a:lnTo>
                  <a:lnTo>
                    <a:pt x="607" y="28"/>
                  </a:lnTo>
                  <a:lnTo>
                    <a:pt x="611" y="30"/>
                  </a:lnTo>
                  <a:lnTo>
                    <a:pt x="614" y="28"/>
                  </a:lnTo>
                  <a:lnTo>
                    <a:pt x="614" y="30"/>
                  </a:lnTo>
                  <a:lnTo>
                    <a:pt x="610" y="30"/>
                  </a:lnTo>
                  <a:lnTo>
                    <a:pt x="604" y="30"/>
                  </a:lnTo>
                  <a:lnTo>
                    <a:pt x="603" y="31"/>
                  </a:lnTo>
                  <a:lnTo>
                    <a:pt x="602" y="31"/>
                  </a:lnTo>
                  <a:lnTo>
                    <a:pt x="599" y="31"/>
                  </a:lnTo>
                  <a:lnTo>
                    <a:pt x="598" y="31"/>
                  </a:lnTo>
                  <a:lnTo>
                    <a:pt x="592" y="32"/>
                  </a:lnTo>
                  <a:lnTo>
                    <a:pt x="591" y="32"/>
                  </a:lnTo>
                  <a:lnTo>
                    <a:pt x="590" y="32"/>
                  </a:lnTo>
                  <a:lnTo>
                    <a:pt x="590" y="32"/>
                  </a:lnTo>
                  <a:lnTo>
                    <a:pt x="590" y="32"/>
                  </a:lnTo>
                  <a:lnTo>
                    <a:pt x="591" y="34"/>
                  </a:lnTo>
                  <a:lnTo>
                    <a:pt x="594" y="34"/>
                  </a:lnTo>
                  <a:lnTo>
                    <a:pt x="595" y="34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91" y="34"/>
                  </a:lnTo>
                  <a:lnTo>
                    <a:pt x="591" y="34"/>
                  </a:lnTo>
                  <a:lnTo>
                    <a:pt x="591" y="35"/>
                  </a:lnTo>
                  <a:lnTo>
                    <a:pt x="591" y="35"/>
                  </a:lnTo>
                  <a:lnTo>
                    <a:pt x="592" y="35"/>
                  </a:lnTo>
                  <a:lnTo>
                    <a:pt x="592" y="35"/>
                  </a:lnTo>
                  <a:lnTo>
                    <a:pt x="594" y="35"/>
                  </a:lnTo>
                  <a:lnTo>
                    <a:pt x="595" y="35"/>
                  </a:lnTo>
                  <a:lnTo>
                    <a:pt x="600" y="36"/>
                  </a:lnTo>
                  <a:lnTo>
                    <a:pt x="600" y="36"/>
                  </a:lnTo>
                  <a:lnTo>
                    <a:pt x="598" y="36"/>
                  </a:lnTo>
                  <a:lnTo>
                    <a:pt x="594" y="36"/>
                  </a:lnTo>
                  <a:lnTo>
                    <a:pt x="592" y="36"/>
                  </a:lnTo>
                  <a:lnTo>
                    <a:pt x="592" y="36"/>
                  </a:lnTo>
                  <a:lnTo>
                    <a:pt x="594" y="38"/>
                  </a:lnTo>
                  <a:lnTo>
                    <a:pt x="595" y="38"/>
                  </a:lnTo>
                  <a:lnTo>
                    <a:pt x="596" y="39"/>
                  </a:lnTo>
                  <a:lnTo>
                    <a:pt x="599" y="39"/>
                  </a:lnTo>
                  <a:lnTo>
                    <a:pt x="603" y="39"/>
                  </a:lnTo>
                  <a:lnTo>
                    <a:pt x="604" y="39"/>
                  </a:lnTo>
                  <a:lnTo>
                    <a:pt x="606" y="39"/>
                  </a:lnTo>
                  <a:lnTo>
                    <a:pt x="607" y="39"/>
                  </a:lnTo>
                  <a:lnTo>
                    <a:pt x="607" y="39"/>
                  </a:lnTo>
                  <a:lnTo>
                    <a:pt x="607" y="39"/>
                  </a:lnTo>
                  <a:lnTo>
                    <a:pt x="607" y="39"/>
                  </a:lnTo>
                  <a:lnTo>
                    <a:pt x="606" y="38"/>
                  </a:lnTo>
                  <a:lnTo>
                    <a:pt x="606" y="38"/>
                  </a:lnTo>
                  <a:lnTo>
                    <a:pt x="607" y="38"/>
                  </a:lnTo>
                  <a:lnTo>
                    <a:pt x="608" y="38"/>
                  </a:lnTo>
                  <a:lnTo>
                    <a:pt x="610" y="38"/>
                  </a:lnTo>
                  <a:lnTo>
                    <a:pt x="610" y="38"/>
                  </a:lnTo>
                  <a:lnTo>
                    <a:pt x="610" y="39"/>
                  </a:lnTo>
                  <a:lnTo>
                    <a:pt x="611" y="39"/>
                  </a:lnTo>
                  <a:lnTo>
                    <a:pt x="611" y="39"/>
                  </a:lnTo>
                  <a:lnTo>
                    <a:pt x="611" y="39"/>
                  </a:lnTo>
                  <a:lnTo>
                    <a:pt x="613" y="39"/>
                  </a:lnTo>
                  <a:lnTo>
                    <a:pt x="613" y="39"/>
                  </a:lnTo>
                  <a:lnTo>
                    <a:pt x="613" y="39"/>
                  </a:lnTo>
                  <a:lnTo>
                    <a:pt x="613" y="38"/>
                  </a:lnTo>
                  <a:lnTo>
                    <a:pt x="613" y="38"/>
                  </a:lnTo>
                  <a:lnTo>
                    <a:pt x="613" y="36"/>
                  </a:lnTo>
                  <a:lnTo>
                    <a:pt x="613" y="36"/>
                  </a:lnTo>
                  <a:lnTo>
                    <a:pt x="614" y="35"/>
                  </a:lnTo>
                  <a:lnTo>
                    <a:pt x="614" y="35"/>
                  </a:lnTo>
                  <a:lnTo>
                    <a:pt x="614" y="36"/>
                  </a:lnTo>
                  <a:lnTo>
                    <a:pt x="614" y="36"/>
                  </a:lnTo>
                  <a:lnTo>
                    <a:pt x="615" y="38"/>
                  </a:lnTo>
                  <a:lnTo>
                    <a:pt x="615" y="39"/>
                  </a:lnTo>
                  <a:lnTo>
                    <a:pt x="617" y="39"/>
                  </a:lnTo>
                  <a:lnTo>
                    <a:pt x="617" y="39"/>
                  </a:lnTo>
                  <a:lnTo>
                    <a:pt x="618" y="39"/>
                  </a:lnTo>
                  <a:lnTo>
                    <a:pt x="618" y="39"/>
                  </a:lnTo>
                  <a:lnTo>
                    <a:pt x="621" y="38"/>
                  </a:lnTo>
                  <a:lnTo>
                    <a:pt x="621" y="38"/>
                  </a:lnTo>
                  <a:lnTo>
                    <a:pt x="622" y="36"/>
                  </a:lnTo>
                  <a:lnTo>
                    <a:pt x="622" y="36"/>
                  </a:lnTo>
                  <a:lnTo>
                    <a:pt x="622" y="35"/>
                  </a:lnTo>
                  <a:lnTo>
                    <a:pt x="622" y="35"/>
                  </a:lnTo>
                  <a:lnTo>
                    <a:pt x="623" y="35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6" y="36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7" y="35"/>
                  </a:lnTo>
                  <a:lnTo>
                    <a:pt x="627" y="35"/>
                  </a:lnTo>
                  <a:lnTo>
                    <a:pt x="627" y="35"/>
                  </a:lnTo>
                  <a:lnTo>
                    <a:pt x="626" y="35"/>
                  </a:lnTo>
                  <a:lnTo>
                    <a:pt x="626" y="35"/>
                  </a:lnTo>
                  <a:lnTo>
                    <a:pt x="627" y="35"/>
                  </a:lnTo>
                  <a:lnTo>
                    <a:pt x="627" y="34"/>
                  </a:lnTo>
                  <a:lnTo>
                    <a:pt x="629" y="34"/>
                  </a:lnTo>
                  <a:lnTo>
                    <a:pt x="630" y="32"/>
                  </a:lnTo>
                  <a:lnTo>
                    <a:pt x="632" y="32"/>
                  </a:lnTo>
                  <a:lnTo>
                    <a:pt x="632" y="32"/>
                  </a:lnTo>
                  <a:lnTo>
                    <a:pt x="633" y="32"/>
                  </a:lnTo>
                  <a:lnTo>
                    <a:pt x="634" y="32"/>
                  </a:lnTo>
                  <a:lnTo>
                    <a:pt x="634" y="32"/>
                  </a:lnTo>
                  <a:lnTo>
                    <a:pt x="632" y="32"/>
                  </a:lnTo>
                  <a:lnTo>
                    <a:pt x="632" y="32"/>
                  </a:lnTo>
                  <a:lnTo>
                    <a:pt x="632" y="34"/>
                  </a:lnTo>
                  <a:lnTo>
                    <a:pt x="630" y="34"/>
                  </a:lnTo>
                  <a:lnTo>
                    <a:pt x="630" y="34"/>
                  </a:lnTo>
                  <a:lnTo>
                    <a:pt x="630" y="35"/>
                  </a:lnTo>
                  <a:lnTo>
                    <a:pt x="632" y="35"/>
                  </a:lnTo>
                  <a:lnTo>
                    <a:pt x="633" y="35"/>
                  </a:lnTo>
                  <a:lnTo>
                    <a:pt x="636" y="34"/>
                  </a:lnTo>
                  <a:lnTo>
                    <a:pt x="637" y="34"/>
                  </a:lnTo>
                  <a:lnTo>
                    <a:pt x="637" y="32"/>
                  </a:lnTo>
                  <a:lnTo>
                    <a:pt x="638" y="32"/>
                  </a:lnTo>
                  <a:lnTo>
                    <a:pt x="640" y="32"/>
                  </a:lnTo>
                  <a:lnTo>
                    <a:pt x="640" y="32"/>
                  </a:lnTo>
                  <a:lnTo>
                    <a:pt x="641" y="32"/>
                  </a:lnTo>
                  <a:lnTo>
                    <a:pt x="642" y="32"/>
                  </a:lnTo>
                  <a:lnTo>
                    <a:pt x="646" y="31"/>
                  </a:lnTo>
                  <a:lnTo>
                    <a:pt x="652" y="31"/>
                  </a:lnTo>
                  <a:lnTo>
                    <a:pt x="653" y="30"/>
                  </a:lnTo>
                  <a:lnTo>
                    <a:pt x="655" y="30"/>
                  </a:lnTo>
                  <a:lnTo>
                    <a:pt x="656" y="30"/>
                  </a:lnTo>
                  <a:lnTo>
                    <a:pt x="655" y="28"/>
                  </a:lnTo>
                  <a:lnTo>
                    <a:pt x="655" y="28"/>
                  </a:lnTo>
                  <a:lnTo>
                    <a:pt x="655" y="27"/>
                  </a:lnTo>
                  <a:lnTo>
                    <a:pt x="655" y="27"/>
                  </a:lnTo>
                  <a:lnTo>
                    <a:pt x="653" y="27"/>
                  </a:lnTo>
                  <a:lnTo>
                    <a:pt x="653" y="27"/>
                  </a:lnTo>
                  <a:lnTo>
                    <a:pt x="651" y="28"/>
                  </a:lnTo>
                  <a:lnTo>
                    <a:pt x="651" y="28"/>
                  </a:lnTo>
                  <a:lnTo>
                    <a:pt x="651" y="27"/>
                  </a:lnTo>
                  <a:lnTo>
                    <a:pt x="651" y="27"/>
                  </a:lnTo>
                  <a:lnTo>
                    <a:pt x="651" y="27"/>
                  </a:lnTo>
                  <a:lnTo>
                    <a:pt x="651" y="27"/>
                  </a:lnTo>
                  <a:lnTo>
                    <a:pt x="648" y="27"/>
                  </a:lnTo>
                  <a:lnTo>
                    <a:pt x="646" y="27"/>
                  </a:lnTo>
                  <a:lnTo>
                    <a:pt x="645" y="27"/>
                  </a:lnTo>
                  <a:lnTo>
                    <a:pt x="644" y="27"/>
                  </a:lnTo>
                  <a:lnTo>
                    <a:pt x="644" y="27"/>
                  </a:lnTo>
                  <a:lnTo>
                    <a:pt x="644" y="27"/>
                  </a:lnTo>
                  <a:lnTo>
                    <a:pt x="645" y="27"/>
                  </a:lnTo>
                  <a:lnTo>
                    <a:pt x="648" y="25"/>
                  </a:lnTo>
                  <a:lnTo>
                    <a:pt x="649" y="24"/>
                  </a:lnTo>
                  <a:lnTo>
                    <a:pt x="649" y="24"/>
                  </a:lnTo>
                  <a:lnTo>
                    <a:pt x="649" y="23"/>
                  </a:lnTo>
                  <a:lnTo>
                    <a:pt x="648" y="23"/>
                  </a:lnTo>
                  <a:lnTo>
                    <a:pt x="646" y="23"/>
                  </a:lnTo>
                  <a:lnTo>
                    <a:pt x="645" y="23"/>
                  </a:lnTo>
                  <a:lnTo>
                    <a:pt x="645" y="23"/>
                  </a:lnTo>
                  <a:lnTo>
                    <a:pt x="645" y="23"/>
                  </a:lnTo>
                  <a:lnTo>
                    <a:pt x="648" y="23"/>
                  </a:lnTo>
                  <a:lnTo>
                    <a:pt x="648" y="21"/>
                  </a:lnTo>
                  <a:lnTo>
                    <a:pt x="649" y="21"/>
                  </a:lnTo>
                  <a:lnTo>
                    <a:pt x="649" y="21"/>
                  </a:lnTo>
                  <a:lnTo>
                    <a:pt x="649" y="20"/>
                  </a:lnTo>
                  <a:lnTo>
                    <a:pt x="648" y="20"/>
                  </a:lnTo>
                  <a:lnTo>
                    <a:pt x="646" y="20"/>
                  </a:lnTo>
                  <a:lnTo>
                    <a:pt x="645" y="20"/>
                  </a:lnTo>
                  <a:lnTo>
                    <a:pt x="644" y="20"/>
                  </a:lnTo>
                  <a:lnTo>
                    <a:pt x="642" y="20"/>
                  </a:lnTo>
                  <a:lnTo>
                    <a:pt x="642" y="21"/>
                  </a:lnTo>
                  <a:lnTo>
                    <a:pt x="642" y="21"/>
                  </a:lnTo>
                  <a:lnTo>
                    <a:pt x="642" y="21"/>
                  </a:lnTo>
                  <a:lnTo>
                    <a:pt x="642" y="21"/>
                  </a:lnTo>
                  <a:lnTo>
                    <a:pt x="644" y="23"/>
                  </a:lnTo>
                  <a:lnTo>
                    <a:pt x="644" y="23"/>
                  </a:lnTo>
                  <a:lnTo>
                    <a:pt x="642" y="23"/>
                  </a:lnTo>
                  <a:lnTo>
                    <a:pt x="642" y="23"/>
                  </a:lnTo>
                  <a:lnTo>
                    <a:pt x="641" y="23"/>
                  </a:lnTo>
                  <a:lnTo>
                    <a:pt x="640" y="23"/>
                  </a:lnTo>
                  <a:lnTo>
                    <a:pt x="638" y="21"/>
                  </a:lnTo>
                  <a:lnTo>
                    <a:pt x="638" y="21"/>
                  </a:lnTo>
                  <a:lnTo>
                    <a:pt x="638" y="21"/>
                  </a:lnTo>
                  <a:lnTo>
                    <a:pt x="640" y="20"/>
                  </a:lnTo>
                  <a:lnTo>
                    <a:pt x="640" y="20"/>
                  </a:lnTo>
                  <a:lnTo>
                    <a:pt x="640" y="20"/>
                  </a:lnTo>
                  <a:lnTo>
                    <a:pt x="640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1" y="20"/>
                  </a:lnTo>
                  <a:lnTo>
                    <a:pt x="640" y="19"/>
                  </a:lnTo>
                  <a:lnTo>
                    <a:pt x="638" y="19"/>
                  </a:lnTo>
                  <a:lnTo>
                    <a:pt x="638" y="19"/>
                  </a:lnTo>
                  <a:lnTo>
                    <a:pt x="637" y="20"/>
                  </a:lnTo>
                  <a:lnTo>
                    <a:pt x="636" y="20"/>
                  </a:lnTo>
                  <a:lnTo>
                    <a:pt x="634" y="19"/>
                  </a:lnTo>
                  <a:lnTo>
                    <a:pt x="633" y="19"/>
                  </a:lnTo>
                  <a:lnTo>
                    <a:pt x="632" y="19"/>
                  </a:lnTo>
                  <a:lnTo>
                    <a:pt x="633" y="19"/>
                  </a:lnTo>
                  <a:lnTo>
                    <a:pt x="633" y="19"/>
                  </a:lnTo>
                  <a:lnTo>
                    <a:pt x="633" y="19"/>
                  </a:lnTo>
                  <a:lnTo>
                    <a:pt x="632" y="17"/>
                  </a:lnTo>
                  <a:lnTo>
                    <a:pt x="632" y="17"/>
                  </a:lnTo>
                  <a:lnTo>
                    <a:pt x="630" y="15"/>
                  </a:lnTo>
                  <a:lnTo>
                    <a:pt x="630" y="15"/>
                  </a:lnTo>
                  <a:lnTo>
                    <a:pt x="630" y="15"/>
                  </a:lnTo>
                  <a:lnTo>
                    <a:pt x="629" y="13"/>
                  </a:lnTo>
                  <a:lnTo>
                    <a:pt x="629" y="13"/>
                  </a:lnTo>
                  <a:lnTo>
                    <a:pt x="625" y="13"/>
                  </a:lnTo>
                  <a:lnTo>
                    <a:pt x="623" y="13"/>
                  </a:lnTo>
                  <a:lnTo>
                    <a:pt x="621" y="13"/>
                  </a:lnTo>
                  <a:lnTo>
                    <a:pt x="618" y="13"/>
                  </a:lnTo>
                  <a:lnTo>
                    <a:pt x="618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7" y="13"/>
                  </a:lnTo>
                  <a:lnTo>
                    <a:pt x="618" y="15"/>
                  </a:lnTo>
                  <a:lnTo>
                    <a:pt x="621" y="15"/>
                  </a:lnTo>
                  <a:lnTo>
                    <a:pt x="622" y="15"/>
                  </a:lnTo>
                  <a:lnTo>
                    <a:pt x="622" y="15"/>
                  </a:lnTo>
                  <a:lnTo>
                    <a:pt x="621" y="15"/>
                  </a:lnTo>
                  <a:lnTo>
                    <a:pt x="621" y="15"/>
                  </a:lnTo>
                  <a:lnTo>
                    <a:pt x="619" y="15"/>
                  </a:lnTo>
                  <a:lnTo>
                    <a:pt x="619" y="15"/>
                  </a:lnTo>
                  <a:lnTo>
                    <a:pt x="617" y="15"/>
                  </a:lnTo>
                  <a:lnTo>
                    <a:pt x="614" y="15"/>
                  </a:lnTo>
                  <a:lnTo>
                    <a:pt x="611" y="16"/>
                  </a:lnTo>
                  <a:lnTo>
                    <a:pt x="608" y="15"/>
                  </a:lnTo>
                  <a:lnTo>
                    <a:pt x="607" y="16"/>
                  </a:lnTo>
                  <a:lnTo>
                    <a:pt x="603" y="17"/>
                  </a:lnTo>
                  <a:lnTo>
                    <a:pt x="603" y="17"/>
                  </a:lnTo>
                  <a:lnTo>
                    <a:pt x="604" y="17"/>
                  </a:lnTo>
                  <a:lnTo>
                    <a:pt x="607" y="17"/>
                  </a:lnTo>
                  <a:lnTo>
                    <a:pt x="607" y="19"/>
                  </a:lnTo>
                  <a:lnTo>
                    <a:pt x="608" y="19"/>
                  </a:lnTo>
                  <a:lnTo>
                    <a:pt x="610" y="19"/>
                  </a:lnTo>
                  <a:lnTo>
                    <a:pt x="610" y="19"/>
                  </a:lnTo>
                  <a:lnTo>
                    <a:pt x="607" y="19"/>
                  </a:lnTo>
                  <a:lnTo>
                    <a:pt x="604" y="19"/>
                  </a:lnTo>
                  <a:lnTo>
                    <a:pt x="604" y="19"/>
                  </a:lnTo>
                  <a:lnTo>
                    <a:pt x="604" y="19"/>
                  </a:lnTo>
                  <a:lnTo>
                    <a:pt x="603" y="19"/>
                  </a:lnTo>
                  <a:lnTo>
                    <a:pt x="602" y="19"/>
                  </a:lnTo>
                  <a:lnTo>
                    <a:pt x="600" y="17"/>
                  </a:lnTo>
                  <a:lnTo>
                    <a:pt x="599" y="17"/>
                  </a:lnTo>
                  <a:lnTo>
                    <a:pt x="598" y="19"/>
                  </a:lnTo>
                  <a:lnTo>
                    <a:pt x="595" y="19"/>
                  </a:lnTo>
                  <a:lnTo>
                    <a:pt x="596" y="20"/>
                  </a:lnTo>
                  <a:lnTo>
                    <a:pt x="598" y="20"/>
                  </a:lnTo>
                  <a:lnTo>
                    <a:pt x="598" y="20"/>
                  </a:lnTo>
                  <a:lnTo>
                    <a:pt x="596" y="20"/>
                  </a:lnTo>
                  <a:lnTo>
                    <a:pt x="595" y="20"/>
                  </a:lnTo>
                  <a:lnTo>
                    <a:pt x="594" y="20"/>
                  </a:lnTo>
                  <a:lnTo>
                    <a:pt x="592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1" y="21"/>
                  </a:lnTo>
                  <a:lnTo>
                    <a:pt x="592" y="21"/>
                  </a:lnTo>
                  <a:lnTo>
                    <a:pt x="594" y="21"/>
                  </a:lnTo>
                  <a:lnTo>
                    <a:pt x="595" y="21"/>
                  </a:lnTo>
                  <a:lnTo>
                    <a:pt x="595" y="23"/>
                  </a:lnTo>
                  <a:lnTo>
                    <a:pt x="596" y="23"/>
                  </a:lnTo>
                  <a:lnTo>
                    <a:pt x="602" y="21"/>
                  </a:lnTo>
                  <a:lnTo>
                    <a:pt x="603" y="21"/>
                  </a:lnTo>
                  <a:lnTo>
                    <a:pt x="603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599" y="23"/>
                  </a:lnTo>
                  <a:lnTo>
                    <a:pt x="595" y="23"/>
                  </a:lnTo>
                  <a:lnTo>
                    <a:pt x="592" y="23"/>
                  </a:lnTo>
                  <a:lnTo>
                    <a:pt x="587" y="23"/>
                  </a:lnTo>
                  <a:lnTo>
                    <a:pt x="585" y="23"/>
                  </a:lnTo>
                  <a:lnTo>
                    <a:pt x="585" y="24"/>
                  </a:lnTo>
                  <a:lnTo>
                    <a:pt x="585" y="24"/>
                  </a:lnTo>
                  <a:lnTo>
                    <a:pt x="585" y="25"/>
                  </a:lnTo>
                  <a:lnTo>
                    <a:pt x="587" y="25"/>
                  </a:lnTo>
                  <a:lnTo>
                    <a:pt x="587" y="27"/>
                  </a:lnTo>
                  <a:lnTo>
                    <a:pt x="588" y="27"/>
                  </a:lnTo>
                  <a:lnTo>
                    <a:pt x="588" y="27"/>
                  </a:lnTo>
                  <a:lnTo>
                    <a:pt x="591" y="27"/>
                  </a:lnTo>
                  <a:lnTo>
                    <a:pt x="592" y="27"/>
                  </a:lnTo>
                  <a:lnTo>
                    <a:pt x="596" y="25"/>
                  </a:lnTo>
                  <a:lnTo>
                    <a:pt x="598" y="25"/>
                  </a:lnTo>
                  <a:lnTo>
                    <a:pt x="596" y="27"/>
                  </a:lnTo>
                  <a:lnTo>
                    <a:pt x="596" y="27"/>
                  </a:lnTo>
                  <a:close/>
                  <a:moveTo>
                    <a:pt x="547" y="50"/>
                  </a:moveTo>
                  <a:lnTo>
                    <a:pt x="547" y="50"/>
                  </a:lnTo>
                  <a:lnTo>
                    <a:pt x="547" y="51"/>
                  </a:lnTo>
                  <a:lnTo>
                    <a:pt x="547" y="51"/>
                  </a:lnTo>
                  <a:lnTo>
                    <a:pt x="549" y="51"/>
                  </a:lnTo>
                  <a:lnTo>
                    <a:pt x="549" y="51"/>
                  </a:lnTo>
                  <a:lnTo>
                    <a:pt x="547" y="51"/>
                  </a:lnTo>
                  <a:lnTo>
                    <a:pt x="547" y="51"/>
                  </a:lnTo>
                  <a:lnTo>
                    <a:pt x="546" y="51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45" y="53"/>
                  </a:lnTo>
                  <a:lnTo>
                    <a:pt x="545" y="53"/>
                  </a:lnTo>
                  <a:lnTo>
                    <a:pt x="545" y="53"/>
                  </a:lnTo>
                  <a:lnTo>
                    <a:pt x="546" y="53"/>
                  </a:lnTo>
                  <a:lnTo>
                    <a:pt x="549" y="54"/>
                  </a:lnTo>
                  <a:lnTo>
                    <a:pt x="550" y="54"/>
                  </a:lnTo>
                  <a:lnTo>
                    <a:pt x="552" y="54"/>
                  </a:lnTo>
                  <a:lnTo>
                    <a:pt x="550" y="54"/>
                  </a:lnTo>
                  <a:lnTo>
                    <a:pt x="550" y="54"/>
                  </a:lnTo>
                  <a:lnTo>
                    <a:pt x="547" y="54"/>
                  </a:lnTo>
                  <a:lnTo>
                    <a:pt x="547" y="54"/>
                  </a:lnTo>
                  <a:lnTo>
                    <a:pt x="547" y="55"/>
                  </a:lnTo>
                  <a:lnTo>
                    <a:pt x="547" y="55"/>
                  </a:lnTo>
                  <a:lnTo>
                    <a:pt x="550" y="55"/>
                  </a:lnTo>
                  <a:lnTo>
                    <a:pt x="550" y="57"/>
                  </a:lnTo>
                  <a:lnTo>
                    <a:pt x="552" y="57"/>
                  </a:lnTo>
                  <a:lnTo>
                    <a:pt x="554" y="57"/>
                  </a:lnTo>
                  <a:lnTo>
                    <a:pt x="556" y="57"/>
                  </a:lnTo>
                  <a:lnTo>
                    <a:pt x="557" y="57"/>
                  </a:lnTo>
                  <a:lnTo>
                    <a:pt x="560" y="57"/>
                  </a:lnTo>
                  <a:lnTo>
                    <a:pt x="561" y="57"/>
                  </a:lnTo>
                  <a:lnTo>
                    <a:pt x="562" y="57"/>
                  </a:lnTo>
                  <a:lnTo>
                    <a:pt x="562" y="57"/>
                  </a:lnTo>
                  <a:lnTo>
                    <a:pt x="565" y="55"/>
                  </a:lnTo>
                  <a:lnTo>
                    <a:pt x="566" y="55"/>
                  </a:lnTo>
                  <a:lnTo>
                    <a:pt x="566" y="55"/>
                  </a:lnTo>
                  <a:lnTo>
                    <a:pt x="566" y="57"/>
                  </a:lnTo>
                  <a:lnTo>
                    <a:pt x="566" y="58"/>
                  </a:lnTo>
                  <a:lnTo>
                    <a:pt x="566" y="59"/>
                  </a:lnTo>
                  <a:lnTo>
                    <a:pt x="568" y="59"/>
                  </a:lnTo>
                  <a:lnTo>
                    <a:pt x="568" y="61"/>
                  </a:lnTo>
                  <a:lnTo>
                    <a:pt x="566" y="61"/>
                  </a:lnTo>
                  <a:lnTo>
                    <a:pt x="566" y="62"/>
                  </a:lnTo>
                  <a:lnTo>
                    <a:pt x="566" y="62"/>
                  </a:lnTo>
                  <a:lnTo>
                    <a:pt x="565" y="62"/>
                  </a:lnTo>
                  <a:lnTo>
                    <a:pt x="565" y="62"/>
                  </a:lnTo>
                  <a:lnTo>
                    <a:pt x="562" y="63"/>
                  </a:lnTo>
                  <a:lnTo>
                    <a:pt x="561" y="65"/>
                  </a:lnTo>
                  <a:lnTo>
                    <a:pt x="561" y="65"/>
                  </a:lnTo>
                  <a:lnTo>
                    <a:pt x="560" y="65"/>
                  </a:lnTo>
                  <a:lnTo>
                    <a:pt x="560" y="66"/>
                  </a:lnTo>
                  <a:lnTo>
                    <a:pt x="560" y="66"/>
                  </a:lnTo>
                  <a:lnTo>
                    <a:pt x="560" y="66"/>
                  </a:lnTo>
                  <a:lnTo>
                    <a:pt x="560" y="66"/>
                  </a:lnTo>
                  <a:lnTo>
                    <a:pt x="560" y="67"/>
                  </a:lnTo>
                  <a:lnTo>
                    <a:pt x="560" y="67"/>
                  </a:lnTo>
                  <a:lnTo>
                    <a:pt x="558" y="67"/>
                  </a:lnTo>
                  <a:lnTo>
                    <a:pt x="558" y="67"/>
                  </a:lnTo>
                  <a:lnTo>
                    <a:pt x="558" y="69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8" y="72"/>
                  </a:lnTo>
                  <a:lnTo>
                    <a:pt x="558" y="72"/>
                  </a:lnTo>
                  <a:lnTo>
                    <a:pt x="560" y="72"/>
                  </a:lnTo>
                  <a:lnTo>
                    <a:pt x="561" y="72"/>
                  </a:lnTo>
                  <a:lnTo>
                    <a:pt x="561" y="72"/>
                  </a:lnTo>
                  <a:lnTo>
                    <a:pt x="562" y="72"/>
                  </a:lnTo>
                  <a:lnTo>
                    <a:pt x="562" y="72"/>
                  </a:lnTo>
                  <a:lnTo>
                    <a:pt x="562" y="70"/>
                  </a:lnTo>
                  <a:lnTo>
                    <a:pt x="565" y="70"/>
                  </a:lnTo>
                  <a:lnTo>
                    <a:pt x="565" y="70"/>
                  </a:lnTo>
                  <a:lnTo>
                    <a:pt x="564" y="70"/>
                  </a:lnTo>
                  <a:lnTo>
                    <a:pt x="564" y="72"/>
                  </a:lnTo>
                  <a:lnTo>
                    <a:pt x="565" y="72"/>
                  </a:lnTo>
                  <a:lnTo>
                    <a:pt x="565" y="72"/>
                  </a:lnTo>
                  <a:lnTo>
                    <a:pt x="566" y="72"/>
                  </a:lnTo>
                  <a:lnTo>
                    <a:pt x="569" y="73"/>
                  </a:lnTo>
                  <a:lnTo>
                    <a:pt x="571" y="73"/>
                  </a:lnTo>
                  <a:lnTo>
                    <a:pt x="572" y="73"/>
                  </a:lnTo>
                  <a:lnTo>
                    <a:pt x="573" y="73"/>
                  </a:lnTo>
                  <a:lnTo>
                    <a:pt x="575" y="72"/>
                  </a:lnTo>
                  <a:lnTo>
                    <a:pt x="576" y="72"/>
                  </a:lnTo>
                  <a:lnTo>
                    <a:pt x="576" y="72"/>
                  </a:lnTo>
                  <a:lnTo>
                    <a:pt x="576" y="72"/>
                  </a:lnTo>
                  <a:lnTo>
                    <a:pt x="576" y="70"/>
                  </a:lnTo>
                  <a:lnTo>
                    <a:pt x="577" y="70"/>
                  </a:lnTo>
                  <a:lnTo>
                    <a:pt x="577" y="70"/>
                  </a:lnTo>
                  <a:lnTo>
                    <a:pt x="577" y="70"/>
                  </a:lnTo>
                  <a:lnTo>
                    <a:pt x="579" y="70"/>
                  </a:lnTo>
                  <a:lnTo>
                    <a:pt x="579" y="70"/>
                  </a:lnTo>
                  <a:lnTo>
                    <a:pt x="579" y="70"/>
                  </a:lnTo>
                  <a:lnTo>
                    <a:pt x="579" y="70"/>
                  </a:lnTo>
                  <a:lnTo>
                    <a:pt x="579" y="72"/>
                  </a:lnTo>
                  <a:lnTo>
                    <a:pt x="579" y="72"/>
                  </a:lnTo>
                  <a:lnTo>
                    <a:pt x="580" y="72"/>
                  </a:lnTo>
                  <a:lnTo>
                    <a:pt x="581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3" y="70"/>
                  </a:lnTo>
                  <a:lnTo>
                    <a:pt x="581" y="72"/>
                  </a:lnTo>
                  <a:lnTo>
                    <a:pt x="580" y="72"/>
                  </a:lnTo>
                  <a:lnTo>
                    <a:pt x="580" y="73"/>
                  </a:lnTo>
                  <a:lnTo>
                    <a:pt x="579" y="73"/>
                  </a:lnTo>
                  <a:lnTo>
                    <a:pt x="580" y="73"/>
                  </a:lnTo>
                  <a:lnTo>
                    <a:pt x="580" y="73"/>
                  </a:lnTo>
                  <a:lnTo>
                    <a:pt x="583" y="73"/>
                  </a:lnTo>
                  <a:lnTo>
                    <a:pt x="585" y="73"/>
                  </a:lnTo>
                  <a:lnTo>
                    <a:pt x="588" y="73"/>
                  </a:lnTo>
                  <a:lnTo>
                    <a:pt x="590" y="7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4" y="73"/>
                  </a:lnTo>
                  <a:lnTo>
                    <a:pt x="595" y="73"/>
                  </a:lnTo>
                  <a:lnTo>
                    <a:pt x="596" y="73"/>
                  </a:lnTo>
                  <a:lnTo>
                    <a:pt x="598" y="73"/>
                  </a:lnTo>
                  <a:lnTo>
                    <a:pt x="598" y="73"/>
                  </a:lnTo>
                  <a:lnTo>
                    <a:pt x="599" y="73"/>
                  </a:lnTo>
                  <a:lnTo>
                    <a:pt x="602" y="73"/>
                  </a:lnTo>
                  <a:lnTo>
                    <a:pt x="602" y="73"/>
                  </a:lnTo>
                  <a:lnTo>
                    <a:pt x="602" y="73"/>
                  </a:lnTo>
                  <a:lnTo>
                    <a:pt x="602" y="72"/>
                  </a:lnTo>
                  <a:lnTo>
                    <a:pt x="603" y="72"/>
                  </a:lnTo>
                  <a:lnTo>
                    <a:pt x="603" y="73"/>
                  </a:lnTo>
                  <a:lnTo>
                    <a:pt x="603" y="73"/>
                  </a:lnTo>
                  <a:lnTo>
                    <a:pt x="604" y="73"/>
                  </a:lnTo>
                  <a:lnTo>
                    <a:pt x="604" y="73"/>
                  </a:lnTo>
                  <a:lnTo>
                    <a:pt x="606" y="72"/>
                  </a:lnTo>
                  <a:lnTo>
                    <a:pt x="606" y="72"/>
                  </a:lnTo>
                  <a:lnTo>
                    <a:pt x="606" y="73"/>
                  </a:lnTo>
                  <a:lnTo>
                    <a:pt x="606" y="73"/>
                  </a:lnTo>
                  <a:lnTo>
                    <a:pt x="607" y="73"/>
                  </a:lnTo>
                  <a:lnTo>
                    <a:pt x="608" y="73"/>
                  </a:lnTo>
                  <a:lnTo>
                    <a:pt x="610" y="73"/>
                  </a:lnTo>
                  <a:lnTo>
                    <a:pt x="614" y="73"/>
                  </a:lnTo>
                  <a:lnTo>
                    <a:pt x="615" y="73"/>
                  </a:lnTo>
                  <a:lnTo>
                    <a:pt x="617" y="73"/>
                  </a:lnTo>
                  <a:lnTo>
                    <a:pt x="618" y="72"/>
                  </a:lnTo>
                  <a:lnTo>
                    <a:pt x="618" y="72"/>
                  </a:lnTo>
                  <a:lnTo>
                    <a:pt x="619" y="70"/>
                  </a:lnTo>
                  <a:lnTo>
                    <a:pt x="619" y="70"/>
                  </a:lnTo>
                  <a:lnTo>
                    <a:pt x="619" y="70"/>
                  </a:lnTo>
                  <a:lnTo>
                    <a:pt x="619" y="70"/>
                  </a:lnTo>
                  <a:lnTo>
                    <a:pt x="619" y="69"/>
                  </a:lnTo>
                  <a:lnTo>
                    <a:pt x="619" y="69"/>
                  </a:lnTo>
                  <a:lnTo>
                    <a:pt x="619" y="69"/>
                  </a:lnTo>
                  <a:lnTo>
                    <a:pt x="621" y="70"/>
                  </a:lnTo>
                  <a:lnTo>
                    <a:pt x="621" y="70"/>
                  </a:lnTo>
                  <a:lnTo>
                    <a:pt x="622" y="70"/>
                  </a:lnTo>
                  <a:lnTo>
                    <a:pt x="621" y="70"/>
                  </a:lnTo>
                  <a:lnTo>
                    <a:pt x="621" y="70"/>
                  </a:lnTo>
                  <a:lnTo>
                    <a:pt x="621" y="72"/>
                  </a:lnTo>
                  <a:lnTo>
                    <a:pt x="621" y="72"/>
                  </a:lnTo>
                  <a:lnTo>
                    <a:pt x="621" y="73"/>
                  </a:lnTo>
                  <a:lnTo>
                    <a:pt x="621" y="73"/>
                  </a:lnTo>
                  <a:lnTo>
                    <a:pt x="622" y="73"/>
                  </a:lnTo>
                  <a:lnTo>
                    <a:pt x="622" y="73"/>
                  </a:lnTo>
                  <a:lnTo>
                    <a:pt x="623" y="73"/>
                  </a:lnTo>
                  <a:lnTo>
                    <a:pt x="626" y="73"/>
                  </a:lnTo>
                  <a:lnTo>
                    <a:pt x="626" y="73"/>
                  </a:lnTo>
                  <a:lnTo>
                    <a:pt x="627" y="73"/>
                  </a:lnTo>
                  <a:lnTo>
                    <a:pt x="629" y="73"/>
                  </a:lnTo>
                  <a:lnTo>
                    <a:pt x="632" y="73"/>
                  </a:lnTo>
                  <a:lnTo>
                    <a:pt x="633" y="73"/>
                  </a:lnTo>
                  <a:lnTo>
                    <a:pt x="640" y="73"/>
                  </a:lnTo>
                  <a:lnTo>
                    <a:pt x="640" y="73"/>
                  </a:lnTo>
                  <a:lnTo>
                    <a:pt x="641" y="72"/>
                  </a:lnTo>
                  <a:lnTo>
                    <a:pt x="641" y="72"/>
                  </a:lnTo>
                  <a:lnTo>
                    <a:pt x="642" y="70"/>
                  </a:lnTo>
                  <a:lnTo>
                    <a:pt x="642" y="70"/>
                  </a:lnTo>
                  <a:lnTo>
                    <a:pt x="642" y="70"/>
                  </a:lnTo>
                  <a:lnTo>
                    <a:pt x="642" y="70"/>
                  </a:lnTo>
                  <a:lnTo>
                    <a:pt x="642" y="69"/>
                  </a:lnTo>
                  <a:lnTo>
                    <a:pt x="642" y="69"/>
                  </a:lnTo>
                  <a:lnTo>
                    <a:pt x="642" y="69"/>
                  </a:lnTo>
                  <a:lnTo>
                    <a:pt x="644" y="69"/>
                  </a:lnTo>
                  <a:lnTo>
                    <a:pt x="645" y="70"/>
                  </a:lnTo>
                  <a:lnTo>
                    <a:pt x="648" y="69"/>
                  </a:lnTo>
                  <a:lnTo>
                    <a:pt x="649" y="69"/>
                  </a:lnTo>
                  <a:lnTo>
                    <a:pt x="649" y="69"/>
                  </a:lnTo>
                  <a:lnTo>
                    <a:pt x="649" y="69"/>
                  </a:lnTo>
                  <a:lnTo>
                    <a:pt x="648" y="67"/>
                  </a:lnTo>
                  <a:lnTo>
                    <a:pt x="648" y="67"/>
                  </a:lnTo>
                  <a:lnTo>
                    <a:pt x="645" y="69"/>
                  </a:lnTo>
                  <a:lnTo>
                    <a:pt x="645" y="69"/>
                  </a:lnTo>
                  <a:lnTo>
                    <a:pt x="644" y="69"/>
                  </a:lnTo>
                  <a:lnTo>
                    <a:pt x="644" y="67"/>
                  </a:lnTo>
                  <a:lnTo>
                    <a:pt x="644" y="67"/>
                  </a:lnTo>
                  <a:lnTo>
                    <a:pt x="646" y="67"/>
                  </a:lnTo>
                  <a:lnTo>
                    <a:pt x="651" y="66"/>
                  </a:lnTo>
                  <a:lnTo>
                    <a:pt x="652" y="66"/>
                  </a:lnTo>
                  <a:lnTo>
                    <a:pt x="652" y="66"/>
                  </a:lnTo>
                  <a:lnTo>
                    <a:pt x="652" y="65"/>
                  </a:lnTo>
                  <a:lnTo>
                    <a:pt x="652" y="63"/>
                  </a:lnTo>
                  <a:lnTo>
                    <a:pt x="652" y="63"/>
                  </a:lnTo>
                  <a:lnTo>
                    <a:pt x="649" y="63"/>
                  </a:lnTo>
                  <a:lnTo>
                    <a:pt x="648" y="63"/>
                  </a:lnTo>
                  <a:lnTo>
                    <a:pt x="648" y="63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49" y="62"/>
                  </a:lnTo>
                  <a:lnTo>
                    <a:pt x="648" y="62"/>
                  </a:lnTo>
                  <a:lnTo>
                    <a:pt x="645" y="62"/>
                  </a:lnTo>
                  <a:lnTo>
                    <a:pt x="644" y="62"/>
                  </a:lnTo>
                  <a:lnTo>
                    <a:pt x="644" y="62"/>
                  </a:lnTo>
                  <a:lnTo>
                    <a:pt x="644" y="62"/>
                  </a:lnTo>
                  <a:lnTo>
                    <a:pt x="645" y="62"/>
                  </a:lnTo>
                  <a:lnTo>
                    <a:pt x="644" y="61"/>
                  </a:lnTo>
                  <a:lnTo>
                    <a:pt x="641" y="61"/>
                  </a:lnTo>
                  <a:lnTo>
                    <a:pt x="638" y="61"/>
                  </a:lnTo>
                  <a:lnTo>
                    <a:pt x="637" y="61"/>
                  </a:lnTo>
                  <a:lnTo>
                    <a:pt x="636" y="61"/>
                  </a:lnTo>
                  <a:lnTo>
                    <a:pt x="632" y="61"/>
                  </a:lnTo>
                  <a:lnTo>
                    <a:pt x="630" y="61"/>
                  </a:lnTo>
                  <a:lnTo>
                    <a:pt x="627" y="61"/>
                  </a:lnTo>
                  <a:lnTo>
                    <a:pt x="626" y="61"/>
                  </a:lnTo>
                  <a:lnTo>
                    <a:pt x="625" y="61"/>
                  </a:lnTo>
                  <a:lnTo>
                    <a:pt x="623" y="61"/>
                  </a:lnTo>
                  <a:lnTo>
                    <a:pt x="619" y="62"/>
                  </a:lnTo>
                  <a:lnTo>
                    <a:pt x="618" y="62"/>
                  </a:lnTo>
                  <a:lnTo>
                    <a:pt x="617" y="62"/>
                  </a:lnTo>
                  <a:lnTo>
                    <a:pt x="613" y="63"/>
                  </a:lnTo>
                  <a:lnTo>
                    <a:pt x="611" y="63"/>
                  </a:lnTo>
                  <a:lnTo>
                    <a:pt x="608" y="63"/>
                  </a:lnTo>
                  <a:lnTo>
                    <a:pt x="607" y="63"/>
                  </a:lnTo>
                  <a:lnTo>
                    <a:pt x="607" y="65"/>
                  </a:lnTo>
                  <a:lnTo>
                    <a:pt x="607" y="65"/>
                  </a:lnTo>
                  <a:lnTo>
                    <a:pt x="604" y="65"/>
                  </a:lnTo>
                  <a:lnTo>
                    <a:pt x="604" y="65"/>
                  </a:lnTo>
                  <a:lnTo>
                    <a:pt x="603" y="63"/>
                  </a:lnTo>
                  <a:lnTo>
                    <a:pt x="602" y="63"/>
                  </a:lnTo>
                  <a:lnTo>
                    <a:pt x="600" y="62"/>
                  </a:lnTo>
                  <a:lnTo>
                    <a:pt x="599" y="63"/>
                  </a:lnTo>
                  <a:lnTo>
                    <a:pt x="596" y="63"/>
                  </a:lnTo>
                  <a:lnTo>
                    <a:pt x="596" y="63"/>
                  </a:lnTo>
                  <a:lnTo>
                    <a:pt x="596" y="63"/>
                  </a:lnTo>
                  <a:lnTo>
                    <a:pt x="596" y="63"/>
                  </a:lnTo>
                  <a:lnTo>
                    <a:pt x="592" y="63"/>
                  </a:lnTo>
                  <a:lnTo>
                    <a:pt x="591" y="62"/>
                  </a:lnTo>
                  <a:lnTo>
                    <a:pt x="591" y="62"/>
                  </a:lnTo>
                  <a:lnTo>
                    <a:pt x="590" y="62"/>
                  </a:lnTo>
                  <a:lnTo>
                    <a:pt x="590" y="62"/>
                  </a:lnTo>
                  <a:lnTo>
                    <a:pt x="588" y="62"/>
                  </a:lnTo>
                  <a:lnTo>
                    <a:pt x="588" y="63"/>
                  </a:lnTo>
                  <a:lnTo>
                    <a:pt x="588" y="63"/>
                  </a:lnTo>
                  <a:lnTo>
                    <a:pt x="588" y="63"/>
                  </a:lnTo>
                  <a:lnTo>
                    <a:pt x="587" y="63"/>
                  </a:lnTo>
                  <a:lnTo>
                    <a:pt x="587" y="63"/>
                  </a:lnTo>
                  <a:lnTo>
                    <a:pt x="587" y="63"/>
                  </a:lnTo>
                  <a:lnTo>
                    <a:pt x="585" y="63"/>
                  </a:lnTo>
                  <a:lnTo>
                    <a:pt x="584" y="63"/>
                  </a:lnTo>
                  <a:lnTo>
                    <a:pt x="583" y="63"/>
                  </a:lnTo>
                  <a:lnTo>
                    <a:pt x="583" y="63"/>
                  </a:lnTo>
                  <a:lnTo>
                    <a:pt x="585" y="62"/>
                  </a:lnTo>
                  <a:lnTo>
                    <a:pt x="587" y="62"/>
                  </a:lnTo>
                  <a:lnTo>
                    <a:pt x="587" y="61"/>
                  </a:lnTo>
                  <a:lnTo>
                    <a:pt x="588" y="61"/>
                  </a:lnTo>
                  <a:lnTo>
                    <a:pt x="587" y="61"/>
                  </a:lnTo>
                  <a:lnTo>
                    <a:pt x="587" y="61"/>
                  </a:lnTo>
                  <a:lnTo>
                    <a:pt x="585" y="61"/>
                  </a:lnTo>
                  <a:lnTo>
                    <a:pt x="585" y="61"/>
                  </a:lnTo>
                  <a:lnTo>
                    <a:pt x="585" y="59"/>
                  </a:lnTo>
                  <a:lnTo>
                    <a:pt x="585" y="59"/>
                  </a:lnTo>
                  <a:lnTo>
                    <a:pt x="584" y="59"/>
                  </a:lnTo>
                  <a:lnTo>
                    <a:pt x="584" y="58"/>
                  </a:lnTo>
                  <a:lnTo>
                    <a:pt x="583" y="58"/>
                  </a:lnTo>
                  <a:lnTo>
                    <a:pt x="580" y="58"/>
                  </a:lnTo>
                  <a:lnTo>
                    <a:pt x="580" y="58"/>
                  </a:lnTo>
                  <a:lnTo>
                    <a:pt x="579" y="58"/>
                  </a:lnTo>
                  <a:lnTo>
                    <a:pt x="577" y="58"/>
                  </a:lnTo>
                  <a:lnTo>
                    <a:pt x="577" y="57"/>
                  </a:lnTo>
                  <a:lnTo>
                    <a:pt x="579" y="57"/>
                  </a:lnTo>
                  <a:lnTo>
                    <a:pt x="581" y="57"/>
                  </a:lnTo>
                  <a:lnTo>
                    <a:pt x="584" y="58"/>
                  </a:lnTo>
                  <a:lnTo>
                    <a:pt x="591" y="57"/>
                  </a:lnTo>
                  <a:lnTo>
                    <a:pt x="592" y="57"/>
                  </a:lnTo>
                  <a:lnTo>
                    <a:pt x="592" y="57"/>
                  </a:lnTo>
                  <a:lnTo>
                    <a:pt x="594" y="57"/>
                  </a:lnTo>
                  <a:lnTo>
                    <a:pt x="594" y="57"/>
                  </a:lnTo>
                  <a:lnTo>
                    <a:pt x="583" y="55"/>
                  </a:lnTo>
                  <a:lnTo>
                    <a:pt x="580" y="55"/>
                  </a:lnTo>
                  <a:lnTo>
                    <a:pt x="580" y="55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581" y="54"/>
                  </a:lnTo>
                  <a:lnTo>
                    <a:pt x="581" y="54"/>
                  </a:lnTo>
                  <a:lnTo>
                    <a:pt x="584" y="54"/>
                  </a:lnTo>
                  <a:lnTo>
                    <a:pt x="585" y="55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7" y="54"/>
                  </a:lnTo>
                  <a:lnTo>
                    <a:pt x="585" y="54"/>
                  </a:lnTo>
                  <a:lnTo>
                    <a:pt x="584" y="53"/>
                  </a:lnTo>
                  <a:lnTo>
                    <a:pt x="583" y="53"/>
                  </a:lnTo>
                  <a:lnTo>
                    <a:pt x="581" y="53"/>
                  </a:lnTo>
                  <a:lnTo>
                    <a:pt x="580" y="53"/>
                  </a:lnTo>
                  <a:lnTo>
                    <a:pt x="575" y="53"/>
                  </a:lnTo>
                  <a:lnTo>
                    <a:pt x="572" y="54"/>
                  </a:lnTo>
                  <a:lnTo>
                    <a:pt x="571" y="53"/>
                  </a:lnTo>
                  <a:lnTo>
                    <a:pt x="565" y="54"/>
                  </a:lnTo>
                  <a:lnTo>
                    <a:pt x="565" y="55"/>
                  </a:lnTo>
                  <a:lnTo>
                    <a:pt x="565" y="54"/>
                  </a:lnTo>
                  <a:lnTo>
                    <a:pt x="566" y="54"/>
                  </a:lnTo>
                  <a:lnTo>
                    <a:pt x="568" y="54"/>
                  </a:lnTo>
                  <a:lnTo>
                    <a:pt x="569" y="53"/>
                  </a:lnTo>
                  <a:lnTo>
                    <a:pt x="569" y="53"/>
                  </a:lnTo>
                  <a:lnTo>
                    <a:pt x="569" y="53"/>
                  </a:lnTo>
                  <a:lnTo>
                    <a:pt x="571" y="53"/>
                  </a:lnTo>
                  <a:lnTo>
                    <a:pt x="571" y="53"/>
                  </a:lnTo>
                  <a:lnTo>
                    <a:pt x="571" y="51"/>
                  </a:lnTo>
                  <a:lnTo>
                    <a:pt x="571" y="51"/>
                  </a:lnTo>
                  <a:lnTo>
                    <a:pt x="569" y="51"/>
                  </a:lnTo>
                  <a:lnTo>
                    <a:pt x="569" y="51"/>
                  </a:lnTo>
                  <a:lnTo>
                    <a:pt x="568" y="50"/>
                  </a:lnTo>
                  <a:lnTo>
                    <a:pt x="568" y="50"/>
                  </a:lnTo>
                  <a:lnTo>
                    <a:pt x="566" y="51"/>
                  </a:lnTo>
                  <a:lnTo>
                    <a:pt x="565" y="50"/>
                  </a:lnTo>
                  <a:lnTo>
                    <a:pt x="562" y="50"/>
                  </a:lnTo>
                  <a:lnTo>
                    <a:pt x="560" y="50"/>
                  </a:lnTo>
                  <a:lnTo>
                    <a:pt x="557" y="48"/>
                  </a:lnTo>
                  <a:lnTo>
                    <a:pt x="556" y="48"/>
                  </a:lnTo>
                  <a:lnTo>
                    <a:pt x="554" y="50"/>
                  </a:lnTo>
                  <a:lnTo>
                    <a:pt x="552" y="50"/>
                  </a:lnTo>
                  <a:lnTo>
                    <a:pt x="550" y="50"/>
                  </a:lnTo>
                  <a:lnTo>
                    <a:pt x="549" y="50"/>
                  </a:lnTo>
                  <a:lnTo>
                    <a:pt x="547" y="50"/>
                  </a:lnTo>
                  <a:lnTo>
                    <a:pt x="547" y="50"/>
                  </a:lnTo>
                  <a:close/>
                  <a:moveTo>
                    <a:pt x="562" y="24"/>
                  </a:moveTo>
                  <a:lnTo>
                    <a:pt x="565" y="24"/>
                  </a:lnTo>
                  <a:lnTo>
                    <a:pt x="565" y="25"/>
                  </a:lnTo>
                  <a:lnTo>
                    <a:pt x="565" y="25"/>
                  </a:lnTo>
                  <a:lnTo>
                    <a:pt x="565" y="25"/>
                  </a:lnTo>
                  <a:lnTo>
                    <a:pt x="565" y="25"/>
                  </a:lnTo>
                  <a:lnTo>
                    <a:pt x="566" y="25"/>
                  </a:lnTo>
                  <a:lnTo>
                    <a:pt x="568" y="25"/>
                  </a:lnTo>
                  <a:lnTo>
                    <a:pt x="568" y="25"/>
                  </a:lnTo>
                  <a:lnTo>
                    <a:pt x="569" y="25"/>
                  </a:lnTo>
                  <a:lnTo>
                    <a:pt x="569" y="25"/>
                  </a:lnTo>
                  <a:lnTo>
                    <a:pt x="571" y="24"/>
                  </a:lnTo>
                  <a:lnTo>
                    <a:pt x="572" y="23"/>
                  </a:lnTo>
                  <a:lnTo>
                    <a:pt x="572" y="23"/>
                  </a:lnTo>
                  <a:lnTo>
                    <a:pt x="571" y="23"/>
                  </a:lnTo>
                  <a:lnTo>
                    <a:pt x="571" y="23"/>
                  </a:lnTo>
                  <a:lnTo>
                    <a:pt x="569" y="23"/>
                  </a:lnTo>
                  <a:lnTo>
                    <a:pt x="566" y="23"/>
                  </a:lnTo>
                  <a:lnTo>
                    <a:pt x="566" y="23"/>
                  </a:lnTo>
                  <a:lnTo>
                    <a:pt x="564" y="23"/>
                  </a:lnTo>
                  <a:lnTo>
                    <a:pt x="564" y="23"/>
                  </a:lnTo>
                  <a:lnTo>
                    <a:pt x="562" y="23"/>
                  </a:lnTo>
                  <a:lnTo>
                    <a:pt x="562" y="24"/>
                  </a:lnTo>
                  <a:lnTo>
                    <a:pt x="561" y="24"/>
                  </a:lnTo>
                  <a:lnTo>
                    <a:pt x="561" y="24"/>
                  </a:lnTo>
                  <a:lnTo>
                    <a:pt x="562" y="24"/>
                  </a:lnTo>
                  <a:lnTo>
                    <a:pt x="562" y="24"/>
                  </a:lnTo>
                  <a:close/>
                  <a:moveTo>
                    <a:pt x="557" y="42"/>
                  </a:moveTo>
                  <a:lnTo>
                    <a:pt x="558" y="42"/>
                  </a:lnTo>
                  <a:lnTo>
                    <a:pt x="557" y="42"/>
                  </a:lnTo>
                  <a:lnTo>
                    <a:pt x="557" y="42"/>
                  </a:lnTo>
                  <a:lnTo>
                    <a:pt x="557" y="42"/>
                  </a:lnTo>
                  <a:lnTo>
                    <a:pt x="557" y="43"/>
                  </a:lnTo>
                  <a:lnTo>
                    <a:pt x="558" y="42"/>
                  </a:lnTo>
                  <a:lnTo>
                    <a:pt x="560" y="42"/>
                  </a:lnTo>
                  <a:lnTo>
                    <a:pt x="561" y="42"/>
                  </a:lnTo>
                  <a:lnTo>
                    <a:pt x="564" y="42"/>
                  </a:lnTo>
                  <a:lnTo>
                    <a:pt x="568" y="42"/>
                  </a:lnTo>
                  <a:lnTo>
                    <a:pt x="569" y="40"/>
                  </a:lnTo>
                  <a:lnTo>
                    <a:pt x="569" y="40"/>
                  </a:lnTo>
                  <a:lnTo>
                    <a:pt x="571" y="40"/>
                  </a:lnTo>
                  <a:lnTo>
                    <a:pt x="572" y="40"/>
                  </a:lnTo>
                  <a:lnTo>
                    <a:pt x="575" y="40"/>
                  </a:lnTo>
                  <a:lnTo>
                    <a:pt x="575" y="40"/>
                  </a:lnTo>
                  <a:lnTo>
                    <a:pt x="575" y="39"/>
                  </a:lnTo>
                  <a:lnTo>
                    <a:pt x="575" y="39"/>
                  </a:lnTo>
                  <a:lnTo>
                    <a:pt x="573" y="39"/>
                  </a:lnTo>
                  <a:lnTo>
                    <a:pt x="575" y="39"/>
                  </a:lnTo>
                  <a:lnTo>
                    <a:pt x="576" y="38"/>
                  </a:lnTo>
                  <a:lnTo>
                    <a:pt x="577" y="38"/>
                  </a:lnTo>
                  <a:lnTo>
                    <a:pt x="577" y="38"/>
                  </a:lnTo>
                  <a:lnTo>
                    <a:pt x="577" y="38"/>
                  </a:lnTo>
                  <a:lnTo>
                    <a:pt x="577" y="36"/>
                  </a:lnTo>
                  <a:lnTo>
                    <a:pt x="576" y="36"/>
                  </a:lnTo>
                  <a:lnTo>
                    <a:pt x="575" y="36"/>
                  </a:lnTo>
                  <a:lnTo>
                    <a:pt x="572" y="36"/>
                  </a:lnTo>
                  <a:lnTo>
                    <a:pt x="571" y="36"/>
                  </a:lnTo>
                  <a:lnTo>
                    <a:pt x="571" y="36"/>
                  </a:lnTo>
                  <a:lnTo>
                    <a:pt x="571" y="36"/>
                  </a:lnTo>
                  <a:lnTo>
                    <a:pt x="571" y="35"/>
                  </a:lnTo>
                  <a:lnTo>
                    <a:pt x="571" y="35"/>
                  </a:lnTo>
                  <a:lnTo>
                    <a:pt x="571" y="35"/>
                  </a:lnTo>
                  <a:lnTo>
                    <a:pt x="568" y="35"/>
                  </a:lnTo>
                  <a:lnTo>
                    <a:pt x="566" y="34"/>
                  </a:lnTo>
                  <a:lnTo>
                    <a:pt x="566" y="34"/>
                  </a:lnTo>
                  <a:lnTo>
                    <a:pt x="565" y="34"/>
                  </a:lnTo>
                  <a:lnTo>
                    <a:pt x="561" y="34"/>
                  </a:lnTo>
                  <a:lnTo>
                    <a:pt x="561" y="34"/>
                  </a:lnTo>
                  <a:lnTo>
                    <a:pt x="560" y="34"/>
                  </a:lnTo>
                  <a:lnTo>
                    <a:pt x="558" y="34"/>
                  </a:lnTo>
                  <a:lnTo>
                    <a:pt x="558" y="35"/>
                  </a:lnTo>
                  <a:lnTo>
                    <a:pt x="558" y="35"/>
                  </a:lnTo>
                  <a:lnTo>
                    <a:pt x="558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6"/>
                  </a:lnTo>
                  <a:lnTo>
                    <a:pt x="556" y="38"/>
                  </a:lnTo>
                  <a:lnTo>
                    <a:pt x="557" y="38"/>
                  </a:lnTo>
                  <a:lnTo>
                    <a:pt x="556" y="38"/>
                  </a:lnTo>
                  <a:lnTo>
                    <a:pt x="557" y="39"/>
                  </a:lnTo>
                  <a:lnTo>
                    <a:pt x="556" y="39"/>
                  </a:lnTo>
                  <a:lnTo>
                    <a:pt x="560" y="39"/>
                  </a:lnTo>
                  <a:lnTo>
                    <a:pt x="561" y="39"/>
                  </a:lnTo>
                  <a:lnTo>
                    <a:pt x="561" y="39"/>
                  </a:lnTo>
                  <a:lnTo>
                    <a:pt x="561" y="39"/>
                  </a:lnTo>
                  <a:lnTo>
                    <a:pt x="560" y="39"/>
                  </a:lnTo>
                  <a:lnTo>
                    <a:pt x="558" y="40"/>
                  </a:lnTo>
                  <a:lnTo>
                    <a:pt x="556" y="40"/>
                  </a:lnTo>
                  <a:lnTo>
                    <a:pt x="556" y="40"/>
                  </a:lnTo>
                  <a:lnTo>
                    <a:pt x="556" y="40"/>
                  </a:lnTo>
                  <a:lnTo>
                    <a:pt x="556" y="40"/>
                  </a:lnTo>
                  <a:lnTo>
                    <a:pt x="557" y="42"/>
                  </a:lnTo>
                  <a:close/>
                  <a:moveTo>
                    <a:pt x="512" y="54"/>
                  </a:moveTo>
                  <a:lnTo>
                    <a:pt x="516" y="53"/>
                  </a:lnTo>
                  <a:lnTo>
                    <a:pt x="520" y="53"/>
                  </a:lnTo>
                  <a:lnTo>
                    <a:pt x="519" y="53"/>
                  </a:lnTo>
                  <a:lnTo>
                    <a:pt x="519" y="53"/>
                  </a:lnTo>
                  <a:lnTo>
                    <a:pt x="516" y="53"/>
                  </a:lnTo>
                  <a:lnTo>
                    <a:pt x="516" y="53"/>
                  </a:lnTo>
                  <a:lnTo>
                    <a:pt x="514" y="53"/>
                  </a:lnTo>
                  <a:lnTo>
                    <a:pt x="511" y="53"/>
                  </a:lnTo>
                  <a:lnTo>
                    <a:pt x="510" y="54"/>
                  </a:lnTo>
                  <a:lnTo>
                    <a:pt x="510" y="54"/>
                  </a:lnTo>
                  <a:lnTo>
                    <a:pt x="510" y="54"/>
                  </a:lnTo>
                  <a:lnTo>
                    <a:pt x="512" y="54"/>
                  </a:lnTo>
                  <a:close/>
                  <a:moveTo>
                    <a:pt x="439" y="119"/>
                  </a:moveTo>
                  <a:lnTo>
                    <a:pt x="440" y="116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38" y="116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8" y="115"/>
                  </a:lnTo>
                  <a:lnTo>
                    <a:pt x="436" y="115"/>
                  </a:lnTo>
                  <a:lnTo>
                    <a:pt x="435" y="115"/>
                  </a:lnTo>
                  <a:lnTo>
                    <a:pt x="434" y="113"/>
                  </a:lnTo>
                  <a:lnTo>
                    <a:pt x="432" y="112"/>
                  </a:lnTo>
                  <a:lnTo>
                    <a:pt x="432" y="112"/>
                  </a:lnTo>
                  <a:lnTo>
                    <a:pt x="431" y="111"/>
                  </a:lnTo>
                  <a:lnTo>
                    <a:pt x="431" y="111"/>
                  </a:lnTo>
                  <a:lnTo>
                    <a:pt x="431" y="111"/>
                  </a:lnTo>
                  <a:lnTo>
                    <a:pt x="431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30" y="112"/>
                  </a:lnTo>
                  <a:lnTo>
                    <a:pt x="428" y="111"/>
                  </a:lnTo>
                  <a:lnTo>
                    <a:pt x="427" y="111"/>
                  </a:lnTo>
                  <a:lnTo>
                    <a:pt x="425" y="109"/>
                  </a:lnTo>
                  <a:lnTo>
                    <a:pt x="425" y="109"/>
                  </a:lnTo>
                  <a:lnTo>
                    <a:pt x="425" y="108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5"/>
                  </a:lnTo>
                  <a:lnTo>
                    <a:pt x="427" y="104"/>
                  </a:lnTo>
                  <a:lnTo>
                    <a:pt x="428" y="104"/>
                  </a:lnTo>
                  <a:lnTo>
                    <a:pt x="428" y="104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31" y="101"/>
                  </a:lnTo>
                  <a:lnTo>
                    <a:pt x="431" y="100"/>
                  </a:lnTo>
                  <a:lnTo>
                    <a:pt x="431" y="99"/>
                  </a:lnTo>
                  <a:lnTo>
                    <a:pt x="431" y="99"/>
                  </a:lnTo>
                  <a:lnTo>
                    <a:pt x="432" y="97"/>
                  </a:lnTo>
                  <a:lnTo>
                    <a:pt x="434" y="93"/>
                  </a:lnTo>
                  <a:lnTo>
                    <a:pt x="434" y="93"/>
                  </a:lnTo>
                  <a:lnTo>
                    <a:pt x="435" y="92"/>
                  </a:lnTo>
                  <a:lnTo>
                    <a:pt x="435" y="90"/>
                  </a:lnTo>
                  <a:lnTo>
                    <a:pt x="436" y="90"/>
                  </a:lnTo>
                  <a:lnTo>
                    <a:pt x="436" y="90"/>
                  </a:lnTo>
                  <a:lnTo>
                    <a:pt x="436" y="90"/>
                  </a:lnTo>
                  <a:lnTo>
                    <a:pt x="436" y="89"/>
                  </a:lnTo>
                  <a:lnTo>
                    <a:pt x="436" y="89"/>
                  </a:lnTo>
                  <a:lnTo>
                    <a:pt x="436" y="89"/>
                  </a:lnTo>
                  <a:lnTo>
                    <a:pt x="436" y="88"/>
                  </a:lnTo>
                  <a:lnTo>
                    <a:pt x="436" y="88"/>
                  </a:lnTo>
                  <a:lnTo>
                    <a:pt x="435" y="86"/>
                  </a:lnTo>
                  <a:lnTo>
                    <a:pt x="434" y="85"/>
                  </a:lnTo>
                  <a:lnTo>
                    <a:pt x="432" y="85"/>
                  </a:lnTo>
                  <a:lnTo>
                    <a:pt x="431" y="85"/>
                  </a:lnTo>
                  <a:lnTo>
                    <a:pt x="430" y="85"/>
                  </a:lnTo>
                  <a:lnTo>
                    <a:pt x="430" y="85"/>
                  </a:lnTo>
                  <a:lnTo>
                    <a:pt x="428" y="85"/>
                  </a:lnTo>
                  <a:lnTo>
                    <a:pt x="427" y="85"/>
                  </a:lnTo>
                  <a:lnTo>
                    <a:pt x="425" y="84"/>
                  </a:lnTo>
                  <a:lnTo>
                    <a:pt x="424" y="84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3" y="85"/>
                  </a:lnTo>
                  <a:lnTo>
                    <a:pt x="421" y="85"/>
                  </a:lnTo>
                  <a:lnTo>
                    <a:pt x="420" y="85"/>
                  </a:lnTo>
                  <a:lnTo>
                    <a:pt x="420" y="86"/>
                  </a:lnTo>
                  <a:lnTo>
                    <a:pt x="420" y="86"/>
                  </a:lnTo>
                  <a:lnTo>
                    <a:pt x="416" y="90"/>
                  </a:lnTo>
                  <a:lnTo>
                    <a:pt x="416" y="92"/>
                  </a:lnTo>
                  <a:lnTo>
                    <a:pt x="416" y="92"/>
                  </a:lnTo>
                  <a:lnTo>
                    <a:pt x="415" y="92"/>
                  </a:lnTo>
                  <a:lnTo>
                    <a:pt x="415" y="92"/>
                  </a:lnTo>
                  <a:lnTo>
                    <a:pt x="415" y="93"/>
                  </a:lnTo>
                  <a:lnTo>
                    <a:pt x="415" y="93"/>
                  </a:lnTo>
                  <a:lnTo>
                    <a:pt x="413" y="93"/>
                  </a:lnTo>
                  <a:lnTo>
                    <a:pt x="413" y="95"/>
                  </a:lnTo>
                  <a:lnTo>
                    <a:pt x="412" y="96"/>
                  </a:lnTo>
                  <a:lnTo>
                    <a:pt x="412" y="97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12" y="99"/>
                  </a:lnTo>
                  <a:lnTo>
                    <a:pt x="408" y="100"/>
                  </a:lnTo>
                  <a:lnTo>
                    <a:pt x="406" y="100"/>
                  </a:lnTo>
                  <a:lnTo>
                    <a:pt x="406" y="101"/>
                  </a:lnTo>
                  <a:lnTo>
                    <a:pt x="405" y="101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4" y="100"/>
                  </a:lnTo>
                  <a:lnTo>
                    <a:pt x="404" y="100"/>
                  </a:lnTo>
                  <a:lnTo>
                    <a:pt x="404" y="100"/>
                  </a:lnTo>
                  <a:lnTo>
                    <a:pt x="405" y="99"/>
                  </a:lnTo>
                  <a:lnTo>
                    <a:pt x="406" y="96"/>
                  </a:lnTo>
                  <a:lnTo>
                    <a:pt x="408" y="95"/>
                  </a:lnTo>
                  <a:lnTo>
                    <a:pt x="408" y="93"/>
                  </a:lnTo>
                  <a:lnTo>
                    <a:pt x="409" y="92"/>
                  </a:lnTo>
                  <a:lnTo>
                    <a:pt x="409" y="92"/>
                  </a:lnTo>
                  <a:lnTo>
                    <a:pt x="409" y="92"/>
                  </a:lnTo>
                  <a:lnTo>
                    <a:pt x="408" y="92"/>
                  </a:lnTo>
                  <a:lnTo>
                    <a:pt x="408" y="92"/>
                  </a:lnTo>
                  <a:lnTo>
                    <a:pt x="408" y="90"/>
                  </a:lnTo>
                  <a:lnTo>
                    <a:pt x="409" y="90"/>
                  </a:lnTo>
                  <a:lnTo>
                    <a:pt x="409" y="90"/>
                  </a:lnTo>
                  <a:lnTo>
                    <a:pt x="408" y="90"/>
                  </a:lnTo>
                  <a:lnTo>
                    <a:pt x="408" y="90"/>
                  </a:lnTo>
                  <a:lnTo>
                    <a:pt x="408" y="89"/>
                  </a:lnTo>
                  <a:lnTo>
                    <a:pt x="406" y="89"/>
                  </a:lnTo>
                  <a:lnTo>
                    <a:pt x="406" y="89"/>
                  </a:lnTo>
                  <a:lnTo>
                    <a:pt x="405" y="88"/>
                  </a:lnTo>
                  <a:lnTo>
                    <a:pt x="404" y="88"/>
                  </a:lnTo>
                  <a:lnTo>
                    <a:pt x="401" y="88"/>
                  </a:lnTo>
                  <a:lnTo>
                    <a:pt x="400" y="88"/>
                  </a:lnTo>
                  <a:lnTo>
                    <a:pt x="400" y="88"/>
                  </a:lnTo>
                  <a:lnTo>
                    <a:pt x="400" y="89"/>
                  </a:lnTo>
                  <a:lnTo>
                    <a:pt x="401" y="89"/>
                  </a:lnTo>
                  <a:lnTo>
                    <a:pt x="401" y="89"/>
                  </a:lnTo>
                  <a:lnTo>
                    <a:pt x="400" y="90"/>
                  </a:lnTo>
                  <a:lnTo>
                    <a:pt x="400" y="90"/>
                  </a:lnTo>
                  <a:lnTo>
                    <a:pt x="397" y="90"/>
                  </a:lnTo>
                  <a:lnTo>
                    <a:pt x="397" y="92"/>
                  </a:lnTo>
                  <a:lnTo>
                    <a:pt x="394" y="92"/>
                  </a:lnTo>
                  <a:lnTo>
                    <a:pt x="392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7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7" y="93"/>
                  </a:lnTo>
                  <a:lnTo>
                    <a:pt x="386" y="93"/>
                  </a:lnTo>
                  <a:lnTo>
                    <a:pt x="385" y="95"/>
                  </a:lnTo>
                  <a:lnTo>
                    <a:pt x="385" y="95"/>
                  </a:lnTo>
                  <a:lnTo>
                    <a:pt x="383" y="93"/>
                  </a:lnTo>
                  <a:lnTo>
                    <a:pt x="385" y="93"/>
                  </a:lnTo>
                  <a:lnTo>
                    <a:pt x="386" y="93"/>
                  </a:lnTo>
                  <a:lnTo>
                    <a:pt x="390" y="92"/>
                  </a:lnTo>
                  <a:lnTo>
                    <a:pt x="392" y="90"/>
                  </a:lnTo>
                  <a:lnTo>
                    <a:pt x="393" y="90"/>
                  </a:lnTo>
                  <a:lnTo>
                    <a:pt x="392" y="89"/>
                  </a:lnTo>
                  <a:lnTo>
                    <a:pt x="389" y="89"/>
                  </a:lnTo>
                  <a:lnTo>
                    <a:pt x="386" y="88"/>
                  </a:lnTo>
                  <a:lnTo>
                    <a:pt x="385" y="88"/>
                  </a:lnTo>
                  <a:lnTo>
                    <a:pt x="382" y="88"/>
                  </a:lnTo>
                  <a:lnTo>
                    <a:pt x="381" y="88"/>
                  </a:lnTo>
                  <a:lnTo>
                    <a:pt x="381" y="88"/>
                  </a:lnTo>
                  <a:lnTo>
                    <a:pt x="378" y="89"/>
                  </a:lnTo>
                  <a:lnTo>
                    <a:pt x="377" y="89"/>
                  </a:lnTo>
                  <a:lnTo>
                    <a:pt x="377" y="90"/>
                  </a:lnTo>
                  <a:lnTo>
                    <a:pt x="375" y="90"/>
                  </a:lnTo>
                  <a:lnTo>
                    <a:pt x="375" y="90"/>
                  </a:lnTo>
                  <a:lnTo>
                    <a:pt x="374" y="90"/>
                  </a:lnTo>
                  <a:lnTo>
                    <a:pt x="374" y="90"/>
                  </a:lnTo>
                  <a:lnTo>
                    <a:pt x="374" y="90"/>
                  </a:lnTo>
                  <a:lnTo>
                    <a:pt x="371" y="90"/>
                  </a:lnTo>
                  <a:lnTo>
                    <a:pt x="370" y="90"/>
                  </a:lnTo>
                  <a:lnTo>
                    <a:pt x="368" y="92"/>
                  </a:lnTo>
                  <a:lnTo>
                    <a:pt x="367" y="92"/>
                  </a:lnTo>
                  <a:lnTo>
                    <a:pt x="367" y="92"/>
                  </a:lnTo>
                  <a:lnTo>
                    <a:pt x="367" y="90"/>
                  </a:lnTo>
                  <a:lnTo>
                    <a:pt x="370" y="90"/>
                  </a:lnTo>
                  <a:lnTo>
                    <a:pt x="371" y="89"/>
                  </a:lnTo>
                  <a:lnTo>
                    <a:pt x="373" y="89"/>
                  </a:lnTo>
                  <a:lnTo>
                    <a:pt x="374" y="88"/>
                  </a:lnTo>
                  <a:lnTo>
                    <a:pt x="374" y="88"/>
                  </a:lnTo>
                  <a:lnTo>
                    <a:pt x="375" y="88"/>
                  </a:lnTo>
                  <a:lnTo>
                    <a:pt x="375" y="86"/>
                  </a:lnTo>
                  <a:lnTo>
                    <a:pt x="377" y="85"/>
                  </a:lnTo>
                  <a:lnTo>
                    <a:pt x="378" y="85"/>
                  </a:lnTo>
                  <a:lnTo>
                    <a:pt x="378" y="85"/>
                  </a:lnTo>
                  <a:lnTo>
                    <a:pt x="378" y="85"/>
                  </a:lnTo>
                  <a:lnTo>
                    <a:pt x="377" y="84"/>
                  </a:lnTo>
                  <a:lnTo>
                    <a:pt x="375" y="84"/>
                  </a:lnTo>
                  <a:lnTo>
                    <a:pt x="367" y="85"/>
                  </a:lnTo>
                  <a:lnTo>
                    <a:pt x="358" y="86"/>
                  </a:lnTo>
                  <a:lnTo>
                    <a:pt x="354" y="88"/>
                  </a:lnTo>
                  <a:lnTo>
                    <a:pt x="351" y="88"/>
                  </a:lnTo>
                  <a:lnTo>
                    <a:pt x="347" y="89"/>
                  </a:lnTo>
                  <a:lnTo>
                    <a:pt x="340" y="90"/>
                  </a:lnTo>
                  <a:lnTo>
                    <a:pt x="337" y="92"/>
                  </a:lnTo>
                  <a:lnTo>
                    <a:pt x="336" y="93"/>
                  </a:lnTo>
                  <a:lnTo>
                    <a:pt x="335" y="93"/>
                  </a:lnTo>
                  <a:lnTo>
                    <a:pt x="335" y="93"/>
                  </a:lnTo>
                  <a:lnTo>
                    <a:pt x="335" y="93"/>
                  </a:lnTo>
                  <a:lnTo>
                    <a:pt x="336" y="95"/>
                  </a:lnTo>
                  <a:lnTo>
                    <a:pt x="336" y="95"/>
                  </a:lnTo>
                  <a:lnTo>
                    <a:pt x="335" y="95"/>
                  </a:lnTo>
                  <a:lnTo>
                    <a:pt x="333" y="95"/>
                  </a:lnTo>
                  <a:lnTo>
                    <a:pt x="331" y="96"/>
                  </a:lnTo>
                  <a:lnTo>
                    <a:pt x="326" y="97"/>
                  </a:lnTo>
                  <a:lnTo>
                    <a:pt x="326" y="97"/>
                  </a:lnTo>
                  <a:lnTo>
                    <a:pt x="325" y="99"/>
                  </a:lnTo>
                  <a:lnTo>
                    <a:pt x="324" y="99"/>
                  </a:lnTo>
                  <a:lnTo>
                    <a:pt x="322" y="100"/>
                  </a:lnTo>
                  <a:lnTo>
                    <a:pt x="322" y="100"/>
                  </a:lnTo>
                  <a:lnTo>
                    <a:pt x="322" y="100"/>
                  </a:lnTo>
                  <a:lnTo>
                    <a:pt x="325" y="101"/>
                  </a:lnTo>
                  <a:lnTo>
                    <a:pt x="326" y="101"/>
                  </a:lnTo>
                  <a:lnTo>
                    <a:pt x="331" y="100"/>
                  </a:lnTo>
                  <a:lnTo>
                    <a:pt x="331" y="100"/>
                  </a:lnTo>
                  <a:lnTo>
                    <a:pt x="329" y="101"/>
                  </a:lnTo>
                  <a:lnTo>
                    <a:pt x="326" y="101"/>
                  </a:lnTo>
                  <a:lnTo>
                    <a:pt x="325" y="103"/>
                  </a:lnTo>
                  <a:lnTo>
                    <a:pt x="325" y="103"/>
                  </a:lnTo>
                  <a:lnTo>
                    <a:pt x="325" y="103"/>
                  </a:lnTo>
                  <a:lnTo>
                    <a:pt x="326" y="103"/>
                  </a:lnTo>
                  <a:lnTo>
                    <a:pt x="328" y="103"/>
                  </a:lnTo>
                  <a:lnTo>
                    <a:pt x="332" y="103"/>
                  </a:lnTo>
                  <a:lnTo>
                    <a:pt x="336" y="103"/>
                  </a:lnTo>
                  <a:lnTo>
                    <a:pt x="345" y="101"/>
                  </a:lnTo>
                  <a:lnTo>
                    <a:pt x="348" y="103"/>
                  </a:lnTo>
                  <a:lnTo>
                    <a:pt x="348" y="103"/>
                  </a:lnTo>
                  <a:lnTo>
                    <a:pt x="347" y="103"/>
                  </a:lnTo>
                  <a:lnTo>
                    <a:pt x="345" y="103"/>
                  </a:lnTo>
                  <a:lnTo>
                    <a:pt x="344" y="103"/>
                  </a:lnTo>
                  <a:lnTo>
                    <a:pt x="343" y="103"/>
                  </a:lnTo>
                  <a:lnTo>
                    <a:pt x="341" y="103"/>
                  </a:lnTo>
                  <a:lnTo>
                    <a:pt x="341" y="103"/>
                  </a:lnTo>
                  <a:lnTo>
                    <a:pt x="341" y="103"/>
                  </a:lnTo>
                  <a:lnTo>
                    <a:pt x="341" y="103"/>
                  </a:lnTo>
                  <a:lnTo>
                    <a:pt x="340" y="104"/>
                  </a:lnTo>
                  <a:lnTo>
                    <a:pt x="339" y="104"/>
                  </a:lnTo>
                  <a:lnTo>
                    <a:pt x="337" y="104"/>
                  </a:lnTo>
                  <a:lnTo>
                    <a:pt x="333" y="104"/>
                  </a:lnTo>
                  <a:lnTo>
                    <a:pt x="329" y="105"/>
                  </a:lnTo>
                  <a:lnTo>
                    <a:pt x="325" y="105"/>
                  </a:lnTo>
                  <a:lnTo>
                    <a:pt x="324" y="105"/>
                  </a:lnTo>
                  <a:lnTo>
                    <a:pt x="320" y="107"/>
                  </a:lnTo>
                  <a:lnTo>
                    <a:pt x="318" y="107"/>
                  </a:lnTo>
                  <a:lnTo>
                    <a:pt x="318" y="108"/>
                  </a:lnTo>
                  <a:lnTo>
                    <a:pt x="318" y="108"/>
                  </a:lnTo>
                  <a:lnTo>
                    <a:pt x="320" y="111"/>
                  </a:lnTo>
                  <a:lnTo>
                    <a:pt x="324" y="111"/>
                  </a:lnTo>
                  <a:lnTo>
                    <a:pt x="329" y="111"/>
                  </a:lnTo>
                  <a:lnTo>
                    <a:pt x="331" y="111"/>
                  </a:lnTo>
                  <a:lnTo>
                    <a:pt x="331" y="111"/>
                  </a:lnTo>
                  <a:lnTo>
                    <a:pt x="332" y="111"/>
                  </a:lnTo>
                  <a:lnTo>
                    <a:pt x="337" y="111"/>
                  </a:lnTo>
                  <a:lnTo>
                    <a:pt x="341" y="111"/>
                  </a:lnTo>
                  <a:lnTo>
                    <a:pt x="343" y="111"/>
                  </a:lnTo>
                  <a:lnTo>
                    <a:pt x="345" y="111"/>
                  </a:lnTo>
                  <a:lnTo>
                    <a:pt x="345" y="111"/>
                  </a:lnTo>
                  <a:lnTo>
                    <a:pt x="348" y="111"/>
                  </a:lnTo>
                  <a:lnTo>
                    <a:pt x="349" y="111"/>
                  </a:lnTo>
                  <a:lnTo>
                    <a:pt x="352" y="111"/>
                  </a:lnTo>
                  <a:lnTo>
                    <a:pt x="354" y="111"/>
                  </a:lnTo>
                  <a:lnTo>
                    <a:pt x="359" y="112"/>
                  </a:lnTo>
                  <a:lnTo>
                    <a:pt x="362" y="113"/>
                  </a:lnTo>
                  <a:lnTo>
                    <a:pt x="362" y="113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58" y="115"/>
                  </a:lnTo>
                  <a:lnTo>
                    <a:pt x="356" y="115"/>
                  </a:lnTo>
                  <a:lnTo>
                    <a:pt x="354" y="115"/>
                  </a:lnTo>
                  <a:lnTo>
                    <a:pt x="354" y="115"/>
                  </a:lnTo>
                  <a:lnTo>
                    <a:pt x="349" y="115"/>
                  </a:lnTo>
                  <a:lnTo>
                    <a:pt x="345" y="115"/>
                  </a:lnTo>
                  <a:lnTo>
                    <a:pt x="344" y="115"/>
                  </a:lnTo>
                  <a:lnTo>
                    <a:pt x="343" y="113"/>
                  </a:lnTo>
                  <a:lnTo>
                    <a:pt x="339" y="113"/>
                  </a:lnTo>
                  <a:lnTo>
                    <a:pt x="332" y="115"/>
                  </a:lnTo>
                  <a:lnTo>
                    <a:pt x="322" y="115"/>
                  </a:lnTo>
                  <a:lnTo>
                    <a:pt x="317" y="116"/>
                  </a:lnTo>
                  <a:lnTo>
                    <a:pt x="317" y="116"/>
                  </a:lnTo>
                  <a:lnTo>
                    <a:pt x="316" y="116"/>
                  </a:lnTo>
                  <a:lnTo>
                    <a:pt x="316" y="118"/>
                  </a:lnTo>
                  <a:lnTo>
                    <a:pt x="314" y="119"/>
                  </a:lnTo>
                  <a:lnTo>
                    <a:pt x="314" y="119"/>
                  </a:lnTo>
                  <a:lnTo>
                    <a:pt x="314" y="119"/>
                  </a:lnTo>
                  <a:lnTo>
                    <a:pt x="314" y="120"/>
                  </a:lnTo>
                  <a:lnTo>
                    <a:pt x="314" y="122"/>
                  </a:lnTo>
                  <a:lnTo>
                    <a:pt x="314" y="122"/>
                  </a:lnTo>
                  <a:lnTo>
                    <a:pt x="314" y="123"/>
                  </a:lnTo>
                  <a:lnTo>
                    <a:pt x="314" y="123"/>
                  </a:lnTo>
                  <a:lnTo>
                    <a:pt x="314" y="123"/>
                  </a:lnTo>
                  <a:lnTo>
                    <a:pt x="317" y="124"/>
                  </a:lnTo>
                  <a:lnTo>
                    <a:pt x="318" y="124"/>
                  </a:lnTo>
                  <a:lnTo>
                    <a:pt x="320" y="124"/>
                  </a:lnTo>
                  <a:lnTo>
                    <a:pt x="322" y="124"/>
                  </a:lnTo>
                  <a:lnTo>
                    <a:pt x="326" y="124"/>
                  </a:lnTo>
                  <a:lnTo>
                    <a:pt x="329" y="124"/>
                  </a:lnTo>
                  <a:lnTo>
                    <a:pt x="331" y="124"/>
                  </a:lnTo>
                  <a:lnTo>
                    <a:pt x="333" y="126"/>
                  </a:lnTo>
                  <a:lnTo>
                    <a:pt x="333" y="126"/>
                  </a:lnTo>
                  <a:lnTo>
                    <a:pt x="332" y="127"/>
                  </a:lnTo>
                  <a:lnTo>
                    <a:pt x="332" y="127"/>
                  </a:lnTo>
                  <a:lnTo>
                    <a:pt x="331" y="128"/>
                  </a:lnTo>
                  <a:lnTo>
                    <a:pt x="329" y="130"/>
                  </a:lnTo>
                  <a:lnTo>
                    <a:pt x="329" y="131"/>
                  </a:lnTo>
                  <a:lnTo>
                    <a:pt x="329" y="132"/>
                  </a:lnTo>
                  <a:lnTo>
                    <a:pt x="331" y="132"/>
                  </a:lnTo>
                  <a:lnTo>
                    <a:pt x="331" y="132"/>
                  </a:lnTo>
                  <a:lnTo>
                    <a:pt x="332" y="132"/>
                  </a:lnTo>
                  <a:lnTo>
                    <a:pt x="333" y="132"/>
                  </a:lnTo>
                  <a:lnTo>
                    <a:pt x="337" y="132"/>
                  </a:lnTo>
                  <a:lnTo>
                    <a:pt x="343" y="132"/>
                  </a:lnTo>
                  <a:lnTo>
                    <a:pt x="344" y="132"/>
                  </a:lnTo>
                  <a:lnTo>
                    <a:pt x="347" y="131"/>
                  </a:lnTo>
                  <a:lnTo>
                    <a:pt x="348" y="131"/>
                  </a:lnTo>
                  <a:lnTo>
                    <a:pt x="348" y="131"/>
                  </a:lnTo>
                  <a:lnTo>
                    <a:pt x="352" y="131"/>
                  </a:lnTo>
                  <a:lnTo>
                    <a:pt x="356" y="131"/>
                  </a:lnTo>
                  <a:lnTo>
                    <a:pt x="360" y="131"/>
                  </a:lnTo>
                  <a:lnTo>
                    <a:pt x="366" y="130"/>
                  </a:lnTo>
                  <a:lnTo>
                    <a:pt x="368" y="128"/>
                  </a:lnTo>
                  <a:lnTo>
                    <a:pt x="370" y="128"/>
                  </a:lnTo>
                  <a:lnTo>
                    <a:pt x="373" y="128"/>
                  </a:lnTo>
                  <a:lnTo>
                    <a:pt x="377" y="128"/>
                  </a:lnTo>
                  <a:lnTo>
                    <a:pt x="379" y="127"/>
                  </a:lnTo>
                  <a:lnTo>
                    <a:pt x="381" y="127"/>
                  </a:lnTo>
                  <a:lnTo>
                    <a:pt x="383" y="126"/>
                  </a:lnTo>
                  <a:lnTo>
                    <a:pt x="385" y="126"/>
                  </a:lnTo>
                  <a:lnTo>
                    <a:pt x="387" y="124"/>
                  </a:lnTo>
                  <a:lnTo>
                    <a:pt x="389" y="123"/>
                  </a:lnTo>
                  <a:lnTo>
                    <a:pt x="390" y="123"/>
                  </a:lnTo>
                  <a:lnTo>
                    <a:pt x="392" y="123"/>
                  </a:lnTo>
                  <a:lnTo>
                    <a:pt x="392" y="123"/>
                  </a:lnTo>
                  <a:lnTo>
                    <a:pt x="393" y="123"/>
                  </a:lnTo>
                  <a:lnTo>
                    <a:pt x="392" y="124"/>
                  </a:lnTo>
                  <a:lnTo>
                    <a:pt x="392" y="124"/>
                  </a:lnTo>
                  <a:lnTo>
                    <a:pt x="392" y="124"/>
                  </a:lnTo>
                  <a:lnTo>
                    <a:pt x="390" y="124"/>
                  </a:lnTo>
                  <a:lnTo>
                    <a:pt x="392" y="126"/>
                  </a:lnTo>
                  <a:lnTo>
                    <a:pt x="392" y="126"/>
                  </a:lnTo>
                  <a:lnTo>
                    <a:pt x="393" y="126"/>
                  </a:lnTo>
                  <a:lnTo>
                    <a:pt x="394" y="126"/>
                  </a:lnTo>
                  <a:lnTo>
                    <a:pt x="396" y="126"/>
                  </a:lnTo>
                  <a:lnTo>
                    <a:pt x="398" y="126"/>
                  </a:lnTo>
                  <a:lnTo>
                    <a:pt x="400" y="127"/>
                  </a:lnTo>
                  <a:lnTo>
                    <a:pt x="400" y="127"/>
                  </a:lnTo>
                  <a:lnTo>
                    <a:pt x="400" y="127"/>
                  </a:lnTo>
                  <a:lnTo>
                    <a:pt x="397" y="127"/>
                  </a:lnTo>
                  <a:lnTo>
                    <a:pt x="397" y="128"/>
                  </a:lnTo>
                  <a:lnTo>
                    <a:pt x="397" y="128"/>
                  </a:lnTo>
                  <a:lnTo>
                    <a:pt x="401" y="128"/>
                  </a:lnTo>
                  <a:lnTo>
                    <a:pt x="402" y="128"/>
                  </a:lnTo>
                  <a:lnTo>
                    <a:pt x="404" y="128"/>
                  </a:lnTo>
                  <a:lnTo>
                    <a:pt x="405" y="128"/>
                  </a:lnTo>
                  <a:lnTo>
                    <a:pt x="406" y="128"/>
                  </a:lnTo>
                  <a:lnTo>
                    <a:pt x="409" y="130"/>
                  </a:lnTo>
                  <a:lnTo>
                    <a:pt x="412" y="128"/>
                  </a:lnTo>
                  <a:lnTo>
                    <a:pt x="413" y="130"/>
                  </a:lnTo>
                  <a:lnTo>
                    <a:pt x="415" y="128"/>
                  </a:lnTo>
                  <a:lnTo>
                    <a:pt x="415" y="128"/>
                  </a:lnTo>
                  <a:lnTo>
                    <a:pt x="417" y="128"/>
                  </a:lnTo>
                  <a:lnTo>
                    <a:pt x="419" y="128"/>
                  </a:lnTo>
                  <a:lnTo>
                    <a:pt x="423" y="127"/>
                  </a:lnTo>
                  <a:lnTo>
                    <a:pt x="424" y="127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5" y="124"/>
                  </a:lnTo>
                  <a:lnTo>
                    <a:pt x="425" y="124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5" y="124"/>
                  </a:lnTo>
                  <a:lnTo>
                    <a:pt x="425" y="123"/>
                  </a:lnTo>
                  <a:lnTo>
                    <a:pt x="427" y="123"/>
                  </a:lnTo>
                  <a:lnTo>
                    <a:pt x="427" y="123"/>
                  </a:lnTo>
                  <a:lnTo>
                    <a:pt x="427" y="123"/>
                  </a:lnTo>
                  <a:lnTo>
                    <a:pt x="425" y="123"/>
                  </a:lnTo>
                  <a:lnTo>
                    <a:pt x="424" y="123"/>
                  </a:lnTo>
                  <a:lnTo>
                    <a:pt x="423" y="123"/>
                  </a:lnTo>
                  <a:lnTo>
                    <a:pt x="420" y="123"/>
                  </a:lnTo>
                  <a:lnTo>
                    <a:pt x="419" y="124"/>
                  </a:lnTo>
                  <a:lnTo>
                    <a:pt x="416" y="126"/>
                  </a:lnTo>
                  <a:lnTo>
                    <a:pt x="416" y="126"/>
                  </a:lnTo>
                  <a:lnTo>
                    <a:pt x="416" y="124"/>
                  </a:lnTo>
                  <a:lnTo>
                    <a:pt x="417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19" y="122"/>
                  </a:lnTo>
                  <a:lnTo>
                    <a:pt x="417" y="122"/>
                  </a:lnTo>
                  <a:lnTo>
                    <a:pt x="417" y="122"/>
                  </a:lnTo>
                  <a:lnTo>
                    <a:pt x="417" y="120"/>
                  </a:lnTo>
                  <a:lnTo>
                    <a:pt x="417" y="120"/>
                  </a:lnTo>
                  <a:lnTo>
                    <a:pt x="419" y="120"/>
                  </a:lnTo>
                  <a:lnTo>
                    <a:pt x="419" y="120"/>
                  </a:lnTo>
                  <a:lnTo>
                    <a:pt x="420" y="122"/>
                  </a:lnTo>
                  <a:lnTo>
                    <a:pt x="421" y="122"/>
                  </a:lnTo>
                  <a:lnTo>
                    <a:pt x="421" y="122"/>
                  </a:lnTo>
                  <a:lnTo>
                    <a:pt x="423" y="122"/>
                  </a:lnTo>
                  <a:lnTo>
                    <a:pt x="424" y="122"/>
                  </a:lnTo>
                  <a:lnTo>
                    <a:pt x="424" y="122"/>
                  </a:lnTo>
                  <a:lnTo>
                    <a:pt x="424" y="122"/>
                  </a:lnTo>
                  <a:lnTo>
                    <a:pt x="424" y="120"/>
                  </a:lnTo>
                  <a:lnTo>
                    <a:pt x="425" y="120"/>
                  </a:lnTo>
                  <a:lnTo>
                    <a:pt x="425" y="120"/>
                  </a:lnTo>
                  <a:lnTo>
                    <a:pt x="425" y="119"/>
                  </a:lnTo>
                  <a:lnTo>
                    <a:pt x="428" y="119"/>
                  </a:lnTo>
                  <a:lnTo>
                    <a:pt x="430" y="119"/>
                  </a:lnTo>
                  <a:lnTo>
                    <a:pt x="430" y="119"/>
                  </a:lnTo>
                  <a:lnTo>
                    <a:pt x="430" y="119"/>
                  </a:lnTo>
                  <a:lnTo>
                    <a:pt x="431" y="120"/>
                  </a:lnTo>
                  <a:lnTo>
                    <a:pt x="431" y="120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34" y="120"/>
                  </a:lnTo>
                  <a:lnTo>
                    <a:pt x="435" y="119"/>
                  </a:lnTo>
                  <a:lnTo>
                    <a:pt x="435" y="119"/>
                  </a:lnTo>
                  <a:lnTo>
                    <a:pt x="435" y="119"/>
                  </a:lnTo>
                  <a:lnTo>
                    <a:pt x="435" y="120"/>
                  </a:lnTo>
                  <a:lnTo>
                    <a:pt x="435" y="120"/>
                  </a:lnTo>
                  <a:lnTo>
                    <a:pt x="435" y="120"/>
                  </a:lnTo>
                  <a:lnTo>
                    <a:pt x="436" y="120"/>
                  </a:lnTo>
                  <a:lnTo>
                    <a:pt x="436" y="120"/>
                  </a:lnTo>
                  <a:lnTo>
                    <a:pt x="438" y="120"/>
                  </a:lnTo>
                  <a:lnTo>
                    <a:pt x="439" y="119"/>
                  </a:lnTo>
                  <a:lnTo>
                    <a:pt x="439" y="119"/>
                  </a:lnTo>
                  <a:close/>
                  <a:moveTo>
                    <a:pt x="432" y="130"/>
                  </a:moveTo>
                  <a:lnTo>
                    <a:pt x="432" y="13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5" y="128"/>
                  </a:lnTo>
                  <a:lnTo>
                    <a:pt x="435" y="128"/>
                  </a:lnTo>
                  <a:lnTo>
                    <a:pt x="435" y="128"/>
                  </a:lnTo>
                  <a:lnTo>
                    <a:pt x="435" y="127"/>
                  </a:lnTo>
                  <a:lnTo>
                    <a:pt x="435" y="127"/>
                  </a:lnTo>
                  <a:lnTo>
                    <a:pt x="434" y="127"/>
                  </a:lnTo>
                  <a:lnTo>
                    <a:pt x="434" y="127"/>
                  </a:lnTo>
                  <a:lnTo>
                    <a:pt x="434" y="127"/>
                  </a:lnTo>
                  <a:lnTo>
                    <a:pt x="432" y="127"/>
                  </a:lnTo>
                  <a:lnTo>
                    <a:pt x="432" y="127"/>
                  </a:lnTo>
                  <a:lnTo>
                    <a:pt x="432" y="128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2" y="130"/>
                  </a:lnTo>
                  <a:lnTo>
                    <a:pt x="432" y="130"/>
                  </a:lnTo>
                  <a:lnTo>
                    <a:pt x="432" y="130"/>
                  </a:lnTo>
                  <a:lnTo>
                    <a:pt x="432" y="130"/>
                  </a:lnTo>
                  <a:lnTo>
                    <a:pt x="432" y="130"/>
                  </a:lnTo>
                  <a:close/>
                  <a:moveTo>
                    <a:pt x="438" y="126"/>
                  </a:moveTo>
                  <a:lnTo>
                    <a:pt x="436" y="127"/>
                  </a:lnTo>
                  <a:lnTo>
                    <a:pt x="436" y="127"/>
                  </a:lnTo>
                  <a:lnTo>
                    <a:pt x="436" y="127"/>
                  </a:lnTo>
                  <a:lnTo>
                    <a:pt x="436" y="127"/>
                  </a:lnTo>
                  <a:lnTo>
                    <a:pt x="436" y="127"/>
                  </a:lnTo>
                  <a:lnTo>
                    <a:pt x="438" y="128"/>
                  </a:lnTo>
                  <a:lnTo>
                    <a:pt x="438" y="127"/>
                  </a:lnTo>
                  <a:lnTo>
                    <a:pt x="438" y="127"/>
                  </a:lnTo>
                  <a:lnTo>
                    <a:pt x="438" y="127"/>
                  </a:lnTo>
                  <a:lnTo>
                    <a:pt x="438" y="126"/>
                  </a:lnTo>
                  <a:lnTo>
                    <a:pt x="438" y="126"/>
                  </a:lnTo>
                  <a:lnTo>
                    <a:pt x="438" y="126"/>
                  </a:lnTo>
                  <a:close/>
                  <a:moveTo>
                    <a:pt x="448" y="130"/>
                  </a:moveTo>
                  <a:lnTo>
                    <a:pt x="448" y="130"/>
                  </a:lnTo>
                  <a:lnTo>
                    <a:pt x="448" y="130"/>
                  </a:lnTo>
                  <a:lnTo>
                    <a:pt x="451" y="131"/>
                  </a:lnTo>
                  <a:lnTo>
                    <a:pt x="453" y="131"/>
                  </a:lnTo>
                  <a:lnTo>
                    <a:pt x="453" y="132"/>
                  </a:lnTo>
                  <a:lnTo>
                    <a:pt x="454" y="132"/>
                  </a:lnTo>
                  <a:lnTo>
                    <a:pt x="457" y="132"/>
                  </a:lnTo>
                  <a:lnTo>
                    <a:pt x="459" y="132"/>
                  </a:lnTo>
                  <a:lnTo>
                    <a:pt x="461" y="132"/>
                  </a:lnTo>
                  <a:lnTo>
                    <a:pt x="462" y="132"/>
                  </a:lnTo>
                  <a:lnTo>
                    <a:pt x="465" y="131"/>
                  </a:lnTo>
                  <a:lnTo>
                    <a:pt x="466" y="131"/>
                  </a:lnTo>
                  <a:lnTo>
                    <a:pt x="467" y="131"/>
                  </a:lnTo>
                  <a:lnTo>
                    <a:pt x="469" y="130"/>
                  </a:lnTo>
                  <a:lnTo>
                    <a:pt x="469" y="130"/>
                  </a:lnTo>
                  <a:lnTo>
                    <a:pt x="470" y="130"/>
                  </a:lnTo>
                  <a:lnTo>
                    <a:pt x="472" y="130"/>
                  </a:lnTo>
                  <a:lnTo>
                    <a:pt x="473" y="130"/>
                  </a:lnTo>
                  <a:lnTo>
                    <a:pt x="473" y="128"/>
                  </a:lnTo>
                  <a:lnTo>
                    <a:pt x="473" y="128"/>
                  </a:lnTo>
                  <a:lnTo>
                    <a:pt x="473" y="128"/>
                  </a:lnTo>
                  <a:lnTo>
                    <a:pt x="472" y="128"/>
                  </a:lnTo>
                  <a:lnTo>
                    <a:pt x="470" y="128"/>
                  </a:lnTo>
                  <a:lnTo>
                    <a:pt x="470" y="128"/>
                  </a:lnTo>
                  <a:lnTo>
                    <a:pt x="470" y="128"/>
                  </a:lnTo>
                  <a:lnTo>
                    <a:pt x="469" y="127"/>
                  </a:lnTo>
                  <a:lnTo>
                    <a:pt x="470" y="126"/>
                  </a:lnTo>
                  <a:lnTo>
                    <a:pt x="470" y="124"/>
                  </a:lnTo>
                  <a:lnTo>
                    <a:pt x="470" y="124"/>
                  </a:lnTo>
                  <a:lnTo>
                    <a:pt x="467" y="123"/>
                  </a:lnTo>
                  <a:lnTo>
                    <a:pt x="467" y="122"/>
                  </a:lnTo>
                  <a:lnTo>
                    <a:pt x="466" y="122"/>
                  </a:lnTo>
                  <a:lnTo>
                    <a:pt x="466" y="122"/>
                  </a:lnTo>
                  <a:lnTo>
                    <a:pt x="466" y="120"/>
                  </a:lnTo>
                  <a:lnTo>
                    <a:pt x="466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3" y="120"/>
                  </a:lnTo>
                  <a:lnTo>
                    <a:pt x="463" y="120"/>
                  </a:lnTo>
                  <a:lnTo>
                    <a:pt x="463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5" y="120"/>
                  </a:lnTo>
                  <a:lnTo>
                    <a:pt x="465" y="119"/>
                  </a:lnTo>
                  <a:lnTo>
                    <a:pt x="463" y="119"/>
                  </a:lnTo>
                  <a:lnTo>
                    <a:pt x="463" y="119"/>
                  </a:lnTo>
                  <a:lnTo>
                    <a:pt x="462" y="119"/>
                  </a:lnTo>
                  <a:lnTo>
                    <a:pt x="461" y="119"/>
                  </a:lnTo>
                  <a:lnTo>
                    <a:pt x="459" y="119"/>
                  </a:lnTo>
                  <a:lnTo>
                    <a:pt x="459" y="119"/>
                  </a:lnTo>
                  <a:lnTo>
                    <a:pt x="458" y="120"/>
                  </a:lnTo>
                  <a:lnTo>
                    <a:pt x="458" y="120"/>
                  </a:lnTo>
                  <a:lnTo>
                    <a:pt x="458" y="120"/>
                  </a:lnTo>
                  <a:lnTo>
                    <a:pt x="457" y="120"/>
                  </a:lnTo>
                  <a:lnTo>
                    <a:pt x="457" y="122"/>
                  </a:lnTo>
                  <a:lnTo>
                    <a:pt x="458" y="123"/>
                  </a:lnTo>
                  <a:lnTo>
                    <a:pt x="457" y="123"/>
                  </a:lnTo>
                  <a:lnTo>
                    <a:pt x="457" y="123"/>
                  </a:lnTo>
                  <a:lnTo>
                    <a:pt x="455" y="122"/>
                  </a:lnTo>
                  <a:lnTo>
                    <a:pt x="455" y="122"/>
                  </a:lnTo>
                  <a:lnTo>
                    <a:pt x="455" y="122"/>
                  </a:lnTo>
                  <a:lnTo>
                    <a:pt x="454" y="122"/>
                  </a:lnTo>
                  <a:lnTo>
                    <a:pt x="454" y="122"/>
                  </a:lnTo>
                  <a:lnTo>
                    <a:pt x="454" y="122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3"/>
                  </a:lnTo>
                  <a:lnTo>
                    <a:pt x="454" y="124"/>
                  </a:lnTo>
                  <a:lnTo>
                    <a:pt x="453" y="124"/>
                  </a:lnTo>
                  <a:lnTo>
                    <a:pt x="453" y="124"/>
                  </a:lnTo>
                  <a:lnTo>
                    <a:pt x="450" y="126"/>
                  </a:lnTo>
                  <a:lnTo>
                    <a:pt x="448" y="126"/>
                  </a:lnTo>
                  <a:lnTo>
                    <a:pt x="446" y="126"/>
                  </a:lnTo>
                  <a:lnTo>
                    <a:pt x="443" y="126"/>
                  </a:lnTo>
                  <a:lnTo>
                    <a:pt x="443" y="126"/>
                  </a:lnTo>
                  <a:lnTo>
                    <a:pt x="442" y="127"/>
                  </a:lnTo>
                  <a:lnTo>
                    <a:pt x="442" y="127"/>
                  </a:lnTo>
                  <a:lnTo>
                    <a:pt x="442" y="127"/>
                  </a:lnTo>
                  <a:lnTo>
                    <a:pt x="442" y="128"/>
                  </a:lnTo>
                  <a:lnTo>
                    <a:pt x="442" y="128"/>
                  </a:lnTo>
                  <a:lnTo>
                    <a:pt x="442" y="128"/>
                  </a:lnTo>
                  <a:lnTo>
                    <a:pt x="443" y="128"/>
                  </a:lnTo>
                  <a:lnTo>
                    <a:pt x="443" y="128"/>
                  </a:lnTo>
                  <a:lnTo>
                    <a:pt x="444" y="128"/>
                  </a:lnTo>
                  <a:lnTo>
                    <a:pt x="444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28"/>
                  </a:lnTo>
                  <a:lnTo>
                    <a:pt x="446" y="130"/>
                  </a:lnTo>
                  <a:lnTo>
                    <a:pt x="446" y="130"/>
                  </a:lnTo>
                  <a:lnTo>
                    <a:pt x="447" y="130"/>
                  </a:lnTo>
                  <a:lnTo>
                    <a:pt x="448" y="130"/>
                  </a:lnTo>
                  <a:lnTo>
                    <a:pt x="448" y="128"/>
                  </a:lnTo>
                  <a:lnTo>
                    <a:pt x="450" y="128"/>
                  </a:lnTo>
                  <a:lnTo>
                    <a:pt x="450" y="128"/>
                  </a:lnTo>
                  <a:lnTo>
                    <a:pt x="450" y="130"/>
                  </a:lnTo>
                  <a:lnTo>
                    <a:pt x="448" y="130"/>
                  </a:lnTo>
                  <a:close/>
                  <a:moveTo>
                    <a:pt x="432" y="123"/>
                  </a:moveTo>
                  <a:lnTo>
                    <a:pt x="432" y="123"/>
                  </a:lnTo>
                  <a:lnTo>
                    <a:pt x="432" y="123"/>
                  </a:lnTo>
                  <a:lnTo>
                    <a:pt x="434" y="123"/>
                  </a:lnTo>
                  <a:lnTo>
                    <a:pt x="434" y="123"/>
                  </a:lnTo>
                  <a:lnTo>
                    <a:pt x="434" y="123"/>
                  </a:lnTo>
                  <a:lnTo>
                    <a:pt x="435" y="123"/>
                  </a:lnTo>
                  <a:lnTo>
                    <a:pt x="435" y="122"/>
                  </a:lnTo>
                  <a:lnTo>
                    <a:pt x="435" y="122"/>
                  </a:lnTo>
                  <a:lnTo>
                    <a:pt x="434" y="122"/>
                  </a:lnTo>
                  <a:lnTo>
                    <a:pt x="434" y="122"/>
                  </a:lnTo>
                  <a:lnTo>
                    <a:pt x="432" y="122"/>
                  </a:lnTo>
                  <a:lnTo>
                    <a:pt x="432" y="122"/>
                  </a:lnTo>
                  <a:lnTo>
                    <a:pt x="432" y="122"/>
                  </a:lnTo>
                  <a:lnTo>
                    <a:pt x="434" y="122"/>
                  </a:lnTo>
                  <a:lnTo>
                    <a:pt x="434" y="123"/>
                  </a:lnTo>
                  <a:lnTo>
                    <a:pt x="434" y="123"/>
                  </a:lnTo>
                  <a:lnTo>
                    <a:pt x="432" y="123"/>
                  </a:lnTo>
                  <a:lnTo>
                    <a:pt x="432" y="123"/>
                  </a:lnTo>
                  <a:lnTo>
                    <a:pt x="432" y="123"/>
                  </a:lnTo>
                  <a:lnTo>
                    <a:pt x="432" y="123"/>
                  </a:lnTo>
                  <a:close/>
                  <a:moveTo>
                    <a:pt x="476" y="123"/>
                  </a:moveTo>
                  <a:lnTo>
                    <a:pt x="476" y="123"/>
                  </a:lnTo>
                  <a:lnTo>
                    <a:pt x="476" y="123"/>
                  </a:lnTo>
                  <a:lnTo>
                    <a:pt x="474" y="124"/>
                  </a:lnTo>
                  <a:lnTo>
                    <a:pt x="474" y="124"/>
                  </a:lnTo>
                  <a:lnTo>
                    <a:pt x="476" y="124"/>
                  </a:lnTo>
                  <a:lnTo>
                    <a:pt x="476" y="124"/>
                  </a:lnTo>
                  <a:lnTo>
                    <a:pt x="477" y="123"/>
                  </a:lnTo>
                  <a:lnTo>
                    <a:pt x="477" y="123"/>
                  </a:lnTo>
                  <a:lnTo>
                    <a:pt x="478" y="123"/>
                  </a:lnTo>
                  <a:lnTo>
                    <a:pt x="478" y="122"/>
                  </a:lnTo>
                  <a:lnTo>
                    <a:pt x="478" y="122"/>
                  </a:lnTo>
                  <a:lnTo>
                    <a:pt x="478" y="122"/>
                  </a:lnTo>
                  <a:lnTo>
                    <a:pt x="477" y="120"/>
                  </a:lnTo>
                  <a:lnTo>
                    <a:pt x="477" y="120"/>
                  </a:lnTo>
                  <a:lnTo>
                    <a:pt x="476" y="122"/>
                  </a:lnTo>
                  <a:lnTo>
                    <a:pt x="474" y="122"/>
                  </a:lnTo>
                  <a:lnTo>
                    <a:pt x="474" y="122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3" y="124"/>
                  </a:lnTo>
                  <a:lnTo>
                    <a:pt x="474" y="123"/>
                  </a:lnTo>
                  <a:lnTo>
                    <a:pt x="474" y="123"/>
                  </a:lnTo>
                  <a:lnTo>
                    <a:pt x="476" y="122"/>
                  </a:lnTo>
                  <a:lnTo>
                    <a:pt x="476" y="122"/>
                  </a:lnTo>
                  <a:lnTo>
                    <a:pt x="476" y="122"/>
                  </a:lnTo>
                  <a:lnTo>
                    <a:pt x="476" y="122"/>
                  </a:lnTo>
                  <a:lnTo>
                    <a:pt x="477" y="122"/>
                  </a:lnTo>
                  <a:lnTo>
                    <a:pt x="476" y="122"/>
                  </a:lnTo>
                  <a:lnTo>
                    <a:pt x="476" y="123"/>
                  </a:lnTo>
                  <a:close/>
                  <a:moveTo>
                    <a:pt x="360" y="142"/>
                  </a:moveTo>
                  <a:lnTo>
                    <a:pt x="360" y="141"/>
                  </a:lnTo>
                  <a:lnTo>
                    <a:pt x="360" y="142"/>
                  </a:lnTo>
                  <a:lnTo>
                    <a:pt x="359" y="142"/>
                  </a:lnTo>
                  <a:lnTo>
                    <a:pt x="359" y="142"/>
                  </a:lnTo>
                  <a:lnTo>
                    <a:pt x="358" y="143"/>
                  </a:lnTo>
                  <a:lnTo>
                    <a:pt x="358" y="143"/>
                  </a:lnTo>
                  <a:lnTo>
                    <a:pt x="358" y="145"/>
                  </a:lnTo>
                  <a:lnTo>
                    <a:pt x="358" y="145"/>
                  </a:lnTo>
                  <a:lnTo>
                    <a:pt x="358" y="145"/>
                  </a:lnTo>
                  <a:lnTo>
                    <a:pt x="359" y="143"/>
                  </a:lnTo>
                  <a:lnTo>
                    <a:pt x="360" y="143"/>
                  </a:lnTo>
                  <a:lnTo>
                    <a:pt x="360" y="143"/>
                  </a:lnTo>
                  <a:lnTo>
                    <a:pt x="360" y="143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60" y="142"/>
                  </a:lnTo>
                  <a:close/>
                  <a:moveTo>
                    <a:pt x="396" y="131"/>
                  </a:moveTo>
                  <a:lnTo>
                    <a:pt x="394" y="131"/>
                  </a:lnTo>
                  <a:lnTo>
                    <a:pt x="394" y="132"/>
                  </a:lnTo>
                  <a:lnTo>
                    <a:pt x="394" y="132"/>
                  </a:lnTo>
                  <a:lnTo>
                    <a:pt x="394" y="132"/>
                  </a:lnTo>
                  <a:lnTo>
                    <a:pt x="394" y="132"/>
                  </a:lnTo>
                  <a:lnTo>
                    <a:pt x="396" y="134"/>
                  </a:lnTo>
                  <a:lnTo>
                    <a:pt x="396" y="134"/>
                  </a:lnTo>
                  <a:lnTo>
                    <a:pt x="397" y="134"/>
                  </a:lnTo>
                  <a:lnTo>
                    <a:pt x="397" y="132"/>
                  </a:lnTo>
                  <a:lnTo>
                    <a:pt x="397" y="132"/>
                  </a:lnTo>
                  <a:lnTo>
                    <a:pt x="398" y="132"/>
                  </a:lnTo>
                  <a:lnTo>
                    <a:pt x="398" y="132"/>
                  </a:lnTo>
                  <a:lnTo>
                    <a:pt x="397" y="131"/>
                  </a:lnTo>
                  <a:lnTo>
                    <a:pt x="397" y="131"/>
                  </a:lnTo>
                  <a:lnTo>
                    <a:pt x="396" y="131"/>
                  </a:lnTo>
                  <a:close/>
                  <a:moveTo>
                    <a:pt x="520" y="43"/>
                  </a:moveTo>
                  <a:lnTo>
                    <a:pt x="522" y="43"/>
                  </a:lnTo>
                  <a:lnTo>
                    <a:pt x="523" y="43"/>
                  </a:lnTo>
                  <a:lnTo>
                    <a:pt x="524" y="43"/>
                  </a:lnTo>
                  <a:lnTo>
                    <a:pt x="526" y="43"/>
                  </a:lnTo>
                  <a:lnTo>
                    <a:pt x="528" y="43"/>
                  </a:lnTo>
                  <a:lnTo>
                    <a:pt x="528" y="43"/>
                  </a:lnTo>
                  <a:lnTo>
                    <a:pt x="528" y="43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7" y="42"/>
                  </a:lnTo>
                  <a:lnTo>
                    <a:pt x="526" y="42"/>
                  </a:lnTo>
                  <a:lnTo>
                    <a:pt x="524" y="42"/>
                  </a:lnTo>
                  <a:lnTo>
                    <a:pt x="522" y="42"/>
                  </a:lnTo>
                  <a:lnTo>
                    <a:pt x="520" y="42"/>
                  </a:lnTo>
                  <a:lnTo>
                    <a:pt x="520" y="42"/>
                  </a:lnTo>
                  <a:lnTo>
                    <a:pt x="519" y="42"/>
                  </a:lnTo>
                  <a:lnTo>
                    <a:pt x="519" y="43"/>
                  </a:lnTo>
                  <a:lnTo>
                    <a:pt x="519" y="43"/>
                  </a:lnTo>
                  <a:lnTo>
                    <a:pt x="520" y="43"/>
                  </a:lnTo>
                  <a:close/>
                  <a:moveTo>
                    <a:pt x="419" y="130"/>
                  </a:moveTo>
                  <a:lnTo>
                    <a:pt x="419" y="130"/>
                  </a:lnTo>
                  <a:lnTo>
                    <a:pt x="417" y="130"/>
                  </a:lnTo>
                  <a:lnTo>
                    <a:pt x="416" y="131"/>
                  </a:lnTo>
                  <a:lnTo>
                    <a:pt x="417" y="131"/>
                  </a:lnTo>
                  <a:lnTo>
                    <a:pt x="419" y="131"/>
                  </a:lnTo>
                  <a:lnTo>
                    <a:pt x="419" y="131"/>
                  </a:lnTo>
                  <a:lnTo>
                    <a:pt x="419" y="131"/>
                  </a:lnTo>
                  <a:lnTo>
                    <a:pt x="420" y="131"/>
                  </a:lnTo>
                  <a:lnTo>
                    <a:pt x="421" y="131"/>
                  </a:lnTo>
                  <a:lnTo>
                    <a:pt x="421" y="130"/>
                  </a:lnTo>
                  <a:lnTo>
                    <a:pt x="421" y="130"/>
                  </a:lnTo>
                  <a:lnTo>
                    <a:pt x="421" y="130"/>
                  </a:lnTo>
                  <a:lnTo>
                    <a:pt x="421" y="130"/>
                  </a:lnTo>
                  <a:lnTo>
                    <a:pt x="420" y="128"/>
                  </a:lnTo>
                  <a:lnTo>
                    <a:pt x="419" y="130"/>
                  </a:lnTo>
                  <a:close/>
                  <a:moveTo>
                    <a:pt x="497" y="61"/>
                  </a:moveTo>
                  <a:lnTo>
                    <a:pt x="495" y="61"/>
                  </a:lnTo>
                  <a:lnTo>
                    <a:pt x="495" y="61"/>
                  </a:lnTo>
                  <a:lnTo>
                    <a:pt x="493" y="62"/>
                  </a:lnTo>
                  <a:lnTo>
                    <a:pt x="489" y="62"/>
                  </a:lnTo>
                  <a:lnTo>
                    <a:pt x="489" y="62"/>
                  </a:lnTo>
                  <a:lnTo>
                    <a:pt x="489" y="63"/>
                  </a:lnTo>
                  <a:lnTo>
                    <a:pt x="489" y="63"/>
                  </a:lnTo>
                  <a:lnTo>
                    <a:pt x="489" y="63"/>
                  </a:lnTo>
                  <a:lnTo>
                    <a:pt x="499" y="62"/>
                  </a:lnTo>
                  <a:lnTo>
                    <a:pt x="500" y="63"/>
                  </a:lnTo>
                  <a:lnTo>
                    <a:pt x="503" y="62"/>
                  </a:lnTo>
                  <a:lnTo>
                    <a:pt x="511" y="62"/>
                  </a:lnTo>
                  <a:lnTo>
                    <a:pt x="516" y="62"/>
                  </a:lnTo>
                  <a:lnTo>
                    <a:pt x="515" y="62"/>
                  </a:lnTo>
                  <a:lnTo>
                    <a:pt x="512" y="62"/>
                  </a:lnTo>
                  <a:lnTo>
                    <a:pt x="511" y="62"/>
                  </a:lnTo>
                  <a:lnTo>
                    <a:pt x="511" y="62"/>
                  </a:lnTo>
                  <a:lnTo>
                    <a:pt x="508" y="63"/>
                  </a:lnTo>
                  <a:lnTo>
                    <a:pt x="505" y="63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5"/>
                  </a:lnTo>
                  <a:lnTo>
                    <a:pt x="501" y="65"/>
                  </a:lnTo>
                  <a:lnTo>
                    <a:pt x="503" y="66"/>
                  </a:lnTo>
                  <a:lnTo>
                    <a:pt x="504" y="66"/>
                  </a:lnTo>
                  <a:lnTo>
                    <a:pt x="503" y="66"/>
                  </a:lnTo>
                  <a:lnTo>
                    <a:pt x="501" y="66"/>
                  </a:lnTo>
                  <a:lnTo>
                    <a:pt x="500" y="66"/>
                  </a:lnTo>
                  <a:lnTo>
                    <a:pt x="500" y="67"/>
                  </a:lnTo>
                  <a:lnTo>
                    <a:pt x="500" y="67"/>
                  </a:lnTo>
                  <a:lnTo>
                    <a:pt x="500" y="69"/>
                  </a:lnTo>
                  <a:lnTo>
                    <a:pt x="503" y="69"/>
                  </a:lnTo>
                  <a:lnTo>
                    <a:pt x="504" y="69"/>
                  </a:lnTo>
                  <a:lnTo>
                    <a:pt x="507" y="67"/>
                  </a:lnTo>
                  <a:lnTo>
                    <a:pt x="507" y="67"/>
                  </a:lnTo>
                  <a:lnTo>
                    <a:pt x="507" y="67"/>
                  </a:lnTo>
                  <a:lnTo>
                    <a:pt x="508" y="69"/>
                  </a:lnTo>
                  <a:lnTo>
                    <a:pt x="510" y="67"/>
                  </a:lnTo>
                  <a:lnTo>
                    <a:pt x="511" y="67"/>
                  </a:lnTo>
                  <a:lnTo>
                    <a:pt x="511" y="69"/>
                  </a:lnTo>
                  <a:lnTo>
                    <a:pt x="512" y="69"/>
                  </a:lnTo>
                  <a:lnTo>
                    <a:pt x="515" y="67"/>
                  </a:lnTo>
                  <a:lnTo>
                    <a:pt x="515" y="67"/>
                  </a:lnTo>
                  <a:lnTo>
                    <a:pt x="516" y="67"/>
                  </a:lnTo>
                  <a:lnTo>
                    <a:pt x="518" y="67"/>
                  </a:lnTo>
                  <a:lnTo>
                    <a:pt x="518" y="67"/>
                  </a:lnTo>
                  <a:lnTo>
                    <a:pt x="518" y="67"/>
                  </a:lnTo>
                  <a:lnTo>
                    <a:pt x="518" y="66"/>
                  </a:lnTo>
                  <a:lnTo>
                    <a:pt x="518" y="66"/>
                  </a:lnTo>
                  <a:lnTo>
                    <a:pt x="518" y="66"/>
                  </a:lnTo>
                  <a:lnTo>
                    <a:pt x="518" y="67"/>
                  </a:lnTo>
                  <a:lnTo>
                    <a:pt x="519" y="67"/>
                  </a:lnTo>
                  <a:lnTo>
                    <a:pt x="519" y="67"/>
                  </a:lnTo>
                  <a:lnTo>
                    <a:pt x="520" y="67"/>
                  </a:lnTo>
                  <a:lnTo>
                    <a:pt x="520" y="67"/>
                  </a:lnTo>
                  <a:lnTo>
                    <a:pt x="520" y="66"/>
                  </a:lnTo>
                  <a:lnTo>
                    <a:pt x="520" y="66"/>
                  </a:lnTo>
                  <a:lnTo>
                    <a:pt x="522" y="65"/>
                  </a:lnTo>
                  <a:lnTo>
                    <a:pt x="524" y="63"/>
                  </a:lnTo>
                  <a:lnTo>
                    <a:pt x="526" y="63"/>
                  </a:lnTo>
                  <a:lnTo>
                    <a:pt x="526" y="65"/>
                  </a:lnTo>
                  <a:lnTo>
                    <a:pt x="526" y="65"/>
                  </a:lnTo>
                  <a:lnTo>
                    <a:pt x="527" y="63"/>
                  </a:lnTo>
                  <a:lnTo>
                    <a:pt x="528" y="62"/>
                  </a:lnTo>
                  <a:lnTo>
                    <a:pt x="528" y="62"/>
                  </a:lnTo>
                  <a:lnTo>
                    <a:pt x="526" y="61"/>
                  </a:lnTo>
                  <a:lnTo>
                    <a:pt x="526" y="61"/>
                  </a:lnTo>
                  <a:lnTo>
                    <a:pt x="527" y="61"/>
                  </a:lnTo>
                  <a:lnTo>
                    <a:pt x="528" y="61"/>
                  </a:lnTo>
                  <a:lnTo>
                    <a:pt x="528" y="61"/>
                  </a:lnTo>
                  <a:lnTo>
                    <a:pt x="530" y="59"/>
                  </a:lnTo>
                  <a:lnTo>
                    <a:pt x="530" y="59"/>
                  </a:lnTo>
                  <a:lnTo>
                    <a:pt x="531" y="58"/>
                  </a:lnTo>
                  <a:lnTo>
                    <a:pt x="533" y="58"/>
                  </a:lnTo>
                  <a:lnTo>
                    <a:pt x="533" y="58"/>
                  </a:lnTo>
                  <a:lnTo>
                    <a:pt x="534" y="57"/>
                  </a:lnTo>
                  <a:lnTo>
                    <a:pt x="534" y="57"/>
                  </a:lnTo>
                  <a:lnTo>
                    <a:pt x="534" y="57"/>
                  </a:lnTo>
                  <a:lnTo>
                    <a:pt x="534" y="55"/>
                  </a:lnTo>
                  <a:lnTo>
                    <a:pt x="534" y="55"/>
                  </a:lnTo>
                  <a:lnTo>
                    <a:pt x="534" y="55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5" y="54"/>
                  </a:lnTo>
                  <a:lnTo>
                    <a:pt x="535" y="54"/>
                  </a:lnTo>
                  <a:lnTo>
                    <a:pt x="534" y="54"/>
                  </a:lnTo>
                  <a:lnTo>
                    <a:pt x="533" y="54"/>
                  </a:lnTo>
                  <a:lnTo>
                    <a:pt x="533" y="54"/>
                  </a:lnTo>
                  <a:lnTo>
                    <a:pt x="533" y="53"/>
                  </a:lnTo>
                  <a:lnTo>
                    <a:pt x="531" y="53"/>
                  </a:lnTo>
                  <a:lnTo>
                    <a:pt x="528" y="53"/>
                  </a:lnTo>
                  <a:lnTo>
                    <a:pt x="528" y="53"/>
                  </a:lnTo>
                  <a:lnTo>
                    <a:pt x="527" y="54"/>
                  </a:lnTo>
                  <a:lnTo>
                    <a:pt x="527" y="55"/>
                  </a:lnTo>
                  <a:lnTo>
                    <a:pt x="524" y="55"/>
                  </a:lnTo>
                  <a:lnTo>
                    <a:pt x="524" y="54"/>
                  </a:lnTo>
                  <a:lnTo>
                    <a:pt x="523" y="53"/>
                  </a:lnTo>
                  <a:lnTo>
                    <a:pt x="523" y="53"/>
                  </a:lnTo>
                  <a:lnTo>
                    <a:pt x="520" y="53"/>
                  </a:lnTo>
                  <a:lnTo>
                    <a:pt x="519" y="53"/>
                  </a:lnTo>
                  <a:lnTo>
                    <a:pt x="516" y="54"/>
                  </a:lnTo>
                  <a:lnTo>
                    <a:pt x="514" y="54"/>
                  </a:lnTo>
                  <a:lnTo>
                    <a:pt x="514" y="54"/>
                  </a:lnTo>
                  <a:lnTo>
                    <a:pt x="514" y="55"/>
                  </a:lnTo>
                  <a:lnTo>
                    <a:pt x="514" y="55"/>
                  </a:lnTo>
                  <a:lnTo>
                    <a:pt x="514" y="55"/>
                  </a:lnTo>
                  <a:lnTo>
                    <a:pt x="516" y="55"/>
                  </a:lnTo>
                  <a:lnTo>
                    <a:pt x="518" y="55"/>
                  </a:lnTo>
                  <a:lnTo>
                    <a:pt x="518" y="57"/>
                  </a:lnTo>
                  <a:lnTo>
                    <a:pt x="518" y="57"/>
                  </a:lnTo>
                  <a:lnTo>
                    <a:pt x="516" y="57"/>
                  </a:lnTo>
                  <a:lnTo>
                    <a:pt x="515" y="57"/>
                  </a:lnTo>
                  <a:lnTo>
                    <a:pt x="514" y="57"/>
                  </a:lnTo>
                  <a:lnTo>
                    <a:pt x="514" y="57"/>
                  </a:lnTo>
                  <a:lnTo>
                    <a:pt x="515" y="57"/>
                  </a:lnTo>
                  <a:lnTo>
                    <a:pt x="516" y="57"/>
                  </a:lnTo>
                  <a:lnTo>
                    <a:pt x="516" y="58"/>
                  </a:lnTo>
                  <a:lnTo>
                    <a:pt x="519" y="58"/>
                  </a:lnTo>
                  <a:lnTo>
                    <a:pt x="516" y="58"/>
                  </a:lnTo>
                  <a:lnTo>
                    <a:pt x="515" y="58"/>
                  </a:lnTo>
                  <a:lnTo>
                    <a:pt x="515" y="58"/>
                  </a:lnTo>
                  <a:lnTo>
                    <a:pt x="514" y="58"/>
                  </a:lnTo>
                  <a:lnTo>
                    <a:pt x="514" y="58"/>
                  </a:lnTo>
                  <a:lnTo>
                    <a:pt x="514" y="58"/>
                  </a:lnTo>
                  <a:lnTo>
                    <a:pt x="515" y="59"/>
                  </a:lnTo>
                  <a:lnTo>
                    <a:pt x="515" y="59"/>
                  </a:lnTo>
                  <a:lnTo>
                    <a:pt x="515" y="59"/>
                  </a:lnTo>
                  <a:lnTo>
                    <a:pt x="514" y="59"/>
                  </a:lnTo>
                  <a:lnTo>
                    <a:pt x="512" y="59"/>
                  </a:lnTo>
                  <a:lnTo>
                    <a:pt x="512" y="59"/>
                  </a:lnTo>
                  <a:lnTo>
                    <a:pt x="512" y="59"/>
                  </a:lnTo>
                  <a:lnTo>
                    <a:pt x="510" y="57"/>
                  </a:lnTo>
                  <a:lnTo>
                    <a:pt x="510" y="57"/>
                  </a:lnTo>
                  <a:lnTo>
                    <a:pt x="510" y="57"/>
                  </a:lnTo>
                  <a:lnTo>
                    <a:pt x="510" y="57"/>
                  </a:lnTo>
                  <a:lnTo>
                    <a:pt x="510" y="55"/>
                  </a:lnTo>
                  <a:lnTo>
                    <a:pt x="510" y="55"/>
                  </a:lnTo>
                  <a:lnTo>
                    <a:pt x="508" y="55"/>
                  </a:lnTo>
                  <a:lnTo>
                    <a:pt x="507" y="55"/>
                  </a:lnTo>
                  <a:lnTo>
                    <a:pt x="507" y="55"/>
                  </a:lnTo>
                  <a:lnTo>
                    <a:pt x="505" y="55"/>
                  </a:lnTo>
                  <a:lnTo>
                    <a:pt x="504" y="55"/>
                  </a:lnTo>
                  <a:lnTo>
                    <a:pt x="503" y="55"/>
                  </a:lnTo>
                  <a:lnTo>
                    <a:pt x="501" y="57"/>
                  </a:lnTo>
                  <a:lnTo>
                    <a:pt x="503" y="57"/>
                  </a:lnTo>
                  <a:lnTo>
                    <a:pt x="503" y="57"/>
                  </a:lnTo>
                  <a:lnTo>
                    <a:pt x="505" y="57"/>
                  </a:lnTo>
                  <a:lnTo>
                    <a:pt x="505" y="57"/>
                  </a:lnTo>
                  <a:lnTo>
                    <a:pt x="503" y="58"/>
                  </a:lnTo>
                  <a:lnTo>
                    <a:pt x="501" y="58"/>
                  </a:lnTo>
                  <a:lnTo>
                    <a:pt x="501" y="58"/>
                  </a:lnTo>
                  <a:lnTo>
                    <a:pt x="501" y="58"/>
                  </a:lnTo>
                  <a:lnTo>
                    <a:pt x="501" y="59"/>
                  </a:lnTo>
                  <a:lnTo>
                    <a:pt x="503" y="59"/>
                  </a:lnTo>
                  <a:lnTo>
                    <a:pt x="503" y="59"/>
                  </a:lnTo>
                  <a:lnTo>
                    <a:pt x="501" y="59"/>
                  </a:lnTo>
                  <a:lnTo>
                    <a:pt x="501" y="59"/>
                  </a:lnTo>
                  <a:lnTo>
                    <a:pt x="501" y="61"/>
                  </a:lnTo>
                  <a:lnTo>
                    <a:pt x="501" y="61"/>
                  </a:lnTo>
                  <a:lnTo>
                    <a:pt x="501" y="61"/>
                  </a:lnTo>
                  <a:lnTo>
                    <a:pt x="504" y="61"/>
                  </a:lnTo>
                  <a:lnTo>
                    <a:pt x="504" y="61"/>
                  </a:lnTo>
                  <a:lnTo>
                    <a:pt x="503" y="61"/>
                  </a:lnTo>
                  <a:lnTo>
                    <a:pt x="501" y="61"/>
                  </a:lnTo>
                  <a:lnTo>
                    <a:pt x="501" y="61"/>
                  </a:lnTo>
                  <a:lnTo>
                    <a:pt x="500" y="61"/>
                  </a:lnTo>
                  <a:lnTo>
                    <a:pt x="499" y="59"/>
                  </a:lnTo>
                  <a:lnTo>
                    <a:pt x="497" y="61"/>
                  </a:lnTo>
                  <a:close/>
                  <a:moveTo>
                    <a:pt x="355" y="138"/>
                  </a:moveTo>
                  <a:lnTo>
                    <a:pt x="355" y="138"/>
                  </a:lnTo>
                  <a:lnTo>
                    <a:pt x="355" y="138"/>
                  </a:lnTo>
                  <a:lnTo>
                    <a:pt x="355" y="138"/>
                  </a:lnTo>
                  <a:lnTo>
                    <a:pt x="356" y="139"/>
                  </a:lnTo>
                  <a:lnTo>
                    <a:pt x="356" y="139"/>
                  </a:lnTo>
                  <a:lnTo>
                    <a:pt x="356" y="139"/>
                  </a:lnTo>
                  <a:lnTo>
                    <a:pt x="358" y="138"/>
                  </a:lnTo>
                  <a:lnTo>
                    <a:pt x="358" y="138"/>
                  </a:lnTo>
                  <a:lnTo>
                    <a:pt x="356" y="138"/>
                  </a:lnTo>
                  <a:lnTo>
                    <a:pt x="355" y="138"/>
                  </a:lnTo>
                  <a:close/>
                  <a:moveTo>
                    <a:pt x="505" y="77"/>
                  </a:moveTo>
                  <a:lnTo>
                    <a:pt x="501" y="77"/>
                  </a:lnTo>
                  <a:lnTo>
                    <a:pt x="499" y="77"/>
                  </a:lnTo>
                  <a:lnTo>
                    <a:pt x="499" y="78"/>
                  </a:lnTo>
                  <a:lnTo>
                    <a:pt x="497" y="78"/>
                  </a:lnTo>
                  <a:lnTo>
                    <a:pt x="497" y="78"/>
                  </a:lnTo>
                  <a:lnTo>
                    <a:pt x="496" y="78"/>
                  </a:lnTo>
                  <a:lnTo>
                    <a:pt x="495" y="78"/>
                  </a:lnTo>
                  <a:lnTo>
                    <a:pt x="493" y="78"/>
                  </a:lnTo>
                  <a:lnTo>
                    <a:pt x="493" y="78"/>
                  </a:lnTo>
                  <a:lnTo>
                    <a:pt x="493" y="78"/>
                  </a:lnTo>
                  <a:lnTo>
                    <a:pt x="493" y="80"/>
                  </a:lnTo>
                  <a:lnTo>
                    <a:pt x="496" y="80"/>
                  </a:lnTo>
                  <a:lnTo>
                    <a:pt x="497" y="80"/>
                  </a:lnTo>
                  <a:lnTo>
                    <a:pt x="497" y="80"/>
                  </a:lnTo>
                  <a:lnTo>
                    <a:pt x="499" y="80"/>
                  </a:lnTo>
                  <a:lnTo>
                    <a:pt x="499" y="80"/>
                  </a:lnTo>
                  <a:lnTo>
                    <a:pt x="501" y="80"/>
                  </a:lnTo>
                  <a:lnTo>
                    <a:pt x="503" y="78"/>
                  </a:lnTo>
                  <a:lnTo>
                    <a:pt x="505" y="78"/>
                  </a:lnTo>
                  <a:lnTo>
                    <a:pt x="507" y="78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8" y="77"/>
                  </a:lnTo>
                  <a:lnTo>
                    <a:pt x="505" y="77"/>
                  </a:lnTo>
                  <a:close/>
                  <a:moveTo>
                    <a:pt x="522" y="39"/>
                  </a:moveTo>
                  <a:lnTo>
                    <a:pt x="522" y="39"/>
                  </a:lnTo>
                  <a:lnTo>
                    <a:pt x="522" y="38"/>
                  </a:lnTo>
                  <a:lnTo>
                    <a:pt x="522" y="39"/>
                  </a:lnTo>
                  <a:lnTo>
                    <a:pt x="520" y="39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8" y="39"/>
                  </a:lnTo>
                  <a:lnTo>
                    <a:pt x="519" y="39"/>
                  </a:lnTo>
                  <a:lnTo>
                    <a:pt x="519" y="39"/>
                  </a:lnTo>
                  <a:lnTo>
                    <a:pt x="522" y="39"/>
                  </a:lnTo>
                  <a:close/>
                  <a:moveTo>
                    <a:pt x="486" y="58"/>
                  </a:moveTo>
                  <a:lnTo>
                    <a:pt x="486" y="58"/>
                  </a:lnTo>
                  <a:lnTo>
                    <a:pt x="485" y="59"/>
                  </a:lnTo>
                  <a:lnTo>
                    <a:pt x="485" y="59"/>
                  </a:lnTo>
                  <a:lnTo>
                    <a:pt x="491" y="59"/>
                  </a:lnTo>
                  <a:lnTo>
                    <a:pt x="491" y="59"/>
                  </a:lnTo>
                  <a:lnTo>
                    <a:pt x="488" y="61"/>
                  </a:lnTo>
                  <a:lnTo>
                    <a:pt x="488" y="61"/>
                  </a:lnTo>
                  <a:lnTo>
                    <a:pt x="489" y="61"/>
                  </a:lnTo>
                  <a:lnTo>
                    <a:pt x="493" y="61"/>
                  </a:lnTo>
                  <a:lnTo>
                    <a:pt x="493" y="61"/>
                  </a:lnTo>
                  <a:lnTo>
                    <a:pt x="495" y="61"/>
                  </a:lnTo>
                  <a:lnTo>
                    <a:pt x="496" y="59"/>
                  </a:lnTo>
                  <a:lnTo>
                    <a:pt x="499" y="59"/>
                  </a:lnTo>
                  <a:lnTo>
                    <a:pt x="499" y="59"/>
                  </a:lnTo>
                  <a:lnTo>
                    <a:pt x="499" y="59"/>
                  </a:lnTo>
                  <a:lnTo>
                    <a:pt x="497" y="59"/>
                  </a:lnTo>
                  <a:lnTo>
                    <a:pt x="497" y="58"/>
                  </a:lnTo>
                  <a:lnTo>
                    <a:pt x="497" y="58"/>
                  </a:lnTo>
                  <a:lnTo>
                    <a:pt x="499" y="57"/>
                  </a:lnTo>
                  <a:lnTo>
                    <a:pt x="499" y="57"/>
                  </a:lnTo>
                  <a:lnTo>
                    <a:pt x="499" y="57"/>
                  </a:lnTo>
                  <a:lnTo>
                    <a:pt x="496" y="57"/>
                  </a:lnTo>
                  <a:lnTo>
                    <a:pt x="492" y="57"/>
                  </a:lnTo>
                  <a:lnTo>
                    <a:pt x="488" y="57"/>
                  </a:lnTo>
                  <a:lnTo>
                    <a:pt x="485" y="57"/>
                  </a:lnTo>
                  <a:lnTo>
                    <a:pt x="484" y="58"/>
                  </a:lnTo>
                  <a:lnTo>
                    <a:pt x="484" y="58"/>
                  </a:lnTo>
                  <a:lnTo>
                    <a:pt x="486" y="58"/>
                  </a:lnTo>
                  <a:close/>
                  <a:moveTo>
                    <a:pt x="493" y="48"/>
                  </a:moveTo>
                  <a:lnTo>
                    <a:pt x="495" y="48"/>
                  </a:lnTo>
                  <a:lnTo>
                    <a:pt x="496" y="48"/>
                  </a:lnTo>
                  <a:lnTo>
                    <a:pt x="496" y="48"/>
                  </a:lnTo>
                  <a:lnTo>
                    <a:pt x="497" y="47"/>
                  </a:lnTo>
                  <a:lnTo>
                    <a:pt x="497" y="47"/>
                  </a:lnTo>
                  <a:lnTo>
                    <a:pt x="499" y="47"/>
                  </a:lnTo>
                  <a:lnTo>
                    <a:pt x="499" y="47"/>
                  </a:lnTo>
                  <a:lnTo>
                    <a:pt x="497" y="46"/>
                  </a:lnTo>
                  <a:lnTo>
                    <a:pt x="497" y="46"/>
                  </a:lnTo>
                  <a:lnTo>
                    <a:pt x="497" y="46"/>
                  </a:lnTo>
                  <a:lnTo>
                    <a:pt x="497" y="46"/>
                  </a:lnTo>
                  <a:lnTo>
                    <a:pt x="497" y="44"/>
                  </a:lnTo>
                  <a:lnTo>
                    <a:pt x="497" y="44"/>
                  </a:lnTo>
                  <a:lnTo>
                    <a:pt x="497" y="43"/>
                  </a:lnTo>
                  <a:lnTo>
                    <a:pt x="496" y="43"/>
                  </a:lnTo>
                  <a:lnTo>
                    <a:pt x="495" y="43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3" y="44"/>
                  </a:lnTo>
                  <a:lnTo>
                    <a:pt x="492" y="44"/>
                  </a:lnTo>
                  <a:lnTo>
                    <a:pt x="493" y="44"/>
                  </a:lnTo>
                  <a:lnTo>
                    <a:pt x="492" y="46"/>
                  </a:lnTo>
                  <a:lnTo>
                    <a:pt x="492" y="47"/>
                  </a:lnTo>
                  <a:lnTo>
                    <a:pt x="492" y="47"/>
                  </a:lnTo>
                  <a:lnTo>
                    <a:pt x="492" y="48"/>
                  </a:lnTo>
                  <a:lnTo>
                    <a:pt x="493" y="48"/>
                  </a:lnTo>
                  <a:close/>
                  <a:moveTo>
                    <a:pt x="480" y="80"/>
                  </a:moveTo>
                  <a:lnTo>
                    <a:pt x="480" y="81"/>
                  </a:lnTo>
                  <a:lnTo>
                    <a:pt x="480" y="81"/>
                  </a:lnTo>
                  <a:lnTo>
                    <a:pt x="480" y="81"/>
                  </a:lnTo>
                  <a:lnTo>
                    <a:pt x="480" y="81"/>
                  </a:lnTo>
                  <a:lnTo>
                    <a:pt x="481" y="82"/>
                  </a:lnTo>
                  <a:lnTo>
                    <a:pt x="481" y="82"/>
                  </a:lnTo>
                  <a:lnTo>
                    <a:pt x="481" y="82"/>
                  </a:lnTo>
                  <a:lnTo>
                    <a:pt x="481" y="82"/>
                  </a:lnTo>
                  <a:lnTo>
                    <a:pt x="480" y="84"/>
                  </a:lnTo>
                  <a:lnTo>
                    <a:pt x="480" y="82"/>
                  </a:lnTo>
                  <a:lnTo>
                    <a:pt x="480" y="82"/>
                  </a:lnTo>
                  <a:lnTo>
                    <a:pt x="478" y="81"/>
                  </a:lnTo>
                  <a:lnTo>
                    <a:pt x="477" y="82"/>
                  </a:lnTo>
                  <a:lnTo>
                    <a:pt x="476" y="82"/>
                  </a:lnTo>
                  <a:lnTo>
                    <a:pt x="474" y="82"/>
                  </a:lnTo>
                  <a:lnTo>
                    <a:pt x="473" y="82"/>
                  </a:lnTo>
                  <a:lnTo>
                    <a:pt x="473" y="82"/>
                  </a:lnTo>
                  <a:lnTo>
                    <a:pt x="473" y="84"/>
                  </a:lnTo>
                  <a:lnTo>
                    <a:pt x="473" y="84"/>
                  </a:lnTo>
                  <a:lnTo>
                    <a:pt x="476" y="85"/>
                  </a:lnTo>
                  <a:lnTo>
                    <a:pt x="477" y="85"/>
                  </a:lnTo>
                  <a:lnTo>
                    <a:pt x="478" y="85"/>
                  </a:lnTo>
                  <a:lnTo>
                    <a:pt x="478" y="85"/>
                  </a:lnTo>
                  <a:lnTo>
                    <a:pt x="480" y="84"/>
                  </a:lnTo>
                  <a:lnTo>
                    <a:pt x="481" y="84"/>
                  </a:lnTo>
                  <a:lnTo>
                    <a:pt x="481" y="85"/>
                  </a:lnTo>
                  <a:lnTo>
                    <a:pt x="482" y="85"/>
                  </a:lnTo>
                  <a:lnTo>
                    <a:pt x="481" y="85"/>
                  </a:lnTo>
                  <a:lnTo>
                    <a:pt x="481" y="85"/>
                  </a:lnTo>
                  <a:lnTo>
                    <a:pt x="480" y="85"/>
                  </a:lnTo>
                  <a:lnTo>
                    <a:pt x="480" y="85"/>
                  </a:lnTo>
                  <a:lnTo>
                    <a:pt x="478" y="85"/>
                  </a:lnTo>
                  <a:lnTo>
                    <a:pt x="478" y="85"/>
                  </a:lnTo>
                  <a:lnTo>
                    <a:pt x="477" y="85"/>
                  </a:lnTo>
                  <a:lnTo>
                    <a:pt x="477" y="86"/>
                  </a:lnTo>
                  <a:lnTo>
                    <a:pt x="477" y="86"/>
                  </a:lnTo>
                  <a:lnTo>
                    <a:pt x="477" y="86"/>
                  </a:lnTo>
                  <a:lnTo>
                    <a:pt x="478" y="86"/>
                  </a:lnTo>
                  <a:lnTo>
                    <a:pt x="478" y="86"/>
                  </a:lnTo>
                  <a:lnTo>
                    <a:pt x="478" y="86"/>
                  </a:lnTo>
                  <a:lnTo>
                    <a:pt x="478" y="86"/>
                  </a:lnTo>
                  <a:lnTo>
                    <a:pt x="478" y="88"/>
                  </a:lnTo>
                  <a:lnTo>
                    <a:pt x="478" y="88"/>
                  </a:lnTo>
                  <a:lnTo>
                    <a:pt x="477" y="88"/>
                  </a:lnTo>
                  <a:lnTo>
                    <a:pt x="477" y="89"/>
                  </a:lnTo>
                  <a:lnTo>
                    <a:pt x="477" y="88"/>
                  </a:lnTo>
                  <a:lnTo>
                    <a:pt x="476" y="88"/>
                  </a:lnTo>
                  <a:lnTo>
                    <a:pt x="476" y="88"/>
                  </a:lnTo>
                  <a:lnTo>
                    <a:pt x="474" y="89"/>
                  </a:lnTo>
                  <a:lnTo>
                    <a:pt x="473" y="89"/>
                  </a:lnTo>
                  <a:lnTo>
                    <a:pt x="473" y="89"/>
                  </a:lnTo>
                  <a:lnTo>
                    <a:pt x="469" y="90"/>
                  </a:lnTo>
                  <a:lnTo>
                    <a:pt x="467" y="90"/>
                  </a:lnTo>
                  <a:lnTo>
                    <a:pt x="466" y="90"/>
                  </a:lnTo>
                  <a:lnTo>
                    <a:pt x="466" y="90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88"/>
                  </a:lnTo>
                  <a:lnTo>
                    <a:pt x="466" y="88"/>
                  </a:lnTo>
                  <a:lnTo>
                    <a:pt x="466" y="88"/>
                  </a:lnTo>
                  <a:lnTo>
                    <a:pt x="466" y="88"/>
                  </a:lnTo>
                  <a:lnTo>
                    <a:pt x="466" y="86"/>
                  </a:lnTo>
                  <a:lnTo>
                    <a:pt x="465" y="86"/>
                  </a:lnTo>
                  <a:lnTo>
                    <a:pt x="463" y="86"/>
                  </a:lnTo>
                  <a:lnTo>
                    <a:pt x="462" y="86"/>
                  </a:lnTo>
                  <a:lnTo>
                    <a:pt x="461" y="88"/>
                  </a:lnTo>
                  <a:lnTo>
                    <a:pt x="459" y="88"/>
                  </a:lnTo>
                  <a:lnTo>
                    <a:pt x="458" y="88"/>
                  </a:lnTo>
                  <a:lnTo>
                    <a:pt x="458" y="89"/>
                  </a:lnTo>
                  <a:lnTo>
                    <a:pt x="457" y="89"/>
                  </a:lnTo>
                  <a:lnTo>
                    <a:pt x="457" y="89"/>
                  </a:lnTo>
                  <a:lnTo>
                    <a:pt x="457" y="90"/>
                  </a:lnTo>
                  <a:lnTo>
                    <a:pt x="457" y="92"/>
                  </a:lnTo>
                  <a:lnTo>
                    <a:pt x="459" y="92"/>
                  </a:lnTo>
                  <a:lnTo>
                    <a:pt x="459" y="93"/>
                  </a:lnTo>
                  <a:lnTo>
                    <a:pt x="459" y="93"/>
                  </a:lnTo>
                  <a:lnTo>
                    <a:pt x="459" y="93"/>
                  </a:lnTo>
                  <a:lnTo>
                    <a:pt x="459" y="95"/>
                  </a:lnTo>
                  <a:lnTo>
                    <a:pt x="459" y="95"/>
                  </a:lnTo>
                  <a:lnTo>
                    <a:pt x="461" y="95"/>
                  </a:lnTo>
                  <a:lnTo>
                    <a:pt x="462" y="95"/>
                  </a:lnTo>
                  <a:lnTo>
                    <a:pt x="462" y="95"/>
                  </a:lnTo>
                  <a:lnTo>
                    <a:pt x="462" y="95"/>
                  </a:lnTo>
                  <a:lnTo>
                    <a:pt x="463" y="95"/>
                  </a:lnTo>
                  <a:lnTo>
                    <a:pt x="463" y="95"/>
                  </a:lnTo>
                  <a:lnTo>
                    <a:pt x="463" y="95"/>
                  </a:lnTo>
                  <a:lnTo>
                    <a:pt x="465" y="96"/>
                  </a:lnTo>
                  <a:lnTo>
                    <a:pt x="465" y="96"/>
                  </a:lnTo>
                  <a:lnTo>
                    <a:pt x="466" y="96"/>
                  </a:lnTo>
                  <a:lnTo>
                    <a:pt x="466" y="97"/>
                  </a:lnTo>
                  <a:lnTo>
                    <a:pt x="466" y="99"/>
                  </a:lnTo>
                  <a:lnTo>
                    <a:pt x="467" y="100"/>
                  </a:lnTo>
                  <a:lnTo>
                    <a:pt x="467" y="101"/>
                  </a:lnTo>
                  <a:lnTo>
                    <a:pt x="469" y="101"/>
                  </a:lnTo>
                  <a:lnTo>
                    <a:pt x="467" y="103"/>
                  </a:lnTo>
                  <a:lnTo>
                    <a:pt x="467" y="103"/>
                  </a:lnTo>
                  <a:lnTo>
                    <a:pt x="467" y="104"/>
                  </a:lnTo>
                  <a:lnTo>
                    <a:pt x="469" y="104"/>
                  </a:lnTo>
                  <a:lnTo>
                    <a:pt x="470" y="104"/>
                  </a:lnTo>
                  <a:lnTo>
                    <a:pt x="470" y="104"/>
                  </a:lnTo>
                  <a:lnTo>
                    <a:pt x="472" y="104"/>
                  </a:lnTo>
                  <a:lnTo>
                    <a:pt x="473" y="104"/>
                  </a:lnTo>
                  <a:lnTo>
                    <a:pt x="474" y="104"/>
                  </a:lnTo>
                  <a:lnTo>
                    <a:pt x="476" y="103"/>
                  </a:lnTo>
                  <a:lnTo>
                    <a:pt x="477" y="103"/>
                  </a:lnTo>
                  <a:lnTo>
                    <a:pt x="477" y="103"/>
                  </a:lnTo>
                  <a:lnTo>
                    <a:pt x="477" y="101"/>
                  </a:lnTo>
                  <a:lnTo>
                    <a:pt x="477" y="100"/>
                  </a:lnTo>
                  <a:lnTo>
                    <a:pt x="477" y="100"/>
                  </a:lnTo>
                  <a:lnTo>
                    <a:pt x="478" y="99"/>
                  </a:lnTo>
                  <a:lnTo>
                    <a:pt x="480" y="99"/>
                  </a:lnTo>
                  <a:lnTo>
                    <a:pt x="480" y="99"/>
                  </a:lnTo>
                  <a:lnTo>
                    <a:pt x="480" y="99"/>
                  </a:lnTo>
                  <a:lnTo>
                    <a:pt x="478" y="99"/>
                  </a:lnTo>
                  <a:lnTo>
                    <a:pt x="478" y="100"/>
                  </a:lnTo>
                  <a:lnTo>
                    <a:pt x="478" y="100"/>
                  </a:lnTo>
                  <a:lnTo>
                    <a:pt x="478" y="100"/>
                  </a:lnTo>
                  <a:lnTo>
                    <a:pt x="478" y="100"/>
                  </a:lnTo>
                  <a:lnTo>
                    <a:pt x="482" y="101"/>
                  </a:lnTo>
                  <a:lnTo>
                    <a:pt x="484" y="101"/>
                  </a:lnTo>
                  <a:lnTo>
                    <a:pt x="486" y="100"/>
                  </a:lnTo>
                  <a:lnTo>
                    <a:pt x="486" y="100"/>
                  </a:lnTo>
                  <a:lnTo>
                    <a:pt x="488" y="100"/>
                  </a:lnTo>
                  <a:lnTo>
                    <a:pt x="489" y="99"/>
                  </a:lnTo>
                  <a:lnTo>
                    <a:pt x="492" y="99"/>
                  </a:lnTo>
                  <a:lnTo>
                    <a:pt x="493" y="97"/>
                  </a:lnTo>
                  <a:lnTo>
                    <a:pt x="493" y="97"/>
                  </a:lnTo>
                  <a:lnTo>
                    <a:pt x="493" y="97"/>
                  </a:lnTo>
                  <a:lnTo>
                    <a:pt x="493" y="97"/>
                  </a:lnTo>
                  <a:lnTo>
                    <a:pt x="495" y="96"/>
                  </a:lnTo>
                  <a:lnTo>
                    <a:pt x="496" y="96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6" y="95"/>
                  </a:lnTo>
                  <a:lnTo>
                    <a:pt x="497" y="95"/>
                  </a:lnTo>
                  <a:lnTo>
                    <a:pt x="499" y="93"/>
                  </a:lnTo>
                  <a:lnTo>
                    <a:pt x="499" y="93"/>
                  </a:lnTo>
                  <a:lnTo>
                    <a:pt x="500" y="92"/>
                  </a:lnTo>
                  <a:lnTo>
                    <a:pt x="501" y="92"/>
                  </a:lnTo>
                  <a:lnTo>
                    <a:pt x="501" y="90"/>
                  </a:lnTo>
                  <a:lnTo>
                    <a:pt x="501" y="90"/>
                  </a:lnTo>
                  <a:lnTo>
                    <a:pt x="501" y="90"/>
                  </a:lnTo>
                  <a:lnTo>
                    <a:pt x="501" y="90"/>
                  </a:lnTo>
                  <a:lnTo>
                    <a:pt x="499" y="90"/>
                  </a:lnTo>
                  <a:lnTo>
                    <a:pt x="497" y="90"/>
                  </a:lnTo>
                  <a:lnTo>
                    <a:pt x="496" y="90"/>
                  </a:lnTo>
                  <a:lnTo>
                    <a:pt x="496" y="90"/>
                  </a:lnTo>
                  <a:lnTo>
                    <a:pt x="497" y="90"/>
                  </a:lnTo>
                  <a:lnTo>
                    <a:pt x="497" y="90"/>
                  </a:lnTo>
                  <a:lnTo>
                    <a:pt x="499" y="89"/>
                  </a:lnTo>
                  <a:lnTo>
                    <a:pt x="497" y="89"/>
                  </a:lnTo>
                  <a:lnTo>
                    <a:pt x="497" y="89"/>
                  </a:lnTo>
                  <a:lnTo>
                    <a:pt x="497" y="89"/>
                  </a:lnTo>
                  <a:lnTo>
                    <a:pt x="497" y="88"/>
                  </a:lnTo>
                  <a:lnTo>
                    <a:pt x="499" y="88"/>
                  </a:lnTo>
                  <a:lnTo>
                    <a:pt x="499" y="88"/>
                  </a:lnTo>
                  <a:lnTo>
                    <a:pt x="497" y="88"/>
                  </a:lnTo>
                  <a:lnTo>
                    <a:pt x="497" y="88"/>
                  </a:lnTo>
                  <a:lnTo>
                    <a:pt x="496" y="88"/>
                  </a:lnTo>
                  <a:lnTo>
                    <a:pt x="495" y="88"/>
                  </a:lnTo>
                  <a:lnTo>
                    <a:pt x="493" y="88"/>
                  </a:lnTo>
                  <a:lnTo>
                    <a:pt x="492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1" y="88"/>
                  </a:lnTo>
                  <a:lnTo>
                    <a:pt x="492" y="86"/>
                  </a:lnTo>
                  <a:lnTo>
                    <a:pt x="493" y="86"/>
                  </a:lnTo>
                  <a:lnTo>
                    <a:pt x="499" y="85"/>
                  </a:lnTo>
                  <a:lnTo>
                    <a:pt x="501" y="84"/>
                  </a:lnTo>
                  <a:lnTo>
                    <a:pt x="504" y="84"/>
                  </a:lnTo>
                  <a:lnTo>
                    <a:pt x="504" y="84"/>
                  </a:lnTo>
                  <a:lnTo>
                    <a:pt x="504" y="82"/>
                  </a:lnTo>
                  <a:lnTo>
                    <a:pt x="504" y="82"/>
                  </a:lnTo>
                  <a:lnTo>
                    <a:pt x="503" y="82"/>
                  </a:lnTo>
                  <a:lnTo>
                    <a:pt x="503" y="82"/>
                  </a:lnTo>
                  <a:lnTo>
                    <a:pt x="501" y="82"/>
                  </a:lnTo>
                  <a:lnTo>
                    <a:pt x="501" y="82"/>
                  </a:lnTo>
                  <a:lnTo>
                    <a:pt x="503" y="82"/>
                  </a:lnTo>
                  <a:lnTo>
                    <a:pt x="503" y="82"/>
                  </a:lnTo>
                  <a:lnTo>
                    <a:pt x="503" y="82"/>
                  </a:lnTo>
                  <a:lnTo>
                    <a:pt x="504" y="82"/>
                  </a:lnTo>
                  <a:lnTo>
                    <a:pt x="505" y="82"/>
                  </a:lnTo>
                  <a:lnTo>
                    <a:pt x="507" y="82"/>
                  </a:lnTo>
                  <a:lnTo>
                    <a:pt x="507" y="81"/>
                  </a:lnTo>
                  <a:lnTo>
                    <a:pt x="508" y="81"/>
                  </a:lnTo>
                  <a:lnTo>
                    <a:pt x="508" y="81"/>
                  </a:lnTo>
                  <a:lnTo>
                    <a:pt x="508" y="81"/>
                  </a:lnTo>
                  <a:lnTo>
                    <a:pt x="510" y="80"/>
                  </a:lnTo>
                  <a:lnTo>
                    <a:pt x="510" y="80"/>
                  </a:lnTo>
                  <a:lnTo>
                    <a:pt x="508" y="80"/>
                  </a:lnTo>
                  <a:lnTo>
                    <a:pt x="508" y="80"/>
                  </a:lnTo>
                  <a:lnTo>
                    <a:pt x="507" y="78"/>
                  </a:lnTo>
                  <a:lnTo>
                    <a:pt x="505" y="78"/>
                  </a:lnTo>
                  <a:lnTo>
                    <a:pt x="504" y="78"/>
                  </a:lnTo>
                  <a:lnTo>
                    <a:pt x="504" y="80"/>
                  </a:lnTo>
                  <a:lnTo>
                    <a:pt x="501" y="80"/>
                  </a:lnTo>
                  <a:lnTo>
                    <a:pt x="499" y="80"/>
                  </a:lnTo>
                  <a:lnTo>
                    <a:pt x="496" y="80"/>
                  </a:lnTo>
                  <a:lnTo>
                    <a:pt x="495" y="80"/>
                  </a:lnTo>
                  <a:lnTo>
                    <a:pt x="493" y="81"/>
                  </a:lnTo>
                  <a:lnTo>
                    <a:pt x="489" y="78"/>
                  </a:lnTo>
                  <a:lnTo>
                    <a:pt x="488" y="78"/>
                  </a:lnTo>
                  <a:lnTo>
                    <a:pt x="488" y="78"/>
                  </a:lnTo>
                  <a:lnTo>
                    <a:pt x="486" y="80"/>
                  </a:lnTo>
                  <a:lnTo>
                    <a:pt x="488" y="80"/>
                  </a:lnTo>
                  <a:lnTo>
                    <a:pt x="488" y="80"/>
                  </a:lnTo>
                  <a:lnTo>
                    <a:pt x="489" y="80"/>
                  </a:lnTo>
                  <a:lnTo>
                    <a:pt x="489" y="80"/>
                  </a:lnTo>
                  <a:lnTo>
                    <a:pt x="488" y="80"/>
                  </a:lnTo>
                  <a:lnTo>
                    <a:pt x="486" y="80"/>
                  </a:lnTo>
                  <a:lnTo>
                    <a:pt x="485" y="80"/>
                  </a:lnTo>
                  <a:lnTo>
                    <a:pt x="481" y="80"/>
                  </a:lnTo>
                  <a:lnTo>
                    <a:pt x="481" y="80"/>
                  </a:lnTo>
                  <a:lnTo>
                    <a:pt x="480" y="80"/>
                  </a:lnTo>
                  <a:close/>
                  <a:moveTo>
                    <a:pt x="493" y="55"/>
                  </a:moveTo>
                  <a:lnTo>
                    <a:pt x="495" y="55"/>
                  </a:lnTo>
                  <a:lnTo>
                    <a:pt x="496" y="55"/>
                  </a:lnTo>
                  <a:lnTo>
                    <a:pt x="497" y="55"/>
                  </a:lnTo>
                  <a:lnTo>
                    <a:pt x="497" y="55"/>
                  </a:lnTo>
                  <a:lnTo>
                    <a:pt x="497" y="55"/>
                  </a:lnTo>
                  <a:lnTo>
                    <a:pt x="497" y="54"/>
                  </a:lnTo>
                  <a:lnTo>
                    <a:pt x="495" y="54"/>
                  </a:lnTo>
                  <a:lnTo>
                    <a:pt x="495" y="54"/>
                  </a:lnTo>
                  <a:lnTo>
                    <a:pt x="495" y="54"/>
                  </a:lnTo>
                  <a:lnTo>
                    <a:pt x="495" y="54"/>
                  </a:lnTo>
                  <a:lnTo>
                    <a:pt x="493" y="54"/>
                  </a:lnTo>
                  <a:lnTo>
                    <a:pt x="492" y="54"/>
                  </a:lnTo>
                  <a:lnTo>
                    <a:pt x="493" y="53"/>
                  </a:lnTo>
                  <a:lnTo>
                    <a:pt x="493" y="53"/>
                  </a:lnTo>
                  <a:lnTo>
                    <a:pt x="493" y="53"/>
                  </a:lnTo>
                  <a:lnTo>
                    <a:pt x="493" y="53"/>
                  </a:lnTo>
                  <a:lnTo>
                    <a:pt x="492" y="53"/>
                  </a:lnTo>
                  <a:lnTo>
                    <a:pt x="489" y="53"/>
                  </a:lnTo>
                  <a:lnTo>
                    <a:pt x="489" y="54"/>
                  </a:lnTo>
                  <a:lnTo>
                    <a:pt x="488" y="54"/>
                  </a:lnTo>
                  <a:lnTo>
                    <a:pt x="488" y="54"/>
                  </a:lnTo>
                  <a:lnTo>
                    <a:pt x="488" y="54"/>
                  </a:lnTo>
                  <a:lnTo>
                    <a:pt x="486" y="55"/>
                  </a:lnTo>
                  <a:lnTo>
                    <a:pt x="486" y="55"/>
                  </a:lnTo>
                  <a:lnTo>
                    <a:pt x="488" y="55"/>
                  </a:lnTo>
                  <a:lnTo>
                    <a:pt x="493" y="55"/>
                  </a:lnTo>
                  <a:close/>
                  <a:moveTo>
                    <a:pt x="43" y="351"/>
                  </a:moveTo>
                  <a:lnTo>
                    <a:pt x="42" y="351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43" y="351"/>
                  </a:lnTo>
                  <a:lnTo>
                    <a:pt x="43" y="351"/>
                  </a:lnTo>
                  <a:lnTo>
                    <a:pt x="43" y="351"/>
                  </a:lnTo>
                  <a:close/>
                  <a:moveTo>
                    <a:pt x="659" y="206"/>
                  </a:moveTo>
                  <a:lnTo>
                    <a:pt x="659" y="206"/>
                  </a:lnTo>
                  <a:lnTo>
                    <a:pt x="659" y="206"/>
                  </a:lnTo>
                  <a:lnTo>
                    <a:pt x="659" y="206"/>
                  </a:lnTo>
                  <a:lnTo>
                    <a:pt x="660" y="207"/>
                  </a:lnTo>
                  <a:lnTo>
                    <a:pt x="660" y="207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61" y="208"/>
                  </a:lnTo>
                  <a:lnTo>
                    <a:pt x="663" y="208"/>
                  </a:lnTo>
                  <a:lnTo>
                    <a:pt x="663" y="207"/>
                  </a:lnTo>
                  <a:lnTo>
                    <a:pt x="664" y="207"/>
                  </a:lnTo>
                  <a:lnTo>
                    <a:pt x="664" y="207"/>
                  </a:lnTo>
                  <a:lnTo>
                    <a:pt x="664" y="206"/>
                  </a:lnTo>
                  <a:lnTo>
                    <a:pt x="664" y="206"/>
                  </a:lnTo>
                  <a:lnTo>
                    <a:pt x="664" y="206"/>
                  </a:lnTo>
                  <a:lnTo>
                    <a:pt x="663" y="204"/>
                  </a:lnTo>
                  <a:lnTo>
                    <a:pt x="661" y="204"/>
                  </a:lnTo>
                  <a:lnTo>
                    <a:pt x="659" y="206"/>
                  </a:lnTo>
                  <a:close/>
                  <a:moveTo>
                    <a:pt x="664" y="203"/>
                  </a:moveTo>
                  <a:lnTo>
                    <a:pt x="663" y="203"/>
                  </a:lnTo>
                  <a:lnTo>
                    <a:pt x="663" y="203"/>
                  </a:lnTo>
                  <a:lnTo>
                    <a:pt x="663" y="202"/>
                  </a:lnTo>
                  <a:lnTo>
                    <a:pt x="663" y="202"/>
                  </a:lnTo>
                  <a:lnTo>
                    <a:pt x="663" y="202"/>
                  </a:lnTo>
                  <a:lnTo>
                    <a:pt x="661" y="202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63" y="204"/>
                  </a:lnTo>
                  <a:lnTo>
                    <a:pt x="663" y="204"/>
                  </a:lnTo>
                  <a:lnTo>
                    <a:pt x="664" y="204"/>
                  </a:lnTo>
                  <a:lnTo>
                    <a:pt x="664" y="204"/>
                  </a:lnTo>
                  <a:lnTo>
                    <a:pt x="664" y="203"/>
                  </a:lnTo>
                  <a:lnTo>
                    <a:pt x="664" y="203"/>
                  </a:lnTo>
                  <a:lnTo>
                    <a:pt x="664" y="203"/>
                  </a:lnTo>
                  <a:lnTo>
                    <a:pt x="664" y="203"/>
                  </a:lnTo>
                  <a:lnTo>
                    <a:pt x="664" y="203"/>
                  </a:lnTo>
                  <a:close/>
                  <a:moveTo>
                    <a:pt x="626" y="220"/>
                  </a:moveTo>
                  <a:lnTo>
                    <a:pt x="627" y="220"/>
                  </a:lnTo>
                  <a:lnTo>
                    <a:pt x="629" y="219"/>
                  </a:lnTo>
                  <a:lnTo>
                    <a:pt x="630" y="219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630" y="216"/>
                  </a:lnTo>
                  <a:lnTo>
                    <a:pt x="629" y="216"/>
                  </a:lnTo>
                  <a:lnTo>
                    <a:pt x="629" y="218"/>
                  </a:lnTo>
                  <a:lnTo>
                    <a:pt x="627" y="218"/>
                  </a:lnTo>
                  <a:lnTo>
                    <a:pt x="626" y="219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6" y="220"/>
                  </a:lnTo>
                  <a:close/>
                  <a:moveTo>
                    <a:pt x="610" y="233"/>
                  </a:moveTo>
                  <a:lnTo>
                    <a:pt x="610" y="233"/>
                  </a:lnTo>
                  <a:lnTo>
                    <a:pt x="608" y="233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8" y="235"/>
                  </a:lnTo>
                  <a:lnTo>
                    <a:pt x="608" y="235"/>
                  </a:lnTo>
                  <a:lnTo>
                    <a:pt x="608" y="234"/>
                  </a:lnTo>
                  <a:lnTo>
                    <a:pt x="608" y="235"/>
                  </a:lnTo>
                  <a:lnTo>
                    <a:pt x="610" y="234"/>
                  </a:lnTo>
                  <a:lnTo>
                    <a:pt x="610" y="234"/>
                  </a:lnTo>
                  <a:lnTo>
                    <a:pt x="610" y="234"/>
                  </a:lnTo>
                  <a:lnTo>
                    <a:pt x="610" y="234"/>
                  </a:lnTo>
                  <a:lnTo>
                    <a:pt x="610" y="233"/>
                  </a:lnTo>
                  <a:close/>
                  <a:moveTo>
                    <a:pt x="554" y="401"/>
                  </a:moveTo>
                  <a:lnTo>
                    <a:pt x="553" y="402"/>
                  </a:lnTo>
                  <a:lnTo>
                    <a:pt x="554" y="401"/>
                  </a:lnTo>
                  <a:lnTo>
                    <a:pt x="554" y="401"/>
                  </a:lnTo>
                  <a:lnTo>
                    <a:pt x="554" y="399"/>
                  </a:lnTo>
                  <a:lnTo>
                    <a:pt x="554" y="399"/>
                  </a:lnTo>
                  <a:lnTo>
                    <a:pt x="554" y="401"/>
                  </a:lnTo>
                  <a:close/>
                  <a:moveTo>
                    <a:pt x="668" y="196"/>
                  </a:moveTo>
                  <a:lnTo>
                    <a:pt x="667" y="196"/>
                  </a:lnTo>
                  <a:lnTo>
                    <a:pt x="668" y="196"/>
                  </a:lnTo>
                  <a:lnTo>
                    <a:pt x="668" y="197"/>
                  </a:lnTo>
                  <a:lnTo>
                    <a:pt x="670" y="197"/>
                  </a:lnTo>
                  <a:lnTo>
                    <a:pt x="671" y="197"/>
                  </a:lnTo>
                  <a:lnTo>
                    <a:pt x="671" y="197"/>
                  </a:lnTo>
                  <a:lnTo>
                    <a:pt x="672" y="196"/>
                  </a:lnTo>
                  <a:lnTo>
                    <a:pt x="672" y="196"/>
                  </a:lnTo>
                  <a:lnTo>
                    <a:pt x="672" y="195"/>
                  </a:lnTo>
                  <a:lnTo>
                    <a:pt x="671" y="195"/>
                  </a:lnTo>
                  <a:lnTo>
                    <a:pt x="670" y="195"/>
                  </a:lnTo>
                  <a:lnTo>
                    <a:pt x="670" y="195"/>
                  </a:lnTo>
                  <a:lnTo>
                    <a:pt x="668" y="196"/>
                  </a:lnTo>
                  <a:lnTo>
                    <a:pt x="668" y="196"/>
                  </a:lnTo>
                  <a:lnTo>
                    <a:pt x="668" y="196"/>
                  </a:lnTo>
                  <a:lnTo>
                    <a:pt x="668" y="196"/>
                  </a:lnTo>
                  <a:close/>
                  <a:moveTo>
                    <a:pt x="657" y="218"/>
                  </a:moveTo>
                  <a:lnTo>
                    <a:pt x="656" y="218"/>
                  </a:lnTo>
                  <a:lnTo>
                    <a:pt x="656" y="218"/>
                  </a:lnTo>
                  <a:lnTo>
                    <a:pt x="656" y="219"/>
                  </a:lnTo>
                  <a:lnTo>
                    <a:pt x="656" y="219"/>
                  </a:lnTo>
                  <a:lnTo>
                    <a:pt x="657" y="219"/>
                  </a:lnTo>
                  <a:lnTo>
                    <a:pt x="659" y="220"/>
                  </a:lnTo>
                  <a:lnTo>
                    <a:pt x="659" y="219"/>
                  </a:lnTo>
                  <a:lnTo>
                    <a:pt x="659" y="219"/>
                  </a:lnTo>
                  <a:lnTo>
                    <a:pt x="659" y="218"/>
                  </a:lnTo>
                  <a:lnTo>
                    <a:pt x="657" y="218"/>
                  </a:lnTo>
                  <a:lnTo>
                    <a:pt x="657" y="218"/>
                  </a:lnTo>
                  <a:close/>
                  <a:moveTo>
                    <a:pt x="663" y="267"/>
                  </a:moveTo>
                  <a:lnTo>
                    <a:pt x="663" y="267"/>
                  </a:lnTo>
                  <a:lnTo>
                    <a:pt x="663" y="267"/>
                  </a:lnTo>
                  <a:lnTo>
                    <a:pt x="661" y="268"/>
                  </a:lnTo>
                  <a:lnTo>
                    <a:pt x="661" y="268"/>
                  </a:lnTo>
                  <a:lnTo>
                    <a:pt x="663" y="268"/>
                  </a:lnTo>
                  <a:lnTo>
                    <a:pt x="664" y="268"/>
                  </a:lnTo>
                  <a:lnTo>
                    <a:pt x="664" y="268"/>
                  </a:lnTo>
                  <a:lnTo>
                    <a:pt x="664" y="268"/>
                  </a:lnTo>
                  <a:lnTo>
                    <a:pt x="664" y="267"/>
                  </a:lnTo>
                  <a:lnTo>
                    <a:pt x="664" y="267"/>
                  </a:lnTo>
                  <a:lnTo>
                    <a:pt x="663" y="267"/>
                  </a:lnTo>
                  <a:close/>
                  <a:moveTo>
                    <a:pt x="619" y="195"/>
                  </a:moveTo>
                  <a:lnTo>
                    <a:pt x="621" y="195"/>
                  </a:lnTo>
                  <a:lnTo>
                    <a:pt x="622" y="195"/>
                  </a:lnTo>
                  <a:lnTo>
                    <a:pt x="622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5"/>
                  </a:lnTo>
                  <a:lnTo>
                    <a:pt x="623" y="193"/>
                  </a:lnTo>
                  <a:lnTo>
                    <a:pt x="622" y="192"/>
                  </a:lnTo>
                  <a:lnTo>
                    <a:pt x="621" y="192"/>
                  </a:lnTo>
                  <a:lnTo>
                    <a:pt x="619" y="192"/>
                  </a:lnTo>
                  <a:lnTo>
                    <a:pt x="619" y="192"/>
                  </a:lnTo>
                  <a:lnTo>
                    <a:pt x="618" y="192"/>
                  </a:lnTo>
                  <a:lnTo>
                    <a:pt x="618" y="192"/>
                  </a:lnTo>
                  <a:lnTo>
                    <a:pt x="619" y="193"/>
                  </a:lnTo>
                  <a:lnTo>
                    <a:pt x="619" y="193"/>
                  </a:lnTo>
                  <a:lnTo>
                    <a:pt x="619" y="195"/>
                  </a:lnTo>
                  <a:lnTo>
                    <a:pt x="619" y="195"/>
                  </a:lnTo>
                  <a:close/>
                  <a:moveTo>
                    <a:pt x="591" y="195"/>
                  </a:moveTo>
                  <a:lnTo>
                    <a:pt x="592" y="195"/>
                  </a:lnTo>
                  <a:lnTo>
                    <a:pt x="594" y="195"/>
                  </a:lnTo>
                  <a:lnTo>
                    <a:pt x="594" y="195"/>
                  </a:lnTo>
                  <a:lnTo>
                    <a:pt x="594" y="195"/>
                  </a:lnTo>
                  <a:lnTo>
                    <a:pt x="592" y="193"/>
                  </a:lnTo>
                  <a:lnTo>
                    <a:pt x="591" y="193"/>
                  </a:lnTo>
                  <a:lnTo>
                    <a:pt x="590" y="193"/>
                  </a:lnTo>
                  <a:lnTo>
                    <a:pt x="590" y="193"/>
                  </a:lnTo>
                  <a:lnTo>
                    <a:pt x="588" y="193"/>
                  </a:lnTo>
                  <a:lnTo>
                    <a:pt x="588" y="193"/>
                  </a:lnTo>
                  <a:lnTo>
                    <a:pt x="590" y="193"/>
                  </a:lnTo>
                  <a:lnTo>
                    <a:pt x="591" y="195"/>
                  </a:lnTo>
                  <a:close/>
                  <a:moveTo>
                    <a:pt x="546" y="157"/>
                  </a:moveTo>
                  <a:lnTo>
                    <a:pt x="546" y="157"/>
                  </a:lnTo>
                  <a:lnTo>
                    <a:pt x="547" y="155"/>
                  </a:lnTo>
                  <a:lnTo>
                    <a:pt x="547" y="155"/>
                  </a:lnTo>
                  <a:lnTo>
                    <a:pt x="547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5"/>
                  </a:lnTo>
                  <a:lnTo>
                    <a:pt x="546" y="157"/>
                  </a:lnTo>
                  <a:close/>
                  <a:moveTo>
                    <a:pt x="530" y="158"/>
                  </a:moveTo>
                  <a:lnTo>
                    <a:pt x="530" y="158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27" y="158"/>
                  </a:lnTo>
                  <a:lnTo>
                    <a:pt x="527" y="160"/>
                  </a:lnTo>
                  <a:lnTo>
                    <a:pt x="527" y="160"/>
                  </a:lnTo>
                  <a:lnTo>
                    <a:pt x="527" y="161"/>
                  </a:lnTo>
                  <a:lnTo>
                    <a:pt x="526" y="161"/>
                  </a:lnTo>
                  <a:lnTo>
                    <a:pt x="526" y="161"/>
                  </a:lnTo>
                  <a:lnTo>
                    <a:pt x="527" y="162"/>
                  </a:lnTo>
                  <a:lnTo>
                    <a:pt x="527" y="162"/>
                  </a:lnTo>
                  <a:lnTo>
                    <a:pt x="527" y="162"/>
                  </a:lnTo>
                  <a:lnTo>
                    <a:pt x="527" y="164"/>
                  </a:lnTo>
                  <a:lnTo>
                    <a:pt x="527" y="164"/>
                  </a:lnTo>
                  <a:lnTo>
                    <a:pt x="528" y="162"/>
                  </a:lnTo>
                  <a:lnTo>
                    <a:pt x="528" y="162"/>
                  </a:lnTo>
                  <a:lnTo>
                    <a:pt x="530" y="162"/>
                  </a:lnTo>
                  <a:lnTo>
                    <a:pt x="530" y="162"/>
                  </a:lnTo>
                  <a:lnTo>
                    <a:pt x="530" y="161"/>
                  </a:lnTo>
                  <a:lnTo>
                    <a:pt x="530" y="160"/>
                  </a:lnTo>
                  <a:lnTo>
                    <a:pt x="530" y="160"/>
                  </a:lnTo>
                  <a:lnTo>
                    <a:pt x="530" y="158"/>
                  </a:lnTo>
                  <a:lnTo>
                    <a:pt x="530" y="158"/>
                  </a:lnTo>
                  <a:close/>
                  <a:moveTo>
                    <a:pt x="539" y="160"/>
                  </a:moveTo>
                  <a:lnTo>
                    <a:pt x="539" y="160"/>
                  </a:lnTo>
                  <a:lnTo>
                    <a:pt x="538" y="158"/>
                  </a:lnTo>
                  <a:lnTo>
                    <a:pt x="538" y="158"/>
                  </a:lnTo>
                  <a:lnTo>
                    <a:pt x="537" y="158"/>
                  </a:lnTo>
                  <a:lnTo>
                    <a:pt x="535" y="157"/>
                  </a:lnTo>
                  <a:lnTo>
                    <a:pt x="534" y="157"/>
                  </a:lnTo>
                  <a:lnTo>
                    <a:pt x="534" y="157"/>
                  </a:lnTo>
                  <a:lnTo>
                    <a:pt x="534" y="158"/>
                  </a:lnTo>
                  <a:lnTo>
                    <a:pt x="534" y="158"/>
                  </a:lnTo>
                  <a:lnTo>
                    <a:pt x="535" y="158"/>
                  </a:lnTo>
                  <a:lnTo>
                    <a:pt x="535" y="158"/>
                  </a:lnTo>
                  <a:lnTo>
                    <a:pt x="535" y="160"/>
                  </a:lnTo>
                  <a:lnTo>
                    <a:pt x="535" y="160"/>
                  </a:lnTo>
                  <a:lnTo>
                    <a:pt x="535" y="160"/>
                  </a:lnTo>
                  <a:lnTo>
                    <a:pt x="534" y="161"/>
                  </a:lnTo>
                  <a:lnTo>
                    <a:pt x="535" y="161"/>
                  </a:lnTo>
                  <a:lnTo>
                    <a:pt x="535" y="161"/>
                  </a:lnTo>
                  <a:lnTo>
                    <a:pt x="537" y="161"/>
                  </a:lnTo>
                  <a:lnTo>
                    <a:pt x="537" y="161"/>
                  </a:lnTo>
                  <a:lnTo>
                    <a:pt x="538" y="161"/>
                  </a:lnTo>
                  <a:lnTo>
                    <a:pt x="537" y="161"/>
                  </a:lnTo>
                  <a:lnTo>
                    <a:pt x="537" y="162"/>
                  </a:lnTo>
                  <a:lnTo>
                    <a:pt x="537" y="162"/>
                  </a:lnTo>
                  <a:lnTo>
                    <a:pt x="537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39" y="162"/>
                  </a:lnTo>
                  <a:lnTo>
                    <a:pt x="539" y="162"/>
                  </a:lnTo>
                  <a:lnTo>
                    <a:pt x="541" y="162"/>
                  </a:lnTo>
                  <a:lnTo>
                    <a:pt x="541" y="162"/>
                  </a:lnTo>
                  <a:lnTo>
                    <a:pt x="541" y="161"/>
                  </a:lnTo>
                  <a:lnTo>
                    <a:pt x="541" y="161"/>
                  </a:lnTo>
                  <a:lnTo>
                    <a:pt x="539" y="161"/>
                  </a:lnTo>
                  <a:lnTo>
                    <a:pt x="538" y="161"/>
                  </a:lnTo>
                  <a:lnTo>
                    <a:pt x="538" y="161"/>
                  </a:lnTo>
                  <a:lnTo>
                    <a:pt x="538" y="160"/>
                  </a:lnTo>
                  <a:lnTo>
                    <a:pt x="538" y="160"/>
                  </a:lnTo>
                  <a:lnTo>
                    <a:pt x="539" y="160"/>
                  </a:lnTo>
                  <a:close/>
                  <a:moveTo>
                    <a:pt x="507" y="267"/>
                  </a:moveTo>
                  <a:lnTo>
                    <a:pt x="507" y="267"/>
                  </a:lnTo>
                  <a:lnTo>
                    <a:pt x="508" y="265"/>
                  </a:lnTo>
                  <a:lnTo>
                    <a:pt x="508" y="265"/>
                  </a:lnTo>
                  <a:lnTo>
                    <a:pt x="510" y="265"/>
                  </a:lnTo>
                  <a:lnTo>
                    <a:pt x="510" y="264"/>
                  </a:lnTo>
                  <a:lnTo>
                    <a:pt x="510" y="264"/>
                  </a:lnTo>
                  <a:lnTo>
                    <a:pt x="510" y="264"/>
                  </a:lnTo>
                  <a:lnTo>
                    <a:pt x="508" y="264"/>
                  </a:lnTo>
                  <a:lnTo>
                    <a:pt x="508" y="264"/>
                  </a:lnTo>
                  <a:lnTo>
                    <a:pt x="507" y="265"/>
                  </a:lnTo>
                  <a:lnTo>
                    <a:pt x="507" y="265"/>
                  </a:lnTo>
                  <a:lnTo>
                    <a:pt x="505" y="267"/>
                  </a:lnTo>
                  <a:lnTo>
                    <a:pt x="505" y="267"/>
                  </a:lnTo>
                  <a:lnTo>
                    <a:pt x="505" y="267"/>
                  </a:lnTo>
                  <a:lnTo>
                    <a:pt x="507" y="267"/>
                  </a:lnTo>
                  <a:close/>
                  <a:moveTo>
                    <a:pt x="427" y="203"/>
                  </a:moveTo>
                  <a:lnTo>
                    <a:pt x="427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28" y="202"/>
                  </a:lnTo>
                  <a:lnTo>
                    <a:pt x="427" y="203"/>
                  </a:lnTo>
                  <a:close/>
                  <a:moveTo>
                    <a:pt x="466" y="300"/>
                  </a:moveTo>
                  <a:lnTo>
                    <a:pt x="465" y="300"/>
                  </a:lnTo>
                  <a:lnTo>
                    <a:pt x="459" y="300"/>
                  </a:lnTo>
                  <a:lnTo>
                    <a:pt x="459" y="300"/>
                  </a:lnTo>
                  <a:lnTo>
                    <a:pt x="458" y="300"/>
                  </a:lnTo>
                  <a:lnTo>
                    <a:pt x="457" y="302"/>
                  </a:lnTo>
                  <a:lnTo>
                    <a:pt x="457" y="302"/>
                  </a:lnTo>
                  <a:lnTo>
                    <a:pt x="458" y="303"/>
                  </a:lnTo>
                  <a:lnTo>
                    <a:pt x="462" y="304"/>
                  </a:lnTo>
                  <a:lnTo>
                    <a:pt x="463" y="304"/>
                  </a:lnTo>
                  <a:lnTo>
                    <a:pt x="465" y="306"/>
                  </a:lnTo>
                  <a:lnTo>
                    <a:pt x="466" y="306"/>
                  </a:lnTo>
                  <a:lnTo>
                    <a:pt x="466" y="306"/>
                  </a:lnTo>
                  <a:lnTo>
                    <a:pt x="467" y="304"/>
                  </a:lnTo>
                  <a:lnTo>
                    <a:pt x="467" y="304"/>
                  </a:lnTo>
                  <a:lnTo>
                    <a:pt x="467" y="303"/>
                  </a:lnTo>
                  <a:lnTo>
                    <a:pt x="467" y="302"/>
                  </a:lnTo>
                  <a:lnTo>
                    <a:pt x="466" y="300"/>
                  </a:lnTo>
                  <a:close/>
                  <a:moveTo>
                    <a:pt x="694" y="342"/>
                  </a:moveTo>
                  <a:lnTo>
                    <a:pt x="697" y="341"/>
                  </a:lnTo>
                  <a:lnTo>
                    <a:pt x="697" y="341"/>
                  </a:lnTo>
                  <a:lnTo>
                    <a:pt x="695" y="341"/>
                  </a:lnTo>
                  <a:lnTo>
                    <a:pt x="695" y="341"/>
                  </a:lnTo>
                  <a:lnTo>
                    <a:pt x="694" y="341"/>
                  </a:lnTo>
                  <a:lnTo>
                    <a:pt x="694" y="341"/>
                  </a:lnTo>
                  <a:lnTo>
                    <a:pt x="694" y="341"/>
                  </a:lnTo>
                  <a:lnTo>
                    <a:pt x="694" y="341"/>
                  </a:lnTo>
                  <a:lnTo>
                    <a:pt x="693" y="342"/>
                  </a:lnTo>
                  <a:lnTo>
                    <a:pt x="694" y="342"/>
                  </a:lnTo>
                  <a:lnTo>
                    <a:pt x="694" y="342"/>
                  </a:lnTo>
                  <a:close/>
                  <a:moveTo>
                    <a:pt x="477" y="299"/>
                  </a:move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77" y="298"/>
                  </a:lnTo>
                  <a:lnTo>
                    <a:pt x="477" y="299"/>
                  </a:lnTo>
                  <a:close/>
                  <a:moveTo>
                    <a:pt x="472" y="314"/>
                  </a:moveTo>
                  <a:lnTo>
                    <a:pt x="472" y="314"/>
                  </a:lnTo>
                  <a:lnTo>
                    <a:pt x="473" y="315"/>
                  </a:lnTo>
                  <a:lnTo>
                    <a:pt x="473" y="315"/>
                  </a:lnTo>
                  <a:lnTo>
                    <a:pt x="474" y="315"/>
                  </a:lnTo>
                  <a:lnTo>
                    <a:pt x="474" y="314"/>
                  </a:lnTo>
                  <a:lnTo>
                    <a:pt x="474" y="314"/>
                  </a:lnTo>
                  <a:lnTo>
                    <a:pt x="474" y="314"/>
                  </a:lnTo>
                  <a:lnTo>
                    <a:pt x="476" y="314"/>
                  </a:lnTo>
                  <a:lnTo>
                    <a:pt x="476" y="313"/>
                  </a:lnTo>
                  <a:lnTo>
                    <a:pt x="476" y="313"/>
                  </a:lnTo>
                  <a:lnTo>
                    <a:pt x="472" y="314"/>
                  </a:lnTo>
                  <a:close/>
                  <a:moveTo>
                    <a:pt x="613" y="135"/>
                  </a:moveTo>
                  <a:lnTo>
                    <a:pt x="613" y="135"/>
                  </a:lnTo>
                  <a:lnTo>
                    <a:pt x="610" y="137"/>
                  </a:lnTo>
                  <a:lnTo>
                    <a:pt x="607" y="138"/>
                  </a:lnTo>
                  <a:lnTo>
                    <a:pt x="606" y="139"/>
                  </a:lnTo>
                  <a:lnTo>
                    <a:pt x="604" y="141"/>
                  </a:lnTo>
                  <a:lnTo>
                    <a:pt x="604" y="141"/>
                  </a:lnTo>
                  <a:lnTo>
                    <a:pt x="603" y="143"/>
                  </a:lnTo>
                  <a:lnTo>
                    <a:pt x="603" y="143"/>
                  </a:lnTo>
                  <a:lnTo>
                    <a:pt x="603" y="145"/>
                  </a:lnTo>
                  <a:lnTo>
                    <a:pt x="603" y="145"/>
                  </a:lnTo>
                  <a:lnTo>
                    <a:pt x="603" y="146"/>
                  </a:lnTo>
                  <a:lnTo>
                    <a:pt x="604" y="146"/>
                  </a:lnTo>
                  <a:lnTo>
                    <a:pt x="606" y="146"/>
                  </a:lnTo>
                  <a:lnTo>
                    <a:pt x="608" y="145"/>
                  </a:lnTo>
                  <a:lnTo>
                    <a:pt x="611" y="145"/>
                  </a:lnTo>
                  <a:lnTo>
                    <a:pt x="613" y="145"/>
                  </a:lnTo>
                  <a:lnTo>
                    <a:pt x="617" y="145"/>
                  </a:lnTo>
                  <a:lnTo>
                    <a:pt x="618" y="143"/>
                  </a:lnTo>
                  <a:lnTo>
                    <a:pt x="619" y="143"/>
                  </a:lnTo>
                  <a:lnTo>
                    <a:pt x="619" y="142"/>
                  </a:lnTo>
                  <a:lnTo>
                    <a:pt x="621" y="142"/>
                  </a:lnTo>
                  <a:lnTo>
                    <a:pt x="622" y="141"/>
                  </a:lnTo>
                  <a:lnTo>
                    <a:pt x="623" y="138"/>
                  </a:lnTo>
                  <a:lnTo>
                    <a:pt x="623" y="138"/>
                  </a:lnTo>
                  <a:lnTo>
                    <a:pt x="625" y="137"/>
                  </a:lnTo>
                  <a:lnTo>
                    <a:pt x="625" y="137"/>
                  </a:lnTo>
                  <a:lnTo>
                    <a:pt x="625" y="137"/>
                  </a:lnTo>
                  <a:lnTo>
                    <a:pt x="625" y="135"/>
                  </a:lnTo>
                  <a:lnTo>
                    <a:pt x="625" y="135"/>
                  </a:lnTo>
                  <a:lnTo>
                    <a:pt x="625" y="135"/>
                  </a:lnTo>
                  <a:lnTo>
                    <a:pt x="622" y="134"/>
                  </a:lnTo>
                  <a:lnTo>
                    <a:pt x="621" y="134"/>
                  </a:lnTo>
                  <a:lnTo>
                    <a:pt x="619" y="134"/>
                  </a:lnTo>
                  <a:lnTo>
                    <a:pt x="618" y="134"/>
                  </a:lnTo>
                  <a:lnTo>
                    <a:pt x="618" y="134"/>
                  </a:lnTo>
                  <a:lnTo>
                    <a:pt x="617" y="134"/>
                  </a:lnTo>
                  <a:lnTo>
                    <a:pt x="614" y="135"/>
                  </a:lnTo>
                  <a:lnTo>
                    <a:pt x="613" y="135"/>
                  </a:lnTo>
                  <a:close/>
                  <a:moveTo>
                    <a:pt x="629" y="131"/>
                  </a:moveTo>
                  <a:lnTo>
                    <a:pt x="629" y="130"/>
                  </a:lnTo>
                  <a:lnTo>
                    <a:pt x="627" y="131"/>
                  </a:lnTo>
                  <a:lnTo>
                    <a:pt x="626" y="131"/>
                  </a:lnTo>
                  <a:lnTo>
                    <a:pt x="626" y="131"/>
                  </a:lnTo>
                  <a:lnTo>
                    <a:pt x="626" y="132"/>
                  </a:lnTo>
                  <a:lnTo>
                    <a:pt x="625" y="132"/>
                  </a:lnTo>
                  <a:lnTo>
                    <a:pt x="626" y="132"/>
                  </a:lnTo>
                  <a:lnTo>
                    <a:pt x="627" y="134"/>
                  </a:lnTo>
                  <a:lnTo>
                    <a:pt x="627" y="134"/>
                  </a:lnTo>
                  <a:lnTo>
                    <a:pt x="627" y="134"/>
                  </a:lnTo>
                  <a:lnTo>
                    <a:pt x="629" y="134"/>
                  </a:lnTo>
                  <a:lnTo>
                    <a:pt x="629" y="134"/>
                  </a:lnTo>
                  <a:lnTo>
                    <a:pt x="629" y="134"/>
                  </a:lnTo>
                  <a:lnTo>
                    <a:pt x="629" y="134"/>
                  </a:lnTo>
                  <a:lnTo>
                    <a:pt x="629" y="132"/>
                  </a:lnTo>
                  <a:lnTo>
                    <a:pt x="630" y="132"/>
                  </a:lnTo>
                  <a:lnTo>
                    <a:pt x="630" y="132"/>
                  </a:lnTo>
                  <a:lnTo>
                    <a:pt x="630" y="132"/>
                  </a:lnTo>
                  <a:lnTo>
                    <a:pt x="630" y="131"/>
                  </a:lnTo>
                  <a:lnTo>
                    <a:pt x="629" y="131"/>
                  </a:lnTo>
                  <a:close/>
                  <a:moveTo>
                    <a:pt x="695" y="314"/>
                  </a:moveTo>
                  <a:lnTo>
                    <a:pt x="694" y="314"/>
                  </a:lnTo>
                  <a:lnTo>
                    <a:pt x="693" y="315"/>
                  </a:lnTo>
                  <a:lnTo>
                    <a:pt x="693" y="315"/>
                  </a:lnTo>
                  <a:lnTo>
                    <a:pt x="693" y="315"/>
                  </a:lnTo>
                  <a:lnTo>
                    <a:pt x="694" y="315"/>
                  </a:lnTo>
                  <a:lnTo>
                    <a:pt x="694" y="315"/>
                  </a:lnTo>
                  <a:lnTo>
                    <a:pt x="695" y="314"/>
                  </a:lnTo>
                  <a:close/>
                  <a:moveTo>
                    <a:pt x="613" y="120"/>
                  </a:moveTo>
                  <a:lnTo>
                    <a:pt x="613" y="120"/>
                  </a:lnTo>
                  <a:lnTo>
                    <a:pt x="613" y="120"/>
                  </a:lnTo>
                  <a:lnTo>
                    <a:pt x="613" y="120"/>
                  </a:lnTo>
                  <a:lnTo>
                    <a:pt x="611" y="120"/>
                  </a:lnTo>
                  <a:lnTo>
                    <a:pt x="611" y="120"/>
                  </a:lnTo>
                  <a:lnTo>
                    <a:pt x="610" y="120"/>
                  </a:lnTo>
                  <a:lnTo>
                    <a:pt x="607" y="122"/>
                  </a:lnTo>
                  <a:lnTo>
                    <a:pt x="606" y="123"/>
                  </a:lnTo>
                  <a:lnTo>
                    <a:pt x="607" y="123"/>
                  </a:lnTo>
                  <a:lnTo>
                    <a:pt x="607" y="122"/>
                  </a:lnTo>
                  <a:lnTo>
                    <a:pt x="608" y="122"/>
                  </a:lnTo>
                  <a:lnTo>
                    <a:pt x="610" y="122"/>
                  </a:lnTo>
                  <a:lnTo>
                    <a:pt x="611" y="122"/>
                  </a:lnTo>
                  <a:lnTo>
                    <a:pt x="614" y="122"/>
                  </a:lnTo>
                  <a:lnTo>
                    <a:pt x="614" y="120"/>
                  </a:lnTo>
                  <a:lnTo>
                    <a:pt x="614" y="120"/>
                  </a:lnTo>
                  <a:lnTo>
                    <a:pt x="614" y="120"/>
                  </a:lnTo>
                  <a:lnTo>
                    <a:pt x="614" y="120"/>
                  </a:lnTo>
                  <a:lnTo>
                    <a:pt x="613" y="120"/>
                  </a:lnTo>
                  <a:close/>
                  <a:moveTo>
                    <a:pt x="627" y="137"/>
                  </a:moveTo>
                  <a:lnTo>
                    <a:pt x="626" y="138"/>
                  </a:lnTo>
                  <a:lnTo>
                    <a:pt x="626" y="138"/>
                  </a:lnTo>
                  <a:lnTo>
                    <a:pt x="626" y="138"/>
                  </a:lnTo>
                  <a:lnTo>
                    <a:pt x="626" y="139"/>
                  </a:lnTo>
                  <a:lnTo>
                    <a:pt x="627" y="139"/>
                  </a:lnTo>
                  <a:lnTo>
                    <a:pt x="627" y="139"/>
                  </a:lnTo>
                  <a:lnTo>
                    <a:pt x="630" y="139"/>
                  </a:lnTo>
                  <a:lnTo>
                    <a:pt x="634" y="139"/>
                  </a:lnTo>
                  <a:lnTo>
                    <a:pt x="636" y="139"/>
                  </a:lnTo>
                  <a:lnTo>
                    <a:pt x="636" y="139"/>
                  </a:lnTo>
                  <a:lnTo>
                    <a:pt x="636" y="139"/>
                  </a:lnTo>
                  <a:lnTo>
                    <a:pt x="637" y="138"/>
                  </a:lnTo>
                  <a:lnTo>
                    <a:pt x="637" y="138"/>
                  </a:lnTo>
                  <a:lnTo>
                    <a:pt x="637" y="138"/>
                  </a:lnTo>
                  <a:lnTo>
                    <a:pt x="636" y="138"/>
                  </a:lnTo>
                  <a:lnTo>
                    <a:pt x="633" y="138"/>
                  </a:lnTo>
                  <a:lnTo>
                    <a:pt x="632" y="137"/>
                  </a:lnTo>
                  <a:lnTo>
                    <a:pt x="630" y="137"/>
                  </a:lnTo>
                  <a:lnTo>
                    <a:pt x="627" y="137"/>
                  </a:lnTo>
                  <a:lnTo>
                    <a:pt x="627" y="137"/>
                  </a:lnTo>
                  <a:close/>
                  <a:moveTo>
                    <a:pt x="691" y="120"/>
                  </a:moveTo>
                  <a:lnTo>
                    <a:pt x="691" y="120"/>
                  </a:lnTo>
                  <a:lnTo>
                    <a:pt x="690" y="122"/>
                  </a:lnTo>
                  <a:lnTo>
                    <a:pt x="688" y="122"/>
                  </a:lnTo>
                  <a:lnTo>
                    <a:pt x="691" y="122"/>
                  </a:lnTo>
                  <a:lnTo>
                    <a:pt x="691" y="122"/>
                  </a:lnTo>
                  <a:lnTo>
                    <a:pt x="693" y="122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1" y="120"/>
                  </a:lnTo>
                  <a:close/>
                  <a:moveTo>
                    <a:pt x="717" y="146"/>
                  </a:moveTo>
                  <a:lnTo>
                    <a:pt x="718" y="146"/>
                  </a:lnTo>
                  <a:lnTo>
                    <a:pt x="718" y="146"/>
                  </a:lnTo>
                  <a:lnTo>
                    <a:pt x="718" y="146"/>
                  </a:lnTo>
                  <a:lnTo>
                    <a:pt x="717" y="146"/>
                  </a:lnTo>
                  <a:lnTo>
                    <a:pt x="716" y="146"/>
                  </a:lnTo>
                  <a:lnTo>
                    <a:pt x="716" y="147"/>
                  </a:lnTo>
                  <a:lnTo>
                    <a:pt x="714" y="147"/>
                  </a:lnTo>
                  <a:lnTo>
                    <a:pt x="714" y="147"/>
                  </a:lnTo>
                  <a:lnTo>
                    <a:pt x="714" y="147"/>
                  </a:lnTo>
                  <a:lnTo>
                    <a:pt x="716" y="147"/>
                  </a:lnTo>
                  <a:lnTo>
                    <a:pt x="717" y="146"/>
                  </a:lnTo>
                  <a:close/>
                  <a:moveTo>
                    <a:pt x="659" y="61"/>
                  </a:moveTo>
                  <a:lnTo>
                    <a:pt x="660" y="61"/>
                  </a:lnTo>
                  <a:lnTo>
                    <a:pt x="661" y="61"/>
                  </a:lnTo>
                  <a:lnTo>
                    <a:pt x="661" y="59"/>
                  </a:lnTo>
                  <a:lnTo>
                    <a:pt x="661" y="59"/>
                  </a:lnTo>
                  <a:lnTo>
                    <a:pt x="663" y="59"/>
                  </a:lnTo>
                  <a:lnTo>
                    <a:pt x="664" y="58"/>
                  </a:lnTo>
                  <a:lnTo>
                    <a:pt x="664" y="58"/>
                  </a:lnTo>
                  <a:lnTo>
                    <a:pt x="664" y="58"/>
                  </a:lnTo>
                  <a:lnTo>
                    <a:pt x="663" y="58"/>
                  </a:lnTo>
                  <a:lnTo>
                    <a:pt x="660" y="59"/>
                  </a:lnTo>
                  <a:lnTo>
                    <a:pt x="659" y="59"/>
                  </a:lnTo>
                  <a:lnTo>
                    <a:pt x="656" y="59"/>
                  </a:lnTo>
                  <a:lnTo>
                    <a:pt x="656" y="61"/>
                  </a:lnTo>
                  <a:lnTo>
                    <a:pt x="657" y="61"/>
                  </a:lnTo>
                  <a:lnTo>
                    <a:pt x="659" y="61"/>
                  </a:lnTo>
                  <a:close/>
                  <a:moveTo>
                    <a:pt x="839" y="5"/>
                  </a:moveTo>
                  <a:lnTo>
                    <a:pt x="839" y="5"/>
                  </a:lnTo>
                  <a:lnTo>
                    <a:pt x="839" y="5"/>
                  </a:lnTo>
                  <a:lnTo>
                    <a:pt x="838" y="4"/>
                  </a:lnTo>
                  <a:lnTo>
                    <a:pt x="832" y="4"/>
                  </a:lnTo>
                  <a:lnTo>
                    <a:pt x="827" y="5"/>
                  </a:lnTo>
                  <a:lnTo>
                    <a:pt x="827" y="5"/>
                  </a:lnTo>
                  <a:lnTo>
                    <a:pt x="830" y="4"/>
                  </a:lnTo>
                  <a:lnTo>
                    <a:pt x="830" y="4"/>
                  </a:lnTo>
                  <a:lnTo>
                    <a:pt x="828" y="4"/>
                  </a:lnTo>
                  <a:lnTo>
                    <a:pt x="827" y="2"/>
                  </a:lnTo>
                  <a:lnTo>
                    <a:pt x="827" y="2"/>
                  </a:lnTo>
                  <a:lnTo>
                    <a:pt x="827" y="2"/>
                  </a:lnTo>
                  <a:lnTo>
                    <a:pt x="828" y="2"/>
                  </a:lnTo>
                  <a:lnTo>
                    <a:pt x="828" y="2"/>
                  </a:lnTo>
                  <a:lnTo>
                    <a:pt x="828" y="2"/>
                  </a:lnTo>
                  <a:lnTo>
                    <a:pt x="828" y="2"/>
                  </a:lnTo>
                  <a:lnTo>
                    <a:pt x="825" y="2"/>
                  </a:lnTo>
                  <a:lnTo>
                    <a:pt x="824" y="2"/>
                  </a:lnTo>
                  <a:lnTo>
                    <a:pt x="823" y="2"/>
                  </a:lnTo>
                  <a:lnTo>
                    <a:pt x="821" y="2"/>
                  </a:lnTo>
                  <a:lnTo>
                    <a:pt x="821" y="2"/>
                  </a:lnTo>
                  <a:lnTo>
                    <a:pt x="821" y="1"/>
                  </a:lnTo>
                  <a:lnTo>
                    <a:pt x="820" y="1"/>
                  </a:lnTo>
                  <a:lnTo>
                    <a:pt x="820" y="1"/>
                  </a:lnTo>
                  <a:lnTo>
                    <a:pt x="819" y="1"/>
                  </a:lnTo>
                  <a:lnTo>
                    <a:pt x="819" y="1"/>
                  </a:lnTo>
                  <a:lnTo>
                    <a:pt x="817" y="2"/>
                  </a:lnTo>
                  <a:lnTo>
                    <a:pt x="817" y="2"/>
                  </a:lnTo>
                  <a:lnTo>
                    <a:pt x="816" y="2"/>
                  </a:lnTo>
                  <a:lnTo>
                    <a:pt x="816" y="2"/>
                  </a:lnTo>
                  <a:lnTo>
                    <a:pt x="815" y="2"/>
                  </a:lnTo>
                  <a:lnTo>
                    <a:pt x="812" y="2"/>
                  </a:lnTo>
                  <a:lnTo>
                    <a:pt x="808" y="2"/>
                  </a:lnTo>
                  <a:lnTo>
                    <a:pt x="806" y="2"/>
                  </a:lnTo>
                  <a:lnTo>
                    <a:pt x="805" y="2"/>
                  </a:lnTo>
                  <a:lnTo>
                    <a:pt x="802" y="4"/>
                  </a:lnTo>
                  <a:lnTo>
                    <a:pt x="801" y="4"/>
                  </a:lnTo>
                  <a:lnTo>
                    <a:pt x="797" y="4"/>
                  </a:lnTo>
                  <a:lnTo>
                    <a:pt x="796" y="4"/>
                  </a:lnTo>
                  <a:lnTo>
                    <a:pt x="797" y="2"/>
                  </a:lnTo>
                  <a:lnTo>
                    <a:pt x="808" y="2"/>
                  </a:lnTo>
                  <a:lnTo>
                    <a:pt x="809" y="2"/>
                  </a:lnTo>
                  <a:lnTo>
                    <a:pt x="811" y="1"/>
                  </a:lnTo>
                  <a:lnTo>
                    <a:pt x="811" y="1"/>
                  </a:lnTo>
                  <a:lnTo>
                    <a:pt x="811" y="1"/>
                  </a:lnTo>
                  <a:lnTo>
                    <a:pt x="805" y="1"/>
                  </a:lnTo>
                  <a:lnTo>
                    <a:pt x="804" y="1"/>
                  </a:lnTo>
                  <a:lnTo>
                    <a:pt x="801" y="1"/>
                  </a:lnTo>
                  <a:lnTo>
                    <a:pt x="801" y="1"/>
                  </a:lnTo>
                  <a:lnTo>
                    <a:pt x="800" y="1"/>
                  </a:lnTo>
                  <a:lnTo>
                    <a:pt x="797" y="1"/>
                  </a:lnTo>
                  <a:lnTo>
                    <a:pt x="793" y="1"/>
                  </a:lnTo>
                  <a:lnTo>
                    <a:pt x="792" y="1"/>
                  </a:lnTo>
                  <a:lnTo>
                    <a:pt x="792" y="0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5" y="0"/>
                  </a:lnTo>
                  <a:lnTo>
                    <a:pt x="783" y="0"/>
                  </a:lnTo>
                  <a:lnTo>
                    <a:pt x="781" y="1"/>
                  </a:lnTo>
                  <a:lnTo>
                    <a:pt x="781" y="1"/>
                  </a:lnTo>
                  <a:lnTo>
                    <a:pt x="781" y="1"/>
                  </a:lnTo>
                  <a:lnTo>
                    <a:pt x="782" y="1"/>
                  </a:lnTo>
                  <a:lnTo>
                    <a:pt x="782" y="1"/>
                  </a:lnTo>
                  <a:lnTo>
                    <a:pt x="781" y="1"/>
                  </a:lnTo>
                  <a:lnTo>
                    <a:pt x="779" y="1"/>
                  </a:lnTo>
                  <a:lnTo>
                    <a:pt x="777" y="0"/>
                  </a:lnTo>
                  <a:lnTo>
                    <a:pt x="777" y="0"/>
                  </a:lnTo>
                  <a:lnTo>
                    <a:pt x="771" y="0"/>
                  </a:lnTo>
                  <a:lnTo>
                    <a:pt x="768" y="1"/>
                  </a:lnTo>
                  <a:lnTo>
                    <a:pt x="767" y="1"/>
                  </a:lnTo>
                  <a:lnTo>
                    <a:pt x="767" y="1"/>
                  </a:lnTo>
                  <a:lnTo>
                    <a:pt x="766" y="1"/>
                  </a:lnTo>
                  <a:lnTo>
                    <a:pt x="767" y="2"/>
                  </a:lnTo>
                  <a:lnTo>
                    <a:pt x="770" y="2"/>
                  </a:lnTo>
                  <a:lnTo>
                    <a:pt x="770" y="2"/>
                  </a:lnTo>
                  <a:lnTo>
                    <a:pt x="766" y="2"/>
                  </a:lnTo>
                  <a:lnTo>
                    <a:pt x="764" y="2"/>
                  </a:lnTo>
                  <a:lnTo>
                    <a:pt x="763" y="1"/>
                  </a:lnTo>
                  <a:lnTo>
                    <a:pt x="763" y="1"/>
                  </a:lnTo>
                  <a:lnTo>
                    <a:pt x="762" y="1"/>
                  </a:lnTo>
                  <a:lnTo>
                    <a:pt x="762" y="1"/>
                  </a:lnTo>
                  <a:lnTo>
                    <a:pt x="754" y="1"/>
                  </a:lnTo>
                  <a:lnTo>
                    <a:pt x="744" y="1"/>
                  </a:lnTo>
                  <a:lnTo>
                    <a:pt x="744" y="1"/>
                  </a:lnTo>
                  <a:lnTo>
                    <a:pt x="744" y="1"/>
                  </a:lnTo>
                  <a:lnTo>
                    <a:pt x="747" y="2"/>
                  </a:lnTo>
                  <a:lnTo>
                    <a:pt x="748" y="2"/>
                  </a:lnTo>
                  <a:lnTo>
                    <a:pt x="748" y="2"/>
                  </a:lnTo>
                  <a:lnTo>
                    <a:pt x="750" y="4"/>
                  </a:lnTo>
                  <a:lnTo>
                    <a:pt x="750" y="4"/>
                  </a:lnTo>
                  <a:lnTo>
                    <a:pt x="748" y="4"/>
                  </a:lnTo>
                  <a:lnTo>
                    <a:pt x="747" y="4"/>
                  </a:lnTo>
                  <a:lnTo>
                    <a:pt x="745" y="4"/>
                  </a:lnTo>
                  <a:lnTo>
                    <a:pt x="745" y="4"/>
                  </a:lnTo>
                  <a:lnTo>
                    <a:pt x="745" y="4"/>
                  </a:lnTo>
                  <a:lnTo>
                    <a:pt x="745" y="4"/>
                  </a:lnTo>
                  <a:lnTo>
                    <a:pt x="741" y="2"/>
                  </a:lnTo>
                  <a:lnTo>
                    <a:pt x="740" y="1"/>
                  </a:lnTo>
                  <a:lnTo>
                    <a:pt x="740" y="1"/>
                  </a:lnTo>
                  <a:lnTo>
                    <a:pt x="737" y="1"/>
                  </a:lnTo>
                  <a:lnTo>
                    <a:pt x="735" y="1"/>
                  </a:lnTo>
                  <a:lnTo>
                    <a:pt x="731" y="1"/>
                  </a:lnTo>
                  <a:lnTo>
                    <a:pt x="726" y="1"/>
                  </a:lnTo>
                  <a:lnTo>
                    <a:pt x="724" y="1"/>
                  </a:lnTo>
                  <a:lnTo>
                    <a:pt x="724" y="1"/>
                  </a:lnTo>
                  <a:lnTo>
                    <a:pt x="725" y="2"/>
                  </a:lnTo>
                  <a:lnTo>
                    <a:pt x="725" y="2"/>
                  </a:lnTo>
                  <a:lnTo>
                    <a:pt x="726" y="2"/>
                  </a:lnTo>
                  <a:lnTo>
                    <a:pt x="728" y="2"/>
                  </a:lnTo>
                  <a:lnTo>
                    <a:pt x="731" y="2"/>
                  </a:lnTo>
                  <a:lnTo>
                    <a:pt x="731" y="2"/>
                  </a:lnTo>
                  <a:lnTo>
                    <a:pt x="729" y="2"/>
                  </a:lnTo>
                  <a:lnTo>
                    <a:pt x="722" y="2"/>
                  </a:lnTo>
                  <a:lnTo>
                    <a:pt x="720" y="2"/>
                  </a:lnTo>
                  <a:lnTo>
                    <a:pt x="717" y="2"/>
                  </a:lnTo>
                  <a:lnTo>
                    <a:pt x="716" y="2"/>
                  </a:lnTo>
                  <a:lnTo>
                    <a:pt x="716" y="2"/>
                  </a:lnTo>
                  <a:lnTo>
                    <a:pt x="716" y="2"/>
                  </a:lnTo>
                  <a:lnTo>
                    <a:pt x="717" y="4"/>
                  </a:lnTo>
                  <a:lnTo>
                    <a:pt x="716" y="4"/>
                  </a:lnTo>
                  <a:lnTo>
                    <a:pt x="714" y="4"/>
                  </a:lnTo>
                  <a:lnTo>
                    <a:pt x="713" y="4"/>
                  </a:lnTo>
                  <a:lnTo>
                    <a:pt x="712" y="4"/>
                  </a:lnTo>
                  <a:lnTo>
                    <a:pt x="709" y="4"/>
                  </a:lnTo>
                  <a:lnTo>
                    <a:pt x="709" y="4"/>
                  </a:lnTo>
                  <a:lnTo>
                    <a:pt x="709" y="4"/>
                  </a:lnTo>
                  <a:lnTo>
                    <a:pt x="710" y="4"/>
                  </a:lnTo>
                  <a:lnTo>
                    <a:pt x="710" y="4"/>
                  </a:lnTo>
                  <a:lnTo>
                    <a:pt x="707" y="4"/>
                  </a:lnTo>
                  <a:lnTo>
                    <a:pt x="706" y="5"/>
                  </a:lnTo>
                  <a:lnTo>
                    <a:pt x="705" y="5"/>
                  </a:lnTo>
                  <a:lnTo>
                    <a:pt x="705" y="5"/>
                  </a:lnTo>
                  <a:lnTo>
                    <a:pt x="705" y="5"/>
                  </a:lnTo>
                  <a:lnTo>
                    <a:pt x="706" y="6"/>
                  </a:lnTo>
                  <a:lnTo>
                    <a:pt x="709" y="6"/>
                  </a:lnTo>
                  <a:lnTo>
                    <a:pt x="716" y="8"/>
                  </a:lnTo>
                  <a:lnTo>
                    <a:pt x="718" y="8"/>
                  </a:lnTo>
                  <a:lnTo>
                    <a:pt x="718" y="9"/>
                  </a:lnTo>
                  <a:lnTo>
                    <a:pt x="718" y="9"/>
                  </a:lnTo>
                  <a:lnTo>
                    <a:pt x="717" y="9"/>
                  </a:lnTo>
                  <a:lnTo>
                    <a:pt x="716" y="8"/>
                  </a:lnTo>
                  <a:lnTo>
                    <a:pt x="714" y="8"/>
                  </a:lnTo>
                  <a:lnTo>
                    <a:pt x="713" y="8"/>
                  </a:lnTo>
                  <a:lnTo>
                    <a:pt x="707" y="6"/>
                  </a:lnTo>
                  <a:lnTo>
                    <a:pt x="703" y="6"/>
                  </a:lnTo>
                  <a:lnTo>
                    <a:pt x="702" y="6"/>
                  </a:lnTo>
                  <a:lnTo>
                    <a:pt x="702" y="6"/>
                  </a:lnTo>
                  <a:lnTo>
                    <a:pt x="701" y="6"/>
                  </a:lnTo>
                  <a:lnTo>
                    <a:pt x="701" y="6"/>
                  </a:lnTo>
                  <a:lnTo>
                    <a:pt x="701" y="6"/>
                  </a:lnTo>
                  <a:lnTo>
                    <a:pt x="702" y="8"/>
                  </a:lnTo>
                  <a:lnTo>
                    <a:pt x="702" y="8"/>
                  </a:lnTo>
                  <a:lnTo>
                    <a:pt x="699" y="8"/>
                  </a:lnTo>
                  <a:lnTo>
                    <a:pt x="699" y="8"/>
                  </a:lnTo>
                  <a:lnTo>
                    <a:pt x="698" y="6"/>
                  </a:lnTo>
                  <a:lnTo>
                    <a:pt x="698" y="6"/>
                  </a:lnTo>
                  <a:lnTo>
                    <a:pt x="697" y="5"/>
                  </a:lnTo>
                  <a:lnTo>
                    <a:pt x="695" y="5"/>
                  </a:lnTo>
                  <a:lnTo>
                    <a:pt x="691" y="5"/>
                  </a:lnTo>
                  <a:lnTo>
                    <a:pt x="691" y="5"/>
                  </a:lnTo>
                  <a:lnTo>
                    <a:pt x="690" y="5"/>
                  </a:lnTo>
                  <a:lnTo>
                    <a:pt x="690" y="5"/>
                  </a:lnTo>
                  <a:lnTo>
                    <a:pt x="686" y="5"/>
                  </a:lnTo>
                  <a:lnTo>
                    <a:pt x="684" y="5"/>
                  </a:lnTo>
                  <a:lnTo>
                    <a:pt x="682" y="6"/>
                  </a:lnTo>
                  <a:lnTo>
                    <a:pt x="680" y="6"/>
                  </a:lnTo>
                  <a:lnTo>
                    <a:pt x="679" y="6"/>
                  </a:lnTo>
                  <a:lnTo>
                    <a:pt x="676" y="6"/>
                  </a:lnTo>
                  <a:lnTo>
                    <a:pt x="676" y="6"/>
                  </a:lnTo>
                  <a:lnTo>
                    <a:pt x="683" y="8"/>
                  </a:lnTo>
                  <a:lnTo>
                    <a:pt x="683" y="8"/>
                  </a:lnTo>
                  <a:lnTo>
                    <a:pt x="683" y="8"/>
                  </a:lnTo>
                  <a:lnTo>
                    <a:pt x="683" y="8"/>
                  </a:lnTo>
                  <a:lnTo>
                    <a:pt x="682" y="8"/>
                  </a:lnTo>
                  <a:lnTo>
                    <a:pt x="680" y="8"/>
                  </a:lnTo>
                  <a:lnTo>
                    <a:pt x="679" y="8"/>
                  </a:lnTo>
                  <a:lnTo>
                    <a:pt x="678" y="8"/>
                  </a:lnTo>
                  <a:lnTo>
                    <a:pt x="676" y="8"/>
                  </a:lnTo>
                  <a:lnTo>
                    <a:pt x="675" y="8"/>
                  </a:lnTo>
                  <a:lnTo>
                    <a:pt x="674" y="8"/>
                  </a:lnTo>
                  <a:lnTo>
                    <a:pt x="672" y="8"/>
                  </a:lnTo>
                  <a:lnTo>
                    <a:pt x="671" y="8"/>
                  </a:lnTo>
                  <a:lnTo>
                    <a:pt x="671" y="8"/>
                  </a:lnTo>
                  <a:lnTo>
                    <a:pt x="670" y="8"/>
                  </a:lnTo>
                  <a:lnTo>
                    <a:pt x="670" y="8"/>
                  </a:lnTo>
                  <a:lnTo>
                    <a:pt x="668" y="8"/>
                  </a:lnTo>
                  <a:lnTo>
                    <a:pt x="665" y="8"/>
                  </a:lnTo>
                  <a:lnTo>
                    <a:pt x="661" y="8"/>
                  </a:lnTo>
                  <a:lnTo>
                    <a:pt x="659" y="8"/>
                  </a:lnTo>
                  <a:lnTo>
                    <a:pt x="657" y="8"/>
                  </a:lnTo>
                  <a:lnTo>
                    <a:pt x="655" y="9"/>
                  </a:lnTo>
                  <a:lnTo>
                    <a:pt x="653" y="9"/>
                  </a:lnTo>
                  <a:lnTo>
                    <a:pt x="649" y="9"/>
                  </a:lnTo>
                  <a:lnTo>
                    <a:pt x="648" y="9"/>
                  </a:lnTo>
                  <a:lnTo>
                    <a:pt x="644" y="9"/>
                  </a:lnTo>
                  <a:lnTo>
                    <a:pt x="641" y="9"/>
                  </a:lnTo>
                  <a:lnTo>
                    <a:pt x="640" y="11"/>
                  </a:lnTo>
                  <a:lnTo>
                    <a:pt x="638" y="11"/>
                  </a:lnTo>
                  <a:lnTo>
                    <a:pt x="637" y="11"/>
                  </a:lnTo>
                  <a:lnTo>
                    <a:pt x="638" y="11"/>
                  </a:lnTo>
                  <a:lnTo>
                    <a:pt x="638" y="11"/>
                  </a:lnTo>
                  <a:lnTo>
                    <a:pt x="640" y="11"/>
                  </a:lnTo>
                  <a:lnTo>
                    <a:pt x="642" y="11"/>
                  </a:lnTo>
                  <a:lnTo>
                    <a:pt x="644" y="11"/>
                  </a:lnTo>
                  <a:lnTo>
                    <a:pt x="645" y="11"/>
                  </a:lnTo>
                  <a:lnTo>
                    <a:pt x="645" y="11"/>
                  </a:lnTo>
                  <a:lnTo>
                    <a:pt x="649" y="11"/>
                  </a:lnTo>
                  <a:lnTo>
                    <a:pt x="649" y="11"/>
                  </a:lnTo>
                  <a:lnTo>
                    <a:pt x="642" y="12"/>
                  </a:lnTo>
                  <a:lnTo>
                    <a:pt x="641" y="12"/>
                  </a:lnTo>
                  <a:lnTo>
                    <a:pt x="642" y="12"/>
                  </a:lnTo>
                  <a:lnTo>
                    <a:pt x="644" y="12"/>
                  </a:lnTo>
                  <a:lnTo>
                    <a:pt x="653" y="12"/>
                  </a:lnTo>
                  <a:lnTo>
                    <a:pt x="657" y="12"/>
                  </a:lnTo>
                  <a:lnTo>
                    <a:pt x="659" y="12"/>
                  </a:lnTo>
                  <a:lnTo>
                    <a:pt x="663" y="12"/>
                  </a:lnTo>
                  <a:lnTo>
                    <a:pt x="661" y="12"/>
                  </a:lnTo>
                  <a:lnTo>
                    <a:pt x="659" y="12"/>
                  </a:lnTo>
                  <a:lnTo>
                    <a:pt x="656" y="12"/>
                  </a:lnTo>
                  <a:lnTo>
                    <a:pt x="653" y="12"/>
                  </a:lnTo>
                  <a:lnTo>
                    <a:pt x="649" y="13"/>
                  </a:lnTo>
                  <a:lnTo>
                    <a:pt x="646" y="13"/>
                  </a:lnTo>
                  <a:lnTo>
                    <a:pt x="646" y="13"/>
                  </a:lnTo>
                  <a:lnTo>
                    <a:pt x="649" y="13"/>
                  </a:lnTo>
                  <a:lnTo>
                    <a:pt x="648" y="13"/>
                  </a:lnTo>
                  <a:lnTo>
                    <a:pt x="646" y="13"/>
                  </a:lnTo>
                  <a:lnTo>
                    <a:pt x="644" y="15"/>
                  </a:lnTo>
                  <a:lnTo>
                    <a:pt x="642" y="15"/>
                  </a:lnTo>
                  <a:lnTo>
                    <a:pt x="642" y="15"/>
                  </a:lnTo>
                  <a:lnTo>
                    <a:pt x="644" y="16"/>
                  </a:lnTo>
                  <a:lnTo>
                    <a:pt x="645" y="16"/>
                  </a:lnTo>
                  <a:lnTo>
                    <a:pt x="649" y="15"/>
                  </a:lnTo>
                  <a:lnTo>
                    <a:pt x="660" y="15"/>
                  </a:lnTo>
                  <a:lnTo>
                    <a:pt x="664" y="15"/>
                  </a:lnTo>
                  <a:lnTo>
                    <a:pt x="671" y="13"/>
                  </a:lnTo>
                  <a:lnTo>
                    <a:pt x="674" y="13"/>
                  </a:lnTo>
                  <a:lnTo>
                    <a:pt x="675" y="13"/>
                  </a:lnTo>
                  <a:lnTo>
                    <a:pt x="676" y="13"/>
                  </a:lnTo>
                  <a:lnTo>
                    <a:pt x="676" y="13"/>
                  </a:lnTo>
                  <a:lnTo>
                    <a:pt x="670" y="15"/>
                  </a:lnTo>
                  <a:lnTo>
                    <a:pt x="664" y="16"/>
                  </a:lnTo>
                  <a:lnTo>
                    <a:pt x="661" y="16"/>
                  </a:lnTo>
                  <a:lnTo>
                    <a:pt x="657" y="16"/>
                  </a:lnTo>
                  <a:lnTo>
                    <a:pt x="652" y="16"/>
                  </a:lnTo>
                  <a:lnTo>
                    <a:pt x="645" y="16"/>
                  </a:lnTo>
                  <a:lnTo>
                    <a:pt x="645" y="16"/>
                  </a:lnTo>
                  <a:lnTo>
                    <a:pt x="645" y="16"/>
                  </a:lnTo>
                  <a:lnTo>
                    <a:pt x="645" y="17"/>
                  </a:lnTo>
                  <a:lnTo>
                    <a:pt x="645" y="17"/>
                  </a:lnTo>
                  <a:lnTo>
                    <a:pt x="646" y="17"/>
                  </a:lnTo>
                  <a:lnTo>
                    <a:pt x="648" y="17"/>
                  </a:lnTo>
                  <a:lnTo>
                    <a:pt x="649" y="17"/>
                  </a:lnTo>
                  <a:lnTo>
                    <a:pt x="651" y="19"/>
                  </a:lnTo>
                  <a:lnTo>
                    <a:pt x="652" y="19"/>
                  </a:lnTo>
                  <a:lnTo>
                    <a:pt x="655" y="19"/>
                  </a:lnTo>
                  <a:lnTo>
                    <a:pt x="657" y="17"/>
                  </a:lnTo>
                  <a:lnTo>
                    <a:pt x="665" y="16"/>
                  </a:lnTo>
                  <a:lnTo>
                    <a:pt x="667" y="16"/>
                  </a:lnTo>
                  <a:lnTo>
                    <a:pt x="670" y="16"/>
                  </a:lnTo>
                  <a:lnTo>
                    <a:pt x="678" y="15"/>
                  </a:lnTo>
                  <a:lnTo>
                    <a:pt x="686" y="15"/>
                  </a:lnTo>
                  <a:lnTo>
                    <a:pt x="686" y="15"/>
                  </a:lnTo>
                  <a:lnTo>
                    <a:pt x="676" y="15"/>
                  </a:lnTo>
                  <a:lnTo>
                    <a:pt x="672" y="16"/>
                  </a:lnTo>
                  <a:lnTo>
                    <a:pt x="668" y="16"/>
                  </a:lnTo>
                  <a:lnTo>
                    <a:pt x="663" y="17"/>
                  </a:lnTo>
                  <a:lnTo>
                    <a:pt x="661" y="17"/>
                  </a:lnTo>
                  <a:lnTo>
                    <a:pt x="660" y="19"/>
                  </a:lnTo>
                  <a:lnTo>
                    <a:pt x="659" y="19"/>
                  </a:lnTo>
                  <a:lnTo>
                    <a:pt x="659" y="19"/>
                  </a:lnTo>
                  <a:lnTo>
                    <a:pt x="661" y="19"/>
                  </a:lnTo>
                  <a:lnTo>
                    <a:pt x="661" y="19"/>
                  </a:lnTo>
                  <a:lnTo>
                    <a:pt x="664" y="19"/>
                  </a:lnTo>
                  <a:lnTo>
                    <a:pt x="667" y="19"/>
                  </a:lnTo>
                  <a:lnTo>
                    <a:pt x="668" y="20"/>
                  </a:lnTo>
                  <a:lnTo>
                    <a:pt x="672" y="19"/>
                  </a:lnTo>
                  <a:lnTo>
                    <a:pt x="674" y="19"/>
                  </a:lnTo>
                  <a:lnTo>
                    <a:pt x="675" y="19"/>
                  </a:lnTo>
                  <a:lnTo>
                    <a:pt x="676" y="19"/>
                  </a:lnTo>
                  <a:lnTo>
                    <a:pt x="679" y="19"/>
                  </a:lnTo>
                  <a:lnTo>
                    <a:pt x="682" y="17"/>
                  </a:lnTo>
                  <a:lnTo>
                    <a:pt x="686" y="17"/>
                  </a:lnTo>
                  <a:lnTo>
                    <a:pt x="687" y="17"/>
                  </a:lnTo>
                  <a:lnTo>
                    <a:pt x="690" y="17"/>
                  </a:lnTo>
                  <a:lnTo>
                    <a:pt x="688" y="17"/>
                  </a:lnTo>
                  <a:lnTo>
                    <a:pt x="684" y="19"/>
                  </a:lnTo>
                  <a:lnTo>
                    <a:pt x="683" y="19"/>
                  </a:lnTo>
                  <a:lnTo>
                    <a:pt x="684" y="19"/>
                  </a:lnTo>
                  <a:lnTo>
                    <a:pt x="686" y="19"/>
                  </a:lnTo>
                  <a:lnTo>
                    <a:pt x="693" y="19"/>
                  </a:lnTo>
                  <a:lnTo>
                    <a:pt x="694" y="19"/>
                  </a:lnTo>
                  <a:lnTo>
                    <a:pt x="697" y="19"/>
                  </a:lnTo>
                  <a:lnTo>
                    <a:pt x="703" y="17"/>
                  </a:lnTo>
                  <a:lnTo>
                    <a:pt x="706" y="17"/>
                  </a:lnTo>
                  <a:lnTo>
                    <a:pt x="707" y="16"/>
                  </a:lnTo>
                  <a:lnTo>
                    <a:pt x="709" y="16"/>
                  </a:lnTo>
                  <a:lnTo>
                    <a:pt x="709" y="16"/>
                  </a:lnTo>
                  <a:lnTo>
                    <a:pt x="710" y="16"/>
                  </a:lnTo>
                  <a:lnTo>
                    <a:pt x="712" y="15"/>
                  </a:lnTo>
                  <a:lnTo>
                    <a:pt x="713" y="15"/>
                  </a:lnTo>
                  <a:lnTo>
                    <a:pt x="713" y="15"/>
                  </a:lnTo>
                  <a:lnTo>
                    <a:pt x="714" y="15"/>
                  </a:lnTo>
                  <a:lnTo>
                    <a:pt x="716" y="15"/>
                  </a:lnTo>
                  <a:lnTo>
                    <a:pt x="720" y="13"/>
                  </a:lnTo>
                  <a:lnTo>
                    <a:pt x="722" y="13"/>
                  </a:lnTo>
                  <a:lnTo>
                    <a:pt x="731" y="12"/>
                  </a:lnTo>
                  <a:lnTo>
                    <a:pt x="729" y="13"/>
                  </a:lnTo>
                  <a:lnTo>
                    <a:pt x="725" y="13"/>
                  </a:lnTo>
                  <a:lnTo>
                    <a:pt x="720" y="15"/>
                  </a:lnTo>
                  <a:lnTo>
                    <a:pt x="717" y="15"/>
                  </a:lnTo>
                  <a:lnTo>
                    <a:pt x="716" y="15"/>
                  </a:lnTo>
                  <a:lnTo>
                    <a:pt x="714" y="16"/>
                  </a:lnTo>
                  <a:lnTo>
                    <a:pt x="714" y="16"/>
                  </a:lnTo>
                  <a:lnTo>
                    <a:pt x="716" y="16"/>
                  </a:lnTo>
                  <a:lnTo>
                    <a:pt x="718" y="16"/>
                  </a:lnTo>
                  <a:lnTo>
                    <a:pt x="722" y="16"/>
                  </a:lnTo>
                  <a:lnTo>
                    <a:pt x="724" y="16"/>
                  </a:lnTo>
                  <a:lnTo>
                    <a:pt x="725" y="16"/>
                  </a:lnTo>
                  <a:lnTo>
                    <a:pt x="725" y="17"/>
                  </a:lnTo>
                  <a:lnTo>
                    <a:pt x="724" y="17"/>
                  </a:lnTo>
                  <a:lnTo>
                    <a:pt x="721" y="17"/>
                  </a:lnTo>
                  <a:lnTo>
                    <a:pt x="714" y="17"/>
                  </a:lnTo>
                  <a:lnTo>
                    <a:pt x="705" y="19"/>
                  </a:lnTo>
                  <a:lnTo>
                    <a:pt x="705" y="19"/>
                  </a:lnTo>
                  <a:lnTo>
                    <a:pt x="701" y="19"/>
                  </a:lnTo>
                  <a:lnTo>
                    <a:pt x="694" y="20"/>
                  </a:lnTo>
                  <a:lnTo>
                    <a:pt x="683" y="20"/>
                  </a:lnTo>
                  <a:lnTo>
                    <a:pt x="682" y="21"/>
                  </a:lnTo>
                  <a:lnTo>
                    <a:pt x="680" y="21"/>
                  </a:lnTo>
                  <a:lnTo>
                    <a:pt x="679" y="21"/>
                  </a:lnTo>
                  <a:lnTo>
                    <a:pt x="680" y="23"/>
                  </a:lnTo>
                  <a:lnTo>
                    <a:pt x="682" y="23"/>
                  </a:lnTo>
                  <a:lnTo>
                    <a:pt x="683" y="24"/>
                  </a:lnTo>
                  <a:lnTo>
                    <a:pt x="684" y="24"/>
                  </a:lnTo>
                  <a:lnTo>
                    <a:pt x="684" y="25"/>
                  </a:lnTo>
                  <a:lnTo>
                    <a:pt x="686" y="25"/>
                  </a:lnTo>
                  <a:lnTo>
                    <a:pt x="686" y="27"/>
                  </a:lnTo>
                  <a:lnTo>
                    <a:pt x="688" y="27"/>
                  </a:lnTo>
                  <a:lnTo>
                    <a:pt x="691" y="27"/>
                  </a:lnTo>
                  <a:lnTo>
                    <a:pt x="693" y="27"/>
                  </a:lnTo>
                  <a:lnTo>
                    <a:pt x="691" y="27"/>
                  </a:lnTo>
                  <a:lnTo>
                    <a:pt x="688" y="27"/>
                  </a:lnTo>
                  <a:lnTo>
                    <a:pt x="687" y="27"/>
                  </a:lnTo>
                  <a:lnTo>
                    <a:pt x="686" y="27"/>
                  </a:lnTo>
                  <a:lnTo>
                    <a:pt x="683" y="27"/>
                  </a:lnTo>
                  <a:lnTo>
                    <a:pt x="682" y="27"/>
                  </a:lnTo>
                  <a:lnTo>
                    <a:pt x="680" y="25"/>
                  </a:lnTo>
                  <a:lnTo>
                    <a:pt x="680" y="25"/>
                  </a:lnTo>
                  <a:lnTo>
                    <a:pt x="679" y="24"/>
                  </a:lnTo>
                  <a:lnTo>
                    <a:pt x="679" y="24"/>
                  </a:lnTo>
                  <a:lnTo>
                    <a:pt x="676" y="23"/>
                  </a:lnTo>
                  <a:lnTo>
                    <a:pt x="675" y="23"/>
                  </a:lnTo>
                  <a:lnTo>
                    <a:pt x="674" y="21"/>
                  </a:lnTo>
                  <a:lnTo>
                    <a:pt x="672" y="21"/>
                  </a:lnTo>
                  <a:lnTo>
                    <a:pt x="668" y="21"/>
                  </a:lnTo>
                  <a:lnTo>
                    <a:pt x="665" y="21"/>
                  </a:lnTo>
                  <a:lnTo>
                    <a:pt x="657" y="21"/>
                  </a:lnTo>
                  <a:lnTo>
                    <a:pt x="656" y="21"/>
                  </a:lnTo>
                  <a:lnTo>
                    <a:pt x="653" y="23"/>
                  </a:lnTo>
                  <a:lnTo>
                    <a:pt x="653" y="24"/>
                  </a:lnTo>
                  <a:lnTo>
                    <a:pt x="652" y="25"/>
                  </a:lnTo>
                  <a:lnTo>
                    <a:pt x="653" y="25"/>
                  </a:lnTo>
                  <a:lnTo>
                    <a:pt x="653" y="25"/>
                  </a:lnTo>
                  <a:lnTo>
                    <a:pt x="656" y="27"/>
                  </a:lnTo>
                  <a:lnTo>
                    <a:pt x="657" y="27"/>
                  </a:lnTo>
                  <a:lnTo>
                    <a:pt x="659" y="27"/>
                  </a:lnTo>
                  <a:lnTo>
                    <a:pt x="659" y="28"/>
                  </a:lnTo>
                  <a:lnTo>
                    <a:pt x="660" y="28"/>
                  </a:lnTo>
                  <a:lnTo>
                    <a:pt x="660" y="30"/>
                  </a:lnTo>
                  <a:lnTo>
                    <a:pt x="660" y="30"/>
                  </a:lnTo>
                  <a:lnTo>
                    <a:pt x="661" y="31"/>
                  </a:lnTo>
                  <a:lnTo>
                    <a:pt x="663" y="31"/>
                  </a:lnTo>
                  <a:lnTo>
                    <a:pt x="663" y="31"/>
                  </a:lnTo>
                  <a:lnTo>
                    <a:pt x="661" y="31"/>
                  </a:lnTo>
                  <a:lnTo>
                    <a:pt x="660" y="31"/>
                  </a:lnTo>
                  <a:lnTo>
                    <a:pt x="659" y="31"/>
                  </a:lnTo>
                  <a:lnTo>
                    <a:pt x="657" y="31"/>
                  </a:lnTo>
                  <a:lnTo>
                    <a:pt x="656" y="31"/>
                  </a:lnTo>
                  <a:lnTo>
                    <a:pt x="656" y="31"/>
                  </a:lnTo>
                  <a:lnTo>
                    <a:pt x="656" y="32"/>
                  </a:lnTo>
                  <a:lnTo>
                    <a:pt x="656" y="32"/>
                  </a:lnTo>
                  <a:lnTo>
                    <a:pt x="656" y="32"/>
                  </a:lnTo>
                  <a:lnTo>
                    <a:pt x="657" y="32"/>
                  </a:lnTo>
                  <a:lnTo>
                    <a:pt x="660" y="32"/>
                  </a:lnTo>
                  <a:lnTo>
                    <a:pt x="664" y="32"/>
                  </a:lnTo>
                  <a:lnTo>
                    <a:pt x="667" y="32"/>
                  </a:lnTo>
                  <a:lnTo>
                    <a:pt x="668" y="32"/>
                  </a:lnTo>
                  <a:lnTo>
                    <a:pt x="670" y="32"/>
                  </a:lnTo>
                  <a:lnTo>
                    <a:pt x="672" y="32"/>
                  </a:lnTo>
                  <a:lnTo>
                    <a:pt x="674" y="32"/>
                  </a:lnTo>
                  <a:lnTo>
                    <a:pt x="674" y="32"/>
                  </a:lnTo>
                  <a:lnTo>
                    <a:pt x="674" y="32"/>
                  </a:lnTo>
                  <a:lnTo>
                    <a:pt x="672" y="32"/>
                  </a:lnTo>
                  <a:lnTo>
                    <a:pt x="670" y="34"/>
                  </a:lnTo>
                  <a:lnTo>
                    <a:pt x="670" y="34"/>
                  </a:lnTo>
                  <a:lnTo>
                    <a:pt x="668" y="34"/>
                  </a:lnTo>
                  <a:lnTo>
                    <a:pt x="664" y="34"/>
                  </a:lnTo>
                  <a:lnTo>
                    <a:pt x="663" y="34"/>
                  </a:lnTo>
                  <a:lnTo>
                    <a:pt x="661" y="34"/>
                  </a:lnTo>
                  <a:lnTo>
                    <a:pt x="661" y="34"/>
                  </a:lnTo>
                  <a:lnTo>
                    <a:pt x="660" y="34"/>
                  </a:lnTo>
                  <a:lnTo>
                    <a:pt x="657" y="34"/>
                  </a:lnTo>
                  <a:lnTo>
                    <a:pt x="652" y="34"/>
                  </a:lnTo>
                  <a:lnTo>
                    <a:pt x="652" y="32"/>
                  </a:lnTo>
                  <a:lnTo>
                    <a:pt x="649" y="32"/>
                  </a:lnTo>
                  <a:lnTo>
                    <a:pt x="646" y="34"/>
                  </a:lnTo>
                  <a:lnTo>
                    <a:pt x="642" y="34"/>
                  </a:lnTo>
                  <a:lnTo>
                    <a:pt x="637" y="34"/>
                  </a:lnTo>
                  <a:lnTo>
                    <a:pt x="636" y="35"/>
                  </a:lnTo>
                  <a:lnTo>
                    <a:pt x="633" y="36"/>
                  </a:lnTo>
                  <a:lnTo>
                    <a:pt x="630" y="36"/>
                  </a:lnTo>
                  <a:lnTo>
                    <a:pt x="629" y="38"/>
                  </a:lnTo>
                  <a:lnTo>
                    <a:pt x="627" y="38"/>
                  </a:lnTo>
                  <a:lnTo>
                    <a:pt x="626" y="39"/>
                  </a:lnTo>
                  <a:lnTo>
                    <a:pt x="626" y="39"/>
                  </a:lnTo>
                  <a:lnTo>
                    <a:pt x="630" y="39"/>
                  </a:lnTo>
                  <a:lnTo>
                    <a:pt x="632" y="39"/>
                  </a:lnTo>
                  <a:lnTo>
                    <a:pt x="634" y="39"/>
                  </a:lnTo>
                  <a:lnTo>
                    <a:pt x="637" y="38"/>
                  </a:lnTo>
                  <a:lnTo>
                    <a:pt x="638" y="38"/>
                  </a:lnTo>
                  <a:lnTo>
                    <a:pt x="636" y="39"/>
                  </a:lnTo>
                  <a:lnTo>
                    <a:pt x="634" y="40"/>
                  </a:lnTo>
                  <a:lnTo>
                    <a:pt x="638" y="40"/>
                  </a:lnTo>
                  <a:lnTo>
                    <a:pt x="640" y="39"/>
                  </a:lnTo>
                  <a:lnTo>
                    <a:pt x="641" y="39"/>
                  </a:lnTo>
                  <a:lnTo>
                    <a:pt x="645" y="38"/>
                  </a:lnTo>
                  <a:lnTo>
                    <a:pt x="649" y="36"/>
                  </a:lnTo>
                  <a:lnTo>
                    <a:pt x="645" y="39"/>
                  </a:lnTo>
                  <a:lnTo>
                    <a:pt x="648" y="39"/>
                  </a:lnTo>
                  <a:lnTo>
                    <a:pt x="648" y="39"/>
                  </a:lnTo>
                  <a:lnTo>
                    <a:pt x="649" y="39"/>
                  </a:lnTo>
                  <a:lnTo>
                    <a:pt x="646" y="39"/>
                  </a:lnTo>
                  <a:lnTo>
                    <a:pt x="646" y="39"/>
                  </a:lnTo>
                  <a:lnTo>
                    <a:pt x="642" y="40"/>
                  </a:lnTo>
                  <a:lnTo>
                    <a:pt x="640" y="40"/>
                  </a:lnTo>
                  <a:lnTo>
                    <a:pt x="637" y="42"/>
                  </a:lnTo>
                  <a:lnTo>
                    <a:pt x="637" y="43"/>
                  </a:lnTo>
                  <a:lnTo>
                    <a:pt x="634" y="44"/>
                  </a:lnTo>
                  <a:lnTo>
                    <a:pt x="636" y="44"/>
                  </a:lnTo>
                  <a:lnTo>
                    <a:pt x="637" y="46"/>
                  </a:lnTo>
                  <a:lnTo>
                    <a:pt x="640" y="44"/>
                  </a:lnTo>
                  <a:lnTo>
                    <a:pt x="642" y="44"/>
                  </a:lnTo>
                  <a:lnTo>
                    <a:pt x="644" y="44"/>
                  </a:lnTo>
                  <a:lnTo>
                    <a:pt x="645" y="44"/>
                  </a:lnTo>
                  <a:lnTo>
                    <a:pt x="648" y="44"/>
                  </a:lnTo>
                  <a:lnTo>
                    <a:pt x="649" y="43"/>
                  </a:lnTo>
                  <a:lnTo>
                    <a:pt x="657" y="40"/>
                  </a:lnTo>
                  <a:lnTo>
                    <a:pt x="657" y="40"/>
                  </a:lnTo>
                  <a:lnTo>
                    <a:pt x="657" y="42"/>
                  </a:lnTo>
                  <a:lnTo>
                    <a:pt x="656" y="42"/>
                  </a:lnTo>
                  <a:lnTo>
                    <a:pt x="656" y="42"/>
                  </a:lnTo>
                  <a:lnTo>
                    <a:pt x="653" y="43"/>
                  </a:lnTo>
                  <a:lnTo>
                    <a:pt x="649" y="44"/>
                  </a:lnTo>
                  <a:lnTo>
                    <a:pt x="646" y="44"/>
                  </a:lnTo>
                  <a:lnTo>
                    <a:pt x="646" y="46"/>
                  </a:lnTo>
                  <a:lnTo>
                    <a:pt x="645" y="46"/>
                  </a:lnTo>
                  <a:lnTo>
                    <a:pt x="644" y="46"/>
                  </a:lnTo>
                  <a:lnTo>
                    <a:pt x="642" y="46"/>
                  </a:lnTo>
                  <a:lnTo>
                    <a:pt x="638" y="46"/>
                  </a:lnTo>
                  <a:lnTo>
                    <a:pt x="637" y="46"/>
                  </a:lnTo>
                  <a:lnTo>
                    <a:pt x="636" y="46"/>
                  </a:lnTo>
                  <a:lnTo>
                    <a:pt x="632" y="46"/>
                  </a:lnTo>
                  <a:lnTo>
                    <a:pt x="632" y="44"/>
                  </a:lnTo>
                  <a:lnTo>
                    <a:pt x="632" y="44"/>
                  </a:lnTo>
                  <a:lnTo>
                    <a:pt x="630" y="43"/>
                  </a:lnTo>
                  <a:lnTo>
                    <a:pt x="630" y="43"/>
                  </a:lnTo>
                  <a:lnTo>
                    <a:pt x="627" y="42"/>
                  </a:lnTo>
                  <a:lnTo>
                    <a:pt x="626" y="42"/>
                  </a:lnTo>
                  <a:lnTo>
                    <a:pt x="625" y="42"/>
                  </a:lnTo>
                  <a:lnTo>
                    <a:pt x="623" y="42"/>
                  </a:lnTo>
                  <a:lnTo>
                    <a:pt x="621" y="42"/>
                  </a:lnTo>
                  <a:lnTo>
                    <a:pt x="618" y="43"/>
                  </a:lnTo>
                  <a:lnTo>
                    <a:pt x="617" y="43"/>
                  </a:lnTo>
                  <a:lnTo>
                    <a:pt x="617" y="44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17" y="46"/>
                  </a:lnTo>
                  <a:lnTo>
                    <a:pt x="618" y="47"/>
                  </a:lnTo>
                  <a:lnTo>
                    <a:pt x="618" y="47"/>
                  </a:lnTo>
                  <a:lnTo>
                    <a:pt x="619" y="47"/>
                  </a:lnTo>
                  <a:lnTo>
                    <a:pt x="619" y="47"/>
                  </a:lnTo>
                  <a:lnTo>
                    <a:pt x="619" y="48"/>
                  </a:lnTo>
                  <a:lnTo>
                    <a:pt x="619" y="48"/>
                  </a:lnTo>
                  <a:lnTo>
                    <a:pt x="619" y="48"/>
                  </a:lnTo>
                  <a:lnTo>
                    <a:pt x="618" y="48"/>
                  </a:lnTo>
                  <a:lnTo>
                    <a:pt x="615" y="48"/>
                  </a:lnTo>
                  <a:lnTo>
                    <a:pt x="614" y="48"/>
                  </a:lnTo>
                  <a:lnTo>
                    <a:pt x="613" y="48"/>
                  </a:lnTo>
                  <a:lnTo>
                    <a:pt x="610" y="48"/>
                  </a:lnTo>
                  <a:lnTo>
                    <a:pt x="608" y="48"/>
                  </a:lnTo>
                  <a:lnTo>
                    <a:pt x="607" y="48"/>
                  </a:lnTo>
                  <a:lnTo>
                    <a:pt x="604" y="50"/>
                  </a:lnTo>
                  <a:lnTo>
                    <a:pt x="598" y="51"/>
                  </a:lnTo>
                  <a:lnTo>
                    <a:pt x="595" y="53"/>
                  </a:lnTo>
                  <a:lnTo>
                    <a:pt x="594" y="54"/>
                  </a:lnTo>
                  <a:lnTo>
                    <a:pt x="594" y="54"/>
                  </a:lnTo>
                  <a:lnTo>
                    <a:pt x="598" y="55"/>
                  </a:lnTo>
                  <a:lnTo>
                    <a:pt x="599" y="55"/>
                  </a:lnTo>
                  <a:lnTo>
                    <a:pt x="600" y="54"/>
                  </a:lnTo>
                  <a:lnTo>
                    <a:pt x="602" y="53"/>
                  </a:lnTo>
                  <a:lnTo>
                    <a:pt x="603" y="51"/>
                  </a:lnTo>
                  <a:lnTo>
                    <a:pt x="602" y="54"/>
                  </a:lnTo>
                  <a:lnTo>
                    <a:pt x="600" y="55"/>
                  </a:lnTo>
                  <a:lnTo>
                    <a:pt x="603" y="55"/>
                  </a:lnTo>
                  <a:lnTo>
                    <a:pt x="606" y="55"/>
                  </a:lnTo>
                  <a:lnTo>
                    <a:pt x="608" y="54"/>
                  </a:lnTo>
                  <a:lnTo>
                    <a:pt x="608" y="55"/>
                  </a:lnTo>
                  <a:lnTo>
                    <a:pt x="610" y="55"/>
                  </a:lnTo>
                  <a:lnTo>
                    <a:pt x="613" y="55"/>
                  </a:lnTo>
                  <a:lnTo>
                    <a:pt x="614" y="54"/>
                  </a:lnTo>
                  <a:lnTo>
                    <a:pt x="617" y="54"/>
                  </a:lnTo>
                  <a:lnTo>
                    <a:pt x="617" y="54"/>
                  </a:lnTo>
                  <a:lnTo>
                    <a:pt x="617" y="54"/>
                  </a:lnTo>
                  <a:lnTo>
                    <a:pt x="617" y="54"/>
                  </a:lnTo>
                  <a:lnTo>
                    <a:pt x="617" y="55"/>
                  </a:lnTo>
                  <a:lnTo>
                    <a:pt x="619" y="55"/>
                  </a:lnTo>
                  <a:lnTo>
                    <a:pt x="621" y="57"/>
                  </a:lnTo>
                  <a:lnTo>
                    <a:pt x="622" y="57"/>
                  </a:lnTo>
                  <a:lnTo>
                    <a:pt x="629" y="55"/>
                  </a:lnTo>
                  <a:lnTo>
                    <a:pt x="633" y="53"/>
                  </a:lnTo>
                  <a:lnTo>
                    <a:pt x="633" y="54"/>
                  </a:lnTo>
                  <a:lnTo>
                    <a:pt x="633" y="55"/>
                  </a:lnTo>
                  <a:lnTo>
                    <a:pt x="636" y="55"/>
                  </a:lnTo>
                  <a:lnTo>
                    <a:pt x="644" y="54"/>
                  </a:lnTo>
                  <a:lnTo>
                    <a:pt x="645" y="54"/>
                  </a:lnTo>
                  <a:lnTo>
                    <a:pt x="645" y="54"/>
                  </a:lnTo>
                  <a:lnTo>
                    <a:pt x="645" y="53"/>
                  </a:lnTo>
                  <a:lnTo>
                    <a:pt x="645" y="53"/>
                  </a:lnTo>
                  <a:lnTo>
                    <a:pt x="645" y="53"/>
                  </a:lnTo>
                  <a:lnTo>
                    <a:pt x="645" y="53"/>
                  </a:lnTo>
                  <a:lnTo>
                    <a:pt x="646" y="53"/>
                  </a:lnTo>
                  <a:lnTo>
                    <a:pt x="646" y="53"/>
                  </a:lnTo>
                  <a:lnTo>
                    <a:pt x="646" y="53"/>
                  </a:lnTo>
                  <a:lnTo>
                    <a:pt x="648" y="53"/>
                  </a:lnTo>
                  <a:lnTo>
                    <a:pt x="648" y="54"/>
                  </a:lnTo>
                  <a:lnTo>
                    <a:pt x="648" y="54"/>
                  </a:lnTo>
                  <a:lnTo>
                    <a:pt x="649" y="54"/>
                  </a:lnTo>
                  <a:lnTo>
                    <a:pt x="651" y="54"/>
                  </a:lnTo>
                  <a:lnTo>
                    <a:pt x="651" y="54"/>
                  </a:lnTo>
                  <a:lnTo>
                    <a:pt x="652" y="54"/>
                  </a:lnTo>
                  <a:lnTo>
                    <a:pt x="653" y="54"/>
                  </a:lnTo>
                  <a:lnTo>
                    <a:pt x="653" y="54"/>
                  </a:lnTo>
                  <a:lnTo>
                    <a:pt x="653" y="55"/>
                  </a:lnTo>
                  <a:lnTo>
                    <a:pt x="653" y="55"/>
                  </a:lnTo>
                  <a:lnTo>
                    <a:pt x="652" y="55"/>
                  </a:lnTo>
                  <a:lnTo>
                    <a:pt x="652" y="57"/>
                  </a:lnTo>
                  <a:lnTo>
                    <a:pt x="651" y="57"/>
                  </a:lnTo>
                  <a:lnTo>
                    <a:pt x="651" y="57"/>
                  </a:lnTo>
                  <a:lnTo>
                    <a:pt x="652" y="57"/>
                  </a:lnTo>
                  <a:lnTo>
                    <a:pt x="652" y="57"/>
                  </a:lnTo>
                  <a:lnTo>
                    <a:pt x="656" y="57"/>
                  </a:lnTo>
                  <a:lnTo>
                    <a:pt x="659" y="57"/>
                  </a:lnTo>
                  <a:lnTo>
                    <a:pt x="661" y="57"/>
                  </a:lnTo>
                  <a:lnTo>
                    <a:pt x="664" y="55"/>
                  </a:lnTo>
                  <a:lnTo>
                    <a:pt x="665" y="55"/>
                  </a:lnTo>
                  <a:lnTo>
                    <a:pt x="668" y="55"/>
                  </a:lnTo>
                  <a:lnTo>
                    <a:pt x="674" y="54"/>
                  </a:lnTo>
                  <a:lnTo>
                    <a:pt x="675" y="53"/>
                  </a:lnTo>
                  <a:lnTo>
                    <a:pt x="678" y="53"/>
                  </a:lnTo>
                  <a:lnTo>
                    <a:pt x="678" y="51"/>
                  </a:lnTo>
                  <a:lnTo>
                    <a:pt x="678" y="50"/>
                  </a:lnTo>
                  <a:lnTo>
                    <a:pt x="678" y="50"/>
                  </a:lnTo>
                  <a:lnTo>
                    <a:pt x="676" y="50"/>
                  </a:lnTo>
                  <a:lnTo>
                    <a:pt x="676" y="50"/>
                  </a:lnTo>
                  <a:lnTo>
                    <a:pt x="674" y="51"/>
                  </a:lnTo>
                  <a:lnTo>
                    <a:pt x="672" y="51"/>
                  </a:lnTo>
                  <a:lnTo>
                    <a:pt x="672" y="51"/>
                  </a:lnTo>
                  <a:lnTo>
                    <a:pt x="671" y="50"/>
                  </a:lnTo>
                  <a:lnTo>
                    <a:pt x="670" y="50"/>
                  </a:lnTo>
                  <a:lnTo>
                    <a:pt x="671" y="50"/>
                  </a:lnTo>
                  <a:lnTo>
                    <a:pt x="671" y="48"/>
                  </a:lnTo>
                  <a:lnTo>
                    <a:pt x="672" y="48"/>
                  </a:lnTo>
                  <a:lnTo>
                    <a:pt x="671" y="48"/>
                  </a:lnTo>
                  <a:lnTo>
                    <a:pt x="668" y="48"/>
                  </a:lnTo>
                  <a:lnTo>
                    <a:pt x="665" y="48"/>
                  </a:lnTo>
                  <a:lnTo>
                    <a:pt x="665" y="48"/>
                  </a:lnTo>
                  <a:lnTo>
                    <a:pt x="663" y="47"/>
                  </a:lnTo>
                  <a:lnTo>
                    <a:pt x="663" y="47"/>
                  </a:lnTo>
                  <a:lnTo>
                    <a:pt x="660" y="47"/>
                  </a:lnTo>
                  <a:lnTo>
                    <a:pt x="659" y="47"/>
                  </a:lnTo>
                  <a:lnTo>
                    <a:pt x="657" y="47"/>
                  </a:lnTo>
                  <a:lnTo>
                    <a:pt x="656" y="48"/>
                  </a:lnTo>
                  <a:lnTo>
                    <a:pt x="655" y="47"/>
                  </a:lnTo>
                  <a:lnTo>
                    <a:pt x="655" y="47"/>
                  </a:lnTo>
                  <a:lnTo>
                    <a:pt x="655" y="47"/>
                  </a:lnTo>
                  <a:lnTo>
                    <a:pt x="655" y="47"/>
                  </a:lnTo>
                  <a:lnTo>
                    <a:pt x="656" y="47"/>
                  </a:lnTo>
                  <a:lnTo>
                    <a:pt x="659" y="47"/>
                  </a:lnTo>
                  <a:lnTo>
                    <a:pt x="660" y="47"/>
                  </a:lnTo>
                  <a:lnTo>
                    <a:pt x="660" y="46"/>
                  </a:lnTo>
                  <a:lnTo>
                    <a:pt x="660" y="46"/>
                  </a:lnTo>
                  <a:lnTo>
                    <a:pt x="660" y="46"/>
                  </a:lnTo>
                  <a:lnTo>
                    <a:pt x="659" y="46"/>
                  </a:lnTo>
                  <a:lnTo>
                    <a:pt x="660" y="44"/>
                  </a:lnTo>
                  <a:lnTo>
                    <a:pt x="660" y="44"/>
                  </a:lnTo>
                  <a:lnTo>
                    <a:pt x="661" y="46"/>
                  </a:lnTo>
                  <a:lnTo>
                    <a:pt x="663" y="46"/>
                  </a:lnTo>
                  <a:lnTo>
                    <a:pt x="664" y="47"/>
                  </a:lnTo>
                  <a:lnTo>
                    <a:pt x="667" y="47"/>
                  </a:lnTo>
                  <a:lnTo>
                    <a:pt x="670" y="47"/>
                  </a:lnTo>
                  <a:lnTo>
                    <a:pt x="675" y="47"/>
                  </a:lnTo>
                  <a:lnTo>
                    <a:pt x="676" y="47"/>
                  </a:lnTo>
                  <a:lnTo>
                    <a:pt x="678" y="47"/>
                  </a:lnTo>
                  <a:lnTo>
                    <a:pt x="680" y="46"/>
                  </a:lnTo>
                  <a:lnTo>
                    <a:pt x="682" y="46"/>
                  </a:lnTo>
                  <a:lnTo>
                    <a:pt x="683" y="46"/>
                  </a:lnTo>
                  <a:lnTo>
                    <a:pt x="684" y="44"/>
                  </a:lnTo>
                  <a:lnTo>
                    <a:pt x="686" y="44"/>
                  </a:lnTo>
                  <a:lnTo>
                    <a:pt x="686" y="43"/>
                  </a:lnTo>
                  <a:lnTo>
                    <a:pt x="687" y="42"/>
                  </a:lnTo>
                  <a:lnTo>
                    <a:pt x="688" y="42"/>
                  </a:lnTo>
                  <a:lnTo>
                    <a:pt x="688" y="42"/>
                  </a:lnTo>
                  <a:lnTo>
                    <a:pt x="693" y="42"/>
                  </a:lnTo>
                  <a:lnTo>
                    <a:pt x="695" y="42"/>
                  </a:lnTo>
                  <a:lnTo>
                    <a:pt x="698" y="42"/>
                  </a:lnTo>
                  <a:lnTo>
                    <a:pt x="701" y="40"/>
                  </a:lnTo>
                  <a:lnTo>
                    <a:pt x="702" y="40"/>
                  </a:lnTo>
                  <a:lnTo>
                    <a:pt x="703" y="40"/>
                  </a:lnTo>
                  <a:lnTo>
                    <a:pt x="705" y="40"/>
                  </a:lnTo>
                  <a:lnTo>
                    <a:pt x="709" y="39"/>
                  </a:lnTo>
                  <a:lnTo>
                    <a:pt x="712" y="38"/>
                  </a:lnTo>
                  <a:lnTo>
                    <a:pt x="712" y="38"/>
                  </a:lnTo>
                  <a:lnTo>
                    <a:pt x="710" y="38"/>
                  </a:lnTo>
                  <a:lnTo>
                    <a:pt x="707" y="36"/>
                  </a:lnTo>
                  <a:lnTo>
                    <a:pt x="705" y="36"/>
                  </a:lnTo>
                  <a:lnTo>
                    <a:pt x="706" y="36"/>
                  </a:lnTo>
                  <a:lnTo>
                    <a:pt x="709" y="36"/>
                  </a:lnTo>
                  <a:lnTo>
                    <a:pt x="713" y="36"/>
                  </a:lnTo>
                  <a:lnTo>
                    <a:pt x="716" y="36"/>
                  </a:lnTo>
                  <a:lnTo>
                    <a:pt x="720" y="35"/>
                  </a:lnTo>
                  <a:lnTo>
                    <a:pt x="720" y="35"/>
                  </a:lnTo>
                  <a:lnTo>
                    <a:pt x="721" y="35"/>
                  </a:lnTo>
                  <a:lnTo>
                    <a:pt x="721" y="34"/>
                  </a:lnTo>
                  <a:lnTo>
                    <a:pt x="720" y="34"/>
                  </a:lnTo>
                  <a:lnTo>
                    <a:pt x="718" y="34"/>
                  </a:lnTo>
                  <a:lnTo>
                    <a:pt x="716" y="34"/>
                  </a:lnTo>
                  <a:lnTo>
                    <a:pt x="713" y="34"/>
                  </a:lnTo>
                  <a:lnTo>
                    <a:pt x="713" y="32"/>
                  </a:lnTo>
                  <a:lnTo>
                    <a:pt x="713" y="32"/>
                  </a:lnTo>
                  <a:lnTo>
                    <a:pt x="712" y="32"/>
                  </a:lnTo>
                  <a:lnTo>
                    <a:pt x="710" y="32"/>
                  </a:lnTo>
                  <a:lnTo>
                    <a:pt x="707" y="32"/>
                  </a:lnTo>
                  <a:lnTo>
                    <a:pt x="702" y="32"/>
                  </a:lnTo>
                  <a:lnTo>
                    <a:pt x="701" y="32"/>
                  </a:lnTo>
                  <a:lnTo>
                    <a:pt x="699" y="32"/>
                  </a:lnTo>
                  <a:lnTo>
                    <a:pt x="699" y="32"/>
                  </a:lnTo>
                  <a:lnTo>
                    <a:pt x="698" y="32"/>
                  </a:lnTo>
                  <a:lnTo>
                    <a:pt x="697" y="32"/>
                  </a:lnTo>
                  <a:lnTo>
                    <a:pt x="697" y="31"/>
                  </a:lnTo>
                  <a:lnTo>
                    <a:pt x="697" y="31"/>
                  </a:lnTo>
                  <a:lnTo>
                    <a:pt x="698" y="31"/>
                  </a:lnTo>
                  <a:lnTo>
                    <a:pt x="701" y="31"/>
                  </a:lnTo>
                  <a:lnTo>
                    <a:pt x="702" y="31"/>
                  </a:lnTo>
                  <a:lnTo>
                    <a:pt x="705" y="31"/>
                  </a:lnTo>
                  <a:lnTo>
                    <a:pt x="709" y="31"/>
                  </a:lnTo>
                  <a:lnTo>
                    <a:pt x="710" y="31"/>
                  </a:lnTo>
                  <a:lnTo>
                    <a:pt x="712" y="31"/>
                  </a:lnTo>
                  <a:lnTo>
                    <a:pt x="713" y="31"/>
                  </a:lnTo>
                  <a:lnTo>
                    <a:pt x="714" y="31"/>
                  </a:lnTo>
                  <a:lnTo>
                    <a:pt x="717" y="31"/>
                  </a:lnTo>
                  <a:lnTo>
                    <a:pt x="717" y="31"/>
                  </a:lnTo>
                  <a:lnTo>
                    <a:pt x="718" y="32"/>
                  </a:lnTo>
                  <a:lnTo>
                    <a:pt x="722" y="32"/>
                  </a:lnTo>
                  <a:lnTo>
                    <a:pt x="724" y="31"/>
                  </a:lnTo>
                  <a:lnTo>
                    <a:pt x="725" y="30"/>
                  </a:lnTo>
                  <a:lnTo>
                    <a:pt x="724" y="30"/>
                  </a:lnTo>
                  <a:lnTo>
                    <a:pt x="721" y="31"/>
                  </a:lnTo>
                  <a:lnTo>
                    <a:pt x="720" y="30"/>
                  </a:lnTo>
                  <a:lnTo>
                    <a:pt x="718" y="30"/>
                  </a:lnTo>
                  <a:lnTo>
                    <a:pt x="717" y="30"/>
                  </a:lnTo>
                  <a:lnTo>
                    <a:pt x="716" y="30"/>
                  </a:lnTo>
                  <a:lnTo>
                    <a:pt x="716" y="28"/>
                  </a:lnTo>
                  <a:lnTo>
                    <a:pt x="713" y="28"/>
                  </a:lnTo>
                  <a:lnTo>
                    <a:pt x="712" y="28"/>
                  </a:lnTo>
                  <a:lnTo>
                    <a:pt x="712" y="28"/>
                  </a:lnTo>
                  <a:lnTo>
                    <a:pt x="716" y="28"/>
                  </a:lnTo>
                  <a:lnTo>
                    <a:pt x="717" y="28"/>
                  </a:lnTo>
                  <a:lnTo>
                    <a:pt x="718" y="28"/>
                  </a:lnTo>
                  <a:lnTo>
                    <a:pt x="721" y="28"/>
                  </a:lnTo>
                  <a:lnTo>
                    <a:pt x="722" y="28"/>
                  </a:lnTo>
                  <a:lnTo>
                    <a:pt x="725" y="28"/>
                  </a:lnTo>
                  <a:lnTo>
                    <a:pt x="728" y="28"/>
                  </a:lnTo>
                  <a:lnTo>
                    <a:pt x="729" y="28"/>
                  </a:lnTo>
                  <a:lnTo>
                    <a:pt x="731" y="28"/>
                  </a:lnTo>
                  <a:lnTo>
                    <a:pt x="732" y="28"/>
                  </a:lnTo>
                  <a:lnTo>
                    <a:pt x="735" y="28"/>
                  </a:lnTo>
                  <a:lnTo>
                    <a:pt x="736" y="28"/>
                  </a:lnTo>
                  <a:lnTo>
                    <a:pt x="736" y="28"/>
                  </a:lnTo>
                  <a:lnTo>
                    <a:pt x="737" y="27"/>
                  </a:lnTo>
                  <a:lnTo>
                    <a:pt x="737" y="27"/>
                  </a:lnTo>
                  <a:lnTo>
                    <a:pt x="737" y="27"/>
                  </a:lnTo>
                  <a:lnTo>
                    <a:pt x="737" y="25"/>
                  </a:lnTo>
                  <a:lnTo>
                    <a:pt x="737" y="25"/>
                  </a:lnTo>
                  <a:lnTo>
                    <a:pt x="736" y="25"/>
                  </a:lnTo>
                  <a:lnTo>
                    <a:pt x="733" y="25"/>
                  </a:lnTo>
                  <a:lnTo>
                    <a:pt x="731" y="25"/>
                  </a:lnTo>
                  <a:lnTo>
                    <a:pt x="731" y="25"/>
                  </a:lnTo>
                  <a:lnTo>
                    <a:pt x="732" y="24"/>
                  </a:lnTo>
                  <a:lnTo>
                    <a:pt x="735" y="24"/>
                  </a:lnTo>
                  <a:lnTo>
                    <a:pt x="736" y="25"/>
                  </a:lnTo>
                  <a:lnTo>
                    <a:pt x="739" y="25"/>
                  </a:lnTo>
                  <a:lnTo>
                    <a:pt x="744" y="27"/>
                  </a:lnTo>
                  <a:lnTo>
                    <a:pt x="745" y="27"/>
                  </a:lnTo>
                  <a:lnTo>
                    <a:pt x="747" y="25"/>
                  </a:lnTo>
                  <a:lnTo>
                    <a:pt x="751" y="25"/>
                  </a:lnTo>
                  <a:lnTo>
                    <a:pt x="752" y="25"/>
                  </a:lnTo>
                  <a:lnTo>
                    <a:pt x="754" y="25"/>
                  </a:lnTo>
                  <a:lnTo>
                    <a:pt x="754" y="24"/>
                  </a:lnTo>
                  <a:lnTo>
                    <a:pt x="754" y="24"/>
                  </a:lnTo>
                  <a:lnTo>
                    <a:pt x="752" y="24"/>
                  </a:lnTo>
                  <a:lnTo>
                    <a:pt x="758" y="24"/>
                  </a:lnTo>
                  <a:lnTo>
                    <a:pt x="759" y="23"/>
                  </a:lnTo>
                  <a:lnTo>
                    <a:pt x="760" y="23"/>
                  </a:lnTo>
                  <a:lnTo>
                    <a:pt x="759" y="23"/>
                  </a:lnTo>
                  <a:lnTo>
                    <a:pt x="758" y="23"/>
                  </a:lnTo>
                  <a:lnTo>
                    <a:pt x="752" y="23"/>
                  </a:lnTo>
                  <a:lnTo>
                    <a:pt x="751" y="23"/>
                  </a:lnTo>
                  <a:lnTo>
                    <a:pt x="750" y="23"/>
                  </a:lnTo>
                  <a:lnTo>
                    <a:pt x="750" y="23"/>
                  </a:lnTo>
                  <a:lnTo>
                    <a:pt x="751" y="23"/>
                  </a:lnTo>
                  <a:lnTo>
                    <a:pt x="752" y="23"/>
                  </a:lnTo>
                  <a:lnTo>
                    <a:pt x="752" y="23"/>
                  </a:lnTo>
                  <a:lnTo>
                    <a:pt x="754" y="23"/>
                  </a:lnTo>
                  <a:lnTo>
                    <a:pt x="758" y="23"/>
                  </a:lnTo>
                  <a:lnTo>
                    <a:pt x="763" y="21"/>
                  </a:lnTo>
                  <a:lnTo>
                    <a:pt x="764" y="21"/>
                  </a:lnTo>
                  <a:lnTo>
                    <a:pt x="763" y="20"/>
                  </a:lnTo>
                  <a:lnTo>
                    <a:pt x="763" y="19"/>
                  </a:lnTo>
                  <a:lnTo>
                    <a:pt x="763" y="19"/>
                  </a:lnTo>
                  <a:lnTo>
                    <a:pt x="764" y="20"/>
                  </a:lnTo>
                  <a:lnTo>
                    <a:pt x="766" y="20"/>
                  </a:lnTo>
                  <a:lnTo>
                    <a:pt x="766" y="20"/>
                  </a:lnTo>
                  <a:lnTo>
                    <a:pt x="767" y="20"/>
                  </a:lnTo>
                  <a:lnTo>
                    <a:pt x="768" y="20"/>
                  </a:lnTo>
                  <a:lnTo>
                    <a:pt x="770" y="20"/>
                  </a:lnTo>
                  <a:lnTo>
                    <a:pt x="775" y="19"/>
                  </a:lnTo>
                  <a:lnTo>
                    <a:pt x="778" y="19"/>
                  </a:lnTo>
                  <a:lnTo>
                    <a:pt x="785" y="17"/>
                  </a:lnTo>
                  <a:lnTo>
                    <a:pt x="793" y="15"/>
                  </a:lnTo>
                  <a:lnTo>
                    <a:pt x="797" y="15"/>
                  </a:lnTo>
                  <a:lnTo>
                    <a:pt x="804" y="13"/>
                  </a:lnTo>
                  <a:lnTo>
                    <a:pt x="809" y="12"/>
                  </a:lnTo>
                  <a:lnTo>
                    <a:pt x="809" y="12"/>
                  </a:lnTo>
                  <a:lnTo>
                    <a:pt x="806" y="12"/>
                  </a:lnTo>
                  <a:lnTo>
                    <a:pt x="804" y="12"/>
                  </a:lnTo>
                  <a:lnTo>
                    <a:pt x="785" y="13"/>
                  </a:lnTo>
                  <a:lnTo>
                    <a:pt x="783" y="13"/>
                  </a:lnTo>
                  <a:lnTo>
                    <a:pt x="782" y="13"/>
                  </a:lnTo>
                  <a:lnTo>
                    <a:pt x="783" y="13"/>
                  </a:lnTo>
                  <a:lnTo>
                    <a:pt x="796" y="12"/>
                  </a:lnTo>
                  <a:lnTo>
                    <a:pt x="797" y="12"/>
                  </a:lnTo>
                  <a:lnTo>
                    <a:pt x="797" y="12"/>
                  </a:lnTo>
                  <a:lnTo>
                    <a:pt x="797" y="12"/>
                  </a:lnTo>
                  <a:lnTo>
                    <a:pt x="798" y="11"/>
                  </a:lnTo>
                  <a:lnTo>
                    <a:pt x="802" y="11"/>
                  </a:lnTo>
                  <a:lnTo>
                    <a:pt x="805" y="11"/>
                  </a:lnTo>
                  <a:lnTo>
                    <a:pt x="806" y="11"/>
                  </a:lnTo>
                  <a:lnTo>
                    <a:pt x="808" y="11"/>
                  </a:lnTo>
                  <a:lnTo>
                    <a:pt x="809" y="11"/>
                  </a:lnTo>
                  <a:lnTo>
                    <a:pt x="813" y="11"/>
                  </a:lnTo>
                  <a:lnTo>
                    <a:pt x="815" y="11"/>
                  </a:lnTo>
                  <a:lnTo>
                    <a:pt x="816" y="9"/>
                  </a:lnTo>
                  <a:lnTo>
                    <a:pt x="820" y="9"/>
                  </a:lnTo>
                  <a:lnTo>
                    <a:pt x="828" y="8"/>
                  </a:lnTo>
                  <a:lnTo>
                    <a:pt x="831" y="8"/>
                  </a:lnTo>
                  <a:lnTo>
                    <a:pt x="832" y="8"/>
                  </a:lnTo>
                  <a:lnTo>
                    <a:pt x="836" y="6"/>
                  </a:lnTo>
                  <a:lnTo>
                    <a:pt x="839" y="6"/>
                  </a:lnTo>
                  <a:lnTo>
                    <a:pt x="839" y="5"/>
                  </a:lnTo>
                  <a:lnTo>
                    <a:pt x="839" y="5"/>
                  </a:lnTo>
                  <a:close/>
                  <a:moveTo>
                    <a:pt x="617" y="126"/>
                  </a:moveTo>
                  <a:lnTo>
                    <a:pt x="618" y="126"/>
                  </a:lnTo>
                  <a:lnTo>
                    <a:pt x="619" y="126"/>
                  </a:lnTo>
                  <a:lnTo>
                    <a:pt x="619" y="124"/>
                  </a:lnTo>
                  <a:lnTo>
                    <a:pt x="621" y="124"/>
                  </a:lnTo>
                  <a:lnTo>
                    <a:pt x="622" y="124"/>
                  </a:lnTo>
                  <a:lnTo>
                    <a:pt x="622" y="124"/>
                  </a:lnTo>
                  <a:lnTo>
                    <a:pt x="622" y="123"/>
                  </a:lnTo>
                  <a:lnTo>
                    <a:pt x="622" y="123"/>
                  </a:lnTo>
                  <a:lnTo>
                    <a:pt x="622" y="123"/>
                  </a:lnTo>
                  <a:lnTo>
                    <a:pt x="619" y="123"/>
                  </a:lnTo>
                  <a:lnTo>
                    <a:pt x="619" y="123"/>
                  </a:lnTo>
                  <a:lnTo>
                    <a:pt x="618" y="123"/>
                  </a:lnTo>
                  <a:lnTo>
                    <a:pt x="618" y="123"/>
                  </a:lnTo>
                  <a:lnTo>
                    <a:pt x="617" y="123"/>
                  </a:lnTo>
                  <a:lnTo>
                    <a:pt x="617" y="123"/>
                  </a:lnTo>
                  <a:lnTo>
                    <a:pt x="617" y="124"/>
                  </a:lnTo>
                  <a:lnTo>
                    <a:pt x="615" y="124"/>
                  </a:lnTo>
                  <a:lnTo>
                    <a:pt x="615" y="126"/>
                  </a:lnTo>
                  <a:lnTo>
                    <a:pt x="615" y="126"/>
                  </a:lnTo>
                  <a:lnTo>
                    <a:pt x="617" y="126"/>
                  </a:lnTo>
                  <a:lnTo>
                    <a:pt x="617" y="126"/>
                  </a:lnTo>
                  <a:close/>
                  <a:moveTo>
                    <a:pt x="595" y="134"/>
                  </a:moveTo>
                  <a:lnTo>
                    <a:pt x="594" y="135"/>
                  </a:lnTo>
                  <a:lnTo>
                    <a:pt x="594" y="135"/>
                  </a:lnTo>
                  <a:lnTo>
                    <a:pt x="594" y="135"/>
                  </a:lnTo>
                  <a:lnTo>
                    <a:pt x="595" y="135"/>
                  </a:lnTo>
                  <a:lnTo>
                    <a:pt x="596" y="135"/>
                  </a:lnTo>
                  <a:lnTo>
                    <a:pt x="596" y="134"/>
                  </a:lnTo>
                  <a:lnTo>
                    <a:pt x="596" y="134"/>
                  </a:lnTo>
                  <a:lnTo>
                    <a:pt x="595" y="134"/>
                  </a:lnTo>
                  <a:close/>
                  <a:moveTo>
                    <a:pt x="686" y="365"/>
                  </a:moveTo>
                  <a:lnTo>
                    <a:pt x="687" y="365"/>
                  </a:lnTo>
                  <a:lnTo>
                    <a:pt x="686" y="365"/>
                  </a:lnTo>
                  <a:lnTo>
                    <a:pt x="686" y="365"/>
                  </a:lnTo>
                  <a:lnTo>
                    <a:pt x="686" y="367"/>
                  </a:lnTo>
                  <a:lnTo>
                    <a:pt x="686" y="367"/>
                  </a:lnTo>
                  <a:lnTo>
                    <a:pt x="684" y="367"/>
                  </a:lnTo>
                  <a:lnTo>
                    <a:pt x="684" y="368"/>
                  </a:lnTo>
                  <a:lnTo>
                    <a:pt x="684" y="368"/>
                  </a:lnTo>
                  <a:lnTo>
                    <a:pt x="684" y="368"/>
                  </a:lnTo>
                  <a:lnTo>
                    <a:pt x="684" y="368"/>
                  </a:lnTo>
                  <a:lnTo>
                    <a:pt x="686" y="365"/>
                  </a:lnTo>
                  <a:close/>
                  <a:moveTo>
                    <a:pt x="688" y="342"/>
                  </a:moveTo>
                  <a:lnTo>
                    <a:pt x="688" y="342"/>
                  </a:lnTo>
                  <a:lnTo>
                    <a:pt x="687" y="342"/>
                  </a:lnTo>
                  <a:lnTo>
                    <a:pt x="688" y="344"/>
                  </a:lnTo>
                  <a:lnTo>
                    <a:pt x="688" y="344"/>
                  </a:lnTo>
                  <a:lnTo>
                    <a:pt x="688" y="344"/>
                  </a:lnTo>
                  <a:lnTo>
                    <a:pt x="688" y="342"/>
                  </a:lnTo>
                  <a:lnTo>
                    <a:pt x="691" y="342"/>
                  </a:lnTo>
                  <a:lnTo>
                    <a:pt x="691" y="342"/>
                  </a:lnTo>
                  <a:lnTo>
                    <a:pt x="691" y="342"/>
                  </a:lnTo>
                  <a:lnTo>
                    <a:pt x="690" y="342"/>
                  </a:lnTo>
                  <a:lnTo>
                    <a:pt x="688" y="342"/>
                  </a:lnTo>
                  <a:lnTo>
                    <a:pt x="688" y="342"/>
                  </a:lnTo>
                  <a:lnTo>
                    <a:pt x="688" y="342"/>
                  </a:lnTo>
                  <a:lnTo>
                    <a:pt x="688" y="342"/>
                  </a:lnTo>
                  <a:lnTo>
                    <a:pt x="688" y="342"/>
                  </a:lnTo>
                  <a:close/>
                  <a:moveTo>
                    <a:pt x="686" y="329"/>
                  </a:moveTo>
                  <a:lnTo>
                    <a:pt x="686" y="329"/>
                  </a:lnTo>
                  <a:lnTo>
                    <a:pt x="686" y="329"/>
                  </a:lnTo>
                  <a:lnTo>
                    <a:pt x="686" y="329"/>
                  </a:lnTo>
                  <a:lnTo>
                    <a:pt x="686" y="329"/>
                  </a:lnTo>
                  <a:lnTo>
                    <a:pt x="687" y="329"/>
                  </a:lnTo>
                  <a:lnTo>
                    <a:pt x="687" y="329"/>
                  </a:lnTo>
                  <a:lnTo>
                    <a:pt x="687" y="327"/>
                  </a:lnTo>
                  <a:lnTo>
                    <a:pt x="687" y="327"/>
                  </a:lnTo>
                  <a:lnTo>
                    <a:pt x="686" y="329"/>
                  </a:lnTo>
                  <a:lnTo>
                    <a:pt x="686" y="329"/>
                  </a:lnTo>
                  <a:close/>
                  <a:moveTo>
                    <a:pt x="701" y="353"/>
                  </a:moveTo>
                  <a:lnTo>
                    <a:pt x="701" y="353"/>
                  </a:lnTo>
                  <a:lnTo>
                    <a:pt x="699" y="355"/>
                  </a:lnTo>
                  <a:lnTo>
                    <a:pt x="698" y="355"/>
                  </a:lnTo>
                  <a:lnTo>
                    <a:pt x="698" y="355"/>
                  </a:lnTo>
                  <a:lnTo>
                    <a:pt x="697" y="355"/>
                  </a:lnTo>
                  <a:lnTo>
                    <a:pt x="695" y="356"/>
                  </a:lnTo>
                  <a:lnTo>
                    <a:pt x="695" y="355"/>
                  </a:lnTo>
                  <a:lnTo>
                    <a:pt x="694" y="355"/>
                  </a:lnTo>
                  <a:lnTo>
                    <a:pt x="693" y="356"/>
                  </a:lnTo>
                  <a:lnTo>
                    <a:pt x="693" y="356"/>
                  </a:lnTo>
                  <a:lnTo>
                    <a:pt x="691" y="356"/>
                  </a:lnTo>
                  <a:lnTo>
                    <a:pt x="690" y="356"/>
                  </a:lnTo>
                  <a:lnTo>
                    <a:pt x="690" y="356"/>
                  </a:lnTo>
                  <a:lnTo>
                    <a:pt x="690" y="356"/>
                  </a:lnTo>
                  <a:lnTo>
                    <a:pt x="693" y="356"/>
                  </a:lnTo>
                  <a:lnTo>
                    <a:pt x="694" y="355"/>
                  </a:lnTo>
                  <a:lnTo>
                    <a:pt x="694" y="355"/>
                  </a:lnTo>
                  <a:lnTo>
                    <a:pt x="695" y="353"/>
                  </a:lnTo>
                  <a:lnTo>
                    <a:pt x="695" y="353"/>
                  </a:lnTo>
                  <a:lnTo>
                    <a:pt x="694" y="353"/>
                  </a:lnTo>
                  <a:lnTo>
                    <a:pt x="693" y="353"/>
                  </a:lnTo>
                  <a:lnTo>
                    <a:pt x="693" y="353"/>
                  </a:lnTo>
                  <a:lnTo>
                    <a:pt x="693" y="352"/>
                  </a:lnTo>
                  <a:lnTo>
                    <a:pt x="693" y="352"/>
                  </a:lnTo>
                  <a:lnTo>
                    <a:pt x="694" y="352"/>
                  </a:lnTo>
                  <a:lnTo>
                    <a:pt x="694" y="352"/>
                  </a:lnTo>
                  <a:lnTo>
                    <a:pt x="694" y="352"/>
                  </a:lnTo>
                  <a:lnTo>
                    <a:pt x="693" y="352"/>
                  </a:lnTo>
                  <a:lnTo>
                    <a:pt x="691" y="352"/>
                  </a:lnTo>
                  <a:lnTo>
                    <a:pt x="691" y="352"/>
                  </a:lnTo>
                  <a:lnTo>
                    <a:pt x="694" y="351"/>
                  </a:lnTo>
                  <a:lnTo>
                    <a:pt x="694" y="351"/>
                  </a:lnTo>
                  <a:lnTo>
                    <a:pt x="695" y="349"/>
                  </a:lnTo>
                  <a:lnTo>
                    <a:pt x="695" y="349"/>
                  </a:lnTo>
                  <a:lnTo>
                    <a:pt x="695" y="349"/>
                  </a:lnTo>
                  <a:lnTo>
                    <a:pt x="697" y="348"/>
                  </a:lnTo>
                  <a:lnTo>
                    <a:pt x="698" y="348"/>
                  </a:lnTo>
                  <a:lnTo>
                    <a:pt x="698" y="346"/>
                  </a:lnTo>
                  <a:lnTo>
                    <a:pt x="698" y="346"/>
                  </a:lnTo>
                  <a:lnTo>
                    <a:pt x="698" y="345"/>
                  </a:lnTo>
                  <a:lnTo>
                    <a:pt x="697" y="345"/>
                  </a:lnTo>
                  <a:lnTo>
                    <a:pt x="697" y="344"/>
                  </a:lnTo>
                  <a:lnTo>
                    <a:pt x="695" y="344"/>
                  </a:lnTo>
                  <a:lnTo>
                    <a:pt x="693" y="344"/>
                  </a:lnTo>
                  <a:lnTo>
                    <a:pt x="693" y="344"/>
                  </a:lnTo>
                  <a:lnTo>
                    <a:pt x="691" y="344"/>
                  </a:lnTo>
                  <a:lnTo>
                    <a:pt x="691" y="345"/>
                  </a:lnTo>
                  <a:lnTo>
                    <a:pt x="691" y="345"/>
                  </a:lnTo>
                  <a:lnTo>
                    <a:pt x="690" y="345"/>
                  </a:lnTo>
                  <a:lnTo>
                    <a:pt x="691" y="345"/>
                  </a:lnTo>
                  <a:lnTo>
                    <a:pt x="691" y="344"/>
                  </a:lnTo>
                  <a:lnTo>
                    <a:pt x="691" y="342"/>
                  </a:lnTo>
                  <a:lnTo>
                    <a:pt x="691" y="342"/>
                  </a:lnTo>
                  <a:lnTo>
                    <a:pt x="690" y="344"/>
                  </a:lnTo>
                  <a:lnTo>
                    <a:pt x="688" y="344"/>
                  </a:lnTo>
                  <a:lnTo>
                    <a:pt x="688" y="345"/>
                  </a:lnTo>
                  <a:lnTo>
                    <a:pt x="687" y="345"/>
                  </a:lnTo>
                  <a:lnTo>
                    <a:pt x="687" y="345"/>
                  </a:lnTo>
                  <a:lnTo>
                    <a:pt x="686" y="345"/>
                  </a:lnTo>
                  <a:lnTo>
                    <a:pt x="686" y="346"/>
                  </a:lnTo>
                  <a:lnTo>
                    <a:pt x="684" y="346"/>
                  </a:lnTo>
                  <a:lnTo>
                    <a:pt x="686" y="345"/>
                  </a:lnTo>
                  <a:lnTo>
                    <a:pt x="684" y="345"/>
                  </a:lnTo>
                  <a:lnTo>
                    <a:pt x="684" y="345"/>
                  </a:lnTo>
                  <a:lnTo>
                    <a:pt x="683" y="346"/>
                  </a:lnTo>
                  <a:lnTo>
                    <a:pt x="683" y="346"/>
                  </a:lnTo>
                  <a:lnTo>
                    <a:pt x="683" y="346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2" y="348"/>
                  </a:lnTo>
                  <a:lnTo>
                    <a:pt x="683" y="346"/>
                  </a:lnTo>
                  <a:lnTo>
                    <a:pt x="683" y="345"/>
                  </a:lnTo>
                  <a:lnTo>
                    <a:pt x="684" y="344"/>
                  </a:lnTo>
                  <a:lnTo>
                    <a:pt x="684" y="344"/>
                  </a:lnTo>
                  <a:lnTo>
                    <a:pt x="684" y="344"/>
                  </a:lnTo>
                  <a:lnTo>
                    <a:pt x="684" y="342"/>
                  </a:lnTo>
                  <a:lnTo>
                    <a:pt x="683" y="344"/>
                  </a:lnTo>
                  <a:lnTo>
                    <a:pt x="683" y="344"/>
                  </a:lnTo>
                  <a:lnTo>
                    <a:pt x="683" y="345"/>
                  </a:lnTo>
                  <a:lnTo>
                    <a:pt x="682" y="345"/>
                  </a:lnTo>
                  <a:lnTo>
                    <a:pt x="682" y="345"/>
                  </a:lnTo>
                  <a:lnTo>
                    <a:pt x="683" y="344"/>
                  </a:lnTo>
                  <a:lnTo>
                    <a:pt x="683" y="344"/>
                  </a:lnTo>
                  <a:lnTo>
                    <a:pt x="683" y="344"/>
                  </a:lnTo>
                  <a:lnTo>
                    <a:pt x="682" y="344"/>
                  </a:lnTo>
                  <a:lnTo>
                    <a:pt x="679" y="344"/>
                  </a:lnTo>
                  <a:lnTo>
                    <a:pt x="679" y="344"/>
                  </a:lnTo>
                  <a:lnTo>
                    <a:pt x="676" y="344"/>
                  </a:lnTo>
                  <a:lnTo>
                    <a:pt x="676" y="344"/>
                  </a:lnTo>
                  <a:lnTo>
                    <a:pt x="678" y="342"/>
                  </a:lnTo>
                  <a:lnTo>
                    <a:pt x="679" y="341"/>
                  </a:lnTo>
                  <a:lnTo>
                    <a:pt x="679" y="341"/>
                  </a:lnTo>
                  <a:lnTo>
                    <a:pt x="679" y="341"/>
                  </a:lnTo>
                  <a:lnTo>
                    <a:pt x="678" y="341"/>
                  </a:lnTo>
                  <a:lnTo>
                    <a:pt x="678" y="341"/>
                  </a:lnTo>
                  <a:lnTo>
                    <a:pt x="676" y="342"/>
                  </a:lnTo>
                  <a:lnTo>
                    <a:pt x="676" y="342"/>
                  </a:lnTo>
                  <a:lnTo>
                    <a:pt x="678" y="341"/>
                  </a:lnTo>
                  <a:lnTo>
                    <a:pt x="680" y="340"/>
                  </a:lnTo>
                  <a:lnTo>
                    <a:pt x="682" y="338"/>
                  </a:lnTo>
                  <a:lnTo>
                    <a:pt x="683" y="338"/>
                  </a:lnTo>
                  <a:lnTo>
                    <a:pt x="683" y="337"/>
                  </a:lnTo>
                  <a:lnTo>
                    <a:pt x="683" y="337"/>
                  </a:lnTo>
                  <a:lnTo>
                    <a:pt x="682" y="338"/>
                  </a:lnTo>
                  <a:lnTo>
                    <a:pt x="680" y="338"/>
                  </a:lnTo>
                  <a:lnTo>
                    <a:pt x="680" y="337"/>
                  </a:lnTo>
                  <a:lnTo>
                    <a:pt x="680" y="337"/>
                  </a:lnTo>
                  <a:lnTo>
                    <a:pt x="678" y="337"/>
                  </a:lnTo>
                  <a:lnTo>
                    <a:pt x="678" y="338"/>
                  </a:lnTo>
                  <a:lnTo>
                    <a:pt x="678" y="338"/>
                  </a:lnTo>
                  <a:lnTo>
                    <a:pt x="678" y="337"/>
                  </a:lnTo>
                  <a:lnTo>
                    <a:pt x="678" y="337"/>
                  </a:lnTo>
                  <a:lnTo>
                    <a:pt x="678" y="336"/>
                  </a:lnTo>
                  <a:lnTo>
                    <a:pt x="678" y="336"/>
                  </a:lnTo>
                  <a:lnTo>
                    <a:pt x="678" y="337"/>
                  </a:lnTo>
                  <a:lnTo>
                    <a:pt x="676" y="337"/>
                  </a:lnTo>
                  <a:lnTo>
                    <a:pt x="675" y="338"/>
                  </a:lnTo>
                  <a:lnTo>
                    <a:pt x="675" y="338"/>
                  </a:lnTo>
                  <a:lnTo>
                    <a:pt x="674" y="338"/>
                  </a:lnTo>
                  <a:lnTo>
                    <a:pt x="672" y="340"/>
                  </a:lnTo>
                  <a:lnTo>
                    <a:pt x="671" y="341"/>
                  </a:lnTo>
                  <a:lnTo>
                    <a:pt x="670" y="342"/>
                  </a:lnTo>
                  <a:lnTo>
                    <a:pt x="670" y="341"/>
                  </a:lnTo>
                  <a:lnTo>
                    <a:pt x="671" y="341"/>
                  </a:lnTo>
                  <a:lnTo>
                    <a:pt x="670" y="341"/>
                  </a:lnTo>
                  <a:lnTo>
                    <a:pt x="670" y="340"/>
                  </a:lnTo>
                  <a:lnTo>
                    <a:pt x="671" y="340"/>
                  </a:lnTo>
                  <a:lnTo>
                    <a:pt x="671" y="340"/>
                  </a:lnTo>
                  <a:lnTo>
                    <a:pt x="671" y="338"/>
                  </a:lnTo>
                  <a:lnTo>
                    <a:pt x="672" y="338"/>
                  </a:lnTo>
                  <a:lnTo>
                    <a:pt x="672" y="338"/>
                  </a:lnTo>
                  <a:lnTo>
                    <a:pt x="672" y="337"/>
                  </a:lnTo>
                  <a:lnTo>
                    <a:pt x="672" y="337"/>
                  </a:lnTo>
                  <a:lnTo>
                    <a:pt x="675" y="336"/>
                  </a:lnTo>
                  <a:lnTo>
                    <a:pt x="676" y="334"/>
                  </a:lnTo>
                  <a:lnTo>
                    <a:pt x="676" y="333"/>
                  </a:lnTo>
                  <a:lnTo>
                    <a:pt x="676" y="333"/>
                  </a:lnTo>
                  <a:lnTo>
                    <a:pt x="678" y="333"/>
                  </a:lnTo>
                  <a:lnTo>
                    <a:pt x="680" y="330"/>
                  </a:lnTo>
                  <a:lnTo>
                    <a:pt x="680" y="330"/>
                  </a:lnTo>
                  <a:lnTo>
                    <a:pt x="682" y="329"/>
                  </a:lnTo>
                  <a:lnTo>
                    <a:pt x="682" y="329"/>
                  </a:lnTo>
                  <a:lnTo>
                    <a:pt x="682" y="329"/>
                  </a:lnTo>
                  <a:lnTo>
                    <a:pt x="683" y="327"/>
                  </a:lnTo>
                  <a:lnTo>
                    <a:pt x="684" y="327"/>
                  </a:lnTo>
                  <a:lnTo>
                    <a:pt x="686" y="325"/>
                  </a:lnTo>
                  <a:lnTo>
                    <a:pt x="686" y="325"/>
                  </a:lnTo>
                  <a:lnTo>
                    <a:pt x="686" y="325"/>
                  </a:lnTo>
                  <a:lnTo>
                    <a:pt x="686" y="323"/>
                  </a:lnTo>
                  <a:lnTo>
                    <a:pt x="686" y="323"/>
                  </a:lnTo>
                  <a:lnTo>
                    <a:pt x="686" y="323"/>
                  </a:lnTo>
                  <a:lnTo>
                    <a:pt x="686" y="323"/>
                  </a:lnTo>
                  <a:lnTo>
                    <a:pt x="684" y="323"/>
                  </a:lnTo>
                  <a:lnTo>
                    <a:pt x="684" y="323"/>
                  </a:lnTo>
                  <a:lnTo>
                    <a:pt x="684" y="323"/>
                  </a:lnTo>
                  <a:lnTo>
                    <a:pt x="684" y="322"/>
                  </a:lnTo>
                  <a:lnTo>
                    <a:pt x="684" y="322"/>
                  </a:lnTo>
                  <a:lnTo>
                    <a:pt x="686" y="322"/>
                  </a:lnTo>
                  <a:lnTo>
                    <a:pt x="687" y="322"/>
                  </a:lnTo>
                  <a:lnTo>
                    <a:pt x="688" y="321"/>
                  </a:lnTo>
                  <a:lnTo>
                    <a:pt x="688" y="321"/>
                  </a:lnTo>
                  <a:lnTo>
                    <a:pt x="690" y="321"/>
                  </a:lnTo>
                  <a:lnTo>
                    <a:pt x="691" y="319"/>
                  </a:lnTo>
                  <a:lnTo>
                    <a:pt x="691" y="319"/>
                  </a:lnTo>
                  <a:lnTo>
                    <a:pt x="691" y="319"/>
                  </a:lnTo>
                  <a:lnTo>
                    <a:pt x="691" y="319"/>
                  </a:lnTo>
                  <a:lnTo>
                    <a:pt x="688" y="319"/>
                  </a:lnTo>
                  <a:lnTo>
                    <a:pt x="688" y="319"/>
                  </a:lnTo>
                  <a:lnTo>
                    <a:pt x="688" y="319"/>
                  </a:lnTo>
                  <a:lnTo>
                    <a:pt x="688" y="321"/>
                  </a:lnTo>
                  <a:lnTo>
                    <a:pt x="687" y="319"/>
                  </a:lnTo>
                  <a:lnTo>
                    <a:pt x="687" y="319"/>
                  </a:lnTo>
                  <a:lnTo>
                    <a:pt x="686" y="319"/>
                  </a:lnTo>
                  <a:lnTo>
                    <a:pt x="683" y="321"/>
                  </a:lnTo>
                  <a:lnTo>
                    <a:pt x="680" y="321"/>
                  </a:lnTo>
                  <a:lnTo>
                    <a:pt x="679" y="322"/>
                  </a:lnTo>
                  <a:lnTo>
                    <a:pt x="679" y="322"/>
                  </a:lnTo>
                  <a:lnTo>
                    <a:pt x="678" y="322"/>
                  </a:lnTo>
                  <a:lnTo>
                    <a:pt x="676" y="323"/>
                  </a:lnTo>
                  <a:lnTo>
                    <a:pt x="676" y="325"/>
                  </a:lnTo>
                  <a:lnTo>
                    <a:pt x="675" y="325"/>
                  </a:lnTo>
                  <a:lnTo>
                    <a:pt x="674" y="326"/>
                  </a:lnTo>
                  <a:lnTo>
                    <a:pt x="674" y="326"/>
                  </a:lnTo>
                  <a:lnTo>
                    <a:pt x="674" y="326"/>
                  </a:lnTo>
                  <a:lnTo>
                    <a:pt x="674" y="326"/>
                  </a:lnTo>
                  <a:lnTo>
                    <a:pt x="674" y="327"/>
                  </a:lnTo>
                  <a:lnTo>
                    <a:pt x="672" y="329"/>
                  </a:lnTo>
                  <a:lnTo>
                    <a:pt x="671" y="329"/>
                  </a:lnTo>
                  <a:lnTo>
                    <a:pt x="671" y="329"/>
                  </a:lnTo>
                  <a:lnTo>
                    <a:pt x="670" y="329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71" y="330"/>
                  </a:lnTo>
                  <a:lnTo>
                    <a:pt x="671" y="330"/>
                  </a:lnTo>
                  <a:lnTo>
                    <a:pt x="670" y="330"/>
                  </a:lnTo>
                  <a:lnTo>
                    <a:pt x="670" y="330"/>
                  </a:lnTo>
                  <a:lnTo>
                    <a:pt x="668" y="332"/>
                  </a:lnTo>
                  <a:lnTo>
                    <a:pt x="667" y="332"/>
                  </a:lnTo>
                  <a:lnTo>
                    <a:pt x="665" y="336"/>
                  </a:lnTo>
                  <a:lnTo>
                    <a:pt x="663" y="337"/>
                  </a:lnTo>
                  <a:lnTo>
                    <a:pt x="660" y="341"/>
                  </a:lnTo>
                  <a:lnTo>
                    <a:pt x="660" y="341"/>
                  </a:lnTo>
                  <a:lnTo>
                    <a:pt x="660" y="342"/>
                  </a:lnTo>
                  <a:lnTo>
                    <a:pt x="660" y="344"/>
                  </a:lnTo>
                  <a:lnTo>
                    <a:pt x="660" y="344"/>
                  </a:lnTo>
                  <a:lnTo>
                    <a:pt x="660" y="344"/>
                  </a:lnTo>
                  <a:lnTo>
                    <a:pt x="659" y="342"/>
                  </a:lnTo>
                  <a:lnTo>
                    <a:pt x="659" y="342"/>
                  </a:lnTo>
                  <a:lnTo>
                    <a:pt x="657" y="344"/>
                  </a:lnTo>
                  <a:lnTo>
                    <a:pt x="656" y="344"/>
                  </a:lnTo>
                  <a:lnTo>
                    <a:pt x="656" y="345"/>
                  </a:lnTo>
                  <a:lnTo>
                    <a:pt x="656" y="345"/>
                  </a:lnTo>
                  <a:lnTo>
                    <a:pt x="656" y="346"/>
                  </a:lnTo>
                  <a:lnTo>
                    <a:pt x="656" y="346"/>
                  </a:lnTo>
                  <a:lnTo>
                    <a:pt x="657" y="346"/>
                  </a:lnTo>
                  <a:lnTo>
                    <a:pt x="657" y="346"/>
                  </a:lnTo>
                  <a:lnTo>
                    <a:pt x="656" y="346"/>
                  </a:lnTo>
                  <a:lnTo>
                    <a:pt x="656" y="348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6" y="349"/>
                  </a:lnTo>
                  <a:lnTo>
                    <a:pt x="655" y="348"/>
                  </a:lnTo>
                  <a:lnTo>
                    <a:pt x="653" y="348"/>
                  </a:lnTo>
                  <a:lnTo>
                    <a:pt x="653" y="348"/>
                  </a:lnTo>
                  <a:lnTo>
                    <a:pt x="653" y="348"/>
                  </a:lnTo>
                  <a:lnTo>
                    <a:pt x="652" y="349"/>
                  </a:lnTo>
                  <a:lnTo>
                    <a:pt x="651" y="351"/>
                  </a:lnTo>
                  <a:lnTo>
                    <a:pt x="649" y="352"/>
                  </a:lnTo>
                  <a:lnTo>
                    <a:pt x="648" y="353"/>
                  </a:lnTo>
                  <a:lnTo>
                    <a:pt x="648" y="355"/>
                  </a:lnTo>
                  <a:lnTo>
                    <a:pt x="646" y="353"/>
                  </a:lnTo>
                  <a:lnTo>
                    <a:pt x="646" y="353"/>
                  </a:lnTo>
                  <a:lnTo>
                    <a:pt x="646" y="353"/>
                  </a:lnTo>
                  <a:lnTo>
                    <a:pt x="646" y="353"/>
                  </a:lnTo>
                  <a:lnTo>
                    <a:pt x="648" y="352"/>
                  </a:lnTo>
                  <a:lnTo>
                    <a:pt x="646" y="352"/>
                  </a:lnTo>
                  <a:lnTo>
                    <a:pt x="644" y="353"/>
                  </a:lnTo>
                  <a:lnTo>
                    <a:pt x="644" y="355"/>
                  </a:lnTo>
                  <a:lnTo>
                    <a:pt x="642" y="355"/>
                  </a:lnTo>
                  <a:lnTo>
                    <a:pt x="645" y="355"/>
                  </a:lnTo>
                  <a:lnTo>
                    <a:pt x="648" y="355"/>
                  </a:lnTo>
                  <a:lnTo>
                    <a:pt x="648" y="355"/>
                  </a:lnTo>
                  <a:lnTo>
                    <a:pt x="649" y="355"/>
                  </a:lnTo>
                  <a:lnTo>
                    <a:pt x="651" y="355"/>
                  </a:lnTo>
                  <a:lnTo>
                    <a:pt x="651" y="355"/>
                  </a:lnTo>
                  <a:lnTo>
                    <a:pt x="649" y="356"/>
                  </a:lnTo>
                  <a:lnTo>
                    <a:pt x="648" y="356"/>
                  </a:lnTo>
                  <a:lnTo>
                    <a:pt x="646" y="357"/>
                  </a:lnTo>
                  <a:lnTo>
                    <a:pt x="644" y="359"/>
                  </a:lnTo>
                  <a:lnTo>
                    <a:pt x="640" y="361"/>
                  </a:lnTo>
                  <a:lnTo>
                    <a:pt x="638" y="361"/>
                  </a:lnTo>
                  <a:lnTo>
                    <a:pt x="638" y="363"/>
                  </a:lnTo>
                  <a:lnTo>
                    <a:pt x="638" y="363"/>
                  </a:lnTo>
                  <a:lnTo>
                    <a:pt x="638" y="364"/>
                  </a:lnTo>
                  <a:lnTo>
                    <a:pt x="638" y="365"/>
                  </a:lnTo>
                  <a:lnTo>
                    <a:pt x="638" y="365"/>
                  </a:lnTo>
                  <a:lnTo>
                    <a:pt x="640" y="367"/>
                  </a:lnTo>
                  <a:lnTo>
                    <a:pt x="641" y="365"/>
                  </a:lnTo>
                  <a:lnTo>
                    <a:pt x="644" y="365"/>
                  </a:lnTo>
                  <a:lnTo>
                    <a:pt x="645" y="365"/>
                  </a:lnTo>
                  <a:lnTo>
                    <a:pt x="646" y="365"/>
                  </a:lnTo>
                  <a:lnTo>
                    <a:pt x="648" y="364"/>
                  </a:lnTo>
                  <a:lnTo>
                    <a:pt x="648" y="364"/>
                  </a:lnTo>
                  <a:lnTo>
                    <a:pt x="648" y="365"/>
                  </a:lnTo>
                  <a:lnTo>
                    <a:pt x="648" y="365"/>
                  </a:lnTo>
                  <a:lnTo>
                    <a:pt x="651" y="365"/>
                  </a:lnTo>
                  <a:lnTo>
                    <a:pt x="652" y="365"/>
                  </a:lnTo>
                  <a:lnTo>
                    <a:pt x="653" y="365"/>
                  </a:lnTo>
                  <a:lnTo>
                    <a:pt x="655" y="365"/>
                  </a:lnTo>
                  <a:lnTo>
                    <a:pt x="660" y="365"/>
                  </a:lnTo>
                  <a:lnTo>
                    <a:pt x="661" y="367"/>
                  </a:lnTo>
                  <a:lnTo>
                    <a:pt x="663" y="365"/>
                  </a:lnTo>
                  <a:lnTo>
                    <a:pt x="664" y="365"/>
                  </a:lnTo>
                  <a:lnTo>
                    <a:pt x="665" y="365"/>
                  </a:lnTo>
                  <a:lnTo>
                    <a:pt x="667" y="365"/>
                  </a:lnTo>
                  <a:lnTo>
                    <a:pt x="667" y="365"/>
                  </a:lnTo>
                  <a:lnTo>
                    <a:pt x="668" y="364"/>
                  </a:lnTo>
                  <a:lnTo>
                    <a:pt x="668" y="364"/>
                  </a:lnTo>
                  <a:lnTo>
                    <a:pt x="668" y="364"/>
                  </a:lnTo>
                  <a:lnTo>
                    <a:pt x="670" y="364"/>
                  </a:lnTo>
                  <a:lnTo>
                    <a:pt x="671" y="364"/>
                  </a:lnTo>
                  <a:lnTo>
                    <a:pt x="671" y="363"/>
                  </a:lnTo>
                  <a:lnTo>
                    <a:pt x="671" y="364"/>
                  </a:lnTo>
                  <a:lnTo>
                    <a:pt x="670" y="365"/>
                  </a:lnTo>
                  <a:lnTo>
                    <a:pt x="668" y="367"/>
                  </a:lnTo>
                  <a:lnTo>
                    <a:pt x="667" y="367"/>
                  </a:lnTo>
                  <a:lnTo>
                    <a:pt x="668" y="367"/>
                  </a:lnTo>
                  <a:lnTo>
                    <a:pt x="670" y="367"/>
                  </a:lnTo>
                  <a:lnTo>
                    <a:pt x="671" y="367"/>
                  </a:lnTo>
                  <a:lnTo>
                    <a:pt x="671" y="367"/>
                  </a:lnTo>
                  <a:lnTo>
                    <a:pt x="672" y="367"/>
                  </a:lnTo>
                  <a:lnTo>
                    <a:pt x="674" y="367"/>
                  </a:lnTo>
                  <a:lnTo>
                    <a:pt x="674" y="367"/>
                  </a:lnTo>
                  <a:lnTo>
                    <a:pt x="674" y="367"/>
                  </a:lnTo>
                  <a:lnTo>
                    <a:pt x="674" y="367"/>
                  </a:lnTo>
                  <a:lnTo>
                    <a:pt x="675" y="365"/>
                  </a:lnTo>
                  <a:lnTo>
                    <a:pt x="675" y="365"/>
                  </a:lnTo>
                  <a:lnTo>
                    <a:pt x="676" y="365"/>
                  </a:lnTo>
                  <a:lnTo>
                    <a:pt x="678" y="365"/>
                  </a:lnTo>
                  <a:lnTo>
                    <a:pt x="678" y="365"/>
                  </a:lnTo>
                  <a:lnTo>
                    <a:pt x="679" y="365"/>
                  </a:lnTo>
                  <a:lnTo>
                    <a:pt x="679" y="365"/>
                  </a:lnTo>
                  <a:lnTo>
                    <a:pt x="680" y="365"/>
                  </a:lnTo>
                  <a:lnTo>
                    <a:pt x="680" y="365"/>
                  </a:lnTo>
                  <a:lnTo>
                    <a:pt x="679" y="367"/>
                  </a:lnTo>
                  <a:lnTo>
                    <a:pt x="678" y="367"/>
                  </a:lnTo>
                  <a:lnTo>
                    <a:pt x="676" y="368"/>
                  </a:lnTo>
                  <a:lnTo>
                    <a:pt x="674" y="369"/>
                  </a:lnTo>
                  <a:lnTo>
                    <a:pt x="674" y="371"/>
                  </a:lnTo>
                  <a:lnTo>
                    <a:pt x="672" y="371"/>
                  </a:lnTo>
                  <a:lnTo>
                    <a:pt x="671" y="371"/>
                  </a:lnTo>
                  <a:lnTo>
                    <a:pt x="670" y="372"/>
                  </a:lnTo>
                  <a:lnTo>
                    <a:pt x="668" y="372"/>
                  </a:lnTo>
                  <a:lnTo>
                    <a:pt x="667" y="372"/>
                  </a:lnTo>
                  <a:lnTo>
                    <a:pt x="667" y="374"/>
                  </a:lnTo>
                  <a:lnTo>
                    <a:pt x="667" y="374"/>
                  </a:lnTo>
                  <a:lnTo>
                    <a:pt x="667" y="374"/>
                  </a:lnTo>
                  <a:lnTo>
                    <a:pt x="667" y="374"/>
                  </a:lnTo>
                  <a:lnTo>
                    <a:pt x="667" y="375"/>
                  </a:lnTo>
                  <a:lnTo>
                    <a:pt x="668" y="375"/>
                  </a:lnTo>
                  <a:lnTo>
                    <a:pt x="670" y="375"/>
                  </a:lnTo>
                  <a:lnTo>
                    <a:pt x="671" y="374"/>
                  </a:lnTo>
                  <a:lnTo>
                    <a:pt x="671" y="374"/>
                  </a:lnTo>
                  <a:lnTo>
                    <a:pt x="672" y="374"/>
                  </a:lnTo>
                  <a:lnTo>
                    <a:pt x="672" y="374"/>
                  </a:lnTo>
                  <a:lnTo>
                    <a:pt x="674" y="374"/>
                  </a:lnTo>
                  <a:lnTo>
                    <a:pt x="675" y="372"/>
                  </a:lnTo>
                  <a:lnTo>
                    <a:pt x="675" y="372"/>
                  </a:lnTo>
                  <a:lnTo>
                    <a:pt x="676" y="371"/>
                  </a:lnTo>
                  <a:lnTo>
                    <a:pt x="679" y="368"/>
                  </a:lnTo>
                  <a:lnTo>
                    <a:pt x="679" y="368"/>
                  </a:lnTo>
                  <a:lnTo>
                    <a:pt x="680" y="368"/>
                  </a:lnTo>
                  <a:lnTo>
                    <a:pt x="680" y="368"/>
                  </a:lnTo>
                  <a:lnTo>
                    <a:pt x="682" y="367"/>
                  </a:lnTo>
                  <a:lnTo>
                    <a:pt x="683" y="367"/>
                  </a:lnTo>
                  <a:lnTo>
                    <a:pt x="683" y="367"/>
                  </a:lnTo>
                  <a:lnTo>
                    <a:pt x="682" y="368"/>
                  </a:lnTo>
                  <a:lnTo>
                    <a:pt x="682" y="368"/>
                  </a:lnTo>
                  <a:lnTo>
                    <a:pt x="683" y="368"/>
                  </a:lnTo>
                  <a:lnTo>
                    <a:pt x="683" y="368"/>
                  </a:lnTo>
                  <a:lnTo>
                    <a:pt x="683" y="367"/>
                  </a:lnTo>
                  <a:lnTo>
                    <a:pt x="684" y="367"/>
                  </a:lnTo>
                  <a:lnTo>
                    <a:pt x="686" y="364"/>
                  </a:lnTo>
                  <a:lnTo>
                    <a:pt x="687" y="363"/>
                  </a:lnTo>
                  <a:lnTo>
                    <a:pt x="687" y="363"/>
                  </a:lnTo>
                  <a:lnTo>
                    <a:pt x="688" y="363"/>
                  </a:lnTo>
                  <a:lnTo>
                    <a:pt x="688" y="364"/>
                  </a:lnTo>
                  <a:lnTo>
                    <a:pt x="688" y="365"/>
                  </a:lnTo>
                  <a:lnTo>
                    <a:pt x="688" y="367"/>
                  </a:lnTo>
                  <a:lnTo>
                    <a:pt x="688" y="367"/>
                  </a:lnTo>
                  <a:lnTo>
                    <a:pt x="688" y="368"/>
                  </a:lnTo>
                  <a:lnTo>
                    <a:pt x="688" y="368"/>
                  </a:lnTo>
                  <a:lnTo>
                    <a:pt x="687" y="369"/>
                  </a:lnTo>
                  <a:lnTo>
                    <a:pt x="684" y="372"/>
                  </a:lnTo>
                  <a:lnTo>
                    <a:pt x="684" y="374"/>
                  </a:lnTo>
                  <a:lnTo>
                    <a:pt x="683" y="374"/>
                  </a:lnTo>
                  <a:lnTo>
                    <a:pt x="683" y="375"/>
                  </a:lnTo>
                  <a:lnTo>
                    <a:pt x="683" y="375"/>
                  </a:lnTo>
                  <a:lnTo>
                    <a:pt x="684" y="375"/>
                  </a:lnTo>
                  <a:lnTo>
                    <a:pt x="684" y="375"/>
                  </a:lnTo>
                  <a:lnTo>
                    <a:pt x="684" y="375"/>
                  </a:lnTo>
                  <a:lnTo>
                    <a:pt x="687" y="374"/>
                  </a:lnTo>
                  <a:lnTo>
                    <a:pt x="687" y="372"/>
                  </a:lnTo>
                  <a:lnTo>
                    <a:pt x="688" y="372"/>
                  </a:lnTo>
                  <a:lnTo>
                    <a:pt x="690" y="371"/>
                  </a:lnTo>
                  <a:lnTo>
                    <a:pt x="690" y="371"/>
                  </a:lnTo>
                  <a:lnTo>
                    <a:pt x="690" y="371"/>
                  </a:lnTo>
                  <a:lnTo>
                    <a:pt x="690" y="372"/>
                  </a:lnTo>
                  <a:lnTo>
                    <a:pt x="688" y="372"/>
                  </a:lnTo>
                  <a:lnTo>
                    <a:pt x="690" y="374"/>
                  </a:lnTo>
                  <a:lnTo>
                    <a:pt x="688" y="374"/>
                  </a:lnTo>
                  <a:lnTo>
                    <a:pt x="688" y="376"/>
                  </a:lnTo>
                  <a:lnTo>
                    <a:pt x="688" y="378"/>
                  </a:lnTo>
                  <a:lnTo>
                    <a:pt x="688" y="378"/>
                  </a:lnTo>
                  <a:lnTo>
                    <a:pt x="688" y="378"/>
                  </a:lnTo>
                  <a:lnTo>
                    <a:pt x="690" y="376"/>
                  </a:lnTo>
                  <a:lnTo>
                    <a:pt x="691" y="376"/>
                  </a:lnTo>
                  <a:lnTo>
                    <a:pt x="691" y="376"/>
                  </a:lnTo>
                  <a:lnTo>
                    <a:pt x="691" y="376"/>
                  </a:lnTo>
                  <a:lnTo>
                    <a:pt x="691" y="376"/>
                  </a:lnTo>
                  <a:lnTo>
                    <a:pt x="693" y="378"/>
                  </a:lnTo>
                  <a:lnTo>
                    <a:pt x="693" y="376"/>
                  </a:lnTo>
                  <a:lnTo>
                    <a:pt x="693" y="376"/>
                  </a:lnTo>
                  <a:lnTo>
                    <a:pt x="694" y="376"/>
                  </a:lnTo>
                  <a:lnTo>
                    <a:pt x="694" y="375"/>
                  </a:lnTo>
                  <a:lnTo>
                    <a:pt x="695" y="374"/>
                  </a:lnTo>
                  <a:lnTo>
                    <a:pt x="697" y="372"/>
                  </a:lnTo>
                  <a:lnTo>
                    <a:pt x="697" y="372"/>
                  </a:lnTo>
                  <a:lnTo>
                    <a:pt x="697" y="372"/>
                  </a:lnTo>
                  <a:lnTo>
                    <a:pt x="699" y="368"/>
                  </a:lnTo>
                  <a:lnTo>
                    <a:pt x="699" y="367"/>
                  </a:lnTo>
                  <a:lnTo>
                    <a:pt x="701" y="367"/>
                  </a:lnTo>
                  <a:lnTo>
                    <a:pt x="701" y="365"/>
                  </a:lnTo>
                  <a:lnTo>
                    <a:pt x="701" y="364"/>
                  </a:lnTo>
                  <a:lnTo>
                    <a:pt x="701" y="364"/>
                  </a:lnTo>
                  <a:lnTo>
                    <a:pt x="701" y="364"/>
                  </a:lnTo>
                  <a:lnTo>
                    <a:pt x="699" y="364"/>
                  </a:lnTo>
                  <a:lnTo>
                    <a:pt x="699" y="364"/>
                  </a:lnTo>
                  <a:lnTo>
                    <a:pt x="698" y="365"/>
                  </a:lnTo>
                  <a:lnTo>
                    <a:pt x="698" y="367"/>
                  </a:lnTo>
                  <a:lnTo>
                    <a:pt x="697" y="367"/>
                  </a:lnTo>
                  <a:lnTo>
                    <a:pt x="695" y="368"/>
                  </a:lnTo>
                  <a:lnTo>
                    <a:pt x="695" y="367"/>
                  </a:lnTo>
                  <a:lnTo>
                    <a:pt x="695" y="367"/>
                  </a:lnTo>
                  <a:lnTo>
                    <a:pt x="695" y="365"/>
                  </a:lnTo>
                  <a:lnTo>
                    <a:pt x="697" y="364"/>
                  </a:lnTo>
                  <a:lnTo>
                    <a:pt x="697" y="363"/>
                  </a:lnTo>
                  <a:lnTo>
                    <a:pt x="699" y="361"/>
                  </a:lnTo>
                  <a:lnTo>
                    <a:pt x="699" y="361"/>
                  </a:lnTo>
                  <a:lnTo>
                    <a:pt x="701" y="360"/>
                  </a:lnTo>
                  <a:lnTo>
                    <a:pt x="701" y="360"/>
                  </a:lnTo>
                  <a:lnTo>
                    <a:pt x="701" y="360"/>
                  </a:lnTo>
                  <a:lnTo>
                    <a:pt x="701" y="359"/>
                  </a:lnTo>
                  <a:lnTo>
                    <a:pt x="698" y="360"/>
                  </a:lnTo>
                  <a:lnTo>
                    <a:pt x="697" y="361"/>
                  </a:lnTo>
                  <a:lnTo>
                    <a:pt x="693" y="364"/>
                  </a:lnTo>
                  <a:lnTo>
                    <a:pt x="691" y="365"/>
                  </a:lnTo>
                  <a:lnTo>
                    <a:pt x="691" y="365"/>
                  </a:lnTo>
                  <a:lnTo>
                    <a:pt x="690" y="365"/>
                  </a:lnTo>
                  <a:lnTo>
                    <a:pt x="690" y="365"/>
                  </a:lnTo>
                  <a:lnTo>
                    <a:pt x="690" y="364"/>
                  </a:lnTo>
                  <a:lnTo>
                    <a:pt x="690" y="364"/>
                  </a:lnTo>
                  <a:lnTo>
                    <a:pt x="690" y="364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1" y="361"/>
                  </a:lnTo>
                  <a:lnTo>
                    <a:pt x="691" y="361"/>
                  </a:lnTo>
                  <a:lnTo>
                    <a:pt x="691" y="360"/>
                  </a:lnTo>
                  <a:lnTo>
                    <a:pt x="693" y="360"/>
                  </a:lnTo>
                  <a:lnTo>
                    <a:pt x="693" y="360"/>
                  </a:lnTo>
                  <a:lnTo>
                    <a:pt x="694" y="360"/>
                  </a:lnTo>
                  <a:lnTo>
                    <a:pt x="694" y="360"/>
                  </a:lnTo>
                  <a:lnTo>
                    <a:pt x="694" y="359"/>
                  </a:lnTo>
                  <a:lnTo>
                    <a:pt x="694" y="359"/>
                  </a:lnTo>
                  <a:lnTo>
                    <a:pt x="695" y="359"/>
                  </a:lnTo>
                  <a:lnTo>
                    <a:pt x="697" y="357"/>
                  </a:lnTo>
                  <a:lnTo>
                    <a:pt x="697" y="357"/>
                  </a:lnTo>
                  <a:lnTo>
                    <a:pt x="698" y="357"/>
                  </a:lnTo>
                  <a:lnTo>
                    <a:pt x="698" y="357"/>
                  </a:lnTo>
                  <a:lnTo>
                    <a:pt x="698" y="356"/>
                  </a:lnTo>
                  <a:lnTo>
                    <a:pt x="699" y="356"/>
                  </a:lnTo>
                  <a:lnTo>
                    <a:pt x="701" y="356"/>
                  </a:lnTo>
                  <a:lnTo>
                    <a:pt x="701" y="355"/>
                  </a:lnTo>
                  <a:lnTo>
                    <a:pt x="701" y="355"/>
                  </a:lnTo>
                  <a:lnTo>
                    <a:pt x="701" y="353"/>
                  </a:lnTo>
                  <a:lnTo>
                    <a:pt x="701" y="353"/>
                  </a:lnTo>
                  <a:lnTo>
                    <a:pt x="701" y="353"/>
                  </a:lnTo>
                  <a:close/>
                  <a:moveTo>
                    <a:pt x="722" y="150"/>
                  </a:moveTo>
                  <a:lnTo>
                    <a:pt x="721" y="149"/>
                  </a:lnTo>
                  <a:lnTo>
                    <a:pt x="721" y="147"/>
                  </a:lnTo>
                  <a:lnTo>
                    <a:pt x="720" y="147"/>
                  </a:lnTo>
                  <a:lnTo>
                    <a:pt x="717" y="149"/>
                  </a:lnTo>
                  <a:lnTo>
                    <a:pt x="716" y="149"/>
                  </a:lnTo>
                  <a:lnTo>
                    <a:pt x="714" y="149"/>
                  </a:lnTo>
                  <a:lnTo>
                    <a:pt x="714" y="149"/>
                  </a:lnTo>
                  <a:lnTo>
                    <a:pt x="713" y="149"/>
                  </a:lnTo>
                  <a:lnTo>
                    <a:pt x="713" y="149"/>
                  </a:lnTo>
                  <a:lnTo>
                    <a:pt x="710" y="149"/>
                  </a:lnTo>
                  <a:lnTo>
                    <a:pt x="707" y="149"/>
                  </a:lnTo>
                  <a:lnTo>
                    <a:pt x="706" y="150"/>
                  </a:lnTo>
                  <a:lnTo>
                    <a:pt x="706" y="150"/>
                  </a:lnTo>
                  <a:lnTo>
                    <a:pt x="710" y="147"/>
                  </a:lnTo>
                  <a:lnTo>
                    <a:pt x="710" y="147"/>
                  </a:lnTo>
                  <a:lnTo>
                    <a:pt x="712" y="147"/>
                  </a:lnTo>
                  <a:lnTo>
                    <a:pt x="712" y="147"/>
                  </a:lnTo>
                  <a:lnTo>
                    <a:pt x="713" y="146"/>
                  </a:lnTo>
                  <a:lnTo>
                    <a:pt x="714" y="146"/>
                  </a:lnTo>
                  <a:lnTo>
                    <a:pt x="712" y="145"/>
                  </a:lnTo>
                  <a:lnTo>
                    <a:pt x="710" y="145"/>
                  </a:lnTo>
                  <a:lnTo>
                    <a:pt x="710" y="145"/>
                  </a:lnTo>
                  <a:lnTo>
                    <a:pt x="709" y="145"/>
                  </a:lnTo>
                  <a:lnTo>
                    <a:pt x="707" y="145"/>
                  </a:lnTo>
                  <a:lnTo>
                    <a:pt x="707" y="145"/>
                  </a:lnTo>
                  <a:lnTo>
                    <a:pt x="706" y="145"/>
                  </a:lnTo>
                  <a:lnTo>
                    <a:pt x="705" y="145"/>
                  </a:lnTo>
                  <a:lnTo>
                    <a:pt x="703" y="145"/>
                  </a:lnTo>
                  <a:lnTo>
                    <a:pt x="703" y="145"/>
                  </a:lnTo>
                  <a:lnTo>
                    <a:pt x="702" y="145"/>
                  </a:lnTo>
                  <a:lnTo>
                    <a:pt x="701" y="145"/>
                  </a:lnTo>
                  <a:lnTo>
                    <a:pt x="702" y="145"/>
                  </a:lnTo>
                  <a:lnTo>
                    <a:pt x="703" y="145"/>
                  </a:lnTo>
                  <a:lnTo>
                    <a:pt x="705" y="145"/>
                  </a:lnTo>
                  <a:lnTo>
                    <a:pt x="706" y="145"/>
                  </a:lnTo>
                  <a:lnTo>
                    <a:pt x="707" y="143"/>
                  </a:lnTo>
                  <a:lnTo>
                    <a:pt x="709" y="142"/>
                  </a:lnTo>
                  <a:lnTo>
                    <a:pt x="709" y="141"/>
                  </a:lnTo>
                  <a:lnTo>
                    <a:pt x="707" y="142"/>
                  </a:lnTo>
                  <a:lnTo>
                    <a:pt x="706" y="141"/>
                  </a:lnTo>
                  <a:lnTo>
                    <a:pt x="706" y="139"/>
                  </a:lnTo>
                  <a:lnTo>
                    <a:pt x="705" y="139"/>
                  </a:lnTo>
                  <a:lnTo>
                    <a:pt x="703" y="139"/>
                  </a:lnTo>
                  <a:lnTo>
                    <a:pt x="702" y="139"/>
                  </a:lnTo>
                  <a:lnTo>
                    <a:pt x="702" y="139"/>
                  </a:lnTo>
                  <a:lnTo>
                    <a:pt x="702" y="139"/>
                  </a:lnTo>
                  <a:lnTo>
                    <a:pt x="703" y="138"/>
                  </a:lnTo>
                  <a:lnTo>
                    <a:pt x="703" y="138"/>
                  </a:lnTo>
                  <a:lnTo>
                    <a:pt x="705" y="138"/>
                  </a:lnTo>
                  <a:lnTo>
                    <a:pt x="703" y="138"/>
                  </a:lnTo>
                  <a:lnTo>
                    <a:pt x="703" y="137"/>
                  </a:lnTo>
                  <a:lnTo>
                    <a:pt x="703" y="138"/>
                  </a:lnTo>
                  <a:lnTo>
                    <a:pt x="701" y="138"/>
                  </a:lnTo>
                  <a:lnTo>
                    <a:pt x="699" y="139"/>
                  </a:lnTo>
                  <a:lnTo>
                    <a:pt x="698" y="139"/>
                  </a:lnTo>
                  <a:lnTo>
                    <a:pt x="698" y="141"/>
                  </a:lnTo>
                  <a:lnTo>
                    <a:pt x="698" y="141"/>
                  </a:lnTo>
                  <a:lnTo>
                    <a:pt x="698" y="141"/>
                  </a:lnTo>
                  <a:lnTo>
                    <a:pt x="698" y="141"/>
                  </a:lnTo>
                  <a:lnTo>
                    <a:pt x="698" y="139"/>
                  </a:lnTo>
                  <a:lnTo>
                    <a:pt x="699" y="138"/>
                  </a:lnTo>
                  <a:lnTo>
                    <a:pt x="699" y="138"/>
                  </a:lnTo>
                  <a:lnTo>
                    <a:pt x="698" y="138"/>
                  </a:lnTo>
                  <a:lnTo>
                    <a:pt x="698" y="138"/>
                  </a:lnTo>
                  <a:lnTo>
                    <a:pt x="697" y="138"/>
                  </a:lnTo>
                  <a:lnTo>
                    <a:pt x="695" y="138"/>
                  </a:lnTo>
                  <a:lnTo>
                    <a:pt x="695" y="138"/>
                  </a:lnTo>
                  <a:lnTo>
                    <a:pt x="697" y="138"/>
                  </a:lnTo>
                  <a:lnTo>
                    <a:pt x="697" y="137"/>
                  </a:lnTo>
                  <a:lnTo>
                    <a:pt x="695" y="137"/>
                  </a:lnTo>
                  <a:lnTo>
                    <a:pt x="694" y="138"/>
                  </a:lnTo>
                  <a:lnTo>
                    <a:pt x="691" y="139"/>
                  </a:lnTo>
                  <a:lnTo>
                    <a:pt x="691" y="139"/>
                  </a:lnTo>
                  <a:lnTo>
                    <a:pt x="691" y="139"/>
                  </a:lnTo>
                  <a:lnTo>
                    <a:pt x="690" y="139"/>
                  </a:lnTo>
                  <a:lnTo>
                    <a:pt x="690" y="139"/>
                  </a:lnTo>
                  <a:lnTo>
                    <a:pt x="691" y="138"/>
                  </a:lnTo>
                  <a:lnTo>
                    <a:pt x="694" y="137"/>
                  </a:lnTo>
                  <a:lnTo>
                    <a:pt x="694" y="137"/>
                  </a:lnTo>
                  <a:lnTo>
                    <a:pt x="695" y="135"/>
                  </a:lnTo>
                  <a:lnTo>
                    <a:pt x="693" y="135"/>
                  </a:lnTo>
                  <a:lnTo>
                    <a:pt x="691" y="135"/>
                  </a:lnTo>
                  <a:lnTo>
                    <a:pt x="691" y="137"/>
                  </a:lnTo>
                  <a:lnTo>
                    <a:pt x="690" y="138"/>
                  </a:lnTo>
                  <a:lnTo>
                    <a:pt x="690" y="138"/>
                  </a:lnTo>
                  <a:lnTo>
                    <a:pt x="691" y="137"/>
                  </a:lnTo>
                  <a:lnTo>
                    <a:pt x="690" y="137"/>
                  </a:lnTo>
                  <a:lnTo>
                    <a:pt x="688" y="137"/>
                  </a:lnTo>
                  <a:lnTo>
                    <a:pt x="688" y="137"/>
                  </a:lnTo>
                  <a:lnTo>
                    <a:pt x="688" y="137"/>
                  </a:lnTo>
                  <a:lnTo>
                    <a:pt x="690" y="135"/>
                  </a:lnTo>
                  <a:lnTo>
                    <a:pt x="690" y="135"/>
                  </a:lnTo>
                  <a:lnTo>
                    <a:pt x="690" y="135"/>
                  </a:lnTo>
                  <a:lnTo>
                    <a:pt x="690" y="134"/>
                  </a:lnTo>
                  <a:lnTo>
                    <a:pt x="690" y="134"/>
                  </a:lnTo>
                  <a:lnTo>
                    <a:pt x="693" y="134"/>
                  </a:lnTo>
                  <a:lnTo>
                    <a:pt x="693" y="132"/>
                  </a:lnTo>
                  <a:lnTo>
                    <a:pt x="693" y="132"/>
                  </a:lnTo>
                  <a:lnTo>
                    <a:pt x="691" y="132"/>
                  </a:lnTo>
                  <a:lnTo>
                    <a:pt x="690" y="132"/>
                  </a:lnTo>
                  <a:lnTo>
                    <a:pt x="688" y="132"/>
                  </a:lnTo>
                  <a:lnTo>
                    <a:pt x="688" y="132"/>
                  </a:lnTo>
                  <a:lnTo>
                    <a:pt x="687" y="132"/>
                  </a:lnTo>
                  <a:lnTo>
                    <a:pt x="687" y="132"/>
                  </a:lnTo>
                  <a:lnTo>
                    <a:pt x="686" y="132"/>
                  </a:lnTo>
                  <a:lnTo>
                    <a:pt x="686" y="132"/>
                  </a:lnTo>
                  <a:lnTo>
                    <a:pt x="684" y="132"/>
                  </a:lnTo>
                  <a:lnTo>
                    <a:pt x="683" y="132"/>
                  </a:lnTo>
                  <a:lnTo>
                    <a:pt x="683" y="132"/>
                  </a:lnTo>
                  <a:lnTo>
                    <a:pt x="683" y="131"/>
                  </a:lnTo>
                  <a:lnTo>
                    <a:pt x="683" y="131"/>
                  </a:lnTo>
                  <a:lnTo>
                    <a:pt x="683" y="130"/>
                  </a:lnTo>
                  <a:lnTo>
                    <a:pt x="682" y="130"/>
                  </a:lnTo>
                  <a:lnTo>
                    <a:pt x="680" y="130"/>
                  </a:lnTo>
                  <a:lnTo>
                    <a:pt x="678" y="130"/>
                  </a:lnTo>
                  <a:lnTo>
                    <a:pt x="675" y="128"/>
                  </a:lnTo>
                  <a:lnTo>
                    <a:pt x="675" y="128"/>
                  </a:lnTo>
                  <a:lnTo>
                    <a:pt x="675" y="128"/>
                  </a:lnTo>
                  <a:lnTo>
                    <a:pt x="676" y="128"/>
                  </a:lnTo>
                  <a:lnTo>
                    <a:pt x="679" y="130"/>
                  </a:lnTo>
                  <a:lnTo>
                    <a:pt x="680" y="130"/>
                  </a:lnTo>
                  <a:lnTo>
                    <a:pt x="682" y="128"/>
                  </a:lnTo>
                  <a:lnTo>
                    <a:pt x="682" y="128"/>
                  </a:lnTo>
                  <a:lnTo>
                    <a:pt x="683" y="128"/>
                  </a:lnTo>
                  <a:lnTo>
                    <a:pt x="684" y="130"/>
                  </a:lnTo>
                  <a:lnTo>
                    <a:pt x="686" y="130"/>
                  </a:lnTo>
                  <a:lnTo>
                    <a:pt x="687" y="128"/>
                  </a:lnTo>
                  <a:lnTo>
                    <a:pt x="688" y="128"/>
                  </a:lnTo>
                  <a:lnTo>
                    <a:pt x="688" y="127"/>
                  </a:lnTo>
                  <a:lnTo>
                    <a:pt x="688" y="127"/>
                  </a:lnTo>
                  <a:lnTo>
                    <a:pt x="687" y="126"/>
                  </a:lnTo>
                  <a:lnTo>
                    <a:pt x="686" y="126"/>
                  </a:lnTo>
                  <a:lnTo>
                    <a:pt x="684" y="126"/>
                  </a:lnTo>
                  <a:lnTo>
                    <a:pt x="679" y="127"/>
                  </a:lnTo>
                  <a:lnTo>
                    <a:pt x="679" y="126"/>
                  </a:lnTo>
                  <a:lnTo>
                    <a:pt x="683" y="126"/>
                  </a:lnTo>
                  <a:lnTo>
                    <a:pt x="684" y="124"/>
                  </a:lnTo>
                  <a:lnTo>
                    <a:pt x="687" y="126"/>
                  </a:lnTo>
                  <a:lnTo>
                    <a:pt x="688" y="124"/>
                  </a:lnTo>
                  <a:lnTo>
                    <a:pt x="690" y="126"/>
                  </a:lnTo>
                  <a:lnTo>
                    <a:pt x="691" y="126"/>
                  </a:lnTo>
                  <a:lnTo>
                    <a:pt x="691" y="126"/>
                  </a:lnTo>
                  <a:lnTo>
                    <a:pt x="693" y="126"/>
                  </a:lnTo>
                  <a:lnTo>
                    <a:pt x="694" y="126"/>
                  </a:lnTo>
                  <a:lnTo>
                    <a:pt x="697" y="126"/>
                  </a:lnTo>
                  <a:lnTo>
                    <a:pt x="698" y="126"/>
                  </a:lnTo>
                  <a:lnTo>
                    <a:pt x="698" y="126"/>
                  </a:lnTo>
                  <a:lnTo>
                    <a:pt x="699" y="124"/>
                  </a:lnTo>
                  <a:lnTo>
                    <a:pt x="699" y="124"/>
                  </a:lnTo>
                  <a:lnTo>
                    <a:pt x="699" y="124"/>
                  </a:lnTo>
                  <a:lnTo>
                    <a:pt x="698" y="124"/>
                  </a:lnTo>
                  <a:lnTo>
                    <a:pt x="697" y="123"/>
                  </a:lnTo>
                  <a:lnTo>
                    <a:pt x="695" y="123"/>
                  </a:lnTo>
                  <a:lnTo>
                    <a:pt x="695" y="123"/>
                  </a:lnTo>
                  <a:lnTo>
                    <a:pt x="693" y="123"/>
                  </a:lnTo>
                  <a:lnTo>
                    <a:pt x="691" y="123"/>
                  </a:lnTo>
                  <a:lnTo>
                    <a:pt x="691" y="123"/>
                  </a:lnTo>
                  <a:lnTo>
                    <a:pt x="690" y="123"/>
                  </a:lnTo>
                  <a:lnTo>
                    <a:pt x="687" y="122"/>
                  </a:lnTo>
                  <a:lnTo>
                    <a:pt x="684" y="122"/>
                  </a:lnTo>
                  <a:lnTo>
                    <a:pt x="682" y="122"/>
                  </a:lnTo>
                  <a:lnTo>
                    <a:pt x="680" y="122"/>
                  </a:lnTo>
                  <a:lnTo>
                    <a:pt x="680" y="122"/>
                  </a:lnTo>
                  <a:lnTo>
                    <a:pt x="682" y="122"/>
                  </a:lnTo>
                  <a:lnTo>
                    <a:pt x="684" y="120"/>
                  </a:lnTo>
                  <a:lnTo>
                    <a:pt x="686" y="120"/>
                  </a:lnTo>
                  <a:lnTo>
                    <a:pt x="688" y="120"/>
                  </a:lnTo>
                  <a:lnTo>
                    <a:pt x="688" y="120"/>
                  </a:lnTo>
                  <a:lnTo>
                    <a:pt x="690" y="120"/>
                  </a:lnTo>
                  <a:lnTo>
                    <a:pt x="690" y="120"/>
                  </a:lnTo>
                  <a:lnTo>
                    <a:pt x="691" y="120"/>
                  </a:lnTo>
                  <a:lnTo>
                    <a:pt x="693" y="119"/>
                  </a:lnTo>
                  <a:lnTo>
                    <a:pt x="694" y="119"/>
                  </a:lnTo>
                  <a:lnTo>
                    <a:pt x="697" y="120"/>
                  </a:lnTo>
                  <a:lnTo>
                    <a:pt x="698" y="120"/>
                  </a:lnTo>
                  <a:lnTo>
                    <a:pt x="698" y="120"/>
                  </a:lnTo>
                  <a:lnTo>
                    <a:pt x="698" y="120"/>
                  </a:lnTo>
                  <a:lnTo>
                    <a:pt x="699" y="119"/>
                  </a:lnTo>
                  <a:lnTo>
                    <a:pt x="699" y="119"/>
                  </a:lnTo>
                  <a:lnTo>
                    <a:pt x="699" y="118"/>
                  </a:lnTo>
                  <a:lnTo>
                    <a:pt x="699" y="116"/>
                  </a:lnTo>
                  <a:lnTo>
                    <a:pt x="698" y="115"/>
                  </a:lnTo>
                  <a:lnTo>
                    <a:pt x="697" y="115"/>
                  </a:lnTo>
                  <a:lnTo>
                    <a:pt x="695" y="113"/>
                  </a:lnTo>
                  <a:lnTo>
                    <a:pt x="695" y="113"/>
                  </a:lnTo>
                  <a:lnTo>
                    <a:pt x="694" y="115"/>
                  </a:lnTo>
                  <a:lnTo>
                    <a:pt x="693" y="115"/>
                  </a:lnTo>
                  <a:lnTo>
                    <a:pt x="693" y="115"/>
                  </a:lnTo>
                  <a:lnTo>
                    <a:pt x="693" y="115"/>
                  </a:lnTo>
                  <a:lnTo>
                    <a:pt x="693" y="116"/>
                  </a:lnTo>
                  <a:lnTo>
                    <a:pt x="693" y="116"/>
                  </a:lnTo>
                  <a:lnTo>
                    <a:pt x="693" y="116"/>
                  </a:lnTo>
                  <a:lnTo>
                    <a:pt x="691" y="116"/>
                  </a:lnTo>
                  <a:lnTo>
                    <a:pt x="690" y="116"/>
                  </a:lnTo>
                  <a:lnTo>
                    <a:pt x="690" y="116"/>
                  </a:lnTo>
                  <a:lnTo>
                    <a:pt x="688" y="118"/>
                  </a:lnTo>
                  <a:lnTo>
                    <a:pt x="687" y="118"/>
                  </a:lnTo>
                  <a:lnTo>
                    <a:pt x="687" y="118"/>
                  </a:lnTo>
                  <a:lnTo>
                    <a:pt x="686" y="118"/>
                  </a:lnTo>
                  <a:lnTo>
                    <a:pt x="688" y="116"/>
                  </a:lnTo>
                  <a:lnTo>
                    <a:pt x="688" y="116"/>
                  </a:lnTo>
                  <a:lnTo>
                    <a:pt x="690" y="116"/>
                  </a:lnTo>
                  <a:lnTo>
                    <a:pt x="690" y="115"/>
                  </a:lnTo>
                  <a:lnTo>
                    <a:pt x="690" y="115"/>
                  </a:lnTo>
                  <a:lnTo>
                    <a:pt x="690" y="115"/>
                  </a:lnTo>
                  <a:lnTo>
                    <a:pt x="688" y="115"/>
                  </a:lnTo>
                  <a:lnTo>
                    <a:pt x="686" y="115"/>
                  </a:lnTo>
                  <a:lnTo>
                    <a:pt x="683" y="115"/>
                  </a:lnTo>
                  <a:lnTo>
                    <a:pt x="682" y="116"/>
                  </a:lnTo>
                  <a:lnTo>
                    <a:pt x="680" y="116"/>
                  </a:lnTo>
                  <a:lnTo>
                    <a:pt x="679" y="116"/>
                  </a:lnTo>
                  <a:lnTo>
                    <a:pt x="678" y="116"/>
                  </a:lnTo>
                  <a:lnTo>
                    <a:pt x="679" y="116"/>
                  </a:lnTo>
                  <a:lnTo>
                    <a:pt x="682" y="115"/>
                  </a:lnTo>
                  <a:lnTo>
                    <a:pt x="684" y="115"/>
                  </a:lnTo>
                  <a:lnTo>
                    <a:pt x="686" y="115"/>
                  </a:lnTo>
                  <a:lnTo>
                    <a:pt x="687" y="115"/>
                  </a:lnTo>
                  <a:lnTo>
                    <a:pt x="690" y="113"/>
                  </a:lnTo>
                  <a:lnTo>
                    <a:pt x="690" y="113"/>
                  </a:lnTo>
                  <a:lnTo>
                    <a:pt x="691" y="113"/>
                  </a:lnTo>
                  <a:lnTo>
                    <a:pt x="693" y="113"/>
                  </a:lnTo>
                  <a:lnTo>
                    <a:pt x="693" y="113"/>
                  </a:lnTo>
                  <a:lnTo>
                    <a:pt x="694" y="112"/>
                  </a:lnTo>
                  <a:lnTo>
                    <a:pt x="694" y="112"/>
                  </a:lnTo>
                  <a:lnTo>
                    <a:pt x="695" y="112"/>
                  </a:lnTo>
                  <a:lnTo>
                    <a:pt x="695" y="111"/>
                  </a:lnTo>
                  <a:lnTo>
                    <a:pt x="695" y="111"/>
                  </a:lnTo>
                  <a:lnTo>
                    <a:pt x="694" y="111"/>
                  </a:lnTo>
                  <a:lnTo>
                    <a:pt x="693" y="111"/>
                  </a:lnTo>
                  <a:lnTo>
                    <a:pt x="691" y="109"/>
                  </a:lnTo>
                  <a:lnTo>
                    <a:pt x="690" y="109"/>
                  </a:lnTo>
                  <a:lnTo>
                    <a:pt x="690" y="109"/>
                  </a:lnTo>
                  <a:lnTo>
                    <a:pt x="688" y="109"/>
                  </a:lnTo>
                  <a:lnTo>
                    <a:pt x="687" y="109"/>
                  </a:lnTo>
                  <a:lnTo>
                    <a:pt x="687" y="109"/>
                  </a:lnTo>
                  <a:lnTo>
                    <a:pt x="686" y="109"/>
                  </a:lnTo>
                  <a:lnTo>
                    <a:pt x="684" y="108"/>
                  </a:lnTo>
                  <a:lnTo>
                    <a:pt x="684" y="109"/>
                  </a:lnTo>
                  <a:lnTo>
                    <a:pt x="682" y="109"/>
                  </a:lnTo>
                  <a:lnTo>
                    <a:pt x="679" y="109"/>
                  </a:lnTo>
                  <a:lnTo>
                    <a:pt x="676" y="111"/>
                  </a:lnTo>
                  <a:lnTo>
                    <a:pt x="675" y="111"/>
                  </a:lnTo>
                  <a:lnTo>
                    <a:pt x="674" y="112"/>
                  </a:lnTo>
                  <a:lnTo>
                    <a:pt x="670" y="115"/>
                  </a:lnTo>
                  <a:lnTo>
                    <a:pt x="668" y="116"/>
                  </a:lnTo>
                  <a:lnTo>
                    <a:pt x="668" y="116"/>
                  </a:lnTo>
                  <a:lnTo>
                    <a:pt x="672" y="113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1" y="112"/>
                  </a:lnTo>
                  <a:lnTo>
                    <a:pt x="670" y="112"/>
                  </a:lnTo>
                  <a:lnTo>
                    <a:pt x="668" y="113"/>
                  </a:lnTo>
                  <a:lnTo>
                    <a:pt x="668" y="113"/>
                  </a:lnTo>
                  <a:lnTo>
                    <a:pt x="668" y="113"/>
                  </a:lnTo>
                  <a:lnTo>
                    <a:pt x="667" y="112"/>
                  </a:lnTo>
                  <a:lnTo>
                    <a:pt x="668" y="112"/>
                  </a:lnTo>
                  <a:lnTo>
                    <a:pt x="668" y="112"/>
                  </a:lnTo>
                  <a:lnTo>
                    <a:pt x="670" y="112"/>
                  </a:lnTo>
                  <a:lnTo>
                    <a:pt x="671" y="111"/>
                  </a:lnTo>
                  <a:lnTo>
                    <a:pt x="672" y="111"/>
                  </a:lnTo>
                  <a:lnTo>
                    <a:pt x="674" y="111"/>
                  </a:lnTo>
                  <a:lnTo>
                    <a:pt x="675" y="111"/>
                  </a:lnTo>
                  <a:lnTo>
                    <a:pt x="679" y="109"/>
                  </a:lnTo>
                  <a:lnTo>
                    <a:pt x="680" y="108"/>
                  </a:lnTo>
                  <a:lnTo>
                    <a:pt x="680" y="108"/>
                  </a:lnTo>
                  <a:lnTo>
                    <a:pt x="680" y="107"/>
                  </a:lnTo>
                  <a:lnTo>
                    <a:pt x="682" y="107"/>
                  </a:lnTo>
                  <a:lnTo>
                    <a:pt x="680" y="107"/>
                  </a:lnTo>
                  <a:lnTo>
                    <a:pt x="680" y="105"/>
                  </a:lnTo>
                  <a:lnTo>
                    <a:pt x="680" y="107"/>
                  </a:lnTo>
                  <a:lnTo>
                    <a:pt x="678" y="107"/>
                  </a:lnTo>
                  <a:lnTo>
                    <a:pt x="676" y="107"/>
                  </a:lnTo>
                  <a:lnTo>
                    <a:pt x="675" y="107"/>
                  </a:lnTo>
                  <a:lnTo>
                    <a:pt x="674" y="107"/>
                  </a:lnTo>
                  <a:lnTo>
                    <a:pt x="671" y="107"/>
                  </a:lnTo>
                  <a:lnTo>
                    <a:pt x="670" y="108"/>
                  </a:lnTo>
                  <a:lnTo>
                    <a:pt x="668" y="108"/>
                  </a:lnTo>
                  <a:lnTo>
                    <a:pt x="667" y="109"/>
                  </a:lnTo>
                  <a:lnTo>
                    <a:pt x="664" y="109"/>
                  </a:lnTo>
                  <a:lnTo>
                    <a:pt x="665" y="108"/>
                  </a:lnTo>
                  <a:lnTo>
                    <a:pt x="667" y="108"/>
                  </a:lnTo>
                  <a:lnTo>
                    <a:pt x="668" y="108"/>
                  </a:lnTo>
                  <a:lnTo>
                    <a:pt x="671" y="107"/>
                  </a:lnTo>
                  <a:lnTo>
                    <a:pt x="672" y="107"/>
                  </a:lnTo>
                  <a:lnTo>
                    <a:pt x="672" y="107"/>
                  </a:lnTo>
                  <a:lnTo>
                    <a:pt x="675" y="107"/>
                  </a:lnTo>
                  <a:lnTo>
                    <a:pt x="675" y="107"/>
                  </a:lnTo>
                  <a:lnTo>
                    <a:pt x="676" y="105"/>
                  </a:lnTo>
                  <a:lnTo>
                    <a:pt x="679" y="105"/>
                  </a:lnTo>
                  <a:lnTo>
                    <a:pt x="679" y="104"/>
                  </a:lnTo>
                  <a:lnTo>
                    <a:pt x="679" y="104"/>
                  </a:lnTo>
                  <a:lnTo>
                    <a:pt x="679" y="104"/>
                  </a:lnTo>
                  <a:lnTo>
                    <a:pt x="679" y="103"/>
                  </a:lnTo>
                  <a:lnTo>
                    <a:pt x="678" y="103"/>
                  </a:lnTo>
                  <a:lnTo>
                    <a:pt x="678" y="103"/>
                  </a:lnTo>
                  <a:lnTo>
                    <a:pt x="676" y="101"/>
                  </a:lnTo>
                  <a:lnTo>
                    <a:pt x="675" y="101"/>
                  </a:lnTo>
                  <a:lnTo>
                    <a:pt x="672" y="101"/>
                  </a:lnTo>
                  <a:lnTo>
                    <a:pt x="671" y="101"/>
                  </a:lnTo>
                  <a:lnTo>
                    <a:pt x="671" y="101"/>
                  </a:lnTo>
                  <a:lnTo>
                    <a:pt x="671" y="101"/>
                  </a:lnTo>
                  <a:lnTo>
                    <a:pt x="670" y="100"/>
                  </a:lnTo>
                  <a:lnTo>
                    <a:pt x="665" y="101"/>
                  </a:lnTo>
                  <a:lnTo>
                    <a:pt x="665" y="101"/>
                  </a:lnTo>
                  <a:lnTo>
                    <a:pt x="664" y="103"/>
                  </a:lnTo>
                  <a:lnTo>
                    <a:pt x="664" y="104"/>
                  </a:lnTo>
                  <a:lnTo>
                    <a:pt x="664" y="104"/>
                  </a:lnTo>
                  <a:lnTo>
                    <a:pt x="664" y="104"/>
                  </a:lnTo>
                  <a:lnTo>
                    <a:pt x="663" y="104"/>
                  </a:lnTo>
                  <a:lnTo>
                    <a:pt x="663" y="103"/>
                  </a:lnTo>
                  <a:lnTo>
                    <a:pt x="663" y="101"/>
                  </a:lnTo>
                  <a:lnTo>
                    <a:pt x="663" y="101"/>
                  </a:lnTo>
                  <a:lnTo>
                    <a:pt x="660" y="101"/>
                  </a:lnTo>
                  <a:lnTo>
                    <a:pt x="660" y="103"/>
                  </a:lnTo>
                  <a:lnTo>
                    <a:pt x="659" y="103"/>
                  </a:lnTo>
                  <a:lnTo>
                    <a:pt x="657" y="103"/>
                  </a:lnTo>
                  <a:lnTo>
                    <a:pt x="661" y="101"/>
                  </a:lnTo>
                  <a:lnTo>
                    <a:pt x="663" y="100"/>
                  </a:lnTo>
                  <a:lnTo>
                    <a:pt x="664" y="100"/>
                  </a:lnTo>
                  <a:lnTo>
                    <a:pt x="663" y="100"/>
                  </a:lnTo>
                  <a:lnTo>
                    <a:pt x="663" y="100"/>
                  </a:lnTo>
                  <a:lnTo>
                    <a:pt x="661" y="100"/>
                  </a:lnTo>
                  <a:lnTo>
                    <a:pt x="660" y="100"/>
                  </a:lnTo>
                  <a:lnTo>
                    <a:pt x="657" y="100"/>
                  </a:lnTo>
                  <a:lnTo>
                    <a:pt x="657" y="101"/>
                  </a:lnTo>
                  <a:lnTo>
                    <a:pt x="656" y="101"/>
                  </a:lnTo>
                  <a:lnTo>
                    <a:pt x="653" y="103"/>
                  </a:lnTo>
                  <a:lnTo>
                    <a:pt x="652" y="104"/>
                  </a:lnTo>
                  <a:lnTo>
                    <a:pt x="649" y="105"/>
                  </a:lnTo>
                  <a:lnTo>
                    <a:pt x="649" y="105"/>
                  </a:lnTo>
                  <a:lnTo>
                    <a:pt x="651" y="104"/>
                  </a:lnTo>
                  <a:lnTo>
                    <a:pt x="652" y="103"/>
                  </a:lnTo>
                  <a:lnTo>
                    <a:pt x="653" y="103"/>
                  </a:lnTo>
                  <a:lnTo>
                    <a:pt x="653" y="103"/>
                  </a:lnTo>
                  <a:lnTo>
                    <a:pt x="653" y="101"/>
                  </a:lnTo>
                  <a:lnTo>
                    <a:pt x="655" y="101"/>
                  </a:lnTo>
                  <a:lnTo>
                    <a:pt x="656" y="100"/>
                  </a:lnTo>
                  <a:lnTo>
                    <a:pt x="653" y="100"/>
                  </a:lnTo>
                  <a:lnTo>
                    <a:pt x="652" y="100"/>
                  </a:lnTo>
                  <a:lnTo>
                    <a:pt x="652" y="100"/>
                  </a:lnTo>
                  <a:lnTo>
                    <a:pt x="655" y="100"/>
                  </a:lnTo>
                  <a:lnTo>
                    <a:pt x="656" y="100"/>
                  </a:lnTo>
                  <a:lnTo>
                    <a:pt x="657" y="100"/>
                  </a:lnTo>
                  <a:lnTo>
                    <a:pt x="660" y="99"/>
                  </a:lnTo>
                  <a:lnTo>
                    <a:pt x="660" y="99"/>
                  </a:lnTo>
                  <a:lnTo>
                    <a:pt x="661" y="97"/>
                  </a:lnTo>
                  <a:lnTo>
                    <a:pt x="661" y="97"/>
                  </a:lnTo>
                  <a:lnTo>
                    <a:pt x="661" y="97"/>
                  </a:lnTo>
                  <a:lnTo>
                    <a:pt x="661" y="97"/>
                  </a:lnTo>
                  <a:lnTo>
                    <a:pt x="661" y="96"/>
                  </a:lnTo>
                  <a:lnTo>
                    <a:pt x="660" y="96"/>
                  </a:lnTo>
                  <a:lnTo>
                    <a:pt x="659" y="96"/>
                  </a:lnTo>
                  <a:lnTo>
                    <a:pt x="657" y="96"/>
                  </a:lnTo>
                  <a:lnTo>
                    <a:pt x="656" y="97"/>
                  </a:lnTo>
                  <a:lnTo>
                    <a:pt x="653" y="97"/>
                  </a:lnTo>
                  <a:lnTo>
                    <a:pt x="651" y="99"/>
                  </a:lnTo>
                  <a:lnTo>
                    <a:pt x="649" y="99"/>
                  </a:lnTo>
                  <a:lnTo>
                    <a:pt x="648" y="100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48" y="99"/>
                  </a:lnTo>
                  <a:lnTo>
                    <a:pt x="651" y="97"/>
                  </a:lnTo>
                  <a:lnTo>
                    <a:pt x="652" y="97"/>
                  </a:lnTo>
                  <a:lnTo>
                    <a:pt x="653" y="97"/>
                  </a:lnTo>
                  <a:lnTo>
                    <a:pt x="657" y="95"/>
                  </a:lnTo>
                  <a:lnTo>
                    <a:pt x="657" y="95"/>
                  </a:lnTo>
                  <a:lnTo>
                    <a:pt x="659" y="95"/>
                  </a:lnTo>
                  <a:lnTo>
                    <a:pt x="659" y="93"/>
                  </a:lnTo>
                  <a:lnTo>
                    <a:pt x="659" y="93"/>
                  </a:lnTo>
                  <a:lnTo>
                    <a:pt x="657" y="92"/>
                  </a:lnTo>
                  <a:lnTo>
                    <a:pt x="656" y="92"/>
                  </a:lnTo>
                  <a:lnTo>
                    <a:pt x="655" y="92"/>
                  </a:lnTo>
                  <a:lnTo>
                    <a:pt x="653" y="92"/>
                  </a:lnTo>
                  <a:lnTo>
                    <a:pt x="652" y="92"/>
                  </a:lnTo>
                  <a:lnTo>
                    <a:pt x="652" y="92"/>
                  </a:lnTo>
                  <a:lnTo>
                    <a:pt x="651" y="90"/>
                  </a:lnTo>
                  <a:lnTo>
                    <a:pt x="649" y="90"/>
                  </a:lnTo>
                  <a:lnTo>
                    <a:pt x="648" y="90"/>
                  </a:lnTo>
                  <a:lnTo>
                    <a:pt x="645" y="90"/>
                  </a:lnTo>
                  <a:lnTo>
                    <a:pt x="642" y="90"/>
                  </a:lnTo>
                  <a:lnTo>
                    <a:pt x="641" y="90"/>
                  </a:lnTo>
                  <a:lnTo>
                    <a:pt x="640" y="90"/>
                  </a:lnTo>
                  <a:lnTo>
                    <a:pt x="636" y="92"/>
                  </a:lnTo>
                  <a:lnTo>
                    <a:pt x="636" y="92"/>
                  </a:lnTo>
                  <a:lnTo>
                    <a:pt x="634" y="92"/>
                  </a:lnTo>
                  <a:lnTo>
                    <a:pt x="634" y="92"/>
                  </a:lnTo>
                  <a:lnTo>
                    <a:pt x="634" y="93"/>
                  </a:lnTo>
                  <a:lnTo>
                    <a:pt x="634" y="93"/>
                  </a:lnTo>
                  <a:lnTo>
                    <a:pt x="634" y="93"/>
                  </a:lnTo>
                  <a:lnTo>
                    <a:pt x="637" y="95"/>
                  </a:lnTo>
                  <a:lnTo>
                    <a:pt x="638" y="95"/>
                  </a:lnTo>
                  <a:lnTo>
                    <a:pt x="638" y="95"/>
                  </a:lnTo>
                  <a:lnTo>
                    <a:pt x="638" y="96"/>
                  </a:lnTo>
                  <a:lnTo>
                    <a:pt x="637" y="96"/>
                  </a:lnTo>
                  <a:lnTo>
                    <a:pt x="634" y="95"/>
                  </a:lnTo>
                  <a:lnTo>
                    <a:pt x="633" y="95"/>
                  </a:lnTo>
                  <a:lnTo>
                    <a:pt x="633" y="95"/>
                  </a:lnTo>
                  <a:lnTo>
                    <a:pt x="632" y="95"/>
                  </a:lnTo>
                  <a:lnTo>
                    <a:pt x="632" y="93"/>
                  </a:lnTo>
                  <a:lnTo>
                    <a:pt x="630" y="95"/>
                  </a:lnTo>
                  <a:lnTo>
                    <a:pt x="627" y="96"/>
                  </a:lnTo>
                  <a:lnTo>
                    <a:pt x="627" y="97"/>
                  </a:lnTo>
                  <a:lnTo>
                    <a:pt x="627" y="97"/>
                  </a:lnTo>
                  <a:lnTo>
                    <a:pt x="629" y="97"/>
                  </a:lnTo>
                  <a:lnTo>
                    <a:pt x="627" y="99"/>
                  </a:lnTo>
                  <a:lnTo>
                    <a:pt x="627" y="99"/>
                  </a:lnTo>
                  <a:lnTo>
                    <a:pt x="627" y="99"/>
                  </a:lnTo>
                  <a:lnTo>
                    <a:pt x="627" y="97"/>
                  </a:lnTo>
                  <a:lnTo>
                    <a:pt x="626" y="97"/>
                  </a:lnTo>
                  <a:lnTo>
                    <a:pt x="626" y="96"/>
                  </a:lnTo>
                  <a:lnTo>
                    <a:pt x="627" y="96"/>
                  </a:lnTo>
                  <a:lnTo>
                    <a:pt x="629" y="95"/>
                  </a:lnTo>
                  <a:lnTo>
                    <a:pt x="627" y="93"/>
                  </a:lnTo>
                  <a:lnTo>
                    <a:pt x="627" y="93"/>
                  </a:lnTo>
                  <a:lnTo>
                    <a:pt x="626" y="95"/>
                  </a:lnTo>
                  <a:lnTo>
                    <a:pt x="625" y="95"/>
                  </a:lnTo>
                  <a:lnTo>
                    <a:pt x="623" y="95"/>
                  </a:lnTo>
                  <a:lnTo>
                    <a:pt x="623" y="93"/>
                  </a:lnTo>
                  <a:lnTo>
                    <a:pt x="623" y="93"/>
                  </a:lnTo>
                  <a:lnTo>
                    <a:pt x="623" y="93"/>
                  </a:lnTo>
                  <a:lnTo>
                    <a:pt x="622" y="93"/>
                  </a:lnTo>
                  <a:lnTo>
                    <a:pt x="622" y="93"/>
                  </a:lnTo>
                  <a:lnTo>
                    <a:pt x="621" y="93"/>
                  </a:lnTo>
                  <a:lnTo>
                    <a:pt x="621" y="95"/>
                  </a:lnTo>
                  <a:lnTo>
                    <a:pt x="621" y="95"/>
                  </a:lnTo>
                  <a:lnTo>
                    <a:pt x="621" y="96"/>
                  </a:lnTo>
                  <a:lnTo>
                    <a:pt x="621" y="96"/>
                  </a:lnTo>
                  <a:lnTo>
                    <a:pt x="619" y="95"/>
                  </a:lnTo>
                  <a:lnTo>
                    <a:pt x="619" y="95"/>
                  </a:lnTo>
                  <a:lnTo>
                    <a:pt x="617" y="96"/>
                  </a:lnTo>
                  <a:lnTo>
                    <a:pt x="613" y="97"/>
                  </a:lnTo>
                  <a:lnTo>
                    <a:pt x="611" y="97"/>
                  </a:lnTo>
                  <a:lnTo>
                    <a:pt x="611" y="99"/>
                  </a:lnTo>
                  <a:lnTo>
                    <a:pt x="611" y="99"/>
                  </a:lnTo>
                  <a:lnTo>
                    <a:pt x="611" y="99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613" y="96"/>
                  </a:lnTo>
                  <a:lnTo>
                    <a:pt x="613" y="96"/>
                  </a:lnTo>
                  <a:lnTo>
                    <a:pt x="613" y="96"/>
                  </a:lnTo>
                  <a:lnTo>
                    <a:pt x="614" y="96"/>
                  </a:lnTo>
                  <a:lnTo>
                    <a:pt x="614" y="96"/>
                  </a:lnTo>
                  <a:lnTo>
                    <a:pt x="613" y="96"/>
                  </a:lnTo>
                  <a:lnTo>
                    <a:pt x="613" y="95"/>
                  </a:lnTo>
                  <a:lnTo>
                    <a:pt x="614" y="95"/>
                  </a:lnTo>
                  <a:lnTo>
                    <a:pt x="617" y="95"/>
                  </a:lnTo>
                  <a:lnTo>
                    <a:pt x="618" y="93"/>
                  </a:lnTo>
                  <a:lnTo>
                    <a:pt x="618" y="93"/>
                  </a:lnTo>
                  <a:lnTo>
                    <a:pt x="617" y="93"/>
                  </a:lnTo>
                  <a:lnTo>
                    <a:pt x="611" y="95"/>
                  </a:lnTo>
                  <a:lnTo>
                    <a:pt x="613" y="95"/>
                  </a:lnTo>
                  <a:lnTo>
                    <a:pt x="615" y="93"/>
                  </a:lnTo>
                  <a:lnTo>
                    <a:pt x="618" y="92"/>
                  </a:lnTo>
                  <a:lnTo>
                    <a:pt x="621" y="90"/>
                  </a:lnTo>
                  <a:lnTo>
                    <a:pt x="622" y="90"/>
                  </a:lnTo>
                  <a:lnTo>
                    <a:pt x="623" y="90"/>
                  </a:lnTo>
                  <a:lnTo>
                    <a:pt x="623" y="89"/>
                  </a:lnTo>
                  <a:lnTo>
                    <a:pt x="622" y="89"/>
                  </a:lnTo>
                  <a:lnTo>
                    <a:pt x="622" y="89"/>
                  </a:lnTo>
                  <a:lnTo>
                    <a:pt x="622" y="88"/>
                  </a:lnTo>
                  <a:lnTo>
                    <a:pt x="622" y="88"/>
                  </a:lnTo>
                  <a:lnTo>
                    <a:pt x="623" y="86"/>
                  </a:lnTo>
                  <a:lnTo>
                    <a:pt x="623" y="86"/>
                  </a:lnTo>
                  <a:lnTo>
                    <a:pt x="623" y="86"/>
                  </a:lnTo>
                  <a:lnTo>
                    <a:pt x="623" y="85"/>
                  </a:lnTo>
                  <a:lnTo>
                    <a:pt x="622" y="85"/>
                  </a:lnTo>
                  <a:lnTo>
                    <a:pt x="622" y="85"/>
                  </a:lnTo>
                  <a:lnTo>
                    <a:pt x="622" y="82"/>
                  </a:lnTo>
                  <a:lnTo>
                    <a:pt x="622" y="81"/>
                  </a:lnTo>
                  <a:lnTo>
                    <a:pt x="622" y="81"/>
                  </a:lnTo>
                  <a:lnTo>
                    <a:pt x="622" y="81"/>
                  </a:lnTo>
                  <a:lnTo>
                    <a:pt x="619" y="81"/>
                  </a:lnTo>
                  <a:lnTo>
                    <a:pt x="618" y="81"/>
                  </a:lnTo>
                  <a:lnTo>
                    <a:pt x="614" y="81"/>
                  </a:lnTo>
                  <a:lnTo>
                    <a:pt x="613" y="81"/>
                  </a:lnTo>
                  <a:lnTo>
                    <a:pt x="613" y="81"/>
                  </a:lnTo>
                  <a:lnTo>
                    <a:pt x="611" y="81"/>
                  </a:lnTo>
                  <a:lnTo>
                    <a:pt x="608" y="81"/>
                  </a:lnTo>
                  <a:lnTo>
                    <a:pt x="604" y="82"/>
                  </a:lnTo>
                  <a:lnTo>
                    <a:pt x="603" y="82"/>
                  </a:lnTo>
                  <a:lnTo>
                    <a:pt x="603" y="82"/>
                  </a:lnTo>
                  <a:lnTo>
                    <a:pt x="603" y="84"/>
                  </a:lnTo>
                  <a:lnTo>
                    <a:pt x="603" y="84"/>
                  </a:lnTo>
                  <a:lnTo>
                    <a:pt x="602" y="82"/>
                  </a:lnTo>
                  <a:lnTo>
                    <a:pt x="599" y="84"/>
                  </a:lnTo>
                  <a:lnTo>
                    <a:pt x="596" y="84"/>
                  </a:lnTo>
                  <a:lnTo>
                    <a:pt x="594" y="84"/>
                  </a:lnTo>
                  <a:lnTo>
                    <a:pt x="588" y="86"/>
                  </a:lnTo>
                  <a:lnTo>
                    <a:pt x="588" y="86"/>
                  </a:lnTo>
                  <a:lnTo>
                    <a:pt x="590" y="88"/>
                  </a:lnTo>
                  <a:lnTo>
                    <a:pt x="594" y="89"/>
                  </a:lnTo>
                  <a:lnTo>
                    <a:pt x="594" y="89"/>
                  </a:lnTo>
                  <a:lnTo>
                    <a:pt x="590" y="88"/>
                  </a:lnTo>
                  <a:lnTo>
                    <a:pt x="588" y="88"/>
                  </a:lnTo>
                  <a:lnTo>
                    <a:pt x="587" y="88"/>
                  </a:lnTo>
                  <a:lnTo>
                    <a:pt x="585" y="88"/>
                  </a:lnTo>
                  <a:lnTo>
                    <a:pt x="584" y="89"/>
                  </a:lnTo>
                  <a:lnTo>
                    <a:pt x="584" y="89"/>
                  </a:lnTo>
                  <a:lnTo>
                    <a:pt x="583" y="89"/>
                  </a:lnTo>
                  <a:lnTo>
                    <a:pt x="583" y="90"/>
                  </a:lnTo>
                  <a:lnTo>
                    <a:pt x="581" y="90"/>
                  </a:lnTo>
                  <a:lnTo>
                    <a:pt x="581" y="92"/>
                  </a:lnTo>
                  <a:lnTo>
                    <a:pt x="581" y="92"/>
                  </a:lnTo>
                  <a:lnTo>
                    <a:pt x="581" y="92"/>
                  </a:lnTo>
                  <a:lnTo>
                    <a:pt x="583" y="93"/>
                  </a:lnTo>
                  <a:lnTo>
                    <a:pt x="583" y="93"/>
                  </a:lnTo>
                  <a:lnTo>
                    <a:pt x="583" y="93"/>
                  </a:lnTo>
                  <a:lnTo>
                    <a:pt x="584" y="93"/>
                  </a:lnTo>
                  <a:lnTo>
                    <a:pt x="585" y="93"/>
                  </a:lnTo>
                  <a:lnTo>
                    <a:pt x="585" y="93"/>
                  </a:lnTo>
                  <a:lnTo>
                    <a:pt x="587" y="93"/>
                  </a:lnTo>
                  <a:lnTo>
                    <a:pt x="587" y="93"/>
                  </a:lnTo>
                  <a:lnTo>
                    <a:pt x="585" y="95"/>
                  </a:lnTo>
                  <a:lnTo>
                    <a:pt x="585" y="95"/>
                  </a:lnTo>
                  <a:lnTo>
                    <a:pt x="585" y="95"/>
                  </a:lnTo>
                  <a:lnTo>
                    <a:pt x="585" y="96"/>
                  </a:lnTo>
                  <a:lnTo>
                    <a:pt x="587" y="96"/>
                  </a:lnTo>
                  <a:lnTo>
                    <a:pt x="587" y="97"/>
                  </a:lnTo>
                  <a:lnTo>
                    <a:pt x="587" y="97"/>
                  </a:lnTo>
                  <a:lnTo>
                    <a:pt x="587" y="97"/>
                  </a:lnTo>
                  <a:lnTo>
                    <a:pt x="585" y="96"/>
                  </a:lnTo>
                  <a:lnTo>
                    <a:pt x="583" y="95"/>
                  </a:lnTo>
                  <a:lnTo>
                    <a:pt x="580" y="95"/>
                  </a:lnTo>
                  <a:lnTo>
                    <a:pt x="580" y="95"/>
                  </a:lnTo>
                  <a:lnTo>
                    <a:pt x="577" y="96"/>
                  </a:lnTo>
                  <a:lnTo>
                    <a:pt x="576" y="97"/>
                  </a:lnTo>
                  <a:lnTo>
                    <a:pt x="575" y="97"/>
                  </a:lnTo>
                  <a:lnTo>
                    <a:pt x="575" y="97"/>
                  </a:lnTo>
                  <a:lnTo>
                    <a:pt x="575" y="97"/>
                  </a:lnTo>
                  <a:lnTo>
                    <a:pt x="575" y="99"/>
                  </a:lnTo>
                  <a:lnTo>
                    <a:pt x="576" y="99"/>
                  </a:lnTo>
                  <a:lnTo>
                    <a:pt x="576" y="100"/>
                  </a:lnTo>
                  <a:lnTo>
                    <a:pt x="576" y="100"/>
                  </a:lnTo>
                  <a:lnTo>
                    <a:pt x="576" y="100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79" y="100"/>
                  </a:lnTo>
                  <a:lnTo>
                    <a:pt x="580" y="101"/>
                  </a:lnTo>
                  <a:lnTo>
                    <a:pt x="580" y="101"/>
                  </a:lnTo>
                  <a:lnTo>
                    <a:pt x="579" y="103"/>
                  </a:lnTo>
                  <a:lnTo>
                    <a:pt x="579" y="103"/>
                  </a:lnTo>
                  <a:lnTo>
                    <a:pt x="577" y="104"/>
                  </a:lnTo>
                  <a:lnTo>
                    <a:pt x="575" y="107"/>
                  </a:lnTo>
                  <a:lnTo>
                    <a:pt x="573" y="107"/>
                  </a:lnTo>
                  <a:lnTo>
                    <a:pt x="573" y="107"/>
                  </a:lnTo>
                  <a:lnTo>
                    <a:pt x="572" y="107"/>
                  </a:lnTo>
                  <a:lnTo>
                    <a:pt x="572" y="107"/>
                  </a:lnTo>
                  <a:lnTo>
                    <a:pt x="572" y="107"/>
                  </a:lnTo>
                  <a:lnTo>
                    <a:pt x="572" y="107"/>
                  </a:lnTo>
                  <a:lnTo>
                    <a:pt x="573" y="105"/>
                  </a:lnTo>
                  <a:lnTo>
                    <a:pt x="572" y="105"/>
                  </a:lnTo>
                  <a:lnTo>
                    <a:pt x="568" y="105"/>
                  </a:lnTo>
                  <a:lnTo>
                    <a:pt x="566" y="105"/>
                  </a:lnTo>
                  <a:lnTo>
                    <a:pt x="564" y="107"/>
                  </a:lnTo>
                  <a:lnTo>
                    <a:pt x="562" y="107"/>
                  </a:lnTo>
                  <a:lnTo>
                    <a:pt x="560" y="107"/>
                  </a:lnTo>
                  <a:lnTo>
                    <a:pt x="560" y="107"/>
                  </a:lnTo>
                  <a:lnTo>
                    <a:pt x="561" y="107"/>
                  </a:lnTo>
                  <a:lnTo>
                    <a:pt x="564" y="107"/>
                  </a:lnTo>
                  <a:lnTo>
                    <a:pt x="566" y="105"/>
                  </a:lnTo>
                  <a:lnTo>
                    <a:pt x="568" y="105"/>
                  </a:lnTo>
                  <a:lnTo>
                    <a:pt x="571" y="105"/>
                  </a:lnTo>
                  <a:lnTo>
                    <a:pt x="573" y="104"/>
                  </a:lnTo>
                  <a:lnTo>
                    <a:pt x="575" y="104"/>
                  </a:lnTo>
                  <a:lnTo>
                    <a:pt x="575" y="103"/>
                  </a:lnTo>
                  <a:lnTo>
                    <a:pt x="573" y="103"/>
                  </a:lnTo>
                  <a:lnTo>
                    <a:pt x="573" y="101"/>
                  </a:lnTo>
                  <a:lnTo>
                    <a:pt x="572" y="101"/>
                  </a:lnTo>
                  <a:lnTo>
                    <a:pt x="571" y="100"/>
                  </a:lnTo>
                  <a:lnTo>
                    <a:pt x="571" y="99"/>
                  </a:lnTo>
                  <a:lnTo>
                    <a:pt x="572" y="97"/>
                  </a:lnTo>
                  <a:lnTo>
                    <a:pt x="572" y="96"/>
                  </a:lnTo>
                  <a:lnTo>
                    <a:pt x="572" y="96"/>
                  </a:lnTo>
                  <a:lnTo>
                    <a:pt x="573" y="95"/>
                  </a:lnTo>
                  <a:lnTo>
                    <a:pt x="575" y="93"/>
                  </a:lnTo>
                  <a:lnTo>
                    <a:pt x="576" y="93"/>
                  </a:lnTo>
                  <a:lnTo>
                    <a:pt x="576" y="92"/>
                  </a:lnTo>
                  <a:lnTo>
                    <a:pt x="575" y="90"/>
                  </a:lnTo>
                  <a:lnTo>
                    <a:pt x="576" y="90"/>
                  </a:lnTo>
                  <a:lnTo>
                    <a:pt x="576" y="89"/>
                  </a:lnTo>
                  <a:lnTo>
                    <a:pt x="577" y="89"/>
                  </a:lnTo>
                  <a:lnTo>
                    <a:pt x="577" y="88"/>
                  </a:lnTo>
                  <a:lnTo>
                    <a:pt x="579" y="88"/>
                  </a:lnTo>
                  <a:lnTo>
                    <a:pt x="584" y="85"/>
                  </a:lnTo>
                  <a:lnTo>
                    <a:pt x="585" y="85"/>
                  </a:lnTo>
                  <a:lnTo>
                    <a:pt x="590" y="82"/>
                  </a:lnTo>
                  <a:lnTo>
                    <a:pt x="592" y="82"/>
                  </a:lnTo>
                  <a:lnTo>
                    <a:pt x="595" y="81"/>
                  </a:lnTo>
                  <a:lnTo>
                    <a:pt x="598" y="81"/>
                  </a:lnTo>
                  <a:lnTo>
                    <a:pt x="598" y="81"/>
                  </a:lnTo>
                  <a:lnTo>
                    <a:pt x="598" y="80"/>
                  </a:lnTo>
                  <a:lnTo>
                    <a:pt x="598" y="80"/>
                  </a:lnTo>
                  <a:lnTo>
                    <a:pt x="598" y="80"/>
                  </a:lnTo>
                  <a:lnTo>
                    <a:pt x="591" y="80"/>
                  </a:lnTo>
                  <a:lnTo>
                    <a:pt x="588" y="80"/>
                  </a:lnTo>
                  <a:lnTo>
                    <a:pt x="585" y="80"/>
                  </a:lnTo>
                  <a:lnTo>
                    <a:pt x="579" y="80"/>
                  </a:lnTo>
                  <a:lnTo>
                    <a:pt x="577" y="81"/>
                  </a:lnTo>
                  <a:lnTo>
                    <a:pt x="575" y="81"/>
                  </a:lnTo>
                  <a:lnTo>
                    <a:pt x="572" y="82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65" y="84"/>
                  </a:lnTo>
                  <a:lnTo>
                    <a:pt x="565" y="85"/>
                  </a:lnTo>
                  <a:lnTo>
                    <a:pt x="564" y="85"/>
                  </a:lnTo>
                  <a:lnTo>
                    <a:pt x="561" y="85"/>
                  </a:lnTo>
                  <a:lnTo>
                    <a:pt x="560" y="86"/>
                  </a:lnTo>
                  <a:lnTo>
                    <a:pt x="560" y="86"/>
                  </a:lnTo>
                  <a:lnTo>
                    <a:pt x="558" y="88"/>
                  </a:lnTo>
                  <a:lnTo>
                    <a:pt x="558" y="88"/>
                  </a:lnTo>
                  <a:lnTo>
                    <a:pt x="557" y="89"/>
                  </a:lnTo>
                  <a:lnTo>
                    <a:pt x="556" y="89"/>
                  </a:lnTo>
                  <a:lnTo>
                    <a:pt x="553" y="90"/>
                  </a:lnTo>
                  <a:lnTo>
                    <a:pt x="552" y="92"/>
                  </a:lnTo>
                  <a:lnTo>
                    <a:pt x="549" y="93"/>
                  </a:lnTo>
                  <a:lnTo>
                    <a:pt x="549" y="93"/>
                  </a:lnTo>
                  <a:lnTo>
                    <a:pt x="547" y="93"/>
                  </a:lnTo>
                  <a:lnTo>
                    <a:pt x="547" y="95"/>
                  </a:lnTo>
                  <a:lnTo>
                    <a:pt x="547" y="95"/>
                  </a:lnTo>
                  <a:lnTo>
                    <a:pt x="546" y="95"/>
                  </a:lnTo>
                  <a:lnTo>
                    <a:pt x="547" y="96"/>
                  </a:lnTo>
                  <a:lnTo>
                    <a:pt x="547" y="96"/>
                  </a:lnTo>
                  <a:lnTo>
                    <a:pt x="547" y="96"/>
                  </a:lnTo>
                  <a:lnTo>
                    <a:pt x="545" y="97"/>
                  </a:lnTo>
                  <a:lnTo>
                    <a:pt x="542" y="97"/>
                  </a:lnTo>
                  <a:lnTo>
                    <a:pt x="542" y="99"/>
                  </a:lnTo>
                  <a:lnTo>
                    <a:pt x="542" y="99"/>
                  </a:lnTo>
                  <a:lnTo>
                    <a:pt x="542" y="100"/>
                  </a:lnTo>
                  <a:lnTo>
                    <a:pt x="541" y="101"/>
                  </a:lnTo>
                  <a:lnTo>
                    <a:pt x="539" y="103"/>
                  </a:lnTo>
                  <a:lnTo>
                    <a:pt x="539" y="103"/>
                  </a:lnTo>
                  <a:lnTo>
                    <a:pt x="541" y="103"/>
                  </a:lnTo>
                  <a:lnTo>
                    <a:pt x="542" y="104"/>
                  </a:lnTo>
                  <a:lnTo>
                    <a:pt x="543" y="104"/>
                  </a:lnTo>
                  <a:lnTo>
                    <a:pt x="547" y="105"/>
                  </a:lnTo>
                  <a:lnTo>
                    <a:pt x="550" y="105"/>
                  </a:lnTo>
                  <a:lnTo>
                    <a:pt x="552" y="105"/>
                  </a:lnTo>
                  <a:lnTo>
                    <a:pt x="553" y="105"/>
                  </a:lnTo>
                  <a:lnTo>
                    <a:pt x="553" y="105"/>
                  </a:lnTo>
                  <a:lnTo>
                    <a:pt x="554" y="107"/>
                  </a:lnTo>
                  <a:lnTo>
                    <a:pt x="556" y="107"/>
                  </a:lnTo>
                  <a:lnTo>
                    <a:pt x="556" y="107"/>
                  </a:lnTo>
                  <a:lnTo>
                    <a:pt x="553" y="108"/>
                  </a:lnTo>
                  <a:lnTo>
                    <a:pt x="550" y="108"/>
                  </a:lnTo>
                  <a:lnTo>
                    <a:pt x="549" y="108"/>
                  </a:lnTo>
                  <a:lnTo>
                    <a:pt x="546" y="107"/>
                  </a:lnTo>
                  <a:lnTo>
                    <a:pt x="546" y="107"/>
                  </a:lnTo>
                  <a:lnTo>
                    <a:pt x="545" y="107"/>
                  </a:lnTo>
                  <a:lnTo>
                    <a:pt x="542" y="107"/>
                  </a:lnTo>
                  <a:lnTo>
                    <a:pt x="539" y="107"/>
                  </a:lnTo>
                  <a:lnTo>
                    <a:pt x="538" y="107"/>
                  </a:lnTo>
                  <a:lnTo>
                    <a:pt x="539" y="107"/>
                  </a:lnTo>
                  <a:lnTo>
                    <a:pt x="538" y="107"/>
                  </a:lnTo>
                  <a:lnTo>
                    <a:pt x="538" y="109"/>
                  </a:lnTo>
                  <a:lnTo>
                    <a:pt x="538" y="109"/>
                  </a:lnTo>
                  <a:lnTo>
                    <a:pt x="538" y="112"/>
                  </a:lnTo>
                  <a:lnTo>
                    <a:pt x="538" y="112"/>
                  </a:lnTo>
                  <a:lnTo>
                    <a:pt x="539" y="112"/>
                  </a:lnTo>
                  <a:lnTo>
                    <a:pt x="541" y="112"/>
                  </a:lnTo>
                  <a:lnTo>
                    <a:pt x="542" y="113"/>
                  </a:lnTo>
                  <a:lnTo>
                    <a:pt x="543" y="115"/>
                  </a:lnTo>
                  <a:lnTo>
                    <a:pt x="543" y="115"/>
                  </a:lnTo>
                  <a:lnTo>
                    <a:pt x="543" y="115"/>
                  </a:lnTo>
                  <a:lnTo>
                    <a:pt x="545" y="113"/>
                  </a:lnTo>
                  <a:lnTo>
                    <a:pt x="546" y="113"/>
                  </a:lnTo>
                  <a:lnTo>
                    <a:pt x="546" y="113"/>
                  </a:lnTo>
                  <a:lnTo>
                    <a:pt x="549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0" y="113"/>
                  </a:lnTo>
                  <a:lnTo>
                    <a:pt x="553" y="113"/>
                  </a:lnTo>
                  <a:lnTo>
                    <a:pt x="553" y="113"/>
                  </a:lnTo>
                  <a:lnTo>
                    <a:pt x="554" y="113"/>
                  </a:lnTo>
                  <a:lnTo>
                    <a:pt x="557" y="112"/>
                  </a:lnTo>
                  <a:lnTo>
                    <a:pt x="556" y="112"/>
                  </a:lnTo>
                  <a:lnTo>
                    <a:pt x="556" y="113"/>
                  </a:lnTo>
                  <a:lnTo>
                    <a:pt x="554" y="113"/>
                  </a:lnTo>
                  <a:lnTo>
                    <a:pt x="554" y="115"/>
                  </a:lnTo>
                  <a:lnTo>
                    <a:pt x="554" y="115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57" y="116"/>
                  </a:lnTo>
                  <a:lnTo>
                    <a:pt x="561" y="116"/>
                  </a:lnTo>
                  <a:lnTo>
                    <a:pt x="564" y="116"/>
                  </a:lnTo>
                  <a:lnTo>
                    <a:pt x="565" y="116"/>
                  </a:lnTo>
                  <a:lnTo>
                    <a:pt x="565" y="116"/>
                  </a:lnTo>
                  <a:lnTo>
                    <a:pt x="565" y="116"/>
                  </a:lnTo>
                  <a:lnTo>
                    <a:pt x="566" y="118"/>
                  </a:lnTo>
                  <a:lnTo>
                    <a:pt x="572" y="118"/>
                  </a:lnTo>
                  <a:lnTo>
                    <a:pt x="575" y="118"/>
                  </a:lnTo>
                  <a:lnTo>
                    <a:pt x="577" y="118"/>
                  </a:lnTo>
                  <a:lnTo>
                    <a:pt x="577" y="118"/>
                  </a:lnTo>
                  <a:lnTo>
                    <a:pt x="579" y="118"/>
                  </a:lnTo>
                  <a:lnTo>
                    <a:pt x="581" y="119"/>
                  </a:lnTo>
                  <a:lnTo>
                    <a:pt x="583" y="119"/>
                  </a:lnTo>
                  <a:lnTo>
                    <a:pt x="584" y="119"/>
                  </a:lnTo>
                  <a:lnTo>
                    <a:pt x="585" y="119"/>
                  </a:lnTo>
                  <a:lnTo>
                    <a:pt x="590" y="118"/>
                  </a:lnTo>
                  <a:lnTo>
                    <a:pt x="592" y="120"/>
                  </a:lnTo>
                  <a:lnTo>
                    <a:pt x="594" y="119"/>
                  </a:lnTo>
                  <a:lnTo>
                    <a:pt x="594" y="119"/>
                  </a:lnTo>
                  <a:lnTo>
                    <a:pt x="594" y="119"/>
                  </a:lnTo>
                  <a:lnTo>
                    <a:pt x="592" y="118"/>
                  </a:lnTo>
                  <a:lnTo>
                    <a:pt x="592" y="118"/>
                  </a:lnTo>
                  <a:lnTo>
                    <a:pt x="591" y="118"/>
                  </a:lnTo>
                  <a:lnTo>
                    <a:pt x="591" y="118"/>
                  </a:lnTo>
                  <a:lnTo>
                    <a:pt x="590" y="116"/>
                  </a:lnTo>
                  <a:lnTo>
                    <a:pt x="590" y="116"/>
                  </a:lnTo>
                  <a:lnTo>
                    <a:pt x="591" y="116"/>
                  </a:lnTo>
                  <a:lnTo>
                    <a:pt x="594" y="116"/>
                  </a:lnTo>
                  <a:lnTo>
                    <a:pt x="596" y="116"/>
                  </a:lnTo>
                  <a:lnTo>
                    <a:pt x="596" y="116"/>
                  </a:lnTo>
                  <a:lnTo>
                    <a:pt x="599" y="118"/>
                  </a:lnTo>
                  <a:lnTo>
                    <a:pt x="599" y="118"/>
                  </a:lnTo>
                  <a:lnTo>
                    <a:pt x="600" y="118"/>
                  </a:lnTo>
                  <a:lnTo>
                    <a:pt x="603" y="118"/>
                  </a:lnTo>
                  <a:lnTo>
                    <a:pt x="604" y="119"/>
                  </a:lnTo>
                  <a:lnTo>
                    <a:pt x="606" y="118"/>
                  </a:lnTo>
                  <a:lnTo>
                    <a:pt x="608" y="118"/>
                  </a:lnTo>
                  <a:lnTo>
                    <a:pt x="610" y="118"/>
                  </a:lnTo>
                  <a:lnTo>
                    <a:pt x="611" y="118"/>
                  </a:lnTo>
                  <a:lnTo>
                    <a:pt x="611" y="116"/>
                  </a:lnTo>
                  <a:lnTo>
                    <a:pt x="611" y="116"/>
                  </a:lnTo>
                  <a:lnTo>
                    <a:pt x="613" y="115"/>
                  </a:lnTo>
                  <a:lnTo>
                    <a:pt x="613" y="115"/>
                  </a:lnTo>
                  <a:lnTo>
                    <a:pt x="613" y="115"/>
                  </a:lnTo>
                  <a:lnTo>
                    <a:pt x="611" y="113"/>
                  </a:lnTo>
                  <a:lnTo>
                    <a:pt x="610" y="113"/>
                  </a:lnTo>
                  <a:lnTo>
                    <a:pt x="610" y="113"/>
                  </a:lnTo>
                  <a:lnTo>
                    <a:pt x="610" y="112"/>
                  </a:lnTo>
                  <a:lnTo>
                    <a:pt x="610" y="112"/>
                  </a:lnTo>
                  <a:lnTo>
                    <a:pt x="611" y="112"/>
                  </a:lnTo>
                  <a:lnTo>
                    <a:pt x="613" y="111"/>
                  </a:lnTo>
                  <a:lnTo>
                    <a:pt x="614" y="111"/>
                  </a:lnTo>
                  <a:lnTo>
                    <a:pt x="614" y="111"/>
                  </a:lnTo>
                  <a:lnTo>
                    <a:pt x="614" y="112"/>
                  </a:lnTo>
                  <a:lnTo>
                    <a:pt x="614" y="112"/>
                  </a:lnTo>
                  <a:lnTo>
                    <a:pt x="614" y="112"/>
                  </a:lnTo>
                  <a:lnTo>
                    <a:pt x="615" y="113"/>
                  </a:lnTo>
                  <a:lnTo>
                    <a:pt x="615" y="113"/>
                  </a:lnTo>
                  <a:lnTo>
                    <a:pt x="615" y="113"/>
                  </a:lnTo>
                  <a:lnTo>
                    <a:pt x="617" y="115"/>
                  </a:lnTo>
                  <a:lnTo>
                    <a:pt x="617" y="115"/>
                  </a:lnTo>
                  <a:lnTo>
                    <a:pt x="618" y="115"/>
                  </a:lnTo>
                  <a:lnTo>
                    <a:pt x="621" y="115"/>
                  </a:lnTo>
                  <a:lnTo>
                    <a:pt x="621" y="115"/>
                  </a:lnTo>
                  <a:lnTo>
                    <a:pt x="621" y="115"/>
                  </a:lnTo>
                  <a:lnTo>
                    <a:pt x="619" y="116"/>
                  </a:lnTo>
                  <a:lnTo>
                    <a:pt x="619" y="118"/>
                  </a:lnTo>
                  <a:lnTo>
                    <a:pt x="619" y="118"/>
                  </a:lnTo>
                  <a:lnTo>
                    <a:pt x="619" y="119"/>
                  </a:lnTo>
                  <a:lnTo>
                    <a:pt x="619" y="119"/>
                  </a:lnTo>
                  <a:lnTo>
                    <a:pt x="622" y="119"/>
                  </a:lnTo>
                  <a:lnTo>
                    <a:pt x="623" y="119"/>
                  </a:lnTo>
                  <a:lnTo>
                    <a:pt x="623" y="119"/>
                  </a:lnTo>
                  <a:lnTo>
                    <a:pt x="623" y="119"/>
                  </a:lnTo>
                  <a:lnTo>
                    <a:pt x="623" y="120"/>
                  </a:lnTo>
                  <a:lnTo>
                    <a:pt x="622" y="120"/>
                  </a:lnTo>
                  <a:lnTo>
                    <a:pt x="621" y="120"/>
                  </a:lnTo>
                  <a:lnTo>
                    <a:pt x="621" y="120"/>
                  </a:lnTo>
                  <a:lnTo>
                    <a:pt x="621" y="120"/>
                  </a:lnTo>
                  <a:lnTo>
                    <a:pt x="621" y="122"/>
                  </a:lnTo>
                  <a:lnTo>
                    <a:pt x="622" y="122"/>
                  </a:lnTo>
                  <a:lnTo>
                    <a:pt x="623" y="122"/>
                  </a:lnTo>
                  <a:lnTo>
                    <a:pt x="623" y="122"/>
                  </a:lnTo>
                  <a:lnTo>
                    <a:pt x="625" y="120"/>
                  </a:lnTo>
                  <a:lnTo>
                    <a:pt x="626" y="120"/>
                  </a:lnTo>
                  <a:lnTo>
                    <a:pt x="626" y="120"/>
                  </a:lnTo>
                  <a:lnTo>
                    <a:pt x="627" y="120"/>
                  </a:lnTo>
                  <a:lnTo>
                    <a:pt x="627" y="120"/>
                  </a:lnTo>
                  <a:lnTo>
                    <a:pt x="626" y="122"/>
                  </a:lnTo>
                  <a:lnTo>
                    <a:pt x="625" y="122"/>
                  </a:lnTo>
                  <a:lnTo>
                    <a:pt x="625" y="122"/>
                  </a:lnTo>
                  <a:lnTo>
                    <a:pt x="625" y="122"/>
                  </a:lnTo>
                  <a:lnTo>
                    <a:pt x="625" y="123"/>
                  </a:lnTo>
                  <a:lnTo>
                    <a:pt x="625" y="123"/>
                  </a:lnTo>
                  <a:lnTo>
                    <a:pt x="625" y="123"/>
                  </a:lnTo>
                  <a:lnTo>
                    <a:pt x="626" y="123"/>
                  </a:lnTo>
                  <a:lnTo>
                    <a:pt x="627" y="123"/>
                  </a:lnTo>
                  <a:lnTo>
                    <a:pt x="629" y="124"/>
                  </a:lnTo>
                  <a:lnTo>
                    <a:pt x="629" y="124"/>
                  </a:lnTo>
                  <a:lnTo>
                    <a:pt x="629" y="126"/>
                  </a:lnTo>
                  <a:lnTo>
                    <a:pt x="629" y="126"/>
                  </a:lnTo>
                  <a:lnTo>
                    <a:pt x="627" y="126"/>
                  </a:lnTo>
                  <a:lnTo>
                    <a:pt x="626" y="127"/>
                  </a:lnTo>
                  <a:lnTo>
                    <a:pt x="625" y="127"/>
                  </a:lnTo>
                  <a:lnTo>
                    <a:pt x="623" y="127"/>
                  </a:lnTo>
                  <a:lnTo>
                    <a:pt x="622" y="127"/>
                  </a:lnTo>
                  <a:lnTo>
                    <a:pt x="621" y="127"/>
                  </a:lnTo>
                  <a:lnTo>
                    <a:pt x="621" y="127"/>
                  </a:lnTo>
                  <a:lnTo>
                    <a:pt x="619" y="127"/>
                  </a:lnTo>
                  <a:lnTo>
                    <a:pt x="619" y="128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8" y="130"/>
                  </a:lnTo>
                  <a:lnTo>
                    <a:pt x="619" y="131"/>
                  </a:lnTo>
                  <a:lnTo>
                    <a:pt x="621" y="130"/>
                  </a:lnTo>
                  <a:lnTo>
                    <a:pt x="625" y="128"/>
                  </a:lnTo>
                  <a:lnTo>
                    <a:pt x="626" y="128"/>
                  </a:lnTo>
                  <a:lnTo>
                    <a:pt x="627" y="128"/>
                  </a:lnTo>
                  <a:lnTo>
                    <a:pt x="629" y="127"/>
                  </a:lnTo>
                  <a:lnTo>
                    <a:pt x="629" y="128"/>
                  </a:lnTo>
                  <a:lnTo>
                    <a:pt x="630" y="128"/>
                  </a:lnTo>
                  <a:lnTo>
                    <a:pt x="632" y="128"/>
                  </a:lnTo>
                  <a:lnTo>
                    <a:pt x="633" y="127"/>
                  </a:lnTo>
                  <a:lnTo>
                    <a:pt x="634" y="127"/>
                  </a:lnTo>
                  <a:lnTo>
                    <a:pt x="634" y="127"/>
                  </a:lnTo>
                  <a:lnTo>
                    <a:pt x="634" y="127"/>
                  </a:lnTo>
                  <a:lnTo>
                    <a:pt x="634" y="127"/>
                  </a:lnTo>
                  <a:lnTo>
                    <a:pt x="633" y="127"/>
                  </a:lnTo>
                  <a:lnTo>
                    <a:pt x="632" y="127"/>
                  </a:lnTo>
                  <a:lnTo>
                    <a:pt x="633" y="128"/>
                  </a:lnTo>
                  <a:lnTo>
                    <a:pt x="633" y="128"/>
                  </a:lnTo>
                  <a:lnTo>
                    <a:pt x="633" y="128"/>
                  </a:lnTo>
                  <a:lnTo>
                    <a:pt x="633" y="128"/>
                  </a:lnTo>
                  <a:lnTo>
                    <a:pt x="632" y="130"/>
                  </a:lnTo>
                  <a:lnTo>
                    <a:pt x="632" y="130"/>
                  </a:lnTo>
                  <a:lnTo>
                    <a:pt x="632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0"/>
                  </a:lnTo>
                  <a:lnTo>
                    <a:pt x="633" y="131"/>
                  </a:lnTo>
                  <a:lnTo>
                    <a:pt x="634" y="132"/>
                  </a:lnTo>
                  <a:lnTo>
                    <a:pt x="634" y="132"/>
                  </a:lnTo>
                  <a:lnTo>
                    <a:pt x="636" y="132"/>
                  </a:lnTo>
                  <a:lnTo>
                    <a:pt x="637" y="132"/>
                  </a:lnTo>
                  <a:lnTo>
                    <a:pt x="637" y="131"/>
                  </a:lnTo>
                  <a:lnTo>
                    <a:pt x="637" y="130"/>
                  </a:lnTo>
                  <a:lnTo>
                    <a:pt x="637" y="130"/>
                  </a:lnTo>
                  <a:lnTo>
                    <a:pt x="638" y="130"/>
                  </a:lnTo>
                  <a:lnTo>
                    <a:pt x="638" y="130"/>
                  </a:lnTo>
                  <a:lnTo>
                    <a:pt x="638" y="131"/>
                  </a:lnTo>
                  <a:lnTo>
                    <a:pt x="638" y="131"/>
                  </a:lnTo>
                  <a:lnTo>
                    <a:pt x="638" y="131"/>
                  </a:lnTo>
                  <a:lnTo>
                    <a:pt x="638" y="131"/>
                  </a:lnTo>
                  <a:lnTo>
                    <a:pt x="637" y="132"/>
                  </a:lnTo>
                  <a:lnTo>
                    <a:pt x="637" y="132"/>
                  </a:lnTo>
                  <a:lnTo>
                    <a:pt x="637" y="132"/>
                  </a:lnTo>
                  <a:lnTo>
                    <a:pt x="637" y="134"/>
                  </a:lnTo>
                  <a:lnTo>
                    <a:pt x="637" y="134"/>
                  </a:lnTo>
                  <a:lnTo>
                    <a:pt x="637" y="135"/>
                  </a:lnTo>
                  <a:lnTo>
                    <a:pt x="638" y="134"/>
                  </a:lnTo>
                  <a:lnTo>
                    <a:pt x="641" y="134"/>
                  </a:lnTo>
                  <a:lnTo>
                    <a:pt x="641" y="134"/>
                  </a:lnTo>
                  <a:lnTo>
                    <a:pt x="640" y="134"/>
                  </a:lnTo>
                  <a:lnTo>
                    <a:pt x="640" y="135"/>
                  </a:lnTo>
                  <a:lnTo>
                    <a:pt x="641" y="137"/>
                  </a:lnTo>
                  <a:lnTo>
                    <a:pt x="641" y="138"/>
                  </a:lnTo>
                  <a:lnTo>
                    <a:pt x="641" y="139"/>
                  </a:lnTo>
                  <a:lnTo>
                    <a:pt x="641" y="141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38" y="146"/>
                  </a:lnTo>
                  <a:lnTo>
                    <a:pt x="638" y="147"/>
                  </a:lnTo>
                  <a:lnTo>
                    <a:pt x="636" y="147"/>
                  </a:lnTo>
                  <a:lnTo>
                    <a:pt x="634" y="147"/>
                  </a:lnTo>
                  <a:lnTo>
                    <a:pt x="633" y="149"/>
                  </a:lnTo>
                  <a:lnTo>
                    <a:pt x="632" y="150"/>
                  </a:lnTo>
                  <a:lnTo>
                    <a:pt x="632" y="150"/>
                  </a:lnTo>
                  <a:lnTo>
                    <a:pt x="630" y="151"/>
                  </a:lnTo>
                  <a:lnTo>
                    <a:pt x="629" y="151"/>
                  </a:lnTo>
                  <a:lnTo>
                    <a:pt x="629" y="151"/>
                  </a:lnTo>
                  <a:lnTo>
                    <a:pt x="627" y="151"/>
                  </a:lnTo>
                  <a:lnTo>
                    <a:pt x="626" y="153"/>
                  </a:lnTo>
                  <a:lnTo>
                    <a:pt x="625" y="153"/>
                  </a:lnTo>
                  <a:lnTo>
                    <a:pt x="621" y="154"/>
                  </a:lnTo>
                  <a:lnTo>
                    <a:pt x="617" y="157"/>
                  </a:lnTo>
                  <a:lnTo>
                    <a:pt x="615" y="157"/>
                  </a:lnTo>
                  <a:lnTo>
                    <a:pt x="615" y="157"/>
                  </a:lnTo>
                  <a:lnTo>
                    <a:pt x="615" y="157"/>
                  </a:lnTo>
                  <a:lnTo>
                    <a:pt x="615" y="158"/>
                  </a:lnTo>
                  <a:lnTo>
                    <a:pt x="617" y="160"/>
                  </a:lnTo>
                  <a:lnTo>
                    <a:pt x="618" y="161"/>
                  </a:lnTo>
                  <a:lnTo>
                    <a:pt x="618" y="161"/>
                  </a:lnTo>
                  <a:lnTo>
                    <a:pt x="618" y="162"/>
                  </a:lnTo>
                  <a:lnTo>
                    <a:pt x="618" y="164"/>
                  </a:lnTo>
                  <a:lnTo>
                    <a:pt x="618" y="164"/>
                  </a:lnTo>
                  <a:lnTo>
                    <a:pt x="617" y="164"/>
                  </a:lnTo>
                  <a:lnTo>
                    <a:pt x="615" y="164"/>
                  </a:lnTo>
                  <a:lnTo>
                    <a:pt x="614" y="164"/>
                  </a:lnTo>
                  <a:lnTo>
                    <a:pt x="613" y="164"/>
                  </a:lnTo>
                  <a:lnTo>
                    <a:pt x="611" y="164"/>
                  </a:lnTo>
                  <a:lnTo>
                    <a:pt x="610" y="165"/>
                  </a:lnTo>
                  <a:lnTo>
                    <a:pt x="608" y="165"/>
                  </a:lnTo>
                  <a:lnTo>
                    <a:pt x="608" y="165"/>
                  </a:lnTo>
                  <a:lnTo>
                    <a:pt x="607" y="165"/>
                  </a:lnTo>
                  <a:lnTo>
                    <a:pt x="606" y="165"/>
                  </a:lnTo>
                  <a:lnTo>
                    <a:pt x="604" y="165"/>
                  </a:lnTo>
                  <a:lnTo>
                    <a:pt x="604" y="165"/>
                  </a:lnTo>
                  <a:lnTo>
                    <a:pt x="603" y="165"/>
                  </a:lnTo>
                  <a:lnTo>
                    <a:pt x="603" y="166"/>
                  </a:lnTo>
                  <a:lnTo>
                    <a:pt x="602" y="166"/>
                  </a:lnTo>
                  <a:lnTo>
                    <a:pt x="599" y="166"/>
                  </a:lnTo>
                  <a:lnTo>
                    <a:pt x="598" y="166"/>
                  </a:lnTo>
                  <a:lnTo>
                    <a:pt x="598" y="166"/>
                  </a:lnTo>
                  <a:lnTo>
                    <a:pt x="599" y="168"/>
                  </a:lnTo>
                  <a:lnTo>
                    <a:pt x="599" y="168"/>
                  </a:lnTo>
                  <a:lnTo>
                    <a:pt x="599" y="169"/>
                  </a:lnTo>
                  <a:lnTo>
                    <a:pt x="599" y="169"/>
                  </a:lnTo>
                  <a:lnTo>
                    <a:pt x="599" y="169"/>
                  </a:lnTo>
                  <a:lnTo>
                    <a:pt x="598" y="169"/>
                  </a:lnTo>
                  <a:lnTo>
                    <a:pt x="598" y="170"/>
                  </a:lnTo>
                  <a:lnTo>
                    <a:pt x="598" y="170"/>
                  </a:lnTo>
                  <a:lnTo>
                    <a:pt x="598" y="170"/>
                  </a:lnTo>
                  <a:lnTo>
                    <a:pt x="596" y="170"/>
                  </a:lnTo>
                  <a:lnTo>
                    <a:pt x="596" y="170"/>
                  </a:lnTo>
                  <a:lnTo>
                    <a:pt x="596" y="170"/>
                  </a:lnTo>
                  <a:lnTo>
                    <a:pt x="598" y="169"/>
                  </a:lnTo>
                  <a:lnTo>
                    <a:pt x="598" y="169"/>
                  </a:lnTo>
                  <a:lnTo>
                    <a:pt x="598" y="169"/>
                  </a:lnTo>
                  <a:lnTo>
                    <a:pt x="598" y="168"/>
                  </a:lnTo>
                  <a:lnTo>
                    <a:pt x="598" y="166"/>
                  </a:lnTo>
                  <a:lnTo>
                    <a:pt x="595" y="166"/>
                  </a:lnTo>
                  <a:lnTo>
                    <a:pt x="592" y="165"/>
                  </a:lnTo>
                  <a:lnTo>
                    <a:pt x="591" y="165"/>
                  </a:lnTo>
                  <a:lnTo>
                    <a:pt x="590" y="165"/>
                  </a:lnTo>
                  <a:lnTo>
                    <a:pt x="588" y="165"/>
                  </a:lnTo>
                  <a:lnTo>
                    <a:pt x="587" y="164"/>
                  </a:lnTo>
                  <a:lnTo>
                    <a:pt x="587" y="164"/>
                  </a:lnTo>
                  <a:lnTo>
                    <a:pt x="587" y="165"/>
                  </a:lnTo>
                  <a:lnTo>
                    <a:pt x="585" y="165"/>
                  </a:lnTo>
                  <a:lnTo>
                    <a:pt x="585" y="165"/>
                  </a:lnTo>
                  <a:lnTo>
                    <a:pt x="584" y="165"/>
                  </a:lnTo>
                  <a:lnTo>
                    <a:pt x="584" y="166"/>
                  </a:lnTo>
                  <a:lnTo>
                    <a:pt x="584" y="166"/>
                  </a:lnTo>
                  <a:lnTo>
                    <a:pt x="584" y="168"/>
                  </a:lnTo>
                  <a:lnTo>
                    <a:pt x="579" y="168"/>
                  </a:lnTo>
                  <a:lnTo>
                    <a:pt x="577" y="169"/>
                  </a:lnTo>
                  <a:lnTo>
                    <a:pt x="577" y="169"/>
                  </a:lnTo>
                  <a:lnTo>
                    <a:pt x="576" y="169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73" y="173"/>
                  </a:lnTo>
                  <a:lnTo>
                    <a:pt x="573" y="173"/>
                  </a:lnTo>
                  <a:lnTo>
                    <a:pt x="573" y="174"/>
                  </a:lnTo>
                  <a:lnTo>
                    <a:pt x="573" y="174"/>
                  </a:lnTo>
                  <a:lnTo>
                    <a:pt x="575" y="176"/>
                  </a:lnTo>
                  <a:lnTo>
                    <a:pt x="575" y="176"/>
                  </a:lnTo>
                  <a:lnTo>
                    <a:pt x="576" y="176"/>
                  </a:lnTo>
                  <a:lnTo>
                    <a:pt x="577" y="176"/>
                  </a:lnTo>
                  <a:lnTo>
                    <a:pt x="577" y="177"/>
                  </a:lnTo>
                  <a:lnTo>
                    <a:pt x="579" y="177"/>
                  </a:lnTo>
                  <a:lnTo>
                    <a:pt x="579" y="177"/>
                  </a:lnTo>
                  <a:lnTo>
                    <a:pt x="580" y="177"/>
                  </a:lnTo>
                  <a:lnTo>
                    <a:pt x="581" y="177"/>
                  </a:lnTo>
                  <a:lnTo>
                    <a:pt x="583" y="177"/>
                  </a:lnTo>
                  <a:lnTo>
                    <a:pt x="584" y="177"/>
                  </a:lnTo>
                  <a:lnTo>
                    <a:pt x="584" y="176"/>
                  </a:lnTo>
                  <a:lnTo>
                    <a:pt x="584" y="177"/>
                  </a:lnTo>
                  <a:lnTo>
                    <a:pt x="585" y="176"/>
                  </a:lnTo>
                  <a:lnTo>
                    <a:pt x="588" y="176"/>
                  </a:lnTo>
                  <a:lnTo>
                    <a:pt x="590" y="176"/>
                  </a:lnTo>
                  <a:lnTo>
                    <a:pt x="591" y="176"/>
                  </a:lnTo>
                  <a:lnTo>
                    <a:pt x="591" y="176"/>
                  </a:lnTo>
                  <a:lnTo>
                    <a:pt x="592" y="174"/>
                  </a:lnTo>
                  <a:lnTo>
                    <a:pt x="595" y="174"/>
                  </a:lnTo>
                  <a:lnTo>
                    <a:pt x="596" y="174"/>
                  </a:lnTo>
                  <a:lnTo>
                    <a:pt x="596" y="174"/>
                  </a:lnTo>
                  <a:lnTo>
                    <a:pt x="598" y="174"/>
                  </a:lnTo>
                  <a:lnTo>
                    <a:pt x="599" y="174"/>
                  </a:lnTo>
                  <a:lnTo>
                    <a:pt x="600" y="174"/>
                  </a:lnTo>
                  <a:lnTo>
                    <a:pt x="602" y="173"/>
                  </a:lnTo>
                  <a:lnTo>
                    <a:pt x="602" y="173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3" y="172"/>
                  </a:lnTo>
                  <a:lnTo>
                    <a:pt x="603" y="170"/>
                  </a:lnTo>
                  <a:lnTo>
                    <a:pt x="603" y="170"/>
                  </a:lnTo>
                  <a:lnTo>
                    <a:pt x="604" y="170"/>
                  </a:lnTo>
                  <a:lnTo>
                    <a:pt x="604" y="172"/>
                  </a:lnTo>
                  <a:lnTo>
                    <a:pt x="603" y="172"/>
                  </a:lnTo>
                  <a:lnTo>
                    <a:pt x="603" y="173"/>
                  </a:lnTo>
                  <a:lnTo>
                    <a:pt x="604" y="173"/>
                  </a:lnTo>
                  <a:lnTo>
                    <a:pt x="604" y="173"/>
                  </a:lnTo>
                  <a:lnTo>
                    <a:pt x="606" y="173"/>
                  </a:lnTo>
                  <a:lnTo>
                    <a:pt x="606" y="173"/>
                  </a:lnTo>
                  <a:lnTo>
                    <a:pt x="606" y="174"/>
                  </a:lnTo>
                  <a:lnTo>
                    <a:pt x="606" y="174"/>
                  </a:lnTo>
                  <a:lnTo>
                    <a:pt x="606" y="176"/>
                  </a:lnTo>
                  <a:lnTo>
                    <a:pt x="606" y="176"/>
                  </a:lnTo>
                  <a:lnTo>
                    <a:pt x="606" y="174"/>
                  </a:lnTo>
                  <a:lnTo>
                    <a:pt x="607" y="174"/>
                  </a:lnTo>
                  <a:lnTo>
                    <a:pt x="608" y="173"/>
                  </a:lnTo>
                  <a:lnTo>
                    <a:pt x="608" y="173"/>
                  </a:lnTo>
                  <a:lnTo>
                    <a:pt x="608" y="173"/>
                  </a:lnTo>
                  <a:lnTo>
                    <a:pt x="610" y="173"/>
                  </a:lnTo>
                  <a:lnTo>
                    <a:pt x="610" y="173"/>
                  </a:lnTo>
                  <a:lnTo>
                    <a:pt x="613" y="173"/>
                  </a:lnTo>
                  <a:lnTo>
                    <a:pt x="613" y="173"/>
                  </a:lnTo>
                  <a:lnTo>
                    <a:pt x="613" y="173"/>
                  </a:lnTo>
                  <a:lnTo>
                    <a:pt x="611" y="176"/>
                  </a:lnTo>
                  <a:lnTo>
                    <a:pt x="610" y="176"/>
                  </a:lnTo>
                  <a:lnTo>
                    <a:pt x="611" y="176"/>
                  </a:lnTo>
                  <a:lnTo>
                    <a:pt x="611" y="176"/>
                  </a:lnTo>
                  <a:lnTo>
                    <a:pt x="611" y="177"/>
                  </a:lnTo>
                  <a:lnTo>
                    <a:pt x="613" y="179"/>
                  </a:lnTo>
                  <a:lnTo>
                    <a:pt x="614" y="180"/>
                  </a:lnTo>
                  <a:lnTo>
                    <a:pt x="614" y="180"/>
                  </a:lnTo>
                  <a:lnTo>
                    <a:pt x="614" y="180"/>
                  </a:lnTo>
                  <a:lnTo>
                    <a:pt x="614" y="181"/>
                  </a:lnTo>
                  <a:lnTo>
                    <a:pt x="614" y="181"/>
                  </a:lnTo>
                  <a:lnTo>
                    <a:pt x="614" y="181"/>
                  </a:lnTo>
                  <a:lnTo>
                    <a:pt x="617" y="181"/>
                  </a:lnTo>
                  <a:lnTo>
                    <a:pt x="617" y="181"/>
                  </a:lnTo>
                  <a:lnTo>
                    <a:pt x="618" y="181"/>
                  </a:lnTo>
                  <a:lnTo>
                    <a:pt x="617" y="181"/>
                  </a:lnTo>
                  <a:lnTo>
                    <a:pt x="617" y="181"/>
                  </a:lnTo>
                  <a:lnTo>
                    <a:pt x="615" y="183"/>
                  </a:lnTo>
                  <a:lnTo>
                    <a:pt x="615" y="183"/>
                  </a:lnTo>
                  <a:lnTo>
                    <a:pt x="615" y="183"/>
                  </a:lnTo>
                  <a:lnTo>
                    <a:pt x="619" y="183"/>
                  </a:lnTo>
                  <a:lnTo>
                    <a:pt x="619" y="183"/>
                  </a:lnTo>
                  <a:lnTo>
                    <a:pt x="621" y="184"/>
                  </a:lnTo>
                  <a:lnTo>
                    <a:pt x="621" y="184"/>
                  </a:lnTo>
                  <a:lnTo>
                    <a:pt x="621" y="184"/>
                  </a:lnTo>
                  <a:lnTo>
                    <a:pt x="621" y="184"/>
                  </a:lnTo>
                  <a:lnTo>
                    <a:pt x="622" y="184"/>
                  </a:lnTo>
                  <a:lnTo>
                    <a:pt x="622" y="184"/>
                  </a:lnTo>
                  <a:lnTo>
                    <a:pt x="621" y="185"/>
                  </a:lnTo>
                  <a:lnTo>
                    <a:pt x="619" y="185"/>
                  </a:lnTo>
                  <a:lnTo>
                    <a:pt x="618" y="185"/>
                  </a:lnTo>
                  <a:lnTo>
                    <a:pt x="617" y="185"/>
                  </a:lnTo>
                  <a:lnTo>
                    <a:pt x="615" y="185"/>
                  </a:lnTo>
                  <a:lnTo>
                    <a:pt x="615" y="187"/>
                  </a:lnTo>
                  <a:lnTo>
                    <a:pt x="617" y="187"/>
                  </a:lnTo>
                  <a:lnTo>
                    <a:pt x="617" y="188"/>
                  </a:lnTo>
                  <a:lnTo>
                    <a:pt x="618" y="189"/>
                  </a:lnTo>
                  <a:lnTo>
                    <a:pt x="618" y="189"/>
                  </a:lnTo>
                  <a:lnTo>
                    <a:pt x="619" y="191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1" y="191"/>
                  </a:lnTo>
                  <a:lnTo>
                    <a:pt x="619" y="191"/>
                  </a:lnTo>
                  <a:lnTo>
                    <a:pt x="621" y="191"/>
                  </a:lnTo>
                  <a:lnTo>
                    <a:pt x="622" y="192"/>
                  </a:lnTo>
                  <a:lnTo>
                    <a:pt x="623" y="192"/>
                  </a:lnTo>
                  <a:lnTo>
                    <a:pt x="625" y="193"/>
                  </a:lnTo>
                  <a:lnTo>
                    <a:pt x="626" y="193"/>
                  </a:lnTo>
                  <a:lnTo>
                    <a:pt x="627" y="193"/>
                  </a:lnTo>
                  <a:lnTo>
                    <a:pt x="627" y="193"/>
                  </a:lnTo>
                  <a:lnTo>
                    <a:pt x="629" y="193"/>
                  </a:lnTo>
                  <a:lnTo>
                    <a:pt x="630" y="193"/>
                  </a:lnTo>
                  <a:lnTo>
                    <a:pt x="632" y="193"/>
                  </a:lnTo>
                  <a:lnTo>
                    <a:pt x="632" y="195"/>
                  </a:lnTo>
                  <a:lnTo>
                    <a:pt x="633" y="196"/>
                  </a:lnTo>
                  <a:lnTo>
                    <a:pt x="633" y="197"/>
                  </a:lnTo>
                  <a:lnTo>
                    <a:pt x="636" y="197"/>
                  </a:lnTo>
                  <a:lnTo>
                    <a:pt x="636" y="199"/>
                  </a:lnTo>
                  <a:lnTo>
                    <a:pt x="636" y="199"/>
                  </a:lnTo>
                  <a:lnTo>
                    <a:pt x="637" y="199"/>
                  </a:lnTo>
                  <a:lnTo>
                    <a:pt x="645" y="200"/>
                  </a:lnTo>
                  <a:lnTo>
                    <a:pt x="645" y="200"/>
                  </a:lnTo>
                  <a:lnTo>
                    <a:pt x="645" y="200"/>
                  </a:lnTo>
                  <a:lnTo>
                    <a:pt x="646" y="200"/>
                  </a:lnTo>
                  <a:lnTo>
                    <a:pt x="649" y="202"/>
                  </a:lnTo>
                  <a:lnTo>
                    <a:pt x="651" y="202"/>
                  </a:lnTo>
                  <a:lnTo>
                    <a:pt x="652" y="203"/>
                  </a:lnTo>
                  <a:lnTo>
                    <a:pt x="652" y="203"/>
                  </a:lnTo>
                  <a:lnTo>
                    <a:pt x="653" y="203"/>
                  </a:lnTo>
                  <a:lnTo>
                    <a:pt x="655" y="203"/>
                  </a:lnTo>
                  <a:lnTo>
                    <a:pt x="655" y="203"/>
                  </a:lnTo>
                  <a:lnTo>
                    <a:pt x="655" y="202"/>
                  </a:lnTo>
                  <a:lnTo>
                    <a:pt x="655" y="200"/>
                  </a:lnTo>
                  <a:lnTo>
                    <a:pt x="656" y="200"/>
                  </a:lnTo>
                  <a:lnTo>
                    <a:pt x="656" y="200"/>
                  </a:lnTo>
                  <a:lnTo>
                    <a:pt x="657" y="200"/>
                  </a:lnTo>
                  <a:lnTo>
                    <a:pt x="657" y="199"/>
                  </a:lnTo>
                  <a:lnTo>
                    <a:pt x="657" y="199"/>
                  </a:lnTo>
                  <a:lnTo>
                    <a:pt x="656" y="199"/>
                  </a:lnTo>
                  <a:lnTo>
                    <a:pt x="656" y="197"/>
                  </a:lnTo>
                  <a:lnTo>
                    <a:pt x="655" y="197"/>
                  </a:lnTo>
                  <a:lnTo>
                    <a:pt x="655" y="196"/>
                  </a:lnTo>
                  <a:lnTo>
                    <a:pt x="655" y="196"/>
                  </a:lnTo>
                  <a:lnTo>
                    <a:pt x="655" y="195"/>
                  </a:lnTo>
                  <a:lnTo>
                    <a:pt x="655" y="195"/>
                  </a:lnTo>
                  <a:lnTo>
                    <a:pt x="652" y="193"/>
                  </a:lnTo>
                  <a:lnTo>
                    <a:pt x="652" y="193"/>
                  </a:lnTo>
                  <a:lnTo>
                    <a:pt x="651" y="192"/>
                  </a:lnTo>
                  <a:lnTo>
                    <a:pt x="651" y="192"/>
                  </a:lnTo>
                  <a:lnTo>
                    <a:pt x="651" y="192"/>
                  </a:lnTo>
                  <a:lnTo>
                    <a:pt x="649" y="191"/>
                  </a:lnTo>
                  <a:lnTo>
                    <a:pt x="648" y="191"/>
                  </a:lnTo>
                  <a:lnTo>
                    <a:pt x="648" y="191"/>
                  </a:lnTo>
                  <a:lnTo>
                    <a:pt x="649" y="189"/>
                  </a:lnTo>
                  <a:lnTo>
                    <a:pt x="649" y="189"/>
                  </a:lnTo>
                  <a:lnTo>
                    <a:pt x="648" y="189"/>
                  </a:lnTo>
                  <a:lnTo>
                    <a:pt x="646" y="189"/>
                  </a:lnTo>
                  <a:lnTo>
                    <a:pt x="645" y="188"/>
                  </a:lnTo>
                  <a:lnTo>
                    <a:pt x="645" y="188"/>
                  </a:lnTo>
                  <a:lnTo>
                    <a:pt x="645" y="187"/>
                  </a:lnTo>
                  <a:lnTo>
                    <a:pt x="644" y="185"/>
                  </a:lnTo>
                  <a:lnTo>
                    <a:pt x="644" y="185"/>
                  </a:lnTo>
                  <a:lnTo>
                    <a:pt x="644" y="184"/>
                  </a:lnTo>
                  <a:lnTo>
                    <a:pt x="642" y="183"/>
                  </a:lnTo>
                  <a:lnTo>
                    <a:pt x="644" y="183"/>
                  </a:lnTo>
                  <a:lnTo>
                    <a:pt x="645" y="183"/>
                  </a:lnTo>
                  <a:lnTo>
                    <a:pt x="646" y="183"/>
                  </a:lnTo>
                  <a:lnTo>
                    <a:pt x="648" y="184"/>
                  </a:lnTo>
                  <a:lnTo>
                    <a:pt x="651" y="185"/>
                  </a:lnTo>
                  <a:lnTo>
                    <a:pt x="651" y="185"/>
                  </a:lnTo>
                  <a:lnTo>
                    <a:pt x="651" y="185"/>
                  </a:lnTo>
                  <a:lnTo>
                    <a:pt x="651" y="185"/>
                  </a:lnTo>
                  <a:lnTo>
                    <a:pt x="652" y="184"/>
                  </a:lnTo>
                  <a:lnTo>
                    <a:pt x="652" y="183"/>
                  </a:lnTo>
                  <a:lnTo>
                    <a:pt x="652" y="183"/>
                  </a:lnTo>
                  <a:lnTo>
                    <a:pt x="652" y="184"/>
                  </a:lnTo>
                  <a:lnTo>
                    <a:pt x="653" y="185"/>
                  </a:lnTo>
                  <a:lnTo>
                    <a:pt x="655" y="187"/>
                  </a:lnTo>
                  <a:lnTo>
                    <a:pt x="655" y="187"/>
                  </a:lnTo>
                  <a:lnTo>
                    <a:pt x="656" y="187"/>
                  </a:lnTo>
                  <a:lnTo>
                    <a:pt x="656" y="187"/>
                  </a:lnTo>
                  <a:lnTo>
                    <a:pt x="656" y="188"/>
                  </a:lnTo>
                  <a:lnTo>
                    <a:pt x="656" y="188"/>
                  </a:lnTo>
                  <a:lnTo>
                    <a:pt x="657" y="188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9" y="188"/>
                  </a:lnTo>
                  <a:lnTo>
                    <a:pt x="659" y="188"/>
                  </a:lnTo>
                  <a:lnTo>
                    <a:pt x="659" y="188"/>
                  </a:lnTo>
                  <a:lnTo>
                    <a:pt x="659" y="189"/>
                  </a:lnTo>
                  <a:lnTo>
                    <a:pt x="659" y="191"/>
                  </a:lnTo>
                  <a:lnTo>
                    <a:pt x="660" y="191"/>
                  </a:lnTo>
                  <a:lnTo>
                    <a:pt x="660" y="191"/>
                  </a:lnTo>
                  <a:lnTo>
                    <a:pt x="660" y="191"/>
                  </a:lnTo>
                  <a:lnTo>
                    <a:pt x="661" y="189"/>
                  </a:lnTo>
                  <a:lnTo>
                    <a:pt x="661" y="189"/>
                  </a:lnTo>
                  <a:lnTo>
                    <a:pt x="661" y="189"/>
                  </a:lnTo>
                  <a:lnTo>
                    <a:pt x="663" y="191"/>
                  </a:lnTo>
                  <a:lnTo>
                    <a:pt x="663" y="191"/>
                  </a:lnTo>
                  <a:lnTo>
                    <a:pt x="663" y="191"/>
                  </a:lnTo>
                  <a:lnTo>
                    <a:pt x="663" y="192"/>
                  </a:lnTo>
                  <a:lnTo>
                    <a:pt x="663" y="192"/>
                  </a:lnTo>
                  <a:lnTo>
                    <a:pt x="664" y="191"/>
                  </a:lnTo>
                  <a:lnTo>
                    <a:pt x="664" y="191"/>
                  </a:lnTo>
                  <a:lnTo>
                    <a:pt x="665" y="192"/>
                  </a:lnTo>
                  <a:lnTo>
                    <a:pt x="665" y="193"/>
                  </a:lnTo>
                  <a:lnTo>
                    <a:pt x="667" y="193"/>
                  </a:lnTo>
                  <a:lnTo>
                    <a:pt x="667" y="195"/>
                  </a:lnTo>
                  <a:lnTo>
                    <a:pt x="667" y="195"/>
                  </a:lnTo>
                  <a:lnTo>
                    <a:pt x="668" y="195"/>
                  </a:lnTo>
                  <a:lnTo>
                    <a:pt x="668" y="193"/>
                  </a:lnTo>
                  <a:lnTo>
                    <a:pt x="668" y="191"/>
                  </a:lnTo>
                  <a:lnTo>
                    <a:pt x="670" y="191"/>
                  </a:lnTo>
                  <a:lnTo>
                    <a:pt x="671" y="192"/>
                  </a:lnTo>
                  <a:lnTo>
                    <a:pt x="671" y="192"/>
                  </a:lnTo>
                  <a:lnTo>
                    <a:pt x="672" y="192"/>
                  </a:lnTo>
                  <a:lnTo>
                    <a:pt x="672" y="192"/>
                  </a:lnTo>
                  <a:lnTo>
                    <a:pt x="672" y="191"/>
                  </a:lnTo>
                  <a:lnTo>
                    <a:pt x="672" y="191"/>
                  </a:lnTo>
                  <a:lnTo>
                    <a:pt x="672" y="191"/>
                  </a:lnTo>
                  <a:lnTo>
                    <a:pt x="672" y="189"/>
                  </a:lnTo>
                  <a:lnTo>
                    <a:pt x="672" y="189"/>
                  </a:lnTo>
                  <a:lnTo>
                    <a:pt x="672" y="188"/>
                  </a:lnTo>
                  <a:lnTo>
                    <a:pt x="672" y="188"/>
                  </a:lnTo>
                  <a:lnTo>
                    <a:pt x="672" y="188"/>
                  </a:lnTo>
                  <a:lnTo>
                    <a:pt x="672" y="188"/>
                  </a:lnTo>
                  <a:lnTo>
                    <a:pt x="672" y="187"/>
                  </a:lnTo>
                  <a:lnTo>
                    <a:pt x="674" y="185"/>
                  </a:lnTo>
                  <a:lnTo>
                    <a:pt x="674" y="184"/>
                  </a:lnTo>
                  <a:lnTo>
                    <a:pt x="674" y="183"/>
                  </a:lnTo>
                  <a:lnTo>
                    <a:pt x="674" y="183"/>
                  </a:lnTo>
                  <a:lnTo>
                    <a:pt x="674" y="183"/>
                  </a:lnTo>
                  <a:lnTo>
                    <a:pt x="675" y="184"/>
                  </a:lnTo>
                  <a:lnTo>
                    <a:pt x="675" y="184"/>
                  </a:lnTo>
                  <a:lnTo>
                    <a:pt x="675" y="184"/>
                  </a:lnTo>
                  <a:lnTo>
                    <a:pt x="675" y="188"/>
                  </a:lnTo>
                  <a:lnTo>
                    <a:pt x="675" y="188"/>
                  </a:lnTo>
                  <a:lnTo>
                    <a:pt x="675" y="188"/>
                  </a:lnTo>
                  <a:lnTo>
                    <a:pt x="676" y="188"/>
                  </a:lnTo>
                  <a:lnTo>
                    <a:pt x="676" y="187"/>
                  </a:lnTo>
                  <a:lnTo>
                    <a:pt x="678" y="185"/>
                  </a:lnTo>
                  <a:lnTo>
                    <a:pt x="678" y="184"/>
                  </a:lnTo>
                  <a:lnTo>
                    <a:pt x="679" y="183"/>
                  </a:lnTo>
                  <a:lnTo>
                    <a:pt x="679" y="183"/>
                  </a:lnTo>
                  <a:lnTo>
                    <a:pt x="680" y="183"/>
                  </a:lnTo>
                  <a:lnTo>
                    <a:pt x="680" y="183"/>
                  </a:lnTo>
                  <a:lnTo>
                    <a:pt x="680" y="181"/>
                  </a:lnTo>
                  <a:lnTo>
                    <a:pt x="679" y="181"/>
                  </a:lnTo>
                  <a:lnTo>
                    <a:pt x="678" y="181"/>
                  </a:lnTo>
                  <a:lnTo>
                    <a:pt x="678" y="181"/>
                  </a:lnTo>
                  <a:lnTo>
                    <a:pt x="679" y="180"/>
                  </a:lnTo>
                  <a:lnTo>
                    <a:pt x="680" y="180"/>
                  </a:lnTo>
                  <a:lnTo>
                    <a:pt x="680" y="180"/>
                  </a:lnTo>
                  <a:lnTo>
                    <a:pt x="679" y="180"/>
                  </a:lnTo>
                  <a:lnTo>
                    <a:pt x="678" y="180"/>
                  </a:lnTo>
                  <a:lnTo>
                    <a:pt x="676" y="180"/>
                  </a:lnTo>
                  <a:lnTo>
                    <a:pt x="676" y="180"/>
                  </a:lnTo>
                  <a:lnTo>
                    <a:pt x="676" y="180"/>
                  </a:lnTo>
                  <a:lnTo>
                    <a:pt x="676" y="179"/>
                  </a:lnTo>
                  <a:lnTo>
                    <a:pt x="676" y="179"/>
                  </a:lnTo>
                  <a:lnTo>
                    <a:pt x="676" y="179"/>
                  </a:lnTo>
                  <a:lnTo>
                    <a:pt x="676" y="177"/>
                  </a:lnTo>
                  <a:lnTo>
                    <a:pt x="675" y="177"/>
                  </a:lnTo>
                  <a:lnTo>
                    <a:pt x="674" y="177"/>
                  </a:lnTo>
                  <a:lnTo>
                    <a:pt x="674" y="176"/>
                  </a:lnTo>
                  <a:lnTo>
                    <a:pt x="675" y="176"/>
                  </a:lnTo>
                  <a:lnTo>
                    <a:pt x="676" y="176"/>
                  </a:lnTo>
                  <a:lnTo>
                    <a:pt x="678" y="176"/>
                  </a:lnTo>
                  <a:lnTo>
                    <a:pt x="679" y="174"/>
                  </a:lnTo>
                  <a:lnTo>
                    <a:pt x="679" y="174"/>
                  </a:lnTo>
                  <a:lnTo>
                    <a:pt x="679" y="174"/>
                  </a:lnTo>
                  <a:lnTo>
                    <a:pt x="676" y="174"/>
                  </a:lnTo>
                  <a:lnTo>
                    <a:pt x="676" y="174"/>
                  </a:lnTo>
                  <a:lnTo>
                    <a:pt x="676" y="174"/>
                  </a:lnTo>
                  <a:lnTo>
                    <a:pt x="678" y="173"/>
                  </a:lnTo>
                  <a:lnTo>
                    <a:pt x="679" y="173"/>
                  </a:lnTo>
                  <a:lnTo>
                    <a:pt x="678" y="172"/>
                  </a:lnTo>
                  <a:lnTo>
                    <a:pt x="678" y="172"/>
                  </a:lnTo>
                  <a:lnTo>
                    <a:pt x="676" y="172"/>
                  </a:lnTo>
                  <a:lnTo>
                    <a:pt x="676" y="172"/>
                  </a:lnTo>
                  <a:lnTo>
                    <a:pt x="676" y="170"/>
                  </a:lnTo>
                  <a:lnTo>
                    <a:pt x="675" y="170"/>
                  </a:lnTo>
                  <a:lnTo>
                    <a:pt x="674" y="170"/>
                  </a:lnTo>
                  <a:lnTo>
                    <a:pt x="674" y="172"/>
                  </a:lnTo>
                  <a:lnTo>
                    <a:pt x="672" y="172"/>
                  </a:lnTo>
                  <a:lnTo>
                    <a:pt x="672" y="172"/>
                  </a:lnTo>
                  <a:lnTo>
                    <a:pt x="671" y="172"/>
                  </a:lnTo>
                  <a:lnTo>
                    <a:pt x="671" y="172"/>
                  </a:lnTo>
                  <a:lnTo>
                    <a:pt x="672" y="170"/>
                  </a:lnTo>
                  <a:lnTo>
                    <a:pt x="672" y="170"/>
                  </a:lnTo>
                  <a:lnTo>
                    <a:pt x="672" y="170"/>
                  </a:lnTo>
                  <a:lnTo>
                    <a:pt x="671" y="169"/>
                  </a:lnTo>
                  <a:lnTo>
                    <a:pt x="670" y="169"/>
                  </a:lnTo>
                  <a:lnTo>
                    <a:pt x="670" y="169"/>
                  </a:lnTo>
                  <a:lnTo>
                    <a:pt x="668" y="170"/>
                  </a:lnTo>
                  <a:lnTo>
                    <a:pt x="668" y="170"/>
                  </a:lnTo>
                  <a:lnTo>
                    <a:pt x="668" y="170"/>
                  </a:lnTo>
                  <a:lnTo>
                    <a:pt x="670" y="169"/>
                  </a:lnTo>
                  <a:lnTo>
                    <a:pt x="670" y="168"/>
                  </a:lnTo>
                  <a:lnTo>
                    <a:pt x="670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8"/>
                  </a:lnTo>
                  <a:lnTo>
                    <a:pt x="668" y="166"/>
                  </a:lnTo>
                  <a:lnTo>
                    <a:pt x="668" y="166"/>
                  </a:lnTo>
                  <a:lnTo>
                    <a:pt x="667" y="165"/>
                  </a:lnTo>
                  <a:lnTo>
                    <a:pt x="667" y="165"/>
                  </a:lnTo>
                  <a:lnTo>
                    <a:pt x="667" y="165"/>
                  </a:lnTo>
                  <a:lnTo>
                    <a:pt x="670" y="165"/>
                  </a:lnTo>
                  <a:lnTo>
                    <a:pt x="670" y="165"/>
                  </a:lnTo>
                  <a:lnTo>
                    <a:pt x="668" y="164"/>
                  </a:lnTo>
                  <a:lnTo>
                    <a:pt x="668" y="164"/>
                  </a:lnTo>
                  <a:lnTo>
                    <a:pt x="668" y="164"/>
                  </a:lnTo>
                  <a:lnTo>
                    <a:pt x="668" y="162"/>
                  </a:lnTo>
                  <a:lnTo>
                    <a:pt x="667" y="162"/>
                  </a:lnTo>
                  <a:lnTo>
                    <a:pt x="667" y="162"/>
                  </a:lnTo>
                  <a:lnTo>
                    <a:pt x="667" y="162"/>
                  </a:lnTo>
                  <a:lnTo>
                    <a:pt x="665" y="162"/>
                  </a:lnTo>
                  <a:lnTo>
                    <a:pt x="664" y="164"/>
                  </a:lnTo>
                  <a:lnTo>
                    <a:pt x="663" y="164"/>
                  </a:lnTo>
                  <a:lnTo>
                    <a:pt x="663" y="162"/>
                  </a:lnTo>
                  <a:lnTo>
                    <a:pt x="664" y="162"/>
                  </a:lnTo>
                  <a:lnTo>
                    <a:pt x="665" y="161"/>
                  </a:lnTo>
                  <a:lnTo>
                    <a:pt x="665" y="161"/>
                  </a:lnTo>
                  <a:lnTo>
                    <a:pt x="664" y="161"/>
                  </a:lnTo>
                  <a:lnTo>
                    <a:pt x="664" y="161"/>
                  </a:lnTo>
                  <a:lnTo>
                    <a:pt x="663" y="160"/>
                  </a:lnTo>
                  <a:lnTo>
                    <a:pt x="663" y="160"/>
                  </a:lnTo>
                  <a:lnTo>
                    <a:pt x="664" y="158"/>
                  </a:lnTo>
                  <a:lnTo>
                    <a:pt x="664" y="158"/>
                  </a:lnTo>
                  <a:lnTo>
                    <a:pt x="664" y="158"/>
                  </a:lnTo>
                  <a:lnTo>
                    <a:pt x="663" y="157"/>
                  </a:lnTo>
                  <a:lnTo>
                    <a:pt x="663" y="157"/>
                  </a:lnTo>
                  <a:lnTo>
                    <a:pt x="661" y="157"/>
                  </a:lnTo>
                  <a:lnTo>
                    <a:pt x="661" y="157"/>
                  </a:lnTo>
                  <a:lnTo>
                    <a:pt x="663" y="155"/>
                  </a:lnTo>
                  <a:lnTo>
                    <a:pt x="664" y="155"/>
                  </a:lnTo>
                  <a:lnTo>
                    <a:pt x="665" y="157"/>
                  </a:lnTo>
                  <a:lnTo>
                    <a:pt x="667" y="158"/>
                  </a:lnTo>
                  <a:lnTo>
                    <a:pt x="667" y="158"/>
                  </a:lnTo>
                  <a:lnTo>
                    <a:pt x="670" y="160"/>
                  </a:lnTo>
                  <a:lnTo>
                    <a:pt x="670" y="160"/>
                  </a:lnTo>
                  <a:lnTo>
                    <a:pt x="671" y="160"/>
                  </a:lnTo>
                  <a:lnTo>
                    <a:pt x="671" y="160"/>
                  </a:lnTo>
                  <a:lnTo>
                    <a:pt x="672" y="158"/>
                  </a:lnTo>
                  <a:lnTo>
                    <a:pt x="672" y="157"/>
                  </a:lnTo>
                  <a:lnTo>
                    <a:pt x="671" y="157"/>
                  </a:lnTo>
                  <a:lnTo>
                    <a:pt x="670" y="155"/>
                  </a:lnTo>
                  <a:lnTo>
                    <a:pt x="670" y="154"/>
                  </a:lnTo>
                  <a:lnTo>
                    <a:pt x="670" y="154"/>
                  </a:lnTo>
                  <a:lnTo>
                    <a:pt x="670" y="153"/>
                  </a:lnTo>
                  <a:lnTo>
                    <a:pt x="671" y="154"/>
                  </a:lnTo>
                  <a:lnTo>
                    <a:pt x="672" y="154"/>
                  </a:lnTo>
                  <a:lnTo>
                    <a:pt x="674" y="155"/>
                  </a:lnTo>
                  <a:lnTo>
                    <a:pt x="674" y="155"/>
                  </a:lnTo>
                  <a:lnTo>
                    <a:pt x="674" y="155"/>
                  </a:lnTo>
                  <a:lnTo>
                    <a:pt x="675" y="155"/>
                  </a:lnTo>
                  <a:lnTo>
                    <a:pt x="675" y="154"/>
                  </a:lnTo>
                  <a:lnTo>
                    <a:pt x="675" y="153"/>
                  </a:lnTo>
                  <a:lnTo>
                    <a:pt x="675" y="153"/>
                  </a:lnTo>
                  <a:lnTo>
                    <a:pt x="676" y="153"/>
                  </a:lnTo>
                  <a:lnTo>
                    <a:pt x="676" y="153"/>
                  </a:lnTo>
                  <a:lnTo>
                    <a:pt x="678" y="153"/>
                  </a:lnTo>
                  <a:lnTo>
                    <a:pt x="678" y="153"/>
                  </a:lnTo>
                  <a:lnTo>
                    <a:pt x="678" y="151"/>
                  </a:lnTo>
                  <a:lnTo>
                    <a:pt x="678" y="151"/>
                  </a:lnTo>
                  <a:lnTo>
                    <a:pt x="679" y="153"/>
                  </a:lnTo>
                  <a:lnTo>
                    <a:pt x="679" y="153"/>
                  </a:lnTo>
                  <a:lnTo>
                    <a:pt x="679" y="153"/>
                  </a:lnTo>
                  <a:lnTo>
                    <a:pt x="679" y="154"/>
                  </a:lnTo>
                  <a:lnTo>
                    <a:pt x="680" y="155"/>
                  </a:lnTo>
                  <a:lnTo>
                    <a:pt x="680" y="155"/>
                  </a:lnTo>
                  <a:lnTo>
                    <a:pt x="682" y="155"/>
                  </a:lnTo>
                  <a:lnTo>
                    <a:pt x="682" y="157"/>
                  </a:lnTo>
                  <a:lnTo>
                    <a:pt x="682" y="157"/>
                  </a:lnTo>
                  <a:lnTo>
                    <a:pt x="683" y="157"/>
                  </a:lnTo>
                  <a:lnTo>
                    <a:pt x="684" y="157"/>
                  </a:lnTo>
                  <a:lnTo>
                    <a:pt x="684" y="157"/>
                  </a:lnTo>
                  <a:lnTo>
                    <a:pt x="686" y="157"/>
                  </a:lnTo>
                  <a:lnTo>
                    <a:pt x="686" y="157"/>
                  </a:lnTo>
                  <a:lnTo>
                    <a:pt x="683" y="158"/>
                  </a:lnTo>
                  <a:lnTo>
                    <a:pt x="683" y="158"/>
                  </a:lnTo>
                  <a:lnTo>
                    <a:pt x="683" y="158"/>
                  </a:lnTo>
                  <a:lnTo>
                    <a:pt x="686" y="158"/>
                  </a:lnTo>
                  <a:lnTo>
                    <a:pt x="687" y="158"/>
                  </a:lnTo>
                  <a:lnTo>
                    <a:pt x="687" y="158"/>
                  </a:lnTo>
                  <a:lnTo>
                    <a:pt x="690" y="158"/>
                  </a:lnTo>
                  <a:lnTo>
                    <a:pt x="691" y="157"/>
                  </a:lnTo>
                  <a:lnTo>
                    <a:pt x="694" y="155"/>
                  </a:lnTo>
                  <a:lnTo>
                    <a:pt x="694" y="155"/>
                  </a:lnTo>
                  <a:lnTo>
                    <a:pt x="697" y="155"/>
                  </a:lnTo>
                  <a:lnTo>
                    <a:pt x="697" y="155"/>
                  </a:lnTo>
                  <a:lnTo>
                    <a:pt x="695" y="155"/>
                  </a:lnTo>
                  <a:lnTo>
                    <a:pt x="694" y="157"/>
                  </a:lnTo>
                  <a:lnTo>
                    <a:pt x="693" y="158"/>
                  </a:lnTo>
                  <a:lnTo>
                    <a:pt x="691" y="158"/>
                  </a:lnTo>
                  <a:lnTo>
                    <a:pt x="690" y="158"/>
                  </a:lnTo>
                  <a:lnTo>
                    <a:pt x="688" y="160"/>
                  </a:lnTo>
                  <a:lnTo>
                    <a:pt x="687" y="160"/>
                  </a:lnTo>
                  <a:lnTo>
                    <a:pt x="686" y="161"/>
                  </a:lnTo>
                  <a:lnTo>
                    <a:pt x="686" y="161"/>
                  </a:lnTo>
                  <a:lnTo>
                    <a:pt x="686" y="161"/>
                  </a:lnTo>
                  <a:lnTo>
                    <a:pt x="686" y="162"/>
                  </a:lnTo>
                  <a:lnTo>
                    <a:pt x="686" y="162"/>
                  </a:lnTo>
                  <a:lnTo>
                    <a:pt x="686" y="162"/>
                  </a:lnTo>
                  <a:lnTo>
                    <a:pt x="686" y="164"/>
                  </a:lnTo>
                  <a:lnTo>
                    <a:pt x="686" y="164"/>
                  </a:lnTo>
                  <a:lnTo>
                    <a:pt x="686" y="165"/>
                  </a:lnTo>
                  <a:lnTo>
                    <a:pt x="687" y="166"/>
                  </a:lnTo>
                  <a:lnTo>
                    <a:pt x="687" y="166"/>
                  </a:lnTo>
                  <a:lnTo>
                    <a:pt x="687" y="168"/>
                  </a:lnTo>
                  <a:lnTo>
                    <a:pt x="687" y="168"/>
                  </a:lnTo>
                  <a:lnTo>
                    <a:pt x="690" y="166"/>
                  </a:lnTo>
                  <a:lnTo>
                    <a:pt x="691" y="165"/>
                  </a:lnTo>
                  <a:lnTo>
                    <a:pt x="691" y="165"/>
                  </a:lnTo>
                  <a:lnTo>
                    <a:pt x="693" y="165"/>
                  </a:lnTo>
                  <a:lnTo>
                    <a:pt x="691" y="165"/>
                  </a:lnTo>
                  <a:lnTo>
                    <a:pt x="690" y="168"/>
                  </a:lnTo>
                  <a:lnTo>
                    <a:pt x="690" y="168"/>
                  </a:lnTo>
                  <a:lnTo>
                    <a:pt x="691" y="168"/>
                  </a:lnTo>
                  <a:lnTo>
                    <a:pt x="691" y="168"/>
                  </a:lnTo>
                  <a:lnTo>
                    <a:pt x="693" y="168"/>
                  </a:lnTo>
                  <a:lnTo>
                    <a:pt x="693" y="168"/>
                  </a:lnTo>
                  <a:lnTo>
                    <a:pt x="694" y="168"/>
                  </a:lnTo>
                  <a:lnTo>
                    <a:pt x="694" y="169"/>
                  </a:lnTo>
                  <a:lnTo>
                    <a:pt x="694" y="169"/>
                  </a:lnTo>
                  <a:lnTo>
                    <a:pt x="694" y="170"/>
                  </a:lnTo>
                  <a:lnTo>
                    <a:pt x="695" y="169"/>
                  </a:lnTo>
                  <a:lnTo>
                    <a:pt x="697" y="168"/>
                  </a:lnTo>
                  <a:lnTo>
                    <a:pt x="698" y="166"/>
                  </a:lnTo>
                  <a:lnTo>
                    <a:pt x="701" y="164"/>
                  </a:lnTo>
                  <a:lnTo>
                    <a:pt x="701" y="162"/>
                  </a:lnTo>
                  <a:lnTo>
                    <a:pt x="699" y="162"/>
                  </a:lnTo>
                  <a:lnTo>
                    <a:pt x="698" y="162"/>
                  </a:lnTo>
                  <a:lnTo>
                    <a:pt x="698" y="162"/>
                  </a:lnTo>
                  <a:lnTo>
                    <a:pt x="701" y="161"/>
                  </a:lnTo>
                  <a:lnTo>
                    <a:pt x="701" y="161"/>
                  </a:lnTo>
                  <a:lnTo>
                    <a:pt x="701" y="160"/>
                  </a:lnTo>
                  <a:lnTo>
                    <a:pt x="701" y="160"/>
                  </a:lnTo>
                  <a:lnTo>
                    <a:pt x="702" y="162"/>
                  </a:lnTo>
                  <a:lnTo>
                    <a:pt x="702" y="162"/>
                  </a:lnTo>
                  <a:lnTo>
                    <a:pt x="703" y="162"/>
                  </a:lnTo>
                  <a:lnTo>
                    <a:pt x="705" y="162"/>
                  </a:lnTo>
                  <a:lnTo>
                    <a:pt x="706" y="162"/>
                  </a:lnTo>
                  <a:lnTo>
                    <a:pt x="706" y="162"/>
                  </a:lnTo>
                  <a:lnTo>
                    <a:pt x="707" y="161"/>
                  </a:lnTo>
                  <a:lnTo>
                    <a:pt x="709" y="161"/>
                  </a:lnTo>
                  <a:lnTo>
                    <a:pt x="710" y="160"/>
                  </a:lnTo>
                  <a:lnTo>
                    <a:pt x="710" y="160"/>
                  </a:lnTo>
                  <a:lnTo>
                    <a:pt x="710" y="160"/>
                  </a:lnTo>
                  <a:lnTo>
                    <a:pt x="710" y="160"/>
                  </a:lnTo>
                  <a:lnTo>
                    <a:pt x="710" y="158"/>
                  </a:lnTo>
                  <a:lnTo>
                    <a:pt x="709" y="158"/>
                  </a:lnTo>
                  <a:lnTo>
                    <a:pt x="709" y="158"/>
                  </a:lnTo>
                  <a:lnTo>
                    <a:pt x="710" y="158"/>
                  </a:lnTo>
                  <a:lnTo>
                    <a:pt x="712" y="158"/>
                  </a:lnTo>
                  <a:lnTo>
                    <a:pt x="713" y="158"/>
                  </a:lnTo>
                  <a:lnTo>
                    <a:pt x="714" y="158"/>
                  </a:lnTo>
                  <a:lnTo>
                    <a:pt x="714" y="158"/>
                  </a:lnTo>
                  <a:lnTo>
                    <a:pt x="713" y="157"/>
                  </a:lnTo>
                  <a:lnTo>
                    <a:pt x="712" y="155"/>
                  </a:lnTo>
                  <a:lnTo>
                    <a:pt x="712" y="155"/>
                  </a:lnTo>
                  <a:lnTo>
                    <a:pt x="713" y="155"/>
                  </a:lnTo>
                  <a:lnTo>
                    <a:pt x="713" y="155"/>
                  </a:lnTo>
                  <a:lnTo>
                    <a:pt x="712" y="154"/>
                  </a:lnTo>
                  <a:lnTo>
                    <a:pt x="713" y="154"/>
                  </a:lnTo>
                  <a:lnTo>
                    <a:pt x="714" y="154"/>
                  </a:lnTo>
                  <a:lnTo>
                    <a:pt x="714" y="154"/>
                  </a:lnTo>
                  <a:lnTo>
                    <a:pt x="714" y="155"/>
                  </a:lnTo>
                  <a:lnTo>
                    <a:pt x="717" y="155"/>
                  </a:lnTo>
                  <a:lnTo>
                    <a:pt x="717" y="155"/>
                  </a:lnTo>
                  <a:lnTo>
                    <a:pt x="720" y="154"/>
                  </a:lnTo>
                  <a:lnTo>
                    <a:pt x="720" y="154"/>
                  </a:lnTo>
                  <a:lnTo>
                    <a:pt x="720" y="153"/>
                  </a:lnTo>
                  <a:lnTo>
                    <a:pt x="717" y="151"/>
                  </a:lnTo>
                  <a:lnTo>
                    <a:pt x="717" y="151"/>
                  </a:lnTo>
                  <a:lnTo>
                    <a:pt x="718" y="151"/>
                  </a:lnTo>
                  <a:lnTo>
                    <a:pt x="720" y="151"/>
                  </a:lnTo>
                  <a:lnTo>
                    <a:pt x="720" y="151"/>
                  </a:lnTo>
                  <a:lnTo>
                    <a:pt x="721" y="153"/>
                  </a:lnTo>
                  <a:lnTo>
                    <a:pt x="722" y="153"/>
                  </a:lnTo>
                  <a:lnTo>
                    <a:pt x="724" y="151"/>
                  </a:lnTo>
                  <a:lnTo>
                    <a:pt x="724" y="151"/>
                  </a:lnTo>
                  <a:lnTo>
                    <a:pt x="724" y="151"/>
                  </a:lnTo>
                  <a:lnTo>
                    <a:pt x="722" y="150"/>
                  </a:lnTo>
                  <a:close/>
                  <a:moveTo>
                    <a:pt x="604" y="124"/>
                  </a:moveTo>
                  <a:lnTo>
                    <a:pt x="604" y="124"/>
                  </a:lnTo>
                  <a:lnTo>
                    <a:pt x="603" y="126"/>
                  </a:lnTo>
                  <a:lnTo>
                    <a:pt x="603" y="126"/>
                  </a:lnTo>
                  <a:lnTo>
                    <a:pt x="600" y="127"/>
                  </a:lnTo>
                  <a:lnTo>
                    <a:pt x="599" y="127"/>
                  </a:lnTo>
                  <a:lnTo>
                    <a:pt x="599" y="127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598" y="128"/>
                  </a:lnTo>
                  <a:lnTo>
                    <a:pt x="600" y="128"/>
                  </a:lnTo>
                  <a:lnTo>
                    <a:pt x="602" y="128"/>
                  </a:lnTo>
                  <a:lnTo>
                    <a:pt x="602" y="128"/>
                  </a:lnTo>
                  <a:lnTo>
                    <a:pt x="603" y="127"/>
                  </a:lnTo>
                  <a:lnTo>
                    <a:pt x="604" y="127"/>
                  </a:lnTo>
                  <a:lnTo>
                    <a:pt x="606" y="126"/>
                  </a:lnTo>
                  <a:lnTo>
                    <a:pt x="606" y="126"/>
                  </a:lnTo>
                  <a:lnTo>
                    <a:pt x="606" y="126"/>
                  </a:lnTo>
                  <a:lnTo>
                    <a:pt x="607" y="126"/>
                  </a:lnTo>
                  <a:lnTo>
                    <a:pt x="608" y="124"/>
                  </a:lnTo>
                  <a:lnTo>
                    <a:pt x="610" y="124"/>
                  </a:lnTo>
                  <a:lnTo>
                    <a:pt x="610" y="124"/>
                  </a:lnTo>
                  <a:lnTo>
                    <a:pt x="610" y="123"/>
                  </a:lnTo>
                  <a:lnTo>
                    <a:pt x="610" y="123"/>
                  </a:lnTo>
                  <a:lnTo>
                    <a:pt x="610" y="123"/>
                  </a:lnTo>
                  <a:lnTo>
                    <a:pt x="608" y="123"/>
                  </a:lnTo>
                  <a:lnTo>
                    <a:pt x="607" y="123"/>
                  </a:lnTo>
                  <a:lnTo>
                    <a:pt x="607" y="124"/>
                  </a:lnTo>
                  <a:lnTo>
                    <a:pt x="606" y="124"/>
                  </a:lnTo>
                  <a:lnTo>
                    <a:pt x="606" y="124"/>
                  </a:lnTo>
                  <a:lnTo>
                    <a:pt x="606" y="124"/>
                  </a:lnTo>
                  <a:lnTo>
                    <a:pt x="606" y="124"/>
                  </a:lnTo>
                  <a:lnTo>
                    <a:pt x="604" y="124"/>
                  </a:lnTo>
                  <a:close/>
                  <a:moveTo>
                    <a:pt x="598" y="119"/>
                  </a:moveTo>
                  <a:lnTo>
                    <a:pt x="598" y="119"/>
                  </a:lnTo>
                  <a:lnTo>
                    <a:pt x="596" y="119"/>
                  </a:lnTo>
                  <a:lnTo>
                    <a:pt x="596" y="119"/>
                  </a:lnTo>
                  <a:lnTo>
                    <a:pt x="596" y="120"/>
                  </a:lnTo>
                  <a:lnTo>
                    <a:pt x="596" y="120"/>
                  </a:lnTo>
                  <a:lnTo>
                    <a:pt x="595" y="120"/>
                  </a:lnTo>
                  <a:lnTo>
                    <a:pt x="594" y="120"/>
                  </a:lnTo>
                  <a:lnTo>
                    <a:pt x="594" y="120"/>
                  </a:lnTo>
                  <a:lnTo>
                    <a:pt x="592" y="120"/>
                  </a:lnTo>
                  <a:lnTo>
                    <a:pt x="592" y="120"/>
                  </a:lnTo>
                  <a:lnTo>
                    <a:pt x="595" y="120"/>
                  </a:lnTo>
                  <a:lnTo>
                    <a:pt x="595" y="120"/>
                  </a:lnTo>
                  <a:lnTo>
                    <a:pt x="595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6" y="122"/>
                  </a:lnTo>
                  <a:lnTo>
                    <a:pt x="598" y="122"/>
                  </a:lnTo>
                  <a:lnTo>
                    <a:pt x="598" y="122"/>
                  </a:lnTo>
                  <a:lnTo>
                    <a:pt x="598" y="122"/>
                  </a:lnTo>
                  <a:lnTo>
                    <a:pt x="598" y="122"/>
                  </a:lnTo>
                  <a:lnTo>
                    <a:pt x="598" y="120"/>
                  </a:lnTo>
                  <a:lnTo>
                    <a:pt x="599" y="122"/>
                  </a:lnTo>
                  <a:lnTo>
                    <a:pt x="602" y="120"/>
                  </a:lnTo>
                  <a:lnTo>
                    <a:pt x="603" y="120"/>
                  </a:lnTo>
                  <a:lnTo>
                    <a:pt x="604" y="120"/>
                  </a:lnTo>
                  <a:lnTo>
                    <a:pt x="604" y="120"/>
                  </a:lnTo>
                  <a:lnTo>
                    <a:pt x="604" y="119"/>
                  </a:lnTo>
                  <a:lnTo>
                    <a:pt x="603" y="119"/>
                  </a:lnTo>
                  <a:lnTo>
                    <a:pt x="602" y="119"/>
                  </a:lnTo>
                  <a:lnTo>
                    <a:pt x="600" y="120"/>
                  </a:lnTo>
                  <a:lnTo>
                    <a:pt x="599" y="120"/>
                  </a:lnTo>
                  <a:lnTo>
                    <a:pt x="599" y="120"/>
                  </a:lnTo>
                  <a:lnTo>
                    <a:pt x="599" y="120"/>
                  </a:lnTo>
                  <a:lnTo>
                    <a:pt x="599" y="119"/>
                  </a:lnTo>
                  <a:lnTo>
                    <a:pt x="598" y="119"/>
                  </a:lnTo>
                  <a:close/>
                  <a:moveTo>
                    <a:pt x="508" y="252"/>
                  </a:moveTo>
                  <a:lnTo>
                    <a:pt x="508" y="252"/>
                  </a:lnTo>
                  <a:lnTo>
                    <a:pt x="508" y="252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8" y="250"/>
                  </a:lnTo>
                  <a:lnTo>
                    <a:pt x="507" y="250"/>
                  </a:lnTo>
                  <a:lnTo>
                    <a:pt x="507" y="252"/>
                  </a:lnTo>
                  <a:lnTo>
                    <a:pt x="507" y="252"/>
                  </a:lnTo>
                  <a:lnTo>
                    <a:pt x="507" y="252"/>
                  </a:lnTo>
                  <a:lnTo>
                    <a:pt x="507" y="252"/>
                  </a:lnTo>
                  <a:lnTo>
                    <a:pt x="508" y="252"/>
                  </a:lnTo>
                  <a:close/>
                  <a:moveTo>
                    <a:pt x="664" y="250"/>
                  </a:moveTo>
                  <a:lnTo>
                    <a:pt x="664" y="250"/>
                  </a:lnTo>
                  <a:lnTo>
                    <a:pt x="664" y="250"/>
                  </a:lnTo>
                  <a:lnTo>
                    <a:pt x="664" y="250"/>
                  </a:lnTo>
                  <a:lnTo>
                    <a:pt x="663" y="250"/>
                  </a:lnTo>
                  <a:lnTo>
                    <a:pt x="663" y="250"/>
                  </a:lnTo>
                  <a:lnTo>
                    <a:pt x="663" y="252"/>
                  </a:lnTo>
                  <a:lnTo>
                    <a:pt x="664" y="252"/>
                  </a:lnTo>
                  <a:lnTo>
                    <a:pt x="665" y="252"/>
                  </a:lnTo>
                  <a:lnTo>
                    <a:pt x="665" y="252"/>
                  </a:lnTo>
                  <a:lnTo>
                    <a:pt x="665" y="250"/>
                  </a:lnTo>
                  <a:lnTo>
                    <a:pt x="664" y="250"/>
                  </a:lnTo>
                  <a:close/>
                  <a:moveTo>
                    <a:pt x="489" y="391"/>
                  </a:moveTo>
                  <a:lnTo>
                    <a:pt x="489" y="391"/>
                  </a:lnTo>
                  <a:lnTo>
                    <a:pt x="491" y="391"/>
                  </a:lnTo>
                  <a:lnTo>
                    <a:pt x="492" y="391"/>
                  </a:lnTo>
                  <a:lnTo>
                    <a:pt x="493" y="391"/>
                  </a:lnTo>
                  <a:lnTo>
                    <a:pt x="493" y="391"/>
                  </a:lnTo>
                  <a:lnTo>
                    <a:pt x="493" y="390"/>
                  </a:lnTo>
                  <a:lnTo>
                    <a:pt x="495" y="388"/>
                  </a:lnTo>
                  <a:lnTo>
                    <a:pt x="495" y="388"/>
                  </a:lnTo>
                  <a:lnTo>
                    <a:pt x="492" y="390"/>
                  </a:lnTo>
                  <a:lnTo>
                    <a:pt x="491" y="390"/>
                  </a:lnTo>
                  <a:lnTo>
                    <a:pt x="489" y="391"/>
                  </a:lnTo>
                  <a:close/>
                  <a:moveTo>
                    <a:pt x="523" y="374"/>
                  </a:moveTo>
                  <a:lnTo>
                    <a:pt x="523" y="375"/>
                  </a:lnTo>
                  <a:lnTo>
                    <a:pt x="523" y="375"/>
                  </a:lnTo>
                  <a:lnTo>
                    <a:pt x="524" y="374"/>
                  </a:lnTo>
                  <a:lnTo>
                    <a:pt x="526" y="374"/>
                  </a:lnTo>
                  <a:lnTo>
                    <a:pt x="526" y="374"/>
                  </a:lnTo>
                  <a:lnTo>
                    <a:pt x="524" y="374"/>
                  </a:lnTo>
                  <a:lnTo>
                    <a:pt x="523" y="374"/>
                  </a:lnTo>
                  <a:close/>
                  <a:moveTo>
                    <a:pt x="504" y="261"/>
                  </a:moveTo>
                  <a:lnTo>
                    <a:pt x="504" y="261"/>
                  </a:lnTo>
                  <a:lnTo>
                    <a:pt x="504" y="261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4" y="260"/>
                  </a:lnTo>
                  <a:lnTo>
                    <a:pt x="503" y="261"/>
                  </a:lnTo>
                  <a:lnTo>
                    <a:pt x="504" y="261"/>
                  </a:lnTo>
                  <a:close/>
                  <a:moveTo>
                    <a:pt x="642" y="334"/>
                  </a:moveTo>
                  <a:lnTo>
                    <a:pt x="644" y="334"/>
                  </a:lnTo>
                  <a:lnTo>
                    <a:pt x="645" y="333"/>
                  </a:lnTo>
                  <a:lnTo>
                    <a:pt x="648" y="332"/>
                  </a:lnTo>
                  <a:lnTo>
                    <a:pt x="651" y="330"/>
                  </a:lnTo>
                  <a:lnTo>
                    <a:pt x="653" y="329"/>
                  </a:lnTo>
                  <a:lnTo>
                    <a:pt x="655" y="327"/>
                  </a:lnTo>
                  <a:lnTo>
                    <a:pt x="660" y="323"/>
                  </a:lnTo>
                  <a:lnTo>
                    <a:pt x="660" y="323"/>
                  </a:lnTo>
                  <a:lnTo>
                    <a:pt x="661" y="322"/>
                  </a:lnTo>
                  <a:lnTo>
                    <a:pt x="661" y="322"/>
                  </a:lnTo>
                  <a:lnTo>
                    <a:pt x="663" y="322"/>
                  </a:lnTo>
                  <a:lnTo>
                    <a:pt x="664" y="322"/>
                  </a:lnTo>
                  <a:lnTo>
                    <a:pt x="665" y="322"/>
                  </a:lnTo>
                  <a:lnTo>
                    <a:pt x="667" y="322"/>
                  </a:lnTo>
                  <a:lnTo>
                    <a:pt x="668" y="321"/>
                  </a:lnTo>
                  <a:lnTo>
                    <a:pt x="670" y="321"/>
                  </a:lnTo>
                  <a:lnTo>
                    <a:pt x="672" y="321"/>
                  </a:lnTo>
                  <a:lnTo>
                    <a:pt x="674" y="321"/>
                  </a:lnTo>
                  <a:lnTo>
                    <a:pt x="675" y="321"/>
                  </a:lnTo>
                  <a:lnTo>
                    <a:pt x="676" y="321"/>
                  </a:lnTo>
                  <a:lnTo>
                    <a:pt x="676" y="321"/>
                  </a:lnTo>
                  <a:lnTo>
                    <a:pt x="682" y="318"/>
                  </a:lnTo>
                  <a:lnTo>
                    <a:pt x="684" y="317"/>
                  </a:lnTo>
                  <a:lnTo>
                    <a:pt x="687" y="315"/>
                  </a:lnTo>
                  <a:lnTo>
                    <a:pt x="691" y="313"/>
                  </a:lnTo>
                  <a:lnTo>
                    <a:pt x="693" y="311"/>
                  </a:lnTo>
                  <a:lnTo>
                    <a:pt x="693" y="311"/>
                  </a:lnTo>
                  <a:lnTo>
                    <a:pt x="691" y="311"/>
                  </a:lnTo>
                  <a:lnTo>
                    <a:pt x="691" y="310"/>
                  </a:lnTo>
                  <a:lnTo>
                    <a:pt x="690" y="310"/>
                  </a:lnTo>
                  <a:lnTo>
                    <a:pt x="690" y="310"/>
                  </a:lnTo>
                  <a:lnTo>
                    <a:pt x="691" y="310"/>
                  </a:lnTo>
                  <a:lnTo>
                    <a:pt x="691" y="310"/>
                  </a:lnTo>
                  <a:lnTo>
                    <a:pt x="693" y="310"/>
                  </a:lnTo>
                  <a:lnTo>
                    <a:pt x="693" y="309"/>
                  </a:lnTo>
                  <a:lnTo>
                    <a:pt x="693" y="309"/>
                  </a:lnTo>
                  <a:lnTo>
                    <a:pt x="691" y="309"/>
                  </a:lnTo>
                  <a:lnTo>
                    <a:pt x="690" y="309"/>
                  </a:lnTo>
                  <a:lnTo>
                    <a:pt x="688" y="309"/>
                  </a:lnTo>
                  <a:lnTo>
                    <a:pt x="687" y="307"/>
                  </a:lnTo>
                  <a:lnTo>
                    <a:pt x="688" y="307"/>
                  </a:lnTo>
                  <a:lnTo>
                    <a:pt x="690" y="307"/>
                  </a:lnTo>
                  <a:lnTo>
                    <a:pt x="693" y="307"/>
                  </a:lnTo>
                  <a:lnTo>
                    <a:pt x="693" y="307"/>
                  </a:lnTo>
                  <a:lnTo>
                    <a:pt x="693" y="306"/>
                  </a:lnTo>
                  <a:lnTo>
                    <a:pt x="693" y="306"/>
                  </a:lnTo>
                  <a:lnTo>
                    <a:pt x="693" y="304"/>
                  </a:lnTo>
                  <a:lnTo>
                    <a:pt x="694" y="304"/>
                  </a:lnTo>
                  <a:lnTo>
                    <a:pt x="694" y="303"/>
                  </a:lnTo>
                  <a:lnTo>
                    <a:pt x="695" y="300"/>
                  </a:lnTo>
                  <a:lnTo>
                    <a:pt x="695" y="300"/>
                  </a:lnTo>
                  <a:lnTo>
                    <a:pt x="695" y="299"/>
                  </a:lnTo>
                  <a:lnTo>
                    <a:pt x="695" y="299"/>
                  </a:lnTo>
                  <a:lnTo>
                    <a:pt x="695" y="299"/>
                  </a:lnTo>
                  <a:lnTo>
                    <a:pt x="695" y="299"/>
                  </a:lnTo>
                  <a:lnTo>
                    <a:pt x="695" y="298"/>
                  </a:lnTo>
                  <a:lnTo>
                    <a:pt x="695" y="298"/>
                  </a:lnTo>
                  <a:lnTo>
                    <a:pt x="694" y="296"/>
                  </a:lnTo>
                  <a:lnTo>
                    <a:pt x="693" y="295"/>
                  </a:lnTo>
                  <a:lnTo>
                    <a:pt x="693" y="295"/>
                  </a:lnTo>
                  <a:lnTo>
                    <a:pt x="693" y="294"/>
                  </a:lnTo>
                  <a:lnTo>
                    <a:pt x="693" y="294"/>
                  </a:lnTo>
                  <a:lnTo>
                    <a:pt x="691" y="294"/>
                  </a:lnTo>
                  <a:lnTo>
                    <a:pt x="690" y="294"/>
                  </a:lnTo>
                  <a:lnTo>
                    <a:pt x="688" y="294"/>
                  </a:lnTo>
                  <a:lnTo>
                    <a:pt x="687" y="295"/>
                  </a:lnTo>
                  <a:lnTo>
                    <a:pt x="684" y="296"/>
                  </a:lnTo>
                  <a:lnTo>
                    <a:pt x="683" y="298"/>
                  </a:lnTo>
                  <a:lnTo>
                    <a:pt x="683" y="296"/>
                  </a:lnTo>
                  <a:lnTo>
                    <a:pt x="683" y="296"/>
                  </a:lnTo>
                  <a:lnTo>
                    <a:pt x="682" y="295"/>
                  </a:lnTo>
                  <a:lnTo>
                    <a:pt x="682" y="295"/>
                  </a:lnTo>
                  <a:lnTo>
                    <a:pt x="682" y="295"/>
                  </a:lnTo>
                  <a:lnTo>
                    <a:pt x="684" y="295"/>
                  </a:lnTo>
                  <a:lnTo>
                    <a:pt x="686" y="294"/>
                  </a:lnTo>
                  <a:lnTo>
                    <a:pt x="686" y="294"/>
                  </a:lnTo>
                  <a:lnTo>
                    <a:pt x="687" y="292"/>
                  </a:lnTo>
                  <a:lnTo>
                    <a:pt x="686" y="292"/>
                  </a:lnTo>
                  <a:lnTo>
                    <a:pt x="686" y="290"/>
                  </a:lnTo>
                  <a:lnTo>
                    <a:pt x="684" y="288"/>
                  </a:lnTo>
                  <a:lnTo>
                    <a:pt x="679" y="288"/>
                  </a:lnTo>
                  <a:lnTo>
                    <a:pt x="678" y="288"/>
                  </a:lnTo>
                  <a:lnTo>
                    <a:pt x="678" y="290"/>
                  </a:lnTo>
                  <a:lnTo>
                    <a:pt x="678" y="290"/>
                  </a:lnTo>
                  <a:lnTo>
                    <a:pt x="678" y="290"/>
                  </a:lnTo>
                  <a:lnTo>
                    <a:pt x="679" y="290"/>
                  </a:lnTo>
                  <a:lnTo>
                    <a:pt x="679" y="290"/>
                  </a:lnTo>
                  <a:lnTo>
                    <a:pt x="680" y="290"/>
                  </a:lnTo>
                  <a:lnTo>
                    <a:pt x="680" y="290"/>
                  </a:lnTo>
                  <a:lnTo>
                    <a:pt x="679" y="290"/>
                  </a:lnTo>
                  <a:lnTo>
                    <a:pt x="676" y="291"/>
                  </a:lnTo>
                  <a:lnTo>
                    <a:pt x="674" y="291"/>
                  </a:lnTo>
                  <a:lnTo>
                    <a:pt x="671" y="292"/>
                  </a:lnTo>
                  <a:lnTo>
                    <a:pt x="668" y="294"/>
                  </a:lnTo>
                  <a:lnTo>
                    <a:pt x="665" y="295"/>
                  </a:lnTo>
                  <a:lnTo>
                    <a:pt x="664" y="296"/>
                  </a:lnTo>
                  <a:lnTo>
                    <a:pt x="663" y="296"/>
                  </a:lnTo>
                  <a:lnTo>
                    <a:pt x="660" y="296"/>
                  </a:lnTo>
                  <a:lnTo>
                    <a:pt x="660" y="296"/>
                  </a:lnTo>
                  <a:lnTo>
                    <a:pt x="659" y="298"/>
                  </a:lnTo>
                  <a:lnTo>
                    <a:pt x="657" y="299"/>
                  </a:lnTo>
                  <a:lnTo>
                    <a:pt x="655" y="299"/>
                  </a:lnTo>
                  <a:lnTo>
                    <a:pt x="655" y="299"/>
                  </a:lnTo>
                  <a:lnTo>
                    <a:pt x="655" y="299"/>
                  </a:lnTo>
                  <a:lnTo>
                    <a:pt x="656" y="299"/>
                  </a:lnTo>
                  <a:lnTo>
                    <a:pt x="656" y="299"/>
                  </a:lnTo>
                  <a:lnTo>
                    <a:pt x="656" y="299"/>
                  </a:lnTo>
                  <a:lnTo>
                    <a:pt x="656" y="298"/>
                  </a:lnTo>
                  <a:lnTo>
                    <a:pt x="657" y="298"/>
                  </a:lnTo>
                  <a:lnTo>
                    <a:pt x="659" y="296"/>
                  </a:lnTo>
                  <a:lnTo>
                    <a:pt x="657" y="296"/>
                  </a:lnTo>
                  <a:lnTo>
                    <a:pt x="656" y="295"/>
                  </a:lnTo>
                  <a:lnTo>
                    <a:pt x="656" y="295"/>
                  </a:lnTo>
                  <a:lnTo>
                    <a:pt x="657" y="295"/>
                  </a:lnTo>
                  <a:lnTo>
                    <a:pt x="659" y="296"/>
                  </a:lnTo>
                  <a:lnTo>
                    <a:pt x="659" y="295"/>
                  </a:lnTo>
                  <a:lnTo>
                    <a:pt x="659" y="295"/>
                  </a:lnTo>
                  <a:lnTo>
                    <a:pt x="659" y="295"/>
                  </a:lnTo>
                  <a:lnTo>
                    <a:pt x="660" y="294"/>
                  </a:lnTo>
                  <a:lnTo>
                    <a:pt x="660" y="294"/>
                  </a:lnTo>
                  <a:lnTo>
                    <a:pt x="661" y="294"/>
                  </a:lnTo>
                  <a:lnTo>
                    <a:pt x="663" y="292"/>
                  </a:lnTo>
                  <a:lnTo>
                    <a:pt x="663" y="292"/>
                  </a:lnTo>
                  <a:lnTo>
                    <a:pt x="664" y="294"/>
                  </a:lnTo>
                  <a:lnTo>
                    <a:pt x="665" y="292"/>
                  </a:lnTo>
                  <a:lnTo>
                    <a:pt x="668" y="292"/>
                  </a:lnTo>
                  <a:lnTo>
                    <a:pt x="670" y="291"/>
                  </a:lnTo>
                  <a:lnTo>
                    <a:pt x="671" y="291"/>
                  </a:lnTo>
                  <a:lnTo>
                    <a:pt x="671" y="291"/>
                  </a:lnTo>
                  <a:lnTo>
                    <a:pt x="671" y="291"/>
                  </a:lnTo>
                  <a:lnTo>
                    <a:pt x="672" y="291"/>
                  </a:lnTo>
                  <a:lnTo>
                    <a:pt x="674" y="291"/>
                  </a:lnTo>
                  <a:lnTo>
                    <a:pt x="674" y="291"/>
                  </a:lnTo>
                  <a:lnTo>
                    <a:pt x="675" y="290"/>
                  </a:lnTo>
                  <a:lnTo>
                    <a:pt x="676" y="288"/>
                  </a:lnTo>
                  <a:lnTo>
                    <a:pt x="678" y="288"/>
                  </a:lnTo>
                  <a:lnTo>
                    <a:pt x="679" y="288"/>
                  </a:lnTo>
                  <a:lnTo>
                    <a:pt x="680" y="287"/>
                  </a:lnTo>
                  <a:lnTo>
                    <a:pt x="680" y="287"/>
                  </a:lnTo>
                  <a:lnTo>
                    <a:pt x="683" y="287"/>
                  </a:lnTo>
                  <a:lnTo>
                    <a:pt x="684" y="287"/>
                  </a:lnTo>
                  <a:lnTo>
                    <a:pt x="686" y="285"/>
                  </a:lnTo>
                  <a:lnTo>
                    <a:pt x="687" y="285"/>
                  </a:lnTo>
                  <a:lnTo>
                    <a:pt x="688" y="284"/>
                  </a:lnTo>
                  <a:lnTo>
                    <a:pt x="688" y="284"/>
                  </a:lnTo>
                  <a:lnTo>
                    <a:pt x="687" y="284"/>
                  </a:lnTo>
                  <a:lnTo>
                    <a:pt x="686" y="284"/>
                  </a:lnTo>
                  <a:lnTo>
                    <a:pt x="686" y="283"/>
                  </a:lnTo>
                  <a:lnTo>
                    <a:pt x="684" y="283"/>
                  </a:lnTo>
                  <a:lnTo>
                    <a:pt x="684" y="283"/>
                  </a:lnTo>
                  <a:lnTo>
                    <a:pt x="684" y="281"/>
                  </a:lnTo>
                  <a:lnTo>
                    <a:pt x="683" y="281"/>
                  </a:lnTo>
                  <a:lnTo>
                    <a:pt x="682" y="281"/>
                  </a:lnTo>
                  <a:lnTo>
                    <a:pt x="682" y="281"/>
                  </a:lnTo>
                  <a:lnTo>
                    <a:pt x="680" y="283"/>
                  </a:lnTo>
                  <a:lnTo>
                    <a:pt x="679" y="281"/>
                  </a:lnTo>
                  <a:lnTo>
                    <a:pt x="676" y="281"/>
                  </a:lnTo>
                  <a:lnTo>
                    <a:pt x="676" y="280"/>
                  </a:lnTo>
                  <a:lnTo>
                    <a:pt x="676" y="279"/>
                  </a:lnTo>
                  <a:lnTo>
                    <a:pt x="676" y="277"/>
                  </a:lnTo>
                  <a:lnTo>
                    <a:pt x="676" y="277"/>
                  </a:lnTo>
                  <a:lnTo>
                    <a:pt x="675" y="277"/>
                  </a:lnTo>
                  <a:lnTo>
                    <a:pt x="674" y="277"/>
                  </a:lnTo>
                  <a:lnTo>
                    <a:pt x="672" y="279"/>
                  </a:lnTo>
                  <a:lnTo>
                    <a:pt x="672" y="279"/>
                  </a:lnTo>
                  <a:lnTo>
                    <a:pt x="668" y="281"/>
                  </a:lnTo>
                  <a:lnTo>
                    <a:pt x="667" y="281"/>
                  </a:lnTo>
                  <a:lnTo>
                    <a:pt x="668" y="281"/>
                  </a:lnTo>
                  <a:lnTo>
                    <a:pt x="668" y="280"/>
                  </a:lnTo>
                  <a:lnTo>
                    <a:pt x="672" y="279"/>
                  </a:lnTo>
                  <a:lnTo>
                    <a:pt x="672" y="277"/>
                  </a:lnTo>
                  <a:lnTo>
                    <a:pt x="672" y="277"/>
                  </a:lnTo>
                  <a:lnTo>
                    <a:pt x="671" y="277"/>
                  </a:lnTo>
                  <a:lnTo>
                    <a:pt x="671" y="277"/>
                  </a:lnTo>
                  <a:lnTo>
                    <a:pt x="671" y="276"/>
                  </a:lnTo>
                  <a:lnTo>
                    <a:pt x="671" y="276"/>
                  </a:lnTo>
                  <a:lnTo>
                    <a:pt x="670" y="276"/>
                  </a:lnTo>
                  <a:lnTo>
                    <a:pt x="668" y="276"/>
                  </a:lnTo>
                  <a:lnTo>
                    <a:pt x="667" y="277"/>
                  </a:lnTo>
                  <a:lnTo>
                    <a:pt x="665" y="277"/>
                  </a:lnTo>
                  <a:lnTo>
                    <a:pt x="663" y="279"/>
                  </a:lnTo>
                  <a:lnTo>
                    <a:pt x="661" y="279"/>
                  </a:lnTo>
                  <a:lnTo>
                    <a:pt x="663" y="279"/>
                  </a:lnTo>
                  <a:lnTo>
                    <a:pt x="664" y="277"/>
                  </a:lnTo>
                  <a:lnTo>
                    <a:pt x="664" y="277"/>
                  </a:lnTo>
                  <a:lnTo>
                    <a:pt x="665" y="276"/>
                  </a:lnTo>
                  <a:lnTo>
                    <a:pt x="667" y="275"/>
                  </a:lnTo>
                  <a:lnTo>
                    <a:pt x="668" y="275"/>
                  </a:lnTo>
                  <a:lnTo>
                    <a:pt x="667" y="273"/>
                  </a:lnTo>
                  <a:lnTo>
                    <a:pt x="667" y="272"/>
                  </a:lnTo>
                  <a:lnTo>
                    <a:pt x="667" y="272"/>
                  </a:lnTo>
                  <a:lnTo>
                    <a:pt x="667" y="272"/>
                  </a:lnTo>
                  <a:lnTo>
                    <a:pt x="668" y="271"/>
                  </a:lnTo>
                  <a:lnTo>
                    <a:pt x="667" y="271"/>
                  </a:lnTo>
                  <a:lnTo>
                    <a:pt x="667" y="271"/>
                  </a:lnTo>
                  <a:lnTo>
                    <a:pt x="665" y="272"/>
                  </a:lnTo>
                  <a:lnTo>
                    <a:pt x="665" y="271"/>
                  </a:lnTo>
                  <a:lnTo>
                    <a:pt x="665" y="271"/>
                  </a:lnTo>
                  <a:lnTo>
                    <a:pt x="665" y="269"/>
                  </a:lnTo>
                  <a:lnTo>
                    <a:pt x="665" y="269"/>
                  </a:lnTo>
                  <a:lnTo>
                    <a:pt x="664" y="269"/>
                  </a:lnTo>
                  <a:lnTo>
                    <a:pt x="664" y="269"/>
                  </a:lnTo>
                  <a:lnTo>
                    <a:pt x="663" y="269"/>
                  </a:lnTo>
                  <a:lnTo>
                    <a:pt x="661" y="269"/>
                  </a:lnTo>
                  <a:lnTo>
                    <a:pt x="661" y="269"/>
                  </a:lnTo>
                  <a:lnTo>
                    <a:pt x="661" y="269"/>
                  </a:lnTo>
                  <a:lnTo>
                    <a:pt x="661" y="269"/>
                  </a:lnTo>
                  <a:lnTo>
                    <a:pt x="660" y="268"/>
                  </a:lnTo>
                  <a:lnTo>
                    <a:pt x="659" y="268"/>
                  </a:lnTo>
                  <a:lnTo>
                    <a:pt x="660" y="268"/>
                  </a:lnTo>
                  <a:lnTo>
                    <a:pt x="661" y="268"/>
                  </a:lnTo>
                  <a:lnTo>
                    <a:pt x="661" y="268"/>
                  </a:lnTo>
                  <a:lnTo>
                    <a:pt x="661" y="265"/>
                  </a:lnTo>
                  <a:lnTo>
                    <a:pt x="661" y="265"/>
                  </a:lnTo>
                  <a:lnTo>
                    <a:pt x="660" y="265"/>
                  </a:lnTo>
                  <a:lnTo>
                    <a:pt x="659" y="265"/>
                  </a:lnTo>
                  <a:lnTo>
                    <a:pt x="659" y="265"/>
                  </a:lnTo>
                  <a:lnTo>
                    <a:pt x="661" y="264"/>
                  </a:lnTo>
                  <a:lnTo>
                    <a:pt x="661" y="264"/>
                  </a:lnTo>
                  <a:lnTo>
                    <a:pt x="661" y="264"/>
                  </a:lnTo>
                  <a:lnTo>
                    <a:pt x="660" y="264"/>
                  </a:lnTo>
                  <a:lnTo>
                    <a:pt x="657" y="264"/>
                  </a:lnTo>
                  <a:lnTo>
                    <a:pt x="657" y="262"/>
                  </a:lnTo>
                  <a:lnTo>
                    <a:pt x="659" y="262"/>
                  </a:lnTo>
                  <a:lnTo>
                    <a:pt x="660" y="262"/>
                  </a:lnTo>
                  <a:lnTo>
                    <a:pt x="660" y="262"/>
                  </a:lnTo>
                  <a:lnTo>
                    <a:pt x="659" y="261"/>
                  </a:lnTo>
                  <a:lnTo>
                    <a:pt x="659" y="261"/>
                  </a:lnTo>
                  <a:lnTo>
                    <a:pt x="657" y="261"/>
                  </a:lnTo>
                  <a:lnTo>
                    <a:pt x="657" y="261"/>
                  </a:lnTo>
                  <a:lnTo>
                    <a:pt x="655" y="260"/>
                  </a:lnTo>
                  <a:lnTo>
                    <a:pt x="655" y="260"/>
                  </a:lnTo>
                  <a:lnTo>
                    <a:pt x="655" y="258"/>
                  </a:lnTo>
                  <a:lnTo>
                    <a:pt x="656" y="258"/>
                  </a:lnTo>
                  <a:lnTo>
                    <a:pt x="656" y="258"/>
                  </a:lnTo>
                  <a:lnTo>
                    <a:pt x="656" y="260"/>
                  </a:lnTo>
                  <a:lnTo>
                    <a:pt x="656" y="260"/>
                  </a:lnTo>
                  <a:lnTo>
                    <a:pt x="657" y="260"/>
                  </a:lnTo>
                  <a:lnTo>
                    <a:pt x="663" y="261"/>
                  </a:lnTo>
                  <a:lnTo>
                    <a:pt x="664" y="261"/>
                  </a:lnTo>
                  <a:lnTo>
                    <a:pt x="664" y="260"/>
                  </a:lnTo>
                  <a:lnTo>
                    <a:pt x="664" y="258"/>
                  </a:lnTo>
                  <a:lnTo>
                    <a:pt x="665" y="258"/>
                  </a:lnTo>
                  <a:lnTo>
                    <a:pt x="665" y="257"/>
                  </a:lnTo>
                  <a:lnTo>
                    <a:pt x="664" y="254"/>
                  </a:lnTo>
                  <a:lnTo>
                    <a:pt x="664" y="254"/>
                  </a:lnTo>
                  <a:lnTo>
                    <a:pt x="663" y="254"/>
                  </a:lnTo>
                  <a:lnTo>
                    <a:pt x="663" y="254"/>
                  </a:lnTo>
                  <a:lnTo>
                    <a:pt x="661" y="254"/>
                  </a:lnTo>
                  <a:lnTo>
                    <a:pt x="661" y="254"/>
                  </a:lnTo>
                  <a:lnTo>
                    <a:pt x="663" y="254"/>
                  </a:lnTo>
                  <a:lnTo>
                    <a:pt x="663" y="253"/>
                  </a:lnTo>
                  <a:lnTo>
                    <a:pt x="664" y="253"/>
                  </a:lnTo>
                  <a:lnTo>
                    <a:pt x="664" y="253"/>
                  </a:lnTo>
                  <a:lnTo>
                    <a:pt x="663" y="252"/>
                  </a:lnTo>
                  <a:lnTo>
                    <a:pt x="661" y="252"/>
                  </a:lnTo>
                  <a:lnTo>
                    <a:pt x="661" y="252"/>
                  </a:lnTo>
                  <a:lnTo>
                    <a:pt x="660" y="252"/>
                  </a:lnTo>
                  <a:lnTo>
                    <a:pt x="659" y="252"/>
                  </a:lnTo>
                  <a:lnTo>
                    <a:pt x="659" y="252"/>
                  </a:lnTo>
                  <a:lnTo>
                    <a:pt x="659" y="252"/>
                  </a:lnTo>
                  <a:lnTo>
                    <a:pt x="660" y="252"/>
                  </a:lnTo>
                  <a:lnTo>
                    <a:pt x="660" y="252"/>
                  </a:lnTo>
                  <a:lnTo>
                    <a:pt x="661" y="250"/>
                  </a:lnTo>
                  <a:lnTo>
                    <a:pt x="661" y="250"/>
                  </a:lnTo>
                  <a:lnTo>
                    <a:pt x="663" y="250"/>
                  </a:lnTo>
                  <a:lnTo>
                    <a:pt x="664" y="250"/>
                  </a:lnTo>
                  <a:lnTo>
                    <a:pt x="664" y="249"/>
                  </a:lnTo>
                  <a:lnTo>
                    <a:pt x="664" y="248"/>
                  </a:lnTo>
                  <a:lnTo>
                    <a:pt x="665" y="248"/>
                  </a:lnTo>
                  <a:lnTo>
                    <a:pt x="665" y="248"/>
                  </a:lnTo>
                  <a:lnTo>
                    <a:pt x="665" y="248"/>
                  </a:lnTo>
                  <a:lnTo>
                    <a:pt x="665" y="246"/>
                  </a:lnTo>
                  <a:lnTo>
                    <a:pt x="664" y="246"/>
                  </a:lnTo>
                  <a:lnTo>
                    <a:pt x="664" y="246"/>
                  </a:lnTo>
                  <a:lnTo>
                    <a:pt x="663" y="246"/>
                  </a:lnTo>
                  <a:lnTo>
                    <a:pt x="663" y="244"/>
                  </a:lnTo>
                  <a:lnTo>
                    <a:pt x="661" y="244"/>
                  </a:lnTo>
                  <a:lnTo>
                    <a:pt x="660" y="244"/>
                  </a:lnTo>
                  <a:lnTo>
                    <a:pt x="657" y="245"/>
                  </a:lnTo>
                  <a:lnTo>
                    <a:pt x="655" y="246"/>
                  </a:lnTo>
                  <a:lnTo>
                    <a:pt x="655" y="245"/>
                  </a:lnTo>
                  <a:lnTo>
                    <a:pt x="656" y="245"/>
                  </a:lnTo>
                  <a:lnTo>
                    <a:pt x="657" y="245"/>
                  </a:lnTo>
                  <a:lnTo>
                    <a:pt x="660" y="244"/>
                  </a:lnTo>
                  <a:lnTo>
                    <a:pt x="661" y="242"/>
                  </a:lnTo>
                  <a:lnTo>
                    <a:pt x="663" y="241"/>
                  </a:lnTo>
                  <a:lnTo>
                    <a:pt x="663" y="239"/>
                  </a:lnTo>
                  <a:lnTo>
                    <a:pt x="663" y="239"/>
                  </a:lnTo>
                  <a:lnTo>
                    <a:pt x="661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57" y="241"/>
                  </a:lnTo>
                  <a:lnTo>
                    <a:pt x="657" y="241"/>
                  </a:lnTo>
                  <a:lnTo>
                    <a:pt x="655" y="242"/>
                  </a:lnTo>
                  <a:lnTo>
                    <a:pt x="655" y="242"/>
                  </a:lnTo>
                  <a:lnTo>
                    <a:pt x="656" y="241"/>
                  </a:lnTo>
                  <a:lnTo>
                    <a:pt x="656" y="241"/>
                  </a:lnTo>
                  <a:lnTo>
                    <a:pt x="659" y="239"/>
                  </a:lnTo>
                  <a:lnTo>
                    <a:pt x="660" y="239"/>
                  </a:lnTo>
                  <a:lnTo>
                    <a:pt x="663" y="238"/>
                  </a:lnTo>
                  <a:lnTo>
                    <a:pt x="663" y="237"/>
                  </a:lnTo>
                  <a:lnTo>
                    <a:pt x="661" y="235"/>
                  </a:lnTo>
                  <a:lnTo>
                    <a:pt x="661" y="235"/>
                  </a:lnTo>
                  <a:lnTo>
                    <a:pt x="660" y="235"/>
                  </a:lnTo>
                  <a:lnTo>
                    <a:pt x="660" y="235"/>
                  </a:lnTo>
                  <a:lnTo>
                    <a:pt x="660" y="235"/>
                  </a:lnTo>
                  <a:lnTo>
                    <a:pt x="660" y="235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61" y="234"/>
                  </a:lnTo>
                  <a:lnTo>
                    <a:pt x="661" y="234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59" y="234"/>
                  </a:lnTo>
                  <a:lnTo>
                    <a:pt x="656" y="234"/>
                  </a:lnTo>
                  <a:lnTo>
                    <a:pt x="655" y="234"/>
                  </a:lnTo>
                  <a:lnTo>
                    <a:pt x="655" y="234"/>
                  </a:lnTo>
                  <a:lnTo>
                    <a:pt x="656" y="234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9" y="233"/>
                  </a:lnTo>
                  <a:lnTo>
                    <a:pt x="660" y="233"/>
                  </a:lnTo>
                  <a:lnTo>
                    <a:pt x="660" y="231"/>
                  </a:lnTo>
                  <a:lnTo>
                    <a:pt x="660" y="230"/>
                  </a:lnTo>
                  <a:lnTo>
                    <a:pt x="659" y="231"/>
                  </a:lnTo>
                  <a:lnTo>
                    <a:pt x="657" y="231"/>
                  </a:lnTo>
                  <a:lnTo>
                    <a:pt x="659" y="231"/>
                  </a:lnTo>
                  <a:lnTo>
                    <a:pt x="659" y="230"/>
                  </a:lnTo>
                  <a:lnTo>
                    <a:pt x="657" y="230"/>
                  </a:lnTo>
                  <a:lnTo>
                    <a:pt x="657" y="230"/>
                  </a:lnTo>
                  <a:lnTo>
                    <a:pt x="659" y="230"/>
                  </a:lnTo>
                  <a:lnTo>
                    <a:pt x="660" y="229"/>
                  </a:lnTo>
                  <a:lnTo>
                    <a:pt x="659" y="229"/>
                  </a:lnTo>
                  <a:lnTo>
                    <a:pt x="659" y="227"/>
                  </a:lnTo>
                  <a:lnTo>
                    <a:pt x="659" y="227"/>
                  </a:lnTo>
                  <a:lnTo>
                    <a:pt x="659" y="226"/>
                  </a:lnTo>
                  <a:lnTo>
                    <a:pt x="659" y="226"/>
                  </a:lnTo>
                  <a:lnTo>
                    <a:pt x="657" y="226"/>
                  </a:lnTo>
                  <a:lnTo>
                    <a:pt x="657" y="226"/>
                  </a:lnTo>
                  <a:lnTo>
                    <a:pt x="657" y="225"/>
                  </a:lnTo>
                  <a:lnTo>
                    <a:pt x="659" y="223"/>
                  </a:lnTo>
                  <a:lnTo>
                    <a:pt x="659" y="223"/>
                  </a:lnTo>
                  <a:lnTo>
                    <a:pt x="657" y="223"/>
                  </a:lnTo>
                  <a:lnTo>
                    <a:pt x="656" y="223"/>
                  </a:lnTo>
                  <a:lnTo>
                    <a:pt x="655" y="223"/>
                  </a:lnTo>
                  <a:lnTo>
                    <a:pt x="653" y="223"/>
                  </a:lnTo>
                  <a:lnTo>
                    <a:pt x="655" y="223"/>
                  </a:lnTo>
                  <a:lnTo>
                    <a:pt x="656" y="222"/>
                  </a:lnTo>
                  <a:lnTo>
                    <a:pt x="657" y="222"/>
                  </a:lnTo>
                  <a:lnTo>
                    <a:pt x="657" y="220"/>
                  </a:lnTo>
                  <a:lnTo>
                    <a:pt x="657" y="220"/>
                  </a:lnTo>
                  <a:lnTo>
                    <a:pt x="656" y="219"/>
                  </a:lnTo>
                  <a:lnTo>
                    <a:pt x="656" y="219"/>
                  </a:lnTo>
                  <a:lnTo>
                    <a:pt x="655" y="220"/>
                  </a:lnTo>
                  <a:lnTo>
                    <a:pt x="655" y="220"/>
                  </a:lnTo>
                  <a:lnTo>
                    <a:pt x="653" y="220"/>
                  </a:lnTo>
                  <a:lnTo>
                    <a:pt x="652" y="223"/>
                  </a:lnTo>
                  <a:lnTo>
                    <a:pt x="651" y="223"/>
                  </a:lnTo>
                  <a:lnTo>
                    <a:pt x="649" y="225"/>
                  </a:lnTo>
                  <a:lnTo>
                    <a:pt x="649" y="225"/>
                  </a:lnTo>
                  <a:lnTo>
                    <a:pt x="649" y="225"/>
                  </a:lnTo>
                  <a:lnTo>
                    <a:pt x="649" y="226"/>
                  </a:lnTo>
                  <a:lnTo>
                    <a:pt x="651" y="226"/>
                  </a:lnTo>
                  <a:lnTo>
                    <a:pt x="649" y="226"/>
                  </a:lnTo>
                  <a:lnTo>
                    <a:pt x="649" y="226"/>
                  </a:lnTo>
                  <a:lnTo>
                    <a:pt x="648" y="226"/>
                  </a:lnTo>
                  <a:lnTo>
                    <a:pt x="648" y="226"/>
                  </a:lnTo>
                  <a:lnTo>
                    <a:pt x="646" y="226"/>
                  </a:lnTo>
                  <a:lnTo>
                    <a:pt x="646" y="226"/>
                  </a:lnTo>
                  <a:lnTo>
                    <a:pt x="645" y="227"/>
                  </a:lnTo>
                  <a:lnTo>
                    <a:pt x="645" y="227"/>
                  </a:lnTo>
                  <a:lnTo>
                    <a:pt x="645" y="227"/>
                  </a:lnTo>
                  <a:lnTo>
                    <a:pt x="645" y="229"/>
                  </a:lnTo>
                  <a:lnTo>
                    <a:pt x="646" y="229"/>
                  </a:lnTo>
                  <a:lnTo>
                    <a:pt x="646" y="229"/>
                  </a:lnTo>
                  <a:lnTo>
                    <a:pt x="646" y="230"/>
                  </a:lnTo>
                  <a:lnTo>
                    <a:pt x="648" y="230"/>
                  </a:lnTo>
                  <a:lnTo>
                    <a:pt x="648" y="230"/>
                  </a:lnTo>
                  <a:lnTo>
                    <a:pt x="648" y="230"/>
                  </a:lnTo>
                  <a:lnTo>
                    <a:pt x="646" y="229"/>
                  </a:lnTo>
                  <a:lnTo>
                    <a:pt x="645" y="229"/>
                  </a:lnTo>
                  <a:lnTo>
                    <a:pt x="645" y="229"/>
                  </a:lnTo>
                  <a:lnTo>
                    <a:pt x="644" y="230"/>
                  </a:lnTo>
                  <a:lnTo>
                    <a:pt x="644" y="231"/>
                  </a:lnTo>
                  <a:lnTo>
                    <a:pt x="644" y="231"/>
                  </a:lnTo>
                  <a:lnTo>
                    <a:pt x="644" y="230"/>
                  </a:lnTo>
                  <a:lnTo>
                    <a:pt x="642" y="231"/>
                  </a:lnTo>
                  <a:lnTo>
                    <a:pt x="642" y="231"/>
                  </a:lnTo>
                  <a:lnTo>
                    <a:pt x="642" y="233"/>
                  </a:lnTo>
                  <a:lnTo>
                    <a:pt x="641" y="231"/>
                  </a:lnTo>
                  <a:lnTo>
                    <a:pt x="641" y="231"/>
                  </a:lnTo>
                  <a:lnTo>
                    <a:pt x="641" y="233"/>
                  </a:lnTo>
                  <a:lnTo>
                    <a:pt x="641" y="233"/>
                  </a:lnTo>
                  <a:lnTo>
                    <a:pt x="641" y="233"/>
                  </a:lnTo>
                  <a:lnTo>
                    <a:pt x="641" y="233"/>
                  </a:lnTo>
                  <a:lnTo>
                    <a:pt x="642" y="234"/>
                  </a:lnTo>
                  <a:lnTo>
                    <a:pt x="642" y="234"/>
                  </a:lnTo>
                  <a:lnTo>
                    <a:pt x="642" y="234"/>
                  </a:lnTo>
                  <a:lnTo>
                    <a:pt x="641" y="234"/>
                  </a:lnTo>
                  <a:lnTo>
                    <a:pt x="641" y="234"/>
                  </a:lnTo>
                  <a:lnTo>
                    <a:pt x="640" y="234"/>
                  </a:lnTo>
                  <a:lnTo>
                    <a:pt x="640" y="234"/>
                  </a:lnTo>
                  <a:lnTo>
                    <a:pt x="640" y="234"/>
                  </a:lnTo>
                  <a:lnTo>
                    <a:pt x="640" y="235"/>
                  </a:lnTo>
                  <a:lnTo>
                    <a:pt x="638" y="234"/>
                  </a:lnTo>
                  <a:lnTo>
                    <a:pt x="638" y="234"/>
                  </a:lnTo>
                  <a:lnTo>
                    <a:pt x="637" y="235"/>
                  </a:lnTo>
                  <a:lnTo>
                    <a:pt x="637" y="235"/>
                  </a:lnTo>
                  <a:lnTo>
                    <a:pt x="637" y="235"/>
                  </a:lnTo>
                  <a:lnTo>
                    <a:pt x="637" y="237"/>
                  </a:lnTo>
                  <a:lnTo>
                    <a:pt x="637" y="237"/>
                  </a:lnTo>
                  <a:lnTo>
                    <a:pt x="636" y="237"/>
                  </a:lnTo>
                  <a:lnTo>
                    <a:pt x="636" y="237"/>
                  </a:lnTo>
                  <a:lnTo>
                    <a:pt x="636" y="237"/>
                  </a:lnTo>
                  <a:lnTo>
                    <a:pt x="636" y="238"/>
                  </a:lnTo>
                  <a:lnTo>
                    <a:pt x="636" y="239"/>
                  </a:lnTo>
                  <a:lnTo>
                    <a:pt x="636" y="239"/>
                  </a:lnTo>
                  <a:lnTo>
                    <a:pt x="634" y="239"/>
                  </a:lnTo>
                  <a:lnTo>
                    <a:pt x="633" y="241"/>
                  </a:lnTo>
                  <a:lnTo>
                    <a:pt x="633" y="241"/>
                  </a:lnTo>
                  <a:lnTo>
                    <a:pt x="634" y="239"/>
                  </a:lnTo>
                  <a:lnTo>
                    <a:pt x="634" y="239"/>
                  </a:lnTo>
                  <a:lnTo>
                    <a:pt x="634" y="238"/>
                  </a:lnTo>
                  <a:lnTo>
                    <a:pt x="634" y="238"/>
                  </a:lnTo>
                  <a:lnTo>
                    <a:pt x="634" y="237"/>
                  </a:lnTo>
                  <a:lnTo>
                    <a:pt x="633" y="237"/>
                  </a:lnTo>
                  <a:lnTo>
                    <a:pt x="633" y="237"/>
                  </a:lnTo>
                  <a:lnTo>
                    <a:pt x="632" y="238"/>
                  </a:lnTo>
                  <a:lnTo>
                    <a:pt x="630" y="238"/>
                  </a:lnTo>
                  <a:lnTo>
                    <a:pt x="630" y="238"/>
                  </a:lnTo>
                  <a:lnTo>
                    <a:pt x="629" y="239"/>
                  </a:lnTo>
                  <a:lnTo>
                    <a:pt x="627" y="241"/>
                  </a:lnTo>
                  <a:lnTo>
                    <a:pt x="626" y="241"/>
                  </a:lnTo>
                  <a:lnTo>
                    <a:pt x="625" y="241"/>
                  </a:lnTo>
                  <a:lnTo>
                    <a:pt x="623" y="242"/>
                  </a:lnTo>
                  <a:lnTo>
                    <a:pt x="621" y="242"/>
                  </a:lnTo>
                  <a:lnTo>
                    <a:pt x="618" y="244"/>
                  </a:lnTo>
                  <a:lnTo>
                    <a:pt x="618" y="244"/>
                  </a:lnTo>
                  <a:lnTo>
                    <a:pt x="618" y="244"/>
                  </a:lnTo>
                  <a:lnTo>
                    <a:pt x="617" y="245"/>
                  </a:lnTo>
                  <a:lnTo>
                    <a:pt x="617" y="246"/>
                  </a:lnTo>
                  <a:lnTo>
                    <a:pt x="617" y="245"/>
                  </a:lnTo>
                  <a:lnTo>
                    <a:pt x="617" y="245"/>
                  </a:lnTo>
                  <a:lnTo>
                    <a:pt x="617" y="244"/>
                  </a:lnTo>
                  <a:lnTo>
                    <a:pt x="618" y="244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42"/>
                  </a:lnTo>
                  <a:lnTo>
                    <a:pt x="617" y="242"/>
                  </a:lnTo>
                  <a:lnTo>
                    <a:pt x="617" y="242"/>
                  </a:lnTo>
                  <a:lnTo>
                    <a:pt x="614" y="244"/>
                  </a:lnTo>
                  <a:lnTo>
                    <a:pt x="614" y="244"/>
                  </a:lnTo>
                  <a:lnTo>
                    <a:pt x="617" y="242"/>
                  </a:lnTo>
                  <a:lnTo>
                    <a:pt x="617" y="242"/>
                  </a:lnTo>
                  <a:lnTo>
                    <a:pt x="617" y="242"/>
                  </a:lnTo>
                  <a:lnTo>
                    <a:pt x="617" y="241"/>
                  </a:lnTo>
                  <a:lnTo>
                    <a:pt x="617" y="241"/>
                  </a:lnTo>
                  <a:lnTo>
                    <a:pt x="615" y="241"/>
                  </a:lnTo>
                  <a:lnTo>
                    <a:pt x="614" y="241"/>
                  </a:lnTo>
                  <a:lnTo>
                    <a:pt x="613" y="244"/>
                  </a:lnTo>
                  <a:lnTo>
                    <a:pt x="611" y="245"/>
                  </a:lnTo>
                  <a:lnTo>
                    <a:pt x="610" y="245"/>
                  </a:lnTo>
                  <a:lnTo>
                    <a:pt x="610" y="245"/>
                  </a:lnTo>
                  <a:lnTo>
                    <a:pt x="607" y="246"/>
                  </a:lnTo>
                  <a:lnTo>
                    <a:pt x="604" y="246"/>
                  </a:lnTo>
                  <a:lnTo>
                    <a:pt x="604" y="246"/>
                  </a:lnTo>
                  <a:lnTo>
                    <a:pt x="606" y="246"/>
                  </a:lnTo>
                  <a:lnTo>
                    <a:pt x="606" y="246"/>
                  </a:lnTo>
                  <a:lnTo>
                    <a:pt x="608" y="245"/>
                  </a:lnTo>
                  <a:lnTo>
                    <a:pt x="610" y="245"/>
                  </a:lnTo>
                  <a:lnTo>
                    <a:pt x="611" y="244"/>
                  </a:lnTo>
                  <a:lnTo>
                    <a:pt x="613" y="244"/>
                  </a:lnTo>
                  <a:lnTo>
                    <a:pt x="614" y="241"/>
                  </a:lnTo>
                  <a:lnTo>
                    <a:pt x="614" y="241"/>
                  </a:lnTo>
                  <a:lnTo>
                    <a:pt x="615" y="239"/>
                  </a:lnTo>
                  <a:lnTo>
                    <a:pt x="615" y="239"/>
                  </a:lnTo>
                  <a:lnTo>
                    <a:pt x="614" y="239"/>
                  </a:lnTo>
                  <a:lnTo>
                    <a:pt x="615" y="237"/>
                  </a:lnTo>
                  <a:lnTo>
                    <a:pt x="615" y="237"/>
                  </a:lnTo>
                  <a:lnTo>
                    <a:pt x="614" y="237"/>
                  </a:lnTo>
                  <a:lnTo>
                    <a:pt x="614" y="235"/>
                  </a:lnTo>
                  <a:lnTo>
                    <a:pt x="614" y="235"/>
                  </a:lnTo>
                  <a:lnTo>
                    <a:pt x="613" y="235"/>
                  </a:lnTo>
                  <a:lnTo>
                    <a:pt x="611" y="235"/>
                  </a:lnTo>
                  <a:lnTo>
                    <a:pt x="610" y="235"/>
                  </a:lnTo>
                  <a:lnTo>
                    <a:pt x="608" y="235"/>
                  </a:lnTo>
                  <a:lnTo>
                    <a:pt x="608" y="235"/>
                  </a:lnTo>
                  <a:lnTo>
                    <a:pt x="607" y="237"/>
                  </a:lnTo>
                  <a:lnTo>
                    <a:pt x="604" y="238"/>
                  </a:lnTo>
                  <a:lnTo>
                    <a:pt x="602" y="238"/>
                  </a:lnTo>
                  <a:lnTo>
                    <a:pt x="602" y="238"/>
                  </a:lnTo>
                  <a:lnTo>
                    <a:pt x="600" y="237"/>
                  </a:lnTo>
                  <a:lnTo>
                    <a:pt x="599" y="237"/>
                  </a:lnTo>
                  <a:lnTo>
                    <a:pt x="600" y="237"/>
                  </a:lnTo>
                  <a:lnTo>
                    <a:pt x="602" y="237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604" y="235"/>
                  </a:lnTo>
                  <a:lnTo>
                    <a:pt x="604" y="235"/>
                  </a:lnTo>
                  <a:lnTo>
                    <a:pt x="604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6" y="235"/>
                  </a:lnTo>
                  <a:lnTo>
                    <a:pt x="606" y="235"/>
                  </a:lnTo>
                  <a:lnTo>
                    <a:pt x="607" y="234"/>
                  </a:lnTo>
                  <a:lnTo>
                    <a:pt x="607" y="234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8" y="233"/>
                  </a:lnTo>
                  <a:lnTo>
                    <a:pt x="608" y="233"/>
                  </a:lnTo>
                  <a:lnTo>
                    <a:pt x="610" y="231"/>
                  </a:lnTo>
                  <a:lnTo>
                    <a:pt x="610" y="231"/>
                  </a:lnTo>
                  <a:lnTo>
                    <a:pt x="610" y="231"/>
                  </a:lnTo>
                  <a:lnTo>
                    <a:pt x="607" y="230"/>
                  </a:lnTo>
                  <a:lnTo>
                    <a:pt x="607" y="230"/>
                  </a:lnTo>
                  <a:lnTo>
                    <a:pt x="608" y="229"/>
                  </a:lnTo>
                  <a:lnTo>
                    <a:pt x="608" y="229"/>
                  </a:lnTo>
                  <a:lnTo>
                    <a:pt x="610" y="227"/>
                  </a:lnTo>
                  <a:lnTo>
                    <a:pt x="611" y="227"/>
                  </a:lnTo>
                  <a:lnTo>
                    <a:pt x="611" y="226"/>
                  </a:lnTo>
                  <a:lnTo>
                    <a:pt x="611" y="226"/>
                  </a:lnTo>
                  <a:lnTo>
                    <a:pt x="611" y="225"/>
                  </a:lnTo>
                  <a:lnTo>
                    <a:pt x="611" y="225"/>
                  </a:lnTo>
                  <a:lnTo>
                    <a:pt x="610" y="225"/>
                  </a:lnTo>
                  <a:lnTo>
                    <a:pt x="606" y="223"/>
                  </a:lnTo>
                  <a:lnTo>
                    <a:pt x="604" y="223"/>
                  </a:lnTo>
                  <a:lnTo>
                    <a:pt x="603" y="223"/>
                  </a:lnTo>
                  <a:lnTo>
                    <a:pt x="603" y="223"/>
                  </a:lnTo>
                  <a:lnTo>
                    <a:pt x="604" y="223"/>
                  </a:lnTo>
                  <a:lnTo>
                    <a:pt x="610" y="223"/>
                  </a:lnTo>
                  <a:lnTo>
                    <a:pt x="611" y="223"/>
                  </a:lnTo>
                  <a:lnTo>
                    <a:pt x="613" y="222"/>
                  </a:lnTo>
                  <a:lnTo>
                    <a:pt x="613" y="222"/>
                  </a:lnTo>
                  <a:lnTo>
                    <a:pt x="613" y="222"/>
                  </a:lnTo>
                  <a:lnTo>
                    <a:pt x="614" y="220"/>
                  </a:lnTo>
                  <a:lnTo>
                    <a:pt x="614" y="220"/>
                  </a:lnTo>
                  <a:lnTo>
                    <a:pt x="614" y="220"/>
                  </a:lnTo>
                  <a:lnTo>
                    <a:pt x="614" y="219"/>
                  </a:lnTo>
                  <a:lnTo>
                    <a:pt x="614" y="219"/>
                  </a:lnTo>
                  <a:lnTo>
                    <a:pt x="614" y="219"/>
                  </a:lnTo>
                  <a:lnTo>
                    <a:pt x="614" y="218"/>
                  </a:lnTo>
                  <a:lnTo>
                    <a:pt x="615" y="216"/>
                  </a:lnTo>
                  <a:lnTo>
                    <a:pt x="617" y="215"/>
                  </a:lnTo>
                  <a:lnTo>
                    <a:pt x="618" y="215"/>
                  </a:lnTo>
                  <a:lnTo>
                    <a:pt x="618" y="215"/>
                  </a:lnTo>
                  <a:lnTo>
                    <a:pt x="619" y="214"/>
                  </a:lnTo>
                  <a:lnTo>
                    <a:pt x="619" y="214"/>
                  </a:lnTo>
                  <a:lnTo>
                    <a:pt x="619" y="214"/>
                  </a:lnTo>
                  <a:lnTo>
                    <a:pt x="621" y="214"/>
                  </a:lnTo>
                  <a:lnTo>
                    <a:pt x="621" y="212"/>
                  </a:lnTo>
                  <a:lnTo>
                    <a:pt x="621" y="212"/>
                  </a:lnTo>
                  <a:lnTo>
                    <a:pt x="619" y="211"/>
                  </a:lnTo>
                  <a:lnTo>
                    <a:pt x="619" y="212"/>
                  </a:lnTo>
                  <a:lnTo>
                    <a:pt x="619" y="212"/>
                  </a:lnTo>
                  <a:lnTo>
                    <a:pt x="618" y="212"/>
                  </a:lnTo>
                  <a:lnTo>
                    <a:pt x="618" y="214"/>
                  </a:lnTo>
                  <a:lnTo>
                    <a:pt x="617" y="214"/>
                  </a:lnTo>
                  <a:lnTo>
                    <a:pt x="615" y="214"/>
                  </a:lnTo>
                  <a:lnTo>
                    <a:pt x="615" y="214"/>
                  </a:lnTo>
                  <a:lnTo>
                    <a:pt x="614" y="214"/>
                  </a:lnTo>
                  <a:lnTo>
                    <a:pt x="614" y="214"/>
                  </a:lnTo>
                  <a:lnTo>
                    <a:pt x="614" y="212"/>
                  </a:lnTo>
                  <a:lnTo>
                    <a:pt x="614" y="212"/>
                  </a:lnTo>
                  <a:lnTo>
                    <a:pt x="614" y="212"/>
                  </a:lnTo>
                  <a:lnTo>
                    <a:pt x="614" y="211"/>
                  </a:lnTo>
                  <a:lnTo>
                    <a:pt x="613" y="211"/>
                  </a:lnTo>
                  <a:lnTo>
                    <a:pt x="611" y="212"/>
                  </a:lnTo>
                  <a:lnTo>
                    <a:pt x="610" y="212"/>
                  </a:lnTo>
                  <a:lnTo>
                    <a:pt x="607" y="211"/>
                  </a:lnTo>
                  <a:lnTo>
                    <a:pt x="607" y="211"/>
                  </a:lnTo>
                  <a:lnTo>
                    <a:pt x="606" y="211"/>
                  </a:lnTo>
                  <a:lnTo>
                    <a:pt x="604" y="211"/>
                  </a:lnTo>
                  <a:lnTo>
                    <a:pt x="604" y="210"/>
                  </a:lnTo>
                  <a:lnTo>
                    <a:pt x="603" y="208"/>
                  </a:lnTo>
                  <a:lnTo>
                    <a:pt x="603" y="208"/>
                  </a:lnTo>
                  <a:lnTo>
                    <a:pt x="604" y="208"/>
                  </a:lnTo>
                  <a:lnTo>
                    <a:pt x="604" y="208"/>
                  </a:lnTo>
                  <a:lnTo>
                    <a:pt x="603" y="208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4" y="207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4" y="204"/>
                  </a:lnTo>
                  <a:lnTo>
                    <a:pt x="604" y="204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0" y="206"/>
                  </a:lnTo>
                  <a:lnTo>
                    <a:pt x="600" y="206"/>
                  </a:lnTo>
                  <a:lnTo>
                    <a:pt x="603" y="206"/>
                  </a:lnTo>
                  <a:lnTo>
                    <a:pt x="603" y="206"/>
                  </a:lnTo>
                  <a:lnTo>
                    <a:pt x="603" y="204"/>
                  </a:lnTo>
                  <a:lnTo>
                    <a:pt x="603" y="204"/>
                  </a:lnTo>
                  <a:lnTo>
                    <a:pt x="603" y="204"/>
                  </a:lnTo>
                  <a:lnTo>
                    <a:pt x="603" y="203"/>
                  </a:lnTo>
                  <a:lnTo>
                    <a:pt x="603" y="203"/>
                  </a:lnTo>
                  <a:lnTo>
                    <a:pt x="602" y="203"/>
                  </a:lnTo>
                  <a:lnTo>
                    <a:pt x="600" y="202"/>
                  </a:lnTo>
                  <a:lnTo>
                    <a:pt x="600" y="203"/>
                  </a:lnTo>
                  <a:lnTo>
                    <a:pt x="599" y="203"/>
                  </a:lnTo>
                  <a:lnTo>
                    <a:pt x="599" y="203"/>
                  </a:lnTo>
                  <a:lnTo>
                    <a:pt x="598" y="203"/>
                  </a:lnTo>
                  <a:lnTo>
                    <a:pt x="599" y="202"/>
                  </a:lnTo>
                  <a:lnTo>
                    <a:pt x="600" y="202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600" y="200"/>
                  </a:lnTo>
                  <a:lnTo>
                    <a:pt x="599" y="200"/>
                  </a:lnTo>
                  <a:lnTo>
                    <a:pt x="599" y="199"/>
                  </a:lnTo>
                  <a:lnTo>
                    <a:pt x="598" y="199"/>
                  </a:lnTo>
                  <a:lnTo>
                    <a:pt x="598" y="199"/>
                  </a:lnTo>
                  <a:lnTo>
                    <a:pt x="596" y="197"/>
                  </a:lnTo>
                  <a:lnTo>
                    <a:pt x="596" y="197"/>
                  </a:lnTo>
                  <a:lnTo>
                    <a:pt x="595" y="196"/>
                  </a:lnTo>
                  <a:lnTo>
                    <a:pt x="595" y="196"/>
                  </a:lnTo>
                  <a:lnTo>
                    <a:pt x="594" y="196"/>
                  </a:lnTo>
                  <a:lnTo>
                    <a:pt x="592" y="196"/>
                  </a:lnTo>
                  <a:lnTo>
                    <a:pt x="591" y="197"/>
                  </a:lnTo>
                  <a:lnTo>
                    <a:pt x="590" y="197"/>
                  </a:lnTo>
                  <a:lnTo>
                    <a:pt x="587" y="199"/>
                  </a:lnTo>
                  <a:lnTo>
                    <a:pt x="585" y="199"/>
                  </a:lnTo>
                  <a:lnTo>
                    <a:pt x="584" y="199"/>
                  </a:lnTo>
                  <a:lnTo>
                    <a:pt x="584" y="200"/>
                  </a:lnTo>
                  <a:lnTo>
                    <a:pt x="584" y="200"/>
                  </a:lnTo>
                  <a:lnTo>
                    <a:pt x="583" y="199"/>
                  </a:lnTo>
                  <a:lnTo>
                    <a:pt x="583" y="199"/>
                  </a:lnTo>
                  <a:lnTo>
                    <a:pt x="581" y="199"/>
                  </a:lnTo>
                  <a:lnTo>
                    <a:pt x="580" y="197"/>
                  </a:lnTo>
                  <a:lnTo>
                    <a:pt x="579" y="197"/>
                  </a:lnTo>
                  <a:lnTo>
                    <a:pt x="579" y="199"/>
                  </a:lnTo>
                  <a:lnTo>
                    <a:pt x="575" y="199"/>
                  </a:lnTo>
                  <a:lnTo>
                    <a:pt x="575" y="199"/>
                  </a:lnTo>
                  <a:lnTo>
                    <a:pt x="576" y="199"/>
                  </a:lnTo>
                  <a:lnTo>
                    <a:pt x="576" y="197"/>
                  </a:lnTo>
                  <a:lnTo>
                    <a:pt x="571" y="196"/>
                  </a:lnTo>
                  <a:lnTo>
                    <a:pt x="569" y="196"/>
                  </a:lnTo>
                  <a:lnTo>
                    <a:pt x="566" y="195"/>
                  </a:lnTo>
                  <a:lnTo>
                    <a:pt x="565" y="195"/>
                  </a:lnTo>
                  <a:lnTo>
                    <a:pt x="562" y="196"/>
                  </a:lnTo>
                  <a:lnTo>
                    <a:pt x="560" y="196"/>
                  </a:lnTo>
                  <a:lnTo>
                    <a:pt x="557" y="197"/>
                  </a:lnTo>
                  <a:lnTo>
                    <a:pt x="557" y="197"/>
                  </a:lnTo>
                  <a:lnTo>
                    <a:pt x="556" y="199"/>
                  </a:lnTo>
                  <a:lnTo>
                    <a:pt x="556" y="199"/>
                  </a:lnTo>
                  <a:lnTo>
                    <a:pt x="554" y="200"/>
                  </a:lnTo>
                  <a:lnTo>
                    <a:pt x="554" y="202"/>
                  </a:lnTo>
                  <a:lnTo>
                    <a:pt x="554" y="203"/>
                  </a:lnTo>
                  <a:lnTo>
                    <a:pt x="554" y="204"/>
                  </a:lnTo>
                  <a:lnTo>
                    <a:pt x="554" y="204"/>
                  </a:lnTo>
                  <a:lnTo>
                    <a:pt x="554" y="204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4" y="207"/>
                  </a:lnTo>
                  <a:lnTo>
                    <a:pt x="553" y="207"/>
                  </a:lnTo>
                  <a:lnTo>
                    <a:pt x="553" y="208"/>
                  </a:lnTo>
                  <a:lnTo>
                    <a:pt x="552" y="210"/>
                  </a:lnTo>
                  <a:lnTo>
                    <a:pt x="552" y="210"/>
                  </a:lnTo>
                  <a:lnTo>
                    <a:pt x="552" y="211"/>
                  </a:lnTo>
                  <a:lnTo>
                    <a:pt x="550" y="211"/>
                  </a:lnTo>
                  <a:lnTo>
                    <a:pt x="549" y="212"/>
                  </a:lnTo>
                  <a:lnTo>
                    <a:pt x="546" y="214"/>
                  </a:lnTo>
                  <a:lnTo>
                    <a:pt x="545" y="214"/>
                  </a:lnTo>
                  <a:lnTo>
                    <a:pt x="546" y="214"/>
                  </a:lnTo>
                  <a:lnTo>
                    <a:pt x="546" y="214"/>
                  </a:lnTo>
                  <a:lnTo>
                    <a:pt x="547" y="215"/>
                  </a:lnTo>
                  <a:lnTo>
                    <a:pt x="550" y="214"/>
                  </a:lnTo>
                  <a:lnTo>
                    <a:pt x="550" y="215"/>
                  </a:lnTo>
                  <a:lnTo>
                    <a:pt x="549" y="215"/>
                  </a:lnTo>
                  <a:lnTo>
                    <a:pt x="547" y="215"/>
                  </a:lnTo>
                  <a:lnTo>
                    <a:pt x="547" y="216"/>
                  </a:lnTo>
                  <a:lnTo>
                    <a:pt x="547" y="216"/>
                  </a:lnTo>
                  <a:lnTo>
                    <a:pt x="547" y="216"/>
                  </a:lnTo>
                  <a:lnTo>
                    <a:pt x="547" y="216"/>
                  </a:lnTo>
                  <a:lnTo>
                    <a:pt x="549" y="218"/>
                  </a:lnTo>
                  <a:lnTo>
                    <a:pt x="549" y="218"/>
                  </a:lnTo>
                  <a:lnTo>
                    <a:pt x="547" y="218"/>
                  </a:lnTo>
                  <a:lnTo>
                    <a:pt x="546" y="219"/>
                  </a:lnTo>
                  <a:lnTo>
                    <a:pt x="546" y="219"/>
                  </a:lnTo>
                  <a:lnTo>
                    <a:pt x="546" y="222"/>
                  </a:lnTo>
                  <a:lnTo>
                    <a:pt x="546" y="222"/>
                  </a:lnTo>
                  <a:lnTo>
                    <a:pt x="545" y="222"/>
                  </a:lnTo>
                  <a:lnTo>
                    <a:pt x="545" y="222"/>
                  </a:lnTo>
                  <a:lnTo>
                    <a:pt x="545" y="223"/>
                  </a:lnTo>
                  <a:lnTo>
                    <a:pt x="547" y="223"/>
                  </a:lnTo>
                  <a:lnTo>
                    <a:pt x="547" y="223"/>
                  </a:lnTo>
                  <a:lnTo>
                    <a:pt x="546" y="225"/>
                  </a:lnTo>
                  <a:lnTo>
                    <a:pt x="545" y="225"/>
                  </a:lnTo>
                  <a:lnTo>
                    <a:pt x="545" y="225"/>
                  </a:lnTo>
                  <a:lnTo>
                    <a:pt x="545" y="226"/>
                  </a:lnTo>
                  <a:lnTo>
                    <a:pt x="543" y="226"/>
                  </a:lnTo>
                  <a:lnTo>
                    <a:pt x="543" y="227"/>
                  </a:lnTo>
                  <a:lnTo>
                    <a:pt x="543" y="227"/>
                  </a:lnTo>
                  <a:lnTo>
                    <a:pt x="543" y="229"/>
                  </a:lnTo>
                  <a:lnTo>
                    <a:pt x="543" y="229"/>
                  </a:lnTo>
                  <a:lnTo>
                    <a:pt x="542" y="227"/>
                  </a:lnTo>
                  <a:lnTo>
                    <a:pt x="541" y="227"/>
                  </a:lnTo>
                  <a:lnTo>
                    <a:pt x="541" y="227"/>
                  </a:lnTo>
                  <a:lnTo>
                    <a:pt x="539" y="229"/>
                  </a:lnTo>
                  <a:lnTo>
                    <a:pt x="539" y="229"/>
                  </a:lnTo>
                  <a:lnTo>
                    <a:pt x="538" y="229"/>
                  </a:lnTo>
                  <a:lnTo>
                    <a:pt x="538" y="230"/>
                  </a:lnTo>
                  <a:lnTo>
                    <a:pt x="538" y="230"/>
                  </a:lnTo>
                  <a:lnTo>
                    <a:pt x="538" y="230"/>
                  </a:lnTo>
                  <a:lnTo>
                    <a:pt x="537" y="231"/>
                  </a:lnTo>
                  <a:lnTo>
                    <a:pt x="535" y="231"/>
                  </a:lnTo>
                  <a:lnTo>
                    <a:pt x="534" y="233"/>
                  </a:lnTo>
                  <a:lnTo>
                    <a:pt x="534" y="233"/>
                  </a:lnTo>
                  <a:lnTo>
                    <a:pt x="531" y="234"/>
                  </a:lnTo>
                  <a:lnTo>
                    <a:pt x="528" y="235"/>
                  </a:lnTo>
                  <a:lnTo>
                    <a:pt x="528" y="235"/>
                  </a:lnTo>
                  <a:lnTo>
                    <a:pt x="528" y="237"/>
                  </a:lnTo>
                  <a:lnTo>
                    <a:pt x="527" y="237"/>
                  </a:lnTo>
                  <a:lnTo>
                    <a:pt x="527" y="238"/>
                  </a:lnTo>
                  <a:lnTo>
                    <a:pt x="527" y="238"/>
                  </a:lnTo>
                  <a:lnTo>
                    <a:pt x="527" y="239"/>
                  </a:lnTo>
                  <a:lnTo>
                    <a:pt x="527" y="239"/>
                  </a:lnTo>
                  <a:lnTo>
                    <a:pt x="530" y="241"/>
                  </a:lnTo>
                  <a:lnTo>
                    <a:pt x="530" y="242"/>
                  </a:lnTo>
                  <a:lnTo>
                    <a:pt x="531" y="242"/>
                  </a:lnTo>
                  <a:lnTo>
                    <a:pt x="533" y="244"/>
                  </a:lnTo>
                  <a:lnTo>
                    <a:pt x="533" y="244"/>
                  </a:lnTo>
                  <a:lnTo>
                    <a:pt x="534" y="245"/>
                  </a:lnTo>
                  <a:lnTo>
                    <a:pt x="534" y="249"/>
                  </a:lnTo>
                  <a:lnTo>
                    <a:pt x="534" y="249"/>
                  </a:lnTo>
                  <a:lnTo>
                    <a:pt x="534" y="250"/>
                  </a:lnTo>
                  <a:lnTo>
                    <a:pt x="534" y="253"/>
                  </a:lnTo>
                  <a:lnTo>
                    <a:pt x="534" y="254"/>
                  </a:lnTo>
                  <a:lnTo>
                    <a:pt x="534" y="254"/>
                  </a:lnTo>
                  <a:lnTo>
                    <a:pt x="531" y="258"/>
                  </a:lnTo>
                  <a:lnTo>
                    <a:pt x="531" y="260"/>
                  </a:lnTo>
                  <a:lnTo>
                    <a:pt x="528" y="262"/>
                  </a:lnTo>
                  <a:lnTo>
                    <a:pt x="528" y="264"/>
                  </a:lnTo>
                  <a:lnTo>
                    <a:pt x="526" y="267"/>
                  </a:lnTo>
                  <a:lnTo>
                    <a:pt x="526" y="267"/>
                  </a:lnTo>
                  <a:lnTo>
                    <a:pt x="523" y="268"/>
                  </a:lnTo>
                  <a:lnTo>
                    <a:pt x="522" y="269"/>
                  </a:lnTo>
                  <a:lnTo>
                    <a:pt x="519" y="271"/>
                  </a:lnTo>
                  <a:lnTo>
                    <a:pt x="518" y="272"/>
                  </a:lnTo>
                  <a:lnTo>
                    <a:pt x="516" y="273"/>
                  </a:lnTo>
                  <a:lnTo>
                    <a:pt x="511" y="276"/>
                  </a:lnTo>
                  <a:lnTo>
                    <a:pt x="510" y="276"/>
                  </a:lnTo>
                  <a:lnTo>
                    <a:pt x="508" y="277"/>
                  </a:lnTo>
                  <a:lnTo>
                    <a:pt x="505" y="277"/>
                  </a:lnTo>
                  <a:lnTo>
                    <a:pt x="504" y="279"/>
                  </a:lnTo>
                  <a:lnTo>
                    <a:pt x="501" y="280"/>
                  </a:lnTo>
                  <a:lnTo>
                    <a:pt x="497" y="280"/>
                  </a:lnTo>
                  <a:lnTo>
                    <a:pt x="497" y="281"/>
                  </a:lnTo>
                  <a:lnTo>
                    <a:pt x="489" y="283"/>
                  </a:lnTo>
                  <a:lnTo>
                    <a:pt x="489" y="283"/>
                  </a:lnTo>
                  <a:lnTo>
                    <a:pt x="488" y="284"/>
                  </a:lnTo>
                  <a:lnTo>
                    <a:pt x="489" y="284"/>
                  </a:lnTo>
                  <a:lnTo>
                    <a:pt x="489" y="284"/>
                  </a:lnTo>
                  <a:lnTo>
                    <a:pt x="489" y="284"/>
                  </a:lnTo>
                  <a:lnTo>
                    <a:pt x="489" y="285"/>
                  </a:lnTo>
                  <a:lnTo>
                    <a:pt x="489" y="287"/>
                  </a:lnTo>
                  <a:lnTo>
                    <a:pt x="489" y="287"/>
                  </a:lnTo>
                  <a:lnTo>
                    <a:pt x="489" y="288"/>
                  </a:lnTo>
                  <a:lnTo>
                    <a:pt x="489" y="288"/>
                  </a:lnTo>
                  <a:lnTo>
                    <a:pt x="489" y="290"/>
                  </a:lnTo>
                  <a:lnTo>
                    <a:pt x="491" y="290"/>
                  </a:lnTo>
                  <a:lnTo>
                    <a:pt x="491" y="290"/>
                  </a:lnTo>
                  <a:lnTo>
                    <a:pt x="489" y="290"/>
                  </a:lnTo>
                  <a:lnTo>
                    <a:pt x="489" y="290"/>
                  </a:lnTo>
                  <a:lnTo>
                    <a:pt x="491" y="291"/>
                  </a:lnTo>
                  <a:lnTo>
                    <a:pt x="491" y="291"/>
                  </a:lnTo>
                  <a:lnTo>
                    <a:pt x="491" y="291"/>
                  </a:lnTo>
                  <a:lnTo>
                    <a:pt x="489" y="292"/>
                  </a:lnTo>
                  <a:lnTo>
                    <a:pt x="489" y="292"/>
                  </a:lnTo>
                  <a:lnTo>
                    <a:pt x="489" y="292"/>
                  </a:lnTo>
                  <a:lnTo>
                    <a:pt x="491" y="292"/>
                  </a:lnTo>
                  <a:lnTo>
                    <a:pt x="489" y="294"/>
                  </a:lnTo>
                  <a:lnTo>
                    <a:pt x="489" y="292"/>
                  </a:lnTo>
                  <a:lnTo>
                    <a:pt x="489" y="294"/>
                  </a:lnTo>
                  <a:lnTo>
                    <a:pt x="488" y="294"/>
                  </a:lnTo>
                  <a:lnTo>
                    <a:pt x="488" y="294"/>
                  </a:lnTo>
                  <a:lnTo>
                    <a:pt x="488" y="295"/>
                  </a:lnTo>
                  <a:lnTo>
                    <a:pt x="488" y="296"/>
                  </a:lnTo>
                  <a:lnTo>
                    <a:pt x="486" y="298"/>
                  </a:lnTo>
                  <a:lnTo>
                    <a:pt x="485" y="300"/>
                  </a:lnTo>
                  <a:lnTo>
                    <a:pt x="485" y="302"/>
                  </a:lnTo>
                  <a:lnTo>
                    <a:pt x="485" y="303"/>
                  </a:lnTo>
                  <a:lnTo>
                    <a:pt x="485" y="303"/>
                  </a:lnTo>
                  <a:lnTo>
                    <a:pt x="485" y="304"/>
                  </a:lnTo>
                  <a:lnTo>
                    <a:pt x="485" y="304"/>
                  </a:lnTo>
                  <a:lnTo>
                    <a:pt x="485" y="306"/>
                  </a:lnTo>
                  <a:lnTo>
                    <a:pt x="484" y="307"/>
                  </a:lnTo>
                  <a:lnTo>
                    <a:pt x="484" y="307"/>
                  </a:lnTo>
                  <a:lnTo>
                    <a:pt x="485" y="309"/>
                  </a:lnTo>
                  <a:lnTo>
                    <a:pt x="485" y="309"/>
                  </a:lnTo>
                  <a:lnTo>
                    <a:pt x="484" y="310"/>
                  </a:lnTo>
                  <a:lnTo>
                    <a:pt x="484" y="310"/>
                  </a:lnTo>
                  <a:lnTo>
                    <a:pt x="484" y="311"/>
                  </a:lnTo>
                  <a:lnTo>
                    <a:pt x="484" y="311"/>
                  </a:lnTo>
                  <a:lnTo>
                    <a:pt x="484" y="311"/>
                  </a:lnTo>
                  <a:lnTo>
                    <a:pt x="484" y="311"/>
                  </a:lnTo>
                  <a:lnTo>
                    <a:pt x="482" y="313"/>
                  </a:lnTo>
                  <a:lnTo>
                    <a:pt x="481" y="314"/>
                  </a:lnTo>
                  <a:lnTo>
                    <a:pt x="478" y="314"/>
                  </a:lnTo>
                  <a:lnTo>
                    <a:pt x="478" y="315"/>
                  </a:lnTo>
                  <a:lnTo>
                    <a:pt x="477" y="315"/>
                  </a:lnTo>
                  <a:lnTo>
                    <a:pt x="477" y="317"/>
                  </a:lnTo>
                  <a:lnTo>
                    <a:pt x="477" y="317"/>
                  </a:lnTo>
                  <a:lnTo>
                    <a:pt x="476" y="317"/>
                  </a:lnTo>
                  <a:lnTo>
                    <a:pt x="477" y="319"/>
                  </a:lnTo>
                  <a:lnTo>
                    <a:pt x="477" y="319"/>
                  </a:lnTo>
                  <a:lnTo>
                    <a:pt x="477" y="319"/>
                  </a:lnTo>
                  <a:lnTo>
                    <a:pt x="476" y="321"/>
                  </a:lnTo>
                  <a:lnTo>
                    <a:pt x="476" y="321"/>
                  </a:lnTo>
                  <a:lnTo>
                    <a:pt x="474" y="322"/>
                  </a:lnTo>
                  <a:lnTo>
                    <a:pt x="473" y="323"/>
                  </a:lnTo>
                  <a:lnTo>
                    <a:pt x="474" y="322"/>
                  </a:lnTo>
                  <a:lnTo>
                    <a:pt x="474" y="321"/>
                  </a:lnTo>
                  <a:lnTo>
                    <a:pt x="474" y="321"/>
                  </a:lnTo>
                  <a:lnTo>
                    <a:pt x="474" y="321"/>
                  </a:lnTo>
                  <a:lnTo>
                    <a:pt x="474" y="319"/>
                  </a:lnTo>
                  <a:lnTo>
                    <a:pt x="473" y="319"/>
                  </a:lnTo>
                  <a:lnTo>
                    <a:pt x="473" y="319"/>
                  </a:lnTo>
                  <a:lnTo>
                    <a:pt x="473" y="319"/>
                  </a:lnTo>
                  <a:lnTo>
                    <a:pt x="473" y="318"/>
                  </a:lnTo>
                  <a:lnTo>
                    <a:pt x="472" y="318"/>
                  </a:lnTo>
                  <a:lnTo>
                    <a:pt x="470" y="319"/>
                  </a:lnTo>
                  <a:lnTo>
                    <a:pt x="470" y="319"/>
                  </a:lnTo>
                  <a:lnTo>
                    <a:pt x="469" y="319"/>
                  </a:lnTo>
                  <a:lnTo>
                    <a:pt x="469" y="321"/>
                  </a:lnTo>
                  <a:lnTo>
                    <a:pt x="467" y="321"/>
                  </a:lnTo>
                  <a:lnTo>
                    <a:pt x="467" y="322"/>
                  </a:lnTo>
                  <a:lnTo>
                    <a:pt x="466" y="323"/>
                  </a:lnTo>
                  <a:lnTo>
                    <a:pt x="466" y="323"/>
                  </a:lnTo>
                  <a:lnTo>
                    <a:pt x="466" y="323"/>
                  </a:lnTo>
                  <a:lnTo>
                    <a:pt x="466" y="325"/>
                  </a:lnTo>
                  <a:lnTo>
                    <a:pt x="466" y="325"/>
                  </a:lnTo>
                  <a:lnTo>
                    <a:pt x="466" y="326"/>
                  </a:lnTo>
                  <a:lnTo>
                    <a:pt x="467" y="327"/>
                  </a:lnTo>
                  <a:lnTo>
                    <a:pt x="466" y="329"/>
                  </a:lnTo>
                  <a:lnTo>
                    <a:pt x="466" y="327"/>
                  </a:lnTo>
                  <a:lnTo>
                    <a:pt x="466" y="326"/>
                  </a:lnTo>
                  <a:lnTo>
                    <a:pt x="465" y="323"/>
                  </a:lnTo>
                  <a:lnTo>
                    <a:pt x="463" y="323"/>
                  </a:lnTo>
                  <a:lnTo>
                    <a:pt x="463" y="322"/>
                  </a:lnTo>
                  <a:lnTo>
                    <a:pt x="462" y="322"/>
                  </a:lnTo>
                  <a:lnTo>
                    <a:pt x="461" y="322"/>
                  </a:lnTo>
                  <a:lnTo>
                    <a:pt x="459" y="322"/>
                  </a:lnTo>
                  <a:lnTo>
                    <a:pt x="457" y="323"/>
                  </a:lnTo>
                  <a:lnTo>
                    <a:pt x="455" y="325"/>
                  </a:lnTo>
                  <a:lnTo>
                    <a:pt x="455" y="325"/>
                  </a:lnTo>
                  <a:lnTo>
                    <a:pt x="458" y="322"/>
                  </a:lnTo>
                  <a:lnTo>
                    <a:pt x="459" y="322"/>
                  </a:lnTo>
                  <a:lnTo>
                    <a:pt x="461" y="321"/>
                  </a:lnTo>
                  <a:lnTo>
                    <a:pt x="461" y="321"/>
                  </a:lnTo>
                  <a:lnTo>
                    <a:pt x="461" y="319"/>
                  </a:lnTo>
                  <a:lnTo>
                    <a:pt x="461" y="318"/>
                  </a:lnTo>
                  <a:lnTo>
                    <a:pt x="461" y="317"/>
                  </a:lnTo>
                  <a:lnTo>
                    <a:pt x="461" y="317"/>
                  </a:lnTo>
                  <a:lnTo>
                    <a:pt x="459" y="314"/>
                  </a:lnTo>
                  <a:lnTo>
                    <a:pt x="458" y="314"/>
                  </a:lnTo>
                  <a:lnTo>
                    <a:pt x="457" y="313"/>
                  </a:lnTo>
                  <a:lnTo>
                    <a:pt x="457" y="313"/>
                  </a:lnTo>
                  <a:lnTo>
                    <a:pt x="457" y="311"/>
                  </a:lnTo>
                  <a:lnTo>
                    <a:pt x="455" y="311"/>
                  </a:lnTo>
                  <a:lnTo>
                    <a:pt x="455" y="311"/>
                  </a:lnTo>
                  <a:lnTo>
                    <a:pt x="454" y="311"/>
                  </a:lnTo>
                  <a:lnTo>
                    <a:pt x="453" y="311"/>
                  </a:lnTo>
                  <a:lnTo>
                    <a:pt x="454" y="311"/>
                  </a:lnTo>
                  <a:lnTo>
                    <a:pt x="455" y="311"/>
                  </a:lnTo>
                  <a:lnTo>
                    <a:pt x="455" y="310"/>
                  </a:lnTo>
                  <a:lnTo>
                    <a:pt x="457" y="310"/>
                  </a:lnTo>
                  <a:lnTo>
                    <a:pt x="457" y="309"/>
                  </a:lnTo>
                  <a:lnTo>
                    <a:pt x="457" y="307"/>
                  </a:lnTo>
                  <a:lnTo>
                    <a:pt x="455" y="307"/>
                  </a:lnTo>
                  <a:lnTo>
                    <a:pt x="455" y="304"/>
                  </a:lnTo>
                  <a:lnTo>
                    <a:pt x="455" y="304"/>
                  </a:lnTo>
                  <a:lnTo>
                    <a:pt x="454" y="303"/>
                  </a:lnTo>
                  <a:lnTo>
                    <a:pt x="454" y="303"/>
                  </a:lnTo>
                  <a:lnTo>
                    <a:pt x="454" y="302"/>
                  </a:lnTo>
                  <a:lnTo>
                    <a:pt x="454" y="302"/>
                  </a:lnTo>
                  <a:lnTo>
                    <a:pt x="455" y="300"/>
                  </a:lnTo>
                  <a:lnTo>
                    <a:pt x="457" y="300"/>
                  </a:lnTo>
                  <a:lnTo>
                    <a:pt x="457" y="299"/>
                  </a:lnTo>
                  <a:lnTo>
                    <a:pt x="458" y="298"/>
                  </a:lnTo>
                  <a:lnTo>
                    <a:pt x="458" y="296"/>
                  </a:lnTo>
                  <a:lnTo>
                    <a:pt x="459" y="295"/>
                  </a:lnTo>
                  <a:lnTo>
                    <a:pt x="461" y="294"/>
                  </a:lnTo>
                  <a:lnTo>
                    <a:pt x="461" y="294"/>
                  </a:lnTo>
                  <a:lnTo>
                    <a:pt x="461" y="292"/>
                  </a:lnTo>
                  <a:lnTo>
                    <a:pt x="462" y="291"/>
                  </a:lnTo>
                  <a:lnTo>
                    <a:pt x="462" y="290"/>
                  </a:lnTo>
                  <a:lnTo>
                    <a:pt x="461" y="290"/>
                  </a:lnTo>
                  <a:lnTo>
                    <a:pt x="461" y="288"/>
                  </a:lnTo>
                  <a:lnTo>
                    <a:pt x="462" y="287"/>
                  </a:lnTo>
                  <a:lnTo>
                    <a:pt x="463" y="285"/>
                  </a:lnTo>
                  <a:lnTo>
                    <a:pt x="467" y="281"/>
                  </a:lnTo>
                  <a:lnTo>
                    <a:pt x="467" y="281"/>
                  </a:lnTo>
                  <a:lnTo>
                    <a:pt x="467" y="280"/>
                  </a:lnTo>
                  <a:lnTo>
                    <a:pt x="467" y="279"/>
                  </a:lnTo>
                  <a:lnTo>
                    <a:pt x="466" y="277"/>
                  </a:lnTo>
                  <a:lnTo>
                    <a:pt x="465" y="277"/>
                  </a:lnTo>
                  <a:lnTo>
                    <a:pt x="465" y="277"/>
                  </a:lnTo>
                  <a:lnTo>
                    <a:pt x="463" y="277"/>
                  </a:lnTo>
                  <a:lnTo>
                    <a:pt x="463" y="277"/>
                  </a:lnTo>
                  <a:lnTo>
                    <a:pt x="463" y="277"/>
                  </a:lnTo>
                  <a:lnTo>
                    <a:pt x="461" y="277"/>
                  </a:lnTo>
                  <a:lnTo>
                    <a:pt x="458" y="276"/>
                  </a:lnTo>
                  <a:lnTo>
                    <a:pt x="457" y="276"/>
                  </a:lnTo>
                  <a:lnTo>
                    <a:pt x="455" y="276"/>
                  </a:lnTo>
                  <a:lnTo>
                    <a:pt x="455" y="276"/>
                  </a:lnTo>
                  <a:lnTo>
                    <a:pt x="454" y="276"/>
                  </a:lnTo>
                  <a:lnTo>
                    <a:pt x="454" y="276"/>
                  </a:lnTo>
                  <a:lnTo>
                    <a:pt x="453" y="276"/>
                  </a:lnTo>
                  <a:lnTo>
                    <a:pt x="451" y="276"/>
                  </a:lnTo>
                  <a:lnTo>
                    <a:pt x="450" y="276"/>
                  </a:lnTo>
                  <a:lnTo>
                    <a:pt x="448" y="276"/>
                  </a:lnTo>
                  <a:lnTo>
                    <a:pt x="446" y="276"/>
                  </a:lnTo>
                  <a:lnTo>
                    <a:pt x="444" y="276"/>
                  </a:lnTo>
                  <a:lnTo>
                    <a:pt x="444" y="276"/>
                  </a:lnTo>
                  <a:lnTo>
                    <a:pt x="443" y="277"/>
                  </a:lnTo>
                  <a:lnTo>
                    <a:pt x="440" y="279"/>
                  </a:lnTo>
                  <a:lnTo>
                    <a:pt x="440" y="279"/>
                  </a:lnTo>
                  <a:lnTo>
                    <a:pt x="444" y="276"/>
                  </a:lnTo>
                  <a:lnTo>
                    <a:pt x="444" y="276"/>
                  </a:lnTo>
                  <a:lnTo>
                    <a:pt x="444" y="275"/>
                  </a:lnTo>
                  <a:lnTo>
                    <a:pt x="443" y="275"/>
                  </a:lnTo>
                  <a:lnTo>
                    <a:pt x="443" y="275"/>
                  </a:lnTo>
                  <a:lnTo>
                    <a:pt x="443" y="273"/>
                  </a:lnTo>
                  <a:lnTo>
                    <a:pt x="442" y="273"/>
                  </a:lnTo>
                  <a:lnTo>
                    <a:pt x="440" y="272"/>
                  </a:lnTo>
                  <a:lnTo>
                    <a:pt x="440" y="272"/>
                  </a:lnTo>
                  <a:lnTo>
                    <a:pt x="439" y="272"/>
                  </a:lnTo>
                  <a:lnTo>
                    <a:pt x="436" y="271"/>
                  </a:lnTo>
                  <a:lnTo>
                    <a:pt x="434" y="269"/>
                  </a:lnTo>
                  <a:lnTo>
                    <a:pt x="431" y="268"/>
                  </a:lnTo>
                  <a:lnTo>
                    <a:pt x="430" y="268"/>
                  </a:lnTo>
                  <a:lnTo>
                    <a:pt x="428" y="268"/>
                  </a:lnTo>
                  <a:lnTo>
                    <a:pt x="428" y="264"/>
                  </a:lnTo>
                  <a:lnTo>
                    <a:pt x="427" y="262"/>
                  </a:lnTo>
                  <a:lnTo>
                    <a:pt x="425" y="262"/>
                  </a:lnTo>
                  <a:lnTo>
                    <a:pt x="425" y="261"/>
                  </a:lnTo>
                  <a:lnTo>
                    <a:pt x="424" y="260"/>
                  </a:lnTo>
                  <a:lnTo>
                    <a:pt x="423" y="258"/>
                  </a:lnTo>
                  <a:lnTo>
                    <a:pt x="423" y="258"/>
                  </a:lnTo>
                  <a:lnTo>
                    <a:pt x="420" y="258"/>
                  </a:lnTo>
                  <a:lnTo>
                    <a:pt x="420" y="258"/>
                  </a:lnTo>
                  <a:lnTo>
                    <a:pt x="416" y="257"/>
                  </a:lnTo>
                  <a:lnTo>
                    <a:pt x="415" y="256"/>
                  </a:lnTo>
                  <a:lnTo>
                    <a:pt x="412" y="256"/>
                  </a:lnTo>
                  <a:lnTo>
                    <a:pt x="411" y="254"/>
                  </a:lnTo>
                  <a:lnTo>
                    <a:pt x="408" y="254"/>
                  </a:lnTo>
                  <a:lnTo>
                    <a:pt x="406" y="254"/>
                  </a:lnTo>
                  <a:lnTo>
                    <a:pt x="397" y="256"/>
                  </a:lnTo>
                  <a:lnTo>
                    <a:pt x="394" y="257"/>
                  </a:lnTo>
                  <a:lnTo>
                    <a:pt x="393" y="257"/>
                  </a:lnTo>
                  <a:lnTo>
                    <a:pt x="393" y="257"/>
                  </a:lnTo>
                  <a:lnTo>
                    <a:pt x="394" y="257"/>
                  </a:lnTo>
                  <a:lnTo>
                    <a:pt x="394" y="256"/>
                  </a:lnTo>
                  <a:lnTo>
                    <a:pt x="393" y="257"/>
                  </a:lnTo>
                  <a:lnTo>
                    <a:pt x="393" y="257"/>
                  </a:lnTo>
                  <a:lnTo>
                    <a:pt x="390" y="257"/>
                  </a:lnTo>
                  <a:lnTo>
                    <a:pt x="390" y="257"/>
                  </a:lnTo>
                  <a:lnTo>
                    <a:pt x="389" y="258"/>
                  </a:lnTo>
                  <a:lnTo>
                    <a:pt x="389" y="257"/>
                  </a:lnTo>
                  <a:lnTo>
                    <a:pt x="390" y="257"/>
                  </a:lnTo>
                  <a:lnTo>
                    <a:pt x="390" y="257"/>
                  </a:lnTo>
                  <a:lnTo>
                    <a:pt x="392" y="257"/>
                  </a:lnTo>
                  <a:lnTo>
                    <a:pt x="393" y="256"/>
                  </a:lnTo>
                  <a:lnTo>
                    <a:pt x="394" y="254"/>
                  </a:lnTo>
                  <a:lnTo>
                    <a:pt x="396" y="254"/>
                  </a:lnTo>
                  <a:lnTo>
                    <a:pt x="396" y="253"/>
                  </a:lnTo>
                  <a:lnTo>
                    <a:pt x="396" y="253"/>
                  </a:lnTo>
                  <a:lnTo>
                    <a:pt x="396" y="252"/>
                  </a:lnTo>
                  <a:lnTo>
                    <a:pt x="397" y="248"/>
                  </a:lnTo>
                  <a:lnTo>
                    <a:pt x="397" y="248"/>
                  </a:lnTo>
                  <a:lnTo>
                    <a:pt x="398" y="245"/>
                  </a:lnTo>
                  <a:lnTo>
                    <a:pt x="398" y="244"/>
                  </a:lnTo>
                  <a:lnTo>
                    <a:pt x="400" y="241"/>
                  </a:lnTo>
                  <a:lnTo>
                    <a:pt x="400" y="239"/>
                  </a:lnTo>
                  <a:lnTo>
                    <a:pt x="401" y="238"/>
                  </a:lnTo>
                  <a:lnTo>
                    <a:pt x="401" y="238"/>
                  </a:lnTo>
                  <a:lnTo>
                    <a:pt x="400" y="237"/>
                  </a:lnTo>
                  <a:lnTo>
                    <a:pt x="398" y="237"/>
                  </a:lnTo>
                  <a:lnTo>
                    <a:pt x="398" y="237"/>
                  </a:lnTo>
                  <a:lnTo>
                    <a:pt x="396" y="237"/>
                  </a:lnTo>
                  <a:lnTo>
                    <a:pt x="393" y="237"/>
                  </a:lnTo>
                  <a:lnTo>
                    <a:pt x="393" y="237"/>
                  </a:lnTo>
                  <a:lnTo>
                    <a:pt x="390" y="238"/>
                  </a:lnTo>
                  <a:lnTo>
                    <a:pt x="387" y="241"/>
                  </a:lnTo>
                  <a:lnTo>
                    <a:pt x="387" y="242"/>
                  </a:lnTo>
                  <a:lnTo>
                    <a:pt x="387" y="242"/>
                  </a:lnTo>
                  <a:lnTo>
                    <a:pt x="390" y="238"/>
                  </a:lnTo>
                  <a:lnTo>
                    <a:pt x="390" y="238"/>
                  </a:lnTo>
                  <a:lnTo>
                    <a:pt x="390" y="237"/>
                  </a:lnTo>
                  <a:lnTo>
                    <a:pt x="390" y="237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5"/>
                  </a:lnTo>
                  <a:lnTo>
                    <a:pt x="389" y="234"/>
                  </a:lnTo>
                  <a:lnTo>
                    <a:pt x="389" y="234"/>
                  </a:lnTo>
                  <a:lnTo>
                    <a:pt x="387" y="234"/>
                  </a:lnTo>
                  <a:lnTo>
                    <a:pt x="389" y="234"/>
                  </a:lnTo>
                  <a:lnTo>
                    <a:pt x="390" y="233"/>
                  </a:lnTo>
                  <a:lnTo>
                    <a:pt x="392" y="231"/>
                  </a:lnTo>
                  <a:lnTo>
                    <a:pt x="393" y="229"/>
                  </a:lnTo>
                  <a:lnTo>
                    <a:pt x="397" y="223"/>
                  </a:lnTo>
                  <a:lnTo>
                    <a:pt x="398" y="222"/>
                  </a:lnTo>
                  <a:lnTo>
                    <a:pt x="401" y="220"/>
                  </a:lnTo>
                  <a:lnTo>
                    <a:pt x="402" y="219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4" y="218"/>
                  </a:lnTo>
                  <a:lnTo>
                    <a:pt x="405" y="216"/>
                  </a:lnTo>
                  <a:lnTo>
                    <a:pt x="406" y="215"/>
                  </a:lnTo>
                  <a:lnTo>
                    <a:pt x="409" y="214"/>
                  </a:lnTo>
                  <a:lnTo>
                    <a:pt x="412" y="212"/>
                  </a:lnTo>
                  <a:lnTo>
                    <a:pt x="413" y="211"/>
                  </a:lnTo>
                  <a:lnTo>
                    <a:pt x="415" y="210"/>
                  </a:lnTo>
                  <a:lnTo>
                    <a:pt x="415" y="210"/>
                  </a:lnTo>
                  <a:lnTo>
                    <a:pt x="415" y="208"/>
                  </a:lnTo>
                  <a:lnTo>
                    <a:pt x="415" y="208"/>
                  </a:lnTo>
                  <a:lnTo>
                    <a:pt x="416" y="208"/>
                  </a:lnTo>
                  <a:lnTo>
                    <a:pt x="416" y="208"/>
                  </a:lnTo>
                  <a:lnTo>
                    <a:pt x="417" y="208"/>
                  </a:lnTo>
                  <a:lnTo>
                    <a:pt x="417" y="207"/>
                  </a:lnTo>
                  <a:lnTo>
                    <a:pt x="417" y="207"/>
                  </a:lnTo>
                  <a:lnTo>
                    <a:pt x="420" y="20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25" y="204"/>
                  </a:lnTo>
                  <a:lnTo>
                    <a:pt x="425" y="204"/>
                  </a:lnTo>
                  <a:lnTo>
                    <a:pt x="424" y="203"/>
                  </a:lnTo>
                  <a:lnTo>
                    <a:pt x="424" y="203"/>
                  </a:lnTo>
                  <a:lnTo>
                    <a:pt x="424" y="203"/>
                  </a:lnTo>
                  <a:lnTo>
                    <a:pt x="424" y="202"/>
                  </a:lnTo>
                  <a:lnTo>
                    <a:pt x="425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7" y="202"/>
                  </a:lnTo>
                  <a:lnTo>
                    <a:pt x="428" y="202"/>
                  </a:lnTo>
                  <a:lnTo>
                    <a:pt x="430" y="200"/>
                  </a:lnTo>
                  <a:lnTo>
                    <a:pt x="431" y="200"/>
                  </a:lnTo>
                  <a:lnTo>
                    <a:pt x="431" y="200"/>
                  </a:lnTo>
                  <a:lnTo>
                    <a:pt x="430" y="200"/>
                  </a:lnTo>
                  <a:lnTo>
                    <a:pt x="431" y="200"/>
                  </a:lnTo>
                  <a:lnTo>
                    <a:pt x="432" y="199"/>
                  </a:lnTo>
                  <a:lnTo>
                    <a:pt x="432" y="199"/>
                  </a:lnTo>
                  <a:lnTo>
                    <a:pt x="432" y="199"/>
                  </a:lnTo>
                  <a:lnTo>
                    <a:pt x="431" y="197"/>
                  </a:lnTo>
                  <a:lnTo>
                    <a:pt x="431" y="197"/>
                  </a:lnTo>
                  <a:lnTo>
                    <a:pt x="431" y="197"/>
                  </a:lnTo>
                  <a:lnTo>
                    <a:pt x="434" y="197"/>
                  </a:lnTo>
                  <a:lnTo>
                    <a:pt x="434" y="199"/>
                  </a:lnTo>
                  <a:lnTo>
                    <a:pt x="435" y="199"/>
                  </a:lnTo>
                  <a:lnTo>
                    <a:pt x="435" y="199"/>
                  </a:lnTo>
                  <a:lnTo>
                    <a:pt x="435" y="200"/>
                  </a:lnTo>
                  <a:lnTo>
                    <a:pt x="435" y="199"/>
                  </a:lnTo>
                  <a:lnTo>
                    <a:pt x="435" y="199"/>
                  </a:lnTo>
                  <a:lnTo>
                    <a:pt x="435" y="197"/>
                  </a:lnTo>
                  <a:lnTo>
                    <a:pt x="435" y="197"/>
                  </a:lnTo>
                  <a:lnTo>
                    <a:pt x="435" y="197"/>
                  </a:lnTo>
                  <a:lnTo>
                    <a:pt x="436" y="197"/>
                  </a:lnTo>
                  <a:lnTo>
                    <a:pt x="438" y="196"/>
                  </a:lnTo>
                  <a:lnTo>
                    <a:pt x="438" y="196"/>
                  </a:lnTo>
                  <a:lnTo>
                    <a:pt x="438" y="195"/>
                  </a:lnTo>
                  <a:lnTo>
                    <a:pt x="439" y="195"/>
                  </a:lnTo>
                  <a:lnTo>
                    <a:pt x="439" y="195"/>
                  </a:lnTo>
                  <a:lnTo>
                    <a:pt x="440" y="195"/>
                  </a:lnTo>
                  <a:lnTo>
                    <a:pt x="440" y="195"/>
                  </a:lnTo>
                  <a:lnTo>
                    <a:pt x="442" y="195"/>
                  </a:lnTo>
                  <a:lnTo>
                    <a:pt x="442" y="195"/>
                  </a:lnTo>
                  <a:lnTo>
                    <a:pt x="443" y="196"/>
                  </a:lnTo>
                  <a:lnTo>
                    <a:pt x="443" y="195"/>
                  </a:lnTo>
                  <a:lnTo>
                    <a:pt x="443" y="195"/>
                  </a:lnTo>
                  <a:lnTo>
                    <a:pt x="444" y="195"/>
                  </a:lnTo>
                  <a:lnTo>
                    <a:pt x="443" y="195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42" y="192"/>
                  </a:lnTo>
                  <a:lnTo>
                    <a:pt x="442" y="192"/>
                  </a:lnTo>
                  <a:lnTo>
                    <a:pt x="443" y="192"/>
                  </a:lnTo>
                  <a:lnTo>
                    <a:pt x="444" y="192"/>
                  </a:lnTo>
                  <a:lnTo>
                    <a:pt x="444" y="192"/>
                  </a:lnTo>
                  <a:lnTo>
                    <a:pt x="444" y="192"/>
                  </a:lnTo>
                  <a:lnTo>
                    <a:pt x="446" y="192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453" y="191"/>
                  </a:lnTo>
                  <a:lnTo>
                    <a:pt x="454" y="191"/>
                  </a:lnTo>
                  <a:lnTo>
                    <a:pt x="455" y="191"/>
                  </a:lnTo>
                  <a:lnTo>
                    <a:pt x="457" y="191"/>
                  </a:lnTo>
                  <a:lnTo>
                    <a:pt x="457" y="191"/>
                  </a:lnTo>
                  <a:lnTo>
                    <a:pt x="458" y="189"/>
                  </a:lnTo>
                  <a:lnTo>
                    <a:pt x="458" y="189"/>
                  </a:lnTo>
                  <a:lnTo>
                    <a:pt x="459" y="187"/>
                  </a:lnTo>
                  <a:lnTo>
                    <a:pt x="459" y="187"/>
                  </a:lnTo>
                  <a:lnTo>
                    <a:pt x="459" y="185"/>
                  </a:lnTo>
                  <a:lnTo>
                    <a:pt x="458" y="185"/>
                  </a:lnTo>
                  <a:lnTo>
                    <a:pt x="457" y="185"/>
                  </a:lnTo>
                  <a:lnTo>
                    <a:pt x="455" y="184"/>
                  </a:lnTo>
                  <a:lnTo>
                    <a:pt x="455" y="184"/>
                  </a:lnTo>
                  <a:lnTo>
                    <a:pt x="454" y="183"/>
                  </a:lnTo>
                  <a:lnTo>
                    <a:pt x="453" y="183"/>
                  </a:lnTo>
                  <a:lnTo>
                    <a:pt x="451" y="184"/>
                  </a:lnTo>
                  <a:lnTo>
                    <a:pt x="448" y="184"/>
                  </a:lnTo>
                  <a:lnTo>
                    <a:pt x="447" y="184"/>
                  </a:lnTo>
                  <a:lnTo>
                    <a:pt x="447" y="184"/>
                  </a:lnTo>
                  <a:lnTo>
                    <a:pt x="451" y="184"/>
                  </a:lnTo>
                  <a:lnTo>
                    <a:pt x="451" y="183"/>
                  </a:lnTo>
                  <a:lnTo>
                    <a:pt x="451" y="183"/>
                  </a:lnTo>
                  <a:lnTo>
                    <a:pt x="450" y="183"/>
                  </a:lnTo>
                  <a:lnTo>
                    <a:pt x="448" y="183"/>
                  </a:lnTo>
                  <a:lnTo>
                    <a:pt x="444" y="181"/>
                  </a:lnTo>
                  <a:lnTo>
                    <a:pt x="444" y="180"/>
                  </a:lnTo>
                  <a:lnTo>
                    <a:pt x="443" y="180"/>
                  </a:lnTo>
                  <a:lnTo>
                    <a:pt x="443" y="180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2" y="181"/>
                  </a:lnTo>
                  <a:lnTo>
                    <a:pt x="442" y="181"/>
                  </a:lnTo>
                  <a:lnTo>
                    <a:pt x="440" y="180"/>
                  </a:lnTo>
                  <a:lnTo>
                    <a:pt x="442" y="180"/>
                  </a:lnTo>
                  <a:lnTo>
                    <a:pt x="442" y="180"/>
                  </a:lnTo>
                  <a:lnTo>
                    <a:pt x="443" y="180"/>
                  </a:lnTo>
                  <a:lnTo>
                    <a:pt x="443" y="179"/>
                  </a:lnTo>
                  <a:lnTo>
                    <a:pt x="443" y="180"/>
                  </a:lnTo>
                  <a:lnTo>
                    <a:pt x="447" y="180"/>
                  </a:lnTo>
                  <a:lnTo>
                    <a:pt x="450" y="181"/>
                  </a:lnTo>
                  <a:lnTo>
                    <a:pt x="451" y="183"/>
                  </a:lnTo>
                  <a:lnTo>
                    <a:pt x="451" y="183"/>
                  </a:lnTo>
                  <a:lnTo>
                    <a:pt x="453" y="183"/>
                  </a:lnTo>
                  <a:lnTo>
                    <a:pt x="454" y="181"/>
                  </a:lnTo>
                  <a:lnTo>
                    <a:pt x="454" y="181"/>
                  </a:lnTo>
                  <a:lnTo>
                    <a:pt x="454" y="181"/>
                  </a:lnTo>
                  <a:lnTo>
                    <a:pt x="454" y="181"/>
                  </a:lnTo>
                  <a:lnTo>
                    <a:pt x="454" y="183"/>
                  </a:lnTo>
                  <a:lnTo>
                    <a:pt x="454" y="183"/>
                  </a:lnTo>
                  <a:lnTo>
                    <a:pt x="454" y="183"/>
                  </a:lnTo>
                  <a:lnTo>
                    <a:pt x="455" y="183"/>
                  </a:lnTo>
                  <a:lnTo>
                    <a:pt x="457" y="183"/>
                  </a:lnTo>
                  <a:lnTo>
                    <a:pt x="459" y="184"/>
                  </a:lnTo>
                  <a:lnTo>
                    <a:pt x="461" y="184"/>
                  </a:lnTo>
                  <a:lnTo>
                    <a:pt x="461" y="184"/>
                  </a:lnTo>
                  <a:lnTo>
                    <a:pt x="462" y="184"/>
                  </a:lnTo>
                  <a:lnTo>
                    <a:pt x="463" y="184"/>
                  </a:lnTo>
                  <a:lnTo>
                    <a:pt x="463" y="184"/>
                  </a:lnTo>
                  <a:lnTo>
                    <a:pt x="465" y="184"/>
                  </a:lnTo>
                  <a:lnTo>
                    <a:pt x="465" y="184"/>
                  </a:lnTo>
                  <a:lnTo>
                    <a:pt x="465" y="184"/>
                  </a:lnTo>
                  <a:lnTo>
                    <a:pt x="466" y="184"/>
                  </a:lnTo>
                  <a:lnTo>
                    <a:pt x="467" y="183"/>
                  </a:lnTo>
                  <a:lnTo>
                    <a:pt x="470" y="181"/>
                  </a:lnTo>
                  <a:lnTo>
                    <a:pt x="470" y="181"/>
                  </a:lnTo>
                  <a:lnTo>
                    <a:pt x="470" y="181"/>
                  </a:lnTo>
                  <a:lnTo>
                    <a:pt x="470" y="180"/>
                  </a:lnTo>
                  <a:lnTo>
                    <a:pt x="470" y="180"/>
                  </a:lnTo>
                  <a:lnTo>
                    <a:pt x="472" y="180"/>
                  </a:lnTo>
                  <a:lnTo>
                    <a:pt x="473" y="180"/>
                  </a:lnTo>
                  <a:lnTo>
                    <a:pt x="473" y="180"/>
                  </a:lnTo>
                  <a:lnTo>
                    <a:pt x="473" y="179"/>
                  </a:lnTo>
                  <a:lnTo>
                    <a:pt x="473" y="179"/>
                  </a:lnTo>
                  <a:lnTo>
                    <a:pt x="472" y="179"/>
                  </a:lnTo>
                  <a:lnTo>
                    <a:pt x="473" y="179"/>
                  </a:lnTo>
                  <a:lnTo>
                    <a:pt x="474" y="177"/>
                  </a:lnTo>
                  <a:lnTo>
                    <a:pt x="474" y="179"/>
                  </a:lnTo>
                  <a:lnTo>
                    <a:pt x="474" y="179"/>
                  </a:lnTo>
                  <a:lnTo>
                    <a:pt x="474" y="179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7" y="180"/>
                  </a:lnTo>
                  <a:lnTo>
                    <a:pt x="478" y="180"/>
                  </a:lnTo>
                  <a:lnTo>
                    <a:pt x="478" y="180"/>
                  </a:lnTo>
                  <a:lnTo>
                    <a:pt x="478" y="180"/>
                  </a:lnTo>
                  <a:lnTo>
                    <a:pt x="480" y="179"/>
                  </a:lnTo>
                  <a:lnTo>
                    <a:pt x="480" y="179"/>
                  </a:lnTo>
                  <a:lnTo>
                    <a:pt x="480" y="180"/>
                  </a:lnTo>
                  <a:lnTo>
                    <a:pt x="480" y="180"/>
                  </a:lnTo>
                  <a:lnTo>
                    <a:pt x="481" y="180"/>
                  </a:lnTo>
                  <a:lnTo>
                    <a:pt x="482" y="180"/>
                  </a:lnTo>
                  <a:lnTo>
                    <a:pt x="485" y="179"/>
                  </a:lnTo>
                  <a:lnTo>
                    <a:pt x="489" y="177"/>
                  </a:lnTo>
                  <a:lnTo>
                    <a:pt x="491" y="177"/>
                  </a:lnTo>
                  <a:lnTo>
                    <a:pt x="491" y="176"/>
                  </a:lnTo>
                  <a:lnTo>
                    <a:pt x="492" y="176"/>
                  </a:lnTo>
                  <a:lnTo>
                    <a:pt x="501" y="170"/>
                  </a:lnTo>
                  <a:lnTo>
                    <a:pt x="503" y="170"/>
                  </a:lnTo>
                  <a:lnTo>
                    <a:pt x="505" y="168"/>
                  </a:lnTo>
                  <a:lnTo>
                    <a:pt x="505" y="168"/>
                  </a:lnTo>
                  <a:lnTo>
                    <a:pt x="505" y="166"/>
                  </a:lnTo>
                  <a:lnTo>
                    <a:pt x="505" y="166"/>
                  </a:lnTo>
                  <a:lnTo>
                    <a:pt x="504" y="166"/>
                  </a:lnTo>
                  <a:lnTo>
                    <a:pt x="500" y="166"/>
                  </a:lnTo>
                  <a:lnTo>
                    <a:pt x="497" y="166"/>
                  </a:lnTo>
                  <a:lnTo>
                    <a:pt x="492" y="165"/>
                  </a:lnTo>
                  <a:lnTo>
                    <a:pt x="491" y="165"/>
                  </a:lnTo>
                  <a:lnTo>
                    <a:pt x="491" y="164"/>
                  </a:lnTo>
                  <a:lnTo>
                    <a:pt x="489" y="162"/>
                  </a:lnTo>
                  <a:lnTo>
                    <a:pt x="488" y="161"/>
                  </a:lnTo>
                  <a:lnTo>
                    <a:pt x="488" y="161"/>
                  </a:lnTo>
                  <a:lnTo>
                    <a:pt x="486" y="161"/>
                  </a:lnTo>
                  <a:lnTo>
                    <a:pt x="486" y="161"/>
                  </a:lnTo>
                  <a:lnTo>
                    <a:pt x="484" y="160"/>
                  </a:lnTo>
                  <a:lnTo>
                    <a:pt x="480" y="160"/>
                  </a:lnTo>
                  <a:lnTo>
                    <a:pt x="480" y="160"/>
                  </a:lnTo>
                  <a:lnTo>
                    <a:pt x="480" y="160"/>
                  </a:lnTo>
                  <a:lnTo>
                    <a:pt x="480" y="160"/>
                  </a:lnTo>
                  <a:lnTo>
                    <a:pt x="477" y="160"/>
                  </a:lnTo>
                  <a:lnTo>
                    <a:pt x="477" y="160"/>
                  </a:lnTo>
                  <a:lnTo>
                    <a:pt x="477" y="158"/>
                  </a:lnTo>
                  <a:lnTo>
                    <a:pt x="478" y="158"/>
                  </a:lnTo>
                  <a:lnTo>
                    <a:pt x="481" y="158"/>
                  </a:lnTo>
                  <a:lnTo>
                    <a:pt x="482" y="160"/>
                  </a:lnTo>
                  <a:lnTo>
                    <a:pt x="482" y="160"/>
                  </a:lnTo>
                  <a:lnTo>
                    <a:pt x="484" y="160"/>
                  </a:lnTo>
                  <a:lnTo>
                    <a:pt x="485" y="160"/>
                  </a:lnTo>
                  <a:lnTo>
                    <a:pt x="486" y="160"/>
                  </a:lnTo>
                  <a:lnTo>
                    <a:pt x="488" y="160"/>
                  </a:lnTo>
                  <a:lnTo>
                    <a:pt x="489" y="160"/>
                  </a:lnTo>
                  <a:lnTo>
                    <a:pt x="489" y="160"/>
                  </a:lnTo>
                  <a:lnTo>
                    <a:pt x="489" y="160"/>
                  </a:lnTo>
                  <a:lnTo>
                    <a:pt x="489" y="160"/>
                  </a:lnTo>
                  <a:lnTo>
                    <a:pt x="491" y="160"/>
                  </a:lnTo>
                  <a:lnTo>
                    <a:pt x="492" y="160"/>
                  </a:lnTo>
                  <a:lnTo>
                    <a:pt x="492" y="160"/>
                  </a:lnTo>
                  <a:lnTo>
                    <a:pt x="495" y="161"/>
                  </a:lnTo>
                  <a:lnTo>
                    <a:pt x="495" y="161"/>
                  </a:lnTo>
                  <a:lnTo>
                    <a:pt x="496" y="162"/>
                  </a:lnTo>
                  <a:lnTo>
                    <a:pt x="496" y="162"/>
                  </a:lnTo>
                  <a:lnTo>
                    <a:pt x="496" y="162"/>
                  </a:lnTo>
                  <a:lnTo>
                    <a:pt x="497" y="162"/>
                  </a:lnTo>
                  <a:lnTo>
                    <a:pt x="497" y="164"/>
                  </a:lnTo>
                  <a:lnTo>
                    <a:pt x="499" y="165"/>
                  </a:lnTo>
                  <a:lnTo>
                    <a:pt x="500" y="165"/>
                  </a:lnTo>
                  <a:lnTo>
                    <a:pt x="501" y="165"/>
                  </a:lnTo>
                  <a:lnTo>
                    <a:pt x="504" y="165"/>
                  </a:lnTo>
                  <a:lnTo>
                    <a:pt x="505" y="165"/>
                  </a:lnTo>
                  <a:lnTo>
                    <a:pt x="507" y="165"/>
                  </a:lnTo>
                  <a:lnTo>
                    <a:pt x="508" y="165"/>
                  </a:lnTo>
                  <a:lnTo>
                    <a:pt x="510" y="164"/>
                  </a:lnTo>
                  <a:lnTo>
                    <a:pt x="512" y="162"/>
                  </a:lnTo>
                  <a:lnTo>
                    <a:pt x="520" y="158"/>
                  </a:lnTo>
                  <a:lnTo>
                    <a:pt x="522" y="158"/>
                  </a:lnTo>
                  <a:lnTo>
                    <a:pt x="522" y="157"/>
                  </a:lnTo>
                  <a:lnTo>
                    <a:pt x="523" y="157"/>
                  </a:lnTo>
                  <a:lnTo>
                    <a:pt x="523" y="157"/>
                  </a:lnTo>
                  <a:lnTo>
                    <a:pt x="522" y="155"/>
                  </a:lnTo>
                  <a:lnTo>
                    <a:pt x="520" y="155"/>
                  </a:lnTo>
                  <a:lnTo>
                    <a:pt x="519" y="155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4"/>
                  </a:lnTo>
                  <a:lnTo>
                    <a:pt x="519" y="153"/>
                  </a:lnTo>
                  <a:lnTo>
                    <a:pt x="520" y="153"/>
                  </a:lnTo>
                  <a:lnTo>
                    <a:pt x="520" y="153"/>
                  </a:lnTo>
                  <a:lnTo>
                    <a:pt x="524" y="153"/>
                  </a:lnTo>
                  <a:lnTo>
                    <a:pt x="527" y="153"/>
                  </a:lnTo>
                  <a:lnTo>
                    <a:pt x="528" y="153"/>
                  </a:lnTo>
                  <a:lnTo>
                    <a:pt x="530" y="153"/>
                  </a:lnTo>
                  <a:lnTo>
                    <a:pt x="530" y="154"/>
                  </a:lnTo>
                  <a:lnTo>
                    <a:pt x="531" y="154"/>
                  </a:lnTo>
                  <a:lnTo>
                    <a:pt x="531" y="155"/>
                  </a:lnTo>
                  <a:lnTo>
                    <a:pt x="533" y="155"/>
                  </a:lnTo>
                  <a:lnTo>
                    <a:pt x="534" y="157"/>
                  </a:lnTo>
                  <a:lnTo>
                    <a:pt x="535" y="157"/>
                  </a:lnTo>
                  <a:lnTo>
                    <a:pt x="535" y="157"/>
                  </a:lnTo>
                  <a:lnTo>
                    <a:pt x="537" y="155"/>
                  </a:lnTo>
                  <a:lnTo>
                    <a:pt x="537" y="155"/>
                  </a:lnTo>
                  <a:lnTo>
                    <a:pt x="537" y="155"/>
                  </a:lnTo>
                  <a:lnTo>
                    <a:pt x="539" y="155"/>
                  </a:lnTo>
                  <a:lnTo>
                    <a:pt x="539" y="157"/>
                  </a:lnTo>
                  <a:lnTo>
                    <a:pt x="539" y="157"/>
                  </a:lnTo>
                  <a:lnTo>
                    <a:pt x="541" y="155"/>
                  </a:lnTo>
                  <a:lnTo>
                    <a:pt x="541" y="155"/>
                  </a:lnTo>
                  <a:lnTo>
                    <a:pt x="541" y="154"/>
                  </a:lnTo>
                  <a:lnTo>
                    <a:pt x="541" y="153"/>
                  </a:lnTo>
                  <a:lnTo>
                    <a:pt x="541" y="153"/>
                  </a:lnTo>
                  <a:lnTo>
                    <a:pt x="541" y="151"/>
                  </a:lnTo>
                  <a:lnTo>
                    <a:pt x="541" y="151"/>
                  </a:lnTo>
                  <a:lnTo>
                    <a:pt x="541" y="151"/>
                  </a:lnTo>
                  <a:lnTo>
                    <a:pt x="539" y="150"/>
                  </a:lnTo>
                  <a:lnTo>
                    <a:pt x="539" y="149"/>
                  </a:lnTo>
                  <a:lnTo>
                    <a:pt x="539" y="149"/>
                  </a:lnTo>
                  <a:lnTo>
                    <a:pt x="539" y="149"/>
                  </a:lnTo>
                  <a:lnTo>
                    <a:pt x="538" y="149"/>
                  </a:lnTo>
                  <a:lnTo>
                    <a:pt x="538" y="149"/>
                  </a:lnTo>
                  <a:lnTo>
                    <a:pt x="537" y="149"/>
                  </a:lnTo>
                  <a:lnTo>
                    <a:pt x="537" y="149"/>
                  </a:lnTo>
                  <a:lnTo>
                    <a:pt x="535" y="149"/>
                  </a:lnTo>
                  <a:lnTo>
                    <a:pt x="535" y="149"/>
                  </a:lnTo>
                  <a:lnTo>
                    <a:pt x="537" y="149"/>
                  </a:lnTo>
                  <a:lnTo>
                    <a:pt x="539" y="147"/>
                  </a:lnTo>
                  <a:lnTo>
                    <a:pt x="539" y="147"/>
                  </a:lnTo>
                  <a:lnTo>
                    <a:pt x="541" y="149"/>
                  </a:lnTo>
                  <a:lnTo>
                    <a:pt x="541" y="149"/>
                  </a:lnTo>
                  <a:lnTo>
                    <a:pt x="541" y="149"/>
                  </a:lnTo>
                  <a:lnTo>
                    <a:pt x="542" y="149"/>
                  </a:lnTo>
                  <a:lnTo>
                    <a:pt x="542" y="150"/>
                  </a:lnTo>
                  <a:lnTo>
                    <a:pt x="541" y="150"/>
                  </a:lnTo>
                  <a:lnTo>
                    <a:pt x="541" y="150"/>
                  </a:lnTo>
                  <a:lnTo>
                    <a:pt x="541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43" y="150"/>
                  </a:lnTo>
                  <a:lnTo>
                    <a:pt x="543" y="151"/>
                  </a:lnTo>
                  <a:lnTo>
                    <a:pt x="543" y="151"/>
                  </a:lnTo>
                  <a:lnTo>
                    <a:pt x="543" y="153"/>
                  </a:lnTo>
                  <a:lnTo>
                    <a:pt x="543" y="153"/>
                  </a:lnTo>
                  <a:lnTo>
                    <a:pt x="543" y="154"/>
                  </a:lnTo>
                  <a:lnTo>
                    <a:pt x="543" y="154"/>
                  </a:lnTo>
                  <a:lnTo>
                    <a:pt x="543" y="154"/>
                  </a:lnTo>
                  <a:lnTo>
                    <a:pt x="545" y="154"/>
                  </a:lnTo>
                  <a:lnTo>
                    <a:pt x="546" y="154"/>
                  </a:lnTo>
                  <a:lnTo>
                    <a:pt x="547" y="154"/>
                  </a:lnTo>
                  <a:lnTo>
                    <a:pt x="550" y="153"/>
                  </a:lnTo>
                  <a:lnTo>
                    <a:pt x="553" y="153"/>
                  </a:lnTo>
                  <a:lnTo>
                    <a:pt x="554" y="151"/>
                  </a:lnTo>
                  <a:lnTo>
                    <a:pt x="556" y="151"/>
                  </a:lnTo>
                  <a:lnTo>
                    <a:pt x="557" y="150"/>
                  </a:lnTo>
                  <a:lnTo>
                    <a:pt x="558" y="150"/>
                  </a:lnTo>
                  <a:lnTo>
                    <a:pt x="558" y="150"/>
                  </a:lnTo>
                  <a:lnTo>
                    <a:pt x="561" y="149"/>
                  </a:lnTo>
                  <a:lnTo>
                    <a:pt x="561" y="149"/>
                  </a:lnTo>
                  <a:lnTo>
                    <a:pt x="562" y="149"/>
                  </a:lnTo>
                  <a:lnTo>
                    <a:pt x="564" y="149"/>
                  </a:lnTo>
                  <a:lnTo>
                    <a:pt x="564" y="147"/>
                  </a:lnTo>
                  <a:lnTo>
                    <a:pt x="566" y="147"/>
                  </a:lnTo>
                  <a:lnTo>
                    <a:pt x="566" y="147"/>
                  </a:lnTo>
                  <a:lnTo>
                    <a:pt x="568" y="146"/>
                  </a:lnTo>
                  <a:lnTo>
                    <a:pt x="569" y="145"/>
                  </a:lnTo>
                  <a:lnTo>
                    <a:pt x="571" y="143"/>
                  </a:lnTo>
                  <a:lnTo>
                    <a:pt x="571" y="143"/>
                  </a:lnTo>
                  <a:lnTo>
                    <a:pt x="571" y="142"/>
                  </a:lnTo>
                  <a:lnTo>
                    <a:pt x="571" y="142"/>
                  </a:lnTo>
                  <a:lnTo>
                    <a:pt x="569" y="141"/>
                  </a:lnTo>
                  <a:lnTo>
                    <a:pt x="569" y="139"/>
                  </a:lnTo>
                  <a:lnTo>
                    <a:pt x="569" y="139"/>
                  </a:lnTo>
                  <a:lnTo>
                    <a:pt x="568" y="138"/>
                  </a:lnTo>
                  <a:lnTo>
                    <a:pt x="569" y="138"/>
                  </a:lnTo>
                  <a:lnTo>
                    <a:pt x="569" y="138"/>
                  </a:lnTo>
                  <a:lnTo>
                    <a:pt x="569" y="137"/>
                  </a:lnTo>
                  <a:lnTo>
                    <a:pt x="571" y="135"/>
                  </a:lnTo>
                  <a:lnTo>
                    <a:pt x="571" y="135"/>
                  </a:lnTo>
                  <a:lnTo>
                    <a:pt x="571" y="135"/>
                  </a:lnTo>
                  <a:lnTo>
                    <a:pt x="571" y="135"/>
                  </a:lnTo>
                  <a:lnTo>
                    <a:pt x="569" y="137"/>
                  </a:lnTo>
                  <a:lnTo>
                    <a:pt x="569" y="137"/>
                  </a:lnTo>
                  <a:lnTo>
                    <a:pt x="569" y="137"/>
                  </a:lnTo>
                  <a:lnTo>
                    <a:pt x="569" y="135"/>
                  </a:lnTo>
                  <a:lnTo>
                    <a:pt x="569" y="135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69" y="132"/>
                  </a:lnTo>
                  <a:lnTo>
                    <a:pt x="571" y="132"/>
                  </a:lnTo>
                  <a:lnTo>
                    <a:pt x="572" y="132"/>
                  </a:lnTo>
                  <a:lnTo>
                    <a:pt x="573" y="132"/>
                  </a:lnTo>
                  <a:lnTo>
                    <a:pt x="573" y="132"/>
                  </a:lnTo>
                  <a:lnTo>
                    <a:pt x="573" y="132"/>
                  </a:lnTo>
                  <a:lnTo>
                    <a:pt x="575" y="132"/>
                  </a:lnTo>
                  <a:lnTo>
                    <a:pt x="576" y="132"/>
                  </a:lnTo>
                  <a:lnTo>
                    <a:pt x="577" y="132"/>
                  </a:lnTo>
                  <a:lnTo>
                    <a:pt x="580" y="131"/>
                  </a:lnTo>
                  <a:lnTo>
                    <a:pt x="581" y="131"/>
                  </a:lnTo>
                  <a:lnTo>
                    <a:pt x="581" y="130"/>
                  </a:lnTo>
                  <a:lnTo>
                    <a:pt x="581" y="130"/>
                  </a:lnTo>
                  <a:lnTo>
                    <a:pt x="581" y="128"/>
                  </a:lnTo>
                  <a:lnTo>
                    <a:pt x="581" y="128"/>
                  </a:lnTo>
                  <a:lnTo>
                    <a:pt x="580" y="128"/>
                  </a:lnTo>
                  <a:lnTo>
                    <a:pt x="579" y="128"/>
                  </a:lnTo>
                  <a:lnTo>
                    <a:pt x="577" y="128"/>
                  </a:lnTo>
                  <a:lnTo>
                    <a:pt x="577" y="128"/>
                  </a:lnTo>
                  <a:lnTo>
                    <a:pt x="579" y="128"/>
                  </a:lnTo>
                  <a:lnTo>
                    <a:pt x="581" y="127"/>
                  </a:lnTo>
                  <a:lnTo>
                    <a:pt x="584" y="126"/>
                  </a:lnTo>
                  <a:lnTo>
                    <a:pt x="584" y="126"/>
                  </a:lnTo>
                  <a:lnTo>
                    <a:pt x="584" y="126"/>
                  </a:lnTo>
                  <a:lnTo>
                    <a:pt x="584" y="126"/>
                  </a:lnTo>
                  <a:lnTo>
                    <a:pt x="581" y="124"/>
                  </a:lnTo>
                  <a:lnTo>
                    <a:pt x="580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4"/>
                  </a:lnTo>
                  <a:lnTo>
                    <a:pt x="579" y="123"/>
                  </a:lnTo>
                  <a:lnTo>
                    <a:pt x="576" y="123"/>
                  </a:lnTo>
                  <a:lnTo>
                    <a:pt x="576" y="122"/>
                  </a:lnTo>
                  <a:lnTo>
                    <a:pt x="577" y="122"/>
                  </a:lnTo>
                  <a:lnTo>
                    <a:pt x="579" y="122"/>
                  </a:lnTo>
                  <a:lnTo>
                    <a:pt x="580" y="122"/>
                  </a:lnTo>
                  <a:lnTo>
                    <a:pt x="580" y="120"/>
                  </a:lnTo>
                  <a:lnTo>
                    <a:pt x="579" y="120"/>
                  </a:lnTo>
                  <a:lnTo>
                    <a:pt x="577" y="120"/>
                  </a:lnTo>
                  <a:lnTo>
                    <a:pt x="576" y="120"/>
                  </a:lnTo>
                  <a:lnTo>
                    <a:pt x="572" y="120"/>
                  </a:lnTo>
                  <a:lnTo>
                    <a:pt x="571" y="120"/>
                  </a:lnTo>
                  <a:lnTo>
                    <a:pt x="569" y="120"/>
                  </a:lnTo>
                  <a:lnTo>
                    <a:pt x="568" y="119"/>
                  </a:lnTo>
                  <a:lnTo>
                    <a:pt x="566" y="119"/>
                  </a:lnTo>
                  <a:lnTo>
                    <a:pt x="565" y="119"/>
                  </a:lnTo>
                  <a:lnTo>
                    <a:pt x="562" y="119"/>
                  </a:lnTo>
                  <a:lnTo>
                    <a:pt x="561" y="119"/>
                  </a:lnTo>
                  <a:lnTo>
                    <a:pt x="560" y="119"/>
                  </a:lnTo>
                  <a:lnTo>
                    <a:pt x="560" y="119"/>
                  </a:lnTo>
                  <a:lnTo>
                    <a:pt x="558" y="119"/>
                  </a:lnTo>
                  <a:lnTo>
                    <a:pt x="558" y="119"/>
                  </a:lnTo>
                  <a:lnTo>
                    <a:pt x="557" y="119"/>
                  </a:lnTo>
                  <a:lnTo>
                    <a:pt x="558" y="119"/>
                  </a:lnTo>
                  <a:lnTo>
                    <a:pt x="558" y="119"/>
                  </a:lnTo>
                  <a:lnTo>
                    <a:pt x="557" y="120"/>
                  </a:lnTo>
                  <a:lnTo>
                    <a:pt x="556" y="120"/>
                  </a:lnTo>
                  <a:lnTo>
                    <a:pt x="556" y="122"/>
                  </a:lnTo>
                  <a:lnTo>
                    <a:pt x="556" y="122"/>
                  </a:lnTo>
                  <a:lnTo>
                    <a:pt x="556" y="122"/>
                  </a:lnTo>
                  <a:lnTo>
                    <a:pt x="556" y="122"/>
                  </a:lnTo>
                  <a:lnTo>
                    <a:pt x="556" y="123"/>
                  </a:lnTo>
                  <a:lnTo>
                    <a:pt x="556" y="123"/>
                  </a:lnTo>
                  <a:lnTo>
                    <a:pt x="556" y="123"/>
                  </a:lnTo>
                  <a:lnTo>
                    <a:pt x="554" y="123"/>
                  </a:lnTo>
                  <a:lnTo>
                    <a:pt x="554" y="124"/>
                  </a:lnTo>
                  <a:lnTo>
                    <a:pt x="554" y="124"/>
                  </a:lnTo>
                  <a:lnTo>
                    <a:pt x="553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6" y="126"/>
                  </a:lnTo>
                  <a:lnTo>
                    <a:pt x="556" y="126"/>
                  </a:lnTo>
                  <a:lnTo>
                    <a:pt x="556" y="127"/>
                  </a:lnTo>
                  <a:lnTo>
                    <a:pt x="556" y="127"/>
                  </a:lnTo>
                  <a:lnTo>
                    <a:pt x="556" y="127"/>
                  </a:lnTo>
                  <a:lnTo>
                    <a:pt x="554" y="127"/>
                  </a:lnTo>
                  <a:lnTo>
                    <a:pt x="554" y="128"/>
                  </a:lnTo>
                  <a:lnTo>
                    <a:pt x="553" y="128"/>
                  </a:lnTo>
                  <a:lnTo>
                    <a:pt x="553" y="128"/>
                  </a:lnTo>
                  <a:lnTo>
                    <a:pt x="552" y="128"/>
                  </a:lnTo>
                  <a:lnTo>
                    <a:pt x="554" y="130"/>
                  </a:lnTo>
                  <a:lnTo>
                    <a:pt x="553" y="130"/>
                  </a:lnTo>
                  <a:lnTo>
                    <a:pt x="550" y="130"/>
                  </a:lnTo>
                  <a:lnTo>
                    <a:pt x="550" y="130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47" y="130"/>
                  </a:lnTo>
                  <a:lnTo>
                    <a:pt x="546" y="130"/>
                  </a:lnTo>
                  <a:lnTo>
                    <a:pt x="546" y="131"/>
                  </a:lnTo>
                  <a:lnTo>
                    <a:pt x="546" y="131"/>
                  </a:lnTo>
                  <a:lnTo>
                    <a:pt x="545" y="131"/>
                  </a:lnTo>
                  <a:lnTo>
                    <a:pt x="545" y="132"/>
                  </a:lnTo>
                  <a:lnTo>
                    <a:pt x="543" y="132"/>
                  </a:lnTo>
                  <a:lnTo>
                    <a:pt x="542" y="134"/>
                  </a:lnTo>
                  <a:lnTo>
                    <a:pt x="539" y="137"/>
                  </a:lnTo>
                  <a:lnTo>
                    <a:pt x="538" y="137"/>
                  </a:lnTo>
                  <a:lnTo>
                    <a:pt x="534" y="139"/>
                  </a:lnTo>
                  <a:lnTo>
                    <a:pt x="533" y="139"/>
                  </a:lnTo>
                  <a:lnTo>
                    <a:pt x="531" y="141"/>
                  </a:lnTo>
                  <a:lnTo>
                    <a:pt x="531" y="141"/>
                  </a:lnTo>
                  <a:lnTo>
                    <a:pt x="530" y="142"/>
                  </a:lnTo>
                  <a:lnTo>
                    <a:pt x="528" y="143"/>
                  </a:lnTo>
                  <a:lnTo>
                    <a:pt x="528" y="143"/>
                  </a:lnTo>
                  <a:lnTo>
                    <a:pt x="527" y="143"/>
                  </a:lnTo>
                  <a:lnTo>
                    <a:pt x="527" y="143"/>
                  </a:lnTo>
                  <a:lnTo>
                    <a:pt x="526" y="143"/>
                  </a:lnTo>
                  <a:lnTo>
                    <a:pt x="526" y="145"/>
                  </a:lnTo>
                  <a:lnTo>
                    <a:pt x="523" y="145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5"/>
                  </a:lnTo>
                  <a:lnTo>
                    <a:pt x="520" y="145"/>
                  </a:lnTo>
                  <a:lnTo>
                    <a:pt x="519" y="142"/>
                  </a:lnTo>
                  <a:lnTo>
                    <a:pt x="519" y="141"/>
                  </a:lnTo>
                  <a:lnTo>
                    <a:pt x="519" y="138"/>
                  </a:lnTo>
                  <a:lnTo>
                    <a:pt x="519" y="138"/>
                  </a:lnTo>
                  <a:lnTo>
                    <a:pt x="522" y="137"/>
                  </a:lnTo>
                  <a:lnTo>
                    <a:pt x="522" y="135"/>
                  </a:lnTo>
                  <a:lnTo>
                    <a:pt x="522" y="135"/>
                  </a:lnTo>
                  <a:lnTo>
                    <a:pt x="523" y="134"/>
                  </a:lnTo>
                  <a:lnTo>
                    <a:pt x="523" y="134"/>
                  </a:lnTo>
                  <a:lnTo>
                    <a:pt x="523" y="135"/>
                  </a:lnTo>
                  <a:lnTo>
                    <a:pt x="523" y="135"/>
                  </a:lnTo>
                  <a:lnTo>
                    <a:pt x="524" y="135"/>
                  </a:lnTo>
                  <a:lnTo>
                    <a:pt x="526" y="135"/>
                  </a:lnTo>
                  <a:lnTo>
                    <a:pt x="526" y="135"/>
                  </a:lnTo>
                  <a:lnTo>
                    <a:pt x="526" y="134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7" y="132"/>
                  </a:lnTo>
                  <a:lnTo>
                    <a:pt x="527" y="132"/>
                  </a:lnTo>
                  <a:lnTo>
                    <a:pt x="528" y="131"/>
                  </a:lnTo>
                  <a:lnTo>
                    <a:pt x="528" y="130"/>
                  </a:lnTo>
                  <a:lnTo>
                    <a:pt x="528" y="130"/>
                  </a:lnTo>
                  <a:lnTo>
                    <a:pt x="528" y="128"/>
                  </a:lnTo>
                  <a:lnTo>
                    <a:pt x="528" y="128"/>
                  </a:lnTo>
                  <a:lnTo>
                    <a:pt x="527" y="127"/>
                  </a:lnTo>
                  <a:lnTo>
                    <a:pt x="526" y="126"/>
                  </a:lnTo>
                  <a:lnTo>
                    <a:pt x="526" y="126"/>
                  </a:lnTo>
                  <a:lnTo>
                    <a:pt x="526" y="124"/>
                  </a:lnTo>
                  <a:lnTo>
                    <a:pt x="524" y="124"/>
                  </a:lnTo>
                  <a:lnTo>
                    <a:pt x="523" y="124"/>
                  </a:lnTo>
                  <a:lnTo>
                    <a:pt x="523" y="124"/>
                  </a:lnTo>
                  <a:lnTo>
                    <a:pt x="520" y="127"/>
                  </a:lnTo>
                  <a:lnTo>
                    <a:pt x="518" y="127"/>
                  </a:lnTo>
                  <a:lnTo>
                    <a:pt x="518" y="128"/>
                  </a:lnTo>
                  <a:lnTo>
                    <a:pt x="516" y="130"/>
                  </a:lnTo>
                  <a:lnTo>
                    <a:pt x="515" y="130"/>
                  </a:lnTo>
                  <a:lnTo>
                    <a:pt x="514" y="131"/>
                  </a:lnTo>
                  <a:lnTo>
                    <a:pt x="512" y="131"/>
                  </a:lnTo>
                  <a:lnTo>
                    <a:pt x="512" y="132"/>
                  </a:lnTo>
                  <a:lnTo>
                    <a:pt x="512" y="132"/>
                  </a:lnTo>
                  <a:lnTo>
                    <a:pt x="510" y="134"/>
                  </a:lnTo>
                  <a:lnTo>
                    <a:pt x="508" y="134"/>
                  </a:lnTo>
                  <a:lnTo>
                    <a:pt x="508" y="134"/>
                  </a:lnTo>
                  <a:lnTo>
                    <a:pt x="508" y="135"/>
                  </a:lnTo>
                  <a:lnTo>
                    <a:pt x="507" y="135"/>
                  </a:lnTo>
                  <a:lnTo>
                    <a:pt x="507" y="135"/>
                  </a:lnTo>
                  <a:lnTo>
                    <a:pt x="507" y="135"/>
                  </a:lnTo>
                  <a:lnTo>
                    <a:pt x="507" y="134"/>
                  </a:lnTo>
                  <a:lnTo>
                    <a:pt x="507" y="134"/>
                  </a:lnTo>
                  <a:lnTo>
                    <a:pt x="507" y="134"/>
                  </a:lnTo>
                  <a:lnTo>
                    <a:pt x="507" y="132"/>
                  </a:lnTo>
                  <a:lnTo>
                    <a:pt x="507" y="132"/>
                  </a:lnTo>
                  <a:lnTo>
                    <a:pt x="508" y="131"/>
                  </a:lnTo>
                  <a:lnTo>
                    <a:pt x="508" y="131"/>
                  </a:lnTo>
                  <a:lnTo>
                    <a:pt x="510" y="130"/>
                  </a:lnTo>
                  <a:lnTo>
                    <a:pt x="510" y="130"/>
                  </a:lnTo>
                  <a:lnTo>
                    <a:pt x="511" y="128"/>
                  </a:lnTo>
                  <a:lnTo>
                    <a:pt x="511" y="128"/>
                  </a:lnTo>
                  <a:lnTo>
                    <a:pt x="511" y="128"/>
                  </a:lnTo>
                  <a:lnTo>
                    <a:pt x="511" y="126"/>
                  </a:lnTo>
                  <a:lnTo>
                    <a:pt x="508" y="124"/>
                  </a:lnTo>
                  <a:lnTo>
                    <a:pt x="508" y="124"/>
                  </a:lnTo>
                  <a:lnTo>
                    <a:pt x="510" y="124"/>
                  </a:lnTo>
                  <a:lnTo>
                    <a:pt x="511" y="124"/>
                  </a:lnTo>
                  <a:lnTo>
                    <a:pt x="511" y="124"/>
                  </a:lnTo>
                  <a:lnTo>
                    <a:pt x="510" y="124"/>
                  </a:lnTo>
                  <a:lnTo>
                    <a:pt x="511" y="124"/>
                  </a:lnTo>
                  <a:lnTo>
                    <a:pt x="511" y="124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15" y="123"/>
                  </a:lnTo>
                  <a:lnTo>
                    <a:pt x="515" y="123"/>
                  </a:lnTo>
                  <a:lnTo>
                    <a:pt x="516" y="123"/>
                  </a:lnTo>
                  <a:lnTo>
                    <a:pt x="516" y="123"/>
                  </a:lnTo>
                  <a:lnTo>
                    <a:pt x="516" y="122"/>
                  </a:lnTo>
                  <a:lnTo>
                    <a:pt x="515" y="122"/>
                  </a:lnTo>
                  <a:lnTo>
                    <a:pt x="514" y="122"/>
                  </a:lnTo>
                  <a:lnTo>
                    <a:pt x="512" y="122"/>
                  </a:lnTo>
                  <a:lnTo>
                    <a:pt x="511" y="122"/>
                  </a:lnTo>
                  <a:lnTo>
                    <a:pt x="510" y="122"/>
                  </a:lnTo>
                  <a:lnTo>
                    <a:pt x="510" y="122"/>
                  </a:lnTo>
                  <a:lnTo>
                    <a:pt x="511" y="122"/>
                  </a:lnTo>
                  <a:lnTo>
                    <a:pt x="512" y="122"/>
                  </a:lnTo>
                  <a:lnTo>
                    <a:pt x="512" y="120"/>
                  </a:lnTo>
                  <a:lnTo>
                    <a:pt x="512" y="120"/>
                  </a:lnTo>
                  <a:lnTo>
                    <a:pt x="511" y="120"/>
                  </a:lnTo>
                  <a:lnTo>
                    <a:pt x="510" y="122"/>
                  </a:lnTo>
                  <a:lnTo>
                    <a:pt x="507" y="122"/>
                  </a:lnTo>
                  <a:lnTo>
                    <a:pt x="505" y="122"/>
                  </a:lnTo>
                  <a:lnTo>
                    <a:pt x="504" y="122"/>
                  </a:lnTo>
                  <a:lnTo>
                    <a:pt x="504" y="120"/>
                  </a:lnTo>
                  <a:lnTo>
                    <a:pt x="504" y="120"/>
                  </a:lnTo>
                  <a:lnTo>
                    <a:pt x="504" y="120"/>
                  </a:lnTo>
                  <a:lnTo>
                    <a:pt x="503" y="120"/>
                  </a:lnTo>
                  <a:lnTo>
                    <a:pt x="501" y="120"/>
                  </a:lnTo>
                  <a:lnTo>
                    <a:pt x="500" y="120"/>
                  </a:lnTo>
                  <a:lnTo>
                    <a:pt x="500" y="120"/>
                  </a:lnTo>
                  <a:lnTo>
                    <a:pt x="499" y="120"/>
                  </a:lnTo>
                  <a:lnTo>
                    <a:pt x="501" y="120"/>
                  </a:lnTo>
                  <a:lnTo>
                    <a:pt x="505" y="118"/>
                  </a:lnTo>
                  <a:lnTo>
                    <a:pt x="508" y="118"/>
                  </a:lnTo>
                  <a:lnTo>
                    <a:pt x="510" y="116"/>
                  </a:lnTo>
                  <a:lnTo>
                    <a:pt x="510" y="116"/>
                  </a:lnTo>
                  <a:lnTo>
                    <a:pt x="510" y="116"/>
                  </a:lnTo>
                  <a:lnTo>
                    <a:pt x="507" y="116"/>
                  </a:lnTo>
                  <a:lnTo>
                    <a:pt x="507" y="116"/>
                  </a:lnTo>
                  <a:lnTo>
                    <a:pt x="507" y="116"/>
                  </a:lnTo>
                  <a:lnTo>
                    <a:pt x="508" y="115"/>
                  </a:lnTo>
                  <a:lnTo>
                    <a:pt x="510" y="115"/>
                  </a:lnTo>
                  <a:lnTo>
                    <a:pt x="510" y="115"/>
                  </a:lnTo>
                  <a:lnTo>
                    <a:pt x="510" y="115"/>
                  </a:lnTo>
                  <a:lnTo>
                    <a:pt x="510" y="115"/>
                  </a:lnTo>
                  <a:lnTo>
                    <a:pt x="511" y="116"/>
                  </a:lnTo>
                  <a:lnTo>
                    <a:pt x="512" y="116"/>
                  </a:lnTo>
                  <a:lnTo>
                    <a:pt x="514" y="116"/>
                  </a:lnTo>
                  <a:lnTo>
                    <a:pt x="514" y="115"/>
                  </a:lnTo>
                  <a:lnTo>
                    <a:pt x="515" y="115"/>
                  </a:lnTo>
                  <a:lnTo>
                    <a:pt x="514" y="115"/>
                  </a:lnTo>
                  <a:lnTo>
                    <a:pt x="514" y="113"/>
                  </a:lnTo>
                  <a:lnTo>
                    <a:pt x="514" y="113"/>
                  </a:lnTo>
                  <a:lnTo>
                    <a:pt x="514" y="113"/>
                  </a:lnTo>
                  <a:lnTo>
                    <a:pt x="514" y="113"/>
                  </a:lnTo>
                  <a:lnTo>
                    <a:pt x="512" y="113"/>
                  </a:lnTo>
                  <a:lnTo>
                    <a:pt x="512" y="115"/>
                  </a:lnTo>
                  <a:lnTo>
                    <a:pt x="512" y="113"/>
                  </a:lnTo>
                  <a:lnTo>
                    <a:pt x="512" y="113"/>
                  </a:lnTo>
                  <a:lnTo>
                    <a:pt x="512" y="113"/>
                  </a:lnTo>
                  <a:lnTo>
                    <a:pt x="512" y="113"/>
                  </a:lnTo>
                  <a:lnTo>
                    <a:pt x="512" y="112"/>
                  </a:lnTo>
                  <a:lnTo>
                    <a:pt x="512" y="111"/>
                  </a:lnTo>
                  <a:lnTo>
                    <a:pt x="512" y="111"/>
                  </a:lnTo>
                  <a:lnTo>
                    <a:pt x="512" y="111"/>
                  </a:lnTo>
                  <a:lnTo>
                    <a:pt x="511" y="111"/>
                  </a:lnTo>
                  <a:lnTo>
                    <a:pt x="511" y="109"/>
                  </a:lnTo>
                  <a:lnTo>
                    <a:pt x="511" y="109"/>
                  </a:lnTo>
                  <a:lnTo>
                    <a:pt x="510" y="108"/>
                  </a:lnTo>
                  <a:lnTo>
                    <a:pt x="510" y="108"/>
                  </a:lnTo>
                  <a:lnTo>
                    <a:pt x="511" y="108"/>
                  </a:lnTo>
                  <a:lnTo>
                    <a:pt x="511" y="108"/>
                  </a:lnTo>
                  <a:lnTo>
                    <a:pt x="512" y="107"/>
                  </a:lnTo>
                  <a:lnTo>
                    <a:pt x="514" y="105"/>
                  </a:lnTo>
                  <a:lnTo>
                    <a:pt x="514" y="104"/>
                  </a:lnTo>
                  <a:lnTo>
                    <a:pt x="514" y="104"/>
                  </a:lnTo>
                  <a:lnTo>
                    <a:pt x="514" y="104"/>
                  </a:lnTo>
                  <a:lnTo>
                    <a:pt x="514" y="103"/>
                  </a:lnTo>
                  <a:lnTo>
                    <a:pt x="514" y="101"/>
                  </a:lnTo>
                  <a:lnTo>
                    <a:pt x="512" y="101"/>
                  </a:lnTo>
                  <a:lnTo>
                    <a:pt x="512" y="101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1" y="100"/>
                  </a:lnTo>
                  <a:lnTo>
                    <a:pt x="510" y="100"/>
                  </a:lnTo>
                  <a:lnTo>
                    <a:pt x="508" y="100"/>
                  </a:lnTo>
                  <a:lnTo>
                    <a:pt x="508" y="99"/>
                  </a:lnTo>
                  <a:lnTo>
                    <a:pt x="510" y="99"/>
                  </a:lnTo>
                  <a:lnTo>
                    <a:pt x="510" y="97"/>
                  </a:lnTo>
                  <a:lnTo>
                    <a:pt x="508" y="97"/>
                  </a:lnTo>
                  <a:lnTo>
                    <a:pt x="508" y="97"/>
                  </a:lnTo>
                  <a:lnTo>
                    <a:pt x="507" y="97"/>
                  </a:lnTo>
                  <a:lnTo>
                    <a:pt x="504" y="99"/>
                  </a:lnTo>
                  <a:lnTo>
                    <a:pt x="500" y="100"/>
                  </a:lnTo>
                  <a:lnTo>
                    <a:pt x="499" y="100"/>
                  </a:lnTo>
                  <a:lnTo>
                    <a:pt x="496" y="101"/>
                  </a:lnTo>
                  <a:lnTo>
                    <a:pt x="495" y="101"/>
                  </a:lnTo>
                  <a:lnTo>
                    <a:pt x="495" y="101"/>
                  </a:lnTo>
                  <a:lnTo>
                    <a:pt x="495" y="103"/>
                  </a:lnTo>
                  <a:lnTo>
                    <a:pt x="496" y="103"/>
                  </a:lnTo>
                  <a:lnTo>
                    <a:pt x="497" y="103"/>
                  </a:lnTo>
                  <a:lnTo>
                    <a:pt x="497" y="103"/>
                  </a:lnTo>
                  <a:lnTo>
                    <a:pt x="497" y="103"/>
                  </a:lnTo>
                  <a:lnTo>
                    <a:pt x="495" y="104"/>
                  </a:lnTo>
                  <a:lnTo>
                    <a:pt x="495" y="104"/>
                  </a:lnTo>
                  <a:lnTo>
                    <a:pt x="493" y="104"/>
                  </a:lnTo>
                  <a:lnTo>
                    <a:pt x="493" y="104"/>
                  </a:lnTo>
                  <a:lnTo>
                    <a:pt x="493" y="103"/>
                  </a:lnTo>
                  <a:lnTo>
                    <a:pt x="492" y="103"/>
                  </a:lnTo>
                  <a:lnTo>
                    <a:pt x="492" y="103"/>
                  </a:lnTo>
                  <a:lnTo>
                    <a:pt x="492" y="103"/>
                  </a:lnTo>
                  <a:lnTo>
                    <a:pt x="489" y="104"/>
                  </a:lnTo>
                  <a:lnTo>
                    <a:pt x="488" y="104"/>
                  </a:lnTo>
                  <a:lnTo>
                    <a:pt x="488" y="105"/>
                  </a:lnTo>
                  <a:lnTo>
                    <a:pt x="486" y="105"/>
                  </a:lnTo>
                  <a:lnTo>
                    <a:pt x="486" y="105"/>
                  </a:lnTo>
                  <a:lnTo>
                    <a:pt x="486" y="105"/>
                  </a:lnTo>
                  <a:lnTo>
                    <a:pt x="485" y="105"/>
                  </a:lnTo>
                  <a:lnTo>
                    <a:pt x="485" y="107"/>
                  </a:lnTo>
                  <a:lnTo>
                    <a:pt x="485" y="107"/>
                  </a:lnTo>
                  <a:lnTo>
                    <a:pt x="482" y="108"/>
                  </a:lnTo>
                  <a:lnTo>
                    <a:pt x="482" y="109"/>
                  </a:lnTo>
                  <a:lnTo>
                    <a:pt x="482" y="111"/>
                  </a:lnTo>
                  <a:lnTo>
                    <a:pt x="482" y="111"/>
                  </a:lnTo>
                  <a:lnTo>
                    <a:pt x="484" y="111"/>
                  </a:lnTo>
                  <a:lnTo>
                    <a:pt x="486" y="111"/>
                  </a:lnTo>
                  <a:lnTo>
                    <a:pt x="486" y="111"/>
                  </a:lnTo>
                  <a:lnTo>
                    <a:pt x="485" y="111"/>
                  </a:lnTo>
                  <a:lnTo>
                    <a:pt x="485" y="111"/>
                  </a:lnTo>
                  <a:lnTo>
                    <a:pt x="485" y="112"/>
                  </a:lnTo>
                  <a:lnTo>
                    <a:pt x="484" y="111"/>
                  </a:lnTo>
                  <a:lnTo>
                    <a:pt x="482" y="112"/>
                  </a:lnTo>
                  <a:lnTo>
                    <a:pt x="482" y="112"/>
                  </a:lnTo>
                  <a:lnTo>
                    <a:pt x="481" y="112"/>
                  </a:lnTo>
                  <a:lnTo>
                    <a:pt x="481" y="112"/>
                  </a:lnTo>
                  <a:lnTo>
                    <a:pt x="477" y="113"/>
                  </a:lnTo>
                  <a:lnTo>
                    <a:pt x="477" y="115"/>
                  </a:lnTo>
                  <a:lnTo>
                    <a:pt x="477" y="115"/>
                  </a:lnTo>
                  <a:lnTo>
                    <a:pt x="476" y="116"/>
                  </a:lnTo>
                  <a:lnTo>
                    <a:pt x="477" y="118"/>
                  </a:lnTo>
                  <a:lnTo>
                    <a:pt x="477" y="118"/>
                  </a:lnTo>
                  <a:lnTo>
                    <a:pt x="477" y="119"/>
                  </a:lnTo>
                  <a:lnTo>
                    <a:pt x="477" y="119"/>
                  </a:lnTo>
                  <a:lnTo>
                    <a:pt x="477" y="119"/>
                  </a:lnTo>
                  <a:lnTo>
                    <a:pt x="477" y="119"/>
                  </a:lnTo>
                  <a:lnTo>
                    <a:pt x="478" y="119"/>
                  </a:lnTo>
                  <a:lnTo>
                    <a:pt x="480" y="120"/>
                  </a:lnTo>
                  <a:lnTo>
                    <a:pt x="480" y="120"/>
                  </a:lnTo>
                  <a:lnTo>
                    <a:pt x="481" y="120"/>
                  </a:lnTo>
                  <a:lnTo>
                    <a:pt x="484" y="122"/>
                  </a:lnTo>
                  <a:lnTo>
                    <a:pt x="484" y="122"/>
                  </a:lnTo>
                  <a:lnTo>
                    <a:pt x="485" y="120"/>
                  </a:lnTo>
                  <a:lnTo>
                    <a:pt x="485" y="120"/>
                  </a:lnTo>
                  <a:lnTo>
                    <a:pt x="485" y="120"/>
                  </a:lnTo>
                  <a:lnTo>
                    <a:pt x="486" y="122"/>
                  </a:lnTo>
                  <a:lnTo>
                    <a:pt x="486" y="122"/>
                  </a:lnTo>
                  <a:lnTo>
                    <a:pt x="486" y="123"/>
                  </a:lnTo>
                  <a:lnTo>
                    <a:pt x="486" y="123"/>
                  </a:lnTo>
                  <a:lnTo>
                    <a:pt x="488" y="123"/>
                  </a:lnTo>
                  <a:lnTo>
                    <a:pt x="489" y="123"/>
                  </a:lnTo>
                  <a:lnTo>
                    <a:pt x="489" y="123"/>
                  </a:lnTo>
                  <a:lnTo>
                    <a:pt x="491" y="122"/>
                  </a:lnTo>
                  <a:lnTo>
                    <a:pt x="492" y="122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492" y="124"/>
                  </a:lnTo>
                  <a:lnTo>
                    <a:pt x="491" y="124"/>
                  </a:lnTo>
                  <a:lnTo>
                    <a:pt x="488" y="124"/>
                  </a:lnTo>
                  <a:lnTo>
                    <a:pt x="488" y="124"/>
                  </a:lnTo>
                  <a:lnTo>
                    <a:pt x="489" y="124"/>
                  </a:lnTo>
                  <a:lnTo>
                    <a:pt x="491" y="123"/>
                  </a:lnTo>
                  <a:lnTo>
                    <a:pt x="492" y="123"/>
                  </a:lnTo>
                  <a:lnTo>
                    <a:pt x="489" y="123"/>
                  </a:lnTo>
                  <a:lnTo>
                    <a:pt x="486" y="124"/>
                  </a:lnTo>
                  <a:lnTo>
                    <a:pt x="485" y="124"/>
                  </a:lnTo>
                  <a:lnTo>
                    <a:pt x="485" y="124"/>
                  </a:lnTo>
                  <a:lnTo>
                    <a:pt x="485" y="124"/>
                  </a:lnTo>
                  <a:lnTo>
                    <a:pt x="484" y="126"/>
                  </a:lnTo>
                  <a:lnTo>
                    <a:pt x="484" y="126"/>
                  </a:lnTo>
                  <a:lnTo>
                    <a:pt x="485" y="126"/>
                  </a:lnTo>
                  <a:lnTo>
                    <a:pt x="485" y="126"/>
                  </a:lnTo>
                  <a:lnTo>
                    <a:pt x="482" y="127"/>
                  </a:lnTo>
                  <a:lnTo>
                    <a:pt x="480" y="127"/>
                  </a:lnTo>
                  <a:lnTo>
                    <a:pt x="480" y="128"/>
                  </a:lnTo>
                  <a:lnTo>
                    <a:pt x="478" y="130"/>
                  </a:lnTo>
                  <a:lnTo>
                    <a:pt x="478" y="130"/>
                  </a:lnTo>
                  <a:lnTo>
                    <a:pt x="478" y="130"/>
                  </a:lnTo>
                  <a:lnTo>
                    <a:pt x="481" y="130"/>
                  </a:lnTo>
                  <a:lnTo>
                    <a:pt x="482" y="130"/>
                  </a:lnTo>
                  <a:lnTo>
                    <a:pt x="482" y="130"/>
                  </a:lnTo>
                  <a:lnTo>
                    <a:pt x="484" y="128"/>
                  </a:lnTo>
                  <a:lnTo>
                    <a:pt x="485" y="127"/>
                  </a:lnTo>
                  <a:lnTo>
                    <a:pt x="485" y="127"/>
                  </a:lnTo>
                  <a:lnTo>
                    <a:pt x="485" y="127"/>
                  </a:lnTo>
                  <a:lnTo>
                    <a:pt x="486" y="127"/>
                  </a:lnTo>
                  <a:lnTo>
                    <a:pt x="486" y="127"/>
                  </a:lnTo>
                  <a:lnTo>
                    <a:pt x="486" y="128"/>
                  </a:lnTo>
                  <a:lnTo>
                    <a:pt x="486" y="128"/>
                  </a:lnTo>
                  <a:lnTo>
                    <a:pt x="485" y="128"/>
                  </a:lnTo>
                  <a:lnTo>
                    <a:pt x="485" y="130"/>
                  </a:lnTo>
                  <a:lnTo>
                    <a:pt x="484" y="131"/>
                  </a:lnTo>
                  <a:lnTo>
                    <a:pt x="484" y="131"/>
                  </a:lnTo>
                  <a:lnTo>
                    <a:pt x="484" y="131"/>
                  </a:lnTo>
                  <a:lnTo>
                    <a:pt x="485" y="131"/>
                  </a:lnTo>
                  <a:lnTo>
                    <a:pt x="485" y="131"/>
                  </a:lnTo>
                  <a:lnTo>
                    <a:pt x="482" y="132"/>
                  </a:lnTo>
                  <a:lnTo>
                    <a:pt x="480" y="132"/>
                  </a:lnTo>
                  <a:lnTo>
                    <a:pt x="478" y="134"/>
                  </a:lnTo>
                  <a:lnTo>
                    <a:pt x="476" y="135"/>
                  </a:lnTo>
                  <a:lnTo>
                    <a:pt x="474" y="135"/>
                  </a:lnTo>
                  <a:lnTo>
                    <a:pt x="473" y="135"/>
                  </a:lnTo>
                  <a:lnTo>
                    <a:pt x="470" y="137"/>
                  </a:lnTo>
                  <a:lnTo>
                    <a:pt x="469" y="137"/>
                  </a:lnTo>
                  <a:lnTo>
                    <a:pt x="467" y="137"/>
                  </a:lnTo>
                  <a:lnTo>
                    <a:pt x="467" y="137"/>
                  </a:lnTo>
                  <a:lnTo>
                    <a:pt x="466" y="137"/>
                  </a:lnTo>
                  <a:lnTo>
                    <a:pt x="465" y="137"/>
                  </a:lnTo>
                  <a:lnTo>
                    <a:pt x="465" y="137"/>
                  </a:lnTo>
                  <a:lnTo>
                    <a:pt x="463" y="138"/>
                  </a:lnTo>
                  <a:lnTo>
                    <a:pt x="459" y="141"/>
                  </a:lnTo>
                  <a:lnTo>
                    <a:pt x="459" y="141"/>
                  </a:lnTo>
                  <a:lnTo>
                    <a:pt x="459" y="142"/>
                  </a:lnTo>
                  <a:lnTo>
                    <a:pt x="459" y="142"/>
                  </a:lnTo>
                  <a:lnTo>
                    <a:pt x="459" y="145"/>
                  </a:lnTo>
                  <a:lnTo>
                    <a:pt x="458" y="145"/>
                  </a:lnTo>
                  <a:lnTo>
                    <a:pt x="457" y="146"/>
                  </a:lnTo>
                  <a:lnTo>
                    <a:pt x="455" y="149"/>
                  </a:lnTo>
                  <a:lnTo>
                    <a:pt x="454" y="149"/>
                  </a:lnTo>
                  <a:lnTo>
                    <a:pt x="454" y="149"/>
                  </a:lnTo>
                  <a:lnTo>
                    <a:pt x="453" y="149"/>
                  </a:lnTo>
                  <a:lnTo>
                    <a:pt x="450" y="149"/>
                  </a:lnTo>
                  <a:lnTo>
                    <a:pt x="448" y="149"/>
                  </a:lnTo>
                  <a:lnTo>
                    <a:pt x="448" y="149"/>
                  </a:lnTo>
                  <a:lnTo>
                    <a:pt x="448" y="149"/>
                  </a:lnTo>
                  <a:lnTo>
                    <a:pt x="450" y="151"/>
                  </a:lnTo>
                  <a:lnTo>
                    <a:pt x="448" y="151"/>
                  </a:lnTo>
                  <a:lnTo>
                    <a:pt x="448" y="151"/>
                  </a:lnTo>
                  <a:lnTo>
                    <a:pt x="448" y="151"/>
                  </a:lnTo>
                  <a:lnTo>
                    <a:pt x="448" y="151"/>
                  </a:lnTo>
                  <a:lnTo>
                    <a:pt x="448" y="150"/>
                  </a:lnTo>
                  <a:lnTo>
                    <a:pt x="447" y="149"/>
                  </a:lnTo>
                  <a:lnTo>
                    <a:pt x="447" y="147"/>
                  </a:lnTo>
                  <a:lnTo>
                    <a:pt x="447" y="147"/>
                  </a:lnTo>
                  <a:lnTo>
                    <a:pt x="447" y="147"/>
                  </a:lnTo>
                  <a:lnTo>
                    <a:pt x="447" y="147"/>
                  </a:lnTo>
                  <a:lnTo>
                    <a:pt x="448" y="147"/>
                  </a:lnTo>
                  <a:lnTo>
                    <a:pt x="448" y="147"/>
                  </a:lnTo>
                  <a:lnTo>
                    <a:pt x="450" y="147"/>
                  </a:lnTo>
                  <a:lnTo>
                    <a:pt x="450" y="147"/>
                  </a:lnTo>
                  <a:lnTo>
                    <a:pt x="451" y="149"/>
                  </a:lnTo>
                  <a:lnTo>
                    <a:pt x="451" y="149"/>
                  </a:lnTo>
                  <a:lnTo>
                    <a:pt x="453" y="149"/>
                  </a:lnTo>
                  <a:lnTo>
                    <a:pt x="453" y="149"/>
                  </a:lnTo>
                  <a:lnTo>
                    <a:pt x="454" y="149"/>
                  </a:lnTo>
                  <a:lnTo>
                    <a:pt x="454" y="149"/>
                  </a:lnTo>
                  <a:lnTo>
                    <a:pt x="455" y="147"/>
                  </a:lnTo>
                  <a:lnTo>
                    <a:pt x="455" y="147"/>
                  </a:lnTo>
                  <a:lnTo>
                    <a:pt x="455" y="147"/>
                  </a:lnTo>
                  <a:lnTo>
                    <a:pt x="457" y="146"/>
                  </a:lnTo>
                  <a:lnTo>
                    <a:pt x="455" y="146"/>
                  </a:lnTo>
                  <a:lnTo>
                    <a:pt x="455" y="146"/>
                  </a:lnTo>
                  <a:lnTo>
                    <a:pt x="455" y="146"/>
                  </a:lnTo>
                  <a:lnTo>
                    <a:pt x="454" y="146"/>
                  </a:lnTo>
                  <a:lnTo>
                    <a:pt x="454" y="146"/>
                  </a:lnTo>
                  <a:lnTo>
                    <a:pt x="455" y="145"/>
                  </a:lnTo>
                  <a:lnTo>
                    <a:pt x="455" y="145"/>
                  </a:lnTo>
                  <a:lnTo>
                    <a:pt x="454" y="145"/>
                  </a:lnTo>
                  <a:lnTo>
                    <a:pt x="453" y="145"/>
                  </a:lnTo>
                  <a:lnTo>
                    <a:pt x="451" y="145"/>
                  </a:lnTo>
                  <a:lnTo>
                    <a:pt x="451" y="145"/>
                  </a:lnTo>
                  <a:lnTo>
                    <a:pt x="453" y="145"/>
                  </a:lnTo>
                  <a:lnTo>
                    <a:pt x="453" y="143"/>
                  </a:lnTo>
                  <a:lnTo>
                    <a:pt x="451" y="143"/>
                  </a:lnTo>
                  <a:lnTo>
                    <a:pt x="453" y="142"/>
                  </a:lnTo>
                  <a:lnTo>
                    <a:pt x="454" y="141"/>
                  </a:lnTo>
                  <a:lnTo>
                    <a:pt x="455" y="141"/>
                  </a:lnTo>
                  <a:lnTo>
                    <a:pt x="457" y="139"/>
                  </a:lnTo>
                  <a:lnTo>
                    <a:pt x="461" y="137"/>
                  </a:lnTo>
                  <a:lnTo>
                    <a:pt x="462" y="135"/>
                  </a:lnTo>
                  <a:lnTo>
                    <a:pt x="461" y="135"/>
                  </a:lnTo>
                  <a:lnTo>
                    <a:pt x="457" y="137"/>
                  </a:lnTo>
                  <a:lnTo>
                    <a:pt x="457" y="137"/>
                  </a:lnTo>
                  <a:lnTo>
                    <a:pt x="457" y="137"/>
                  </a:lnTo>
                  <a:lnTo>
                    <a:pt x="455" y="137"/>
                  </a:lnTo>
                  <a:lnTo>
                    <a:pt x="455" y="137"/>
                  </a:lnTo>
                  <a:lnTo>
                    <a:pt x="454" y="137"/>
                  </a:lnTo>
                  <a:lnTo>
                    <a:pt x="454" y="137"/>
                  </a:lnTo>
                  <a:lnTo>
                    <a:pt x="458" y="135"/>
                  </a:lnTo>
                  <a:lnTo>
                    <a:pt x="458" y="135"/>
                  </a:lnTo>
                  <a:lnTo>
                    <a:pt x="459" y="134"/>
                  </a:lnTo>
                  <a:lnTo>
                    <a:pt x="457" y="135"/>
                  </a:lnTo>
                  <a:lnTo>
                    <a:pt x="454" y="135"/>
                  </a:lnTo>
                  <a:lnTo>
                    <a:pt x="454" y="135"/>
                  </a:lnTo>
                  <a:lnTo>
                    <a:pt x="454" y="134"/>
                  </a:lnTo>
                  <a:lnTo>
                    <a:pt x="454" y="134"/>
                  </a:lnTo>
                  <a:lnTo>
                    <a:pt x="454" y="132"/>
                  </a:lnTo>
                  <a:lnTo>
                    <a:pt x="454" y="132"/>
                  </a:lnTo>
                  <a:lnTo>
                    <a:pt x="453" y="132"/>
                  </a:lnTo>
                  <a:lnTo>
                    <a:pt x="453" y="132"/>
                  </a:lnTo>
                  <a:lnTo>
                    <a:pt x="451" y="132"/>
                  </a:lnTo>
                  <a:lnTo>
                    <a:pt x="451" y="132"/>
                  </a:lnTo>
                  <a:lnTo>
                    <a:pt x="450" y="132"/>
                  </a:lnTo>
                  <a:lnTo>
                    <a:pt x="450" y="132"/>
                  </a:lnTo>
                  <a:lnTo>
                    <a:pt x="448" y="132"/>
                  </a:lnTo>
                  <a:lnTo>
                    <a:pt x="448" y="132"/>
                  </a:lnTo>
                  <a:lnTo>
                    <a:pt x="448" y="134"/>
                  </a:lnTo>
                  <a:lnTo>
                    <a:pt x="446" y="134"/>
                  </a:lnTo>
                  <a:lnTo>
                    <a:pt x="444" y="134"/>
                  </a:lnTo>
                  <a:lnTo>
                    <a:pt x="443" y="134"/>
                  </a:lnTo>
                  <a:lnTo>
                    <a:pt x="443" y="134"/>
                  </a:lnTo>
                  <a:lnTo>
                    <a:pt x="443" y="134"/>
                  </a:lnTo>
                  <a:lnTo>
                    <a:pt x="442" y="134"/>
                  </a:lnTo>
                  <a:lnTo>
                    <a:pt x="442" y="134"/>
                  </a:lnTo>
                  <a:lnTo>
                    <a:pt x="442" y="135"/>
                  </a:lnTo>
                  <a:lnTo>
                    <a:pt x="442" y="135"/>
                  </a:lnTo>
                  <a:lnTo>
                    <a:pt x="442" y="137"/>
                  </a:lnTo>
                  <a:lnTo>
                    <a:pt x="442" y="137"/>
                  </a:lnTo>
                  <a:lnTo>
                    <a:pt x="440" y="137"/>
                  </a:lnTo>
                  <a:lnTo>
                    <a:pt x="440" y="137"/>
                  </a:lnTo>
                  <a:lnTo>
                    <a:pt x="440" y="137"/>
                  </a:lnTo>
                  <a:lnTo>
                    <a:pt x="442" y="138"/>
                  </a:lnTo>
                  <a:lnTo>
                    <a:pt x="442" y="139"/>
                  </a:lnTo>
                  <a:lnTo>
                    <a:pt x="444" y="138"/>
                  </a:lnTo>
                  <a:lnTo>
                    <a:pt x="446" y="138"/>
                  </a:lnTo>
                  <a:lnTo>
                    <a:pt x="447" y="138"/>
                  </a:lnTo>
                  <a:lnTo>
                    <a:pt x="448" y="139"/>
                  </a:lnTo>
                  <a:lnTo>
                    <a:pt x="448" y="139"/>
                  </a:lnTo>
                  <a:lnTo>
                    <a:pt x="448" y="139"/>
                  </a:lnTo>
                  <a:lnTo>
                    <a:pt x="448" y="139"/>
                  </a:lnTo>
                  <a:lnTo>
                    <a:pt x="448" y="141"/>
                  </a:lnTo>
                  <a:lnTo>
                    <a:pt x="447" y="141"/>
                  </a:lnTo>
                  <a:lnTo>
                    <a:pt x="447" y="141"/>
                  </a:lnTo>
                  <a:lnTo>
                    <a:pt x="446" y="141"/>
                  </a:lnTo>
                  <a:lnTo>
                    <a:pt x="444" y="142"/>
                  </a:lnTo>
                  <a:lnTo>
                    <a:pt x="443" y="142"/>
                  </a:lnTo>
                  <a:lnTo>
                    <a:pt x="442" y="141"/>
                  </a:lnTo>
                  <a:lnTo>
                    <a:pt x="442" y="141"/>
                  </a:lnTo>
                  <a:lnTo>
                    <a:pt x="440" y="141"/>
                  </a:lnTo>
                  <a:lnTo>
                    <a:pt x="440" y="138"/>
                  </a:lnTo>
                  <a:lnTo>
                    <a:pt x="440" y="137"/>
                  </a:lnTo>
                  <a:lnTo>
                    <a:pt x="439" y="137"/>
                  </a:lnTo>
                  <a:lnTo>
                    <a:pt x="439" y="137"/>
                  </a:lnTo>
                  <a:lnTo>
                    <a:pt x="439" y="137"/>
                  </a:lnTo>
                  <a:lnTo>
                    <a:pt x="438" y="138"/>
                  </a:lnTo>
                  <a:lnTo>
                    <a:pt x="438" y="138"/>
                  </a:lnTo>
                  <a:lnTo>
                    <a:pt x="438" y="138"/>
                  </a:lnTo>
                  <a:lnTo>
                    <a:pt x="439" y="139"/>
                  </a:lnTo>
                  <a:lnTo>
                    <a:pt x="439" y="139"/>
                  </a:lnTo>
                  <a:lnTo>
                    <a:pt x="439" y="139"/>
                  </a:lnTo>
                  <a:lnTo>
                    <a:pt x="438" y="139"/>
                  </a:lnTo>
                  <a:lnTo>
                    <a:pt x="436" y="139"/>
                  </a:lnTo>
                  <a:lnTo>
                    <a:pt x="435" y="141"/>
                  </a:lnTo>
                  <a:lnTo>
                    <a:pt x="434" y="141"/>
                  </a:lnTo>
                  <a:lnTo>
                    <a:pt x="432" y="141"/>
                  </a:lnTo>
                  <a:lnTo>
                    <a:pt x="432" y="141"/>
                  </a:lnTo>
                  <a:lnTo>
                    <a:pt x="431" y="141"/>
                  </a:lnTo>
                  <a:lnTo>
                    <a:pt x="430" y="139"/>
                  </a:lnTo>
                  <a:lnTo>
                    <a:pt x="428" y="139"/>
                  </a:lnTo>
                  <a:lnTo>
                    <a:pt x="424" y="139"/>
                  </a:lnTo>
                  <a:lnTo>
                    <a:pt x="423" y="139"/>
                  </a:lnTo>
                  <a:lnTo>
                    <a:pt x="421" y="139"/>
                  </a:lnTo>
                  <a:lnTo>
                    <a:pt x="421" y="139"/>
                  </a:lnTo>
                  <a:lnTo>
                    <a:pt x="420" y="139"/>
                  </a:lnTo>
                  <a:lnTo>
                    <a:pt x="419" y="139"/>
                  </a:lnTo>
                  <a:lnTo>
                    <a:pt x="417" y="141"/>
                  </a:lnTo>
                  <a:lnTo>
                    <a:pt x="417" y="141"/>
                  </a:lnTo>
                  <a:lnTo>
                    <a:pt x="413" y="141"/>
                  </a:lnTo>
                  <a:lnTo>
                    <a:pt x="412" y="141"/>
                  </a:lnTo>
                  <a:lnTo>
                    <a:pt x="411" y="141"/>
                  </a:lnTo>
                  <a:lnTo>
                    <a:pt x="409" y="141"/>
                  </a:lnTo>
                  <a:lnTo>
                    <a:pt x="408" y="141"/>
                  </a:lnTo>
                  <a:lnTo>
                    <a:pt x="406" y="141"/>
                  </a:lnTo>
                  <a:lnTo>
                    <a:pt x="406" y="141"/>
                  </a:lnTo>
                  <a:lnTo>
                    <a:pt x="405" y="139"/>
                  </a:lnTo>
                  <a:lnTo>
                    <a:pt x="404" y="139"/>
                  </a:lnTo>
                  <a:lnTo>
                    <a:pt x="404" y="138"/>
                  </a:lnTo>
                  <a:lnTo>
                    <a:pt x="402" y="137"/>
                  </a:lnTo>
                  <a:lnTo>
                    <a:pt x="401" y="137"/>
                  </a:lnTo>
                  <a:lnTo>
                    <a:pt x="400" y="137"/>
                  </a:lnTo>
                  <a:lnTo>
                    <a:pt x="397" y="137"/>
                  </a:lnTo>
                  <a:lnTo>
                    <a:pt x="396" y="138"/>
                  </a:lnTo>
                  <a:lnTo>
                    <a:pt x="394" y="137"/>
                  </a:lnTo>
                  <a:lnTo>
                    <a:pt x="393" y="137"/>
                  </a:lnTo>
                  <a:lnTo>
                    <a:pt x="393" y="137"/>
                  </a:lnTo>
                  <a:lnTo>
                    <a:pt x="393" y="137"/>
                  </a:lnTo>
                  <a:lnTo>
                    <a:pt x="393" y="135"/>
                  </a:lnTo>
                  <a:lnTo>
                    <a:pt x="394" y="135"/>
                  </a:lnTo>
                  <a:lnTo>
                    <a:pt x="393" y="135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4"/>
                  </a:lnTo>
                  <a:lnTo>
                    <a:pt x="392" y="134"/>
                  </a:lnTo>
                  <a:lnTo>
                    <a:pt x="392" y="134"/>
                  </a:lnTo>
                  <a:lnTo>
                    <a:pt x="392" y="135"/>
                  </a:lnTo>
                  <a:lnTo>
                    <a:pt x="390" y="134"/>
                  </a:lnTo>
                  <a:lnTo>
                    <a:pt x="390" y="134"/>
                  </a:lnTo>
                  <a:lnTo>
                    <a:pt x="390" y="134"/>
                  </a:lnTo>
                  <a:lnTo>
                    <a:pt x="390" y="132"/>
                  </a:lnTo>
                  <a:lnTo>
                    <a:pt x="392" y="131"/>
                  </a:lnTo>
                  <a:lnTo>
                    <a:pt x="392" y="130"/>
                  </a:lnTo>
                  <a:lnTo>
                    <a:pt x="392" y="130"/>
                  </a:lnTo>
                  <a:lnTo>
                    <a:pt x="392" y="128"/>
                  </a:lnTo>
                  <a:lnTo>
                    <a:pt x="392" y="128"/>
                  </a:lnTo>
                  <a:lnTo>
                    <a:pt x="390" y="128"/>
                  </a:lnTo>
                  <a:lnTo>
                    <a:pt x="389" y="128"/>
                  </a:lnTo>
                  <a:lnTo>
                    <a:pt x="387" y="128"/>
                  </a:lnTo>
                  <a:lnTo>
                    <a:pt x="383" y="130"/>
                  </a:lnTo>
                  <a:lnTo>
                    <a:pt x="382" y="130"/>
                  </a:lnTo>
                  <a:lnTo>
                    <a:pt x="377" y="131"/>
                  </a:lnTo>
                  <a:lnTo>
                    <a:pt x="374" y="131"/>
                  </a:lnTo>
                  <a:lnTo>
                    <a:pt x="368" y="131"/>
                  </a:lnTo>
                  <a:lnTo>
                    <a:pt x="368" y="131"/>
                  </a:lnTo>
                  <a:lnTo>
                    <a:pt x="364" y="134"/>
                  </a:lnTo>
                  <a:lnTo>
                    <a:pt x="363" y="134"/>
                  </a:lnTo>
                  <a:lnTo>
                    <a:pt x="363" y="135"/>
                  </a:lnTo>
                  <a:lnTo>
                    <a:pt x="364" y="135"/>
                  </a:lnTo>
                  <a:lnTo>
                    <a:pt x="364" y="137"/>
                  </a:lnTo>
                  <a:lnTo>
                    <a:pt x="364" y="137"/>
                  </a:lnTo>
                  <a:lnTo>
                    <a:pt x="366" y="135"/>
                  </a:lnTo>
                  <a:lnTo>
                    <a:pt x="366" y="137"/>
                  </a:lnTo>
                  <a:lnTo>
                    <a:pt x="368" y="135"/>
                  </a:lnTo>
                  <a:lnTo>
                    <a:pt x="370" y="135"/>
                  </a:lnTo>
                  <a:lnTo>
                    <a:pt x="370" y="135"/>
                  </a:lnTo>
                  <a:lnTo>
                    <a:pt x="370" y="135"/>
                  </a:lnTo>
                  <a:lnTo>
                    <a:pt x="371" y="134"/>
                  </a:lnTo>
                  <a:lnTo>
                    <a:pt x="373" y="134"/>
                  </a:lnTo>
                  <a:lnTo>
                    <a:pt x="374" y="135"/>
                  </a:lnTo>
                  <a:lnTo>
                    <a:pt x="375" y="134"/>
                  </a:lnTo>
                  <a:lnTo>
                    <a:pt x="377" y="134"/>
                  </a:lnTo>
                  <a:lnTo>
                    <a:pt x="377" y="134"/>
                  </a:lnTo>
                  <a:lnTo>
                    <a:pt x="378" y="134"/>
                  </a:lnTo>
                  <a:lnTo>
                    <a:pt x="378" y="134"/>
                  </a:lnTo>
                  <a:lnTo>
                    <a:pt x="379" y="134"/>
                  </a:lnTo>
                  <a:lnTo>
                    <a:pt x="381" y="134"/>
                  </a:lnTo>
                  <a:lnTo>
                    <a:pt x="381" y="132"/>
                  </a:lnTo>
                  <a:lnTo>
                    <a:pt x="382" y="132"/>
                  </a:lnTo>
                  <a:lnTo>
                    <a:pt x="385" y="131"/>
                  </a:lnTo>
                  <a:lnTo>
                    <a:pt x="387" y="131"/>
                  </a:lnTo>
                  <a:lnTo>
                    <a:pt x="387" y="131"/>
                  </a:lnTo>
                  <a:lnTo>
                    <a:pt x="389" y="131"/>
                  </a:lnTo>
                  <a:lnTo>
                    <a:pt x="389" y="131"/>
                  </a:lnTo>
                  <a:lnTo>
                    <a:pt x="387" y="132"/>
                  </a:lnTo>
                  <a:lnTo>
                    <a:pt x="386" y="132"/>
                  </a:lnTo>
                  <a:lnTo>
                    <a:pt x="386" y="132"/>
                  </a:lnTo>
                  <a:lnTo>
                    <a:pt x="385" y="134"/>
                  </a:lnTo>
                  <a:lnTo>
                    <a:pt x="383" y="134"/>
                  </a:lnTo>
                  <a:lnTo>
                    <a:pt x="382" y="134"/>
                  </a:lnTo>
                  <a:lnTo>
                    <a:pt x="381" y="134"/>
                  </a:lnTo>
                  <a:lnTo>
                    <a:pt x="381" y="135"/>
                  </a:lnTo>
                  <a:lnTo>
                    <a:pt x="379" y="135"/>
                  </a:lnTo>
                  <a:lnTo>
                    <a:pt x="379" y="135"/>
                  </a:lnTo>
                  <a:lnTo>
                    <a:pt x="378" y="135"/>
                  </a:lnTo>
                  <a:lnTo>
                    <a:pt x="378" y="135"/>
                  </a:lnTo>
                  <a:lnTo>
                    <a:pt x="377" y="135"/>
                  </a:lnTo>
                  <a:lnTo>
                    <a:pt x="375" y="137"/>
                  </a:lnTo>
                  <a:lnTo>
                    <a:pt x="375" y="137"/>
                  </a:lnTo>
                  <a:lnTo>
                    <a:pt x="374" y="137"/>
                  </a:lnTo>
                  <a:lnTo>
                    <a:pt x="374" y="137"/>
                  </a:lnTo>
                  <a:lnTo>
                    <a:pt x="373" y="137"/>
                  </a:lnTo>
                  <a:lnTo>
                    <a:pt x="373" y="137"/>
                  </a:lnTo>
                  <a:lnTo>
                    <a:pt x="371" y="137"/>
                  </a:lnTo>
                  <a:lnTo>
                    <a:pt x="370" y="137"/>
                  </a:lnTo>
                  <a:lnTo>
                    <a:pt x="370" y="137"/>
                  </a:lnTo>
                  <a:lnTo>
                    <a:pt x="367" y="138"/>
                  </a:lnTo>
                  <a:lnTo>
                    <a:pt x="367" y="137"/>
                  </a:lnTo>
                  <a:lnTo>
                    <a:pt x="367" y="138"/>
                  </a:lnTo>
                  <a:lnTo>
                    <a:pt x="367" y="138"/>
                  </a:lnTo>
                  <a:lnTo>
                    <a:pt x="366" y="138"/>
                  </a:lnTo>
                  <a:lnTo>
                    <a:pt x="364" y="139"/>
                  </a:lnTo>
                  <a:lnTo>
                    <a:pt x="363" y="139"/>
                  </a:lnTo>
                  <a:lnTo>
                    <a:pt x="362" y="141"/>
                  </a:lnTo>
                  <a:lnTo>
                    <a:pt x="362" y="141"/>
                  </a:lnTo>
                  <a:lnTo>
                    <a:pt x="362" y="142"/>
                  </a:lnTo>
                  <a:lnTo>
                    <a:pt x="363" y="142"/>
                  </a:lnTo>
                  <a:lnTo>
                    <a:pt x="363" y="142"/>
                  </a:lnTo>
                  <a:lnTo>
                    <a:pt x="362" y="143"/>
                  </a:lnTo>
                  <a:lnTo>
                    <a:pt x="362" y="143"/>
                  </a:lnTo>
                  <a:lnTo>
                    <a:pt x="362" y="143"/>
                  </a:lnTo>
                  <a:lnTo>
                    <a:pt x="360" y="145"/>
                  </a:lnTo>
                  <a:lnTo>
                    <a:pt x="360" y="146"/>
                  </a:lnTo>
                  <a:lnTo>
                    <a:pt x="362" y="146"/>
                  </a:lnTo>
                  <a:lnTo>
                    <a:pt x="362" y="147"/>
                  </a:lnTo>
                  <a:lnTo>
                    <a:pt x="360" y="147"/>
                  </a:lnTo>
                  <a:lnTo>
                    <a:pt x="360" y="147"/>
                  </a:lnTo>
                  <a:lnTo>
                    <a:pt x="360" y="149"/>
                  </a:lnTo>
                  <a:lnTo>
                    <a:pt x="360" y="149"/>
                  </a:lnTo>
                  <a:lnTo>
                    <a:pt x="359" y="149"/>
                  </a:lnTo>
                  <a:lnTo>
                    <a:pt x="359" y="149"/>
                  </a:lnTo>
                  <a:lnTo>
                    <a:pt x="359" y="149"/>
                  </a:lnTo>
                  <a:lnTo>
                    <a:pt x="359" y="149"/>
                  </a:lnTo>
                  <a:lnTo>
                    <a:pt x="358" y="149"/>
                  </a:lnTo>
                  <a:lnTo>
                    <a:pt x="358" y="149"/>
                  </a:lnTo>
                  <a:lnTo>
                    <a:pt x="358" y="147"/>
                  </a:lnTo>
                  <a:lnTo>
                    <a:pt x="356" y="149"/>
                  </a:lnTo>
                  <a:lnTo>
                    <a:pt x="356" y="149"/>
                  </a:lnTo>
                  <a:lnTo>
                    <a:pt x="355" y="150"/>
                  </a:lnTo>
                  <a:lnTo>
                    <a:pt x="354" y="150"/>
                  </a:lnTo>
                  <a:lnTo>
                    <a:pt x="354" y="150"/>
                  </a:lnTo>
                  <a:lnTo>
                    <a:pt x="354" y="151"/>
                  </a:lnTo>
                  <a:lnTo>
                    <a:pt x="355" y="154"/>
                  </a:lnTo>
                  <a:lnTo>
                    <a:pt x="354" y="154"/>
                  </a:lnTo>
                  <a:lnTo>
                    <a:pt x="354" y="154"/>
                  </a:lnTo>
                  <a:lnTo>
                    <a:pt x="354" y="154"/>
                  </a:lnTo>
                  <a:lnTo>
                    <a:pt x="354" y="153"/>
                  </a:lnTo>
                  <a:lnTo>
                    <a:pt x="354" y="151"/>
                  </a:lnTo>
                  <a:lnTo>
                    <a:pt x="354" y="151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2" y="149"/>
                  </a:lnTo>
                  <a:lnTo>
                    <a:pt x="352" y="149"/>
                  </a:lnTo>
                  <a:lnTo>
                    <a:pt x="351" y="147"/>
                  </a:lnTo>
                  <a:lnTo>
                    <a:pt x="351" y="147"/>
                  </a:lnTo>
                  <a:lnTo>
                    <a:pt x="352" y="147"/>
                  </a:lnTo>
                  <a:lnTo>
                    <a:pt x="352" y="147"/>
                  </a:lnTo>
                  <a:lnTo>
                    <a:pt x="354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56" y="146"/>
                  </a:lnTo>
                  <a:lnTo>
                    <a:pt x="356" y="146"/>
                  </a:lnTo>
                  <a:lnTo>
                    <a:pt x="358" y="146"/>
                  </a:lnTo>
                  <a:lnTo>
                    <a:pt x="358" y="145"/>
                  </a:lnTo>
                  <a:lnTo>
                    <a:pt x="356" y="143"/>
                  </a:lnTo>
                  <a:lnTo>
                    <a:pt x="356" y="143"/>
                  </a:lnTo>
                  <a:lnTo>
                    <a:pt x="356" y="142"/>
                  </a:lnTo>
                  <a:lnTo>
                    <a:pt x="356" y="142"/>
                  </a:lnTo>
                  <a:lnTo>
                    <a:pt x="355" y="142"/>
                  </a:lnTo>
                  <a:lnTo>
                    <a:pt x="355" y="142"/>
                  </a:lnTo>
                  <a:lnTo>
                    <a:pt x="352" y="143"/>
                  </a:lnTo>
                  <a:lnTo>
                    <a:pt x="352" y="143"/>
                  </a:lnTo>
                  <a:lnTo>
                    <a:pt x="352" y="143"/>
                  </a:lnTo>
                  <a:lnTo>
                    <a:pt x="352" y="143"/>
                  </a:lnTo>
                  <a:lnTo>
                    <a:pt x="352" y="142"/>
                  </a:lnTo>
                  <a:lnTo>
                    <a:pt x="354" y="142"/>
                  </a:lnTo>
                  <a:lnTo>
                    <a:pt x="354" y="141"/>
                  </a:lnTo>
                  <a:lnTo>
                    <a:pt x="354" y="141"/>
                  </a:lnTo>
                  <a:lnTo>
                    <a:pt x="352" y="141"/>
                  </a:lnTo>
                  <a:lnTo>
                    <a:pt x="349" y="141"/>
                  </a:lnTo>
                  <a:lnTo>
                    <a:pt x="349" y="141"/>
                  </a:lnTo>
                  <a:lnTo>
                    <a:pt x="349" y="139"/>
                  </a:lnTo>
                  <a:lnTo>
                    <a:pt x="349" y="139"/>
                  </a:lnTo>
                  <a:lnTo>
                    <a:pt x="348" y="139"/>
                  </a:lnTo>
                  <a:lnTo>
                    <a:pt x="348" y="139"/>
                  </a:lnTo>
                  <a:lnTo>
                    <a:pt x="348" y="138"/>
                  </a:lnTo>
                  <a:lnTo>
                    <a:pt x="348" y="138"/>
                  </a:lnTo>
                  <a:lnTo>
                    <a:pt x="348" y="138"/>
                  </a:lnTo>
                  <a:lnTo>
                    <a:pt x="347" y="138"/>
                  </a:lnTo>
                  <a:lnTo>
                    <a:pt x="345" y="138"/>
                  </a:lnTo>
                  <a:lnTo>
                    <a:pt x="341" y="139"/>
                  </a:lnTo>
                  <a:lnTo>
                    <a:pt x="339" y="139"/>
                  </a:lnTo>
                  <a:lnTo>
                    <a:pt x="339" y="139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36" y="139"/>
                  </a:lnTo>
                  <a:lnTo>
                    <a:pt x="335" y="141"/>
                  </a:lnTo>
                  <a:lnTo>
                    <a:pt x="333" y="141"/>
                  </a:lnTo>
                  <a:lnTo>
                    <a:pt x="329" y="141"/>
                  </a:lnTo>
                  <a:lnTo>
                    <a:pt x="329" y="141"/>
                  </a:lnTo>
                  <a:lnTo>
                    <a:pt x="328" y="141"/>
                  </a:lnTo>
                  <a:lnTo>
                    <a:pt x="326" y="141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1" y="141"/>
                  </a:lnTo>
                  <a:lnTo>
                    <a:pt x="321" y="141"/>
                  </a:lnTo>
                  <a:lnTo>
                    <a:pt x="317" y="141"/>
                  </a:lnTo>
                  <a:lnTo>
                    <a:pt x="316" y="141"/>
                  </a:lnTo>
                  <a:lnTo>
                    <a:pt x="314" y="141"/>
                  </a:lnTo>
                  <a:lnTo>
                    <a:pt x="313" y="141"/>
                  </a:lnTo>
                  <a:lnTo>
                    <a:pt x="313" y="141"/>
                  </a:lnTo>
                  <a:lnTo>
                    <a:pt x="312" y="141"/>
                  </a:lnTo>
                  <a:lnTo>
                    <a:pt x="310" y="139"/>
                  </a:lnTo>
                  <a:lnTo>
                    <a:pt x="309" y="139"/>
                  </a:lnTo>
                  <a:lnTo>
                    <a:pt x="307" y="139"/>
                  </a:lnTo>
                  <a:lnTo>
                    <a:pt x="307" y="139"/>
                  </a:lnTo>
                  <a:lnTo>
                    <a:pt x="306" y="139"/>
                  </a:lnTo>
                  <a:lnTo>
                    <a:pt x="305" y="139"/>
                  </a:lnTo>
                  <a:lnTo>
                    <a:pt x="306" y="138"/>
                  </a:lnTo>
                  <a:lnTo>
                    <a:pt x="309" y="138"/>
                  </a:lnTo>
                  <a:lnTo>
                    <a:pt x="309" y="138"/>
                  </a:lnTo>
                  <a:lnTo>
                    <a:pt x="309" y="137"/>
                  </a:lnTo>
                  <a:lnTo>
                    <a:pt x="310" y="137"/>
                  </a:lnTo>
                  <a:lnTo>
                    <a:pt x="310" y="137"/>
                  </a:lnTo>
                  <a:lnTo>
                    <a:pt x="313" y="135"/>
                  </a:lnTo>
                  <a:lnTo>
                    <a:pt x="314" y="135"/>
                  </a:lnTo>
                  <a:lnTo>
                    <a:pt x="318" y="135"/>
                  </a:lnTo>
                  <a:lnTo>
                    <a:pt x="320" y="135"/>
                  </a:lnTo>
                  <a:lnTo>
                    <a:pt x="321" y="135"/>
                  </a:lnTo>
                  <a:lnTo>
                    <a:pt x="321" y="134"/>
                  </a:lnTo>
                  <a:lnTo>
                    <a:pt x="322" y="134"/>
                  </a:lnTo>
                  <a:lnTo>
                    <a:pt x="322" y="134"/>
                  </a:lnTo>
                  <a:lnTo>
                    <a:pt x="322" y="134"/>
                  </a:lnTo>
                  <a:lnTo>
                    <a:pt x="322" y="132"/>
                  </a:lnTo>
                  <a:lnTo>
                    <a:pt x="322" y="132"/>
                  </a:lnTo>
                  <a:lnTo>
                    <a:pt x="322" y="132"/>
                  </a:lnTo>
                  <a:lnTo>
                    <a:pt x="322" y="131"/>
                  </a:lnTo>
                  <a:lnTo>
                    <a:pt x="321" y="130"/>
                  </a:lnTo>
                  <a:lnTo>
                    <a:pt x="320" y="128"/>
                  </a:lnTo>
                  <a:lnTo>
                    <a:pt x="318" y="128"/>
                  </a:lnTo>
                  <a:lnTo>
                    <a:pt x="317" y="128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4" y="127"/>
                  </a:lnTo>
                  <a:lnTo>
                    <a:pt x="313" y="127"/>
                  </a:lnTo>
                  <a:lnTo>
                    <a:pt x="312" y="127"/>
                  </a:lnTo>
                  <a:lnTo>
                    <a:pt x="312" y="127"/>
                  </a:lnTo>
                  <a:lnTo>
                    <a:pt x="310" y="127"/>
                  </a:lnTo>
                  <a:lnTo>
                    <a:pt x="312" y="128"/>
                  </a:lnTo>
                  <a:lnTo>
                    <a:pt x="312" y="128"/>
                  </a:lnTo>
                  <a:lnTo>
                    <a:pt x="310" y="128"/>
                  </a:lnTo>
                  <a:lnTo>
                    <a:pt x="309" y="128"/>
                  </a:lnTo>
                  <a:lnTo>
                    <a:pt x="309" y="128"/>
                  </a:lnTo>
                  <a:lnTo>
                    <a:pt x="307" y="128"/>
                  </a:lnTo>
                  <a:lnTo>
                    <a:pt x="305" y="128"/>
                  </a:lnTo>
                  <a:lnTo>
                    <a:pt x="303" y="128"/>
                  </a:lnTo>
                  <a:lnTo>
                    <a:pt x="303" y="128"/>
                  </a:lnTo>
                  <a:lnTo>
                    <a:pt x="302" y="128"/>
                  </a:lnTo>
                  <a:lnTo>
                    <a:pt x="299" y="127"/>
                  </a:lnTo>
                  <a:lnTo>
                    <a:pt x="298" y="127"/>
                  </a:lnTo>
                  <a:lnTo>
                    <a:pt x="297" y="126"/>
                  </a:lnTo>
                  <a:lnTo>
                    <a:pt x="295" y="126"/>
                  </a:lnTo>
                  <a:lnTo>
                    <a:pt x="295" y="124"/>
                  </a:lnTo>
                  <a:lnTo>
                    <a:pt x="294" y="124"/>
                  </a:lnTo>
                  <a:lnTo>
                    <a:pt x="287" y="124"/>
                  </a:lnTo>
                  <a:lnTo>
                    <a:pt x="286" y="123"/>
                  </a:lnTo>
                  <a:lnTo>
                    <a:pt x="284" y="123"/>
                  </a:lnTo>
                  <a:lnTo>
                    <a:pt x="283" y="122"/>
                  </a:lnTo>
                  <a:lnTo>
                    <a:pt x="283" y="120"/>
                  </a:lnTo>
                  <a:lnTo>
                    <a:pt x="280" y="120"/>
                  </a:lnTo>
                  <a:lnTo>
                    <a:pt x="279" y="119"/>
                  </a:lnTo>
                  <a:lnTo>
                    <a:pt x="278" y="119"/>
                  </a:lnTo>
                  <a:lnTo>
                    <a:pt x="276" y="119"/>
                  </a:lnTo>
                  <a:lnTo>
                    <a:pt x="274" y="119"/>
                  </a:lnTo>
                  <a:lnTo>
                    <a:pt x="271" y="119"/>
                  </a:lnTo>
                  <a:lnTo>
                    <a:pt x="271" y="119"/>
                  </a:lnTo>
                  <a:lnTo>
                    <a:pt x="269" y="119"/>
                  </a:lnTo>
                  <a:lnTo>
                    <a:pt x="268" y="119"/>
                  </a:lnTo>
                  <a:lnTo>
                    <a:pt x="268" y="119"/>
                  </a:lnTo>
                  <a:lnTo>
                    <a:pt x="267" y="120"/>
                  </a:lnTo>
                  <a:lnTo>
                    <a:pt x="265" y="120"/>
                  </a:lnTo>
                  <a:lnTo>
                    <a:pt x="264" y="122"/>
                  </a:lnTo>
                  <a:lnTo>
                    <a:pt x="263" y="122"/>
                  </a:lnTo>
                  <a:lnTo>
                    <a:pt x="261" y="122"/>
                  </a:lnTo>
                  <a:lnTo>
                    <a:pt x="260" y="123"/>
                  </a:lnTo>
                  <a:lnTo>
                    <a:pt x="260" y="123"/>
                  </a:lnTo>
                  <a:lnTo>
                    <a:pt x="259" y="123"/>
                  </a:lnTo>
                  <a:lnTo>
                    <a:pt x="255" y="123"/>
                  </a:lnTo>
                  <a:lnTo>
                    <a:pt x="255" y="123"/>
                  </a:lnTo>
                  <a:lnTo>
                    <a:pt x="253" y="123"/>
                  </a:lnTo>
                  <a:lnTo>
                    <a:pt x="252" y="123"/>
                  </a:lnTo>
                  <a:lnTo>
                    <a:pt x="252" y="123"/>
                  </a:lnTo>
                  <a:lnTo>
                    <a:pt x="252" y="123"/>
                  </a:lnTo>
                  <a:lnTo>
                    <a:pt x="253" y="123"/>
                  </a:lnTo>
                  <a:lnTo>
                    <a:pt x="255" y="122"/>
                  </a:lnTo>
                  <a:lnTo>
                    <a:pt x="257" y="120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7" y="119"/>
                  </a:lnTo>
                  <a:lnTo>
                    <a:pt x="259" y="118"/>
                  </a:lnTo>
                  <a:lnTo>
                    <a:pt x="260" y="118"/>
                  </a:lnTo>
                  <a:lnTo>
                    <a:pt x="260" y="116"/>
                  </a:lnTo>
                  <a:lnTo>
                    <a:pt x="261" y="116"/>
                  </a:lnTo>
                  <a:lnTo>
                    <a:pt x="261" y="116"/>
                  </a:lnTo>
                  <a:lnTo>
                    <a:pt x="261" y="116"/>
                  </a:lnTo>
                  <a:lnTo>
                    <a:pt x="260" y="116"/>
                  </a:lnTo>
                  <a:lnTo>
                    <a:pt x="259" y="116"/>
                  </a:lnTo>
                  <a:lnTo>
                    <a:pt x="259" y="116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6" y="118"/>
                  </a:lnTo>
                  <a:lnTo>
                    <a:pt x="255" y="118"/>
                  </a:lnTo>
                  <a:lnTo>
                    <a:pt x="253" y="119"/>
                  </a:lnTo>
                  <a:lnTo>
                    <a:pt x="253" y="119"/>
                  </a:lnTo>
                  <a:lnTo>
                    <a:pt x="252" y="119"/>
                  </a:lnTo>
                  <a:lnTo>
                    <a:pt x="252" y="119"/>
                  </a:lnTo>
                  <a:lnTo>
                    <a:pt x="251" y="120"/>
                  </a:lnTo>
                  <a:lnTo>
                    <a:pt x="251" y="120"/>
                  </a:lnTo>
                  <a:lnTo>
                    <a:pt x="249" y="120"/>
                  </a:lnTo>
                  <a:lnTo>
                    <a:pt x="248" y="120"/>
                  </a:lnTo>
                  <a:lnTo>
                    <a:pt x="248" y="122"/>
                  </a:lnTo>
                  <a:lnTo>
                    <a:pt x="248" y="123"/>
                  </a:lnTo>
                  <a:lnTo>
                    <a:pt x="248" y="123"/>
                  </a:lnTo>
                  <a:lnTo>
                    <a:pt x="245" y="124"/>
                  </a:lnTo>
                  <a:lnTo>
                    <a:pt x="244" y="124"/>
                  </a:lnTo>
                  <a:lnTo>
                    <a:pt x="242" y="123"/>
                  </a:lnTo>
                  <a:lnTo>
                    <a:pt x="241" y="123"/>
                  </a:lnTo>
                  <a:lnTo>
                    <a:pt x="241" y="123"/>
                  </a:lnTo>
                  <a:lnTo>
                    <a:pt x="240" y="122"/>
                  </a:lnTo>
                  <a:lnTo>
                    <a:pt x="240" y="120"/>
                  </a:lnTo>
                  <a:lnTo>
                    <a:pt x="240" y="119"/>
                  </a:lnTo>
                  <a:lnTo>
                    <a:pt x="240" y="119"/>
                  </a:lnTo>
                  <a:lnTo>
                    <a:pt x="241" y="118"/>
                  </a:lnTo>
                  <a:lnTo>
                    <a:pt x="241" y="116"/>
                  </a:lnTo>
                  <a:lnTo>
                    <a:pt x="242" y="115"/>
                  </a:lnTo>
                  <a:lnTo>
                    <a:pt x="242" y="113"/>
                  </a:lnTo>
                  <a:lnTo>
                    <a:pt x="242" y="113"/>
                  </a:lnTo>
                  <a:lnTo>
                    <a:pt x="241" y="112"/>
                  </a:lnTo>
                  <a:lnTo>
                    <a:pt x="241" y="112"/>
                  </a:lnTo>
                  <a:lnTo>
                    <a:pt x="240" y="111"/>
                  </a:lnTo>
                  <a:lnTo>
                    <a:pt x="240" y="111"/>
                  </a:lnTo>
                  <a:lnTo>
                    <a:pt x="238" y="112"/>
                  </a:lnTo>
                  <a:lnTo>
                    <a:pt x="237" y="112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36" y="113"/>
                  </a:lnTo>
                  <a:lnTo>
                    <a:pt x="237" y="115"/>
                  </a:lnTo>
                  <a:lnTo>
                    <a:pt x="238" y="115"/>
                  </a:lnTo>
                  <a:lnTo>
                    <a:pt x="237" y="115"/>
                  </a:lnTo>
                  <a:lnTo>
                    <a:pt x="234" y="115"/>
                  </a:lnTo>
                  <a:lnTo>
                    <a:pt x="232" y="116"/>
                  </a:lnTo>
                  <a:lnTo>
                    <a:pt x="230" y="118"/>
                  </a:lnTo>
                  <a:lnTo>
                    <a:pt x="229" y="118"/>
                  </a:lnTo>
                  <a:lnTo>
                    <a:pt x="225" y="119"/>
                  </a:lnTo>
                  <a:lnTo>
                    <a:pt x="223" y="120"/>
                  </a:lnTo>
                  <a:lnTo>
                    <a:pt x="222" y="120"/>
                  </a:lnTo>
                  <a:lnTo>
                    <a:pt x="221" y="120"/>
                  </a:lnTo>
                  <a:lnTo>
                    <a:pt x="221" y="120"/>
                  </a:lnTo>
                  <a:lnTo>
                    <a:pt x="221" y="120"/>
                  </a:lnTo>
                  <a:lnTo>
                    <a:pt x="221" y="119"/>
                  </a:lnTo>
                  <a:lnTo>
                    <a:pt x="222" y="119"/>
                  </a:lnTo>
                  <a:lnTo>
                    <a:pt x="223" y="119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5" y="118"/>
                  </a:lnTo>
                  <a:lnTo>
                    <a:pt x="223" y="118"/>
                  </a:lnTo>
                  <a:lnTo>
                    <a:pt x="222" y="119"/>
                  </a:lnTo>
                  <a:lnTo>
                    <a:pt x="221" y="119"/>
                  </a:lnTo>
                  <a:lnTo>
                    <a:pt x="218" y="119"/>
                  </a:lnTo>
                  <a:lnTo>
                    <a:pt x="213" y="120"/>
                  </a:lnTo>
                  <a:lnTo>
                    <a:pt x="210" y="120"/>
                  </a:lnTo>
                  <a:lnTo>
                    <a:pt x="207" y="122"/>
                  </a:lnTo>
                  <a:lnTo>
                    <a:pt x="206" y="123"/>
                  </a:lnTo>
                  <a:lnTo>
                    <a:pt x="202" y="124"/>
                  </a:lnTo>
                  <a:lnTo>
                    <a:pt x="200" y="124"/>
                  </a:lnTo>
                  <a:lnTo>
                    <a:pt x="199" y="126"/>
                  </a:lnTo>
                  <a:lnTo>
                    <a:pt x="200" y="124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200" y="123"/>
                  </a:lnTo>
                  <a:lnTo>
                    <a:pt x="199" y="123"/>
                  </a:lnTo>
                  <a:lnTo>
                    <a:pt x="199" y="123"/>
                  </a:lnTo>
                  <a:lnTo>
                    <a:pt x="199" y="123"/>
                  </a:lnTo>
                  <a:lnTo>
                    <a:pt x="199" y="123"/>
                  </a:lnTo>
                  <a:lnTo>
                    <a:pt x="198" y="123"/>
                  </a:lnTo>
                  <a:lnTo>
                    <a:pt x="198" y="123"/>
                  </a:lnTo>
                  <a:lnTo>
                    <a:pt x="196" y="123"/>
                  </a:lnTo>
                  <a:lnTo>
                    <a:pt x="195" y="123"/>
                  </a:lnTo>
                  <a:lnTo>
                    <a:pt x="195" y="123"/>
                  </a:lnTo>
                  <a:lnTo>
                    <a:pt x="195" y="123"/>
                  </a:lnTo>
                  <a:lnTo>
                    <a:pt x="195" y="124"/>
                  </a:lnTo>
                  <a:lnTo>
                    <a:pt x="194" y="124"/>
                  </a:lnTo>
                  <a:lnTo>
                    <a:pt x="191" y="124"/>
                  </a:lnTo>
                  <a:lnTo>
                    <a:pt x="189" y="126"/>
                  </a:lnTo>
                  <a:lnTo>
                    <a:pt x="188" y="126"/>
                  </a:lnTo>
                  <a:lnTo>
                    <a:pt x="187" y="126"/>
                  </a:lnTo>
                  <a:lnTo>
                    <a:pt x="184" y="127"/>
                  </a:lnTo>
                  <a:lnTo>
                    <a:pt x="184" y="127"/>
                  </a:lnTo>
                  <a:lnTo>
                    <a:pt x="183" y="127"/>
                  </a:lnTo>
                  <a:lnTo>
                    <a:pt x="183" y="127"/>
                  </a:lnTo>
                  <a:lnTo>
                    <a:pt x="183" y="128"/>
                  </a:lnTo>
                  <a:lnTo>
                    <a:pt x="181" y="128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3" y="128"/>
                  </a:lnTo>
                  <a:lnTo>
                    <a:pt x="181" y="130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30"/>
                  </a:lnTo>
                  <a:lnTo>
                    <a:pt x="177" y="130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6" y="128"/>
                  </a:lnTo>
                  <a:lnTo>
                    <a:pt x="177" y="128"/>
                  </a:lnTo>
                  <a:lnTo>
                    <a:pt x="179" y="127"/>
                  </a:lnTo>
                  <a:lnTo>
                    <a:pt x="181" y="127"/>
                  </a:lnTo>
                  <a:lnTo>
                    <a:pt x="183" y="126"/>
                  </a:lnTo>
                  <a:lnTo>
                    <a:pt x="185" y="126"/>
                  </a:lnTo>
                  <a:lnTo>
                    <a:pt x="187" y="124"/>
                  </a:lnTo>
                  <a:lnTo>
                    <a:pt x="188" y="124"/>
                  </a:lnTo>
                  <a:lnTo>
                    <a:pt x="191" y="124"/>
                  </a:lnTo>
                  <a:lnTo>
                    <a:pt x="192" y="123"/>
                  </a:lnTo>
                  <a:lnTo>
                    <a:pt x="194" y="123"/>
                  </a:lnTo>
                  <a:lnTo>
                    <a:pt x="196" y="122"/>
                  </a:lnTo>
                  <a:lnTo>
                    <a:pt x="196" y="122"/>
                  </a:lnTo>
                  <a:lnTo>
                    <a:pt x="198" y="122"/>
                  </a:lnTo>
                  <a:lnTo>
                    <a:pt x="200" y="122"/>
                  </a:lnTo>
                  <a:lnTo>
                    <a:pt x="202" y="122"/>
                  </a:lnTo>
                  <a:lnTo>
                    <a:pt x="203" y="122"/>
                  </a:lnTo>
                  <a:lnTo>
                    <a:pt x="204" y="120"/>
                  </a:lnTo>
                  <a:lnTo>
                    <a:pt x="206" y="120"/>
                  </a:lnTo>
                  <a:lnTo>
                    <a:pt x="207" y="120"/>
                  </a:lnTo>
                  <a:lnTo>
                    <a:pt x="211" y="119"/>
                  </a:lnTo>
                  <a:lnTo>
                    <a:pt x="219" y="118"/>
                  </a:lnTo>
                  <a:lnTo>
                    <a:pt x="222" y="116"/>
                  </a:lnTo>
                  <a:lnTo>
                    <a:pt x="222" y="116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19" y="116"/>
                  </a:lnTo>
                  <a:lnTo>
                    <a:pt x="219" y="116"/>
                  </a:lnTo>
                  <a:lnTo>
                    <a:pt x="218" y="116"/>
                  </a:lnTo>
                  <a:lnTo>
                    <a:pt x="217" y="116"/>
                  </a:lnTo>
                  <a:lnTo>
                    <a:pt x="217" y="116"/>
                  </a:lnTo>
                  <a:lnTo>
                    <a:pt x="215" y="116"/>
                  </a:lnTo>
                  <a:lnTo>
                    <a:pt x="215" y="116"/>
                  </a:lnTo>
                  <a:lnTo>
                    <a:pt x="214" y="116"/>
                  </a:lnTo>
                  <a:lnTo>
                    <a:pt x="211" y="116"/>
                  </a:lnTo>
                  <a:lnTo>
                    <a:pt x="210" y="118"/>
                  </a:lnTo>
                  <a:lnTo>
                    <a:pt x="208" y="118"/>
                  </a:lnTo>
                  <a:lnTo>
                    <a:pt x="207" y="118"/>
                  </a:lnTo>
                  <a:lnTo>
                    <a:pt x="207" y="118"/>
                  </a:lnTo>
                  <a:lnTo>
                    <a:pt x="206" y="118"/>
                  </a:lnTo>
                  <a:lnTo>
                    <a:pt x="204" y="118"/>
                  </a:lnTo>
                  <a:lnTo>
                    <a:pt x="203" y="119"/>
                  </a:lnTo>
                  <a:lnTo>
                    <a:pt x="199" y="120"/>
                  </a:lnTo>
                  <a:lnTo>
                    <a:pt x="196" y="120"/>
                  </a:lnTo>
                  <a:lnTo>
                    <a:pt x="196" y="120"/>
                  </a:lnTo>
                  <a:lnTo>
                    <a:pt x="196" y="120"/>
                  </a:lnTo>
                  <a:lnTo>
                    <a:pt x="195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5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1" y="120"/>
                  </a:lnTo>
                  <a:lnTo>
                    <a:pt x="189" y="120"/>
                  </a:lnTo>
                  <a:lnTo>
                    <a:pt x="187" y="122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4" y="123"/>
                  </a:lnTo>
                  <a:lnTo>
                    <a:pt x="183" y="123"/>
                  </a:lnTo>
                  <a:lnTo>
                    <a:pt x="180" y="123"/>
                  </a:lnTo>
                  <a:lnTo>
                    <a:pt x="177" y="124"/>
                  </a:lnTo>
                  <a:lnTo>
                    <a:pt x="175" y="124"/>
                  </a:lnTo>
                  <a:lnTo>
                    <a:pt x="176" y="124"/>
                  </a:lnTo>
                  <a:lnTo>
                    <a:pt x="179" y="123"/>
                  </a:lnTo>
                  <a:lnTo>
                    <a:pt x="179" y="123"/>
                  </a:lnTo>
                  <a:lnTo>
                    <a:pt x="181" y="122"/>
                  </a:lnTo>
                  <a:lnTo>
                    <a:pt x="181" y="122"/>
                  </a:lnTo>
                  <a:lnTo>
                    <a:pt x="180" y="122"/>
                  </a:lnTo>
                  <a:lnTo>
                    <a:pt x="180" y="122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7" y="120"/>
                  </a:lnTo>
                  <a:lnTo>
                    <a:pt x="177" y="122"/>
                  </a:lnTo>
                  <a:lnTo>
                    <a:pt x="177" y="122"/>
                  </a:lnTo>
                  <a:lnTo>
                    <a:pt x="176" y="123"/>
                  </a:lnTo>
                  <a:lnTo>
                    <a:pt x="176" y="123"/>
                  </a:lnTo>
                  <a:lnTo>
                    <a:pt x="173" y="123"/>
                  </a:lnTo>
                  <a:lnTo>
                    <a:pt x="171" y="123"/>
                  </a:lnTo>
                  <a:lnTo>
                    <a:pt x="171" y="123"/>
                  </a:lnTo>
                  <a:lnTo>
                    <a:pt x="169" y="123"/>
                  </a:lnTo>
                  <a:lnTo>
                    <a:pt x="168" y="124"/>
                  </a:lnTo>
                  <a:lnTo>
                    <a:pt x="168" y="124"/>
                  </a:lnTo>
                  <a:lnTo>
                    <a:pt x="166" y="124"/>
                  </a:lnTo>
                  <a:lnTo>
                    <a:pt x="165" y="124"/>
                  </a:lnTo>
                  <a:lnTo>
                    <a:pt x="164" y="124"/>
                  </a:lnTo>
                  <a:lnTo>
                    <a:pt x="160" y="126"/>
                  </a:lnTo>
                  <a:lnTo>
                    <a:pt x="160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0" y="127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7" y="128"/>
                  </a:lnTo>
                  <a:lnTo>
                    <a:pt x="157" y="128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60" y="130"/>
                  </a:lnTo>
                  <a:lnTo>
                    <a:pt x="160" y="131"/>
                  </a:lnTo>
                  <a:lnTo>
                    <a:pt x="158" y="130"/>
                  </a:lnTo>
                  <a:lnTo>
                    <a:pt x="157" y="128"/>
                  </a:lnTo>
                  <a:lnTo>
                    <a:pt x="156" y="128"/>
                  </a:lnTo>
                  <a:lnTo>
                    <a:pt x="153" y="128"/>
                  </a:lnTo>
                  <a:lnTo>
                    <a:pt x="150" y="128"/>
                  </a:lnTo>
                  <a:lnTo>
                    <a:pt x="149" y="128"/>
                  </a:lnTo>
                  <a:lnTo>
                    <a:pt x="147" y="127"/>
                  </a:lnTo>
                  <a:lnTo>
                    <a:pt x="145" y="126"/>
                  </a:lnTo>
                  <a:lnTo>
                    <a:pt x="143" y="126"/>
                  </a:lnTo>
                  <a:lnTo>
                    <a:pt x="143" y="126"/>
                  </a:lnTo>
                  <a:lnTo>
                    <a:pt x="141" y="124"/>
                  </a:lnTo>
                  <a:lnTo>
                    <a:pt x="139" y="122"/>
                  </a:lnTo>
                  <a:lnTo>
                    <a:pt x="135" y="122"/>
                  </a:lnTo>
                  <a:lnTo>
                    <a:pt x="131" y="122"/>
                  </a:lnTo>
                  <a:lnTo>
                    <a:pt x="128" y="120"/>
                  </a:lnTo>
                  <a:lnTo>
                    <a:pt x="127" y="120"/>
                  </a:lnTo>
                  <a:lnTo>
                    <a:pt x="124" y="123"/>
                  </a:lnTo>
                  <a:lnTo>
                    <a:pt x="120" y="127"/>
                  </a:lnTo>
                  <a:lnTo>
                    <a:pt x="116" y="130"/>
                  </a:lnTo>
                  <a:lnTo>
                    <a:pt x="112" y="132"/>
                  </a:lnTo>
                  <a:lnTo>
                    <a:pt x="108" y="135"/>
                  </a:lnTo>
                  <a:lnTo>
                    <a:pt x="104" y="139"/>
                  </a:lnTo>
                  <a:lnTo>
                    <a:pt x="100" y="142"/>
                  </a:lnTo>
                  <a:lnTo>
                    <a:pt x="96" y="145"/>
                  </a:lnTo>
                  <a:lnTo>
                    <a:pt x="92" y="147"/>
                  </a:lnTo>
                  <a:lnTo>
                    <a:pt x="88" y="151"/>
                  </a:lnTo>
                  <a:lnTo>
                    <a:pt x="85" y="154"/>
                  </a:lnTo>
                  <a:lnTo>
                    <a:pt x="81" y="157"/>
                  </a:lnTo>
                  <a:lnTo>
                    <a:pt x="77" y="160"/>
                  </a:lnTo>
                  <a:lnTo>
                    <a:pt x="73" y="164"/>
                  </a:lnTo>
                  <a:lnTo>
                    <a:pt x="69" y="166"/>
                  </a:lnTo>
                  <a:lnTo>
                    <a:pt x="65" y="169"/>
                  </a:lnTo>
                  <a:lnTo>
                    <a:pt x="62" y="172"/>
                  </a:lnTo>
                  <a:lnTo>
                    <a:pt x="58" y="176"/>
                  </a:lnTo>
                  <a:lnTo>
                    <a:pt x="54" y="179"/>
                  </a:lnTo>
                  <a:lnTo>
                    <a:pt x="50" y="181"/>
                  </a:lnTo>
                  <a:lnTo>
                    <a:pt x="47" y="185"/>
                  </a:lnTo>
                  <a:lnTo>
                    <a:pt x="43" y="188"/>
                  </a:lnTo>
                  <a:lnTo>
                    <a:pt x="39" y="191"/>
                  </a:lnTo>
                  <a:lnTo>
                    <a:pt x="35" y="195"/>
                  </a:lnTo>
                  <a:lnTo>
                    <a:pt x="32" y="197"/>
                  </a:lnTo>
                  <a:lnTo>
                    <a:pt x="28" y="200"/>
                  </a:lnTo>
                  <a:lnTo>
                    <a:pt x="24" y="204"/>
                  </a:lnTo>
                  <a:lnTo>
                    <a:pt x="21" y="207"/>
                  </a:lnTo>
                  <a:lnTo>
                    <a:pt x="17" y="211"/>
                  </a:lnTo>
                  <a:lnTo>
                    <a:pt x="13" y="214"/>
                  </a:lnTo>
                  <a:lnTo>
                    <a:pt x="9" y="216"/>
                  </a:lnTo>
                  <a:lnTo>
                    <a:pt x="6" y="220"/>
                  </a:lnTo>
                  <a:lnTo>
                    <a:pt x="8" y="220"/>
                  </a:lnTo>
                  <a:lnTo>
                    <a:pt x="9" y="220"/>
                  </a:lnTo>
                  <a:lnTo>
                    <a:pt x="10" y="220"/>
                  </a:lnTo>
                  <a:lnTo>
                    <a:pt x="12" y="220"/>
                  </a:lnTo>
                  <a:lnTo>
                    <a:pt x="13" y="222"/>
                  </a:lnTo>
                  <a:lnTo>
                    <a:pt x="16" y="220"/>
                  </a:lnTo>
                  <a:lnTo>
                    <a:pt x="17" y="219"/>
                  </a:lnTo>
                  <a:lnTo>
                    <a:pt x="20" y="219"/>
                  </a:lnTo>
                  <a:lnTo>
                    <a:pt x="21" y="219"/>
                  </a:lnTo>
                  <a:lnTo>
                    <a:pt x="23" y="219"/>
                  </a:lnTo>
                  <a:lnTo>
                    <a:pt x="23" y="220"/>
                  </a:lnTo>
                  <a:lnTo>
                    <a:pt x="20" y="222"/>
                  </a:lnTo>
                  <a:lnTo>
                    <a:pt x="19" y="222"/>
                  </a:lnTo>
                  <a:lnTo>
                    <a:pt x="19" y="223"/>
                  </a:lnTo>
                  <a:lnTo>
                    <a:pt x="20" y="225"/>
                  </a:lnTo>
                  <a:lnTo>
                    <a:pt x="21" y="225"/>
                  </a:lnTo>
                  <a:lnTo>
                    <a:pt x="20" y="226"/>
                  </a:lnTo>
                  <a:lnTo>
                    <a:pt x="20" y="227"/>
                  </a:lnTo>
                  <a:lnTo>
                    <a:pt x="21" y="227"/>
                  </a:lnTo>
                  <a:lnTo>
                    <a:pt x="21" y="229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21" y="233"/>
                  </a:lnTo>
                  <a:lnTo>
                    <a:pt x="20" y="234"/>
                  </a:lnTo>
                  <a:lnTo>
                    <a:pt x="19" y="235"/>
                  </a:lnTo>
                  <a:lnTo>
                    <a:pt x="20" y="235"/>
                  </a:lnTo>
                  <a:lnTo>
                    <a:pt x="23" y="234"/>
                  </a:lnTo>
                  <a:lnTo>
                    <a:pt x="24" y="234"/>
                  </a:lnTo>
                  <a:lnTo>
                    <a:pt x="27" y="233"/>
                  </a:lnTo>
                  <a:lnTo>
                    <a:pt x="28" y="233"/>
                  </a:lnTo>
                  <a:lnTo>
                    <a:pt x="31" y="233"/>
                  </a:lnTo>
                  <a:lnTo>
                    <a:pt x="32" y="231"/>
                  </a:lnTo>
                  <a:lnTo>
                    <a:pt x="35" y="230"/>
                  </a:lnTo>
                  <a:lnTo>
                    <a:pt x="36" y="230"/>
                  </a:lnTo>
                  <a:lnTo>
                    <a:pt x="36" y="229"/>
                  </a:lnTo>
                  <a:lnTo>
                    <a:pt x="38" y="229"/>
                  </a:lnTo>
                  <a:lnTo>
                    <a:pt x="38" y="227"/>
                  </a:lnTo>
                  <a:lnTo>
                    <a:pt x="40" y="227"/>
                  </a:lnTo>
                  <a:lnTo>
                    <a:pt x="42" y="227"/>
                  </a:lnTo>
                  <a:lnTo>
                    <a:pt x="44" y="226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8" y="227"/>
                  </a:lnTo>
                  <a:lnTo>
                    <a:pt x="48" y="229"/>
                  </a:lnTo>
                  <a:lnTo>
                    <a:pt x="48" y="229"/>
                  </a:lnTo>
                  <a:lnTo>
                    <a:pt x="47" y="229"/>
                  </a:lnTo>
                  <a:lnTo>
                    <a:pt x="47" y="230"/>
                  </a:lnTo>
                  <a:lnTo>
                    <a:pt x="46" y="231"/>
                  </a:lnTo>
                  <a:lnTo>
                    <a:pt x="46" y="231"/>
                  </a:lnTo>
                  <a:lnTo>
                    <a:pt x="47" y="231"/>
                  </a:lnTo>
                  <a:lnTo>
                    <a:pt x="47" y="233"/>
                  </a:lnTo>
                  <a:lnTo>
                    <a:pt x="47" y="233"/>
                  </a:lnTo>
                  <a:lnTo>
                    <a:pt x="48" y="234"/>
                  </a:lnTo>
                  <a:lnTo>
                    <a:pt x="47" y="234"/>
                  </a:lnTo>
                  <a:lnTo>
                    <a:pt x="47" y="234"/>
                  </a:lnTo>
                  <a:lnTo>
                    <a:pt x="47" y="235"/>
                  </a:lnTo>
                  <a:lnTo>
                    <a:pt x="47" y="235"/>
                  </a:lnTo>
                  <a:lnTo>
                    <a:pt x="47" y="235"/>
                  </a:lnTo>
                  <a:lnTo>
                    <a:pt x="47" y="237"/>
                  </a:lnTo>
                  <a:lnTo>
                    <a:pt x="47" y="237"/>
                  </a:lnTo>
                  <a:lnTo>
                    <a:pt x="48" y="237"/>
                  </a:lnTo>
                  <a:lnTo>
                    <a:pt x="48" y="238"/>
                  </a:lnTo>
                  <a:lnTo>
                    <a:pt x="48" y="239"/>
                  </a:lnTo>
                  <a:lnTo>
                    <a:pt x="48" y="239"/>
                  </a:lnTo>
                  <a:lnTo>
                    <a:pt x="48" y="241"/>
                  </a:lnTo>
                  <a:lnTo>
                    <a:pt x="48" y="242"/>
                  </a:lnTo>
                  <a:lnTo>
                    <a:pt x="48" y="244"/>
                  </a:lnTo>
                  <a:lnTo>
                    <a:pt x="47" y="245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7" y="250"/>
                  </a:lnTo>
                  <a:lnTo>
                    <a:pt x="46" y="252"/>
                  </a:lnTo>
                  <a:lnTo>
                    <a:pt x="46" y="252"/>
                  </a:lnTo>
                  <a:lnTo>
                    <a:pt x="46" y="254"/>
                  </a:lnTo>
                  <a:lnTo>
                    <a:pt x="46" y="254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4" y="256"/>
                  </a:lnTo>
                  <a:lnTo>
                    <a:pt x="46" y="257"/>
                  </a:lnTo>
                  <a:lnTo>
                    <a:pt x="44" y="257"/>
                  </a:lnTo>
                  <a:lnTo>
                    <a:pt x="43" y="258"/>
                  </a:lnTo>
                  <a:lnTo>
                    <a:pt x="44" y="258"/>
                  </a:lnTo>
                  <a:lnTo>
                    <a:pt x="44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4"/>
                  </a:lnTo>
                  <a:lnTo>
                    <a:pt x="48" y="264"/>
                  </a:lnTo>
                  <a:lnTo>
                    <a:pt x="50" y="264"/>
                  </a:lnTo>
                  <a:lnTo>
                    <a:pt x="50" y="265"/>
                  </a:lnTo>
                  <a:lnTo>
                    <a:pt x="50" y="265"/>
                  </a:lnTo>
                  <a:lnTo>
                    <a:pt x="50" y="267"/>
                  </a:lnTo>
                  <a:lnTo>
                    <a:pt x="51" y="268"/>
                  </a:lnTo>
                  <a:lnTo>
                    <a:pt x="53" y="267"/>
                  </a:lnTo>
                  <a:lnTo>
                    <a:pt x="53" y="268"/>
                  </a:lnTo>
                  <a:lnTo>
                    <a:pt x="53" y="268"/>
                  </a:lnTo>
                  <a:lnTo>
                    <a:pt x="51" y="269"/>
                  </a:lnTo>
                  <a:lnTo>
                    <a:pt x="51" y="269"/>
                  </a:lnTo>
                  <a:lnTo>
                    <a:pt x="51" y="269"/>
                  </a:lnTo>
                  <a:lnTo>
                    <a:pt x="50" y="271"/>
                  </a:lnTo>
                  <a:lnTo>
                    <a:pt x="48" y="271"/>
                  </a:lnTo>
                  <a:lnTo>
                    <a:pt x="48" y="272"/>
                  </a:lnTo>
                  <a:lnTo>
                    <a:pt x="47" y="272"/>
                  </a:lnTo>
                  <a:lnTo>
                    <a:pt x="47" y="273"/>
                  </a:lnTo>
                  <a:lnTo>
                    <a:pt x="46" y="275"/>
                  </a:lnTo>
                  <a:lnTo>
                    <a:pt x="46" y="276"/>
                  </a:lnTo>
                  <a:lnTo>
                    <a:pt x="44" y="276"/>
                  </a:lnTo>
                  <a:lnTo>
                    <a:pt x="43" y="277"/>
                  </a:lnTo>
                  <a:lnTo>
                    <a:pt x="42" y="279"/>
                  </a:lnTo>
                  <a:lnTo>
                    <a:pt x="42" y="279"/>
                  </a:lnTo>
                  <a:lnTo>
                    <a:pt x="43" y="279"/>
                  </a:lnTo>
                  <a:lnTo>
                    <a:pt x="46" y="277"/>
                  </a:lnTo>
                  <a:lnTo>
                    <a:pt x="46" y="276"/>
                  </a:lnTo>
                  <a:lnTo>
                    <a:pt x="47" y="275"/>
                  </a:lnTo>
                  <a:lnTo>
                    <a:pt x="48" y="273"/>
                  </a:lnTo>
                  <a:lnTo>
                    <a:pt x="50" y="273"/>
                  </a:lnTo>
                  <a:lnTo>
                    <a:pt x="48" y="273"/>
                  </a:lnTo>
                  <a:lnTo>
                    <a:pt x="48" y="275"/>
                  </a:lnTo>
                  <a:lnTo>
                    <a:pt x="48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47" y="276"/>
                  </a:lnTo>
                  <a:lnTo>
                    <a:pt x="44" y="277"/>
                  </a:lnTo>
                  <a:lnTo>
                    <a:pt x="43" y="279"/>
                  </a:lnTo>
                  <a:lnTo>
                    <a:pt x="39" y="281"/>
                  </a:lnTo>
                  <a:lnTo>
                    <a:pt x="39" y="281"/>
                  </a:lnTo>
                  <a:lnTo>
                    <a:pt x="36" y="283"/>
                  </a:lnTo>
                  <a:lnTo>
                    <a:pt x="36" y="283"/>
                  </a:lnTo>
                  <a:lnTo>
                    <a:pt x="35" y="284"/>
                  </a:lnTo>
                  <a:lnTo>
                    <a:pt x="35" y="284"/>
                  </a:lnTo>
                  <a:lnTo>
                    <a:pt x="34" y="285"/>
                  </a:lnTo>
                  <a:lnTo>
                    <a:pt x="32" y="285"/>
                  </a:lnTo>
                  <a:lnTo>
                    <a:pt x="32" y="287"/>
                  </a:lnTo>
                  <a:lnTo>
                    <a:pt x="31" y="287"/>
                  </a:lnTo>
                  <a:lnTo>
                    <a:pt x="31" y="288"/>
                  </a:lnTo>
                  <a:lnTo>
                    <a:pt x="32" y="290"/>
                  </a:lnTo>
                  <a:lnTo>
                    <a:pt x="35" y="288"/>
                  </a:lnTo>
                  <a:lnTo>
                    <a:pt x="35" y="288"/>
                  </a:lnTo>
                  <a:lnTo>
                    <a:pt x="36" y="288"/>
                  </a:lnTo>
                  <a:lnTo>
                    <a:pt x="35" y="290"/>
                  </a:lnTo>
                  <a:lnTo>
                    <a:pt x="32" y="290"/>
                  </a:lnTo>
                  <a:lnTo>
                    <a:pt x="32" y="290"/>
                  </a:lnTo>
                  <a:lnTo>
                    <a:pt x="29" y="291"/>
                  </a:lnTo>
                  <a:lnTo>
                    <a:pt x="28" y="292"/>
                  </a:lnTo>
                  <a:lnTo>
                    <a:pt x="25" y="294"/>
                  </a:lnTo>
                  <a:lnTo>
                    <a:pt x="25" y="295"/>
                  </a:lnTo>
                  <a:lnTo>
                    <a:pt x="27" y="296"/>
                  </a:lnTo>
                  <a:lnTo>
                    <a:pt x="27" y="296"/>
                  </a:lnTo>
                  <a:lnTo>
                    <a:pt x="27" y="298"/>
                  </a:lnTo>
                  <a:lnTo>
                    <a:pt x="27" y="299"/>
                  </a:lnTo>
                  <a:lnTo>
                    <a:pt x="27" y="299"/>
                  </a:lnTo>
                  <a:lnTo>
                    <a:pt x="29" y="299"/>
                  </a:lnTo>
                  <a:lnTo>
                    <a:pt x="31" y="298"/>
                  </a:lnTo>
                  <a:lnTo>
                    <a:pt x="32" y="298"/>
                  </a:lnTo>
                  <a:lnTo>
                    <a:pt x="32" y="298"/>
                  </a:lnTo>
                  <a:lnTo>
                    <a:pt x="34" y="296"/>
                  </a:lnTo>
                  <a:lnTo>
                    <a:pt x="35" y="295"/>
                  </a:lnTo>
                  <a:lnTo>
                    <a:pt x="38" y="294"/>
                  </a:lnTo>
                  <a:lnTo>
                    <a:pt x="38" y="294"/>
                  </a:lnTo>
                  <a:lnTo>
                    <a:pt x="39" y="292"/>
                  </a:lnTo>
                  <a:lnTo>
                    <a:pt x="39" y="292"/>
                  </a:lnTo>
                  <a:lnTo>
                    <a:pt x="39" y="294"/>
                  </a:lnTo>
                  <a:lnTo>
                    <a:pt x="39" y="294"/>
                  </a:lnTo>
                  <a:lnTo>
                    <a:pt x="42" y="292"/>
                  </a:lnTo>
                  <a:lnTo>
                    <a:pt x="43" y="292"/>
                  </a:lnTo>
                  <a:lnTo>
                    <a:pt x="43" y="292"/>
                  </a:lnTo>
                  <a:lnTo>
                    <a:pt x="43" y="292"/>
                  </a:lnTo>
                  <a:lnTo>
                    <a:pt x="42" y="294"/>
                  </a:lnTo>
                  <a:lnTo>
                    <a:pt x="40" y="294"/>
                  </a:lnTo>
                  <a:lnTo>
                    <a:pt x="40" y="294"/>
                  </a:lnTo>
                  <a:lnTo>
                    <a:pt x="40" y="294"/>
                  </a:lnTo>
                  <a:lnTo>
                    <a:pt x="39" y="295"/>
                  </a:lnTo>
                  <a:lnTo>
                    <a:pt x="39" y="295"/>
                  </a:lnTo>
                  <a:lnTo>
                    <a:pt x="39" y="296"/>
                  </a:lnTo>
                  <a:lnTo>
                    <a:pt x="39" y="296"/>
                  </a:lnTo>
                  <a:lnTo>
                    <a:pt x="39" y="298"/>
                  </a:lnTo>
                  <a:lnTo>
                    <a:pt x="39" y="298"/>
                  </a:lnTo>
                  <a:lnTo>
                    <a:pt x="40" y="296"/>
                  </a:lnTo>
                  <a:lnTo>
                    <a:pt x="42" y="296"/>
                  </a:lnTo>
                  <a:lnTo>
                    <a:pt x="43" y="298"/>
                  </a:lnTo>
                  <a:lnTo>
                    <a:pt x="43" y="299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42" y="298"/>
                  </a:lnTo>
                  <a:lnTo>
                    <a:pt x="42" y="298"/>
                  </a:lnTo>
                  <a:lnTo>
                    <a:pt x="40" y="298"/>
                  </a:lnTo>
                  <a:lnTo>
                    <a:pt x="39" y="298"/>
                  </a:lnTo>
                  <a:lnTo>
                    <a:pt x="39" y="298"/>
                  </a:lnTo>
                  <a:lnTo>
                    <a:pt x="38" y="296"/>
                  </a:lnTo>
                  <a:lnTo>
                    <a:pt x="36" y="296"/>
                  </a:lnTo>
                  <a:lnTo>
                    <a:pt x="38" y="295"/>
                  </a:lnTo>
                  <a:lnTo>
                    <a:pt x="39" y="295"/>
                  </a:lnTo>
                  <a:lnTo>
                    <a:pt x="38" y="295"/>
                  </a:lnTo>
                  <a:lnTo>
                    <a:pt x="36" y="295"/>
                  </a:lnTo>
                  <a:lnTo>
                    <a:pt x="35" y="295"/>
                  </a:lnTo>
                  <a:lnTo>
                    <a:pt x="34" y="296"/>
                  </a:lnTo>
                  <a:lnTo>
                    <a:pt x="34" y="298"/>
                  </a:lnTo>
                  <a:lnTo>
                    <a:pt x="34" y="298"/>
                  </a:lnTo>
                  <a:lnTo>
                    <a:pt x="35" y="299"/>
                  </a:lnTo>
                  <a:lnTo>
                    <a:pt x="36" y="300"/>
                  </a:lnTo>
                  <a:lnTo>
                    <a:pt x="36" y="300"/>
                  </a:lnTo>
                  <a:lnTo>
                    <a:pt x="34" y="304"/>
                  </a:lnTo>
                  <a:lnTo>
                    <a:pt x="34" y="304"/>
                  </a:lnTo>
                  <a:lnTo>
                    <a:pt x="38" y="303"/>
                  </a:lnTo>
                  <a:lnTo>
                    <a:pt x="38" y="303"/>
                  </a:lnTo>
                  <a:lnTo>
                    <a:pt x="36" y="304"/>
                  </a:lnTo>
                  <a:lnTo>
                    <a:pt x="36" y="304"/>
                  </a:lnTo>
                  <a:lnTo>
                    <a:pt x="34" y="307"/>
                  </a:lnTo>
                  <a:lnTo>
                    <a:pt x="31" y="309"/>
                  </a:lnTo>
                  <a:lnTo>
                    <a:pt x="31" y="310"/>
                  </a:lnTo>
                  <a:lnTo>
                    <a:pt x="31" y="310"/>
                  </a:lnTo>
                  <a:lnTo>
                    <a:pt x="32" y="310"/>
                  </a:lnTo>
                  <a:lnTo>
                    <a:pt x="34" y="309"/>
                  </a:lnTo>
                  <a:lnTo>
                    <a:pt x="35" y="307"/>
                  </a:lnTo>
                  <a:lnTo>
                    <a:pt x="35" y="307"/>
                  </a:lnTo>
                  <a:lnTo>
                    <a:pt x="34" y="309"/>
                  </a:lnTo>
                  <a:lnTo>
                    <a:pt x="34" y="309"/>
                  </a:lnTo>
                  <a:lnTo>
                    <a:pt x="34" y="309"/>
                  </a:lnTo>
                  <a:lnTo>
                    <a:pt x="32" y="310"/>
                  </a:lnTo>
                  <a:lnTo>
                    <a:pt x="32" y="310"/>
                  </a:lnTo>
                  <a:lnTo>
                    <a:pt x="28" y="313"/>
                  </a:lnTo>
                  <a:lnTo>
                    <a:pt x="28" y="314"/>
                  </a:lnTo>
                  <a:lnTo>
                    <a:pt x="27" y="317"/>
                  </a:lnTo>
                  <a:lnTo>
                    <a:pt x="29" y="315"/>
                  </a:lnTo>
                  <a:lnTo>
                    <a:pt x="32" y="313"/>
                  </a:lnTo>
                  <a:lnTo>
                    <a:pt x="34" y="311"/>
                  </a:lnTo>
                  <a:lnTo>
                    <a:pt x="34" y="311"/>
                  </a:lnTo>
                  <a:lnTo>
                    <a:pt x="35" y="310"/>
                  </a:lnTo>
                  <a:lnTo>
                    <a:pt x="36" y="310"/>
                  </a:lnTo>
                  <a:lnTo>
                    <a:pt x="38" y="310"/>
                  </a:lnTo>
                  <a:lnTo>
                    <a:pt x="43" y="307"/>
                  </a:lnTo>
                  <a:lnTo>
                    <a:pt x="44" y="307"/>
                  </a:lnTo>
                  <a:lnTo>
                    <a:pt x="44" y="306"/>
                  </a:lnTo>
                  <a:lnTo>
                    <a:pt x="46" y="306"/>
                  </a:lnTo>
                  <a:lnTo>
                    <a:pt x="46" y="306"/>
                  </a:lnTo>
                  <a:lnTo>
                    <a:pt x="47" y="304"/>
                  </a:lnTo>
                  <a:lnTo>
                    <a:pt x="47" y="304"/>
                  </a:lnTo>
                  <a:lnTo>
                    <a:pt x="46" y="304"/>
                  </a:lnTo>
                  <a:lnTo>
                    <a:pt x="46" y="306"/>
                  </a:lnTo>
                  <a:lnTo>
                    <a:pt x="46" y="306"/>
                  </a:lnTo>
                  <a:lnTo>
                    <a:pt x="44" y="306"/>
                  </a:lnTo>
                  <a:lnTo>
                    <a:pt x="42" y="309"/>
                  </a:lnTo>
                  <a:lnTo>
                    <a:pt x="42" y="309"/>
                  </a:lnTo>
                  <a:lnTo>
                    <a:pt x="42" y="309"/>
                  </a:lnTo>
                  <a:lnTo>
                    <a:pt x="40" y="310"/>
                  </a:lnTo>
                  <a:lnTo>
                    <a:pt x="40" y="310"/>
                  </a:lnTo>
                  <a:lnTo>
                    <a:pt x="42" y="310"/>
                  </a:lnTo>
                  <a:lnTo>
                    <a:pt x="42" y="311"/>
                  </a:lnTo>
                  <a:lnTo>
                    <a:pt x="42" y="311"/>
                  </a:lnTo>
                  <a:lnTo>
                    <a:pt x="42" y="313"/>
                  </a:lnTo>
                  <a:lnTo>
                    <a:pt x="42" y="314"/>
                  </a:lnTo>
                  <a:lnTo>
                    <a:pt x="42" y="314"/>
                  </a:lnTo>
                  <a:lnTo>
                    <a:pt x="42" y="313"/>
                  </a:lnTo>
                  <a:lnTo>
                    <a:pt x="42" y="313"/>
                  </a:lnTo>
                  <a:lnTo>
                    <a:pt x="42" y="311"/>
                  </a:lnTo>
                  <a:lnTo>
                    <a:pt x="42" y="311"/>
                  </a:lnTo>
                  <a:lnTo>
                    <a:pt x="40" y="310"/>
                  </a:lnTo>
                  <a:lnTo>
                    <a:pt x="40" y="310"/>
                  </a:lnTo>
                  <a:lnTo>
                    <a:pt x="38" y="310"/>
                  </a:lnTo>
                  <a:lnTo>
                    <a:pt x="36" y="311"/>
                  </a:lnTo>
                  <a:lnTo>
                    <a:pt x="35" y="311"/>
                  </a:lnTo>
                  <a:lnTo>
                    <a:pt x="34" y="311"/>
                  </a:lnTo>
                  <a:lnTo>
                    <a:pt x="32" y="313"/>
                  </a:lnTo>
                  <a:lnTo>
                    <a:pt x="31" y="314"/>
                  </a:lnTo>
                  <a:lnTo>
                    <a:pt x="32" y="314"/>
                  </a:lnTo>
                  <a:lnTo>
                    <a:pt x="29" y="315"/>
                  </a:lnTo>
                  <a:lnTo>
                    <a:pt x="28" y="317"/>
                  </a:lnTo>
                  <a:lnTo>
                    <a:pt x="28" y="317"/>
                  </a:lnTo>
                  <a:lnTo>
                    <a:pt x="28" y="318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7" y="321"/>
                  </a:lnTo>
                  <a:lnTo>
                    <a:pt x="28" y="321"/>
                  </a:lnTo>
                  <a:lnTo>
                    <a:pt x="28" y="319"/>
                  </a:lnTo>
                  <a:lnTo>
                    <a:pt x="29" y="319"/>
                  </a:lnTo>
                  <a:lnTo>
                    <a:pt x="31" y="318"/>
                  </a:lnTo>
                  <a:lnTo>
                    <a:pt x="32" y="318"/>
                  </a:lnTo>
                  <a:lnTo>
                    <a:pt x="35" y="318"/>
                  </a:lnTo>
                  <a:lnTo>
                    <a:pt x="39" y="318"/>
                  </a:lnTo>
                  <a:lnTo>
                    <a:pt x="38" y="318"/>
                  </a:lnTo>
                  <a:lnTo>
                    <a:pt x="35" y="318"/>
                  </a:lnTo>
                  <a:lnTo>
                    <a:pt x="32" y="318"/>
                  </a:lnTo>
                  <a:lnTo>
                    <a:pt x="32" y="318"/>
                  </a:lnTo>
                  <a:lnTo>
                    <a:pt x="31" y="318"/>
                  </a:lnTo>
                  <a:lnTo>
                    <a:pt x="27" y="321"/>
                  </a:lnTo>
                  <a:lnTo>
                    <a:pt x="25" y="322"/>
                  </a:lnTo>
                  <a:lnTo>
                    <a:pt x="25" y="322"/>
                  </a:lnTo>
                  <a:lnTo>
                    <a:pt x="24" y="323"/>
                  </a:lnTo>
                  <a:lnTo>
                    <a:pt x="24" y="325"/>
                  </a:lnTo>
                  <a:lnTo>
                    <a:pt x="25" y="326"/>
                  </a:lnTo>
                  <a:lnTo>
                    <a:pt x="25" y="326"/>
                  </a:lnTo>
                  <a:lnTo>
                    <a:pt x="25" y="326"/>
                  </a:lnTo>
                  <a:lnTo>
                    <a:pt x="27" y="327"/>
                  </a:lnTo>
                  <a:lnTo>
                    <a:pt x="28" y="327"/>
                  </a:lnTo>
                  <a:lnTo>
                    <a:pt x="28" y="327"/>
                  </a:lnTo>
                  <a:lnTo>
                    <a:pt x="32" y="326"/>
                  </a:lnTo>
                  <a:lnTo>
                    <a:pt x="32" y="326"/>
                  </a:lnTo>
                  <a:lnTo>
                    <a:pt x="34" y="325"/>
                  </a:lnTo>
                  <a:lnTo>
                    <a:pt x="34" y="326"/>
                  </a:lnTo>
                  <a:lnTo>
                    <a:pt x="32" y="327"/>
                  </a:lnTo>
                  <a:lnTo>
                    <a:pt x="32" y="327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32" y="327"/>
                  </a:lnTo>
                  <a:lnTo>
                    <a:pt x="32" y="329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31" y="330"/>
                  </a:lnTo>
                  <a:lnTo>
                    <a:pt x="32" y="330"/>
                  </a:lnTo>
                  <a:lnTo>
                    <a:pt x="36" y="329"/>
                  </a:lnTo>
                  <a:lnTo>
                    <a:pt x="36" y="329"/>
                  </a:lnTo>
                  <a:lnTo>
                    <a:pt x="36" y="329"/>
                  </a:lnTo>
                  <a:lnTo>
                    <a:pt x="35" y="330"/>
                  </a:lnTo>
                  <a:lnTo>
                    <a:pt x="32" y="330"/>
                  </a:lnTo>
                  <a:lnTo>
                    <a:pt x="31" y="330"/>
                  </a:lnTo>
                  <a:lnTo>
                    <a:pt x="31" y="330"/>
                  </a:lnTo>
                  <a:lnTo>
                    <a:pt x="29" y="332"/>
                  </a:lnTo>
                  <a:lnTo>
                    <a:pt x="29" y="332"/>
                  </a:lnTo>
                  <a:lnTo>
                    <a:pt x="32" y="332"/>
                  </a:lnTo>
                  <a:lnTo>
                    <a:pt x="32" y="332"/>
                  </a:lnTo>
                  <a:lnTo>
                    <a:pt x="34" y="332"/>
                  </a:lnTo>
                  <a:lnTo>
                    <a:pt x="34" y="332"/>
                  </a:lnTo>
                  <a:lnTo>
                    <a:pt x="35" y="332"/>
                  </a:lnTo>
                  <a:lnTo>
                    <a:pt x="36" y="332"/>
                  </a:lnTo>
                  <a:lnTo>
                    <a:pt x="36" y="332"/>
                  </a:lnTo>
                  <a:lnTo>
                    <a:pt x="36" y="332"/>
                  </a:lnTo>
                  <a:lnTo>
                    <a:pt x="36" y="332"/>
                  </a:lnTo>
                  <a:lnTo>
                    <a:pt x="38" y="332"/>
                  </a:lnTo>
                  <a:lnTo>
                    <a:pt x="38" y="330"/>
                  </a:lnTo>
                  <a:lnTo>
                    <a:pt x="39" y="330"/>
                  </a:lnTo>
                  <a:lnTo>
                    <a:pt x="39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9" y="332"/>
                  </a:lnTo>
                  <a:lnTo>
                    <a:pt x="40" y="332"/>
                  </a:lnTo>
                  <a:lnTo>
                    <a:pt x="43" y="332"/>
                  </a:lnTo>
                  <a:lnTo>
                    <a:pt x="44" y="330"/>
                  </a:lnTo>
                  <a:lnTo>
                    <a:pt x="44" y="330"/>
                  </a:lnTo>
                  <a:lnTo>
                    <a:pt x="46" y="329"/>
                  </a:lnTo>
                  <a:lnTo>
                    <a:pt x="46" y="329"/>
                  </a:lnTo>
                  <a:lnTo>
                    <a:pt x="46" y="327"/>
                  </a:lnTo>
                  <a:lnTo>
                    <a:pt x="47" y="327"/>
                  </a:lnTo>
                  <a:lnTo>
                    <a:pt x="47" y="327"/>
                  </a:lnTo>
                  <a:lnTo>
                    <a:pt x="46" y="329"/>
                  </a:lnTo>
                  <a:lnTo>
                    <a:pt x="46" y="330"/>
                  </a:lnTo>
                  <a:lnTo>
                    <a:pt x="46" y="330"/>
                  </a:lnTo>
                  <a:lnTo>
                    <a:pt x="44" y="332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4"/>
                  </a:lnTo>
                  <a:lnTo>
                    <a:pt x="42" y="334"/>
                  </a:lnTo>
                  <a:lnTo>
                    <a:pt x="42" y="337"/>
                  </a:lnTo>
                  <a:lnTo>
                    <a:pt x="40" y="337"/>
                  </a:lnTo>
                  <a:lnTo>
                    <a:pt x="40" y="338"/>
                  </a:lnTo>
                  <a:lnTo>
                    <a:pt x="42" y="340"/>
                  </a:lnTo>
                  <a:lnTo>
                    <a:pt x="42" y="340"/>
                  </a:lnTo>
                  <a:lnTo>
                    <a:pt x="43" y="340"/>
                  </a:lnTo>
                  <a:lnTo>
                    <a:pt x="44" y="340"/>
                  </a:lnTo>
                  <a:lnTo>
                    <a:pt x="46" y="340"/>
                  </a:lnTo>
                  <a:lnTo>
                    <a:pt x="47" y="338"/>
                  </a:lnTo>
                  <a:lnTo>
                    <a:pt x="47" y="338"/>
                  </a:lnTo>
                  <a:lnTo>
                    <a:pt x="47" y="338"/>
                  </a:lnTo>
                  <a:lnTo>
                    <a:pt x="48" y="337"/>
                  </a:lnTo>
                  <a:lnTo>
                    <a:pt x="50" y="337"/>
                  </a:lnTo>
                  <a:lnTo>
                    <a:pt x="50" y="336"/>
                  </a:lnTo>
                  <a:lnTo>
                    <a:pt x="50" y="336"/>
                  </a:lnTo>
                  <a:lnTo>
                    <a:pt x="50" y="336"/>
                  </a:lnTo>
                  <a:lnTo>
                    <a:pt x="50" y="336"/>
                  </a:lnTo>
                  <a:lnTo>
                    <a:pt x="51" y="336"/>
                  </a:lnTo>
                  <a:lnTo>
                    <a:pt x="51" y="336"/>
                  </a:lnTo>
                  <a:lnTo>
                    <a:pt x="50" y="337"/>
                  </a:lnTo>
                  <a:lnTo>
                    <a:pt x="50" y="337"/>
                  </a:lnTo>
                  <a:lnTo>
                    <a:pt x="48" y="337"/>
                  </a:lnTo>
                  <a:lnTo>
                    <a:pt x="48" y="338"/>
                  </a:lnTo>
                  <a:lnTo>
                    <a:pt x="47" y="340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8" y="341"/>
                  </a:lnTo>
                  <a:lnTo>
                    <a:pt x="48" y="341"/>
                  </a:lnTo>
                  <a:lnTo>
                    <a:pt x="47" y="342"/>
                  </a:lnTo>
                  <a:lnTo>
                    <a:pt x="46" y="342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44" y="341"/>
                  </a:lnTo>
                  <a:lnTo>
                    <a:pt x="44" y="341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4" y="344"/>
                  </a:lnTo>
                  <a:lnTo>
                    <a:pt x="44" y="344"/>
                  </a:lnTo>
                  <a:lnTo>
                    <a:pt x="47" y="345"/>
                  </a:lnTo>
                  <a:lnTo>
                    <a:pt x="47" y="345"/>
                  </a:lnTo>
                  <a:lnTo>
                    <a:pt x="48" y="344"/>
                  </a:lnTo>
                  <a:lnTo>
                    <a:pt x="48" y="344"/>
                  </a:lnTo>
                  <a:lnTo>
                    <a:pt x="48" y="344"/>
                  </a:lnTo>
                  <a:lnTo>
                    <a:pt x="50" y="344"/>
                  </a:lnTo>
                  <a:lnTo>
                    <a:pt x="50" y="342"/>
                  </a:lnTo>
                  <a:lnTo>
                    <a:pt x="50" y="342"/>
                  </a:lnTo>
                  <a:lnTo>
                    <a:pt x="53" y="341"/>
                  </a:lnTo>
                  <a:lnTo>
                    <a:pt x="53" y="341"/>
                  </a:lnTo>
                  <a:lnTo>
                    <a:pt x="53" y="341"/>
                  </a:lnTo>
                  <a:lnTo>
                    <a:pt x="51" y="342"/>
                  </a:lnTo>
                  <a:lnTo>
                    <a:pt x="50" y="344"/>
                  </a:lnTo>
                  <a:lnTo>
                    <a:pt x="50" y="345"/>
                  </a:lnTo>
                  <a:lnTo>
                    <a:pt x="48" y="345"/>
                  </a:lnTo>
                  <a:lnTo>
                    <a:pt x="48" y="345"/>
                  </a:lnTo>
                  <a:lnTo>
                    <a:pt x="48" y="345"/>
                  </a:lnTo>
                  <a:lnTo>
                    <a:pt x="50" y="345"/>
                  </a:lnTo>
                  <a:lnTo>
                    <a:pt x="51" y="345"/>
                  </a:lnTo>
                  <a:lnTo>
                    <a:pt x="51" y="345"/>
                  </a:lnTo>
                  <a:lnTo>
                    <a:pt x="53" y="345"/>
                  </a:lnTo>
                  <a:lnTo>
                    <a:pt x="53" y="345"/>
                  </a:lnTo>
                  <a:lnTo>
                    <a:pt x="51" y="345"/>
                  </a:lnTo>
                  <a:lnTo>
                    <a:pt x="50" y="345"/>
                  </a:lnTo>
                  <a:lnTo>
                    <a:pt x="48" y="346"/>
                  </a:lnTo>
                  <a:lnTo>
                    <a:pt x="48" y="346"/>
                  </a:lnTo>
                  <a:lnTo>
                    <a:pt x="48" y="346"/>
                  </a:lnTo>
                  <a:lnTo>
                    <a:pt x="47" y="348"/>
                  </a:lnTo>
                  <a:lnTo>
                    <a:pt x="47" y="348"/>
                  </a:lnTo>
                  <a:lnTo>
                    <a:pt x="48" y="348"/>
                  </a:lnTo>
                  <a:lnTo>
                    <a:pt x="48" y="348"/>
                  </a:lnTo>
                  <a:lnTo>
                    <a:pt x="48" y="348"/>
                  </a:lnTo>
                  <a:lnTo>
                    <a:pt x="48" y="348"/>
                  </a:lnTo>
                  <a:lnTo>
                    <a:pt x="47" y="349"/>
                  </a:lnTo>
                  <a:lnTo>
                    <a:pt x="47" y="349"/>
                  </a:lnTo>
                  <a:lnTo>
                    <a:pt x="47" y="349"/>
                  </a:lnTo>
                  <a:lnTo>
                    <a:pt x="47" y="349"/>
                  </a:lnTo>
                  <a:lnTo>
                    <a:pt x="48" y="349"/>
                  </a:lnTo>
                  <a:lnTo>
                    <a:pt x="48" y="349"/>
                  </a:lnTo>
                  <a:lnTo>
                    <a:pt x="48" y="349"/>
                  </a:lnTo>
                  <a:lnTo>
                    <a:pt x="50" y="348"/>
                  </a:lnTo>
                  <a:lnTo>
                    <a:pt x="50" y="348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80" y="349"/>
                  </a:lnTo>
                  <a:lnTo>
                    <a:pt x="84" y="349"/>
                  </a:lnTo>
                  <a:lnTo>
                    <a:pt x="175" y="349"/>
                  </a:lnTo>
                  <a:lnTo>
                    <a:pt x="179" y="349"/>
                  </a:lnTo>
                  <a:lnTo>
                    <a:pt x="271" y="349"/>
                  </a:lnTo>
                  <a:lnTo>
                    <a:pt x="275" y="349"/>
                  </a:lnTo>
                  <a:lnTo>
                    <a:pt x="306" y="349"/>
                  </a:lnTo>
                  <a:lnTo>
                    <a:pt x="309" y="349"/>
                  </a:lnTo>
                  <a:lnTo>
                    <a:pt x="310" y="346"/>
                  </a:lnTo>
                  <a:lnTo>
                    <a:pt x="312" y="345"/>
                  </a:lnTo>
                  <a:lnTo>
                    <a:pt x="313" y="345"/>
                  </a:lnTo>
                  <a:lnTo>
                    <a:pt x="313" y="345"/>
                  </a:lnTo>
                  <a:lnTo>
                    <a:pt x="313" y="345"/>
                  </a:lnTo>
                  <a:lnTo>
                    <a:pt x="313" y="346"/>
                  </a:lnTo>
                  <a:lnTo>
                    <a:pt x="313" y="348"/>
                  </a:lnTo>
                  <a:lnTo>
                    <a:pt x="312" y="349"/>
                  </a:lnTo>
                  <a:lnTo>
                    <a:pt x="312" y="351"/>
                  </a:lnTo>
                  <a:lnTo>
                    <a:pt x="312" y="351"/>
                  </a:lnTo>
                  <a:lnTo>
                    <a:pt x="312" y="352"/>
                  </a:lnTo>
                  <a:lnTo>
                    <a:pt x="312" y="352"/>
                  </a:lnTo>
                  <a:lnTo>
                    <a:pt x="312" y="352"/>
                  </a:lnTo>
                  <a:lnTo>
                    <a:pt x="314" y="353"/>
                  </a:lnTo>
                  <a:lnTo>
                    <a:pt x="317" y="353"/>
                  </a:lnTo>
                  <a:lnTo>
                    <a:pt x="318" y="353"/>
                  </a:lnTo>
                  <a:lnTo>
                    <a:pt x="318" y="355"/>
                  </a:lnTo>
                  <a:lnTo>
                    <a:pt x="320" y="355"/>
                  </a:lnTo>
                  <a:lnTo>
                    <a:pt x="321" y="355"/>
                  </a:lnTo>
                  <a:lnTo>
                    <a:pt x="321" y="355"/>
                  </a:lnTo>
                  <a:lnTo>
                    <a:pt x="322" y="353"/>
                  </a:lnTo>
                  <a:lnTo>
                    <a:pt x="324" y="353"/>
                  </a:lnTo>
                  <a:lnTo>
                    <a:pt x="325" y="353"/>
                  </a:lnTo>
                  <a:lnTo>
                    <a:pt x="326" y="353"/>
                  </a:lnTo>
                  <a:lnTo>
                    <a:pt x="326" y="353"/>
                  </a:lnTo>
                  <a:lnTo>
                    <a:pt x="328" y="355"/>
                  </a:lnTo>
                  <a:lnTo>
                    <a:pt x="328" y="355"/>
                  </a:lnTo>
                  <a:lnTo>
                    <a:pt x="329" y="356"/>
                  </a:lnTo>
                  <a:lnTo>
                    <a:pt x="329" y="356"/>
                  </a:lnTo>
                  <a:lnTo>
                    <a:pt x="329" y="357"/>
                  </a:lnTo>
                  <a:lnTo>
                    <a:pt x="329" y="357"/>
                  </a:lnTo>
                  <a:lnTo>
                    <a:pt x="331" y="357"/>
                  </a:lnTo>
                  <a:lnTo>
                    <a:pt x="331" y="357"/>
                  </a:lnTo>
                  <a:lnTo>
                    <a:pt x="332" y="357"/>
                  </a:lnTo>
                  <a:lnTo>
                    <a:pt x="333" y="357"/>
                  </a:lnTo>
                  <a:lnTo>
                    <a:pt x="335" y="359"/>
                  </a:lnTo>
                  <a:lnTo>
                    <a:pt x="336" y="360"/>
                  </a:lnTo>
                  <a:lnTo>
                    <a:pt x="337" y="360"/>
                  </a:lnTo>
                  <a:lnTo>
                    <a:pt x="337" y="360"/>
                  </a:lnTo>
                  <a:lnTo>
                    <a:pt x="340" y="360"/>
                  </a:lnTo>
                  <a:lnTo>
                    <a:pt x="341" y="359"/>
                  </a:lnTo>
                  <a:lnTo>
                    <a:pt x="343" y="359"/>
                  </a:lnTo>
                  <a:lnTo>
                    <a:pt x="344" y="359"/>
                  </a:lnTo>
                  <a:lnTo>
                    <a:pt x="344" y="360"/>
                  </a:lnTo>
                  <a:lnTo>
                    <a:pt x="344" y="360"/>
                  </a:lnTo>
                  <a:lnTo>
                    <a:pt x="345" y="360"/>
                  </a:lnTo>
                  <a:lnTo>
                    <a:pt x="348" y="360"/>
                  </a:lnTo>
                  <a:lnTo>
                    <a:pt x="351" y="360"/>
                  </a:lnTo>
                  <a:lnTo>
                    <a:pt x="351" y="360"/>
                  </a:lnTo>
                  <a:lnTo>
                    <a:pt x="351" y="361"/>
                  </a:lnTo>
                  <a:lnTo>
                    <a:pt x="351" y="361"/>
                  </a:lnTo>
                  <a:lnTo>
                    <a:pt x="352" y="361"/>
                  </a:lnTo>
                  <a:lnTo>
                    <a:pt x="355" y="361"/>
                  </a:lnTo>
                  <a:lnTo>
                    <a:pt x="355" y="361"/>
                  </a:lnTo>
                  <a:lnTo>
                    <a:pt x="356" y="360"/>
                  </a:lnTo>
                  <a:lnTo>
                    <a:pt x="356" y="360"/>
                  </a:lnTo>
                  <a:lnTo>
                    <a:pt x="358" y="360"/>
                  </a:lnTo>
                  <a:lnTo>
                    <a:pt x="358" y="359"/>
                  </a:lnTo>
                  <a:lnTo>
                    <a:pt x="359" y="359"/>
                  </a:lnTo>
                  <a:lnTo>
                    <a:pt x="359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62" y="355"/>
                  </a:lnTo>
                  <a:lnTo>
                    <a:pt x="366" y="355"/>
                  </a:lnTo>
                  <a:lnTo>
                    <a:pt x="366" y="355"/>
                  </a:lnTo>
                  <a:lnTo>
                    <a:pt x="364" y="355"/>
                  </a:lnTo>
                  <a:lnTo>
                    <a:pt x="363" y="356"/>
                  </a:lnTo>
                  <a:lnTo>
                    <a:pt x="363" y="356"/>
                  </a:lnTo>
                  <a:lnTo>
                    <a:pt x="363" y="357"/>
                  </a:lnTo>
                  <a:lnTo>
                    <a:pt x="363" y="357"/>
                  </a:lnTo>
                  <a:lnTo>
                    <a:pt x="363" y="357"/>
                  </a:lnTo>
                  <a:lnTo>
                    <a:pt x="364" y="357"/>
                  </a:lnTo>
                  <a:lnTo>
                    <a:pt x="364" y="356"/>
                  </a:lnTo>
                  <a:lnTo>
                    <a:pt x="366" y="356"/>
                  </a:lnTo>
                  <a:lnTo>
                    <a:pt x="366" y="356"/>
                  </a:lnTo>
                  <a:lnTo>
                    <a:pt x="366" y="355"/>
                  </a:lnTo>
                  <a:lnTo>
                    <a:pt x="366" y="355"/>
                  </a:lnTo>
                  <a:lnTo>
                    <a:pt x="367" y="355"/>
                  </a:lnTo>
                  <a:lnTo>
                    <a:pt x="367" y="355"/>
                  </a:lnTo>
                  <a:lnTo>
                    <a:pt x="367" y="353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8" y="352"/>
                  </a:lnTo>
                  <a:lnTo>
                    <a:pt x="370" y="352"/>
                  </a:lnTo>
                  <a:lnTo>
                    <a:pt x="370" y="351"/>
                  </a:lnTo>
                  <a:lnTo>
                    <a:pt x="370" y="351"/>
                  </a:lnTo>
                  <a:lnTo>
                    <a:pt x="371" y="351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3"/>
                  </a:lnTo>
                  <a:lnTo>
                    <a:pt x="370" y="353"/>
                  </a:lnTo>
                  <a:lnTo>
                    <a:pt x="367" y="355"/>
                  </a:lnTo>
                  <a:lnTo>
                    <a:pt x="367" y="355"/>
                  </a:lnTo>
                  <a:lnTo>
                    <a:pt x="367" y="356"/>
                  </a:lnTo>
                  <a:lnTo>
                    <a:pt x="367" y="356"/>
                  </a:lnTo>
                  <a:lnTo>
                    <a:pt x="367" y="356"/>
                  </a:lnTo>
                  <a:lnTo>
                    <a:pt x="367" y="356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68" y="355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3" y="353"/>
                  </a:lnTo>
                  <a:lnTo>
                    <a:pt x="373" y="352"/>
                  </a:lnTo>
                  <a:lnTo>
                    <a:pt x="373" y="352"/>
                  </a:lnTo>
                  <a:lnTo>
                    <a:pt x="373" y="352"/>
                  </a:lnTo>
                  <a:lnTo>
                    <a:pt x="373" y="351"/>
                  </a:lnTo>
                  <a:lnTo>
                    <a:pt x="373" y="351"/>
                  </a:lnTo>
                  <a:lnTo>
                    <a:pt x="373" y="351"/>
                  </a:lnTo>
                  <a:lnTo>
                    <a:pt x="373" y="349"/>
                  </a:lnTo>
                  <a:lnTo>
                    <a:pt x="373" y="349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7" y="351"/>
                  </a:lnTo>
                  <a:lnTo>
                    <a:pt x="378" y="351"/>
                  </a:lnTo>
                  <a:lnTo>
                    <a:pt x="378" y="351"/>
                  </a:lnTo>
                  <a:lnTo>
                    <a:pt x="379" y="351"/>
                  </a:lnTo>
                  <a:lnTo>
                    <a:pt x="379" y="351"/>
                  </a:lnTo>
                  <a:lnTo>
                    <a:pt x="379" y="351"/>
                  </a:lnTo>
                  <a:lnTo>
                    <a:pt x="379" y="351"/>
                  </a:lnTo>
                  <a:lnTo>
                    <a:pt x="381" y="351"/>
                  </a:lnTo>
                  <a:lnTo>
                    <a:pt x="381" y="352"/>
                  </a:lnTo>
                  <a:lnTo>
                    <a:pt x="382" y="352"/>
                  </a:lnTo>
                  <a:lnTo>
                    <a:pt x="383" y="352"/>
                  </a:lnTo>
                  <a:lnTo>
                    <a:pt x="383" y="352"/>
                  </a:lnTo>
                  <a:lnTo>
                    <a:pt x="385" y="352"/>
                  </a:lnTo>
                  <a:lnTo>
                    <a:pt x="385" y="352"/>
                  </a:lnTo>
                  <a:lnTo>
                    <a:pt x="386" y="352"/>
                  </a:lnTo>
                  <a:lnTo>
                    <a:pt x="386" y="352"/>
                  </a:lnTo>
                  <a:lnTo>
                    <a:pt x="387" y="352"/>
                  </a:lnTo>
                  <a:lnTo>
                    <a:pt x="387" y="352"/>
                  </a:lnTo>
                  <a:lnTo>
                    <a:pt x="387" y="352"/>
                  </a:lnTo>
                  <a:lnTo>
                    <a:pt x="389" y="352"/>
                  </a:lnTo>
                  <a:lnTo>
                    <a:pt x="389" y="352"/>
                  </a:lnTo>
                  <a:lnTo>
                    <a:pt x="389" y="352"/>
                  </a:lnTo>
                  <a:lnTo>
                    <a:pt x="389" y="353"/>
                  </a:lnTo>
                  <a:lnTo>
                    <a:pt x="389" y="353"/>
                  </a:lnTo>
                  <a:lnTo>
                    <a:pt x="389" y="353"/>
                  </a:lnTo>
                  <a:lnTo>
                    <a:pt x="389" y="353"/>
                  </a:lnTo>
                  <a:lnTo>
                    <a:pt x="389" y="355"/>
                  </a:lnTo>
                  <a:lnTo>
                    <a:pt x="389" y="355"/>
                  </a:lnTo>
                  <a:lnTo>
                    <a:pt x="389" y="356"/>
                  </a:lnTo>
                  <a:lnTo>
                    <a:pt x="389" y="356"/>
                  </a:lnTo>
                  <a:lnTo>
                    <a:pt x="389" y="356"/>
                  </a:lnTo>
                  <a:lnTo>
                    <a:pt x="389" y="356"/>
                  </a:lnTo>
                  <a:lnTo>
                    <a:pt x="389" y="357"/>
                  </a:lnTo>
                  <a:lnTo>
                    <a:pt x="389" y="359"/>
                  </a:lnTo>
                  <a:lnTo>
                    <a:pt x="389" y="360"/>
                  </a:lnTo>
                  <a:lnTo>
                    <a:pt x="389" y="360"/>
                  </a:lnTo>
                  <a:lnTo>
                    <a:pt x="390" y="361"/>
                  </a:lnTo>
                  <a:lnTo>
                    <a:pt x="392" y="361"/>
                  </a:lnTo>
                  <a:lnTo>
                    <a:pt x="393" y="361"/>
                  </a:lnTo>
                  <a:lnTo>
                    <a:pt x="394" y="361"/>
                  </a:lnTo>
                  <a:lnTo>
                    <a:pt x="396" y="361"/>
                  </a:lnTo>
                  <a:lnTo>
                    <a:pt x="398" y="361"/>
                  </a:lnTo>
                  <a:lnTo>
                    <a:pt x="398" y="361"/>
                  </a:lnTo>
                  <a:lnTo>
                    <a:pt x="398" y="361"/>
                  </a:lnTo>
                  <a:lnTo>
                    <a:pt x="398" y="363"/>
                  </a:lnTo>
                  <a:lnTo>
                    <a:pt x="397" y="363"/>
                  </a:lnTo>
                  <a:lnTo>
                    <a:pt x="397" y="363"/>
                  </a:lnTo>
                  <a:lnTo>
                    <a:pt x="397" y="364"/>
                  </a:lnTo>
                  <a:lnTo>
                    <a:pt x="397" y="364"/>
                  </a:lnTo>
                  <a:lnTo>
                    <a:pt x="396" y="364"/>
                  </a:lnTo>
                  <a:lnTo>
                    <a:pt x="396" y="364"/>
                  </a:lnTo>
                  <a:lnTo>
                    <a:pt x="396" y="365"/>
                  </a:lnTo>
                  <a:lnTo>
                    <a:pt x="396" y="365"/>
                  </a:lnTo>
                  <a:lnTo>
                    <a:pt x="396" y="365"/>
                  </a:lnTo>
                  <a:lnTo>
                    <a:pt x="396" y="367"/>
                  </a:lnTo>
                  <a:lnTo>
                    <a:pt x="396" y="367"/>
                  </a:lnTo>
                  <a:lnTo>
                    <a:pt x="397" y="367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8"/>
                  </a:lnTo>
                  <a:lnTo>
                    <a:pt x="397" y="369"/>
                  </a:lnTo>
                  <a:lnTo>
                    <a:pt x="397" y="369"/>
                  </a:lnTo>
                  <a:lnTo>
                    <a:pt x="396" y="371"/>
                  </a:lnTo>
                  <a:lnTo>
                    <a:pt x="396" y="371"/>
                  </a:lnTo>
                  <a:lnTo>
                    <a:pt x="396" y="371"/>
                  </a:lnTo>
                  <a:lnTo>
                    <a:pt x="394" y="372"/>
                  </a:lnTo>
                  <a:lnTo>
                    <a:pt x="394" y="372"/>
                  </a:lnTo>
                  <a:lnTo>
                    <a:pt x="394" y="374"/>
                  </a:lnTo>
                  <a:lnTo>
                    <a:pt x="394" y="374"/>
                  </a:lnTo>
                  <a:lnTo>
                    <a:pt x="396" y="374"/>
                  </a:lnTo>
                  <a:lnTo>
                    <a:pt x="396" y="374"/>
                  </a:lnTo>
                  <a:lnTo>
                    <a:pt x="396" y="374"/>
                  </a:lnTo>
                  <a:lnTo>
                    <a:pt x="396" y="374"/>
                  </a:lnTo>
                  <a:lnTo>
                    <a:pt x="397" y="374"/>
                  </a:lnTo>
                  <a:lnTo>
                    <a:pt x="397" y="374"/>
                  </a:lnTo>
                  <a:lnTo>
                    <a:pt x="397" y="374"/>
                  </a:lnTo>
                  <a:lnTo>
                    <a:pt x="397" y="375"/>
                  </a:lnTo>
                  <a:lnTo>
                    <a:pt x="397" y="375"/>
                  </a:lnTo>
                  <a:lnTo>
                    <a:pt x="397" y="375"/>
                  </a:lnTo>
                  <a:lnTo>
                    <a:pt x="396" y="375"/>
                  </a:lnTo>
                  <a:lnTo>
                    <a:pt x="396" y="375"/>
                  </a:lnTo>
                  <a:lnTo>
                    <a:pt x="396" y="375"/>
                  </a:lnTo>
                  <a:lnTo>
                    <a:pt x="394" y="376"/>
                  </a:lnTo>
                  <a:lnTo>
                    <a:pt x="394" y="376"/>
                  </a:lnTo>
                  <a:lnTo>
                    <a:pt x="394" y="376"/>
                  </a:lnTo>
                  <a:lnTo>
                    <a:pt x="394" y="376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94" y="378"/>
                  </a:lnTo>
                  <a:lnTo>
                    <a:pt x="393" y="378"/>
                  </a:lnTo>
                  <a:lnTo>
                    <a:pt x="393" y="378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6" y="379"/>
                  </a:lnTo>
                  <a:lnTo>
                    <a:pt x="397" y="378"/>
                  </a:lnTo>
                  <a:lnTo>
                    <a:pt x="397" y="378"/>
                  </a:lnTo>
                  <a:lnTo>
                    <a:pt x="397" y="379"/>
                  </a:lnTo>
                  <a:lnTo>
                    <a:pt x="398" y="379"/>
                  </a:lnTo>
                  <a:lnTo>
                    <a:pt x="397" y="379"/>
                  </a:lnTo>
                  <a:lnTo>
                    <a:pt x="397" y="379"/>
                  </a:lnTo>
                  <a:lnTo>
                    <a:pt x="397" y="380"/>
                  </a:lnTo>
                  <a:lnTo>
                    <a:pt x="397" y="380"/>
                  </a:lnTo>
                  <a:lnTo>
                    <a:pt x="397" y="380"/>
                  </a:lnTo>
                  <a:lnTo>
                    <a:pt x="398" y="380"/>
                  </a:lnTo>
                  <a:lnTo>
                    <a:pt x="398" y="380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401" y="382"/>
                  </a:lnTo>
                  <a:lnTo>
                    <a:pt x="401" y="382"/>
                  </a:lnTo>
                  <a:lnTo>
                    <a:pt x="401" y="382"/>
                  </a:lnTo>
                  <a:lnTo>
                    <a:pt x="402" y="382"/>
                  </a:lnTo>
                  <a:lnTo>
                    <a:pt x="406" y="383"/>
                  </a:lnTo>
                  <a:lnTo>
                    <a:pt x="408" y="383"/>
                  </a:lnTo>
                  <a:lnTo>
                    <a:pt x="409" y="382"/>
                  </a:lnTo>
                  <a:lnTo>
                    <a:pt x="409" y="383"/>
                  </a:lnTo>
                  <a:lnTo>
                    <a:pt x="409" y="383"/>
                  </a:lnTo>
                  <a:lnTo>
                    <a:pt x="411" y="383"/>
                  </a:lnTo>
                  <a:lnTo>
                    <a:pt x="412" y="383"/>
                  </a:lnTo>
                  <a:lnTo>
                    <a:pt x="413" y="383"/>
                  </a:lnTo>
                  <a:lnTo>
                    <a:pt x="413" y="383"/>
                  </a:lnTo>
                  <a:lnTo>
                    <a:pt x="415" y="383"/>
                  </a:lnTo>
                  <a:lnTo>
                    <a:pt x="416" y="383"/>
                  </a:lnTo>
                  <a:lnTo>
                    <a:pt x="417" y="383"/>
                  </a:lnTo>
                  <a:lnTo>
                    <a:pt x="417" y="383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7" y="384"/>
                  </a:lnTo>
                  <a:lnTo>
                    <a:pt x="419" y="384"/>
                  </a:lnTo>
                  <a:lnTo>
                    <a:pt x="419" y="383"/>
                  </a:lnTo>
                  <a:lnTo>
                    <a:pt x="419" y="383"/>
                  </a:lnTo>
                  <a:lnTo>
                    <a:pt x="419" y="383"/>
                  </a:lnTo>
                  <a:lnTo>
                    <a:pt x="420" y="383"/>
                  </a:lnTo>
                  <a:lnTo>
                    <a:pt x="420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4"/>
                  </a:lnTo>
                  <a:lnTo>
                    <a:pt x="419" y="386"/>
                  </a:lnTo>
                  <a:lnTo>
                    <a:pt x="420" y="384"/>
                  </a:lnTo>
                  <a:lnTo>
                    <a:pt x="420" y="384"/>
                  </a:lnTo>
                  <a:lnTo>
                    <a:pt x="421" y="384"/>
                  </a:lnTo>
                  <a:lnTo>
                    <a:pt x="421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4"/>
                  </a:lnTo>
                  <a:lnTo>
                    <a:pt x="423" y="386"/>
                  </a:lnTo>
                  <a:lnTo>
                    <a:pt x="423" y="386"/>
                  </a:lnTo>
                  <a:lnTo>
                    <a:pt x="424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7" y="386"/>
                  </a:lnTo>
                  <a:lnTo>
                    <a:pt x="427" y="386"/>
                  </a:lnTo>
                  <a:lnTo>
                    <a:pt x="427" y="387"/>
                  </a:lnTo>
                  <a:lnTo>
                    <a:pt x="427" y="387"/>
                  </a:lnTo>
                  <a:lnTo>
                    <a:pt x="427" y="387"/>
                  </a:lnTo>
                  <a:lnTo>
                    <a:pt x="427" y="387"/>
                  </a:lnTo>
                  <a:lnTo>
                    <a:pt x="427" y="388"/>
                  </a:lnTo>
                  <a:lnTo>
                    <a:pt x="427" y="388"/>
                  </a:lnTo>
                  <a:lnTo>
                    <a:pt x="427" y="388"/>
                  </a:lnTo>
                  <a:lnTo>
                    <a:pt x="427" y="390"/>
                  </a:lnTo>
                  <a:lnTo>
                    <a:pt x="427" y="390"/>
                  </a:lnTo>
                  <a:lnTo>
                    <a:pt x="427" y="390"/>
                  </a:lnTo>
                  <a:lnTo>
                    <a:pt x="427" y="390"/>
                  </a:lnTo>
                  <a:lnTo>
                    <a:pt x="428" y="390"/>
                  </a:lnTo>
                  <a:lnTo>
                    <a:pt x="428" y="388"/>
                  </a:lnTo>
                  <a:lnTo>
                    <a:pt x="428" y="390"/>
                  </a:lnTo>
                  <a:lnTo>
                    <a:pt x="428" y="390"/>
                  </a:lnTo>
                  <a:lnTo>
                    <a:pt x="428" y="391"/>
                  </a:lnTo>
                  <a:lnTo>
                    <a:pt x="427" y="391"/>
                  </a:lnTo>
                  <a:lnTo>
                    <a:pt x="427" y="391"/>
                  </a:lnTo>
                  <a:lnTo>
                    <a:pt x="428" y="392"/>
                  </a:lnTo>
                  <a:lnTo>
                    <a:pt x="428" y="392"/>
                  </a:lnTo>
                  <a:lnTo>
                    <a:pt x="428" y="39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30" y="391"/>
                  </a:lnTo>
                  <a:lnTo>
                    <a:pt x="430" y="391"/>
                  </a:lnTo>
                  <a:lnTo>
                    <a:pt x="430" y="391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30" y="394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28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30" y="395"/>
                  </a:lnTo>
                  <a:lnTo>
                    <a:pt x="430" y="395"/>
                  </a:lnTo>
                  <a:lnTo>
                    <a:pt x="428" y="395"/>
                  </a:lnTo>
                  <a:lnTo>
                    <a:pt x="428" y="395"/>
                  </a:lnTo>
                  <a:lnTo>
                    <a:pt x="428" y="395"/>
                  </a:lnTo>
                  <a:lnTo>
                    <a:pt x="430" y="397"/>
                  </a:lnTo>
                  <a:lnTo>
                    <a:pt x="430" y="397"/>
                  </a:lnTo>
                  <a:lnTo>
                    <a:pt x="430" y="397"/>
                  </a:lnTo>
                  <a:lnTo>
                    <a:pt x="430" y="398"/>
                  </a:lnTo>
                  <a:lnTo>
                    <a:pt x="430" y="398"/>
                  </a:lnTo>
                  <a:lnTo>
                    <a:pt x="430" y="398"/>
                  </a:lnTo>
                  <a:lnTo>
                    <a:pt x="430" y="399"/>
                  </a:lnTo>
                  <a:lnTo>
                    <a:pt x="430" y="399"/>
                  </a:lnTo>
                  <a:lnTo>
                    <a:pt x="430" y="399"/>
                  </a:lnTo>
                  <a:lnTo>
                    <a:pt x="430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399"/>
                  </a:lnTo>
                  <a:lnTo>
                    <a:pt x="431" y="401"/>
                  </a:lnTo>
                  <a:lnTo>
                    <a:pt x="430" y="401"/>
                  </a:lnTo>
                  <a:lnTo>
                    <a:pt x="430" y="401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8" y="399"/>
                  </a:lnTo>
                  <a:lnTo>
                    <a:pt x="427" y="399"/>
                  </a:lnTo>
                  <a:lnTo>
                    <a:pt x="427" y="399"/>
                  </a:lnTo>
                  <a:lnTo>
                    <a:pt x="427" y="401"/>
                  </a:lnTo>
                  <a:lnTo>
                    <a:pt x="427" y="401"/>
                  </a:lnTo>
                  <a:lnTo>
                    <a:pt x="427" y="401"/>
                  </a:lnTo>
                  <a:lnTo>
                    <a:pt x="427" y="402"/>
                  </a:lnTo>
                  <a:lnTo>
                    <a:pt x="427" y="402"/>
                  </a:lnTo>
                  <a:lnTo>
                    <a:pt x="425" y="403"/>
                  </a:lnTo>
                  <a:lnTo>
                    <a:pt x="425" y="403"/>
                  </a:lnTo>
                  <a:lnTo>
                    <a:pt x="424" y="403"/>
                  </a:lnTo>
                  <a:lnTo>
                    <a:pt x="421" y="402"/>
                  </a:lnTo>
                  <a:lnTo>
                    <a:pt x="421" y="402"/>
                  </a:lnTo>
                  <a:lnTo>
                    <a:pt x="421" y="401"/>
                  </a:lnTo>
                  <a:lnTo>
                    <a:pt x="421" y="401"/>
                  </a:lnTo>
                  <a:lnTo>
                    <a:pt x="420" y="401"/>
                  </a:lnTo>
                  <a:lnTo>
                    <a:pt x="419" y="402"/>
                  </a:lnTo>
                  <a:lnTo>
                    <a:pt x="417" y="402"/>
                  </a:lnTo>
                  <a:lnTo>
                    <a:pt x="417" y="402"/>
                  </a:lnTo>
                  <a:lnTo>
                    <a:pt x="419" y="401"/>
                  </a:lnTo>
                  <a:lnTo>
                    <a:pt x="419" y="401"/>
                  </a:lnTo>
                  <a:lnTo>
                    <a:pt x="419" y="401"/>
                  </a:lnTo>
                  <a:lnTo>
                    <a:pt x="419" y="399"/>
                  </a:lnTo>
                  <a:lnTo>
                    <a:pt x="419" y="399"/>
                  </a:lnTo>
                  <a:lnTo>
                    <a:pt x="417" y="399"/>
                  </a:lnTo>
                  <a:lnTo>
                    <a:pt x="417" y="401"/>
                  </a:lnTo>
                  <a:lnTo>
                    <a:pt x="416" y="401"/>
                  </a:lnTo>
                  <a:lnTo>
                    <a:pt x="417" y="401"/>
                  </a:lnTo>
                  <a:lnTo>
                    <a:pt x="417" y="399"/>
                  </a:lnTo>
                  <a:lnTo>
                    <a:pt x="419" y="399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9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8"/>
                  </a:lnTo>
                  <a:lnTo>
                    <a:pt x="417" y="397"/>
                  </a:lnTo>
                  <a:lnTo>
                    <a:pt x="417" y="397"/>
                  </a:lnTo>
                  <a:lnTo>
                    <a:pt x="417" y="397"/>
                  </a:lnTo>
                  <a:lnTo>
                    <a:pt x="417" y="395"/>
                  </a:lnTo>
                  <a:lnTo>
                    <a:pt x="417" y="395"/>
                  </a:lnTo>
                  <a:lnTo>
                    <a:pt x="417" y="395"/>
                  </a:lnTo>
                  <a:lnTo>
                    <a:pt x="417" y="394"/>
                  </a:lnTo>
                  <a:lnTo>
                    <a:pt x="417" y="394"/>
                  </a:lnTo>
                  <a:lnTo>
                    <a:pt x="417" y="394"/>
                  </a:lnTo>
                  <a:lnTo>
                    <a:pt x="416" y="394"/>
                  </a:lnTo>
                  <a:lnTo>
                    <a:pt x="415" y="394"/>
                  </a:lnTo>
                  <a:lnTo>
                    <a:pt x="413" y="394"/>
                  </a:lnTo>
                  <a:lnTo>
                    <a:pt x="413" y="394"/>
                  </a:lnTo>
                  <a:lnTo>
                    <a:pt x="413" y="394"/>
                  </a:lnTo>
                  <a:lnTo>
                    <a:pt x="415" y="394"/>
                  </a:lnTo>
                  <a:lnTo>
                    <a:pt x="415" y="394"/>
                  </a:lnTo>
                  <a:lnTo>
                    <a:pt x="415" y="395"/>
                  </a:lnTo>
                  <a:lnTo>
                    <a:pt x="415" y="395"/>
                  </a:lnTo>
                  <a:lnTo>
                    <a:pt x="415" y="395"/>
                  </a:lnTo>
                  <a:lnTo>
                    <a:pt x="415" y="397"/>
                  </a:lnTo>
                  <a:lnTo>
                    <a:pt x="415" y="398"/>
                  </a:lnTo>
                  <a:lnTo>
                    <a:pt x="416" y="398"/>
                  </a:lnTo>
                  <a:lnTo>
                    <a:pt x="416" y="398"/>
                  </a:lnTo>
                  <a:lnTo>
                    <a:pt x="415" y="398"/>
                  </a:lnTo>
                  <a:lnTo>
                    <a:pt x="415" y="399"/>
                  </a:lnTo>
                  <a:lnTo>
                    <a:pt x="415" y="399"/>
                  </a:lnTo>
                  <a:lnTo>
                    <a:pt x="415" y="399"/>
                  </a:lnTo>
                  <a:lnTo>
                    <a:pt x="415" y="401"/>
                  </a:lnTo>
                  <a:lnTo>
                    <a:pt x="415" y="402"/>
                  </a:lnTo>
                  <a:lnTo>
                    <a:pt x="415" y="402"/>
                  </a:lnTo>
                  <a:lnTo>
                    <a:pt x="413" y="403"/>
                  </a:lnTo>
                  <a:lnTo>
                    <a:pt x="413" y="403"/>
                  </a:lnTo>
                  <a:lnTo>
                    <a:pt x="412" y="403"/>
                  </a:lnTo>
                  <a:lnTo>
                    <a:pt x="412" y="403"/>
                  </a:lnTo>
                  <a:lnTo>
                    <a:pt x="412" y="405"/>
                  </a:lnTo>
                  <a:lnTo>
                    <a:pt x="411" y="405"/>
                  </a:lnTo>
                  <a:lnTo>
                    <a:pt x="411" y="405"/>
                  </a:lnTo>
                  <a:lnTo>
                    <a:pt x="409" y="406"/>
                  </a:lnTo>
                  <a:lnTo>
                    <a:pt x="409" y="406"/>
                  </a:lnTo>
                  <a:lnTo>
                    <a:pt x="409" y="407"/>
                  </a:lnTo>
                  <a:lnTo>
                    <a:pt x="408" y="407"/>
                  </a:lnTo>
                  <a:lnTo>
                    <a:pt x="406" y="409"/>
                  </a:lnTo>
                  <a:lnTo>
                    <a:pt x="406" y="409"/>
                  </a:lnTo>
                  <a:lnTo>
                    <a:pt x="405" y="413"/>
                  </a:lnTo>
                  <a:lnTo>
                    <a:pt x="405" y="414"/>
                  </a:lnTo>
                  <a:lnTo>
                    <a:pt x="404" y="416"/>
                  </a:lnTo>
                  <a:lnTo>
                    <a:pt x="404" y="417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1" y="418"/>
                  </a:lnTo>
                  <a:lnTo>
                    <a:pt x="400" y="418"/>
                  </a:lnTo>
                  <a:lnTo>
                    <a:pt x="400" y="418"/>
                  </a:lnTo>
                  <a:lnTo>
                    <a:pt x="398" y="420"/>
                  </a:lnTo>
                  <a:lnTo>
                    <a:pt x="397" y="420"/>
                  </a:lnTo>
                  <a:lnTo>
                    <a:pt x="396" y="421"/>
                  </a:lnTo>
                  <a:lnTo>
                    <a:pt x="396" y="421"/>
                  </a:lnTo>
                  <a:lnTo>
                    <a:pt x="393" y="424"/>
                  </a:lnTo>
                  <a:lnTo>
                    <a:pt x="392" y="425"/>
                  </a:lnTo>
                  <a:lnTo>
                    <a:pt x="390" y="426"/>
                  </a:lnTo>
                  <a:lnTo>
                    <a:pt x="390" y="426"/>
                  </a:lnTo>
                  <a:lnTo>
                    <a:pt x="390" y="426"/>
                  </a:lnTo>
                  <a:lnTo>
                    <a:pt x="392" y="426"/>
                  </a:lnTo>
                  <a:lnTo>
                    <a:pt x="392" y="426"/>
                  </a:lnTo>
                  <a:lnTo>
                    <a:pt x="392" y="426"/>
                  </a:lnTo>
                  <a:lnTo>
                    <a:pt x="392" y="426"/>
                  </a:lnTo>
                  <a:lnTo>
                    <a:pt x="392" y="428"/>
                  </a:lnTo>
                  <a:lnTo>
                    <a:pt x="392" y="428"/>
                  </a:lnTo>
                  <a:lnTo>
                    <a:pt x="392" y="429"/>
                  </a:lnTo>
                  <a:lnTo>
                    <a:pt x="390" y="429"/>
                  </a:lnTo>
                  <a:lnTo>
                    <a:pt x="390" y="429"/>
                  </a:lnTo>
                  <a:lnTo>
                    <a:pt x="387" y="429"/>
                  </a:lnTo>
                  <a:lnTo>
                    <a:pt x="386" y="429"/>
                  </a:lnTo>
                  <a:lnTo>
                    <a:pt x="386" y="429"/>
                  </a:lnTo>
                  <a:lnTo>
                    <a:pt x="385" y="429"/>
                  </a:lnTo>
                  <a:lnTo>
                    <a:pt x="385" y="429"/>
                  </a:lnTo>
                  <a:lnTo>
                    <a:pt x="385" y="430"/>
                  </a:lnTo>
                  <a:lnTo>
                    <a:pt x="383" y="430"/>
                  </a:lnTo>
                  <a:lnTo>
                    <a:pt x="383" y="432"/>
                  </a:lnTo>
                  <a:lnTo>
                    <a:pt x="383" y="432"/>
                  </a:lnTo>
                  <a:lnTo>
                    <a:pt x="385" y="432"/>
                  </a:lnTo>
                  <a:lnTo>
                    <a:pt x="386" y="433"/>
                  </a:lnTo>
                  <a:lnTo>
                    <a:pt x="387" y="432"/>
                  </a:lnTo>
                  <a:lnTo>
                    <a:pt x="387" y="432"/>
                  </a:lnTo>
                  <a:lnTo>
                    <a:pt x="387" y="432"/>
                  </a:lnTo>
                  <a:lnTo>
                    <a:pt x="389" y="433"/>
                  </a:lnTo>
                  <a:lnTo>
                    <a:pt x="389" y="433"/>
                  </a:lnTo>
                  <a:lnTo>
                    <a:pt x="389" y="433"/>
                  </a:lnTo>
                  <a:lnTo>
                    <a:pt x="389" y="432"/>
                  </a:lnTo>
                  <a:lnTo>
                    <a:pt x="390" y="432"/>
                  </a:lnTo>
                  <a:lnTo>
                    <a:pt x="390" y="432"/>
                  </a:lnTo>
                  <a:lnTo>
                    <a:pt x="392" y="430"/>
                  </a:lnTo>
                  <a:lnTo>
                    <a:pt x="393" y="430"/>
                  </a:lnTo>
                  <a:lnTo>
                    <a:pt x="394" y="429"/>
                  </a:lnTo>
                  <a:lnTo>
                    <a:pt x="396" y="429"/>
                  </a:lnTo>
                  <a:lnTo>
                    <a:pt x="396" y="429"/>
                  </a:lnTo>
                  <a:lnTo>
                    <a:pt x="397" y="429"/>
                  </a:lnTo>
                  <a:lnTo>
                    <a:pt x="397" y="429"/>
                  </a:lnTo>
                  <a:lnTo>
                    <a:pt x="397" y="429"/>
                  </a:lnTo>
                  <a:lnTo>
                    <a:pt x="396" y="429"/>
                  </a:lnTo>
                  <a:lnTo>
                    <a:pt x="397" y="429"/>
                  </a:lnTo>
                  <a:lnTo>
                    <a:pt x="397" y="429"/>
                  </a:lnTo>
                  <a:lnTo>
                    <a:pt x="397" y="428"/>
                  </a:lnTo>
                  <a:lnTo>
                    <a:pt x="398" y="428"/>
                  </a:lnTo>
                  <a:lnTo>
                    <a:pt x="402" y="425"/>
                  </a:lnTo>
                  <a:lnTo>
                    <a:pt x="402" y="425"/>
                  </a:lnTo>
                  <a:lnTo>
                    <a:pt x="405" y="425"/>
                  </a:lnTo>
                  <a:lnTo>
                    <a:pt x="406" y="425"/>
                  </a:lnTo>
                  <a:lnTo>
                    <a:pt x="409" y="425"/>
                  </a:lnTo>
                  <a:lnTo>
                    <a:pt x="411" y="425"/>
                  </a:lnTo>
                  <a:lnTo>
                    <a:pt x="412" y="426"/>
                  </a:lnTo>
                  <a:lnTo>
                    <a:pt x="412" y="426"/>
                  </a:lnTo>
                  <a:lnTo>
                    <a:pt x="415" y="426"/>
                  </a:lnTo>
                  <a:lnTo>
                    <a:pt x="416" y="426"/>
                  </a:lnTo>
                  <a:lnTo>
                    <a:pt x="415" y="426"/>
                  </a:lnTo>
                  <a:lnTo>
                    <a:pt x="413" y="425"/>
                  </a:lnTo>
                  <a:lnTo>
                    <a:pt x="413" y="425"/>
                  </a:lnTo>
                  <a:lnTo>
                    <a:pt x="412" y="425"/>
                  </a:lnTo>
                  <a:lnTo>
                    <a:pt x="412" y="425"/>
                  </a:lnTo>
                  <a:lnTo>
                    <a:pt x="413" y="425"/>
                  </a:lnTo>
                  <a:lnTo>
                    <a:pt x="413" y="425"/>
                  </a:lnTo>
                  <a:lnTo>
                    <a:pt x="413" y="424"/>
                  </a:lnTo>
                  <a:lnTo>
                    <a:pt x="415" y="424"/>
                  </a:lnTo>
                  <a:lnTo>
                    <a:pt x="415" y="424"/>
                  </a:lnTo>
                  <a:lnTo>
                    <a:pt x="416" y="424"/>
                  </a:lnTo>
                  <a:lnTo>
                    <a:pt x="419" y="422"/>
                  </a:lnTo>
                  <a:lnTo>
                    <a:pt x="420" y="422"/>
                  </a:lnTo>
                  <a:lnTo>
                    <a:pt x="420" y="422"/>
                  </a:lnTo>
                  <a:lnTo>
                    <a:pt x="421" y="422"/>
                  </a:lnTo>
                  <a:lnTo>
                    <a:pt x="421" y="422"/>
                  </a:lnTo>
                  <a:lnTo>
                    <a:pt x="424" y="422"/>
                  </a:lnTo>
                  <a:lnTo>
                    <a:pt x="425" y="422"/>
                  </a:lnTo>
                  <a:lnTo>
                    <a:pt x="425" y="422"/>
                  </a:lnTo>
                  <a:lnTo>
                    <a:pt x="427" y="422"/>
                  </a:lnTo>
                  <a:lnTo>
                    <a:pt x="427" y="422"/>
                  </a:lnTo>
                  <a:lnTo>
                    <a:pt x="428" y="422"/>
                  </a:lnTo>
                  <a:lnTo>
                    <a:pt x="428" y="422"/>
                  </a:lnTo>
                  <a:lnTo>
                    <a:pt x="428" y="421"/>
                  </a:lnTo>
                  <a:lnTo>
                    <a:pt x="428" y="421"/>
                  </a:lnTo>
                  <a:lnTo>
                    <a:pt x="428" y="421"/>
                  </a:lnTo>
                  <a:lnTo>
                    <a:pt x="428" y="421"/>
                  </a:lnTo>
                  <a:lnTo>
                    <a:pt x="428" y="420"/>
                  </a:lnTo>
                  <a:lnTo>
                    <a:pt x="428" y="420"/>
                  </a:lnTo>
                  <a:lnTo>
                    <a:pt x="428" y="420"/>
                  </a:lnTo>
                  <a:lnTo>
                    <a:pt x="430" y="417"/>
                  </a:lnTo>
                  <a:lnTo>
                    <a:pt x="430" y="417"/>
                  </a:lnTo>
                  <a:lnTo>
                    <a:pt x="427" y="418"/>
                  </a:lnTo>
                  <a:lnTo>
                    <a:pt x="427" y="418"/>
                  </a:lnTo>
                  <a:lnTo>
                    <a:pt x="425" y="418"/>
                  </a:lnTo>
                  <a:lnTo>
                    <a:pt x="425" y="418"/>
                  </a:lnTo>
                  <a:lnTo>
                    <a:pt x="424" y="418"/>
                  </a:lnTo>
                  <a:lnTo>
                    <a:pt x="423" y="418"/>
                  </a:lnTo>
                  <a:lnTo>
                    <a:pt x="423" y="418"/>
                  </a:lnTo>
                  <a:lnTo>
                    <a:pt x="423" y="417"/>
                  </a:lnTo>
                  <a:lnTo>
                    <a:pt x="423" y="417"/>
                  </a:lnTo>
                  <a:lnTo>
                    <a:pt x="424" y="416"/>
                  </a:lnTo>
                  <a:lnTo>
                    <a:pt x="424" y="414"/>
                  </a:lnTo>
                  <a:lnTo>
                    <a:pt x="425" y="414"/>
                  </a:lnTo>
                  <a:lnTo>
                    <a:pt x="425" y="414"/>
                  </a:lnTo>
                  <a:lnTo>
                    <a:pt x="427" y="414"/>
                  </a:lnTo>
                  <a:lnTo>
                    <a:pt x="427" y="413"/>
                  </a:lnTo>
                  <a:lnTo>
                    <a:pt x="427" y="413"/>
                  </a:lnTo>
                  <a:lnTo>
                    <a:pt x="427" y="413"/>
                  </a:lnTo>
                  <a:lnTo>
                    <a:pt x="428" y="413"/>
                  </a:lnTo>
                  <a:lnTo>
                    <a:pt x="431" y="411"/>
                  </a:lnTo>
                  <a:lnTo>
                    <a:pt x="432" y="411"/>
                  </a:lnTo>
                  <a:lnTo>
                    <a:pt x="432" y="411"/>
                  </a:lnTo>
                  <a:lnTo>
                    <a:pt x="435" y="410"/>
                  </a:lnTo>
                  <a:lnTo>
                    <a:pt x="436" y="410"/>
                  </a:lnTo>
                  <a:lnTo>
                    <a:pt x="436" y="410"/>
                  </a:lnTo>
                  <a:lnTo>
                    <a:pt x="438" y="410"/>
                  </a:lnTo>
                  <a:lnTo>
                    <a:pt x="438" y="410"/>
                  </a:lnTo>
                  <a:lnTo>
                    <a:pt x="439" y="410"/>
                  </a:lnTo>
                  <a:lnTo>
                    <a:pt x="440" y="410"/>
                  </a:lnTo>
                  <a:lnTo>
                    <a:pt x="443" y="409"/>
                  </a:lnTo>
                  <a:lnTo>
                    <a:pt x="444" y="409"/>
                  </a:lnTo>
                  <a:lnTo>
                    <a:pt x="444" y="409"/>
                  </a:lnTo>
                  <a:lnTo>
                    <a:pt x="446" y="409"/>
                  </a:lnTo>
                  <a:lnTo>
                    <a:pt x="446" y="409"/>
                  </a:lnTo>
                  <a:lnTo>
                    <a:pt x="446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10"/>
                  </a:lnTo>
                  <a:lnTo>
                    <a:pt x="448" y="410"/>
                  </a:lnTo>
                  <a:lnTo>
                    <a:pt x="448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48" y="410"/>
                  </a:lnTo>
                  <a:lnTo>
                    <a:pt x="448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0" y="410"/>
                  </a:lnTo>
                  <a:lnTo>
                    <a:pt x="451" y="410"/>
                  </a:lnTo>
                  <a:lnTo>
                    <a:pt x="453" y="410"/>
                  </a:lnTo>
                  <a:lnTo>
                    <a:pt x="454" y="410"/>
                  </a:lnTo>
                  <a:lnTo>
                    <a:pt x="454" y="410"/>
                  </a:lnTo>
                  <a:lnTo>
                    <a:pt x="453" y="410"/>
                  </a:lnTo>
                  <a:lnTo>
                    <a:pt x="453" y="410"/>
                  </a:lnTo>
                  <a:lnTo>
                    <a:pt x="451" y="410"/>
                  </a:lnTo>
                  <a:lnTo>
                    <a:pt x="451" y="410"/>
                  </a:lnTo>
                  <a:lnTo>
                    <a:pt x="453" y="409"/>
                  </a:lnTo>
                  <a:lnTo>
                    <a:pt x="453" y="409"/>
                  </a:lnTo>
                  <a:lnTo>
                    <a:pt x="454" y="409"/>
                  </a:lnTo>
                  <a:lnTo>
                    <a:pt x="454" y="407"/>
                  </a:lnTo>
                  <a:lnTo>
                    <a:pt x="454" y="407"/>
                  </a:lnTo>
                  <a:lnTo>
                    <a:pt x="453" y="409"/>
                  </a:lnTo>
                  <a:lnTo>
                    <a:pt x="453" y="409"/>
                  </a:lnTo>
                  <a:lnTo>
                    <a:pt x="451" y="409"/>
                  </a:lnTo>
                  <a:lnTo>
                    <a:pt x="451" y="409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48" y="407"/>
                  </a:lnTo>
                  <a:lnTo>
                    <a:pt x="447" y="409"/>
                  </a:lnTo>
                  <a:lnTo>
                    <a:pt x="447" y="407"/>
                  </a:lnTo>
                  <a:lnTo>
                    <a:pt x="447" y="407"/>
                  </a:lnTo>
                  <a:lnTo>
                    <a:pt x="450" y="407"/>
                  </a:lnTo>
                  <a:lnTo>
                    <a:pt x="450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1" y="407"/>
                  </a:lnTo>
                  <a:lnTo>
                    <a:pt x="453" y="406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4" y="407"/>
                  </a:lnTo>
                  <a:lnTo>
                    <a:pt x="454" y="407"/>
                  </a:lnTo>
                  <a:lnTo>
                    <a:pt x="454" y="407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3" y="407"/>
                  </a:lnTo>
                  <a:lnTo>
                    <a:pt x="453" y="409"/>
                  </a:lnTo>
                  <a:lnTo>
                    <a:pt x="453" y="409"/>
                  </a:lnTo>
                  <a:lnTo>
                    <a:pt x="455" y="407"/>
                  </a:lnTo>
                  <a:lnTo>
                    <a:pt x="457" y="406"/>
                  </a:lnTo>
                  <a:lnTo>
                    <a:pt x="458" y="406"/>
                  </a:lnTo>
                  <a:lnTo>
                    <a:pt x="458" y="406"/>
                  </a:lnTo>
                  <a:lnTo>
                    <a:pt x="459" y="406"/>
                  </a:lnTo>
                  <a:lnTo>
                    <a:pt x="461" y="406"/>
                  </a:lnTo>
                  <a:lnTo>
                    <a:pt x="463" y="405"/>
                  </a:lnTo>
                  <a:lnTo>
                    <a:pt x="465" y="405"/>
                  </a:lnTo>
                  <a:lnTo>
                    <a:pt x="466" y="403"/>
                  </a:lnTo>
                  <a:lnTo>
                    <a:pt x="466" y="403"/>
                  </a:lnTo>
                  <a:lnTo>
                    <a:pt x="466" y="403"/>
                  </a:lnTo>
                  <a:lnTo>
                    <a:pt x="466" y="403"/>
                  </a:lnTo>
                  <a:lnTo>
                    <a:pt x="472" y="401"/>
                  </a:lnTo>
                  <a:lnTo>
                    <a:pt x="474" y="398"/>
                  </a:lnTo>
                  <a:lnTo>
                    <a:pt x="477" y="398"/>
                  </a:lnTo>
                  <a:lnTo>
                    <a:pt x="478" y="397"/>
                  </a:lnTo>
                  <a:lnTo>
                    <a:pt x="478" y="398"/>
                  </a:lnTo>
                  <a:lnTo>
                    <a:pt x="480" y="397"/>
                  </a:lnTo>
                  <a:lnTo>
                    <a:pt x="484" y="394"/>
                  </a:lnTo>
                  <a:lnTo>
                    <a:pt x="486" y="392"/>
                  </a:lnTo>
                  <a:lnTo>
                    <a:pt x="488" y="392"/>
                  </a:lnTo>
                  <a:lnTo>
                    <a:pt x="488" y="391"/>
                  </a:lnTo>
                  <a:lnTo>
                    <a:pt x="486" y="391"/>
                  </a:lnTo>
                  <a:lnTo>
                    <a:pt x="485" y="390"/>
                  </a:lnTo>
                  <a:lnTo>
                    <a:pt x="488" y="391"/>
                  </a:lnTo>
                  <a:lnTo>
                    <a:pt x="491" y="390"/>
                  </a:lnTo>
                  <a:lnTo>
                    <a:pt x="492" y="388"/>
                  </a:lnTo>
                  <a:lnTo>
                    <a:pt x="492" y="388"/>
                  </a:lnTo>
                  <a:lnTo>
                    <a:pt x="495" y="387"/>
                  </a:lnTo>
                  <a:lnTo>
                    <a:pt x="497" y="386"/>
                  </a:lnTo>
                  <a:lnTo>
                    <a:pt x="499" y="384"/>
                  </a:lnTo>
                  <a:lnTo>
                    <a:pt x="500" y="384"/>
                  </a:lnTo>
                  <a:lnTo>
                    <a:pt x="501" y="383"/>
                  </a:lnTo>
                  <a:lnTo>
                    <a:pt x="501" y="382"/>
                  </a:lnTo>
                  <a:lnTo>
                    <a:pt x="503" y="382"/>
                  </a:lnTo>
                  <a:lnTo>
                    <a:pt x="505" y="382"/>
                  </a:lnTo>
                  <a:lnTo>
                    <a:pt x="510" y="379"/>
                  </a:lnTo>
                  <a:lnTo>
                    <a:pt x="511" y="378"/>
                  </a:lnTo>
                  <a:lnTo>
                    <a:pt x="512" y="378"/>
                  </a:lnTo>
                  <a:lnTo>
                    <a:pt x="515" y="376"/>
                  </a:lnTo>
                  <a:lnTo>
                    <a:pt x="516" y="376"/>
                  </a:lnTo>
                  <a:lnTo>
                    <a:pt x="518" y="376"/>
                  </a:lnTo>
                  <a:lnTo>
                    <a:pt x="520" y="375"/>
                  </a:lnTo>
                  <a:lnTo>
                    <a:pt x="523" y="374"/>
                  </a:lnTo>
                  <a:lnTo>
                    <a:pt x="524" y="372"/>
                  </a:lnTo>
                  <a:lnTo>
                    <a:pt x="528" y="371"/>
                  </a:lnTo>
                  <a:lnTo>
                    <a:pt x="531" y="368"/>
                  </a:lnTo>
                  <a:lnTo>
                    <a:pt x="534" y="367"/>
                  </a:lnTo>
                  <a:lnTo>
                    <a:pt x="538" y="364"/>
                  </a:lnTo>
                  <a:lnTo>
                    <a:pt x="539" y="363"/>
                  </a:lnTo>
                  <a:lnTo>
                    <a:pt x="541" y="361"/>
                  </a:lnTo>
                  <a:lnTo>
                    <a:pt x="542" y="360"/>
                  </a:lnTo>
                  <a:lnTo>
                    <a:pt x="541" y="359"/>
                  </a:lnTo>
                  <a:lnTo>
                    <a:pt x="541" y="359"/>
                  </a:lnTo>
                  <a:lnTo>
                    <a:pt x="538" y="359"/>
                  </a:lnTo>
                  <a:lnTo>
                    <a:pt x="535" y="357"/>
                  </a:lnTo>
                  <a:lnTo>
                    <a:pt x="534" y="357"/>
                  </a:lnTo>
                  <a:lnTo>
                    <a:pt x="533" y="357"/>
                  </a:lnTo>
                  <a:lnTo>
                    <a:pt x="533" y="356"/>
                  </a:lnTo>
                  <a:lnTo>
                    <a:pt x="531" y="356"/>
                  </a:lnTo>
                  <a:lnTo>
                    <a:pt x="537" y="357"/>
                  </a:lnTo>
                  <a:lnTo>
                    <a:pt x="539" y="357"/>
                  </a:lnTo>
                  <a:lnTo>
                    <a:pt x="541" y="357"/>
                  </a:lnTo>
                  <a:lnTo>
                    <a:pt x="541" y="359"/>
                  </a:lnTo>
                  <a:lnTo>
                    <a:pt x="542" y="359"/>
                  </a:lnTo>
                  <a:lnTo>
                    <a:pt x="543" y="359"/>
                  </a:lnTo>
                  <a:lnTo>
                    <a:pt x="545" y="359"/>
                  </a:lnTo>
                  <a:lnTo>
                    <a:pt x="546" y="356"/>
                  </a:lnTo>
                  <a:lnTo>
                    <a:pt x="549" y="355"/>
                  </a:lnTo>
                  <a:lnTo>
                    <a:pt x="553" y="352"/>
                  </a:lnTo>
                  <a:lnTo>
                    <a:pt x="556" y="351"/>
                  </a:lnTo>
                  <a:lnTo>
                    <a:pt x="557" y="349"/>
                  </a:lnTo>
                  <a:lnTo>
                    <a:pt x="558" y="349"/>
                  </a:lnTo>
                  <a:lnTo>
                    <a:pt x="560" y="348"/>
                  </a:lnTo>
                  <a:lnTo>
                    <a:pt x="560" y="348"/>
                  </a:lnTo>
                  <a:lnTo>
                    <a:pt x="561" y="348"/>
                  </a:lnTo>
                  <a:lnTo>
                    <a:pt x="561" y="346"/>
                  </a:lnTo>
                  <a:lnTo>
                    <a:pt x="564" y="346"/>
                  </a:lnTo>
                  <a:lnTo>
                    <a:pt x="568" y="345"/>
                  </a:lnTo>
                  <a:lnTo>
                    <a:pt x="569" y="345"/>
                  </a:lnTo>
                  <a:lnTo>
                    <a:pt x="571" y="345"/>
                  </a:lnTo>
                  <a:lnTo>
                    <a:pt x="572" y="344"/>
                  </a:lnTo>
                  <a:lnTo>
                    <a:pt x="573" y="342"/>
                  </a:lnTo>
                  <a:lnTo>
                    <a:pt x="577" y="337"/>
                  </a:lnTo>
                  <a:lnTo>
                    <a:pt x="580" y="337"/>
                  </a:lnTo>
                  <a:lnTo>
                    <a:pt x="581" y="336"/>
                  </a:lnTo>
                  <a:lnTo>
                    <a:pt x="581" y="336"/>
                  </a:lnTo>
                  <a:lnTo>
                    <a:pt x="583" y="336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5" y="334"/>
                  </a:lnTo>
                  <a:lnTo>
                    <a:pt x="585" y="336"/>
                  </a:lnTo>
                  <a:lnTo>
                    <a:pt x="588" y="334"/>
                  </a:lnTo>
                  <a:lnTo>
                    <a:pt x="590" y="334"/>
                  </a:lnTo>
                  <a:lnTo>
                    <a:pt x="595" y="334"/>
                  </a:lnTo>
                  <a:lnTo>
                    <a:pt x="595" y="334"/>
                  </a:lnTo>
                  <a:lnTo>
                    <a:pt x="598" y="334"/>
                  </a:lnTo>
                  <a:lnTo>
                    <a:pt x="602" y="334"/>
                  </a:lnTo>
                  <a:lnTo>
                    <a:pt x="604" y="334"/>
                  </a:lnTo>
                  <a:lnTo>
                    <a:pt x="606" y="334"/>
                  </a:lnTo>
                  <a:lnTo>
                    <a:pt x="607" y="334"/>
                  </a:lnTo>
                  <a:lnTo>
                    <a:pt x="608" y="334"/>
                  </a:lnTo>
                  <a:lnTo>
                    <a:pt x="610" y="334"/>
                  </a:lnTo>
                  <a:lnTo>
                    <a:pt x="613" y="334"/>
                  </a:lnTo>
                  <a:lnTo>
                    <a:pt x="614" y="334"/>
                  </a:lnTo>
                  <a:lnTo>
                    <a:pt x="615" y="334"/>
                  </a:lnTo>
                  <a:lnTo>
                    <a:pt x="617" y="334"/>
                  </a:lnTo>
                  <a:lnTo>
                    <a:pt x="618" y="334"/>
                  </a:lnTo>
                  <a:lnTo>
                    <a:pt x="619" y="334"/>
                  </a:lnTo>
                  <a:lnTo>
                    <a:pt x="621" y="334"/>
                  </a:lnTo>
                  <a:lnTo>
                    <a:pt x="623" y="334"/>
                  </a:lnTo>
                  <a:lnTo>
                    <a:pt x="625" y="334"/>
                  </a:lnTo>
                  <a:lnTo>
                    <a:pt x="626" y="336"/>
                  </a:lnTo>
                  <a:lnTo>
                    <a:pt x="626" y="336"/>
                  </a:lnTo>
                  <a:lnTo>
                    <a:pt x="630" y="336"/>
                  </a:lnTo>
                  <a:lnTo>
                    <a:pt x="632" y="336"/>
                  </a:lnTo>
                  <a:lnTo>
                    <a:pt x="634" y="336"/>
                  </a:lnTo>
                  <a:lnTo>
                    <a:pt x="636" y="334"/>
                  </a:lnTo>
                  <a:lnTo>
                    <a:pt x="637" y="334"/>
                  </a:lnTo>
                  <a:lnTo>
                    <a:pt x="638" y="334"/>
                  </a:lnTo>
                  <a:lnTo>
                    <a:pt x="642" y="334"/>
                  </a:lnTo>
                  <a:close/>
                  <a:moveTo>
                    <a:pt x="390" y="364"/>
                  </a:moveTo>
                  <a:lnTo>
                    <a:pt x="390" y="364"/>
                  </a:lnTo>
                  <a:lnTo>
                    <a:pt x="390" y="364"/>
                  </a:lnTo>
                  <a:lnTo>
                    <a:pt x="390" y="364"/>
                  </a:lnTo>
                  <a:lnTo>
                    <a:pt x="389" y="363"/>
                  </a:lnTo>
                  <a:lnTo>
                    <a:pt x="389" y="363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87" y="364"/>
                  </a:lnTo>
                  <a:lnTo>
                    <a:pt x="390" y="364"/>
                  </a:lnTo>
                  <a:close/>
                  <a:moveTo>
                    <a:pt x="397" y="383"/>
                  </a:moveTo>
                  <a:lnTo>
                    <a:pt x="397" y="383"/>
                  </a:lnTo>
                  <a:lnTo>
                    <a:pt x="397" y="383"/>
                  </a:lnTo>
                  <a:lnTo>
                    <a:pt x="398" y="383"/>
                  </a:lnTo>
                  <a:lnTo>
                    <a:pt x="398" y="383"/>
                  </a:lnTo>
                  <a:lnTo>
                    <a:pt x="398" y="383"/>
                  </a:lnTo>
                  <a:lnTo>
                    <a:pt x="398" y="383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398" y="382"/>
                  </a:lnTo>
                  <a:lnTo>
                    <a:pt x="397" y="382"/>
                  </a:lnTo>
                  <a:lnTo>
                    <a:pt x="397" y="382"/>
                  </a:lnTo>
                  <a:lnTo>
                    <a:pt x="397" y="382"/>
                  </a:lnTo>
                  <a:lnTo>
                    <a:pt x="397" y="383"/>
                  </a:lnTo>
                  <a:lnTo>
                    <a:pt x="397" y="383"/>
                  </a:lnTo>
                  <a:lnTo>
                    <a:pt x="397" y="383"/>
                  </a:lnTo>
                  <a:close/>
                  <a:moveTo>
                    <a:pt x="558" y="405"/>
                  </a:moveTo>
                  <a:lnTo>
                    <a:pt x="558" y="405"/>
                  </a:lnTo>
                  <a:lnTo>
                    <a:pt x="557" y="406"/>
                  </a:lnTo>
                  <a:lnTo>
                    <a:pt x="557" y="406"/>
                  </a:lnTo>
                  <a:lnTo>
                    <a:pt x="557" y="406"/>
                  </a:lnTo>
                  <a:lnTo>
                    <a:pt x="558" y="405"/>
                  </a:lnTo>
                  <a:close/>
                  <a:moveTo>
                    <a:pt x="406" y="384"/>
                  </a:moveTo>
                  <a:lnTo>
                    <a:pt x="406" y="384"/>
                  </a:lnTo>
                  <a:lnTo>
                    <a:pt x="406" y="384"/>
                  </a:lnTo>
                  <a:lnTo>
                    <a:pt x="405" y="386"/>
                  </a:lnTo>
                  <a:lnTo>
                    <a:pt x="405" y="386"/>
                  </a:lnTo>
                  <a:lnTo>
                    <a:pt x="405" y="386"/>
                  </a:lnTo>
                  <a:lnTo>
                    <a:pt x="405" y="386"/>
                  </a:lnTo>
                  <a:lnTo>
                    <a:pt x="404" y="386"/>
                  </a:lnTo>
                  <a:lnTo>
                    <a:pt x="404" y="386"/>
                  </a:lnTo>
                  <a:lnTo>
                    <a:pt x="404" y="386"/>
                  </a:lnTo>
                  <a:lnTo>
                    <a:pt x="404" y="386"/>
                  </a:lnTo>
                  <a:lnTo>
                    <a:pt x="404" y="384"/>
                  </a:lnTo>
                  <a:lnTo>
                    <a:pt x="404" y="386"/>
                  </a:lnTo>
                  <a:lnTo>
                    <a:pt x="402" y="386"/>
                  </a:lnTo>
                  <a:lnTo>
                    <a:pt x="402" y="386"/>
                  </a:lnTo>
                  <a:lnTo>
                    <a:pt x="404" y="386"/>
                  </a:lnTo>
                  <a:lnTo>
                    <a:pt x="405" y="387"/>
                  </a:lnTo>
                  <a:lnTo>
                    <a:pt x="405" y="387"/>
                  </a:lnTo>
                  <a:lnTo>
                    <a:pt x="406" y="387"/>
                  </a:lnTo>
                  <a:lnTo>
                    <a:pt x="408" y="387"/>
                  </a:lnTo>
                  <a:lnTo>
                    <a:pt x="408" y="388"/>
                  </a:lnTo>
                  <a:lnTo>
                    <a:pt x="409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2" y="390"/>
                  </a:lnTo>
                  <a:lnTo>
                    <a:pt x="412" y="390"/>
                  </a:lnTo>
                  <a:lnTo>
                    <a:pt x="412" y="390"/>
                  </a:lnTo>
                  <a:lnTo>
                    <a:pt x="412" y="390"/>
                  </a:lnTo>
                  <a:lnTo>
                    <a:pt x="415" y="388"/>
                  </a:lnTo>
                  <a:lnTo>
                    <a:pt x="416" y="388"/>
                  </a:lnTo>
                  <a:lnTo>
                    <a:pt x="416" y="388"/>
                  </a:lnTo>
                  <a:lnTo>
                    <a:pt x="415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3" y="390"/>
                  </a:lnTo>
                  <a:lnTo>
                    <a:pt x="415" y="390"/>
                  </a:lnTo>
                  <a:lnTo>
                    <a:pt x="415" y="390"/>
                  </a:lnTo>
                  <a:lnTo>
                    <a:pt x="416" y="388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7"/>
                  </a:lnTo>
                  <a:lnTo>
                    <a:pt x="417" y="386"/>
                  </a:lnTo>
                  <a:lnTo>
                    <a:pt x="417" y="386"/>
                  </a:lnTo>
                  <a:lnTo>
                    <a:pt x="417" y="386"/>
                  </a:lnTo>
                  <a:lnTo>
                    <a:pt x="416" y="386"/>
                  </a:lnTo>
                  <a:lnTo>
                    <a:pt x="416" y="387"/>
                  </a:lnTo>
                  <a:lnTo>
                    <a:pt x="416" y="387"/>
                  </a:lnTo>
                  <a:lnTo>
                    <a:pt x="416" y="387"/>
                  </a:lnTo>
                  <a:lnTo>
                    <a:pt x="415" y="387"/>
                  </a:lnTo>
                  <a:lnTo>
                    <a:pt x="416" y="387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16" y="384"/>
                  </a:lnTo>
                  <a:lnTo>
                    <a:pt x="415" y="384"/>
                  </a:lnTo>
                  <a:lnTo>
                    <a:pt x="415" y="386"/>
                  </a:lnTo>
                  <a:lnTo>
                    <a:pt x="413" y="386"/>
                  </a:lnTo>
                  <a:lnTo>
                    <a:pt x="413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12" y="384"/>
                  </a:lnTo>
                  <a:lnTo>
                    <a:pt x="412" y="384"/>
                  </a:lnTo>
                  <a:lnTo>
                    <a:pt x="411" y="384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6"/>
                  </a:lnTo>
                  <a:lnTo>
                    <a:pt x="409" y="387"/>
                  </a:lnTo>
                  <a:lnTo>
                    <a:pt x="409" y="387"/>
                  </a:lnTo>
                  <a:lnTo>
                    <a:pt x="409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7"/>
                  </a:lnTo>
                  <a:lnTo>
                    <a:pt x="408" y="386"/>
                  </a:lnTo>
                  <a:lnTo>
                    <a:pt x="408" y="386"/>
                  </a:lnTo>
                  <a:lnTo>
                    <a:pt x="406" y="387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6"/>
                  </a:lnTo>
                  <a:lnTo>
                    <a:pt x="406" y="384"/>
                  </a:lnTo>
                  <a:close/>
                  <a:moveTo>
                    <a:pt x="482" y="397"/>
                  </a:moveTo>
                  <a:lnTo>
                    <a:pt x="491" y="397"/>
                  </a:lnTo>
                  <a:lnTo>
                    <a:pt x="495" y="397"/>
                  </a:lnTo>
                  <a:lnTo>
                    <a:pt x="499" y="397"/>
                  </a:lnTo>
                  <a:lnTo>
                    <a:pt x="501" y="397"/>
                  </a:lnTo>
                  <a:lnTo>
                    <a:pt x="505" y="397"/>
                  </a:lnTo>
                  <a:lnTo>
                    <a:pt x="510" y="397"/>
                  </a:lnTo>
                  <a:lnTo>
                    <a:pt x="512" y="394"/>
                  </a:lnTo>
                  <a:lnTo>
                    <a:pt x="514" y="392"/>
                  </a:lnTo>
                  <a:lnTo>
                    <a:pt x="514" y="394"/>
                  </a:lnTo>
                  <a:lnTo>
                    <a:pt x="515" y="394"/>
                  </a:lnTo>
                  <a:lnTo>
                    <a:pt x="516" y="392"/>
                  </a:lnTo>
                  <a:lnTo>
                    <a:pt x="516" y="392"/>
                  </a:lnTo>
                  <a:lnTo>
                    <a:pt x="516" y="392"/>
                  </a:lnTo>
                  <a:lnTo>
                    <a:pt x="518" y="392"/>
                  </a:lnTo>
                  <a:lnTo>
                    <a:pt x="518" y="394"/>
                  </a:lnTo>
                  <a:lnTo>
                    <a:pt x="518" y="394"/>
                  </a:lnTo>
                  <a:lnTo>
                    <a:pt x="518" y="392"/>
                  </a:lnTo>
                  <a:lnTo>
                    <a:pt x="518" y="392"/>
                  </a:lnTo>
                  <a:lnTo>
                    <a:pt x="519" y="391"/>
                  </a:lnTo>
                  <a:lnTo>
                    <a:pt x="519" y="391"/>
                  </a:lnTo>
                  <a:lnTo>
                    <a:pt x="519" y="391"/>
                  </a:lnTo>
                  <a:lnTo>
                    <a:pt x="520" y="391"/>
                  </a:lnTo>
                  <a:lnTo>
                    <a:pt x="520" y="391"/>
                  </a:lnTo>
                  <a:lnTo>
                    <a:pt x="520" y="391"/>
                  </a:lnTo>
                  <a:lnTo>
                    <a:pt x="520" y="390"/>
                  </a:lnTo>
                  <a:lnTo>
                    <a:pt x="522" y="388"/>
                  </a:lnTo>
                  <a:lnTo>
                    <a:pt x="523" y="388"/>
                  </a:lnTo>
                  <a:lnTo>
                    <a:pt x="524" y="387"/>
                  </a:lnTo>
                  <a:lnTo>
                    <a:pt x="524" y="387"/>
                  </a:lnTo>
                  <a:lnTo>
                    <a:pt x="526" y="386"/>
                  </a:lnTo>
                  <a:lnTo>
                    <a:pt x="526" y="386"/>
                  </a:lnTo>
                  <a:lnTo>
                    <a:pt x="526" y="386"/>
                  </a:lnTo>
                  <a:lnTo>
                    <a:pt x="526" y="384"/>
                  </a:lnTo>
                  <a:lnTo>
                    <a:pt x="527" y="384"/>
                  </a:lnTo>
                  <a:lnTo>
                    <a:pt x="527" y="383"/>
                  </a:lnTo>
                  <a:lnTo>
                    <a:pt x="528" y="382"/>
                  </a:lnTo>
                  <a:lnTo>
                    <a:pt x="528" y="380"/>
                  </a:lnTo>
                  <a:lnTo>
                    <a:pt x="531" y="379"/>
                  </a:lnTo>
                  <a:lnTo>
                    <a:pt x="531" y="378"/>
                  </a:lnTo>
                  <a:lnTo>
                    <a:pt x="533" y="376"/>
                  </a:lnTo>
                  <a:lnTo>
                    <a:pt x="534" y="375"/>
                  </a:lnTo>
                  <a:lnTo>
                    <a:pt x="537" y="374"/>
                  </a:lnTo>
                  <a:lnTo>
                    <a:pt x="538" y="372"/>
                  </a:lnTo>
                  <a:lnTo>
                    <a:pt x="541" y="369"/>
                  </a:lnTo>
                  <a:lnTo>
                    <a:pt x="542" y="368"/>
                  </a:lnTo>
                  <a:lnTo>
                    <a:pt x="542" y="368"/>
                  </a:lnTo>
                  <a:lnTo>
                    <a:pt x="543" y="367"/>
                  </a:lnTo>
                  <a:lnTo>
                    <a:pt x="545" y="368"/>
                  </a:lnTo>
                  <a:lnTo>
                    <a:pt x="545" y="368"/>
                  </a:lnTo>
                  <a:lnTo>
                    <a:pt x="545" y="369"/>
                  </a:lnTo>
                  <a:lnTo>
                    <a:pt x="545" y="369"/>
                  </a:lnTo>
                  <a:lnTo>
                    <a:pt x="545" y="369"/>
                  </a:lnTo>
                  <a:lnTo>
                    <a:pt x="545" y="371"/>
                  </a:lnTo>
                  <a:lnTo>
                    <a:pt x="545" y="371"/>
                  </a:lnTo>
                  <a:lnTo>
                    <a:pt x="546" y="371"/>
                  </a:lnTo>
                  <a:lnTo>
                    <a:pt x="547" y="369"/>
                  </a:lnTo>
                  <a:lnTo>
                    <a:pt x="550" y="369"/>
                  </a:lnTo>
                  <a:lnTo>
                    <a:pt x="550" y="369"/>
                  </a:lnTo>
                  <a:lnTo>
                    <a:pt x="552" y="368"/>
                  </a:lnTo>
                  <a:lnTo>
                    <a:pt x="552" y="368"/>
                  </a:lnTo>
                  <a:lnTo>
                    <a:pt x="553" y="368"/>
                  </a:lnTo>
                  <a:lnTo>
                    <a:pt x="553" y="369"/>
                  </a:lnTo>
                  <a:lnTo>
                    <a:pt x="554" y="371"/>
                  </a:lnTo>
                  <a:lnTo>
                    <a:pt x="556" y="372"/>
                  </a:lnTo>
                  <a:lnTo>
                    <a:pt x="554" y="374"/>
                  </a:lnTo>
                  <a:lnTo>
                    <a:pt x="554" y="375"/>
                  </a:lnTo>
                  <a:lnTo>
                    <a:pt x="553" y="378"/>
                  </a:lnTo>
                  <a:lnTo>
                    <a:pt x="553" y="379"/>
                  </a:lnTo>
                  <a:lnTo>
                    <a:pt x="552" y="380"/>
                  </a:lnTo>
                  <a:lnTo>
                    <a:pt x="552" y="382"/>
                  </a:lnTo>
                  <a:lnTo>
                    <a:pt x="550" y="384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6"/>
                  </a:lnTo>
                  <a:lnTo>
                    <a:pt x="550" y="387"/>
                  </a:lnTo>
                  <a:lnTo>
                    <a:pt x="550" y="387"/>
                  </a:lnTo>
                  <a:lnTo>
                    <a:pt x="549" y="387"/>
                  </a:lnTo>
                  <a:lnTo>
                    <a:pt x="549" y="387"/>
                  </a:lnTo>
                  <a:lnTo>
                    <a:pt x="549" y="388"/>
                  </a:lnTo>
                  <a:lnTo>
                    <a:pt x="549" y="388"/>
                  </a:lnTo>
                  <a:lnTo>
                    <a:pt x="549" y="388"/>
                  </a:lnTo>
                  <a:lnTo>
                    <a:pt x="549" y="388"/>
                  </a:lnTo>
                  <a:lnTo>
                    <a:pt x="550" y="388"/>
                  </a:lnTo>
                  <a:lnTo>
                    <a:pt x="550" y="388"/>
                  </a:lnTo>
                  <a:lnTo>
                    <a:pt x="550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0" y="391"/>
                  </a:lnTo>
                  <a:lnTo>
                    <a:pt x="550" y="391"/>
                  </a:lnTo>
                  <a:lnTo>
                    <a:pt x="550" y="391"/>
                  </a:lnTo>
                  <a:lnTo>
                    <a:pt x="550" y="391"/>
                  </a:lnTo>
                  <a:lnTo>
                    <a:pt x="550" y="392"/>
                  </a:lnTo>
                  <a:lnTo>
                    <a:pt x="550" y="392"/>
                  </a:lnTo>
                  <a:lnTo>
                    <a:pt x="550" y="392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2" y="395"/>
                  </a:lnTo>
                  <a:lnTo>
                    <a:pt x="552" y="394"/>
                  </a:lnTo>
                  <a:lnTo>
                    <a:pt x="552" y="394"/>
                  </a:lnTo>
                  <a:lnTo>
                    <a:pt x="552" y="394"/>
                  </a:lnTo>
                  <a:lnTo>
                    <a:pt x="552" y="394"/>
                  </a:lnTo>
                  <a:lnTo>
                    <a:pt x="553" y="394"/>
                  </a:lnTo>
                  <a:lnTo>
                    <a:pt x="553" y="394"/>
                  </a:lnTo>
                  <a:lnTo>
                    <a:pt x="553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7" y="395"/>
                  </a:lnTo>
                  <a:lnTo>
                    <a:pt x="558" y="395"/>
                  </a:lnTo>
                  <a:lnTo>
                    <a:pt x="560" y="395"/>
                  </a:lnTo>
                  <a:lnTo>
                    <a:pt x="560" y="395"/>
                  </a:lnTo>
                  <a:lnTo>
                    <a:pt x="561" y="394"/>
                  </a:lnTo>
                  <a:lnTo>
                    <a:pt x="562" y="394"/>
                  </a:lnTo>
                  <a:lnTo>
                    <a:pt x="562" y="394"/>
                  </a:lnTo>
                  <a:lnTo>
                    <a:pt x="562" y="392"/>
                  </a:lnTo>
                  <a:lnTo>
                    <a:pt x="564" y="392"/>
                  </a:lnTo>
                  <a:lnTo>
                    <a:pt x="564" y="391"/>
                  </a:lnTo>
                  <a:lnTo>
                    <a:pt x="564" y="391"/>
                  </a:lnTo>
                  <a:lnTo>
                    <a:pt x="564" y="392"/>
                  </a:lnTo>
                  <a:lnTo>
                    <a:pt x="564" y="392"/>
                  </a:lnTo>
                  <a:lnTo>
                    <a:pt x="564" y="394"/>
                  </a:lnTo>
                  <a:lnTo>
                    <a:pt x="565" y="394"/>
                  </a:lnTo>
                  <a:lnTo>
                    <a:pt x="569" y="392"/>
                  </a:lnTo>
                  <a:lnTo>
                    <a:pt x="572" y="391"/>
                  </a:lnTo>
                  <a:lnTo>
                    <a:pt x="575" y="390"/>
                  </a:lnTo>
                  <a:lnTo>
                    <a:pt x="576" y="388"/>
                  </a:lnTo>
                  <a:lnTo>
                    <a:pt x="577" y="388"/>
                  </a:lnTo>
                  <a:lnTo>
                    <a:pt x="580" y="387"/>
                  </a:lnTo>
                  <a:lnTo>
                    <a:pt x="580" y="386"/>
                  </a:lnTo>
                  <a:lnTo>
                    <a:pt x="580" y="386"/>
                  </a:lnTo>
                  <a:lnTo>
                    <a:pt x="580" y="386"/>
                  </a:lnTo>
                  <a:lnTo>
                    <a:pt x="581" y="387"/>
                  </a:lnTo>
                  <a:lnTo>
                    <a:pt x="581" y="387"/>
                  </a:lnTo>
                  <a:lnTo>
                    <a:pt x="583" y="387"/>
                  </a:lnTo>
                  <a:lnTo>
                    <a:pt x="581" y="387"/>
                  </a:lnTo>
                  <a:lnTo>
                    <a:pt x="581" y="387"/>
                  </a:lnTo>
                  <a:lnTo>
                    <a:pt x="580" y="388"/>
                  </a:lnTo>
                  <a:lnTo>
                    <a:pt x="576" y="391"/>
                  </a:lnTo>
                  <a:lnTo>
                    <a:pt x="575" y="392"/>
                  </a:lnTo>
                  <a:lnTo>
                    <a:pt x="575" y="392"/>
                  </a:lnTo>
                  <a:lnTo>
                    <a:pt x="576" y="392"/>
                  </a:lnTo>
                  <a:lnTo>
                    <a:pt x="576" y="392"/>
                  </a:lnTo>
                  <a:lnTo>
                    <a:pt x="577" y="392"/>
                  </a:lnTo>
                  <a:lnTo>
                    <a:pt x="579" y="391"/>
                  </a:lnTo>
                  <a:lnTo>
                    <a:pt x="580" y="392"/>
                  </a:lnTo>
                  <a:lnTo>
                    <a:pt x="583" y="391"/>
                  </a:lnTo>
                  <a:lnTo>
                    <a:pt x="584" y="392"/>
                  </a:lnTo>
                  <a:lnTo>
                    <a:pt x="587" y="391"/>
                  </a:lnTo>
                  <a:lnTo>
                    <a:pt x="590" y="392"/>
                  </a:lnTo>
                  <a:lnTo>
                    <a:pt x="588" y="392"/>
                  </a:lnTo>
                  <a:lnTo>
                    <a:pt x="585" y="392"/>
                  </a:lnTo>
                  <a:lnTo>
                    <a:pt x="581" y="394"/>
                  </a:lnTo>
                  <a:lnTo>
                    <a:pt x="581" y="395"/>
                  </a:lnTo>
                  <a:lnTo>
                    <a:pt x="581" y="397"/>
                  </a:lnTo>
                  <a:lnTo>
                    <a:pt x="580" y="395"/>
                  </a:lnTo>
                  <a:lnTo>
                    <a:pt x="579" y="395"/>
                  </a:lnTo>
                  <a:lnTo>
                    <a:pt x="579" y="394"/>
                  </a:lnTo>
                  <a:lnTo>
                    <a:pt x="580" y="394"/>
                  </a:lnTo>
                  <a:lnTo>
                    <a:pt x="580" y="394"/>
                  </a:lnTo>
                  <a:lnTo>
                    <a:pt x="580" y="392"/>
                  </a:lnTo>
                  <a:lnTo>
                    <a:pt x="579" y="392"/>
                  </a:lnTo>
                  <a:lnTo>
                    <a:pt x="580" y="392"/>
                  </a:lnTo>
                  <a:lnTo>
                    <a:pt x="579" y="394"/>
                  </a:lnTo>
                  <a:lnTo>
                    <a:pt x="576" y="394"/>
                  </a:lnTo>
                  <a:lnTo>
                    <a:pt x="573" y="395"/>
                  </a:lnTo>
                  <a:lnTo>
                    <a:pt x="565" y="401"/>
                  </a:lnTo>
                  <a:lnTo>
                    <a:pt x="565" y="401"/>
                  </a:lnTo>
                  <a:lnTo>
                    <a:pt x="564" y="401"/>
                  </a:lnTo>
                  <a:lnTo>
                    <a:pt x="565" y="401"/>
                  </a:lnTo>
                  <a:lnTo>
                    <a:pt x="566" y="401"/>
                  </a:lnTo>
                  <a:lnTo>
                    <a:pt x="566" y="401"/>
                  </a:lnTo>
                  <a:lnTo>
                    <a:pt x="565" y="401"/>
                  </a:lnTo>
                  <a:lnTo>
                    <a:pt x="564" y="402"/>
                  </a:lnTo>
                  <a:lnTo>
                    <a:pt x="564" y="402"/>
                  </a:lnTo>
                  <a:lnTo>
                    <a:pt x="562" y="402"/>
                  </a:lnTo>
                  <a:lnTo>
                    <a:pt x="561" y="402"/>
                  </a:lnTo>
                  <a:lnTo>
                    <a:pt x="560" y="403"/>
                  </a:lnTo>
                  <a:lnTo>
                    <a:pt x="560" y="403"/>
                  </a:lnTo>
                  <a:lnTo>
                    <a:pt x="558" y="405"/>
                  </a:lnTo>
                  <a:lnTo>
                    <a:pt x="561" y="402"/>
                  </a:lnTo>
                  <a:lnTo>
                    <a:pt x="562" y="402"/>
                  </a:lnTo>
                  <a:lnTo>
                    <a:pt x="560" y="405"/>
                  </a:lnTo>
                  <a:lnTo>
                    <a:pt x="557" y="407"/>
                  </a:lnTo>
                  <a:lnTo>
                    <a:pt x="557" y="409"/>
                  </a:lnTo>
                  <a:lnTo>
                    <a:pt x="557" y="411"/>
                  </a:lnTo>
                  <a:lnTo>
                    <a:pt x="557" y="411"/>
                  </a:lnTo>
                  <a:lnTo>
                    <a:pt x="557" y="411"/>
                  </a:lnTo>
                  <a:lnTo>
                    <a:pt x="558" y="411"/>
                  </a:lnTo>
                  <a:lnTo>
                    <a:pt x="558" y="411"/>
                  </a:lnTo>
                  <a:lnTo>
                    <a:pt x="558" y="413"/>
                  </a:lnTo>
                  <a:lnTo>
                    <a:pt x="560" y="414"/>
                  </a:lnTo>
                  <a:lnTo>
                    <a:pt x="560" y="414"/>
                  </a:lnTo>
                  <a:lnTo>
                    <a:pt x="561" y="414"/>
                  </a:lnTo>
                  <a:lnTo>
                    <a:pt x="561" y="414"/>
                  </a:lnTo>
                  <a:lnTo>
                    <a:pt x="561" y="414"/>
                  </a:lnTo>
                  <a:lnTo>
                    <a:pt x="562" y="414"/>
                  </a:lnTo>
                  <a:lnTo>
                    <a:pt x="562" y="414"/>
                  </a:lnTo>
                  <a:lnTo>
                    <a:pt x="562" y="414"/>
                  </a:lnTo>
                  <a:lnTo>
                    <a:pt x="564" y="413"/>
                  </a:lnTo>
                  <a:lnTo>
                    <a:pt x="565" y="413"/>
                  </a:lnTo>
                  <a:lnTo>
                    <a:pt x="565" y="413"/>
                  </a:lnTo>
                  <a:lnTo>
                    <a:pt x="566" y="413"/>
                  </a:lnTo>
                  <a:lnTo>
                    <a:pt x="569" y="410"/>
                  </a:lnTo>
                  <a:lnTo>
                    <a:pt x="569" y="410"/>
                  </a:lnTo>
                  <a:lnTo>
                    <a:pt x="571" y="409"/>
                  </a:lnTo>
                  <a:lnTo>
                    <a:pt x="573" y="407"/>
                  </a:lnTo>
                  <a:lnTo>
                    <a:pt x="575" y="407"/>
                  </a:lnTo>
                  <a:lnTo>
                    <a:pt x="576" y="406"/>
                  </a:lnTo>
                  <a:lnTo>
                    <a:pt x="576" y="406"/>
                  </a:lnTo>
                  <a:lnTo>
                    <a:pt x="576" y="405"/>
                  </a:lnTo>
                  <a:lnTo>
                    <a:pt x="576" y="405"/>
                  </a:lnTo>
                  <a:lnTo>
                    <a:pt x="576" y="403"/>
                  </a:lnTo>
                  <a:lnTo>
                    <a:pt x="577" y="403"/>
                  </a:lnTo>
                  <a:lnTo>
                    <a:pt x="579" y="402"/>
                  </a:lnTo>
                  <a:lnTo>
                    <a:pt x="579" y="403"/>
                  </a:lnTo>
                  <a:lnTo>
                    <a:pt x="580" y="403"/>
                  </a:lnTo>
                  <a:lnTo>
                    <a:pt x="580" y="402"/>
                  </a:lnTo>
                  <a:lnTo>
                    <a:pt x="580" y="402"/>
                  </a:lnTo>
                  <a:lnTo>
                    <a:pt x="581" y="402"/>
                  </a:lnTo>
                  <a:lnTo>
                    <a:pt x="581" y="403"/>
                  </a:lnTo>
                  <a:lnTo>
                    <a:pt x="581" y="403"/>
                  </a:lnTo>
                  <a:lnTo>
                    <a:pt x="583" y="403"/>
                  </a:lnTo>
                  <a:lnTo>
                    <a:pt x="584" y="403"/>
                  </a:lnTo>
                  <a:lnTo>
                    <a:pt x="584" y="403"/>
                  </a:lnTo>
                  <a:lnTo>
                    <a:pt x="584" y="403"/>
                  </a:lnTo>
                  <a:lnTo>
                    <a:pt x="584" y="402"/>
                  </a:lnTo>
                  <a:lnTo>
                    <a:pt x="584" y="401"/>
                  </a:lnTo>
                  <a:lnTo>
                    <a:pt x="585" y="402"/>
                  </a:lnTo>
                  <a:lnTo>
                    <a:pt x="585" y="402"/>
                  </a:lnTo>
                  <a:lnTo>
                    <a:pt x="587" y="402"/>
                  </a:lnTo>
                  <a:lnTo>
                    <a:pt x="587" y="402"/>
                  </a:lnTo>
                  <a:lnTo>
                    <a:pt x="590" y="401"/>
                  </a:lnTo>
                  <a:lnTo>
                    <a:pt x="590" y="401"/>
                  </a:lnTo>
                  <a:lnTo>
                    <a:pt x="590" y="401"/>
                  </a:lnTo>
                  <a:lnTo>
                    <a:pt x="594" y="399"/>
                  </a:lnTo>
                  <a:lnTo>
                    <a:pt x="595" y="399"/>
                  </a:lnTo>
                  <a:lnTo>
                    <a:pt x="599" y="398"/>
                  </a:lnTo>
                  <a:lnTo>
                    <a:pt x="600" y="398"/>
                  </a:lnTo>
                  <a:lnTo>
                    <a:pt x="603" y="395"/>
                  </a:lnTo>
                  <a:lnTo>
                    <a:pt x="604" y="395"/>
                  </a:lnTo>
                  <a:lnTo>
                    <a:pt x="604" y="395"/>
                  </a:lnTo>
                  <a:lnTo>
                    <a:pt x="606" y="395"/>
                  </a:lnTo>
                  <a:lnTo>
                    <a:pt x="607" y="395"/>
                  </a:lnTo>
                  <a:lnTo>
                    <a:pt x="608" y="394"/>
                  </a:lnTo>
                  <a:lnTo>
                    <a:pt x="608" y="394"/>
                  </a:lnTo>
                  <a:lnTo>
                    <a:pt x="610" y="394"/>
                  </a:lnTo>
                  <a:lnTo>
                    <a:pt x="611" y="394"/>
                  </a:lnTo>
                  <a:lnTo>
                    <a:pt x="611" y="394"/>
                  </a:lnTo>
                  <a:lnTo>
                    <a:pt x="611" y="392"/>
                  </a:lnTo>
                  <a:lnTo>
                    <a:pt x="611" y="392"/>
                  </a:lnTo>
                  <a:lnTo>
                    <a:pt x="611" y="392"/>
                  </a:lnTo>
                  <a:lnTo>
                    <a:pt x="608" y="392"/>
                  </a:lnTo>
                  <a:lnTo>
                    <a:pt x="608" y="391"/>
                  </a:lnTo>
                  <a:lnTo>
                    <a:pt x="610" y="391"/>
                  </a:lnTo>
                  <a:lnTo>
                    <a:pt x="610" y="391"/>
                  </a:lnTo>
                  <a:lnTo>
                    <a:pt x="610" y="390"/>
                  </a:lnTo>
                  <a:lnTo>
                    <a:pt x="610" y="388"/>
                  </a:lnTo>
                  <a:lnTo>
                    <a:pt x="608" y="388"/>
                  </a:lnTo>
                  <a:lnTo>
                    <a:pt x="607" y="388"/>
                  </a:lnTo>
                  <a:lnTo>
                    <a:pt x="606" y="388"/>
                  </a:lnTo>
                  <a:lnTo>
                    <a:pt x="606" y="388"/>
                  </a:lnTo>
                  <a:lnTo>
                    <a:pt x="606" y="387"/>
                  </a:lnTo>
                  <a:lnTo>
                    <a:pt x="606" y="387"/>
                  </a:lnTo>
                  <a:lnTo>
                    <a:pt x="606" y="386"/>
                  </a:lnTo>
                  <a:lnTo>
                    <a:pt x="602" y="388"/>
                  </a:lnTo>
                  <a:lnTo>
                    <a:pt x="600" y="388"/>
                  </a:lnTo>
                  <a:lnTo>
                    <a:pt x="599" y="388"/>
                  </a:lnTo>
                  <a:lnTo>
                    <a:pt x="599" y="390"/>
                  </a:lnTo>
                  <a:lnTo>
                    <a:pt x="599" y="388"/>
                  </a:lnTo>
                  <a:lnTo>
                    <a:pt x="596" y="388"/>
                  </a:lnTo>
                  <a:lnTo>
                    <a:pt x="598" y="388"/>
                  </a:lnTo>
                  <a:lnTo>
                    <a:pt x="598" y="387"/>
                  </a:lnTo>
                  <a:lnTo>
                    <a:pt x="596" y="387"/>
                  </a:lnTo>
                  <a:lnTo>
                    <a:pt x="594" y="387"/>
                  </a:lnTo>
                  <a:lnTo>
                    <a:pt x="592" y="387"/>
                  </a:lnTo>
                  <a:lnTo>
                    <a:pt x="592" y="387"/>
                  </a:lnTo>
                  <a:lnTo>
                    <a:pt x="592" y="387"/>
                  </a:lnTo>
                  <a:lnTo>
                    <a:pt x="592" y="387"/>
                  </a:lnTo>
                  <a:lnTo>
                    <a:pt x="591" y="386"/>
                  </a:lnTo>
                  <a:lnTo>
                    <a:pt x="590" y="386"/>
                  </a:lnTo>
                  <a:lnTo>
                    <a:pt x="588" y="386"/>
                  </a:lnTo>
                  <a:lnTo>
                    <a:pt x="587" y="386"/>
                  </a:lnTo>
                  <a:lnTo>
                    <a:pt x="585" y="384"/>
                  </a:lnTo>
                  <a:lnTo>
                    <a:pt x="588" y="383"/>
                  </a:lnTo>
                  <a:lnTo>
                    <a:pt x="588" y="383"/>
                  </a:lnTo>
                  <a:lnTo>
                    <a:pt x="588" y="383"/>
                  </a:lnTo>
                  <a:lnTo>
                    <a:pt x="585" y="383"/>
                  </a:lnTo>
                  <a:lnTo>
                    <a:pt x="585" y="382"/>
                  </a:lnTo>
                  <a:lnTo>
                    <a:pt x="583" y="382"/>
                  </a:lnTo>
                  <a:lnTo>
                    <a:pt x="583" y="382"/>
                  </a:lnTo>
                  <a:lnTo>
                    <a:pt x="581" y="380"/>
                  </a:lnTo>
                  <a:lnTo>
                    <a:pt x="583" y="380"/>
                  </a:lnTo>
                  <a:lnTo>
                    <a:pt x="581" y="379"/>
                  </a:lnTo>
                  <a:lnTo>
                    <a:pt x="583" y="376"/>
                  </a:lnTo>
                  <a:lnTo>
                    <a:pt x="581" y="376"/>
                  </a:lnTo>
                  <a:lnTo>
                    <a:pt x="581" y="375"/>
                  </a:lnTo>
                  <a:lnTo>
                    <a:pt x="581" y="374"/>
                  </a:lnTo>
                  <a:lnTo>
                    <a:pt x="583" y="374"/>
                  </a:lnTo>
                  <a:lnTo>
                    <a:pt x="583" y="372"/>
                  </a:lnTo>
                  <a:lnTo>
                    <a:pt x="583" y="372"/>
                  </a:lnTo>
                  <a:lnTo>
                    <a:pt x="581" y="372"/>
                  </a:lnTo>
                  <a:lnTo>
                    <a:pt x="580" y="372"/>
                  </a:lnTo>
                  <a:lnTo>
                    <a:pt x="579" y="372"/>
                  </a:lnTo>
                  <a:lnTo>
                    <a:pt x="579" y="372"/>
                  </a:lnTo>
                  <a:lnTo>
                    <a:pt x="581" y="369"/>
                  </a:lnTo>
                  <a:lnTo>
                    <a:pt x="584" y="368"/>
                  </a:lnTo>
                  <a:lnTo>
                    <a:pt x="585" y="367"/>
                  </a:lnTo>
                  <a:lnTo>
                    <a:pt x="587" y="365"/>
                  </a:lnTo>
                  <a:lnTo>
                    <a:pt x="587" y="364"/>
                  </a:lnTo>
                  <a:lnTo>
                    <a:pt x="585" y="364"/>
                  </a:lnTo>
                  <a:lnTo>
                    <a:pt x="584" y="364"/>
                  </a:lnTo>
                  <a:lnTo>
                    <a:pt x="585" y="363"/>
                  </a:lnTo>
                  <a:lnTo>
                    <a:pt x="583" y="363"/>
                  </a:lnTo>
                  <a:lnTo>
                    <a:pt x="581" y="364"/>
                  </a:lnTo>
                  <a:lnTo>
                    <a:pt x="580" y="364"/>
                  </a:lnTo>
                  <a:lnTo>
                    <a:pt x="579" y="365"/>
                  </a:lnTo>
                  <a:lnTo>
                    <a:pt x="579" y="364"/>
                  </a:lnTo>
                  <a:lnTo>
                    <a:pt x="579" y="363"/>
                  </a:lnTo>
                  <a:lnTo>
                    <a:pt x="577" y="363"/>
                  </a:lnTo>
                  <a:lnTo>
                    <a:pt x="575" y="361"/>
                  </a:lnTo>
                  <a:lnTo>
                    <a:pt x="573" y="360"/>
                  </a:lnTo>
                  <a:lnTo>
                    <a:pt x="573" y="360"/>
                  </a:lnTo>
                  <a:lnTo>
                    <a:pt x="571" y="361"/>
                  </a:lnTo>
                  <a:lnTo>
                    <a:pt x="571" y="361"/>
                  </a:lnTo>
                  <a:lnTo>
                    <a:pt x="573" y="360"/>
                  </a:lnTo>
                  <a:lnTo>
                    <a:pt x="573" y="360"/>
                  </a:lnTo>
                  <a:lnTo>
                    <a:pt x="575" y="360"/>
                  </a:lnTo>
                  <a:lnTo>
                    <a:pt x="576" y="360"/>
                  </a:lnTo>
                  <a:lnTo>
                    <a:pt x="577" y="359"/>
                  </a:lnTo>
                  <a:lnTo>
                    <a:pt x="579" y="359"/>
                  </a:lnTo>
                  <a:lnTo>
                    <a:pt x="579" y="360"/>
                  </a:lnTo>
                  <a:lnTo>
                    <a:pt x="581" y="360"/>
                  </a:lnTo>
                  <a:lnTo>
                    <a:pt x="583" y="361"/>
                  </a:lnTo>
                  <a:lnTo>
                    <a:pt x="584" y="361"/>
                  </a:lnTo>
                  <a:lnTo>
                    <a:pt x="585" y="360"/>
                  </a:lnTo>
                  <a:lnTo>
                    <a:pt x="587" y="359"/>
                  </a:lnTo>
                  <a:lnTo>
                    <a:pt x="588" y="359"/>
                  </a:lnTo>
                  <a:lnTo>
                    <a:pt x="590" y="359"/>
                  </a:lnTo>
                  <a:lnTo>
                    <a:pt x="590" y="357"/>
                  </a:lnTo>
                  <a:lnTo>
                    <a:pt x="591" y="357"/>
                  </a:lnTo>
                  <a:lnTo>
                    <a:pt x="594" y="356"/>
                  </a:lnTo>
                  <a:lnTo>
                    <a:pt x="595" y="355"/>
                  </a:lnTo>
                  <a:lnTo>
                    <a:pt x="596" y="353"/>
                  </a:lnTo>
                  <a:lnTo>
                    <a:pt x="595" y="352"/>
                  </a:lnTo>
                  <a:lnTo>
                    <a:pt x="595" y="351"/>
                  </a:lnTo>
                  <a:lnTo>
                    <a:pt x="596" y="351"/>
                  </a:lnTo>
                  <a:lnTo>
                    <a:pt x="598" y="352"/>
                  </a:lnTo>
                  <a:lnTo>
                    <a:pt x="598" y="351"/>
                  </a:lnTo>
                  <a:lnTo>
                    <a:pt x="598" y="351"/>
                  </a:lnTo>
                  <a:lnTo>
                    <a:pt x="595" y="348"/>
                  </a:lnTo>
                  <a:lnTo>
                    <a:pt x="594" y="346"/>
                  </a:lnTo>
                  <a:lnTo>
                    <a:pt x="588" y="346"/>
                  </a:lnTo>
                  <a:lnTo>
                    <a:pt x="587" y="346"/>
                  </a:lnTo>
                  <a:lnTo>
                    <a:pt x="583" y="346"/>
                  </a:lnTo>
                  <a:lnTo>
                    <a:pt x="580" y="346"/>
                  </a:lnTo>
                  <a:lnTo>
                    <a:pt x="576" y="348"/>
                  </a:lnTo>
                  <a:lnTo>
                    <a:pt x="571" y="349"/>
                  </a:lnTo>
                  <a:lnTo>
                    <a:pt x="566" y="351"/>
                  </a:lnTo>
                  <a:lnTo>
                    <a:pt x="562" y="352"/>
                  </a:lnTo>
                  <a:lnTo>
                    <a:pt x="558" y="353"/>
                  </a:lnTo>
                  <a:lnTo>
                    <a:pt x="556" y="355"/>
                  </a:lnTo>
                  <a:lnTo>
                    <a:pt x="554" y="356"/>
                  </a:lnTo>
                  <a:lnTo>
                    <a:pt x="553" y="356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46" y="360"/>
                  </a:lnTo>
                  <a:lnTo>
                    <a:pt x="543" y="361"/>
                  </a:lnTo>
                  <a:lnTo>
                    <a:pt x="542" y="363"/>
                  </a:lnTo>
                  <a:lnTo>
                    <a:pt x="539" y="365"/>
                  </a:lnTo>
                  <a:lnTo>
                    <a:pt x="537" y="367"/>
                  </a:lnTo>
                  <a:lnTo>
                    <a:pt x="535" y="368"/>
                  </a:lnTo>
                  <a:lnTo>
                    <a:pt x="534" y="369"/>
                  </a:lnTo>
                  <a:lnTo>
                    <a:pt x="531" y="371"/>
                  </a:lnTo>
                  <a:lnTo>
                    <a:pt x="528" y="372"/>
                  </a:lnTo>
                  <a:lnTo>
                    <a:pt x="524" y="375"/>
                  </a:lnTo>
                  <a:lnTo>
                    <a:pt x="522" y="375"/>
                  </a:lnTo>
                  <a:lnTo>
                    <a:pt x="520" y="376"/>
                  </a:lnTo>
                  <a:lnTo>
                    <a:pt x="519" y="376"/>
                  </a:lnTo>
                  <a:lnTo>
                    <a:pt x="516" y="378"/>
                  </a:lnTo>
                  <a:lnTo>
                    <a:pt x="514" y="378"/>
                  </a:lnTo>
                  <a:lnTo>
                    <a:pt x="512" y="378"/>
                  </a:lnTo>
                  <a:lnTo>
                    <a:pt x="511" y="379"/>
                  </a:lnTo>
                  <a:lnTo>
                    <a:pt x="510" y="379"/>
                  </a:lnTo>
                  <a:lnTo>
                    <a:pt x="508" y="380"/>
                  </a:lnTo>
                  <a:lnTo>
                    <a:pt x="507" y="380"/>
                  </a:lnTo>
                  <a:lnTo>
                    <a:pt x="504" y="383"/>
                  </a:lnTo>
                  <a:lnTo>
                    <a:pt x="501" y="383"/>
                  </a:lnTo>
                  <a:lnTo>
                    <a:pt x="499" y="384"/>
                  </a:lnTo>
                  <a:lnTo>
                    <a:pt x="497" y="386"/>
                  </a:lnTo>
                  <a:lnTo>
                    <a:pt x="496" y="387"/>
                  </a:lnTo>
                  <a:lnTo>
                    <a:pt x="495" y="388"/>
                  </a:lnTo>
                  <a:lnTo>
                    <a:pt x="495" y="390"/>
                  </a:lnTo>
                  <a:lnTo>
                    <a:pt x="493" y="391"/>
                  </a:lnTo>
                  <a:lnTo>
                    <a:pt x="492" y="391"/>
                  </a:lnTo>
                  <a:lnTo>
                    <a:pt x="491" y="391"/>
                  </a:lnTo>
                  <a:lnTo>
                    <a:pt x="486" y="394"/>
                  </a:lnTo>
                  <a:lnTo>
                    <a:pt x="485" y="394"/>
                  </a:lnTo>
                  <a:lnTo>
                    <a:pt x="481" y="397"/>
                  </a:lnTo>
                  <a:lnTo>
                    <a:pt x="480" y="397"/>
                  </a:lnTo>
                  <a:lnTo>
                    <a:pt x="480" y="397"/>
                  </a:lnTo>
                  <a:lnTo>
                    <a:pt x="482" y="397"/>
                  </a:lnTo>
                  <a:close/>
                  <a:moveTo>
                    <a:pt x="401" y="386"/>
                  </a:moveTo>
                  <a:lnTo>
                    <a:pt x="402" y="386"/>
                  </a:lnTo>
                  <a:lnTo>
                    <a:pt x="402" y="386"/>
                  </a:lnTo>
                  <a:lnTo>
                    <a:pt x="402" y="384"/>
                  </a:lnTo>
                  <a:lnTo>
                    <a:pt x="402" y="384"/>
                  </a:lnTo>
                  <a:lnTo>
                    <a:pt x="401" y="384"/>
                  </a:lnTo>
                  <a:lnTo>
                    <a:pt x="401" y="386"/>
                  </a:lnTo>
                  <a:lnTo>
                    <a:pt x="401" y="386"/>
                  </a:lnTo>
                  <a:lnTo>
                    <a:pt x="400" y="386"/>
                  </a:lnTo>
                  <a:lnTo>
                    <a:pt x="400" y="386"/>
                  </a:lnTo>
                  <a:lnTo>
                    <a:pt x="401" y="386"/>
                  </a:lnTo>
                  <a:lnTo>
                    <a:pt x="401" y="386"/>
                  </a:lnTo>
                  <a:close/>
                  <a:moveTo>
                    <a:pt x="617" y="410"/>
                  </a:moveTo>
                  <a:lnTo>
                    <a:pt x="615" y="410"/>
                  </a:lnTo>
                  <a:lnTo>
                    <a:pt x="615" y="410"/>
                  </a:lnTo>
                  <a:lnTo>
                    <a:pt x="615" y="410"/>
                  </a:lnTo>
                  <a:lnTo>
                    <a:pt x="617" y="410"/>
                  </a:lnTo>
                  <a:lnTo>
                    <a:pt x="618" y="410"/>
                  </a:lnTo>
                  <a:lnTo>
                    <a:pt x="619" y="409"/>
                  </a:lnTo>
                  <a:lnTo>
                    <a:pt x="618" y="410"/>
                  </a:lnTo>
                  <a:lnTo>
                    <a:pt x="617" y="410"/>
                  </a:lnTo>
                  <a:close/>
                  <a:moveTo>
                    <a:pt x="626" y="383"/>
                  </a:moveTo>
                  <a:lnTo>
                    <a:pt x="625" y="382"/>
                  </a:lnTo>
                  <a:lnTo>
                    <a:pt x="623" y="383"/>
                  </a:lnTo>
                  <a:lnTo>
                    <a:pt x="623" y="382"/>
                  </a:lnTo>
                  <a:lnTo>
                    <a:pt x="623" y="382"/>
                  </a:lnTo>
                  <a:lnTo>
                    <a:pt x="622" y="382"/>
                  </a:lnTo>
                  <a:lnTo>
                    <a:pt x="622" y="382"/>
                  </a:lnTo>
                  <a:lnTo>
                    <a:pt x="621" y="382"/>
                  </a:lnTo>
                  <a:lnTo>
                    <a:pt x="619" y="383"/>
                  </a:lnTo>
                  <a:lnTo>
                    <a:pt x="619" y="384"/>
                  </a:lnTo>
                  <a:lnTo>
                    <a:pt x="617" y="386"/>
                  </a:lnTo>
                  <a:lnTo>
                    <a:pt x="618" y="386"/>
                  </a:lnTo>
                  <a:lnTo>
                    <a:pt x="619" y="384"/>
                  </a:lnTo>
                  <a:lnTo>
                    <a:pt x="619" y="386"/>
                  </a:lnTo>
                  <a:lnTo>
                    <a:pt x="617" y="387"/>
                  </a:lnTo>
                  <a:lnTo>
                    <a:pt x="617" y="387"/>
                  </a:lnTo>
                  <a:lnTo>
                    <a:pt x="615" y="387"/>
                  </a:lnTo>
                  <a:lnTo>
                    <a:pt x="615" y="387"/>
                  </a:lnTo>
                  <a:lnTo>
                    <a:pt x="614" y="387"/>
                  </a:lnTo>
                  <a:lnTo>
                    <a:pt x="613" y="388"/>
                  </a:lnTo>
                  <a:lnTo>
                    <a:pt x="613" y="387"/>
                  </a:lnTo>
                  <a:lnTo>
                    <a:pt x="614" y="387"/>
                  </a:lnTo>
                  <a:lnTo>
                    <a:pt x="614" y="387"/>
                  </a:lnTo>
                  <a:lnTo>
                    <a:pt x="615" y="386"/>
                  </a:lnTo>
                  <a:lnTo>
                    <a:pt x="614" y="386"/>
                  </a:lnTo>
                  <a:lnTo>
                    <a:pt x="615" y="386"/>
                  </a:lnTo>
                  <a:lnTo>
                    <a:pt x="617" y="386"/>
                  </a:lnTo>
                  <a:lnTo>
                    <a:pt x="617" y="384"/>
                  </a:lnTo>
                  <a:lnTo>
                    <a:pt x="615" y="384"/>
                  </a:lnTo>
                  <a:lnTo>
                    <a:pt x="614" y="386"/>
                  </a:lnTo>
                  <a:lnTo>
                    <a:pt x="614" y="386"/>
                  </a:lnTo>
                  <a:lnTo>
                    <a:pt x="615" y="384"/>
                  </a:lnTo>
                  <a:lnTo>
                    <a:pt x="617" y="384"/>
                  </a:lnTo>
                  <a:lnTo>
                    <a:pt x="618" y="383"/>
                  </a:lnTo>
                  <a:lnTo>
                    <a:pt x="619" y="383"/>
                  </a:lnTo>
                  <a:lnTo>
                    <a:pt x="621" y="382"/>
                  </a:lnTo>
                  <a:lnTo>
                    <a:pt x="621" y="382"/>
                  </a:lnTo>
                  <a:lnTo>
                    <a:pt x="621" y="382"/>
                  </a:lnTo>
                  <a:lnTo>
                    <a:pt x="622" y="380"/>
                  </a:lnTo>
                  <a:lnTo>
                    <a:pt x="623" y="378"/>
                  </a:lnTo>
                  <a:lnTo>
                    <a:pt x="625" y="376"/>
                  </a:lnTo>
                  <a:lnTo>
                    <a:pt x="625" y="376"/>
                  </a:lnTo>
                  <a:lnTo>
                    <a:pt x="625" y="374"/>
                  </a:lnTo>
                  <a:lnTo>
                    <a:pt x="625" y="374"/>
                  </a:lnTo>
                  <a:lnTo>
                    <a:pt x="625" y="372"/>
                  </a:lnTo>
                  <a:lnTo>
                    <a:pt x="623" y="372"/>
                  </a:lnTo>
                  <a:lnTo>
                    <a:pt x="623" y="374"/>
                  </a:lnTo>
                  <a:lnTo>
                    <a:pt x="622" y="374"/>
                  </a:lnTo>
                  <a:lnTo>
                    <a:pt x="621" y="375"/>
                  </a:lnTo>
                  <a:lnTo>
                    <a:pt x="619" y="375"/>
                  </a:lnTo>
                  <a:lnTo>
                    <a:pt x="618" y="376"/>
                  </a:lnTo>
                  <a:lnTo>
                    <a:pt x="618" y="378"/>
                  </a:lnTo>
                  <a:lnTo>
                    <a:pt x="614" y="382"/>
                  </a:lnTo>
                  <a:lnTo>
                    <a:pt x="613" y="382"/>
                  </a:lnTo>
                  <a:lnTo>
                    <a:pt x="611" y="383"/>
                  </a:lnTo>
                  <a:lnTo>
                    <a:pt x="611" y="384"/>
                  </a:lnTo>
                  <a:lnTo>
                    <a:pt x="610" y="386"/>
                  </a:lnTo>
                  <a:lnTo>
                    <a:pt x="610" y="388"/>
                  </a:lnTo>
                  <a:lnTo>
                    <a:pt x="610" y="388"/>
                  </a:lnTo>
                  <a:lnTo>
                    <a:pt x="610" y="390"/>
                  </a:lnTo>
                  <a:lnTo>
                    <a:pt x="610" y="390"/>
                  </a:lnTo>
                  <a:lnTo>
                    <a:pt x="611" y="390"/>
                  </a:lnTo>
                  <a:lnTo>
                    <a:pt x="611" y="390"/>
                  </a:lnTo>
                  <a:lnTo>
                    <a:pt x="613" y="390"/>
                  </a:lnTo>
                  <a:lnTo>
                    <a:pt x="614" y="390"/>
                  </a:lnTo>
                  <a:lnTo>
                    <a:pt x="614" y="390"/>
                  </a:lnTo>
                  <a:lnTo>
                    <a:pt x="615" y="390"/>
                  </a:lnTo>
                  <a:lnTo>
                    <a:pt x="617" y="390"/>
                  </a:lnTo>
                  <a:lnTo>
                    <a:pt x="619" y="388"/>
                  </a:lnTo>
                  <a:lnTo>
                    <a:pt x="622" y="387"/>
                  </a:lnTo>
                  <a:lnTo>
                    <a:pt x="622" y="387"/>
                  </a:lnTo>
                  <a:lnTo>
                    <a:pt x="623" y="386"/>
                  </a:lnTo>
                  <a:lnTo>
                    <a:pt x="626" y="386"/>
                  </a:lnTo>
                  <a:lnTo>
                    <a:pt x="626" y="386"/>
                  </a:lnTo>
                  <a:lnTo>
                    <a:pt x="625" y="384"/>
                  </a:lnTo>
                  <a:lnTo>
                    <a:pt x="626" y="384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6" y="383"/>
                  </a:lnTo>
                  <a:close/>
                  <a:moveTo>
                    <a:pt x="600" y="383"/>
                  </a:moveTo>
                  <a:lnTo>
                    <a:pt x="602" y="382"/>
                  </a:lnTo>
                  <a:lnTo>
                    <a:pt x="603" y="382"/>
                  </a:lnTo>
                  <a:lnTo>
                    <a:pt x="606" y="380"/>
                  </a:lnTo>
                  <a:lnTo>
                    <a:pt x="607" y="380"/>
                  </a:lnTo>
                  <a:lnTo>
                    <a:pt x="607" y="379"/>
                  </a:lnTo>
                  <a:lnTo>
                    <a:pt x="607" y="379"/>
                  </a:lnTo>
                  <a:lnTo>
                    <a:pt x="606" y="379"/>
                  </a:lnTo>
                  <a:lnTo>
                    <a:pt x="603" y="379"/>
                  </a:lnTo>
                  <a:lnTo>
                    <a:pt x="600" y="379"/>
                  </a:lnTo>
                  <a:lnTo>
                    <a:pt x="600" y="379"/>
                  </a:lnTo>
                  <a:lnTo>
                    <a:pt x="598" y="379"/>
                  </a:lnTo>
                  <a:lnTo>
                    <a:pt x="596" y="380"/>
                  </a:lnTo>
                  <a:lnTo>
                    <a:pt x="595" y="379"/>
                  </a:lnTo>
                  <a:lnTo>
                    <a:pt x="595" y="379"/>
                  </a:lnTo>
                  <a:lnTo>
                    <a:pt x="594" y="379"/>
                  </a:lnTo>
                  <a:lnTo>
                    <a:pt x="594" y="379"/>
                  </a:lnTo>
                  <a:lnTo>
                    <a:pt x="594" y="379"/>
                  </a:lnTo>
                  <a:lnTo>
                    <a:pt x="592" y="378"/>
                  </a:lnTo>
                  <a:lnTo>
                    <a:pt x="591" y="379"/>
                  </a:lnTo>
                  <a:lnTo>
                    <a:pt x="591" y="379"/>
                  </a:lnTo>
                  <a:lnTo>
                    <a:pt x="590" y="379"/>
                  </a:lnTo>
                  <a:lnTo>
                    <a:pt x="590" y="379"/>
                  </a:lnTo>
                  <a:lnTo>
                    <a:pt x="590" y="379"/>
                  </a:lnTo>
                  <a:lnTo>
                    <a:pt x="590" y="379"/>
                  </a:lnTo>
                  <a:lnTo>
                    <a:pt x="590" y="378"/>
                  </a:lnTo>
                  <a:lnTo>
                    <a:pt x="590" y="378"/>
                  </a:lnTo>
                  <a:lnTo>
                    <a:pt x="590" y="378"/>
                  </a:lnTo>
                  <a:lnTo>
                    <a:pt x="590" y="375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1" y="372"/>
                  </a:lnTo>
                  <a:lnTo>
                    <a:pt x="590" y="374"/>
                  </a:lnTo>
                  <a:lnTo>
                    <a:pt x="588" y="374"/>
                  </a:lnTo>
                  <a:lnTo>
                    <a:pt x="587" y="375"/>
                  </a:lnTo>
                  <a:lnTo>
                    <a:pt x="587" y="376"/>
                  </a:lnTo>
                  <a:lnTo>
                    <a:pt x="585" y="376"/>
                  </a:lnTo>
                  <a:lnTo>
                    <a:pt x="585" y="378"/>
                  </a:lnTo>
                  <a:lnTo>
                    <a:pt x="587" y="378"/>
                  </a:lnTo>
                  <a:lnTo>
                    <a:pt x="588" y="378"/>
                  </a:lnTo>
                  <a:lnTo>
                    <a:pt x="588" y="378"/>
                  </a:lnTo>
                  <a:lnTo>
                    <a:pt x="587" y="380"/>
                  </a:lnTo>
                  <a:lnTo>
                    <a:pt x="588" y="380"/>
                  </a:lnTo>
                  <a:lnTo>
                    <a:pt x="590" y="380"/>
                  </a:lnTo>
                  <a:lnTo>
                    <a:pt x="591" y="380"/>
                  </a:lnTo>
                  <a:lnTo>
                    <a:pt x="591" y="380"/>
                  </a:lnTo>
                  <a:lnTo>
                    <a:pt x="591" y="380"/>
                  </a:lnTo>
                  <a:lnTo>
                    <a:pt x="590" y="380"/>
                  </a:lnTo>
                  <a:lnTo>
                    <a:pt x="590" y="382"/>
                  </a:lnTo>
                  <a:lnTo>
                    <a:pt x="591" y="382"/>
                  </a:lnTo>
                  <a:lnTo>
                    <a:pt x="591" y="382"/>
                  </a:lnTo>
                  <a:lnTo>
                    <a:pt x="594" y="383"/>
                  </a:lnTo>
                  <a:lnTo>
                    <a:pt x="595" y="383"/>
                  </a:lnTo>
                  <a:lnTo>
                    <a:pt x="595" y="383"/>
                  </a:lnTo>
                  <a:lnTo>
                    <a:pt x="594" y="382"/>
                  </a:lnTo>
                  <a:lnTo>
                    <a:pt x="595" y="382"/>
                  </a:lnTo>
                  <a:lnTo>
                    <a:pt x="596" y="382"/>
                  </a:lnTo>
                  <a:lnTo>
                    <a:pt x="596" y="382"/>
                  </a:lnTo>
                  <a:lnTo>
                    <a:pt x="598" y="380"/>
                  </a:lnTo>
                  <a:lnTo>
                    <a:pt x="598" y="382"/>
                  </a:lnTo>
                  <a:lnTo>
                    <a:pt x="596" y="382"/>
                  </a:lnTo>
                  <a:lnTo>
                    <a:pt x="596" y="382"/>
                  </a:lnTo>
                  <a:lnTo>
                    <a:pt x="596" y="383"/>
                  </a:lnTo>
                  <a:lnTo>
                    <a:pt x="598" y="383"/>
                  </a:lnTo>
                  <a:lnTo>
                    <a:pt x="598" y="383"/>
                  </a:lnTo>
                  <a:lnTo>
                    <a:pt x="596" y="384"/>
                  </a:lnTo>
                  <a:lnTo>
                    <a:pt x="596" y="384"/>
                  </a:lnTo>
                  <a:lnTo>
                    <a:pt x="598" y="384"/>
                  </a:lnTo>
                  <a:lnTo>
                    <a:pt x="598" y="384"/>
                  </a:lnTo>
                  <a:lnTo>
                    <a:pt x="598" y="384"/>
                  </a:lnTo>
                  <a:lnTo>
                    <a:pt x="598" y="386"/>
                  </a:lnTo>
                  <a:lnTo>
                    <a:pt x="600" y="384"/>
                  </a:lnTo>
                  <a:lnTo>
                    <a:pt x="600" y="384"/>
                  </a:lnTo>
                  <a:lnTo>
                    <a:pt x="600" y="384"/>
                  </a:lnTo>
                  <a:lnTo>
                    <a:pt x="600" y="384"/>
                  </a:lnTo>
                  <a:lnTo>
                    <a:pt x="600" y="383"/>
                  </a:lnTo>
                  <a:lnTo>
                    <a:pt x="600" y="383"/>
                  </a:lnTo>
                  <a:close/>
                  <a:moveTo>
                    <a:pt x="613" y="368"/>
                  </a:moveTo>
                  <a:lnTo>
                    <a:pt x="614" y="368"/>
                  </a:lnTo>
                  <a:lnTo>
                    <a:pt x="615" y="367"/>
                  </a:lnTo>
                  <a:lnTo>
                    <a:pt x="617" y="367"/>
                  </a:lnTo>
                  <a:lnTo>
                    <a:pt x="617" y="367"/>
                  </a:lnTo>
                  <a:lnTo>
                    <a:pt x="618" y="365"/>
                  </a:lnTo>
                  <a:lnTo>
                    <a:pt x="618" y="365"/>
                  </a:lnTo>
                  <a:lnTo>
                    <a:pt x="617" y="365"/>
                  </a:lnTo>
                  <a:lnTo>
                    <a:pt x="615" y="365"/>
                  </a:lnTo>
                  <a:lnTo>
                    <a:pt x="614" y="367"/>
                  </a:lnTo>
                  <a:lnTo>
                    <a:pt x="613" y="368"/>
                  </a:lnTo>
                  <a:lnTo>
                    <a:pt x="611" y="369"/>
                  </a:lnTo>
                  <a:lnTo>
                    <a:pt x="611" y="371"/>
                  </a:lnTo>
                  <a:lnTo>
                    <a:pt x="613" y="371"/>
                  </a:lnTo>
                  <a:lnTo>
                    <a:pt x="613" y="369"/>
                  </a:lnTo>
                  <a:lnTo>
                    <a:pt x="613" y="369"/>
                  </a:lnTo>
                  <a:lnTo>
                    <a:pt x="613" y="369"/>
                  </a:lnTo>
                  <a:lnTo>
                    <a:pt x="611" y="369"/>
                  </a:lnTo>
                  <a:lnTo>
                    <a:pt x="613" y="368"/>
                  </a:lnTo>
                  <a:lnTo>
                    <a:pt x="613" y="368"/>
                  </a:lnTo>
                  <a:close/>
                  <a:moveTo>
                    <a:pt x="613" y="390"/>
                  </a:moveTo>
                  <a:lnTo>
                    <a:pt x="613" y="390"/>
                  </a:lnTo>
                  <a:lnTo>
                    <a:pt x="613" y="391"/>
                  </a:lnTo>
                  <a:lnTo>
                    <a:pt x="613" y="391"/>
                  </a:lnTo>
                  <a:lnTo>
                    <a:pt x="613" y="391"/>
                  </a:lnTo>
                  <a:lnTo>
                    <a:pt x="614" y="390"/>
                  </a:lnTo>
                  <a:lnTo>
                    <a:pt x="614" y="390"/>
                  </a:lnTo>
                  <a:lnTo>
                    <a:pt x="613" y="390"/>
                  </a:lnTo>
                  <a:lnTo>
                    <a:pt x="613" y="390"/>
                  </a:lnTo>
                  <a:close/>
                  <a:moveTo>
                    <a:pt x="588" y="363"/>
                  </a:moveTo>
                  <a:lnTo>
                    <a:pt x="588" y="364"/>
                  </a:lnTo>
                  <a:lnTo>
                    <a:pt x="588" y="364"/>
                  </a:lnTo>
                  <a:lnTo>
                    <a:pt x="588" y="364"/>
                  </a:lnTo>
                  <a:lnTo>
                    <a:pt x="588" y="364"/>
                  </a:lnTo>
                  <a:lnTo>
                    <a:pt x="590" y="363"/>
                  </a:lnTo>
                  <a:lnTo>
                    <a:pt x="590" y="363"/>
                  </a:lnTo>
                  <a:lnTo>
                    <a:pt x="590" y="363"/>
                  </a:lnTo>
                  <a:lnTo>
                    <a:pt x="590" y="363"/>
                  </a:lnTo>
                  <a:lnTo>
                    <a:pt x="588" y="363"/>
                  </a:lnTo>
                  <a:close/>
                  <a:moveTo>
                    <a:pt x="613" y="348"/>
                  </a:moveTo>
                  <a:lnTo>
                    <a:pt x="614" y="348"/>
                  </a:lnTo>
                  <a:lnTo>
                    <a:pt x="617" y="348"/>
                  </a:lnTo>
                  <a:lnTo>
                    <a:pt x="621" y="348"/>
                  </a:lnTo>
                  <a:lnTo>
                    <a:pt x="622" y="348"/>
                  </a:lnTo>
                  <a:lnTo>
                    <a:pt x="622" y="348"/>
                  </a:lnTo>
                  <a:lnTo>
                    <a:pt x="622" y="346"/>
                  </a:lnTo>
                  <a:lnTo>
                    <a:pt x="622" y="346"/>
                  </a:lnTo>
                  <a:lnTo>
                    <a:pt x="619" y="345"/>
                  </a:lnTo>
                  <a:lnTo>
                    <a:pt x="619" y="344"/>
                  </a:lnTo>
                  <a:lnTo>
                    <a:pt x="615" y="342"/>
                  </a:lnTo>
                  <a:lnTo>
                    <a:pt x="614" y="341"/>
                  </a:lnTo>
                  <a:lnTo>
                    <a:pt x="613" y="340"/>
                  </a:lnTo>
                  <a:lnTo>
                    <a:pt x="610" y="340"/>
                  </a:lnTo>
                  <a:lnTo>
                    <a:pt x="606" y="338"/>
                  </a:lnTo>
                  <a:lnTo>
                    <a:pt x="603" y="338"/>
                  </a:lnTo>
                  <a:lnTo>
                    <a:pt x="602" y="338"/>
                  </a:lnTo>
                  <a:lnTo>
                    <a:pt x="600" y="338"/>
                  </a:lnTo>
                  <a:lnTo>
                    <a:pt x="599" y="338"/>
                  </a:lnTo>
                  <a:lnTo>
                    <a:pt x="600" y="340"/>
                  </a:lnTo>
                  <a:lnTo>
                    <a:pt x="604" y="341"/>
                  </a:lnTo>
                  <a:lnTo>
                    <a:pt x="604" y="342"/>
                  </a:lnTo>
                  <a:lnTo>
                    <a:pt x="606" y="342"/>
                  </a:lnTo>
                  <a:lnTo>
                    <a:pt x="606" y="344"/>
                  </a:lnTo>
                  <a:lnTo>
                    <a:pt x="606" y="345"/>
                  </a:lnTo>
                  <a:lnTo>
                    <a:pt x="610" y="346"/>
                  </a:lnTo>
                  <a:lnTo>
                    <a:pt x="613" y="348"/>
                  </a:lnTo>
                  <a:close/>
                  <a:moveTo>
                    <a:pt x="591" y="361"/>
                  </a:moveTo>
                  <a:lnTo>
                    <a:pt x="591" y="361"/>
                  </a:lnTo>
                  <a:lnTo>
                    <a:pt x="591" y="361"/>
                  </a:lnTo>
                  <a:lnTo>
                    <a:pt x="590" y="361"/>
                  </a:lnTo>
                  <a:lnTo>
                    <a:pt x="590" y="363"/>
                  </a:lnTo>
                  <a:lnTo>
                    <a:pt x="591" y="361"/>
                  </a:lnTo>
                  <a:lnTo>
                    <a:pt x="591" y="361"/>
                  </a:lnTo>
                  <a:close/>
                  <a:moveTo>
                    <a:pt x="493" y="388"/>
                  </a:moveTo>
                  <a:lnTo>
                    <a:pt x="492" y="388"/>
                  </a:lnTo>
                  <a:lnTo>
                    <a:pt x="491" y="390"/>
                  </a:lnTo>
                  <a:lnTo>
                    <a:pt x="491" y="390"/>
                  </a:lnTo>
                  <a:lnTo>
                    <a:pt x="492" y="390"/>
                  </a:lnTo>
                  <a:lnTo>
                    <a:pt x="493" y="388"/>
                  </a:lnTo>
                  <a:close/>
                  <a:moveTo>
                    <a:pt x="522" y="225"/>
                  </a:moveTo>
                  <a:lnTo>
                    <a:pt x="522" y="226"/>
                  </a:lnTo>
                  <a:lnTo>
                    <a:pt x="520" y="226"/>
                  </a:lnTo>
                  <a:lnTo>
                    <a:pt x="522" y="226"/>
                  </a:lnTo>
                  <a:lnTo>
                    <a:pt x="523" y="226"/>
                  </a:lnTo>
                  <a:lnTo>
                    <a:pt x="523" y="225"/>
                  </a:lnTo>
                  <a:lnTo>
                    <a:pt x="523" y="225"/>
                  </a:lnTo>
                  <a:lnTo>
                    <a:pt x="522" y="225"/>
                  </a:lnTo>
                  <a:lnTo>
                    <a:pt x="522" y="225"/>
                  </a:lnTo>
                  <a:close/>
                  <a:moveTo>
                    <a:pt x="527" y="193"/>
                  </a:moveTo>
                  <a:lnTo>
                    <a:pt x="528" y="193"/>
                  </a:lnTo>
                  <a:lnTo>
                    <a:pt x="528" y="192"/>
                  </a:lnTo>
                  <a:lnTo>
                    <a:pt x="528" y="192"/>
                  </a:lnTo>
                  <a:lnTo>
                    <a:pt x="530" y="191"/>
                  </a:lnTo>
                  <a:lnTo>
                    <a:pt x="528" y="191"/>
                  </a:lnTo>
                  <a:lnTo>
                    <a:pt x="528" y="191"/>
                  </a:lnTo>
                  <a:lnTo>
                    <a:pt x="528" y="191"/>
                  </a:lnTo>
                  <a:lnTo>
                    <a:pt x="527" y="191"/>
                  </a:lnTo>
                  <a:lnTo>
                    <a:pt x="526" y="191"/>
                  </a:lnTo>
                  <a:lnTo>
                    <a:pt x="523" y="191"/>
                  </a:lnTo>
                  <a:lnTo>
                    <a:pt x="520" y="192"/>
                  </a:lnTo>
                  <a:lnTo>
                    <a:pt x="520" y="192"/>
                  </a:lnTo>
                  <a:lnTo>
                    <a:pt x="519" y="192"/>
                  </a:lnTo>
                  <a:lnTo>
                    <a:pt x="518" y="191"/>
                  </a:lnTo>
                  <a:lnTo>
                    <a:pt x="518" y="192"/>
                  </a:lnTo>
                  <a:lnTo>
                    <a:pt x="512" y="195"/>
                  </a:lnTo>
                  <a:lnTo>
                    <a:pt x="510" y="196"/>
                  </a:lnTo>
                  <a:lnTo>
                    <a:pt x="510" y="196"/>
                  </a:lnTo>
                  <a:lnTo>
                    <a:pt x="510" y="196"/>
                  </a:lnTo>
                  <a:lnTo>
                    <a:pt x="510" y="197"/>
                  </a:lnTo>
                  <a:lnTo>
                    <a:pt x="510" y="197"/>
                  </a:lnTo>
                  <a:lnTo>
                    <a:pt x="510" y="199"/>
                  </a:lnTo>
                  <a:lnTo>
                    <a:pt x="508" y="199"/>
                  </a:lnTo>
                  <a:lnTo>
                    <a:pt x="508" y="200"/>
                  </a:lnTo>
                  <a:lnTo>
                    <a:pt x="512" y="199"/>
                  </a:lnTo>
                  <a:lnTo>
                    <a:pt x="514" y="199"/>
                  </a:lnTo>
                  <a:lnTo>
                    <a:pt x="514" y="199"/>
                  </a:lnTo>
                  <a:lnTo>
                    <a:pt x="515" y="199"/>
                  </a:lnTo>
                  <a:lnTo>
                    <a:pt x="515" y="199"/>
                  </a:lnTo>
                  <a:lnTo>
                    <a:pt x="520" y="197"/>
                  </a:lnTo>
                  <a:lnTo>
                    <a:pt x="522" y="196"/>
                  </a:lnTo>
                  <a:lnTo>
                    <a:pt x="523" y="196"/>
                  </a:lnTo>
                  <a:lnTo>
                    <a:pt x="526" y="195"/>
                  </a:lnTo>
                  <a:lnTo>
                    <a:pt x="527" y="193"/>
                  </a:lnTo>
                  <a:close/>
                  <a:moveTo>
                    <a:pt x="549" y="183"/>
                  </a:moveTo>
                  <a:lnTo>
                    <a:pt x="550" y="181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9" y="181"/>
                  </a:lnTo>
                  <a:lnTo>
                    <a:pt x="549" y="180"/>
                  </a:lnTo>
                  <a:lnTo>
                    <a:pt x="549" y="180"/>
                  </a:lnTo>
                  <a:lnTo>
                    <a:pt x="549" y="180"/>
                  </a:lnTo>
                  <a:lnTo>
                    <a:pt x="547" y="179"/>
                  </a:lnTo>
                  <a:lnTo>
                    <a:pt x="547" y="179"/>
                  </a:lnTo>
                  <a:lnTo>
                    <a:pt x="546" y="180"/>
                  </a:lnTo>
                  <a:lnTo>
                    <a:pt x="546" y="180"/>
                  </a:lnTo>
                  <a:lnTo>
                    <a:pt x="545" y="180"/>
                  </a:lnTo>
                  <a:lnTo>
                    <a:pt x="543" y="179"/>
                  </a:lnTo>
                  <a:lnTo>
                    <a:pt x="539" y="180"/>
                  </a:lnTo>
                  <a:lnTo>
                    <a:pt x="538" y="180"/>
                  </a:lnTo>
                  <a:lnTo>
                    <a:pt x="538" y="180"/>
                  </a:lnTo>
                  <a:lnTo>
                    <a:pt x="541" y="179"/>
                  </a:lnTo>
                  <a:lnTo>
                    <a:pt x="541" y="179"/>
                  </a:lnTo>
                  <a:lnTo>
                    <a:pt x="542" y="179"/>
                  </a:lnTo>
                  <a:lnTo>
                    <a:pt x="542" y="177"/>
                  </a:lnTo>
                  <a:lnTo>
                    <a:pt x="542" y="176"/>
                  </a:lnTo>
                  <a:lnTo>
                    <a:pt x="542" y="173"/>
                  </a:lnTo>
                  <a:lnTo>
                    <a:pt x="542" y="173"/>
                  </a:lnTo>
                  <a:lnTo>
                    <a:pt x="542" y="172"/>
                  </a:lnTo>
                  <a:lnTo>
                    <a:pt x="541" y="172"/>
                  </a:lnTo>
                  <a:lnTo>
                    <a:pt x="538" y="172"/>
                  </a:lnTo>
                  <a:lnTo>
                    <a:pt x="538" y="172"/>
                  </a:lnTo>
                  <a:lnTo>
                    <a:pt x="537" y="170"/>
                  </a:lnTo>
                  <a:lnTo>
                    <a:pt x="535" y="169"/>
                  </a:lnTo>
                  <a:lnTo>
                    <a:pt x="535" y="169"/>
                  </a:lnTo>
                  <a:lnTo>
                    <a:pt x="535" y="168"/>
                  </a:lnTo>
                  <a:lnTo>
                    <a:pt x="534" y="168"/>
                  </a:lnTo>
                  <a:lnTo>
                    <a:pt x="533" y="168"/>
                  </a:lnTo>
                  <a:lnTo>
                    <a:pt x="531" y="168"/>
                  </a:lnTo>
                  <a:lnTo>
                    <a:pt x="530" y="166"/>
                  </a:lnTo>
                  <a:lnTo>
                    <a:pt x="530" y="166"/>
                  </a:lnTo>
                  <a:lnTo>
                    <a:pt x="530" y="166"/>
                  </a:lnTo>
                  <a:lnTo>
                    <a:pt x="530" y="165"/>
                  </a:lnTo>
                  <a:lnTo>
                    <a:pt x="528" y="164"/>
                  </a:lnTo>
                  <a:lnTo>
                    <a:pt x="528" y="164"/>
                  </a:lnTo>
                  <a:lnTo>
                    <a:pt x="527" y="164"/>
                  </a:lnTo>
                  <a:lnTo>
                    <a:pt x="526" y="166"/>
                  </a:lnTo>
                  <a:lnTo>
                    <a:pt x="524" y="166"/>
                  </a:lnTo>
                  <a:lnTo>
                    <a:pt x="524" y="166"/>
                  </a:lnTo>
                  <a:lnTo>
                    <a:pt x="523" y="166"/>
                  </a:lnTo>
                  <a:lnTo>
                    <a:pt x="524" y="165"/>
                  </a:lnTo>
                  <a:lnTo>
                    <a:pt x="523" y="164"/>
                  </a:lnTo>
                  <a:lnTo>
                    <a:pt x="523" y="164"/>
                  </a:lnTo>
                  <a:lnTo>
                    <a:pt x="523" y="164"/>
                  </a:lnTo>
                  <a:lnTo>
                    <a:pt x="524" y="162"/>
                  </a:lnTo>
                  <a:lnTo>
                    <a:pt x="526" y="162"/>
                  </a:lnTo>
                  <a:lnTo>
                    <a:pt x="526" y="162"/>
                  </a:lnTo>
                  <a:lnTo>
                    <a:pt x="526" y="161"/>
                  </a:lnTo>
                  <a:lnTo>
                    <a:pt x="526" y="161"/>
                  </a:lnTo>
                  <a:lnTo>
                    <a:pt x="524" y="160"/>
                  </a:lnTo>
                  <a:lnTo>
                    <a:pt x="524" y="160"/>
                  </a:lnTo>
                  <a:lnTo>
                    <a:pt x="524" y="160"/>
                  </a:lnTo>
                  <a:lnTo>
                    <a:pt x="524" y="160"/>
                  </a:lnTo>
                  <a:lnTo>
                    <a:pt x="523" y="160"/>
                  </a:lnTo>
                  <a:lnTo>
                    <a:pt x="522" y="160"/>
                  </a:lnTo>
                  <a:lnTo>
                    <a:pt x="519" y="161"/>
                  </a:lnTo>
                  <a:lnTo>
                    <a:pt x="518" y="162"/>
                  </a:lnTo>
                  <a:lnTo>
                    <a:pt x="516" y="164"/>
                  </a:lnTo>
                  <a:lnTo>
                    <a:pt x="515" y="165"/>
                  </a:lnTo>
                  <a:lnTo>
                    <a:pt x="511" y="169"/>
                  </a:lnTo>
                  <a:lnTo>
                    <a:pt x="510" y="170"/>
                  </a:lnTo>
                  <a:lnTo>
                    <a:pt x="507" y="173"/>
                  </a:lnTo>
                  <a:lnTo>
                    <a:pt x="505" y="173"/>
                  </a:lnTo>
                  <a:lnTo>
                    <a:pt x="505" y="174"/>
                  </a:lnTo>
                  <a:lnTo>
                    <a:pt x="504" y="176"/>
                  </a:lnTo>
                  <a:lnTo>
                    <a:pt x="504" y="177"/>
                  </a:lnTo>
                  <a:lnTo>
                    <a:pt x="504" y="177"/>
                  </a:lnTo>
                  <a:lnTo>
                    <a:pt x="504" y="179"/>
                  </a:lnTo>
                  <a:lnTo>
                    <a:pt x="503" y="179"/>
                  </a:lnTo>
                  <a:lnTo>
                    <a:pt x="501" y="179"/>
                  </a:lnTo>
                  <a:lnTo>
                    <a:pt x="496" y="180"/>
                  </a:lnTo>
                  <a:lnTo>
                    <a:pt x="496" y="181"/>
                  </a:lnTo>
                  <a:lnTo>
                    <a:pt x="495" y="181"/>
                  </a:lnTo>
                  <a:lnTo>
                    <a:pt x="493" y="183"/>
                  </a:lnTo>
                  <a:lnTo>
                    <a:pt x="492" y="183"/>
                  </a:lnTo>
                  <a:lnTo>
                    <a:pt x="492" y="184"/>
                  </a:lnTo>
                  <a:lnTo>
                    <a:pt x="492" y="184"/>
                  </a:lnTo>
                  <a:lnTo>
                    <a:pt x="492" y="184"/>
                  </a:lnTo>
                  <a:lnTo>
                    <a:pt x="492" y="184"/>
                  </a:lnTo>
                  <a:lnTo>
                    <a:pt x="493" y="184"/>
                  </a:lnTo>
                  <a:lnTo>
                    <a:pt x="495" y="184"/>
                  </a:lnTo>
                  <a:lnTo>
                    <a:pt x="497" y="184"/>
                  </a:lnTo>
                  <a:lnTo>
                    <a:pt x="499" y="184"/>
                  </a:lnTo>
                  <a:lnTo>
                    <a:pt x="504" y="183"/>
                  </a:lnTo>
                  <a:lnTo>
                    <a:pt x="504" y="183"/>
                  </a:lnTo>
                  <a:lnTo>
                    <a:pt x="504" y="183"/>
                  </a:lnTo>
                  <a:lnTo>
                    <a:pt x="504" y="184"/>
                  </a:lnTo>
                  <a:lnTo>
                    <a:pt x="503" y="188"/>
                  </a:lnTo>
                  <a:lnTo>
                    <a:pt x="501" y="189"/>
                  </a:lnTo>
                  <a:lnTo>
                    <a:pt x="503" y="189"/>
                  </a:lnTo>
                  <a:lnTo>
                    <a:pt x="504" y="189"/>
                  </a:lnTo>
                  <a:lnTo>
                    <a:pt x="507" y="188"/>
                  </a:lnTo>
                  <a:lnTo>
                    <a:pt x="508" y="188"/>
                  </a:lnTo>
                  <a:lnTo>
                    <a:pt x="510" y="187"/>
                  </a:lnTo>
                  <a:lnTo>
                    <a:pt x="511" y="187"/>
                  </a:lnTo>
                  <a:lnTo>
                    <a:pt x="512" y="187"/>
                  </a:lnTo>
                  <a:lnTo>
                    <a:pt x="514" y="185"/>
                  </a:lnTo>
                  <a:lnTo>
                    <a:pt x="515" y="184"/>
                  </a:lnTo>
                  <a:lnTo>
                    <a:pt x="515" y="184"/>
                  </a:lnTo>
                  <a:lnTo>
                    <a:pt x="516" y="184"/>
                  </a:lnTo>
                  <a:lnTo>
                    <a:pt x="518" y="184"/>
                  </a:lnTo>
                  <a:lnTo>
                    <a:pt x="522" y="181"/>
                  </a:lnTo>
                  <a:lnTo>
                    <a:pt x="523" y="181"/>
                  </a:lnTo>
                  <a:lnTo>
                    <a:pt x="523" y="181"/>
                  </a:lnTo>
                  <a:lnTo>
                    <a:pt x="524" y="180"/>
                  </a:lnTo>
                  <a:lnTo>
                    <a:pt x="524" y="179"/>
                  </a:lnTo>
                  <a:lnTo>
                    <a:pt x="526" y="179"/>
                  </a:lnTo>
                  <a:lnTo>
                    <a:pt x="527" y="179"/>
                  </a:lnTo>
                  <a:lnTo>
                    <a:pt x="528" y="179"/>
                  </a:lnTo>
                  <a:lnTo>
                    <a:pt x="530" y="179"/>
                  </a:lnTo>
                  <a:lnTo>
                    <a:pt x="530" y="179"/>
                  </a:lnTo>
                  <a:lnTo>
                    <a:pt x="530" y="179"/>
                  </a:lnTo>
                  <a:lnTo>
                    <a:pt x="528" y="180"/>
                  </a:lnTo>
                  <a:lnTo>
                    <a:pt x="530" y="180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1" y="183"/>
                  </a:lnTo>
                  <a:lnTo>
                    <a:pt x="533" y="183"/>
                  </a:lnTo>
                  <a:lnTo>
                    <a:pt x="534" y="183"/>
                  </a:lnTo>
                  <a:lnTo>
                    <a:pt x="535" y="184"/>
                  </a:lnTo>
                  <a:lnTo>
                    <a:pt x="539" y="185"/>
                  </a:lnTo>
                  <a:lnTo>
                    <a:pt x="541" y="185"/>
                  </a:lnTo>
                  <a:lnTo>
                    <a:pt x="541" y="185"/>
                  </a:lnTo>
                  <a:lnTo>
                    <a:pt x="541" y="185"/>
                  </a:lnTo>
                  <a:lnTo>
                    <a:pt x="542" y="185"/>
                  </a:lnTo>
                  <a:lnTo>
                    <a:pt x="545" y="184"/>
                  </a:lnTo>
                  <a:lnTo>
                    <a:pt x="547" y="183"/>
                  </a:lnTo>
                  <a:lnTo>
                    <a:pt x="549" y="183"/>
                  </a:lnTo>
                  <a:close/>
                  <a:moveTo>
                    <a:pt x="541" y="215"/>
                  </a:moveTo>
                  <a:lnTo>
                    <a:pt x="541" y="215"/>
                  </a:lnTo>
                  <a:lnTo>
                    <a:pt x="541" y="215"/>
                  </a:lnTo>
                  <a:lnTo>
                    <a:pt x="542" y="215"/>
                  </a:lnTo>
                  <a:lnTo>
                    <a:pt x="543" y="215"/>
                  </a:lnTo>
                  <a:lnTo>
                    <a:pt x="543" y="215"/>
                  </a:lnTo>
                  <a:lnTo>
                    <a:pt x="545" y="214"/>
                  </a:lnTo>
                  <a:lnTo>
                    <a:pt x="543" y="215"/>
                  </a:lnTo>
                  <a:lnTo>
                    <a:pt x="541" y="215"/>
                  </a:lnTo>
                  <a:close/>
                  <a:moveTo>
                    <a:pt x="503" y="258"/>
                  </a:moveTo>
                  <a:lnTo>
                    <a:pt x="503" y="258"/>
                  </a:lnTo>
                  <a:lnTo>
                    <a:pt x="503" y="258"/>
                  </a:lnTo>
                  <a:lnTo>
                    <a:pt x="501" y="258"/>
                  </a:lnTo>
                  <a:lnTo>
                    <a:pt x="501" y="258"/>
                  </a:lnTo>
                  <a:lnTo>
                    <a:pt x="501" y="260"/>
                  </a:lnTo>
                  <a:lnTo>
                    <a:pt x="501" y="260"/>
                  </a:lnTo>
                  <a:lnTo>
                    <a:pt x="501" y="260"/>
                  </a:lnTo>
                  <a:lnTo>
                    <a:pt x="503" y="258"/>
                  </a:lnTo>
                  <a:close/>
                  <a:moveTo>
                    <a:pt x="500" y="264"/>
                  </a:moveTo>
                  <a:lnTo>
                    <a:pt x="499" y="264"/>
                  </a:lnTo>
                  <a:lnTo>
                    <a:pt x="499" y="264"/>
                  </a:lnTo>
                  <a:lnTo>
                    <a:pt x="499" y="264"/>
                  </a:lnTo>
                  <a:lnTo>
                    <a:pt x="497" y="265"/>
                  </a:lnTo>
                  <a:lnTo>
                    <a:pt x="496" y="265"/>
                  </a:lnTo>
                  <a:lnTo>
                    <a:pt x="496" y="265"/>
                  </a:lnTo>
                  <a:lnTo>
                    <a:pt x="496" y="267"/>
                  </a:lnTo>
                  <a:lnTo>
                    <a:pt x="497" y="267"/>
                  </a:lnTo>
                  <a:lnTo>
                    <a:pt x="500" y="265"/>
                  </a:lnTo>
                  <a:lnTo>
                    <a:pt x="501" y="264"/>
                  </a:lnTo>
                  <a:lnTo>
                    <a:pt x="501" y="262"/>
                  </a:lnTo>
                  <a:lnTo>
                    <a:pt x="501" y="262"/>
                  </a:lnTo>
                  <a:lnTo>
                    <a:pt x="500" y="264"/>
                  </a:lnTo>
                  <a:lnTo>
                    <a:pt x="500" y="264"/>
                  </a:lnTo>
                  <a:close/>
                  <a:moveTo>
                    <a:pt x="546" y="199"/>
                  </a:moveTo>
                  <a:lnTo>
                    <a:pt x="546" y="199"/>
                  </a:lnTo>
                  <a:lnTo>
                    <a:pt x="546" y="199"/>
                  </a:lnTo>
                  <a:lnTo>
                    <a:pt x="546" y="197"/>
                  </a:lnTo>
                  <a:lnTo>
                    <a:pt x="545" y="197"/>
                  </a:lnTo>
                  <a:lnTo>
                    <a:pt x="545" y="197"/>
                  </a:lnTo>
                  <a:lnTo>
                    <a:pt x="545" y="197"/>
                  </a:lnTo>
                  <a:lnTo>
                    <a:pt x="543" y="197"/>
                  </a:lnTo>
                  <a:lnTo>
                    <a:pt x="542" y="197"/>
                  </a:lnTo>
                  <a:lnTo>
                    <a:pt x="542" y="197"/>
                  </a:lnTo>
                  <a:lnTo>
                    <a:pt x="541" y="197"/>
                  </a:lnTo>
                  <a:lnTo>
                    <a:pt x="538" y="199"/>
                  </a:lnTo>
                  <a:lnTo>
                    <a:pt x="538" y="200"/>
                  </a:lnTo>
                  <a:lnTo>
                    <a:pt x="537" y="200"/>
                  </a:lnTo>
                  <a:lnTo>
                    <a:pt x="537" y="200"/>
                  </a:lnTo>
                  <a:lnTo>
                    <a:pt x="537" y="202"/>
                  </a:lnTo>
                  <a:lnTo>
                    <a:pt x="535" y="203"/>
                  </a:lnTo>
                  <a:lnTo>
                    <a:pt x="535" y="203"/>
                  </a:lnTo>
                  <a:lnTo>
                    <a:pt x="535" y="204"/>
                  </a:lnTo>
                  <a:lnTo>
                    <a:pt x="535" y="204"/>
                  </a:lnTo>
                  <a:lnTo>
                    <a:pt x="537" y="204"/>
                  </a:lnTo>
                  <a:lnTo>
                    <a:pt x="537" y="206"/>
                  </a:lnTo>
                  <a:lnTo>
                    <a:pt x="537" y="206"/>
                  </a:lnTo>
                  <a:lnTo>
                    <a:pt x="538" y="206"/>
                  </a:lnTo>
                  <a:lnTo>
                    <a:pt x="538" y="206"/>
                  </a:lnTo>
                  <a:lnTo>
                    <a:pt x="538" y="206"/>
                  </a:lnTo>
                  <a:lnTo>
                    <a:pt x="539" y="204"/>
                  </a:lnTo>
                  <a:lnTo>
                    <a:pt x="541" y="203"/>
                  </a:lnTo>
                  <a:lnTo>
                    <a:pt x="542" y="203"/>
                  </a:lnTo>
                  <a:lnTo>
                    <a:pt x="543" y="202"/>
                  </a:lnTo>
                  <a:lnTo>
                    <a:pt x="545" y="202"/>
                  </a:lnTo>
                  <a:lnTo>
                    <a:pt x="545" y="200"/>
                  </a:lnTo>
                  <a:lnTo>
                    <a:pt x="546" y="199"/>
                  </a:lnTo>
                  <a:close/>
                  <a:moveTo>
                    <a:pt x="504" y="267"/>
                  </a:moveTo>
                  <a:lnTo>
                    <a:pt x="501" y="269"/>
                  </a:lnTo>
                  <a:lnTo>
                    <a:pt x="501" y="269"/>
                  </a:lnTo>
                  <a:lnTo>
                    <a:pt x="501" y="269"/>
                  </a:lnTo>
                  <a:lnTo>
                    <a:pt x="504" y="268"/>
                  </a:lnTo>
                  <a:lnTo>
                    <a:pt x="505" y="267"/>
                  </a:lnTo>
                  <a:lnTo>
                    <a:pt x="507" y="265"/>
                  </a:lnTo>
                  <a:lnTo>
                    <a:pt x="507" y="265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4"/>
                  </a:lnTo>
                  <a:lnTo>
                    <a:pt x="507" y="262"/>
                  </a:lnTo>
                  <a:lnTo>
                    <a:pt x="507" y="262"/>
                  </a:lnTo>
                  <a:lnTo>
                    <a:pt x="507" y="262"/>
                  </a:lnTo>
                  <a:lnTo>
                    <a:pt x="507" y="262"/>
                  </a:lnTo>
                  <a:lnTo>
                    <a:pt x="505" y="262"/>
                  </a:lnTo>
                  <a:lnTo>
                    <a:pt x="505" y="261"/>
                  </a:lnTo>
                  <a:lnTo>
                    <a:pt x="505" y="261"/>
                  </a:lnTo>
                  <a:lnTo>
                    <a:pt x="505" y="261"/>
                  </a:lnTo>
                  <a:lnTo>
                    <a:pt x="504" y="262"/>
                  </a:lnTo>
                  <a:lnTo>
                    <a:pt x="504" y="264"/>
                  </a:lnTo>
                  <a:lnTo>
                    <a:pt x="503" y="265"/>
                  </a:lnTo>
                  <a:lnTo>
                    <a:pt x="501" y="265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501" y="265"/>
                  </a:lnTo>
                  <a:lnTo>
                    <a:pt x="501" y="265"/>
                  </a:lnTo>
                  <a:lnTo>
                    <a:pt x="503" y="262"/>
                  </a:lnTo>
                  <a:lnTo>
                    <a:pt x="504" y="262"/>
                  </a:lnTo>
                  <a:lnTo>
                    <a:pt x="504" y="262"/>
                  </a:lnTo>
                  <a:lnTo>
                    <a:pt x="504" y="262"/>
                  </a:lnTo>
                  <a:lnTo>
                    <a:pt x="503" y="262"/>
                  </a:lnTo>
                  <a:lnTo>
                    <a:pt x="503" y="262"/>
                  </a:lnTo>
                  <a:lnTo>
                    <a:pt x="503" y="264"/>
                  </a:lnTo>
                  <a:lnTo>
                    <a:pt x="501" y="265"/>
                  </a:lnTo>
                  <a:lnTo>
                    <a:pt x="500" y="265"/>
                  </a:lnTo>
                  <a:lnTo>
                    <a:pt x="497" y="267"/>
                  </a:lnTo>
                  <a:lnTo>
                    <a:pt x="495" y="269"/>
                  </a:lnTo>
                  <a:lnTo>
                    <a:pt x="495" y="269"/>
                  </a:lnTo>
                  <a:lnTo>
                    <a:pt x="495" y="269"/>
                  </a:lnTo>
                  <a:lnTo>
                    <a:pt x="495" y="269"/>
                  </a:lnTo>
                  <a:lnTo>
                    <a:pt x="496" y="269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500" y="267"/>
                  </a:lnTo>
                  <a:lnTo>
                    <a:pt x="496" y="271"/>
                  </a:lnTo>
                  <a:lnTo>
                    <a:pt x="497" y="269"/>
                  </a:lnTo>
                  <a:lnTo>
                    <a:pt x="499" y="269"/>
                  </a:lnTo>
                  <a:lnTo>
                    <a:pt x="499" y="269"/>
                  </a:lnTo>
                  <a:lnTo>
                    <a:pt x="499" y="269"/>
                  </a:lnTo>
                  <a:lnTo>
                    <a:pt x="500" y="269"/>
                  </a:lnTo>
                  <a:lnTo>
                    <a:pt x="503" y="267"/>
                  </a:lnTo>
                  <a:lnTo>
                    <a:pt x="504" y="265"/>
                  </a:lnTo>
                  <a:lnTo>
                    <a:pt x="504" y="267"/>
                  </a:lnTo>
                  <a:lnTo>
                    <a:pt x="504" y="267"/>
                  </a:lnTo>
                  <a:lnTo>
                    <a:pt x="504" y="267"/>
                  </a:lnTo>
                  <a:close/>
                  <a:moveTo>
                    <a:pt x="519" y="227"/>
                  </a:moveTo>
                  <a:lnTo>
                    <a:pt x="518" y="227"/>
                  </a:lnTo>
                  <a:lnTo>
                    <a:pt x="518" y="227"/>
                  </a:lnTo>
                  <a:lnTo>
                    <a:pt x="519" y="227"/>
                  </a:lnTo>
                  <a:lnTo>
                    <a:pt x="519" y="227"/>
                  </a:lnTo>
                  <a:lnTo>
                    <a:pt x="520" y="227"/>
                  </a:lnTo>
                  <a:lnTo>
                    <a:pt x="520" y="226"/>
                  </a:lnTo>
                  <a:lnTo>
                    <a:pt x="520" y="226"/>
                  </a:lnTo>
                  <a:lnTo>
                    <a:pt x="519" y="227"/>
                  </a:lnTo>
                  <a:lnTo>
                    <a:pt x="519" y="227"/>
                  </a:lnTo>
                  <a:close/>
                  <a:moveTo>
                    <a:pt x="568" y="185"/>
                  </a:moveTo>
                  <a:lnTo>
                    <a:pt x="568" y="185"/>
                  </a:lnTo>
                  <a:lnTo>
                    <a:pt x="566" y="185"/>
                  </a:lnTo>
                  <a:lnTo>
                    <a:pt x="564" y="185"/>
                  </a:lnTo>
                  <a:lnTo>
                    <a:pt x="562" y="185"/>
                  </a:lnTo>
                  <a:lnTo>
                    <a:pt x="562" y="185"/>
                  </a:lnTo>
                  <a:lnTo>
                    <a:pt x="561" y="185"/>
                  </a:lnTo>
                  <a:lnTo>
                    <a:pt x="561" y="187"/>
                  </a:lnTo>
                  <a:lnTo>
                    <a:pt x="562" y="188"/>
                  </a:lnTo>
                  <a:lnTo>
                    <a:pt x="564" y="189"/>
                  </a:lnTo>
                  <a:lnTo>
                    <a:pt x="564" y="189"/>
                  </a:lnTo>
                  <a:lnTo>
                    <a:pt x="565" y="189"/>
                  </a:lnTo>
                  <a:lnTo>
                    <a:pt x="566" y="189"/>
                  </a:lnTo>
                  <a:lnTo>
                    <a:pt x="568" y="188"/>
                  </a:lnTo>
                  <a:lnTo>
                    <a:pt x="568" y="188"/>
                  </a:lnTo>
                  <a:lnTo>
                    <a:pt x="569" y="188"/>
                  </a:lnTo>
                  <a:lnTo>
                    <a:pt x="569" y="188"/>
                  </a:lnTo>
                  <a:lnTo>
                    <a:pt x="569" y="187"/>
                  </a:lnTo>
                  <a:lnTo>
                    <a:pt x="568" y="185"/>
                  </a:lnTo>
                  <a:lnTo>
                    <a:pt x="568" y="185"/>
                  </a:lnTo>
                  <a:close/>
                  <a:moveTo>
                    <a:pt x="39" y="280"/>
                  </a:moveTo>
                  <a:lnTo>
                    <a:pt x="40" y="279"/>
                  </a:lnTo>
                  <a:lnTo>
                    <a:pt x="38" y="280"/>
                  </a:lnTo>
                  <a:lnTo>
                    <a:pt x="35" y="281"/>
                  </a:lnTo>
                  <a:lnTo>
                    <a:pt x="34" y="283"/>
                  </a:lnTo>
                  <a:lnTo>
                    <a:pt x="34" y="283"/>
                  </a:lnTo>
                  <a:lnTo>
                    <a:pt x="36" y="281"/>
                  </a:lnTo>
                  <a:lnTo>
                    <a:pt x="39" y="280"/>
                  </a:lnTo>
                  <a:close/>
                  <a:moveTo>
                    <a:pt x="354" y="149"/>
                  </a:moveTo>
                  <a:lnTo>
                    <a:pt x="355" y="149"/>
                  </a:lnTo>
                  <a:lnTo>
                    <a:pt x="356" y="147"/>
                  </a:lnTo>
                  <a:lnTo>
                    <a:pt x="355" y="147"/>
                  </a:lnTo>
                  <a:lnTo>
                    <a:pt x="354" y="147"/>
                  </a:lnTo>
                  <a:lnTo>
                    <a:pt x="354" y="149"/>
                  </a:lnTo>
                  <a:lnTo>
                    <a:pt x="354" y="149"/>
                  </a:lnTo>
                  <a:lnTo>
                    <a:pt x="354" y="150"/>
                  </a:lnTo>
                  <a:lnTo>
                    <a:pt x="354" y="149"/>
                  </a:lnTo>
                  <a:close/>
                  <a:moveTo>
                    <a:pt x="425" y="399"/>
                  </a:moveTo>
                  <a:lnTo>
                    <a:pt x="427" y="399"/>
                  </a:lnTo>
                  <a:lnTo>
                    <a:pt x="427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lnTo>
                    <a:pt x="425" y="399"/>
                  </a:lnTo>
                  <a:close/>
                  <a:moveTo>
                    <a:pt x="514" y="124"/>
                  </a:moveTo>
                  <a:lnTo>
                    <a:pt x="514" y="126"/>
                  </a:lnTo>
                  <a:lnTo>
                    <a:pt x="514" y="126"/>
                  </a:lnTo>
                  <a:lnTo>
                    <a:pt x="514" y="124"/>
                  </a:lnTo>
                  <a:lnTo>
                    <a:pt x="514" y="124"/>
                  </a:lnTo>
                  <a:lnTo>
                    <a:pt x="515" y="124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14" y="123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2" y="124"/>
                  </a:lnTo>
                  <a:lnTo>
                    <a:pt x="514" y="124"/>
                  </a:lnTo>
                  <a:close/>
                  <a:moveTo>
                    <a:pt x="573" y="180"/>
                  </a:moveTo>
                  <a:lnTo>
                    <a:pt x="571" y="180"/>
                  </a:lnTo>
                  <a:lnTo>
                    <a:pt x="571" y="180"/>
                  </a:lnTo>
                  <a:lnTo>
                    <a:pt x="571" y="180"/>
                  </a:lnTo>
                  <a:lnTo>
                    <a:pt x="571" y="180"/>
                  </a:lnTo>
                  <a:lnTo>
                    <a:pt x="572" y="180"/>
                  </a:lnTo>
                  <a:lnTo>
                    <a:pt x="573" y="180"/>
                  </a:lnTo>
                  <a:lnTo>
                    <a:pt x="575" y="180"/>
                  </a:lnTo>
                  <a:lnTo>
                    <a:pt x="575" y="180"/>
                  </a:lnTo>
                  <a:lnTo>
                    <a:pt x="573" y="180"/>
                  </a:lnTo>
                  <a:lnTo>
                    <a:pt x="573" y="180"/>
                  </a:lnTo>
                  <a:close/>
                  <a:moveTo>
                    <a:pt x="547" y="118"/>
                  </a:moveTo>
                  <a:lnTo>
                    <a:pt x="547" y="118"/>
                  </a:lnTo>
                  <a:lnTo>
                    <a:pt x="549" y="118"/>
                  </a:lnTo>
                  <a:lnTo>
                    <a:pt x="550" y="118"/>
                  </a:lnTo>
                  <a:lnTo>
                    <a:pt x="552" y="118"/>
                  </a:lnTo>
                  <a:lnTo>
                    <a:pt x="552" y="118"/>
                  </a:lnTo>
                  <a:lnTo>
                    <a:pt x="552" y="116"/>
                  </a:lnTo>
                  <a:lnTo>
                    <a:pt x="552" y="116"/>
                  </a:lnTo>
                  <a:lnTo>
                    <a:pt x="552" y="116"/>
                  </a:lnTo>
                  <a:lnTo>
                    <a:pt x="552" y="116"/>
                  </a:lnTo>
                  <a:lnTo>
                    <a:pt x="550" y="116"/>
                  </a:lnTo>
                  <a:lnTo>
                    <a:pt x="549" y="116"/>
                  </a:lnTo>
                  <a:lnTo>
                    <a:pt x="549" y="116"/>
                  </a:lnTo>
                  <a:lnTo>
                    <a:pt x="547" y="116"/>
                  </a:lnTo>
                  <a:lnTo>
                    <a:pt x="546" y="116"/>
                  </a:lnTo>
                  <a:lnTo>
                    <a:pt x="546" y="116"/>
                  </a:lnTo>
                  <a:lnTo>
                    <a:pt x="546" y="116"/>
                  </a:lnTo>
                  <a:lnTo>
                    <a:pt x="546" y="118"/>
                  </a:lnTo>
                  <a:lnTo>
                    <a:pt x="547" y="118"/>
                  </a:lnTo>
                  <a:close/>
                  <a:moveTo>
                    <a:pt x="573" y="185"/>
                  </a:moveTo>
                  <a:lnTo>
                    <a:pt x="575" y="187"/>
                  </a:lnTo>
                  <a:lnTo>
                    <a:pt x="576" y="187"/>
                  </a:lnTo>
                  <a:lnTo>
                    <a:pt x="576" y="187"/>
                  </a:lnTo>
                  <a:lnTo>
                    <a:pt x="577" y="185"/>
                  </a:lnTo>
                  <a:lnTo>
                    <a:pt x="577" y="184"/>
                  </a:lnTo>
                  <a:lnTo>
                    <a:pt x="575" y="183"/>
                  </a:lnTo>
                  <a:lnTo>
                    <a:pt x="572" y="184"/>
                  </a:lnTo>
                  <a:lnTo>
                    <a:pt x="573" y="185"/>
                  </a:lnTo>
                  <a:close/>
                  <a:moveTo>
                    <a:pt x="413" y="391"/>
                  </a:moveTo>
                  <a:lnTo>
                    <a:pt x="413" y="391"/>
                  </a:lnTo>
                  <a:lnTo>
                    <a:pt x="413" y="391"/>
                  </a:lnTo>
                  <a:lnTo>
                    <a:pt x="413" y="391"/>
                  </a:lnTo>
                  <a:lnTo>
                    <a:pt x="415" y="391"/>
                  </a:lnTo>
                  <a:lnTo>
                    <a:pt x="415" y="391"/>
                  </a:lnTo>
                  <a:lnTo>
                    <a:pt x="415" y="390"/>
                  </a:lnTo>
                  <a:lnTo>
                    <a:pt x="415" y="390"/>
                  </a:lnTo>
                  <a:lnTo>
                    <a:pt x="413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6" name="TextBox 405">
            <a:extLst>
              <a:ext uri="{FF2B5EF4-FFF2-40B4-BE49-F238E27FC236}">
                <a16:creationId xmlns:a16="http://schemas.microsoft.com/office/drawing/2014/main" id="{2C948939-6B38-47CA-BE5B-5AAC49D032AA}"/>
              </a:ext>
            </a:extLst>
          </p:cNvPr>
          <p:cNvSpPr txBox="1"/>
          <p:nvPr/>
        </p:nvSpPr>
        <p:spPr>
          <a:xfrm>
            <a:off x="844455" y="4559002"/>
            <a:ext cx="2451319" cy="1366721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Insert your desired text here. This is a sample text. </a:t>
            </a:r>
            <a:endParaRPr lang="en-I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4C1E3A4-C3C6-4A35-BF91-D6E29FC25AFE}"/>
              </a:ext>
            </a:extLst>
          </p:cNvPr>
          <p:cNvGrpSpPr/>
          <p:nvPr/>
        </p:nvGrpSpPr>
        <p:grpSpPr>
          <a:xfrm>
            <a:off x="2041712" y="1853204"/>
            <a:ext cx="2110154" cy="2110154"/>
            <a:chOff x="1910861" y="1604277"/>
            <a:chExt cx="2110154" cy="211015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CCBDA43-52D8-40F4-8E41-166A876095A0}"/>
                </a:ext>
              </a:extLst>
            </p:cNvPr>
            <p:cNvSpPr txBox="1"/>
            <p:nvPr/>
          </p:nvSpPr>
          <p:spPr>
            <a:xfrm>
              <a:off x="2165879" y="2197689"/>
              <a:ext cx="160011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79%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245F95B-A957-450E-B845-2502940E12C6}"/>
                </a:ext>
              </a:extLst>
            </p:cNvPr>
            <p:cNvSpPr/>
            <p:nvPr/>
          </p:nvSpPr>
          <p:spPr>
            <a:xfrm>
              <a:off x="1910861" y="1604277"/>
              <a:ext cx="2110154" cy="2110154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55097FF-7E04-4AD1-879E-BCBDEBED0773}"/>
              </a:ext>
            </a:extLst>
          </p:cNvPr>
          <p:cNvGrpSpPr/>
          <p:nvPr/>
        </p:nvGrpSpPr>
        <p:grpSpPr>
          <a:xfrm>
            <a:off x="4536456" y="3658637"/>
            <a:ext cx="2110154" cy="2110154"/>
            <a:chOff x="4396153" y="3763107"/>
            <a:chExt cx="2110154" cy="2110154"/>
          </a:xfrm>
        </p:grpSpPr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41DDCD7-880B-4F6B-90D1-107F859FA8A1}"/>
                </a:ext>
              </a:extLst>
            </p:cNvPr>
            <p:cNvSpPr txBox="1"/>
            <p:nvPr/>
          </p:nvSpPr>
          <p:spPr>
            <a:xfrm>
              <a:off x="4651171" y="4356519"/>
              <a:ext cx="160011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29%</a:t>
              </a:r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F8A6BCCB-47F9-477C-B869-015052647BD7}"/>
                </a:ext>
              </a:extLst>
            </p:cNvPr>
            <p:cNvSpPr/>
            <p:nvPr/>
          </p:nvSpPr>
          <p:spPr>
            <a:xfrm>
              <a:off x="4396153" y="3763107"/>
              <a:ext cx="2110154" cy="2110154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9BC5F52-7967-4904-ACDA-9F7791433842}"/>
              </a:ext>
            </a:extLst>
          </p:cNvPr>
          <p:cNvGrpSpPr/>
          <p:nvPr/>
        </p:nvGrpSpPr>
        <p:grpSpPr>
          <a:xfrm>
            <a:off x="7608313" y="2203722"/>
            <a:ext cx="2110154" cy="2110154"/>
            <a:chOff x="7385537" y="2215661"/>
            <a:chExt cx="2110154" cy="2110154"/>
          </a:xfrm>
        </p:grpSpPr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A8309643-5347-48D1-9B74-A03AA72E0B9E}"/>
                </a:ext>
              </a:extLst>
            </p:cNvPr>
            <p:cNvSpPr txBox="1"/>
            <p:nvPr/>
          </p:nvSpPr>
          <p:spPr>
            <a:xfrm>
              <a:off x="7640555" y="2809073"/>
              <a:ext cx="160011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5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48%</a:t>
              </a:r>
            </a:p>
          </p:txBody>
        </p:sp>
        <p:sp>
          <p:nvSpPr>
            <p:cNvPr id="411" name="Oval 410">
              <a:extLst>
                <a:ext uri="{FF2B5EF4-FFF2-40B4-BE49-F238E27FC236}">
                  <a16:creationId xmlns:a16="http://schemas.microsoft.com/office/drawing/2014/main" id="{8D2127D3-9498-48D9-9073-226C2F1B6B42}"/>
                </a:ext>
              </a:extLst>
            </p:cNvPr>
            <p:cNvSpPr/>
            <p:nvPr/>
          </p:nvSpPr>
          <p:spPr>
            <a:xfrm>
              <a:off x="7385537" y="2215661"/>
              <a:ext cx="2110154" cy="2110154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217333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40D58"/>
      </a:accent1>
      <a:accent2>
        <a:srgbClr val="45209D"/>
      </a:accent2>
      <a:accent3>
        <a:srgbClr val="2DBCCA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709</Words>
  <Application>Microsoft Office PowerPoint</Application>
  <PresentationFormat>Widescreen</PresentationFormat>
  <Paragraphs>77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Office Theme</vt:lpstr>
      <vt:lpstr>Deluxe  PowerPoint Template</vt:lpstr>
      <vt:lpstr>PowerPoint Presentation</vt:lpstr>
      <vt:lpstr>PowerPoint Presentation</vt:lpstr>
      <vt:lpstr>OUR SOLUTION</vt:lpstr>
      <vt:lpstr>PowerPoint Presentation</vt:lpstr>
      <vt:lpstr>PowerPoint Presentation</vt:lpstr>
      <vt:lpstr>PowerPoint Presentation</vt:lpstr>
      <vt:lpstr>OUR GLOBAL REACH</vt:lpstr>
      <vt:lpstr>WORLD SALES</vt:lpstr>
      <vt:lpstr>OUR TIMELINE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Stigma PowerPoint Template</dc:title>
  <dc:creator>SAJAL</dc:creator>
  <cp:lastModifiedBy>J</cp:lastModifiedBy>
  <cp:revision>87</cp:revision>
  <dcterms:created xsi:type="dcterms:W3CDTF">2018-07-18T05:26:10Z</dcterms:created>
  <dcterms:modified xsi:type="dcterms:W3CDTF">2019-03-01T18:17:07Z</dcterms:modified>
</cp:coreProperties>
</file>